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s/slide1.xml" ContentType="application/vnd.openxmlformats-officedocument.presentationml.slide+xml"/>
  <Default Extension="png" ContentType="image/png"/>
  <Default Extension="jpg" ContentType="image/jpg"/>
  <Override PartName="/ppt/notesSlides/notesSlide1.xml" ContentType="application/vnd.openxmlformats-officedocument.presentationml.notesSlide+xml"/>
  <Override PartName="/ppt/slides/slide2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3.xml" ContentType="application/vnd.openxmlformats-officedocument.presentationml.slide+xml"/>
  <Override PartName="/ppt/notesSlides/notesSlide3.xml" ContentType="application/vnd.openxmlformats-officedocument.presentationml.notesSlide+xml"/>
  <Override PartName="/ppt/slides/slide4.xml" ContentType="application/vnd.openxmlformats-officedocument.presentationml.slide+xml"/>
  <Override PartName="/ppt/notesSlides/notesSlide4.xml" ContentType="application/vnd.openxmlformats-officedocument.presentationml.notesSlide+xml"/>
  <Override PartName="/ppt/slides/slide5.xml" ContentType="application/vnd.openxmlformats-officedocument.presentationml.slide+xml"/>
  <Override PartName="/ppt/notesSlides/notesSlide5.xml" ContentType="application/vnd.openxmlformats-officedocument.presentationml.notesSlide+xml"/>
  <Override PartName="/ppt/slides/slide6.xml" ContentType="application/vnd.openxmlformats-officedocument.presentationml.slide+xml"/>
  <Override PartName="/ppt/notesSlides/notesSlide6.xml" ContentType="application/vnd.openxmlformats-officedocument.presentationml.notesSlide+xml"/>
  <Override PartName="/ppt/slides/slide7.xml" ContentType="application/vnd.openxmlformats-officedocument.presentationml.slide+xml"/>
  <Override PartName="/ppt/notesSlides/notesSlide7.xml" ContentType="application/vnd.openxmlformats-officedocument.presentationml.notesSlide+xml"/>
  <Override PartName="/ppt/slides/slide8.xml" ContentType="application/vnd.openxmlformats-officedocument.presentationml.slide+xml"/>
  <Override PartName="/ppt/notesSlides/notesSlide8.xml" ContentType="application/vnd.openxmlformats-officedocument.presentationml.notesSlide+xml"/>
  <Override PartName="/ppt/slides/slide9.xml" ContentType="application/vnd.openxmlformats-officedocument.presentationml.slide+xml"/>
  <Override PartName="/ppt/notesSlides/notesSlide9.xml" ContentType="application/vnd.openxmlformats-officedocument.presentationml.notesSlide+xml"/>
  <Override PartName="/ppt/slides/slide10.xml" ContentType="application/vnd.openxmlformats-officedocument.presentationml.slide+xml"/>
  <Override PartName="/ppt/notesSlides/notesSlide10.xml" ContentType="application/vnd.openxmlformats-officedocument.presentationml.notesSlide+xml"/>
  <Override PartName="/ppt/slides/slide11.xml" ContentType="application/vnd.openxmlformats-officedocument.presentationml.slide+xml"/>
  <Override PartName="/ppt/notesSlides/notesSlide11.xml" ContentType="application/vnd.openxmlformats-officedocument.presentationml.notesSlide+xml"/>
  <Override PartName="/ppt/slides/slide12.xml" ContentType="application/vnd.openxmlformats-officedocument.presentationml.slide+xml"/>
  <Override PartName="/ppt/notesSlides/notesSlide12.xml" ContentType="application/vnd.openxmlformats-officedocument.presentationml.notesSlide+xml"/>
  <Override PartName="/ppt/slides/slide13.xml" ContentType="application/vnd.openxmlformats-officedocument.presentationml.slide+xml"/>
  <Override PartName="/ppt/notesSlides/notesSlide13.xml" ContentType="application/vnd.openxmlformats-officedocument.presentationml.notesSlide+xml"/>
  <Override PartName="/ppt/slides/slide14.xml" ContentType="application/vnd.openxmlformats-officedocument.presentationml.slide+xml"/>
  <Override PartName="/ppt/notesSlides/notesSlide14.xml" ContentType="application/vnd.openxmlformats-officedocument.presentationml.notesSlide+xml"/>
  <Override PartName="/ppt/slides/slide15.xml" ContentType="application/vnd.openxmlformats-officedocument.presentationml.slide+xml"/>
  <Override PartName="/ppt/notesSlides/notesSlide15.xml" ContentType="application/vnd.openxmlformats-officedocument.presentationml.notesSlide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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</p:sldIdLst>
  <p:sldSz cx="20104100" cy="14204950"/>
  <p:notesSz cx="20104100" cy="1420495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/Relationships>
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.xml"/></Relationships>
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0.xml"/></Relationships>
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1.xml"/></Relationships>
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2.xml"/></Relationships>
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3.xml"/></Relationships>
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4.xml"/></Relationships>
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15.xml"/></Relationships>
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.xml"/></Relationships>
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slide" Target="../slides/slide3.xml"/></Relationships>
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4.xml"/></Relationships>
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slide" Target="../slides/slide5.xml"/></Relationships>
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slide" Target="../slides/slide6.xml"/></Relationships>
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slide" Target="../slides/slide7.xml"/></Relationships>
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slide" Target="../slides/slide8.xml"/></Relationships>
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slide" Target="../slides/slide9.xml"/></Relationships>
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/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07807" y="4403534"/>
            <a:ext cx="17088485" cy="298303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3015615" y="7954772"/>
            <a:ext cx="14072869" cy="35512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700" b="0" i="1">
                <a:solidFill>
                  <a:schemeClr val="tx1"/>
                </a:solidFill>
                <a:latin typeface="ISOCPEUR"/>
                <a:cs typeface="ISOCPEUR"/>
              </a:defRPr>
            </a:lvl1pPr>
          </a:lstStyle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За</a:t>
            </a:r>
            <a:r>
              <a:rPr dirty="0" spc="20">
                <a:latin typeface="ISOCPEUR"/>
                <a:cs typeface="ISOCPEUR"/>
              </a:rPr>
              <a:t>в</a:t>
            </a:r>
            <a:r>
              <a:rPr dirty="0" spc="5">
                <a:latin typeface="ISOCPEUR"/>
                <a:cs typeface="ISOCPEUR"/>
              </a:rPr>
              <a:t>.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ка</a:t>
            </a:r>
            <a:r>
              <a:rPr dirty="0" spc="20">
                <a:latin typeface="ISOCPEUR"/>
                <a:cs typeface="ISOCPEUR"/>
              </a:rPr>
              <a:t>ф</a:t>
            </a:r>
            <a:r>
              <a:rPr dirty="0" spc="5">
                <a:latin typeface="ISOCPEUR"/>
                <a:cs typeface="ISOCPEUR"/>
              </a:rPr>
              <a:t>.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>
              <a:defRPr sz="850" b="0" i="1">
                <a:solidFill>
                  <a:schemeClr val="tx1"/>
                </a:solidFill>
                <a:latin typeface="ISOCPEUR"/>
                <a:cs typeface="ISOCPEUR"/>
              </a:defRPr>
            </a:lvl1pPr>
          </a:lstStyle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Формат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A1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700" b="0" i="1">
                <a:solidFill>
                  <a:schemeClr val="tx1"/>
                </a:solidFill>
                <a:latin typeface="ISOCPEUR"/>
                <a:cs typeface="ISOCPEUR"/>
              </a:defRPr>
            </a:lvl1pPr>
          </a:lstStyle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За</a:t>
            </a:r>
            <a:r>
              <a:rPr dirty="0" spc="20">
                <a:latin typeface="ISOCPEUR"/>
                <a:cs typeface="ISOCPEUR"/>
              </a:rPr>
              <a:t>в</a:t>
            </a:r>
            <a:r>
              <a:rPr dirty="0" spc="5">
                <a:latin typeface="ISOCPEUR"/>
                <a:cs typeface="ISOCPEUR"/>
              </a:rPr>
              <a:t>.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ка</a:t>
            </a:r>
            <a:r>
              <a:rPr dirty="0" spc="20">
                <a:latin typeface="ISOCPEUR"/>
                <a:cs typeface="ISOCPEUR"/>
              </a:rPr>
              <a:t>ф</a:t>
            </a:r>
            <a:r>
              <a:rPr dirty="0" spc="5">
                <a:latin typeface="ISOCPEUR"/>
                <a:cs typeface="ISOCPEUR"/>
              </a:rPr>
              <a:t>.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>
              <a:defRPr sz="850" b="0" i="1">
                <a:solidFill>
                  <a:schemeClr val="tx1"/>
                </a:solidFill>
                <a:latin typeface="ISOCPEUR"/>
                <a:cs typeface="ISOCPEUR"/>
              </a:defRPr>
            </a:lvl1pPr>
          </a:lstStyle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Формат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A1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1005205" y="3267138"/>
            <a:ext cx="8745283" cy="93752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10353611" y="3267138"/>
            <a:ext cx="8745283" cy="93752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700" b="0" i="1">
                <a:solidFill>
                  <a:schemeClr val="tx1"/>
                </a:solidFill>
                <a:latin typeface="ISOCPEUR"/>
                <a:cs typeface="ISOCPEUR"/>
              </a:defRPr>
            </a:lvl1pPr>
          </a:lstStyle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За</a:t>
            </a:r>
            <a:r>
              <a:rPr dirty="0" spc="20">
                <a:latin typeface="ISOCPEUR"/>
                <a:cs typeface="ISOCPEUR"/>
              </a:rPr>
              <a:t>в</a:t>
            </a:r>
            <a:r>
              <a:rPr dirty="0" spc="5">
                <a:latin typeface="ISOCPEUR"/>
                <a:cs typeface="ISOCPEUR"/>
              </a:rPr>
              <a:t>.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ка</a:t>
            </a:r>
            <a:r>
              <a:rPr dirty="0" spc="20">
                <a:latin typeface="ISOCPEUR"/>
                <a:cs typeface="ISOCPEUR"/>
              </a:rPr>
              <a:t>ф</a:t>
            </a:r>
            <a:r>
              <a:rPr dirty="0" spc="5">
                <a:latin typeface="ISOCPEUR"/>
                <a:cs typeface="ISOCPEUR"/>
              </a:rPr>
              <a:t>.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>
              <a:defRPr sz="850" b="0" i="1">
                <a:solidFill>
                  <a:schemeClr val="tx1"/>
                </a:solidFill>
                <a:latin typeface="ISOCPEUR"/>
                <a:cs typeface="ISOCPEUR"/>
              </a:defRPr>
            </a:lvl1pPr>
          </a:lstStyle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Формат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A1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700" b="0" i="1">
                <a:solidFill>
                  <a:schemeClr val="tx1"/>
                </a:solidFill>
                <a:latin typeface="ISOCPEUR"/>
                <a:cs typeface="ISOCPEUR"/>
              </a:defRPr>
            </a:lvl1pPr>
          </a:lstStyle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За</a:t>
            </a:r>
            <a:r>
              <a:rPr dirty="0" spc="20">
                <a:latin typeface="ISOCPEUR"/>
                <a:cs typeface="ISOCPEUR"/>
              </a:rPr>
              <a:t>в</a:t>
            </a:r>
            <a:r>
              <a:rPr dirty="0" spc="5">
                <a:latin typeface="ISOCPEUR"/>
                <a:cs typeface="ISOCPEUR"/>
              </a:rPr>
              <a:t>.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ка</a:t>
            </a:r>
            <a:r>
              <a:rPr dirty="0" spc="20">
                <a:latin typeface="ISOCPEUR"/>
                <a:cs typeface="ISOCPEUR"/>
              </a:rPr>
              <a:t>ф</a:t>
            </a:r>
            <a:r>
              <a:rPr dirty="0" spc="5">
                <a:latin typeface="ISOCPEUR"/>
                <a:cs typeface="ISOCPEUR"/>
              </a:rPr>
              <a:t>.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>
              <a:defRPr sz="850" b="0" i="1">
                <a:solidFill>
                  <a:schemeClr val="tx1"/>
                </a:solidFill>
                <a:latin typeface="ISOCPEUR"/>
                <a:cs typeface="ISOCPEUR"/>
              </a:defRPr>
            </a:lvl1pPr>
          </a:lstStyle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Формат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A1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700" b="0" i="1">
                <a:solidFill>
                  <a:schemeClr val="tx1"/>
                </a:solidFill>
                <a:latin typeface="ISOCPEUR"/>
                <a:cs typeface="ISOCPEUR"/>
              </a:defRPr>
            </a:lvl1pPr>
          </a:lstStyle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За</a:t>
            </a:r>
            <a:r>
              <a:rPr dirty="0" spc="20">
                <a:latin typeface="ISOCPEUR"/>
                <a:cs typeface="ISOCPEUR"/>
              </a:rPr>
              <a:t>в</a:t>
            </a:r>
            <a:r>
              <a:rPr dirty="0" spc="5">
                <a:latin typeface="ISOCPEUR"/>
                <a:cs typeface="ISOCPEUR"/>
              </a:rPr>
              <a:t>.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ка</a:t>
            </a:r>
            <a:r>
              <a:rPr dirty="0" spc="20">
                <a:latin typeface="ISOCPEUR"/>
                <a:cs typeface="ISOCPEUR"/>
              </a:rPr>
              <a:t>ф</a:t>
            </a:r>
            <a:r>
              <a:rPr dirty="0" spc="5">
                <a:latin typeface="ISOCPEUR"/>
                <a:cs typeface="ISOCPEUR"/>
              </a:rPr>
              <a:t>.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>
              <a:defRPr sz="850" b="0" i="1">
                <a:solidFill>
                  <a:schemeClr val="tx1"/>
                </a:solidFill>
                <a:latin typeface="ISOCPEUR"/>
                <a:cs typeface="ISOCPEUR"/>
              </a:defRPr>
            </a:lvl1pPr>
          </a:lstStyle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Формат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A1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4.xml"/><Relationship Id="rId4" Type="http://schemas.openxmlformats.org/officeDocument/2006/relationships/slideLayout" Target="../slideLayouts/slideLayout6.xml"/><Relationship Id="rId5" Type="http://schemas.openxmlformats.org/officeDocument/2006/relationships/slideLayout" Target="../slideLayouts/slideLayout7.xml"/><Relationship Id="rId6" Type="http://schemas.openxmlformats.org/officeDocument/2006/relationships/theme" Target="../theme/theme1.xml"/></Relationships>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005205" y="568197"/>
            <a:ext cx="18093689" cy="227279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005205" y="3267138"/>
            <a:ext cx="18093689" cy="93752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15552123" y="13959166"/>
            <a:ext cx="390525" cy="11810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0" i="1">
                <a:solidFill>
                  <a:schemeClr val="tx1"/>
                </a:solidFill>
                <a:latin typeface="ISOCPEUR"/>
                <a:cs typeface="ISOCPEUR"/>
              </a:defRPr>
            </a:lvl1pPr>
          </a:lstStyle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За</a:t>
            </a:r>
            <a:r>
              <a:rPr dirty="0" spc="20">
                <a:latin typeface="ISOCPEUR"/>
                <a:cs typeface="ISOCPEUR"/>
              </a:rPr>
              <a:t>в</a:t>
            </a:r>
            <a:r>
              <a:rPr dirty="0" spc="5">
                <a:latin typeface="ISOCPEUR"/>
                <a:cs typeface="ISOCPEUR"/>
              </a:rPr>
              <a:t>.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ка</a:t>
            </a:r>
            <a:r>
              <a:rPr dirty="0" spc="20">
                <a:latin typeface="ISOCPEUR"/>
                <a:cs typeface="ISOCPEUR"/>
              </a:rPr>
              <a:t>ф</a:t>
            </a:r>
            <a:r>
              <a:rPr dirty="0" spc="5">
                <a:latin typeface="ISOCPEUR"/>
                <a:cs typeface="ISOCPEUR"/>
              </a:rPr>
              <a:t>.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18770088" y="14081197"/>
            <a:ext cx="559434" cy="1346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850" b="0" i="1">
                <a:solidFill>
                  <a:schemeClr val="tx1"/>
                </a:solidFill>
                <a:latin typeface="ISOCPEUR"/>
                <a:cs typeface="ISOCPEUR"/>
              </a:defRPr>
            </a:lvl1pPr>
          </a:lstStyle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Формат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A1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14474952" y="13210603"/>
            <a:ext cx="4623943" cy="71024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.png"/><Relationship Id="rId3" Type="http://schemas.openxmlformats.org/officeDocument/2006/relationships/image" Target="../media/image2.png"/><Relationship Id="rId4" Type="http://schemas.openxmlformats.org/officeDocument/2006/relationships/image" Target="../media/image3.png"/><Relationship Id="rId5" Type="http://schemas.openxmlformats.org/officeDocument/2006/relationships/image" Target="../media/image4.png"/><Relationship Id="rId6" Type="http://schemas.openxmlformats.org/officeDocument/2006/relationships/image" Target="../media/image5.png"/><Relationship Id="rId7" Type="http://schemas.openxmlformats.org/officeDocument/2006/relationships/image" Target="../media/image6.png"/><Relationship Id="rId8" Type="http://schemas.openxmlformats.org/officeDocument/2006/relationships/image" Target="../media/image7.png"/><Relationship Id="rId9" Type="http://schemas.openxmlformats.org/officeDocument/2006/relationships/image" Target="../media/image8.png"/><Relationship Id="rId10" Type="http://schemas.openxmlformats.org/officeDocument/2006/relationships/image" Target="../media/image9.png"/><Relationship Id="rId11" Type="http://schemas.openxmlformats.org/officeDocument/2006/relationships/image" Target="../media/image10.png"/><Relationship Id="rId12" Type="http://schemas.openxmlformats.org/officeDocument/2006/relationships/image" Target="../media/image11.png"/><Relationship Id="rId13" Type="http://schemas.openxmlformats.org/officeDocument/2006/relationships/image" Target="../media/image12.png"/><Relationship Id="rId14" Type="http://schemas.openxmlformats.org/officeDocument/2006/relationships/image" Target="../media/image13.png"/><Relationship Id="rId15" Type="http://schemas.openxmlformats.org/officeDocument/2006/relationships/image" Target="../media/image14.png"/><Relationship Id="rId16" Type="http://schemas.openxmlformats.org/officeDocument/2006/relationships/image" Target="../media/image15.png"/><Relationship Id="rId17" Type="http://schemas.openxmlformats.org/officeDocument/2006/relationships/image" Target="../media/image16.png"/><Relationship Id="rId18" Type="http://schemas.openxmlformats.org/officeDocument/2006/relationships/image" Target="../media/image17.png"/><Relationship Id="rId19" Type="http://schemas.openxmlformats.org/officeDocument/2006/relationships/image" Target="../media/image18.png"/><Relationship Id="rId20" Type="http://schemas.openxmlformats.org/officeDocument/2006/relationships/image" Target="../media/image19.png"/><Relationship Id="rId21" Type="http://schemas.openxmlformats.org/officeDocument/2006/relationships/image" Target="../media/image20.png"/><Relationship Id="rId22" Type="http://schemas.openxmlformats.org/officeDocument/2006/relationships/image" Target="../media/image21.png"/><Relationship Id="rId23" Type="http://schemas.openxmlformats.org/officeDocument/2006/relationships/image" Target="../media/image22.png"/><Relationship Id="rId24" Type="http://schemas.openxmlformats.org/officeDocument/2006/relationships/image" Target="../media/image23.png"/><Relationship Id="rId25" Type="http://schemas.openxmlformats.org/officeDocument/2006/relationships/image" Target="../media/image24.png"/><Relationship Id="rId26" Type="http://schemas.openxmlformats.org/officeDocument/2006/relationships/image" Target="../media/image25.png"/><Relationship Id="rId27" Type="http://schemas.openxmlformats.org/officeDocument/2006/relationships/image" Target="../media/image26.png"/><Relationship Id="rId28" Type="http://schemas.openxmlformats.org/officeDocument/2006/relationships/image" Target="../media/image27.png"/><Relationship Id="rId29" Type="http://schemas.openxmlformats.org/officeDocument/2006/relationships/image" Target="../media/image28.jpg"/><Relationship Id="rId30" Type="http://schemas.openxmlformats.org/officeDocument/2006/relationships/image" Target="../media/image29.png"/><Relationship Id="rId31" Type="http://schemas.openxmlformats.org/officeDocument/2006/relationships/image" Target="../media/image30.png"/><Relationship Id="rId32" Type="http://schemas.openxmlformats.org/officeDocument/2006/relationships/image" Target="../media/image31.png"/><Relationship Id="rId33" Type="http://schemas.openxmlformats.org/officeDocument/2006/relationships/image" Target="../media/image32.jpg"/><Relationship Id="rId34" Type="http://schemas.openxmlformats.org/officeDocument/2006/relationships/notesSlide" Target="../notesSlides/notesSlide1.xml"/><Relationship Id="rId35" Type="http://schemas.openxmlformats.org/officeDocument/2006/relationships/slide" Target="slide1.xml"/></Relationships>
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27.png"/><Relationship Id="rId3" Type="http://schemas.openxmlformats.org/officeDocument/2006/relationships/image" Target="../media/image128.png"/><Relationship Id="rId4" Type="http://schemas.openxmlformats.org/officeDocument/2006/relationships/image" Target="../media/image129.png"/><Relationship Id="rId5" Type="http://schemas.openxmlformats.org/officeDocument/2006/relationships/image" Target="../media/image130.png"/><Relationship Id="rId6" Type="http://schemas.openxmlformats.org/officeDocument/2006/relationships/image" Target="../media/image131.png"/><Relationship Id="rId7" Type="http://schemas.openxmlformats.org/officeDocument/2006/relationships/image" Target="../media/image132.png"/><Relationship Id="rId8" Type="http://schemas.openxmlformats.org/officeDocument/2006/relationships/notesSlide" Target="../notesSlides/notesSlide10.xml"/><Relationship Id="rId9" Type="http://schemas.openxmlformats.org/officeDocument/2006/relationships/slide" Target="slide10.xml"/></Relationships>
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33.png"/><Relationship Id="rId3" Type="http://schemas.openxmlformats.org/officeDocument/2006/relationships/image" Target="../media/image134.png"/><Relationship Id="rId4" Type="http://schemas.openxmlformats.org/officeDocument/2006/relationships/image" Target="../media/image135.png"/><Relationship Id="rId5" Type="http://schemas.openxmlformats.org/officeDocument/2006/relationships/image" Target="../media/image136.png"/><Relationship Id="rId6" Type="http://schemas.openxmlformats.org/officeDocument/2006/relationships/image" Target="../media/image137.png"/><Relationship Id="rId7" Type="http://schemas.openxmlformats.org/officeDocument/2006/relationships/image" Target="../media/image138.png"/><Relationship Id="rId8" Type="http://schemas.openxmlformats.org/officeDocument/2006/relationships/notesSlide" Target="../notesSlides/notesSlide11.xml"/><Relationship Id="rId9" Type="http://schemas.openxmlformats.org/officeDocument/2006/relationships/slide" Target="slide11.xml"/></Relationships>
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39.png"/><Relationship Id="rId3" Type="http://schemas.openxmlformats.org/officeDocument/2006/relationships/image" Target="../media/image140.png"/><Relationship Id="rId4" Type="http://schemas.openxmlformats.org/officeDocument/2006/relationships/image" Target="../media/image141.png"/><Relationship Id="rId5" Type="http://schemas.openxmlformats.org/officeDocument/2006/relationships/image" Target="../media/image142.png"/><Relationship Id="rId6" Type="http://schemas.openxmlformats.org/officeDocument/2006/relationships/notesSlide" Target="../notesSlides/notesSlide12.xml"/><Relationship Id="rId7" Type="http://schemas.openxmlformats.org/officeDocument/2006/relationships/slide" Target="slide12.xml"/></Relationships>
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43.png"/><Relationship Id="rId3" Type="http://schemas.openxmlformats.org/officeDocument/2006/relationships/image" Target="../media/image144.png"/><Relationship Id="rId4" Type="http://schemas.openxmlformats.org/officeDocument/2006/relationships/image" Target="../media/image145.png"/><Relationship Id="rId5" Type="http://schemas.openxmlformats.org/officeDocument/2006/relationships/image" Target="../media/image146.jpg"/><Relationship Id="rId6" Type="http://schemas.openxmlformats.org/officeDocument/2006/relationships/image" Target="../media/image147.jpg"/><Relationship Id="rId7" Type="http://schemas.openxmlformats.org/officeDocument/2006/relationships/image" Target="../media/image148.jpg"/><Relationship Id="rId8" Type="http://schemas.openxmlformats.org/officeDocument/2006/relationships/image" Target="../media/image149.jpg"/><Relationship Id="rId9" Type="http://schemas.openxmlformats.org/officeDocument/2006/relationships/image" Target="../media/image150.jpg"/><Relationship Id="rId10" Type="http://schemas.openxmlformats.org/officeDocument/2006/relationships/image" Target="../media/image151.jpg"/><Relationship Id="rId11" Type="http://schemas.openxmlformats.org/officeDocument/2006/relationships/image" Target="../media/image152.jpg"/><Relationship Id="rId12" Type="http://schemas.openxmlformats.org/officeDocument/2006/relationships/image" Target="../media/image153.jpg"/><Relationship Id="rId13" Type="http://schemas.openxmlformats.org/officeDocument/2006/relationships/notesSlide" Target="../notesSlides/notesSlide13.xml"/><Relationship Id="rId14" Type="http://schemas.openxmlformats.org/officeDocument/2006/relationships/slide" Target="slide13.xml"/></Relationships>
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54.png"/><Relationship Id="rId3" Type="http://schemas.openxmlformats.org/officeDocument/2006/relationships/image" Target="../media/image155.png"/><Relationship Id="rId4" Type="http://schemas.openxmlformats.org/officeDocument/2006/relationships/image" Target="../media/image156.png"/><Relationship Id="rId5" Type="http://schemas.openxmlformats.org/officeDocument/2006/relationships/image" Target="../media/image157.png"/><Relationship Id="rId6" Type="http://schemas.openxmlformats.org/officeDocument/2006/relationships/image" Target="../media/image158.png"/><Relationship Id="rId7" Type="http://schemas.openxmlformats.org/officeDocument/2006/relationships/image" Target="../media/image159.png"/><Relationship Id="rId8" Type="http://schemas.openxmlformats.org/officeDocument/2006/relationships/image" Target="../media/image160.jpg"/><Relationship Id="rId9" Type="http://schemas.openxmlformats.org/officeDocument/2006/relationships/image" Target="../media/image161.jpg"/><Relationship Id="rId10" Type="http://schemas.openxmlformats.org/officeDocument/2006/relationships/notesSlide" Target="../notesSlides/notesSlide14.xml"/><Relationship Id="rId11" Type="http://schemas.openxmlformats.org/officeDocument/2006/relationships/slide" Target="slide14.xml"/></Relationships>
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62.png"/><Relationship Id="rId3" Type="http://schemas.openxmlformats.org/officeDocument/2006/relationships/image" Target="../media/image163.png"/><Relationship Id="rId4" Type="http://schemas.openxmlformats.org/officeDocument/2006/relationships/image" Target="../media/image164.png"/><Relationship Id="rId5" Type="http://schemas.openxmlformats.org/officeDocument/2006/relationships/notesSlide" Target="../notesSlides/notesSlide15.xml"/><Relationship Id="rId6" Type="http://schemas.openxmlformats.org/officeDocument/2006/relationships/slide" Target="slide15.xml"/></Relationships>
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3.png"/><Relationship Id="rId3" Type="http://schemas.openxmlformats.org/officeDocument/2006/relationships/image" Target="../media/image34.png"/><Relationship Id="rId4" Type="http://schemas.openxmlformats.org/officeDocument/2006/relationships/image" Target="../media/image35.png"/><Relationship Id="rId5" Type="http://schemas.openxmlformats.org/officeDocument/2006/relationships/image" Target="../media/image36.png"/><Relationship Id="rId6" Type="http://schemas.openxmlformats.org/officeDocument/2006/relationships/image" Target="../media/image37.png"/><Relationship Id="rId7" Type="http://schemas.openxmlformats.org/officeDocument/2006/relationships/image" Target="../media/image38.png"/><Relationship Id="rId8" Type="http://schemas.openxmlformats.org/officeDocument/2006/relationships/image" Target="../media/image39.png"/><Relationship Id="rId9" Type="http://schemas.openxmlformats.org/officeDocument/2006/relationships/image" Target="../media/image40.png"/><Relationship Id="rId10" Type="http://schemas.openxmlformats.org/officeDocument/2006/relationships/image" Target="../media/image41.png"/><Relationship Id="rId11" Type="http://schemas.openxmlformats.org/officeDocument/2006/relationships/image" Target="../media/image42.png"/><Relationship Id="rId12" Type="http://schemas.openxmlformats.org/officeDocument/2006/relationships/image" Target="../media/image43.png"/><Relationship Id="rId13" Type="http://schemas.openxmlformats.org/officeDocument/2006/relationships/image" Target="../media/image44.png"/><Relationship Id="rId14" Type="http://schemas.openxmlformats.org/officeDocument/2006/relationships/image" Target="../media/image45.png"/><Relationship Id="rId15" Type="http://schemas.openxmlformats.org/officeDocument/2006/relationships/image" Target="../media/image46.png"/><Relationship Id="rId16" Type="http://schemas.openxmlformats.org/officeDocument/2006/relationships/image" Target="../media/image47.png"/><Relationship Id="rId17" Type="http://schemas.openxmlformats.org/officeDocument/2006/relationships/image" Target="../media/image48.png"/><Relationship Id="rId18" Type="http://schemas.openxmlformats.org/officeDocument/2006/relationships/image" Target="../media/image49.png"/><Relationship Id="rId19" Type="http://schemas.openxmlformats.org/officeDocument/2006/relationships/image" Target="../media/image50.png"/><Relationship Id="rId20" Type="http://schemas.openxmlformats.org/officeDocument/2006/relationships/image" Target="../media/image51.png"/><Relationship Id="rId21" Type="http://schemas.openxmlformats.org/officeDocument/2006/relationships/notesSlide" Target="../notesSlides/notesSlide2.xml"/><Relationship Id="rId22" Type="http://schemas.openxmlformats.org/officeDocument/2006/relationships/slide" Target="slide2.xml"/></Relationships>
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2.png"/><Relationship Id="rId3" Type="http://schemas.openxmlformats.org/officeDocument/2006/relationships/image" Target="../media/image53.png"/><Relationship Id="rId4" Type="http://schemas.openxmlformats.org/officeDocument/2006/relationships/image" Target="../media/image54.png"/><Relationship Id="rId5" Type="http://schemas.openxmlformats.org/officeDocument/2006/relationships/image" Target="../media/image55.png"/><Relationship Id="rId6" Type="http://schemas.openxmlformats.org/officeDocument/2006/relationships/image" Target="../media/image56.png"/><Relationship Id="rId7" Type="http://schemas.openxmlformats.org/officeDocument/2006/relationships/image" Target="../media/image57.png"/><Relationship Id="rId8" Type="http://schemas.openxmlformats.org/officeDocument/2006/relationships/image" Target="../media/image58.png"/><Relationship Id="rId9" Type="http://schemas.openxmlformats.org/officeDocument/2006/relationships/notesSlide" Target="../notesSlides/notesSlide3.xml"/><Relationship Id="rId10" Type="http://schemas.openxmlformats.org/officeDocument/2006/relationships/slide" Target="slide3.xml"/></Relationships>
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9.png"/><Relationship Id="rId3" Type="http://schemas.openxmlformats.org/officeDocument/2006/relationships/image" Target="../media/image60.png"/><Relationship Id="rId4" Type="http://schemas.openxmlformats.org/officeDocument/2006/relationships/image" Target="../media/image61.png"/><Relationship Id="rId5" Type="http://schemas.openxmlformats.org/officeDocument/2006/relationships/image" Target="../media/image62.png"/><Relationship Id="rId6" Type="http://schemas.openxmlformats.org/officeDocument/2006/relationships/image" Target="../media/image63.png"/><Relationship Id="rId7" Type="http://schemas.openxmlformats.org/officeDocument/2006/relationships/image" Target="../media/image64.png"/><Relationship Id="rId8" Type="http://schemas.openxmlformats.org/officeDocument/2006/relationships/image" Target="../media/image65.jpg"/><Relationship Id="rId9" Type="http://schemas.openxmlformats.org/officeDocument/2006/relationships/image" Target="../media/image66.png"/><Relationship Id="rId10" Type="http://schemas.openxmlformats.org/officeDocument/2006/relationships/image" Target="../media/image67.png"/><Relationship Id="rId11" Type="http://schemas.openxmlformats.org/officeDocument/2006/relationships/image" Target="../media/image68.png"/><Relationship Id="rId12" Type="http://schemas.openxmlformats.org/officeDocument/2006/relationships/image" Target="../media/image69.png"/><Relationship Id="rId13" Type="http://schemas.openxmlformats.org/officeDocument/2006/relationships/image" Target="../media/image70.png"/><Relationship Id="rId14" Type="http://schemas.openxmlformats.org/officeDocument/2006/relationships/image" Target="../media/image71.png"/><Relationship Id="rId15" Type="http://schemas.openxmlformats.org/officeDocument/2006/relationships/image" Target="../media/image72.png"/><Relationship Id="rId16" Type="http://schemas.openxmlformats.org/officeDocument/2006/relationships/image" Target="../media/image73.png"/><Relationship Id="rId17" Type="http://schemas.openxmlformats.org/officeDocument/2006/relationships/notesSlide" Target="../notesSlides/notesSlide4.xml"/><Relationship Id="rId18" Type="http://schemas.openxmlformats.org/officeDocument/2006/relationships/slide" Target="slide4.xml"/></Relationships>
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4.png"/><Relationship Id="rId3" Type="http://schemas.openxmlformats.org/officeDocument/2006/relationships/image" Target="../media/image75.png"/><Relationship Id="rId4" Type="http://schemas.openxmlformats.org/officeDocument/2006/relationships/image" Target="../media/image76.png"/><Relationship Id="rId5" Type="http://schemas.openxmlformats.org/officeDocument/2006/relationships/image" Target="../media/image77.png"/><Relationship Id="rId6" Type="http://schemas.openxmlformats.org/officeDocument/2006/relationships/image" Target="../media/image78.png"/><Relationship Id="rId7" Type="http://schemas.openxmlformats.org/officeDocument/2006/relationships/image" Target="../media/image79.png"/><Relationship Id="rId8" Type="http://schemas.openxmlformats.org/officeDocument/2006/relationships/image" Target="../media/image80.png"/><Relationship Id="rId9" Type="http://schemas.openxmlformats.org/officeDocument/2006/relationships/image" Target="../media/image81.png"/><Relationship Id="rId10" Type="http://schemas.openxmlformats.org/officeDocument/2006/relationships/image" Target="../media/image82.png"/><Relationship Id="rId11" Type="http://schemas.openxmlformats.org/officeDocument/2006/relationships/image" Target="../media/image83.png"/><Relationship Id="rId12" Type="http://schemas.openxmlformats.org/officeDocument/2006/relationships/image" Target="../media/image84.png"/><Relationship Id="rId13" Type="http://schemas.openxmlformats.org/officeDocument/2006/relationships/image" Target="../media/image85.png"/><Relationship Id="rId14" Type="http://schemas.openxmlformats.org/officeDocument/2006/relationships/image" Target="../media/image86.png"/><Relationship Id="rId15" Type="http://schemas.openxmlformats.org/officeDocument/2006/relationships/image" Target="../media/image87.png"/><Relationship Id="rId16" Type="http://schemas.openxmlformats.org/officeDocument/2006/relationships/image" Target="../media/image88.png"/><Relationship Id="rId17" Type="http://schemas.openxmlformats.org/officeDocument/2006/relationships/image" Target="../media/image89.jpg"/><Relationship Id="rId18" Type="http://schemas.openxmlformats.org/officeDocument/2006/relationships/image" Target="../media/image90.jpg"/><Relationship Id="rId19" Type="http://schemas.openxmlformats.org/officeDocument/2006/relationships/image" Target="../media/image91.jpg"/><Relationship Id="rId20" Type="http://schemas.openxmlformats.org/officeDocument/2006/relationships/notesSlide" Target="../notesSlides/notesSlide5.xml"/><Relationship Id="rId21" Type="http://schemas.openxmlformats.org/officeDocument/2006/relationships/slide" Target="slide5.xml"/></Relationships>
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2.png"/><Relationship Id="rId3" Type="http://schemas.openxmlformats.org/officeDocument/2006/relationships/image" Target="../media/image93.png"/><Relationship Id="rId4" Type="http://schemas.openxmlformats.org/officeDocument/2006/relationships/image" Target="../media/image94.png"/><Relationship Id="rId5" Type="http://schemas.openxmlformats.org/officeDocument/2006/relationships/image" Target="../media/image95.jpg"/><Relationship Id="rId6" Type="http://schemas.openxmlformats.org/officeDocument/2006/relationships/image" Target="../media/image96.jpg"/><Relationship Id="rId7" Type="http://schemas.openxmlformats.org/officeDocument/2006/relationships/image" Target="../media/image97.jpg"/><Relationship Id="rId8" Type="http://schemas.openxmlformats.org/officeDocument/2006/relationships/image" Target="../media/image98.png"/><Relationship Id="rId9" Type="http://schemas.openxmlformats.org/officeDocument/2006/relationships/image" Target="../media/image99.jpg"/><Relationship Id="rId10" Type="http://schemas.openxmlformats.org/officeDocument/2006/relationships/image" Target="../media/image100.jpg"/><Relationship Id="rId11" Type="http://schemas.openxmlformats.org/officeDocument/2006/relationships/image" Target="../media/image101.jpg"/><Relationship Id="rId12" Type="http://schemas.openxmlformats.org/officeDocument/2006/relationships/image" Target="../media/image102.jpg"/><Relationship Id="rId13" Type="http://schemas.openxmlformats.org/officeDocument/2006/relationships/image" Target="../media/image103.jpg"/><Relationship Id="rId14" Type="http://schemas.openxmlformats.org/officeDocument/2006/relationships/notesSlide" Target="../notesSlides/notesSlide6.xml"/><Relationship Id="rId15" Type="http://schemas.openxmlformats.org/officeDocument/2006/relationships/slide" Target="slide6.xml"/></Relationships>
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04.png"/><Relationship Id="rId3" Type="http://schemas.openxmlformats.org/officeDocument/2006/relationships/image" Target="../media/image105.png"/><Relationship Id="rId4" Type="http://schemas.openxmlformats.org/officeDocument/2006/relationships/image" Target="../media/image106.png"/><Relationship Id="rId5" Type="http://schemas.openxmlformats.org/officeDocument/2006/relationships/image" Target="../media/image107.jpg"/><Relationship Id="rId6" Type="http://schemas.openxmlformats.org/officeDocument/2006/relationships/image" Target="../media/image108.jpg"/><Relationship Id="rId7" Type="http://schemas.openxmlformats.org/officeDocument/2006/relationships/image" Target="../media/image109.jpg"/><Relationship Id="rId8" Type="http://schemas.openxmlformats.org/officeDocument/2006/relationships/notesSlide" Target="../notesSlides/notesSlide7.xml"/><Relationship Id="rId9" Type="http://schemas.openxmlformats.org/officeDocument/2006/relationships/slide" Target="slide7.xml"/></Relationships>
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0.png"/><Relationship Id="rId3" Type="http://schemas.openxmlformats.org/officeDocument/2006/relationships/image" Target="../media/image111.png"/><Relationship Id="rId4" Type="http://schemas.openxmlformats.org/officeDocument/2006/relationships/image" Target="../media/image112.png"/><Relationship Id="rId5" Type="http://schemas.openxmlformats.org/officeDocument/2006/relationships/image" Target="../media/image113.jpg"/><Relationship Id="rId6" Type="http://schemas.openxmlformats.org/officeDocument/2006/relationships/image" Target="../media/image114.jpg"/><Relationship Id="rId7" Type="http://schemas.openxmlformats.org/officeDocument/2006/relationships/image" Target="../media/image115.jpg"/><Relationship Id="rId8" Type="http://schemas.openxmlformats.org/officeDocument/2006/relationships/image" Target="../media/image116.jpg"/><Relationship Id="rId9" Type="http://schemas.openxmlformats.org/officeDocument/2006/relationships/notesSlide" Target="../notesSlides/notesSlide8.xml"/><Relationship Id="rId10" Type="http://schemas.openxmlformats.org/officeDocument/2006/relationships/slide" Target="slide8.xml"/></Relationships>
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7.png"/><Relationship Id="rId3" Type="http://schemas.openxmlformats.org/officeDocument/2006/relationships/image" Target="../media/image118.png"/><Relationship Id="rId4" Type="http://schemas.openxmlformats.org/officeDocument/2006/relationships/image" Target="../media/image119.png"/><Relationship Id="rId5" Type="http://schemas.openxmlformats.org/officeDocument/2006/relationships/image" Target="../media/image120.jpg"/><Relationship Id="rId6" Type="http://schemas.openxmlformats.org/officeDocument/2006/relationships/image" Target="../media/image121.jpg"/><Relationship Id="rId7" Type="http://schemas.openxmlformats.org/officeDocument/2006/relationships/image" Target="../media/image122.jpg"/><Relationship Id="rId8" Type="http://schemas.openxmlformats.org/officeDocument/2006/relationships/image" Target="../media/image123.jpg"/><Relationship Id="rId9" Type="http://schemas.openxmlformats.org/officeDocument/2006/relationships/image" Target="../media/image124.jpg"/><Relationship Id="rId10" Type="http://schemas.openxmlformats.org/officeDocument/2006/relationships/image" Target="../media/image125.jpg"/><Relationship Id="rId11" Type="http://schemas.openxmlformats.org/officeDocument/2006/relationships/image" Target="../media/image126.jpg"/><Relationship Id="rId12" Type="http://schemas.openxmlformats.org/officeDocument/2006/relationships/notesSlide" Target="../notesSlides/notesSlide9.xml"/><Relationship Id="rId13" Type="http://schemas.openxmlformats.org/officeDocument/2006/relationships/slide" Target="slide9.xml"/></Relationships>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63508" y="7075900"/>
            <a:ext cx="0" cy="222885"/>
          </a:xfrm>
          <a:custGeom>
            <a:avLst/>
            <a:gdLst/>
            <a:ahLst/>
            <a:cxnLst/>
            <a:rect l="l" t="t" r="r" b="b"/>
            <a:pathLst>
              <a:path w="0" h="222884">
                <a:moveTo>
                  <a:pt x="0" y="0"/>
                </a:moveTo>
                <a:lnTo>
                  <a:pt x="0" y="222629"/>
                </a:lnTo>
              </a:path>
            </a:pathLst>
          </a:custGeom>
          <a:ln w="1011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854906" y="7082984"/>
            <a:ext cx="12700" cy="34925"/>
          </a:xfrm>
          <a:custGeom>
            <a:avLst/>
            <a:gdLst/>
            <a:ahLst/>
            <a:cxnLst/>
            <a:rect l="l" t="t" r="r" b="b"/>
            <a:pathLst>
              <a:path w="12700" h="34925">
                <a:moveTo>
                  <a:pt x="0" y="0"/>
                </a:moveTo>
                <a:lnTo>
                  <a:pt x="0" y="34406"/>
                </a:lnTo>
                <a:lnTo>
                  <a:pt x="12143" y="344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237616" y="6039662"/>
            <a:ext cx="12700" cy="42545"/>
          </a:xfrm>
          <a:custGeom>
            <a:avLst/>
            <a:gdLst/>
            <a:ahLst/>
            <a:cxnLst/>
            <a:rect l="l" t="t" r="r" b="b"/>
            <a:pathLst>
              <a:path w="12700" h="42545">
                <a:moveTo>
                  <a:pt x="0" y="42501"/>
                </a:moveTo>
                <a:lnTo>
                  <a:pt x="0" y="0"/>
                </a:lnTo>
                <a:lnTo>
                  <a:pt x="12143" y="0"/>
                </a:lnTo>
                <a:lnTo>
                  <a:pt x="12143" y="303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249759" y="5966802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5">
                <a:moveTo>
                  <a:pt x="0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237616" y="5959718"/>
            <a:ext cx="0" cy="30480"/>
          </a:xfrm>
          <a:custGeom>
            <a:avLst/>
            <a:gdLst/>
            <a:ahLst/>
            <a:cxnLst/>
            <a:rect l="l" t="t" r="r" b="b"/>
            <a:pathLst>
              <a:path w="0" h="30479">
                <a:moveTo>
                  <a:pt x="0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237616" y="6787495"/>
            <a:ext cx="629920" cy="295910"/>
          </a:xfrm>
          <a:custGeom>
            <a:avLst/>
            <a:gdLst/>
            <a:ahLst/>
            <a:cxnLst/>
            <a:rect l="l" t="t" r="r" b="b"/>
            <a:pathLst>
              <a:path w="629919" h="295909">
                <a:moveTo>
                  <a:pt x="89051" y="11131"/>
                </a:moveTo>
                <a:lnTo>
                  <a:pt x="92087" y="0"/>
                </a:lnTo>
                <a:lnTo>
                  <a:pt x="629433" y="288406"/>
                </a:lnTo>
                <a:lnTo>
                  <a:pt x="617290" y="295489"/>
                </a:lnTo>
                <a:lnTo>
                  <a:pt x="89051" y="11131"/>
                </a:lnTo>
                <a:lnTo>
                  <a:pt x="0" y="11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249759" y="6787495"/>
            <a:ext cx="80010" cy="0"/>
          </a:xfrm>
          <a:custGeom>
            <a:avLst/>
            <a:gdLst/>
            <a:ahLst/>
            <a:cxnLst/>
            <a:rect l="l" t="t" r="r" b="b"/>
            <a:pathLst>
              <a:path w="80009" h="0">
                <a:moveTo>
                  <a:pt x="0" y="0"/>
                </a:moveTo>
                <a:lnTo>
                  <a:pt x="799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237616" y="11832072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2143" y="70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705137" y="11549737"/>
            <a:ext cx="73025" cy="40005"/>
          </a:xfrm>
          <a:custGeom>
            <a:avLst/>
            <a:gdLst/>
            <a:ahLst/>
            <a:cxnLst/>
            <a:rect l="l" t="t" r="r" b="b"/>
            <a:pathLst>
              <a:path w="73025" h="40004">
                <a:moveTo>
                  <a:pt x="72860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685911" y="11596287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71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670731" y="1160539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4047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249759" y="11649921"/>
            <a:ext cx="345440" cy="189230"/>
          </a:xfrm>
          <a:custGeom>
            <a:avLst/>
            <a:gdLst/>
            <a:ahLst/>
            <a:cxnLst/>
            <a:rect l="l" t="t" r="r" b="b"/>
            <a:pathLst>
              <a:path w="345440" h="189229">
                <a:moveTo>
                  <a:pt x="345075" y="0"/>
                </a:moveTo>
                <a:lnTo>
                  <a:pt x="0" y="189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691982" y="11537594"/>
            <a:ext cx="83185" cy="45720"/>
          </a:xfrm>
          <a:custGeom>
            <a:avLst/>
            <a:gdLst/>
            <a:ahLst/>
            <a:cxnLst/>
            <a:rect l="l" t="t" r="r" b="b"/>
            <a:pathLst>
              <a:path w="83185" h="45720">
                <a:moveTo>
                  <a:pt x="82980" y="0"/>
                </a:moveTo>
                <a:lnTo>
                  <a:pt x="0" y="45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661624" y="11589204"/>
            <a:ext cx="18415" cy="10160"/>
          </a:xfrm>
          <a:custGeom>
            <a:avLst/>
            <a:gdLst/>
            <a:ahLst/>
            <a:cxnLst/>
            <a:rect l="l" t="t" r="r" b="b"/>
            <a:pathLst>
              <a:path w="18414" h="10159">
                <a:moveTo>
                  <a:pt x="18215" y="0"/>
                </a:moveTo>
                <a:lnTo>
                  <a:pt x="0" y="101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646444" y="1160539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4047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237616" y="11642837"/>
            <a:ext cx="344170" cy="189230"/>
          </a:xfrm>
          <a:custGeom>
            <a:avLst/>
            <a:gdLst/>
            <a:ahLst/>
            <a:cxnLst/>
            <a:rect l="l" t="t" r="r" b="b"/>
            <a:pathLst>
              <a:path w="344169" h="189229">
                <a:moveTo>
                  <a:pt x="344063" y="0"/>
                </a:moveTo>
                <a:lnTo>
                  <a:pt x="0" y="189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237616" y="1186243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121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237616" y="11862430"/>
            <a:ext cx="12700" cy="50800"/>
          </a:xfrm>
          <a:custGeom>
            <a:avLst/>
            <a:gdLst/>
            <a:ahLst/>
            <a:cxnLst/>
            <a:rect l="l" t="t" r="r" b="b"/>
            <a:pathLst>
              <a:path w="12700" h="50800">
                <a:moveTo>
                  <a:pt x="12143" y="0"/>
                </a:moveTo>
                <a:lnTo>
                  <a:pt x="12143" y="50597"/>
                </a:lnTo>
                <a:lnTo>
                  <a:pt x="0" y="5059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92541" y="493258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922899" y="49184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922899" y="49184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943138" y="4912348"/>
            <a:ext cx="41910" cy="42545"/>
          </a:xfrm>
          <a:custGeom>
            <a:avLst/>
            <a:gdLst/>
            <a:ahLst/>
            <a:cxnLst/>
            <a:rect l="l" t="t" r="r" b="b"/>
            <a:pathLst>
              <a:path w="41909" h="42545">
                <a:moveTo>
                  <a:pt x="0" y="42501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996772" y="490627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050405" y="49518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050405" y="49518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065584" y="4906277"/>
            <a:ext cx="32384" cy="33655"/>
          </a:xfrm>
          <a:custGeom>
            <a:avLst/>
            <a:gdLst/>
            <a:ahLst/>
            <a:cxnLst/>
            <a:rect l="l" t="t" r="r" b="b"/>
            <a:pathLst>
              <a:path w="32384" h="33654">
                <a:moveTo>
                  <a:pt x="0" y="33394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104038" y="4945743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0" y="9107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124277" y="49315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124277" y="49315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139457" y="4906277"/>
            <a:ext cx="12700" cy="13335"/>
          </a:xfrm>
          <a:custGeom>
            <a:avLst/>
            <a:gdLst/>
            <a:ahLst/>
            <a:cxnLst/>
            <a:rect l="l" t="t" r="r" b="b"/>
            <a:pathLst>
              <a:path w="12700" h="13335">
                <a:moveTo>
                  <a:pt x="0" y="13155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157672" y="492550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5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198150" y="49113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198150" y="49113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211305" y="490627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266963" y="4906277"/>
            <a:ext cx="45720" cy="46990"/>
          </a:xfrm>
          <a:custGeom>
            <a:avLst/>
            <a:gdLst/>
            <a:ahLst/>
            <a:cxnLst/>
            <a:rect l="l" t="t" r="r" b="b"/>
            <a:pathLst>
              <a:path w="45719" h="46989">
                <a:moveTo>
                  <a:pt x="0" y="46549"/>
                </a:moveTo>
                <a:lnTo>
                  <a:pt x="45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325656" y="49447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325656" y="49447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340835" y="4906277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0" y="26310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372206" y="4939671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0" y="15179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399528" y="49244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399528" y="49244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414708" y="4906277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0" y="6071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425839" y="491943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479472" y="490627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542213" y="4906277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586739" y="49528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600907" y="49386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600907" y="49386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615074" y="4906277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640373" y="4932588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674779" y="49184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674779" y="49184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694006" y="4912348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747640" y="4906277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802285" y="49518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802285" y="49518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816452" y="490627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854906" y="494574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876157" y="49315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876157" y="49315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890325" y="4906277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5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1908540" y="492550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1950030" y="49113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1950030" y="49113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1962173" y="4906277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017831" y="4906277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0" y="46549"/>
                </a:moveTo>
                <a:lnTo>
                  <a:pt x="46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2077536" y="49447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077536" y="49447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091703" y="4906277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0" y="26310"/>
                </a:moveTo>
                <a:lnTo>
                  <a:pt x="26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124085" y="4939671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0" y="15179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151408" y="49244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151408" y="49244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165575" y="490627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7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177719" y="491943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231352" y="490627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293081" y="490627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338619" y="49528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1848835" y="591114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1848835" y="5971861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0" y="9107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1869074" y="59576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1869074" y="59576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1884253" y="5911145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925" h="34925">
                <a:moveTo>
                  <a:pt x="0" y="34406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1900444" y="5952634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0" y="29346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1942946" y="59374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1942946" y="59374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1958125" y="591114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0" y="14167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1954078" y="5932396"/>
            <a:ext cx="50800" cy="50165"/>
          </a:xfrm>
          <a:custGeom>
            <a:avLst/>
            <a:gdLst/>
            <a:ahLst/>
            <a:cxnLst/>
            <a:rect l="l" t="t" r="r" b="b"/>
            <a:pathLst>
              <a:path w="50800" h="50164">
                <a:moveTo>
                  <a:pt x="0" y="49585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016819" y="59172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016819" y="59172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011759" y="5912156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070452" y="59708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070452" y="59708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085631" y="591114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114978" y="5965790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80" h="16510">
                <a:moveTo>
                  <a:pt x="0" y="16191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144324" y="59516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144324" y="59516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159504" y="5911145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0" y="27322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169623" y="594555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2218197" y="59313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218197" y="59313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232364" y="5911145"/>
            <a:ext cx="8255" cy="7620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0" y="7083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223257" y="5925312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0" y="56669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292069" y="59111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292069" y="59111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2287010" y="5911145"/>
            <a:ext cx="60960" cy="60960"/>
          </a:xfrm>
          <a:custGeom>
            <a:avLst/>
            <a:gdLst/>
            <a:ahLst/>
            <a:cxnLst/>
            <a:rect l="l" t="t" r="r" b="b"/>
            <a:pathLst>
              <a:path w="60960" h="60960">
                <a:moveTo>
                  <a:pt x="0" y="60717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2330524" y="597894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2345703" y="59647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2345703" y="59647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2359870" y="5911145"/>
            <a:ext cx="42545" cy="41910"/>
          </a:xfrm>
          <a:custGeom>
            <a:avLst/>
            <a:gdLst/>
            <a:ahLst/>
            <a:cxnLst/>
            <a:rect l="l" t="t" r="r" b="b"/>
            <a:pathLst>
              <a:path w="42544" h="41910">
                <a:moveTo>
                  <a:pt x="0" y="41490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2384157" y="595870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2419575" y="59445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2419575" y="59445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2433743" y="5911145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89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2437790" y="593846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2493448" y="59243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2493448" y="59243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507615" y="591114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491424" y="5918228"/>
            <a:ext cx="64135" cy="64135"/>
          </a:xfrm>
          <a:custGeom>
            <a:avLst/>
            <a:gdLst/>
            <a:ahLst/>
            <a:cxnLst/>
            <a:rect l="l" t="t" r="r" b="b"/>
            <a:pathLst>
              <a:path w="64135" h="64135">
                <a:moveTo>
                  <a:pt x="0" y="63752"/>
                </a:moveTo>
                <a:lnTo>
                  <a:pt x="63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1848835" y="66498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1889313" y="66357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1889313" y="66357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547081" y="59779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547081" y="59779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561248" y="5911145"/>
            <a:ext cx="55880" cy="55244"/>
          </a:xfrm>
          <a:custGeom>
            <a:avLst/>
            <a:gdLst/>
            <a:ahLst/>
            <a:cxnLst/>
            <a:rect l="l" t="t" r="r" b="b"/>
            <a:pathLst>
              <a:path w="55880" h="55245">
                <a:moveTo>
                  <a:pt x="0" y="54645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1884253" y="6629630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09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598691" y="597186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620953" y="59576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620953" y="59576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2635121" y="5911145"/>
            <a:ext cx="35560" cy="34925"/>
          </a:xfrm>
          <a:custGeom>
            <a:avLst/>
            <a:gdLst/>
            <a:ahLst/>
            <a:cxnLst/>
            <a:rect l="l" t="t" r="r" b="b"/>
            <a:pathLst>
              <a:path w="35560" h="34925">
                <a:moveTo>
                  <a:pt x="0" y="34406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1942946" y="66893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1942946" y="66893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1958125" y="6627606"/>
            <a:ext cx="48895" cy="50165"/>
          </a:xfrm>
          <a:custGeom>
            <a:avLst/>
            <a:gdLst/>
            <a:ahLst/>
            <a:cxnLst/>
            <a:rect l="l" t="t" r="r" b="b"/>
            <a:pathLst>
              <a:path w="48894" h="50165">
                <a:moveTo>
                  <a:pt x="0" y="49585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2652324" y="5952634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0" y="29346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2694826" y="59374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2694826" y="59374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2708993" y="5911145"/>
            <a:ext cx="15240" cy="14604"/>
          </a:xfrm>
          <a:custGeom>
            <a:avLst/>
            <a:gdLst/>
            <a:ahLst/>
            <a:cxnLst/>
            <a:rect l="l" t="t" r="r" b="b"/>
            <a:pathLst>
              <a:path w="15239" h="14604">
                <a:moveTo>
                  <a:pt x="0" y="14167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1988484" y="668326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2016819" y="66690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2016819" y="66690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2031998" y="6627606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5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2705957" y="5932396"/>
            <a:ext cx="50800" cy="50165"/>
          </a:xfrm>
          <a:custGeom>
            <a:avLst/>
            <a:gdLst/>
            <a:ahLst/>
            <a:cxnLst/>
            <a:rect l="l" t="t" r="r" b="b"/>
            <a:pathLst>
              <a:path w="50800" h="50164">
                <a:moveTo>
                  <a:pt x="0" y="49585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2768699" y="59172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2768699" y="59172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2042117" y="666302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2090691" y="66488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2090691" y="66488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2104858" y="662760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2762627" y="5912156"/>
            <a:ext cx="67945" cy="67310"/>
          </a:xfrm>
          <a:custGeom>
            <a:avLst/>
            <a:gdLst/>
            <a:ahLst/>
            <a:cxnLst/>
            <a:rect l="l" t="t" r="r" b="b"/>
            <a:pathLst>
              <a:path w="67944" h="67310">
                <a:moveTo>
                  <a:pt x="0" y="66788"/>
                </a:moveTo>
                <a:lnTo>
                  <a:pt x="67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2095751" y="6642786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0" y="56669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2164564" y="66286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2164564" y="66286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2822332" y="59708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2822332" y="59708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2836499" y="591114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2159504" y="6627606"/>
            <a:ext cx="62230" cy="62865"/>
          </a:xfrm>
          <a:custGeom>
            <a:avLst/>
            <a:gdLst/>
            <a:ahLst/>
            <a:cxnLst/>
            <a:rect l="l" t="t" r="r" b="b"/>
            <a:pathLst>
              <a:path w="62230" h="62865">
                <a:moveTo>
                  <a:pt x="0" y="62740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2866858" y="5965790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80" h="16510">
                <a:moveTo>
                  <a:pt x="0" y="16191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2896204" y="59516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2896204" y="59516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2910372" y="5911145"/>
            <a:ext cx="28575" cy="27940"/>
          </a:xfrm>
          <a:custGeom>
            <a:avLst/>
            <a:gdLst/>
            <a:ahLst/>
            <a:cxnLst/>
            <a:rect l="l" t="t" r="r" b="b"/>
            <a:pathLst>
              <a:path w="28575" h="27939">
                <a:moveTo>
                  <a:pt x="0" y="27322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2203018" y="669641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2218197" y="6682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2218197" y="6682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2232364" y="6627606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2920491" y="5945551"/>
            <a:ext cx="37465" cy="36830"/>
          </a:xfrm>
          <a:custGeom>
            <a:avLst/>
            <a:gdLst/>
            <a:ahLst/>
            <a:cxnLst/>
            <a:rect l="l" t="t" r="r" b="b"/>
            <a:pathLst>
              <a:path w="37464" h="36829">
                <a:moveTo>
                  <a:pt x="0" y="3643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0077" y="59313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70077" y="59313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84244" y="5911145"/>
            <a:ext cx="8255" cy="7620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0" y="7083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256651" y="6677192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4" h="22859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292069" y="66620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292069" y="66620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306237" y="662760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974125" y="5925312"/>
            <a:ext cx="57785" cy="57150"/>
          </a:xfrm>
          <a:custGeom>
            <a:avLst/>
            <a:gdLst/>
            <a:ahLst/>
            <a:cxnLst/>
            <a:rect l="l" t="t" r="r" b="b"/>
            <a:pathLst>
              <a:path w="57785" h="57150">
                <a:moveTo>
                  <a:pt x="0" y="56669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3043949" y="59111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3043949" y="59111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310284" y="6656953"/>
            <a:ext cx="43815" cy="42545"/>
          </a:xfrm>
          <a:custGeom>
            <a:avLst/>
            <a:gdLst/>
            <a:ahLst/>
            <a:cxnLst/>
            <a:rect l="l" t="t" r="r" b="b"/>
            <a:pathLst>
              <a:path w="43814" h="42545">
                <a:moveTo>
                  <a:pt x="0" y="42501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365942" y="66417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365942" y="66417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380109" y="66276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3037877" y="5911145"/>
            <a:ext cx="62230" cy="60960"/>
          </a:xfrm>
          <a:custGeom>
            <a:avLst/>
            <a:gdLst/>
            <a:ahLst/>
            <a:cxnLst/>
            <a:rect l="l" t="t" r="r" b="b"/>
            <a:pathLst>
              <a:path w="62230" h="60960">
                <a:moveTo>
                  <a:pt x="0" y="60717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363918" y="6636714"/>
            <a:ext cx="64135" cy="62865"/>
          </a:xfrm>
          <a:custGeom>
            <a:avLst/>
            <a:gdLst/>
            <a:ahLst/>
            <a:cxnLst/>
            <a:rect l="l" t="t" r="r" b="b"/>
            <a:pathLst>
              <a:path w="64135" h="62865">
                <a:moveTo>
                  <a:pt x="0" y="62740"/>
                </a:moveTo>
                <a:lnTo>
                  <a:pt x="63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3081391" y="597894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0" y="3035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3097583" y="59647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3097583" y="59647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3111750" y="5911145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419575" y="66954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419575" y="66954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433743" y="6627606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80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3135025" y="595870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3171455" y="59445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3171455" y="59445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3185622" y="591114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472197" y="669034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2493448" y="66761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2493448" y="66761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2507615" y="662760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3188658" y="593846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3245328" y="59243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3245328" y="59243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3259495" y="591114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848835" y="734508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3242292" y="5918228"/>
            <a:ext cx="64135" cy="64135"/>
          </a:xfrm>
          <a:custGeom>
            <a:avLst/>
            <a:gdLst/>
            <a:ahLst/>
            <a:cxnLst/>
            <a:rect l="l" t="t" r="r" b="b"/>
            <a:pathLst>
              <a:path w="64135" h="64135">
                <a:moveTo>
                  <a:pt x="0" y="63752"/>
                </a:moveTo>
                <a:lnTo>
                  <a:pt x="63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2525830" y="6670108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2567320" y="66559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2567320" y="66559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2581487" y="6627606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0" y="15179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861990" y="7400737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09">
                <a:moveTo>
                  <a:pt x="0" y="16191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889313" y="73865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889313" y="73865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904492" y="7345080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3298961" y="59779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3298961" y="59779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3313128" y="591114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0" y="54645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2579464" y="664986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2641193" y="66357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2641193" y="66357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915623" y="738150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963185" y="73663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963185" y="73663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978364" y="73450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3350571" y="5971861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0" y="10119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3372834" y="59576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3372834" y="59576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3387001" y="5911145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925" h="34925">
                <a:moveTo>
                  <a:pt x="0" y="34406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2635121" y="6629630"/>
            <a:ext cx="67945" cy="67310"/>
          </a:xfrm>
          <a:custGeom>
            <a:avLst/>
            <a:gdLst/>
            <a:ahLst/>
            <a:cxnLst/>
            <a:rect l="l" t="t" r="r" b="b"/>
            <a:pathLst>
              <a:path w="67944" h="67309">
                <a:moveTo>
                  <a:pt x="0" y="66788"/>
                </a:moveTo>
                <a:lnTo>
                  <a:pt x="67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969257" y="7361270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80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2037058" y="73460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2037058" y="73460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3404204" y="595263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3446706" y="59374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3446706" y="59374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3460873" y="591114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167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2694826" y="66893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2694826" y="66893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2708993" y="662760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2031998" y="7345080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4" h="62865">
                <a:moveTo>
                  <a:pt x="0" y="62740"/>
                </a:moveTo>
                <a:lnTo>
                  <a:pt x="62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3457837" y="593239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520578" y="59172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20578" y="59172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2740364" y="668326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768699" y="66690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768699" y="66690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782866" y="6627606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2076524" y="74149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2090691" y="73997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2090691" y="73997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2104858" y="7345080"/>
            <a:ext cx="43815" cy="42545"/>
          </a:xfrm>
          <a:custGeom>
            <a:avLst/>
            <a:gdLst/>
            <a:ahLst/>
            <a:cxnLst/>
            <a:rect l="l" t="t" r="r" b="b"/>
            <a:pathLst>
              <a:path w="43814" h="42545">
                <a:moveTo>
                  <a:pt x="0" y="42501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514507" y="5912156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2793997" y="666302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2842571" y="66488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2842571" y="66488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2856738" y="662760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2130157" y="739466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2164564" y="73804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2164564" y="73804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2178731" y="7345080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4" h="22859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3574212" y="59708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3574212" y="59708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3588379" y="591114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2847631" y="6642786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0" y="56669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2916443" y="66286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2916443" y="66286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2183791" y="7374426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2238436" y="73602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2238436" y="73602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2252603" y="734508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0" y="2023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3618738" y="596579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3648084" y="59516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3648084" y="59516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3662252" y="5911145"/>
            <a:ext cx="28575" cy="27940"/>
          </a:xfrm>
          <a:custGeom>
            <a:avLst/>
            <a:gdLst/>
            <a:ahLst/>
            <a:cxnLst/>
            <a:rect l="l" t="t" r="r" b="b"/>
            <a:pathLst>
              <a:path w="28575" h="27939">
                <a:moveTo>
                  <a:pt x="0" y="27322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2910372" y="6627606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4" h="62865">
                <a:moveTo>
                  <a:pt x="0" y="62740"/>
                </a:moveTo>
                <a:lnTo>
                  <a:pt x="62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2237424" y="7354187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4" h="62865">
                <a:moveTo>
                  <a:pt x="0" y="62740"/>
                </a:moveTo>
                <a:lnTo>
                  <a:pt x="62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3672371" y="594555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3720945" y="59313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3720945" y="59313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3736124" y="5911145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0" y="7083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2954897" y="669641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2970077" y="6682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2970077" y="6682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2984244" y="6627606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2292069" y="7413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292069" y="7413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2306237" y="7345080"/>
            <a:ext cx="57150" cy="55880"/>
          </a:xfrm>
          <a:custGeom>
            <a:avLst/>
            <a:gdLst/>
            <a:ahLst/>
            <a:cxnLst/>
            <a:rect l="l" t="t" r="r" b="b"/>
            <a:pathLst>
              <a:path w="57150" h="55879">
                <a:moveTo>
                  <a:pt x="0" y="55657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3726005" y="5925312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0" y="56669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3794817" y="59111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3794817" y="59111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3008531" y="6677192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4" h="22859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3043949" y="66620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3043949" y="66620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3058117" y="662760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2344691" y="740782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2365942" y="73936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2365942" y="73936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2380109" y="73450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3789757" y="5911145"/>
            <a:ext cx="62230" cy="60960"/>
          </a:xfrm>
          <a:custGeom>
            <a:avLst/>
            <a:gdLst/>
            <a:ahLst/>
            <a:cxnLst/>
            <a:rect l="l" t="t" r="r" b="b"/>
            <a:pathLst>
              <a:path w="62229" h="60960">
                <a:moveTo>
                  <a:pt x="0" y="60717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3062164" y="6656953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3117822" y="66417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3117822" y="66417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3131989" y="66276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2398324" y="7387581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2439814" y="73734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2439814" y="73734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2453981" y="734508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3833271" y="597894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3848451" y="59647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3848451" y="59647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3863630" y="5911145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3115798" y="6636714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4" h="62865">
                <a:moveTo>
                  <a:pt x="0" y="62740"/>
                </a:moveTo>
                <a:lnTo>
                  <a:pt x="62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2451958" y="736734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2513687" y="73531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2513687" y="73531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3886905" y="595870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3922323" y="59445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3922323" y="59445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3937502" y="591114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3171455" y="66954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3171455" y="66954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3185622" y="6627606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80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1850859" y="8061541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0" y="10119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3940538" y="5938467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3996195" y="59243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3996195" y="59243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4011375" y="591114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2507615" y="7347104"/>
            <a:ext cx="67945" cy="67945"/>
          </a:xfrm>
          <a:custGeom>
            <a:avLst/>
            <a:gdLst/>
            <a:ahLst/>
            <a:cxnLst/>
            <a:rect l="l" t="t" r="r" b="b"/>
            <a:pathLst>
              <a:path w="67944" h="67945">
                <a:moveTo>
                  <a:pt x="0" y="67800"/>
                </a:moveTo>
                <a:lnTo>
                  <a:pt x="67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3223065" y="669034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3245328" y="66761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3245328" y="66761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3259495" y="662760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1848835" y="8078744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1909552" y="80645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1909552" y="80645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3994172" y="5918228"/>
            <a:ext cx="64135" cy="64135"/>
          </a:xfrm>
          <a:custGeom>
            <a:avLst/>
            <a:gdLst/>
            <a:ahLst/>
            <a:cxnLst/>
            <a:rect l="l" t="t" r="r" b="b"/>
            <a:pathLst>
              <a:path w="64135" h="64135">
                <a:moveTo>
                  <a:pt x="0" y="63752"/>
                </a:moveTo>
                <a:lnTo>
                  <a:pt x="63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2567320" y="74068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2567320" y="74068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2581487" y="734508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3276698" y="6670108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3319200" y="66559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3319200" y="66559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3333367" y="6627606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0" y="15179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1904492" y="8061541"/>
            <a:ext cx="64135" cy="64135"/>
          </a:xfrm>
          <a:custGeom>
            <a:avLst/>
            <a:gdLst/>
            <a:ahLst/>
            <a:cxnLst/>
            <a:rect l="l" t="t" r="r" b="b"/>
            <a:pathLst>
              <a:path w="64135" h="64134">
                <a:moveTo>
                  <a:pt x="0" y="63752"/>
                </a:moveTo>
                <a:lnTo>
                  <a:pt x="63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4049829" y="59779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4049829" y="59779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4065008" y="5911145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0" y="54645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2612858" y="7400737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2641193" y="73865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2641193" y="73865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2655360" y="7345080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3330331" y="664986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3393073" y="66357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3393073" y="66357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1950030" y="8132378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1963185" y="81182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1963185" y="81182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1978364" y="80615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4101438" y="597186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4123701" y="59576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4123701" y="59576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4138881" y="5911145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925" h="34925">
                <a:moveTo>
                  <a:pt x="0" y="34406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2666491" y="738150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2715065" y="73663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2715065" y="73663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2729232" y="73450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3387001" y="6629630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09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2003663" y="81121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2037058" y="80979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2037058" y="80979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2051225" y="806154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4155072" y="5952634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79" h="29845">
                <a:moveTo>
                  <a:pt x="0" y="29346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4197574" y="59374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4197574" y="59374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4211741" y="5911145"/>
            <a:ext cx="15240" cy="14604"/>
          </a:xfrm>
          <a:custGeom>
            <a:avLst/>
            <a:gdLst/>
            <a:ahLst/>
            <a:cxnLst/>
            <a:rect l="l" t="t" r="r" b="b"/>
            <a:pathLst>
              <a:path w="15239" h="14604">
                <a:moveTo>
                  <a:pt x="0" y="14167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2721137" y="7361270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80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2788937" y="73460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2788937" y="73460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3446706" y="66893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3446706" y="66893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3460873" y="6627606"/>
            <a:ext cx="48895" cy="50165"/>
          </a:xfrm>
          <a:custGeom>
            <a:avLst/>
            <a:gdLst/>
            <a:ahLst/>
            <a:cxnLst/>
            <a:rect l="l" t="t" r="r" b="b"/>
            <a:pathLst>
              <a:path w="48895" h="50165">
                <a:moveTo>
                  <a:pt x="0" y="49585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2057297" y="8091899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2110930" y="80777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2110930" y="80777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2125097" y="806154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4208705" y="5932396"/>
            <a:ext cx="50800" cy="50165"/>
          </a:xfrm>
          <a:custGeom>
            <a:avLst/>
            <a:gdLst/>
            <a:ahLst/>
            <a:cxnLst/>
            <a:rect l="l" t="t" r="r" b="b"/>
            <a:pathLst>
              <a:path w="50800" h="50164">
                <a:moveTo>
                  <a:pt x="0" y="49585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4271446" y="59172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4271446" y="59172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2782866" y="7345080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4" h="62865">
                <a:moveTo>
                  <a:pt x="0" y="62740"/>
                </a:moveTo>
                <a:lnTo>
                  <a:pt x="62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3491232" y="668326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3520578" y="66690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3520578" y="66690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3534746" y="6627606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5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2110930" y="807166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0" y="61729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4266386" y="5912156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2828404" y="74149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2842571" y="73997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2842571" y="73997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2856738" y="7345080"/>
            <a:ext cx="43815" cy="42545"/>
          </a:xfrm>
          <a:custGeom>
            <a:avLst/>
            <a:gdLst/>
            <a:ahLst/>
            <a:cxnLst/>
            <a:rect l="l" t="t" r="r" b="b"/>
            <a:pathLst>
              <a:path w="43814" h="42545">
                <a:moveTo>
                  <a:pt x="0" y="42501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3544865" y="666302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3593439" y="66488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3593439" y="66488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3608618" y="6627606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9107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2164564" y="8131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2164564" y="8131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2178731" y="8061541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5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4325080" y="59708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4325080" y="59708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4339247" y="5919240"/>
            <a:ext cx="40640" cy="40005"/>
          </a:xfrm>
          <a:custGeom>
            <a:avLst/>
            <a:gdLst/>
            <a:ahLst/>
            <a:cxnLst/>
            <a:rect l="l" t="t" r="r" b="b"/>
            <a:pathLst>
              <a:path w="40639" h="40004">
                <a:moveTo>
                  <a:pt x="0" y="39466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2882037" y="739466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2916443" y="73804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2916443" y="73804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2930611" y="7345080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4" h="22859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3598498" y="6642786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0" y="56669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3667311" y="66286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3667311" y="66286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2218197" y="8125294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2238436" y="8111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2238436" y="8111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2252603" y="8061541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5">
                <a:moveTo>
                  <a:pt x="0" y="37442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4369606" y="5972873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2935671" y="7374426"/>
            <a:ext cx="41910" cy="42545"/>
          </a:xfrm>
          <a:custGeom>
            <a:avLst/>
            <a:gdLst/>
            <a:ahLst/>
            <a:cxnLst/>
            <a:rect l="l" t="t" r="r" b="b"/>
            <a:pathLst>
              <a:path w="41910" h="42545">
                <a:moveTo>
                  <a:pt x="0" y="42501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2990316" y="73602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2990316" y="73602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3004483" y="734508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0" y="2023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3662252" y="6627606"/>
            <a:ext cx="62230" cy="62865"/>
          </a:xfrm>
          <a:custGeom>
            <a:avLst/>
            <a:gdLst/>
            <a:ahLst/>
            <a:cxnLst/>
            <a:rect l="l" t="t" r="r" b="b"/>
            <a:pathLst>
              <a:path w="62229" h="62865">
                <a:moveTo>
                  <a:pt x="0" y="62740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2271830" y="81050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2312308" y="80908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2312308" y="80908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2326476" y="8061541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3706778" y="669641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3035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3720945" y="6682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3720945" y="6682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3736124" y="6627606"/>
            <a:ext cx="41910" cy="42545"/>
          </a:xfrm>
          <a:custGeom>
            <a:avLst/>
            <a:gdLst/>
            <a:ahLst/>
            <a:cxnLst/>
            <a:rect l="l" t="t" r="r" b="b"/>
            <a:pathLst>
              <a:path w="41910" h="42545">
                <a:moveTo>
                  <a:pt x="0" y="42501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2989304" y="7354187"/>
            <a:ext cx="62230" cy="62865"/>
          </a:xfrm>
          <a:custGeom>
            <a:avLst/>
            <a:gdLst/>
            <a:ahLst/>
            <a:cxnLst/>
            <a:rect l="l" t="t" r="r" b="b"/>
            <a:pathLst>
              <a:path w="62230" h="62865">
                <a:moveTo>
                  <a:pt x="0" y="62740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2325464" y="808582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2386181" y="80706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2386181" y="80706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3760411" y="667719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3794817" y="66620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3794817" y="66620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3809996" y="662760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3043949" y="7413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3043949" y="7413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3058117" y="7345080"/>
            <a:ext cx="57150" cy="55880"/>
          </a:xfrm>
          <a:custGeom>
            <a:avLst/>
            <a:gdLst/>
            <a:ahLst/>
            <a:cxnLst/>
            <a:rect l="l" t="t" r="r" b="b"/>
            <a:pathLst>
              <a:path w="57150" h="55879">
                <a:moveTo>
                  <a:pt x="0" y="55657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2380109" y="8065589"/>
            <a:ext cx="67945" cy="67310"/>
          </a:xfrm>
          <a:custGeom>
            <a:avLst/>
            <a:gdLst/>
            <a:ahLst/>
            <a:cxnLst/>
            <a:rect l="l" t="t" r="r" b="b"/>
            <a:pathLst>
              <a:path w="67944" h="67309">
                <a:moveTo>
                  <a:pt x="0" y="66788"/>
                </a:moveTo>
                <a:lnTo>
                  <a:pt x="67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3814044" y="6656953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3868690" y="66417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3868690" y="66417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3883869" y="66276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3096571" y="7407820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0" y="9107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3117822" y="73936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3117822" y="73936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3131989" y="73450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2439814" y="81242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2439814" y="81242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2453981" y="8061541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3867678" y="6636714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4" h="62865">
                <a:moveTo>
                  <a:pt x="0" y="62740"/>
                </a:moveTo>
                <a:lnTo>
                  <a:pt x="62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3150204" y="7387581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5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3191694" y="73734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3191694" y="73734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3205861" y="734508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2486364" y="8119223"/>
            <a:ext cx="15240" cy="14604"/>
          </a:xfrm>
          <a:custGeom>
            <a:avLst/>
            <a:gdLst/>
            <a:ahLst/>
            <a:cxnLst/>
            <a:rect l="l" t="t" r="r" b="b"/>
            <a:pathLst>
              <a:path w="15239" h="14604">
                <a:moveTo>
                  <a:pt x="0" y="14167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2513687" y="81040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2513687" y="81040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2527854" y="8061541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3922323" y="66954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3922323" y="66954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3937502" y="6627606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3203837" y="7367342"/>
            <a:ext cx="48895" cy="50165"/>
          </a:xfrm>
          <a:custGeom>
            <a:avLst/>
            <a:gdLst/>
            <a:ahLst/>
            <a:cxnLst/>
            <a:rect l="l" t="t" r="r" b="b"/>
            <a:pathLst>
              <a:path w="48895" h="50165">
                <a:moveTo>
                  <a:pt x="0" y="49585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3265566" y="73531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3265566" y="73531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1850859" y="8779015"/>
            <a:ext cx="43815" cy="45085"/>
          </a:xfrm>
          <a:custGeom>
            <a:avLst/>
            <a:gdLst/>
            <a:ahLst/>
            <a:cxnLst/>
            <a:rect l="l" t="t" r="r" b="b"/>
            <a:pathLst>
              <a:path w="43814" h="45084">
                <a:moveTo>
                  <a:pt x="0" y="44525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3974944" y="669034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3996195" y="66761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3996195" y="66761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4011375" y="662760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2539997" y="8098983"/>
            <a:ext cx="35560" cy="34925"/>
          </a:xfrm>
          <a:custGeom>
            <a:avLst/>
            <a:gdLst/>
            <a:ahLst/>
            <a:cxnLst/>
            <a:rect l="l" t="t" r="r" b="b"/>
            <a:pathLst>
              <a:path w="35560" h="34925">
                <a:moveTo>
                  <a:pt x="0" y="34406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2587559" y="8084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2587559" y="8084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2601727" y="806154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3259495" y="7347104"/>
            <a:ext cx="67310" cy="67945"/>
          </a:xfrm>
          <a:custGeom>
            <a:avLst/>
            <a:gdLst/>
            <a:ahLst/>
            <a:cxnLst/>
            <a:rect l="l" t="t" r="r" b="b"/>
            <a:pathLst>
              <a:path w="67310" h="67945">
                <a:moveTo>
                  <a:pt x="0" y="67800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1876157" y="88296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1909552" y="88154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1909552" y="88154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1923719" y="877901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4028578" y="6670108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4070068" y="66559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4070068" y="66559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4085247" y="6627606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0" y="15179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2593631" y="8078744"/>
            <a:ext cx="55880" cy="55244"/>
          </a:xfrm>
          <a:custGeom>
            <a:avLst/>
            <a:gdLst/>
            <a:ahLst/>
            <a:cxnLst/>
            <a:rect l="l" t="t" r="r" b="b"/>
            <a:pathLst>
              <a:path w="55880" h="55245">
                <a:moveTo>
                  <a:pt x="0" y="54645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2661432" y="80645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2661432" y="80645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3319200" y="74068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3319200" y="74068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3333367" y="734508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1929791" y="8810385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0" y="40478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1983424" y="87952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1983424" y="87952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1997592" y="877901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4082211" y="664986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4143940" y="66357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4143940" y="66357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2655360" y="8061541"/>
            <a:ext cx="64135" cy="64135"/>
          </a:xfrm>
          <a:custGeom>
            <a:avLst/>
            <a:gdLst/>
            <a:ahLst/>
            <a:cxnLst/>
            <a:rect l="l" t="t" r="r" b="b"/>
            <a:pathLst>
              <a:path w="64135" h="64134">
                <a:moveTo>
                  <a:pt x="0" y="63752"/>
                </a:moveTo>
                <a:lnTo>
                  <a:pt x="63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3364738" y="7400737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09">
                <a:moveTo>
                  <a:pt x="0" y="16191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3393073" y="73865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3393073" y="73865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3407240" y="7345080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1983424" y="8790146"/>
            <a:ext cx="62230" cy="60960"/>
          </a:xfrm>
          <a:custGeom>
            <a:avLst/>
            <a:gdLst/>
            <a:ahLst/>
            <a:cxnLst/>
            <a:rect l="l" t="t" r="r" b="b"/>
            <a:pathLst>
              <a:path w="62230" h="60959">
                <a:moveTo>
                  <a:pt x="0" y="60717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4138881" y="6629630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09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2700898" y="813237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2715065" y="81182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2715065" y="81182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2729232" y="80615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3418371" y="738150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3465933" y="73663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3465933" y="73663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3481112" y="73450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2037058" y="88488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2037058" y="88488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2051225" y="8779015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5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4197574" y="66893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4197574" y="66893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4211741" y="6627606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2754531" y="8112138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2788937" y="80979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2788937" y="80979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2803105" y="8061541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5">
                <a:moveTo>
                  <a:pt x="0" y="24286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3472005" y="7361270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3539806" y="73460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3539806" y="73460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2091703" y="88437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2110930" y="88286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2110930" y="88286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2125097" y="877901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5">
                <a:moveTo>
                  <a:pt x="0" y="37442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4243111" y="668326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4271446" y="66690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4271446" y="66690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4285613" y="6627606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2808165" y="8091899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2862810" y="80777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2862810" y="80777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2876977" y="8061541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0" y="4047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3534746" y="7345080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4" h="62865">
                <a:moveTo>
                  <a:pt x="0" y="62740"/>
                </a:moveTo>
                <a:lnTo>
                  <a:pt x="62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2145336" y="8823541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0" y="27322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2184803" y="88093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2184803" y="88093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2198970" y="8779015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4296745" y="666302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4345319" y="66488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4345319" y="66488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4359486" y="662760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2861798" y="807166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0" y="61729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3579271" y="74149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3593439" y="73997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3593439" y="73997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3608618" y="734508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2198970" y="880330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2258675" y="87891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2258675" y="87891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4350379" y="6670108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2916443" y="8131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2916443" y="8131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2930611" y="8061541"/>
            <a:ext cx="57150" cy="57785"/>
          </a:xfrm>
          <a:custGeom>
            <a:avLst/>
            <a:gdLst/>
            <a:ahLst/>
            <a:cxnLst/>
            <a:rect l="l" t="t" r="r" b="b"/>
            <a:pathLst>
              <a:path w="57150" h="57784">
                <a:moveTo>
                  <a:pt x="0" y="57681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3632905" y="739466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3667311" y="73804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3667311" y="73804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3682491" y="7345080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2252603" y="8783063"/>
            <a:ext cx="67945" cy="67310"/>
          </a:xfrm>
          <a:custGeom>
            <a:avLst/>
            <a:gdLst/>
            <a:ahLst/>
            <a:cxnLst/>
            <a:rect l="l" t="t" r="r" b="b"/>
            <a:pathLst>
              <a:path w="67944" h="67309">
                <a:moveTo>
                  <a:pt x="0" y="66788"/>
                </a:moveTo>
                <a:lnTo>
                  <a:pt x="67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3686538" y="7374426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3741184" y="73602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3741184" y="73602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3756363" y="73450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2970077" y="8125294"/>
            <a:ext cx="7620" cy="8255"/>
          </a:xfrm>
          <a:custGeom>
            <a:avLst/>
            <a:gdLst/>
            <a:ahLst/>
            <a:cxnLst/>
            <a:rect l="l" t="t" r="r" b="b"/>
            <a:pathLst>
              <a:path w="7619" h="8254">
                <a:moveTo>
                  <a:pt x="0" y="8095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2990316" y="8111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2990316" y="8111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3004483" y="8061541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30" h="37465">
                <a:moveTo>
                  <a:pt x="0" y="37442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2312308" y="88427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2312308" y="88427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2326476" y="8779015"/>
            <a:ext cx="52069" cy="50800"/>
          </a:xfrm>
          <a:custGeom>
            <a:avLst/>
            <a:gdLst/>
            <a:ahLst/>
            <a:cxnLst/>
            <a:rect l="l" t="t" r="r" b="b"/>
            <a:pathLst>
              <a:path w="52069" h="50800">
                <a:moveTo>
                  <a:pt x="0" y="50597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3740172" y="7354187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4" h="62865">
                <a:moveTo>
                  <a:pt x="0" y="62740"/>
                </a:moveTo>
                <a:lnTo>
                  <a:pt x="62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3023710" y="8105055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39" h="28575">
                <a:moveTo>
                  <a:pt x="0" y="28334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3064188" y="80908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3064188" y="80908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3078356" y="8061541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0" y="17203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2359870" y="883669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0" y="14167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2386181" y="88225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2386181" y="88225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2400348" y="8779015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3794817" y="7413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3794817" y="7413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3809996" y="7345080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3077344" y="808582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3138061" y="80706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3138061" y="80706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2413504" y="8816457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925" h="34925">
                <a:moveTo>
                  <a:pt x="0" y="34406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2460053" y="88022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2460053" y="88022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2474221" y="8779015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3847439" y="740782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3868690" y="73936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3868690" y="73936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3883869" y="73450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3131989" y="8065589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09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2467137" y="879621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0" y="54645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2533926" y="87820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2533926" y="87820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3902084" y="7387581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5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3942562" y="73734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3942562" y="73734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3957741" y="734508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09">
                <a:moveTo>
                  <a:pt x="0" y="16191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3191694" y="81242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3191694" y="81242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3205861" y="8061541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1855918" y="95136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1855918" y="95136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1870086" y="9496488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5">
                <a:moveTo>
                  <a:pt x="0" y="4047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3955717" y="7367342"/>
            <a:ext cx="48895" cy="50165"/>
          </a:xfrm>
          <a:custGeom>
            <a:avLst/>
            <a:gdLst/>
            <a:ahLst/>
            <a:cxnLst/>
            <a:rect l="l" t="t" r="r" b="b"/>
            <a:pathLst>
              <a:path w="48895" h="50165">
                <a:moveTo>
                  <a:pt x="0" y="49585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4016435" y="73531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4016435" y="73531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2527854" y="8779015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69" h="64770">
                <a:moveTo>
                  <a:pt x="0" y="64764"/>
                </a:moveTo>
                <a:lnTo>
                  <a:pt x="6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3238244" y="8119223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167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3265566" y="81040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3265566" y="81040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3279734" y="8061541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1856930" y="9507619"/>
            <a:ext cx="60960" cy="60960"/>
          </a:xfrm>
          <a:custGeom>
            <a:avLst/>
            <a:gdLst/>
            <a:ahLst/>
            <a:cxnLst/>
            <a:rect l="l" t="t" r="r" b="b"/>
            <a:pathLst>
              <a:path w="60960" h="60959">
                <a:moveTo>
                  <a:pt x="0" y="60717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4011375" y="7347104"/>
            <a:ext cx="67310" cy="67945"/>
          </a:xfrm>
          <a:custGeom>
            <a:avLst/>
            <a:gdLst/>
            <a:ahLst/>
            <a:cxnLst/>
            <a:rect l="l" t="t" r="r" b="b"/>
            <a:pathLst>
              <a:path w="67310" h="67945">
                <a:moveTo>
                  <a:pt x="0" y="67800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2574404" y="884985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2587559" y="88356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2587559" y="88356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2601727" y="8779015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5" h="45084">
                <a:moveTo>
                  <a:pt x="0" y="44525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3291877" y="8098983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925" h="34925">
                <a:moveTo>
                  <a:pt x="0" y="34406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3339439" y="8084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3339439" y="8084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3353606" y="806154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1923719" y="9496488"/>
            <a:ext cx="59055" cy="57785"/>
          </a:xfrm>
          <a:custGeom>
            <a:avLst/>
            <a:gdLst/>
            <a:ahLst/>
            <a:cxnLst/>
            <a:rect l="l" t="t" r="r" b="b"/>
            <a:pathLst>
              <a:path w="59055" h="57784">
                <a:moveTo>
                  <a:pt x="0" y="57681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4070068" y="74068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4070068" y="74068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4085247" y="734508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2628037" y="88296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2661432" y="88154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2661432" y="88154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2675599" y="877901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3345511" y="807874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0" y="54645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3412299" y="80645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3412299" y="80645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1964197" y="9561253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1983424" y="95470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1983424" y="95470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1997592" y="9496488"/>
            <a:ext cx="38735" cy="37465"/>
          </a:xfrm>
          <a:custGeom>
            <a:avLst/>
            <a:gdLst/>
            <a:ahLst/>
            <a:cxnLst/>
            <a:rect l="l" t="t" r="r" b="b"/>
            <a:pathLst>
              <a:path w="38735" h="37465">
                <a:moveTo>
                  <a:pt x="0" y="37442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4116618" y="7400737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09">
                <a:moveTo>
                  <a:pt x="0" y="16191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4143940" y="73865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4143940" y="73865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4158108" y="734508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79" h="29845">
                <a:moveTo>
                  <a:pt x="0" y="29346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2681671" y="881038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2735304" y="87952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2735304" y="87952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2749471" y="877901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3407240" y="8061541"/>
            <a:ext cx="64135" cy="64135"/>
          </a:xfrm>
          <a:custGeom>
            <a:avLst/>
            <a:gdLst/>
            <a:ahLst/>
            <a:cxnLst/>
            <a:rect l="l" t="t" r="r" b="b"/>
            <a:pathLst>
              <a:path w="64135" h="64134">
                <a:moveTo>
                  <a:pt x="0" y="63752"/>
                </a:moveTo>
                <a:lnTo>
                  <a:pt x="63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2017831" y="9541014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0" y="27322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2057297" y="95268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2057297" y="95268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2071464" y="949648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4170251" y="738150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4217813" y="73663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4217813" y="73663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4231980" y="7345080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2735304" y="8790146"/>
            <a:ext cx="60960" cy="60960"/>
          </a:xfrm>
          <a:custGeom>
            <a:avLst/>
            <a:gdLst/>
            <a:ahLst/>
            <a:cxnLst/>
            <a:rect l="l" t="t" r="r" b="b"/>
            <a:pathLst>
              <a:path w="60960" h="60959">
                <a:moveTo>
                  <a:pt x="0" y="60717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3452778" y="813237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3465933" y="81182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3465933" y="81182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3481112" y="80615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2071464" y="952077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2131169" y="95066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2131169" y="95066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4223885" y="7361270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4291685" y="73460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4291685" y="73460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2788937" y="88488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2788937" y="88488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2803105" y="8779015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5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3506411" y="81121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3539806" y="80979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3539806" y="80979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3554985" y="8061541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5" h="24765">
                <a:moveTo>
                  <a:pt x="0" y="24286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2125097" y="9500536"/>
            <a:ext cx="67945" cy="67945"/>
          </a:xfrm>
          <a:custGeom>
            <a:avLst/>
            <a:gdLst/>
            <a:ahLst/>
            <a:cxnLst/>
            <a:rect l="l" t="t" r="r" b="b"/>
            <a:pathLst>
              <a:path w="67944" h="67945">
                <a:moveTo>
                  <a:pt x="0" y="67800"/>
                </a:moveTo>
                <a:lnTo>
                  <a:pt x="67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4285613" y="7345080"/>
            <a:ext cx="64135" cy="62865"/>
          </a:xfrm>
          <a:custGeom>
            <a:avLst/>
            <a:gdLst/>
            <a:ahLst/>
            <a:cxnLst/>
            <a:rect l="l" t="t" r="r" b="b"/>
            <a:pathLst>
              <a:path w="64135" h="62865">
                <a:moveTo>
                  <a:pt x="0" y="62740"/>
                </a:moveTo>
                <a:lnTo>
                  <a:pt x="63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2842571" y="88437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2862810" y="88286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2862810" y="88286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2876977" y="877901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5">
                <a:moveTo>
                  <a:pt x="0" y="37442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3560045" y="8091899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3613678" y="80777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3613678" y="80777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3628857" y="8061541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0" y="4047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2184803" y="95602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2184803" y="95602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2198970" y="9496488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70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4331151" y="74149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4345319" y="73997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4345319" y="73997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4359486" y="7368354"/>
            <a:ext cx="20320" cy="19685"/>
          </a:xfrm>
          <a:custGeom>
            <a:avLst/>
            <a:gdLst/>
            <a:ahLst/>
            <a:cxnLst/>
            <a:rect l="l" t="t" r="r" b="b"/>
            <a:pathLst>
              <a:path w="20320" h="19684">
                <a:moveTo>
                  <a:pt x="0" y="19227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2896204" y="8823541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0" y="27322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2936682" y="88093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2936682" y="88093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2950850" y="8779015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3613678" y="807166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0" y="61729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2232364" y="9554169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0" y="14167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2258675" y="95400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2258675" y="95400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2272842" y="9496488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3667311" y="8131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3667311" y="8131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3682491" y="8061541"/>
            <a:ext cx="57150" cy="57785"/>
          </a:xfrm>
          <a:custGeom>
            <a:avLst/>
            <a:gdLst/>
            <a:ahLst/>
            <a:cxnLst/>
            <a:rect l="l" t="t" r="r" b="b"/>
            <a:pathLst>
              <a:path w="57150" h="57784">
                <a:moveTo>
                  <a:pt x="0" y="57681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2949838" y="880330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3010555" y="87891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3010555" y="87891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2287010" y="9533930"/>
            <a:ext cx="33655" cy="34925"/>
          </a:xfrm>
          <a:custGeom>
            <a:avLst/>
            <a:gdLst/>
            <a:ahLst/>
            <a:cxnLst/>
            <a:rect l="l" t="t" r="r" b="b"/>
            <a:pathLst>
              <a:path w="33655" h="34925">
                <a:moveTo>
                  <a:pt x="0" y="34406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2332547" y="95197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2332547" y="95197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2346715" y="9496488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3720945" y="8125294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3741184" y="8111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3741184" y="8111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3756363" y="8061541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5">
                <a:moveTo>
                  <a:pt x="0" y="37442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3004483" y="8783063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09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2340643" y="951470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2406420" y="94995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2406420" y="94995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3774578" y="81050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3815056" y="80908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3815056" y="80908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3830235" y="8061541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0" y="17203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3064188" y="88427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3064188" y="88427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3078356" y="8779015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2400348" y="9496488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69" h="64770">
                <a:moveTo>
                  <a:pt x="0" y="64764"/>
                </a:moveTo>
                <a:lnTo>
                  <a:pt x="6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3828212" y="808582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3888929" y="80706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3888929" y="80706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3110738" y="883669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0" y="14167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3138061" y="88225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3138061" y="88225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3152228" y="8779015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80" h="31750">
                <a:moveTo>
                  <a:pt x="0" y="31370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2460053" y="95531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2460053" y="95531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2474221" y="9496488"/>
            <a:ext cx="45720" cy="45085"/>
          </a:xfrm>
          <a:custGeom>
            <a:avLst/>
            <a:gdLst/>
            <a:ahLst/>
            <a:cxnLst/>
            <a:rect l="l" t="t" r="r" b="b"/>
            <a:pathLst>
              <a:path w="45719" h="45084">
                <a:moveTo>
                  <a:pt x="0" y="44525"/>
                </a:moveTo>
                <a:lnTo>
                  <a:pt x="45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3883869" y="8065589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09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3164371" y="8816457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925" h="34925">
                <a:moveTo>
                  <a:pt x="0" y="34406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3211933" y="88022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3211933" y="88022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3226100" y="8779015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1848835" y="1021295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3942562" y="81242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3942562" y="81242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3957741" y="8061541"/>
            <a:ext cx="50165" cy="50800"/>
          </a:xfrm>
          <a:custGeom>
            <a:avLst/>
            <a:gdLst/>
            <a:ahLst/>
            <a:cxnLst/>
            <a:rect l="l" t="t" r="r" b="b"/>
            <a:pathLst>
              <a:path w="50164" h="50800">
                <a:moveTo>
                  <a:pt x="0" y="50597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2501543" y="95480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2533926" y="95329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2533926" y="95329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2548093" y="9496488"/>
            <a:ext cx="25400" cy="24765"/>
          </a:xfrm>
          <a:custGeom>
            <a:avLst/>
            <a:gdLst/>
            <a:ahLst/>
            <a:cxnLst/>
            <a:rect l="l" t="t" r="r" b="b"/>
            <a:pathLst>
              <a:path w="25400" h="24765">
                <a:moveTo>
                  <a:pt x="0" y="24286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3219017" y="8796218"/>
            <a:ext cx="53975" cy="55244"/>
          </a:xfrm>
          <a:custGeom>
            <a:avLst/>
            <a:gdLst/>
            <a:ahLst/>
            <a:cxnLst/>
            <a:rect l="l" t="t" r="r" b="b"/>
            <a:pathLst>
              <a:path w="53975" h="55245">
                <a:moveTo>
                  <a:pt x="0" y="54645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3284794" y="87820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3284794" y="87820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1855918" y="10264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1855918" y="10264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1870086" y="10212950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3989112" y="8119223"/>
            <a:ext cx="15240" cy="14604"/>
          </a:xfrm>
          <a:custGeom>
            <a:avLst/>
            <a:gdLst/>
            <a:ahLst/>
            <a:cxnLst/>
            <a:rect l="l" t="t" r="r" b="b"/>
            <a:pathLst>
              <a:path w="15239" h="14604">
                <a:moveTo>
                  <a:pt x="0" y="14167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4016435" y="81040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4016435" y="81040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4030602" y="8061541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2555177" y="952785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2607798" y="95136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2607798" y="95136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2621965" y="9496488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5">
                <a:moveTo>
                  <a:pt x="0" y="4047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3279734" y="8779015"/>
            <a:ext cx="64135" cy="64769"/>
          </a:xfrm>
          <a:custGeom>
            <a:avLst/>
            <a:gdLst/>
            <a:ahLst/>
            <a:cxnLst/>
            <a:rect l="l" t="t" r="r" b="b"/>
            <a:pathLst>
              <a:path w="64135" h="64770">
                <a:moveTo>
                  <a:pt x="0" y="64764"/>
                </a:moveTo>
                <a:lnTo>
                  <a:pt x="63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1891337" y="10258487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0" y="26310"/>
                </a:moveTo>
                <a:lnTo>
                  <a:pt x="26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1929791" y="102443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1929791" y="102443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1943958" y="10212950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4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4042745" y="8098983"/>
            <a:ext cx="35560" cy="34925"/>
          </a:xfrm>
          <a:custGeom>
            <a:avLst/>
            <a:gdLst/>
            <a:ahLst/>
            <a:cxnLst/>
            <a:rect l="l" t="t" r="r" b="b"/>
            <a:pathLst>
              <a:path w="35560" h="34925">
                <a:moveTo>
                  <a:pt x="0" y="34406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4090307" y="8084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4090307" y="8084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4104474" y="806154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2608810" y="9507619"/>
            <a:ext cx="60325" cy="60960"/>
          </a:xfrm>
          <a:custGeom>
            <a:avLst/>
            <a:gdLst/>
            <a:ahLst/>
            <a:cxnLst/>
            <a:rect l="l" t="t" r="r" b="b"/>
            <a:pathLst>
              <a:path w="60325" h="60959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2504579" y="8850863"/>
            <a:ext cx="1763395" cy="0"/>
          </a:xfrm>
          <a:custGeom>
            <a:avLst/>
            <a:gdLst/>
            <a:ahLst/>
            <a:cxnLst/>
            <a:rect l="l" t="t" r="r" b="b"/>
            <a:pathLst>
              <a:path w="1763395" h="0">
                <a:moveTo>
                  <a:pt x="0" y="0"/>
                </a:moveTo>
                <a:lnTo>
                  <a:pt x="17628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3339439" y="88356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3339439" y="88356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3353606" y="8779015"/>
            <a:ext cx="43815" cy="45085"/>
          </a:xfrm>
          <a:custGeom>
            <a:avLst/>
            <a:gdLst/>
            <a:ahLst/>
            <a:cxnLst/>
            <a:rect l="l" t="t" r="r" b="b"/>
            <a:pathLst>
              <a:path w="43814" h="45084">
                <a:moveTo>
                  <a:pt x="0" y="44525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1944970" y="10239261"/>
            <a:ext cx="46990" cy="45720"/>
          </a:xfrm>
          <a:custGeom>
            <a:avLst/>
            <a:gdLst/>
            <a:ahLst/>
            <a:cxnLst/>
            <a:rect l="l" t="t" r="r" b="b"/>
            <a:pathLst>
              <a:path w="46989" h="45720">
                <a:moveTo>
                  <a:pt x="0" y="45537"/>
                </a:moveTo>
                <a:lnTo>
                  <a:pt x="46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2003663" y="102240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2003663" y="102240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4096379" y="8078744"/>
            <a:ext cx="55880" cy="55244"/>
          </a:xfrm>
          <a:custGeom>
            <a:avLst/>
            <a:gdLst/>
            <a:ahLst/>
            <a:cxnLst/>
            <a:rect l="l" t="t" r="r" b="b"/>
            <a:pathLst>
              <a:path w="55879" h="55245">
                <a:moveTo>
                  <a:pt x="0" y="54645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4164179" y="80645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4164179" y="80645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2675599" y="9496488"/>
            <a:ext cx="59055" cy="57785"/>
          </a:xfrm>
          <a:custGeom>
            <a:avLst/>
            <a:gdLst/>
            <a:ahLst/>
            <a:cxnLst/>
            <a:rect l="l" t="t" r="r" b="b"/>
            <a:pathLst>
              <a:path w="59055" h="57784">
                <a:moveTo>
                  <a:pt x="0" y="57681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3379917" y="8829612"/>
            <a:ext cx="20320" cy="21590"/>
          </a:xfrm>
          <a:custGeom>
            <a:avLst/>
            <a:gdLst/>
            <a:ahLst/>
            <a:cxnLst/>
            <a:rect l="l" t="t" r="r" b="b"/>
            <a:pathLst>
              <a:path w="20320" h="21590">
                <a:moveTo>
                  <a:pt x="0" y="21250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3412299" y="88154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3412299" y="88154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3427479" y="877901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1998603" y="10219021"/>
            <a:ext cx="67310" cy="66040"/>
          </a:xfrm>
          <a:custGeom>
            <a:avLst/>
            <a:gdLst/>
            <a:ahLst/>
            <a:cxnLst/>
            <a:rect l="l" t="t" r="r" b="b"/>
            <a:pathLst>
              <a:path w="67310" h="66040">
                <a:moveTo>
                  <a:pt x="0" y="65776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4158108" y="8061541"/>
            <a:ext cx="64135" cy="64135"/>
          </a:xfrm>
          <a:custGeom>
            <a:avLst/>
            <a:gdLst/>
            <a:ahLst/>
            <a:cxnLst/>
            <a:rect l="l" t="t" r="r" b="b"/>
            <a:pathLst>
              <a:path w="64135" h="64134">
                <a:moveTo>
                  <a:pt x="0" y="63752"/>
                </a:moveTo>
                <a:lnTo>
                  <a:pt x="63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2716077" y="9561253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7083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2735304" y="95470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2735304" y="95470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2749471" y="9496488"/>
            <a:ext cx="38735" cy="37465"/>
          </a:xfrm>
          <a:custGeom>
            <a:avLst/>
            <a:gdLst/>
            <a:ahLst/>
            <a:cxnLst/>
            <a:rect l="l" t="t" r="r" b="b"/>
            <a:pathLst>
              <a:path w="38735" h="37465">
                <a:moveTo>
                  <a:pt x="0" y="37442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3433550" y="881038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3486172" y="87952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3486172" y="87952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3501351" y="877901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2057297" y="102777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2057297" y="102777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2071464" y="1021295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0" y="52621"/>
                </a:moveTo>
                <a:lnTo>
                  <a:pt x="52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4204658" y="813237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4217813" y="81182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4217813" y="81182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4231980" y="806154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2769710" y="9541014"/>
            <a:ext cx="26670" cy="27940"/>
          </a:xfrm>
          <a:custGeom>
            <a:avLst/>
            <a:gdLst/>
            <a:ahLst/>
            <a:cxnLst/>
            <a:rect l="l" t="t" r="r" b="b"/>
            <a:pathLst>
              <a:path w="26669" h="27940">
                <a:moveTo>
                  <a:pt x="0" y="27322"/>
                </a:moveTo>
                <a:lnTo>
                  <a:pt x="26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2809176" y="95268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2809176" y="95268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2823344" y="949648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3487184" y="8790146"/>
            <a:ext cx="60960" cy="60960"/>
          </a:xfrm>
          <a:custGeom>
            <a:avLst/>
            <a:gdLst/>
            <a:ahLst/>
            <a:cxnLst/>
            <a:rect l="l" t="t" r="r" b="b"/>
            <a:pathLst>
              <a:path w="60960" h="60959">
                <a:moveTo>
                  <a:pt x="0" y="60717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2105870" y="10272655"/>
            <a:ext cx="13335" cy="12700"/>
          </a:xfrm>
          <a:custGeom>
            <a:avLst/>
            <a:gdLst/>
            <a:ahLst/>
            <a:cxnLst/>
            <a:rect l="l" t="t" r="r" b="b"/>
            <a:pathLst>
              <a:path w="13335" h="12700">
                <a:moveTo>
                  <a:pt x="0" y="12143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2131169" y="102574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2131169" y="102574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2145336" y="1021295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4258291" y="81121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4291685" y="80979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4291685" y="80979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4305853" y="8061541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5" h="24765">
                <a:moveTo>
                  <a:pt x="0" y="24286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2823344" y="9520775"/>
            <a:ext cx="46990" cy="47625"/>
          </a:xfrm>
          <a:custGeom>
            <a:avLst/>
            <a:gdLst/>
            <a:ahLst/>
            <a:cxnLst/>
            <a:rect l="l" t="t" r="r" b="b"/>
            <a:pathLst>
              <a:path w="46989" h="47625">
                <a:moveTo>
                  <a:pt x="0" y="47561"/>
                </a:moveTo>
                <a:lnTo>
                  <a:pt x="46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2883049" y="95066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2883049" y="95066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3539806" y="88488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3539806" y="88488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3554985" y="8779015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5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2159504" y="10252416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5" h="32384">
                <a:moveTo>
                  <a:pt x="0" y="32382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2205041" y="102382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2205041" y="102382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2219209" y="1021295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4311924" y="8091899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4365558" y="80777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4365558" y="80777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2876977" y="9500536"/>
            <a:ext cx="67310" cy="67945"/>
          </a:xfrm>
          <a:custGeom>
            <a:avLst/>
            <a:gdLst/>
            <a:ahLst/>
            <a:cxnLst/>
            <a:rect l="l" t="t" r="r" b="b"/>
            <a:pathLst>
              <a:path w="67310" h="67945">
                <a:moveTo>
                  <a:pt x="0" y="67800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3594451" y="884377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3613678" y="88286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3613678" y="88286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3628857" y="877901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5">
                <a:moveTo>
                  <a:pt x="0" y="37442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2213137" y="10232176"/>
            <a:ext cx="53975" cy="52705"/>
          </a:xfrm>
          <a:custGeom>
            <a:avLst/>
            <a:gdLst/>
            <a:ahLst/>
            <a:cxnLst/>
            <a:rect l="l" t="t" r="r" b="b"/>
            <a:pathLst>
              <a:path w="53975" h="52704">
                <a:moveTo>
                  <a:pt x="0" y="52621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2278914" y="102180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2278914" y="102180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4365558" y="8119223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167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2936682" y="95602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2936682" y="95602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2950850" y="9496488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70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3648084" y="8823541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0" y="27322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3687550" y="88093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3687550" y="88093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3702730" y="8779015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2272842" y="10212950"/>
            <a:ext cx="66040" cy="66040"/>
          </a:xfrm>
          <a:custGeom>
            <a:avLst/>
            <a:gdLst/>
            <a:ahLst/>
            <a:cxnLst/>
            <a:rect l="l" t="t" r="r" b="b"/>
            <a:pathLst>
              <a:path w="66039" h="66040">
                <a:moveTo>
                  <a:pt x="0" y="65776"/>
                </a:moveTo>
                <a:lnTo>
                  <a:pt x="65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3701718" y="880330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3761423" y="87891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3761423" y="87891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2984244" y="9554169"/>
            <a:ext cx="13335" cy="14604"/>
          </a:xfrm>
          <a:custGeom>
            <a:avLst/>
            <a:gdLst/>
            <a:ahLst/>
            <a:cxnLst/>
            <a:rect l="l" t="t" r="r" b="b"/>
            <a:pathLst>
              <a:path w="13335" h="14604">
                <a:moveTo>
                  <a:pt x="0" y="14167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3010555" y="95400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3010555" y="95400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3024722" y="9496488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2332547" y="102716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2332547" y="102716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2346715" y="102129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0" y="45537"/>
                </a:moveTo>
                <a:lnTo>
                  <a:pt x="45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3756363" y="8783063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09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3037877" y="9533930"/>
            <a:ext cx="33655" cy="34925"/>
          </a:xfrm>
          <a:custGeom>
            <a:avLst/>
            <a:gdLst/>
            <a:ahLst/>
            <a:cxnLst/>
            <a:rect l="l" t="t" r="r" b="b"/>
            <a:pathLst>
              <a:path w="33655" h="34925">
                <a:moveTo>
                  <a:pt x="0" y="34406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3084427" y="95197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3084427" y="95197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3098595" y="9496488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2374037" y="10265571"/>
            <a:ext cx="20320" cy="19685"/>
          </a:xfrm>
          <a:custGeom>
            <a:avLst/>
            <a:gdLst/>
            <a:ahLst/>
            <a:cxnLst/>
            <a:rect l="l" t="t" r="r" b="b"/>
            <a:pathLst>
              <a:path w="20319" h="19684">
                <a:moveTo>
                  <a:pt x="0" y="19227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2406420" y="102514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2406420" y="102514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2420587" y="10212950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0" y="26310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3815056" y="88427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3815056" y="88427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3830235" y="8779015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3091511" y="951470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3157288" y="94995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3157288" y="94995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2427671" y="10245332"/>
            <a:ext cx="40640" cy="40005"/>
          </a:xfrm>
          <a:custGeom>
            <a:avLst/>
            <a:gdLst/>
            <a:ahLst/>
            <a:cxnLst/>
            <a:rect l="l" t="t" r="r" b="b"/>
            <a:pathLst>
              <a:path w="40639" h="40004">
                <a:moveTo>
                  <a:pt x="0" y="39466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2480292" y="102311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2480292" y="102311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2494460" y="10212950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0" y="6071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3862618" y="8836696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167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3888929" y="88225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3888929" y="88225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3903096" y="8779015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3152228" y="9496488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69" h="64770">
                <a:moveTo>
                  <a:pt x="0" y="64764"/>
                </a:moveTo>
                <a:lnTo>
                  <a:pt x="6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2481304" y="102250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3916251" y="8816457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925" h="34925">
                <a:moveTo>
                  <a:pt x="0" y="34406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3962801" y="88022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3962801" y="88022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3976968" y="8779015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3211933" y="95531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3211933" y="95531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3226100" y="9496488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5" h="45084">
                <a:moveTo>
                  <a:pt x="0" y="44525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1847317" y="10928905"/>
            <a:ext cx="3007519" cy="7488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3969885" y="8796218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0" y="54645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4036674" y="87820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4036674" y="87820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2548093" y="10212950"/>
            <a:ext cx="59055" cy="60325"/>
          </a:xfrm>
          <a:custGeom>
            <a:avLst/>
            <a:gdLst/>
            <a:ahLst/>
            <a:cxnLst/>
            <a:rect l="l" t="t" r="r" b="b"/>
            <a:pathLst>
              <a:path w="59055" h="60325">
                <a:moveTo>
                  <a:pt x="0" y="59705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3252411" y="95480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3284794" y="95329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3284794" y="95329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3299973" y="949648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4030602" y="8779015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70">
                <a:moveTo>
                  <a:pt x="0" y="64764"/>
                </a:moveTo>
                <a:lnTo>
                  <a:pt x="6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2589583" y="1027872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7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2607798" y="10264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2607798" y="10264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2621965" y="10212950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5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3306045" y="952785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3358666" y="95136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3358666" y="95136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3373846" y="949648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4077151" y="884985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4090307" y="88356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4090307" y="88356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4104474" y="8779015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5" h="45084">
                <a:moveTo>
                  <a:pt x="0" y="44525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2643216" y="10258487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0" y="26310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2681671" y="102443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2681671" y="102443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2695838" y="10212950"/>
            <a:ext cx="18415" cy="19685"/>
          </a:xfrm>
          <a:custGeom>
            <a:avLst/>
            <a:gdLst/>
            <a:ahLst/>
            <a:cxnLst/>
            <a:rect l="l" t="t" r="r" b="b"/>
            <a:pathLst>
              <a:path w="18414" h="19684">
                <a:moveTo>
                  <a:pt x="0" y="19227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3359678" y="9507619"/>
            <a:ext cx="60960" cy="60960"/>
          </a:xfrm>
          <a:custGeom>
            <a:avLst/>
            <a:gdLst/>
            <a:ahLst/>
            <a:cxnLst/>
            <a:rect l="l" t="t" r="r" b="b"/>
            <a:pathLst>
              <a:path w="60960" h="60959">
                <a:moveTo>
                  <a:pt x="0" y="60717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4130785" y="882961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4164179" y="88154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4164179" y="88154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4178347" y="877901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2696850" y="1023926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0" y="45537"/>
                </a:moveTo>
                <a:lnTo>
                  <a:pt x="45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2755543" y="102240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2755543" y="102240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3427479" y="9496488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5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4184419" y="8810385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0" y="40478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4238052" y="87952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4238052" y="87952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4252219" y="877901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2750483" y="10219021"/>
            <a:ext cx="66040" cy="66040"/>
          </a:xfrm>
          <a:custGeom>
            <a:avLst/>
            <a:gdLst/>
            <a:ahLst/>
            <a:cxnLst/>
            <a:rect l="l" t="t" r="r" b="b"/>
            <a:pathLst>
              <a:path w="66039" h="66040">
                <a:moveTo>
                  <a:pt x="0" y="65776"/>
                </a:moveTo>
                <a:lnTo>
                  <a:pt x="65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3466945" y="956125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3486172" y="95470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3486172" y="95470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3501351" y="9496488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5">
                <a:moveTo>
                  <a:pt x="0" y="37442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4238052" y="8790146"/>
            <a:ext cx="62230" cy="60960"/>
          </a:xfrm>
          <a:custGeom>
            <a:avLst/>
            <a:gdLst/>
            <a:ahLst/>
            <a:cxnLst/>
            <a:rect l="l" t="t" r="r" b="b"/>
            <a:pathLst>
              <a:path w="62229" h="60959">
                <a:moveTo>
                  <a:pt x="0" y="60717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2809176" y="102777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2809176" y="102777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2823344" y="1021295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0" y="52621"/>
                </a:moveTo>
                <a:lnTo>
                  <a:pt x="52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3521590" y="9541014"/>
            <a:ext cx="26670" cy="27940"/>
          </a:xfrm>
          <a:custGeom>
            <a:avLst/>
            <a:gdLst/>
            <a:ahLst/>
            <a:cxnLst/>
            <a:rect l="l" t="t" r="r" b="b"/>
            <a:pathLst>
              <a:path w="26670" h="27940">
                <a:moveTo>
                  <a:pt x="0" y="27322"/>
                </a:moveTo>
                <a:lnTo>
                  <a:pt x="26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3560045" y="95268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3560045" y="95268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3575224" y="9496488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79" h="18415">
                <a:moveTo>
                  <a:pt x="0" y="18215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4291685" y="88488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4291685" y="88488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4305853" y="8779015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5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2857750" y="1027265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2883049" y="102574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2883049" y="102574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2897216" y="1021295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3575224" y="9520775"/>
            <a:ext cx="46990" cy="47625"/>
          </a:xfrm>
          <a:custGeom>
            <a:avLst/>
            <a:gdLst/>
            <a:ahLst/>
            <a:cxnLst/>
            <a:rect l="l" t="t" r="r" b="b"/>
            <a:pathLst>
              <a:path w="46989" h="47625">
                <a:moveTo>
                  <a:pt x="0" y="47561"/>
                </a:moveTo>
                <a:lnTo>
                  <a:pt x="46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3633917" y="95066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3633917" y="95066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4345319" y="88437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0" y="7083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4365558" y="88286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4365558" y="88286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2911384" y="1025241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2956921" y="102382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2956921" y="102382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2971089" y="1021295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3628857" y="9500536"/>
            <a:ext cx="67310" cy="67945"/>
          </a:xfrm>
          <a:custGeom>
            <a:avLst/>
            <a:gdLst/>
            <a:ahLst/>
            <a:cxnLst/>
            <a:rect l="l" t="t" r="r" b="b"/>
            <a:pathLst>
              <a:path w="67310" h="67945">
                <a:moveTo>
                  <a:pt x="0" y="67800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3687550" y="95602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3687550" y="95602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3702730" y="9496488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70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2965017" y="1023217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0" y="52621"/>
                </a:moveTo>
                <a:lnTo>
                  <a:pt x="52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3030794" y="102180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3030794" y="102180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3736124" y="9554169"/>
            <a:ext cx="13335" cy="14604"/>
          </a:xfrm>
          <a:custGeom>
            <a:avLst/>
            <a:gdLst/>
            <a:ahLst/>
            <a:cxnLst/>
            <a:rect l="l" t="t" r="r" b="b"/>
            <a:pathLst>
              <a:path w="13335" h="14604">
                <a:moveTo>
                  <a:pt x="0" y="14167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3761423" y="95400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3761423" y="95400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3776602" y="9496488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3024722" y="10212950"/>
            <a:ext cx="66040" cy="66040"/>
          </a:xfrm>
          <a:custGeom>
            <a:avLst/>
            <a:gdLst/>
            <a:ahLst/>
            <a:cxnLst/>
            <a:rect l="l" t="t" r="r" b="b"/>
            <a:pathLst>
              <a:path w="66039" h="66040">
                <a:moveTo>
                  <a:pt x="0" y="65776"/>
                </a:moveTo>
                <a:lnTo>
                  <a:pt x="65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3789757" y="9533930"/>
            <a:ext cx="33655" cy="34925"/>
          </a:xfrm>
          <a:custGeom>
            <a:avLst/>
            <a:gdLst/>
            <a:ahLst/>
            <a:cxnLst/>
            <a:rect l="l" t="t" r="r" b="b"/>
            <a:pathLst>
              <a:path w="33654" h="34925">
                <a:moveTo>
                  <a:pt x="0" y="34406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3835295" y="95197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3835295" y="95197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3849463" y="9496488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3084427" y="102716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3084427" y="102716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3098595" y="102129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0" y="45537"/>
                </a:moveTo>
                <a:lnTo>
                  <a:pt x="45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3843391" y="951470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3909167" y="94995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3909167" y="94995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3125917" y="10265571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4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3157288" y="102514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3157288" y="102514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3172467" y="10212950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0" y="26310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3903096" y="9496488"/>
            <a:ext cx="66040" cy="64769"/>
          </a:xfrm>
          <a:custGeom>
            <a:avLst/>
            <a:gdLst/>
            <a:ahLst/>
            <a:cxnLst/>
            <a:rect l="l" t="t" r="r" b="b"/>
            <a:pathLst>
              <a:path w="66039" h="64770">
                <a:moveTo>
                  <a:pt x="0" y="64764"/>
                </a:moveTo>
                <a:lnTo>
                  <a:pt x="65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3179551" y="10245332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3231160" y="102311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3231160" y="102311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3246340" y="10212950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6071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3962801" y="95531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3962801" y="95531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3976968" y="9496488"/>
            <a:ext cx="45720" cy="45085"/>
          </a:xfrm>
          <a:custGeom>
            <a:avLst/>
            <a:gdLst/>
            <a:ahLst/>
            <a:cxnLst/>
            <a:rect l="l" t="t" r="r" b="b"/>
            <a:pathLst>
              <a:path w="45720" h="45084">
                <a:moveTo>
                  <a:pt x="0" y="44525"/>
                </a:moveTo>
                <a:lnTo>
                  <a:pt x="45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3233184" y="102250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1847317" y="11718228"/>
            <a:ext cx="3292383" cy="738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4004291" y="954809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4036674" y="95329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4036674" y="95329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4050841" y="9496488"/>
            <a:ext cx="25400" cy="24765"/>
          </a:xfrm>
          <a:custGeom>
            <a:avLst/>
            <a:gdLst/>
            <a:ahLst/>
            <a:cxnLst/>
            <a:rect l="l" t="t" r="r" b="b"/>
            <a:pathLst>
              <a:path w="25400" h="24765">
                <a:moveTo>
                  <a:pt x="0" y="24286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3299973" y="10212950"/>
            <a:ext cx="59055" cy="60325"/>
          </a:xfrm>
          <a:custGeom>
            <a:avLst/>
            <a:gdLst/>
            <a:ahLst/>
            <a:cxnLst/>
            <a:rect l="l" t="t" r="r" b="b"/>
            <a:pathLst>
              <a:path w="59054" h="60325">
                <a:moveTo>
                  <a:pt x="0" y="59705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4057925" y="952785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4110546" y="95136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4110546" y="95136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4124713" y="949648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47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3340451" y="1027872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7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3358666" y="10264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3358666" y="10264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3373846" y="10212950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5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4111558" y="9507619"/>
            <a:ext cx="60960" cy="60960"/>
          </a:xfrm>
          <a:custGeom>
            <a:avLst/>
            <a:gdLst/>
            <a:ahLst/>
            <a:cxnLst/>
            <a:rect l="l" t="t" r="r" b="b"/>
            <a:pathLst>
              <a:path w="60960" h="60959">
                <a:moveTo>
                  <a:pt x="0" y="60717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3394085" y="10258487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0" y="26310"/>
                </a:moveTo>
                <a:lnTo>
                  <a:pt x="26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3432538" y="102443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3432538" y="102443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3447718" y="10212950"/>
            <a:ext cx="18415" cy="19685"/>
          </a:xfrm>
          <a:custGeom>
            <a:avLst/>
            <a:gdLst/>
            <a:ahLst/>
            <a:cxnLst/>
            <a:rect l="l" t="t" r="r" b="b"/>
            <a:pathLst>
              <a:path w="18414" h="19684">
                <a:moveTo>
                  <a:pt x="0" y="19227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4178347" y="9496488"/>
            <a:ext cx="59055" cy="57785"/>
          </a:xfrm>
          <a:custGeom>
            <a:avLst/>
            <a:gdLst/>
            <a:ahLst/>
            <a:cxnLst/>
            <a:rect l="l" t="t" r="r" b="b"/>
            <a:pathLst>
              <a:path w="59054" h="57784">
                <a:moveTo>
                  <a:pt x="0" y="57681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3447718" y="10239261"/>
            <a:ext cx="46990" cy="45720"/>
          </a:xfrm>
          <a:custGeom>
            <a:avLst/>
            <a:gdLst/>
            <a:ahLst/>
            <a:cxnLst/>
            <a:rect l="l" t="t" r="r" b="b"/>
            <a:pathLst>
              <a:path w="46989" h="45720">
                <a:moveTo>
                  <a:pt x="0" y="45537"/>
                </a:moveTo>
                <a:lnTo>
                  <a:pt x="46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3506411" y="102240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3506411" y="102240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4218825" y="956125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4238052" y="95470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4238052" y="95470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4252219" y="9496488"/>
            <a:ext cx="38735" cy="37465"/>
          </a:xfrm>
          <a:custGeom>
            <a:avLst/>
            <a:gdLst/>
            <a:ahLst/>
            <a:cxnLst/>
            <a:rect l="l" t="t" r="r" b="b"/>
            <a:pathLst>
              <a:path w="38735" h="37465">
                <a:moveTo>
                  <a:pt x="0" y="37442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3501351" y="10219021"/>
            <a:ext cx="67310" cy="66040"/>
          </a:xfrm>
          <a:custGeom>
            <a:avLst/>
            <a:gdLst/>
            <a:ahLst/>
            <a:cxnLst/>
            <a:rect l="l" t="t" r="r" b="b"/>
            <a:pathLst>
              <a:path w="67310" h="66040">
                <a:moveTo>
                  <a:pt x="0" y="65776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4272458" y="9541014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0" y="27322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4311924" y="95268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4311924" y="95268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4326092" y="949648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3560045" y="102777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3560045" y="102777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3575224" y="10212950"/>
            <a:ext cx="52069" cy="52705"/>
          </a:xfrm>
          <a:custGeom>
            <a:avLst/>
            <a:gdLst/>
            <a:ahLst/>
            <a:cxnLst/>
            <a:rect l="l" t="t" r="r" b="b"/>
            <a:pathLst>
              <a:path w="52070" h="52704">
                <a:moveTo>
                  <a:pt x="0" y="52621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4326092" y="952077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3608618" y="10272655"/>
            <a:ext cx="13335" cy="12700"/>
          </a:xfrm>
          <a:custGeom>
            <a:avLst/>
            <a:gdLst/>
            <a:ahLst/>
            <a:cxnLst/>
            <a:rect l="l" t="t" r="r" b="b"/>
            <a:pathLst>
              <a:path w="13335" h="12700">
                <a:moveTo>
                  <a:pt x="0" y="12143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3633917" y="102574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3633917" y="102574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3649096" y="10212950"/>
            <a:ext cx="31750" cy="32384"/>
          </a:xfrm>
          <a:custGeom>
            <a:avLst/>
            <a:gdLst/>
            <a:ahLst/>
            <a:cxnLst/>
            <a:rect l="l" t="t" r="r" b="b"/>
            <a:pathLst>
              <a:path w="31750" h="32384">
                <a:moveTo>
                  <a:pt x="0" y="32382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3662252" y="10252416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4" h="32384">
                <a:moveTo>
                  <a:pt x="0" y="32382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3707789" y="102382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3707789" y="102382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3721957" y="1021295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3715885" y="10232176"/>
            <a:ext cx="53975" cy="52705"/>
          </a:xfrm>
          <a:custGeom>
            <a:avLst/>
            <a:gdLst/>
            <a:ahLst/>
            <a:cxnLst/>
            <a:rect l="l" t="t" r="r" b="b"/>
            <a:pathLst>
              <a:path w="53975" h="52704">
                <a:moveTo>
                  <a:pt x="0" y="52621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3781662" y="102180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3781662" y="102180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799947" y="13224011"/>
            <a:ext cx="4271446" cy="17000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3776602" y="10212950"/>
            <a:ext cx="64769" cy="66040"/>
          </a:xfrm>
          <a:custGeom>
            <a:avLst/>
            <a:gdLst/>
            <a:ahLst/>
            <a:cxnLst/>
            <a:rect l="l" t="t" r="r" b="b"/>
            <a:pathLst>
              <a:path w="64770" h="66040">
                <a:moveTo>
                  <a:pt x="0" y="65776"/>
                </a:moveTo>
                <a:lnTo>
                  <a:pt x="6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3835295" y="102716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3835295" y="102716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3849463" y="1021295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0" y="45537"/>
                </a:moveTo>
                <a:lnTo>
                  <a:pt x="45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3877797" y="10265571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4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3909167" y="102514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3909167" y="102514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3923335" y="10212950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0" y="26310"/>
                </a:moveTo>
                <a:lnTo>
                  <a:pt x="26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3931430" y="10245332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3983040" y="102311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3983040" y="102311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3997207" y="1021295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7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3985064" y="102250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4050841" y="102129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4092331" y="1027872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7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4110546" y="10264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4110546" y="10264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4124713" y="10212950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1849341" y="12506538"/>
            <a:ext cx="3679455" cy="7488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4145964" y="10258487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0" y="26310"/>
                </a:moveTo>
                <a:lnTo>
                  <a:pt x="26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4184419" y="102443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4184419" y="102443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4198586" y="10212950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4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4199598" y="10239261"/>
            <a:ext cx="46990" cy="45720"/>
          </a:xfrm>
          <a:custGeom>
            <a:avLst/>
            <a:gdLst/>
            <a:ahLst/>
            <a:cxnLst/>
            <a:rect l="l" t="t" r="r" b="b"/>
            <a:pathLst>
              <a:path w="46989" h="45720">
                <a:moveTo>
                  <a:pt x="0" y="45537"/>
                </a:moveTo>
                <a:lnTo>
                  <a:pt x="46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4258291" y="102240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4258291" y="102240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4253231" y="10219021"/>
            <a:ext cx="67310" cy="66040"/>
          </a:xfrm>
          <a:custGeom>
            <a:avLst/>
            <a:gdLst/>
            <a:ahLst/>
            <a:cxnLst/>
            <a:rect l="l" t="t" r="r" b="b"/>
            <a:pathLst>
              <a:path w="67310" h="66040">
                <a:moveTo>
                  <a:pt x="0" y="65776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4311924" y="102777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4311924" y="102777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4326092" y="1021295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0" y="52621"/>
                </a:moveTo>
                <a:lnTo>
                  <a:pt x="52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4360498" y="10272655"/>
            <a:ext cx="13335" cy="12700"/>
          </a:xfrm>
          <a:custGeom>
            <a:avLst/>
            <a:gdLst/>
            <a:ahLst/>
            <a:cxnLst/>
            <a:rect l="l" t="t" r="r" b="b"/>
            <a:pathLst>
              <a:path w="13335" h="12700">
                <a:moveTo>
                  <a:pt x="0" y="12143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801465" y="13392501"/>
            <a:ext cx="5057140" cy="0"/>
          </a:xfrm>
          <a:custGeom>
            <a:avLst/>
            <a:gdLst/>
            <a:ahLst/>
            <a:cxnLst/>
            <a:rect l="l" t="t" r="r" b="b"/>
            <a:pathLst>
              <a:path w="5057140" h="0">
                <a:moveTo>
                  <a:pt x="0" y="0"/>
                </a:moveTo>
                <a:lnTo>
                  <a:pt x="505672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4969693" y="133773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4969693" y="133773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4983860" y="13297377"/>
            <a:ext cx="67310" cy="67945"/>
          </a:xfrm>
          <a:custGeom>
            <a:avLst/>
            <a:gdLst/>
            <a:ahLst/>
            <a:cxnLst/>
            <a:rect l="l" t="t" r="r" b="b"/>
            <a:pathLst>
              <a:path w="67310" h="67944">
                <a:moveTo>
                  <a:pt x="0" y="67800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5063804" y="132832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5063804" y="132832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5077971" y="13225529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19">
                <a:moveTo>
                  <a:pt x="0" y="45537"/>
                </a:moveTo>
                <a:lnTo>
                  <a:pt x="45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5010171" y="13371250"/>
            <a:ext cx="20320" cy="21590"/>
          </a:xfrm>
          <a:custGeom>
            <a:avLst/>
            <a:gdLst/>
            <a:ahLst/>
            <a:cxnLst/>
            <a:rect l="l" t="t" r="r" b="b"/>
            <a:pathLst>
              <a:path w="20320" h="21590">
                <a:moveTo>
                  <a:pt x="0" y="21250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5043565" y="133570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5043565" y="133570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5057732" y="13277138"/>
            <a:ext cx="67310" cy="67945"/>
          </a:xfrm>
          <a:custGeom>
            <a:avLst/>
            <a:gdLst/>
            <a:ahLst/>
            <a:cxnLst/>
            <a:rect l="l" t="t" r="r" b="b"/>
            <a:pathLst>
              <a:path w="67310" h="67944">
                <a:moveTo>
                  <a:pt x="0" y="67800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5137677" y="132629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5137677" y="132629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5151844" y="1322552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25298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5063804" y="1335101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5117438" y="133368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5117438" y="133368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5131605" y="13257911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09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5210537" y="132427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5210537" y="132427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5225716" y="1322552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505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5117438" y="13330772"/>
            <a:ext cx="60960" cy="62230"/>
          </a:xfrm>
          <a:custGeom>
            <a:avLst/>
            <a:gdLst/>
            <a:ahLst/>
            <a:cxnLst/>
            <a:rect l="l" t="t" r="r" b="b"/>
            <a:pathLst>
              <a:path w="60960" h="62230">
                <a:moveTo>
                  <a:pt x="0" y="61729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5191310" y="133166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5191310" y="133166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5205477" y="13237672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09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5171071" y="133904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5171071" y="133904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5185238" y="13311545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09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5264170" y="13296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5264170" y="13296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5279350" y="13225529"/>
            <a:ext cx="59055" cy="59055"/>
          </a:xfrm>
          <a:custGeom>
            <a:avLst/>
            <a:gdLst/>
            <a:ahLst/>
            <a:cxnLst/>
            <a:rect l="l" t="t" r="r" b="b"/>
            <a:pathLst>
              <a:path w="59054" h="59055">
                <a:moveTo>
                  <a:pt x="0" y="58693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5224704" y="1338541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5244943" y="133702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5244943" y="133702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5259111" y="13291306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09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5338043" y="13276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5338043" y="13276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5353222" y="1322552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5278338" y="13365178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0" y="27322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5318816" y="133499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5318816" y="133499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5332983" y="13271067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09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5411915" y="132568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5411915" y="132568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5427095" y="1322552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5331971" y="1334493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5391676" y="133297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5391676" y="133297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5406856" y="13250828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09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5485788" y="132366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5485788" y="132366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5386617" y="13324699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09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5465549" y="133105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5465549" y="133105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5480728" y="13230589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09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5446322" y="133844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5446322" y="133844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5460489" y="13304462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09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5539421" y="132902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5539421" y="132902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5554600" y="13225529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5492872" y="13378333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0" y="14167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5519182" y="133641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5519182" y="133641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5534362" y="13284223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09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5613294" y="132700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5613294" y="132700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5546505" y="13358094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925" h="34925">
                <a:moveTo>
                  <a:pt x="0" y="34406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5593055" y="133439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5593055" y="133439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5608234" y="1331964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5600138" y="13373273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4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4516339" y="11707602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0" y="0"/>
                </a:moveTo>
                <a:lnTo>
                  <a:pt x="0" y="7083"/>
                </a:lnTo>
                <a:lnTo>
                  <a:pt x="9107" y="7083"/>
                </a:lnTo>
                <a:lnTo>
                  <a:pt x="0" y="0"/>
                </a:lnTo>
                <a:close/>
              </a:path>
              <a:path w="9525" h="7620">
                <a:moveTo>
                  <a:pt x="9107" y="0"/>
                </a:moveTo>
                <a:lnTo>
                  <a:pt x="0" y="0"/>
                </a:lnTo>
                <a:lnTo>
                  <a:pt x="9107" y="7083"/>
                </a:lnTo>
                <a:lnTo>
                  <a:pt x="9107" y="0"/>
                </a:lnTo>
                <a:close/>
              </a:path>
            </a:pathLst>
          </a:custGeom>
          <a:solidFill>
            <a:srgbClr val="97CB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4516339" y="11707602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9107" y="0"/>
                </a:moveTo>
                <a:lnTo>
                  <a:pt x="0" y="0"/>
                </a:lnTo>
                <a:lnTo>
                  <a:pt x="9107" y="7083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97CB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4516339" y="11707602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0" y="0"/>
                </a:moveTo>
                <a:lnTo>
                  <a:pt x="9107" y="7083"/>
                </a:lnTo>
                <a:lnTo>
                  <a:pt x="0" y="708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7CB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4453597" y="11707602"/>
            <a:ext cx="57785" cy="7620"/>
          </a:xfrm>
          <a:custGeom>
            <a:avLst/>
            <a:gdLst/>
            <a:ahLst/>
            <a:cxnLst/>
            <a:rect l="l" t="t" r="r" b="b"/>
            <a:pathLst>
              <a:path w="57785" h="7620">
                <a:moveTo>
                  <a:pt x="0" y="0"/>
                </a:moveTo>
                <a:lnTo>
                  <a:pt x="0" y="7083"/>
                </a:lnTo>
                <a:lnTo>
                  <a:pt x="57681" y="7083"/>
                </a:lnTo>
                <a:lnTo>
                  <a:pt x="0" y="0"/>
                </a:lnTo>
                <a:close/>
              </a:path>
              <a:path w="57785" h="7620">
                <a:moveTo>
                  <a:pt x="57681" y="0"/>
                </a:moveTo>
                <a:lnTo>
                  <a:pt x="0" y="0"/>
                </a:lnTo>
                <a:lnTo>
                  <a:pt x="57681" y="7083"/>
                </a:lnTo>
                <a:lnTo>
                  <a:pt x="57681" y="0"/>
                </a:lnTo>
                <a:close/>
              </a:path>
            </a:pathLst>
          </a:custGeom>
          <a:solidFill>
            <a:srgbClr val="97CB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4453597" y="11707602"/>
            <a:ext cx="57785" cy="7620"/>
          </a:xfrm>
          <a:custGeom>
            <a:avLst/>
            <a:gdLst/>
            <a:ahLst/>
            <a:cxnLst/>
            <a:rect l="l" t="t" r="r" b="b"/>
            <a:pathLst>
              <a:path w="57785" h="7620">
                <a:moveTo>
                  <a:pt x="57681" y="0"/>
                </a:moveTo>
                <a:lnTo>
                  <a:pt x="0" y="0"/>
                </a:lnTo>
                <a:lnTo>
                  <a:pt x="57681" y="7083"/>
                </a:lnTo>
                <a:lnTo>
                  <a:pt x="57681" y="0"/>
                </a:lnTo>
                <a:close/>
              </a:path>
            </a:pathLst>
          </a:custGeom>
          <a:ln w="3175">
            <a:solidFill>
              <a:srgbClr val="97CB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4453597" y="11707602"/>
            <a:ext cx="57785" cy="7620"/>
          </a:xfrm>
          <a:custGeom>
            <a:avLst/>
            <a:gdLst/>
            <a:ahLst/>
            <a:cxnLst/>
            <a:rect l="l" t="t" r="r" b="b"/>
            <a:pathLst>
              <a:path w="57785" h="7620">
                <a:moveTo>
                  <a:pt x="0" y="0"/>
                </a:moveTo>
                <a:lnTo>
                  <a:pt x="57681" y="7083"/>
                </a:lnTo>
                <a:lnTo>
                  <a:pt x="0" y="708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7CB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4453597" y="1171468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89" h="16509">
                <a:moveTo>
                  <a:pt x="0" y="0"/>
                </a:moveTo>
                <a:lnTo>
                  <a:pt x="0" y="16191"/>
                </a:lnTo>
                <a:lnTo>
                  <a:pt x="71848" y="16191"/>
                </a:lnTo>
                <a:lnTo>
                  <a:pt x="0" y="0"/>
                </a:lnTo>
                <a:close/>
              </a:path>
              <a:path w="72389" h="16509">
                <a:moveTo>
                  <a:pt x="71848" y="0"/>
                </a:moveTo>
                <a:lnTo>
                  <a:pt x="0" y="0"/>
                </a:lnTo>
                <a:lnTo>
                  <a:pt x="71848" y="16191"/>
                </a:lnTo>
                <a:lnTo>
                  <a:pt x="71848" y="0"/>
                </a:lnTo>
                <a:close/>
              </a:path>
            </a:pathLst>
          </a:custGeom>
          <a:solidFill>
            <a:srgbClr val="97CB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4453597" y="1171468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89" h="16509">
                <a:moveTo>
                  <a:pt x="71848" y="0"/>
                </a:moveTo>
                <a:lnTo>
                  <a:pt x="0" y="0"/>
                </a:lnTo>
                <a:lnTo>
                  <a:pt x="71848" y="16191"/>
                </a:lnTo>
                <a:lnTo>
                  <a:pt x="71848" y="0"/>
                </a:lnTo>
                <a:close/>
              </a:path>
            </a:pathLst>
          </a:custGeom>
          <a:ln w="3175">
            <a:solidFill>
              <a:srgbClr val="97CB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4453597" y="1171468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89" h="16509">
                <a:moveTo>
                  <a:pt x="0" y="0"/>
                </a:moveTo>
                <a:lnTo>
                  <a:pt x="71848" y="16191"/>
                </a:lnTo>
                <a:lnTo>
                  <a:pt x="0" y="1619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7CB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4525446" y="11707602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0" y="0"/>
                </a:moveTo>
                <a:lnTo>
                  <a:pt x="12143" y="0"/>
                </a:lnTo>
                <a:lnTo>
                  <a:pt x="13155" y="0"/>
                </a:lnTo>
              </a:path>
            </a:pathLst>
          </a:custGeom>
          <a:ln w="5059">
            <a:solidFill>
              <a:srgbClr val="6A6A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4511279" y="11707602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6A6A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4453597" y="11707602"/>
            <a:ext cx="72390" cy="23495"/>
          </a:xfrm>
          <a:custGeom>
            <a:avLst/>
            <a:gdLst/>
            <a:ahLst/>
            <a:cxnLst/>
            <a:rect l="l" t="t" r="r" b="b"/>
            <a:pathLst>
              <a:path w="72389" h="23495">
                <a:moveTo>
                  <a:pt x="71848" y="23274"/>
                </a:moveTo>
                <a:lnTo>
                  <a:pt x="71848" y="0"/>
                </a:lnTo>
                <a:lnTo>
                  <a:pt x="62740" y="0"/>
                </a:lnTo>
                <a:lnTo>
                  <a:pt x="62740" y="7083"/>
                </a:lnTo>
                <a:lnTo>
                  <a:pt x="57681" y="7083"/>
                </a:lnTo>
                <a:lnTo>
                  <a:pt x="57681" y="0"/>
                </a:lnTo>
                <a:lnTo>
                  <a:pt x="0" y="0"/>
                </a:lnTo>
                <a:lnTo>
                  <a:pt x="0" y="23274"/>
                </a:lnTo>
                <a:lnTo>
                  <a:pt x="71848" y="23274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4453597" y="11061977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89" h="16509">
                <a:moveTo>
                  <a:pt x="0" y="0"/>
                </a:moveTo>
                <a:lnTo>
                  <a:pt x="0" y="16191"/>
                </a:lnTo>
                <a:lnTo>
                  <a:pt x="71848" y="16191"/>
                </a:lnTo>
                <a:lnTo>
                  <a:pt x="0" y="0"/>
                </a:lnTo>
                <a:close/>
              </a:path>
              <a:path w="72389" h="16509">
                <a:moveTo>
                  <a:pt x="71848" y="0"/>
                </a:moveTo>
                <a:lnTo>
                  <a:pt x="0" y="0"/>
                </a:lnTo>
                <a:lnTo>
                  <a:pt x="71848" y="16191"/>
                </a:lnTo>
                <a:lnTo>
                  <a:pt x="71848" y="0"/>
                </a:lnTo>
                <a:close/>
              </a:path>
            </a:pathLst>
          </a:custGeom>
          <a:solidFill>
            <a:srgbClr val="97CB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4453597" y="11061977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89" h="16509">
                <a:moveTo>
                  <a:pt x="71848" y="0"/>
                </a:moveTo>
                <a:lnTo>
                  <a:pt x="0" y="0"/>
                </a:lnTo>
                <a:lnTo>
                  <a:pt x="71848" y="16191"/>
                </a:lnTo>
                <a:lnTo>
                  <a:pt x="71848" y="0"/>
                </a:lnTo>
                <a:close/>
              </a:path>
            </a:pathLst>
          </a:custGeom>
          <a:ln w="3175">
            <a:solidFill>
              <a:srgbClr val="97CB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4453597" y="11061977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89" h="16509">
                <a:moveTo>
                  <a:pt x="0" y="0"/>
                </a:moveTo>
                <a:lnTo>
                  <a:pt x="71848" y="16191"/>
                </a:lnTo>
                <a:lnTo>
                  <a:pt x="0" y="1619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7CB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4516339" y="11078168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0" y="0"/>
                </a:moveTo>
                <a:lnTo>
                  <a:pt x="0" y="8095"/>
                </a:lnTo>
                <a:lnTo>
                  <a:pt x="9107" y="8095"/>
                </a:lnTo>
                <a:lnTo>
                  <a:pt x="0" y="0"/>
                </a:lnTo>
                <a:close/>
              </a:path>
              <a:path w="9525" h="8254">
                <a:moveTo>
                  <a:pt x="9107" y="0"/>
                </a:moveTo>
                <a:lnTo>
                  <a:pt x="0" y="0"/>
                </a:lnTo>
                <a:lnTo>
                  <a:pt x="9107" y="8095"/>
                </a:lnTo>
                <a:lnTo>
                  <a:pt x="9107" y="0"/>
                </a:lnTo>
                <a:close/>
              </a:path>
            </a:pathLst>
          </a:custGeom>
          <a:solidFill>
            <a:srgbClr val="97CB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4516339" y="11078168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9107" y="0"/>
                </a:moveTo>
                <a:lnTo>
                  <a:pt x="0" y="0"/>
                </a:lnTo>
                <a:lnTo>
                  <a:pt x="9107" y="8095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97CB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4516339" y="11078168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0" y="0"/>
                </a:moveTo>
                <a:lnTo>
                  <a:pt x="9107" y="8095"/>
                </a:lnTo>
                <a:lnTo>
                  <a:pt x="0" y="809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7CB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4453597" y="11078168"/>
            <a:ext cx="57785" cy="8255"/>
          </a:xfrm>
          <a:custGeom>
            <a:avLst/>
            <a:gdLst/>
            <a:ahLst/>
            <a:cxnLst/>
            <a:rect l="l" t="t" r="r" b="b"/>
            <a:pathLst>
              <a:path w="57785" h="8254">
                <a:moveTo>
                  <a:pt x="0" y="0"/>
                </a:moveTo>
                <a:lnTo>
                  <a:pt x="0" y="8095"/>
                </a:lnTo>
                <a:lnTo>
                  <a:pt x="57681" y="8095"/>
                </a:lnTo>
                <a:lnTo>
                  <a:pt x="0" y="0"/>
                </a:lnTo>
                <a:close/>
              </a:path>
              <a:path w="57785" h="8254">
                <a:moveTo>
                  <a:pt x="57681" y="0"/>
                </a:moveTo>
                <a:lnTo>
                  <a:pt x="0" y="0"/>
                </a:lnTo>
                <a:lnTo>
                  <a:pt x="57681" y="8095"/>
                </a:lnTo>
                <a:lnTo>
                  <a:pt x="57681" y="0"/>
                </a:lnTo>
                <a:close/>
              </a:path>
            </a:pathLst>
          </a:custGeom>
          <a:solidFill>
            <a:srgbClr val="97CB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4453597" y="11078168"/>
            <a:ext cx="57785" cy="8255"/>
          </a:xfrm>
          <a:custGeom>
            <a:avLst/>
            <a:gdLst/>
            <a:ahLst/>
            <a:cxnLst/>
            <a:rect l="l" t="t" r="r" b="b"/>
            <a:pathLst>
              <a:path w="57785" h="8254">
                <a:moveTo>
                  <a:pt x="57681" y="0"/>
                </a:moveTo>
                <a:lnTo>
                  <a:pt x="0" y="0"/>
                </a:lnTo>
                <a:lnTo>
                  <a:pt x="57681" y="8095"/>
                </a:lnTo>
                <a:lnTo>
                  <a:pt x="57681" y="0"/>
                </a:lnTo>
                <a:close/>
              </a:path>
            </a:pathLst>
          </a:custGeom>
          <a:ln w="3175">
            <a:solidFill>
              <a:srgbClr val="97CB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4453597" y="11078168"/>
            <a:ext cx="57785" cy="8255"/>
          </a:xfrm>
          <a:custGeom>
            <a:avLst/>
            <a:gdLst/>
            <a:ahLst/>
            <a:cxnLst/>
            <a:rect l="l" t="t" r="r" b="b"/>
            <a:pathLst>
              <a:path w="57785" h="8254">
                <a:moveTo>
                  <a:pt x="0" y="0"/>
                </a:moveTo>
                <a:lnTo>
                  <a:pt x="57681" y="8095"/>
                </a:lnTo>
                <a:lnTo>
                  <a:pt x="0" y="809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7CB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4525446" y="11086264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0" y="0"/>
                </a:moveTo>
                <a:lnTo>
                  <a:pt x="12143" y="0"/>
                </a:lnTo>
                <a:lnTo>
                  <a:pt x="13155" y="0"/>
                </a:lnTo>
              </a:path>
            </a:pathLst>
          </a:custGeom>
          <a:ln w="5059">
            <a:solidFill>
              <a:srgbClr val="6A6A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4525446" y="11061977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0" y="0"/>
                </a:moveTo>
                <a:lnTo>
                  <a:pt x="13155" y="0"/>
                </a:lnTo>
              </a:path>
            </a:pathLst>
          </a:custGeom>
          <a:ln w="5059">
            <a:solidFill>
              <a:srgbClr val="6A6A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4511279" y="11086264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6A6A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4453597" y="11061977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71848" y="24286"/>
                </a:moveTo>
                <a:lnTo>
                  <a:pt x="71848" y="0"/>
                </a:lnTo>
                <a:lnTo>
                  <a:pt x="0" y="0"/>
                </a:lnTo>
                <a:lnTo>
                  <a:pt x="0" y="24286"/>
                </a:lnTo>
                <a:lnTo>
                  <a:pt x="57681" y="24286"/>
                </a:lnTo>
                <a:lnTo>
                  <a:pt x="57681" y="16191"/>
                </a:lnTo>
                <a:lnTo>
                  <a:pt x="62740" y="16191"/>
                </a:lnTo>
                <a:lnTo>
                  <a:pt x="62740" y="24286"/>
                </a:lnTo>
                <a:lnTo>
                  <a:pt x="71848" y="24286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963120" y="10761933"/>
            <a:ext cx="905447" cy="24894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1663648" y="6385750"/>
            <a:ext cx="191770" cy="90170"/>
          </a:xfrm>
          <a:custGeom>
            <a:avLst/>
            <a:gdLst/>
            <a:ahLst/>
            <a:cxnLst/>
            <a:rect l="l" t="t" r="r" b="b"/>
            <a:pathLst>
              <a:path w="191769" h="90170">
                <a:moveTo>
                  <a:pt x="191258" y="0"/>
                </a:moveTo>
                <a:lnTo>
                  <a:pt x="0" y="900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1623170" y="6481885"/>
            <a:ext cx="27940" cy="13335"/>
          </a:xfrm>
          <a:custGeom>
            <a:avLst/>
            <a:gdLst/>
            <a:ahLst/>
            <a:cxnLst/>
            <a:rect l="l" t="t" r="r" b="b"/>
            <a:pathLst>
              <a:path w="27939" h="13335">
                <a:moveTo>
                  <a:pt x="27322" y="0"/>
                </a:moveTo>
                <a:lnTo>
                  <a:pt x="0" y="131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1618110" y="6496052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023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1237616" y="6531471"/>
            <a:ext cx="307975" cy="144780"/>
          </a:xfrm>
          <a:custGeom>
            <a:avLst/>
            <a:gdLst/>
            <a:ahLst/>
            <a:cxnLst/>
            <a:rect l="l" t="t" r="r" b="b"/>
            <a:pathLst>
              <a:path w="307975" h="144779">
                <a:moveTo>
                  <a:pt x="307633" y="0"/>
                </a:moveTo>
                <a:lnTo>
                  <a:pt x="0" y="1447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1854906" y="6380690"/>
            <a:ext cx="11430" cy="8255"/>
          </a:xfrm>
          <a:custGeom>
            <a:avLst/>
            <a:gdLst/>
            <a:ahLst/>
            <a:cxnLst/>
            <a:rect l="l" t="t" r="r" b="b"/>
            <a:pathLst>
              <a:path w="11430" h="8254">
                <a:moveTo>
                  <a:pt x="11131" y="0"/>
                </a:moveTo>
                <a:lnTo>
                  <a:pt x="0" y="5059"/>
                </a:lnTo>
                <a:lnTo>
                  <a:pt x="2023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1866038" y="6380690"/>
            <a:ext cx="5080" cy="13335"/>
          </a:xfrm>
          <a:custGeom>
            <a:avLst/>
            <a:gdLst/>
            <a:ahLst/>
            <a:cxnLst/>
            <a:rect l="l" t="t" r="r" b="b"/>
            <a:pathLst>
              <a:path w="5080" h="13335">
                <a:moveTo>
                  <a:pt x="0" y="0"/>
                </a:moveTo>
                <a:lnTo>
                  <a:pt x="5059" y="11131"/>
                </a:lnTo>
                <a:lnTo>
                  <a:pt x="1011" y="131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1237616" y="6676180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2143" y="70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1676803" y="6398905"/>
            <a:ext cx="178435" cy="84455"/>
          </a:xfrm>
          <a:custGeom>
            <a:avLst/>
            <a:gdLst/>
            <a:ahLst/>
            <a:cxnLst/>
            <a:rect l="l" t="t" r="r" b="b"/>
            <a:pathLst>
              <a:path w="178435" h="84454">
                <a:moveTo>
                  <a:pt x="178103" y="0"/>
                </a:moveTo>
                <a:lnTo>
                  <a:pt x="0" y="839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1623170" y="6488969"/>
            <a:ext cx="40640" cy="19685"/>
          </a:xfrm>
          <a:custGeom>
            <a:avLst/>
            <a:gdLst/>
            <a:ahLst/>
            <a:cxnLst/>
            <a:rect l="l" t="t" r="r" b="b"/>
            <a:pathLst>
              <a:path w="40639" h="19684">
                <a:moveTo>
                  <a:pt x="40478" y="0"/>
                </a:moveTo>
                <a:lnTo>
                  <a:pt x="0" y="192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1618110" y="6509208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023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1249759" y="6538554"/>
            <a:ext cx="309245" cy="144780"/>
          </a:xfrm>
          <a:custGeom>
            <a:avLst/>
            <a:gdLst/>
            <a:ahLst/>
            <a:cxnLst/>
            <a:rect l="l" t="t" r="r" b="b"/>
            <a:pathLst>
              <a:path w="309244" h="144779">
                <a:moveTo>
                  <a:pt x="308645" y="0"/>
                </a:moveTo>
                <a:lnTo>
                  <a:pt x="0" y="1447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1249759" y="6683264"/>
            <a:ext cx="0" cy="104775"/>
          </a:xfrm>
          <a:custGeom>
            <a:avLst/>
            <a:gdLst/>
            <a:ahLst/>
            <a:cxnLst/>
            <a:rect l="l" t="t" r="r" b="b"/>
            <a:pathLst>
              <a:path w="0" h="104775">
                <a:moveTo>
                  <a:pt x="0" y="0"/>
                </a:moveTo>
                <a:lnTo>
                  <a:pt x="0" y="1042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1237616" y="6070021"/>
            <a:ext cx="611505" cy="289560"/>
          </a:xfrm>
          <a:custGeom>
            <a:avLst/>
            <a:gdLst/>
            <a:ahLst/>
            <a:cxnLst/>
            <a:rect l="l" t="t" r="r" b="b"/>
            <a:pathLst>
              <a:path w="611505" h="289560">
                <a:moveTo>
                  <a:pt x="0" y="12143"/>
                </a:moveTo>
                <a:lnTo>
                  <a:pt x="89051" y="12143"/>
                </a:lnTo>
                <a:lnTo>
                  <a:pt x="605146" y="289418"/>
                </a:lnTo>
                <a:lnTo>
                  <a:pt x="611218" y="279298"/>
                </a:lnTo>
                <a:lnTo>
                  <a:pt x="92087" y="0"/>
                </a:lnTo>
                <a:lnTo>
                  <a:pt x="89051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1249759" y="6070021"/>
            <a:ext cx="80010" cy="0"/>
          </a:xfrm>
          <a:custGeom>
            <a:avLst/>
            <a:gdLst/>
            <a:ahLst/>
            <a:cxnLst/>
            <a:rect l="l" t="t" r="r" b="b"/>
            <a:pathLst>
              <a:path w="80009" h="0">
                <a:moveTo>
                  <a:pt x="799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1237616" y="5990077"/>
            <a:ext cx="12700" cy="50165"/>
          </a:xfrm>
          <a:custGeom>
            <a:avLst/>
            <a:gdLst/>
            <a:ahLst/>
            <a:cxnLst/>
            <a:rect l="l" t="t" r="r" b="b"/>
            <a:pathLst>
              <a:path w="12700" h="50164">
                <a:moveTo>
                  <a:pt x="0" y="49585"/>
                </a:moveTo>
                <a:lnTo>
                  <a:pt x="0" y="0"/>
                </a:lnTo>
                <a:lnTo>
                  <a:pt x="12143" y="0"/>
                </a:lnTo>
                <a:lnTo>
                  <a:pt x="12143" y="495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1237616" y="5671312"/>
            <a:ext cx="540385" cy="295910"/>
          </a:xfrm>
          <a:custGeom>
            <a:avLst/>
            <a:gdLst/>
            <a:ahLst/>
            <a:cxnLst/>
            <a:rect l="l" t="t" r="r" b="b"/>
            <a:pathLst>
              <a:path w="540385" h="295910">
                <a:moveTo>
                  <a:pt x="0" y="288406"/>
                </a:moveTo>
                <a:lnTo>
                  <a:pt x="537346" y="0"/>
                </a:lnTo>
                <a:lnTo>
                  <a:pt x="540382" y="12143"/>
                </a:lnTo>
                <a:lnTo>
                  <a:pt x="12143" y="2954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4486992" y="11186447"/>
            <a:ext cx="24765" cy="14604"/>
          </a:xfrm>
          <a:custGeom>
            <a:avLst/>
            <a:gdLst/>
            <a:ahLst/>
            <a:cxnLst/>
            <a:rect l="l" t="t" r="r" b="b"/>
            <a:pathLst>
              <a:path w="24764" h="14604">
                <a:moveTo>
                  <a:pt x="0" y="0"/>
                </a:moveTo>
                <a:lnTo>
                  <a:pt x="0" y="14167"/>
                </a:lnTo>
                <a:lnTo>
                  <a:pt x="24286" y="14167"/>
                </a:lnTo>
                <a:lnTo>
                  <a:pt x="0" y="0"/>
                </a:lnTo>
                <a:close/>
              </a:path>
              <a:path w="24764" h="14604">
                <a:moveTo>
                  <a:pt x="24286" y="0"/>
                </a:moveTo>
                <a:lnTo>
                  <a:pt x="0" y="0"/>
                </a:lnTo>
                <a:lnTo>
                  <a:pt x="24286" y="14167"/>
                </a:lnTo>
                <a:lnTo>
                  <a:pt x="24286" y="0"/>
                </a:lnTo>
                <a:close/>
              </a:path>
            </a:pathLst>
          </a:custGeom>
          <a:solidFill>
            <a:srgbClr val="97CB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4486992" y="11186447"/>
            <a:ext cx="24765" cy="14604"/>
          </a:xfrm>
          <a:custGeom>
            <a:avLst/>
            <a:gdLst/>
            <a:ahLst/>
            <a:cxnLst/>
            <a:rect l="l" t="t" r="r" b="b"/>
            <a:pathLst>
              <a:path w="24764" h="14604">
                <a:moveTo>
                  <a:pt x="24286" y="0"/>
                </a:moveTo>
                <a:lnTo>
                  <a:pt x="0" y="0"/>
                </a:lnTo>
                <a:lnTo>
                  <a:pt x="24286" y="14167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97CB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4486992" y="11186447"/>
            <a:ext cx="24765" cy="14604"/>
          </a:xfrm>
          <a:custGeom>
            <a:avLst/>
            <a:gdLst/>
            <a:ahLst/>
            <a:cxnLst/>
            <a:rect l="l" t="t" r="r" b="b"/>
            <a:pathLst>
              <a:path w="24764" h="14604">
                <a:moveTo>
                  <a:pt x="0" y="0"/>
                </a:moveTo>
                <a:lnTo>
                  <a:pt x="24286" y="14167"/>
                </a:lnTo>
                <a:lnTo>
                  <a:pt x="0" y="1416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97CB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4511279" y="11186447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143" y="0"/>
                </a:lnTo>
              </a:path>
            </a:pathLst>
          </a:custGeom>
          <a:ln w="5059">
            <a:solidFill>
              <a:srgbClr val="6A6A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4511279" y="1120061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143" y="0"/>
                </a:lnTo>
              </a:path>
            </a:pathLst>
          </a:custGeom>
          <a:ln w="5059">
            <a:solidFill>
              <a:srgbClr val="6A6A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4486992" y="11186447"/>
            <a:ext cx="24765" cy="14604"/>
          </a:xfrm>
          <a:custGeom>
            <a:avLst/>
            <a:gdLst/>
            <a:ahLst/>
            <a:cxnLst/>
            <a:rect l="l" t="t" r="r" b="b"/>
            <a:pathLst>
              <a:path w="24764" h="14604">
                <a:moveTo>
                  <a:pt x="24286" y="8095"/>
                </a:moveTo>
                <a:lnTo>
                  <a:pt x="24286" y="6071"/>
                </a:lnTo>
                <a:lnTo>
                  <a:pt x="24286" y="0"/>
                </a:lnTo>
                <a:lnTo>
                  <a:pt x="0" y="0"/>
                </a:lnTo>
                <a:lnTo>
                  <a:pt x="0" y="14167"/>
                </a:lnTo>
                <a:lnTo>
                  <a:pt x="24286" y="14167"/>
                </a:lnTo>
                <a:lnTo>
                  <a:pt x="24286" y="8095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4513808" y="11078168"/>
            <a:ext cx="0" cy="636905"/>
          </a:xfrm>
          <a:custGeom>
            <a:avLst/>
            <a:gdLst/>
            <a:ahLst/>
            <a:cxnLst/>
            <a:rect l="l" t="t" r="r" b="b"/>
            <a:pathLst>
              <a:path w="0" h="636904">
                <a:moveTo>
                  <a:pt x="0" y="0"/>
                </a:moveTo>
                <a:lnTo>
                  <a:pt x="0" y="636517"/>
                </a:lnTo>
              </a:path>
            </a:pathLst>
          </a:custGeom>
          <a:ln w="6329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4511279" y="11194543"/>
            <a:ext cx="5080" cy="520700"/>
          </a:xfrm>
          <a:custGeom>
            <a:avLst/>
            <a:gdLst/>
            <a:ahLst/>
            <a:cxnLst/>
            <a:rect l="l" t="t" r="r" b="b"/>
            <a:pathLst>
              <a:path w="5079" h="520700">
                <a:moveTo>
                  <a:pt x="5059" y="0"/>
                </a:moveTo>
                <a:lnTo>
                  <a:pt x="0" y="0"/>
                </a:lnTo>
                <a:lnTo>
                  <a:pt x="5059" y="520143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4511279" y="11194543"/>
            <a:ext cx="5080" cy="520700"/>
          </a:xfrm>
          <a:custGeom>
            <a:avLst/>
            <a:gdLst/>
            <a:ahLst/>
            <a:cxnLst/>
            <a:rect l="l" t="t" r="r" b="b"/>
            <a:pathLst>
              <a:path w="5079" h="520700">
                <a:moveTo>
                  <a:pt x="0" y="0"/>
                </a:moveTo>
                <a:lnTo>
                  <a:pt x="5059" y="520143"/>
                </a:lnTo>
                <a:lnTo>
                  <a:pt x="0" y="52014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4511279" y="11086264"/>
            <a:ext cx="0" cy="621665"/>
          </a:xfrm>
          <a:custGeom>
            <a:avLst/>
            <a:gdLst/>
            <a:ahLst/>
            <a:cxnLst/>
            <a:rect l="l" t="t" r="r" b="b"/>
            <a:pathLst>
              <a:path w="0" h="621665">
                <a:moveTo>
                  <a:pt x="0" y="0"/>
                </a:moveTo>
                <a:lnTo>
                  <a:pt x="0" y="6213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4511279" y="11194543"/>
            <a:ext cx="5080" cy="513080"/>
          </a:xfrm>
          <a:custGeom>
            <a:avLst/>
            <a:gdLst/>
            <a:ahLst/>
            <a:cxnLst/>
            <a:rect l="l" t="t" r="r" b="b"/>
            <a:pathLst>
              <a:path w="5079" h="513079">
                <a:moveTo>
                  <a:pt x="5059" y="513059"/>
                </a:moveTo>
                <a:lnTo>
                  <a:pt x="5059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4511279" y="11078168"/>
            <a:ext cx="5080" cy="114935"/>
          </a:xfrm>
          <a:custGeom>
            <a:avLst/>
            <a:gdLst/>
            <a:ahLst/>
            <a:cxnLst/>
            <a:rect l="l" t="t" r="r" b="b"/>
            <a:pathLst>
              <a:path w="5079" h="114934">
                <a:moveTo>
                  <a:pt x="5059" y="0"/>
                </a:moveTo>
                <a:lnTo>
                  <a:pt x="0" y="0"/>
                </a:lnTo>
                <a:lnTo>
                  <a:pt x="5059" y="114350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4511279" y="11078168"/>
            <a:ext cx="5080" cy="114935"/>
          </a:xfrm>
          <a:custGeom>
            <a:avLst/>
            <a:gdLst/>
            <a:ahLst/>
            <a:cxnLst/>
            <a:rect l="l" t="t" r="r" b="b"/>
            <a:pathLst>
              <a:path w="5079" h="114934">
                <a:moveTo>
                  <a:pt x="0" y="0"/>
                </a:moveTo>
                <a:lnTo>
                  <a:pt x="5059" y="114350"/>
                </a:lnTo>
                <a:lnTo>
                  <a:pt x="0" y="11435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4511279" y="11086264"/>
            <a:ext cx="5080" cy="106680"/>
          </a:xfrm>
          <a:custGeom>
            <a:avLst/>
            <a:gdLst/>
            <a:ahLst/>
            <a:cxnLst/>
            <a:rect l="l" t="t" r="r" b="b"/>
            <a:pathLst>
              <a:path w="5079" h="106679">
                <a:moveTo>
                  <a:pt x="5059" y="0"/>
                </a:moveTo>
                <a:lnTo>
                  <a:pt x="5059" y="106254"/>
                </a:lnTo>
                <a:lnTo>
                  <a:pt x="0" y="106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1237616" y="11082216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121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1237616" y="11082216"/>
            <a:ext cx="12700" cy="50165"/>
          </a:xfrm>
          <a:custGeom>
            <a:avLst/>
            <a:gdLst/>
            <a:ahLst/>
            <a:cxnLst/>
            <a:rect l="l" t="t" r="r" b="b"/>
            <a:pathLst>
              <a:path w="12700" h="50165">
                <a:moveTo>
                  <a:pt x="12143" y="0"/>
                </a:moveTo>
                <a:lnTo>
                  <a:pt x="12143" y="49585"/>
                </a:lnTo>
                <a:lnTo>
                  <a:pt x="0" y="4958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1781034" y="1100505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 h="0">
                <a:moveTo>
                  <a:pt x="0" y="0"/>
                </a:moveTo>
                <a:lnTo>
                  <a:pt x="3072284" y="0"/>
                </a:lnTo>
              </a:path>
            </a:pathLst>
          </a:custGeom>
          <a:ln w="96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963586" y="10106189"/>
            <a:ext cx="904982" cy="129833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1249759" y="11058941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5">
                <a:moveTo>
                  <a:pt x="0" y="0"/>
                </a:moveTo>
                <a:lnTo>
                  <a:pt x="0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1863761" y="11449554"/>
            <a:ext cx="0" cy="258445"/>
          </a:xfrm>
          <a:custGeom>
            <a:avLst/>
            <a:gdLst/>
            <a:ahLst/>
            <a:cxnLst/>
            <a:rect l="l" t="t" r="r" b="b"/>
            <a:pathLst>
              <a:path w="0" h="258445">
                <a:moveTo>
                  <a:pt x="0" y="0"/>
                </a:moveTo>
                <a:lnTo>
                  <a:pt x="0" y="258047"/>
                </a:lnTo>
              </a:path>
            </a:pathLst>
          </a:custGeom>
          <a:ln w="96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1854906" y="11457650"/>
            <a:ext cx="12700" cy="34925"/>
          </a:xfrm>
          <a:custGeom>
            <a:avLst/>
            <a:gdLst/>
            <a:ahLst/>
            <a:cxnLst/>
            <a:rect l="l" t="t" r="r" b="b"/>
            <a:pathLst>
              <a:path w="12700" h="34925">
                <a:moveTo>
                  <a:pt x="0" y="0"/>
                </a:moveTo>
                <a:lnTo>
                  <a:pt x="0" y="34406"/>
                </a:lnTo>
                <a:lnTo>
                  <a:pt x="12143" y="344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1861990" y="11492056"/>
            <a:ext cx="0" cy="227965"/>
          </a:xfrm>
          <a:custGeom>
            <a:avLst/>
            <a:gdLst/>
            <a:ahLst/>
            <a:cxnLst/>
            <a:rect l="l" t="t" r="r" b="b"/>
            <a:pathLst>
              <a:path w="0" h="227965">
                <a:moveTo>
                  <a:pt x="0" y="2276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1857942" y="11707602"/>
            <a:ext cx="1270" cy="12700"/>
          </a:xfrm>
          <a:custGeom>
            <a:avLst/>
            <a:gdLst/>
            <a:ahLst/>
            <a:cxnLst/>
            <a:rect l="l" t="t" r="r" b="b"/>
            <a:pathLst>
              <a:path w="1269" h="12700">
                <a:moveTo>
                  <a:pt x="0" y="12143"/>
                </a:moveTo>
                <a:lnTo>
                  <a:pt x="0" y="0"/>
                </a:lnTo>
                <a:lnTo>
                  <a:pt x="1011" y="0"/>
                </a:lnTo>
                <a:lnTo>
                  <a:pt x="1011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1861990" y="11707602"/>
            <a:ext cx="1270" cy="12700"/>
          </a:xfrm>
          <a:custGeom>
            <a:avLst/>
            <a:gdLst/>
            <a:ahLst/>
            <a:cxnLst/>
            <a:rect l="l" t="t" r="r" b="b"/>
            <a:pathLst>
              <a:path w="1269" h="12700">
                <a:moveTo>
                  <a:pt x="0" y="0"/>
                </a:moveTo>
                <a:lnTo>
                  <a:pt x="1011" y="0"/>
                </a:lnTo>
                <a:lnTo>
                  <a:pt x="1011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1650492" y="9986273"/>
            <a:ext cx="127635" cy="67945"/>
          </a:xfrm>
          <a:custGeom>
            <a:avLst/>
            <a:gdLst/>
            <a:ahLst/>
            <a:cxnLst/>
            <a:rect l="l" t="t" r="r" b="b"/>
            <a:pathLst>
              <a:path w="127635" h="67945">
                <a:moveTo>
                  <a:pt x="127505" y="0"/>
                </a:moveTo>
                <a:lnTo>
                  <a:pt x="0" y="67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1623170" y="10061157"/>
            <a:ext cx="15240" cy="8255"/>
          </a:xfrm>
          <a:custGeom>
            <a:avLst/>
            <a:gdLst/>
            <a:ahLst/>
            <a:cxnLst/>
            <a:rect l="l" t="t" r="r" b="b"/>
            <a:pathLst>
              <a:path w="15239" h="8254">
                <a:moveTo>
                  <a:pt x="15179" y="0"/>
                </a:moveTo>
                <a:lnTo>
                  <a:pt x="0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1618110" y="10071276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023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1638349" y="9974129"/>
            <a:ext cx="137160" cy="74295"/>
          </a:xfrm>
          <a:custGeom>
            <a:avLst/>
            <a:gdLst/>
            <a:ahLst/>
            <a:cxnLst/>
            <a:rect l="l" t="t" r="r" b="b"/>
            <a:pathLst>
              <a:path w="137160" h="74295">
                <a:moveTo>
                  <a:pt x="136613" y="0"/>
                </a:moveTo>
                <a:lnTo>
                  <a:pt x="0" y="73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1623675" y="1005458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1611026" y="1006014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40">
                <a:moveTo>
                  <a:pt x="4047" y="0"/>
                </a:moveTo>
                <a:lnTo>
                  <a:pt x="0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1237616" y="1029289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121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1237616" y="10292894"/>
            <a:ext cx="12700" cy="50165"/>
          </a:xfrm>
          <a:custGeom>
            <a:avLst/>
            <a:gdLst/>
            <a:ahLst/>
            <a:cxnLst/>
            <a:rect l="l" t="t" r="r" b="b"/>
            <a:pathLst>
              <a:path w="12700" h="50165">
                <a:moveTo>
                  <a:pt x="12143" y="0"/>
                </a:moveTo>
                <a:lnTo>
                  <a:pt x="12143" y="49585"/>
                </a:lnTo>
                <a:lnTo>
                  <a:pt x="0" y="4958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1836691" y="10215733"/>
            <a:ext cx="2543175" cy="0"/>
          </a:xfrm>
          <a:custGeom>
            <a:avLst/>
            <a:gdLst/>
            <a:ahLst/>
            <a:cxnLst/>
            <a:rect l="l" t="t" r="r" b="b"/>
            <a:pathLst>
              <a:path w="2543175" h="0">
                <a:moveTo>
                  <a:pt x="0" y="0"/>
                </a:moveTo>
                <a:lnTo>
                  <a:pt x="2543033" y="0"/>
                </a:lnTo>
              </a:path>
            </a:pathLst>
          </a:custGeom>
          <a:ln w="96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947057" y="9388716"/>
            <a:ext cx="921510" cy="122699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1863761" y="10661244"/>
            <a:ext cx="0" cy="258445"/>
          </a:xfrm>
          <a:custGeom>
            <a:avLst/>
            <a:gdLst/>
            <a:ahLst/>
            <a:cxnLst/>
            <a:rect l="l" t="t" r="r" b="b"/>
            <a:pathLst>
              <a:path w="0" h="258445">
                <a:moveTo>
                  <a:pt x="0" y="0"/>
                </a:moveTo>
                <a:lnTo>
                  <a:pt x="0" y="258047"/>
                </a:lnTo>
              </a:path>
            </a:pathLst>
          </a:custGeom>
          <a:ln w="96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1854906" y="10668327"/>
            <a:ext cx="12700" cy="35560"/>
          </a:xfrm>
          <a:custGeom>
            <a:avLst/>
            <a:gdLst/>
            <a:ahLst/>
            <a:cxnLst/>
            <a:rect l="l" t="t" r="r" b="b"/>
            <a:pathLst>
              <a:path w="12700" h="35559">
                <a:moveTo>
                  <a:pt x="0" y="0"/>
                </a:moveTo>
                <a:lnTo>
                  <a:pt x="0" y="35418"/>
                </a:lnTo>
                <a:lnTo>
                  <a:pt x="12143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1861990" y="10703746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2266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1857942" y="10919292"/>
            <a:ext cx="1270" cy="11430"/>
          </a:xfrm>
          <a:custGeom>
            <a:avLst/>
            <a:gdLst/>
            <a:ahLst/>
            <a:cxnLst/>
            <a:rect l="l" t="t" r="r" b="b"/>
            <a:pathLst>
              <a:path w="1269" h="11429">
                <a:moveTo>
                  <a:pt x="0" y="11131"/>
                </a:moveTo>
                <a:lnTo>
                  <a:pt x="0" y="0"/>
                </a:lnTo>
                <a:lnTo>
                  <a:pt x="1011" y="0"/>
                </a:lnTo>
                <a:lnTo>
                  <a:pt x="1011" y="11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1861990" y="10919292"/>
            <a:ext cx="1270" cy="11430"/>
          </a:xfrm>
          <a:custGeom>
            <a:avLst/>
            <a:gdLst/>
            <a:ahLst/>
            <a:cxnLst/>
            <a:rect l="l" t="t" r="r" b="b"/>
            <a:pathLst>
              <a:path w="1269" h="11429">
                <a:moveTo>
                  <a:pt x="0" y="0"/>
                </a:moveTo>
                <a:lnTo>
                  <a:pt x="1011" y="0"/>
                </a:lnTo>
                <a:lnTo>
                  <a:pt x="1011" y="11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1650492" y="9268799"/>
            <a:ext cx="127635" cy="69215"/>
          </a:xfrm>
          <a:custGeom>
            <a:avLst/>
            <a:gdLst/>
            <a:ahLst/>
            <a:cxnLst/>
            <a:rect l="l" t="t" r="r" b="b"/>
            <a:pathLst>
              <a:path w="127635" h="69215">
                <a:moveTo>
                  <a:pt x="127505" y="0"/>
                </a:moveTo>
                <a:lnTo>
                  <a:pt x="0" y="68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1623170" y="9343683"/>
            <a:ext cx="15240" cy="9525"/>
          </a:xfrm>
          <a:custGeom>
            <a:avLst/>
            <a:gdLst/>
            <a:ahLst/>
            <a:cxnLst/>
            <a:rect l="l" t="t" r="r" b="b"/>
            <a:pathLst>
              <a:path w="15239" h="9525">
                <a:moveTo>
                  <a:pt x="15179" y="0"/>
                </a:moveTo>
                <a:lnTo>
                  <a:pt x="0" y="91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1618110" y="9353803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023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1638349" y="9257668"/>
            <a:ext cx="137160" cy="73025"/>
          </a:xfrm>
          <a:custGeom>
            <a:avLst/>
            <a:gdLst/>
            <a:ahLst/>
            <a:cxnLst/>
            <a:rect l="l" t="t" r="r" b="b"/>
            <a:pathLst>
              <a:path w="137160" h="73025">
                <a:moveTo>
                  <a:pt x="136613" y="0"/>
                </a:moveTo>
                <a:lnTo>
                  <a:pt x="0" y="7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1624181" y="93366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1624181" y="93366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1611026" y="9342671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4047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1237616" y="957542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121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1237616" y="9575420"/>
            <a:ext cx="12700" cy="50165"/>
          </a:xfrm>
          <a:custGeom>
            <a:avLst/>
            <a:gdLst/>
            <a:ahLst/>
            <a:cxnLst/>
            <a:rect l="l" t="t" r="r" b="b"/>
            <a:pathLst>
              <a:path w="12700" h="50165">
                <a:moveTo>
                  <a:pt x="12143" y="0"/>
                </a:moveTo>
                <a:lnTo>
                  <a:pt x="12143" y="49585"/>
                </a:lnTo>
                <a:lnTo>
                  <a:pt x="0" y="4958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1836691" y="9499018"/>
            <a:ext cx="2543175" cy="0"/>
          </a:xfrm>
          <a:custGeom>
            <a:avLst/>
            <a:gdLst/>
            <a:ahLst/>
            <a:cxnLst/>
            <a:rect l="l" t="t" r="r" b="b"/>
            <a:pathLst>
              <a:path w="2543175" h="0">
                <a:moveTo>
                  <a:pt x="0" y="0"/>
                </a:moveTo>
                <a:lnTo>
                  <a:pt x="2543033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963859" y="8671242"/>
            <a:ext cx="904708" cy="122699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1863761" y="9943771"/>
            <a:ext cx="0" cy="258445"/>
          </a:xfrm>
          <a:custGeom>
            <a:avLst/>
            <a:gdLst/>
            <a:ahLst/>
            <a:cxnLst/>
            <a:rect l="l" t="t" r="r" b="b"/>
            <a:pathLst>
              <a:path w="0" h="258445">
                <a:moveTo>
                  <a:pt x="0" y="0"/>
                </a:moveTo>
                <a:lnTo>
                  <a:pt x="0" y="258047"/>
                </a:lnTo>
              </a:path>
            </a:pathLst>
          </a:custGeom>
          <a:ln w="96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1854906" y="9950854"/>
            <a:ext cx="12700" cy="35560"/>
          </a:xfrm>
          <a:custGeom>
            <a:avLst/>
            <a:gdLst/>
            <a:ahLst/>
            <a:cxnLst/>
            <a:rect l="l" t="t" r="r" b="b"/>
            <a:pathLst>
              <a:path w="12700" h="35559">
                <a:moveTo>
                  <a:pt x="0" y="0"/>
                </a:moveTo>
                <a:lnTo>
                  <a:pt x="0" y="35418"/>
                </a:lnTo>
                <a:lnTo>
                  <a:pt x="12143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1861990" y="9986273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2266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1857942" y="10201818"/>
            <a:ext cx="1270" cy="11430"/>
          </a:xfrm>
          <a:custGeom>
            <a:avLst/>
            <a:gdLst/>
            <a:ahLst/>
            <a:cxnLst/>
            <a:rect l="l" t="t" r="r" b="b"/>
            <a:pathLst>
              <a:path w="1269" h="11429">
                <a:moveTo>
                  <a:pt x="0" y="11131"/>
                </a:moveTo>
                <a:lnTo>
                  <a:pt x="0" y="0"/>
                </a:lnTo>
                <a:lnTo>
                  <a:pt x="1011" y="0"/>
                </a:lnTo>
                <a:lnTo>
                  <a:pt x="1011" y="11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1861990" y="10201818"/>
            <a:ext cx="1270" cy="11430"/>
          </a:xfrm>
          <a:custGeom>
            <a:avLst/>
            <a:gdLst/>
            <a:ahLst/>
            <a:cxnLst/>
            <a:rect l="l" t="t" r="r" b="b"/>
            <a:pathLst>
              <a:path w="1269" h="11429">
                <a:moveTo>
                  <a:pt x="0" y="0"/>
                </a:moveTo>
                <a:lnTo>
                  <a:pt x="1011" y="0"/>
                </a:lnTo>
                <a:lnTo>
                  <a:pt x="1011" y="11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1650492" y="8552337"/>
            <a:ext cx="127635" cy="67945"/>
          </a:xfrm>
          <a:custGeom>
            <a:avLst/>
            <a:gdLst/>
            <a:ahLst/>
            <a:cxnLst/>
            <a:rect l="l" t="t" r="r" b="b"/>
            <a:pathLst>
              <a:path w="127635" h="67945">
                <a:moveTo>
                  <a:pt x="127505" y="0"/>
                </a:moveTo>
                <a:lnTo>
                  <a:pt x="0" y="67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1623170" y="8627222"/>
            <a:ext cx="15240" cy="8255"/>
          </a:xfrm>
          <a:custGeom>
            <a:avLst/>
            <a:gdLst/>
            <a:ahLst/>
            <a:cxnLst/>
            <a:rect l="l" t="t" r="r" b="b"/>
            <a:pathLst>
              <a:path w="15239" h="8254">
                <a:moveTo>
                  <a:pt x="15179" y="0"/>
                </a:moveTo>
                <a:lnTo>
                  <a:pt x="0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1618110" y="863633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023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1638349" y="8540194"/>
            <a:ext cx="137160" cy="73025"/>
          </a:xfrm>
          <a:custGeom>
            <a:avLst/>
            <a:gdLst/>
            <a:ahLst/>
            <a:cxnLst/>
            <a:rect l="l" t="t" r="r" b="b"/>
            <a:pathLst>
              <a:path w="137160" h="73025">
                <a:moveTo>
                  <a:pt x="136613" y="0"/>
                </a:moveTo>
                <a:lnTo>
                  <a:pt x="0" y="7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1624181" y="86191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1624181" y="86191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1611026" y="8626210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40">
                <a:moveTo>
                  <a:pt x="4047" y="0"/>
                </a:moveTo>
                <a:lnTo>
                  <a:pt x="0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1237616" y="8858959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121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1237616" y="8858959"/>
            <a:ext cx="12700" cy="50165"/>
          </a:xfrm>
          <a:custGeom>
            <a:avLst/>
            <a:gdLst/>
            <a:ahLst/>
            <a:cxnLst/>
            <a:rect l="l" t="t" r="r" b="b"/>
            <a:pathLst>
              <a:path w="12700" h="50165">
                <a:moveTo>
                  <a:pt x="12143" y="0"/>
                </a:moveTo>
                <a:lnTo>
                  <a:pt x="12143" y="49585"/>
                </a:lnTo>
                <a:lnTo>
                  <a:pt x="0" y="4958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1831631" y="8781544"/>
            <a:ext cx="2548255" cy="0"/>
          </a:xfrm>
          <a:custGeom>
            <a:avLst/>
            <a:gdLst/>
            <a:ahLst/>
            <a:cxnLst/>
            <a:rect l="l" t="t" r="r" b="b"/>
            <a:pathLst>
              <a:path w="2548254" h="0">
                <a:moveTo>
                  <a:pt x="0" y="0"/>
                </a:moveTo>
                <a:lnTo>
                  <a:pt x="2548093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946551" y="7954780"/>
            <a:ext cx="922016" cy="12269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1863761" y="9227309"/>
            <a:ext cx="0" cy="258445"/>
          </a:xfrm>
          <a:custGeom>
            <a:avLst/>
            <a:gdLst/>
            <a:ahLst/>
            <a:cxnLst/>
            <a:rect l="l" t="t" r="r" b="b"/>
            <a:pathLst>
              <a:path w="0" h="258445">
                <a:moveTo>
                  <a:pt x="0" y="0"/>
                </a:moveTo>
                <a:lnTo>
                  <a:pt x="0" y="258047"/>
                </a:lnTo>
              </a:path>
            </a:pathLst>
          </a:custGeom>
          <a:ln w="96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1854906" y="9234392"/>
            <a:ext cx="12700" cy="34925"/>
          </a:xfrm>
          <a:custGeom>
            <a:avLst/>
            <a:gdLst/>
            <a:ahLst/>
            <a:cxnLst/>
            <a:rect l="l" t="t" r="r" b="b"/>
            <a:pathLst>
              <a:path w="12700" h="34925">
                <a:moveTo>
                  <a:pt x="0" y="0"/>
                </a:moveTo>
                <a:lnTo>
                  <a:pt x="0" y="34406"/>
                </a:lnTo>
                <a:lnTo>
                  <a:pt x="12143" y="344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1861990" y="9268799"/>
            <a:ext cx="0" cy="227965"/>
          </a:xfrm>
          <a:custGeom>
            <a:avLst/>
            <a:gdLst/>
            <a:ahLst/>
            <a:cxnLst/>
            <a:rect l="l" t="t" r="r" b="b"/>
            <a:pathLst>
              <a:path w="0" h="227965">
                <a:moveTo>
                  <a:pt x="0" y="2276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1857942" y="9485357"/>
            <a:ext cx="1270" cy="11430"/>
          </a:xfrm>
          <a:custGeom>
            <a:avLst/>
            <a:gdLst/>
            <a:ahLst/>
            <a:cxnLst/>
            <a:rect l="l" t="t" r="r" b="b"/>
            <a:pathLst>
              <a:path w="1269" h="11429">
                <a:moveTo>
                  <a:pt x="0" y="11131"/>
                </a:moveTo>
                <a:lnTo>
                  <a:pt x="0" y="0"/>
                </a:lnTo>
                <a:lnTo>
                  <a:pt x="1011" y="0"/>
                </a:lnTo>
                <a:lnTo>
                  <a:pt x="1011" y="11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1861990" y="9485357"/>
            <a:ext cx="1270" cy="11430"/>
          </a:xfrm>
          <a:custGeom>
            <a:avLst/>
            <a:gdLst/>
            <a:ahLst/>
            <a:cxnLst/>
            <a:rect l="l" t="t" r="r" b="b"/>
            <a:pathLst>
              <a:path w="1269" h="11429">
                <a:moveTo>
                  <a:pt x="0" y="0"/>
                </a:moveTo>
                <a:lnTo>
                  <a:pt x="1011" y="0"/>
                </a:lnTo>
                <a:lnTo>
                  <a:pt x="1011" y="11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1650492" y="7834864"/>
            <a:ext cx="127635" cy="67945"/>
          </a:xfrm>
          <a:custGeom>
            <a:avLst/>
            <a:gdLst/>
            <a:ahLst/>
            <a:cxnLst/>
            <a:rect l="l" t="t" r="r" b="b"/>
            <a:pathLst>
              <a:path w="127635" h="67945">
                <a:moveTo>
                  <a:pt x="127505" y="0"/>
                </a:moveTo>
                <a:lnTo>
                  <a:pt x="0" y="67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1623170" y="7909748"/>
            <a:ext cx="15240" cy="8255"/>
          </a:xfrm>
          <a:custGeom>
            <a:avLst/>
            <a:gdLst/>
            <a:ahLst/>
            <a:cxnLst/>
            <a:rect l="l" t="t" r="r" b="b"/>
            <a:pathLst>
              <a:path w="15239" h="8254">
                <a:moveTo>
                  <a:pt x="15179" y="0"/>
                </a:moveTo>
                <a:lnTo>
                  <a:pt x="0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1618110" y="7919868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023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1638349" y="7822720"/>
            <a:ext cx="137160" cy="74295"/>
          </a:xfrm>
          <a:custGeom>
            <a:avLst/>
            <a:gdLst/>
            <a:ahLst/>
            <a:cxnLst/>
            <a:rect l="l" t="t" r="r" b="b"/>
            <a:pathLst>
              <a:path w="137160" h="74295">
                <a:moveTo>
                  <a:pt x="136613" y="0"/>
                </a:moveTo>
                <a:lnTo>
                  <a:pt x="0" y="73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1623675" y="790317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1611026" y="7908736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40">
                <a:moveTo>
                  <a:pt x="4047" y="0"/>
                </a:moveTo>
                <a:lnTo>
                  <a:pt x="0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1237616" y="8141485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121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1237616" y="8141485"/>
            <a:ext cx="12700" cy="50165"/>
          </a:xfrm>
          <a:custGeom>
            <a:avLst/>
            <a:gdLst/>
            <a:ahLst/>
            <a:cxnLst/>
            <a:rect l="l" t="t" r="r" b="b"/>
            <a:pathLst>
              <a:path w="12700" h="50165">
                <a:moveTo>
                  <a:pt x="12143" y="0"/>
                </a:moveTo>
                <a:lnTo>
                  <a:pt x="12143" y="49585"/>
                </a:lnTo>
                <a:lnTo>
                  <a:pt x="0" y="4958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1836691" y="8064324"/>
            <a:ext cx="2543175" cy="0"/>
          </a:xfrm>
          <a:custGeom>
            <a:avLst/>
            <a:gdLst/>
            <a:ahLst/>
            <a:cxnLst/>
            <a:rect l="l" t="t" r="r" b="b"/>
            <a:pathLst>
              <a:path w="2543175" h="0">
                <a:moveTo>
                  <a:pt x="0" y="0"/>
                </a:moveTo>
                <a:lnTo>
                  <a:pt x="2543033" y="0"/>
                </a:lnTo>
              </a:path>
            </a:pathLst>
          </a:custGeom>
          <a:ln w="96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947057" y="7372908"/>
            <a:ext cx="921510" cy="140762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1254313" y="114080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1245206" y="113311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465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1240146" y="1133115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465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1246218" y="1130636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0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1240652" y="113068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1240652" y="113068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1241664" y="11354430"/>
            <a:ext cx="5080" cy="13335"/>
          </a:xfrm>
          <a:custGeom>
            <a:avLst/>
            <a:gdLst/>
            <a:ahLst/>
            <a:cxnLst/>
            <a:rect l="l" t="t" r="r" b="b"/>
            <a:pathLst>
              <a:path w="5080" h="13334">
                <a:moveTo>
                  <a:pt x="0" y="12143"/>
                </a:moveTo>
                <a:lnTo>
                  <a:pt x="4047" y="12143"/>
                </a:lnTo>
                <a:lnTo>
                  <a:pt x="4047" y="0"/>
                </a:lnTo>
                <a:lnTo>
                  <a:pt x="5059" y="0"/>
                </a:lnTo>
                <a:lnTo>
                  <a:pt x="5059" y="131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1240652" y="113534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1240652" y="113534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1241664" y="11354430"/>
            <a:ext cx="5080" cy="13335"/>
          </a:xfrm>
          <a:custGeom>
            <a:avLst/>
            <a:gdLst/>
            <a:ahLst/>
            <a:cxnLst/>
            <a:rect l="l" t="t" r="r" b="b"/>
            <a:pathLst>
              <a:path w="5080" h="13334">
                <a:moveTo>
                  <a:pt x="5059" y="13155"/>
                </a:moveTo>
                <a:lnTo>
                  <a:pt x="0" y="1315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1243688" y="11260319"/>
            <a:ext cx="52705" cy="28575"/>
          </a:xfrm>
          <a:custGeom>
            <a:avLst/>
            <a:gdLst/>
            <a:ahLst/>
            <a:cxnLst/>
            <a:rect l="l" t="t" r="r" b="b"/>
            <a:pathLst>
              <a:path w="52705" h="28575">
                <a:moveTo>
                  <a:pt x="52621" y="0"/>
                </a:moveTo>
                <a:lnTo>
                  <a:pt x="1011" y="27322"/>
                </a:lnTo>
                <a:lnTo>
                  <a:pt x="0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1243688" y="11246152"/>
            <a:ext cx="52705" cy="28575"/>
          </a:xfrm>
          <a:custGeom>
            <a:avLst/>
            <a:gdLst/>
            <a:ahLst/>
            <a:cxnLst/>
            <a:rect l="l" t="t" r="r" b="b"/>
            <a:pathLst>
              <a:path w="52705" h="28575">
                <a:moveTo>
                  <a:pt x="52621" y="0"/>
                </a:moveTo>
                <a:lnTo>
                  <a:pt x="47561" y="3035"/>
                </a:lnTo>
                <a:lnTo>
                  <a:pt x="0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1243688" y="11259308"/>
            <a:ext cx="52705" cy="28575"/>
          </a:xfrm>
          <a:custGeom>
            <a:avLst/>
            <a:gdLst/>
            <a:ahLst/>
            <a:cxnLst/>
            <a:rect l="l" t="t" r="r" b="b"/>
            <a:pathLst>
              <a:path w="52705" h="28575">
                <a:moveTo>
                  <a:pt x="52621" y="0"/>
                </a:moveTo>
                <a:lnTo>
                  <a:pt x="0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1328692" y="113999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1328692" y="113999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1329704" y="11400980"/>
            <a:ext cx="239395" cy="127635"/>
          </a:xfrm>
          <a:custGeom>
            <a:avLst/>
            <a:gdLst/>
            <a:ahLst/>
            <a:cxnLst/>
            <a:rect l="l" t="t" r="r" b="b"/>
            <a:pathLst>
              <a:path w="239394" h="127634">
                <a:moveTo>
                  <a:pt x="0" y="0"/>
                </a:moveTo>
                <a:lnTo>
                  <a:pt x="238820" y="127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1568524" y="11303834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6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1329704" y="11387825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5059" y="3035"/>
                </a:ln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1329704" y="11400980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1567512" y="115284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1567512" y="115284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1568524" y="11303834"/>
            <a:ext cx="239395" cy="353695"/>
          </a:xfrm>
          <a:custGeom>
            <a:avLst/>
            <a:gdLst/>
            <a:ahLst/>
            <a:cxnLst/>
            <a:rect l="l" t="t" r="r" b="b"/>
            <a:pathLst>
              <a:path w="239394" h="353695">
                <a:moveTo>
                  <a:pt x="238820" y="353171"/>
                </a:moveTo>
                <a:lnTo>
                  <a:pt x="1011" y="225665"/>
                </a:lnTo>
                <a:lnTo>
                  <a:pt x="0" y="225665"/>
                </a:lnTo>
                <a:lnTo>
                  <a:pt x="0" y="21250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1807851" y="11432351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66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1568524" y="11516343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6071" y="3035"/>
                </a:ln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1568524" y="11529498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1806333" y="116570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1806333" y="116570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1808357" y="11658017"/>
            <a:ext cx="52069" cy="27940"/>
          </a:xfrm>
          <a:custGeom>
            <a:avLst/>
            <a:gdLst/>
            <a:ahLst/>
            <a:cxnLst/>
            <a:rect l="l" t="t" r="r" b="b"/>
            <a:pathLst>
              <a:path w="52069" h="27940">
                <a:moveTo>
                  <a:pt x="0" y="0"/>
                </a:moveTo>
                <a:lnTo>
                  <a:pt x="51609" y="273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1859966" y="11492056"/>
            <a:ext cx="0" cy="194310"/>
          </a:xfrm>
          <a:custGeom>
            <a:avLst/>
            <a:gdLst/>
            <a:ahLst/>
            <a:cxnLst/>
            <a:rect l="l" t="t" r="r" b="b"/>
            <a:pathLst>
              <a:path w="0" h="194309">
                <a:moveTo>
                  <a:pt x="0" y="0"/>
                </a:moveTo>
                <a:lnTo>
                  <a:pt x="0" y="1942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1808357" y="11644861"/>
            <a:ext cx="52069" cy="28575"/>
          </a:xfrm>
          <a:custGeom>
            <a:avLst/>
            <a:gdLst/>
            <a:ahLst/>
            <a:cxnLst/>
            <a:rect l="l" t="t" r="r" b="b"/>
            <a:pathLst>
              <a:path w="52069" h="28575">
                <a:moveTo>
                  <a:pt x="0" y="0"/>
                </a:moveTo>
                <a:lnTo>
                  <a:pt x="5059" y="3035"/>
                </a:lnTo>
                <a:lnTo>
                  <a:pt x="51609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1808357" y="11658017"/>
            <a:ext cx="52069" cy="28575"/>
          </a:xfrm>
          <a:custGeom>
            <a:avLst/>
            <a:gdLst/>
            <a:ahLst/>
            <a:cxnLst/>
            <a:rect l="l" t="t" r="r" b="b"/>
            <a:pathLst>
              <a:path w="52069" h="28575">
                <a:moveTo>
                  <a:pt x="0" y="0"/>
                </a:moveTo>
                <a:lnTo>
                  <a:pt x="51609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1858954" y="116853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1858954" y="116853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1254313" y="990177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1245206" y="98253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465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1240146" y="982537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465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1246218" y="9800580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0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1240652" y="98010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1240652" y="98010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1241664" y="9848647"/>
            <a:ext cx="5080" cy="13335"/>
          </a:xfrm>
          <a:custGeom>
            <a:avLst/>
            <a:gdLst/>
            <a:ahLst/>
            <a:cxnLst/>
            <a:rect l="l" t="t" r="r" b="b"/>
            <a:pathLst>
              <a:path w="5080" h="13334">
                <a:moveTo>
                  <a:pt x="0" y="12143"/>
                </a:moveTo>
                <a:lnTo>
                  <a:pt x="4047" y="12143"/>
                </a:lnTo>
                <a:lnTo>
                  <a:pt x="4047" y="0"/>
                </a:lnTo>
                <a:lnTo>
                  <a:pt x="5059" y="0"/>
                </a:lnTo>
                <a:lnTo>
                  <a:pt x="5059" y="131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1240652" y="98476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1240652" y="98476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1241664" y="9848647"/>
            <a:ext cx="5080" cy="13335"/>
          </a:xfrm>
          <a:custGeom>
            <a:avLst/>
            <a:gdLst/>
            <a:ahLst/>
            <a:cxnLst/>
            <a:rect l="l" t="t" r="r" b="b"/>
            <a:pathLst>
              <a:path w="5080" h="13334">
                <a:moveTo>
                  <a:pt x="5059" y="13155"/>
                </a:moveTo>
                <a:lnTo>
                  <a:pt x="0" y="1315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1254313" y="918480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1245206" y="910789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465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1240146" y="910789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465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1246218" y="908310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0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1240652" y="90836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1240652" y="90836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1241664" y="9131174"/>
            <a:ext cx="5080" cy="13335"/>
          </a:xfrm>
          <a:custGeom>
            <a:avLst/>
            <a:gdLst/>
            <a:ahLst/>
            <a:cxnLst/>
            <a:rect l="l" t="t" r="r" b="b"/>
            <a:pathLst>
              <a:path w="5080" h="13334">
                <a:moveTo>
                  <a:pt x="0" y="13155"/>
                </a:moveTo>
                <a:lnTo>
                  <a:pt x="4047" y="13155"/>
                </a:lnTo>
                <a:lnTo>
                  <a:pt x="4047" y="0"/>
                </a:lnTo>
                <a:lnTo>
                  <a:pt x="5059" y="0"/>
                </a:lnTo>
                <a:lnTo>
                  <a:pt x="5059" y="131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1240652" y="91301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1240652" y="91301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1241664" y="9131174"/>
            <a:ext cx="5080" cy="13335"/>
          </a:xfrm>
          <a:custGeom>
            <a:avLst/>
            <a:gdLst/>
            <a:ahLst/>
            <a:cxnLst/>
            <a:rect l="l" t="t" r="r" b="b"/>
            <a:pathLst>
              <a:path w="5080" h="13334">
                <a:moveTo>
                  <a:pt x="5059" y="13155"/>
                </a:moveTo>
                <a:lnTo>
                  <a:pt x="0" y="1315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1254313" y="10618742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1245206" y="1054234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455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1240146" y="1054234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455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1246218" y="10518053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0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1240652" y="10518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1240652" y="10518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1241664" y="10565109"/>
            <a:ext cx="5080" cy="14604"/>
          </a:xfrm>
          <a:custGeom>
            <a:avLst/>
            <a:gdLst/>
            <a:ahLst/>
            <a:cxnLst/>
            <a:rect l="l" t="t" r="r" b="b"/>
            <a:pathLst>
              <a:path w="5080" h="14604">
                <a:moveTo>
                  <a:pt x="0" y="13155"/>
                </a:moveTo>
                <a:lnTo>
                  <a:pt x="4047" y="13155"/>
                </a:lnTo>
                <a:lnTo>
                  <a:pt x="4047" y="0"/>
                </a:lnTo>
                <a:lnTo>
                  <a:pt x="5059" y="0"/>
                </a:lnTo>
                <a:lnTo>
                  <a:pt x="5059" y="141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1240652" y="105640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1240652" y="105640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1241664" y="10565109"/>
            <a:ext cx="5080" cy="14604"/>
          </a:xfrm>
          <a:custGeom>
            <a:avLst/>
            <a:gdLst/>
            <a:ahLst/>
            <a:cxnLst/>
            <a:rect l="l" t="t" r="r" b="b"/>
            <a:pathLst>
              <a:path w="5080" h="14604">
                <a:moveTo>
                  <a:pt x="5059" y="14167"/>
                </a:moveTo>
                <a:lnTo>
                  <a:pt x="0" y="1416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1243688" y="10470998"/>
            <a:ext cx="52705" cy="28575"/>
          </a:xfrm>
          <a:custGeom>
            <a:avLst/>
            <a:gdLst/>
            <a:ahLst/>
            <a:cxnLst/>
            <a:rect l="l" t="t" r="r" b="b"/>
            <a:pathLst>
              <a:path w="52705" h="28575">
                <a:moveTo>
                  <a:pt x="52621" y="0"/>
                </a:moveTo>
                <a:lnTo>
                  <a:pt x="1011" y="28334"/>
                </a:lnTo>
                <a:lnTo>
                  <a:pt x="0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1243688" y="10457842"/>
            <a:ext cx="52705" cy="28575"/>
          </a:xfrm>
          <a:custGeom>
            <a:avLst/>
            <a:gdLst/>
            <a:ahLst/>
            <a:cxnLst/>
            <a:rect l="l" t="t" r="r" b="b"/>
            <a:pathLst>
              <a:path w="52705" h="28575">
                <a:moveTo>
                  <a:pt x="52621" y="0"/>
                </a:moveTo>
                <a:lnTo>
                  <a:pt x="47561" y="3035"/>
                </a:lnTo>
                <a:lnTo>
                  <a:pt x="0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1243688" y="10469985"/>
            <a:ext cx="52705" cy="28575"/>
          </a:xfrm>
          <a:custGeom>
            <a:avLst/>
            <a:gdLst/>
            <a:ahLst/>
            <a:cxnLst/>
            <a:rect l="l" t="t" r="r" b="b"/>
            <a:pathLst>
              <a:path w="52705" h="28575">
                <a:moveTo>
                  <a:pt x="52621" y="0"/>
                </a:moveTo>
                <a:lnTo>
                  <a:pt x="0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1328692" y="106106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1328692" y="106106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1329704" y="10611659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1568524" y="10514511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0"/>
                </a:moveTo>
                <a:lnTo>
                  <a:pt x="0" y="2266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1329704" y="10598503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5059" y="3035"/>
                </a:ln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1329704" y="10612670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1567512" y="107401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1567512" y="107401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1568524" y="10740176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1011" y="0"/>
                </a:ln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1807851" y="10643029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0"/>
                </a:moveTo>
                <a:lnTo>
                  <a:pt x="0" y="22667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1568524" y="10727021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6071" y="3035"/>
                </a:ln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1568524" y="10741188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1806333" y="108686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1806333" y="108686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1808357" y="10868694"/>
            <a:ext cx="52069" cy="28575"/>
          </a:xfrm>
          <a:custGeom>
            <a:avLst/>
            <a:gdLst/>
            <a:ahLst/>
            <a:cxnLst/>
            <a:rect l="l" t="t" r="r" b="b"/>
            <a:pathLst>
              <a:path w="52069" h="28575">
                <a:moveTo>
                  <a:pt x="0" y="0"/>
                </a:moveTo>
                <a:lnTo>
                  <a:pt x="51609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1859966" y="10703746"/>
            <a:ext cx="0" cy="194310"/>
          </a:xfrm>
          <a:custGeom>
            <a:avLst/>
            <a:gdLst/>
            <a:ahLst/>
            <a:cxnLst/>
            <a:rect l="l" t="t" r="r" b="b"/>
            <a:pathLst>
              <a:path w="0" h="194309">
                <a:moveTo>
                  <a:pt x="0" y="0"/>
                </a:moveTo>
                <a:lnTo>
                  <a:pt x="0" y="1942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1808357" y="10855538"/>
            <a:ext cx="52069" cy="28575"/>
          </a:xfrm>
          <a:custGeom>
            <a:avLst/>
            <a:gdLst/>
            <a:ahLst/>
            <a:cxnLst/>
            <a:rect l="l" t="t" r="r" b="b"/>
            <a:pathLst>
              <a:path w="52069" h="28575">
                <a:moveTo>
                  <a:pt x="0" y="0"/>
                </a:moveTo>
                <a:lnTo>
                  <a:pt x="5059" y="3035"/>
                </a:lnTo>
                <a:lnTo>
                  <a:pt x="51609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1808357" y="10869706"/>
            <a:ext cx="52069" cy="28575"/>
          </a:xfrm>
          <a:custGeom>
            <a:avLst/>
            <a:gdLst/>
            <a:ahLst/>
            <a:cxnLst/>
            <a:rect l="l" t="t" r="r" b="b"/>
            <a:pathLst>
              <a:path w="52069" h="28575">
                <a:moveTo>
                  <a:pt x="0" y="0"/>
                </a:moveTo>
                <a:lnTo>
                  <a:pt x="51609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1858954" y="108970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1858954" y="108970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1243688" y="9754536"/>
            <a:ext cx="52705" cy="27940"/>
          </a:xfrm>
          <a:custGeom>
            <a:avLst/>
            <a:gdLst/>
            <a:ahLst/>
            <a:cxnLst/>
            <a:rect l="l" t="t" r="r" b="b"/>
            <a:pathLst>
              <a:path w="52705" h="27940">
                <a:moveTo>
                  <a:pt x="52621" y="0"/>
                </a:moveTo>
                <a:lnTo>
                  <a:pt x="1011" y="27322"/>
                </a:lnTo>
                <a:lnTo>
                  <a:pt x="0" y="273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1243688" y="9740369"/>
            <a:ext cx="52705" cy="28575"/>
          </a:xfrm>
          <a:custGeom>
            <a:avLst/>
            <a:gdLst/>
            <a:ahLst/>
            <a:cxnLst/>
            <a:rect l="l" t="t" r="r" b="b"/>
            <a:pathLst>
              <a:path w="52705" h="28575">
                <a:moveTo>
                  <a:pt x="52621" y="0"/>
                </a:moveTo>
                <a:lnTo>
                  <a:pt x="47561" y="3035"/>
                </a:lnTo>
                <a:lnTo>
                  <a:pt x="0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1243688" y="9753524"/>
            <a:ext cx="52705" cy="28575"/>
          </a:xfrm>
          <a:custGeom>
            <a:avLst/>
            <a:gdLst/>
            <a:ahLst/>
            <a:cxnLst/>
            <a:rect l="l" t="t" r="r" b="b"/>
            <a:pathLst>
              <a:path w="52705" h="28575">
                <a:moveTo>
                  <a:pt x="52621" y="0"/>
                </a:moveTo>
                <a:lnTo>
                  <a:pt x="0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1329704" y="9894185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0" y="1011"/>
                </a:ln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1568524" y="9798050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6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1329704" y="9882041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5059" y="3035"/>
                </a:ln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1329704" y="9895197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1567512" y="100227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1567512" y="100227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1568524" y="10022702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1011" y="1011"/>
                </a:ln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1807851" y="9926567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66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1568524" y="10010559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6071" y="3035"/>
                </a:ln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1568524" y="10023715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1806333" y="101512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1806333" y="101512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1808357" y="10151221"/>
            <a:ext cx="52069" cy="28575"/>
          </a:xfrm>
          <a:custGeom>
            <a:avLst/>
            <a:gdLst/>
            <a:ahLst/>
            <a:cxnLst/>
            <a:rect l="l" t="t" r="r" b="b"/>
            <a:pathLst>
              <a:path w="52069" h="28575">
                <a:moveTo>
                  <a:pt x="0" y="0"/>
                </a:moveTo>
                <a:lnTo>
                  <a:pt x="51609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1859966" y="9986273"/>
            <a:ext cx="0" cy="194310"/>
          </a:xfrm>
          <a:custGeom>
            <a:avLst/>
            <a:gdLst/>
            <a:ahLst/>
            <a:cxnLst/>
            <a:rect l="l" t="t" r="r" b="b"/>
            <a:pathLst>
              <a:path w="0" h="194309">
                <a:moveTo>
                  <a:pt x="0" y="0"/>
                </a:moveTo>
                <a:lnTo>
                  <a:pt x="0" y="1942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1808357" y="10139078"/>
            <a:ext cx="52069" cy="28575"/>
          </a:xfrm>
          <a:custGeom>
            <a:avLst/>
            <a:gdLst/>
            <a:ahLst/>
            <a:cxnLst/>
            <a:rect l="l" t="t" r="r" b="b"/>
            <a:pathLst>
              <a:path w="52069" h="28575">
                <a:moveTo>
                  <a:pt x="0" y="0"/>
                </a:moveTo>
                <a:lnTo>
                  <a:pt x="5059" y="3035"/>
                </a:lnTo>
                <a:lnTo>
                  <a:pt x="51609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1808357" y="10152233"/>
            <a:ext cx="52069" cy="28575"/>
          </a:xfrm>
          <a:custGeom>
            <a:avLst/>
            <a:gdLst/>
            <a:ahLst/>
            <a:cxnLst/>
            <a:rect l="l" t="t" r="r" b="b"/>
            <a:pathLst>
              <a:path w="52069" h="28575">
                <a:moveTo>
                  <a:pt x="0" y="0"/>
                </a:moveTo>
                <a:lnTo>
                  <a:pt x="51609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1858954" y="101795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1858954" y="101795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1243688" y="9037062"/>
            <a:ext cx="52705" cy="28575"/>
          </a:xfrm>
          <a:custGeom>
            <a:avLst/>
            <a:gdLst/>
            <a:ahLst/>
            <a:cxnLst/>
            <a:rect l="l" t="t" r="r" b="b"/>
            <a:pathLst>
              <a:path w="52705" h="28575">
                <a:moveTo>
                  <a:pt x="52621" y="0"/>
                </a:moveTo>
                <a:lnTo>
                  <a:pt x="1011" y="28334"/>
                </a:lnTo>
                <a:lnTo>
                  <a:pt x="0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1243688" y="9022894"/>
            <a:ext cx="52705" cy="28575"/>
          </a:xfrm>
          <a:custGeom>
            <a:avLst/>
            <a:gdLst/>
            <a:ahLst/>
            <a:cxnLst/>
            <a:rect l="l" t="t" r="r" b="b"/>
            <a:pathLst>
              <a:path w="52705" h="28575">
                <a:moveTo>
                  <a:pt x="52621" y="0"/>
                </a:moveTo>
                <a:lnTo>
                  <a:pt x="47561" y="3035"/>
                </a:lnTo>
                <a:lnTo>
                  <a:pt x="0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1243688" y="9036050"/>
            <a:ext cx="52705" cy="28575"/>
          </a:xfrm>
          <a:custGeom>
            <a:avLst/>
            <a:gdLst/>
            <a:ahLst/>
            <a:cxnLst/>
            <a:rect l="l" t="t" r="r" b="b"/>
            <a:pathLst>
              <a:path w="52705" h="28575">
                <a:moveTo>
                  <a:pt x="52621" y="0"/>
                </a:moveTo>
                <a:lnTo>
                  <a:pt x="0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1328692" y="91767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1328692" y="91767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1329704" y="9177723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1568524" y="9080576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0"/>
                </a:moveTo>
                <a:lnTo>
                  <a:pt x="0" y="2266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1329704" y="9164568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5059" y="3035"/>
                </a:ln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1329704" y="9178735"/>
            <a:ext cx="239395" cy="127635"/>
          </a:xfrm>
          <a:custGeom>
            <a:avLst/>
            <a:gdLst/>
            <a:ahLst/>
            <a:cxnLst/>
            <a:rect l="l" t="t" r="r" b="b"/>
            <a:pathLst>
              <a:path w="239394" h="127634">
                <a:moveTo>
                  <a:pt x="0" y="0"/>
                </a:moveTo>
                <a:lnTo>
                  <a:pt x="238820" y="127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1567512" y="93052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1567512" y="93052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1568524" y="9080576"/>
            <a:ext cx="239395" cy="354330"/>
          </a:xfrm>
          <a:custGeom>
            <a:avLst/>
            <a:gdLst/>
            <a:ahLst/>
            <a:cxnLst/>
            <a:rect l="l" t="t" r="r" b="b"/>
            <a:pathLst>
              <a:path w="239394" h="354329">
                <a:moveTo>
                  <a:pt x="238820" y="354182"/>
                </a:moveTo>
                <a:lnTo>
                  <a:pt x="1011" y="225665"/>
                </a:lnTo>
                <a:lnTo>
                  <a:pt x="0" y="225665"/>
                </a:lnTo>
                <a:lnTo>
                  <a:pt x="0" y="21250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1807851" y="9209094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0"/>
                </a:moveTo>
                <a:lnTo>
                  <a:pt x="0" y="22667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1568524" y="9293086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6071" y="3035"/>
                </a:ln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1568524" y="9307253"/>
            <a:ext cx="239395" cy="127635"/>
          </a:xfrm>
          <a:custGeom>
            <a:avLst/>
            <a:gdLst/>
            <a:ahLst/>
            <a:cxnLst/>
            <a:rect l="l" t="t" r="r" b="b"/>
            <a:pathLst>
              <a:path w="239394" h="127634">
                <a:moveTo>
                  <a:pt x="0" y="0"/>
                </a:moveTo>
                <a:lnTo>
                  <a:pt x="238820" y="127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1806333" y="94337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1806333" y="94337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1808357" y="9434759"/>
            <a:ext cx="52069" cy="28575"/>
          </a:xfrm>
          <a:custGeom>
            <a:avLst/>
            <a:gdLst/>
            <a:ahLst/>
            <a:cxnLst/>
            <a:rect l="l" t="t" r="r" b="b"/>
            <a:pathLst>
              <a:path w="52069" h="28575">
                <a:moveTo>
                  <a:pt x="0" y="0"/>
                </a:moveTo>
                <a:lnTo>
                  <a:pt x="51609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1859966" y="9268799"/>
            <a:ext cx="0" cy="194310"/>
          </a:xfrm>
          <a:custGeom>
            <a:avLst/>
            <a:gdLst/>
            <a:ahLst/>
            <a:cxnLst/>
            <a:rect l="l" t="t" r="r" b="b"/>
            <a:pathLst>
              <a:path w="0" h="194309">
                <a:moveTo>
                  <a:pt x="0" y="0"/>
                </a:moveTo>
                <a:lnTo>
                  <a:pt x="0" y="1942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1808357" y="9421603"/>
            <a:ext cx="52069" cy="28575"/>
          </a:xfrm>
          <a:custGeom>
            <a:avLst/>
            <a:gdLst/>
            <a:ahLst/>
            <a:cxnLst/>
            <a:rect l="l" t="t" r="r" b="b"/>
            <a:pathLst>
              <a:path w="52069" h="28575">
                <a:moveTo>
                  <a:pt x="0" y="0"/>
                </a:moveTo>
                <a:lnTo>
                  <a:pt x="5059" y="3035"/>
                </a:lnTo>
                <a:lnTo>
                  <a:pt x="51609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1808357" y="9435771"/>
            <a:ext cx="52069" cy="27940"/>
          </a:xfrm>
          <a:custGeom>
            <a:avLst/>
            <a:gdLst/>
            <a:ahLst/>
            <a:cxnLst/>
            <a:rect l="l" t="t" r="r" b="b"/>
            <a:pathLst>
              <a:path w="52069" h="27940">
                <a:moveTo>
                  <a:pt x="0" y="0"/>
                </a:moveTo>
                <a:lnTo>
                  <a:pt x="51609" y="273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1858954" y="94620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1858954" y="94620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1774456" y="5685479"/>
            <a:ext cx="0" cy="227329"/>
          </a:xfrm>
          <a:custGeom>
            <a:avLst/>
            <a:gdLst/>
            <a:ahLst/>
            <a:cxnLst/>
            <a:rect l="l" t="t" r="r" b="b"/>
            <a:pathLst>
              <a:path w="0" h="227329">
                <a:moveTo>
                  <a:pt x="0" y="0"/>
                </a:moveTo>
                <a:lnTo>
                  <a:pt x="0" y="22718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1258867" y="694637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1258867" y="6906904"/>
            <a:ext cx="77470" cy="0"/>
          </a:xfrm>
          <a:custGeom>
            <a:avLst/>
            <a:gdLst/>
            <a:ahLst/>
            <a:cxnLst/>
            <a:rect l="l" t="t" r="r" b="b"/>
            <a:pathLst>
              <a:path w="77469" h="0">
                <a:moveTo>
                  <a:pt x="0" y="0"/>
                </a:moveTo>
                <a:lnTo>
                  <a:pt x="76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1703114" y="6668084"/>
            <a:ext cx="78105" cy="0"/>
          </a:xfrm>
          <a:custGeom>
            <a:avLst/>
            <a:gdLst/>
            <a:ahLst/>
            <a:cxnLst/>
            <a:rect l="l" t="t" r="r" b="b"/>
            <a:pathLst>
              <a:path w="78105" h="0">
                <a:moveTo>
                  <a:pt x="0" y="0"/>
                </a:moveTo>
                <a:lnTo>
                  <a:pt x="779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1854906" y="6394857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1858954" y="6394857"/>
            <a:ext cx="0" cy="221615"/>
          </a:xfrm>
          <a:custGeom>
            <a:avLst/>
            <a:gdLst/>
            <a:ahLst/>
            <a:cxnLst/>
            <a:rect l="l" t="t" r="r" b="b"/>
            <a:pathLst>
              <a:path w="0" h="221615">
                <a:moveTo>
                  <a:pt x="0" y="0"/>
                </a:moveTo>
                <a:lnTo>
                  <a:pt x="0" y="6071"/>
                </a:lnTo>
                <a:lnTo>
                  <a:pt x="0" y="221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1858954" y="6394857"/>
            <a:ext cx="3175" cy="221615"/>
          </a:xfrm>
          <a:custGeom>
            <a:avLst/>
            <a:gdLst/>
            <a:ahLst/>
            <a:cxnLst/>
            <a:rect l="l" t="t" r="r" b="b"/>
            <a:pathLst>
              <a:path w="3175" h="221615">
                <a:moveTo>
                  <a:pt x="0" y="0"/>
                </a:moveTo>
                <a:lnTo>
                  <a:pt x="3035" y="0"/>
                </a:lnTo>
                <a:lnTo>
                  <a:pt x="3035" y="6071"/>
                </a:lnTo>
                <a:lnTo>
                  <a:pt x="3035" y="221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1857942" y="6616475"/>
            <a:ext cx="1270" cy="11430"/>
          </a:xfrm>
          <a:custGeom>
            <a:avLst/>
            <a:gdLst/>
            <a:ahLst/>
            <a:cxnLst/>
            <a:rect l="l" t="t" r="r" b="b"/>
            <a:pathLst>
              <a:path w="1269" h="11429">
                <a:moveTo>
                  <a:pt x="0" y="11131"/>
                </a:moveTo>
                <a:lnTo>
                  <a:pt x="0" y="0"/>
                </a:lnTo>
                <a:lnTo>
                  <a:pt x="1011" y="0"/>
                </a:lnTo>
                <a:lnTo>
                  <a:pt x="1011" y="11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1861990" y="6616475"/>
            <a:ext cx="1270" cy="11430"/>
          </a:xfrm>
          <a:custGeom>
            <a:avLst/>
            <a:gdLst/>
            <a:ahLst/>
            <a:cxnLst/>
            <a:rect l="l" t="t" r="r" b="b"/>
            <a:pathLst>
              <a:path w="1269" h="11429">
                <a:moveTo>
                  <a:pt x="0" y="11131"/>
                </a:moveTo>
                <a:lnTo>
                  <a:pt x="0" y="0"/>
                </a:lnTo>
                <a:lnTo>
                  <a:pt x="1011" y="0"/>
                </a:lnTo>
                <a:lnTo>
                  <a:pt x="1011" y="11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1237616" y="742502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121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1237616" y="7425024"/>
            <a:ext cx="12700" cy="48895"/>
          </a:xfrm>
          <a:custGeom>
            <a:avLst/>
            <a:gdLst/>
            <a:ahLst/>
            <a:cxnLst/>
            <a:rect l="l" t="t" r="r" b="b"/>
            <a:pathLst>
              <a:path w="12700" h="48895">
                <a:moveTo>
                  <a:pt x="12143" y="0"/>
                </a:moveTo>
                <a:lnTo>
                  <a:pt x="12143" y="48573"/>
                </a:lnTo>
                <a:lnTo>
                  <a:pt x="0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1836691" y="7347609"/>
            <a:ext cx="2543175" cy="0"/>
          </a:xfrm>
          <a:custGeom>
            <a:avLst/>
            <a:gdLst/>
            <a:ahLst/>
            <a:cxnLst/>
            <a:rect l="l" t="t" r="r" b="b"/>
            <a:pathLst>
              <a:path w="2543175" h="0">
                <a:moveTo>
                  <a:pt x="0" y="0"/>
                </a:moveTo>
                <a:lnTo>
                  <a:pt x="2543033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1237616" y="7394665"/>
            <a:ext cx="0" cy="30480"/>
          </a:xfrm>
          <a:custGeom>
            <a:avLst/>
            <a:gdLst/>
            <a:ahLst/>
            <a:cxnLst/>
            <a:rect l="l" t="t" r="r" b="b"/>
            <a:pathLst>
              <a:path w="0" h="30479">
                <a:moveTo>
                  <a:pt x="0" y="0"/>
                </a:moveTo>
                <a:lnTo>
                  <a:pt x="0" y="303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1249759" y="7401748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5">
                <a:moveTo>
                  <a:pt x="0" y="0"/>
                </a:moveTo>
                <a:lnTo>
                  <a:pt x="0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1239640" y="7473598"/>
            <a:ext cx="0" cy="270510"/>
          </a:xfrm>
          <a:custGeom>
            <a:avLst/>
            <a:gdLst/>
            <a:ahLst/>
            <a:cxnLst/>
            <a:rect l="l" t="t" r="r" b="b"/>
            <a:pathLst>
              <a:path w="0" h="270509">
                <a:moveTo>
                  <a:pt x="0" y="0"/>
                </a:moveTo>
                <a:lnTo>
                  <a:pt x="0" y="270191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1249759" y="7473598"/>
            <a:ext cx="0" cy="30480"/>
          </a:xfrm>
          <a:custGeom>
            <a:avLst/>
            <a:gdLst/>
            <a:ahLst/>
            <a:cxnLst/>
            <a:rect l="l" t="t" r="r" b="b"/>
            <a:pathLst>
              <a:path w="0" h="30479">
                <a:moveTo>
                  <a:pt x="0" y="0"/>
                </a:moveTo>
                <a:lnTo>
                  <a:pt x="0" y="303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1863002" y="7792362"/>
            <a:ext cx="0" cy="222885"/>
          </a:xfrm>
          <a:custGeom>
            <a:avLst/>
            <a:gdLst/>
            <a:ahLst/>
            <a:cxnLst/>
            <a:rect l="l" t="t" r="r" b="b"/>
            <a:pathLst>
              <a:path w="0" h="222884">
                <a:moveTo>
                  <a:pt x="0" y="0"/>
                </a:moveTo>
                <a:lnTo>
                  <a:pt x="0" y="222629"/>
                </a:lnTo>
              </a:path>
            </a:pathLst>
          </a:custGeom>
          <a:ln w="1113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1854906" y="7799446"/>
            <a:ext cx="12700" cy="35560"/>
          </a:xfrm>
          <a:custGeom>
            <a:avLst/>
            <a:gdLst/>
            <a:ahLst/>
            <a:cxnLst/>
            <a:rect l="l" t="t" r="r" b="b"/>
            <a:pathLst>
              <a:path w="12700" h="35559">
                <a:moveTo>
                  <a:pt x="0" y="0"/>
                </a:moveTo>
                <a:lnTo>
                  <a:pt x="0" y="35418"/>
                </a:lnTo>
                <a:lnTo>
                  <a:pt x="12143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1848835" y="7106259"/>
            <a:ext cx="0" cy="311150"/>
          </a:xfrm>
          <a:custGeom>
            <a:avLst/>
            <a:gdLst/>
            <a:ahLst/>
            <a:cxnLst/>
            <a:rect l="l" t="t" r="r" b="b"/>
            <a:pathLst>
              <a:path w="0" h="311150">
                <a:moveTo>
                  <a:pt x="0" y="0"/>
                </a:moveTo>
                <a:lnTo>
                  <a:pt x="0" y="3106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1774962" y="7106259"/>
            <a:ext cx="74295" cy="11430"/>
          </a:xfrm>
          <a:custGeom>
            <a:avLst/>
            <a:gdLst/>
            <a:ahLst/>
            <a:cxnLst/>
            <a:rect l="l" t="t" r="r" b="b"/>
            <a:pathLst>
              <a:path w="74294" h="11429">
                <a:moveTo>
                  <a:pt x="73872" y="11131"/>
                </a:moveTo>
                <a:lnTo>
                  <a:pt x="3035" y="11131"/>
                </a:lnTo>
                <a:lnTo>
                  <a:pt x="0" y="0"/>
                </a:lnTo>
                <a:lnTo>
                  <a:pt x="738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1237616" y="7503956"/>
            <a:ext cx="92075" cy="12700"/>
          </a:xfrm>
          <a:custGeom>
            <a:avLst/>
            <a:gdLst/>
            <a:ahLst/>
            <a:cxnLst/>
            <a:rect l="l" t="t" r="r" b="b"/>
            <a:pathLst>
              <a:path w="92075" h="12700">
                <a:moveTo>
                  <a:pt x="0" y="12143"/>
                </a:moveTo>
                <a:lnTo>
                  <a:pt x="89051" y="12143"/>
                </a:lnTo>
                <a:lnTo>
                  <a:pt x="92087" y="0"/>
                </a:ln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1773444" y="731219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1774962" y="7119415"/>
            <a:ext cx="0" cy="185420"/>
          </a:xfrm>
          <a:custGeom>
            <a:avLst/>
            <a:gdLst/>
            <a:ahLst/>
            <a:cxnLst/>
            <a:rect l="l" t="t" r="r" b="b"/>
            <a:pathLst>
              <a:path w="0" h="185420">
                <a:moveTo>
                  <a:pt x="0" y="0"/>
                </a:moveTo>
                <a:lnTo>
                  <a:pt x="0" y="1851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1836691" y="733394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1535636" y="7247932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0"/>
                </a:moveTo>
                <a:lnTo>
                  <a:pt x="0" y="22667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1536142" y="7359246"/>
            <a:ext cx="213995" cy="114935"/>
          </a:xfrm>
          <a:custGeom>
            <a:avLst/>
            <a:gdLst/>
            <a:ahLst/>
            <a:cxnLst/>
            <a:rect l="l" t="t" r="r" b="b"/>
            <a:pathLst>
              <a:path w="213994" h="114934">
                <a:moveTo>
                  <a:pt x="213521" y="0"/>
                </a:moveTo>
                <a:lnTo>
                  <a:pt x="0" y="1143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1535130" y="74725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1535130" y="74725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1536142" y="7352163"/>
            <a:ext cx="201930" cy="108585"/>
          </a:xfrm>
          <a:custGeom>
            <a:avLst/>
            <a:gdLst/>
            <a:ahLst/>
            <a:cxnLst/>
            <a:rect l="l" t="t" r="r" b="b"/>
            <a:pathLst>
              <a:path w="201930" h="108584">
                <a:moveTo>
                  <a:pt x="201378" y="0"/>
                </a:moveTo>
                <a:lnTo>
                  <a:pt x="0" y="1082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1536142" y="7358235"/>
            <a:ext cx="213995" cy="115570"/>
          </a:xfrm>
          <a:custGeom>
            <a:avLst/>
            <a:gdLst/>
            <a:ahLst/>
            <a:cxnLst/>
            <a:rect l="l" t="t" r="r" b="b"/>
            <a:pathLst>
              <a:path w="213994" h="115570">
                <a:moveTo>
                  <a:pt x="213521" y="0"/>
                </a:moveTo>
                <a:lnTo>
                  <a:pt x="0" y="115362"/>
                </a:lnTo>
                <a:lnTo>
                  <a:pt x="0" y="1022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1296309" y="7376450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6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1404588" y="7474609"/>
            <a:ext cx="130810" cy="69850"/>
          </a:xfrm>
          <a:custGeom>
            <a:avLst/>
            <a:gdLst/>
            <a:ahLst/>
            <a:cxnLst/>
            <a:rect l="l" t="t" r="r" b="b"/>
            <a:pathLst>
              <a:path w="130809" h="69850">
                <a:moveTo>
                  <a:pt x="130541" y="0"/>
                </a:moveTo>
                <a:lnTo>
                  <a:pt x="0" y="698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1296309" y="7551518"/>
            <a:ext cx="96520" cy="50800"/>
          </a:xfrm>
          <a:custGeom>
            <a:avLst/>
            <a:gdLst/>
            <a:ahLst/>
            <a:cxnLst/>
            <a:rect l="l" t="t" r="r" b="b"/>
            <a:pathLst>
              <a:path w="96519" h="50800">
                <a:moveTo>
                  <a:pt x="96135" y="0"/>
                </a:moveTo>
                <a:lnTo>
                  <a:pt x="1011" y="50597"/>
                </a:lnTo>
                <a:lnTo>
                  <a:pt x="0" y="505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1392445" y="7460442"/>
            <a:ext cx="142875" cy="77470"/>
          </a:xfrm>
          <a:custGeom>
            <a:avLst/>
            <a:gdLst/>
            <a:ahLst/>
            <a:cxnLst/>
            <a:rect l="l" t="t" r="r" b="b"/>
            <a:pathLst>
              <a:path w="142875" h="77470">
                <a:moveTo>
                  <a:pt x="142685" y="0"/>
                </a:moveTo>
                <a:lnTo>
                  <a:pt x="137625" y="3035"/>
                </a:lnTo>
                <a:lnTo>
                  <a:pt x="0" y="76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1296309" y="7544434"/>
            <a:ext cx="83185" cy="45085"/>
          </a:xfrm>
          <a:custGeom>
            <a:avLst/>
            <a:gdLst/>
            <a:ahLst/>
            <a:cxnLst/>
            <a:rect l="l" t="t" r="r" b="b"/>
            <a:pathLst>
              <a:path w="83184" h="45084">
                <a:moveTo>
                  <a:pt x="82980" y="0"/>
                </a:moveTo>
                <a:lnTo>
                  <a:pt x="0" y="44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1403576" y="7473598"/>
            <a:ext cx="132080" cy="71120"/>
          </a:xfrm>
          <a:custGeom>
            <a:avLst/>
            <a:gdLst/>
            <a:ahLst/>
            <a:cxnLst/>
            <a:rect l="l" t="t" r="r" b="b"/>
            <a:pathLst>
              <a:path w="132080" h="71120">
                <a:moveTo>
                  <a:pt x="131553" y="0"/>
                </a:moveTo>
                <a:lnTo>
                  <a:pt x="0" y="708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1296309" y="7550505"/>
            <a:ext cx="95250" cy="52069"/>
          </a:xfrm>
          <a:custGeom>
            <a:avLst/>
            <a:gdLst/>
            <a:ahLst/>
            <a:cxnLst/>
            <a:rect l="l" t="t" r="r" b="b"/>
            <a:pathLst>
              <a:path w="95250" h="52070">
                <a:moveTo>
                  <a:pt x="95123" y="0"/>
                </a:moveTo>
                <a:lnTo>
                  <a:pt x="0" y="516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1244700" y="7710394"/>
            <a:ext cx="0" cy="33655"/>
          </a:xfrm>
          <a:custGeom>
            <a:avLst/>
            <a:gdLst/>
            <a:ahLst/>
            <a:cxnLst/>
            <a:rect l="l" t="t" r="r" b="b"/>
            <a:pathLst>
              <a:path w="0" h="33654">
                <a:moveTo>
                  <a:pt x="0" y="0"/>
                </a:moveTo>
                <a:lnTo>
                  <a:pt x="0" y="3339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1329704" y="7518123"/>
            <a:ext cx="0" cy="227329"/>
          </a:xfrm>
          <a:custGeom>
            <a:avLst/>
            <a:gdLst/>
            <a:ahLst/>
            <a:cxnLst/>
            <a:rect l="l" t="t" r="r" b="b"/>
            <a:pathLst>
              <a:path w="0" h="227329">
                <a:moveTo>
                  <a:pt x="0" y="0"/>
                </a:moveTo>
                <a:lnTo>
                  <a:pt x="0" y="2271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1326668" y="774378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3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1243688" y="7731645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 h="0">
                <a:moveTo>
                  <a:pt x="0" y="0"/>
                </a:moveTo>
                <a:lnTo>
                  <a:pt x="860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1858954" y="8028147"/>
            <a:ext cx="0" cy="22860"/>
          </a:xfrm>
          <a:custGeom>
            <a:avLst/>
            <a:gdLst/>
            <a:ahLst/>
            <a:cxnLst/>
            <a:rect l="l" t="t" r="r" b="b"/>
            <a:pathLst>
              <a:path w="0" h="22859">
                <a:moveTo>
                  <a:pt x="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1861990" y="7834864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2266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1857942" y="8050410"/>
            <a:ext cx="1270" cy="11430"/>
          </a:xfrm>
          <a:custGeom>
            <a:avLst/>
            <a:gdLst/>
            <a:ahLst/>
            <a:cxnLst/>
            <a:rect l="l" t="t" r="r" b="b"/>
            <a:pathLst>
              <a:path w="1269" h="11429">
                <a:moveTo>
                  <a:pt x="0" y="11131"/>
                </a:moveTo>
                <a:lnTo>
                  <a:pt x="0" y="0"/>
                </a:lnTo>
                <a:lnTo>
                  <a:pt x="1011" y="0"/>
                </a:lnTo>
                <a:lnTo>
                  <a:pt x="1011" y="11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1861990" y="8050410"/>
            <a:ext cx="1270" cy="11430"/>
          </a:xfrm>
          <a:custGeom>
            <a:avLst/>
            <a:gdLst/>
            <a:ahLst/>
            <a:cxnLst/>
            <a:rect l="l" t="t" r="r" b="b"/>
            <a:pathLst>
              <a:path w="1269" h="11429">
                <a:moveTo>
                  <a:pt x="0" y="0"/>
                </a:moveTo>
                <a:lnTo>
                  <a:pt x="1011" y="0"/>
                </a:lnTo>
                <a:lnTo>
                  <a:pt x="1011" y="11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966140" y="6745458"/>
            <a:ext cx="670052" cy="27124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1830620" y="6695406"/>
            <a:ext cx="18415" cy="9525"/>
          </a:xfrm>
          <a:custGeom>
            <a:avLst/>
            <a:gdLst/>
            <a:ahLst/>
            <a:cxnLst/>
            <a:rect l="l" t="t" r="r" b="b"/>
            <a:pathLst>
              <a:path w="18414" h="9525">
                <a:moveTo>
                  <a:pt x="18215" y="0"/>
                </a:moveTo>
                <a:lnTo>
                  <a:pt x="0" y="91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1836691" y="6631401"/>
            <a:ext cx="2543175" cy="0"/>
          </a:xfrm>
          <a:custGeom>
            <a:avLst/>
            <a:gdLst/>
            <a:ahLst/>
            <a:cxnLst/>
            <a:rect l="l" t="t" r="r" b="b"/>
            <a:pathLst>
              <a:path w="2543175" h="0">
                <a:moveTo>
                  <a:pt x="0" y="0"/>
                </a:moveTo>
                <a:lnTo>
                  <a:pt x="2543033" y="0"/>
                </a:lnTo>
              </a:path>
            </a:pathLst>
          </a:custGeom>
          <a:ln w="116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946551" y="5840308"/>
            <a:ext cx="917085" cy="115210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1568524" y="7871294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1011" y="1011"/>
                </a:ln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1568524" y="7646641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6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1807345" y="7775159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6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1568524" y="7859151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6071" y="3035"/>
                </a:ln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1568524" y="7872306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1806333" y="79998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1806333" y="79998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1726389" y="5911145"/>
            <a:ext cx="2653665" cy="0"/>
          </a:xfrm>
          <a:custGeom>
            <a:avLst/>
            <a:gdLst/>
            <a:ahLst/>
            <a:cxnLst/>
            <a:rect l="l" t="t" r="r" b="b"/>
            <a:pathLst>
              <a:path w="2653665" h="0">
                <a:moveTo>
                  <a:pt x="0" y="0"/>
                </a:moveTo>
                <a:lnTo>
                  <a:pt x="265333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1776986" y="59151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1776986" y="59151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1781034" y="5916204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 h="0">
                <a:moveTo>
                  <a:pt x="0" y="0"/>
                </a:moveTo>
                <a:lnTo>
                  <a:pt x="67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1775974" y="59101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1775974" y="59101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1774962" y="59101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1774962" y="59101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1774962" y="5911145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1773950" y="59111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1773950" y="59111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1773950" y="59111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1773950" y="59111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1773444" y="591367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1773950" y="59121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1773950" y="59121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1773950" y="59131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1773950" y="59131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1773950" y="59141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1773950" y="59141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1774962" y="591519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011" y="10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1774962" y="59151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1774962" y="59151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1775974" y="59151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1775974" y="59151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1775974" y="59151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1775974" y="59151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1774962" y="59151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1774962" y="59151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1774962" y="59151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1774962" y="59151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1254313" y="631592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1854906" y="567131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0" y="12143"/>
                </a:lnTo>
                <a:lnTo>
                  <a:pt x="12143" y="12143"/>
                </a:lnTo>
                <a:lnTo>
                  <a:pt x="0" y="0"/>
                </a:lnTo>
                <a:close/>
              </a:path>
              <a:path w="12700" h="12700">
                <a:moveTo>
                  <a:pt x="12143" y="0"/>
                </a:moveTo>
                <a:lnTo>
                  <a:pt x="0" y="0"/>
                </a:lnTo>
                <a:lnTo>
                  <a:pt x="12143" y="12143"/>
                </a:lnTo>
                <a:lnTo>
                  <a:pt x="121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1854906" y="567131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0"/>
                </a:moveTo>
                <a:lnTo>
                  <a:pt x="0" y="0"/>
                </a:lnTo>
                <a:lnTo>
                  <a:pt x="12143" y="12143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1854906" y="567131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43" y="12143"/>
                </a:lnTo>
                <a:lnTo>
                  <a:pt x="0" y="1214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1774962" y="5673916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 h="0">
                <a:moveTo>
                  <a:pt x="0" y="0"/>
                </a:moveTo>
                <a:lnTo>
                  <a:pt x="92087" y="0"/>
                </a:lnTo>
              </a:path>
            </a:pathLst>
          </a:custGeom>
          <a:ln w="82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1845799" y="6353367"/>
            <a:ext cx="3175" cy="221615"/>
          </a:xfrm>
          <a:custGeom>
            <a:avLst/>
            <a:gdLst/>
            <a:ahLst/>
            <a:cxnLst/>
            <a:rect l="l" t="t" r="r" b="b"/>
            <a:pathLst>
              <a:path w="3175" h="221615">
                <a:moveTo>
                  <a:pt x="0" y="0"/>
                </a:moveTo>
                <a:lnTo>
                  <a:pt x="3035" y="1011"/>
                </a:lnTo>
                <a:lnTo>
                  <a:pt x="3035" y="221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1610014" y="6233957"/>
            <a:ext cx="0" cy="212725"/>
          </a:xfrm>
          <a:custGeom>
            <a:avLst/>
            <a:gdLst/>
            <a:ahLst/>
            <a:cxnLst/>
            <a:rect l="l" t="t" r="r" b="b"/>
            <a:pathLst>
              <a:path w="0" h="212725">
                <a:moveTo>
                  <a:pt x="0" y="0"/>
                </a:moveTo>
                <a:lnTo>
                  <a:pt x="0" y="2125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1847823" y="65871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1847823" y="65871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1610014" y="6459622"/>
            <a:ext cx="239395" cy="129539"/>
          </a:xfrm>
          <a:custGeom>
            <a:avLst/>
            <a:gdLst/>
            <a:ahLst/>
            <a:cxnLst/>
            <a:rect l="l" t="t" r="r" b="b"/>
            <a:pathLst>
              <a:path w="239394" h="129540">
                <a:moveTo>
                  <a:pt x="238820" y="129529"/>
                </a:moveTo>
                <a:lnTo>
                  <a:pt x="238820" y="12851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1610014" y="6460634"/>
            <a:ext cx="239395" cy="127635"/>
          </a:xfrm>
          <a:custGeom>
            <a:avLst/>
            <a:gdLst/>
            <a:ahLst/>
            <a:cxnLst/>
            <a:rect l="l" t="t" r="r" b="b"/>
            <a:pathLst>
              <a:path w="239394" h="127634">
                <a:moveTo>
                  <a:pt x="238820" y="1275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1610014" y="6446466"/>
            <a:ext cx="239395" cy="142875"/>
          </a:xfrm>
          <a:custGeom>
            <a:avLst/>
            <a:gdLst/>
            <a:ahLst/>
            <a:cxnLst/>
            <a:rect l="l" t="t" r="r" b="b"/>
            <a:pathLst>
              <a:path w="239394" h="142875">
                <a:moveTo>
                  <a:pt x="238820" y="142685"/>
                </a:moveTo>
                <a:lnTo>
                  <a:pt x="238820" y="128517"/>
                </a:lnTo>
                <a:lnTo>
                  <a:pt x="5059" y="3035"/>
                </a:lnTo>
                <a:lnTo>
                  <a:pt x="0" y="0"/>
                </a:lnTo>
                <a:lnTo>
                  <a:pt x="0" y="141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1370688" y="6105439"/>
            <a:ext cx="0" cy="212725"/>
          </a:xfrm>
          <a:custGeom>
            <a:avLst/>
            <a:gdLst/>
            <a:ahLst/>
            <a:cxnLst/>
            <a:rect l="l" t="t" r="r" b="b"/>
            <a:pathLst>
              <a:path w="0" h="212725">
                <a:moveTo>
                  <a:pt x="0" y="0"/>
                </a:moveTo>
                <a:lnTo>
                  <a:pt x="0" y="21250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1371194" y="6331104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238820" y="128517"/>
                </a:moveTo>
                <a:lnTo>
                  <a:pt x="237808" y="12851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1371194" y="6332116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238820" y="128517"/>
                </a:moveTo>
                <a:lnTo>
                  <a:pt x="237808" y="12750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1371194" y="6317949"/>
            <a:ext cx="239395" cy="142875"/>
          </a:xfrm>
          <a:custGeom>
            <a:avLst/>
            <a:gdLst/>
            <a:ahLst/>
            <a:cxnLst/>
            <a:rect l="l" t="t" r="r" b="b"/>
            <a:pathLst>
              <a:path w="239394" h="142875">
                <a:moveTo>
                  <a:pt x="238820" y="142685"/>
                </a:moveTo>
                <a:lnTo>
                  <a:pt x="238820" y="128517"/>
                </a:lnTo>
                <a:lnTo>
                  <a:pt x="5059" y="3035"/>
                </a:lnTo>
                <a:lnTo>
                  <a:pt x="0" y="0"/>
                </a:lnTo>
                <a:lnTo>
                  <a:pt x="0" y="141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1329704" y="6083176"/>
            <a:ext cx="0" cy="228600"/>
          </a:xfrm>
          <a:custGeom>
            <a:avLst/>
            <a:gdLst/>
            <a:ahLst/>
            <a:cxnLst/>
            <a:rect l="l" t="t" r="r" b="b"/>
            <a:pathLst>
              <a:path w="0" h="228600">
                <a:moveTo>
                  <a:pt x="0" y="0"/>
                </a:moveTo>
                <a:lnTo>
                  <a:pt x="0" y="2281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1329704" y="6308841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40478" y="23274"/>
                </a:moveTo>
                <a:lnTo>
                  <a:pt x="40478" y="2226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1329704" y="6309853"/>
            <a:ext cx="40640" cy="21590"/>
          </a:xfrm>
          <a:custGeom>
            <a:avLst/>
            <a:gdLst/>
            <a:ahLst/>
            <a:cxnLst/>
            <a:rect l="l" t="t" r="r" b="b"/>
            <a:pathLst>
              <a:path w="40640" h="21589">
                <a:moveTo>
                  <a:pt x="40478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1329704" y="6296698"/>
            <a:ext cx="40640" cy="35560"/>
          </a:xfrm>
          <a:custGeom>
            <a:avLst/>
            <a:gdLst/>
            <a:ahLst/>
            <a:cxnLst/>
            <a:rect l="l" t="t" r="r" b="b"/>
            <a:pathLst>
              <a:path w="40640" h="35560">
                <a:moveTo>
                  <a:pt x="40478" y="35418"/>
                </a:moveTo>
                <a:lnTo>
                  <a:pt x="40478" y="21250"/>
                </a:lnTo>
                <a:lnTo>
                  <a:pt x="6071" y="3035"/>
                </a:lnTo>
                <a:lnTo>
                  <a:pt x="0" y="0"/>
                </a:lnTo>
                <a:lnTo>
                  <a:pt x="0" y="131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1326668" y="630884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3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1243688" y="6297710"/>
            <a:ext cx="86360" cy="12700"/>
          </a:xfrm>
          <a:custGeom>
            <a:avLst/>
            <a:gdLst/>
            <a:ahLst/>
            <a:cxnLst/>
            <a:rect l="l" t="t" r="r" b="b"/>
            <a:pathLst>
              <a:path w="86359" h="12700">
                <a:moveTo>
                  <a:pt x="86015" y="12143"/>
                </a:moveTo>
                <a:lnTo>
                  <a:pt x="86015" y="0"/>
                </a:lnTo>
                <a:lnTo>
                  <a:pt x="0" y="0"/>
                </a:lnTo>
                <a:lnTo>
                  <a:pt x="0" y="11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1241664" y="6082164"/>
            <a:ext cx="4445" cy="194310"/>
          </a:xfrm>
          <a:custGeom>
            <a:avLst/>
            <a:gdLst/>
            <a:ahLst/>
            <a:cxnLst/>
            <a:rect l="l" t="t" r="r" b="b"/>
            <a:pathLst>
              <a:path w="4444" h="194310">
                <a:moveTo>
                  <a:pt x="4047" y="192270"/>
                </a:moveTo>
                <a:lnTo>
                  <a:pt x="2023" y="193282"/>
                </a:lnTo>
                <a:lnTo>
                  <a:pt x="0" y="19429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1243688" y="6082164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0"/>
                </a:moveTo>
                <a:lnTo>
                  <a:pt x="0" y="21554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1240146" y="624002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465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1244194" y="626279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1245206" y="624002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465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1240652" y="62622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1240652" y="62622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1241664" y="6263304"/>
            <a:ext cx="5080" cy="13335"/>
          </a:xfrm>
          <a:custGeom>
            <a:avLst/>
            <a:gdLst/>
            <a:ahLst/>
            <a:cxnLst/>
            <a:rect l="l" t="t" r="r" b="b"/>
            <a:pathLst>
              <a:path w="5080" h="13335">
                <a:moveTo>
                  <a:pt x="0" y="12143"/>
                </a:moveTo>
                <a:lnTo>
                  <a:pt x="4047" y="12143"/>
                </a:lnTo>
                <a:lnTo>
                  <a:pt x="4047" y="0"/>
                </a:lnTo>
                <a:lnTo>
                  <a:pt x="5059" y="0"/>
                </a:lnTo>
                <a:lnTo>
                  <a:pt x="5059" y="13155"/>
                </a:lnTo>
                <a:lnTo>
                  <a:pt x="0" y="131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1240652" y="62157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1240652" y="62157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1246218" y="62152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0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1243688" y="6116570"/>
            <a:ext cx="147955" cy="79375"/>
          </a:xfrm>
          <a:custGeom>
            <a:avLst/>
            <a:gdLst/>
            <a:ahLst/>
            <a:cxnLst/>
            <a:rect l="l" t="t" r="r" b="b"/>
            <a:pathLst>
              <a:path w="147955" h="79375">
                <a:moveTo>
                  <a:pt x="0" y="78932"/>
                </a:moveTo>
                <a:lnTo>
                  <a:pt x="1477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1403576" y="6067997"/>
            <a:ext cx="79375" cy="41910"/>
          </a:xfrm>
          <a:custGeom>
            <a:avLst/>
            <a:gdLst/>
            <a:ahLst/>
            <a:cxnLst/>
            <a:rect l="l" t="t" r="r" b="b"/>
            <a:pathLst>
              <a:path w="79375" h="41910">
                <a:moveTo>
                  <a:pt x="0" y="41490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1243688" y="6110499"/>
            <a:ext cx="135890" cy="73025"/>
          </a:xfrm>
          <a:custGeom>
            <a:avLst/>
            <a:gdLst/>
            <a:ahLst/>
            <a:cxnLst/>
            <a:rect l="l" t="t" r="r" b="b"/>
            <a:pathLst>
              <a:path w="135890" h="73025">
                <a:moveTo>
                  <a:pt x="0" y="72860"/>
                </a:moveTo>
                <a:lnTo>
                  <a:pt x="135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1392445" y="6054842"/>
            <a:ext cx="90170" cy="48895"/>
          </a:xfrm>
          <a:custGeom>
            <a:avLst/>
            <a:gdLst/>
            <a:ahLst/>
            <a:cxnLst/>
            <a:rect l="l" t="t" r="r" b="b"/>
            <a:pathLst>
              <a:path w="90169" h="48895">
                <a:moveTo>
                  <a:pt x="0" y="48573"/>
                </a:moveTo>
                <a:lnTo>
                  <a:pt x="85003" y="3035"/>
                </a:lnTo>
                <a:lnTo>
                  <a:pt x="900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1242676" y="61955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1242676" y="61955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1243688" y="6116570"/>
            <a:ext cx="149225" cy="80010"/>
          </a:xfrm>
          <a:custGeom>
            <a:avLst/>
            <a:gdLst/>
            <a:ahLst/>
            <a:cxnLst/>
            <a:rect l="l" t="t" r="r" b="b"/>
            <a:pathLst>
              <a:path w="149225" h="80010">
                <a:moveTo>
                  <a:pt x="0" y="79944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1404588" y="6067997"/>
            <a:ext cx="78105" cy="42545"/>
          </a:xfrm>
          <a:custGeom>
            <a:avLst/>
            <a:gdLst/>
            <a:ahLst/>
            <a:cxnLst/>
            <a:rect l="l" t="t" r="r" b="b"/>
            <a:pathLst>
              <a:path w="78105" h="42545">
                <a:moveTo>
                  <a:pt x="0" y="42501"/>
                </a:moveTo>
                <a:lnTo>
                  <a:pt x="779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1241664" y="6195503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023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1721835" y="5713814"/>
            <a:ext cx="0" cy="212725"/>
          </a:xfrm>
          <a:custGeom>
            <a:avLst/>
            <a:gdLst/>
            <a:ahLst/>
            <a:cxnLst/>
            <a:rect l="l" t="t" r="r" b="b"/>
            <a:pathLst>
              <a:path w="0" h="212725">
                <a:moveTo>
                  <a:pt x="0" y="0"/>
                </a:moveTo>
                <a:lnTo>
                  <a:pt x="0" y="21250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1482508" y="5939479"/>
            <a:ext cx="239395" cy="127635"/>
          </a:xfrm>
          <a:custGeom>
            <a:avLst/>
            <a:gdLst/>
            <a:ahLst/>
            <a:cxnLst/>
            <a:rect l="l" t="t" r="r" b="b"/>
            <a:pathLst>
              <a:path w="239394" h="127635">
                <a:moveTo>
                  <a:pt x="0" y="127505"/>
                </a:move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1482508" y="5926324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128517"/>
                </a:moveTo>
                <a:lnTo>
                  <a:pt x="233760" y="3035"/>
                </a:ln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1482508" y="5926324"/>
            <a:ext cx="239395" cy="142240"/>
          </a:xfrm>
          <a:custGeom>
            <a:avLst/>
            <a:gdLst/>
            <a:ahLst/>
            <a:cxnLst/>
            <a:rect l="l" t="t" r="r" b="b"/>
            <a:pathLst>
              <a:path w="239394" h="142239">
                <a:moveTo>
                  <a:pt x="0" y="128517"/>
                </a:moveTo>
                <a:lnTo>
                  <a:pt x="0" y="141673"/>
                </a:lnTo>
                <a:lnTo>
                  <a:pt x="1011" y="141673"/>
                </a:lnTo>
                <a:lnTo>
                  <a:pt x="238820" y="13155"/>
                </a:ln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1722341" y="5911145"/>
            <a:ext cx="52069" cy="27940"/>
          </a:xfrm>
          <a:custGeom>
            <a:avLst/>
            <a:gdLst/>
            <a:ahLst/>
            <a:cxnLst/>
            <a:rect l="l" t="t" r="r" b="b"/>
            <a:pathLst>
              <a:path w="52069" h="27939">
                <a:moveTo>
                  <a:pt x="0" y="27322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1722341" y="5897989"/>
            <a:ext cx="52069" cy="28575"/>
          </a:xfrm>
          <a:custGeom>
            <a:avLst/>
            <a:gdLst/>
            <a:ahLst/>
            <a:cxnLst/>
            <a:rect l="l" t="t" r="r" b="b"/>
            <a:pathLst>
              <a:path w="52069" h="28575">
                <a:moveTo>
                  <a:pt x="0" y="28334"/>
                </a:moveTo>
                <a:lnTo>
                  <a:pt x="46549" y="3035"/>
                </a:ln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1721329" y="59384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1721329" y="59384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1722341" y="5897989"/>
            <a:ext cx="52069" cy="41910"/>
          </a:xfrm>
          <a:custGeom>
            <a:avLst/>
            <a:gdLst/>
            <a:ahLst/>
            <a:cxnLst/>
            <a:rect l="l" t="t" r="r" b="b"/>
            <a:pathLst>
              <a:path w="52069" h="41910">
                <a:moveTo>
                  <a:pt x="0" y="28334"/>
                </a:moveTo>
                <a:lnTo>
                  <a:pt x="0" y="41490"/>
                </a:lnTo>
                <a:lnTo>
                  <a:pt x="51609" y="13155"/>
                </a:ln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1774962" y="591114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1860472" y="5677384"/>
            <a:ext cx="0" cy="234315"/>
          </a:xfrm>
          <a:custGeom>
            <a:avLst/>
            <a:gdLst/>
            <a:ahLst/>
            <a:cxnLst/>
            <a:rect l="l" t="t" r="r" b="b"/>
            <a:pathLst>
              <a:path w="0" h="234314">
                <a:moveTo>
                  <a:pt x="0" y="0"/>
                </a:moveTo>
                <a:lnTo>
                  <a:pt x="0" y="23376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1774962" y="5899001"/>
            <a:ext cx="83185" cy="0"/>
          </a:xfrm>
          <a:custGeom>
            <a:avLst/>
            <a:gdLst/>
            <a:ahLst/>
            <a:cxnLst/>
            <a:rect l="l" t="t" r="r" b="b"/>
            <a:pathLst>
              <a:path w="83185" h="0">
                <a:moveTo>
                  <a:pt x="0" y="0"/>
                </a:moveTo>
                <a:lnTo>
                  <a:pt x="829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1774962" y="5899001"/>
            <a:ext cx="1270" cy="12700"/>
          </a:xfrm>
          <a:custGeom>
            <a:avLst/>
            <a:gdLst/>
            <a:ahLst/>
            <a:cxnLst/>
            <a:rect l="l" t="t" r="r" b="b"/>
            <a:pathLst>
              <a:path w="1269" h="12700">
                <a:moveTo>
                  <a:pt x="0" y="0"/>
                </a:moveTo>
                <a:lnTo>
                  <a:pt x="0" y="12143"/>
                </a:lnTo>
                <a:lnTo>
                  <a:pt x="1011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1857942" y="5899001"/>
            <a:ext cx="5080" cy="12700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5059" y="12143"/>
                </a:moveTo>
                <a:lnTo>
                  <a:pt x="5059" y="0"/>
                </a:lnTo>
                <a:lnTo>
                  <a:pt x="4047" y="0"/>
                </a:lnTo>
                <a:lnTo>
                  <a:pt x="4047" y="12143"/>
                </a:lnTo>
                <a:lnTo>
                  <a:pt x="1011" y="12143"/>
                </a:lnTo>
                <a:lnTo>
                  <a:pt x="1011" y="0"/>
                </a:lnTo>
                <a:lnTo>
                  <a:pt x="0" y="0"/>
                </a:lnTo>
                <a:lnTo>
                  <a:pt x="0" y="12143"/>
                </a:lnTo>
                <a:lnTo>
                  <a:pt x="5059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1858448" y="590659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0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1861990" y="5677384"/>
            <a:ext cx="0" cy="234315"/>
          </a:xfrm>
          <a:custGeom>
            <a:avLst/>
            <a:gdLst/>
            <a:ahLst/>
            <a:cxnLst/>
            <a:rect l="l" t="t" r="r" b="b"/>
            <a:pathLst>
              <a:path w="0" h="234314">
                <a:moveTo>
                  <a:pt x="0" y="0"/>
                </a:moveTo>
                <a:lnTo>
                  <a:pt x="0" y="2337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1858954" y="5677384"/>
            <a:ext cx="3175" cy="234315"/>
          </a:xfrm>
          <a:custGeom>
            <a:avLst/>
            <a:gdLst/>
            <a:ahLst/>
            <a:cxnLst/>
            <a:rect l="l" t="t" r="r" b="b"/>
            <a:pathLst>
              <a:path w="3175" h="234314">
                <a:moveTo>
                  <a:pt x="3035" y="0"/>
                </a:moveTo>
                <a:lnTo>
                  <a:pt x="0" y="0"/>
                </a:lnTo>
                <a:lnTo>
                  <a:pt x="3035" y="233760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1858954" y="5677384"/>
            <a:ext cx="3175" cy="234315"/>
          </a:xfrm>
          <a:custGeom>
            <a:avLst/>
            <a:gdLst/>
            <a:ahLst/>
            <a:cxnLst/>
            <a:rect l="l" t="t" r="r" b="b"/>
            <a:pathLst>
              <a:path w="3175" h="234314">
                <a:moveTo>
                  <a:pt x="0" y="0"/>
                </a:moveTo>
                <a:lnTo>
                  <a:pt x="3035" y="233760"/>
                </a:lnTo>
                <a:lnTo>
                  <a:pt x="0" y="23376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1857942" y="5899001"/>
            <a:ext cx="1270" cy="12700"/>
          </a:xfrm>
          <a:custGeom>
            <a:avLst/>
            <a:gdLst/>
            <a:ahLst/>
            <a:cxnLst/>
            <a:rect l="l" t="t" r="r" b="b"/>
            <a:pathLst>
              <a:path w="1269" h="12700">
                <a:moveTo>
                  <a:pt x="1011" y="12143"/>
                </a:moveTo>
                <a:lnTo>
                  <a:pt x="1011" y="0"/>
                </a:lnTo>
                <a:lnTo>
                  <a:pt x="0" y="0"/>
                </a:ln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1858954" y="5677384"/>
            <a:ext cx="3175" cy="221615"/>
          </a:xfrm>
          <a:custGeom>
            <a:avLst/>
            <a:gdLst/>
            <a:ahLst/>
            <a:cxnLst/>
            <a:rect l="l" t="t" r="r" b="b"/>
            <a:pathLst>
              <a:path w="3175" h="221614">
                <a:moveTo>
                  <a:pt x="3035" y="0"/>
                </a:moveTo>
                <a:lnTo>
                  <a:pt x="0" y="0"/>
                </a:lnTo>
                <a:lnTo>
                  <a:pt x="0" y="221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1861990" y="5899001"/>
            <a:ext cx="1270" cy="12700"/>
          </a:xfrm>
          <a:custGeom>
            <a:avLst/>
            <a:gdLst/>
            <a:ahLst/>
            <a:cxnLst/>
            <a:rect l="l" t="t" r="r" b="b"/>
            <a:pathLst>
              <a:path w="1269" h="12700">
                <a:moveTo>
                  <a:pt x="1011" y="12143"/>
                </a:moveTo>
                <a:lnTo>
                  <a:pt x="1011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1858954" y="6622546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023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1850859" y="6624570"/>
            <a:ext cx="7620" cy="317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7083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1836691" y="6633678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011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1781034" y="665998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023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1765855" y="6662012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143" y="0"/>
                </a:moveTo>
                <a:lnTo>
                  <a:pt x="0" y="6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1747640" y="6673144"/>
            <a:ext cx="5080" cy="317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5059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1706149" y="669439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3035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1680851" y="6696419"/>
            <a:ext cx="23495" cy="11430"/>
          </a:xfrm>
          <a:custGeom>
            <a:avLst/>
            <a:gdLst/>
            <a:ahLst/>
            <a:cxnLst/>
            <a:rect l="l" t="t" r="r" b="b"/>
            <a:pathLst>
              <a:path w="23494" h="11429">
                <a:moveTo>
                  <a:pt x="23274" y="0"/>
                </a:moveTo>
                <a:lnTo>
                  <a:pt x="0" y="11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1663648" y="6713621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40">
                <a:moveTo>
                  <a:pt x="5059" y="0"/>
                </a:moveTo>
                <a:lnTo>
                  <a:pt x="0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1632277" y="67288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0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1622158" y="6731837"/>
            <a:ext cx="8255" cy="3175"/>
          </a:xfrm>
          <a:custGeom>
            <a:avLst/>
            <a:gdLst/>
            <a:ahLst/>
            <a:cxnLst/>
            <a:rect l="l" t="t" r="r" b="b"/>
            <a:pathLst>
              <a:path w="8255" h="3175">
                <a:moveTo>
                  <a:pt x="8095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1621146" y="67338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1621146" y="67338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1844787" y="6609391"/>
            <a:ext cx="16510" cy="8255"/>
          </a:xfrm>
          <a:custGeom>
            <a:avLst/>
            <a:gdLst/>
            <a:ahLst/>
            <a:cxnLst/>
            <a:rect l="l" t="t" r="r" b="b"/>
            <a:pathLst>
              <a:path w="16510" h="8254">
                <a:moveTo>
                  <a:pt x="16191" y="0"/>
                </a:moveTo>
                <a:lnTo>
                  <a:pt x="11131" y="3035"/>
                </a:lnTo>
                <a:lnTo>
                  <a:pt x="0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1836691" y="661849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40">
                <a:moveTo>
                  <a:pt x="6071" y="0"/>
                </a:moveTo>
                <a:lnTo>
                  <a:pt x="0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1737520" y="6652905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5" h="15240">
                <a:moveTo>
                  <a:pt x="32382" y="0"/>
                </a:moveTo>
                <a:lnTo>
                  <a:pt x="0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1720317" y="6673144"/>
            <a:ext cx="5080" cy="317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5059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1706149" y="668124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3035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1652516" y="6683264"/>
            <a:ext cx="52069" cy="24765"/>
          </a:xfrm>
          <a:custGeom>
            <a:avLst/>
            <a:gdLst/>
            <a:ahLst/>
            <a:cxnLst/>
            <a:rect l="l" t="t" r="r" b="b"/>
            <a:pathLst>
              <a:path w="52069" h="24765">
                <a:moveTo>
                  <a:pt x="51609" y="0"/>
                </a:moveTo>
                <a:lnTo>
                  <a:pt x="0" y="242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1635313" y="6713621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40">
                <a:moveTo>
                  <a:pt x="5059" y="0"/>
                </a:moveTo>
                <a:lnTo>
                  <a:pt x="0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1632277" y="671564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023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1622158" y="6718682"/>
            <a:ext cx="8255" cy="3175"/>
          </a:xfrm>
          <a:custGeom>
            <a:avLst/>
            <a:gdLst/>
            <a:ahLst/>
            <a:cxnLst/>
            <a:rect l="l" t="t" r="r" b="b"/>
            <a:pathLst>
              <a:path w="8255" h="3175">
                <a:moveTo>
                  <a:pt x="8095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1858954" y="662254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0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1848835" y="6623558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5">
                <a:moveTo>
                  <a:pt x="9107" y="0"/>
                </a:moveTo>
                <a:lnTo>
                  <a:pt x="0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1781034" y="665897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011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1763831" y="6661001"/>
            <a:ext cx="14604" cy="7620"/>
          </a:xfrm>
          <a:custGeom>
            <a:avLst/>
            <a:gdLst/>
            <a:ahLst/>
            <a:cxnLst/>
            <a:rect l="l" t="t" r="r" b="b"/>
            <a:pathLst>
              <a:path w="14605" h="7620">
                <a:moveTo>
                  <a:pt x="14167" y="0"/>
                </a:moveTo>
                <a:lnTo>
                  <a:pt x="0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1746628" y="6673144"/>
            <a:ext cx="5080" cy="317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5059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1706149" y="669338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3035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1678827" y="6695406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25298" y="0"/>
                </a:move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1661624" y="6713621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40">
                <a:moveTo>
                  <a:pt x="5059" y="0"/>
                </a:moveTo>
                <a:lnTo>
                  <a:pt x="0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1632277" y="672880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023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1622158" y="6730825"/>
            <a:ext cx="8255" cy="4445"/>
          </a:xfrm>
          <a:custGeom>
            <a:avLst/>
            <a:gdLst/>
            <a:ahLst/>
            <a:cxnLst/>
            <a:rect l="l" t="t" r="r" b="b"/>
            <a:pathLst>
              <a:path w="8255" h="4445">
                <a:moveTo>
                  <a:pt x="8095" y="0"/>
                </a:moveTo>
                <a:lnTo>
                  <a:pt x="0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1860978" y="6609391"/>
            <a:ext cx="0" cy="13335"/>
          </a:xfrm>
          <a:custGeom>
            <a:avLst/>
            <a:gdLst/>
            <a:ahLst/>
            <a:cxnLst/>
            <a:rect l="l" t="t" r="r" b="b"/>
            <a:pathLst>
              <a:path w="0" h="13334">
                <a:moveTo>
                  <a:pt x="0" y="131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1621652" y="6572960"/>
            <a:ext cx="0" cy="163195"/>
          </a:xfrm>
          <a:custGeom>
            <a:avLst/>
            <a:gdLst/>
            <a:ahLst/>
            <a:cxnLst/>
            <a:rect l="l" t="t" r="r" b="b"/>
            <a:pathLst>
              <a:path w="0" h="163195">
                <a:moveTo>
                  <a:pt x="0" y="0"/>
                </a:moveTo>
                <a:lnTo>
                  <a:pt x="0" y="16292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1619628" y="6515279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1860978" y="662153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1380807" y="683178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1382325" y="6621534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0"/>
                </a:moveTo>
                <a:lnTo>
                  <a:pt x="0" y="2266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1595847" y="6735884"/>
            <a:ext cx="25400" cy="11430"/>
          </a:xfrm>
          <a:custGeom>
            <a:avLst/>
            <a:gdLst/>
            <a:ahLst/>
            <a:cxnLst/>
            <a:rect l="l" t="t" r="r" b="b"/>
            <a:pathLst>
              <a:path w="25400" h="11429">
                <a:moveTo>
                  <a:pt x="25298" y="0"/>
                </a:moveTo>
                <a:lnTo>
                  <a:pt x="0" y="11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1578644" y="6753088"/>
            <a:ext cx="5080" cy="317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5059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1558405" y="676421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023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1511855" y="6766243"/>
            <a:ext cx="43815" cy="21590"/>
          </a:xfrm>
          <a:custGeom>
            <a:avLst/>
            <a:gdLst/>
            <a:ahLst/>
            <a:cxnLst/>
            <a:rect l="l" t="t" r="r" b="b"/>
            <a:pathLst>
              <a:path w="43815" h="21590">
                <a:moveTo>
                  <a:pt x="43513" y="0"/>
                </a:moveTo>
                <a:lnTo>
                  <a:pt x="0" y="212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1493640" y="6793566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40">
                <a:moveTo>
                  <a:pt x="5059" y="0"/>
                </a:moveTo>
                <a:lnTo>
                  <a:pt x="0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1484532" y="6798626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023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1426851" y="6801662"/>
            <a:ext cx="55244" cy="25400"/>
          </a:xfrm>
          <a:custGeom>
            <a:avLst/>
            <a:gdLst/>
            <a:ahLst/>
            <a:cxnLst/>
            <a:rect l="l" t="t" r="r" b="b"/>
            <a:pathLst>
              <a:path w="55244" h="25400">
                <a:moveTo>
                  <a:pt x="54645" y="0"/>
                </a:moveTo>
                <a:lnTo>
                  <a:pt x="0" y="252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1382325" y="6839104"/>
            <a:ext cx="19685" cy="9525"/>
          </a:xfrm>
          <a:custGeom>
            <a:avLst/>
            <a:gdLst/>
            <a:ahLst/>
            <a:cxnLst/>
            <a:rect l="l" t="t" r="r" b="b"/>
            <a:pathLst>
              <a:path w="19684" h="9525">
                <a:moveTo>
                  <a:pt x="19227" y="0"/>
                </a:moveTo>
                <a:lnTo>
                  <a:pt x="1011" y="8095"/>
                </a:lnTo>
                <a:lnTo>
                  <a:pt x="0" y="91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1568524" y="6721717"/>
            <a:ext cx="52705" cy="25400"/>
          </a:xfrm>
          <a:custGeom>
            <a:avLst/>
            <a:gdLst/>
            <a:ahLst/>
            <a:cxnLst/>
            <a:rect l="l" t="t" r="r" b="b"/>
            <a:pathLst>
              <a:path w="52705" h="25400">
                <a:moveTo>
                  <a:pt x="52621" y="0"/>
                </a:moveTo>
                <a:lnTo>
                  <a:pt x="48573" y="3035"/>
                </a:lnTo>
                <a:lnTo>
                  <a:pt x="0" y="252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1483520" y="6753088"/>
            <a:ext cx="72390" cy="34925"/>
          </a:xfrm>
          <a:custGeom>
            <a:avLst/>
            <a:gdLst/>
            <a:ahLst/>
            <a:cxnLst/>
            <a:rect l="l" t="t" r="r" b="b"/>
            <a:pathLst>
              <a:path w="72390" h="34925">
                <a:moveTo>
                  <a:pt x="71848" y="0"/>
                </a:moveTo>
                <a:lnTo>
                  <a:pt x="0" y="344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1401552" y="6789518"/>
            <a:ext cx="77470" cy="36830"/>
          </a:xfrm>
          <a:custGeom>
            <a:avLst/>
            <a:gdLst/>
            <a:ahLst/>
            <a:cxnLst/>
            <a:rect l="l" t="t" r="r" b="b"/>
            <a:pathLst>
              <a:path w="77469" h="36829">
                <a:moveTo>
                  <a:pt x="7690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1382325" y="683202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40">
                <a:moveTo>
                  <a:pt x="6071" y="0"/>
                </a:moveTo>
                <a:lnTo>
                  <a:pt x="0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1594835" y="6734873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69" h="12700">
                <a:moveTo>
                  <a:pt x="26310" y="0"/>
                </a:move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1576620" y="6753088"/>
            <a:ext cx="5080" cy="317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5059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1558405" y="6763208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023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1509831" y="6765232"/>
            <a:ext cx="45720" cy="22860"/>
          </a:xfrm>
          <a:custGeom>
            <a:avLst/>
            <a:gdLst/>
            <a:ahLst/>
            <a:cxnLst/>
            <a:rect l="l" t="t" r="r" b="b"/>
            <a:pathLst>
              <a:path w="45719" h="22859">
                <a:moveTo>
                  <a:pt x="45537" y="0"/>
                </a:moveTo>
                <a:lnTo>
                  <a:pt x="0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1491616" y="6793566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40">
                <a:moveTo>
                  <a:pt x="5059" y="0"/>
                </a:moveTo>
                <a:lnTo>
                  <a:pt x="0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1484532" y="6798626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023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1424827" y="6800650"/>
            <a:ext cx="57150" cy="26670"/>
          </a:xfrm>
          <a:custGeom>
            <a:avLst/>
            <a:gdLst/>
            <a:ahLst/>
            <a:cxnLst/>
            <a:rect l="l" t="t" r="r" b="b"/>
            <a:pathLst>
              <a:path w="57150" h="26670">
                <a:moveTo>
                  <a:pt x="56669" y="0"/>
                </a:moveTo>
                <a:lnTo>
                  <a:pt x="0" y="263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1382325" y="6839104"/>
            <a:ext cx="18415" cy="8255"/>
          </a:xfrm>
          <a:custGeom>
            <a:avLst/>
            <a:gdLst/>
            <a:ahLst/>
            <a:cxnLst/>
            <a:rect l="l" t="t" r="r" b="b"/>
            <a:pathLst>
              <a:path w="18415" h="8254">
                <a:moveTo>
                  <a:pt x="18215" y="0"/>
                </a:moveTo>
                <a:lnTo>
                  <a:pt x="0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1341847" y="6848212"/>
            <a:ext cx="40640" cy="18415"/>
          </a:xfrm>
          <a:custGeom>
            <a:avLst/>
            <a:gdLst/>
            <a:ahLst/>
            <a:cxnLst/>
            <a:rect l="l" t="t" r="r" b="b"/>
            <a:pathLst>
              <a:path w="40640" h="18415">
                <a:moveTo>
                  <a:pt x="40478" y="0"/>
                </a:moveTo>
                <a:lnTo>
                  <a:pt x="0" y="182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1243688" y="6872498"/>
            <a:ext cx="87630" cy="40640"/>
          </a:xfrm>
          <a:custGeom>
            <a:avLst/>
            <a:gdLst/>
            <a:ahLst/>
            <a:cxnLst/>
            <a:rect l="l" t="t" r="r" b="b"/>
            <a:pathLst>
              <a:path w="87630" h="40640">
                <a:moveTo>
                  <a:pt x="87027" y="0"/>
                </a:moveTo>
                <a:lnTo>
                  <a:pt x="1011" y="40478"/>
                </a:ln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1243688" y="6835056"/>
            <a:ext cx="139065" cy="64769"/>
          </a:xfrm>
          <a:custGeom>
            <a:avLst/>
            <a:gdLst/>
            <a:ahLst/>
            <a:cxnLst/>
            <a:rect l="l" t="t" r="r" b="b"/>
            <a:pathLst>
              <a:path w="139065" h="64770">
                <a:moveTo>
                  <a:pt x="138637" y="0"/>
                </a:moveTo>
                <a:lnTo>
                  <a:pt x="133577" y="2023"/>
                </a:lnTo>
                <a:lnTo>
                  <a:pt x="0" y="64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1340835" y="6847199"/>
            <a:ext cx="41910" cy="19685"/>
          </a:xfrm>
          <a:custGeom>
            <a:avLst/>
            <a:gdLst/>
            <a:ahLst/>
            <a:cxnLst/>
            <a:rect l="l" t="t" r="r" b="b"/>
            <a:pathLst>
              <a:path w="41909" h="19684">
                <a:moveTo>
                  <a:pt x="41490" y="0"/>
                </a:moveTo>
                <a:lnTo>
                  <a:pt x="0" y="192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1243688" y="6871486"/>
            <a:ext cx="87630" cy="40640"/>
          </a:xfrm>
          <a:custGeom>
            <a:avLst/>
            <a:gdLst/>
            <a:ahLst/>
            <a:cxnLst/>
            <a:rect l="l" t="t" r="r" b="b"/>
            <a:pathLst>
              <a:path w="87630" h="40640">
                <a:moveTo>
                  <a:pt x="87027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1244700" y="6798626"/>
            <a:ext cx="0" cy="227965"/>
          </a:xfrm>
          <a:custGeom>
            <a:avLst/>
            <a:gdLst/>
            <a:ahLst/>
            <a:cxnLst/>
            <a:rect l="l" t="t" r="r" b="b"/>
            <a:pathLst>
              <a:path w="0" h="227965">
                <a:moveTo>
                  <a:pt x="0" y="0"/>
                </a:moveTo>
                <a:lnTo>
                  <a:pt x="0" y="22768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1245206" y="695699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455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1240146" y="695699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455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1240652" y="69332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1240652" y="69332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1241664" y="6979765"/>
            <a:ext cx="5080" cy="14604"/>
          </a:xfrm>
          <a:custGeom>
            <a:avLst/>
            <a:gdLst/>
            <a:ahLst/>
            <a:cxnLst/>
            <a:rect l="l" t="t" r="r" b="b"/>
            <a:pathLst>
              <a:path w="5080" h="14604">
                <a:moveTo>
                  <a:pt x="0" y="13155"/>
                </a:moveTo>
                <a:lnTo>
                  <a:pt x="4047" y="13155"/>
                </a:lnTo>
                <a:lnTo>
                  <a:pt x="4047" y="0"/>
                </a:lnTo>
                <a:lnTo>
                  <a:pt x="5059" y="0"/>
                </a:lnTo>
                <a:lnTo>
                  <a:pt x="5059" y="141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1240652" y="69787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1240652" y="69787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1241664" y="6979765"/>
            <a:ext cx="5080" cy="14604"/>
          </a:xfrm>
          <a:custGeom>
            <a:avLst/>
            <a:gdLst/>
            <a:ahLst/>
            <a:cxnLst/>
            <a:rect l="l" t="t" r="r" b="b"/>
            <a:pathLst>
              <a:path w="5080" h="14604">
                <a:moveTo>
                  <a:pt x="5059" y="14167"/>
                </a:moveTo>
                <a:lnTo>
                  <a:pt x="0" y="1416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1241664" y="6676180"/>
            <a:ext cx="0" cy="350520"/>
          </a:xfrm>
          <a:custGeom>
            <a:avLst/>
            <a:gdLst/>
            <a:ahLst/>
            <a:cxnLst/>
            <a:rect l="l" t="t" r="r" b="b"/>
            <a:pathLst>
              <a:path w="0" h="350520">
                <a:moveTo>
                  <a:pt x="0" y="0"/>
                </a:moveTo>
                <a:lnTo>
                  <a:pt x="0" y="350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1329704" y="6800650"/>
            <a:ext cx="0" cy="228600"/>
          </a:xfrm>
          <a:custGeom>
            <a:avLst/>
            <a:gdLst/>
            <a:ahLst/>
            <a:cxnLst/>
            <a:rect l="l" t="t" r="r" b="b"/>
            <a:pathLst>
              <a:path w="0" h="228600">
                <a:moveTo>
                  <a:pt x="0" y="0"/>
                </a:moveTo>
                <a:lnTo>
                  <a:pt x="0" y="2281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1326668" y="702631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3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1243688" y="7015184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 h="0">
                <a:moveTo>
                  <a:pt x="0" y="0"/>
                </a:moveTo>
                <a:lnTo>
                  <a:pt x="860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1328692" y="70253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1328692" y="70253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1329704" y="7026315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1568524" y="6929167"/>
            <a:ext cx="0" cy="212725"/>
          </a:xfrm>
          <a:custGeom>
            <a:avLst/>
            <a:gdLst/>
            <a:ahLst/>
            <a:cxnLst/>
            <a:rect l="l" t="t" r="r" b="b"/>
            <a:pathLst>
              <a:path w="0" h="212725">
                <a:moveTo>
                  <a:pt x="0" y="0"/>
                </a:moveTo>
                <a:lnTo>
                  <a:pt x="0" y="2125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1329704" y="7013160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5059" y="3035"/>
                </a:ln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1329704" y="7013160"/>
            <a:ext cx="239395" cy="142875"/>
          </a:xfrm>
          <a:custGeom>
            <a:avLst/>
            <a:gdLst/>
            <a:ahLst/>
            <a:cxnLst/>
            <a:rect l="l" t="t" r="r" b="b"/>
            <a:pathLst>
              <a:path w="239394" h="142875">
                <a:moveTo>
                  <a:pt x="0" y="0"/>
                </a:moveTo>
                <a:lnTo>
                  <a:pt x="0" y="14167"/>
                </a:lnTo>
                <a:lnTo>
                  <a:pt x="238820" y="141673"/>
                </a:lnTo>
                <a:lnTo>
                  <a:pt x="238820" y="142685"/>
                </a:ln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1568524" y="7154833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1011" y="0"/>
                </a:ln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1807851" y="7057685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0"/>
                </a:moveTo>
                <a:lnTo>
                  <a:pt x="0" y="22667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1568524" y="7141678"/>
            <a:ext cx="239395" cy="128905"/>
          </a:xfrm>
          <a:custGeom>
            <a:avLst/>
            <a:gdLst/>
            <a:ahLst/>
            <a:cxnLst/>
            <a:rect l="l" t="t" r="r" b="b"/>
            <a:pathLst>
              <a:path w="239394" h="128904">
                <a:moveTo>
                  <a:pt x="0" y="0"/>
                </a:moveTo>
                <a:lnTo>
                  <a:pt x="6071" y="3035"/>
                </a:ln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1568524" y="7141678"/>
            <a:ext cx="239395" cy="142875"/>
          </a:xfrm>
          <a:custGeom>
            <a:avLst/>
            <a:gdLst/>
            <a:ahLst/>
            <a:cxnLst/>
            <a:rect l="l" t="t" r="r" b="b"/>
            <a:pathLst>
              <a:path w="239394" h="142875">
                <a:moveTo>
                  <a:pt x="0" y="0"/>
                </a:moveTo>
                <a:lnTo>
                  <a:pt x="0" y="14167"/>
                </a:lnTo>
                <a:lnTo>
                  <a:pt x="238820" y="141673"/>
                </a:lnTo>
                <a:lnTo>
                  <a:pt x="238820" y="142685"/>
                </a:lnTo>
                <a:lnTo>
                  <a:pt x="23882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1808357" y="7283350"/>
            <a:ext cx="52069" cy="28575"/>
          </a:xfrm>
          <a:custGeom>
            <a:avLst/>
            <a:gdLst/>
            <a:ahLst/>
            <a:cxnLst/>
            <a:rect l="l" t="t" r="r" b="b"/>
            <a:pathLst>
              <a:path w="52069" h="28575">
                <a:moveTo>
                  <a:pt x="0" y="0"/>
                </a:moveTo>
                <a:lnTo>
                  <a:pt x="51609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1808357" y="7270195"/>
            <a:ext cx="52069" cy="28575"/>
          </a:xfrm>
          <a:custGeom>
            <a:avLst/>
            <a:gdLst/>
            <a:ahLst/>
            <a:cxnLst/>
            <a:rect l="l" t="t" r="r" b="b"/>
            <a:pathLst>
              <a:path w="52069" h="28575">
                <a:moveTo>
                  <a:pt x="0" y="0"/>
                </a:moveTo>
                <a:lnTo>
                  <a:pt x="5059" y="3035"/>
                </a:lnTo>
                <a:lnTo>
                  <a:pt x="51609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1808357" y="7284363"/>
            <a:ext cx="52069" cy="27940"/>
          </a:xfrm>
          <a:custGeom>
            <a:avLst/>
            <a:gdLst/>
            <a:ahLst/>
            <a:cxnLst/>
            <a:rect l="l" t="t" r="r" b="b"/>
            <a:pathLst>
              <a:path w="52069" h="27940">
                <a:moveTo>
                  <a:pt x="0" y="0"/>
                </a:moveTo>
                <a:lnTo>
                  <a:pt x="51609" y="273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1858954" y="73106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1858954" y="73106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1859966" y="7298530"/>
            <a:ext cx="0" cy="13335"/>
          </a:xfrm>
          <a:custGeom>
            <a:avLst/>
            <a:gdLst/>
            <a:ahLst/>
            <a:cxnLst/>
            <a:rect l="l" t="t" r="r" b="b"/>
            <a:pathLst>
              <a:path w="0" h="13334">
                <a:moveTo>
                  <a:pt x="0" y="131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1237616" y="11831060"/>
            <a:ext cx="12700" cy="43815"/>
          </a:xfrm>
          <a:custGeom>
            <a:avLst/>
            <a:gdLst/>
            <a:ahLst/>
            <a:cxnLst/>
            <a:rect l="l" t="t" r="r" b="b"/>
            <a:pathLst>
              <a:path w="12700" h="43815">
                <a:moveTo>
                  <a:pt x="0" y="0"/>
                </a:moveTo>
                <a:lnTo>
                  <a:pt x="12143" y="0"/>
                </a:lnTo>
                <a:lnTo>
                  <a:pt x="12143" y="435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887987" y="4756508"/>
            <a:ext cx="1390421" cy="847053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968437" y="4954850"/>
            <a:ext cx="0" cy="8270875"/>
          </a:xfrm>
          <a:custGeom>
            <a:avLst/>
            <a:gdLst/>
            <a:ahLst/>
            <a:cxnLst/>
            <a:rect l="l" t="t" r="r" b="b"/>
            <a:pathLst>
              <a:path w="0" h="8270875">
                <a:moveTo>
                  <a:pt x="0" y="0"/>
                </a:moveTo>
                <a:lnTo>
                  <a:pt x="0" y="827067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4302817" y="5581248"/>
            <a:ext cx="50800" cy="50165"/>
          </a:xfrm>
          <a:custGeom>
            <a:avLst/>
            <a:gdLst/>
            <a:ahLst/>
            <a:cxnLst/>
            <a:rect l="l" t="t" r="r" b="b"/>
            <a:pathLst>
              <a:path w="50800" h="50164">
                <a:moveTo>
                  <a:pt x="0" y="49585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4302817" y="5648037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4302817" y="5745184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4312936" y="5841320"/>
            <a:ext cx="69215" cy="69850"/>
          </a:xfrm>
          <a:custGeom>
            <a:avLst/>
            <a:gdLst/>
            <a:ahLst/>
            <a:cxnLst/>
            <a:rect l="l" t="t" r="r" b="b"/>
            <a:pathLst>
              <a:path w="69214" h="69850">
                <a:moveTo>
                  <a:pt x="0" y="69824"/>
                </a:moveTo>
                <a:lnTo>
                  <a:pt x="68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4326092" y="598198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4379725" y="59384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4302817" y="6421168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4302817" y="6517303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4368594" y="661445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4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4302817" y="7129534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90">
                <a:moveTo>
                  <a:pt x="0" y="46549"/>
                </a:moveTo>
                <a:lnTo>
                  <a:pt x="46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4302817" y="7194298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4327104" y="729043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0" y="54645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4302817" y="7847007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0" y="505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4302817" y="7870282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4302817" y="7966418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4302817" y="8564481"/>
            <a:ext cx="62230" cy="60960"/>
          </a:xfrm>
          <a:custGeom>
            <a:avLst/>
            <a:gdLst/>
            <a:ahLst/>
            <a:cxnLst/>
            <a:rect l="l" t="t" r="r" b="b"/>
            <a:pathLst>
              <a:path w="62229" h="60959">
                <a:moveTo>
                  <a:pt x="0" y="60717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4302817" y="8643413"/>
            <a:ext cx="79375" cy="78105"/>
          </a:xfrm>
          <a:custGeom>
            <a:avLst/>
            <a:gdLst/>
            <a:ahLst/>
            <a:cxnLst/>
            <a:rect l="l" t="t" r="r" b="b"/>
            <a:pathLst>
              <a:path w="79375" h="78104">
                <a:moveTo>
                  <a:pt x="0" y="77920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4342283" y="873954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4302817" y="928094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4302817" y="9319397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4302817" y="9415532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4302817" y="9998416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5896"/>
                </a:moveTo>
                <a:lnTo>
                  <a:pt x="75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4302817" y="10091515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4357462" y="1018866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4369606" y="1028479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4302817" y="5584284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4302817" y="5680419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4302817" y="5777567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4345319" y="5873702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4">
                <a:moveTo>
                  <a:pt x="0" y="37442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4358474" y="5981981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4379725" y="59708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4302817" y="6413072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5" h="22860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4302817" y="6453550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4303829" y="6549686"/>
            <a:ext cx="78105" cy="78105"/>
          </a:xfrm>
          <a:custGeom>
            <a:avLst/>
            <a:gdLst/>
            <a:ahLst/>
            <a:cxnLst/>
            <a:rect l="l" t="t" r="r" b="b"/>
            <a:pathLst>
              <a:path w="78104" h="78104">
                <a:moveTo>
                  <a:pt x="0" y="77920"/>
                </a:moveTo>
                <a:lnTo>
                  <a:pt x="779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4302817" y="7129534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4302817" y="7225669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4359486" y="7322817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4302817" y="7847007"/>
            <a:ext cx="38735" cy="37465"/>
          </a:xfrm>
          <a:custGeom>
            <a:avLst/>
            <a:gdLst/>
            <a:ahLst/>
            <a:cxnLst/>
            <a:rect l="l" t="t" r="r" b="b"/>
            <a:pathLst>
              <a:path w="38735" h="37465">
                <a:moveTo>
                  <a:pt x="0" y="37442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4302817" y="7902664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4319008" y="7998800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4" h="62865">
                <a:moveTo>
                  <a:pt x="0" y="62740"/>
                </a:moveTo>
                <a:lnTo>
                  <a:pt x="62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4302817" y="8578648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4302817" y="8674784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4374665" y="877193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4302817" y="928094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0" y="52621"/>
                </a:moveTo>
                <a:lnTo>
                  <a:pt x="52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4302817" y="9351779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4333175" y="9447914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4302817" y="9998416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4302817" y="10027763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4302817" y="10123898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4305853" y="1028479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4379725" y="102210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2402372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4" h="43814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2456005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4" h="43814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2509639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4" h="43814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2563272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4" h="43814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2616906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4" h="43814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2670539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4" h="43814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2724173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4" h="43814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2777806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4" h="43814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2831439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4" h="43814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2885073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4" h="43814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2938706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2992340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3045973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3099607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3153240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3206873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3260507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3314140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3367774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3421407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3475040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3528674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3583319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5" h="43814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3636953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5" h="43814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3690586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5" h="43814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3744219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5" h="43814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3797853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5" h="43814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3851487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5" h="43814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3905120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5" h="43814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3958753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5" h="43814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4012387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5" h="43814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4066020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5" h="43814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4119653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5" h="43814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4173287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4226921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4280554" y="5887870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60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2396300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43513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2449934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43513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2503567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43513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2557201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43513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2610834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43513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2664467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43513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2718101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43513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2771734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43513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2826380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4" h="43814">
                <a:moveTo>
                  <a:pt x="42501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2880013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4" h="43814">
                <a:moveTo>
                  <a:pt x="42501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2933647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4" h="43814">
                <a:moveTo>
                  <a:pt x="42501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2987280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4" h="43814">
                <a:moveTo>
                  <a:pt x="42501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3040913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4" h="43814">
                <a:moveTo>
                  <a:pt x="42501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3094547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4" h="43814">
                <a:moveTo>
                  <a:pt x="42501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3148180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4" h="43814">
                <a:moveTo>
                  <a:pt x="42501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3201814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4" h="43814">
                <a:moveTo>
                  <a:pt x="42501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3255447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5" h="43814">
                <a:moveTo>
                  <a:pt x="42501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3309080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5" h="43814">
                <a:moveTo>
                  <a:pt x="42501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3362714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43513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3416347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43513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3469981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43513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3523614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43513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3577247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43513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3630881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43513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3684515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43513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3738148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43513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3791781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43513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3845415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43513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3899048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43513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3952681" y="586763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4">
                <a:moveTo>
                  <a:pt x="43513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4007327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5" h="43814">
                <a:moveTo>
                  <a:pt x="42501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4060961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5" h="43814">
                <a:moveTo>
                  <a:pt x="42501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4114594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5" h="43814">
                <a:moveTo>
                  <a:pt x="42501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4168227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5" h="43814">
                <a:moveTo>
                  <a:pt x="42501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4221861" y="5867630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5" h="43814">
                <a:moveTo>
                  <a:pt x="42501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4275494" y="5867630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27322" y="27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4302817" y="5581248"/>
            <a:ext cx="0" cy="330200"/>
          </a:xfrm>
          <a:custGeom>
            <a:avLst/>
            <a:gdLst/>
            <a:ahLst/>
            <a:cxnLst/>
            <a:rect l="l" t="t" r="r" b="b"/>
            <a:pathLst>
              <a:path w="0" h="330200">
                <a:moveTo>
                  <a:pt x="0" y="0"/>
                </a:moveTo>
                <a:lnTo>
                  <a:pt x="0" y="32989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4302817" y="5981981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5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4302817" y="6699454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5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4302817" y="7416928"/>
            <a:ext cx="0" cy="645160"/>
          </a:xfrm>
          <a:custGeom>
            <a:avLst/>
            <a:gdLst/>
            <a:ahLst/>
            <a:cxnLst/>
            <a:rect l="l" t="t" r="r" b="b"/>
            <a:pathLst>
              <a:path w="0" h="645159">
                <a:moveTo>
                  <a:pt x="0" y="0"/>
                </a:moveTo>
                <a:lnTo>
                  <a:pt x="0" y="64461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4302817" y="8133390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5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4302817" y="8850863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5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4302817" y="9568336"/>
            <a:ext cx="0" cy="645160"/>
          </a:xfrm>
          <a:custGeom>
            <a:avLst/>
            <a:gdLst/>
            <a:ahLst/>
            <a:cxnLst/>
            <a:rect l="l" t="t" r="r" b="b"/>
            <a:pathLst>
              <a:path w="0" h="645159">
                <a:moveTo>
                  <a:pt x="0" y="0"/>
                </a:moveTo>
                <a:lnTo>
                  <a:pt x="0" y="64461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4302817" y="10284798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5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849027" y="475853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849027" y="479293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849027" y="484657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849027" y="490020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849027" y="495383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849027" y="500747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849027" y="506110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849027" y="511473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849027" y="516837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849027" y="522200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849027" y="527563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849027" y="532927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849027" y="538290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849027" y="543653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849027" y="549017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849027" y="554380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849027" y="559744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849027" y="565107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849027" y="570470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849027" y="575834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849027" y="581197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849027" y="586560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849027" y="5919240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10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849027" y="5972873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10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849027" y="6026507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10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849027" y="6080140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10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849027" y="6133774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10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849027" y="618841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849027" y="624205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849027" y="629568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849027" y="634931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849027" y="640295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849027" y="645658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849027" y="651022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849027" y="656385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849027" y="661748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849027" y="667112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849027" y="672475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849027" y="677838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849027" y="683202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849027" y="688565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849027" y="693928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849027" y="699292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849027" y="704655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849027" y="710018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849027" y="715382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849027" y="720745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849027" y="726108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849027" y="731472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849027" y="736835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849027" y="742198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849027" y="747562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849027" y="752925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849027" y="7582888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849027" y="7636522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849027" y="7690155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849027" y="7743788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849027" y="7797422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849027" y="785206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849027" y="790570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849027" y="795933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849027" y="801296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849027" y="806660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849027" y="812023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27322" y="13155"/>
                </a:ln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849027" y="817386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849027" y="822750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849027" y="828113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849027" y="833476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849027" y="838840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849027" y="844203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849027" y="849566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849027" y="854930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849027" y="860293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849027" y="865656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849027" y="871020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849027" y="876383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849027" y="881746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849027" y="887110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849027" y="892473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849027" y="897836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849027" y="903200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849027" y="908563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849027" y="913927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849027" y="919290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849027" y="924653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849027" y="9300170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849027" y="9353803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849027" y="940743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849027" y="9461070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849027" y="951571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849027" y="956934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849027" y="962298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849027" y="967661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849027" y="973024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849027" y="978388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849027" y="983751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849027" y="989114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849027" y="994478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849027" y="999841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849027" y="1005205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849027" y="1010568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849027" y="1015931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849027" y="1021295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849027" y="1026658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849027" y="1032021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849027" y="1037385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849027" y="1042748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849027" y="1048111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849027" y="1053475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849027" y="1058838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849027" y="1064201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849027" y="1069565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849027" y="1074928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849027" y="1080291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849027" y="1085655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849027" y="1091018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849027" y="10963818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849027" y="1101745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849027" y="11071084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849027" y="11124718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849027" y="1117835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849027" y="1123299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849027" y="1128663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849027" y="1134026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849027" y="1139389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849027" y="1144753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849027" y="1150116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849027" y="1155479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849027" y="1160843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849027" y="1166206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849027" y="1171569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849027" y="1176933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849027" y="1182296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849027" y="1187659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849027" y="1193023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849027" y="1198386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849027" y="1203749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849027" y="1209113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849027" y="1214476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849027" y="1219839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849027" y="1225203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849027" y="1230566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849027" y="1235929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849027" y="1241293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849027" y="1246656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849027" y="1252019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849027" y="1257383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849027" y="1262746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849027" y="12681099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849027" y="12734732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849027" y="1278836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849027" y="12841999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849027" y="1289664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849027" y="1295027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849027" y="1300391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849027" y="1305754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849027" y="1311117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849027" y="1316481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882421" y="13218445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849027" y="1317594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849027" y="1312231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849027" y="1306867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849027" y="1301504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849027" y="1296141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849027" y="1290777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849027" y="1285414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849027" y="12799497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849027" y="12745864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849027" y="12692230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849027" y="12638597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849027" y="12584964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849027" y="1253133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849027" y="1247769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849027" y="1242406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849027" y="1237043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849027" y="1231679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849027" y="1226316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849027" y="1220952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849027" y="1215589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849027" y="1210226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849027" y="1204862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849027" y="1199499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849027" y="1194136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849027" y="1188772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849027" y="1183409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849027" y="1178046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849027" y="1172682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849027" y="1167319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849027" y="1161956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849027" y="1156592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849027" y="1151229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849027" y="1145866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849027" y="1140502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849027" y="1135139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849027" y="1129776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849027" y="1124412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849027" y="1119049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849027" y="1113686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849027" y="1108221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849027" y="11028582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849027" y="10974949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849027" y="1092131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849027" y="10867682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849027" y="1081404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849027" y="1076041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849027" y="1070678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849027" y="1065314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849027" y="1059951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849027" y="1054588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849027" y="1049224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849027" y="1043861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849027" y="1038498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849027" y="1033134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849027" y="1027771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849027" y="1022408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849027" y="1017044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849027" y="1011681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849027" y="1006318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849027" y="1000954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849027" y="995591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849027" y="990228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849027" y="984864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849027" y="979501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849027" y="974138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849027" y="968774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849027" y="963411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849027" y="958048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849027" y="952684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849027" y="947321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849027" y="9418568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849027" y="9364934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849027" y="931130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849027" y="9257668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849027" y="9204034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849027" y="915040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849027" y="909676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849027" y="904313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849027" y="898950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849027" y="893586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849027" y="888223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849027" y="882860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849027" y="877496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849027" y="872133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849027" y="866770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849027" y="861406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849027" y="856043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849027" y="850680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849027" y="845316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849027" y="839953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849027" y="834589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849027" y="829226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849027" y="823863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849027" y="818499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849027" y="813136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3035" y="202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849027" y="807773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849027" y="802409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849027" y="797046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849027" y="791683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849027" y="786319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849027" y="780956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849027" y="7754920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849027" y="770128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849027" y="7647653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849027" y="7594020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849027" y="754038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849027" y="748675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849027" y="743311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849027" y="737948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849027" y="732585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849027" y="727221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849027" y="721858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849027" y="716495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849027" y="711131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849027" y="705768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849027" y="700405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849027" y="695041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849027" y="689678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849027" y="684315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849027" y="678951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849027" y="673588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849027" y="668225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849027" y="662861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849027" y="657498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849027" y="652135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849027" y="646771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849027" y="641408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849027" y="636045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849027" y="630681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849027" y="625318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849027" y="619955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849027" y="614591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849027" y="609228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849027" y="6037638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10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849027" y="5984005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10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849027" y="5930372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10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849027" y="5876738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10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849027" y="5823105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10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849027" y="576947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849027" y="571583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849027" y="566220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849027" y="560857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849027" y="555493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849027" y="550130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849027" y="544767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849027" y="539403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849027" y="534040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849027" y="528677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849027" y="523313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849027" y="517950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849027" y="512587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849027" y="507223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849027" y="501860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849027" y="496497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849027" y="491133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849027" y="485770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849027" y="480406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858134" y="4758532"/>
            <a:ext cx="31750" cy="32384"/>
          </a:xfrm>
          <a:custGeom>
            <a:avLst/>
            <a:gdLst/>
            <a:ahLst/>
            <a:cxnLst/>
            <a:rect l="l" t="t" r="r" b="b"/>
            <a:pathLst>
              <a:path w="31750" h="32385">
                <a:moveTo>
                  <a:pt x="31370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849027" y="4758532"/>
            <a:ext cx="0" cy="8467090"/>
          </a:xfrm>
          <a:custGeom>
            <a:avLst/>
            <a:gdLst/>
            <a:ahLst/>
            <a:cxnLst/>
            <a:rect l="l" t="t" r="r" b="b"/>
            <a:pathLst>
              <a:path w="0" h="8467090">
                <a:moveTo>
                  <a:pt x="0" y="0"/>
                </a:moveTo>
                <a:lnTo>
                  <a:pt x="0" y="84669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355822" y="4758532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4">
                <a:moveTo>
                  <a:pt x="0" y="18215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355822" y="4788890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10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355822" y="4842524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10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355822" y="4896157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10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355822" y="495080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355822" y="500443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355822" y="505806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355822" y="511170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355822" y="516533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355822" y="521897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391241" y="5272603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0" y="505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4381749" y="5581248"/>
            <a:ext cx="14604" cy="13335"/>
          </a:xfrm>
          <a:custGeom>
            <a:avLst/>
            <a:gdLst/>
            <a:ahLst/>
            <a:cxnLst/>
            <a:rect l="l" t="t" r="r" b="b"/>
            <a:pathLst>
              <a:path w="14604" h="13335">
                <a:moveTo>
                  <a:pt x="0" y="13155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4381749" y="560755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4381749" y="566119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4381749" y="571482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4381749" y="576845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4381749" y="582209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4381749" y="587572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10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4381749" y="5929360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10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4412107" y="5982993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4381749" y="641307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4381749" y="646670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4381749" y="652033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4381749" y="657397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4381749" y="662760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4391869" y="6681240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4381749" y="712953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4381749" y="716394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4381749" y="721757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4381749" y="727120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4381749" y="732484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4381749" y="737847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4381749" y="78470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4381749" y="786218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4381749" y="791582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4381749" y="796945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4381749" y="802308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4381749" y="807672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4407048" y="8130354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0" y="15179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4381749" y="856448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4381749" y="861305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4381749" y="866668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4381749" y="872032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4381749" y="877395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4387821" y="8827589"/>
            <a:ext cx="34925" cy="35560"/>
          </a:xfrm>
          <a:custGeom>
            <a:avLst/>
            <a:gdLst/>
            <a:ahLst/>
            <a:cxnLst/>
            <a:rect l="l" t="t" r="r" b="b"/>
            <a:pathLst>
              <a:path w="34925" h="35559">
                <a:moveTo>
                  <a:pt x="0" y="35418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4381749" y="9280942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4381749" y="9310289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4381749" y="9363923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4381749" y="9417556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4381749" y="9471190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4381749" y="952583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4381749" y="1000853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4381749" y="1006216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4381749" y="1011580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4381749" y="1016943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4381749" y="1022306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4401988" y="102767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5142736" y="1171974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4" h="37465">
                <a:moveTo>
                  <a:pt x="0" y="37442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5142736" y="1177034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5142736" y="1182397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5142736" y="1187760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5142736" y="1193124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5142736" y="1198487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5142736" y="1203851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5142736" y="1209214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5142736" y="12145777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5142736" y="12199410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5142736" y="12253044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5142736" y="12306677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5142736" y="12360310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5142736" y="1241495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5142736" y="12468590"/>
            <a:ext cx="40640" cy="40005"/>
          </a:xfrm>
          <a:custGeom>
            <a:avLst/>
            <a:gdLst/>
            <a:ahLst/>
            <a:cxnLst/>
            <a:rect l="l" t="t" r="r" b="b"/>
            <a:pathLst>
              <a:path w="40639" h="40004">
                <a:moveTo>
                  <a:pt x="0" y="39466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5530314" y="12509067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0" y="40478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5530314" y="12562701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0" y="40478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5530314" y="12616334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0" y="40478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5530314" y="12669967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0" y="40478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5530314" y="12723601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0" y="40478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5530314" y="12777234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0" y="40478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5530314" y="12830867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0" y="40478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5530314" y="12884501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0" y="40478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5530314" y="12938135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0" y="40478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5530314" y="12991768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0" y="40478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5530314" y="13045402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0" y="40478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5530314" y="13099036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0" y="40478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5530314" y="13152668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5552577" y="13206302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4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5530314" y="13187075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38454" y="384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5530314" y="13133441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41490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5530314" y="13079807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41490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5530314" y="13026175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41490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5530314" y="12972541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41490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5530314" y="12918908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41490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5530314" y="12865274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41490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5142736" y="12476685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370" y="313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5530314" y="12811641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41490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5142736" y="1242305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5530314" y="12758008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41490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5142736" y="1236941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5530314" y="12704374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41490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5142736" y="1231578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5530314" y="12650740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41490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5142736" y="1226215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5530314" y="12597107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41490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5142736" y="1220851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5530314" y="12543473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10" h="40640">
                <a:moveTo>
                  <a:pt x="41490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5142736" y="1215488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5549541" y="1250805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22262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5142736" y="1210125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5142736" y="1204761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5142736" y="1199398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5142736" y="1194035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5142736" y="1188671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5142736" y="1183308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5142736" y="1177945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5142736" y="1172581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4381749" y="10267595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346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4381749" y="1021396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4381749" y="1016032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4381749" y="1010669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4381749" y="1005306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4381749" y="999942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4381749" y="9570360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10119" y="9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4381749" y="951672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4381749" y="9462082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4381749" y="9408448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4381749" y="9354815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4381749" y="9301181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09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4415143" y="9280942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7083" y="8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4381749" y="881848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4381749" y="876484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4381749" y="871121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4381749" y="865758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4381749" y="860394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4395916" y="8564481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4381749" y="8121246"/>
            <a:ext cx="25400" cy="24765"/>
          </a:xfrm>
          <a:custGeom>
            <a:avLst/>
            <a:gdLst/>
            <a:ahLst/>
            <a:cxnLst/>
            <a:rect l="l" t="t" r="r" b="b"/>
            <a:pathLst>
              <a:path w="25400" h="24765">
                <a:moveTo>
                  <a:pt x="25298" y="242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4381749" y="806761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4381749" y="801397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4381749" y="796034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4381749" y="790671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4381749" y="785307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4381749" y="742300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59" y="50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4381749" y="736936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4381749" y="731573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4381749" y="726210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2355822" y="523617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4381749" y="720846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2355822" y="518253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4381749" y="715483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2355822" y="512890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4410083" y="712953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2355822" y="5075273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2355822" y="502163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2355822" y="496800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2355822" y="491437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2355822" y="486073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2355822" y="480710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2360882" y="475853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4381749" y="6672132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39466" y="394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4381749" y="6618499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4381749" y="656486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4381749" y="651123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4381749" y="645759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4390857" y="6413072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370" y="313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4381749" y="597388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239" y="202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4381749" y="5920252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10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4381749" y="5866619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39" h="41910">
                <a:moveTo>
                  <a:pt x="40478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4381749" y="581298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4381749" y="575935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4381749" y="5705718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4381749" y="565208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4381749" y="559845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39">
                <a:moveTo>
                  <a:pt x="40478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4418179" y="558124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4047" y="40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4422227" y="5581248"/>
            <a:ext cx="0" cy="5349240"/>
          </a:xfrm>
          <a:custGeom>
            <a:avLst/>
            <a:gdLst/>
            <a:ahLst/>
            <a:cxnLst/>
            <a:rect l="l" t="t" r="r" b="b"/>
            <a:pathLst>
              <a:path w="0" h="5349240">
                <a:moveTo>
                  <a:pt x="0" y="0"/>
                </a:moveTo>
                <a:lnTo>
                  <a:pt x="0" y="534917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2809176" y="60265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2809176" y="612264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2809176" y="621979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2809176" y="631592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2809176" y="641307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2809176" y="650920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2822332" y="6605343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2809176" y="670249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2809176" y="679862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2809176" y="689577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2809176" y="699190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2809176" y="708905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2809176" y="718519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2809176" y="728233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2809176" y="747562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2809176" y="757175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2809176" y="766789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2809176" y="776503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2809176" y="786117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2809176" y="79583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2837511" y="8054457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2809176" y="81516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2809176" y="824774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2809176" y="83448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2809176" y="84410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2809176" y="853817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2809176" y="86343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2809176" y="87314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2809176" y="8850863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2809176" y="892372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2809176" y="902087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2809176" y="911700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2809176" y="92141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2809176" y="931028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2809176" y="940743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2809176" y="960071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2809176" y="969685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2809176" y="979400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2809176" y="989013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2809176" y="998627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2809176" y="1008342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2811200" y="10179555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2809176" y="10284798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0" y="27322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2809176" y="1037283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2809176" y="1046998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2809176" y="1056612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2809176" y="1066326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2809176" y="1075940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2809176" y="1085655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2809176" y="5981981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10">
                <a:moveTo>
                  <a:pt x="0" y="16191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2809176" y="605888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2809176" y="615502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2809176" y="625116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2809176" y="63483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2809176" y="644444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2809176" y="654159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2809176" y="673487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2809176" y="683100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2809176" y="692815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2809176" y="702429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2809176" y="712143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2809176" y="721757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2814236" y="7313709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80" h="31750">
                <a:moveTo>
                  <a:pt x="0" y="31370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2809176" y="7416928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2809176" y="750699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2809176" y="760413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2809176" y="770027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2809176" y="77974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2809176" y="789355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2809176" y="79907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2809176" y="818398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2809176" y="828012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2809176" y="837727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2809176" y="847340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2809176" y="856954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2809176" y="86666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2828404" y="876282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2809176" y="885997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2809176" y="89561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2809176" y="90532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2809176" y="914938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2809176" y="924653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2809176" y="934267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2809176" y="943981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2809176" y="956833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2809176" y="963209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2809176" y="972923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2809176" y="982537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2809176" y="992251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2809176" y="1001865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2809176" y="1011580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2843583" y="1021193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2809176" y="1030908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2809176" y="1040522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2809176" y="1050236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2809176" y="1059850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2809176" y="1069565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2809176" y="1079178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2809176" y="1088792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1848835" y="6627606"/>
            <a:ext cx="2531110" cy="72390"/>
          </a:xfrm>
          <a:custGeom>
            <a:avLst/>
            <a:gdLst/>
            <a:ahLst/>
            <a:cxnLst/>
            <a:rect l="l" t="t" r="r" b="b"/>
            <a:pathLst>
              <a:path w="2531110" h="72390">
                <a:moveTo>
                  <a:pt x="2530890" y="0"/>
                </a:moveTo>
                <a:lnTo>
                  <a:pt x="2530890" y="71848"/>
                </a:lnTo>
                <a:lnTo>
                  <a:pt x="0" y="7184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951105" y="7034282"/>
            <a:ext cx="894317" cy="37505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1848835" y="6627606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1848835" y="5911145"/>
            <a:ext cx="2531110" cy="71120"/>
          </a:xfrm>
          <a:custGeom>
            <a:avLst/>
            <a:gdLst/>
            <a:ahLst/>
            <a:cxnLst/>
            <a:rect l="l" t="t" r="r" b="b"/>
            <a:pathLst>
              <a:path w="2531110" h="71120">
                <a:moveTo>
                  <a:pt x="2530890" y="0"/>
                </a:moveTo>
                <a:lnTo>
                  <a:pt x="2530890" y="70836"/>
                </a:lnTo>
                <a:lnTo>
                  <a:pt x="0" y="7083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1848835" y="5911145"/>
            <a:ext cx="0" cy="71120"/>
          </a:xfrm>
          <a:custGeom>
            <a:avLst/>
            <a:gdLst/>
            <a:ahLst/>
            <a:cxnLst/>
            <a:rect l="l" t="t" r="r" b="b"/>
            <a:pathLst>
              <a:path w="0" h="71120">
                <a:moveTo>
                  <a:pt x="0" y="0"/>
                </a:moveTo>
                <a:lnTo>
                  <a:pt x="0" y="708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1848835" y="7345080"/>
            <a:ext cx="2531110" cy="72390"/>
          </a:xfrm>
          <a:custGeom>
            <a:avLst/>
            <a:gdLst/>
            <a:ahLst/>
            <a:cxnLst/>
            <a:rect l="l" t="t" r="r" b="b"/>
            <a:pathLst>
              <a:path w="2531110" h="72390">
                <a:moveTo>
                  <a:pt x="2530890" y="0"/>
                </a:moveTo>
                <a:lnTo>
                  <a:pt x="2530890" y="71848"/>
                </a:lnTo>
                <a:lnTo>
                  <a:pt x="0" y="7184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1848835" y="8061541"/>
            <a:ext cx="2531110" cy="72390"/>
          </a:xfrm>
          <a:custGeom>
            <a:avLst/>
            <a:gdLst/>
            <a:ahLst/>
            <a:cxnLst/>
            <a:rect l="l" t="t" r="r" b="b"/>
            <a:pathLst>
              <a:path w="2531110" h="72390">
                <a:moveTo>
                  <a:pt x="2530890" y="0"/>
                </a:moveTo>
                <a:lnTo>
                  <a:pt x="2530890" y="71848"/>
                </a:lnTo>
                <a:lnTo>
                  <a:pt x="0" y="7184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1848835" y="8779015"/>
            <a:ext cx="2531110" cy="72390"/>
          </a:xfrm>
          <a:custGeom>
            <a:avLst/>
            <a:gdLst/>
            <a:ahLst/>
            <a:cxnLst/>
            <a:rect l="l" t="t" r="r" b="b"/>
            <a:pathLst>
              <a:path w="2531110" h="72390">
                <a:moveTo>
                  <a:pt x="2530890" y="0"/>
                </a:moveTo>
                <a:lnTo>
                  <a:pt x="2530890" y="71848"/>
                </a:lnTo>
                <a:lnTo>
                  <a:pt x="0" y="7184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1848835" y="9496488"/>
            <a:ext cx="2531110" cy="72390"/>
          </a:xfrm>
          <a:custGeom>
            <a:avLst/>
            <a:gdLst/>
            <a:ahLst/>
            <a:cxnLst/>
            <a:rect l="l" t="t" r="r" b="b"/>
            <a:pathLst>
              <a:path w="2531110" h="72390">
                <a:moveTo>
                  <a:pt x="2530890" y="0"/>
                </a:moveTo>
                <a:lnTo>
                  <a:pt x="2530890" y="71848"/>
                </a:lnTo>
                <a:lnTo>
                  <a:pt x="0" y="7184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1848835" y="10212950"/>
            <a:ext cx="2531110" cy="72390"/>
          </a:xfrm>
          <a:custGeom>
            <a:avLst/>
            <a:gdLst/>
            <a:ahLst/>
            <a:cxnLst/>
            <a:rect l="l" t="t" r="r" b="b"/>
            <a:pathLst>
              <a:path w="2531110" h="72390">
                <a:moveTo>
                  <a:pt x="2530890" y="0"/>
                </a:moveTo>
                <a:lnTo>
                  <a:pt x="2530890" y="71848"/>
                </a:lnTo>
                <a:lnTo>
                  <a:pt x="0" y="7184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1848835" y="10930423"/>
            <a:ext cx="3004820" cy="0"/>
          </a:xfrm>
          <a:custGeom>
            <a:avLst/>
            <a:gdLst/>
            <a:ahLst/>
            <a:cxnLst/>
            <a:rect l="l" t="t" r="r" b="b"/>
            <a:pathLst>
              <a:path w="3004820" h="0">
                <a:moveTo>
                  <a:pt x="0" y="0"/>
                </a:moveTo>
                <a:lnTo>
                  <a:pt x="300448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2275878" y="47575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2275878" y="47575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2276890" y="4776747"/>
            <a:ext cx="79375" cy="78105"/>
          </a:xfrm>
          <a:custGeom>
            <a:avLst/>
            <a:gdLst/>
            <a:ahLst/>
            <a:cxnLst/>
            <a:rect l="l" t="t" r="r" b="b"/>
            <a:pathLst>
              <a:path w="79375" h="78104">
                <a:moveTo>
                  <a:pt x="0" y="77920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2321416" y="4872882"/>
            <a:ext cx="34925" cy="33655"/>
          </a:xfrm>
          <a:custGeom>
            <a:avLst/>
            <a:gdLst/>
            <a:ahLst/>
            <a:cxnLst/>
            <a:rect l="l" t="t" r="r" b="b"/>
            <a:pathLst>
              <a:path w="34925" h="33654">
                <a:moveTo>
                  <a:pt x="0" y="33394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2276890" y="4969018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2276890" y="5066165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2276890" y="5162300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2337607" y="525944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2276890" y="475853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2276890" y="4808117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2276890" y="4954850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2352787" y="490526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023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2276890" y="5001400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2276890" y="5098548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2276890" y="5194683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2276890" y="4758532"/>
            <a:ext cx="0" cy="147955"/>
          </a:xfrm>
          <a:custGeom>
            <a:avLst/>
            <a:gdLst/>
            <a:ahLst/>
            <a:cxnLst/>
            <a:rect l="l" t="t" r="r" b="b"/>
            <a:pathLst>
              <a:path w="0" h="147954">
                <a:moveTo>
                  <a:pt x="0" y="0"/>
                </a:moveTo>
                <a:lnTo>
                  <a:pt x="0" y="1477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890517" y="4930564"/>
            <a:ext cx="1464310" cy="0"/>
          </a:xfrm>
          <a:custGeom>
            <a:avLst/>
            <a:gdLst/>
            <a:ahLst/>
            <a:cxnLst/>
            <a:rect l="l" t="t" r="r" b="b"/>
            <a:pathLst>
              <a:path w="1464310" h="0">
                <a:moveTo>
                  <a:pt x="0" y="0"/>
                </a:moveTo>
                <a:lnTo>
                  <a:pt x="1464293" y="0"/>
                </a:lnTo>
              </a:path>
            </a:pathLst>
          </a:custGeom>
          <a:ln w="5389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849027" y="4758532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2276890" y="4758532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2276890" y="5855487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2276890" y="4954850"/>
            <a:ext cx="0" cy="956310"/>
          </a:xfrm>
          <a:custGeom>
            <a:avLst/>
            <a:gdLst/>
            <a:ahLst/>
            <a:cxnLst/>
            <a:rect l="l" t="t" r="r" b="b"/>
            <a:pathLst>
              <a:path w="0" h="956310">
                <a:moveTo>
                  <a:pt x="0" y="0"/>
                </a:moveTo>
                <a:lnTo>
                  <a:pt x="0" y="95629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2396300" y="4758532"/>
            <a:ext cx="0" cy="1153160"/>
          </a:xfrm>
          <a:custGeom>
            <a:avLst/>
            <a:gdLst/>
            <a:ahLst/>
            <a:cxnLst/>
            <a:rect l="l" t="t" r="r" b="b"/>
            <a:pathLst>
              <a:path w="0" h="1153160">
                <a:moveTo>
                  <a:pt x="0" y="0"/>
                </a:moveTo>
                <a:lnTo>
                  <a:pt x="0" y="115261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2276890" y="5277663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2396300" y="5581248"/>
            <a:ext cx="2026285" cy="0"/>
          </a:xfrm>
          <a:custGeom>
            <a:avLst/>
            <a:gdLst/>
            <a:ahLst/>
            <a:cxnLst/>
            <a:rect l="l" t="t" r="r" b="b"/>
            <a:pathLst>
              <a:path w="2026285" h="0">
                <a:moveTo>
                  <a:pt x="0" y="0"/>
                </a:moveTo>
                <a:lnTo>
                  <a:pt x="202592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5571804" y="12508055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5460489" y="1257990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5452393" y="12626454"/>
            <a:ext cx="55244" cy="55880"/>
          </a:xfrm>
          <a:custGeom>
            <a:avLst/>
            <a:gdLst/>
            <a:ahLst/>
            <a:cxnLst/>
            <a:rect l="l" t="t" r="r" b="b"/>
            <a:pathLst>
              <a:path w="55245" h="55879">
                <a:moveTo>
                  <a:pt x="0" y="55657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5519182" y="126122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5519182" y="126122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5452393" y="12700326"/>
            <a:ext cx="34925" cy="35560"/>
          </a:xfrm>
          <a:custGeom>
            <a:avLst/>
            <a:gdLst/>
            <a:ahLst/>
            <a:cxnLst/>
            <a:rect l="l" t="t" r="r" b="b"/>
            <a:pathLst>
              <a:path w="34925" h="35559">
                <a:moveTo>
                  <a:pt x="0" y="35418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5499955" y="126861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5499955" y="126861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5514123" y="12656812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0" y="17203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5452393" y="12774199"/>
            <a:ext cx="14604" cy="15240"/>
          </a:xfrm>
          <a:custGeom>
            <a:avLst/>
            <a:gdLst/>
            <a:ahLst/>
            <a:cxnLst/>
            <a:rect l="l" t="t" r="r" b="b"/>
            <a:pathLst>
              <a:path w="14604" h="15240">
                <a:moveTo>
                  <a:pt x="0" y="15179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5479716" y="127600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5479716" y="127600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5493884" y="12710445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5">
                <a:moveTo>
                  <a:pt x="0" y="37442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5459477" y="128339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5459477" y="128339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5473644" y="12764079"/>
            <a:ext cx="57150" cy="57785"/>
          </a:xfrm>
          <a:custGeom>
            <a:avLst/>
            <a:gdLst/>
            <a:ahLst/>
            <a:cxnLst/>
            <a:rect l="l" t="t" r="r" b="b"/>
            <a:pathLst>
              <a:path w="57150" h="57784">
                <a:moveTo>
                  <a:pt x="0" y="57681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5453405" y="12827832"/>
            <a:ext cx="67310" cy="67945"/>
          </a:xfrm>
          <a:custGeom>
            <a:avLst/>
            <a:gdLst/>
            <a:ahLst/>
            <a:cxnLst/>
            <a:rect l="l" t="t" r="r" b="b"/>
            <a:pathLst>
              <a:path w="67310" h="67945">
                <a:moveTo>
                  <a:pt x="0" y="67800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5452393" y="12901704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5513111" y="128875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5513111" y="128875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5527278" y="12871346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0" y="4047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5452393" y="129755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5492872" y="129614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5492872" y="129614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5507039" y="12924980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5" h="24765">
                <a:moveTo>
                  <a:pt x="0" y="24286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5452393" y="13049449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5472633" y="130352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5472633" y="130352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5486800" y="12978613"/>
            <a:ext cx="43815" cy="45085"/>
          </a:xfrm>
          <a:custGeom>
            <a:avLst/>
            <a:gdLst/>
            <a:ahLst/>
            <a:cxnLst/>
            <a:rect l="l" t="t" r="r" b="b"/>
            <a:pathLst>
              <a:path w="43814" h="45084">
                <a:moveTo>
                  <a:pt x="0" y="44525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5452393" y="131091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5452393" y="131091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5466561" y="13032246"/>
            <a:ext cx="64135" cy="64135"/>
          </a:xfrm>
          <a:custGeom>
            <a:avLst/>
            <a:gdLst/>
            <a:ahLst/>
            <a:cxnLst/>
            <a:rect l="l" t="t" r="r" b="b"/>
            <a:pathLst>
              <a:path w="64135" h="64134">
                <a:moveTo>
                  <a:pt x="0" y="63752"/>
                </a:moveTo>
                <a:lnTo>
                  <a:pt x="63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5452393" y="13103083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30">
                <a:moveTo>
                  <a:pt x="0" y="61729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5526266" y="130889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5526266" y="130889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5452393" y="13176955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5506027" y="131627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5506027" y="131627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5520194" y="13139514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5500967" y="13194158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5452393" y="12579904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4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5183215" y="11719745"/>
            <a:ext cx="0" cy="788670"/>
          </a:xfrm>
          <a:custGeom>
            <a:avLst/>
            <a:gdLst/>
            <a:ahLst/>
            <a:cxnLst/>
            <a:rect l="l" t="t" r="r" b="b"/>
            <a:pathLst>
              <a:path w="0" h="788670">
                <a:moveTo>
                  <a:pt x="0" y="0"/>
                </a:moveTo>
                <a:lnTo>
                  <a:pt x="0" y="7883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5063804" y="11790582"/>
            <a:ext cx="34925" cy="35560"/>
          </a:xfrm>
          <a:custGeom>
            <a:avLst/>
            <a:gdLst/>
            <a:ahLst/>
            <a:cxnLst/>
            <a:rect l="l" t="t" r="r" b="b"/>
            <a:pathLst>
              <a:path w="34925" h="35559">
                <a:moveTo>
                  <a:pt x="0" y="35418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5139701" y="1174706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0" y="2023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5063804" y="11843203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5063804" y="11940351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5063804" y="12036486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5063804" y="12132622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5063804" y="12229769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5063804" y="12325904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5063804" y="12423051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5063804" y="11790582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09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5139701" y="1177843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5063804" y="11875585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5063804" y="11971721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5063804" y="12068868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5063804" y="12165003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5063804" y="12262151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5063804" y="12358286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5089103" y="12455434"/>
            <a:ext cx="53975" cy="52705"/>
          </a:xfrm>
          <a:custGeom>
            <a:avLst/>
            <a:gdLst/>
            <a:ahLst/>
            <a:cxnLst/>
            <a:rect l="l" t="t" r="r" b="b"/>
            <a:pathLst>
              <a:path w="53975" h="52704">
                <a:moveTo>
                  <a:pt x="0" y="52621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5063804" y="11790582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1848835" y="11719745"/>
            <a:ext cx="3334385" cy="0"/>
          </a:xfrm>
          <a:custGeom>
            <a:avLst/>
            <a:gdLst/>
            <a:ahLst/>
            <a:cxnLst/>
            <a:rect l="l" t="t" r="r" b="b"/>
            <a:pathLst>
              <a:path w="3334385" h="0">
                <a:moveTo>
                  <a:pt x="0" y="0"/>
                </a:moveTo>
                <a:lnTo>
                  <a:pt x="333437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1848835" y="11719745"/>
            <a:ext cx="3291204" cy="71120"/>
          </a:xfrm>
          <a:custGeom>
            <a:avLst/>
            <a:gdLst/>
            <a:ahLst/>
            <a:cxnLst/>
            <a:rect l="l" t="t" r="r" b="b"/>
            <a:pathLst>
              <a:path w="3291204" h="71120">
                <a:moveTo>
                  <a:pt x="3290865" y="0"/>
                </a:moveTo>
                <a:lnTo>
                  <a:pt x="3290865" y="70836"/>
                </a:lnTo>
                <a:lnTo>
                  <a:pt x="0" y="7083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1848835" y="12508055"/>
            <a:ext cx="3723004" cy="0"/>
          </a:xfrm>
          <a:custGeom>
            <a:avLst/>
            <a:gdLst/>
            <a:ahLst/>
            <a:cxnLst/>
            <a:rect l="l" t="t" r="r" b="b"/>
            <a:pathLst>
              <a:path w="3723004" h="0">
                <a:moveTo>
                  <a:pt x="0" y="0"/>
                </a:moveTo>
                <a:lnTo>
                  <a:pt x="372296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1848835" y="12579904"/>
            <a:ext cx="3679825" cy="0"/>
          </a:xfrm>
          <a:custGeom>
            <a:avLst/>
            <a:gdLst/>
            <a:ahLst/>
            <a:cxnLst/>
            <a:rect l="l" t="t" r="r" b="b"/>
            <a:pathLst>
              <a:path w="3679825" h="0">
                <a:moveTo>
                  <a:pt x="0" y="0"/>
                </a:moveTo>
                <a:lnTo>
                  <a:pt x="367945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1848835" y="12508055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4853318" y="10930423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5528290" y="12508055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1836691" y="13225529"/>
            <a:ext cx="4022090" cy="0"/>
          </a:xfrm>
          <a:custGeom>
            <a:avLst/>
            <a:gdLst/>
            <a:ahLst/>
            <a:cxnLst/>
            <a:rect l="l" t="t" r="r" b="b"/>
            <a:pathLst>
              <a:path w="4022090" h="0">
                <a:moveTo>
                  <a:pt x="0" y="0"/>
                </a:moveTo>
                <a:lnTo>
                  <a:pt x="402149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801465" y="13225529"/>
            <a:ext cx="988060" cy="0"/>
          </a:xfrm>
          <a:custGeom>
            <a:avLst/>
            <a:gdLst/>
            <a:ahLst/>
            <a:cxnLst/>
            <a:rect l="l" t="t" r="r" b="b"/>
            <a:pathLst>
              <a:path w="988060" h="0">
                <a:moveTo>
                  <a:pt x="9876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770095" y="10930423"/>
            <a:ext cx="79375" cy="72390"/>
          </a:xfrm>
          <a:custGeom>
            <a:avLst/>
            <a:gdLst/>
            <a:ahLst/>
            <a:cxnLst/>
            <a:rect l="l" t="t" r="r" b="b"/>
            <a:pathLst>
              <a:path w="79375" h="72390">
                <a:moveTo>
                  <a:pt x="78932" y="0"/>
                </a:moveTo>
                <a:lnTo>
                  <a:pt x="0" y="0"/>
                </a:lnTo>
                <a:lnTo>
                  <a:pt x="0" y="71848"/>
                </a:lnTo>
                <a:lnTo>
                  <a:pt x="78932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777178" y="10691603"/>
            <a:ext cx="72390" cy="12700"/>
          </a:xfrm>
          <a:custGeom>
            <a:avLst/>
            <a:gdLst/>
            <a:ahLst/>
            <a:cxnLst/>
            <a:rect l="l" t="t" r="r" b="b"/>
            <a:pathLst>
              <a:path w="72390" h="12700">
                <a:moveTo>
                  <a:pt x="71848" y="0"/>
                </a:moveTo>
                <a:lnTo>
                  <a:pt x="0" y="0"/>
                </a:lnTo>
                <a:lnTo>
                  <a:pt x="0" y="12143"/>
                </a:lnTo>
                <a:lnTo>
                  <a:pt x="71848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784262" y="10703746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0"/>
                </a:moveTo>
                <a:lnTo>
                  <a:pt x="0" y="21554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824234" y="10703746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0"/>
                </a:moveTo>
                <a:lnTo>
                  <a:pt x="0" y="226677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786286" y="10703746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782238" y="10703746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822716" y="10703746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0"/>
                </a:moveTo>
                <a:lnTo>
                  <a:pt x="0" y="215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781226" y="10919292"/>
            <a:ext cx="40640" cy="11430"/>
          </a:xfrm>
          <a:custGeom>
            <a:avLst/>
            <a:gdLst/>
            <a:ahLst/>
            <a:cxnLst/>
            <a:rect l="l" t="t" r="r" b="b"/>
            <a:pathLst>
              <a:path w="40640" h="11429">
                <a:moveTo>
                  <a:pt x="0" y="11131"/>
                </a:moveTo>
                <a:lnTo>
                  <a:pt x="0" y="0"/>
                </a:ln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820692" y="109182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820692" y="109182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826764" y="10703746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0"/>
                </a:moveTo>
                <a:lnTo>
                  <a:pt x="0" y="215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821704" y="10919292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0" y="11131"/>
                </a:moveTo>
                <a:lnTo>
                  <a:pt x="0" y="0"/>
                </a:ln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770095" y="9496488"/>
            <a:ext cx="79375" cy="72390"/>
          </a:xfrm>
          <a:custGeom>
            <a:avLst/>
            <a:gdLst/>
            <a:ahLst/>
            <a:cxnLst/>
            <a:rect l="l" t="t" r="r" b="b"/>
            <a:pathLst>
              <a:path w="79375" h="72390">
                <a:moveTo>
                  <a:pt x="78932" y="0"/>
                </a:moveTo>
                <a:lnTo>
                  <a:pt x="0" y="0"/>
                </a:lnTo>
                <a:lnTo>
                  <a:pt x="0" y="71848"/>
                </a:lnTo>
                <a:lnTo>
                  <a:pt x="78932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777178" y="9257668"/>
            <a:ext cx="72390" cy="11430"/>
          </a:xfrm>
          <a:custGeom>
            <a:avLst/>
            <a:gdLst/>
            <a:ahLst/>
            <a:cxnLst/>
            <a:rect l="l" t="t" r="r" b="b"/>
            <a:pathLst>
              <a:path w="72390" h="11429">
                <a:moveTo>
                  <a:pt x="71848" y="0"/>
                </a:moveTo>
                <a:lnTo>
                  <a:pt x="0" y="0"/>
                </a:lnTo>
                <a:lnTo>
                  <a:pt x="0" y="11131"/>
                </a:lnTo>
                <a:lnTo>
                  <a:pt x="71848" y="11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784262" y="9268799"/>
            <a:ext cx="0" cy="217170"/>
          </a:xfrm>
          <a:custGeom>
            <a:avLst/>
            <a:gdLst/>
            <a:ahLst/>
            <a:cxnLst/>
            <a:rect l="l" t="t" r="r" b="b"/>
            <a:pathLst>
              <a:path w="0" h="217170">
                <a:moveTo>
                  <a:pt x="0" y="0"/>
                </a:moveTo>
                <a:lnTo>
                  <a:pt x="0" y="21655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824234" y="9268799"/>
            <a:ext cx="0" cy="227965"/>
          </a:xfrm>
          <a:custGeom>
            <a:avLst/>
            <a:gdLst/>
            <a:ahLst/>
            <a:cxnLst/>
            <a:rect l="l" t="t" r="r" b="b"/>
            <a:pathLst>
              <a:path w="0" h="227965">
                <a:moveTo>
                  <a:pt x="0" y="0"/>
                </a:moveTo>
                <a:lnTo>
                  <a:pt x="0" y="22768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786286" y="9268799"/>
            <a:ext cx="0" cy="217170"/>
          </a:xfrm>
          <a:custGeom>
            <a:avLst/>
            <a:gdLst/>
            <a:ahLst/>
            <a:cxnLst/>
            <a:rect l="l" t="t" r="r" b="b"/>
            <a:pathLst>
              <a:path w="0" h="217170">
                <a:moveTo>
                  <a:pt x="0" y="2165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782238" y="9268799"/>
            <a:ext cx="0" cy="217170"/>
          </a:xfrm>
          <a:custGeom>
            <a:avLst/>
            <a:gdLst/>
            <a:ahLst/>
            <a:cxnLst/>
            <a:rect l="l" t="t" r="r" b="b"/>
            <a:pathLst>
              <a:path w="0" h="217170">
                <a:moveTo>
                  <a:pt x="0" y="2165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822716" y="9268799"/>
            <a:ext cx="0" cy="217170"/>
          </a:xfrm>
          <a:custGeom>
            <a:avLst/>
            <a:gdLst/>
            <a:ahLst/>
            <a:cxnLst/>
            <a:rect l="l" t="t" r="r" b="b"/>
            <a:pathLst>
              <a:path w="0" h="217170">
                <a:moveTo>
                  <a:pt x="0" y="0"/>
                </a:moveTo>
                <a:lnTo>
                  <a:pt x="0" y="2165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781226" y="9485357"/>
            <a:ext cx="40640" cy="11430"/>
          </a:xfrm>
          <a:custGeom>
            <a:avLst/>
            <a:gdLst/>
            <a:ahLst/>
            <a:cxnLst/>
            <a:rect l="l" t="t" r="r" b="b"/>
            <a:pathLst>
              <a:path w="40640" h="11429">
                <a:moveTo>
                  <a:pt x="0" y="11131"/>
                </a:moveTo>
                <a:lnTo>
                  <a:pt x="0" y="0"/>
                </a:ln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820692" y="94843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820692" y="94843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826764" y="9268799"/>
            <a:ext cx="0" cy="217170"/>
          </a:xfrm>
          <a:custGeom>
            <a:avLst/>
            <a:gdLst/>
            <a:ahLst/>
            <a:cxnLst/>
            <a:rect l="l" t="t" r="r" b="b"/>
            <a:pathLst>
              <a:path w="0" h="217170">
                <a:moveTo>
                  <a:pt x="0" y="0"/>
                </a:moveTo>
                <a:lnTo>
                  <a:pt x="0" y="2165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821704" y="9485357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0" y="11131"/>
                </a:moveTo>
                <a:lnTo>
                  <a:pt x="0" y="0"/>
                </a:ln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770095" y="8061541"/>
            <a:ext cx="79375" cy="72390"/>
          </a:xfrm>
          <a:custGeom>
            <a:avLst/>
            <a:gdLst/>
            <a:ahLst/>
            <a:cxnLst/>
            <a:rect l="l" t="t" r="r" b="b"/>
            <a:pathLst>
              <a:path w="79375" h="72390">
                <a:moveTo>
                  <a:pt x="78932" y="0"/>
                </a:moveTo>
                <a:lnTo>
                  <a:pt x="0" y="0"/>
                </a:lnTo>
                <a:lnTo>
                  <a:pt x="0" y="71848"/>
                </a:lnTo>
                <a:lnTo>
                  <a:pt x="78932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777178" y="7822720"/>
            <a:ext cx="72390" cy="12700"/>
          </a:xfrm>
          <a:custGeom>
            <a:avLst/>
            <a:gdLst/>
            <a:ahLst/>
            <a:cxnLst/>
            <a:rect l="l" t="t" r="r" b="b"/>
            <a:pathLst>
              <a:path w="72390" h="12700">
                <a:moveTo>
                  <a:pt x="71848" y="0"/>
                </a:moveTo>
                <a:lnTo>
                  <a:pt x="0" y="0"/>
                </a:lnTo>
                <a:lnTo>
                  <a:pt x="0" y="12143"/>
                </a:lnTo>
                <a:lnTo>
                  <a:pt x="71848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784262" y="7834864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0"/>
                </a:moveTo>
                <a:lnTo>
                  <a:pt x="0" y="21554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824234" y="7834864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0"/>
                </a:moveTo>
                <a:lnTo>
                  <a:pt x="0" y="226677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786286" y="7834864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782238" y="7834864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822716" y="7834864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0"/>
                </a:moveTo>
                <a:lnTo>
                  <a:pt x="0" y="215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781226" y="8050410"/>
            <a:ext cx="40640" cy="11430"/>
          </a:xfrm>
          <a:custGeom>
            <a:avLst/>
            <a:gdLst/>
            <a:ahLst/>
            <a:cxnLst/>
            <a:rect l="l" t="t" r="r" b="b"/>
            <a:pathLst>
              <a:path w="40640" h="11429">
                <a:moveTo>
                  <a:pt x="0" y="11131"/>
                </a:moveTo>
                <a:lnTo>
                  <a:pt x="0" y="0"/>
                </a:ln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820692" y="8049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820692" y="8049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826764" y="7834864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0"/>
                </a:moveTo>
                <a:lnTo>
                  <a:pt x="0" y="215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821704" y="805041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0" y="11131"/>
                </a:moveTo>
                <a:lnTo>
                  <a:pt x="0" y="0"/>
                </a:ln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770095" y="6627606"/>
            <a:ext cx="79375" cy="72390"/>
          </a:xfrm>
          <a:custGeom>
            <a:avLst/>
            <a:gdLst/>
            <a:ahLst/>
            <a:cxnLst/>
            <a:rect l="l" t="t" r="r" b="b"/>
            <a:pathLst>
              <a:path w="79375" h="72390">
                <a:moveTo>
                  <a:pt x="78932" y="0"/>
                </a:moveTo>
                <a:lnTo>
                  <a:pt x="0" y="0"/>
                </a:lnTo>
                <a:lnTo>
                  <a:pt x="0" y="71848"/>
                </a:lnTo>
                <a:lnTo>
                  <a:pt x="78932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777178" y="6388786"/>
            <a:ext cx="72390" cy="12700"/>
          </a:xfrm>
          <a:custGeom>
            <a:avLst/>
            <a:gdLst/>
            <a:ahLst/>
            <a:cxnLst/>
            <a:rect l="l" t="t" r="r" b="b"/>
            <a:pathLst>
              <a:path w="72390" h="12700">
                <a:moveTo>
                  <a:pt x="71848" y="0"/>
                </a:moveTo>
                <a:lnTo>
                  <a:pt x="0" y="0"/>
                </a:lnTo>
                <a:lnTo>
                  <a:pt x="0" y="12143"/>
                </a:lnTo>
                <a:lnTo>
                  <a:pt x="71848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784262" y="6400929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0"/>
                </a:moveTo>
                <a:lnTo>
                  <a:pt x="0" y="21554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824234" y="6400929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0"/>
                </a:moveTo>
                <a:lnTo>
                  <a:pt x="0" y="226677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786286" y="6400929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782238" y="6400929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822716" y="6400929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0"/>
                </a:moveTo>
                <a:lnTo>
                  <a:pt x="0" y="215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781226" y="6616475"/>
            <a:ext cx="40640" cy="11430"/>
          </a:xfrm>
          <a:custGeom>
            <a:avLst/>
            <a:gdLst/>
            <a:ahLst/>
            <a:cxnLst/>
            <a:rect l="l" t="t" r="r" b="b"/>
            <a:pathLst>
              <a:path w="40640" h="11429">
                <a:moveTo>
                  <a:pt x="0" y="11131"/>
                </a:moveTo>
                <a:lnTo>
                  <a:pt x="0" y="0"/>
                </a:ln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820692" y="66154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820692" y="66154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826764" y="6400929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0"/>
                </a:moveTo>
                <a:lnTo>
                  <a:pt x="0" y="215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821704" y="6616475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0" y="11131"/>
                </a:moveTo>
                <a:lnTo>
                  <a:pt x="0" y="0"/>
                </a:ln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4525446" y="1100227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4453597" y="1100227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4378207" y="5581248"/>
            <a:ext cx="0" cy="2266315"/>
          </a:xfrm>
          <a:custGeom>
            <a:avLst/>
            <a:gdLst/>
            <a:ahLst/>
            <a:cxnLst/>
            <a:rect l="l" t="t" r="r" b="b"/>
            <a:pathLst>
              <a:path w="0" h="2266315">
                <a:moveTo>
                  <a:pt x="0" y="0"/>
                </a:moveTo>
                <a:lnTo>
                  <a:pt x="0" y="2265759"/>
                </a:lnTo>
              </a:path>
            </a:pathLst>
          </a:custGeom>
          <a:ln w="1011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4378207" y="7847007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</a:path>
            </a:pathLst>
          </a:custGeom>
          <a:ln w="1011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4378207" y="8564481"/>
            <a:ext cx="0" cy="716915"/>
          </a:xfrm>
          <a:custGeom>
            <a:avLst/>
            <a:gdLst/>
            <a:ahLst/>
            <a:cxnLst/>
            <a:rect l="l" t="t" r="r" b="b"/>
            <a:pathLst>
              <a:path w="0" h="716915">
                <a:moveTo>
                  <a:pt x="0" y="0"/>
                </a:moveTo>
                <a:lnTo>
                  <a:pt x="0" y="716461"/>
                </a:lnTo>
              </a:path>
            </a:pathLst>
          </a:custGeom>
          <a:ln w="1011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4378207" y="9280942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</a:path>
            </a:pathLst>
          </a:custGeom>
          <a:ln w="1011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4378207" y="9998416"/>
            <a:ext cx="0" cy="920115"/>
          </a:xfrm>
          <a:custGeom>
            <a:avLst/>
            <a:gdLst/>
            <a:ahLst/>
            <a:cxnLst/>
            <a:rect l="l" t="t" r="r" b="b"/>
            <a:pathLst>
              <a:path w="0" h="920115">
                <a:moveTo>
                  <a:pt x="0" y="0"/>
                </a:moveTo>
                <a:lnTo>
                  <a:pt x="0" y="919863"/>
                </a:lnTo>
              </a:path>
            </a:pathLst>
          </a:custGeom>
          <a:ln w="1011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4841175" y="10691603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12143" y="238820"/>
                </a:moveTo>
                <a:lnTo>
                  <a:pt x="12143" y="0"/>
                </a:lnTo>
                <a:lnTo>
                  <a:pt x="0" y="0"/>
                </a:lnTo>
                <a:lnTo>
                  <a:pt x="0" y="238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4422227" y="10691603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 h="0">
                <a:moveTo>
                  <a:pt x="4189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4422227" y="10703746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 h="0">
                <a:moveTo>
                  <a:pt x="4189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5131605" y="11479913"/>
            <a:ext cx="12700" cy="240029"/>
          </a:xfrm>
          <a:custGeom>
            <a:avLst/>
            <a:gdLst/>
            <a:ahLst/>
            <a:cxnLst/>
            <a:rect l="l" t="t" r="r" b="b"/>
            <a:pathLst>
              <a:path w="12700" h="240029">
                <a:moveTo>
                  <a:pt x="12143" y="239832"/>
                </a:moveTo>
                <a:lnTo>
                  <a:pt x="12143" y="0"/>
                </a:lnTo>
                <a:lnTo>
                  <a:pt x="0" y="0"/>
                </a:lnTo>
                <a:lnTo>
                  <a:pt x="0" y="239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4516339" y="11479913"/>
            <a:ext cx="615315" cy="0"/>
          </a:xfrm>
          <a:custGeom>
            <a:avLst/>
            <a:gdLst/>
            <a:ahLst/>
            <a:cxnLst/>
            <a:rect l="l" t="t" r="r" b="b"/>
            <a:pathLst>
              <a:path w="615314" h="0">
                <a:moveTo>
                  <a:pt x="61526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4516339" y="11492056"/>
            <a:ext cx="615315" cy="0"/>
          </a:xfrm>
          <a:custGeom>
            <a:avLst/>
            <a:gdLst/>
            <a:ahLst/>
            <a:cxnLst/>
            <a:rect l="l" t="t" r="r" b="b"/>
            <a:pathLst>
              <a:path w="615314" h="0">
                <a:moveTo>
                  <a:pt x="61526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4757183" y="10703746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2266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4745039" y="10703746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0"/>
                </a:moveTo>
                <a:lnTo>
                  <a:pt x="0" y="2266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4662060" y="10703746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2266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4649916" y="10703746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0"/>
                </a:moveTo>
                <a:lnTo>
                  <a:pt x="0" y="2266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4565924" y="10703746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2266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4553781" y="10703746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0"/>
                </a:moveTo>
                <a:lnTo>
                  <a:pt x="0" y="2266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4470801" y="10703746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2266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4458657" y="10703746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0"/>
                </a:moveTo>
                <a:lnTo>
                  <a:pt x="0" y="2266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5047613" y="11492056"/>
            <a:ext cx="0" cy="227965"/>
          </a:xfrm>
          <a:custGeom>
            <a:avLst/>
            <a:gdLst/>
            <a:ahLst/>
            <a:cxnLst/>
            <a:rect l="l" t="t" r="r" b="b"/>
            <a:pathLst>
              <a:path w="0" h="227965">
                <a:moveTo>
                  <a:pt x="0" y="2276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5035470" y="11492056"/>
            <a:ext cx="0" cy="227965"/>
          </a:xfrm>
          <a:custGeom>
            <a:avLst/>
            <a:gdLst/>
            <a:ahLst/>
            <a:cxnLst/>
            <a:rect l="l" t="t" r="r" b="b"/>
            <a:pathLst>
              <a:path w="0" h="227965">
                <a:moveTo>
                  <a:pt x="0" y="0"/>
                </a:moveTo>
                <a:lnTo>
                  <a:pt x="0" y="2276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4952489" y="11492056"/>
            <a:ext cx="0" cy="227965"/>
          </a:xfrm>
          <a:custGeom>
            <a:avLst/>
            <a:gdLst/>
            <a:ahLst/>
            <a:cxnLst/>
            <a:rect l="l" t="t" r="r" b="b"/>
            <a:pathLst>
              <a:path w="0" h="227965">
                <a:moveTo>
                  <a:pt x="0" y="2276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4940346" y="11492056"/>
            <a:ext cx="0" cy="227965"/>
          </a:xfrm>
          <a:custGeom>
            <a:avLst/>
            <a:gdLst/>
            <a:ahLst/>
            <a:cxnLst/>
            <a:rect l="l" t="t" r="r" b="b"/>
            <a:pathLst>
              <a:path w="0" h="227965">
                <a:moveTo>
                  <a:pt x="0" y="0"/>
                </a:moveTo>
                <a:lnTo>
                  <a:pt x="0" y="2276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4856354" y="11492056"/>
            <a:ext cx="0" cy="227965"/>
          </a:xfrm>
          <a:custGeom>
            <a:avLst/>
            <a:gdLst/>
            <a:ahLst/>
            <a:cxnLst/>
            <a:rect l="l" t="t" r="r" b="b"/>
            <a:pathLst>
              <a:path w="0" h="227965">
                <a:moveTo>
                  <a:pt x="0" y="2276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4844211" y="11492056"/>
            <a:ext cx="0" cy="227965"/>
          </a:xfrm>
          <a:custGeom>
            <a:avLst/>
            <a:gdLst/>
            <a:ahLst/>
            <a:cxnLst/>
            <a:rect l="l" t="t" r="r" b="b"/>
            <a:pathLst>
              <a:path w="0" h="227965">
                <a:moveTo>
                  <a:pt x="0" y="0"/>
                </a:moveTo>
                <a:lnTo>
                  <a:pt x="0" y="2276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4761231" y="11492056"/>
            <a:ext cx="0" cy="227965"/>
          </a:xfrm>
          <a:custGeom>
            <a:avLst/>
            <a:gdLst/>
            <a:ahLst/>
            <a:cxnLst/>
            <a:rect l="l" t="t" r="r" b="b"/>
            <a:pathLst>
              <a:path w="0" h="227965">
                <a:moveTo>
                  <a:pt x="0" y="2276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4749087" y="11492056"/>
            <a:ext cx="0" cy="227965"/>
          </a:xfrm>
          <a:custGeom>
            <a:avLst/>
            <a:gdLst/>
            <a:ahLst/>
            <a:cxnLst/>
            <a:rect l="l" t="t" r="r" b="b"/>
            <a:pathLst>
              <a:path w="0" h="227965">
                <a:moveTo>
                  <a:pt x="0" y="0"/>
                </a:moveTo>
                <a:lnTo>
                  <a:pt x="0" y="2276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4665095" y="11492056"/>
            <a:ext cx="0" cy="227965"/>
          </a:xfrm>
          <a:custGeom>
            <a:avLst/>
            <a:gdLst/>
            <a:ahLst/>
            <a:cxnLst/>
            <a:rect l="l" t="t" r="r" b="b"/>
            <a:pathLst>
              <a:path w="0" h="227965">
                <a:moveTo>
                  <a:pt x="0" y="2276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4652952" y="11492056"/>
            <a:ext cx="0" cy="227965"/>
          </a:xfrm>
          <a:custGeom>
            <a:avLst/>
            <a:gdLst/>
            <a:ahLst/>
            <a:cxnLst/>
            <a:rect l="l" t="t" r="r" b="b"/>
            <a:pathLst>
              <a:path w="0" h="227965">
                <a:moveTo>
                  <a:pt x="0" y="0"/>
                </a:moveTo>
                <a:lnTo>
                  <a:pt x="0" y="2276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4569972" y="11492056"/>
            <a:ext cx="0" cy="227965"/>
          </a:xfrm>
          <a:custGeom>
            <a:avLst/>
            <a:gdLst/>
            <a:ahLst/>
            <a:cxnLst/>
            <a:rect l="l" t="t" r="r" b="b"/>
            <a:pathLst>
              <a:path w="0" h="227965">
                <a:moveTo>
                  <a:pt x="0" y="2276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4557829" y="11492056"/>
            <a:ext cx="0" cy="227965"/>
          </a:xfrm>
          <a:custGeom>
            <a:avLst/>
            <a:gdLst/>
            <a:ahLst/>
            <a:cxnLst/>
            <a:rect l="l" t="t" r="r" b="b"/>
            <a:pathLst>
              <a:path w="0" h="227965">
                <a:moveTo>
                  <a:pt x="0" y="0"/>
                </a:moveTo>
                <a:lnTo>
                  <a:pt x="0" y="2276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5559660" y="12269235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12143" y="238820"/>
                </a:moveTo>
                <a:lnTo>
                  <a:pt x="12143" y="0"/>
                </a:lnTo>
                <a:lnTo>
                  <a:pt x="0" y="0"/>
                </a:lnTo>
                <a:lnTo>
                  <a:pt x="0" y="238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5183215" y="12269235"/>
            <a:ext cx="376555" cy="0"/>
          </a:xfrm>
          <a:custGeom>
            <a:avLst/>
            <a:gdLst/>
            <a:ahLst/>
            <a:cxnLst/>
            <a:rect l="l" t="t" r="r" b="b"/>
            <a:pathLst>
              <a:path w="376554" h="0">
                <a:moveTo>
                  <a:pt x="37644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5183215" y="12281379"/>
            <a:ext cx="376555" cy="0"/>
          </a:xfrm>
          <a:custGeom>
            <a:avLst/>
            <a:gdLst/>
            <a:ahLst/>
            <a:cxnLst/>
            <a:rect l="l" t="t" r="r" b="b"/>
            <a:pathLst>
              <a:path w="376554" h="0">
                <a:moveTo>
                  <a:pt x="37644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5475668" y="12281379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2266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5463525" y="12281379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0"/>
                </a:moveTo>
                <a:lnTo>
                  <a:pt x="0" y="2266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5380545" y="12281379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2266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5368402" y="12281379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0"/>
                </a:moveTo>
                <a:lnTo>
                  <a:pt x="0" y="2266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5284410" y="12281379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2266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5272266" y="12281379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0"/>
                </a:moveTo>
                <a:lnTo>
                  <a:pt x="0" y="2266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5530314" y="12508055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717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889505" y="4758532"/>
            <a:ext cx="0" cy="8467090"/>
          </a:xfrm>
          <a:custGeom>
            <a:avLst/>
            <a:gdLst/>
            <a:ahLst/>
            <a:cxnLst/>
            <a:rect l="l" t="t" r="r" b="b"/>
            <a:pathLst>
              <a:path w="0" h="8467090">
                <a:moveTo>
                  <a:pt x="0" y="846699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4319008" y="13373273"/>
            <a:ext cx="0" cy="389890"/>
          </a:xfrm>
          <a:custGeom>
            <a:avLst/>
            <a:gdLst/>
            <a:ahLst/>
            <a:cxnLst/>
            <a:rect l="l" t="t" r="r" b="b"/>
            <a:pathLst>
              <a:path w="0" h="389890">
                <a:moveTo>
                  <a:pt x="0" y="0"/>
                </a:moveTo>
                <a:lnTo>
                  <a:pt x="0" y="3896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4199709" y="13761863"/>
            <a:ext cx="239395" cy="240029"/>
          </a:xfrm>
          <a:custGeom>
            <a:avLst/>
            <a:gdLst/>
            <a:ahLst/>
            <a:cxnLst/>
            <a:rect l="l" t="t" r="r" b="b"/>
            <a:pathLst>
              <a:path w="239395" h="240030">
                <a:moveTo>
                  <a:pt x="119804" y="0"/>
                </a:moveTo>
                <a:lnTo>
                  <a:pt x="77532" y="7662"/>
                </a:lnTo>
                <a:lnTo>
                  <a:pt x="41858" y="28785"/>
                </a:lnTo>
                <a:lnTo>
                  <a:pt x="15580" y="60567"/>
                </a:lnTo>
                <a:lnTo>
                  <a:pt x="1499" y="100209"/>
                </a:lnTo>
                <a:lnTo>
                  <a:pt x="0" y="114686"/>
                </a:lnTo>
                <a:lnTo>
                  <a:pt x="824" y="130086"/>
                </a:lnTo>
                <a:lnTo>
                  <a:pt x="12716" y="172010"/>
                </a:lnTo>
                <a:lnTo>
                  <a:pt x="36690" y="205739"/>
                </a:lnTo>
                <a:lnTo>
                  <a:pt x="70121" y="228987"/>
                </a:lnTo>
                <a:lnTo>
                  <a:pt x="110382" y="239467"/>
                </a:lnTo>
                <a:lnTo>
                  <a:pt x="126348" y="238723"/>
                </a:lnTo>
                <a:lnTo>
                  <a:pt x="169451" y="227355"/>
                </a:lnTo>
                <a:lnTo>
                  <a:pt x="203875" y="204230"/>
                </a:lnTo>
                <a:lnTo>
                  <a:pt x="227710" y="171847"/>
                </a:lnTo>
                <a:lnTo>
                  <a:pt x="239043" y="132707"/>
                </a:lnTo>
                <a:lnTo>
                  <a:pt x="238384" y="116309"/>
                </a:lnTo>
                <a:lnTo>
                  <a:pt x="227480" y="72293"/>
                </a:lnTo>
                <a:lnTo>
                  <a:pt x="205059" y="37314"/>
                </a:lnTo>
                <a:lnTo>
                  <a:pt x="173529" y="13005"/>
                </a:lnTo>
                <a:lnTo>
                  <a:pt x="135297" y="998"/>
                </a:lnTo>
                <a:lnTo>
                  <a:pt x="121480" y="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 txBox="1"/>
          <p:nvPr/>
        </p:nvSpPr>
        <p:spPr>
          <a:xfrm>
            <a:off x="4263926" y="13813215"/>
            <a:ext cx="12065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572" name="object 2572"/>
          <p:cNvSpPr/>
          <p:nvPr/>
        </p:nvSpPr>
        <p:spPr>
          <a:xfrm>
            <a:off x="4319008" y="5871678"/>
            <a:ext cx="0" cy="151130"/>
          </a:xfrm>
          <a:custGeom>
            <a:avLst/>
            <a:gdLst/>
            <a:ahLst/>
            <a:cxnLst/>
            <a:rect l="l" t="t" r="r" b="b"/>
            <a:pathLst>
              <a:path w="0" h="151129">
                <a:moveTo>
                  <a:pt x="0" y="0"/>
                </a:moveTo>
                <a:lnTo>
                  <a:pt x="0" y="1507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4319008" y="608216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4319008" y="620157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4319008" y="656081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4319008" y="668022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4319008" y="703845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4319008" y="715786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4319008" y="751610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4319008" y="763652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4319008" y="799475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4319008" y="811416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4319008" y="847239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4319008" y="8591804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4319008" y="895104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4319008" y="907045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4319008" y="942868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4319008" y="954809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4319008" y="990734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4319008" y="1002675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4319008" y="1038498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4319008" y="1050439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4319008" y="1086262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4319008" y="1098304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4319008" y="1134127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4319008" y="1146068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4319008" y="1181891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4319008" y="11938327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4319008" y="1229757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4319008" y="1241698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4319008" y="1277521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4319008" y="1289462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4319008" y="1325386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2868882" y="13175943"/>
            <a:ext cx="0" cy="587375"/>
          </a:xfrm>
          <a:custGeom>
            <a:avLst/>
            <a:gdLst/>
            <a:ahLst/>
            <a:cxnLst/>
            <a:rect l="l" t="t" r="r" b="b"/>
            <a:pathLst>
              <a:path w="0" h="587375">
                <a:moveTo>
                  <a:pt x="0" y="0"/>
                </a:moveTo>
                <a:lnTo>
                  <a:pt x="0" y="5869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2749583" y="13761863"/>
            <a:ext cx="239395" cy="240029"/>
          </a:xfrm>
          <a:custGeom>
            <a:avLst/>
            <a:gdLst/>
            <a:ahLst/>
            <a:cxnLst/>
            <a:rect l="l" t="t" r="r" b="b"/>
            <a:pathLst>
              <a:path w="239394" h="240030">
                <a:moveTo>
                  <a:pt x="119804" y="0"/>
                </a:moveTo>
                <a:lnTo>
                  <a:pt x="77532" y="7662"/>
                </a:lnTo>
                <a:lnTo>
                  <a:pt x="41858" y="28785"/>
                </a:lnTo>
                <a:lnTo>
                  <a:pt x="15580" y="60567"/>
                </a:lnTo>
                <a:lnTo>
                  <a:pt x="1499" y="100209"/>
                </a:lnTo>
                <a:lnTo>
                  <a:pt x="0" y="114686"/>
                </a:lnTo>
                <a:lnTo>
                  <a:pt x="824" y="130086"/>
                </a:lnTo>
                <a:lnTo>
                  <a:pt x="12716" y="172010"/>
                </a:lnTo>
                <a:lnTo>
                  <a:pt x="36690" y="205739"/>
                </a:lnTo>
                <a:lnTo>
                  <a:pt x="70121" y="228987"/>
                </a:lnTo>
                <a:lnTo>
                  <a:pt x="110382" y="239467"/>
                </a:lnTo>
                <a:lnTo>
                  <a:pt x="126348" y="238723"/>
                </a:lnTo>
                <a:lnTo>
                  <a:pt x="169451" y="227355"/>
                </a:lnTo>
                <a:lnTo>
                  <a:pt x="203875" y="204230"/>
                </a:lnTo>
                <a:lnTo>
                  <a:pt x="227710" y="171847"/>
                </a:lnTo>
                <a:lnTo>
                  <a:pt x="239043" y="132707"/>
                </a:lnTo>
                <a:lnTo>
                  <a:pt x="238384" y="116309"/>
                </a:lnTo>
                <a:lnTo>
                  <a:pt x="227480" y="72293"/>
                </a:lnTo>
                <a:lnTo>
                  <a:pt x="205059" y="37314"/>
                </a:lnTo>
                <a:lnTo>
                  <a:pt x="173529" y="13005"/>
                </a:lnTo>
                <a:lnTo>
                  <a:pt x="135297" y="998"/>
                </a:lnTo>
                <a:lnTo>
                  <a:pt x="121480" y="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 txBox="1"/>
          <p:nvPr/>
        </p:nvSpPr>
        <p:spPr>
          <a:xfrm>
            <a:off x="2818739" y="13811225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В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607" name="object 2607"/>
          <p:cNvSpPr/>
          <p:nvPr/>
        </p:nvSpPr>
        <p:spPr>
          <a:xfrm>
            <a:off x="2868882" y="5955670"/>
            <a:ext cx="0" cy="347345"/>
          </a:xfrm>
          <a:custGeom>
            <a:avLst/>
            <a:gdLst/>
            <a:ahLst/>
            <a:cxnLst/>
            <a:rect l="l" t="t" r="r" b="b"/>
            <a:pathLst>
              <a:path w="0" h="347345">
                <a:moveTo>
                  <a:pt x="0" y="0"/>
                </a:moveTo>
                <a:lnTo>
                  <a:pt x="0" y="3470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2868882" y="636247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2868882" y="648289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2868882" y="684112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2868882" y="696053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2868882" y="731876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2868882" y="743817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2868882" y="779742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2868882" y="791683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2868882" y="827506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2868882" y="8394473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2868882" y="875371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2868882" y="887312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2868882" y="923135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2868882" y="935076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2868882" y="9708998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2868882" y="982942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2868882" y="1018765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2868882" y="1030706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2868882" y="1066529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2868882" y="10784702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2868882" y="1114394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2868882" y="1126335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2868882" y="1162158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2868882" y="11740996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2868882" y="1210023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2868882" y="1221964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2868882" y="1257788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2868882" y="1269729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2868882" y="13055520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2292069" y="13178980"/>
            <a:ext cx="0" cy="584200"/>
          </a:xfrm>
          <a:custGeom>
            <a:avLst/>
            <a:gdLst/>
            <a:ahLst/>
            <a:cxnLst/>
            <a:rect l="l" t="t" r="r" b="b"/>
            <a:pathLst>
              <a:path w="0" h="584200">
                <a:moveTo>
                  <a:pt x="0" y="0"/>
                </a:moveTo>
                <a:lnTo>
                  <a:pt x="0" y="58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2172771" y="13761863"/>
            <a:ext cx="239395" cy="240029"/>
          </a:xfrm>
          <a:custGeom>
            <a:avLst/>
            <a:gdLst/>
            <a:ahLst/>
            <a:cxnLst/>
            <a:rect l="l" t="t" r="r" b="b"/>
            <a:pathLst>
              <a:path w="239394" h="240030">
                <a:moveTo>
                  <a:pt x="119804" y="0"/>
                </a:moveTo>
                <a:lnTo>
                  <a:pt x="77532" y="7662"/>
                </a:lnTo>
                <a:lnTo>
                  <a:pt x="41858" y="28785"/>
                </a:lnTo>
                <a:lnTo>
                  <a:pt x="15580" y="60567"/>
                </a:lnTo>
                <a:lnTo>
                  <a:pt x="1499" y="100209"/>
                </a:lnTo>
                <a:lnTo>
                  <a:pt x="0" y="114686"/>
                </a:lnTo>
                <a:lnTo>
                  <a:pt x="824" y="130086"/>
                </a:lnTo>
                <a:lnTo>
                  <a:pt x="12716" y="172010"/>
                </a:lnTo>
                <a:lnTo>
                  <a:pt x="36690" y="205739"/>
                </a:lnTo>
                <a:lnTo>
                  <a:pt x="70121" y="228987"/>
                </a:lnTo>
                <a:lnTo>
                  <a:pt x="110382" y="239467"/>
                </a:lnTo>
                <a:lnTo>
                  <a:pt x="126348" y="238723"/>
                </a:lnTo>
                <a:lnTo>
                  <a:pt x="169451" y="227355"/>
                </a:lnTo>
                <a:lnTo>
                  <a:pt x="203875" y="204230"/>
                </a:lnTo>
                <a:lnTo>
                  <a:pt x="227710" y="171847"/>
                </a:lnTo>
                <a:lnTo>
                  <a:pt x="239043" y="132707"/>
                </a:lnTo>
                <a:lnTo>
                  <a:pt x="238384" y="116309"/>
                </a:lnTo>
                <a:lnTo>
                  <a:pt x="227480" y="72293"/>
                </a:lnTo>
                <a:lnTo>
                  <a:pt x="205059" y="37314"/>
                </a:lnTo>
                <a:lnTo>
                  <a:pt x="173529" y="13005"/>
                </a:lnTo>
                <a:lnTo>
                  <a:pt x="135297" y="998"/>
                </a:lnTo>
                <a:lnTo>
                  <a:pt x="121480" y="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 txBox="1"/>
          <p:nvPr/>
        </p:nvSpPr>
        <p:spPr>
          <a:xfrm>
            <a:off x="2242939" y="13811225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Г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640" name="object 2640"/>
          <p:cNvSpPr/>
          <p:nvPr/>
        </p:nvSpPr>
        <p:spPr>
          <a:xfrm>
            <a:off x="2292069" y="5961742"/>
            <a:ext cx="0" cy="345440"/>
          </a:xfrm>
          <a:custGeom>
            <a:avLst/>
            <a:gdLst/>
            <a:ahLst/>
            <a:cxnLst/>
            <a:rect l="l" t="t" r="r" b="b"/>
            <a:pathLst>
              <a:path w="0" h="345439">
                <a:moveTo>
                  <a:pt x="0" y="0"/>
                </a:moveTo>
                <a:lnTo>
                  <a:pt x="0" y="3450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2292069" y="636652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2292069" y="648593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2292069" y="684416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2292069" y="696357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2292069" y="732281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2292069" y="744222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2292069" y="780045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2292069" y="791986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2292069" y="827809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2292069" y="839750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2292069" y="875675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2292069" y="887616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2292069" y="923439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2292069" y="9353803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2292069" y="971304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2292069" y="983245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2292069" y="1019068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2292069" y="1031009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2292069" y="1066934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2292069" y="1078875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2292069" y="1114698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2292069" y="1126639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2292069" y="1162462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2292069" y="1174504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2292069" y="1210327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2292069" y="1222268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2292069" y="1258091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2292069" y="12700326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2292069" y="1305956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953258" y="13183027"/>
            <a:ext cx="0" cy="580390"/>
          </a:xfrm>
          <a:custGeom>
            <a:avLst/>
            <a:gdLst/>
            <a:ahLst/>
            <a:cxnLst/>
            <a:rect l="l" t="t" r="r" b="b"/>
            <a:pathLst>
              <a:path w="0" h="580390">
                <a:moveTo>
                  <a:pt x="0" y="0"/>
                </a:moveTo>
                <a:lnTo>
                  <a:pt x="0" y="579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833959" y="13761863"/>
            <a:ext cx="239395" cy="240029"/>
          </a:xfrm>
          <a:custGeom>
            <a:avLst/>
            <a:gdLst/>
            <a:ahLst/>
            <a:cxnLst/>
            <a:rect l="l" t="t" r="r" b="b"/>
            <a:pathLst>
              <a:path w="239394" h="240030">
                <a:moveTo>
                  <a:pt x="119804" y="0"/>
                </a:moveTo>
                <a:lnTo>
                  <a:pt x="77532" y="7662"/>
                </a:lnTo>
                <a:lnTo>
                  <a:pt x="41858" y="28785"/>
                </a:lnTo>
                <a:lnTo>
                  <a:pt x="15580" y="60567"/>
                </a:lnTo>
                <a:lnTo>
                  <a:pt x="1499" y="100209"/>
                </a:lnTo>
                <a:lnTo>
                  <a:pt x="0" y="114686"/>
                </a:lnTo>
                <a:lnTo>
                  <a:pt x="824" y="130086"/>
                </a:lnTo>
                <a:lnTo>
                  <a:pt x="12716" y="172010"/>
                </a:lnTo>
                <a:lnTo>
                  <a:pt x="36690" y="205739"/>
                </a:lnTo>
                <a:lnTo>
                  <a:pt x="70121" y="228987"/>
                </a:lnTo>
                <a:lnTo>
                  <a:pt x="110382" y="239467"/>
                </a:lnTo>
                <a:lnTo>
                  <a:pt x="126348" y="238723"/>
                </a:lnTo>
                <a:lnTo>
                  <a:pt x="169451" y="227355"/>
                </a:lnTo>
                <a:lnTo>
                  <a:pt x="203875" y="204230"/>
                </a:lnTo>
                <a:lnTo>
                  <a:pt x="227710" y="171847"/>
                </a:lnTo>
                <a:lnTo>
                  <a:pt x="239043" y="132707"/>
                </a:lnTo>
                <a:lnTo>
                  <a:pt x="238384" y="116309"/>
                </a:lnTo>
                <a:lnTo>
                  <a:pt x="227480" y="72293"/>
                </a:lnTo>
                <a:lnTo>
                  <a:pt x="205059" y="37314"/>
                </a:lnTo>
                <a:lnTo>
                  <a:pt x="173529" y="13005"/>
                </a:lnTo>
                <a:lnTo>
                  <a:pt x="135297" y="998"/>
                </a:lnTo>
                <a:lnTo>
                  <a:pt x="121480" y="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 txBox="1"/>
          <p:nvPr/>
        </p:nvSpPr>
        <p:spPr>
          <a:xfrm>
            <a:off x="899068" y="13811225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673" name="object 2673"/>
          <p:cNvSpPr/>
          <p:nvPr/>
        </p:nvSpPr>
        <p:spPr>
          <a:xfrm>
            <a:off x="953258" y="5970849"/>
            <a:ext cx="0" cy="340360"/>
          </a:xfrm>
          <a:custGeom>
            <a:avLst/>
            <a:gdLst/>
            <a:ahLst/>
            <a:cxnLst/>
            <a:rect l="l" t="t" r="r" b="b"/>
            <a:pathLst>
              <a:path w="0" h="340360">
                <a:moveTo>
                  <a:pt x="0" y="0"/>
                </a:moveTo>
                <a:lnTo>
                  <a:pt x="0" y="3400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953258" y="637057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953258" y="6489980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953258" y="684922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953258" y="696863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953258" y="732686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953258" y="744627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953258" y="780450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953258" y="792492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953258" y="828315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953258" y="840256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953258" y="876080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953258" y="888020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953258" y="923945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953258" y="935886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953258" y="971709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953258" y="9836504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953258" y="1019574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953258" y="1031515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953258" y="1067338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953258" y="1079279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953258" y="11151029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953258" y="1127145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953258" y="1162968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953258" y="1174909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953258" y="1210732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953258" y="12226733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953258" y="1258597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953258" y="1270538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953258" y="1306361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5512099" y="13315593"/>
            <a:ext cx="0" cy="447675"/>
          </a:xfrm>
          <a:custGeom>
            <a:avLst/>
            <a:gdLst/>
            <a:ahLst/>
            <a:cxnLst/>
            <a:rect l="l" t="t" r="r" b="b"/>
            <a:pathLst>
              <a:path w="0" h="447675">
                <a:moveTo>
                  <a:pt x="0" y="0"/>
                </a:moveTo>
                <a:lnTo>
                  <a:pt x="0" y="4472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5392800" y="13761863"/>
            <a:ext cx="239395" cy="240029"/>
          </a:xfrm>
          <a:custGeom>
            <a:avLst/>
            <a:gdLst/>
            <a:ahLst/>
            <a:cxnLst/>
            <a:rect l="l" t="t" r="r" b="b"/>
            <a:pathLst>
              <a:path w="239395" h="240030">
                <a:moveTo>
                  <a:pt x="119804" y="0"/>
                </a:moveTo>
                <a:lnTo>
                  <a:pt x="77532" y="7662"/>
                </a:lnTo>
                <a:lnTo>
                  <a:pt x="41858" y="28785"/>
                </a:lnTo>
                <a:lnTo>
                  <a:pt x="15580" y="60567"/>
                </a:lnTo>
                <a:lnTo>
                  <a:pt x="1499" y="100209"/>
                </a:lnTo>
                <a:lnTo>
                  <a:pt x="0" y="114686"/>
                </a:lnTo>
                <a:lnTo>
                  <a:pt x="824" y="130086"/>
                </a:lnTo>
                <a:lnTo>
                  <a:pt x="12716" y="172010"/>
                </a:lnTo>
                <a:lnTo>
                  <a:pt x="36690" y="205739"/>
                </a:lnTo>
                <a:lnTo>
                  <a:pt x="70121" y="228987"/>
                </a:lnTo>
                <a:lnTo>
                  <a:pt x="110382" y="239467"/>
                </a:lnTo>
                <a:lnTo>
                  <a:pt x="126348" y="238723"/>
                </a:lnTo>
                <a:lnTo>
                  <a:pt x="169451" y="227355"/>
                </a:lnTo>
                <a:lnTo>
                  <a:pt x="203875" y="204230"/>
                </a:lnTo>
                <a:lnTo>
                  <a:pt x="227710" y="171847"/>
                </a:lnTo>
                <a:lnTo>
                  <a:pt x="239043" y="132707"/>
                </a:lnTo>
                <a:lnTo>
                  <a:pt x="238384" y="116309"/>
                </a:lnTo>
                <a:lnTo>
                  <a:pt x="227480" y="72293"/>
                </a:lnTo>
                <a:lnTo>
                  <a:pt x="205059" y="37314"/>
                </a:lnTo>
                <a:lnTo>
                  <a:pt x="173529" y="13005"/>
                </a:lnTo>
                <a:lnTo>
                  <a:pt x="135297" y="998"/>
                </a:lnTo>
                <a:lnTo>
                  <a:pt x="121480" y="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 txBox="1"/>
          <p:nvPr/>
        </p:nvSpPr>
        <p:spPr>
          <a:xfrm>
            <a:off x="5459933" y="13811225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706" name="object 2706"/>
          <p:cNvSpPr/>
          <p:nvPr/>
        </p:nvSpPr>
        <p:spPr>
          <a:xfrm>
            <a:off x="5512099" y="12451386"/>
            <a:ext cx="0" cy="207645"/>
          </a:xfrm>
          <a:custGeom>
            <a:avLst/>
            <a:gdLst/>
            <a:ahLst/>
            <a:cxnLst/>
            <a:rect l="l" t="t" r="r" b="b"/>
            <a:pathLst>
              <a:path w="0" h="207645">
                <a:moveTo>
                  <a:pt x="0" y="0"/>
                </a:moveTo>
                <a:lnTo>
                  <a:pt x="0" y="2074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5512099" y="1271854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5512099" y="1283795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5512099" y="1319618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2809176" y="5981981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5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2928587" y="5981981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5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2844595" y="5981981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5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2809176" y="6699454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5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2928587" y="6699454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5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2844595" y="6699454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5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2809176" y="7416928"/>
            <a:ext cx="0" cy="645160"/>
          </a:xfrm>
          <a:custGeom>
            <a:avLst/>
            <a:gdLst/>
            <a:ahLst/>
            <a:cxnLst/>
            <a:rect l="l" t="t" r="r" b="b"/>
            <a:pathLst>
              <a:path w="0" h="645159">
                <a:moveTo>
                  <a:pt x="0" y="0"/>
                </a:moveTo>
                <a:lnTo>
                  <a:pt x="0" y="644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2928587" y="7416928"/>
            <a:ext cx="0" cy="645160"/>
          </a:xfrm>
          <a:custGeom>
            <a:avLst/>
            <a:gdLst/>
            <a:ahLst/>
            <a:cxnLst/>
            <a:rect l="l" t="t" r="r" b="b"/>
            <a:pathLst>
              <a:path w="0" h="645159">
                <a:moveTo>
                  <a:pt x="0" y="0"/>
                </a:moveTo>
                <a:lnTo>
                  <a:pt x="0" y="644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2844595" y="7416928"/>
            <a:ext cx="0" cy="645160"/>
          </a:xfrm>
          <a:custGeom>
            <a:avLst/>
            <a:gdLst/>
            <a:ahLst/>
            <a:cxnLst/>
            <a:rect l="l" t="t" r="r" b="b"/>
            <a:pathLst>
              <a:path w="0" h="645159">
                <a:moveTo>
                  <a:pt x="0" y="0"/>
                </a:moveTo>
                <a:lnTo>
                  <a:pt x="0" y="644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2809176" y="8133390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5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2928587" y="8133390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5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2844595" y="8133390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5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2809176" y="8850863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5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2928587" y="8850863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5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2844595" y="8850863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5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2809176" y="9568336"/>
            <a:ext cx="0" cy="645160"/>
          </a:xfrm>
          <a:custGeom>
            <a:avLst/>
            <a:gdLst/>
            <a:ahLst/>
            <a:cxnLst/>
            <a:rect l="l" t="t" r="r" b="b"/>
            <a:pathLst>
              <a:path w="0" h="645159">
                <a:moveTo>
                  <a:pt x="0" y="0"/>
                </a:moveTo>
                <a:lnTo>
                  <a:pt x="0" y="644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2928587" y="9568336"/>
            <a:ext cx="0" cy="645160"/>
          </a:xfrm>
          <a:custGeom>
            <a:avLst/>
            <a:gdLst/>
            <a:ahLst/>
            <a:cxnLst/>
            <a:rect l="l" t="t" r="r" b="b"/>
            <a:pathLst>
              <a:path w="0" h="645159">
                <a:moveTo>
                  <a:pt x="0" y="0"/>
                </a:moveTo>
                <a:lnTo>
                  <a:pt x="0" y="644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2844595" y="9568336"/>
            <a:ext cx="0" cy="645160"/>
          </a:xfrm>
          <a:custGeom>
            <a:avLst/>
            <a:gdLst/>
            <a:ahLst/>
            <a:cxnLst/>
            <a:rect l="l" t="t" r="r" b="b"/>
            <a:pathLst>
              <a:path w="0" h="645159">
                <a:moveTo>
                  <a:pt x="0" y="0"/>
                </a:moveTo>
                <a:lnTo>
                  <a:pt x="0" y="644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2809176" y="10284798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5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2928587" y="10284798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5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2844595" y="10284798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5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2504579" y="6699454"/>
            <a:ext cx="1814830" cy="0"/>
          </a:xfrm>
          <a:custGeom>
            <a:avLst/>
            <a:gdLst/>
            <a:ahLst/>
            <a:cxnLst/>
            <a:rect l="l" t="t" r="r" b="b"/>
            <a:pathLst>
              <a:path w="1814829" h="0">
                <a:moveTo>
                  <a:pt x="0" y="0"/>
                </a:moveTo>
                <a:lnTo>
                  <a:pt x="18144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2809176" y="11002271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2928587" y="11002271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2809176" y="11790582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2928587" y="11790582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2809176" y="12579904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4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2928587" y="12579904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4">
                <a:moveTo>
                  <a:pt x="0" y="0"/>
                </a:moveTo>
                <a:lnTo>
                  <a:pt x="0" y="645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4259303" y="11002271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4378713" y="11002271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4259303" y="11790582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4378713" y="11790582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4259303" y="12579904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4">
                <a:moveTo>
                  <a:pt x="0" y="0"/>
                </a:moveTo>
                <a:lnTo>
                  <a:pt x="0" y="64562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4378713" y="12579904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4">
                <a:moveTo>
                  <a:pt x="0" y="0"/>
                </a:moveTo>
                <a:lnTo>
                  <a:pt x="0" y="64562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5658832" y="12508055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5850090" y="12292510"/>
            <a:ext cx="282575" cy="215900"/>
          </a:xfrm>
          <a:custGeom>
            <a:avLst/>
            <a:gdLst/>
            <a:ahLst/>
            <a:cxnLst/>
            <a:rect l="l" t="t" r="r" b="b"/>
            <a:pathLst>
              <a:path w="282575" h="215900">
                <a:moveTo>
                  <a:pt x="0" y="215545"/>
                </a:moveTo>
                <a:lnTo>
                  <a:pt x="0" y="0"/>
                </a:lnTo>
                <a:lnTo>
                  <a:pt x="282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5774194" y="12424064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75896" y="66788"/>
                </a:lnTo>
                <a:lnTo>
                  <a:pt x="0" y="8095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66788"/>
                </a:lnTo>
                <a:lnTo>
                  <a:pt x="75896" y="83991"/>
                </a:lnTo>
                <a:lnTo>
                  <a:pt x="143697" y="0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83991"/>
                </a:lnTo>
                <a:lnTo>
                  <a:pt x="151792" y="8095"/>
                </a:lnTo>
                <a:lnTo>
                  <a:pt x="143697" y="0"/>
                </a:lnTo>
                <a:close/>
              </a:path>
              <a:path w="152400" h="84454">
                <a:moveTo>
                  <a:pt x="8095" y="0"/>
                </a:moveTo>
                <a:lnTo>
                  <a:pt x="0" y="8095"/>
                </a:lnTo>
                <a:lnTo>
                  <a:pt x="75896" y="66788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5850090" y="12424064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75896" y="8095"/>
                </a:moveTo>
                <a:lnTo>
                  <a:pt x="67800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5850090" y="12424064"/>
            <a:ext cx="67945" cy="84455"/>
          </a:xfrm>
          <a:custGeom>
            <a:avLst/>
            <a:gdLst/>
            <a:ahLst/>
            <a:cxnLst/>
            <a:rect l="l" t="t" r="r" b="b"/>
            <a:pathLst>
              <a:path w="67945" h="84454">
                <a:moveTo>
                  <a:pt x="67800" y="0"/>
                </a:moveTo>
                <a:lnTo>
                  <a:pt x="0" y="83991"/>
                </a:lnTo>
                <a:lnTo>
                  <a:pt x="0" y="66788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5774194" y="12432159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5774194" y="12424064"/>
            <a:ext cx="76200" cy="67310"/>
          </a:xfrm>
          <a:custGeom>
            <a:avLst/>
            <a:gdLst/>
            <a:ahLst/>
            <a:cxnLst/>
            <a:rect l="l" t="t" r="r" b="b"/>
            <a:pathLst>
              <a:path w="76200" h="67309">
                <a:moveTo>
                  <a:pt x="75896" y="66788"/>
                </a:moveTo>
                <a:lnTo>
                  <a:pt x="0" y="8095"/>
                </a:lnTo>
                <a:lnTo>
                  <a:pt x="8095" y="0"/>
                </a:lnTo>
                <a:lnTo>
                  <a:pt x="75896" y="6678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 txBox="1"/>
          <p:nvPr/>
        </p:nvSpPr>
        <p:spPr>
          <a:xfrm>
            <a:off x="5861677" y="12185213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0,000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52" name="object 2752"/>
          <p:cNvSpPr txBox="1"/>
          <p:nvPr/>
        </p:nvSpPr>
        <p:spPr>
          <a:xfrm>
            <a:off x="5861677" y="12298552"/>
            <a:ext cx="25146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+285,1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53" name="object 2753"/>
          <p:cNvSpPr/>
          <p:nvPr/>
        </p:nvSpPr>
        <p:spPr>
          <a:xfrm>
            <a:off x="5467573" y="11719745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5658832" y="11599323"/>
            <a:ext cx="290830" cy="120650"/>
          </a:xfrm>
          <a:custGeom>
            <a:avLst/>
            <a:gdLst/>
            <a:ahLst/>
            <a:cxnLst/>
            <a:rect l="l" t="t" r="r" b="b"/>
            <a:pathLst>
              <a:path w="290829" h="120650">
                <a:moveTo>
                  <a:pt x="0" y="120422"/>
                </a:moveTo>
                <a:lnTo>
                  <a:pt x="0" y="0"/>
                </a:lnTo>
                <a:lnTo>
                  <a:pt x="290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5582935" y="11634741"/>
            <a:ext cx="152400" cy="85090"/>
          </a:xfrm>
          <a:custGeom>
            <a:avLst/>
            <a:gdLst/>
            <a:ahLst/>
            <a:cxnLst/>
            <a:rect l="l" t="t" r="r" b="b"/>
            <a:pathLst>
              <a:path w="152400" h="85090">
                <a:moveTo>
                  <a:pt x="0" y="9107"/>
                </a:moveTo>
                <a:lnTo>
                  <a:pt x="75896" y="85003"/>
                </a:lnTo>
                <a:lnTo>
                  <a:pt x="75896" y="67800"/>
                </a:lnTo>
                <a:lnTo>
                  <a:pt x="0" y="9107"/>
                </a:lnTo>
                <a:close/>
              </a:path>
              <a:path w="152400" h="85090">
                <a:moveTo>
                  <a:pt x="143697" y="0"/>
                </a:moveTo>
                <a:lnTo>
                  <a:pt x="75896" y="67800"/>
                </a:lnTo>
                <a:lnTo>
                  <a:pt x="75896" y="85003"/>
                </a:lnTo>
                <a:lnTo>
                  <a:pt x="143697" y="0"/>
                </a:lnTo>
                <a:close/>
              </a:path>
              <a:path w="152400" h="85090">
                <a:moveTo>
                  <a:pt x="143697" y="0"/>
                </a:moveTo>
                <a:lnTo>
                  <a:pt x="75896" y="85003"/>
                </a:lnTo>
                <a:lnTo>
                  <a:pt x="151792" y="9107"/>
                </a:lnTo>
                <a:lnTo>
                  <a:pt x="143697" y="0"/>
                </a:lnTo>
                <a:close/>
              </a:path>
              <a:path w="152400" h="85090">
                <a:moveTo>
                  <a:pt x="8095" y="0"/>
                </a:moveTo>
                <a:lnTo>
                  <a:pt x="0" y="9107"/>
                </a:lnTo>
                <a:lnTo>
                  <a:pt x="75896" y="67800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5658832" y="11634741"/>
            <a:ext cx="76200" cy="85090"/>
          </a:xfrm>
          <a:custGeom>
            <a:avLst/>
            <a:gdLst/>
            <a:ahLst/>
            <a:cxnLst/>
            <a:rect l="l" t="t" r="r" b="b"/>
            <a:pathLst>
              <a:path w="76200" h="85090">
                <a:moveTo>
                  <a:pt x="75896" y="9107"/>
                </a:moveTo>
                <a:lnTo>
                  <a:pt x="67800" y="0"/>
                </a:lnTo>
                <a:lnTo>
                  <a:pt x="0" y="85003"/>
                </a:lnTo>
                <a:lnTo>
                  <a:pt x="75896" y="91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5658832" y="11634741"/>
            <a:ext cx="67945" cy="85090"/>
          </a:xfrm>
          <a:custGeom>
            <a:avLst/>
            <a:gdLst/>
            <a:ahLst/>
            <a:cxnLst/>
            <a:rect l="l" t="t" r="r" b="b"/>
            <a:pathLst>
              <a:path w="67945" h="85090">
                <a:moveTo>
                  <a:pt x="67800" y="0"/>
                </a:moveTo>
                <a:lnTo>
                  <a:pt x="0" y="85003"/>
                </a:lnTo>
                <a:lnTo>
                  <a:pt x="0" y="67800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5582935" y="11643849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5582935" y="11634741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75896" y="67800"/>
                </a:moveTo>
                <a:lnTo>
                  <a:pt x="0" y="9107"/>
                </a:lnTo>
                <a:lnTo>
                  <a:pt x="8095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 txBox="1"/>
          <p:nvPr/>
        </p:nvSpPr>
        <p:spPr>
          <a:xfrm>
            <a:off x="5670418" y="11492027"/>
            <a:ext cx="2635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+3,300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61" name="object 2761"/>
          <p:cNvSpPr/>
          <p:nvPr/>
        </p:nvSpPr>
        <p:spPr>
          <a:xfrm>
            <a:off x="4941358" y="10930423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5132617" y="10811013"/>
            <a:ext cx="290830" cy="120014"/>
          </a:xfrm>
          <a:custGeom>
            <a:avLst/>
            <a:gdLst/>
            <a:ahLst/>
            <a:cxnLst/>
            <a:rect l="l" t="t" r="r" b="b"/>
            <a:pathLst>
              <a:path w="290829" h="120015">
                <a:moveTo>
                  <a:pt x="0" y="119410"/>
                </a:moveTo>
                <a:lnTo>
                  <a:pt x="0" y="0"/>
                </a:lnTo>
                <a:lnTo>
                  <a:pt x="290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5056721" y="10846431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75896" y="66788"/>
                </a:lnTo>
                <a:lnTo>
                  <a:pt x="0" y="8095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66788"/>
                </a:lnTo>
                <a:lnTo>
                  <a:pt x="75896" y="83991"/>
                </a:lnTo>
                <a:lnTo>
                  <a:pt x="143697" y="0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83991"/>
                </a:lnTo>
                <a:lnTo>
                  <a:pt x="151792" y="8095"/>
                </a:lnTo>
                <a:lnTo>
                  <a:pt x="143697" y="0"/>
                </a:lnTo>
                <a:close/>
              </a:path>
              <a:path w="152400" h="84454">
                <a:moveTo>
                  <a:pt x="8095" y="0"/>
                </a:moveTo>
                <a:lnTo>
                  <a:pt x="0" y="8095"/>
                </a:lnTo>
                <a:lnTo>
                  <a:pt x="75896" y="66788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5132617" y="10846431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75896" y="8095"/>
                </a:moveTo>
                <a:lnTo>
                  <a:pt x="67800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5132617" y="10846431"/>
            <a:ext cx="67945" cy="84455"/>
          </a:xfrm>
          <a:custGeom>
            <a:avLst/>
            <a:gdLst/>
            <a:ahLst/>
            <a:cxnLst/>
            <a:rect l="l" t="t" r="r" b="b"/>
            <a:pathLst>
              <a:path w="67945" h="84454">
                <a:moveTo>
                  <a:pt x="67800" y="0"/>
                </a:moveTo>
                <a:lnTo>
                  <a:pt x="0" y="83991"/>
                </a:lnTo>
                <a:lnTo>
                  <a:pt x="0" y="66788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5056721" y="10854527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5056721" y="10846431"/>
            <a:ext cx="76200" cy="67310"/>
          </a:xfrm>
          <a:custGeom>
            <a:avLst/>
            <a:gdLst/>
            <a:ahLst/>
            <a:cxnLst/>
            <a:rect l="l" t="t" r="r" b="b"/>
            <a:pathLst>
              <a:path w="76200" h="67309">
                <a:moveTo>
                  <a:pt x="75896" y="66788"/>
                </a:moveTo>
                <a:lnTo>
                  <a:pt x="0" y="8095"/>
                </a:lnTo>
                <a:lnTo>
                  <a:pt x="8095" y="0"/>
                </a:lnTo>
                <a:lnTo>
                  <a:pt x="75896" y="6678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 txBox="1"/>
          <p:nvPr/>
        </p:nvSpPr>
        <p:spPr>
          <a:xfrm>
            <a:off x="5144204" y="10702704"/>
            <a:ext cx="2635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+6,600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69" name="object 2769"/>
          <p:cNvSpPr/>
          <p:nvPr/>
        </p:nvSpPr>
        <p:spPr>
          <a:xfrm>
            <a:off x="4766290" y="10212950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4957549" y="10093539"/>
            <a:ext cx="290830" cy="120014"/>
          </a:xfrm>
          <a:custGeom>
            <a:avLst/>
            <a:gdLst/>
            <a:ahLst/>
            <a:cxnLst/>
            <a:rect l="l" t="t" r="r" b="b"/>
            <a:pathLst>
              <a:path w="290829" h="120015">
                <a:moveTo>
                  <a:pt x="0" y="119410"/>
                </a:moveTo>
                <a:lnTo>
                  <a:pt x="0" y="0"/>
                </a:lnTo>
                <a:lnTo>
                  <a:pt x="290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4881653" y="10128958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75896" y="67800"/>
                </a:lnTo>
                <a:lnTo>
                  <a:pt x="0" y="8095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67800"/>
                </a:lnTo>
                <a:lnTo>
                  <a:pt x="75896" y="83991"/>
                </a:lnTo>
                <a:lnTo>
                  <a:pt x="143697" y="0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83991"/>
                </a:lnTo>
                <a:lnTo>
                  <a:pt x="151792" y="8095"/>
                </a:lnTo>
                <a:lnTo>
                  <a:pt x="143697" y="0"/>
                </a:lnTo>
                <a:close/>
              </a:path>
              <a:path w="152400" h="84454">
                <a:moveTo>
                  <a:pt x="8095" y="0"/>
                </a:moveTo>
                <a:lnTo>
                  <a:pt x="0" y="8095"/>
                </a:lnTo>
                <a:lnTo>
                  <a:pt x="75896" y="67800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4957549" y="10128958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75896" y="8095"/>
                </a:moveTo>
                <a:lnTo>
                  <a:pt x="67800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4957549" y="10128958"/>
            <a:ext cx="67945" cy="84455"/>
          </a:xfrm>
          <a:custGeom>
            <a:avLst/>
            <a:gdLst/>
            <a:ahLst/>
            <a:cxnLst/>
            <a:rect l="l" t="t" r="r" b="b"/>
            <a:pathLst>
              <a:path w="67945" h="84454">
                <a:moveTo>
                  <a:pt x="67800" y="0"/>
                </a:moveTo>
                <a:lnTo>
                  <a:pt x="0" y="83991"/>
                </a:lnTo>
                <a:lnTo>
                  <a:pt x="0" y="67800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4881653" y="10137054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9705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4881653" y="10128958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75896" y="67800"/>
                </a:moveTo>
                <a:lnTo>
                  <a:pt x="0" y="8095"/>
                </a:lnTo>
                <a:lnTo>
                  <a:pt x="8095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 txBox="1"/>
          <p:nvPr/>
        </p:nvSpPr>
        <p:spPr>
          <a:xfrm>
            <a:off x="4969136" y="9986243"/>
            <a:ext cx="2635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+9,600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77" name="object 2777"/>
          <p:cNvSpPr/>
          <p:nvPr/>
        </p:nvSpPr>
        <p:spPr>
          <a:xfrm>
            <a:off x="4743015" y="9496488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4934274" y="9377078"/>
            <a:ext cx="321945" cy="120014"/>
          </a:xfrm>
          <a:custGeom>
            <a:avLst/>
            <a:gdLst/>
            <a:ahLst/>
            <a:cxnLst/>
            <a:rect l="l" t="t" r="r" b="b"/>
            <a:pathLst>
              <a:path w="321945" h="120015">
                <a:moveTo>
                  <a:pt x="0" y="119410"/>
                </a:moveTo>
                <a:lnTo>
                  <a:pt x="0" y="0"/>
                </a:lnTo>
                <a:lnTo>
                  <a:pt x="321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4858378" y="9411484"/>
            <a:ext cx="152400" cy="85090"/>
          </a:xfrm>
          <a:custGeom>
            <a:avLst/>
            <a:gdLst/>
            <a:ahLst/>
            <a:cxnLst/>
            <a:rect l="l" t="t" r="r" b="b"/>
            <a:pathLst>
              <a:path w="152400" h="85090">
                <a:moveTo>
                  <a:pt x="0" y="9107"/>
                </a:moveTo>
                <a:lnTo>
                  <a:pt x="75896" y="85003"/>
                </a:lnTo>
                <a:lnTo>
                  <a:pt x="75896" y="67800"/>
                </a:lnTo>
                <a:lnTo>
                  <a:pt x="0" y="9107"/>
                </a:lnTo>
                <a:close/>
              </a:path>
              <a:path w="152400" h="85090">
                <a:moveTo>
                  <a:pt x="143697" y="0"/>
                </a:moveTo>
                <a:lnTo>
                  <a:pt x="75896" y="67800"/>
                </a:lnTo>
                <a:lnTo>
                  <a:pt x="75896" y="85003"/>
                </a:lnTo>
                <a:lnTo>
                  <a:pt x="143697" y="0"/>
                </a:lnTo>
                <a:close/>
              </a:path>
              <a:path w="152400" h="85090">
                <a:moveTo>
                  <a:pt x="143697" y="0"/>
                </a:moveTo>
                <a:lnTo>
                  <a:pt x="75896" y="85003"/>
                </a:lnTo>
                <a:lnTo>
                  <a:pt x="151792" y="9107"/>
                </a:lnTo>
                <a:lnTo>
                  <a:pt x="143697" y="0"/>
                </a:lnTo>
                <a:close/>
              </a:path>
              <a:path w="152400" h="85090">
                <a:moveTo>
                  <a:pt x="9107" y="0"/>
                </a:moveTo>
                <a:lnTo>
                  <a:pt x="0" y="9107"/>
                </a:lnTo>
                <a:lnTo>
                  <a:pt x="75896" y="67800"/>
                </a:lnTo>
                <a:lnTo>
                  <a:pt x="91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4934274" y="9411484"/>
            <a:ext cx="76200" cy="85090"/>
          </a:xfrm>
          <a:custGeom>
            <a:avLst/>
            <a:gdLst/>
            <a:ahLst/>
            <a:cxnLst/>
            <a:rect l="l" t="t" r="r" b="b"/>
            <a:pathLst>
              <a:path w="76200" h="85090">
                <a:moveTo>
                  <a:pt x="75896" y="9107"/>
                </a:moveTo>
                <a:lnTo>
                  <a:pt x="67800" y="0"/>
                </a:lnTo>
                <a:lnTo>
                  <a:pt x="0" y="85003"/>
                </a:lnTo>
                <a:lnTo>
                  <a:pt x="75896" y="91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4934274" y="9411484"/>
            <a:ext cx="67945" cy="85090"/>
          </a:xfrm>
          <a:custGeom>
            <a:avLst/>
            <a:gdLst/>
            <a:ahLst/>
            <a:cxnLst/>
            <a:rect l="l" t="t" r="r" b="b"/>
            <a:pathLst>
              <a:path w="67945" h="85090">
                <a:moveTo>
                  <a:pt x="67800" y="0"/>
                </a:moveTo>
                <a:lnTo>
                  <a:pt x="0" y="85003"/>
                </a:lnTo>
                <a:lnTo>
                  <a:pt x="0" y="67800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4858378" y="9420592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4858378" y="9411484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75896" y="67800"/>
                </a:moveTo>
                <a:lnTo>
                  <a:pt x="0" y="9107"/>
                </a:lnTo>
                <a:lnTo>
                  <a:pt x="9107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 txBox="1"/>
          <p:nvPr/>
        </p:nvSpPr>
        <p:spPr>
          <a:xfrm>
            <a:off x="4945861" y="9268769"/>
            <a:ext cx="2946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+12,600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85" name="object 2785"/>
          <p:cNvSpPr/>
          <p:nvPr/>
        </p:nvSpPr>
        <p:spPr>
          <a:xfrm>
            <a:off x="4743015" y="8779015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4934274" y="8659604"/>
            <a:ext cx="321945" cy="120014"/>
          </a:xfrm>
          <a:custGeom>
            <a:avLst/>
            <a:gdLst/>
            <a:ahLst/>
            <a:cxnLst/>
            <a:rect l="l" t="t" r="r" b="b"/>
            <a:pathLst>
              <a:path w="321945" h="120015">
                <a:moveTo>
                  <a:pt x="0" y="119410"/>
                </a:moveTo>
                <a:lnTo>
                  <a:pt x="0" y="0"/>
                </a:lnTo>
                <a:lnTo>
                  <a:pt x="321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4858378" y="8695022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75896" y="66788"/>
                </a:lnTo>
                <a:lnTo>
                  <a:pt x="0" y="8095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66788"/>
                </a:lnTo>
                <a:lnTo>
                  <a:pt x="75896" y="83991"/>
                </a:lnTo>
                <a:lnTo>
                  <a:pt x="143697" y="0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83991"/>
                </a:lnTo>
                <a:lnTo>
                  <a:pt x="151792" y="8095"/>
                </a:lnTo>
                <a:lnTo>
                  <a:pt x="143697" y="0"/>
                </a:lnTo>
                <a:close/>
              </a:path>
              <a:path w="152400" h="84454">
                <a:moveTo>
                  <a:pt x="9107" y="0"/>
                </a:moveTo>
                <a:lnTo>
                  <a:pt x="0" y="8095"/>
                </a:lnTo>
                <a:lnTo>
                  <a:pt x="75896" y="66788"/>
                </a:lnTo>
                <a:lnTo>
                  <a:pt x="91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4934274" y="8695022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75896" y="8095"/>
                </a:moveTo>
                <a:lnTo>
                  <a:pt x="67800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4934274" y="8695022"/>
            <a:ext cx="67945" cy="84455"/>
          </a:xfrm>
          <a:custGeom>
            <a:avLst/>
            <a:gdLst/>
            <a:ahLst/>
            <a:cxnLst/>
            <a:rect l="l" t="t" r="r" b="b"/>
            <a:pathLst>
              <a:path w="67945" h="84454">
                <a:moveTo>
                  <a:pt x="67800" y="0"/>
                </a:moveTo>
                <a:lnTo>
                  <a:pt x="0" y="83991"/>
                </a:lnTo>
                <a:lnTo>
                  <a:pt x="0" y="66788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4858378" y="8703118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4858378" y="8695022"/>
            <a:ext cx="76200" cy="67310"/>
          </a:xfrm>
          <a:custGeom>
            <a:avLst/>
            <a:gdLst/>
            <a:ahLst/>
            <a:cxnLst/>
            <a:rect l="l" t="t" r="r" b="b"/>
            <a:pathLst>
              <a:path w="76200" h="67309">
                <a:moveTo>
                  <a:pt x="75896" y="66788"/>
                </a:moveTo>
                <a:lnTo>
                  <a:pt x="0" y="8095"/>
                </a:lnTo>
                <a:lnTo>
                  <a:pt x="9107" y="0"/>
                </a:lnTo>
                <a:lnTo>
                  <a:pt x="75896" y="6678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 txBox="1"/>
          <p:nvPr/>
        </p:nvSpPr>
        <p:spPr>
          <a:xfrm>
            <a:off x="4945861" y="8551296"/>
            <a:ext cx="2946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+15,600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93" name="object 2793"/>
          <p:cNvSpPr/>
          <p:nvPr/>
        </p:nvSpPr>
        <p:spPr>
          <a:xfrm>
            <a:off x="4743015" y="8061541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4934274" y="7942131"/>
            <a:ext cx="321945" cy="120014"/>
          </a:xfrm>
          <a:custGeom>
            <a:avLst/>
            <a:gdLst/>
            <a:ahLst/>
            <a:cxnLst/>
            <a:rect l="l" t="t" r="r" b="b"/>
            <a:pathLst>
              <a:path w="321945" h="120015">
                <a:moveTo>
                  <a:pt x="0" y="119410"/>
                </a:moveTo>
                <a:lnTo>
                  <a:pt x="0" y="0"/>
                </a:lnTo>
                <a:lnTo>
                  <a:pt x="321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4858378" y="7977549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75896" y="67800"/>
                </a:lnTo>
                <a:lnTo>
                  <a:pt x="0" y="8095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67800"/>
                </a:lnTo>
                <a:lnTo>
                  <a:pt x="75896" y="83991"/>
                </a:lnTo>
                <a:lnTo>
                  <a:pt x="143697" y="0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83991"/>
                </a:lnTo>
                <a:lnTo>
                  <a:pt x="151792" y="8095"/>
                </a:lnTo>
                <a:lnTo>
                  <a:pt x="143697" y="0"/>
                </a:lnTo>
                <a:close/>
              </a:path>
              <a:path w="152400" h="84454">
                <a:moveTo>
                  <a:pt x="9107" y="0"/>
                </a:moveTo>
                <a:lnTo>
                  <a:pt x="0" y="8095"/>
                </a:lnTo>
                <a:lnTo>
                  <a:pt x="75896" y="67800"/>
                </a:lnTo>
                <a:lnTo>
                  <a:pt x="91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4934274" y="7977549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75896" y="8095"/>
                </a:moveTo>
                <a:lnTo>
                  <a:pt x="67800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4934274" y="7977549"/>
            <a:ext cx="67945" cy="84455"/>
          </a:xfrm>
          <a:custGeom>
            <a:avLst/>
            <a:gdLst/>
            <a:ahLst/>
            <a:cxnLst/>
            <a:rect l="l" t="t" r="r" b="b"/>
            <a:pathLst>
              <a:path w="67945" h="84454">
                <a:moveTo>
                  <a:pt x="67800" y="0"/>
                </a:moveTo>
                <a:lnTo>
                  <a:pt x="0" y="83991"/>
                </a:lnTo>
                <a:lnTo>
                  <a:pt x="0" y="67800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4858378" y="7985645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9705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4858378" y="7977549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75896" y="67800"/>
                </a:moveTo>
                <a:lnTo>
                  <a:pt x="0" y="8095"/>
                </a:lnTo>
                <a:lnTo>
                  <a:pt x="9107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 txBox="1"/>
          <p:nvPr/>
        </p:nvSpPr>
        <p:spPr>
          <a:xfrm>
            <a:off x="4945861" y="7834834"/>
            <a:ext cx="2946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+18,600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01" name="object 2801"/>
          <p:cNvSpPr/>
          <p:nvPr/>
        </p:nvSpPr>
        <p:spPr>
          <a:xfrm>
            <a:off x="4743015" y="7345080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4934274" y="7225669"/>
            <a:ext cx="321945" cy="120014"/>
          </a:xfrm>
          <a:custGeom>
            <a:avLst/>
            <a:gdLst/>
            <a:ahLst/>
            <a:cxnLst/>
            <a:rect l="l" t="t" r="r" b="b"/>
            <a:pathLst>
              <a:path w="321945" h="120015">
                <a:moveTo>
                  <a:pt x="0" y="119410"/>
                </a:moveTo>
                <a:lnTo>
                  <a:pt x="0" y="0"/>
                </a:lnTo>
                <a:lnTo>
                  <a:pt x="321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4858378" y="7260076"/>
            <a:ext cx="152400" cy="85090"/>
          </a:xfrm>
          <a:custGeom>
            <a:avLst/>
            <a:gdLst/>
            <a:ahLst/>
            <a:cxnLst/>
            <a:rect l="l" t="t" r="r" b="b"/>
            <a:pathLst>
              <a:path w="152400" h="85090">
                <a:moveTo>
                  <a:pt x="0" y="9107"/>
                </a:moveTo>
                <a:lnTo>
                  <a:pt x="75896" y="85003"/>
                </a:lnTo>
                <a:lnTo>
                  <a:pt x="75896" y="67800"/>
                </a:lnTo>
                <a:lnTo>
                  <a:pt x="0" y="9107"/>
                </a:lnTo>
                <a:close/>
              </a:path>
              <a:path w="152400" h="85090">
                <a:moveTo>
                  <a:pt x="143697" y="0"/>
                </a:moveTo>
                <a:lnTo>
                  <a:pt x="75896" y="67800"/>
                </a:lnTo>
                <a:lnTo>
                  <a:pt x="75896" y="85003"/>
                </a:lnTo>
                <a:lnTo>
                  <a:pt x="143697" y="0"/>
                </a:lnTo>
                <a:close/>
              </a:path>
              <a:path w="152400" h="85090">
                <a:moveTo>
                  <a:pt x="143697" y="0"/>
                </a:moveTo>
                <a:lnTo>
                  <a:pt x="75896" y="85003"/>
                </a:lnTo>
                <a:lnTo>
                  <a:pt x="151792" y="9107"/>
                </a:lnTo>
                <a:lnTo>
                  <a:pt x="143697" y="0"/>
                </a:lnTo>
                <a:close/>
              </a:path>
              <a:path w="152400" h="85090">
                <a:moveTo>
                  <a:pt x="9107" y="0"/>
                </a:moveTo>
                <a:lnTo>
                  <a:pt x="0" y="9107"/>
                </a:lnTo>
                <a:lnTo>
                  <a:pt x="75896" y="67800"/>
                </a:lnTo>
                <a:lnTo>
                  <a:pt x="91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4934274" y="7260076"/>
            <a:ext cx="76200" cy="85090"/>
          </a:xfrm>
          <a:custGeom>
            <a:avLst/>
            <a:gdLst/>
            <a:ahLst/>
            <a:cxnLst/>
            <a:rect l="l" t="t" r="r" b="b"/>
            <a:pathLst>
              <a:path w="76200" h="85090">
                <a:moveTo>
                  <a:pt x="75896" y="9107"/>
                </a:moveTo>
                <a:lnTo>
                  <a:pt x="67800" y="0"/>
                </a:lnTo>
                <a:lnTo>
                  <a:pt x="0" y="85003"/>
                </a:lnTo>
                <a:lnTo>
                  <a:pt x="75896" y="91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4934274" y="7260076"/>
            <a:ext cx="67945" cy="85090"/>
          </a:xfrm>
          <a:custGeom>
            <a:avLst/>
            <a:gdLst/>
            <a:ahLst/>
            <a:cxnLst/>
            <a:rect l="l" t="t" r="r" b="b"/>
            <a:pathLst>
              <a:path w="67945" h="85090">
                <a:moveTo>
                  <a:pt x="67800" y="0"/>
                </a:moveTo>
                <a:lnTo>
                  <a:pt x="0" y="85003"/>
                </a:lnTo>
                <a:lnTo>
                  <a:pt x="0" y="67800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4858378" y="7269183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4858378" y="7260076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75896" y="67800"/>
                </a:moveTo>
                <a:lnTo>
                  <a:pt x="0" y="9107"/>
                </a:lnTo>
                <a:lnTo>
                  <a:pt x="9107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 txBox="1"/>
          <p:nvPr/>
        </p:nvSpPr>
        <p:spPr>
          <a:xfrm>
            <a:off x="4945861" y="7117361"/>
            <a:ext cx="2946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+21,600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09" name="object 2809"/>
          <p:cNvSpPr/>
          <p:nvPr/>
        </p:nvSpPr>
        <p:spPr>
          <a:xfrm>
            <a:off x="4743015" y="6627606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4934274" y="6508196"/>
            <a:ext cx="340360" cy="120014"/>
          </a:xfrm>
          <a:custGeom>
            <a:avLst/>
            <a:gdLst/>
            <a:ahLst/>
            <a:cxnLst/>
            <a:rect l="l" t="t" r="r" b="b"/>
            <a:pathLst>
              <a:path w="340360" h="120015">
                <a:moveTo>
                  <a:pt x="0" y="119410"/>
                </a:moveTo>
                <a:lnTo>
                  <a:pt x="0" y="0"/>
                </a:lnTo>
                <a:lnTo>
                  <a:pt x="3400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4858378" y="6543614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75896" y="66788"/>
                </a:lnTo>
                <a:lnTo>
                  <a:pt x="0" y="8095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66788"/>
                </a:lnTo>
                <a:lnTo>
                  <a:pt x="75896" y="83991"/>
                </a:lnTo>
                <a:lnTo>
                  <a:pt x="143697" y="0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83991"/>
                </a:lnTo>
                <a:lnTo>
                  <a:pt x="151792" y="8095"/>
                </a:lnTo>
                <a:lnTo>
                  <a:pt x="143697" y="0"/>
                </a:lnTo>
                <a:close/>
              </a:path>
              <a:path w="152400" h="84454">
                <a:moveTo>
                  <a:pt x="9107" y="0"/>
                </a:moveTo>
                <a:lnTo>
                  <a:pt x="0" y="8095"/>
                </a:lnTo>
                <a:lnTo>
                  <a:pt x="75896" y="66788"/>
                </a:lnTo>
                <a:lnTo>
                  <a:pt x="91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4934274" y="6543614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75896" y="8095"/>
                </a:moveTo>
                <a:lnTo>
                  <a:pt x="67800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4934274" y="6543614"/>
            <a:ext cx="67945" cy="84455"/>
          </a:xfrm>
          <a:custGeom>
            <a:avLst/>
            <a:gdLst/>
            <a:ahLst/>
            <a:cxnLst/>
            <a:rect l="l" t="t" r="r" b="b"/>
            <a:pathLst>
              <a:path w="67945" h="84454">
                <a:moveTo>
                  <a:pt x="67800" y="0"/>
                </a:moveTo>
                <a:lnTo>
                  <a:pt x="0" y="83991"/>
                </a:lnTo>
                <a:lnTo>
                  <a:pt x="0" y="66788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4858378" y="6551710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4858378" y="6543614"/>
            <a:ext cx="76200" cy="67310"/>
          </a:xfrm>
          <a:custGeom>
            <a:avLst/>
            <a:gdLst/>
            <a:ahLst/>
            <a:cxnLst/>
            <a:rect l="l" t="t" r="r" b="b"/>
            <a:pathLst>
              <a:path w="76200" h="67309">
                <a:moveTo>
                  <a:pt x="75896" y="66788"/>
                </a:moveTo>
                <a:lnTo>
                  <a:pt x="0" y="8095"/>
                </a:lnTo>
                <a:lnTo>
                  <a:pt x="9107" y="0"/>
                </a:lnTo>
                <a:lnTo>
                  <a:pt x="75896" y="6678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 txBox="1"/>
          <p:nvPr/>
        </p:nvSpPr>
        <p:spPr>
          <a:xfrm>
            <a:off x="4945861" y="6399888"/>
            <a:ext cx="3130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+24,600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17" name="object 2817"/>
          <p:cNvSpPr/>
          <p:nvPr/>
        </p:nvSpPr>
        <p:spPr>
          <a:xfrm>
            <a:off x="4513303" y="5867630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4704562" y="5748220"/>
            <a:ext cx="334010" cy="120014"/>
          </a:xfrm>
          <a:custGeom>
            <a:avLst/>
            <a:gdLst/>
            <a:ahLst/>
            <a:cxnLst/>
            <a:rect l="l" t="t" r="r" b="b"/>
            <a:pathLst>
              <a:path w="334010" h="120014">
                <a:moveTo>
                  <a:pt x="0" y="119410"/>
                </a:moveTo>
                <a:lnTo>
                  <a:pt x="0" y="0"/>
                </a:lnTo>
                <a:lnTo>
                  <a:pt x="3339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4628665" y="5783638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75896" y="66788"/>
                </a:lnTo>
                <a:lnTo>
                  <a:pt x="0" y="8095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66788"/>
                </a:lnTo>
                <a:lnTo>
                  <a:pt x="75896" y="83991"/>
                </a:lnTo>
                <a:lnTo>
                  <a:pt x="143697" y="0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83991"/>
                </a:lnTo>
                <a:lnTo>
                  <a:pt x="151792" y="8095"/>
                </a:lnTo>
                <a:lnTo>
                  <a:pt x="143697" y="0"/>
                </a:lnTo>
                <a:close/>
              </a:path>
              <a:path w="152400" h="84454">
                <a:moveTo>
                  <a:pt x="8095" y="0"/>
                </a:moveTo>
                <a:lnTo>
                  <a:pt x="0" y="8095"/>
                </a:lnTo>
                <a:lnTo>
                  <a:pt x="75896" y="66788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4704562" y="5783638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75896" y="8095"/>
                </a:moveTo>
                <a:lnTo>
                  <a:pt x="67800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4704562" y="5783638"/>
            <a:ext cx="67945" cy="84455"/>
          </a:xfrm>
          <a:custGeom>
            <a:avLst/>
            <a:gdLst/>
            <a:ahLst/>
            <a:cxnLst/>
            <a:rect l="l" t="t" r="r" b="b"/>
            <a:pathLst>
              <a:path w="67945" h="84454">
                <a:moveTo>
                  <a:pt x="67800" y="0"/>
                </a:moveTo>
                <a:lnTo>
                  <a:pt x="0" y="83991"/>
                </a:lnTo>
                <a:lnTo>
                  <a:pt x="0" y="66788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4628665" y="5791734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4628665" y="5783638"/>
            <a:ext cx="76200" cy="67310"/>
          </a:xfrm>
          <a:custGeom>
            <a:avLst/>
            <a:gdLst/>
            <a:ahLst/>
            <a:cxnLst/>
            <a:rect l="l" t="t" r="r" b="b"/>
            <a:pathLst>
              <a:path w="76200" h="67310">
                <a:moveTo>
                  <a:pt x="75896" y="66788"/>
                </a:moveTo>
                <a:lnTo>
                  <a:pt x="0" y="8095"/>
                </a:lnTo>
                <a:lnTo>
                  <a:pt x="8095" y="0"/>
                </a:lnTo>
                <a:lnTo>
                  <a:pt x="75896" y="6678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 txBox="1"/>
          <p:nvPr/>
        </p:nvSpPr>
        <p:spPr>
          <a:xfrm>
            <a:off x="4716148" y="5639912"/>
            <a:ext cx="3073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+27,780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25" name="object 2825"/>
          <p:cNvSpPr/>
          <p:nvPr/>
        </p:nvSpPr>
        <p:spPr>
          <a:xfrm>
            <a:off x="4458657" y="5581248"/>
            <a:ext cx="294005" cy="0"/>
          </a:xfrm>
          <a:custGeom>
            <a:avLst/>
            <a:gdLst/>
            <a:ahLst/>
            <a:cxnLst/>
            <a:rect l="l" t="t" r="r" b="b"/>
            <a:pathLst>
              <a:path w="294004" h="0">
                <a:moveTo>
                  <a:pt x="0" y="0"/>
                </a:moveTo>
                <a:lnTo>
                  <a:pt x="2934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4704562" y="5460826"/>
            <a:ext cx="334010" cy="120650"/>
          </a:xfrm>
          <a:custGeom>
            <a:avLst/>
            <a:gdLst/>
            <a:ahLst/>
            <a:cxnLst/>
            <a:rect l="l" t="t" r="r" b="b"/>
            <a:pathLst>
              <a:path w="334010" h="120650">
                <a:moveTo>
                  <a:pt x="0" y="120422"/>
                </a:moveTo>
                <a:lnTo>
                  <a:pt x="0" y="0"/>
                </a:lnTo>
                <a:lnTo>
                  <a:pt x="3339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4628665" y="5496244"/>
            <a:ext cx="152400" cy="85090"/>
          </a:xfrm>
          <a:custGeom>
            <a:avLst/>
            <a:gdLst/>
            <a:ahLst/>
            <a:cxnLst/>
            <a:rect l="l" t="t" r="r" b="b"/>
            <a:pathLst>
              <a:path w="152400" h="85089">
                <a:moveTo>
                  <a:pt x="0" y="8095"/>
                </a:moveTo>
                <a:lnTo>
                  <a:pt x="75896" y="85003"/>
                </a:lnTo>
                <a:lnTo>
                  <a:pt x="75896" y="67800"/>
                </a:lnTo>
                <a:lnTo>
                  <a:pt x="0" y="8095"/>
                </a:lnTo>
                <a:close/>
              </a:path>
              <a:path w="152400" h="85089">
                <a:moveTo>
                  <a:pt x="143697" y="0"/>
                </a:moveTo>
                <a:lnTo>
                  <a:pt x="75896" y="67800"/>
                </a:lnTo>
                <a:lnTo>
                  <a:pt x="75896" y="85003"/>
                </a:lnTo>
                <a:lnTo>
                  <a:pt x="143697" y="0"/>
                </a:lnTo>
                <a:close/>
              </a:path>
              <a:path w="152400" h="85089">
                <a:moveTo>
                  <a:pt x="143697" y="0"/>
                </a:moveTo>
                <a:lnTo>
                  <a:pt x="75896" y="85003"/>
                </a:lnTo>
                <a:lnTo>
                  <a:pt x="151792" y="8095"/>
                </a:lnTo>
                <a:lnTo>
                  <a:pt x="143697" y="0"/>
                </a:lnTo>
                <a:close/>
              </a:path>
              <a:path w="152400" h="85089">
                <a:moveTo>
                  <a:pt x="8095" y="0"/>
                </a:moveTo>
                <a:lnTo>
                  <a:pt x="0" y="8095"/>
                </a:lnTo>
                <a:lnTo>
                  <a:pt x="75896" y="67800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4704562" y="5496244"/>
            <a:ext cx="76200" cy="85090"/>
          </a:xfrm>
          <a:custGeom>
            <a:avLst/>
            <a:gdLst/>
            <a:ahLst/>
            <a:cxnLst/>
            <a:rect l="l" t="t" r="r" b="b"/>
            <a:pathLst>
              <a:path w="76200" h="85089">
                <a:moveTo>
                  <a:pt x="75896" y="8095"/>
                </a:moveTo>
                <a:lnTo>
                  <a:pt x="67800" y="0"/>
                </a:lnTo>
                <a:lnTo>
                  <a:pt x="0" y="85003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4704562" y="5496244"/>
            <a:ext cx="67945" cy="85090"/>
          </a:xfrm>
          <a:custGeom>
            <a:avLst/>
            <a:gdLst/>
            <a:ahLst/>
            <a:cxnLst/>
            <a:rect l="l" t="t" r="r" b="b"/>
            <a:pathLst>
              <a:path w="67945" h="85089">
                <a:moveTo>
                  <a:pt x="67800" y="0"/>
                </a:moveTo>
                <a:lnTo>
                  <a:pt x="0" y="85003"/>
                </a:lnTo>
                <a:lnTo>
                  <a:pt x="0" y="67800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4628665" y="5504340"/>
            <a:ext cx="76200" cy="77470"/>
          </a:xfrm>
          <a:custGeom>
            <a:avLst/>
            <a:gdLst/>
            <a:ahLst/>
            <a:cxnLst/>
            <a:rect l="l" t="t" r="r" b="b"/>
            <a:pathLst>
              <a:path w="76200" h="77470">
                <a:moveTo>
                  <a:pt x="75896" y="76908"/>
                </a:moveTo>
                <a:lnTo>
                  <a:pt x="75896" y="59705"/>
                </a:lnTo>
                <a:lnTo>
                  <a:pt x="0" y="0"/>
                </a:lnTo>
                <a:lnTo>
                  <a:pt x="75896" y="7690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4628665" y="5496244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75896" y="67800"/>
                </a:moveTo>
                <a:lnTo>
                  <a:pt x="0" y="8095"/>
                </a:lnTo>
                <a:lnTo>
                  <a:pt x="8095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 txBox="1"/>
          <p:nvPr/>
        </p:nvSpPr>
        <p:spPr>
          <a:xfrm>
            <a:off x="4716148" y="5353530"/>
            <a:ext cx="3073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+29,980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33" name="object 2833"/>
          <p:cNvSpPr/>
          <p:nvPr/>
        </p:nvSpPr>
        <p:spPr>
          <a:xfrm>
            <a:off x="1777998" y="5683455"/>
            <a:ext cx="77470" cy="0"/>
          </a:xfrm>
          <a:custGeom>
            <a:avLst/>
            <a:gdLst/>
            <a:ahLst/>
            <a:cxnLst/>
            <a:rect l="l" t="t" r="r" b="b"/>
            <a:pathLst>
              <a:path w="77469" h="0">
                <a:moveTo>
                  <a:pt x="76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" name="object 2834"/>
          <p:cNvSpPr/>
          <p:nvPr/>
        </p:nvSpPr>
        <p:spPr>
          <a:xfrm>
            <a:off x="1237616" y="7394665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2143" y="70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" name="object 2835"/>
          <p:cNvSpPr/>
          <p:nvPr/>
        </p:nvSpPr>
        <p:spPr>
          <a:xfrm>
            <a:off x="1650492" y="7117391"/>
            <a:ext cx="127635" cy="69215"/>
          </a:xfrm>
          <a:custGeom>
            <a:avLst/>
            <a:gdLst/>
            <a:ahLst/>
            <a:cxnLst/>
            <a:rect l="l" t="t" r="r" b="b"/>
            <a:pathLst>
              <a:path w="127635" h="69215">
                <a:moveTo>
                  <a:pt x="127505" y="0"/>
                </a:moveTo>
                <a:lnTo>
                  <a:pt x="0" y="68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" name="object 2836"/>
          <p:cNvSpPr/>
          <p:nvPr/>
        </p:nvSpPr>
        <p:spPr>
          <a:xfrm>
            <a:off x="1623170" y="7192274"/>
            <a:ext cx="15240" cy="9525"/>
          </a:xfrm>
          <a:custGeom>
            <a:avLst/>
            <a:gdLst/>
            <a:ahLst/>
            <a:cxnLst/>
            <a:rect l="l" t="t" r="r" b="b"/>
            <a:pathLst>
              <a:path w="15239" h="9525">
                <a:moveTo>
                  <a:pt x="15179" y="0"/>
                </a:moveTo>
                <a:lnTo>
                  <a:pt x="0" y="91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" name="object 2837"/>
          <p:cNvSpPr/>
          <p:nvPr/>
        </p:nvSpPr>
        <p:spPr>
          <a:xfrm>
            <a:off x="1618110" y="7202394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023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8" name="object 2838"/>
          <p:cNvSpPr/>
          <p:nvPr/>
        </p:nvSpPr>
        <p:spPr>
          <a:xfrm>
            <a:off x="1249759" y="7245908"/>
            <a:ext cx="289560" cy="156210"/>
          </a:xfrm>
          <a:custGeom>
            <a:avLst/>
            <a:gdLst/>
            <a:ahLst/>
            <a:cxnLst/>
            <a:rect l="l" t="t" r="r" b="b"/>
            <a:pathLst>
              <a:path w="289559" h="156209">
                <a:moveTo>
                  <a:pt x="289418" y="0"/>
                </a:moveTo>
                <a:lnTo>
                  <a:pt x="0" y="155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" name="object 2839"/>
          <p:cNvSpPr/>
          <p:nvPr/>
        </p:nvSpPr>
        <p:spPr>
          <a:xfrm>
            <a:off x="1638349" y="7106259"/>
            <a:ext cx="137160" cy="73025"/>
          </a:xfrm>
          <a:custGeom>
            <a:avLst/>
            <a:gdLst/>
            <a:ahLst/>
            <a:cxnLst/>
            <a:rect l="l" t="t" r="r" b="b"/>
            <a:pathLst>
              <a:path w="137160" h="73025">
                <a:moveTo>
                  <a:pt x="136613" y="0"/>
                </a:moveTo>
                <a:lnTo>
                  <a:pt x="0" y="7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" name="object 2840"/>
          <p:cNvSpPr/>
          <p:nvPr/>
        </p:nvSpPr>
        <p:spPr>
          <a:xfrm>
            <a:off x="1624181" y="71851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1" name="object 2841"/>
          <p:cNvSpPr/>
          <p:nvPr/>
        </p:nvSpPr>
        <p:spPr>
          <a:xfrm>
            <a:off x="1624181" y="71851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" name="object 2842"/>
          <p:cNvSpPr/>
          <p:nvPr/>
        </p:nvSpPr>
        <p:spPr>
          <a:xfrm>
            <a:off x="1611026" y="7191263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4047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" name="object 2843"/>
          <p:cNvSpPr/>
          <p:nvPr/>
        </p:nvSpPr>
        <p:spPr>
          <a:xfrm>
            <a:off x="1237616" y="7238824"/>
            <a:ext cx="289560" cy="156210"/>
          </a:xfrm>
          <a:custGeom>
            <a:avLst/>
            <a:gdLst/>
            <a:ahLst/>
            <a:cxnLst/>
            <a:rect l="l" t="t" r="r" b="b"/>
            <a:pathLst>
              <a:path w="289559" h="156209">
                <a:moveTo>
                  <a:pt x="289418" y="0"/>
                </a:moveTo>
                <a:lnTo>
                  <a:pt x="0" y="155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" name="object 2844"/>
          <p:cNvSpPr/>
          <p:nvPr/>
        </p:nvSpPr>
        <p:spPr>
          <a:xfrm>
            <a:off x="4302817" y="6413072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" name="object 2845"/>
          <p:cNvSpPr/>
          <p:nvPr/>
        </p:nvSpPr>
        <p:spPr>
          <a:xfrm>
            <a:off x="4302817" y="5994124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" name="object 2846"/>
          <p:cNvSpPr/>
          <p:nvPr/>
        </p:nvSpPr>
        <p:spPr>
          <a:xfrm>
            <a:off x="4398952" y="5994124"/>
            <a:ext cx="0" cy="419100"/>
          </a:xfrm>
          <a:custGeom>
            <a:avLst/>
            <a:gdLst/>
            <a:ahLst/>
            <a:cxnLst/>
            <a:rect l="l" t="t" r="r" b="b"/>
            <a:pathLst>
              <a:path w="0" h="419100">
                <a:moveTo>
                  <a:pt x="0" y="4189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" name="object 2847"/>
          <p:cNvSpPr/>
          <p:nvPr/>
        </p:nvSpPr>
        <p:spPr>
          <a:xfrm>
            <a:off x="4302817" y="7129534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" name="object 2848"/>
          <p:cNvSpPr/>
          <p:nvPr/>
        </p:nvSpPr>
        <p:spPr>
          <a:xfrm>
            <a:off x="4302817" y="6711598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" name="object 2849"/>
          <p:cNvSpPr/>
          <p:nvPr/>
        </p:nvSpPr>
        <p:spPr>
          <a:xfrm>
            <a:off x="4398952" y="6711598"/>
            <a:ext cx="0" cy="418465"/>
          </a:xfrm>
          <a:custGeom>
            <a:avLst/>
            <a:gdLst/>
            <a:ahLst/>
            <a:cxnLst/>
            <a:rect l="l" t="t" r="r" b="b"/>
            <a:pathLst>
              <a:path w="0" h="418465">
                <a:moveTo>
                  <a:pt x="0" y="4179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" name="object 2850"/>
          <p:cNvSpPr/>
          <p:nvPr/>
        </p:nvSpPr>
        <p:spPr>
          <a:xfrm>
            <a:off x="4302817" y="10918280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" name="object 2851"/>
          <p:cNvSpPr/>
          <p:nvPr/>
        </p:nvSpPr>
        <p:spPr>
          <a:xfrm>
            <a:off x="4302817" y="10296942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2" name="object 2852"/>
          <p:cNvSpPr/>
          <p:nvPr/>
        </p:nvSpPr>
        <p:spPr>
          <a:xfrm>
            <a:off x="4398952" y="10296942"/>
            <a:ext cx="0" cy="621665"/>
          </a:xfrm>
          <a:custGeom>
            <a:avLst/>
            <a:gdLst/>
            <a:ahLst/>
            <a:cxnLst/>
            <a:rect l="l" t="t" r="r" b="b"/>
            <a:pathLst>
              <a:path w="0" h="621665">
                <a:moveTo>
                  <a:pt x="0" y="6213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" name="object 2853"/>
          <p:cNvSpPr/>
          <p:nvPr/>
        </p:nvSpPr>
        <p:spPr>
          <a:xfrm>
            <a:off x="4302817" y="9998416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" name="object 2854"/>
          <p:cNvSpPr/>
          <p:nvPr/>
        </p:nvSpPr>
        <p:spPr>
          <a:xfrm>
            <a:off x="4302817" y="9579468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" name="object 2855"/>
          <p:cNvSpPr/>
          <p:nvPr/>
        </p:nvSpPr>
        <p:spPr>
          <a:xfrm>
            <a:off x="4398952" y="9579468"/>
            <a:ext cx="0" cy="419100"/>
          </a:xfrm>
          <a:custGeom>
            <a:avLst/>
            <a:gdLst/>
            <a:ahLst/>
            <a:cxnLst/>
            <a:rect l="l" t="t" r="r" b="b"/>
            <a:pathLst>
              <a:path w="0" h="419100">
                <a:moveTo>
                  <a:pt x="0" y="4189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" name="object 2856"/>
          <p:cNvSpPr/>
          <p:nvPr/>
        </p:nvSpPr>
        <p:spPr>
          <a:xfrm>
            <a:off x="4302817" y="9280942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" name="object 2857"/>
          <p:cNvSpPr/>
          <p:nvPr/>
        </p:nvSpPr>
        <p:spPr>
          <a:xfrm>
            <a:off x="4302817" y="8863007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" name="object 2858"/>
          <p:cNvSpPr/>
          <p:nvPr/>
        </p:nvSpPr>
        <p:spPr>
          <a:xfrm>
            <a:off x="4398952" y="8863007"/>
            <a:ext cx="0" cy="418465"/>
          </a:xfrm>
          <a:custGeom>
            <a:avLst/>
            <a:gdLst/>
            <a:ahLst/>
            <a:cxnLst/>
            <a:rect l="l" t="t" r="r" b="b"/>
            <a:pathLst>
              <a:path w="0" h="418465">
                <a:moveTo>
                  <a:pt x="0" y="4179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" name="object 2859"/>
          <p:cNvSpPr/>
          <p:nvPr/>
        </p:nvSpPr>
        <p:spPr>
          <a:xfrm>
            <a:off x="4302817" y="8564481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" name="object 2860"/>
          <p:cNvSpPr/>
          <p:nvPr/>
        </p:nvSpPr>
        <p:spPr>
          <a:xfrm>
            <a:off x="4302817" y="8145533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1" name="object 2861"/>
          <p:cNvSpPr/>
          <p:nvPr/>
        </p:nvSpPr>
        <p:spPr>
          <a:xfrm>
            <a:off x="4398952" y="8145533"/>
            <a:ext cx="0" cy="419100"/>
          </a:xfrm>
          <a:custGeom>
            <a:avLst/>
            <a:gdLst/>
            <a:ahLst/>
            <a:cxnLst/>
            <a:rect l="l" t="t" r="r" b="b"/>
            <a:pathLst>
              <a:path w="0" h="419100">
                <a:moveTo>
                  <a:pt x="0" y="4189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" name="object 2862"/>
          <p:cNvSpPr/>
          <p:nvPr/>
        </p:nvSpPr>
        <p:spPr>
          <a:xfrm>
            <a:off x="4302817" y="7847007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" name="object 2863"/>
          <p:cNvSpPr/>
          <p:nvPr/>
        </p:nvSpPr>
        <p:spPr>
          <a:xfrm>
            <a:off x="4302817" y="7428059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" name="object 2864"/>
          <p:cNvSpPr/>
          <p:nvPr/>
        </p:nvSpPr>
        <p:spPr>
          <a:xfrm>
            <a:off x="4398952" y="7428059"/>
            <a:ext cx="0" cy="419100"/>
          </a:xfrm>
          <a:custGeom>
            <a:avLst/>
            <a:gdLst/>
            <a:ahLst/>
            <a:cxnLst/>
            <a:rect l="l" t="t" r="r" b="b"/>
            <a:pathLst>
              <a:path w="0" h="419100">
                <a:moveTo>
                  <a:pt x="0" y="4189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" name="object 2865"/>
          <p:cNvSpPr/>
          <p:nvPr/>
        </p:nvSpPr>
        <p:spPr>
          <a:xfrm>
            <a:off x="5810624" y="13106119"/>
            <a:ext cx="290830" cy="120014"/>
          </a:xfrm>
          <a:custGeom>
            <a:avLst/>
            <a:gdLst/>
            <a:ahLst/>
            <a:cxnLst/>
            <a:rect l="l" t="t" r="r" b="b"/>
            <a:pathLst>
              <a:path w="290829" h="120015">
                <a:moveTo>
                  <a:pt x="0" y="119410"/>
                </a:moveTo>
                <a:lnTo>
                  <a:pt x="0" y="0"/>
                </a:lnTo>
                <a:lnTo>
                  <a:pt x="290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" name="object 2866"/>
          <p:cNvSpPr/>
          <p:nvPr/>
        </p:nvSpPr>
        <p:spPr>
          <a:xfrm>
            <a:off x="5734728" y="13140525"/>
            <a:ext cx="152400" cy="85090"/>
          </a:xfrm>
          <a:custGeom>
            <a:avLst/>
            <a:gdLst/>
            <a:ahLst/>
            <a:cxnLst/>
            <a:rect l="l" t="t" r="r" b="b"/>
            <a:pathLst>
              <a:path w="152400" h="85090">
                <a:moveTo>
                  <a:pt x="0" y="9107"/>
                </a:moveTo>
                <a:lnTo>
                  <a:pt x="75896" y="85003"/>
                </a:lnTo>
                <a:lnTo>
                  <a:pt x="75896" y="67800"/>
                </a:lnTo>
                <a:lnTo>
                  <a:pt x="0" y="9107"/>
                </a:lnTo>
                <a:close/>
              </a:path>
              <a:path w="152400" h="85090">
                <a:moveTo>
                  <a:pt x="143697" y="0"/>
                </a:moveTo>
                <a:lnTo>
                  <a:pt x="75896" y="67800"/>
                </a:lnTo>
                <a:lnTo>
                  <a:pt x="75896" y="85003"/>
                </a:lnTo>
                <a:lnTo>
                  <a:pt x="143697" y="0"/>
                </a:lnTo>
                <a:close/>
              </a:path>
              <a:path w="152400" h="85090">
                <a:moveTo>
                  <a:pt x="143697" y="0"/>
                </a:moveTo>
                <a:lnTo>
                  <a:pt x="75896" y="85003"/>
                </a:lnTo>
                <a:lnTo>
                  <a:pt x="151792" y="9107"/>
                </a:lnTo>
                <a:lnTo>
                  <a:pt x="143697" y="0"/>
                </a:lnTo>
                <a:close/>
              </a:path>
              <a:path w="152400" h="85090">
                <a:moveTo>
                  <a:pt x="8095" y="0"/>
                </a:moveTo>
                <a:lnTo>
                  <a:pt x="0" y="9107"/>
                </a:lnTo>
                <a:lnTo>
                  <a:pt x="75896" y="67800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7" name="object 2867"/>
          <p:cNvSpPr/>
          <p:nvPr/>
        </p:nvSpPr>
        <p:spPr>
          <a:xfrm>
            <a:off x="5810624" y="13140525"/>
            <a:ext cx="76200" cy="85090"/>
          </a:xfrm>
          <a:custGeom>
            <a:avLst/>
            <a:gdLst/>
            <a:ahLst/>
            <a:cxnLst/>
            <a:rect l="l" t="t" r="r" b="b"/>
            <a:pathLst>
              <a:path w="76200" h="85090">
                <a:moveTo>
                  <a:pt x="75896" y="9107"/>
                </a:moveTo>
                <a:lnTo>
                  <a:pt x="67800" y="0"/>
                </a:lnTo>
                <a:lnTo>
                  <a:pt x="0" y="85003"/>
                </a:lnTo>
                <a:lnTo>
                  <a:pt x="75896" y="91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" name="object 2868"/>
          <p:cNvSpPr/>
          <p:nvPr/>
        </p:nvSpPr>
        <p:spPr>
          <a:xfrm>
            <a:off x="5810624" y="13140525"/>
            <a:ext cx="67945" cy="85090"/>
          </a:xfrm>
          <a:custGeom>
            <a:avLst/>
            <a:gdLst/>
            <a:ahLst/>
            <a:cxnLst/>
            <a:rect l="l" t="t" r="r" b="b"/>
            <a:pathLst>
              <a:path w="67945" h="85090">
                <a:moveTo>
                  <a:pt x="67800" y="0"/>
                </a:moveTo>
                <a:lnTo>
                  <a:pt x="0" y="85003"/>
                </a:lnTo>
                <a:lnTo>
                  <a:pt x="0" y="67800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" name="object 2869"/>
          <p:cNvSpPr/>
          <p:nvPr/>
        </p:nvSpPr>
        <p:spPr>
          <a:xfrm>
            <a:off x="5734728" y="13149633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" name="object 2870"/>
          <p:cNvSpPr/>
          <p:nvPr/>
        </p:nvSpPr>
        <p:spPr>
          <a:xfrm>
            <a:off x="5734728" y="13140525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4">
                <a:moveTo>
                  <a:pt x="75896" y="67800"/>
                </a:moveTo>
                <a:lnTo>
                  <a:pt x="0" y="9107"/>
                </a:lnTo>
                <a:lnTo>
                  <a:pt x="8095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" name="object 2871"/>
          <p:cNvSpPr txBox="1"/>
          <p:nvPr/>
        </p:nvSpPr>
        <p:spPr>
          <a:xfrm>
            <a:off x="5822211" y="12997810"/>
            <a:ext cx="2635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-3,000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72" name="object 2872"/>
          <p:cNvSpPr/>
          <p:nvPr/>
        </p:nvSpPr>
        <p:spPr>
          <a:xfrm>
            <a:off x="5142736" y="11719745"/>
            <a:ext cx="0" cy="788670"/>
          </a:xfrm>
          <a:custGeom>
            <a:avLst/>
            <a:gdLst/>
            <a:ahLst/>
            <a:cxnLst/>
            <a:rect l="l" t="t" r="r" b="b"/>
            <a:pathLst>
              <a:path w="0" h="788670">
                <a:moveTo>
                  <a:pt x="0" y="788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" name="object 2873"/>
          <p:cNvSpPr/>
          <p:nvPr/>
        </p:nvSpPr>
        <p:spPr>
          <a:xfrm>
            <a:off x="2355822" y="4758532"/>
            <a:ext cx="0" cy="519430"/>
          </a:xfrm>
          <a:custGeom>
            <a:avLst/>
            <a:gdLst/>
            <a:ahLst/>
            <a:cxnLst/>
            <a:rect l="l" t="t" r="r" b="b"/>
            <a:pathLst>
              <a:path w="0" h="519429">
                <a:moveTo>
                  <a:pt x="0" y="0"/>
                </a:moveTo>
                <a:lnTo>
                  <a:pt x="0" y="519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" name="object 2874"/>
          <p:cNvSpPr/>
          <p:nvPr/>
        </p:nvSpPr>
        <p:spPr>
          <a:xfrm>
            <a:off x="849027" y="8133390"/>
            <a:ext cx="40640" cy="0"/>
          </a:xfrm>
          <a:custGeom>
            <a:avLst/>
            <a:gdLst/>
            <a:ahLst/>
            <a:cxnLst/>
            <a:rect l="l" t="t" r="r" b="b"/>
            <a:pathLst>
              <a:path w="40640" h="0">
                <a:moveTo>
                  <a:pt x="0" y="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" name="object 2875"/>
          <p:cNvSpPr/>
          <p:nvPr/>
        </p:nvSpPr>
        <p:spPr>
          <a:xfrm>
            <a:off x="5810624" y="13273090"/>
            <a:ext cx="290830" cy="120014"/>
          </a:xfrm>
          <a:custGeom>
            <a:avLst/>
            <a:gdLst/>
            <a:ahLst/>
            <a:cxnLst/>
            <a:rect l="l" t="t" r="r" b="b"/>
            <a:pathLst>
              <a:path w="290829" h="120015">
                <a:moveTo>
                  <a:pt x="0" y="119410"/>
                </a:moveTo>
                <a:lnTo>
                  <a:pt x="0" y="0"/>
                </a:lnTo>
                <a:lnTo>
                  <a:pt x="290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" name="object 2876"/>
          <p:cNvSpPr/>
          <p:nvPr/>
        </p:nvSpPr>
        <p:spPr>
          <a:xfrm>
            <a:off x="5734728" y="13308510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5">
                <a:moveTo>
                  <a:pt x="0" y="8095"/>
                </a:moveTo>
                <a:lnTo>
                  <a:pt x="75896" y="83991"/>
                </a:lnTo>
                <a:lnTo>
                  <a:pt x="75896" y="66788"/>
                </a:lnTo>
                <a:lnTo>
                  <a:pt x="0" y="8095"/>
                </a:lnTo>
                <a:close/>
              </a:path>
              <a:path w="152400" h="84455">
                <a:moveTo>
                  <a:pt x="143697" y="0"/>
                </a:moveTo>
                <a:lnTo>
                  <a:pt x="75896" y="66788"/>
                </a:lnTo>
                <a:lnTo>
                  <a:pt x="75896" y="83991"/>
                </a:lnTo>
                <a:lnTo>
                  <a:pt x="143697" y="0"/>
                </a:lnTo>
                <a:close/>
              </a:path>
              <a:path w="152400" h="84455">
                <a:moveTo>
                  <a:pt x="143697" y="0"/>
                </a:moveTo>
                <a:lnTo>
                  <a:pt x="75896" y="83991"/>
                </a:lnTo>
                <a:lnTo>
                  <a:pt x="151792" y="8095"/>
                </a:lnTo>
                <a:lnTo>
                  <a:pt x="143697" y="0"/>
                </a:lnTo>
                <a:close/>
              </a:path>
              <a:path w="152400" h="84455">
                <a:moveTo>
                  <a:pt x="8095" y="0"/>
                </a:moveTo>
                <a:lnTo>
                  <a:pt x="0" y="8095"/>
                </a:lnTo>
                <a:lnTo>
                  <a:pt x="75896" y="66788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7" name="object 2877"/>
          <p:cNvSpPr/>
          <p:nvPr/>
        </p:nvSpPr>
        <p:spPr>
          <a:xfrm>
            <a:off x="5810624" y="13308510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5">
                <a:moveTo>
                  <a:pt x="75896" y="8095"/>
                </a:moveTo>
                <a:lnTo>
                  <a:pt x="67800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" name="object 2878"/>
          <p:cNvSpPr/>
          <p:nvPr/>
        </p:nvSpPr>
        <p:spPr>
          <a:xfrm>
            <a:off x="5810624" y="13308510"/>
            <a:ext cx="67945" cy="84455"/>
          </a:xfrm>
          <a:custGeom>
            <a:avLst/>
            <a:gdLst/>
            <a:ahLst/>
            <a:cxnLst/>
            <a:rect l="l" t="t" r="r" b="b"/>
            <a:pathLst>
              <a:path w="67945" h="84455">
                <a:moveTo>
                  <a:pt x="67800" y="0"/>
                </a:moveTo>
                <a:lnTo>
                  <a:pt x="0" y="83991"/>
                </a:lnTo>
                <a:lnTo>
                  <a:pt x="0" y="66788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" name="object 2879"/>
          <p:cNvSpPr/>
          <p:nvPr/>
        </p:nvSpPr>
        <p:spPr>
          <a:xfrm>
            <a:off x="5734728" y="13316605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" name="object 2880"/>
          <p:cNvSpPr/>
          <p:nvPr/>
        </p:nvSpPr>
        <p:spPr>
          <a:xfrm>
            <a:off x="5734728" y="13308510"/>
            <a:ext cx="76200" cy="67310"/>
          </a:xfrm>
          <a:custGeom>
            <a:avLst/>
            <a:gdLst/>
            <a:ahLst/>
            <a:cxnLst/>
            <a:rect l="l" t="t" r="r" b="b"/>
            <a:pathLst>
              <a:path w="76200" h="67309">
                <a:moveTo>
                  <a:pt x="75896" y="66788"/>
                </a:moveTo>
                <a:lnTo>
                  <a:pt x="0" y="8095"/>
                </a:lnTo>
                <a:lnTo>
                  <a:pt x="8095" y="0"/>
                </a:lnTo>
                <a:lnTo>
                  <a:pt x="75896" y="6678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1" name="object 2881"/>
          <p:cNvSpPr txBox="1"/>
          <p:nvPr/>
        </p:nvSpPr>
        <p:spPr>
          <a:xfrm>
            <a:off x="5822211" y="13164782"/>
            <a:ext cx="2635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-3,700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82" name="object 2882"/>
          <p:cNvSpPr txBox="1"/>
          <p:nvPr/>
        </p:nvSpPr>
        <p:spPr>
          <a:xfrm>
            <a:off x="2624445" y="4470915"/>
            <a:ext cx="24257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А</a:t>
            </a:r>
            <a:r>
              <a:rPr dirty="0" sz="1000" spc="10" i="1">
                <a:latin typeface="ISOCPEUR"/>
                <a:cs typeface="ISOCPEUR"/>
              </a:rPr>
              <a:t>-А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883" name="object 2883"/>
          <p:cNvSpPr/>
          <p:nvPr/>
        </p:nvSpPr>
        <p:spPr>
          <a:xfrm>
            <a:off x="3055081" y="11635754"/>
            <a:ext cx="25400" cy="84455"/>
          </a:xfrm>
          <a:custGeom>
            <a:avLst/>
            <a:gdLst/>
            <a:ahLst/>
            <a:cxnLst/>
            <a:rect l="l" t="t" r="r" b="b"/>
            <a:pathLst>
              <a:path w="25400" h="84454">
                <a:moveTo>
                  <a:pt x="12143" y="0"/>
                </a:moveTo>
                <a:lnTo>
                  <a:pt x="12143" y="83991"/>
                </a:lnTo>
                <a:lnTo>
                  <a:pt x="0" y="12143"/>
                </a:lnTo>
                <a:lnTo>
                  <a:pt x="25298" y="12143"/>
                </a:lnTo>
                <a:lnTo>
                  <a:pt x="12143" y="839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" name="object 2884"/>
          <p:cNvSpPr/>
          <p:nvPr/>
        </p:nvSpPr>
        <p:spPr>
          <a:xfrm>
            <a:off x="3055081" y="11647897"/>
            <a:ext cx="25400" cy="72390"/>
          </a:xfrm>
          <a:custGeom>
            <a:avLst/>
            <a:gdLst/>
            <a:ahLst/>
            <a:cxnLst/>
            <a:rect l="l" t="t" r="r" b="b"/>
            <a:pathLst>
              <a:path w="25400" h="72390">
                <a:moveTo>
                  <a:pt x="25298" y="0"/>
                </a:moveTo>
                <a:lnTo>
                  <a:pt x="0" y="0"/>
                </a:lnTo>
                <a:lnTo>
                  <a:pt x="12143" y="71848"/>
                </a:lnTo>
                <a:lnTo>
                  <a:pt x="252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5" name="object 2885"/>
          <p:cNvSpPr/>
          <p:nvPr/>
        </p:nvSpPr>
        <p:spPr>
          <a:xfrm>
            <a:off x="3055081" y="11647897"/>
            <a:ext cx="25400" cy="72390"/>
          </a:xfrm>
          <a:custGeom>
            <a:avLst/>
            <a:gdLst/>
            <a:ahLst/>
            <a:cxnLst/>
            <a:rect l="l" t="t" r="r" b="b"/>
            <a:pathLst>
              <a:path w="25400" h="72390">
                <a:moveTo>
                  <a:pt x="0" y="0"/>
                </a:moveTo>
                <a:lnTo>
                  <a:pt x="25298" y="0"/>
                </a:lnTo>
                <a:lnTo>
                  <a:pt x="12143" y="718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6" name="object 2886"/>
          <p:cNvSpPr txBox="1"/>
          <p:nvPr/>
        </p:nvSpPr>
        <p:spPr>
          <a:xfrm>
            <a:off x="3090954" y="11543734"/>
            <a:ext cx="76327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Опорядження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стелі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-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887" name="object 2887"/>
          <p:cNvSpPr txBox="1"/>
          <p:nvPr/>
        </p:nvSpPr>
        <p:spPr>
          <a:xfrm>
            <a:off x="3090954" y="11439503"/>
            <a:ext cx="88900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Плита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з/б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монолітна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-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888" name="object 2888"/>
          <p:cNvSpPr txBox="1"/>
          <p:nvPr/>
        </p:nvSpPr>
        <p:spPr>
          <a:xfrm>
            <a:off x="3090954" y="11334260"/>
            <a:ext cx="102996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Звукоізоляція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AcousticWool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-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20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889" name="object 2889"/>
          <p:cNvSpPr txBox="1"/>
          <p:nvPr/>
        </p:nvSpPr>
        <p:spPr>
          <a:xfrm>
            <a:off x="3090954" y="11229016"/>
            <a:ext cx="88709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Армована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стяжка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ц/п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-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890" name="object 2890"/>
          <p:cNvSpPr txBox="1"/>
          <p:nvPr/>
        </p:nvSpPr>
        <p:spPr>
          <a:xfrm>
            <a:off x="3090954" y="11123774"/>
            <a:ext cx="58991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Клеєва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суміш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-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891" name="object 2891"/>
          <p:cNvSpPr txBox="1"/>
          <p:nvPr/>
        </p:nvSpPr>
        <p:spPr>
          <a:xfrm>
            <a:off x="3090954" y="11018531"/>
            <a:ext cx="74295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Керамічна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плитка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-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892" name="object 2892"/>
          <p:cNvSpPr/>
          <p:nvPr/>
        </p:nvSpPr>
        <p:spPr>
          <a:xfrm>
            <a:off x="3067224" y="11530510"/>
            <a:ext cx="1080770" cy="105410"/>
          </a:xfrm>
          <a:custGeom>
            <a:avLst/>
            <a:gdLst/>
            <a:ahLst/>
            <a:cxnLst/>
            <a:rect l="l" t="t" r="r" b="b"/>
            <a:pathLst>
              <a:path w="1080770" h="105409">
                <a:moveTo>
                  <a:pt x="1080764" y="105242"/>
                </a:moveTo>
                <a:lnTo>
                  <a:pt x="0" y="105242"/>
                </a:lnTo>
                <a:lnTo>
                  <a:pt x="0" y="0"/>
                </a:lnTo>
                <a:lnTo>
                  <a:pt x="1080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3" name="object 2893"/>
          <p:cNvSpPr/>
          <p:nvPr/>
        </p:nvSpPr>
        <p:spPr>
          <a:xfrm>
            <a:off x="3067224" y="11320025"/>
            <a:ext cx="1080770" cy="316230"/>
          </a:xfrm>
          <a:custGeom>
            <a:avLst/>
            <a:gdLst/>
            <a:ahLst/>
            <a:cxnLst/>
            <a:rect l="l" t="t" r="r" b="b"/>
            <a:pathLst>
              <a:path w="1080770" h="316229">
                <a:moveTo>
                  <a:pt x="1080764" y="0"/>
                </a:moveTo>
                <a:lnTo>
                  <a:pt x="0" y="0"/>
                </a:lnTo>
                <a:lnTo>
                  <a:pt x="0" y="315728"/>
                </a:lnTo>
                <a:lnTo>
                  <a:pt x="0" y="105242"/>
                </a:lnTo>
                <a:lnTo>
                  <a:pt x="1080764" y="1052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" name="object 2894"/>
          <p:cNvSpPr/>
          <p:nvPr/>
        </p:nvSpPr>
        <p:spPr>
          <a:xfrm>
            <a:off x="3067224" y="11109538"/>
            <a:ext cx="1080770" cy="526415"/>
          </a:xfrm>
          <a:custGeom>
            <a:avLst/>
            <a:gdLst/>
            <a:ahLst/>
            <a:cxnLst/>
            <a:rect l="l" t="t" r="r" b="b"/>
            <a:pathLst>
              <a:path w="1080770" h="526415">
                <a:moveTo>
                  <a:pt x="1080764" y="0"/>
                </a:moveTo>
                <a:lnTo>
                  <a:pt x="0" y="0"/>
                </a:lnTo>
                <a:lnTo>
                  <a:pt x="0" y="526214"/>
                </a:lnTo>
                <a:lnTo>
                  <a:pt x="0" y="105242"/>
                </a:lnTo>
                <a:lnTo>
                  <a:pt x="1080764" y="1052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5" name="object 2895"/>
          <p:cNvSpPr/>
          <p:nvPr/>
        </p:nvSpPr>
        <p:spPr>
          <a:xfrm>
            <a:off x="3102642" y="10129970"/>
            <a:ext cx="23495" cy="83185"/>
          </a:xfrm>
          <a:custGeom>
            <a:avLst/>
            <a:gdLst/>
            <a:ahLst/>
            <a:cxnLst/>
            <a:rect l="l" t="t" r="r" b="b"/>
            <a:pathLst>
              <a:path w="23494" h="83184">
                <a:moveTo>
                  <a:pt x="11131" y="0"/>
                </a:moveTo>
                <a:lnTo>
                  <a:pt x="11131" y="82980"/>
                </a:lnTo>
                <a:lnTo>
                  <a:pt x="0" y="19227"/>
                </a:lnTo>
                <a:lnTo>
                  <a:pt x="23274" y="19227"/>
                </a:lnTo>
                <a:lnTo>
                  <a:pt x="11131" y="829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" name="object 2896"/>
          <p:cNvSpPr/>
          <p:nvPr/>
        </p:nvSpPr>
        <p:spPr>
          <a:xfrm>
            <a:off x="3102642" y="10149197"/>
            <a:ext cx="23495" cy="64135"/>
          </a:xfrm>
          <a:custGeom>
            <a:avLst/>
            <a:gdLst/>
            <a:ahLst/>
            <a:cxnLst/>
            <a:rect l="l" t="t" r="r" b="b"/>
            <a:pathLst>
              <a:path w="23494" h="64134">
                <a:moveTo>
                  <a:pt x="23274" y="0"/>
                </a:moveTo>
                <a:lnTo>
                  <a:pt x="0" y="0"/>
                </a:lnTo>
                <a:lnTo>
                  <a:pt x="11131" y="63752"/>
                </a:lnTo>
                <a:lnTo>
                  <a:pt x="232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7" name="object 2897"/>
          <p:cNvSpPr/>
          <p:nvPr/>
        </p:nvSpPr>
        <p:spPr>
          <a:xfrm>
            <a:off x="3102642" y="10149197"/>
            <a:ext cx="23495" cy="64135"/>
          </a:xfrm>
          <a:custGeom>
            <a:avLst/>
            <a:gdLst/>
            <a:ahLst/>
            <a:cxnLst/>
            <a:rect l="l" t="t" r="r" b="b"/>
            <a:pathLst>
              <a:path w="23494" h="64134">
                <a:moveTo>
                  <a:pt x="0" y="0"/>
                </a:moveTo>
                <a:lnTo>
                  <a:pt x="23274" y="0"/>
                </a:lnTo>
                <a:lnTo>
                  <a:pt x="11131" y="6375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8" name="object 2898"/>
          <p:cNvSpPr txBox="1"/>
          <p:nvPr/>
        </p:nvSpPr>
        <p:spPr>
          <a:xfrm>
            <a:off x="3133456" y="10045679"/>
            <a:ext cx="688975" cy="92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10" i="1">
                <a:latin typeface="ISOCPEUR"/>
                <a:cs typeface="ISOCPEUR"/>
              </a:rPr>
              <a:t>Опорядження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стелі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10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899" name="object 2899"/>
          <p:cNvSpPr txBox="1"/>
          <p:nvPr/>
        </p:nvSpPr>
        <p:spPr>
          <a:xfrm>
            <a:off x="3133456" y="9951568"/>
            <a:ext cx="802640" cy="92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10" i="1">
                <a:latin typeface="ISOCPEUR"/>
                <a:cs typeface="ISOCPEUR"/>
              </a:rPr>
              <a:t>Плита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з/б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монолітна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200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900" name="object 2900"/>
          <p:cNvSpPr txBox="1"/>
          <p:nvPr/>
        </p:nvSpPr>
        <p:spPr>
          <a:xfrm>
            <a:off x="3133456" y="9856444"/>
            <a:ext cx="929640" cy="92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10" i="1">
                <a:latin typeface="ISOCPEUR"/>
                <a:cs typeface="ISOCPEUR"/>
              </a:rPr>
              <a:t>Звукоізоляція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AcousticWool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20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901" name="object 2901"/>
          <p:cNvSpPr txBox="1"/>
          <p:nvPr/>
        </p:nvSpPr>
        <p:spPr>
          <a:xfrm>
            <a:off x="3133456" y="9762333"/>
            <a:ext cx="800735" cy="92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10" i="1">
                <a:latin typeface="ISOCPEUR"/>
                <a:cs typeface="ISOCPEUR"/>
              </a:rPr>
              <a:t>Армована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стяжка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ц/п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55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902" name="object 2902"/>
          <p:cNvSpPr txBox="1"/>
          <p:nvPr/>
        </p:nvSpPr>
        <p:spPr>
          <a:xfrm>
            <a:off x="3133456" y="9667210"/>
            <a:ext cx="693420" cy="92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10" i="1">
                <a:latin typeface="ISOCPEUR"/>
                <a:cs typeface="ISOCPEUR"/>
              </a:rPr>
              <a:t>Клей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паркетний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Ceresit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903" name="object 2903"/>
          <p:cNvSpPr txBox="1"/>
          <p:nvPr/>
        </p:nvSpPr>
        <p:spPr>
          <a:xfrm>
            <a:off x="3133456" y="9573098"/>
            <a:ext cx="631190" cy="92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10" i="1">
                <a:latin typeface="ISOCPEUR"/>
                <a:cs typeface="ISOCPEUR"/>
              </a:rPr>
              <a:t>Паркетна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дошка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15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904" name="object 2904"/>
          <p:cNvSpPr/>
          <p:nvPr/>
        </p:nvSpPr>
        <p:spPr>
          <a:xfrm>
            <a:off x="3113774" y="10034846"/>
            <a:ext cx="972819" cy="95250"/>
          </a:xfrm>
          <a:custGeom>
            <a:avLst/>
            <a:gdLst/>
            <a:ahLst/>
            <a:cxnLst/>
            <a:rect l="l" t="t" r="r" b="b"/>
            <a:pathLst>
              <a:path w="972820" h="95250">
                <a:moveTo>
                  <a:pt x="972485" y="95123"/>
                </a:moveTo>
                <a:lnTo>
                  <a:pt x="0" y="95123"/>
                </a:lnTo>
                <a:lnTo>
                  <a:pt x="0" y="0"/>
                </a:lnTo>
                <a:lnTo>
                  <a:pt x="9724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" name="object 2905"/>
          <p:cNvSpPr/>
          <p:nvPr/>
        </p:nvSpPr>
        <p:spPr>
          <a:xfrm>
            <a:off x="3113774" y="9845611"/>
            <a:ext cx="972819" cy="284480"/>
          </a:xfrm>
          <a:custGeom>
            <a:avLst/>
            <a:gdLst/>
            <a:ahLst/>
            <a:cxnLst/>
            <a:rect l="l" t="t" r="r" b="b"/>
            <a:pathLst>
              <a:path w="972820" h="284479">
                <a:moveTo>
                  <a:pt x="972485" y="0"/>
                </a:moveTo>
                <a:lnTo>
                  <a:pt x="0" y="0"/>
                </a:lnTo>
                <a:lnTo>
                  <a:pt x="0" y="284358"/>
                </a:lnTo>
                <a:lnTo>
                  <a:pt x="0" y="94111"/>
                </a:lnTo>
                <a:lnTo>
                  <a:pt x="972485" y="941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" name="object 2906"/>
          <p:cNvSpPr/>
          <p:nvPr/>
        </p:nvSpPr>
        <p:spPr>
          <a:xfrm>
            <a:off x="3113774" y="9656377"/>
            <a:ext cx="972819" cy="473709"/>
          </a:xfrm>
          <a:custGeom>
            <a:avLst/>
            <a:gdLst/>
            <a:ahLst/>
            <a:cxnLst/>
            <a:rect l="l" t="t" r="r" b="b"/>
            <a:pathLst>
              <a:path w="972820" h="473709">
                <a:moveTo>
                  <a:pt x="972485" y="0"/>
                </a:moveTo>
                <a:lnTo>
                  <a:pt x="0" y="0"/>
                </a:lnTo>
                <a:lnTo>
                  <a:pt x="0" y="473593"/>
                </a:lnTo>
                <a:lnTo>
                  <a:pt x="0" y="94111"/>
                </a:lnTo>
                <a:lnTo>
                  <a:pt x="972485" y="941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" name="object 2907"/>
          <p:cNvSpPr/>
          <p:nvPr/>
        </p:nvSpPr>
        <p:spPr>
          <a:xfrm>
            <a:off x="3056093" y="12435195"/>
            <a:ext cx="23495" cy="73025"/>
          </a:xfrm>
          <a:custGeom>
            <a:avLst/>
            <a:gdLst/>
            <a:ahLst/>
            <a:cxnLst/>
            <a:rect l="l" t="t" r="r" b="b"/>
            <a:pathLst>
              <a:path w="23494" h="73025">
                <a:moveTo>
                  <a:pt x="11131" y="0"/>
                </a:moveTo>
                <a:lnTo>
                  <a:pt x="11131" y="72860"/>
                </a:lnTo>
                <a:lnTo>
                  <a:pt x="0" y="8095"/>
                </a:lnTo>
                <a:lnTo>
                  <a:pt x="23274" y="8095"/>
                </a:lnTo>
                <a:lnTo>
                  <a:pt x="11131" y="7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" name="object 2908"/>
          <p:cNvSpPr/>
          <p:nvPr/>
        </p:nvSpPr>
        <p:spPr>
          <a:xfrm>
            <a:off x="3056093" y="12443290"/>
            <a:ext cx="23495" cy="64769"/>
          </a:xfrm>
          <a:custGeom>
            <a:avLst/>
            <a:gdLst/>
            <a:ahLst/>
            <a:cxnLst/>
            <a:rect l="l" t="t" r="r" b="b"/>
            <a:pathLst>
              <a:path w="23494" h="64770">
                <a:moveTo>
                  <a:pt x="23274" y="0"/>
                </a:moveTo>
                <a:lnTo>
                  <a:pt x="0" y="0"/>
                </a:lnTo>
                <a:lnTo>
                  <a:pt x="11131" y="64764"/>
                </a:lnTo>
                <a:lnTo>
                  <a:pt x="232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9" name="object 2909"/>
          <p:cNvSpPr/>
          <p:nvPr/>
        </p:nvSpPr>
        <p:spPr>
          <a:xfrm>
            <a:off x="3056093" y="12443290"/>
            <a:ext cx="23495" cy="64769"/>
          </a:xfrm>
          <a:custGeom>
            <a:avLst/>
            <a:gdLst/>
            <a:ahLst/>
            <a:cxnLst/>
            <a:rect l="l" t="t" r="r" b="b"/>
            <a:pathLst>
              <a:path w="23494" h="64770">
                <a:moveTo>
                  <a:pt x="0" y="0"/>
                </a:moveTo>
                <a:lnTo>
                  <a:pt x="23274" y="0"/>
                </a:lnTo>
                <a:lnTo>
                  <a:pt x="11131" y="647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" name="object 2910"/>
          <p:cNvSpPr txBox="1"/>
          <p:nvPr/>
        </p:nvSpPr>
        <p:spPr>
          <a:xfrm>
            <a:off x="3086906" y="12351917"/>
            <a:ext cx="688975" cy="92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10" i="1">
                <a:latin typeface="ISOCPEUR"/>
                <a:cs typeface="ISOCPEUR"/>
              </a:rPr>
              <a:t>Опорядження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стелі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10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911" name="object 2911"/>
          <p:cNvSpPr txBox="1"/>
          <p:nvPr/>
        </p:nvSpPr>
        <p:spPr>
          <a:xfrm>
            <a:off x="3086906" y="12256793"/>
            <a:ext cx="1040765" cy="92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10" i="1">
                <a:latin typeface="ISOCPEUR"/>
                <a:cs typeface="ISOCPEUR"/>
              </a:rPr>
              <a:t>Екструдований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пінополістирол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100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912" name="object 2912"/>
          <p:cNvSpPr txBox="1"/>
          <p:nvPr/>
        </p:nvSpPr>
        <p:spPr>
          <a:xfrm>
            <a:off x="3086906" y="12162682"/>
            <a:ext cx="802640" cy="92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10" i="1">
                <a:latin typeface="ISOCPEUR"/>
                <a:cs typeface="ISOCPEUR"/>
              </a:rPr>
              <a:t>Плита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з/б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монолітна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200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913" name="object 2913"/>
          <p:cNvSpPr txBox="1"/>
          <p:nvPr/>
        </p:nvSpPr>
        <p:spPr>
          <a:xfrm>
            <a:off x="3086906" y="12067558"/>
            <a:ext cx="929640" cy="92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10" i="1">
                <a:latin typeface="ISOCPEUR"/>
                <a:cs typeface="ISOCPEUR"/>
              </a:rPr>
              <a:t>Звукоізоляція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AcousticWool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20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914" name="object 2914"/>
          <p:cNvSpPr txBox="1"/>
          <p:nvPr/>
        </p:nvSpPr>
        <p:spPr>
          <a:xfrm>
            <a:off x="3086906" y="11973447"/>
            <a:ext cx="800735" cy="92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10" i="1">
                <a:latin typeface="ISOCPEUR"/>
                <a:cs typeface="ISOCPEUR"/>
              </a:rPr>
              <a:t>Армована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стяжка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ц/п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50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915" name="object 2915"/>
          <p:cNvSpPr txBox="1"/>
          <p:nvPr/>
        </p:nvSpPr>
        <p:spPr>
          <a:xfrm>
            <a:off x="3086906" y="11878323"/>
            <a:ext cx="533400" cy="92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10" i="1">
                <a:latin typeface="ISOCPEUR"/>
                <a:cs typeface="ISOCPEUR"/>
              </a:rPr>
              <a:t>Клеєва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суміш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10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916" name="object 2916"/>
          <p:cNvSpPr txBox="1"/>
          <p:nvPr/>
        </p:nvSpPr>
        <p:spPr>
          <a:xfrm>
            <a:off x="3086906" y="11784212"/>
            <a:ext cx="671195" cy="92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10" i="1">
                <a:latin typeface="ISOCPEUR"/>
                <a:cs typeface="ISOCPEUR"/>
              </a:rPr>
              <a:t>Керамічна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плитка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10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917" name="object 2917"/>
          <p:cNvSpPr/>
          <p:nvPr/>
        </p:nvSpPr>
        <p:spPr>
          <a:xfrm>
            <a:off x="3067224" y="12341083"/>
            <a:ext cx="1083945" cy="94615"/>
          </a:xfrm>
          <a:custGeom>
            <a:avLst/>
            <a:gdLst/>
            <a:ahLst/>
            <a:cxnLst/>
            <a:rect l="l" t="t" r="r" b="b"/>
            <a:pathLst>
              <a:path w="1083945" h="94615">
                <a:moveTo>
                  <a:pt x="1083799" y="94111"/>
                </a:moveTo>
                <a:lnTo>
                  <a:pt x="0" y="94111"/>
                </a:lnTo>
                <a:lnTo>
                  <a:pt x="0" y="0"/>
                </a:lnTo>
                <a:lnTo>
                  <a:pt x="10837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" name="object 2918"/>
          <p:cNvSpPr/>
          <p:nvPr/>
        </p:nvSpPr>
        <p:spPr>
          <a:xfrm>
            <a:off x="3067224" y="12150837"/>
            <a:ext cx="1083945" cy="284480"/>
          </a:xfrm>
          <a:custGeom>
            <a:avLst/>
            <a:gdLst/>
            <a:ahLst/>
            <a:cxnLst/>
            <a:rect l="l" t="t" r="r" b="b"/>
            <a:pathLst>
              <a:path w="1083945" h="284479">
                <a:moveTo>
                  <a:pt x="1083799" y="0"/>
                </a:moveTo>
                <a:lnTo>
                  <a:pt x="0" y="0"/>
                </a:lnTo>
                <a:lnTo>
                  <a:pt x="0" y="284358"/>
                </a:lnTo>
                <a:lnTo>
                  <a:pt x="0" y="95123"/>
                </a:lnTo>
                <a:lnTo>
                  <a:pt x="1083799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" name="object 2919"/>
          <p:cNvSpPr/>
          <p:nvPr/>
        </p:nvSpPr>
        <p:spPr>
          <a:xfrm>
            <a:off x="3067224" y="11961602"/>
            <a:ext cx="1083945" cy="473709"/>
          </a:xfrm>
          <a:custGeom>
            <a:avLst/>
            <a:gdLst/>
            <a:ahLst/>
            <a:cxnLst/>
            <a:rect l="l" t="t" r="r" b="b"/>
            <a:pathLst>
              <a:path w="1083945" h="473709">
                <a:moveTo>
                  <a:pt x="1083799" y="0"/>
                </a:moveTo>
                <a:lnTo>
                  <a:pt x="0" y="0"/>
                </a:lnTo>
                <a:lnTo>
                  <a:pt x="0" y="473593"/>
                </a:lnTo>
                <a:lnTo>
                  <a:pt x="0" y="95123"/>
                </a:lnTo>
                <a:lnTo>
                  <a:pt x="1083799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" name="object 2920"/>
          <p:cNvSpPr/>
          <p:nvPr/>
        </p:nvSpPr>
        <p:spPr>
          <a:xfrm>
            <a:off x="3067224" y="11867490"/>
            <a:ext cx="1083945" cy="568325"/>
          </a:xfrm>
          <a:custGeom>
            <a:avLst/>
            <a:gdLst/>
            <a:ahLst/>
            <a:cxnLst/>
            <a:rect l="l" t="t" r="r" b="b"/>
            <a:pathLst>
              <a:path w="1083945" h="568325">
                <a:moveTo>
                  <a:pt x="0" y="567704"/>
                </a:moveTo>
                <a:lnTo>
                  <a:pt x="0" y="0"/>
                </a:lnTo>
                <a:lnTo>
                  <a:pt x="10837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" name="object 2921"/>
          <p:cNvSpPr/>
          <p:nvPr/>
        </p:nvSpPr>
        <p:spPr>
          <a:xfrm>
            <a:off x="2949838" y="13141537"/>
            <a:ext cx="25400" cy="84455"/>
          </a:xfrm>
          <a:custGeom>
            <a:avLst/>
            <a:gdLst/>
            <a:ahLst/>
            <a:cxnLst/>
            <a:rect l="l" t="t" r="r" b="b"/>
            <a:pathLst>
              <a:path w="25400" h="84455">
                <a:moveTo>
                  <a:pt x="13155" y="0"/>
                </a:moveTo>
                <a:lnTo>
                  <a:pt x="13155" y="83991"/>
                </a:lnTo>
                <a:lnTo>
                  <a:pt x="0" y="12143"/>
                </a:lnTo>
                <a:lnTo>
                  <a:pt x="25298" y="12143"/>
                </a:lnTo>
                <a:lnTo>
                  <a:pt x="13155" y="839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" name="object 2922"/>
          <p:cNvSpPr/>
          <p:nvPr/>
        </p:nvSpPr>
        <p:spPr>
          <a:xfrm>
            <a:off x="2949838" y="13153680"/>
            <a:ext cx="25400" cy="72390"/>
          </a:xfrm>
          <a:custGeom>
            <a:avLst/>
            <a:gdLst/>
            <a:ahLst/>
            <a:cxnLst/>
            <a:rect l="l" t="t" r="r" b="b"/>
            <a:pathLst>
              <a:path w="25400" h="72390">
                <a:moveTo>
                  <a:pt x="25298" y="0"/>
                </a:moveTo>
                <a:lnTo>
                  <a:pt x="0" y="0"/>
                </a:lnTo>
                <a:lnTo>
                  <a:pt x="13155" y="71848"/>
                </a:lnTo>
                <a:lnTo>
                  <a:pt x="252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3" name="object 2923"/>
          <p:cNvSpPr/>
          <p:nvPr/>
        </p:nvSpPr>
        <p:spPr>
          <a:xfrm>
            <a:off x="2949838" y="13153680"/>
            <a:ext cx="25400" cy="72390"/>
          </a:xfrm>
          <a:custGeom>
            <a:avLst/>
            <a:gdLst/>
            <a:ahLst/>
            <a:cxnLst/>
            <a:rect l="l" t="t" r="r" b="b"/>
            <a:pathLst>
              <a:path w="25400" h="72390">
                <a:moveTo>
                  <a:pt x="0" y="0"/>
                </a:moveTo>
                <a:lnTo>
                  <a:pt x="25298" y="0"/>
                </a:lnTo>
                <a:lnTo>
                  <a:pt x="13155" y="718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" name="object 2924"/>
          <p:cNvSpPr txBox="1"/>
          <p:nvPr/>
        </p:nvSpPr>
        <p:spPr>
          <a:xfrm>
            <a:off x="2985711" y="13050528"/>
            <a:ext cx="58483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Ущільнений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грунт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925" name="object 2925"/>
          <p:cNvSpPr txBox="1"/>
          <p:nvPr/>
        </p:nvSpPr>
        <p:spPr>
          <a:xfrm>
            <a:off x="2985711" y="12959453"/>
            <a:ext cx="97599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Бетонна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підготовка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В10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-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926" name="object 2926"/>
          <p:cNvSpPr txBox="1"/>
          <p:nvPr/>
        </p:nvSpPr>
        <p:spPr>
          <a:xfrm>
            <a:off x="2985711" y="12868378"/>
            <a:ext cx="95821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Гідроізоляція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в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два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шари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-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927" name="object 2927"/>
          <p:cNvSpPr txBox="1"/>
          <p:nvPr/>
        </p:nvSpPr>
        <p:spPr>
          <a:xfrm>
            <a:off x="2985711" y="12777303"/>
            <a:ext cx="123317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Плита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монолітна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залізобетонна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-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928" name="object 2928"/>
          <p:cNvSpPr/>
          <p:nvPr/>
        </p:nvSpPr>
        <p:spPr>
          <a:xfrm>
            <a:off x="2962993" y="13050462"/>
            <a:ext cx="1283335" cy="91440"/>
          </a:xfrm>
          <a:custGeom>
            <a:avLst/>
            <a:gdLst/>
            <a:ahLst/>
            <a:cxnLst/>
            <a:rect l="l" t="t" r="r" b="b"/>
            <a:pathLst>
              <a:path w="1283335" h="91440">
                <a:moveTo>
                  <a:pt x="1283154" y="91075"/>
                </a:moveTo>
                <a:lnTo>
                  <a:pt x="0" y="91075"/>
                </a:lnTo>
                <a:lnTo>
                  <a:pt x="0" y="0"/>
                </a:lnTo>
                <a:lnTo>
                  <a:pt x="12831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9" name="object 2929"/>
          <p:cNvSpPr/>
          <p:nvPr/>
        </p:nvSpPr>
        <p:spPr>
          <a:xfrm>
            <a:off x="2962993" y="12868310"/>
            <a:ext cx="1283335" cy="273685"/>
          </a:xfrm>
          <a:custGeom>
            <a:avLst/>
            <a:gdLst/>
            <a:ahLst/>
            <a:cxnLst/>
            <a:rect l="l" t="t" r="r" b="b"/>
            <a:pathLst>
              <a:path w="1283335" h="273684">
                <a:moveTo>
                  <a:pt x="1283154" y="0"/>
                </a:moveTo>
                <a:lnTo>
                  <a:pt x="0" y="0"/>
                </a:lnTo>
                <a:lnTo>
                  <a:pt x="0" y="273226"/>
                </a:lnTo>
                <a:lnTo>
                  <a:pt x="0" y="91075"/>
                </a:lnTo>
                <a:lnTo>
                  <a:pt x="1283154" y="910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" name="object 2930"/>
          <p:cNvSpPr/>
          <p:nvPr/>
        </p:nvSpPr>
        <p:spPr>
          <a:xfrm>
            <a:off x="2575416" y="5771495"/>
            <a:ext cx="23495" cy="96520"/>
          </a:xfrm>
          <a:custGeom>
            <a:avLst/>
            <a:gdLst/>
            <a:ahLst/>
            <a:cxnLst/>
            <a:rect l="l" t="t" r="r" b="b"/>
            <a:pathLst>
              <a:path w="23494" h="96520">
                <a:moveTo>
                  <a:pt x="12143" y="0"/>
                </a:moveTo>
                <a:lnTo>
                  <a:pt x="12143" y="96135"/>
                </a:lnTo>
                <a:lnTo>
                  <a:pt x="0" y="31370"/>
                </a:lnTo>
                <a:lnTo>
                  <a:pt x="23274" y="31370"/>
                </a:lnTo>
                <a:lnTo>
                  <a:pt x="12143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" name="object 2931"/>
          <p:cNvSpPr/>
          <p:nvPr/>
        </p:nvSpPr>
        <p:spPr>
          <a:xfrm>
            <a:off x="2575416" y="5802865"/>
            <a:ext cx="23495" cy="64769"/>
          </a:xfrm>
          <a:custGeom>
            <a:avLst/>
            <a:gdLst/>
            <a:ahLst/>
            <a:cxnLst/>
            <a:rect l="l" t="t" r="r" b="b"/>
            <a:pathLst>
              <a:path w="23494" h="64770">
                <a:moveTo>
                  <a:pt x="23274" y="0"/>
                </a:moveTo>
                <a:lnTo>
                  <a:pt x="0" y="0"/>
                </a:lnTo>
                <a:lnTo>
                  <a:pt x="12143" y="64764"/>
                </a:lnTo>
                <a:lnTo>
                  <a:pt x="232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2" name="object 2932"/>
          <p:cNvSpPr/>
          <p:nvPr/>
        </p:nvSpPr>
        <p:spPr>
          <a:xfrm>
            <a:off x="2575416" y="5802865"/>
            <a:ext cx="23495" cy="64769"/>
          </a:xfrm>
          <a:custGeom>
            <a:avLst/>
            <a:gdLst/>
            <a:ahLst/>
            <a:cxnLst/>
            <a:rect l="l" t="t" r="r" b="b"/>
            <a:pathLst>
              <a:path w="23494" h="64770">
                <a:moveTo>
                  <a:pt x="0" y="0"/>
                </a:moveTo>
                <a:lnTo>
                  <a:pt x="23274" y="0"/>
                </a:lnTo>
                <a:lnTo>
                  <a:pt x="12143" y="647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" name="object 2933"/>
          <p:cNvSpPr txBox="1"/>
          <p:nvPr/>
        </p:nvSpPr>
        <p:spPr>
          <a:xfrm>
            <a:off x="2606230" y="5688217"/>
            <a:ext cx="688975" cy="92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10" i="1">
                <a:latin typeface="ISOCPEUR"/>
                <a:cs typeface="ISOCPEUR"/>
              </a:rPr>
              <a:t>Опорядження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стелі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10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934" name="object 2934"/>
          <p:cNvSpPr txBox="1"/>
          <p:nvPr/>
        </p:nvSpPr>
        <p:spPr>
          <a:xfrm>
            <a:off x="2606230" y="5593094"/>
            <a:ext cx="802640" cy="92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10" i="1">
                <a:latin typeface="ISOCPEUR"/>
                <a:cs typeface="ISOCPEUR"/>
              </a:rPr>
              <a:t>Плита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з/б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монолітна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200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935" name="object 2935"/>
          <p:cNvSpPr txBox="1"/>
          <p:nvPr/>
        </p:nvSpPr>
        <p:spPr>
          <a:xfrm>
            <a:off x="2606230" y="5498982"/>
            <a:ext cx="1040765" cy="92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10" i="1">
                <a:latin typeface="ISOCPEUR"/>
                <a:cs typeface="ISOCPEUR"/>
              </a:rPr>
              <a:t>Екструдований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пінополістирол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150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936" name="object 2936"/>
          <p:cNvSpPr txBox="1"/>
          <p:nvPr/>
        </p:nvSpPr>
        <p:spPr>
          <a:xfrm>
            <a:off x="2606230" y="5403859"/>
            <a:ext cx="520065" cy="92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10" i="1">
                <a:latin typeface="ISOCPEUR"/>
                <a:cs typeface="ISOCPEUR"/>
              </a:rPr>
              <a:t>Стяжка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40-80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мм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937" name="object 2937"/>
          <p:cNvSpPr txBox="1"/>
          <p:nvPr/>
        </p:nvSpPr>
        <p:spPr>
          <a:xfrm>
            <a:off x="2606230" y="5309747"/>
            <a:ext cx="1103630" cy="92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10" i="1">
                <a:latin typeface="ISOCPEUR"/>
                <a:cs typeface="ISOCPEUR"/>
              </a:rPr>
              <a:t>Геотекстиль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щільність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300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г/м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2мм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938" name="object 2938"/>
          <p:cNvSpPr txBox="1"/>
          <p:nvPr/>
        </p:nvSpPr>
        <p:spPr>
          <a:xfrm>
            <a:off x="2606230" y="5214624"/>
            <a:ext cx="800735" cy="92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10" i="1">
                <a:latin typeface="ISOCPEUR"/>
                <a:cs typeface="ISOCPEUR"/>
              </a:rPr>
              <a:t>Суха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суміш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5" i="1">
                <a:latin typeface="ISOCPEUR"/>
                <a:cs typeface="ISOCPEUR"/>
              </a:rPr>
              <a:t>під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плитку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20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939" name="object 2939"/>
          <p:cNvSpPr txBox="1"/>
          <p:nvPr/>
        </p:nvSpPr>
        <p:spPr>
          <a:xfrm>
            <a:off x="2606230" y="5120513"/>
            <a:ext cx="1495425" cy="92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spc="10" i="1">
                <a:latin typeface="ISOCPEUR"/>
                <a:cs typeface="ISOCPEUR"/>
              </a:rPr>
              <a:t>Плитка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400*400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з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покриттям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проти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ковзання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40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940" name="object 2940"/>
          <p:cNvSpPr/>
          <p:nvPr/>
        </p:nvSpPr>
        <p:spPr>
          <a:xfrm>
            <a:off x="2587559" y="5676372"/>
            <a:ext cx="1537335" cy="95250"/>
          </a:xfrm>
          <a:custGeom>
            <a:avLst/>
            <a:gdLst/>
            <a:ahLst/>
            <a:cxnLst/>
            <a:rect l="l" t="t" r="r" b="b"/>
            <a:pathLst>
              <a:path w="1537335" h="95250">
                <a:moveTo>
                  <a:pt x="1537154" y="95123"/>
                </a:moveTo>
                <a:lnTo>
                  <a:pt x="0" y="95123"/>
                </a:lnTo>
                <a:lnTo>
                  <a:pt x="0" y="0"/>
                </a:lnTo>
                <a:lnTo>
                  <a:pt x="15371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" name="object 2941"/>
          <p:cNvSpPr/>
          <p:nvPr/>
        </p:nvSpPr>
        <p:spPr>
          <a:xfrm>
            <a:off x="2587559" y="5487137"/>
            <a:ext cx="1537335" cy="284480"/>
          </a:xfrm>
          <a:custGeom>
            <a:avLst/>
            <a:gdLst/>
            <a:ahLst/>
            <a:cxnLst/>
            <a:rect l="l" t="t" r="r" b="b"/>
            <a:pathLst>
              <a:path w="1537335" h="284479">
                <a:moveTo>
                  <a:pt x="1537154" y="0"/>
                </a:moveTo>
                <a:lnTo>
                  <a:pt x="0" y="0"/>
                </a:lnTo>
                <a:lnTo>
                  <a:pt x="0" y="284358"/>
                </a:lnTo>
                <a:lnTo>
                  <a:pt x="0" y="95123"/>
                </a:lnTo>
                <a:lnTo>
                  <a:pt x="1537154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" name="object 2942"/>
          <p:cNvSpPr/>
          <p:nvPr/>
        </p:nvSpPr>
        <p:spPr>
          <a:xfrm>
            <a:off x="2587559" y="5297902"/>
            <a:ext cx="1537335" cy="473709"/>
          </a:xfrm>
          <a:custGeom>
            <a:avLst/>
            <a:gdLst/>
            <a:ahLst/>
            <a:cxnLst/>
            <a:rect l="l" t="t" r="r" b="b"/>
            <a:pathLst>
              <a:path w="1537335" h="473710">
                <a:moveTo>
                  <a:pt x="1537154" y="0"/>
                </a:moveTo>
                <a:lnTo>
                  <a:pt x="0" y="0"/>
                </a:lnTo>
                <a:lnTo>
                  <a:pt x="0" y="473593"/>
                </a:lnTo>
                <a:lnTo>
                  <a:pt x="0" y="95123"/>
                </a:lnTo>
                <a:lnTo>
                  <a:pt x="1537154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" name="object 2943"/>
          <p:cNvSpPr/>
          <p:nvPr/>
        </p:nvSpPr>
        <p:spPr>
          <a:xfrm>
            <a:off x="2587559" y="5203790"/>
            <a:ext cx="1537335" cy="568325"/>
          </a:xfrm>
          <a:custGeom>
            <a:avLst/>
            <a:gdLst/>
            <a:ahLst/>
            <a:cxnLst/>
            <a:rect l="l" t="t" r="r" b="b"/>
            <a:pathLst>
              <a:path w="1537335" h="568325">
                <a:moveTo>
                  <a:pt x="0" y="567704"/>
                </a:moveTo>
                <a:lnTo>
                  <a:pt x="0" y="0"/>
                </a:lnTo>
                <a:lnTo>
                  <a:pt x="15371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" name="object 2944"/>
          <p:cNvSpPr/>
          <p:nvPr/>
        </p:nvSpPr>
        <p:spPr>
          <a:xfrm>
            <a:off x="2396300" y="5867630"/>
            <a:ext cx="1906905" cy="0"/>
          </a:xfrm>
          <a:custGeom>
            <a:avLst/>
            <a:gdLst/>
            <a:ahLst/>
            <a:cxnLst/>
            <a:rect l="l" t="t" r="r" b="b"/>
            <a:pathLst>
              <a:path w="1906904" h="0">
                <a:moveTo>
                  <a:pt x="0" y="0"/>
                </a:moveTo>
                <a:lnTo>
                  <a:pt x="190651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5" name="object 2945"/>
          <p:cNvSpPr/>
          <p:nvPr/>
        </p:nvSpPr>
        <p:spPr>
          <a:xfrm>
            <a:off x="4458657" y="5994124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" name="object 2946"/>
          <p:cNvSpPr/>
          <p:nvPr/>
        </p:nvSpPr>
        <p:spPr>
          <a:xfrm>
            <a:off x="4458657" y="6413072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" name="object 2947"/>
          <p:cNvSpPr/>
          <p:nvPr/>
        </p:nvSpPr>
        <p:spPr>
          <a:xfrm>
            <a:off x="4616522" y="5550890"/>
            <a:ext cx="0" cy="6198235"/>
          </a:xfrm>
          <a:custGeom>
            <a:avLst/>
            <a:gdLst/>
            <a:ahLst/>
            <a:cxnLst/>
            <a:rect l="l" t="t" r="r" b="b"/>
            <a:pathLst>
              <a:path w="0" h="6198234">
                <a:moveTo>
                  <a:pt x="0" y="0"/>
                </a:moveTo>
                <a:lnTo>
                  <a:pt x="0" y="61982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" name="object 2948"/>
          <p:cNvSpPr/>
          <p:nvPr/>
        </p:nvSpPr>
        <p:spPr>
          <a:xfrm>
            <a:off x="4593247" y="59708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" name="object 2949"/>
          <p:cNvSpPr/>
          <p:nvPr/>
        </p:nvSpPr>
        <p:spPr>
          <a:xfrm>
            <a:off x="4593247" y="638878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" name="object 2950"/>
          <p:cNvSpPr txBox="1"/>
          <p:nvPr/>
        </p:nvSpPr>
        <p:spPr>
          <a:xfrm>
            <a:off x="4508213" y="6121201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1750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51" name="object 2951"/>
          <p:cNvSpPr/>
          <p:nvPr/>
        </p:nvSpPr>
        <p:spPr>
          <a:xfrm>
            <a:off x="968437" y="4853655"/>
            <a:ext cx="1308735" cy="0"/>
          </a:xfrm>
          <a:custGeom>
            <a:avLst/>
            <a:gdLst/>
            <a:ahLst/>
            <a:cxnLst/>
            <a:rect l="l" t="t" r="r" b="b"/>
            <a:pathLst>
              <a:path w="1308735" h="0">
                <a:moveTo>
                  <a:pt x="130845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" name="object 2952"/>
          <p:cNvSpPr/>
          <p:nvPr/>
        </p:nvSpPr>
        <p:spPr>
          <a:xfrm>
            <a:off x="2956921" y="4853655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" name="object 2953"/>
          <p:cNvSpPr/>
          <p:nvPr/>
        </p:nvSpPr>
        <p:spPr>
          <a:xfrm>
            <a:off x="3195742" y="4734245"/>
            <a:ext cx="334010" cy="120014"/>
          </a:xfrm>
          <a:custGeom>
            <a:avLst/>
            <a:gdLst/>
            <a:ahLst/>
            <a:cxnLst/>
            <a:rect l="l" t="t" r="r" b="b"/>
            <a:pathLst>
              <a:path w="334010" h="120014">
                <a:moveTo>
                  <a:pt x="0" y="119410"/>
                </a:moveTo>
                <a:lnTo>
                  <a:pt x="0" y="0"/>
                </a:lnTo>
                <a:lnTo>
                  <a:pt x="3339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" name="object 2954"/>
          <p:cNvSpPr/>
          <p:nvPr/>
        </p:nvSpPr>
        <p:spPr>
          <a:xfrm>
            <a:off x="3119846" y="4769663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75896" y="67800"/>
                </a:lnTo>
                <a:lnTo>
                  <a:pt x="0" y="8095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67800"/>
                </a:lnTo>
                <a:lnTo>
                  <a:pt x="75896" y="83991"/>
                </a:lnTo>
                <a:lnTo>
                  <a:pt x="143697" y="0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83991"/>
                </a:lnTo>
                <a:lnTo>
                  <a:pt x="151792" y="8095"/>
                </a:lnTo>
                <a:lnTo>
                  <a:pt x="143697" y="0"/>
                </a:lnTo>
                <a:close/>
              </a:path>
              <a:path w="152400" h="84454">
                <a:moveTo>
                  <a:pt x="8095" y="0"/>
                </a:moveTo>
                <a:lnTo>
                  <a:pt x="0" y="8095"/>
                </a:lnTo>
                <a:lnTo>
                  <a:pt x="75896" y="67800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5" name="object 2955"/>
          <p:cNvSpPr/>
          <p:nvPr/>
        </p:nvSpPr>
        <p:spPr>
          <a:xfrm>
            <a:off x="3195742" y="4769663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75896" y="8095"/>
                </a:moveTo>
                <a:lnTo>
                  <a:pt x="67800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" name="object 2956"/>
          <p:cNvSpPr/>
          <p:nvPr/>
        </p:nvSpPr>
        <p:spPr>
          <a:xfrm>
            <a:off x="3195742" y="4769663"/>
            <a:ext cx="67945" cy="84455"/>
          </a:xfrm>
          <a:custGeom>
            <a:avLst/>
            <a:gdLst/>
            <a:ahLst/>
            <a:cxnLst/>
            <a:rect l="l" t="t" r="r" b="b"/>
            <a:pathLst>
              <a:path w="67945" h="84454">
                <a:moveTo>
                  <a:pt x="67800" y="0"/>
                </a:moveTo>
                <a:lnTo>
                  <a:pt x="0" y="83991"/>
                </a:lnTo>
                <a:lnTo>
                  <a:pt x="0" y="67800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" name="object 2957"/>
          <p:cNvSpPr/>
          <p:nvPr/>
        </p:nvSpPr>
        <p:spPr>
          <a:xfrm>
            <a:off x="3119846" y="4777759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9705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" name="object 2958"/>
          <p:cNvSpPr/>
          <p:nvPr/>
        </p:nvSpPr>
        <p:spPr>
          <a:xfrm>
            <a:off x="3119846" y="4769663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75896" y="67800"/>
                </a:moveTo>
                <a:lnTo>
                  <a:pt x="0" y="8095"/>
                </a:lnTo>
                <a:lnTo>
                  <a:pt x="8095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" name="object 2959"/>
          <p:cNvSpPr txBox="1"/>
          <p:nvPr/>
        </p:nvSpPr>
        <p:spPr>
          <a:xfrm>
            <a:off x="3207329" y="4626949"/>
            <a:ext cx="3073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+32,020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60" name="object 2960"/>
          <p:cNvSpPr/>
          <p:nvPr/>
        </p:nvSpPr>
        <p:spPr>
          <a:xfrm>
            <a:off x="1065584" y="4758532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1" name="object 2961"/>
          <p:cNvSpPr/>
          <p:nvPr/>
        </p:nvSpPr>
        <p:spPr>
          <a:xfrm>
            <a:off x="1305417" y="4639121"/>
            <a:ext cx="339090" cy="120014"/>
          </a:xfrm>
          <a:custGeom>
            <a:avLst/>
            <a:gdLst/>
            <a:ahLst/>
            <a:cxnLst/>
            <a:rect l="l" t="t" r="r" b="b"/>
            <a:pathLst>
              <a:path w="339089" h="120014">
                <a:moveTo>
                  <a:pt x="0" y="119410"/>
                </a:moveTo>
                <a:lnTo>
                  <a:pt x="0" y="0"/>
                </a:lnTo>
                <a:lnTo>
                  <a:pt x="339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2" name="object 2962"/>
          <p:cNvSpPr/>
          <p:nvPr/>
        </p:nvSpPr>
        <p:spPr>
          <a:xfrm>
            <a:off x="1229520" y="4674540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75896" y="66788"/>
                </a:lnTo>
                <a:lnTo>
                  <a:pt x="0" y="8095"/>
                </a:lnTo>
                <a:close/>
              </a:path>
              <a:path w="152400" h="84454">
                <a:moveTo>
                  <a:pt x="142685" y="0"/>
                </a:moveTo>
                <a:lnTo>
                  <a:pt x="75896" y="66788"/>
                </a:lnTo>
                <a:lnTo>
                  <a:pt x="75896" y="83991"/>
                </a:lnTo>
                <a:lnTo>
                  <a:pt x="142685" y="0"/>
                </a:lnTo>
                <a:close/>
              </a:path>
              <a:path w="152400" h="84454">
                <a:moveTo>
                  <a:pt x="142685" y="0"/>
                </a:moveTo>
                <a:lnTo>
                  <a:pt x="75896" y="83991"/>
                </a:lnTo>
                <a:lnTo>
                  <a:pt x="151792" y="8095"/>
                </a:lnTo>
                <a:lnTo>
                  <a:pt x="142685" y="0"/>
                </a:lnTo>
                <a:close/>
              </a:path>
              <a:path w="152400" h="84454">
                <a:moveTo>
                  <a:pt x="8095" y="0"/>
                </a:moveTo>
                <a:lnTo>
                  <a:pt x="0" y="8095"/>
                </a:lnTo>
                <a:lnTo>
                  <a:pt x="75896" y="66788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3" name="object 2963"/>
          <p:cNvSpPr/>
          <p:nvPr/>
        </p:nvSpPr>
        <p:spPr>
          <a:xfrm>
            <a:off x="1305417" y="4674540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75896" y="8095"/>
                </a:moveTo>
                <a:lnTo>
                  <a:pt x="66788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" name="object 2964"/>
          <p:cNvSpPr/>
          <p:nvPr/>
        </p:nvSpPr>
        <p:spPr>
          <a:xfrm>
            <a:off x="1305417" y="4674540"/>
            <a:ext cx="67310" cy="84455"/>
          </a:xfrm>
          <a:custGeom>
            <a:avLst/>
            <a:gdLst/>
            <a:ahLst/>
            <a:cxnLst/>
            <a:rect l="l" t="t" r="r" b="b"/>
            <a:pathLst>
              <a:path w="67309" h="84454">
                <a:moveTo>
                  <a:pt x="66788" y="0"/>
                </a:moveTo>
                <a:lnTo>
                  <a:pt x="0" y="83991"/>
                </a:lnTo>
                <a:lnTo>
                  <a:pt x="0" y="66788"/>
                </a:lnTo>
                <a:lnTo>
                  <a:pt x="667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5" name="object 2965"/>
          <p:cNvSpPr/>
          <p:nvPr/>
        </p:nvSpPr>
        <p:spPr>
          <a:xfrm>
            <a:off x="1229520" y="4682635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" name="object 2966"/>
          <p:cNvSpPr/>
          <p:nvPr/>
        </p:nvSpPr>
        <p:spPr>
          <a:xfrm>
            <a:off x="1229520" y="4674540"/>
            <a:ext cx="76200" cy="67310"/>
          </a:xfrm>
          <a:custGeom>
            <a:avLst/>
            <a:gdLst/>
            <a:ahLst/>
            <a:cxnLst/>
            <a:rect l="l" t="t" r="r" b="b"/>
            <a:pathLst>
              <a:path w="76200" h="67310">
                <a:moveTo>
                  <a:pt x="75896" y="66788"/>
                </a:moveTo>
                <a:lnTo>
                  <a:pt x="0" y="8095"/>
                </a:lnTo>
                <a:lnTo>
                  <a:pt x="8095" y="0"/>
                </a:lnTo>
                <a:lnTo>
                  <a:pt x="75896" y="6678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7" name="object 2967"/>
          <p:cNvSpPr txBox="1"/>
          <p:nvPr/>
        </p:nvSpPr>
        <p:spPr>
          <a:xfrm>
            <a:off x="1315992" y="4530813"/>
            <a:ext cx="3130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+32,420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68" name="object 2968"/>
          <p:cNvSpPr/>
          <p:nvPr/>
        </p:nvSpPr>
        <p:spPr>
          <a:xfrm>
            <a:off x="2504579" y="5981981"/>
            <a:ext cx="1763395" cy="0"/>
          </a:xfrm>
          <a:custGeom>
            <a:avLst/>
            <a:gdLst/>
            <a:ahLst/>
            <a:cxnLst/>
            <a:rect l="l" t="t" r="r" b="b"/>
            <a:pathLst>
              <a:path w="1763395" h="0">
                <a:moveTo>
                  <a:pt x="0" y="0"/>
                </a:moveTo>
                <a:lnTo>
                  <a:pt x="17628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" name="object 2969"/>
          <p:cNvSpPr/>
          <p:nvPr/>
        </p:nvSpPr>
        <p:spPr>
          <a:xfrm>
            <a:off x="2534938" y="5641965"/>
            <a:ext cx="0" cy="7781290"/>
          </a:xfrm>
          <a:custGeom>
            <a:avLst/>
            <a:gdLst/>
            <a:ahLst/>
            <a:cxnLst/>
            <a:rect l="l" t="t" r="r" b="b"/>
            <a:pathLst>
              <a:path w="0" h="7781290">
                <a:moveTo>
                  <a:pt x="0" y="0"/>
                </a:moveTo>
                <a:lnTo>
                  <a:pt x="0" y="77808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" name="object 2970"/>
          <p:cNvSpPr/>
          <p:nvPr/>
        </p:nvSpPr>
        <p:spPr>
          <a:xfrm>
            <a:off x="2510651" y="595870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" name="object 2971"/>
          <p:cNvSpPr/>
          <p:nvPr/>
        </p:nvSpPr>
        <p:spPr>
          <a:xfrm>
            <a:off x="2510651" y="584334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2" name="object 2972"/>
          <p:cNvSpPr txBox="1"/>
          <p:nvPr/>
        </p:nvSpPr>
        <p:spPr>
          <a:xfrm>
            <a:off x="2426629" y="5657092"/>
            <a:ext cx="118110" cy="1619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73" name="object 2973"/>
          <p:cNvSpPr/>
          <p:nvPr/>
        </p:nvSpPr>
        <p:spPr>
          <a:xfrm>
            <a:off x="2504579" y="6627606"/>
            <a:ext cx="1763395" cy="0"/>
          </a:xfrm>
          <a:custGeom>
            <a:avLst/>
            <a:gdLst/>
            <a:ahLst/>
            <a:cxnLst/>
            <a:rect l="l" t="t" r="r" b="b"/>
            <a:pathLst>
              <a:path w="1763395" h="0">
                <a:moveTo>
                  <a:pt x="0" y="0"/>
                </a:moveTo>
                <a:lnTo>
                  <a:pt x="17628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" name="object 2974"/>
          <p:cNvSpPr/>
          <p:nvPr/>
        </p:nvSpPr>
        <p:spPr>
          <a:xfrm>
            <a:off x="2510651" y="595870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" name="object 2975"/>
          <p:cNvSpPr/>
          <p:nvPr/>
        </p:nvSpPr>
        <p:spPr>
          <a:xfrm>
            <a:off x="2510651" y="660433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" name="object 2976"/>
          <p:cNvSpPr txBox="1"/>
          <p:nvPr/>
        </p:nvSpPr>
        <p:spPr>
          <a:xfrm>
            <a:off x="2425617" y="6210984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77" name="object 2977"/>
          <p:cNvSpPr/>
          <p:nvPr/>
        </p:nvSpPr>
        <p:spPr>
          <a:xfrm>
            <a:off x="2438802" y="6460634"/>
            <a:ext cx="96520" cy="203835"/>
          </a:xfrm>
          <a:custGeom>
            <a:avLst/>
            <a:gdLst/>
            <a:ahLst/>
            <a:cxnLst/>
            <a:rect l="l" t="t" r="r" b="b"/>
            <a:pathLst>
              <a:path w="96519" h="203834">
                <a:moveTo>
                  <a:pt x="96135" y="203402"/>
                </a:moveTo>
                <a:lnTo>
                  <a:pt x="0" y="17405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" name="object 2978"/>
          <p:cNvSpPr txBox="1"/>
          <p:nvPr/>
        </p:nvSpPr>
        <p:spPr>
          <a:xfrm>
            <a:off x="2330494" y="6475901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79" name="object 2979"/>
          <p:cNvSpPr/>
          <p:nvPr/>
        </p:nvSpPr>
        <p:spPr>
          <a:xfrm>
            <a:off x="2510651" y="660433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0" name="object 2980"/>
          <p:cNvSpPr/>
          <p:nvPr/>
        </p:nvSpPr>
        <p:spPr>
          <a:xfrm>
            <a:off x="2510651" y="667516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" name="object 2981"/>
          <p:cNvSpPr/>
          <p:nvPr/>
        </p:nvSpPr>
        <p:spPr>
          <a:xfrm>
            <a:off x="2504579" y="7345080"/>
            <a:ext cx="1763395" cy="0"/>
          </a:xfrm>
          <a:custGeom>
            <a:avLst/>
            <a:gdLst/>
            <a:ahLst/>
            <a:cxnLst/>
            <a:rect l="l" t="t" r="r" b="b"/>
            <a:pathLst>
              <a:path w="1763395" h="0">
                <a:moveTo>
                  <a:pt x="0" y="0"/>
                </a:moveTo>
                <a:lnTo>
                  <a:pt x="17628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2" name="object 2982"/>
          <p:cNvSpPr/>
          <p:nvPr/>
        </p:nvSpPr>
        <p:spPr>
          <a:xfrm>
            <a:off x="2510651" y="667516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" name="object 2983"/>
          <p:cNvSpPr/>
          <p:nvPr/>
        </p:nvSpPr>
        <p:spPr>
          <a:xfrm>
            <a:off x="2510651" y="732079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" name="object 2984"/>
          <p:cNvSpPr txBox="1"/>
          <p:nvPr/>
        </p:nvSpPr>
        <p:spPr>
          <a:xfrm>
            <a:off x="2425617" y="6928457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85" name="object 2985"/>
          <p:cNvSpPr/>
          <p:nvPr/>
        </p:nvSpPr>
        <p:spPr>
          <a:xfrm>
            <a:off x="2504579" y="7416928"/>
            <a:ext cx="1763395" cy="0"/>
          </a:xfrm>
          <a:custGeom>
            <a:avLst/>
            <a:gdLst/>
            <a:ahLst/>
            <a:cxnLst/>
            <a:rect l="l" t="t" r="r" b="b"/>
            <a:pathLst>
              <a:path w="1763395" h="0">
                <a:moveTo>
                  <a:pt x="0" y="0"/>
                </a:moveTo>
                <a:lnTo>
                  <a:pt x="17628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" name="object 2986"/>
          <p:cNvSpPr/>
          <p:nvPr/>
        </p:nvSpPr>
        <p:spPr>
          <a:xfrm>
            <a:off x="2438802" y="7177096"/>
            <a:ext cx="96520" cy="203835"/>
          </a:xfrm>
          <a:custGeom>
            <a:avLst/>
            <a:gdLst/>
            <a:ahLst/>
            <a:cxnLst/>
            <a:rect l="l" t="t" r="r" b="b"/>
            <a:pathLst>
              <a:path w="96519" h="203834">
                <a:moveTo>
                  <a:pt x="96135" y="203402"/>
                </a:moveTo>
                <a:lnTo>
                  <a:pt x="0" y="17506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" name="object 2987"/>
          <p:cNvSpPr txBox="1"/>
          <p:nvPr/>
        </p:nvSpPr>
        <p:spPr>
          <a:xfrm>
            <a:off x="2330494" y="7192362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88" name="object 2988"/>
          <p:cNvSpPr/>
          <p:nvPr/>
        </p:nvSpPr>
        <p:spPr>
          <a:xfrm>
            <a:off x="2510651" y="732079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9" name="object 2989"/>
          <p:cNvSpPr/>
          <p:nvPr/>
        </p:nvSpPr>
        <p:spPr>
          <a:xfrm>
            <a:off x="2510651" y="739264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0" name="object 2990"/>
          <p:cNvSpPr/>
          <p:nvPr/>
        </p:nvSpPr>
        <p:spPr>
          <a:xfrm>
            <a:off x="2504579" y="8061541"/>
            <a:ext cx="1763395" cy="0"/>
          </a:xfrm>
          <a:custGeom>
            <a:avLst/>
            <a:gdLst/>
            <a:ahLst/>
            <a:cxnLst/>
            <a:rect l="l" t="t" r="r" b="b"/>
            <a:pathLst>
              <a:path w="1763395" h="0">
                <a:moveTo>
                  <a:pt x="0" y="0"/>
                </a:moveTo>
                <a:lnTo>
                  <a:pt x="17628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1" name="object 2991"/>
          <p:cNvSpPr/>
          <p:nvPr/>
        </p:nvSpPr>
        <p:spPr>
          <a:xfrm>
            <a:off x="2510651" y="739264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" name="object 2992"/>
          <p:cNvSpPr/>
          <p:nvPr/>
        </p:nvSpPr>
        <p:spPr>
          <a:xfrm>
            <a:off x="2510651" y="803826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3" name="object 2993"/>
          <p:cNvSpPr txBox="1"/>
          <p:nvPr/>
        </p:nvSpPr>
        <p:spPr>
          <a:xfrm>
            <a:off x="2425617" y="7645931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94" name="object 2994"/>
          <p:cNvSpPr/>
          <p:nvPr/>
        </p:nvSpPr>
        <p:spPr>
          <a:xfrm>
            <a:off x="2504579" y="8133390"/>
            <a:ext cx="1763395" cy="0"/>
          </a:xfrm>
          <a:custGeom>
            <a:avLst/>
            <a:gdLst/>
            <a:ahLst/>
            <a:cxnLst/>
            <a:rect l="l" t="t" r="r" b="b"/>
            <a:pathLst>
              <a:path w="1763395" h="0">
                <a:moveTo>
                  <a:pt x="0" y="0"/>
                </a:moveTo>
                <a:lnTo>
                  <a:pt x="17628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" name="object 2995"/>
          <p:cNvSpPr/>
          <p:nvPr/>
        </p:nvSpPr>
        <p:spPr>
          <a:xfrm>
            <a:off x="2438802" y="7894569"/>
            <a:ext cx="96520" cy="203835"/>
          </a:xfrm>
          <a:custGeom>
            <a:avLst/>
            <a:gdLst/>
            <a:ahLst/>
            <a:cxnLst/>
            <a:rect l="l" t="t" r="r" b="b"/>
            <a:pathLst>
              <a:path w="96519" h="203834">
                <a:moveTo>
                  <a:pt x="96135" y="203402"/>
                </a:moveTo>
                <a:lnTo>
                  <a:pt x="0" y="17506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" name="object 2996"/>
          <p:cNvSpPr txBox="1"/>
          <p:nvPr/>
        </p:nvSpPr>
        <p:spPr>
          <a:xfrm>
            <a:off x="2330494" y="7909836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97" name="object 2997"/>
          <p:cNvSpPr/>
          <p:nvPr/>
        </p:nvSpPr>
        <p:spPr>
          <a:xfrm>
            <a:off x="2510651" y="803826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" name="object 2998"/>
          <p:cNvSpPr/>
          <p:nvPr/>
        </p:nvSpPr>
        <p:spPr>
          <a:xfrm>
            <a:off x="2510651" y="81101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" name="object 2999"/>
          <p:cNvSpPr/>
          <p:nvPr/>
        </p:nvSpPr>
        <p:spPr>
          <a:xfrm>
            <a:off x="2504579" y="8779015"/>
            <a:ext cx="1763395" cy="0"/>
          </a:xfrm>
          <a:custGeom>
            <a:avLst/>
            <a:gdLst/>
            <a:ahLst/>
            <a:cxnLst/>
            <a:rect l="l" t="t" r="r" b="b"/>
            <a:pathLst>
              <a:path w="1763395" h="0">
                <a:moveTo>
                  <a:pt x="0" y="0"/>
                </a:moveTo>
                <a:lnTo>
                  <a:pt x="17628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" name="object 3000"/>
          <p:cNvSpPr/>
          <p:nvPr/>
        </p:nvSpPr>
        <p:spPr>
          <a:xfrm>
            <a:off x="2510651" y="81101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" name="object 3001"/>
          <p:cNvSpPr/>
          <p:nvPr/>
        </p:nvSpPr>
        <p:spPr>
          <a:xfrm>
            <a:off x="2510651" y="875472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" name="object 3002"/>
          <p:cNvSpPr txBox="1"/>
          <p:nvPr/>
        </p:nvSpPr>
        <p:spPr>
          <a:xfrm>
            <a:off x="2425617" y="8362392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03" name="object 3003"/>
          <p:cNvSpPr/>
          <p:nvPr/>
        </p:nvSpPr>
        <p:spPr>
          <a:xfrm>
            <a:off x="2438802" y="8612043"/>
            <a:ext cx="96520" cy="203835"/>
          </a:xfrm>
          <a:custGeom>
            <a:avLst/>
            <a:gdLst/>
            <a:ahLst/>
            <a:cxnLst/>
            <a:rect l="l" t="t" r="r" b="b"/>
            <a:pathLst>
              <a:path w="96519" h="203834">
                <a:moveTo>
                  <a:pt x="96135" y="203402"/>
                </a:moveTo>
                <a:lnTo>
                  <a:pt x="0" y="17405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4" name="object 3004"/>
          <p:cNvSpPr txBox="1"/>
          <p:nvPr/>
        </p:nvSpPr>
        <p:spPr>
          <a:xfrm>
            <a:off x="2330494" y="8627309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05" name="object 3005"/>
          <p:cNvSpPr/>
          <p:nvPr/>
        </p:nvSpPr>
        <p:spPr>
          <a:xfrm>
            <a:off x="2510651" y="875472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6" name="object 3006"/>
          <p:cNvSpPr/>
          <p:nvPr/>
        </p:nvSpPr>
        <p:spPr>
          <a:xfrm>
            <a:off x="2510651" y="882657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7" name="object 3007"/>
          <p:cNvSpPr/>
          <p:nvPr/>
        </p:nvSpPr>
        <p:spPr>
          <a:xfrm>
            <a:off x="2504579" y="9496488"/>
            <a:ext cx="1763395" cy="0"/>
          </a:xfrm>
          <a:custGeom>
            <a:avLst/>
            <a:gdLst/>
            <a:ahLst/>
            <a:cxnLst/>
            <a:rect l="l" t="t" r="r" b="b"/>
            <a:pathLst>
              <a:path w="1763395" h="0">
                <a:moveTo>
                  <a:pt x="0" y="0"/>
                </a:moveTo>
                <a:lnTo>
                  <a:pt x="17628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" name="object 3008"/>
          <p:cNvSpPr/>
          <p:nvPr/>
        </p:nvSpPr>
        <p:spPr>
          <a:xfrm>
            <a:off x="2510651" y="882657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9" name="object 3009"/>
          <p:cNvSpPr/>
          <p:nvPr/>
        </p:nvSpPr>
        <p:spPr>
          <a:xfrm>
            <a:off x="2510651" y="947220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0" name="object 3010"/>
          <p:cNvSpPr txBox="1"/>
          <p:nvPr/>
        </p:nvSpPr>
        <p:spPr>
          <a:xfrm>
            <a:off x="2425617" y="9079866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11" name="object 3011"/>
          <p:cNvSpPr/>
          <p:nvPr/>
        </p:nvSpPr>
        <p:spPr>
          <a:xfrm>
            <a:off x="2504579" y="9568336"/>
            <a:ext cx="1763395" cy="0"/>
          </a:xfrm>
          <a:custGeom>
            <a:avLst/>
            <a:gdLst/>
            <a:ahLst/>
            <a:cxnLst/>
            <a:rect l="l" t="t" r="r" b="b"/>
            <a:pathLst>
              <a:path w="1763395" h="0">
                <a:moveTo>
                  <a:pt x="0" y="0"/>
                </a:moveTo>
                <a:lnTo>
                  <a:pt x="17628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" name="object 3012"/>
          <p:cNvSpPr/>
          <p:nvPr/>
        </p:nvSpPr>
        <p:spPr>
          <a:xfrm>
            <a:off x="2438802" y="9328505"/>
            <a:ext cx="96520" cy="203835"/>
          </a:xfrm>
          <a:custGeom>
            <a:avLst/>
            <a:gdLst/>
            <a:ahLst/>
            <a:cxnLst/>
            <a:rect l="l" t="t" r="r" b="b"/>
            <a:pathLst>
              <a:path w="96519" h="203834">
                <a:moveTo>
                  <a:pt x="96135" y="203402"/>
                </a:moveTo>
                <a:lnTo>
                  <a:pt x="0" y="17506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3" name="object 3013"/>
          <p:cNvSpPr txBox="1"/>
          <p:nvPr/>
        </p:nvSpPr>
        <p:spPr>
          <a:xfrm>
            <a:off x="2330494" y="9343771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14" name="object 3014"/>
          <p:cNvSpPr/>
          <p:nvPr/>
        </p:nvSpPr>
        <p:spPr>
          <a:xfrm>
            <a:off x="2510651" y="947220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5" name="object 3015"/>
          <p:cNvSpPr/>
          <p:nvPr/>
        </p:nvSpPr>
        <p:spPr>
          <a:xfrm>
            <a:off x="2510651" y="954405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6" name="object 3016"/>
          <p:cNvSpPr/>
          <p:nvPr/>
        </p:nvSpPr>
        <p:spPr>
          <a:xfrm>
            <a:off x="2504579" y="10212950"/>
            <a:ext cx="1763395" cy="0"/>
          </a:xfrm>
          <a:custGeom>
            <a:avLst/>
            <a:gdLst/>
            <a:ahLst/>
            <a:cxnLst/>
            <a:rect l="l" t="t" r="r" b="b"/>
            <a:pathLst>
              <a:path w="1763395" h="0">
                <a:moveTo>
                  <a:pt x="0" y="0"/>
                </a:moveTo>
                <a:lnTo>
                  <a:pt x="17628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7" name="object 3017"/>
          <p:cNvSpPr/>
          <p:nvPr/>
        </p:nvSpPr>
        <p:spPr>
          <a:xfrm>
            <a:off x="2510651" y="954405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8" name="object 3018"/>
          <p:cNvSpPr/>
          <p:nvPr/>
        </p:nvSpPr>
        <p:spPr>
          <a:xfrm>
            <a:off x="2510651" y="1018967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9" name="object 3019"/>
          <p:cNvSpPr txBox="1"/>
          <p:nvPr/>
        </p:nvSpPr>
        <p:spPr>
          <a:xfrm>
            <a:off x="2425617" y="9797339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20" name="object 3020"/>
          <p:cNvSpPr/>
          <p:nvPr/>
        </p:nvSpPr>
        <p:spPr>
          <a:xfrm>
            <a:off x="2504579" y="10284798"/>
            <a:ext cx="1763395" cy="0"/>
          </a:xfrm>
          <a:custGeom>
            <a:avLst/>
            <a:gdLst/>
            <a:ahLst/>
            <a:cxnLst/>
            <a:rect l="l" t="t" r="r" b="b"/>
            <a:pathLst>
              <a:path w="1763395" h="0">
                <a:moveTo>
                  <a:pt x="0" y="0"/>
                </a:moveTo>
                <a:lnTo>
                  <a:pt x="17628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1" name="object 3021"/>
          <p:cNvSpPr/>
          <p:nvPr/>
        </p:nvSpPr>
        <p:spPr>
          <a:xfrm>
            <a:off x="2438802" y="10045978"/>
            <a:ext cx="96520" cy="203835"/>
          </a:xfrm>
          <a:custGeom>
            <a:avLst/>
            <a:gdLst/>
            <a:ahLst/>
            <a:cxnLst/>
            <a:rect l="l" t="t" r="r" b="b"/>
            <a:pathLst>
              <a:path w="96519" h="203834">
                <a:moveTo>
                  <a:pt x="96135" y="203402"/>
                </a:moveTo>
                <a:lnTo>
                  <a:pt x="0" y="17405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2" name="object 3022"/>
          <p:cNvSpPr txBox="1"/>
          <p:nvPr/>
        </p:nvSpPr>
        <p:spPr>
          <a:xfrm>
            <a:off x="2330494" y="10061244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23" name="object 3023"/>
          <p:cNvSpPr/>
          <p:nvPr/>
        </p:nvSpPr>
        <p:spPr>
          <a:xfrm>
            <a:off x="2510651" y="1018967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4" name="object 3024"/>
          <p:cNvSpPr/>
          <p:nvPr/>
        </p:nvSpPr>
        <p:spPr>
          <a:xfrm>
            <a:off x="2510651" y="102615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5" name="object 3025"/>
          <p:cNvSpPr/>
          <p:nvPr/>
        </p:nvSpPr>
        <p:spPr>
          <a:xfrm>
            <a:off x="2510651" y="102615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6" name="object 3026"/>
          <p:cNvSpPr/>
          <p:nvPr/>
        </p:nvSpPr>
        <p:spPr>
          <a:xfrm>
            <a:off x="2510651" y="1090613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7" name="object 3027"/>
          <p:cNvSpPr txBox="1"/>
          <p:nvPr/>
        </p:nvSpPr>
        <p:spPr>
          <a:xfrm>
            <a:off x="2425617" y="10513801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28" name="object 3028"/>
          <p:cNvSpPr/>
          <p:nvPr/>
        </p:nvSpPr>
        <p:spPr>
          <a:xfrm>
            <a:off x="2504579" y="11002271"/>
            <a:ext cx="1718310" cy="0"/>
          </a:xfrm>
          <a:custGeom>
            <a:avLst/>
            <a:gdLst/>
            <a:ahLst/>
            <a:cxnLst/>
            <a:rect l="l" t="t" r="r" b="b"/>
            <a:pathLst>
              <a:path w="1718310" h="0">
                <a:moveTo>
                  <a:pt x="0" y="0"/>
                </a:moveTo>
                <a:lnTo>
                  <a:pt x="17182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9" name="object 3029"/>
          <p:cNvSpPr/>
          <p:nvPr/>
        </p:nvSpPr>
        <p:spPr>
          <a:xfrm>
            <a:off x="2438802" y="10762439"/>
            <a:ext cx="96520" cy="203835"/>
          </a:xfrm>
          <a:custGeom>
            <a:avLst/>
            <a:gdLst/>
            <a:ahLst/>
            <a:cxnLst/>
            <a:rect l="l" t="t" r="r" b="b"/>
            <a:pathLst>
              <a:path w="96519" h="203834">
                <a:moveTo>
                  <a:pt x="96135" y="203402"/>
                </a:moveTo>
                <a:lnTo>
                  <a:pt x="0" y="17506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0" name="object 3030"/>
          <p:cNvSpPr txBox="1"/>
          <p:nvPr/>
        </p:nvSpPr>
        <p:spPr>
          <a:xfrm>
            <a:off x="2330494" y="10778718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31" name="object 3031"/>
          <p:cNvSpPr/>
          <p:nvPr/>
        </p:nvSpPr>
        <p:spPr>
          <a:xfrm>
            <a:off x="2510651" y="1090613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2" name="object 3032"/>
          <p:cNvSpPr/>
          <p:nvPr/>
        </p:nvSpPr>
        <p:spPr>
          <a:xfrm>
            <a:off x="2510651" y="10977985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3" name="object 3033"/>
          <p:cNvSpPr/>
          <p:nvPr/>
        </p:nvSpPr>
        <p:spPr>
          <a:xfrm>
            <a:off x="2510651" y="10977985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4" name="object 3034"/>
          <p:cNvSpPr/>
          <p:nvPr/>
        </p:nvSpPr>
        <p:spPr>
          <a:xfrm>
            <a:off x="2510651" y="1169545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5" name="object 3035"/>
          <p:cNvSpPr txBox="1"/>
          <p:nvPr/>
        </p:nvSpPr>
        <p:spPr>
          <a:xfrm>
            <a:off x="2426629" y="11266693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36" name="object 3036"/>
          <p:cNvSpPr/>
          <p:nvPr/>
        </p:nvSpPr>
        <p:spPr>
          <a:xfrm>
            <a:off x="2504579" y="11790582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5" h="0">
                <a:moveTo>
                  <a:pt x="0" y="0"/>
                </a:moveTo>
                <a:lnTo>
                  <a:pt x="268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7" name="object 3037"/>
          <p:cNvSpPr/>
          <p:nvPr/>
        </p:nvSpPr>
        <p:spPr>
          <a:xfrm>
            <a:off x="2438802" y="11551761"/>
            <a:ext cx="96520" cy="203835"/>
          </a:xfrm>
          <a:custGeom>
            <a:avLst/>
            <a:gdLst/>
            <a:ahLst/>
            <a:cxnLst/>
            <a:rect l="l" t="t" r="r" b="b"/>
            <a:pathLst>
              <a:path w="96519" h="203834">
                <a:moveTo>
                  <a:pt x="96135" y="203402"/>
                </a:moveTo>
                <a:lnTo>
                  <a:pt x="0" y="17506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8" name="object 3038"/>
          <p:cNvSpPr txBox="1"/>
          <p:nvPr/>
        </p:nvSpPr>
        <p:spPr>
          <a:xfrm>
            <a:off x="2330494" y="11567028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39" name="object 3039"/>
          <p:cNvSpPr/>
          <p:nvPr/>
        </p:nvSpPr>
        <p:spPr>
          <a:xfrm>
            <a:off x="2510651" y="1169545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0" name="object 3040"/>
          <p:cNvSpPr/>
          <p:nvPr/>
        </p:nvSpPr>
        <p:spPr>
          <a:xfrm>
            <a:off x="2510651" y="1176730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1" name="object 3041"/>
          <p:cNvSpPr/>
          <p:nvPr/>
        </p:nvSpPr>
        <p:spPr>
          <a:xfrm>
            <a:off x="2510651" y="1176730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2" name="object 3042"/>
          <p:cNvSpPr/>
          <p:nvPr/>
        </p:nvSpPr>
        <p:spPr>
          <a:xfrm>
            <a:off x="2510651" y="1248376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3" name="object 3043"/>
          <p:cNvSpPr txBox="1"/>
          <p:nvPr/>
        </p:nvSpPr>
        <p:spPr>
          <a:xfrm>
            <a:off x="2426629" y="12056015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44" name="object 3044"/>
          <p:cNvSpPr/>
          <p:nvPr/>
        </p:nvSpPr>
        <p:spPr>
          <a:xfrm>
            <a:off x="2438802" y="12340071"/>
            <a:ext cx="96520" cy="204470"/>
          </a:xfrm>
          <a:custGeom>
            <a:avLst/>
            <a:gdLst/>
            <a:ahLst/>
            <a:cxnLst/>
            <a:rect l="l" t="t" r="r" b="b"/>
            <a:pathLst>
              <a:path w="96519" h="204470">
                <a:moveTo>
                  <a:pt x="96135" y="204414"/>
                </a:moveTo>
                <a:lnTo>
                  <a:pt x="0" y="17506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5" name="object 3045"/>
          <p:cNvSpPr txBox="1"/>
          <p:nvPr/>
        </p:nvSpPr>
        <p:spPr>
          <a:xfrm>
            <a:off x="2330494" y="12356350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46" name="object 3046"/>
          <p:cNvSpPr/>
          <p:nvPr/>
        </p:nvSpPr>
        <p:spPr>
          <a:xfrm>
            <a:off x="2510651" y="1248376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7" name="object 3047"/>
          <p:cNvSpPr/>
          <p:nvPr/>
        </p:nvSpPr>
        <p:spPr>
          <a:xfrm>
            <a:off x="2510651" y="1255561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8" name="object 3048"/>
          <p:cNvSpPr/>
          <p:nvPr/>
        </p:nvSpPr>
        <p:spPr>
          <a:xfrm>
            <a:off x="2510651" y="1255561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9" name="object 3049"/>
          <p:cNvSpPr/>
          <p:nvPr/>
        </p:nvSpPr>
        <p:spPr>
          <a:xfrm>
            <a:off x="2510651" y="132012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0" name="object 3050"/>
          <p:cNvSpPr txBox="1"/>
          <p:nvPr/>
        </p:nvSpPr>
        <p:spPr>
          <a:xfrm>
            <a:off x="2425617" y="12808907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51" name="object 3051"/>
          <p:cNvSpPr/>
          <p:nvPr/>
        </p:nvSpPr>
        <p:spPr>
          <a:xfrm>
            <a:off x="2510651" y="132012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2" name="object 3052"/>
          <p:cNvSpPr/>
          <p:nvPr/>
        </p:nvSpPr>
        <p:spPr>
          <a:xfrm>
            <a:off x="2510651" y="13368215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3" name="object 3053"/>
          <p:cNvSpPr txBox="1"/>
          <p:nvPr/>
        </p:nvSpPr>
        <p:spPr>
          <a:xfrm>
            <a:off x="2425617" y="13242819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54" name="object 3054"/>
          <p:cNvSpPr/>
          <p:nvPr/>
        </p:nvSpPr>
        <p:spPr>
          <a:xfrm>
            <a:off x="4593247" y="59708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5" name="object 3055"/>
          <p:cNvSpPr/>
          <p:nvPr/>
        </p:nvSpPr>
        <p:spPr>
          <a:xfrm>
            <a:off x="4593247" y="555696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6" name="object 3056"/>
          <p:cNvSpPr txBox="1"/>
          <p:nvPr/>
        </p:nvSpPr>
        <p:spPr>
          <a:xfrm>
            <a:off x="4508213" y="5705289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1730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57" name="object 3057"/>
          <p:cNvSpPr/>
          <p:nvPr/>
        </p:nvSpPr>
        <p:spPr>
          <a:xfrm>
            <a:off x="4458657" y="6711598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8" name="object 3058"/>
          <p:cNvSpPr/>
          <p:nvPr/>
        </p:nvSpPr>
        <p:spPr>
          <a:xfrm>
            <a:off x="4593247" y="638878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9" name="object 3059"/>
          <p:cNvSpPr/>
          <p:nvPr/>
        </p:nvSpPr>
        <p:spPr>
          <a:xfrm>
            <a:off x="4593247" y="668731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0" name="object 3060"/>
          <p:cNvSpPr txBox="1"/>
          <p:nvPr/>
        </p:nvSpPr>
        <p:spPr>
          <a:xfrm>
            <a:off x="4509225" y="6480444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1250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61" name="object 3061"/>
          <p:cNvSpPr/>
          <p:nvPr/>
        </p:nvSpPr>
        <p:spPr>
          <a:xfrm>
            <a:off x="4458657" y="7129534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2" name="object 3062"/>
          <p:cNvSpPr/>
          <p:nvPr/>
        </p:nvSpPr>
        <p:spPr>
          <a:xfrm>
            <a:off x="4593247" y="668731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3" name="object 3063"/>
          <p:cNvSpPr/>
          <p:nvPr/>
        </p:nvSpPr>
        <p:spPr>
          <a:xfrm>
            <a:off x="4593247" y="710625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4" name="object 3064"/>
          <p:cNvSpPr txBox="1"/>
          <p:nvPr/>
        </p:nvSpPr>
        <p:spPr>
          <a:xfrm>
            <a:off x="4508213" y="6838674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1750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65" name="object 3065"/>
          <p:cNvSpPr/>
          <p:nvPr/>
        </p:nvSpPr>
        <p:spPr>
          <a:xfrm>
            <a:off x="4458657" y="7428059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6" name="object 3066"/>
          <p:cNvSpPr/>
          <p:nvPr/>
        </p:nvSpPr>
        <p:spPr>
          <a:xfrm>
            <a:off x="4593247" y="710625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7" name="object 3067"/>
          <p:cNvSpPr/>
          <p:nvPr/>
        </p:nvSpPr>
        <p:spPr>
          <a:xfrm>
            <a:off x="4593247" y="740478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8" name="object 3068"/>
          <p:cNvSpPr txBox="1"/>
          <p:nvPr/>
        </p:nvSpPr>
        <p:spPr>
          <a:xfrm>
            <a:off x="4509225" y="7196905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1250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69" name="object 3069"/>
          <p:cNvSpPr/>
          <p:nvPr/>
        </p:nvSpPr>
        <p:spPr>
          <a:xfrm>
            <a:off x="4458657" y="7847007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0" name="object 3070"/>
          <p:cNvSpPr/>
          <p:nvPr/>
        </p:nvSpPr>
        <p:spPr>
          <a:xfrm>
            <a:off x="4593247" y="740478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1" name="object 3071"/>
          <p:cNvSpPr/>
          <p:nvPr/>
        </p:nvSpPr>
        <p:spPr>
          <a:xfrm>
            <a:off x="4593247" y="78227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2" name="object 3072"/>
          <p:cNvSpPr txBox="1"/>
          <p:nvPr/>
        </p:nvSpPr>
        <p:spPr>
          <a:xfrm>
            <a:off x="4508213" y="7556148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1750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73" name="object 3073"/>
          <p:cNvSpPr/>
          <p:nvPr/>
        </p:nvSpPr>
        <p:spPr>
          <a:xfrm>
            <a:off x="4458657" y="8145533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4" name="object 3074"/>
          <p:cNvSpPr/>
          <p:nvPr/>
        </p:nvSpPr>
        <p:spPr>
          <a:xfrm>
            <a:off x="4593247" y="78227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5" name="object 3075"/>
          <p:cNvSpPr/>
          <p:nvPr/>
        </p:nvSpPr>
        <p:spPr>
          <a:xfrm>
            <a:off x="4593247" y="812225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6" name="object 3076"/>
          <p:cNvSpPr txBox="1"/>
          <p:nvPr/>
        </p:nvSpPr>
        <p:spPr>
          <a:xfrm>
            <a:off x="4509225" y="7914379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1250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77" name="object 3077"/>
          <p:cNvSpPr/>
          <p:nvPr/>
        </p:nvSpPr>
        <p:spPr>
          <a:xfrm>
            <a:off x="4458657" y="8564481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8" name="object 3078"/>
          <p:cNvSpPr/>
          <p:nvPr/>
        </p:nvSpPr>
        <p:spPr>
          <a:xfrm>
            <a:off x="4593247" y="812225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9" name="object 3079"/>
          <p:cNvSpPr/>
          <p:nvPr/>
        </p:nvSpPr>
        <p:spPr>
          <a:xfrm>
            <a:off x="4593247" y="854019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0" name="object 3080"/>
          <p:cNvSpPr txBox="1"/>
          <p:nvPr/>
        </p:nvSpPr>
        <p:spPr>
          <a:xfrm>
            <a:off x="4508213" y="8272609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1750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81" name="object 3081"/>
          <p:cNvSpPr/>
          <p:nvPr/>
        </p:nvSpPr>
        <p:spPr>
          <a:xfrm>
            <a:off x="4458657" y="8863007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2" name="object 3082"/>
          <p:cNvSpPr/>
          <p:nvPr/>
        </p:nvSpPr>
        <p:spPr>
          <a:xfrm>
            <a:off x="4593247" y="854019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3" name="object 3083"/>
          <p:cNvSpPr/>
          <p:nvPr/>
        </p:nvSpPr>
        <p:spPr>
          <a:xfrm>
            <a:off x="4593247" y="88387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4" name="object 3084"/>
          <p:cNvSpPr txBox="1"/>
          <p:nvPr/>
        </p:nvSpPr>
        <p:spPr>
          <a:xfrm>
            <a:off x="4509225" y="8631852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1250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85" name="object 3085"/>
          <p:cNvSpPr/>
          <p:nvPr/>
        </p:nvSpPr>
        <p:spPr>
          <a:xfrm>
            <a:off x="4458657" y="9280942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6" name="object 3086"/>
          <p:cNvSpPr/>
          <p:nvPr/>
        </p:nvSpPr>
        <p:spPr>
          <a:xfrm>
            <a:off x="4593247" y="88387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7" name="object 3087"/>
          <p:cNvSpPr/>
          <p:nvPr/>
        </p:nvSpPr>
        <p:spPr>
          <a:xfrm>
            <a:off x="4593247" y="925766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8" name="object 3088"/>
          <p:cNvSpPr txBox="1"/>
          <p:nvPr/>
        </p:nvSpPr>
        <p:spPr>
          <a:xfrm>
            <a:off x="4508213" y="8990083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1750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89" name="object 3089"/>
          <p:cNvSpPr/>
          <p:nvPr/>
        </p:nvSpPr>
        <p:spPr>
          <a:xfrm>
            <a:off x="4458657" y="9579468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0" name="object 3090"/>
          <p:cNvSpPr/>
          <p:nvPr/>
        </p:nvSpPr>
        <p:spPr>
          <a:xfrm>
            <a:off x="4593247" y="925766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1" name="object 3091"/>
          <p:cNvSpPr/>
          <p:nvPr/>
        </p:nvSpPr>
        <p:spPr>
          <a:xfrm>
            <a:off x="4593247" y="955619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2" name="object 3092"/>
          <p:cNvSpPr txBox="1"/>
          <p:nvPr/>
        </p:nvSpPr>
        <p:spPr>
          <a:xfrm>
            <a:off x="4509225" y="9348314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1250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93" name="object 3093"/>
          <p:cNvSpPr/>
          <p:nvPr/>
        </p:nvSpPr>
        <p:spPr>
          <a:xfrm>
            <a:off x="4458657" y="9998416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4" name="object 3094"/>
          <p:cNvSpPr/>
          <p:nvPr/>
        </p:nvSpPr>
        <p:spPr>
          <a:xfrm>
            <a:off x="4593247" y="955619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5" name="object 3095"/>
          <p:cNvSpPr/>
          <p:nvPr/>
        </p:nvSpPr>
        <p:spPr>
          <a:xfrm>
            <a:off x="4593247" y="99741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6" name="object 3096"/>
          <p:cNvSpPr txBox="1"/>
          <p:nvPr/>
        </p:nvSpPr>
        <p:spPr>
          <a:xfrm>
            <a:off x="4508213" y="9707557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1750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97" name="object 3097"/>
          <p:cNvSpPr/>
          <p:nvPr/>
        </p:nvSpPr>
        <p:spPr>
          <a:xfrm>
            <a:off x="4458657" y="10296942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8" name="object 3098"/>
          <p:cNvSpPr/>
          <p:nvPr/>
        </p:nvSpPr>
        <p:spPr>
          <a:xfrm>
            <a:off x="4593247" y="99741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9" name="object 3099"/>
          <p:cNvSpPr/>
          <p:nvPr/>
        </p:nvSpPr>
        <p:spPr>
          <a:xfrm>
            <a:off x="4593247" y="10272655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0" name="object 3100"/>
          <p:cNvSpPr txBox="1"/>
          <p:nvPr/>
        </p:nvSpPr>
        <p:spPr>
          <a:xfrm>
            <a:off x="4509225" y="10065787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1250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01" name="object 3101"/>
          <p:cNvSpPr/>
          <p:nvPr/>
        </p:nvSpPr>
        <p:spPr>
          <a:xfrm>
            <a:off x="4458657" y="10918280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2" name="object 3102"/>
          <p:cNvSpPr/>
          <p:nvPr/>
        </p:nvSpPr>
        <p:spPr>
          <a:xfrm>
            <a:off x="4593247" y="10272655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3" name="object 3103"/>
          <p:cNvSpPr/>
          <p:nvPr/>
        </p:nvSpPr>
        <p:spPr>
          <a:xfrm>
            <a:off x="4593247" y="1089500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4" name="object 3104"/>
          <p:cNvSpPr txBox="1"/>
          <p:nvPr/>
        </p:nvSpPr>
        <p:spPr>
          <a:xfrm>
            <a:off x="4509225" y="10513801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05" name="object 3105"/>
          <p:cNvSpPr/>
          <p:nvPr/>
        </p:nvSpPr>
        <p:spPr>
          <a:xfrm>
            <a:off x="4567948" y="1108626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 h="0">
                <a:moveTo>
                  <a:pt x="0" y="0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6" name="object 3106"/>
          <p:cNvSpPr/>
          <p:nvPr/>
        </p:nvSpPr>
        <p:spPr>
          <a:xfrm>
            <a:off x="4593247" y="1089500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7" name="object 3107"/>
          <p:cNvSpPr/>
          <p:nvPr/>
        </p:nvSpPr>
        <p:spPr>
          <a:xfrm>
            <a:off x="4593247" y="110619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8" name="object 3108"/>
          <p:cNvSpPr txBox="1"/>
          <p:nvPr/>
        </p:nvSpPr>
        <p:spPr>
          <a:xfrm>
            <a:off x="4508213" y="10936582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09" name="object 3109"/>
          <p:cNvSpPr/>
          <p:nvPr/>
        </p:nvSpPr>
        <p:spPr>
          <a:xfrm>
            <a:off x="4593247" y="110619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0" name="object 3110"/>
          <p:cNvSpPr/>
          <p:nvPr/>
        </p:nvSpPr>
        <p:spPr>
          <a:xfrm>
            <a:off x="4593247" y="1169545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1" name="object 3111"/>
          <p:cNvSpPr txBox="1"/>
          <p:nvPr/>
        </p:nvSpPr>
        <p:spPr>
          <a:xfrm>
            <a:off x="4509225" y="11309194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12" name="object 3112"/>
          <p:cNvSpPr/>
          <p:nvPr/>
        </p:nvSpPr>
        <p:spPr>
          <a:xfrm>
            <a:off x="626397" y="6822912"/>
            <a:ext cx="3826510" cy="0"/>
          </a:xfrm>
          <a:custGeom>
            <a:avLst/>
            <a:gdLst/>
            <a:ahLst/>
            <a:cxnLst/>
            <a:rect l="l" t="t" r="r" b="b"/>
            <a:pathLst>
              <a:path w="3826510" h="0">
                <a:moveTo>
                  <a:pt x="0" y="0"/>
                </a:moveTo>
                <a:lnTo>
                  <a:pt x="38261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3" name="object 3113"/>
          <p:cNvSpPr/>
          <p:nvPr/>
        </p:nvSpPr>
        <p:spPr>
          <a:xfrm>
            <a:off x="945162" y="67986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4" name="object 3114"/>
          <p:cNvSpPr/>
          <p:nvPr/>
        </p:nvSpPr>
        <p:spPr>
          <a:xfrm>
            <a:off x="825752" y="67986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5" name="object 3115"/>
          <p:cNvSpPr txBox="1"/>
          <p:nvPr/>
        </p:nvSpPr>
        <p:spPr>
          <a:xfrm>
            <a:off x="630901" y="6714604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16" name="object 3116"/>
          <p:cNvSpPr/>
          <p:nvPr/>
        </p:nvSpPr>
        <p:spPr>
          <a:xfrm>
            <a:off x="1848835" y="6734873"/>
            <a:ext cx="0" cy="117475"/>
          </a:xfrm>
          <a:custGeom>
            <a:avLst/>
            <a:gdLst/>
            <a:ahLst/>
            <a:cxnLst/>
            <a:rect l="l" t="t" r="r" b="b"/>
            <a:pathLst>
              <a:path w="0" h="117475">
                <a:moveTo>
                  <a:pt x="0" y="0"/>
                </a:moveTo>
                <a:lnTo>
                  <a:pt x="0" y="1173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7" name="object 3117"/>
          <p:cNvSpPr/>
          <p:nvPr/>
        </p:nvSpPr>
        <p:spPr>
          <a:xfrm>
            <a:off x="945162" y="67986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8" name="object 3118"/>
          <p:cNvSpPr/>
          <p:nvPr/>
        </p:nvSpPr>
        <p:spPr>
          <a:xfrm>
            <a:off x="1824548" y="679862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9" name="object 3119"/>
          <p:cNvSpPr txBox="1"/>
          <p:nvPr/>
        </p:nvSpPr>
        <p:spPr>
          <a:xfrm>
            <a:off x="1303848" y="6714604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3680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20" name="object 3120"/>
          <p:cNvSpPr/>
          <p:nvPr/>
        </p:nvSpPr>
        <p:spPr>
          <a:xfrm>
            <a:off x="1824548" y="679862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1" name="object 3121"/>
          <p:cNvSpPr/>
          <p:nvPr/>
        </p:nvSpPr>
        <p:spPr>
          <a:xfrm>
            <a:off x="2784890" y="67986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2" name="object 3122"/>
          <p:cNvSpPr txBox="1"/>
          <p:nvPr/>
        </p:nvSpPr>
        <p:spPr>
          <a:xfrm>
            <a:off x="2224724" y="6714604"/>
            <a:ext cx="1924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4015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23" name="object 3123"/>
          <p:cNvSpPr/>
          <p:nvPr/>
        </p:nvSpPr>
        <p:spPr>
          <a:xfrm>
            <a:off x="2826380" y="6822912"/>
            <a:ext cx="198755" cy="154940"/>
          </a:xfrm>
          <a:custGeom>
            <a:avLst/>
            <a:gdLst/>
            <a:ahLst/>
            <a:cxnLst/>
            <a:rect l="l" t="t" r="r" b="b"/>
            <a:pathLst>
              <a:path w="198755" h="154940">
                <a:moveTo>
                  <a:pt x="0" y="0"/>
                </a:moveTo>
                <a:lnTo>
                  <a:pt x="46549" y="154828"/>
                </a:lnTo>
                <a:lnTo>
                  <a:pt x="198342" y="154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4" name="object 3124"/>
          <p:cNvSpPr txBox="1"/>
          <p:nvPr/>
        </p:nvSpPr>
        <p:spPr>
          <a:xfrm>
            <a:off x="2866301" y="6870445"/>
            <a:ext cx="1428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25" name="object 3125"/>
          <p:cNvSpPr/>
          <p:nvPr/>
        </p:nvSpPr>
        <p:spPr>
          <a:xfrm>
            <a:off x="2784890" y="67986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6" name="object 3126"/>
          <p:cNvSpPr/>
          <p:nvPr/>
        </p:nvSpPr>
        <p:spPr>
          <a:xfrm>
            <a:off x="2820308" y="679862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7" name="object 3127"/>
          <p:cNvSpPr/>
          <p:nvPr/>
        </p:nvSpPr>
        <p:spPr>
          <a:xfrm>
            <a:off x="2820308" y="679862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8" name="object 3128"/>
          <p:cNvSpPr/>
          <p:nvPr/>
        </p:nvSpPr>
        <p:spPr>
          <a:xfrm>
            <a:off x="4279542" y="67986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9" name="object 3129"/>
          <p:cNvSpPr txBox="1"/>
          <p:nvPr/>
        </p:nvSpPr>
        <p:spPr>
          <a:xfrm>
            <a:off x="3473472" y="6714604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30" name="object 3130"/>
          <p:cNvSpPr/>
          <p:nvPr/>
        </p:nvSpPr>
        <p:spPr>
          <a:xfrm>
            <a:off x="4023518" y="6822912"/>
            <a:ext cx="339090" cy="140970"/>
          </a:xfrm>
          <a:custGeom>
            <a:avLst/>
            <a:gdLst/>
            <a:ahLst/>
            <a:cxnLst/>
            <a:rect l="l" t="t" r="r" b="b"/>
            <a:pathLst>
              <a:path w="339089" h="140970">
                <a:moveTo>
                  <a:pt x="339003" y="0"/>
                </a:moveTo>
                <a:lnTo>
                  <a:pt x="174055" y="140661"/>
                </a:lnTo>
                <a:lnTo>
                  <a:pt x="0" y="140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1" name="object 3131"/>
          <p:cNvSpPr txBox="1"/>
          <p:nvPr/>
        </p:nvSpPr>
        <p:spPr>
          <a:xfrm>
            <a:off x="4027009" y="6855266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32" name="object 3132"/>
          <p:cNvSpPr/>
          <p:nvPr/>
        </p:nvSpPr>
        <p:spPr>
          <a:xfrm>
            <a:off x="4279542" y="67986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3" name="object 3133"/>
          <p:cNvSpPr/>
          <p:nvPr/>
        </p:nvSpPr>
        <p:spPr>
          <a:xfrm>
            <a:off x="4398952" y="67986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4" name="object 3134"/>
          <p:cNvSpPr/>
          <p:nvPr/>
        </p:nvSpPr>
        <p:spPr>
          <a:xfrm>
            <a:off x="626397" y="12724613"/>
            <a:ext cx="4975225" cy="0"/>
          </a:xfrm>
          <a:custGeom>
            <a:avLst/>
            <a:gdLst/>
            <a:ahLst/>
            <a:cxnLst/>
            <a:rect l="l" t="t" r="r" b="b"/>
            <a:pathLst>
              <a:path w="4975225" h="0">
                <a:moveTo>
                  <a:pt x="0" y="0"/>
                </a:moveTo>
                <a:lnTo>
                  <a:pt x="4974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5" name="object 3135"/>
          <p:cNvSpPr/>
          <p:nvPr/>
        </p:nvSpPr>
        <p:spPr>
          <a:xfrm>
            <a:off x="945162" y="127003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6" name="object 3136"/>
          <p:cNvSpPr/>
          <p:nvPr/>
        </p:nvSpPr>
        <p:spPr>
          <a:xfrm>
            <a:off x="825752" y="127003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7" name="object 3137"/>
          <p:cNvSpPr txBox="1"/>
          <p:nvPr/>
        </p:nvSpPr>
        <p:spPr>
          <a:xfrm>
            <a:off x="630901" y="12616305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38" name="object 3138"/>
          <p:cNvSpPr/>
          <p:nvPr/>
        </p:nvSpPr>
        <p:spPr>
          <a:xfrm>
            <a:off x="1848835" y="12636573"/>
            <a:ext cx="0" cy="117475"/>
          </a:xfrm>
          <a:custGeom>
            <a:avLst/>
            <a:gdLst/>
            <a:ahLst/>
            <a:cxnLst/>
            <a:rect l="l" t="t" r="r" b="b"/>
            <a:pathLst>
              <a:path w="0" h="117475">
                <a:moveTo>
                  <a:pt x="0" y="0"/>
                </a:moveTo>
                <a:lnTo>
                  <a:pt x="0" y="1173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9" name="object 3139"/>
          <p:cNvSpPr txBox="1"/>
          <p:nvPr/>
        </p:nvSpPr>
        <p:spPr>
          <a:xfrm>
            <a:off x="1172295" y="12615293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3680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40" name="object 3140"/>
          <p:cNvSpPr/>
          <p:nvPr/>
        </p:nvSpPr>
        <p:spPr>
          <a:xfrm>
            <a:off x="945162" y="127003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1" name="object 3141"/>
          <p:cNvSpPr/>
          <p:nvPr/>
        </p:nvSpPr>
        <p:spPr>
          <a:xfrm>
            <a:off x="1824548" y="1270032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2" name="object 3142"/>
          <p:cNvSpPr/>
          <p:nvPr/>
        </p:nvSpPr>
        <p:spPr>
          <a:xfrm>
            <a:off x="1824548" y="1270032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3" name="object 3143"/>
          <p:cNvSpPr/>
          <p:nvPr/>
        </p:nvSpPr>
        <p:spPr>
          <a:xfrm>
            <a:off x="5428107" y="127003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4" name="object 3144"/>
          <p:cNvSpPr txBox="1"/>
          <p:nvPr/>
        </p:nvSpPr>
        <p:spPr>
          <a:xfrm>
            <a:off x="3524069" y="12615293"/>
            <a:ext cx="22987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15070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45" name="object 3145"/>
          <p:cNvSpPr/>
          <p:nvPr/>
        </p:nvSpPr>
        <p:spPr>
          <a:xfrm>
            <a:off x="5144760" y="12724613"/>
            <a:ext cx="367665" cy="172085"/>
          </a:xfrm>
          <a:custGeom>
            <a:avLst/>
            <a:gdLst/>
            <a:ahLst/>
            <a:cxnLst/>
            <a:rect l="l" t="t" r="r" b="b"/>
            <a:pathLst>
              <a:path w="367664" h="172084">
                <a:moveTo>
                  <a:pt x="367338" y="0"/>
                </a:moveTo>
                <a:lnTo>
                  <a:pt x="175067" y="172031"/>
                </a:lnTo>
                <a:lnTo>
                  <a:pt x="0" y="1720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6" name="object 3146"/>
          <p:cNvSpPr txBox="1"/>
          <p:nvPr/>
        </p:nvSpPr>
        <p:spPr>
          <a:xfrm>
            <a:off x="5149263" y="12789348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47" name="object 3147"/>
          <p:cNvSpPr/>
          <p:nvPr/>
        </p:nvSpPr>
        <p:spPr>
          <a:xfrm>
            <a:off x="5428107" y="127003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8" name="object 3148"/>
          <p:cNvSpPr/>
          <p:nvPr/>
        </p:nvSpPr>
        <p:spPr>
          <a:xfrm>
            <a:off x="5547517" y="127003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9" name="object 3149"/>
          <p:cNvSpPr/>
          <p:nvPr/>
        </p:nvSpPr>
        <p:spPr>
          <a:xfrm>
            <a:off x="579848" y="13551884"/>
            <a:ext cx="5265420" cy="0"/>
          </a:xfrm>
          <a:custGeom>
            <a:avLst/>
            <a:gdLst/>
            <a:ahLst/>
            <a:cxnLst/>
            <a:rect l="l" t="t" r="r" b="b"/>
            <a:pathLst>
              <a:path w="5265420" h="0">
                <a:moveTo>
                  <a:pt x="0" y="0"/>
                </a:moveTo>
                <a:lnTo>
                  <a:pt x="526518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0" name="object 3150"/>
          <p:cNvSpPr/>
          <p:nvPr/>
        </p:nvSpPr>
        <p:spPr>
          <a:xfrm>
            <a:off x="928971" y="13527090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4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1" name="object 3151"/>
          <p:cNvSpPr/>
          <p:nvPr/>
        </p:nvSpPr>
        <p:spPr>
          <a:xfrm>
            <a:off x="2268795" y="1352709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2" name="object 3152"/>
          <p:cNvSpPr txBox="1"/>
          <p:nvPr/>
        </p:nvSpPr>
        <p:spPr>
          <a:xfrm>
            <a:off x="1517370" y="13443069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53" name="object 3153"/>
          <p:cNvSpPr/>
          <p:nvPr/>
        </p:nvSpPr>
        <p:spPr>
          <a:xfrm>
            <a:off x="2268795" y="1352709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4" name="object 3154"/>
          <p:cNvSpPr/>
          <p:nvPr/>
        </p:nvSpPr>
        <p:spPr>
          <a:xfrm>
            <a:off x="2844595" y="1352709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5" name="object 3155"/>
          <p:cNvSpPr txBox="1"/>
          <p:nvPr/>
        </p:nvSpPr>
        <p:spPr>
          <a:xfrm>
            <a:off x="2478724" y="13443069"/>
            <a:ext cx="1924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56" name="object 3156"/>
          <p:cNvSpPr/>
          <p:nvPr/>
        </p:nvSpPr>
        <p:spPr>
          <a:xfrm>
            <a:off x="2844595" y="1352709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7" name="object 3157"/>
          <p:cNvSpPr/>
          <p:nvPr/>
        </p:nvSpPr>
        <p:spPr>
          <a:xfrm>
            <a:off x="4294721" y="1352709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8" name="object 3158"/>
          <p:cNvSpPr txBox="1"/>
          <p:nvPr/>
        </p:nvSpPr>
        <p:spPr>
          <a:xfrm>
            <a:off x="3486627" y="13443069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59" name="object 3159"/>
          <p:cNvSpPr/>
          <p:nvPr/>
        </p:nvSpPr>
        <p:spPr>
          <a:xfrm>
            <a:off x="4294721" y="1352709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0" name="object 3160"/>
          <p:cNvSpPr/>
          <p:nvPr/>
        </p:nvSpPr>
        <p:spPr>
          <a:xfrm>
            <a:off x="5487812" y="1352709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1" name="object 3161"/>
          <p:cNvSpPr txBox="1"/>
          <p:nvPr/>
        </p:nvSpPr>
        <p:spPr>
          <a:xfrm>
            <a:off x="4805200" y="13443069"/>
            <a:ext cx="20510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4990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62" name="object 3162"/>
          <p:cNvSpPr/>
          <p:nvPr/>
        </p:nvSpPr>
        <p:spPr>
          <a:xfrm>
            <a:off x="923911" y="13692038"/>
            <a:ext cx="4617720" cy="0"/>
          </a:xfrm>
          <a:custGeom>
            <a:avLst/>
            <a:gdLst/>
            <a:ahLst/>
            <a:cxnLst/>
            <a:rect l="l" t="t" r="r" b="b"/>
            <a:pathLst>
              <a:path w="4617720" h="0">
                <a:moveTo>
                  <a:pt x="0" y="0"/>
                </a:moveTo>
                <a:lnTo>
                  <a:pt x="46175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3" name="object 3163"/>
          <p:cNvSpPr/>
          <p:nvPr/>
        </p:nvSpPr>
        <p:spPr>
          <a:xfrm>
            <a:off x="928971" y="1366775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4" name="object 3164"/>
          <p:cNvSpPr/>
          <p:nvPr/>
        </p:nvSpPr>
        <p:spPr>
          <a:xfrm>
            <a:off x="5487812" y="1366775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5" name="object 3165"/>
          <p:cNvSpPr txBox="1"/>
          <p:nvPr/>
        </p:nvSpPr>
        <p:spPr>
          <a:xfrm>
            <a:off x="3106134" y="13583730"/>
            <a:ext cx="22987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66" name="object 3166"/>
          <p:cNvSpPr/>
          <p:nvPr/>
        </p:nvSpPr>
        <p:spPr>
          <a:xfrm>
            <a:off x="801465" y="13225529"/>
            <a:ext cx="0" cy="167005"/>
          </a:xfrm>
          <a:custGeom>
            <a:avLst/>
            <a:gdLst/>
            <a:ahLst/>
            <a:cxnLst/>
            <a:rect l="l" t="t" r="r" b="b"/>
            <a:pathLst>
              <a:path w="0" h="167005">
                <a:moveTo>
                  <a:pt x="0" y="16697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7" name="object 3167"/>
          <p:cNvSpPr/>
          <p:nvPr/>
        </p:nvSpPr>
        <p:spPr>
          <a:xfrm>
            <a:off x="5619365" y="13225529"/>
            <a:ext cx="0" cy="167005"/>
          </a:xfrm>
          <a:custGeom>
            <a:avLst/>
            <a:gdLst/>
            <a:ahLst/>
            <a:cxnLst/>
            <a:rect l="l" t="t" r="r" b="b"/>
            <a:pathLst>
              <a:path w="0" h="167005">
                <a:moveTo>
                  <a:pt x="0" y="16697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8" name="object 3168"/>
          <p:cNvSpPr/>
          <p:nvPr/>
        </p:nvSpPr>
        <p:spPr>
          <a:xfrm>
            <a:off x="600087" y="4758532"/>
            <a:ext cx="213995" cy="0"/>
          </a:xfrm>
          <a:custGeom>
            <a:avLst/>
            <a:gdLst/>
            <a:ahLst/>
            <a:cxnLst/>
            <a:rect l="l" t="t" r="r" b="b"/>
            <a:pathLst>
              <a:path w="213994" h="0">
                <a:moveTo>
                  <a:pt x="21352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9" name="object 3169"/>
          <p:cNvSpPr/>
          <p:nvPr/>
        </p:nvSpPr>
        <p:spPr>
          <a:xfrm>
            <a:off x="600087" y="13225529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 h="0">
                <a:moveTo>
                  <a:pt x="0" y="0"/>
                </a:moveTo>
                <a:lnTo>
                  <a:pt x="1659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0" name="object 3170"/>
          <p:cNvSpPr/>
          <p:nvPr/>
        </p:nvSpPr>
        <p:spPr>
          <a:xfrm>
            <a:off x="630445" y="4728173"/>
            <a:ext cx="0" cy="8695055"/>
          </a:xfrm>
          <a:custGeom>
            <a:avLst/>
            <a:gdLst/>
            <a:ahLst/>
            <a:cxnLst/>
            <a:rect l="l" t="t" r="r" b="b"/>
            <a:pathLst>
              <a:path w="0" h="8695055">
                <a:moveTo>
                  <a:pt x="0" y="0"/>
                </a:moveTo>
                <a:lnTo>
                  <a:pt x="0" y="86946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1" name="object 3171"/>
          <p:cNvSpPr/>
          <p:nvPr/>
        </p:nvSpPr>
        <p:spPr>
          <a:xfrm>
            <a:off x="606158" y="4734245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2" name="object 3172"/>
          <p:cNvSpPr/>
          <p:nvPr/>
        </p:nvSpPr>
        <p:spPr>
          <a:xfrm>
            <a:off x="606158" y="1320124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3" name="object 3173"/>
          <p:cNvSpPr txBox="1"/>
          <p:nvPr/>
        </p:nvSpPr>
        <p:spPr>
          <a:xfrm>
            <a:off x="522137" y="8873502"/>
            <a:ext cx="118110" cy="2482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35420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74" name="object 3174"/>
          <p:cNvSpPr/>
          <p:nvPr/>
        </p:nvSpPr>
        <p:spPr>
          <a:xfrm>
            <a:off x="600087" y="13392501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 h="0">
                <a:moveTo>
                  <a:pt x="1659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5" name="object 3175"/>
          <p:cNvSpPr/>
          <p:nvPr/>
        </p:nvSpPr>
        <p:spPr>
          <a:xfrm>
            <a:off x="606158" y="1320124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6" name="object 3176"/>
          <p:cNvSpPr/>
          <p:nvPr/>
        </p:nvSpPr>
        <p:spPr>
          <a:xfrm>
            <a:off x="606158" y="13368215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4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7" name="object 3177"/>
          <p:cNvSpPr txBox="1"/>
          <p:nvPr/>
        </p:nvSpPr>
        <p:spPr>
          <a:xfrm>
            <a:off x="521125" y="13242819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78" name="object 3178"/>
          <p:cNvSpPr/>
          <p:nvPr/>
        </p:nvSpPr>
        <p:spPr>
          <a:xfrm>
            <a:off x="1504125" y="477584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9" name="object 3179"/>
          <p:cNvSpPr/>
          <p:nvPr/>
        </p:nvSpPr>
        <p:spPr>
          <a:xfrm>
            <a:off x="1684899" y="4998364"/>
            <a:ext cx="207010" cy="166370"/>
          </a:xfrm>
          <a:custGeom>
            <a:avLst/>
            <a:gdLst/>
            <a:ahLst/>
            <a:cxnLst/>
            <a:rect l="l" t="t" r="r" b="b"/>
            <a:pathLst>
              <a:path w="207010" h="166370">
                <a:moveTo>
                  <a:pt x="0" y="0"/>
                </a:moveTo>
                <a:lnTo>
                  <a:pt x="102207" y="165960"/>
                </a:lnTo>
                <a:lnTo>
                  <a:pt x="206438" y="1659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0" name="object 3180"/>
          <p:cNvSpPr txBox="1"/>
          <p:nvPr/>
        </p:nvSpPr>
        <p:spPr>
          <a:xfrm>
            <a:off x="1798692" y="5028500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181" name="object 3181"/>
          <p:cNvSpPr/>
          <p:nvPr/>
        </p:nvSpPr>
        <p:spPr>
          <a:xfrm>
            <a:off x="801465" y="13428932"/>
            <a:ext cx="0" cy="153035"/>
          </a:xfrm>
          <a:custGeom>
            <a:avLst/>
            <a:gdLst/>
            <a:ahLst/>
            <a:cxnLst/>
            <a:rect l="l" t="t" r="r" b="b"/>
            <a:pathLst>
              <a:path w="0" h="153034">
                <a:moveTo>
                  <a:pt x="0" y="0"/>
                </a:moveTo>
                <a:lnTo>
                  <a:pt x="0" y="1528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2" name="object 3182"/>
          <p:cNvSpPr/>
          <p:nvPr/>
        </p:nvSpPr>
        <p:spPr>
          <a:xfrm>
            <a:off x="928971" y="1352810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3" name="object 3183"/>
          <p:cNvSpPr/>
          <p:nvPr/>
        </p:nvSpPr>
        <p:spPr>
          <a:xfrm>
            <a:off x="777178" y="1352810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4" name="object 3184"/>
          <p:cNvSpPr txBox="1"/>
          <p:nvPr/>
        </p:nvSpPr>
        <p:spPr>
          <a:xfrm>
            <a:off x="581315" y="13444081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85" name="object 3185"/>
          <p:cNvSpPr/>
          <p:nvPr/>
        </p:nvSpPr>
        <p:spPr>
          <a:xfrm>
            <a:off x="5619365" y="13428932"/>
            <a:ext cx="0" cy="152400"/>
          </a:xfrm>
          <a:custGeom>
            <a:avLst/>
            <a:gdLst/>
            <a:ahLst/>
            <a:cxnLst/>
            <a:rect l="l" t="t" r="r" b="b"/>
            <a:pathLst>
              <a:path w="0" h="152400">
                <a:moveTo>
                  <a:pt x="0" y="0"/>
                </a:moveTo>
                <a:lnTo>
                  <a:pt x="0" y="1517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6" name="object 3186"/>
          <p:cNvSpPr/>
          <p:nvPr/>
        </p:nvSpPr>
        <p:spPr>
          <a:xfrm>
            <a:off x="5487812" y="1352709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7" name="object 3187"/>
          <p:cNvSpPr/>
          <p:nvPr/>
        </p:nvSpPr>
        <p:spPr>
          <a:xfrm>
            <a:off x="5595079" y="13527090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4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8" name="object 3188"/>
          <p:cNvSpPr txBox="1"/>
          <p:nvPr/>
        </p:nvSpPr>
        <p:spPr>
          <a:xfrm>
            <a:off x="5668394" y="13443069"/>
            <a:ext cx="1619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89" name="object 3189"/>
          <p:cNvSpPr/>
          <p:nvPr/>
        </p:nvSpPr>
        <p:spPr>
          <a:xfrm>
            <a:off x="1917647" y="5767447"/>
            <a:ext cx="334010" cy="144145"/>
          </a:xfrm>
          <a:custGeom>
            <a:avLst/>
            <a:gdLst/>
            <a:ahLst/>
            <a:cxnLst/>
            <a:rect l="l" t="t" r="r" b="b"/>
            <a:pathLst>
              <a:path w="334010" h="144145">
                <a:moveTo>
                  <a:pt x="0" y="143697"/>
                </a:moveTo>
                <a:lnTo>
                  <a:pt x="0" y="0"/>
                </a:lnTo>
                <a:lnTo>
                  <a:pt x="3339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0" name="object 3190"/>
          <p:cNvSpPr/>
          <p:nvPr/>
        </p:nvSpPr>
        <p:spPr>
          <a:xfrm>
            <a:off x="1841751" y="5826140"/>
            <a:ext cx="152400" cy="85090"/>
          </a:xfrm>
          <a:custGeom>
            <a:avLst/>
            <a:gdLst/>
            <a:ahLst/>
            <a:cxnLst/>
            <a:rect l="l" t="t" r="r" b="b"/>
            <a:pathLst>
              <a:path w="152400" h="85089">
                <a:moveTo>
                  <a:pt x="0" y="8095"/>
                </a:moveTo>
                <a:lnTo>
                  <a:pt x="75896" y="85003"/>
                </a:lnTo>
                <a:lnTo>
                  <a:pt x="75896" y="67800"/>
                </a:lnTo>
                <a:lnTo>
                  <a:pt x="0" y="8095"/>
                </a:lnTo>
                <a:close/>
              </a:path>
              <a:path w="152400" h="85089">
                <a:moveTo>
                  <a:pt x="143697" y="0"/>
                </a:moveTo>
                <a:lnTo>
                  <a:pt x="75896" y="67800"/>
                </a:lnTo>
                <a:lnTo>
                  <a:pt x="75896" y="85003"/>
                </a:lnTo>
                <a:lnTo>
                  <a:pt x="143697" y="0"/>
                </a:lnTo>
                <a:close/>
              </a:path>
              <a:path w="152400" h="85089">
                <a:moveTo>
                  <a:pt x="143697" y="0"/>
                </a:moveTo>
                <a:lnTo>
                  <a:pt x="75896" y="85003"/>
                </a:lnTo>
                <a:lnTo>
                  <a:pt x="151792" y="8095"/>
                </a:lnTo>
                <a:lnTo>
                  <a:pt x="143697" y="0"/>
                </a:lnTo>
                <a:close/>
              </a:path>
              <a:path w="152400" h="85089">
                <a:moveTo>
                  <a:pt x="8095" y="0"/>
                </a:moveTo>
                <a:lnTo>
                  <a:pt x="0" y="8095"/>
                </a:lnTo>
                <a:lnTo>
                  <a:pt x="75896" y="67800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1" name="object 3191"/>
          <p:cNvSpPr/>
          <p:nvPr/>
        </p:nvSpPr>
        <p:spPr>
          <a:xfrm>
            <a:off x="1917647" y="5826140"/>
            <a:ext cx="76200" cy="85090"/>
          </a:xfrm>
          <a:custGeom>
            <a:avLst/>
            <a:gdLst/>
            <a:ahLst/>
            <a:cxnLst/>
            <a:rect l="l" t="t" r="r" b="b"/>
            <a:pathLst>
              <a:path w="76200" h="85089">
                <a:moveTo>
                  <a:pt x="75896" y="8095"/>
                </a:moveTo>
                <a:lnTo>
                  <a:pt x="67800" y="0"/>
                </a:lnTo>
                <a:lnTo>
                  <a:pt x="0" y="85003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2" name="object 3192"/>
          <p:cNvSpPr/>
          <p:nvPr/>
        </p:nvSpPr>
        <p:spPr>
          <a:xfrm>
            <a:off x="1917647" y="5826140"/>
            <a:ext cx="67945" cy="85090"/>
          </a:xfrm>
          <a:custGeom>
            <a:avLst/>
            <a:gdLst/>
            <a:ahLst/>
            <a:cxnLst/>
            <a:rect l="l" t="t" r="r" b="b"/>
            <a:pathLst>
              <a:path w="67944" h="85089">
                <a:moveTo>
                  <a:pt x="67800" y="0"/>
                </a:moveTo>
                <a:lnTo>
                  <a:pt x="0" y="85003"/>
                </a:lnTo>
                <a:lnTo>
                  <a:pt x="0" y="67800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3" name="object 3193"/>
          <p:cNvSpPr/>
          <p:nvPr/>
        </p:nvSpPr>
        <p:spPr>
          <a:xfrm>
            <a:off x="1841751" y="5834236"/>
            <a:ext cx="76200" cy="77470"/>
          </a:xfrm>
          <a:custGeom>
            <a:avLst/>
            <a:gdLst/>
            <a:ahLst/>
            <a:cxnLst/>
            <a:rect l="l" t="t" r="r" b="b"/>
            <a:pathLst>
              <a:path w="76200" h="77470">
                <a:moveTo>
                  <a:pt x="75896" y="76908"/>
                </a:moveTo>
                <a:lnTo>
                  <a:pt x="75896" y="59705"/>
                </a:lnTo>
                <a:lnTo>
                  <a:pt x="0" y="0"/>
                </a:lnTo>
                <a:lnTo>
                  <a:pt x="75896" y="7690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4" name="object 3194"/>
          <p:cNvSpPr/>
          <p:nvPr/>
        </p:nvSpPr>
        <p:spPr>
          <a:xfrm>
            <a:off x="1841751" y="5826140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75896" y="67800"/>
                </a:moveTo>
                <a:lnTo>
                  <a:pt x="0" y="8095"/>
                </a:lnTo>
                <a:lnTo>
                  <a:pt x="8095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5" name="object 3195"/>
          <p:cNvSpPr txBox="1"/>
          <p:nvPr/>
        </p:nvSpPr>
        <p:spPr>
          <a:xfrm>
            <a:off x="1929234" y="5659139"/>
            <a:ext cx="3073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+27,600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96" name="object 3196"/>
          <p:cNvSpPr/>
          <p:nvPr/>
        </p:nvSpPr>
        <p:spPr>
          <a:xfrm>
            <a:off x="4260315" y="6746004"/>
            <a:ext cx="0" cy="377825"/>
          </a:xfrm>
          <a:custGeom>
            <a:avLst/>
            <a:gdLst/>
            <a:ahLst/>
            <a:cxnLst/>
            <a:rect l="l" t="t" r="r" b="b"/>
            <a:pathLst>
              <a:path w="0" h="377825">
                <a:moveTo>
                  <a:pt x="0" y="3774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7" name="object 3197"/>
          <p:cNvSpPr/>
          <p:nvPr/>
        </p:nvSpPr>
        <p:spPr>
          <a:xfrm>
            <a:off x="4261734" y="6648675"/>
            <a:ext cx="194945" cy="97155"/>
          </a:xfrm>
          <a:custGeom>
            <a:avLst/>
            <a:gdLst/>
            <a:ahLst/>
            <a:cxnLst/>
            <a:rect l="l" t="t" r="r" b="b"/>
            <a:pathLst>
              <a:path w="194945" h="97154">
                <a:moveTo>
                  <a:pt x="194899" y="96822"/>
                </a:moveTo>
                <a:lnTo>
                  <a:pt x="185620" y="55221"/>
                </a:lnTo>
                <a:lnTo>
                  <a:pt x="160597" y="22504"/>
                </a:lnTo>
                <a:lnTo>
                  <a:pt x="124051" y="2894"/>
                </a:lnTo>
                <a:lnTo>
                  <a:pt x="110038" y="0"/>
                </a:lnTo>
                <a:lnTo>
                  <a:pt x="93380" y="748"/>
                </a:lnTo>
                <a:lnTo>
                  <a:pt x="50291" y="13506"/>
                </a:lnTo>
                <a:lnTo>
                  <a:pt x="19180" y="39296"/>
                </a:lnTo>
                <a:lnTo>
                  <a:pt x="2170" y="74600"/>
                </a:lnTo>
                <a:lnTo>
                  <a:pt x="0" y="878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8" name="object 3198"/>
          <p:cNvSpPr/>
          <p:nvPr/>
        </p:nvSpPr>
        <p:spPr>
          <a:xfrm>
            <a:off x="4455621" y="6746004"/>
            <a:ext cx="0" cy="377825"/>
          </a:xfrm>
          <a:custGeom>
            <a:avLst/>
            <a:gdLst/>
            <a:ahLst/>
            <a:cxnLst/>
            <a:rect l="l" t="t" r="r" b="b"/>
            <a:pathLst>
              <a:path w="0" h="377825">
                <a:moveTo>
                  <a:pt x="0" y="0"/>
                </a:moveTo>
                <a:lnTo>
                  <a:pt x="0" y="3774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9" name="object 3199"/>
          <p:cNvSpPr/>
          <p:nvPr/>
        </p:nvSpPr>
        <p:spPr>
          <a:xfrm>
            <a:off x="4261327" y="7122956"/>
            <a:ext cx="194945" cy="97155"/>
          </a:xfrm>
          <a:custGeom>
            <a:avLst/>
            <a:gdLst/>
            <a:ahLst/>
            <a:cxnLst/>
            <a:rect l="l" t="t" r="r" b="b"/>
            <a:pathLst>
              <a:path w="194945" h="97154">
                <a:moveTo>
                  <a:pt x="0" y="0"/>
                </a:moveTo>
                <a:lnTo>
                  <a:pt x="9279" y="41601"/>
                </a:lnTo>
                <a:lnTo>
                  <a:pt x="34302" y="74318"/>
                </a:lnTo>
                <a:lnTo>
                  <a:pt x="70848" y="93928"/>
                </a:lnTo>
                <a:lnTo>
                  <a:pt x="84861" y="96822"/>
                </a:lnTo>
                <a:lnTo>
                  <a:pt x="101519" y="96074"/>
                </a:lnTo>
                <a:lnTo>
                  <a:pt x="144608" y="83316"/>
                </a:lnTo>
                <a:lnTo>
                  <a:pt x="175719" y="57526"/>
                </a:lnTo>
                <a:lnTo>
                  <a:pt x="192729" y="22222"/>
                </a:lnTo>
                <a:lnTo>
                  <a:pt x="194899" y="89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0" name="object 3200"/>
          <p:cNvSpPr/>
          <p:nvPr/>
        </p:nvSpPr>
        <p:spPr>
          <a:xfrm>
            <a:off x="4455621" y="6974706"/>
            <a:ext cx="331470" cy="134620"/>
          </a:xfrm>
          <a:custGeom>
            <a:avLst/>
            <a:gdLst/>
            <a:ahLst/>
            <a:cxnLst/>
            <a:rect l="l" t="t" r="r" b="b"/>
            <a:pathLst>
              <a:path w="331470" h="134620">
                <a:moveTo>
                  <a:pt x="0" y="0"/>
                </a:moveTo>
                <a:lnTo>
                  <a:pt x="330908" y="1345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1" name="object 3201"/>
          <p:cNvSpPr txBox="1"/>
          <p:nvPr/>
        </p:nvSpPr>
        <p:spPr>
          <a:xfrm>
            <a:off x="4810260" y="6975494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202" name="object 3202"/>
          <p:cNvSpPr/>
          <p:nvPr/>
        </p:nvSpPr>
        <p:spPr>
          <a:xfrm>
            <a:off x="4786529" y="710929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16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3" name="object 3203"/>
          <p:cNvSpPr/>
          <p:nvPr/>
        </p:nvSpPr>
        <p:spPr>
          <a:xfrm>
            <a:off x="5347151" y="12600143"/>
            <a:ext cx="0" cy="684530"/>
          </a:xfrm>
          <a:custGeom>
            <a:avLst/>
            <a:gdLst/>
            <a:ahLst/>
            <a:cxnLst/>
            <a:rect l="l" t="t" r="r" b="b"/>
            <a:pathLst>
              <a:path w="0" h="684530">
                <a:moveTo>
                  <a:pt x="0" y="684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4" name="object 3204"/>
          <p:cNvSpPr/>
          <p:nvPr/>
        </p:nvSpPr>
        <p:spPr>
          <a:xfrm>
            <a:off x="5347151" y="12415968"/>
            <a:ext cx="367665" cy="184150"/>
          </a:xfrm>
          <a:custGeom>
            <a:avLst/>
            <a:gdLst/>
            <a:ahLst/>
            <a:cxnLst/>
            <a:rect l="l" t="t" r="r" b="b"/>
            <a:pathLst>
              <a:path w="367664" h="184150">
                <a:moveTo>
                  <a:pt x="367338" y="183669"/>
                </a:moveTo>
                <a:lnTo>
                  <a:pt x="362000" y="139531"/>
                </a:lnTo>
                <a:lnTo>
                  <a:pt x="346837" y="99262"/>
                </a:lnTo>
                <a:lnTo>
                  <a:pt x="323125" y="64139"/>
                </a:lnTo>
                <a:lnTo>
                  <a:pt x="292141" y="35437"/>
                </a:lnTo>
                <a:lnTo>
                  <a:pt x="255161" y="14433"/>
                </a:lnTo>
                <a:lnTo>
                  <a:pt x="213461" y="2403"/>
                </a:lnTo>
                <a:lnTo>
                  <a:pt x="183669" y="0"/>
                </a:lnTo>
                <a:lnTo>
                  <a:pt x="168605" y="608"/>
                </a:lnTo>
                <a:lnTo>
                  <a:pt x="125615" y="9363"/>
                </a:lnTo>
                <a:lnTo>
                  <a:pt x="86920" y="27517"/>
                </a:lnTo>
                <a:lnTo>
                  <a:pt x="53795" y="53795"/>
                </a:lnTo>
                <a:lnTo>
                  <a:pt x="27517" y="86920"/>
                </a:lnTo>
                <a:lnTo>
                  <a:pt x="9363" y="125615"/>
                </a:lnTo>
                <a:lnTo>
                  <a:pt x="608" y="168605"/>
                </a:lnTo>
                <a:lnTo>
                  <a:pt x="0" y="1836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5" name="object 3205"/>
          <p:cNvSpPr/>
          <p:nvPr/>
        </p:nvSpPr>
        <p:spPr>
          <a:xfrm>
            <a:off x="5714489" y="12600143"/>
            <a:ext cx="0" cy="684530"/>
          </a:xfrm>
          <a:custGeom>
            <a:avLst/>
            <a:gdLst/>
            <a:ahLst/>
            <a:cxnLst/>
            <a:rect l="l" t="t" r="r" b="b"/>
            <a:pathLst>
              <a:path w="0" h="684530">
                <a:moveTo>
                  <a:pt x="0" y="0"/>
                </a:moveTo>
                <a:lnTo>
                  <a:pt x="0" y="6840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6" name="object 3206"/>
          <p:cNvSpPr/>
          <p:nvPr/>
        </p:nvSpPr>
        <p:spPr>
          <a:xfrm>
            <a:off x="5347151" y="13283716"/>
            <a:ext cx="367665" cy="184150"/>
          </a:xfrm>
          <a:custGeom>
            <a:avLst/>
            <a:gdLst/>
            <a:ahLst/>
            <a:cxnLst/>
            <a:rect l="l" t="t" r="r" b="b"/>
            <a:pathLst>
              <a:path w="367664" h="184150">
                <a:moveTo>
                  <a:pt x="0" y="0"/>
                </a:moveTo>
                <a:lnTo>
                  <a:pt x="5337" y="44137"/>
                </a:lnTo>
                <a:lnTo>
                  <a:pt x="20500" y="84406"/>
                </a:lnTo>
                <a:lnTo>
                  <a:pt x="44212" y="119529"/>
                </a:lnTo>
                <a:lnTo>
                  <a:pt x="75196" y="148231"/>
                </a:lnTo>
                <a:lnTo>
                  <a:pt x="112176" y="169235"/>
                </a:lnTo>
                <a:lnTo>
                  <a:pt x="153877" y="181265"/>
                </a:lnTo>
                <a:lnTo>
                  <a:pt x="183669" y="183669"/>
                </a:lnTo>
                <a:lnTo>
                  <a:pt x="198732" y="183060"/>
                </a:lnTo>
                <a:lnTo>
                  <a:pt x="241722" y="174305"/>
                </a:lnTo>
                <a:lnTo>
                  <a:pt x="280418" y="156151"/>
                </a:lnTo>
                <a:lnTo>
                  <a:pt x="313542" y="129873"/>
                </a:lnTo>
                <a:lnTo>
                  <a:pt x="339820" y="96749"/>
                </a:lnTo>
                <a:lnTo>
                  <a:pt x="357974" y="58053"/>
                </a:lnTo>
                <a:lnTo>
                  <a:pt x="366729" y="15063"/>
                </a:lnTo>
                <a:lnTo>
                  <a:pt x="3673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7" name="object 3207"/>
          <p:cNvSpPr/>
          <p:nvPr/>
        </p:nvSpPr>
        <p:spPr>
          <a:xfrm>
            <a:off x="5714489" y="12700326"/>
            <a:ext cx="67945" cy="64769"/>
          </a:xfrm>
          <a:custGeom>
            <a:avLst/>
            <a:gdLst/>
            <a:ahLst/>
            <a:cxnLst/>
            <a:rect l="l" t="t" r="r" b="b"/>
            <a:pathLst>
              <a:path w="67945" h="64770">
                <a:moveTo>
                  <a:pt x="0" y="64764"/>
                </a:moveTo>
                <a:lnTo>
                  <a:pt x="67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8" name="object 3208"/>
          <p:cNvSpPr txBox="1"/>
          <p:nvPr/>
        </p:nvSpPr>
        <p:spPr>
          <a:xfrm>
            <a:off x="5900131" y="12566525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209" name="object 3209"/>
          <p:cNvSpPr txBox="1"/>
          <p:nvPr/>
        </p:nvSpPr>
        <p:spPr>
          <a:xfrm>
            <a:off x="5806020" y="12714561"/>
            <a:ext cx="27813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Арк.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20" i="1">
                <a:latin typeface="ISOCPEUR"/>
                <a:cs typeface="ISOCPEUR"/>
              </a:rPr>
              <a:t>№2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3210" name="object 3210"/>
          <p:cNvSpPr/>
          <p:nvPr/>
        </p:nvSpPr>
        <p:spPr>
          <a:xfrm>
            <a:off x="5782290" y="12700326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 h="0">
                <a:moveTo>
                  <a:pt x="0" y="0"/>
                </a:moveTo>
                <a:lnTo>
                  <a:pt x="3288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1" name="object 3211"/>
          <p:cNvSpPr/>
          <p:nvPr/>
        </p:nvSpPr>
        <p:spPr>
          <a:xfrm>
            <a:off x="4271446" y="5562021"/>
            <a:ext cx="0" cy="398780"/>
          </a:xfrm>
          <a:custGeom>
            <a:avLst/>
            <a:gdLst/>
            <a:ahLst/>
            <a:cxnLst/>
            <a:rect l="l" t="t" r="r" b="b"/>
            <a:pathLst>
              <a:path w="0" h="398779">
                <a:moveTo>
                  <a:pt x="0" y="39870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2" name="object 3212"/>
          <p:cNvSpPr/>
          <p:nvPr/>
        </p:nvSpPr>
        <p:spPr>
          <a:xfrm>
            <a:off x="4272107" y="5468115"/>
            <a:ext cx="186690" cy="93980"/>
          </a:xfrm>
          <a:custGeom>
            <a:avLst/>
            <a:gdLst/>
            <a:ahLst/>
            <a:cxnLst/>
            <a:rect l="l" t="t" r="r" b="b"/>
            <a:pathLst>
              <a:path w="186689" h="93979">
                <a:moveTo>
                  <a:pt x="186550" y="93400"/>
                </a:moveTo>
                <a:lnTo>
                  <a:pt x="176901" y="51961"/>
                </a:lnTo>
                <a:lnTo>
                  <a:pt x="151018" y="19982"/>
                </a:lnTo>
                <a:lnTo>
                  <a:pt x="113494" y="2057"/>
                </a:lnTo>
                <a:lnTo>
                  <a:pt x="99194" y="0"/>
                </a:lnTo>
                <a:lnTo>
                  <a:pt x="83514" y="1002"/>
                </a:lnTo>
                <a:lnTo>
                  <a:pt x="42671" y="15492"/>
                </a:lnTo>
                <a:lnTo>
                  <a:pt x="13720" y="43961"/>
                </a:lnTo>
                <a:lnTo>
                  <a:pt x="2675" y="68647"/>
                </a:lnTo>
                <a:lnTo>
                  <a:pt x="0" y="822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3" name="object 3213"/>
          <p:cNvSpPr/>
          <p:nvPr/>
        </p:nvSpPr>
        <p:spPr>
          <a:xfrm>
            <a:off x="4458657" y="5562021"/>
            <a:ext cx="0" cy="398780"/>
          </a:xfrm>
          <a:custGeom>
            <a:avLst/>
            <a:gdLst/>
            <a:ahLst/>
            <a:cxnLst/>
            <a:rect l="l" t="t" r="r" b="b"/>
            <a:pathLst>
              <a:path w="0" h="398779">
                <a:moveTo>
                  <a:pt x="0" y="0"/>
                </a:moveTo>
                <a:lnTo>
                  <a:pt x="0" y="3987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4" name="object 3214"/>
          <p:cNvSpPr/>
          <p:nvPr/>
        </p:nvSpPr>
        <p:spPr>
          <a:xfrm>
            <a:off x="4271446" y="5960224"/>
            <a:ext cx="186690" cy="93980"/>
          </a:xfrm>
          <a:custGeom>
            <a:avLst/>
            <a:gdLst/>
            <a:ahLst/>
            <a:cxnLst/>
            <a:rect l="l" t="t" r="r" b="b"/>
            <a:pathLst>
              <a:path w="186689" h="93979">
                <a:moveTo>
                  <a:pt x="0" y="0"/>
                </a:moveTo>
                <a:lnTo>
                  <a:pt x="9648" y="41438"/>
                </a:lnTo>
                <a:lnTo>
                  <a:pt x="35532" y="73417"/>
                </a:lnTo>
                <a:lnTo>
                  <a:pt x="73055" y="91342"/>
                </a:lnTo>
                <a:lnTo>
                  <a:pt x="87355" y="93400"/>
                </a:lnTo>
                <a:lnTo>
                  <a:pt x="103035" y="92397"/>
                </a:lnTo>
                <a:lnTo>
                  <a:pt x="143878" y="77907"/>
                </a:lnTo>
                <a:lnTo>
                  <a:pt x="172829" y="49438"/>
                </a:lnTo>
                <a:lnTo>
                  <a:pt x="183874" y="24752"/>
                </a:lnTo>
                <a:lnTo>
                  <a:pt x="186550" y="111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5" name="object 3215"/>
          <p:cNvSpPr/>
          <p:nvPr/>
        </p:nvSpPr>
        <p:spPr>
          <a:xfrm>
            <a:off x="4390857" y="5269567"/>
            <a:ext cx="18415" cy="202565"/>
          </a:xfrm>
          <a:custGeom>
            <a:avLst/>
            <a:gdLst/>
            <a:ahLst/>
            <a:cxnLst/>
            <a:rect l="l" t="t" r="r" b="b"/>
            <a:pathLst>
              <a:path w="18414" h="202564">
                <a:moveTo>
                  <a:pt x="0" y="202390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6" name="object 3216"/>
          <p:cNvSpPr txBox="1"/>
          <p:nvPr/>
        </p:nvSpPr>
        <p:spPr>
          <a:xfrm>
            <a:off x="4525901" y="5135767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217" name="object 3217"/>
          <p:cNvSpPr txBox="1"/>
          <p:nvPr/>
        </p:nvSpPr>
        <p:spPr>
          <a:xfrm>
            <a:off x="4431790" y="5283803"/>
            <a:ext cx="27813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Арк.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20" i="1">
                <a:latin typeface="ISOCPEUR"/>
                <a:cs typeface="ISOCPEUR"/>
              </a:rPr>
              <a:t>№2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3218" name="object 3218"/>
          <p:cNvSpPr/>
          <p:nvPr/>
        </p:nvSpPr>
        <p:spPr>
          <a:xfrm>
            <a:off x="4409071" y="5269567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 h="0">
                <a:moveTo>
                  <a:pt x="0" y="0"/>
                </a:moveTo>
                <a:lnTo>
                  <a:pt x="3288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9" name="object 3219"/>
          <p:cNvSpPr/>
          <p:nvPr/>
        </p:nvSpPr>
        <p:spPr>
          <a:xfrm>
            <a:off x="1736508" y="102483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0" name="object 3220"/>
          <p:cNvSpPr/>
          <p:nvPr/>
        </p:nvSpPr>
        <p:spPr>
          <a:xfrm>
            <a:off x="1736508" y="102483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1" name="object 3221"/>
          <p:cNvSpPr/>
          <p:nvPr/>
        </p:nvSpPr>
        <p:spPr>
          <a:xfrm>
            <a:off x="1738896" y="10138177"/>
            <a:ext cx="221615" cy="111125"/>
          </a:xfrm>
          <a:custGeom>
            <a:avLst/>
            <a:gdLst/>
            <a:ahLst/>
            <a:cxnLst/>
            <a:rect l="l" t="t" r="r" b="b"/>
            <a:pathLst>
              <a:path w="221614" h="111125">
                <a:moveTo>
                  <a:pt x="221253" y="110697"/>
                </a:moveTo>
                <a:lnTo>
                  <a:pt x="213002" y="68661"/>
                </a:lnTo>
                <a:lnTo>
                  <a:pt x="190434" y="34014"/>
                </a:lnTo>
                <a:lnTo>
                  <a:pt x="156828" y="10034"/>
                </a:lnTo>
                <a:lnTo>
                  <a:pt x="115463" y="0"/>
                </a:lnTo>
                <a:lnTo>
                  <a:pt x="100061" y="889"/>
                </a:lnTo>
                <a:lnTo>
                  <a:pt x="58586" y="13649"/>
                </a:lnTo>
                <a:lnTo>
                  <a:pt x="26275" y="39155"/>
                </a:lnTo>
                <a:lnTo>
                  <a:pt x="5783" y="74341"/>
                </a:lnTo>
                <a:lnTo>
                  <a:pt x="2038" y="87690"/>
                </a:lnTo>
                <a:lnTo>
                  <a:pt x="0" y="1016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2" name="object 3222"/>
          <p:cNvSpPr/>
          <p:nvPr/>
        </p:nvSpPr>
        <p:spPr>
          <a:xfrm>
            <a:off x="1958125" y="102483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3" name="object 3223"/>
          <p:cNvSpPr/>
          <p:nvPr/>
        </p:nvSpPr>
        <p:spPr>
          <a:xfrm>
            <a:off x="1958125" y="102483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4" name="object 3224"/>
          <p:cNvSpPr/>
          <p:nvPr/>
        </p:nvSpPr>
        <p:spPr>
          <a:xfrm>
            <a:off x="1738532" y="10248874"/>
            <a:ext cx="221615" cy="111125"/>
          </a:xfrm>
          <a:custGeom>
            <a:avLst/>
            <a:gdLst/>
            <a:ahLst/>
            <a:cxnLst/>
            <a:rect l="l" t="t" r="r" b="b"/>
            <a:pathLst>
              <a:path w="221614" h="111125">
                <a:moveTo>
                  <a:pt x="0" y="0"/>
                </a:moveTo>
                <a:lnTo>
                  <a:pt x="8251" y="42035"/>
                </a:lnTo>
                <a:lnTo>
                  <a:pt x="30819" y="76682"/>
                </a:lnTo>
                <a:lnTo>
                  <a:pt x="64424" y="100662"/>
                </a:lnTo>
                <a:lnTo>
                  <a:pt x="105789" y="110697"/>
                </a:lnTo>
                <a:lnTo>
                  <a:pt x="121192" y="109807"/>
                </a:lnTo>
                <a:lnTo>
                  <a:pt x="162667" y="97047"/>
                </a:lnTo>
                <a:lnTo>
                  <a:pt x="194978" y="71541"/>
                </a:lnTo>
                <a:lnTo>
                  <a:pt x="215469" y="36355"/>
                </a:lnTo>
                <a:lnTo>
                  <a:pt x="219215" y="23006"/>
                </a:lnTo>
                <a:lnTo>
                  <a:pt x="221253" y="90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5" name="object 3225"/>
          <p:cNvSpPr/>
          <p:nvPr/>
        </p:nvSpPr>
        <p:spPr>
          <a:xfrm>
            <a:off x="1894372" y="9989308"/>
            <a:ext cx="71120" cy="159385"/>
          </a:xfrm>
          <a:custGeom>
            <a:avLst/>
            <a:gdLst/>
            <a:ahLst/>
            <a:cxnLst/>
            <a:rect l="l" t="t" r="r" b="b"/>
            <a:pathLst>
              <a:path w="71119" h="159384">
                <a:moveTo>
                  <a:pt x="0" y="15887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6" name="object 3226"/>
          <p:cNvSpPr txBox="1"/>
          <p:nvPr/>
        </p:nvSpPr>
        <p:spPr>
          <a:xfrm>
            <a:off x="2080015" y="9855507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227" name="object 3227"/>
          <p:cNvSpPr txBox="1"/>
          <p:nvPr/>
        </p:nvSpPr>
        <p:spPr>
          <a:xfrm>
            <a:off x="1987927" y="10003544"/>
            <a:ext cx="27305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арк.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20" i="1">
                <a:latin typeface="ISOCPEUR"/>
                <a:cs typeface="ISOCPEUR"/>
              </a:rPr>
              <a:t>№2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3228" name="object 3228"/>
          <p:cNvSpPr/>
          <p:nvPr/>
        </p:nvSpPr>
        <p:spPr>
          <a:xfrm>
            <a:off x="1965209" y="9989308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 h="0">
                <a:moveTo>
                  <a:pt x="0" y="0"/>
                </a:moveTo>
                <a:lnTo>
                  <a:pt x="3238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9" name="object 3229"/>
          <p:cNvSpPr/>
          <p:nvPr/>
        </p:nvSpPr>
        <p:spPr>
          <a:xfrm>
            <a:off x="12614985" y="5804889"/>
            <a:ext cx="0" cy="629920"/>
          </a:xfrm>
          <a:custGeom>
            <a:avLst/>
            <a:gdLst/>
            <a:ahLst/>
            <a:cxnLst/>
            <a:rect l="l" t="t" r="r" b="b"/>
            <a:pathLst>
              <a:path w="0" h="629920">
                <a:moveTo>
                  <a:pt x="0" y="0"/>
                </a:moveTo>
                <a:lnTo>
                  <a:pt x="0" y="6294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0" name="object 3230"/>
          <p:cNvSpPr/>
          <p:nvPr/>
        </p:nvSpPr>
        <p:spPr>
          <a:xfrm>
            <a:off x="12495941" y="6433423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1" name="object 3231"/>
          <p:cNvSpPr txBox="1"/>
          <p:nvPr/>
        </p:nvSpPr>
        <p:spPr>
          <a:xfrm>
            <a:off x="12574962" y="6482653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232" name="object 3232"/>
          <p:cNvSpPr/>
          <p:nvPr/>
        </p:nvSpPr>
        <p:spPr>
          <a:xfrm>
            <a:off x="12419679" y="588786"/>
            <a:ext cx="1354496" cy="314463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3" name="object 3233"/>
          <p:cNvSpPr/>
          <p:nvPr/>
        </p:nvSpPr>
        <p:spPr>
          <a:xfrm>
            <a:off x="12614985" y="379211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4" name="object 3234"/>
          <p:cNvSpPr/>
          <p:nvPr/>
        </p:nvSpPr>
        <p:spPr>
          <a:xfrm>
            <a:off x="12614985" y="391152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5" name="object 3235"/>
          <p:cNvSpPr/>
          <p:nvPr/>
        </p:nvSpPr>
        <p:spPr>
          <a:xfrm>
            <a:off x="12614985" y="427077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6" name="object 3236"/>
          <p:cNvSpPr/>
          <p:nvPr/>
        </p:nvSpPr>
        <p:spPr>
          <a:xfrm>
            <a:off x="12208181" y="588786"/>
            <a:ext cx="7557252" cy="6093800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37" name="object 3237"/>
          <p:cNvSpPr/>
          <p:nvPr/>
        </p:nvSpPr>
        <p:spPr>
          <a:xfrm>
            <a:off x="9512342" y="5709766"/>
            <a:ext cx="605155" cy="0"/>
          </a:xfrm>
          <a:custGeom>
            <a:avLst/>
            <a:gdLst/>
            <a:ahLst/>
            <a:cxnLst/>
            <a:rect l="l" t="t" r="r" b="b"/>
            <a:pathLst>
              <a:path w="605154" h="0">
                <a:moveTo>
                  <a:pt x="0" y="0"/>
                </a:moveTo>
                <a:lnTo>
                  <a:pt x="6051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8" name="object 3238"/>
          <p:cNvSpPr/>
          <p:nvPr/>
        </p:nvSpPr>
        <p:spPr>
          <a:xfrm>
            <a:off x="9273887" y="558945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9" name="object 3239"/>
          <p:cNvSpPr txBox="1"/>
          <p:nvPr/>
        </p:nvSpPr>
        <p:spPr>
          <a:xfrm>
            <a:off x="9341777" y="5638685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240" name="object 3240"/>
          <p:cNvSpPr/>
          <p:nvPr/>
        </p:nvSpPr>
        <p:spPr>
          <a:xfrm>
            <a:off x="12089782" y="57097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1" name="object 3241"/>
          <p:cNvSpPr/>
          <p:nvPr/>
        </p:nvSpPr>
        <p:spPr>
          <a:xfrm>
            <a:off x="11730540" y="570976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2" name="object 3242"/>
          <p:cNvSpPr/>
          <p:nvPr/>
        </p:nvSpPr>
        <p:spPr>
          <a:xfrm>
            <a:off x="11611130" y="57097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3" name="object 3243"/>
          <p:cNvSpPr/>
          <p:nvPr/>
        </p:nvSpPr>
        <p:spPr>
          <a:xfrm>
            <a:off x="11252899" y="570976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4" name="object 3244"/>
          <p:cNvSpPr/>
          <p:nvPr/>
        </p:nvSpPr>
        <p:spPr>
          <a:xfrm>
            <a:off x="11133488" y="57097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5" name="object 3245"/>
          <p:cNvSpPr/>
          <p:nvPr/>
        </p:nvSpPr>
        <p:spPr>
          <a:xfrm>
            <a:off x="10774246" y="570976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6" name="object 3246"/>
          <p:cNvSpPr/>
          <p:nvPr/>
        </p:nvSpPr>
        <p:spPr>
          <a:xfrm>
            <a:off x="10654835" y="57097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7" name="object 3247"/>
          <p:cNvSpPr/>
          <p:nvPr/>
        </p:nvSpPr>
        <p:spPr>
          <a:xfrm>
            <a:off x="10296604" y="570976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8" name="object 3248"/>
          <p:cNvSpPr/>
          <p:nvPr/>
        </p:nvSpPr>
        <p:spPr>
          <a:xfrm>
            <a:off x="10177195" y="57097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9" name="object 3249"/>
          <p:cNvSpPr/>
          <p:nvPr/>
        </p:nvSpPr>
        <p:spPr>
          <a:xfrm>
            <a:off x="14069159" y="5804889"/>
            <a:ext cx="0" cy="626745"/>
          </a:xfrm>
          <a:custGeom>
            <a:avLst/>
            <a:gdLst/>
            <a:ahLst/>
            <a:cxnLst/>
            <a:rect l="l" t="t" r="r" b="b"/>
            <a:pathLst>
              <a:path w="0" h="626745">
                <a:moveTo>
                  <a:pt x="0" y="0"/>
                </a:moveTo>
                <a:lnTo>
                  <a:pt x="0" y="6263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0" name="object 3250"/>
          <p:cNvSpPr/>
          <p:nvPr/>
        </p:nvSpPr>
        <p:spPr>
          <a:xfrm>
            <a:off x="13950114" y="643038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1" name="object 3251"/>
          <p:cNvSpPr txBox="1"/>
          <p:nvPr/>
        </p:nvSpPr>
        <p:spPr>
          <a:xfrm>
            <a:off x="13991694" y="6479617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2а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252" name="object 3252"/>
          <p:cNvSpPr/>
          <p:nvPr/>
        </p:nvSpPr>
        <p:spPr>
          <a:xfrm>
            <a:off x="14069159" y="3812357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4">
                <a:moveTo>
                  <a:pt x="0" y="0"/>
                </a:moveTo>
                <a:lnTo>
                  <a:pt x="0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3" name="object 3253"/>
          <p:cNvSpPr/>
          <p:nvPr/>
        </p:nvSpPr>
        <p:spPr>
          <a:xfrm>
            <a:off x="14069159" y="4254580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4" name="object 3254"/>
          <p:cNvSpPr/>
          <p:nvPr/>
        </p:nvSpPr>
        <p:spPr>
          <a:xfrm>
            <a:off x="15264274" y="6053830"/>
            <a:ext cx="0" cy="389890"/>
          </a:xfrm>
          <a:custGeom>
            <a:avLst/>
            <a:gdLst/>
            <a:ahLst/>
            <a:cxnLst/>
            <a:rect l="l" t="t" r="r" b="b"/>
            <a:pathLst>
              <a:path w="0" h="389889">
                <a:moveTo>
                  <a:pt x="0" y="0"/>
                </a:moveTo>
                <a:lnTo>
                  <a:pt x="0" y="3896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5" name="object 3255"/>
          <p:cNvSpPr/>
          <p:nvPr/>
        </p:nvSpPr>
        <p:spPr>
          <a:xfrm>
            <a:off x="15145229" y="644253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6" name="object 3256"/>
          <p:cNvSpPr txBox="1"/>
          <p:nvPr/>
        </p:nvSpPr>
        <p:spPr>
          <a:xfrm>
            <a:off x="15186809" y="6491760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3а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257" name="object 3257"/>
          <p:cNvSpPr/>
          <p:nvPr/>
        </p:nvSpPr>
        <p:spPr>
          <a:xfrm>
            <a:off x="15264274" y="3812357"/>
            <a:ext cx="0" cy="149860"/>
          </a:xfrm>
          <a:custGeom>
            <a:avLst/>
            <a:gdLst/>
            <a:ahLst/>
            <a:cxnLst/>
            <a:rect l="l" t="t" r="r" b="b"/>
            <a:pathLst>
              <a:path w="0" h="149860">
                <a:moveTo>
                  <a:pt x="0" y="0"/>
                </a:moveTo>
                <a:lnTo>
                  <a:pt x="0" y="1497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8" name="object 3258"/>
          <p:cNvSpPr/>
          <p:nvPr/>
        </p:nvSpPr>
        <p:spPr>
          <a:xfrm>
            <a:off x="15264274" y="402183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9" name="object 3259"/>
          <p:cNvSpPr/>
          <p:nvPr/>
        </p:nvSpPr>
        <p:spPr>
          <a:xfrm>
            <a:off x="15264274" y="414124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0" name="object 3260"/>
          <p:cNvSpPr/>
          <p:nvPr/>
        </p:nvSpPr>
        <p:spPr>
          <a:xfrm>
            <a:off x="9457697" y="4516675"/>
            <a:ext cx="403860" cy="0"/>
          </a:xfrm>
          <a:custGeom>
            <a:avLst/>
            <a:gdLst/>
            <a:ahLst/>
            <a:cxnLst/>
            <a:rect l="l" t="t" r="r" b="b"/>
            <a:pathLst>
              <a:path w="403859" h="0">
                <a:moveTo>
                  <a:pt x="0" y="0"/>
                </a:moveTo>
                <a:lnTo>
                  <a:pt x="403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1" name="object 3261"/>
          <p:cNvSpPr/>
          <p:nvPr/>
        </p:nvSpPr>
        <p:spPr>
          <a:xfrm>
            <a:off x="9219241" y="4396365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2" name="object 3262"/>
          <p:cNvSpPr txBox="1"/>
          <p:nvPr/>
        </p:nvSpPr>
        <p:spPr>
          <a:xfrm>
            <a:off x="9289157" y="4445595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263" name="object 3263"/>
          <p:cNvSpPr/>
          <p:nvPr/>
        </p:nvSpPr>
        <p:spPr>
          <a:xfrm>
            <a:off x="19472980" y="451667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4" name="object 3264"/>
          <p:cNvSpPr/>
          <p:nvPr/>
        </p:nvSpPr>
        <p:spPr>
          <a:xfrm>
            <a:off x="19114749" y="451667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5" name="object 3265"/>
          <p:cNvSpPr/>
          <p:nvPr/>
        </p:nvSpPr>
        <p:spPr>
          <a:xfrm>
            <a:off x="18995339" y="451667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6" name="object 3266"/>
          <p:cNvSpPr/>
          <p:nvPr/>
        </p:nvSpPr>
        <p:spPr>
          <a:xfrm>
            <a:off x="18636096" y="451667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7" name="object 3267"/>
          <p:cNvSpPr/>
          <p:nvPr/>
        </p:nvSpPr>
        <p:spPr>
          <a:xfrm>
            <a:off x="18516686" y="451667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8" name="object 3268"/>
          <p:cNvSpPr/>
          <p:nvPr/>
        </p:nvSpPr>
        <p:spPr>
          <a:xfrm>
            <a:off x="18158455" y="451667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9" name="object 3269"/>
          <p:cNvSpPr/>
          <p:nvPr/>
        </p:nvSpPr>
        <p:spPr>
          <a:xfrm>
            <a:off x="18039044" y="451667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0" name="object 3270"/>
          <p:cNvSpPr/>
          <p:nvPr/>
        </p:nvSpPr>
        <p:spPr>
          <a:xfrm>
            <a:off x="17679803" y="451667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1" name="object 3271"/>
          <p:cNvSpPr/>
          <p:nvPr/>
        </p:nvSpPr>
        <p:spPr>
          <a:xfrm>
            <a:off x="17560391" y="451667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2" name="object 3272"/>
          <p:cNvSpPr/>
          <p:nvPr/>
        </p:nvSpPr>
        <p:spPr>
          <a:xfrm>
            <a:off x="17202160" y="451667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3" name="object 3273"/>
          <p:cNvSpPr/>
          <p:nvPr/>
        </p:nvSpPr>
        <p:spPr>
          <a:xfrm>
            <a:off x="17082751" y="451667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4" name="object 3274"/>
          <p:cNvSpPr/>
          <p:nvPr/>
        </p:nvSpPr>
        <p:spPr>
          <a:xfrm>
            <a:off x="16723507" y="451667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5" name="object 3275"/>
          <p:cNvSpPr/>
          <p:nvPr/>
        </p:nvSpPr>
        <p:spPr>
          <a:xfrm>
            <a:off x="16604098" y="451667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6" name="object 3276"/>
          <p:cNvSpPr/>
          <p:nvPr/>
        </p:nvSpPr>
        <p:spPr>
          <a:xfrm>
            <a:off x="16245867" y="451667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7" name="object 3277"/>
          <p:cNvSpPr/>
          <p:nvPr/>
        </p:nvSpPr>
        <p:spPr>
          <a:xfrm>
            <a:off x="16126457" y="451667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8" name="object 3278"/>
          <p:cNvSpPr/>
          <p:nvPr/>
        </p:nvSpPr>
        <p:spPr>
          <a:xfrm>
            <a:off x="15768226" y="451667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9" name="object 3279"/>
          <p:cNvSpPr/>
          <p:nvPr/>
        </p:nvSpPr>
        <p:spPr>
          <a:xfrm>
            <a:off x="15647804" y="451667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0" name="object 3280"/>
          <p:cNvSpPr/>
          <p:nvPr/>
        </p:nvSpPr>
        <p:spPr>
          <a:xfrm>
            <a:off x="14691509" y="451667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1" name="object 3281"/>
          <p:cNvSpPr/>
          <p:nvPr/>
        </p:nvSpPr>
        <p:spPr>
          <a:xfrm>
            <a:off x="14333278" y="451667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2" name="object 3282"/>
          <p:cNvSpPr/>
          <p:nvPr/>
        </p:nvSpPr>
        <p:spPr>
          <a:xfrm>
            <a:off x="14213868" y="451667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3" name="object 3283"/>
          <p:cNvSpPr/>
          <p:nvPr/>
        </p:nvSpPr>
        <p:spPr>
          <a:xfrm>
            <a:off x="13736228" y="451667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4" name="object 3284"/>
          <p:cNvSpPr/>
          <p:nvPr/>
        </p:nvSpPr>
        <p:spPr>
          <a:xfrm>
            <a:off x="13376985" y="451667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5" name="object 3285"/>
          <p:cNvSpPr/>
          <p:nvPr/>
        </p:nvSpPr>
        <p:spPr>
          <a:xfrm>
            <a:off x="13257575" y="451667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6" name="object 3286"/>
          <p:cNvSpPr/>
          <p:nvPr/>
        </p:nvSpPr>
        <p:spPr>
          <a:xfrm>
            <a:off x="12899344" y="451667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7" name="object 3287"/>
          <p:cNvSpPr/>
          <p:nvPr/>
        </p:nvSpPr>
        <p:spPr>
          <a:xfrm>
            <a:off x="12779933" y="451667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8" name="object 3288"/>
          <p:cNvSpPr/>
          <p:nvPr/>
        </p:nvSpPr>
        <p:spPr>
          <a:xfrm>
            <a:off x="12301280" y="451667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9" name="object 3289"/>
          <p:cNvSpPr/>
          <p:nvPr/>
        </p:nvSpPr>
        <p:spPr>
          <a:xfrm>
            <a:off x="11943050" y="451667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0" name="object 3290"/>
          <p:cNvSpPr/>
          <p:nvPr/>
        </p:nvSpPr>
        <p:spPr>
          <a:xfrm>
            <a:off x="11823639" y="451667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1" name="object 3291"/>
          <p:cNvSpPr/>
          <p:nvPr/>
        </p:nvSpPr>
        <p:spPr>
          <a:xfrm>
            <a:off x="11464397" y="451667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2" name="object 3292"/>
          <p:cNvSpPr/>
          <p:nvPr/>
        </p:nvSpPr>
        <p:spPr>
          <a:xfrm>
            <a:off x="11344986" y="451667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3" name="object 3293"/>
          <p:cNvSpPr/>
          <p:nvPr/>
        </p:nvSpPr>
        <p:spPr>
          <a:xfrm>
            <a:off x="10986755" y="451667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4" name="object 3294"/>
          <p:cNvSpPr/>
          <p:nvPr/>
        </p:nvSpPr>
        <p:spPr>
          <a:xfrm>
            <a:off x="10867345" y="451667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5" name="object 3295"/>
          <p:cNvSpPr/>
          <p:nvPr/>
        </p:nvSpPr>
        <p:spPr>
          <a:xfrm>
            <a:off x="10508102" y="451667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6" name="object 3296"/>
          <p:cNvSpPr/>
          <p:nvPr/>
        </p:nvSpPr>
        <p:spPr>
          <a:xfrm>
            <a:off x="10388693" y="451667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7" name="object 3297"/>
          <p:cNvSpPr/>
          <p:nvPr/>
        </p:nvSpPr>
        <p:spPr>
          <a:xfrm>
            <a:off x="10030462" y="451667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8" name="object 3298"/>
          <p:cNvSpPr/>
          <p:nvPr/>
        </p:nvSpPr>
        <p:spPr>
          <a:xfrm>
            <a:off x="9911051" y="451667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9" name="object 3299"/>
          <p:cNvSpPr/>
          <p:nvPr/>
        </p:nvSpPr>
        <p:spPr>
          <a:xfrm>
            <a:off x="17654503" y="5800842"/>
            <a:ext cx="0" cy="642620"/>
          </a:xfrm>
          <a:custGeom>
            <a:avLst/>
            <a:gdLst/>
            <a:ahLst/>
            <a:cxnLst/>
            <a:rect l="l" t="t" r="r" b="b"/>
            <a:pathLst>
              <a:path w="0" h="642620">
                <a:moveTo>
                  <a:pt x="0" y="0"/>
                </a:moveTo>
                <a:lnTo>
                  <a:pt x="0" y="6425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0" name="object 3300"/>
          <p:cNvSpPr/>
          <p:nvPr/>
        </p:nvSpPr>
        <p:spPr>
          <a:xfrm>
            <a:off x="17535458" y="644253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1" name="object 3301"/>
          <p:cNvSpPr txBox="1"/>
          <p:nvPr/>
        </p:nvSpPr>
        <p:spPr>
          <a:xfrm>
            <a:off x="17607396" y="6491760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302" name="object 3302"/>
          <p:cNvSpPr/>
          <p:nvPr/>
        </p:nvSpPr>
        <p:spPr>
          <a:xfrm>
            <a:off x="17654503" y="150409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3" name="object 3303"/>
          <p:cNvSpPr/>
          <p:nvPr/>
        </p:nvSpPr>
        <p:spPr>
          <a:xfrm>
            <a:off x="17654503" y="162350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4" name="object 3304"/>
          <p:cNvSpPr/>
          <p:nvPr/>
        </p:nvSpPr>
        <p:spPr>
          <a:xfrm>
            <a:off x="17654503" y="198173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5" name="object 3305"/>
          <p:cNvSpPr/>
          <p:nvPr/>
        </p:nvSpPr>
        <p:spPr>
          <a:xfrm>
            <a:off x="17654503" y="2101147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6" name="object 3306"/>
          <p:cNvSpPr/>
          <p:nvPr/>
        </p:nvSpPr>
        <p:spPr>
          <a:xfrm>
            <a:off x="17654503" y="2460390"/>
            <a:ext cx="0" cy="546735"/>
          </a:xfrm>
          <a:custGeom>
            <a:avLst/>
            <a:gdLst/>
            <a:ahLst/>
            <a:cxnLst/>
            <a:rect l="l" t="t" r="r" b="b"/>
            <a:pathLst>
              <a:path w="0" h="546735">
                <a:moveTo>
                  <a:pt x="0" y="0"/>
                </a:moveTo>
                <a:lnTo>
                  <a:pt x="0" y="546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7" name="object 3307"/>
          <p:cNvSpPr/>
          <p:nvPr/>
        </p:nvSpPr>
        <p:spPr>
          <a:xfrm>
            <a:off x="17654503" y="3057442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8" name="object 3308"/>
          <p:cNvSpPr/>
          <p:nvPr/>
        </p:nvSpPr>
        <p:spPr>
          <a:xfrm>
            <a:off x="17654503" y="341668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9" name="object 3309"/>
          <p:cNvSpPr/>
          <p:nvPr/>
        </p:nvSpPr>
        <p:spPr>
          <a:xfrm>
            <a:off x="17654503" y="353609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0" name="object 3310"/>
          <p:cNvSpPr/>
          <p:nvPr/>
        </p:nvSpPr>
        <p:spPr>
          <a:xfrm>
            <a:off x="17654503" y="389432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1" name="object 3311"/>
          <p:cNvSpPr/>
          <p:nvPr/>
        </p:nvSpPr>
        <p:spPr>
          <a:xfrm>
            <a:off x="17654503" y="401474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2" name="object 3312"/>
          <p:cNvSpPr/>
          <p:nvPr/>
        </p:nvSpPr>
        <p:spPr>
          <a:xfrm>
            <a:off x="17654503" y="437297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3" name="object 3313"/>
          <p:cNvSpPr txBox="1"/>
          <p:nvPr/>
        </p:nvSpPr>
        <p:spPr>
          <a:xfrm>
            <a:off x="19598916" y="6491760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314" name="object 3314"/>
          <p:cNvSpPr/>
          <p:nvPr/>
        </p:nvSpPr>
        <p:spPr>
          <a:xfrm>
            <a:off x="9457697" y="3066549"/>
            <a:ext cx="410845" cy="0"/>
          </a:xfrm>
          <a:custGeom>
            <a:avLst/>
            <a:gdLst/>
            <a:ahLst/>
            <a:cxnLst/>
            <a:rect l="l" t="t" r="r" b="b"/>
            <a:pathLst>
              <a:path w="410845" h="0">
                <a:moveTo>
                  <a:pt x="0" y="0"/>
                </a:moveTo>
                <a:lnTo>
                  <a:pt x="4108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5" name="object 3315"/>
          <p:cNvSpPr/>
          <p:nvPr/>
        </p:nvSpPr>
        <p:spPr>
          <a:xfrm>
            <a:off x="9219241" y="2946239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6" name="object 3316"/>
          <p:cNvSpPr txBox="1"/>
          <p:nvPr/>
        </p:nvSpPr>
        <p:spPr>
          <a:xfrm>
            <a:off x="9289157" y="2995468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В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317" name="object 3317"/>
          <p:cNvSpPr/>
          <p:nvPr/>
        </p:nvSpPr>
        <p:spPr>
          <a:xfrm>
            <a:off x="19472980" y="306654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8" name="object 3318"/>
          <p:cNvSpPr/>
          <p:nvPr/>
        </p:nvSpPr>
        <p:spPr>
          <a:xfrm>
            <a:off x="19114749" y="306654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9" name="object 3319"/>
          <p:cNvSpPr/>
          <p:nvPr/>
        </p:nvSpPr>
        <p:spPr>
          <a:xfrm>
            <a:off x="18995339" y="306654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0" name="object 3320"/>
          <p:cNvSpPr/>
          <p:nvPr/>
        </p:nvSpPr>
        <p:spPr>
          <a:xfrm>
            <a:off x="18636096" y="306654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1" name="object 3321"/>
          <p:cNvSpPr/>
          <p:nvPr/>
        </p:nvSpPr>
        <p:spPr>
          <a:xfrm>
            <a:off x="18516686" y="306654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2" name="object 3322"/>
          <p:cNvSpPr/>
          <p:nvPr/>
        </p:nvSpPr>
        <p:spPr>
          <a:xfrm>
            <a:off x="18158455" y="306654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3" name="object 3323"/>
          <p:cNvSpPr/>
          <p:nvPr/>
        </p:nvSpPr>
        <p:spPr>
          <a:xfrm>
            <a:off x="18039044" y="306654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4" name="object 3324"/>
          <p:cNvSpPr/>
          <p:nvPr/>
        </p:nvSpPr>
        <p:spPr>
          <a:xfrm>
            <a:off x="17679803" y="306654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5" name="object 3325"/>
          <p:cNvSpPr/>
          <p:nvPr/>
        </p:nvSpPr>
        <p:spPr>
          <a:xfrm>
            <a:off x="17560391" y="306654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6" name="object 3326"/>
          <p:cNvSpPr/>
          <p:nvPr/>
        </p:nvSpPr>
        <p:spPr>
          <a:xfrm>
            <a:off x="17202160" y="306654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7" name="object 3327"/>
          <p:cNvSpPr/>
          <p:nvPr/>
        </p:nvSpPr>
        <p:spPr>
          <a:xfrm>
            <a:off x="17082751" y="306654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8" name="object 3328"/>
          <p:cNvSpPr/>
          <p:nvPr/>
        </p:nvSpPr>
        <p:spPr>
          <a:xfrm>
            <a:off x="16723507" y="306654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9" name="object 3329"/>
          <p:cNvSpPr/>
          <p:nvPr/>
        </p:nvSpPr>
        <p:spPr>
          <a:xfrm>
            <a:off x="16604098" y="306654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0" name="object 3330"/>
          <p:cNvSpPr/>
          <p:nvPr/>
        </p:nvSpPr>
        <p:spPr>
          <a:xfrm>
            <a:off x="16245867" y="306654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1" name="object 3331"/>
          <p:cNvSpPr/>
          <p:nvPr/>
        </p:nvSpPr>
        <p:spPr>
          <a:xfrm>
            <a:off x="16126457" y="306654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2" name="object 3332"/>
          <p:cNvSpPr/>
          <p:nvPr/>
        </p:nvSpPr>
        <p:spPr>
          <a:xfrm>
            <a:off x="15768226" y="306654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3" name="object 3333"/>
          <p:cNvSpPr/>
          <p:nvPr/>
        </p:nvSpPr>
        <p:spPr>
          <a:xfrm>
            <a:off x="15647804" y="306654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4" name="object 3334"/>
          <p:cNvSpPr/>
          <p:nvPr/>
        </p:nvSpPr>
        <p:spPr>
          <a:xfrm>
            <a:off x="15289573" y="306654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5" name="object 3335"/>
          <p:cNvSpPr/>
          <p:nvPr/>
        </p:nvSpPr>
        <p:spPr>
          <a:xfrm>
            <a:off x="15170162" y="306654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6" name="object 3336"/>
          <p:cNvSpPr/>
          <p:nvPr/>
        </p:nvSpPr>
        <p:spPr>
          <a:xfrm>
            <a:off x="14811931" y="306654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7" name="object 3337"/>
          <p:cNvSpPr/>
          <p:nvPr/>
        </p:nvSpPr>
        <p:spPr>
          <a:xfrm>
            <a:off x="14691509" y="306654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8" name="object 3338"/>
          <p:cNvSpPr/>
          <p:nvPr/>
        </p:nvSpPr>
        <p:spPr>
          <a:xfrm>
            <a:off x="14333278" y="306654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9" name="object 3339"/>
          <p:cNvSpPr/>
          <p:nvPr/>
        </p:nvSpPr>
        <p:spPr>
          <a:xfrm>
            <a:off x="14213868" y="306654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0" name="object 3340"/>
          <p:cNvSpPr/>
          <p:nvPr/>
        </p:nvSpPr>
        <p:spPr>
          <a:xfrm>
            <a:off x="13855637" y="306654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1" name="object 3341"/>
          <p:cNvSpPr/>
          <p:nvPr/>
        </p:nvSpPr>
        <p:spPr>
          <a:xfrm>
            <a:off x="13736228" y="306654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2" name="object 3342"/>
          <p:cNvSpPr/>
          <p:nvPr/>
        </p:nvSpPr>
        <p:spPr>
          <a:xfrm>
            <a:off x="13376985" y="306654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3" name="object 3343"/>
          <p:cNvSpPr/>
          <p:nvPr/>
        </p:nvSpPr>
        <p:spPr>
          <a:xfrm>
            <a:off x="13257575" y="306654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4" name="object 3344"/>
          <p:cNvSpPr/>
          <p:nvPr/>
        </p:nvSpPr>
        <p:spPr>
          <a:xfrm>
            <a:off x="12899344" y="306654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5" name="object 3345"/>
          <p:cNvSpPr/>
          <p:nvPr/>
        </p:nvSpPr>
        <p:spPr>
          <a:xfrm>
            <a:off x="12779933" y="306654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6" name="object 3346"/>
          <p:cNvSpPr/>
          <p:nvPr/>
        </p:nvSpPr>
        <p:spPr>
          <a:xfrm>
            <a:off x="12301280" y="306654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7" name="object 3347"/>
          <p:cNvSpPr/>
          <p:nvPr/>
        </p:nvSpPr>
        <p:spPr>
          <a:xfrm>
            <a:off x="11943050" y="306654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8" name="object 3348"/>
          <p:cNvSpPr/>
          <p:nvPr/>
        </p:nvSpPr>
        <p:spPr>
          <a:xfrm>
            <a:off x="11823639" y="306654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9" name="object 3349"/>
          <p:cNvSpPr/>
          <p:nvPr/>
        </p:nvSpPr>
        <p:spPr>
          <a:xfrm>
            <a:off x="11464397" y="306654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0" name="object 3350"/>
          <p:cNvSpPr/>
          <p:nvPr/>
        </p:nvSpPr>
        <p:spPr>
          <a:xfrm>
            <a:off x="11344986" y="306654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1" name="object 3351"/>
          <p:cNvSpPr/>
          <p:nvPr/>
        </p:nvSpPr>
        <p:spPr>
          <a:xfrm>
            <a:off x="10986755" y="306654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2" name="object 3352"/>
          <p:cNvSpPr/>
          <p:nvPr/>
        </p:nvSpPr>
        <p:spPr>
          <a:xfrm>
            <a:off x="10867345" y="306654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3" name="object 3353"/>
          <p:cNvSpPr/>
          <p:nvPr/>
        </p:nvSpPr>
        <p:spPr>
          <a:xfrm>
            <a:off x="10508102" y="306654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4" name="object 3354"/>
          <p:cNvSpPr/>
          <p:nvPr/>
        </p:nvSpPr>
        <p:spPr>
          <a:xfrm>
            <a:off x="10388693" y="306654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5" name="object 3355"/>
          <p:cNvSpPr/>
          <p:nvPr/>
        </p:nvSpPr>
        <p:spPr>
          <a:xfrm>
            <a:off x="10030462" y="306654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6" name="object 3356"/>
          <p:cNvSpPr/>
          <p:nvPr/>
        </p:nvSpPr>
        <p:spPr>
          <a:xfrm>
            <a:off x="9911051" y="306654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7" name="object 3357"/>
          <p:cNvSpPr/>
          <p:nvPr/>
        </p:nvSpPr>
        <p:spPr>
          <a:xfrm>
            <a:off x="13892068" y="109122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8" name="object 3358"/>
          <p:cNvSpPr/>
          <p:nvPr/>
        </p:nvSpPr>
        <p:spPr>
          <a:xfrm>
            <a:off x="13902188" y="11357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9" name="object 3359"/>
          <p:cNvSpPr/>
          <p:nvPr/>
        </p:nvSpPr>
        <p:spPr>
          <a:xfrm>
            <a:off x="13902188" y="11357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0" name="object 3360"/>
          <p:cNvSpPr/>
          <p:nvPr/>
        </p:nvSpPr>
        <p:spPr>
          <a:xfrm>
            <a:off x="13917367" y="109122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1" name="object 3361"/>
          <p:cNvSpPr/>
          <p:nvPr/>
        </p:nvSpPr>
        <p:spPr>
          <a:xfrm>
            <a:off x="13930521" y="1129674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2" name="object 3362"/>
          <p:cNvSpPr/>
          <p:nvPr/>
        </p:nvSpPr>
        <p:spPr>
          <a:xfrm>
            <a:off x="13976060" y="11155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3" name="object 3363"/>
          <p:cNvSpPr/>
          <p:nvPr/>
        </p:nvSpPr>
        <p:spPr>
          <a:xfrm>
            <a:off x="13976060" y="11155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4" name="object 3364"/>
          <p:cNvSpPr/>
          <p:nvPr/>
        </p:nvSpPr>
        <p:spPr>
          <a:xfrm>
            <a:off x="13990228" y="109122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5" name="object 3365"/>
          <p:cNvSpPr/>
          <p:nvPr/>
        </p:nvSpPr>
        <p:spPr>
          <a:xfrm>
            <a:off x="13984155" y="110943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6" name="object 3366"/>
          <p:cNvSpPr/>
          <p:nvPr/>
        </p:nvSpPr>
        <p:spPr>
          <a:xfrm>
            <a:off x="14049933" y="10952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7" name="object 3367"/>
          <p:cNvSpPr/>
          <p:nvPr/>
        </p:nvSpPr>
        <p:spPr>
          <a:xfrm>
            <a:off x="14049933" y="10952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8" name="object 3368"/>
          <p:cNvSpPr/>
          <p:nvPr/>
        </p:nvSpPr>
        <p:spPr>
          <a:xfrm>
            <a:off x="14044872" y="1091220"/>
            <a:ext cx="64769" cy="66040"/>
          </a:xfrm>
          <a:custGeom>
            <a:avLst/>
            <a:gdLst/>
            <a:ahLst/>
            <a:cxnLst/>
            <a:rect l="l" t="t" r="r" b="b"/>
            <a:pathLst>
              <a:path w="64769" h="66040">
                <a:moveTo>
                  <a:pt x="0" y="65776"/>
                </a:moveTo>
                <a:lnTo>
                  <a:pt x="6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9" name="object 3369"/>
          <p:cNvSpPr/>
          <p:nvPr/>
        </p:nvSpPr>
        <p:spPr>
          <a:xfrm>
            <a:off x="14103565" y="11489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0" name="object 3370"/>
          <p:cNvSpPr/>
          <p:nvPr/>
        </p:nvSpPr>
        <p:spPr>
          <a:xfrm>
            <a:off x="14103565" y="11489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1" name="object 3371"/>
          <p:cNvSpPr/>
          <p:nvPr/>
        </p:nvSpPr>
        <p:spPr>
          <a:xfrm>
            <a:off x="14117733" y="109122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0" y="45537"/>
                </a:moveTo>
                <a:lnTo>
                  <a:pt x="45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2" name="object 3372"/>
          <p:cNvSpPr/>
          <p:nvPr/>
        </p:nvSpPr>
        <p:spPr>
          <a:xfrm>
            <a:off x="14145055" y="11428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3" name="object 3373"/>
          <p:cNvSpPr/>
          <p:nvPr/>
        </p:nvSpPr>
        <p:spPr>
          <a:xfrm>
            <a:off x="14177438" y="11286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4" name="object 3374"/>
          <p:cNvSpPr/>
          <p:nvPr/>
        </p:nvSpPr>
        <p:spPr>
          <a:xfrm>
            <a:off x="14177438" y="11286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5" name="object 3375"/>
          <p:cNvSpPr/>
          <p:nvPr/>
        </p:nvSpPr>
        <p:spPr>
          <a:xfrm>
            <a:off x="14191606" y="109122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25298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6" name="object 3376"/>
          <p:cNvSpPr/>
          <p:nvPr/>
        </p:nvSpPr>
        <p:spPr>
          <a:xfrm>
            <a:off x="14198689" y="112259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7" name="object 3377"/>
          <p:cNvSpPr/>
          <p:nvPr/>
        </p:nvSpPr>
        <p:spPr>
          <a:xfrm>
            <a:off x="14251311" y="11084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8" name="object 3378"/>
          <p:cNvSpPr/>
          <p:nvPr/>
        </p:nvSpPr>
        <p:spPr>
          <a:xfrm>
            <a:off x="14251311" y="11084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9" name="object 3379"/>
          <p:cNvSpPr/>
          <p:nvPr/>
        </p:nvSpPr>
        <p:spPr>
          <a:xfrm>
            <a:off x="14265478" y="109122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505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0" name="object 3380"/>
          <p:cNvSpPr/>
          <p:nvPr/>
        </p:nvSpPr>
        <p:spPr>
          <a:xfrm>
            <a:off x="14252323" y="1103363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59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1" name="object 3381"/>
          <p:cNvSpPr/>
          <p:nvPr/>
        </p:nvSpPr>
        <p:spPr>
          <a:xfrm>
            <a:off x="14319112" y="1091220"/>
            <a:ext cx="59055" cy="59055"/>
          </a:xfrm>
          <a:custGeom>
            <a:avLst/>
            <a:gdLst/>
            <a:ahLst/>
            <a:cxnLst/>
            <a:rect l="l" t="t" r="r" b="b"/>
            <a:pathLst>
              <a:path w="59055" h="59055">
                <a:moveTo>
                  <a:pt x="0" y="58693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2" name="object 3382"/>
          <p:cNvSpPr/>
          <p:nvPr/>
        </p:nvSpPr>
        <p:spPr>
          <a:xfrm>
            <a:off x="14359590" y="1156997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0" y="6071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3" name="object 3383"/>
          <p:cNvSpPr/>
          <p:nvPr/>
        </p:nvSpPr>
        <p:spPr>
          <a:xfrm>
            <a:off x="14378816" y="11418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4" name="object 3384"/>
          <p:cNvSpPr/>
          <p:nvPr/>
        </p:nvSpPr>
        <p:spPr>
          <a:xfrm>
            <a:off x="14378816" y="11418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5" name="object 3385"/>
          <p:cNvSpPr/>
          <p:nvPr/>
        </p:nvSpPr>
        <p:spPr>
          <a:xfrm>
            <a:off x="14392985" y="109122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6" name="object 3386"/>
          <p:cNvSpPr/>
          <p:nvPr/>
        </p:nvSpPr>
        <p:spPr>
          <a:xfrm>
            <a:off x="14413224" y="1136758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69">
                <a:moveTo>
                  <a:pt x="0" y="26310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7" name="object 3387"/>
          <p:cNvSpPr/>
          <p:nvPr/>
        </p:nvSpPr>
        <p:spPr>
          <a:xfrm>
            <a:off x="14452689" y="11215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8" name="object 3388"/>
          <p:cNvSpPr/>
          <p:nvPr/>
        </p:nvSpPr>
        <p:spPr>
          <a:xfrm>
            <a:off x="14452689" y="11215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9" name="object 3389"/>
          <p:cNvSpPr/>
          <p:nvPr/>
        </p:nvSpPr>
        <p:spPr>
          <a:xfrm>
            <a:off x="14466856" y="109122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0" name="object 3390"/>
          <p:cNvSpPr/>
          <p:nvPr/>
        </p:nvSpPr>
        <p:spPr>
          <a:xfrm>
            <a:off x="14466856" y="1116519"/>
            <a:ext cx="47625" cy="46990"/>
          </a:xfrm>
          <a:custGeom>
            <a:avLst/>
            <a:gdLst/>
            <a:ahLst/>
            <a:cxnLst/>
            <a:rect l="l" t="t" r="r" b="b"/>
            <a:pathLst>
              <a:path w="47625" h="46990">
                <a:moveTo>
                  <a:pt x="0" y="46549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1" name="object 3391"/>
          <p:cNvSpPr/>
          <p:nvPr/>
        </p:nvSpPr>
        <p:spPr>
          <a:xfrm>
            <a:off x="14526561" y="11023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2" name="object 3392"/>
          <p:cNvSpPr/>
          <p:nvPr/>
        </p:nvSpPr>
        <p:spPr>
          <a:xfrm>
            <a:off x="14526561" y="11023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3" name="object 3393"/>
          <p:cNvSpPr/>
          <p:nvPr/>
        </p:nvSpPr>
        <p:spPr>
          <a:xfrm>
            <a:off x="14520490" y="1096280"/>
            <a:ext cx="67945" cy="67310"/>
          </a:xfrm>
          <a:custGeom>
            <a:avLst/>
            <a:gdLst/>
            <a:ahLst/>
            <a:cxnLst/>
            <a:rect l="l" t="t" r="r" b="b"/>
            <a:pathLst>
              <a:path w="67944" h="67309">
                <a:moveTo>
                  <a:pt x="0" y="66788"/>
                </a:moveTo>
                <a:lnTo>
                  <a:pt x="67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4" name="object 3394"/>
          <p:cNvSpPr/>
          <p:nvPr/>
        </p:nvSpPr>
        <p:spPr>
          <a:xfrm>
            <a:off x="14580195" y="11559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5" name="object 3395"/>
          <p:cNvSpPr/>
          <p:nvPr/>
        </p:nvSpPr>
        <p:spPr>
          <a:xfrm>
            <a:off x="14580195" y="11559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6" name="object 3396"/>
          <p:cNvSpPr/>
          <p:nvPr/>
        </p:nvSpPr>
        <p:spPr>
          <a:xfrm>
            <a:off x="14594361" y="109122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7" name="object 3397"/>
          <p:cNvSpPr/>
          <p:nvPr/>
        </p:nvSpPr>
        <p:spPr>
          <a:xfrm>
            <a:off x="14627756" y="1149913"/>
            <a:ext cx="14604" cy="13335"/>
          </a:xfrm>
          <a:custGeom>
            <a:avLst/>
            <a:gdLst/>
            <a:ahLst/>
            <a:cxnLst/>
            <a:rect l="l" t="t" r="r" b="b"/>
            <a:pathLst>
              <a:path w="14605" h="13334">
                <a:moveTo>
                  <a:pt x="0" y="13155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8" name="object 3398"/>
          <p:cNvSpPr/>
          <p:nvPr/>
        </p:nvSpPr>
        <p:spPr>
          <a:xfrm>
            <a:off x="14654068" y="11357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9" name="object 3399"/>
          <p:cNvSpPr/>
          <p:nvPr/>
        </p:nvSpPr>
        <p:spPr>
          <a:xfrm>
            <a:off x="14654068" y="11357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0" name="object 3400"/>
          <p:cNvSpPr/>
          <p:nvPr/>
        </p:nvSpPr>
        <p:spPr>
          <a:xfrm>
            <a:off x="14668234" y="109122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1" name="object 3401"/>
          <p:cNvSpPr/>
          <p:nvPr/>
        </p:nvSpPr>
        <p:spPr>
          <a:xfrm>
            <a:off x="14681390" y="1129674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2" name="object 3402"/>
          <p:cNvSpPr/>
          <p:nvPr/>
        </p:nvSpPr>
        <p:spPr>
          <a:xfrm>
            <a:off x="14727939" y="11155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3" name="object 3403"/>
          <p:cNvSpPr/>
          <p:nvPr/>
        </p:nvSpPr>
        <p:spPr>
          <a:xfrm>
            <a:off x="14727939" y="11155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4" name="object 3404"/>
          <p:cNvSpPr/>
          <p:nvPr/>
        </p:nvSpPr>
        <p:spPr>
          <a:xfrm>
            <a:off x="14742107" y="109122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5" name="object 3405"/>
          <p:cNvSpPr/>
          <p:nvPr/>
        </p:nvSpPr>
        <p:spPr>
          <a:xfrm>
            <a:off x="14735024" y="110943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6" name="object 3406"/>
          <p:cNvSpPr/>
          <p:nvPr/>
        </p:nvSpPr>
        <p:spPr>
          <a:xfrm>
            <a:off x="14801812" y="10952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7" name="object 3407"/>
          <p:cNvSpPr/>
          <p:nvPr/>
        </p:nvSpPr>
        <p:spPr>
          <a:xfrm>
            <a:off x="14801812" y="10952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8" name="object 3408"/>
          <p:cNvSpPr/>
          <p:nvPr/>
        </p:nvSpPr>
        <p:spPr>
          <a:xfrm>
            <a:off x="14795740" y="1091220"/>
            <a:ext cx="64769" cy="66040"/>
          </a:xfrm>
          <a:custGeom>
            <a:avLst/>
            <a:gdLst/>
            <a:ahLst/>
            <a:cxnLst/>
            <a:rect l="l" t="t" r="r" b="b"/>
            <a:pathLst>
              <a:path w="64769" h="66040">
                <a:moveTo>
                  <a:pt x="0" y="65776"/>
                </a:moveTo>
                <a:lnTo>
                  <a:pt x="6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9" name="object 3409"/>
          <p:cNvSpPr/>
          <p:nvPr/>
        </p:nvSpPr>
        <p:spPr>
          <a:xfrm>
            <a:off x="14855446" y="11489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0" name="object 3410"/>
          <p:cNvSpPr/>
          <p:nvPr/>
        </p:nvSpPr>
        <p:spPr>
          <a:xfrm>
            <a:off x="14855446" y="11489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1" name="object 3411"/>
          <p:cNvSpPr/>
          <p:nvPr/>
        </p:nvSpPr>
        <p:spPr>
          <a:xfrm>
            <a:off x="14869613" y="1091220"/>
            <a:ext cx="45085" cy="45720"/>
          </a:xfrm>
          <a:custGeom>
            <a:avLst/>
            <a:gdLst/>
            <a:ahLst/>
            <a:cxnLst/>
            <a:rect l="l" t="t" r="r" b="b"/>
            <a:pathLst>
              <a:path w="45084" h="45719">
                <a:moveTo>
                  <a:pt x="0" y="45537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2" name="object 3412"/>
          <p:cNvSpPr/>
          <p:nvPr/>
        </p:nvSpPr>
        <p:spPr>
          <a:xfrm>
            <a:off x="14895924" y="11428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3" name="object 3413"/>
          <p:cNvSpPr/>
          <p:nvPr/>
        </p:nvSpPr>
        <p:spPr>
          <a:xfrm>
            <a:off x="14929318" y="11286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4" name="object 3414"/>
          <p:cNvSpPr/>
          <p:nvPr/>
        </p:nvSpPr>
        <p:spPr>
          <a:xfrm>
            <a:off x="14929318" y="11286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5" name="object 3415"/>
          <p:cNvSpPr/>
          <p:nvPr/>
        </p:nvSpPr>
        <p:spPr>
          <a:xfrm>
            <a:off x="14943486" y="1091220"/>
            <a:ext cx="24765" cy="25400"/>
          </a:xfrm>
          <a:custGeom>
            <a:avLst/>
            <a:gdLst/>
            <a:ahLst/>
            <a:cxnLst/>
            <a:rect l="l" t="t" r="r" b="b"/>
            <a:pathLst>
              <a:path w="24765" h="25400">
                <a:moveTo>
                  <a:pt x="0" y="25298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6" name="object 3416"/>
          <p:cNvSpPr/>
          <p:nvPr/>
        </p:nvSpPr>
        <p:spPr>
          <a:xfrm>
            <a:off x="14950569" y="1122590"/>
            <a:ext cx="40005" cy="40640"/>
          </a:xfrm>
          <a:custGeom>
            <a:avLst/>
            <a:gdLst/>
            <a:ahLst/>
            <a:cxnLst/>
            <a:rect l="l" t="t" r="r" b="b"/>
            <a:pathLst>
              <a:path w="40005" h="40640">
                <a:moveTo>
                  <a:pt x="0" y="40478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7" name="object 3417"/>
          <p:cNvSpPr/>
          <p:nvPr/>
        </p:nvSpPr>
        <p:spPr>
          <a:xfrm>
            <a:off x="15003191" y="11084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8" name="object 3418"/>
          <p:cNvSpPr/>
          <p:nvPr/>
        </p:nvSpPr>
        <p:spPr>
          <a:xfrm>
            <a:off x="15003191" y="11084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9" name="object 3419"/>
          <p:cNvSpPr/>
          <p:nvPr/>
        </p:nvSpPr>
        <p:spPr>
          <a:xfrm>
            <a:off x="15017357" y="1091220"/>
            <a:ext cx="4445" cy="5080"/>
          </a:xfrm>
          <a:custGeom>
            <a:avLst/>
            <a:gdLst/>
            <a:ahLst/>
            <a:cxnLst/>
            <a:rect l="l" t="t" r="r" b="b"/>
            <a:pathLst>
              <a:path w="4444" h="5080">
                <a:moveTo>
                  <a:pt x="0" y="5059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0" name="object 3420"/>
          <p:cNvSpPr/>
          <p:nvPr/>
        </p:nvSpPr>
        <p:spPr>
          <a:xfrm>
            <a:off x="15004203" y="111348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1" name="object 3421"/>
          <p:cNvSpPr/>
          <p:nvPr/>
        </p:nvSpPr>
        <p:spPr>
          <a:xfrm>
            <a:off x="15173199" y="10912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2" name="object 3422"/>
          <p:cNvSpPr/>
          <p:nvPr/>
        </p:nvSpPr>
        <p:spPr>
          <a:xfrm>
            <a:off x="15173199" y="113675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3" name="object 3423"/>
          <p:cNvSpPr/>
          <p:nvPr/>
        </p:nvSpPr>
        <p:spPr>
          <a:xfrm>
            <a:off x="15203557" y="11215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4" name="object 3424"/>
          <p:cNvSpPr/>
          <p:nvPr/>
        </p:nvSpPr>
        <p:spPr>
          <a:xfrm>
            <a:off x="15203557" y="11215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5" name="object 3425"/>
          <p:cNvSpPr/>
          <p:nvPr/>
        </p:nvSpPr>
        <p:spPr>
          <a:xfrm>
            <a:off x="15218736" y="109122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6" name="object 3426"/>
          <p:cNvSpPr/>
          <p:nvPr/>
        </p:nvSpPr>
        <p:spPr>
          <a:xfrm>
            <a:off x="15218736" y="1116519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90">
                <a:moveTo>
                  <a:pt x="0" y="46549"/>
                </a:moveTo>
                <a:lnTo>
                  <a:pt x="46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7" name="object 3427"/>
          <p:cNvSpPr/>
          <p:nvPr/>
        </p:nvSpPr>
        <p:spPr>
          <a:xfrm>
            <a:off x="15277430" y="11023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8" name="object 3428"/>
          <p:cNvSpPr/>
          <p:nvPr/>
        </p:nvSpPr>
        <p:spPr>
          <a:xfrm>
            <a:off x="15277430" y="11023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9" name="object 3429"/>
          <p:cNvSpPr/>
          <p:nvPr/>
        </p:nvSpPr>
        <p:spPr>
          <a:xfrm>
            <a:off x="15272370" y="1096280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09" h="67309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0" name="object 3430"/>
          <p:cNvSpPr/>
          <p:nvPr/>
        </p:nvSpPr>
        <p:spPr>
          <a:xfrm>
            <a:off x="15331062" y="11559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1" name="object 3431"/>
          <p:cNvSpPr/>
          <p:nvPr/>
        </p:nvSpPr>
        <p:spPr>
          <a:xfrm>
            <a:off x="15331062" y="11559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2" name="object 3432"/>
          <p:cNvSpPr/>
          <p:nvPr/>
        </p:nvSpPr>
        <p:spPr>
          <a:xfrm>
            <a:off x="15346243" y="109122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3" name="object 3433"/>
          <p:cNvSpPr/>
          <p:nvPr/>
        </p:nvSpPr>
        <p:spPr>
          <a:xfrm>
            <a:off x="15379636" y="1149913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4" name="object 3434"/>
          <p:cNvSpPr/>
          <p:nvPr/>
        </p:nvSpPr>
        <p:spPr>
          <a:xfrm>
            <a:off x="15404935" y="11357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5" name="object 3435"/>
          <p:cNvSpPr/>
          <p:nvPr/>
        </p:nvSpPr>
        <p:spPr>
          <a:xfrm>
            <a:off x="15404935" y="11357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6" name="object 3436"/>
          <p:cNvSpPr/>
          <p:nvPr/>
        </p:nvSpPr>
        <p:spPr>
          <a:xfrm>
            <a:off x="15420114" y="109122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7" name="object 3437"/>
          <p:cNvSpPr/>
          <p:nvPr/>
        </p:nvSpPr>
        <p:spPr>
          <a:xfrm>
            <a:off x="15433270" y="1129674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8" name="object 3438"/>
          <p:cNvSpPr/>
          <p:nvPr/>
        </p:nvSpPr>
        <p:spPr>
          <a:xfrm>
            <a:off x="15478808" y="11155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9" name="object 3439"/>
          <p:cNvSpPr/>
          <p:nvPr/>
        </p:nvSpPr>
        <p:spPr>
          <a:xfrm>
            <a:off x="15478808" y="11155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0" name="object 3440"/>
          <p:cNvSpPr/>
          <p:nvPr/>
        </p:nvSpPr>
        <p:spPr>
          <a:xfrm>
            <a:off x="15493987" y="109122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1" name="object 3441"/>
          <p:cNvSpPr/>
          <p:nvPr/>
        </p:nvSpPr>
        <p:spPr>
          <a:xfrm>
            <a:off x="15486904" y="110943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2" name="object 3442"/>
          <p:cNvSpPr/>
          <p:nvPr/>
        </p:nvSpPr>
        <p:spPr>
          <a:xfrm>
            <a:off x="15552680" y="10952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3" name="object 3443"/>
          <p:cNvSpPr/>
          <p:nvPr/>
        </p:nvSpPr>
        <p:spPr>
          <a:xfrm>
            <a:off x="15552680" y="10952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4" name="object 3444"/>
          <p:cNvSpPr/>
          <p:nvPr/>
        </p:nvSpPr>
        <p:spPr>
          <a:xfrm>
            <a:off x="15547621" y="1091220"/>
            <a:ext cx="64769" cy="66040"/>
          </a:xfrm>
          <a:custGeom>
            <a:avLst/>
            <a:gdLst/>
            <a:ahLst/>
            <a:cxnLst/>
            <a:rect l="l" t="t" r="r" b="b"/>
            <a:pathLst>
              <a:path w="64769" h="66040">
                <a:moveTo>
                  <a:pt x="0" y="65776"/>
                </a:moveTo>
                <a:lnTo>
                  <a:pt x="6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5" name="object 3445"/>
          <p:cNvSpPr/>
          <p:nvPr/>
        </p:nvSpPr>
        <p:spPr>
          <a:xfrm>
            <a:off x="15606314" y="11489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6" name="object 3446"/>
          <p:cNvSpPr/>
          <p:nvPr/>
        </p:nvSpPr>
        <p:spPr>
          <a:xfrm>
            <a:off x="15606314" y="11489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7" name="object 3447"/>
          <p:cNvSpPr/>
          <p:nvPr/>
        </p:nvSpPr>
        <p:spPr>
          <a:xfrm>
            <a:off x="15620480" y="109122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0" y="45537"/>
                </a:moveTo>
                <a:lnTo>
                  <a:pt x="45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8" name="object 3448"/>
          <p:cNvSpPr/>
          <p:nvPr/>
        </p:nvSpPr>
        <p:spPr>
          <a:xfrm>
            <a:off x="15647804" y="11428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9" name="object 3449"/>
          <p:cNvSpPr/>
          <p:nvPr/>
        </p:nvSpPr>
        <p:spPr>
          <a:xfrm>
            <a:off x="15680187" y="11286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0" name="object 3450"/>
          <p:cNvSpPr/>
          <p:nvPr/>
        </p:nvSpPr>
        <p:spPr>
          <a:xfrm>
            <a:off x="15680187" y="11286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1" name="object 3451"/>
          <p:cNvSpPr/>
          <p:nvPr/>
        </p:nvSpPr>
        <p:spPr>
          <a:xfrm>
            <a:off x="15694353" y="109122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25298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2" name="object 3452"/>
          <p:cNvSpPr/>
          <p:nvPr/>
        </p:nvSpPr>
        <p:spPr>
          <a:xfrm>
            <a:off x="15701436" y="112259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3" name="object 3453"/>
          <p:cNvSpPr/>
          <p:nvPr/>
        </p:nvSpPr>
        <p:spPr>
          <a:xfrm>
            <a:off x="15754058" y="11084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4" name="object 3454"/>
          <p:cNvSpPr/>
          <p:nvPr/>
        </p:nvSpPr>
        <p:spPr>
          <a:xfrm>
            <a:off x="15754058" y="11084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5" name="object 3455"/>
          <p:cNvSpPr/>
          <p:nvPr/>
        </p:nvSpPr>
        <p:spPr>
          <a:xfrm>
            <a:off x="15768226" y="109122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505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6" name="object 3456"/>
          <p:cNvSpPr/>
          <p:nvPr/>
        </p:nvSpPr>
        <p:spPr>
          <a:xfrm>
            <a:off x="15755070" y="1103363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59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7" name="object 3457"/>
          <p:cNvSpPr/>
          <p:nvPr/>
        </p:nvSpPr>
        <p:spPr>
          <a:xfrm>
            <a:off x="15821859" y="1091220"/>
            <a:ext cx="59055" cy="59055"/>
          </a:xfrm>
          <a:custGeom>
            <a:avLst/>
            <a:gdLst/>
            <a:ahLst/>
            <a:cxnLst/>
            <a:rect l="l" t="t" r="r" b="b"/>
            <a:pathLst>
              <a:path w="59055" h="59055">
                <a:moveTo>
                  <a:pt x="0" y="58693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8" name="object 3458"/>
          <p:cNvSpPr/>
          <p:nvPr/>
        </p:nvSpPr>
        <p:spPr>
          <a:xfrm>
            <a:off x="15862337" y="1156997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0" y="6071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9" name="object 3459"/>
          <p:cNvSpPr/>
          <p:nvPr/>
        </p:nvSpPr>
        <p:spPr>
          <a:xfrm>
            <a:off x="15881565" y="11418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0" name="object 3460"/>
          <p:cNvSpPr/>
          <p:nvPr/>
        </p:nvSpPr>
        <p:spPr>
          <a:xfrm>
            <a:off x="15881565" y="11418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1" name="object 3461"/>
          <p:cNvSpPr/>
          <p:nvPr/>
        </p:nvSpPr>
        <p:spPr>
          <a:xfrm>
            <a:off x="15895732" y="109122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2" name="object 3462"/>
          <p:cNvSpPr/>
          <p:nvPr/>
        </p:nvSpPr>
        <p:spPr>
          <a:xfrm>
            <a:off x="15915971" y="1136758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69">
                <a:moveTo>
                  <a:pt x="0" y="26310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3" name="object 3463"/>
          <p:cNvSpPr/>
          <p:nvPr/>
        </p:nvSpPr>
        <p:spPr>
          <a:xfrm>
            <a:off x="15955436" y="11215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4" name="object 3464"/>
          <p:cNvSpPr/>
          <p:nvPr/>
        </p:nvSpPr>
        <p:spPr>
          <a:xfrm>
            <a:off x="15955436" y="11215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5" name="object 3465"/>
          <p:cNvSpPr/>
          <p:nvPr/>
        </p:nvSpPr>
        <p:spPr>
          <a:xfrm>
            <a:off x="15969605" y="109122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6" name="object 3466"/>
          <p:cNvSpPr/>
          <p:nvPr/>
        </p:nvSpPr>
        <p:spPr>
          <a:xfrm>
            <a:off x="15969605" y="1116519"/>
            <a:ext cx="47625" cy="46990"/>
          </a:xfrm>
          <a:custGeom>
            <a:avLst/>
            <a:gdLst/>
            <a:ahLst/>
            <a:cxnLst/>
            <a:rect l="l" t="t" r="r" b="b"/>
            <a:pathLst>
              <a:path w="47625" h="46990">
                <a:moveTo>
                  <a:pt x="0" y="46549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7" name="object 3467"/>
          <p:cNvSpPr/>
          <p:nvPr/>
        </p:nvSpPr>
        <p:spPr>
          <a:xfrm>
            <a:off x="16029309" y="11023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8" name="object 3468"/>
          <p:cNvSpPr/>
          <p:nvPr/>
        </p:nvSpPr>
        <p:spPr>
          <a:xfrm>
            <a:off x="16029309" y="11023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9" name="object 3469"/>
          <p:cNvSpPr/>
          <p:nvPr/>
        </p:nvSpPr>
        <p:spPr>
          <a:xfrm>
            <a:off x="16023237" y="1096280"/>
            <a:ext cx="67945" cy="67310"/>
          </a:xfrm>
          <a:custGeom>
            <a:avLst/>
            <a:gdLst/>
            <a:ahLst/>
            <a:cxnLst/>
            <a:rect l="l" t="t" r="r" b="b"/>
            <a:pathLst>
              <a:path w="67944" h="67309">
                <a:moveTo>
                  <a:pt x="0" y="66788"/>
                </a:moveTo>
                <a:lnTo>
                  <a:pt x="67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0" name="object 3470"/>
          <p:cNvSpPr/>
          <p:nvPr/>
        </p:nvSpPr>
        <p:spPr>
          <a:xfrm>
            <a:off x="16082942" y="11559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1" name="object 3471"/>
          <p:cNvSpPr/>
          <p:nvPr/>
        </p:nvSpPr>
        <p:spPr>
          <a:xfrm>
            <a:off x="16082942" y="11559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2" name="object 3472"/>
          <p:cNvSpPr/>
          <p:nvPr/>
        </p:nvSpPr>
        <p:spPr>
          <a:xfrm>
            <a:off x="16097110" y="1091220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3" name="object 3473"/>
          <p:cNvSpPr/>
          <p:nvPr/>
        </p:nvSpPr>
        <p:spPr>
          <a:xfrm>
            <a:off x="16130505" y="1149913"/>
            <a:ext cx="14604" cy="13335"/>
          </a:xfrm>
          <a:custGeom>
            <a:avLst/>
            <a:gdLst/>
            <a:ahLst/>
            <a:cxnLst/>
            <a:rect l="l" t="t" r="r" b="b"/>
            <a:pathLst>
              <a:path w="14605" h="13334">
                <a:moveTo>
                  <a:pt x="0" y="13155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4" name="object 3474"/>
          <p:cNvSpPr/>
          <p:nvPr/>
        </p:nvSpPr>
        <p:spPr>
          <a:xfrm>
            <a:off x="16156815" y="11357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5" name="object 3475"/>
          <p:cNvSpPr/>
          <p:nvPr/>
        </p:nvSpPr>
        <p:spPr>
          <a:xfrm>
            <a:off x="16156815" y="11357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6" name="object 3476"/>
          <p:cNvSpPr/>
          <p:nvPr/>
        </p:nvSpPr>
        <p:spPr>
          <a:xfrm>
            <a:off x="16170983" y="109122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7" name="object 3477"/>
          <p:cNvSpPr/>
          <p:nvPr/>
        </p:nvSpPr>
        <p:spPr>
          <a:xfrm>
            <a:off x="16184137" y="1129674"/>
            <a:ext cx="34925" cy="33655"/>
          </a:xfrm>
          <a:custGeom>
            <a:avLst/>
            <a:gdLst/>
            <a:ahLst/>
            <a:cxnLst/>
            <a:rect l="l" t="t" r="r" b="b"/>
            <a:pathLst>
              <a:path w="34925" h="33655">
                <a:moveTo>
                  <a:pt x="0" y="33394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8" name="object 3478"/>
          <p:cNvSpPr/>
          <p:nvPr/>
        </p:nvSpPr>
        <p:spPr>
          <a:xfrm>
            <a:off x="16230688" y="11155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9" name="object 3479"/>
          <p:cNvSpPr/>
          <p:nvPr/>
        </p:nvSpPr>
        <p:spPr>
          <a:xfrm>
            <a:off x="16230688" y="11155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0" name="object 3480"/>
          <p:cNvSpPr/>
          <p:nvPr/>
        </p:nvSpPr>
        <p:spPr>
          <a:xfrm>
            <a:off x="16244854" y="109122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1" name="object 3481"/>
          <p:cNvSpPr/>
          <p:nvPr/>
        </p:nvSpPr>
        <p:spPr>
          <a:xfrm>
            <a:off x="16237771" y="110943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2" name="object 3482"/>
          <p:cNvSpPr/>
          <p:nvPr/>
        </p:nvSpPr>
        <p:spPr>
          <a:xfrm>
            <a:off x="16304559" y="10952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3" name="object 3483"/>
          <p:cNvSpPr/>
          <p:nvPr/>
        </p:nvSpPr>
        <p:spPr>
          <a:xfrm>
            <a:off x="16304559" y="10952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4" name="object 3484"/>
          <p:cNvSpPr/>
          <p:nvPr/>
        </p:nvSpPr>
        <p:spPr>
          <a:xfrm>
            <a:off x="16298488" y="1119555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30" h="37465">
                <a:moveTo>
                  <a:pt x="0" y="37442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5" name="object 3485"/>
          <p:cNvSpPr/>
          <p:nvPr/>
        </p:nvSpPr>
        <p:spPr>
          <a:xfrm>
            <a:off x="12628140" y="5653097"/>
            <a:ext cx="7002780" cy="0"/>
          </a:xfrm>
          <a:custGeom>
            <a:avLst/>
            <a:gdLst/>
            <a:ahLst/>
            <a:cxnLst/>
            <a:rect l="l" t="t" r="r" b="b"/>
            <a:pathLst>
              <a:path w="7002780" h="0">
                <a:moveTo>
                  <a:pt x="0" y="0"/>
                </a:moveTo>
                <a:lnTo>
                  <a:pt x="700270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6" name="object 3486"/>
          <p:cNvSpPr/>
          <p:nvPr/>
        </p:nvSpPr>
        <p:spPr>
          <a:xfrm>
            <a:off x="12557304" y="5724945"/>
            <a:ext cx="7145655" cy="0"/>
          </a:xfrm>
          <a:custGeom>
            <a:avLst/>
            <a:gdLst/>
            <a:ahLst/>
            <a:cxnLst/>
            <a:rect l="l" t="t" r="r" b="b"/>
            <a:pathLst>
              <a:path w="7145655" h="0">
                <a:moveTo>
                  <a:pt x="0" y="0"/>
                </a:moveTo>
                <a:lnTo>
                  <a:pt x="714538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7" name="object 3487"/>
          <p:cNvSpPr/>
          <p:nvPr/>
        </p:nvSpPr>
        <p:spPr>
          <a:xfrm>
            <a:off x="12516320" y="1050236"/>
            <a:ext cx="7227356" cy="471569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88" name="object 3488"/>
          <p:cNvSpPr/>
          <p:nvPr/>
        </p:nvSpPr>
        <p:spPr>
          <a:xfrm>
            <a:off x="12553257" y="5728993"/>
            <a:ext cx="7152640" cy="0"/>
          </a:xfrm>
          <a:custGeom>
            <a:avLst/>
            <a:gdLst/>
            <a:ahLst/>
            <a:cxnLst/>
            <a:rect l="l" t="t" r="r" b="b"/>
            <a:pathLst>
              <a:path w="7152640" h="0">
                <a:moveTo>
                  <a:pt x="0" y="0"/>
                </a:moveTo>
                <a:lnTo>
                  <a:pt x="71524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9" name="object 3489"/>
          <p:cNvSpPr/>
          <p:nvPr/>
        </p:nvSpPr>
        <p:spPr>
          <a:xfrm>
            <a:off x="12632188" y="5650061"/>
            <a:ext cx="6995159" cy="0"/>
          </a:xfrm>
          <a:custGeom>
            <a:avLst/>
            <a:gdLst/>
            <a:ahLst/>
            <a:cxnLst/>
            <a:rect l="l" t="t" r="r" b="b"/>
            <a:pathLst>
              <a:path w="6995159" h="0">
                <a:moveTo>
                  <a:pt x="0" y="0"/>
                </a:moveTo>
                <a:lnTo>
                  <a:pt x="699460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0" name="object 3490"/>
          <p:cNvSpPr/>
          <p:nvPr/>
        </p:nvSpPr>
        <p:spPr>
          <a:xfrm>
            <a:off x="12628140" y="1163069"/>
            <a:ext cx="0" cy="1297940"/>
          </a:xfrm>
          <a:custGeom>
            <a:avLst/>
            <a:gdLst/>
            <a:ahLst/>
            <a:cxnLst/>
            <a:rect l="l" t="t" r="r" b="b"/>
            <a:pathLst>
              <a:path w="0" h="1297939">
                <a:moveTo>
                  <a:pt x="0" y="0"/>
                </a:moveTo>
                <a:lnTo>
                  <a:pt x="0" y="129732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1" name="object 3491"/>
          <p:cNvSpPr/>
          <p:nvPr/>
        </p:nvSpPr>
        <p:spPr>
          <a:xfrm>
            <a:off x="12628140" y="2520095"/>
            <a:ext cx="0" cy="487045"/>
          </a:xfrm>
          <a:custGeom>
            <a:avLst/>
            <a:gdLst/>
            <a:ahLst/>
            <a:cxnLst/>
            <a:rect l="l" t="t" r="r" b="b"/>
            <a:pathLst>
              <a:path w="0" h="487044">
                <a:moveTo>
                  <a:pt x="0" y="0"/>
                </a:moveTo>
                <a:lnTo>
                  <a:pt x="0" y="48674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2" name="object 3492"/>
          <p:cNvSpPr/>
          <p:nvPr/>
        </p:nvSpPr>
        <p:spPr>
          <a:xfrm>
            <a:off x="12628140" y="3126254"/>
            <a:ext cx="0" cy="247015"/>
          </a:xfrm>
          <a:custGeom>
            <a:avLst/>
            <a:gdLst/>
            <a:ahLst/>
            <a:cxnLst/>
            <a:rect l="l" t="t" r="r" b="b"/>
            <a:pathLst>
              <a:path w="0" h="247014">
                <a:moveTo>
                  <a:pt x="0" y="0"/>
                </a:moveTo>
                <a:lnTo>
                  <a:pt x="0" y="24691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3" name="object 3493"/>
          <p:cNvSpPr/>
          <p:nvPr/>
        </p:nvSpPr>
        <p:spPr>
          <a:xfrm>
            <a:off x="12626116" y="4453428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0" y="0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4" name="object 3494"/>
          <p:cNvSpPr/>
          <p:nvPr/>
        </p:nvSpPr>
        <p:spPr>
          <a:xfrm>
            <a:off x="12628140" y="4576381"/>
            <a:ext cx="0" cy="1076960"/>
          </a:xfrm>
          <a:custGeom>
            <a:avLst/>
            <a:gdLst/>
            <a:ahLst/>
            <a:cxnLst/>
            <a:rect l="l" t="t" r="r" b="b"/>
            <a:pathLst>
              <a:path w="0" h="1076960">
                <a:moveTo>
                  <a:pt x="0" y="0"/>
                </a:moveTo>
                <a:lnTo>
                  <a:pt x="0" y="107671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5" name="object 3495"/>
          <p:cNvSpPr/>
          <p:nvPr/>
        </p:nvSpPr>
        <p:spPr>
          <a:xfrm>
            <a:off x="12557304" y="1088184"/>
            <a:ext cx="0" cy="2285365"/>
          </a:xfrm>
          <a:custGeom>
            <a:avLst/>
            <a:gdLst/>
            <a:ahLst/>
            <a:cxnLst/>
            <a:rect l="l" t="t" r="r" b="b"/>
            <a:pathLst>
              <a:path w="0" h="2285365">
                <a:moveTo>
                  <a:pt x="0" y="0"/>
                </a:moveTo>
                <a:lnTo>
                  <a:pt x="0" y="228498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6" name="object 3496"/>
          <p:cNvSpPr/>
          <p:nvPr/>
        </p:nvSpPr>
        <p:spPr>
          <a:xfrm>
            <a:off x="12557304" y="4449886"/>
            <a:ext cx="0" cy="1275080"/>
          </a:xfrm>
          <a:custGeom>
            <a:avLst/>
            <a:gdLst/>
            <a:ahLst/>
            <a:cxnLst/>
            <a:rect l="l" t="t" r="r" b="b"/>
            <a:pathLst>
              <a:path w="0" h="1275079">
                <a:moveTo>
                  <a:pt x="0" y="0"/>
                </a:moveTo>
                <a:lnTo>
                  <a:pt x="0" y="12750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7" name="object 3497"/>
          <p:cNvSpPr/>
          <p:nvPr/>
        </p:nvSpPr>
        <p:spPr>
          <a:xfrm>
            <a:off x="12517838" y="1051754"/>
            <a:ext cx="0" cy="2321560"/>
          </a:xfrm>
          <a:custGeom>
            <a:avLst/>
            <a:gdLst/>
            <a:ahLst/>
            <a:cxnLst/>
            <a:rect l="l" t="t" r="r" b="b"/>
            <a:pathLst>
              <a:path w="0" h="2321560">
                <a:moveTo>
                  <a:pt x="0" y="0"/>
                </a:moveTo>
                <a:lnTo>
                  <a:pt x="0" y="23214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8" name="object 3498"/>
          <p:cNvSpPr/>
          <p:nvPr/>
        </p:nvSpPr>
        <p:spPr>
          <a:xfrm>
            <a:off x="12517838" y="4449886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5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9" name="object 3499"/>
          <p:cNvSpPr/>
          <p:nvPr/>
        </p:nvSpPr>
        <p:spPr>
          <a:xfrm>
            <a:off x="12553257" y="1088184"/>
            <a:ext cx="0" cy="2285365"/>
          </a:xfrm>
          <a:custGeom>
            <a:avLst/>
            <a:gdLst/>
            <a:ahLst/>
            <a:cxnLst/>
            <a:rect l="l" t="t" r="r" b="b"/>
            <a:pathLst>
              <a:path w="0" h="2285365">
                <a:moveTo>
                  <a:pt x="0" y="0"/>
                </a:moveTo>
                <a:lnTo>
                  <a:pt x="0" y="228498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0" name="object 3500"/>
          <p:cNvSpPr/>
          <p:nvPr/>
        </p:nvSpPr>
        <p:spPr>
          <a:xfrm>
            <a:off x="12553257" y="4449886"/>
            <a:ext cx="0" cy="1279525"/>
          </a:xfrm>
          <a:custGeom>
            <a:avLst/>
            <a:gdLst/>
            <a:ahLst/>
            <a:cxnLst/>
            <a:rect l="l" t="t" r="r" b="b"/>
            <a:pathLst>
              <a:path w="0" h="1279525">
                <a:moveTo>
                  <a:pt x="0" y="0"/>
                </a:moveTo>
                <a:lnTo>
                  <a:pt x="0" y="12791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1" name="object 3501"/>
          <p:cNvSpPr/>
          <p:nvPr/>
        </p:nvSpPr>
        <p:spPr>
          <a:xfrm>
            <a:off x="12512778" y="1047706"/>
            <a:ext cx="0" cy="2326005"/>
          </a:xfrm>
          <a:custGeom>
            <a:avLst/>
            <a:gdLst/>
            <a:ahLst/>
            <a:cxnLst/>
            <a:rect l="l" t="t" r="r" b="b"/>
            <a:pathLst>
              <a:path w="0" h="2326004">
                <a:moveTo>
                  <a:pt x="0" y="0"/>
                </a:moveTo>
                <a:lnTo>
                  <a:pt x="0" y="23254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2" name="object 3502"/>
          <p:cNvSpPr/>
          <p:nvPr/>
        </p:nvSpPr>
        <p:spPr>
          <a:xfrm>
            <a:off x="12512778" y="4449886"/>
            <a:ext cx="0" cy="1320165"/>
          </a:xfrm>
          <a:custGeom>
            <a:avLst/>
            <a:gdLst/>
            <a:ahLst/>
            <a:cxnLst/>
            <a:rect l="l" t="t" r="r" b="b"/>
            <a:pathLst>
              <a:path w="0" h="1320164">
                <a:moveTo>
                  <a:pt x="0" y="0"/>
                </a:moveTo>
                <a:lnTo>
                  <a:pt x="0" y="13195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3" name="object 3503"/>
          <p:cNvSpPr/>
          <p:nvPr/>
        </p:nvSpPr>
        <p:spPr>
          <a:xfrm>
            <a:off x="12632188" y="1167116"/>
            <a:ext cx="0" cy="1289685"/>
          </a:xfrm>
          <a:custGeom>
            <a:avLst/>
            <a:gdLst/>
            <a:ahLst/>
            <a:cxnLst/>
            <a:rect l="l" t="t" r="r" b="b"/>
            <a:pathLst>
              <a:path w="0" h="1289685">
                <a:moveTo>
                  <a:pt x="0" y="0"/>
                </a:moveTo>
                <a:lnTo>
                  <a:pt x="0" y="128922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4" name="object 3504"/>
          <p:cNvSpPr/>
          <p:nvPr/>
        </p:nvSpPr>
        <p:spPr>
          <a:xfrm>
            <a:off x="12632188" y="2524143"/>
            <a:ext cx="0" cy="483234"/>
          </a:xfrm>
          <a:custGeom>
            <a:avLst/>
            <a:gdLst/>
            <a:ahLst/>
            <a:cxnLst/>
            <a:rect l="l" t="t" r="r" b="b"/>
            <a:pathLst>
              <a:path w="0" h="483235">
                <a:moveTo>
                  <a:pt x="0" y="0"/>
                </a:moveTo>
                <a:lnTo>
                  <a:pt x="0" y="48270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5" name="object 3505"/>
          <p:cNvSpPr/>
          <p:nvPr/>
        </p:nvSpPr>
        <p:spPr>
          <a:xfrm>
            <a:off x="12632188" y="3126254"/>
            <a:ext cx="0" cy="247015"/>
          </a:xfrm>
          <a:custGeom>
            <a:avLst/>
            <a:gdLst/>
            <a:ahLst/>
            <a:cxnLst/>
            <a:rect l="l" t="t" r="r" b="b"/>
            <a:pathLst>
              <a:path w="0" h="247014">
                <a:moveTo>
                  <a:pt x="0" y="0"/>
                </a:moveTo>
                <a:lnTo>
                  <a:pt x="0" y="24691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6" name="object 3506"/>
          <p:cNvSpPr/>
          <p:nvPr/>
        </p:nvSpPr>
        <p:spPr>
          <a:xfrm>
            <a:off x="12632188" y="4576381"/>
            <a:ext cx="0" cy="1073785"/>
          </a:xfrm>
          <a:custGeom>
            <a:avLst/>
            <a:gdLst/>
            <a:ahLst/>
            <a:cxnLst/>
            <a:rect l="l" t="t" r="r" b="b"/>
            <a:pathLst>
              <a:path w="0" h="1073785">
                <a:moveTo>
                  <a:pt x="0" y="0"/>
                </a:moveTo>
                <a:lnTo>
                  <a:pt x="0" y="107368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7" name="object 3507"/>
          <p:cNvSpPr/>
          <p:nvPr/>
        </p:nvSpPr>
        <p:spPr>
          <a:xfrm>
            <a:off x="19630845" y="4576381"/>
            <a:ext cx="0" cy="1076960"/>
          </a:xfrm>
          <a:custGeom>
            <a:avLst/>
            <a:gdLst/>
            <a:ahLst/>
            <a:cxnLst/>
            <a:rect l="l" t="t" r="r" b="b"/>
            <a:pathLst>
              <a:path w="0" h="1076960">
                <a:moveTo>
                  <a:pt x="0" y="107671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8" name="object 3508"/>
          <p:cNvSpPr/>
          <p:nvPr/>
        </p:nvSpPr>
        <p:spPr>
          <a:xfrm>
            <a:off x="19630845" y="3126254"/>
            <a:ext cx="0" cy="1330960"/>
          </a:xfrm>
          <a:custGeom>
            <a:avLst/>
            <a:gdLst/>
            <a:ahLst/>
            <a:cxnLst/>
            <a:rect l="l" t="t" r="r" b="b"/>
            <a:pathLst>
              <a:path w="0" h="1330960">
                <a:moveTo>
                  <a:pt x="0" y="133071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9" name="object 3509"/>
          <p:cNvSpPr/>
          <p:nvPr/>
        </p:nvSpPr>
        <p:spPr>
          <a:xfrm>
            <a:off x="19630845" y="1163069"/>
            <a:ext cx="0" cy="1844039"/>
          </a:xfrm>
          <a:custGeom>
            <a:avLst/>
            <a:gdLst/>
            <a:ahLst/>
            <a:cxnLst/>
            <a:rect l="l" t="t" r="r" b="b"/>
            <a:pathLst>
              <a:path w="0" h="1844039">
                <a:moveTo>
                  <a:pt x="0" y="0"/>
                </a:moveTo>
                <a:lnTo>
                  <a:pt x="0" y="184377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0" name="object 3510"/>
          <p:cNvSpPr/>
          <p:nvPr/>
        </p:nvSpPr>
        <p:spPr>
          <a:xfrm>
            <a:off x="13487288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1" name="object 3511"/>
          <p:cNvSpPr/>
          <p:nvPr/>
        </p:nvSpPr>
        <p:spPr>
          <a:xfrm>
            <a:off x="13615806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2" name="object 3512"/>
          <p:cNvSpPr/>
          <p:nvPr/>
        </p:nvSpPr>
        <p:spPr>
          <a:xfrm>
            <a:off x="13744323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3" name="object 3513"/>
          <p:cNvSpPr/>
          <p:nvPr/>
        </p:nvSpPr>
        <p:spPr>
          <a:xfrm>
            <a:off x="13872841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4" name="object 3514"/>
          <p:cNvSpPr/>
          <p:nvPr/>
        </p:nvSpPr>
        <p:spPr>
          <a:xfrm>
            <a:off x="14002371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5" name="object 3515"/>
          <p:cNvSpPr/>
          <p:nvPr/>
        </p:nvSpPr>
        <p:spPr>
          <a:xfrm>
            <a:off x="14130889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6" name="object 3516"/>
          <p:cNvSpPr/>
          <p:nvPr/>
        </p:nvSpPr>
        <p:spPr>
          <a:xfrm>
            <a:off x="14259407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7" name="object 3517"/>
          <p:cNvSpPr/>
          <p:nvPr/>
        </p:nvSpPr>
        <p:spPr>
          <a:xfrm>
            <a:off x="14388937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8" name="object 3518"/>
          <p:cNvSpPr/>
          <p:nvPr/>
        </p:nvSpPr>
        <p:spPr>
          <a:xfrm>
            <a:off x="14517454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9" name="object 3519"/>
          <p:cNvSpPr/>
          <p:nvPr/>
        </p:nvSpPr>
        <p:spPr>
          <a:xfrm>
            <a:off x="14645972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0" name="object 3520"/>
          <p:cNvSpPr/>
          <p:nvPr/>
        </p:nvSpPr>
        <p:spPr>
          <a:xfrm>
            <a:off x="14774490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1" name="object 3521"/>
          <p:cNvSpPr/>
          <p:nvPr/>
        </p:nvSpPr>
        <p:spPr>
          <a:xfrm>
            <a:off x="14904020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2" name="object 3522"/>
          <p:cNvSpPr/>
          <p:nvPr/>
        </p:nvSpPr>
        <p:spPr>
          <a:xfrm>
            <a:off x="15032538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3" name="object 3523"/>
          <p:cNvSpPr/>
          <p:nvPr/>
        </p:nvSpPr>
        <p:spPr>
          <a:xfrm>
            <a:off x="15161055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4" name="object 3524"/>
          <p:cNvSpPr/>
          <p:nvPr/>
        </p:nvSpPr>
        <p:spPr>
          <a:xfrm>
            <a:off x="15290584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5" name="object 3525"/>
          <p:cNvSpPr/>
          <p:nvPr/>
        </p:nvSpPr>
        <p:spPr>
          <a:xfrm>
            <a:off x="15419103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6" name="object 3526"/>
          <p:cNvSpPr/>
          <p:nvPr/>
        </p:nvSpPr>
        <p:spPr>
          <a:xfrm>
            <a:off x="15547621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7" name="object 3527"/>
          <p:cNvSpPr/>
          <p:nvPr/>
        </p:nvSpPr>
        <p:spPr>
          <a:xfrm>
            <a:off x="15677150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8" name="object 3528"/>
          <p:cNvSpPr/>
          <p:nvPr/>
        </p:nvSpPr>
        <p:spPr>
          <a:xfrm>
            <a:off x="15805667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9" name="object 3529"/>
          <p:cNvSpPr/>
          <p:nvPr/>
        </p:nvSpPr>
        <p:spPr>
          <a:xfrm>
            <a:off x="15934185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0" name="object 3530"/>
          <p:cNvSpPr/>
          <p:nvPr/>
        </p:nvSpPr>
        <p:spPr>
          <a:xfrm>
            <a:off x="16062704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1" name="object 3531"/>
          <p:cNvSpPr/>
          <p:nvPr/>
        </p:nvSpPr>
        <p:spPr>
          <a:xfrm>
            <a:off x="16192233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2" name="object 3532"/>
          <p:cNvSpPr/>
          <p:nvPr/>
        </p:nvSpPr>
        <p:spPr>
          <a:xfrm>
            <a:off x="16320751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3" name="object 3533"/>
          <p:cNvSpPr/>
          <p:nvPr/>
        </p:nvSpPr>
        <p:spPr>
          <a:xfrm>
            <a:off x="16449268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4" name="object 3534"/>
          <p:cNvSpPr/>
          <p:nvPr/>
        </p:nvSpPr>
        <p:spPr>
          <a:xfrm>
            <a:off x="16578798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5" name="object 3535"/>
          <p:cNvSpPr/>
          <p:nvPr/>
        </p:nvSpPr>
        <p:spPr>
          <a:xfrm>
            <a:off x="16707316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6" name="object 3536"/>
          <p:cNvSpPr/>
          <p:nvPr/>
        </p:nvSpPr>
        <p:spPr>
          <a:xfrm>
            <a:off x="16835834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7" name="object 3537"/>
          <p:cNvSpPr/>
          <p:nvPr/>
        </p:nvSpPr>
        <p:spPr>
          <a:xfrm>
            <a:off x="16964352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8" name="object 3538"/>
          <p:cNvSpPr/>
          <p:nvPr/>
        </p:nvSpPr>
        <p:spPr>
          <a:xfrm>
            <a:off x="17093882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9" name="object 3539"/>
          <p:cNvSpPr/>
          <p:nvPr/>
        </p:nvSpPr>
        <p:spPr>
          <a:xfrm>
            <a:off x="17640335" y="1308790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4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0" name="object 3540"/>
          <p:cNvSpPr/>
          <p:nvPr/>
        </p:nvSpPr>
        <p:spPr>
          <a:xfrm>
            <a:off x="17222399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1" name="object 3541"/>
          <p:cNvSpPr/>
          <p:nvPr/>
        </p:nvSpPr>
        <p:spPr>
          <a:xfrm>
            <a:off x="17640335" y="1437307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4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2" name="object 3542"/>
          <p:cNvSpPr/>
          <p:nvPr/>
        </p:nvSpPr>
        <p:spPr>
          <a:xfrm>
            <a:off x="17350917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3" name="object 3543"/>
          <p:cNvSpPr/>
          <p:nvPr/>
        </p:nvSpPr>
        <p:spPr>
          <a:xfrm>
            <a:off x="17640335" y="1565825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4" name="object 3544"/>
          <p:cNvSpPr/>
          <p:nvPr/>
        </p:nvSpPr>
        <p:spPr>
          <a:xfrm>
            <a:off x="17480447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5" name="object 3545"/>
          <p:cNvSpPr/>
          <p:nvPr/>
        </p:nvSpPr>
        <p:spPr>
          <a:xfrm>
            <a:off x="17608965" y="185625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6" name="object 3546"/>
          <p:cNvSpPr/>
          <p:nvPr/>
        </p:nvSpPr>
        <p:spPr>
          <a:xfrm>
            <a:off x="17640335" y="182994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7" name="object 3547"/>
          <p:cNvSpPr/>
          <p:nvPr/>
        </p:nvSpPr>
        <p:spPr>
          <a:xfrm>
            <a:off x="17640335" y="1952391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8" name="object 3548"/>
          <p:cNvSpPr/>
          <p:nvPr/>
        </p:nvSpPr>
        <p:spPr>
          <a:xfrm>
            <a:off x="17640335" y="208090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9" name="object 3549"/>
          <p:cNvSpPr/>
          <p:nvPr/>
        </p:nvSpPr>
        <p:spPr>
          <a:xfrm>
            <a:off x="17707125" y="2038406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505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0" name="object 3550"/>
          <p:cNvSpPr/>
          <p:nvPr/>
        </p:nvSpPr>
        <p:spPr>
          <a:xfrm>
            <a:off x="17640335" y="2210438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4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1" name="object 3551"/>
          <p:cNvSpPr/>
          <p:nvPr/>
        </p:nvSpPr>
        <p:spPr>
          <a:xfrm>
            <a:off x="17640335" y="2338956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4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2" name="object 3552"/>
          <p:cNvSpPr/>
          <p:nvPr/>
        </p:nvSpPr>
        <p:spPr>
          <a:xfrm>
            <a:off x="17965173" y="2014120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3" name="object 3553"/>
          <p:cNvSpPr/>
          <p:nvPr/>
        </p:nvSpPr>
        <p:spPr>
          <a:xfrm>
            <a:off x="18093690" y="2014120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4" name="object 3554"/>
          <p:cNvSpPr/>
          <p:nvPr/>
        </p:nvSpPr>
        <p:spPr>
          <a:xfrm>
            <a:off x="18207029" y="239562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5" name="object 3555"/>
          <p:cNvSpPr/>
          <p:nvPr/>
        </p:nvSpPr>
        <p:spPr>
          <a:xfrm>
            <a:off x="18336558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6" name="object 3556"/>
          <p:cNvSpPr/>
          <p:nvPr/>
        </p:nvSpPr>
        <p:spPr>
          <a:xfrm>
            <a:off x="18465076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7" name="object 3557"/>
          <p:cNvSpPr/>
          <p:nvPr/>
        </p:nvSpPr>
        <p:spPr>
          <a:xfrm>
            <a:off x="18593593" y="241586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8" name="object 3558"/>
          <p:cNvSpPr/>
          <p:nvPr/>
        </p:nvSpPr>
        <p:spPr>
          <a:xfrm>
            <a:off x="18723123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9" name="object 3559"/>
          <p:cNvSpPr/>
          <p:nvPr/>
        </p:nvSpPr>
        <p:spPr>
          <a:xfrm>
            <a:off x="18851641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0" name="object 3560"/>
          <p:cNvSpPr/>
          <p:nvPr/>
        </p:nvSpPr>
        <p:spPr>
          <a:xfrm>
            <a:off x="18980159" y="241586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1" name="object 3561"/>
          <p:cNvSpPr/>
          <p:nvPr/>
        </p:nvSpPr>
        <p:spPr>
          <a:xfrm>
            <a:off x="19108677" y="241586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2" name="object 3562"/>
          <p:cNvSpPr/>
          <p:nvPr/>
        </p:nvSpPr>
        <p:spPr>
          <a:xfrm>
            <a:off x="19238207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3" name="object 3563"/>
          <p:cNvSpPr/>
          <p:nvPr/>
        </p:nvSpPr>
        <p:spPr>
          <a:xfrm>
            <a:off x="19366724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4" name="object 3564"/>
          <p:cNvSpPr/>
          <p:nvPr/>
        </p:nvSpPr>
        <p:spPr>
          <a:xfrm>
            <a:off x="19495242" y="241586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5" name="object 3565"/>
          <p:cNvSpPr/>
          <p:nvPr/>
        </p:nvSpPr>
        <p:spPr>
          <a:xfrm>
            <a:off x="19624772" y="2438127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7083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6" name="object 3566"/>
          <p:cNvSpPr/>
          <p:nvPr/>
        </p:nvSpPr>
        <p:spPr>
          <a:xfrm>
            <a:off x="13401271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7" name="object 3567"/>
          <p:cNvSpPr/>
          <p:nvPr/>
        </p:nvSpPr>
        <p:spPr>
          <a:xfrm>
            <a:off x="13529789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8" name="object 3568"/>
          <p:cNvSpPr/>
          <p:nvPr/>
        </p:nvSpPr>
        <p:spPr>
          <a:xfrm>
            <a:off x="13658307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9" name="object 3569"/>
          <p:cNvSpPr/>
          <p:nvPr/>
        </p:nvSpPr>
        <p:spPr>
          <a:xfrm>
            <a:off x="13787837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0" name="object 3570"/>
          <p:cNvSpPr/>
          <p:nvPr/>
        </p:nvSpPr>
        <p:spPr>
          <a:xfrm>
            <a:off x="13916355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1" name="object 3571"/>
          <p:cNvSpPr/>
          <p:nvPr/>
        </p:nvSpPr>
        <p:spPr>
          <a:xfrm>
            <a:off x="14044872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2" name="object 3572"/>
          <p:cNvSpPr/>
          <p:nvPr/>
        </p:nvSpPr>
        <p:spPr>
          <a:xfrm>
            <a:off x="14173390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3" name="object 3573"/>
          <p:cNvSpPr/>
          <p:nvPr/>
        </p:nvSpPr>
        <p:spPr>
          <a:xfrm>
            <a:off x="14302920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4" name="object 3574"/>
          <p:cNvSpPr/>
          <p:nvPr/>
        </p:nvSpPr>
        <p:spPr>
          <a:xfrm>
            <a:off x="14431438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5" name="object 3575"/>
          <p:cNvSpPr/>
          <p:nvPr/>
        </p:nvSpPr>
        <p:spPr>
          <a:xfrm>
            <a:off x="14559956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6" name="object 3576"/>
          <p:cNvSpPr/>
          <p:nvPr/>
        </p:nvSpPr>
        <p:spPr>
          <a:xfrm>
            <a:off x="14689486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7" name="object 3577"/>
          <p:cNvSpPr/>
          <p:nvPr/>
        </p:nvSpPr>
        <p:spPr>
          <a:xfrm>
            <a:off x="14818004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8" name="object 3578"/>
          <p:cNvSpPr/>
          <p:nvPr/>
        </p:nvSpPr>
        <p:spPr>
          <a:xfrm>
            <a:off x="14946521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9" name="object 3579"/>
          <p:cNvSpPr/>
          <p:nvPr/>
        </p:nvSpPr>
        <p:spPr>
          <a:xfrm>
            <a:off x="15076051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0" name="object 3580"/>
          <p:cNvSpPr/>
          <p:nvPr/>
        </p:nvSpPr>
        <p:spPr>
          <a:xfrm>
            <a:off x="15204569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1" name="object 3581"/>
          <p:cNvSpPr/>
          <p:nvPr/>
        </p:nvSpPr>
        <p:spPr>
          <a:xfrm>
            <a:off x="15333087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2" name="object 3582"/>
          <p:cNvSpPr/>
          <p:nvPr/>
        </p:nvSpPr>
        <p:spPr>
          <a:xfrm>
            <a:off x="15461605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3" name="object 3583"/>
          <p:cNvSpPr/>
          <p:nvPr/>
        </p:nvSpPr>
        <p:spPr>
          <a:xfrm>
            <a:off x="15591135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4" name="object 3584"/>
          <p:cNvSpPr/>
          <p:nvPr/>
        </p:nvSpPr>
        <p:spPr>
          <a:xfrm>
            <a:off x="15719652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5" name="object 3585"/>
          <p:cNvSpPr/>
          <p:nvPr/>
        </p:nvSpPr>
        <p:spPr>
          <a:xfrm>
            <a:off x="15848170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6" name="object 3586"/>
          <p:cNvSpPr/>
          <p:nvPr/>
        </p:nvSpPr>
        <p:spPr>
          <a:xfrm>
            <a:off x="15977700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7" name="object 3587"/>
          <p:cNvSpPr/>
          <p:nvPr/>
        </p:nvSpPr>
        <p:spPr>
          <a:xfrm>
            <a:off x="16106218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8" name="object 3588"/>
          <p:cNvSpPr/>
          <p:nvPr/>
        </p:nvSpPr>
        <p:spPr>
          <a:xfrm>
            <a:off x="16234736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9" name="object 3589"/>
          <p:cNvSpPr/>
          <p:nvPr/>
        </p:nvSpPr>
        <p:spPr>
          <a:xfrm>
            <a:off x="16363253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0" name="object 3590"/>
          <p:cNvSpPr/>
          <p:nvPr/>
        </p:nvSpPr>
        <p:spPr>
          <a:xfrm>
            <a:off x="16492783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1" name="object 3591"/>
          <p:cNvSpPr/>
          <p:nvPr/>
        </p:nvSpPr>
        <p:spPr>
          <a:xfrm>
            <a:off x="16621301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2" name="object 3592"/>
          <p:cNvSpPr/>
          <p:nvPr/>
        </p:nvSpPr>
        <p:spPr>
          <a:xfrm>
            <a:off x="16749819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3" name="object 3593"/>
          <p:cNvSpPr/>
          <p:nvPr/>
        </p:nvSpPr>
        <p:spPr>
          <a:xfrm>
            <a:off x="16879349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4" name="object 3594"/>
          <p:cNvSpPr/>
          <p:nvPr/>
        </p:nvSpPr>
        <p:spPr>
          <a:xfrm>
            <a:off x="17007867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5" name="object 3595"/>
          <p:cNvSpPr/>
          <p:nvPr/>
        </p:nvSpPr>
        <p:spPr>
          <a:xfrm>
            <a:off x="17640335" y="1222774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4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6" name="object 3596"/>
          <p:cNvSpPr/>
          <p:nvPr/>
        </p:nvSpPr>
        <p:spPr>
          <a:xfrm>
            <a:off x="17136385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7" name="object 3597"/>
          <p:cNvSpPr/>
          <p:nvPr/>
        </p:nvSpPr>
        <p:spPr>
          <a:xfrm>
            <a:off x="17640335" y="1351292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4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8" name="object 3598"/>
          <p:cNvSpPr/>
          <p:nvPr/>
        </p:nvSpPr>
        <p:spPr>
          <a:xfrm>
            <a:off x="17264902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9" name="object 3599"/>
          <p:cNvSpPr/>
          <p:nvPr/>
        </p:nvSpPr>
        <p:spPr>
          <a:xfrm>
            <a:off x="17640335" y="147980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0" name="object 3600"/>
          <p:cNvSpPr/>
          <p:nvPr/>
        </p:nvSpPr>
        <p:spPr>
          <a:xfrm>
            <a:off x="17394432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1" name="object 3601"/>
          <p:cNvSpPr/>
          <p:nvPr/>
        </p:nvSpPr>
        <p:spPr>
          <a:xfrm>
            <a:off x="17522950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2" name="object 3602"/>
          <p:cNvSpPr/>
          <p:nvPr/>
        </p:nvSpPr>
        <p:spPr>
          <a:xfrm>
            <a:off x="17640335" y="1866375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3" name="object 3603"/>
          <p:cNvSpPr/>
          <p:nvPr/>
        </p:nvSpPr>
        <p:spPr>
          <a:xfrm>
            <a:off x="17640335" y="1995905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4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4" name="object 3604"/>
          <p:cNvSpPr/>
          <p:nvPr/>
        </p:nvSpPr>
        <p:spPr>
          <a:xfrm>
            <a:off x="17640335" y="2124422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4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5" name="object 3605"/>
          <p:cNvSpPr/>
          <p:nvPr/>
        </p:nvSpPr>
        <p:spPr>
          <a:xfrm>
            <a:off x="17640335" y="2252940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6" name="object 3606"/>
          <p:cNvSpPr/>
          <p:nvPr/>
        </p:nvSpPr>
        <p:spPr>
          <a:xfrm>
            <a:off x="17640335" y="2382470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4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7" name="object 3607"/>
          <p:cNvSpPr/>
          <p:nvPr/>
        </p:nvSpPr>
        <p:spPr>
          <a:xfrm>
            <a:off x="18007674" y="2014120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8" name="object 3608"/>
          <p:cNvSpPr/>
          <p:nvPr/>
        </p:nvSpPr>
        <p:spPr>
          <a:xfrm>
            <a:off x="18137204" y="2014120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9" name="object 3609"/>
          <p:cNvSpPr/>
          <p:nvPr/>
        </p:nvSpPr>
        <p:spPr>
          <a:xfrm>
            <a:off x="18138216" y="241586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0" name="object 3610"/>
          <p:cNvSpPr/>
          <p:nvPr/>
        </p:nvSpPr>
        <p:spPr>
          <a:xfrm>
            <a:off x="18250543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1" name="object 3611"/>
          <p:cNvSpPr/>
          <p:nvPr/>
        </p:nvSpPr>
        <p:spPr>
          <a:xfrm>
            <a:off x="18379061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2" name="object 3612"/>
          <p:cNvSpPr/>
          <p:nvPr/>
        </p:nvSpPr>
        <p:spPr>
          <a:xfrm>
            <a:off x="18507578" y="241586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3" name="object 3613"/>
          <p:cNvSpPr/>
          <p:nvPr/>
        </p:nvSpPr>
        <p:spPr>
          <a:xfrm>
            <a:off x="18637108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4" name="object 3614"/>
          <p:cNvSpPr/>
          <p:nvPr/>
        </p:nvSpPr>
        <p:spPr>
          <a:xfrm>
            <a:off x="18765626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5" name="object 3615"/>
          <p:cNvSpPr/>
          <p:nvPr/>
        </p:nvSpPr>
        <p:spPr>
          <a:xfrm>
            <a:off x="18894144" y="241586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6" name="object 3616"/>
          <p:cNvSpPr/>
          <p:nvPr/>
        </p:nvSpPr>
        <p:spPr>
          <a:xfrm>
            <a:off x="19023674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7" name="object 3617"/>
          <p:cNvSpPr/>
          <p:nvPr/>
        </p:nvSpPr>
        <p:spPr>
          <a:xfrm>
            <a:off x="19152192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8" name="object 3618"/>
          <p:cNvSpPr/>
          <p:nvPr/>
        </p:nvSpPr>
        <p:spPr>
          <a:xfrm>
            <a:off x="19280709" y="241586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9" name="object 3619"/>
          <p:cNvSpPr/>
          <p:nvPr/>
        </p:nvSpPr>
        <p:spPr>
          <a:xfrm>
            <a:off x="19409227" y="241586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0" name="object 3620"/>
          <p:cNvSpPr/>
          <p:nvPr/>
        </p:nvSpPr>
        <p:spPr>
          <a:xfrm>
            <a:off x="19538757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1" name="object 3621"/>
          <p:cNvSpPr/>
          <p:nvPr/>
        </p:nvSpPr>
        <p:spPr>
          <a:xfrm>
            <a:off x="13424546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2" name="object 3622"/>
          <p:cNvSpPr/>
          <p:nvPr/>
        </p:nvSpPr>
        <p:spPr>
          <a:xfrm>
            <a:off x="13585446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3" name="object 3623"/>
          <p:cNvSpPr/>
          <p:nvPr/>
        </p:nvSpPr>
        <p:spPr>
          <a:xfrm>
            <a:off x="13746346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4" name="object 3624"/>
          <p:cNvSpPr/>
          <p:nvPr/>
        </p:nvSpPr>
        <p:spPr>
          <a:xfrm>
            <a:off x="13907247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5" name="object 3625"/>
          <p:cNvSpPr/>
          <p:nvPr/>
        </p:nvSpPr>
        <p:spPr>
          <a:xfrm>
            <a:off x="14068147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6" name="object 3626"/>
          <p:cNvSpPr/>
          <p:nvPr/>
        </p:nvSpPr>
        <p:spPr>
          <a:xfrm>
            <a:off x="14229047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7" name="object 3627"/>
          <p:cNvSpPr/>
          <p:nvPr/>
        </p:nvSpPr>
        <p:spPr>
          <a:xfrm>
            <a:off x="14389948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8" name="object 3628"/>
          <p:cNvSpPr/>
          <p:nvPr/>
        </p:nvSpPr>
        <p:spPr>
          <a:xfrm>
            <a:off x="14551860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9" name="object 3629"/>
          <p:cNvSpPr/>
          <p:nvPr/>
        </p:nvSpPr>
        <p:spPr>
          <a:xfrm>
            <a:off x="14712760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0" name="object 3630"/>
          <p:cNvSpPr/>
          <p:nvPr/>
        </p:nvSpPr>
        <p:spPr>
          <a:xfrm>
            <a:off x="14873661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1" name="object 3631"/>
          <p:cNvSpPr/>
          <p:nvPr/>
        </p:nvSpPr>
        <p:spPr>
          <a:xfrm>
            <a:off x="15034561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2" name="object 3632"/>
          <p:cNvSpPr/>
          <p:nvPr/>
        </p:nvSpPr>
        <p:spPr>
          <a:xfrm>
            <a:off x="15195461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3" name="object 3633"/>
          <p:cNvSpPr/>
          <p:nvPr/>
        </p:nvSpPr>
        <p:spPr>
          <a:xfrm>
            <a:off x="15356361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4" name="object 3634"/>
          <p:cNvSpPr/>
          <p:nvPr/>
        </p:nvSpPr>
        <p:spPr>
          <a:xfrm>
            <a:off x="15517262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5" name="object 3635"/>
          <p:cNvSpPr/>
          <p:nvPr/>
        </p:nvSpPr>
        <p:spPr>
          <a:xfrm>
            <a:off x="15678162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6" name="object 3636"/>
          <p:cNvSpPr/>
          <p:nvPr/>
        </p:nvSpPr>
        <p:spPr>
          <a:xfrm>
            <a:off x="15839062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7" name="object 3637"/>
          <p:cNvSpPr/>
          <p:nvPr/>
        </p:nvSpPr>
        <p:spPr>
          <a:xfrm>
            <a:off x="16000975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8" name="object 3638"/>
          <p:cNvSpPr/>
          <p:nvPr/>
        </p:nvSpPr>
        <p:spPr>
          <a:xfrm>
            <a:off x="16161875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9" name="object 3639"/>
          <p:cNvSpPr/>
          <p:nvPr/>
        </p:nvSpPr>
        <p:spPr>
          <a:xfrm>
            <a:off x="16322775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0" name="object 3640"/>
          <p:cNvSpPr/>
          <p:nvPr/>
        </p:nvSpPr>
        <p:spPr>
          <a:xfrm>
            <a:off x="16483676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1" name="object 3641"/>
          <p:cNvSpPr/>
          <p:nvPr/>
        </p:nvSpPr>
        <p:spPr>
          <a:xfrm>
            <a:off x="16644576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2" name="object 3642"/>
          <p:cNvSpPr/>
          <p:nvPr/>
        </p:nvSpPr>
        <p:spPr>
          <a:xfrm>
            <a:off x="16805476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3" name="object 3643"/>
          <p:cNvSpPr/>
          <p:nvPr/>
        </p:nvSpPr>
        <p:spPr>
          <a:xfrm>
            <a:off x="16966376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4" name="object 3644"/>
          <p:cNvSpPr/>
          <p:nvPr/>
        </p:nvSpPr>
        <p:spPr>
          <a:xfrm>
            <a:off x="17127277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5" name="object 3645"/>
          <p:cNvSpPr/>
          <p:nvPr/>
        </p:nvSpPr>
        <p:spPr>
          <a:xfrm>
            <a:off x="17640335" y="134218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6" name="object 3646"/>
          <p:cNvSpPr/>
          <p:nvPr/>
        </p:nvSpPr>
        <p:spPr>
          <a:xfrm>
            <a:off x="17288177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7" name="object 3647"/>
          <p:cNvSpPr/>
          <p:nvPr/>
        </p:nvSpPr>
        <p:spPr>
          <a:xfrm>
            <a:off x="17640335" y="150308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8" name="object 3648"/>
          <p:cNvSpPr/>
          <p:nvPr/>
        </p:nvSpPr>
        <p:spPr>
          <a:xfrm>
            <a:off x="17449077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9" name="object 3649"/>
          <p:cNvSpPr/>
          <p:nvPr/>
        </p:nvSpPr>
        <p:spPr>
          <a:xfrm>
            <a:off x="17610990" y="1858279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0" y="26310"/>
                </a:moveTo>
                <a:lnTo>
                  <a:pt x="26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0" name="object 3650"/>
          <p:cNvSpPr/>
          <p:nvPr/>
        </p:nvSpPr>
        <p:spPr>
          <a:xfrm>
            <a:off x="17640335" y="182994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1" name="object 3651"/>
          <p:cNvSpPr/>
          <p:nvPr/>
        </p:nvSpPr>
        <p:spPr>
          <a:xfrm>
            <a:off x="17640335" y="1986797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4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2" name="object 3652"/>
          <p:cNvSpPr/>
          <p:nvPr/>
        </p:nvSpPr>
        <p:spPr>
          <a:xfrm>
            <a:off x="17640335" y="2147697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4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3" name="object 3653"/>
          <p:cNvSpPr/>
          <p:nvPr/>
        </p:nvSpPr>
        <p:spPr>
          <a:xfrm>
            <a:off x="17640335" y="2308598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4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4" name="object 3654"/>
          <p:cNvSpPr/>
          <p:nvPr/>
        </p:nvSpPr>
        <p:spPr>
          <a:xfrm>
            <a:off x="17944934" y="201412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5" name="object 3655"/>
          <p:cNvSpPr/>
          <p:nvPr/>
        </p:nvSpPr>
        <p:spPr>
          <a:xfrm>
            <a:off x="18095714" y="2014120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6" name="object 3656"/>
          <p:cNvSpPr/>
          <p:nvPr/>
        </p:nvSpPr>
        <p:spPr>
          <a:xfrm>
            <a:off x="18176670" y="241586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7" name="object 3657"/>
          <p:cNvSpPr/>
          <p:nvPr/>
        </p:nvSpPr>
        <p:spPr>
          <a:xfrm>
            <a:off x="18337570" y="241586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8" name="object 3658"/>
          <p:cNvSpPr/>
          <p:nvPr/>
        </p:nvSpPr>
        <p:spPr>
          <a:xfrm>
            <a:off x="18499483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9" name="object 3659"/>
          <p:cNvSpPr/>
          <p:nvPr/>
        </p:nvSpPr>
        <p:spPr>
          <a:xfrm>
            <a:off x="18660383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0" name="object 3660"/>
          <p:cNvSpPr/>
          <p:nvPr/>
        </p:nvSpPr>
        <p:spPr>
          <a:xfrm>
            <a:off x="18821283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1" name="object 3661"/>
          <p:cNvSpPr/>
          <p:nvPr/>
        </p:nvSpPr>
        <p:spPr>
          <a:xfrm>
            <a:off x="18982183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2" name="object 3662"/>
          <p:cNvSpPr/>
          <p:nvPr/>
        </p:nvSpPr>
        <p:spPr>
          <a:xfrm>
            <a:off x="19143084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3" name="object 3663"/>
          <p:cNvSpPr/>
          <p:nvPr/>
        </p:nvSpPr>
        <p:spPr>
          <a:xfrm>
            <a:off x="19303984" y="241586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4" name="object 3664"/>
          <p:cNvSpPr/>
          <p:nvPr/>
        </p:nvSpPr>
        <p:spPr>
          <a:xfrm>
            <a:off x="19464884" y="241586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5" name="object 3665"/>
          <p:cNvSpPr/>
          <p:nvPr/>
        </p:nvSpPr>
        <p:spPr>
          <a:xfrm>
            <a:off x="19625785" y="244015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505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6" name="object 3666"/>
          <p:cNvSpPr/>
          <p:nvPr/>
        </p:nvSpPr>
        <p:spPr>
          <a:xfrm>
            <a:off x="13478180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7" name="object 3667"/>
          <p:cNvSpPr/>
          <p:nvPr/>
        </p:nvSpPr>
        <p:spPr>
          <a:xfrm>
            <a:off x="13639080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8" name="object 3668"/>
          <p:cNvSpPr/>
          <p:nvPr/>
        </p:nvSpPr>
        <p:spPr>
          <a:xfrm>
            <a:off x="13799980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9" name="object 3669"/>
          <p:cNvSpPr/>
          <p:nvPr/>
        </p:nvSpPr>
        <p:spPr>
          <a:xfrm>
            <a:off x="13960881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0" name="object 3670"/>
          <p:cNvSpPr/>
          <p:nvPr/>
        </p:nvSpPr>
        <p:spPr>
          <a:xfrm>
            <a:off x="14121781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1" name="object 3671"/>
          <p:cNvSpPr/>
          <p:nvPr/>
        </p:nvSpPr>
        <p:spPr>
          <a:xfrm>
            <a:off x="14282681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2" name="object 3672"/>
          <p:cNvSpPr/>
          <p:nvPr/>
        </p:nvSpPr>
        <p:spPr>
          <a:xfrm>
            <a:off x="14443581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3" name="object 3673"/>
          <p:cNvSpPr/>
          <p:nvPr/>
        </p:nvSpPr>
        <p:spPr>
          <a:xfrm>
            <a:off x="14605494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4" name="object 3674"/>
          <p:cNvSpPr/>
          <p:nvPr/>
        </p:nvSpPr>
        <p:spPr>
          <a:xfrm>
            <a:off x="14766394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5" name="object 3675"/>
          <p:cNvSpPr/>
          <p:nvPr/>
        </p:nvSpPr>
        <p:spPr>
          <a:xfrm>
            <a:off x="14927295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6" name="object 3676"/>
          <p:cNvSpPr/>
          <p:nvPr/>
        </p:nvSpPr>
        <p:spPr>
          <a:xfrm>
            <a:off x="15088195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7" name="object 3677"/>
          <p:cNvSpPr/>
          <p:nvPr/>
        </p:nvSpPr>
        <p:spPr>
          <a:xfrm>
            <a:off x="15249095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8" name="object 3678"/>
          <p:cNvSpPr/>
          <p:nvPr/>
        </p:nvSpPr>
        <p:spPr>
          <a:xfrm>
            <a:off x="15409995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9" name="object 3679"/>
          <p:cNvSpPr/>
          <p:nvPr/>
        </p:nvSpPr>
        <p:spPr>
          <a:xfrm>
            <a:off x="15570896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0" name="object 3680"/>
          <p:cNvSpPr/>
          <p:nvPr/>
        </p:nvSpPr>
        <p:spPr>
          <a:xfrm>
            <a:off x="15731796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1" name="object 3681"/>
          <p:cNvSpPr/>
          <p:nvPr/>
        </p:nvSpPr>
        <p:spPr>
          <a:xfrm>
            <a:off x="15892696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2" name="object 3682"/>
          <p:cNvSpPr/>
          <p:nvPr/>
        </p:nvSpPr>
        <p:spPr>
          <a:xfrm>
            <a:off x="16054609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3" name="object 3683"/>
          <p:cNvSpPr/>
          <p:nvPr/>
        </p:nvSpPr>
        <p:spPr>
          <a:xfrm>
            <a:off x="16215509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4" name="object 3684"/>
          <p:cNvSpPr/>
          <p:nvPr/>
        </p:nvSpPr>
        <p:spPr>
          <a:xfrm>
            <a:off x="16376409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5" name="object 3685"/>
          <p:cNvSpPr/>
          <p:nvPr/>
        </p:nvSpPr>
        <p:spPr>
          <a:xfrm>
            <a:off x="16537309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6" name="object 3686"/>
          <p:cNvSpPr/>
          <p:nvPr/>
        </p:nvSpPr>
        <p:spPr>
          <a:xfrm>
            <a:off x="16698210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7" name="object 3687"/>
          <p:cNvSpPr/>
          <p:nvPr/>
        </p:nvSpPr>
        <p:spPr>
          <a:xfrm>
            <a:off x="16859110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8" name="object 3688"/>
          <p:cNvSpPr/>
          <p:nvPr/>
        </p:nvSpPr>
        <p:spPr>
          <a:xfrm>
            <a:off x="17020010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9" name="object 3689"/>
          <p:cNvSpPr/>
          <p:nvPr/>
        </p:nvSpPr>
        <p:spPr>
          <a:xfrm>
            <a:off x="17640335" y="1234917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0" name="object 3690"/>
          <p:cNvSpPr/>
          <p:nvPr/>
        </p:nvSpPr>
        <p:spPr>
          <a:xfrm>
            <a:off x="17180910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1" name="object 3691"/>
          <p:cNvSpPr/>
          <p:nvPr/>
        </p:nvSpPr>
        <p:spPr>
          <a:xfrm>
            <a:off x="17640335" y="1395817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2" name="object 3692"/>
          <p:cNvSpPr/>
          <p:nvPr/>
        </p:nvSpPr>
        <p:spPr>
          <a:xfrm>
            <a:off x="17341811" y="18552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3" name="object 3693"/>
          <p:cNvSpPr/>
          <p:nvPr/>
        </p:nvSpPr>
        <p:spPr>
          <a:xfrm>
            <a:off x="17640335" y="1556718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4" name="object 3694"/>
          <p:cNvSpPr/>
          <p:nvPr/>
        </p:nvSpPr>
        <p:spPr>
          <a:xfrm>
            <a:off x="17503722" y="1855243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5" name="object 3695"/>
          <p:cNvSpPr/>
          <p:nvPr/>
        </p:nvSpPr>
        <p:spPr>
          <a:xfrm>
            <a:off x="17640335" y="1879530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4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6" name="object 3696"/>
          <p:cNvSpPr/>
          <p:nvPr/>
        </p:nvSpPr>
        <p:spPr>
          <a:xfrm>
            <a:off x="17640335" y="2040430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4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7" name="object 3697"/>
          <p:cNvSpPr/>
          <p:nvPr/>
        </p:nvSpPr>
        <p:spPr>
          <a:xfrm>
            <a:off x="17640335" y="2201331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4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8" name="object 3698"/>
          <p:cNvSpPr/>
          <p:nvPr/>
        </p:nvSpPr>
        <p:spPr>
          <a:xfrm>
            <a:off x="17640335" y="2362231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4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9" name="object 3699"/>
          <p:cNvSpPr/>
          <p:nvPr/>
        </p:nvSpPr>
        <p:spPr>
          <a:xfrm>
            <a:off x="17988447" y="2014120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0" name="object 3700"/>
          <p:cNvSpPr/>
          <p:nvPr/>
        </p:nvSpPr>
        <p:spPr>
          <a:xfrm>
            <a:off x="18149347" y="2014120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1" name="object 3701"/>
          <p:cNvSpPr/>
          <p:nvPr/>
        </p:nvSpPr>
        <p:spPr>
          <a:xfrm>
            <a:off x="18230304" y="241586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2" name="object 3702"/>
          <p:cNvSpPr/>
          <p:nvPr/>
        </p:nvSpPr>
        <p:spPr>
          <a:xfrm>
            <a:off x="18392216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3" name="object 3703"/>
          <p:cNvSpPr/>
          <p:nvPr/>
        </p:nvSpPr>
        <p:spPr>
          <a:xfrm>
            <a:off x="18553117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4" name="object 3704"/>
          <p:cNvSpPr/>
          <p:nvPr/>
        </p:nvSpPr>
        <p:spPr>
          <a:xfrm>
            <a:off x="18714017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5" name="object 3705"/>
          <p:cNvSpPr/>
          <p:nvPr/>
        </p:nvSpPr>
        <p:spPr>
          <a:xfrm>
            <a:off x="18874917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6" name="object 3706"/>
          <p:cNvSpPr/>
          <p:nvPr/>
        </p:nvSpPr>
        <p:spPr>
          <a:xfrm>
            <a:off x="19035817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7" name="object 3707"/>
          <p:cNvSpPr/>
          <p:nvPr/>
        </p:nvSpPr>
        <p:spPr>
          <a:xfrm>
            <a:off x="19196718" y="241586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8" name="object 3708"/>
          <p:cNvSpPr/>
          <p:nvPr/>
        </p:nvSpPr>
        <p:spPr>
          <a:xfrm>
            <a:off x="19357618" y="241586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9" name="object 3709"/>
          <p:cNvSpPr/>
          <p:nvPr/>
        </p:nvSpPr>
        <p:spPr>
          <a:xfrm>
            <a:off x="19518518" y="241586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0" name="object 3710"/>
          <p:cNvSpPr/>
          <p:nvPr/>
        </p:nvSpPr>
        <p:spPr>
          <a:xfrm>
            <a:off x="19702693" y="1091220"/>
            <a:ext cx="0" cy="4634230"/>
          </a:xfrm>
          <a:custGeom>
            <a:avLst/>
            <a:gdLst/>
            <a:ahLst/>
            <a:cxnLst/>
            <a:rect l="l" t="t" r="r" b="b"/>
            <a:pathLst>
              <a:path w="0" h="4634230">
                <a:moveTo>
                  <a:pt x="0" y="463372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1" name="object 3711"/>
          <p:cNvSpPr/>
          <p:nvPr/>
        </p:nvSpPr>
        <p:spPr>
          <a:xfrm>
            <a:off x="19742159" y="1051754"/>
            <a:ext cx="0" cy="4712970"/>
          </a:xfrm>
          <a:custGeom>
            <a:avLst/>
            <a:gdLst/>
            <a:ahLst/>
            <a:cxnLst/>
            <a:rect l="l" t="t" r="r" b="b"/>
            <a:pathLst>
              <a:path w="0" h="4712970">
                <a:moveTo>
                  <a:pt x="0" y="47126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2" name="object 3712"/>
          <p:cNvSpPr/>
          <p:nvPr/>
        </p:nvSpPr>
        <p:spPr>
          <a:xfrm>
            <a:off x="19705728" y="1088184"/>
            <a:ext cx="0" cy="4641215"/>
          </a:xfrm>
          <a:custGeom>
            <a:avLst/>
            <a:gdLst/>
            <a:ahLst/>
            <a:cxnLst/>
            <a:rect l="l" t="t" r="r" b="b"/>
            <a:pathLst>
              <a:path w="0" h="4641215">
                <a:moveTo>
                  <a:pt x="0" y="464080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3" name="object 3713"/>
          <p:cNvSpPr/>
          <p:nvPr/>
        </p:nvSpPr>
        <p:spPr>
          <a:xfrm>
            <a:off x="19746207" y="1047706"/>
            <a:ext cx="0" cy="4721860"/>
          </a:xfrm>
          <a:custGeom>
            <a:avLst/>
            <a:gdLst/>
            <a:ahLst/>
            <a:cxnLst/>
            <a:rect l="l" t="t" r="r" b="b"/>
            <a:pathLst>
              <a:path w="0" h="4721860">
                <a:moveTo>
                  <a:pt x="0" y="0"/>
                </a:moveTo>
                <a:lnTo>
                  <a:pt x="0" y="47217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4" name="object 3714"/>
          <p:cNvSpPr/>
          <p:nvPr/>
        </p:nvSpPr>
        <p:spPr>
          <a:xfrm>
            <a:off x="19626797" y="4576381"/>
            <a:ext cx="0" cy="1073785"/>
          </a:xfrm>
          <a:custGeom>
            <a:avLst/>
            <a:gdLst/>
            <a:ahLst/>
            <a:cxnLst/>
            <a:rect l="l" t="t" r="r" b="b"/>
            <a:pathLst>
              <a:path w="0" h="1073785">
                <a:moveTo>
                  <a:pt x="0" y="107368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5" name="object 3715"/>
          <p:cNvSpPr/>
          <p:nvPr/>
        </p:nvSpPr>
        <p:spPr>
          <a:xfrm>
            <a:off x="19626797" y="3126254"/>
            <a:ext cx="0" cy="1330960"/>
          </a:xfrm>
          <a:custGeom>
            <a:avLst/>
            <a:gdLst/>
            <a:ahLst/>
            <a:cxnLst/>
            <a:rect l="l" t="t" r="r" b="b"/>
            <a:pathLst>
              <a:path w="0" h="1330960">
                <a:moveTo>
                  <a:pt x="0" y="133071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6" name="object 3716"/>
          <p:cNvSpPr/>
          <p:nvPr/>
        </p:nvSpPr>
        <p:spPr>
          <a:xfrm>
            <a:off x="19626797" y="2448247"/>
            <a:ext cx="0" cy="558800"/>
          </a:xfrm>
          <a:custGeom>
            <a:avLst/>
            <a:gdLst/>
            <a:ahLst/>
            <a:cxnLst/>
            <a:rect l="l" t="t" r="r" b="b"/>
            <a:pathLst>
              <a:path w="0" h="558800">
                <a:moveTo>
                  <a:pt x="0" y="5585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7" name="object 3717"/>
          <p:cNvSpPr/>
          <p:nvPr/>
        </p:nvSpPr>
        <p:spPr>
          <a:xfrm>
            <a:off x="19626797" y="1167116"/>
            <a:ext cx="0" cy="1245870"/>
          </a:xfrm>
          <a:custGeom>
            <a:avLst/>
            <a:gdLst/>
            <a:ahLst/>
            <a:cxnLst/>
            <a:rect l="l" t="t" r="r" b="b"/>
            <a:pathLst>
              <a:path w="0" h="1245870">
                <a:moveTo>
                  <a:pt x="0" y="0"/>
                </a:moveTo>
                <a:lnTo>
                  <a:pt x="0" y="124571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8" name="object 3718"/>
          <p:cNvSpPr/>
          <p:nvPr/>
        </p:nvSpPr>
        <p:spPr>
          <a:xfrm>
            <a:off x="17594798" y="445697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9" name="object 3719"/>
          <p:cNvSpPr/>
          <p:nvPr/>
        </p:nvSpPr>
        <p:spPr>
          <a:xfrm>
            <a:off x="16399684" y="445697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0" name="object 3720"/>
          <p:cNvSpPr/>
          <p:nvPr/>
        </p:nvSpPr>
        <p:spPr>
          <a:xfrm>
            <a:off x="15204569" y="445697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1" name="object 3721"/>
          <p:cNvSpPr/>
          <p:nvPr/>
        </p:nvSpPr>
        <p:spPr>
          <a:xfrm>
            <a:off x="14009454" y="445697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2" name="object 3722"/>
          <p:cNvSpPr/>
          <p:nvPr/>
        </p:nvSpPr>
        <p:spPr>
          <a:xfrm>
            <a:off x="12555280" y="3006844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4">
                <a:moveTo>
                  <a:pt x="0" y="0"/>
                </a:moveTo>
                <a:lnTo>
                  <a:pt x="120422" y="0"/>
                </a:lnTo>
                <a:lnTo>
                  <a:pt x="120422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3" name="object 3723"/>
          <p:cNvSpPr/>
          <p:nvPr/>
        </p:nvSpPr>
        <p:spPr>
          <a:xfrm>
            <a:off x="12555280" y="4456970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4">
                <a:moveTo>
                  <a:pt x="0" y="0"/>
                </a:moveTo>
                <a:lnTo>
                  <a:pt x="120422" y="0"/>
                </a:lnTo>
                <a:lnTo>
                  <a:pt x="120422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4" name="object 3724"/>
          <p:cNvSpPr/>
          <p:nvPr/>
        </p:nvSpPr>
        <p:spPr>
          <a:xfrm>
            <a:off x="19584294" y="300684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5" name="object 3725"/>
          <p:cNvSpPr/>
          <p:nvPr/>
        </p:nvSpPr>
        <p:spPr>
          <a:xfrm>
            <a:off x="19584294" y="445697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6" name="object 3726"/>
          <p:cNvSpPr/>
          <p:nvPr/>
        </p:nvSpPr>
        <p:spPr>
          <a:xfrm>
            <a:off x="12555280" y="3006844"/>
            <a:ext cx="13335" cy="12700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0" y="12143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7" name="object 3727"/>
          <p:cNvSpPr/>
          <p:nvPr/>
        </p:nvSpPr>
        <p:spPr>
          <a:xfrm>
            <a:off x="12555280" y="302910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8" name="object 3728"/>
          <p:cNvSpPr/>
          <p:nvPr/>
        </p:nvSpPr>
        <p:spPr>
          <a:xfrm>
            <a:off x="12597782" y="30179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9" name="object 3729"/>
          <p:cNvSpPr/>
          <p:nvPr/>
        </p:nvSpPr>
        <p:spPr>
          <a:xfrm>
            <a:off x="12597782" y="30179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0" name="object 3730"/>
          <p:cNvSpPr/>
          <p:nvPr/>
        </p:nvSpPr>
        <p:spPr>
          <a:xfrm>
            <a:off x="12609925" y="300684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1" name="object 3731"/>
          <p:cNvSpPr/>
          <p:nvPr/>
        </p:nvSpPr>
        <p:spPr>
          <a:xfrm>
            <a:off x="12555280" y="3088812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10">
                <a:moveTo>
                  <a:pt x="0" y="16191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2" name="object 3732"/>
          <p:cNvSpPr/>
          <p:nvPr/>
        </p:nvSpPr>
        <p:spPr>
          <a:xfrm>
            <a:off x="12581591" y="30766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3" name="object 3733"/>
          <p:cNvSpPr/>
          <p:nvPr/>
        </p:nvSpPr>
        <p:spPr>
          <a:xfrm>
            <a:off x="12581591" y="30766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4" name="object 3734"/>
          <p:cNvSpPr/>
          <p:nvPr/>
        </p:nvSpPr>
        <p:spPr>
          <a:xfrm>
            <a:off x="12593735" y="30129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5" name="object 3735"/>
          <p:cNvSpPr/>
          <p:nvPr/>
        </p:nvSpPr>
        <p:spPr>
          <a:xfrm>
            <a:off x="12577543" y="307262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6" name="object 3736"/>
          <p:cNvSpPr/>
          <p:nvPr/>
        </p:nvSpPr>
        <p:spPr>
          <a:xfrm>
            <a:off x="12640284" y="30604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7" name="object 3737"/>
          <p:cNvSpPr/>
          <p:nvPr/>
        </p:nvSpPr>
        <p:spPr>
          <a:xfrm>
            <a:off x="12640284" y="30604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8" name="object 3738"/>
          <p:cNvSpPr/>
          <p:nvPr/>
        </p:nvSpPr>
        <p:spPr>
          <a:xfrm>
            <a:off x="12652427" y="302809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9" name="object 3739"/>
          <p:cNvSpPr/>
          <p:nvPr/>
        </p:nvSpPr>
        <p:spPr>
          <a:xfrm>
            <a:off x="12625105" y="31201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0" name="object 3740"/>
          <p:cNvSpPr/>
          <p:nvPr/>
        </p:nvSpPr>
        <p:spPr>
          <a:xfrm>
            <a:off x="12625105" y="31201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1" name="object 3741"/>
          <p:cNvSpPr/>
          <p:nvPr/>
        </p:nvSpPr>
        <p:spPr>
          <a:xfrm>
            <a:off x="12636236" y="3071609"/>
            <a:ext cx="40005" cy="38735"/>
          </a:xfrm>
          <a:custGeom>
            <a:avLst/>
            <a:gdLst/>
            <a:ahLst/>
            <a:cxnLst/>
            <a:rect l="l" t="t" r="r" b="b"/>
            <a:pathLst>
              <a:path w="40004" h="38735">
                <a:moveTo>
                  <a:pt x="0" y="38454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2" name="object 3742"/>
          <p:cNvSpPr/>
          <p:nvPr/>
        </p:nvSpPr>
        <p:spPr>
          <a:xfrm>
            <a:off x="12663559" y="3115123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30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3" name="object 3743"/>
          <p:cNvSpPr/>
          <p:nvPr/>
        </p:nvSpPr>
        <p:spPr>
          <a:xfrm>
            <a:off x="12555280" y="4456970"/>
            <a:ext cx="13335" cy="12700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0" y="12143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4" name="object 3744"/>
          <p:cNvSpPr/>
          <p:nvPr/>
        </p:nvSpPr>
        <p:spPr>
          <a:xfrm>
            <a:off x="12555280" y="447923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5" name="object 3745"/>
          <p:cNvSpPr/>
          <p:nvPr/>
        </p:nvSpPr>
        <p:spPr>
          <a:xfrm>
            <a:off x="12597782" y="44681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6" name="object 3746"/>
          <p:cNvSpPr/>
          <p:nvPr/>
        </p:nvSpPr>
        <p:spPr>
          <a:xfrm>
            <a:off x="12597782" y="44681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7" name="object 3747"/>
          <p:cNvSpPr/>
          <p:nvPr/>
        </p:nvSpPr>
        <p:spPr>
          <a:xfrm>
            <a:off x="12609925" y="4456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8" name="object 3748"/>
          <p:cNvSpPr/>
          <p:nvPr/>
        </p:nvSpPr>
        <p:spPr>
          <a:xfrm>
            <a:off x="12555280" y="4538938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10">
                <a:moveTo>
                  <a:pt x="0" y="16191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9" name="object 3749"/>
          <p:cNvSpPr/>
          <p:nvPr/>
        </p:nvSpPr>
        <p:spPr>
          <a:xfrm>
            <a:off x="12581591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0" name="object 3750"/>
          <p:cNvSpPr/>
          <p:nvPr/>
        </p:nvSpPr>
        <p:spPr>
          <a:xfrm>
            <a:off x="12581591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1" name="object 3751"/>
          <p:cNvSpPr/>
          <p:nvPr/>
        </p:nvSpPr>
        <p:spPr>
          <a:xfrm>
            <a:off x="12593735" y="446304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2" name="object 3752"/>
          <p:cNvSpPr/>
          <p:nvPr/>
        </p:nvSpPr>
        <p:spPr>
          <a:xfrm>
            <a:off x="12577543" y="452274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3" name="object 3753"/>
          <p:cNvSpPr/>
          <p:nvPr/>
        </p:nvSpPr>
        <p:spPr>
          <a:xfrm>
            <a:off x="12640284" y="45106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4" name="object 3754"/>
          <p:cNvSpPr/>
          <p:nvPr/>
        </p:nvSpPr>
        <p:spPr>
          <a:xfrm>
            <a:off x="12640284" y="45106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5" name="object 3755"/>
          <p:cNvSpPr/>
          <p:nvPr/>
        </p:nvSpPr>
        <p:spPr>
          <a:xfrm>
            <a:off x="12652427" y="4478221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5" h="22860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6" name="object 3756"/>
          <p:cNvSpPr/>
          <p:nvPr/>
        </p:nvSpPr>
        <p:spPr>
          <a:xfrm>
            <a:off x="12625105" y="45692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7" name="object 3757"/>
          <p:cNvSpPr/>
          <p:nvPr/>
        </p:nvSpPr>
        <p:spPr>
          <a:xfrm>
            <a:off x="12625105" y="45692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8" name="object 3758"/>
          <p:cNvSpPr/>
          <p:nvPr/>
        </p:nvSpPr>
        <p:spPr>
          <a:xfrm>
            <a:off x="12636236" y="452072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9" name="object 3759"/>
          <p:cNvSpPr/>
          <p:nvPr/>
        </p:nvSpPr>
        <p:spPr>
          <a:xfrm>
            <a:off x="12663559" y="456524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0" name="object 3760"/>
          <p:cNvSpPr/>
          <p:nvPr/>
        </p:nvSpPr>
        <p:spPr>
          <a:xfrm>
            <a:off x="14009454" y="445697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1" name="object 3761"/>
          <p:cNvSpPr/>
          <p:nvPr/>
        </p:nvSpPr>
        <p:spPr>
          <a:xfrm>
            <a:off x="14009454" y="447923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2" name="object 3762"/>
          <p:cNvSpPr/>
          <p:nvPr/>
        </p:nvSpPr>
        <p:spPr>
          <a:xfrm>
            <a:off x="14050945" y="44681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3" name="object 3763"/>
          <p:cNvSpPr/>
          <p:nvPr/>
        </p:nvSpPr>
        <p:spPr>
          <a:xfrm>
            <a:off x="14050945" y="44681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4" name="object 3764"/>
          <p:cNvSpPr/>
          <p:nvPr/>
        </p:nvSpPr>
        <p:spPr>
          <a:xfrm>
            <a:off x="14063088" y="4456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5" name="object 3765"/>
          <p:cNvSpPr/>
          <p:nvPr/>
        </p:nvSpPr>
        <p:spPr>
          <a:xfrm>
            <a:off x="14009454" y="4538938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6" name="object 3766"/>
          <p:cNvSpPr/>
          <p:nvPr/>
        </p:nvSpPr>
        <p:spPr>
          <a:xfrm>
            <a:off x="14034754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7" name="object 3767"/>
          <p:cNvSpPr/>
          <p:nvPr/>
        </p:nvSpPr>
        <p:spPr>
          <a:xfrm>
            <a:off x="14034754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8" name="object 3768"/>
          <p:cNvSpPr/>
          <p:nvPr/>
        </p:nvSpPr>
        <p:spPr>
          <a:xfrm>
            <a:off x="14046897" y="446304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9" name="object 3769"/>
          <p:cNvSpPr/>
          <p:nvPr/>
        </p:nvSpPr>
        <p:spPr>
          <a:xfrm>
            <a:off x="14030706" y="452274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0" name="object 3770"/>
          <p:cNvSpPr/>
          <p:nvPr/>
        </p:nvSpPr>
        <p:spPr>
          <a:xfrm>
            <a:off x="14094459" y="45106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1" name="object 3771"/>
          <p:cNvSpPr/>
          <p:nvPr/>
        </p:nvSpPr>
        <p:spPr>
          <a:xfrm>
            <a:off x="14094459" y="45106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2" name="object 3772"/>
          <p:cNvSpPr/>
          <p:nvPr/>
        </p:nvSpPr>
        <p:spPr>
          <a:xfrm>
            <a:off x="14105590" y="4478221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4" h="22860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3" name="object 3773"/>
          <p:cNvSpPr/>
          <p:nvPr/>
        </p:nvSpPr>
        <p:spPr>
          <a:xfrm>
            <a:off x="14078267" y="45692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4" name="object 3774"/>
          <p:cNvSpPr/>
          <p:nvPr/>
        </p:nvSpPr>
        <p:spPr>
          <a:xfrm>
            <a:off x="14078267" y="45692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5" name="object 3775"/>
          <p:cNvSpPr/>
          <p:nvPr/>
        </p:nvSpPr>
        <p:spPr>
          <a:xfrm>
            <a:off x="14089398" y="452072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6" name="object 3776"/>
          <p:cNvSpPr/>
          <p:nvPr/>
        </p:nvSpPr>
        <p:spPr>
          <a:xfrm>
            <a:off x="14116721" y="456524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7" name="object 3777"/>
          <p:cNvSpPr/>
          <p:nvPr/>
        </p:nvSpPr>
        <p:spPr>
          <a:xfrm>
            <a:off x="15204569" y="445697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8" name="object 3778"/>
          <p:cNvSpPr/>
          <p:nvPr/>
        </p:nvSpPr>
        <p:spPr>
          <a:xfrm>
            <a:off x="15204569" y="447923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9" name="object 3779"/>
          <p:cNvSpPr/>
          <p:nvPr/>
        </p:nvSpPr>
        <p:spPr>
          <a:xfrm>
            <a:off x="15247070" y="44681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0" name="object 3780"/>
          <p:cNvSpPr/>
          <p:nvPr/>
        </p:nvSpPr>
        <p:spPr>
          <a:xfrm>
            <a:off x="15247070" y="44681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1" name="object 3781"/>
          <p:cNvSpPr/>
          <p:nvPr/>
        </p:nvSpPr>
        <p:spPr>
          <a:xfrm>
            <a:off x="15258201" y="4456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2" name="object 3782"/>
          <p:cNvSpPr/>
          <p:nvPr/>
        </p:nvSpPr>
        <p:spPr>
          <a:xfrm>
            <a:off x="15204569" y="4538938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3" name="object 3783"/>
          <p:cNvSpPr/>
          <p:nvPr/>
        </p:nvSpPr>
        <p:spPr>
          <a:xfrm>
            <a:off x="15230879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4" name="object 3784"/>
          <p:cNvSpPr/>
          <p:nvPr/>
        </p:nvSpPr>
        <p:spPr>
          <a:xfrm>
            <a:off x="15230879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5" name="object 3785"/>
          <p:cNvSpPr/>
          <p:nvPr/>
        </p:nvSpPr>
        <p:spPr>
          <a:xfrm>
            <a:off x="15242012" y="446304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6" name="object 3786"/>
          <p:cNvSpPr/>
          <p:nvPr/>
        </p:nvSpPr>
        <p:spPr>
          <a:xfrm>
            <a:off x="15225821" y="452274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7" name="object 3787"/>
          <p:cNvSpPr/>
          <p:nvPr/>
        </p:nvSpPr>
        <p:spPr>
          <a:xfrm>
            <a:off x="15289573" y="45106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8" name="object 3788"/>
          <p:cNvSpPr/>
          <p:nvPr/>
        </p:nvSpPr>
        <p:spPr>
          <a:xfrm>
            <a:off x="15289573" y="45106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9" name="object 3789"/>
          <p:cNvSpPr/>
          <p:nvPr/>
        </p:nvSpPr>
        <p:spPr>
          <a:xfrm>
            <a:off x="15301717" y="447822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0" name="object 3790"/>
          <p:cNvSpPr/>
          <p:nvPr/>
        </p:nvSpPr>
        <p:spPr>
          <a:xfrm>
            <a:off x="15273382" y="45692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1" name="object 3791"/>
          <p:cNvSpPr/>
          <p:nvPr/>
        </p:nvSpPr>
        <p:spPr>
          <a:xfrm>
            <a:off x="15273382" y="45692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2" name="object 3792"/>
          <p:cNvSpPr/>
          <p:nvPr/>
        </p:nvSpPr>
        <p:spPr>
          <a:xfrm>
            <a:off x="15285525" y="4520723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3" name="object 3793"/>
          <p:cNvSpPr/>
          <p:nvPr/>
        </p:nvSpPr>
        <p:spPr>
          <a:xfrm>
            <a:off x="15311835" y="456524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4" name="object 3794"/>
          <p:cNvSpPr/>
          <p:nvPr/>
        </p:nvSpPr>
        <p:spPr>
          <a:xfrm>
            <a:off x="16399684" y="445697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5" name="object 3795"/>
          <p:cNvSpPr/>
          <p:nvPr/>
        </p:nvSpPr>
        <p:spPr>
          <a:xfrm>
            <a:off x="16399684" y="447923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6" name="object 3796"/>
          <p:cNvSpPr/>
          <p:nvPr/>
        </p:nvSpPr>
        <p:spPr>
          <a:xfrm>
            <a:off x="16442185" y="44681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7" name="object 3797"/>
          <p:cNvSpPr/>
          <p:nvPr/>
        </p:nvSpPr>
        <p:spPr>
          <a:xfrm>
            <a:off x="16442185" y="44681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8" name="object 3798"/>
          <p:cNvSpPr/>
          <p:nvPr/>
        </p:nvSpPr>
        <p:spPr>
          <a:xfrm>
            <a:off x="16453316" y="445697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9" name="object 3799"/>
          <p:cNvSpPr/>
          <p:nvPr/>
        </p:nvSpPr>
        <p:spPr>
          <a:xfrm>
            <a:off x="16399684" y="4538938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0" name="object 3800"/>
          <p:cNvSpPr/>
          <p:nvPr/>
        </p:nvSpPr>
        <p:spPr>
          <a:xfrm>
            <a:off x="16425994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1" name="object 3801"/>
          <p:cNvSpPr/>
          <p:nvPr/>
        </p:nvSpPr>
        <p:spPr>
          <a:xfrm>
            <a:off x="16425994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2" name="object 3802"/>
          <p:cNvSpPr/>
          <p:nvPr/>
        </p:nvSpPr>
        <p:spPr>
          <a:xfrm>
            <a:off x="16437125" y="446304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3" name="object 3803"/>
          <p:cNvSpPr/>
          <p:nvPr/>
        </p:nvSpPr>
        <p:spPr>
          <a:xfrm>
            <a:off x="16421946" y="452274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4" name="object 3804"/>
          <p:cNvSpPr/>
          <p:nvPr/>
        </p:nvSpPr>
        <p:spPr>
          <a:xfrm>
            <a:off x="16484688" y="45106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5" name="object 3805"/>
          <p:cNvSpPr/>
          <p:nvPr/>
        </p:nvSpPr>
        <p:spPr>
          <a:xfrm>
            <a:off x="16484688" y="45106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6" name="object 3806"/>
          <p:cNvSpPr/>
          <p:nvPr/>
        </p:nvSpPr>
        <p:spPr>
          <a:xfrm>
            <a:off x="16496831" y="447822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7" name="object 3807"/>
          <p:cNvSpPr/>
          <p:nvPr/>
        </p:nvSpPr>
        <p:spPr>
          <a:xfrm>
            <a:off x="16468497" y="45692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8" name="object 3808"/>
          <p:cNvSpPr/>
          <p:nvPr/>
        </p:nvSpPr>
        <p:spPr>
          <a:xfrm>
            <a:off x="16468497" y="45692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9" name="object 3809"/>
          <p:cNvSpPr/>
          <p:nvPr/>
        </p:nvSpPr>
        <p:spPr>
          <a:xfrm>
            <a:off x="16480640" y="4520723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0" name="object 3810"/>
          <p:cNvSpPr/>
          <p:nvPr/>
        </p:nvSpPr>
        <p:spPr>
          <a:xfrm>
            <a:off x="16506950" y="456524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1" name="object 3811"/>
          <p:cNvSpPr/>
          <p:nvPr/>
        </p:nvSpPr>
        <p:spPr>
          <a:xfrm>
            <a:off x="17594798" y="445697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2" name="object 3812"/>
          <p:cNvSpPr/>
          <p:nvPr/>
        </p:nvSpPr>
        <p:spPr>
          <a:xfrm>
            <a:off x="17594798" y="447923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3" name="object 3813"/>
          <p:cNvSpPr/>
          <p:nvPr/>
        </p:nvSpPr>
        <p:spPr>
          <a:xfrm>
            <a:off x="17637300" y="44681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4" name="object 3814"/>
          <p:cNvSpPr/>
          <p:nvPr/>
        </p:nvSpPr>
        <p:spPr>
          <a:xfrm>
            <a:off x="17637300" y="44681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5" name="object 3815"/>
          <p:cNvSpPr/>
          <p:nvPr/>
        </p:nvSpPr>
        <p:spPr>
          <a:xfrm>
            <a:off x="17649443" y="4456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6" name="object 3816"/>
          <p:cNvSpPr/>
          <p:nvPr/>
        </p:nvSpPr>
        <p:spPr>
          <a:xfrm>
            <a:off x="17594798" y="4538938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7" name="object 3817"/>
          <p:cNvSpPr/>
          <p:nvPr/>
        </p:nvSpPr>
        <p:spPr>
          <a:xfrm>
            <a:off x="17621108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8" name="object 3818"/>
          <p:cNvSpPr/>
          <p:nvPr/>
        </p:nvSpPr>
        <p:spPr>
          <a:xfrm>
            <a:off x="17621108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9" name="object 3819"/>
          <p:cNvSpPr/>
          <p:nvPr/>
        </p:nvSpPr>
        <p:spPr>
          <a:xfrm>
            <a:off x="17633252" y="446304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0" name="object 3820"/>
          <p:cNvSpPr/>
          <p:nvPr/>
        </p:nvSpPr>
        <p:spPr>
          <a:xfrm>
            <a:off x="17617061" y="452274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1" name="object 3821"/>
          <p:cNvSpPr/>
          <p:nvPr/>
        </p:nvSpPr>
        <p:spPr>
          <a:xfrm>
            <a:off x="17679803" y="45106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2" name="object 3822"/>
          <p:cNvSpPr/>
          <p:nvPr/>
        </p:nvSpPr>
        <p:spPr>
          <a:xfrm>
            <a:off x="17679803" y="45106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3" name="object 3823"/>
          <p:cNvSpPr/>
          <p:nvPr/>
        </p:nvSpPr>
        <p:spPr>
          <a:xfrm>
            <a:off x="17691946" y="447822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4" name="object 3824"/>
          <p:cNvSpPr/>
          <p:nvPr/>
        </p:nvSpPr>
        <p:spPr>
          <a:xfrm>
            <a:off x="17663611" y="45692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5" name="object 3825"/>
          <p:cNvSpPr/>
          <p:nvPr/>
        </p:nvSpPr>
        <p:spPr>
          <a:xfrm>
            <a:off x="17663611" y="45692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6" name="object 3826"/>
          <p:cNvSpPr/>
          <p:nvPr/>
        </p:nvSpPr>
        <p:spPr>
          <a:xfrm>
            <a:off x="17675755" y="4520723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7" name="object 3827"/>
          <p:cNvSpPr/>
          <p:nvPr/>
        </p:nvSpPr>
        <p:spPr>
          <a:xfrm>
            <a:off x="17702065" y="456524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8" name="object 3828"/>
          <p:cNvSpPr/>
          <p:nvPr/>
        </p:nvSpPr>
        <p:spPr>
          <a:xfrm>
            <a:off x="19584294" y="445697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9" name="object 3829"/>
          <p:cNvSpPr/>
          <p:nvPr/>
        </p:nvSpPr>
        <p:spPr>
          <a:xfrm>
            <a:off x="19584294" y="447923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0" name="object 3830"/>
          <p:cNvSpPr/>
          <p:nvPr/>
        </p:nvSpPr>
        <p:spPr>
          <a:xfrm>
            <a:off x="19625785" y="44681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1" name="object 3831"/>
          <p:cNvSpPr/>
          <p:nvPr/>
        </p:nvSpPr>
        <p:spPr>
          <a:xfrm>
            <a:off x="19625785" y="44681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2" name="object 3832"/>
          <p:cNvSpPr/>
          <p:nvPr/>
        </p:nvSpPr>
        <p:spPr>
          <a:xfrm>
            <a:off x="19637928" y="44569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3" name="object 3833"/>
          <p:cNvSpPr/>
          <p:nvPr/>
        </p:nvSpPr>
        <p:spPr>
          <a:xfrm>
            <a:off x="19584294" y="4538938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4" name="object 3834"/>
          <p:cNvSpPr/>
          <p:nvPr/>
        </p:nvSpPr>
        <p:spPr>
          <a:xfrm>
            <a:off x="19609593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5" name="object 3835"/>
          <p:cNvSpPr/>
          <p:nvPr/>
        </p:nvSpPr>
        <p:spPr>
          <a:xfrm>
            <a:off x="19609593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6" name="object 3836"/>
          <p:cNvSpPr/>
          <p:nvPr/>
        </p:nvSpPr>
        <p:spPr>
          <a:xfrm>
            <a:off x="19621737" y="446304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7" name="object 3837"/>
          <p:cNvSpPr/>
          <p:nvPr/>
        </p:nvSpPr>
        <p:spPr>
          <a:xfrm>
            <a:off x="19605545" y="452274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8" name="object 3838"/>
          <p:cNvSpPr/>
          <p:nvPr/>
        </p:nvSpPr>
        <p:spPr>
          <a:xfrm>
            <a:off x="19669298" y="45106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9" name="object 3839"/>
          <p:cNvSpPr/>
          <p:nvPr/>
        </p:nvSpPr>
        <p:spPr>
          <a:xfrm>
            <a:off x="19669298" y="45106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0" name="object 3840"/>
          <p:cNvSpPr/>
          <p:nvPr/>
        </p:nvSpPr>
        <p:spPr>
          <a:xfrm>
            <a:off x="19680429" y="4478221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4" h="22860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1" name="object 3841"/>
          <p:cNvSpPr/>
          <p:nvPr/>
        </p:nvSpPr>
        <p:spPr>
          <a:xfrm>
            <a:off x="19653107" y="45692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2" name="object 3842"/>
          <p:cNvSpPr/>
          <p:nvPr/>
        </p:nvSpPr>
        <p:spPr>
          <a:xfrm>
            <a:off x="19653107" y="45692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3" name="object 3843"/>
          <p:cNvSpPr/>
          <p:nvPr/>
        </p:nvSpPr>
        <p:spPr>
          <a:xfrm>
            <a:off x="19665250" y="4520723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4" name="object 3844"/>
          <p:cNvSpPr/>
          <p:nvPr/>
        </p:nvSpPr>
        <p:spPr>
          <a:xfrm>
            <a:off x="19691562" y="456524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5" name="object 3845"/>
          <p:cNvSpPr/>
          <p:nvPr/>
        </p:nvSpPr>
        <p:spPr>
          <a:xfrm>
            <a:off x="19584294" y="300684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6" name="object 3846"/>
          <p:cNvSpPr/>
          <p:nvPr/>
        </p:nvSpPr>
        <p:spPr>
          <a:xfrm>
            <a:off x="19584294" y="302910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7" name="object 3847"/>
          <p:cNvSpPr/>
          <p:nvPr/>
        </p:nvSpPr>
        <p:spPr>
          <a:xfrm>
            <a:off x="19625785" y="30179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8" name="object 3848"/>
          <p:cNvSpPr/>
          <p:nvPr/>
        </p:nvSpPr>
        <p:spPr>
          <a:xfrm>
            <a:off x="19625785" y="30179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9" name="object 3849"/>
          <p:cNvSpPr/>
          <p:nvPr/>
        </p:nvSpPr>
        <p:spPr>
          <a:xfrm>
            <a:off x="19637928" y="300684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0" name="object 3850"/>
          <p:cNvSpPr/>
          <p:nvPr/>
        </p:nvSpPr>
        <p:spPr>
          <a:xfrm>
            <a:off x="19584294" y="308881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1" name="object 3851"/>
          <p:cNvSpPr/>
          <p:nvPr/>
        </p:nvSpPr>
        <p:spPr>
          <a:xfrm>
            <a:off x="19609593" y="30766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2" name="object 3852"/>
          <p:cNvSpPr/>
          <p:nvPr/>
        </p:nvSpPr>
        <p:spPr>
          <a:xfrm>
            <a:off x="19609593" y="30766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3" name="object 3853"/>
          <p:cNvSpPr/>
          <p:nvPr/>
        </p:nvSpPr>
        <p:spPr>
          <a:xfrm>
            <a:off x="19621737" y="30129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4" name="object 3854"/>
          <p:cNvSpPr/>
          <p:nvPr/>
        </p:nvSpPr>
        <p:spPr>
          <a:xfrm>
            <a:off x="19605545" y="307262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5" name="object 3855"/>
          <p:cNvSpPr/>
          <p:nvPr/>
        </p:nvSpPr>
        <p:spPr>
          <a:xfrm>
            <a:off x="19669298" y="30604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6" name="object 3856"/>
          <p:cNvSpPr/>
          <p:nvPr/>
        </p:nvSpPr>
        <p:spPr>
          <a:xfrm>
            <a:off x="19669298" y="30604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7" name="object 3857"/>
          <p:cNvSpPr/>
          <p:nvPr/>
        </p:nvSpPr>
        <p:spPr>
          <a:xfrm>
            <a:off x="19680429" y="302809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8" name="object 3858"/>
          <p:cNvSpPr/>
          <p:nvPr/>
        </p:nvSpPr>
        <p:spPr>
          <a:xfrm>
            <a:off x="19653107" y="31201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9" name="object 3859"/>
          <p:cNvSpPr/>
          <p:nvPr/>
        </p:nvSpPr>
        <p:spPr>
          <a:xfrm>
            <a:off x="19653107" y="31201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0" name="object 3860"/>
          <p:cNvSpPr/>
          <p:nvPr/>
        </p:nvSpPr>
        <p:spPr>
          <a:xfrm>
            <a:off x="19665250" y="307160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1" name="object 3861"/>
          <p:cNvSpPr/>
          <p:nvPr/>
        </p:nvSpPr>
        <p:spPr>
          <a:xfrm>
            <a:off x="19691562" y="311512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2" name="object 3862"/>
          <p:cNvSpPr/>
          <p:nvPr/>
        </p:nvSpPr>
        <p:spPr>
          <a:xfrm>
            <a:off x="19690550" y="1103363"/>
            <a:ext cx="0" cy="940435"/>
          </a:xfrm>
          <a:custGeom>
            <a:avLst/>
            <a:gdLst/>
            <a:ahLst/>
            <a:cxnLst/>
            <a:rect l="l" t="t" r="r" b="b"/>
            <a:pathLst>
              <a:path w="0" h="940435">
                <a:moveTo>
                  <a:pt x="0" y="0"/>
                </a:moveTo>
                <a:lnTo>
                  <a:pt x="0" y="9401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3" name="object 3863"/>
          <p:cNvSpPr/>
          <p:nvPr/>
        </p:nvSpPr>
        <p:spPr>
          <a:xfrm>
            <a:off x="19384940" y="2044225"/>
            <a:ext cx="318135" cy="0"/>
          </a:xfrm>
          <a:custGeom>
            <a:avLst/>
            <a:gdLst/>
            <a:ahLst/>
            <a:cxnLst/>
            <a:rect l="l" t="t" r="r" b="b"/>
            <a:pathLst>
              <a:path w="318134" h="0">
                <a:moveTo>
                  <a:pt x="0" y="0"/>
                </a:moveTo>
                <a:lnTo>
                  <a:pt x="317752" y="0"/>
                </a:lnTo>
              </a:path>
            </a:pathLst>
          </a:custGeom>
          <a:ln w="455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4" name="object 3864"/>
          <p:cNvSpPr/>
          <p:nvPr/>
        </p:nvSpPr>
        <p:spPr>
          <a:xfrm>
            <a:off x="12512778" y="5769471"/>
            <a:ext cx="7233920" cy="0"/>
          </a:xfrm>
          <a:custGeom>
            <a:avLst/>
            <a:gdLst/>
            <a:ahLst/>
            <a:cxnLst/>
            <a:rect l="l" t="t" r="r" b="b"/>
            <a:pathLst>
              <a:path w="7233919" h="0">
                <a:moveTo>
                  <a:pt x="0" y="0"/>
                </a:moveTo>
                <a:lnTo>
                  <a:pt x="72334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5" name="object 3865"/>
          <p:cNvSpPr/>
          <p:nvPr/>
        </p:nvSpPr>
        <p:spPr>
          <a:xfrm>
            <a:off x="12517838" y="5764412"/>
            <a:ext cx="7224395" cy="0"/>
          </a:xfrm>
          <a:custGeom>
            <a:avLst/>
            <a:gdLst/>
            <a:ahLst/>
            <a:cxnLst/>
            <a:rect l="l" t="t" r="r" b="b"/>
            <a:pathLst>
              <a:path w="7224394" h="0">
                <a:moveTo>
                  <a:pt x="0" y="0"/>
                </a:moveTo>
                <a:lnTo>
                  <a:pt x="72243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6" name="object 3866"/>
          <p:cNvSpPr/>
          <p:nvPr/>
        </p:nvSpPr>
        <p:spPr>
          <a:xfrm>
            <a:off x="12806244" y="3373170"/>
            <a:ext cx="0" cy="1076960"/>
          </a:xfrm>
          <a:custGeom>
            <a:avLst/>
            <a:gdLst/>
            <a:ahLst/>
            <a:cxnLst/>
            <a:rect l="l" t="t" r="r" b="b"/>
            <a:pathLst>
              <a:path w="0" h="1076960">
                <a:moveTo>
                  <a:pt x="0" y="107671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7" name="object 3867"/>
          <p:cNvSpPr/>
          <p:nvPr/>
        </p:nvSpPr>
        <p:spPr>
          <a:xfrm>
            <a:off x="11690062" y="3373170"/>
            <a:ext cx="1116330" cy="1076960"/>
          </a:xfrm>
          <a:custGeom>
            <a:avLst/>
            <a:gdLst/>
            <a:ahLst/>
            <a:cxnLst/>
            <a:rect l="l" t="t" r="r" b="b"/>
            <a:pathLst>
              <a:path w="1116329" h="1076960">
                <a:moveTo>
                  <a:pt x="1116182" y="1076716"/>
                </a:moveTo>
                <a:lnTo>
                  <a:pt x="0" y="1076716"/>
                </a:lnTo>
                <a:lnTo>
                  <a:pt x="0" y="0"/>
                </a:lnTo>
                <a:lnTo>
                  <a:pt x="111618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8" name="object 3868"/>
          <p:cNvSpPr/>
          <p:nvPr/>
        </p:nvSpPr>
        <p:spPr>
          <a:xfrm>
            <a:off x="11690062" y="4413456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 h="0">
                <a:moveTo>
                  <a:pt x="1116182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9" name="object 3869"/>
          <p:cNvSpPr/>
          <p:nvPr/>
        </p:nvSpPr>
        <p:spPr>
          <a:xfrm>
            <a:off x="11690062" y="3409601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 h="0">
                <a:moveTo>
                  <a:pt x="1116182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0" name="object 3870"/>
          <p:cNvSpPr/>
          <p:nvPr/>
        </p:nvSpPr>
        <p:spPr>
          <a:xfrm>
            <a:off x="12782969" y="3409601"/>
            <a:ext cx="0" cy="1003935"/>
          </a:xfrm>
          <a:custGeom>
            <a:avLst/>
            <a:gdLst/>
            <a:ahLst/>
            <a:cxnLst/>
            <a:rect l="l" t="t" r="r" b="b"/>
            <a:pathLst>
              <a:path w="0" h="1003935">
                <a:moveTo>
                  <a:pt x="0" y="0"/>
                </a:moveTo>
                <a:lnTo>
                  <a:pt x="0" y="100385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1" name="object 3871"/>
          <p:cNvSpPr/>
          <p:nvPr/>
        </p:nvSpPr>
        <p:spPr>
          <a:xfrm>
            <a:off x="11716878" y="3373170"/>
            <a:ext cx="0" cy="1076960"/>
          </a:xfrm>
          <a:custGeom>
            <a:avLst/>
            <a:gdLst/>
            <a:ahLst/>
            <a:cxnLst/>
            <a:rect l="l" t="t" r="r" b="b"/>
            <a:pathLst>
              <a:path w="0" h="1076960">
                <a:moveTo>
                  <a:pt x="0" y="0"/>
                </a:moveTo>
                <a:lnTo>
                  <a:pt x="0" y="1076716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2" name="object 3872"/>
          <p:cNvSpPr/>
          <p:nvPr/>
        </p:nvSpPr>
        <p:spPr>
          <a:xfrm>
            <a:off x="11690062" y="3911529"/>
            <a:ext cx="1116330" cy="0"/>
          </a:xfrm>
          <a:custGeom>
            <a:avLst/>
            <a:gdLst/>
            <a:ahLst/>
            <a:cxnLst/>
            <a:rect l="l" t="t" r="r" b="b"/>
            <a:pathLst>
              <a:path w="1116329" h="0">
                <a:moveTo>
                  <a:pt x="1116182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3" name="object 3873"/>
          <p:cNvSpPr/>
          <p:nvPr/>
        </p:nvSpPr>
        <p:spPr>
          <a:xfrm>
            <a:off x="11714349" y="3373170"/>
            <a:ext cx="478155" cy="1076960"/>
          </a:xfrm>
          <a:custGeom>
            <a:avLst/>
            <a:gdLst/>
            <a:ahLst/>
            <a:cxnLst/>
            <a:rect l="l" t="t" r="r" b="b"/>
            <a:pathLst>
              <a:path w="478154" h="1076960">
                <a:moveTo>
                  <a:pt x="477641" y="1076716"/>
                </a:moveTo>
                <a:lnTo>
                  <a:pt x="0" y="538358"/>
                </a:lnTo>
                <a:lnTo>
                  <a:pt x="47764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4" name="object 3874"/>
          <p:cNvSpPr/>
          <p:nvPr/>
        </p:nvSpPr>
        <p:spPr>
          <a:xfrm>
            <a:off x="10399824" y="5130930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89">
                <a:moveTo>
                  <a:pt x="35418" y="71848"/>
                </a:moveTo>
                <a:lnTo>
                  <a:pt x="3035" y="51609"/>
                </a:lnTo>
                <a:lnTo>
                  <a:pt x="0" y="39466"/>
                </a:lnTo>
                <a:lnTo>
                  <a:pt x="0" y="32382"/>
                </a:lnTo>
                <a:lnTo>
                  <a:pt x="28334" y="1011"/>
                </a:lnTo>
                <a:lnTo>
                  <a:pt x="35418" y="0"/>
                </a:lnTo>
                <a:lnTo>
                  <a:pt x="41490" y="1011"/>
                </a:lnTo>
                <a:lnTo>
                  <a:pt x="48573" y="2023"/>
                </a:lnTo>
                <a:lnTo>
                  <a:pt x="70836" y="32382"/>
                </a:lnTo>
                <a:lnTo>
                  <a:pt x="70836" y="39466"/>
                </a:lnTo>
                <a:lnTo>
                  <a:pt x="41490" y="70836"/>
                </a:lnTo>
                <a:lnTo>
                  <a:pt x="35418" y="7184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5" name="object 3875"/>
          <p:cNvSpPr/>
          <p:nvPr/>
        </p:nvSpPr>
        <p:spPr>
          <a:xfrm>
            <a:off x="11677918" y="389938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12143" y="0"/>
                </a:moveTo>
                <a:lnTo>
                  <a:pt x="10119" y="0"/>
                </a:lnTo>
                <a:lnTo>
                  <a:pt x="8095" y="1011"/>
                </a:lnTo>
                <a:lnTo>
                  <a:pt x="6071" y="2023"/>
                </a:lnTo>
                <a:lnTo>
                  <a:pt x="4047" y="3035"/>
                </a:lnTo>
                <a:lnTo>
                  <a:pt x="3035" y="5059"/>
                </a:lnTo>
                <a:lnTo>
                  <a:pt x="2023" y="7083"/>
                </a:lnTo>
                <a:lnTo>
                  <a:pt x="1011" y="9107"/>
                </a:lnTo>
                <a:lnTo>
                  <a:pt x="0" y="11131"/>
                </a:lnTo>
                <a:lnTo>
                  <a:pt x="0" y="13155"/>
                </a:lnTo>
                <a:lnTo>
                  <a:pt x="1011" y="15179"/>
                </a:lnTo>
                <a:lnTo>
                  <a:pt x="2023" y="17203"/>
                </a:lnTo>
                <a:lnTo>
                  <a:pt x="3035" y="19227"/>
                </a:lnTo>
                <a:lnTo>
                  <a:pt x="4047" y="21250"/>
                </a:lnTo>
                <a:lnTo>
                  <a:pt x="6071" y="22262"/>
                </a:lnTo>
                <a:lnTo>
                  <a:pt x="8095" y="23274"/>
                </a:lnTo>
                <a:lnTo>
                  <a:pt x="10119" y="24286"/>
                </a:lnTo>
                <a:lnTo>
                  <a:pt x="12143" y="24286"/>
                </a:lnTo>
                <a:lnTo>
                  <a:pt x="14167" y="24286"/>
                </a:lnTo>
                <a:lnTo>
                  <a:pt x="16191" y="23274"/>
                </a:lnTo>
                <a:lnTo>
                  <a:pt x="18215" y="22262"/>
                </a:lnTo>
                <a:lnTo>
                  <a:pt x="20239" y="21250"/>
                </a:lnTo>
                <a:lnTo>
                  <a:pt x="22262" y="19227"/>
                </a:lnTo>
                <a:lnTo>
                  <a:pt x="23274" y="17203"/>
                </a:lnTo>
                <a:lnTo>
                  <a:pt x="24286" y="15179"/>
                </a:lnTo>
                <a:lnTo>
                  <a:pt x="24286" y="13155"/>
                </a:lnTo>
                <a:lnTo>
                  <a:pt x="24286" y="11131"/>
                </a:lnTo>
                <a:lnTo>
                  <a:pt x="24286" y="9107"/>
                </a:lnTo>
                <a:lnTo>
                  <a:pt x="23274" y="7083"/>
                </a:lnTo>
                <a:lnTo>
                  <a:pt x="22262" y="5059"/>
                </a:lnTo>
                <a:lnTo>
                  <a:pt x="20239" y="3035"/>
                </a:lnTo>
                <a:lnTo>
                  <a:pt x="18215" y="2023"/>
                </a:lnTo>
                <a:lnTo>
                  <a:pt x="16191" y="1011"/>
                </a:lnTo>
                <a:lnTo>
                  <a:pt x="14167" y="0"/>
                </a:lnTo>
                <a:lnTo>
                  <a:pt x="1214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6" name="object 3876"/>
          <p:cNvSpPr/>
          <p:nvPr/>
        </p:nvSpPr>
        <p:spPr>
          <a:xfrm>
            <a:off x="9896884" y="5166348"/>
            <a:ext cx="1076960" cy="0"/>
          </a:xfrm>
          <a:custGeom>
            <a:avLst/>
            <a:gdLst/>
            <a:ahLst/>
            <a:cxnLst/>
            <a:rect l="l" t="t" r="r" b="b"/>
            <a:pathLst>
              <a:path w="1076959" h="0">
                <a:moveTo>
                  <a:pt x="0" y="0"/>
                </a:moveTo>
                <a:lnTo>
                  <a:pt x="107671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7" name="object 3877"/>
          <p:cNvSpPr/>
          <p:nvPr/>
        </p:nvSpPr>
        <p:spPr>
          <a:xfrm>
            <a:off x="9896884" y="5166348"/>
            <a:ext cx="1076960" cy="1694180"/>
          </a:xfrm>
          <a:custGeom>
            <a:avLst/>
            <a:gdLst/>
            <a:ahLst/>
            <a:cxnLst/>
            <a:rect l="l" t="t" r="r" b="b"/>
            <a:pathLst>
              <a:path w="1076959" h="1694179">
                <a:moveTo>
                  <a:pt x="1076716" y="0"/>
                </a:moveTo>
                <a:lnTo>
                  <a:pt x="1076716" y="1694006"/>
                </a:lnTo>
                <a:lnTo>
                  <a:pt x="0" y="1694006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8" name="object 3878"/>
          <p:cNvSpPr/>
          <p:nvPr/>
        </p:nvSpPr>
        <p:spPr>
          <a:xfrm>
            <a:off x="10937170" y="5166348"/>
            <a:ext cx="0" cy="1694180"/>
          </a:xfrm>
          <a:custGeom>
            <a:avLst/>
            <a:gdLst/>
            <a:ahLst/>
            <a:cxnLst/>
            <a:rect l="l" t="t" r="r" b="b"/>
            <a:pathLst>
              <a:path w="0" h="1694179">
                <a:moveTo>
                  <a:pt x="0" y="0"/>
                </a:moveTo>
                <a:lnTo>
                  <a:pt x="0" y="16940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9" name="object 3879"/>
          <p:cNvSpPr/>
          <p:nvPr/>
        </p:nvSpPr>
        <p:spPr>
          <a:xfrm>
            <a:off x="9933314" y="5166348"/>
            <a:ext cx="0" cy="1694180"/>
          </a:xfrm>
          <a:custGeom>
            <a:avLst/>
            <a:gdLst/>
            <a:ahLst/>
            <a:cxnLst/>
            <a:rect l="l" t="t" r="r" b="b"/>
            <a:pathLst>
              <a:path w="0" h="1694179">
                <a:moveTo>
                  <a:pt x="0" y="0"/>
                </a:moveTo>
                <a:lnTo>
                  <a:pt x="0" y="16940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0" name="object 3880"/>
          <p:cNvSpPr/>
          <p:nvPr/>
        </p:nvSpPr>
        <p:spPr>
          <a:xfrm>
            <a:off x="9896884" y="5188105"/>
            <a:ext cx="1076960" cy="0"/>
          </a:xfrm>
          <a:custGeom>
            <a:avLst/>
            <a:gdLst/>
            <a:ahLst/>
            <a:cxnLst/>
            <a:rect l="l" t="t" r="r" b="b"/>
            <a:pathLst>
              <a:path w="1076959" h="0">
                <a:moveTo>
                  <a:pt x="0" y="0"/>
                </a:moveTo>
                <a:lnTo>
                  <a:pt x="1076716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1" name="object 3881"/>
          <p:cNvSpPr/>
          <p:nvPr/>
        </p:nvSpPr>
        <p:spPr>
          <a:xfrm>
            <a:off x="9896884" y="6834550"/>
            <a:ext cx="1076960" cy="0"/>
          </a:xfrm>
          <a:custGeom>
            <a:avLst/>
            <a:gdLst/>
            <a:ahLst/>
            <a:cxnLst/>
            <a:rect l="l" t="t" r="r" b="b"/>
            <a:pathLst>
              <a:path w="1076959" h="0">
                <a:moveTo>
                  <a:pt x="0" y="0"/>
                </a:moveTo>
                <a:lnTo>
                  <a:pt x="1076716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2" name="object 3882"/>
          <p:cNvSpPr/>
          <p:nvPr/>
        </p:nvSpPr>
        <p:spPr>
          <a:xfrm>
            <a:off x="10435242" y="5166348"/>
            <a:ext cx="0" cy="1694180"/>
          </a:xfrm>
          <a:custGeom>
            <a:avLst/>
            <a:gdLst/>
            <a:ahLst/>
            <a:cxnLst/>
            <a:rect l="l" t="t" r="r" b="b"/>
            <a:pathLst>
              <a:path w="0" h="1694179">
                <a:moveTo>
                  <a:pt x="0" y="0"/>
                </a:moveTo>
                <a:lnTo>
                  <a:pt x="0" y="16940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3" name="object 3883"/>
          <p:cNvSpPr/>
          <p:nvPr/>
        </p:nvSpPr>
        <p:spPr>
          <a:xfrm>
            <a:off x="9896884" y="6358427"/>
            <a:ext cx="1076960" cy="478790"/>
          </a:xfrm>
          <a:custGeom>
            <a:avLst/>
            <a:gdLst/>
            <a:ahLst/>
            <a:cxnLst/>
            <a:rect l="l" t="t" r="r" b="b"/>
            <a:pathLst>
              <a:path w="1076959" h="478790">
                <a:moveTo>
                  <a:pt x="1076716" y="0"/>
                </a:moveTo>
                <a:lnTo>
                  <a:pt x="538358" y="478652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4" name="object 3884"/>
          <p:cNvSpPr/>
          <p:nvPr/>
        </p:nvSpPr>
        <p:spPr>
          <a:xfrm>
            <a:off x="11690062" y="3373170"/>
            <a:ext cx="0" cy="1076960"/>
          </a:xfrm>
          <a:custGeom>
            <a:avLst/>
            <a:gdLst/>
            <a:ahLst/>
            <a:cxnLst/>
            <a:rect l="l" t="t" r="r" b="b"/>
            <a:pathLst>
              <a:path w="0" h="1076960">
                <a:moveTo>
                  <a:pt x="0" y="107671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5" name="object 3885"/>
          <p:cNvSpPr/>
          <p:nvPr/>
        </p:nvSpPr>
        <p:spPr>
          <a:xfrm>
            <a:off x="10021354" y="4511616"/>
            <a:ext cx="1003935" cy="386715"/>
          </a:xfrm>
          <a:custGeom>
            <a:avLst/>
            <a:gdLst/>
            <a:ahLst/>
            <a:cxnLst/>
            <a:rect l="l" t="t" r="r" b="b"/>
            <a:pathLst>
              <a:path w="1003934" h="386714">
                <a:moveTo>
                  <a:pt x="1003855" y="38656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6" name="object 3886"/>
          <p:cNvSpPr/>
          <p:nvPr/>
        </p:nvSpPr>
        <p:spPr>
          <a:xfrm>
            <a:off x="10013258" y="4533879"/>
            <a:ext cx="1003935" cy="386715"/>
          </a:xfrm>
          <a:custGeom>
            <a:avLst/>
            <a:gdLst/>
            <a:ahLst/>
            <a:cxnLst/>
            <a:rect l="l" t="t" r="r" b="b"/>
            <a:pathLst>
              <a:path w="1003934" h="386714">
                <a:moveTo>
                  <a:pt x="1003855" y="38656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7" name="object 3887"/>
          <p:cNvSpPr/>
          <p:nvPr/>
        </p:nvSpPr>
        <p:spPr>
          <a:xfrm>
            <a:off x="10367441" y="3956054"/>
            <a:ext cx="793750" cy="749300"/>
          </a:xfrm>
          <a:custGeom>
            <a:avLst/>
            <a:gdLst/>
            <a:ahLst/>
            <a:cxnLst/>
            <a:rect l="l" t="t" r="r" b="b"/>
            <a:pathLst>
              <a:path w="793750" h="749300">
                <a:moveTo>
                  <a:pt x="0" y="0"/>
                </a:moveTo>
                <a:lnTo>
                  <a:pt x="155840" y="748844"/>
                </a:lnTo>
                <a:lnTo>
                  <a:pt x="793369" y="72658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8" name="object 3888"/>
          <p:cNvSpPr/>
          <p:nvPr/>
        </p:nvSpPr>
        <p:spPr>
          <a:xfrm>
            <a:off x="14666211" y="4456970"/>
            <a:ext cx="0" cy="1193165"/>
          </a:xfrm>
          <a:custGeom>
            <a:avLst/>
            <a:gdLst/>
            <a:ahLst/>
            <a:cxnLst/>
            <a:rect l="l" t="t" r="r" b="b"/>
            <a:pathLst>
              <a:path w="0" h="1193164">
                <a:moveTo>
                  <a:pt x="0" y="0"/>
                </a:moveTo>
                <a:lnTo>
                  <a:pt x="0" y="119309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9" name="object 3889"/>
          <p:cNvSpPr/>
          <p:nvPr/>
        </p:nvSpPr>
        <p:spPr>
          <a:xfrm>
            <a:off x="15374070" y="4454946"/>
            <a:ext cx="490290" cy="119713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90" name="object 3890"/>
          <p:cNvSpPr/>
          <p:nvPr/>
        </p:nvSpPr>
        <p:spPr>
          <a:xfrm>
            <a:off x="17057451" y="4456970"/>
            <a:ext cx="0" cy="1193165"/>
          </a:xfrm>
          <a:custGeom>
            <a:avLst/>
            <a:gdLst/>
            <a:ahLst/>
            <a:cxnLst/>
            <a:rect l="l" t="t" r="r" b="b"/>
            <a:pathLst>
              <a:path w="0" h="1193164">
                <a:moveTo>
                  <a:pt x="0" y="0"/>
                </a:moveTo>
                <a:lnTo>
                  <a:pt x="0" y="119309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1" name="object 3891"/>
          <p:cNvSpPr/>
          <p:nvPr/>
        </p:nvSpPr>
        <p:spPr>
          <a:xfrm>
            <a:off x="18252566" y="4456970"/>
            <a:ext cx="0" cy="1193165"/>
          </a:xfrm>
          <a:custGeom>
            <a:avLst/>
            <a:gdLst/>
            <a:ahLst/>
            <a:cxnLst/>
            <a:rect l="l" t="t" r="r" b="b"/>
            <a:pathLst>
              <a:path w="0" h="1193164">
                <a:moveTo>
                  <a:pt x="0" y="0"/>
                </a:moveTo>
                <a:lnTo>
                  <a:pt x="0" y="119309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2" name="object 3892"/>
          <p:cNvSpPr/>
          <p:nvPr/>
        </p:nvSpPr>
        <p:spPr>
          <a:xfrm>
            <a:off x="18850630" y="4456970"/>
            <a:ext cx="0" cy="1193165"/>
          </a:xfrm>
          <a:custGeom>
            <a:avLst/>
            <a:gdLst/>
            <a:ahLst/>
            <a:cxnLst/>
            <a:rect l="l" t="t" r="r" b="b"/>
            <a:pathLst>
              <a:path w="0" h="1193164">
                <a:moveTo>
                  <a:pt x="0" y="0"/>
                </a:moveTo>
                <a:lnTo>
                  <a:pt x="0" y="119309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3" name="object 3893"/>
          <p:cNvSpPr/>
          <p:nvPr/>
        </p:nvSpPr>
        <p:spPr>
          <a:xfrm>
            <a:off x="13471097" y="4456970"/>
            <a:ext cx="0" cy="1193165"/>
          </a:xfrm>
          <a:custGeom>
            <a:avLst/>
            <a:gdLst/>
            <a:ahLst/>
            <a:cxnLst/>
            <a:rect l="l" t="t" r="r" b="b"/>
            <a:pathLst>
              <a:path w="0" h="1193164">
                <a:moveTo>
                  <a:pt x="0" y="0"/>
                </a:moveTo>
                <a:lnTo>
                  <a:pt x="0" y="119309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4" name="object 3894"/>
          <p:cNvSpPr/>
          <p:nvPr/>
        </p:nvSpPr>
        <p:spPr>
          <a:xfrm>
            <a:off x="12874045" y="4456970"/>
            <a:ext cx="0" cy="1193165"/>
          </a:xfrm>
          <a:custGeom>
            <a:avLst/>
            <a:gdLst/>
            <a:ahLst/>
            <a:cxnLst/>
            <a:rect l="l" t="t" r="r" b="b"/>
            <a:pathLst>
              <a:path w="0" h="1193164">
                <a:moveTo>
                  <a:pt x="0" y="0"/>
                </a:moveTo>
                <a:lnTo>
                  <a:pt x="0" y="119309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5" name="object 3895"/>
          <p:cNvSpPr/>
          <p:nvPr/>
        </p:nvSpPr>
        <p:spPr>
          <a:xfrm>
            <a:off x="17057451" y="1884590"/>
            <a:ext cx="0" cy="1242060"/>
          </a:xfrm>
          <a:custGeom>
            <a:avLst/>
            <a:gdLst/>
            <a:ahLst/>
            <a:cxnLst/>
            <a:rect l="l" t="t" r="r" b="b"/>
            <a:pathLst>
              <a:path w="0" h="1242060">
                <a:moveTo>
                  <a:pt x="0" y="124166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6" name="object 3896"/>
          <p:cNvSpPr/>
          <p:nvPr/>
        </p:nvSpPr>
        <p:spPr>
          <a:xfrm>
            <a:off x="13772658" y="300684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7" name="object 3897"/>
          <p:cNvSpPr/>
          <p:nvPr/>
        </p:nvSpPr>
        <p:spPr>
          <a:xfrm>
            <a:off x="13772658" y="300684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8" name="object 3898"/>
          <p:cNvSpPr/>
          <p:nvPr/>
        </p:nvSpPr>
        <p:spPr>
          <a:xfrm>
            <a:off x="13772658" y="302910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9" name="object 3899"/>
          <p:cNvSpPr/>
          <p:nvPr/>
        </p:nvSpPr>
        <p:spPr>
          <a:xfrm>
            <a:off x="13814147" y="30179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0" name="object 3900"/>
          <p:cNvSpPr/>
          <p:nvPr/>
        </p:nvSpPr>
        <p:spPr>
          <a:xfrm>
            <a:off x="13814147" y="30179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1" name="object 3901"/>
          <p:cNvSpPr/>
          <p:nvPr/>
        </p:nvSpPr>
        <p:spPr>
          <a:xfrm>
            <a:off x="13826290" y="300684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2" name="object 3902"/>
          <p:cNvSpPr/>
          <p:nvPr/>
        </p:nvSpPr>
        <p:spPr>
          <a:xfrm>
            <a:off x="13772658" y="308881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3" name="object 3903"/>
          <p:cNvSpPr/>
          <p:nvPr/>
        </p:nvSpPr>
        <p:spPr>
          <a:xfrm>
            <a:off x="13798968" y="30766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4" name="object 3904"/>
          <p:cNvSpPr/>
          <p:nvPr/>
        </p:nvSpPr>
        <p:spPr>
          <a:xfrm>
            <a:off x="13798968" y="30766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5" name="object 3905"/>
          <p:cNvSpPr/>
          <p:nvPr/>
        </p:nvSpPr>
        <p:spPr>
          <a:xfrm>
            <a:off x="13810099" y="30129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6" name="object 3906"/>
          <p:cNvSpPr/>
          <p:nvPr/>
        </p:nvSpPr>
        <p:spPr>
          <a:xfrm>
            <a:off x="13793908" y="307262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7" name="object 3907"/>
          <p:cNvSpPr/>
          <p:nvPr/>
        </p:nvSpPr>
        <p:spPr>
          <a:xfrm>
            <a:off x="13857662" y="30604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8" name="object 3908"/>
          <p:cNvSpPr/>
          <p:nvPr/>
        </p:nvSpPr>
        <p:spPr>
          <a:xfrm>
            <a:off x="13857662" y="30604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9" name="object 3909"/>
          <p:cNvSpPr/>
          <p:nvPr/>
        </p:nvSpPr>
        <p:spPr>
          <a:xfrm>
            <a:off x="13869806" y="3028095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4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0" name="object 3910"/>
          <p:cNvSpPr/>
          <p:nvPr/>
        </p:nvSpPr>
        <p:spPr>
          <a:xfrm>
            <a:off x="13841471" y="31201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1" name="object 3911"/>
          <p:cNvSpPr/>
          <p:nvPr/>
        </p:nvSpPr>
        <p:spPr>
          <a:xfrm>
            <a:off x="13841471" y="31201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2" name="object 3912"/>
          <p:cNvSpPr/>
          <p:nvPr/>
        </p:nvSpPr>
        <p:spPr>
          <a:xfrm>
            <a:off x="13853614" y="307160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3" name="object 3913"/>
          <p:cNvSpPr/>
          <p:nvPr/>
        </p:nvSpPr>
        <p:spPr>
          <a:xfrm>
            <a:off x="13879924" y="311512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4" name="object 3914"/>
          <p:cNvSpPr/>
          <p:nvPr/>
        </p:nvSpPr>
        <p:spPr>
          <a:xfrm>
            <a:off x="15053788" y="300684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5" name="object 3915"/>
          <p:cNvSpPr/>
          <p:nvPr/>
        </p:nvSpPr>
        <p:spPr>
          <a:xfrm>
            <a:off x="15053788" y="300684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6" name="object 3916"/>
          <p:cNvSpPr/>
          <p:nvPr/>
        </p:nvSpPr>
        <p:spPr>
          <a:xfrm>
            <a:off x="15053788" y="302910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7" name="object 3917"/>
          <p:cNvSpPr/>
          <p:nvPr/>
        </p:nvSpPr>
        <p:spPr>
          <a:xfrm>
            <a:off x="15096290" y="30179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8" name="object 3918"/>
          <p:cNvSpPr/>
          <p:nvPr/>
        </p:nvSpPr>
        <p:spPr>
          <a:xfrm>
            <a:off x="15096290" y="30179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9" name="object 3919"/>
          <p:cNvSpPr/>
          <p:nvPr/>
        </p:nvSpPr>
        <p:spPr>
          <a:xfrm>
            <a:off x="15107422" y="3006844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0" name="object 3920"/>
          <p:cNvSpPr/>
          <p:nvPr/>
        </p:nvSpPr>
        <p:spPr>
          <a:xfrm>
            <a:off x="15053788" y="308881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1" name="object 3921"/>
          <p:cNvSpPr/>
          <p:nvPr/>
        </p:nvSpPr>
        <p:spPr>
          <a:xfrm>
            <a:off x="15080099" y="30766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2" name="object 3922"/>
          <p:cNvSpPr/>
          <p:nvPr/>
        </p:nvSpPr>
        <p:spPr>
          <a:xfrm>
            <a:off x="15080099" y="30766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3" name="object 3923"/>
          <p:cNvSpPr/>
          <p:nvPr/>
        </p:nvSpPr>
        <p:spPr>
          <a:xfrm>
            <a:off x="15091230" y="30129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4" name="object 3924"/>
          <p:cNvSpPr/>
          <p:nvPr/>
        </p:nvSpPr>
        <p:spPr>
          <a:xfrm>
            <a:off x="15075039" y="3072621"/>
            <a:ext cx="55244" cy="53975"/>
          </a:xfrm>
          <a:custGeom>
            <a:avLst/>
            <a:gdLst/>
            <a:ahLst/>
            <a:cxnLst/>
            <a:rect l="l" t="t" r="r" b="b"/>
            <a:pathLst>
              <a:path w="55244" h="53975">
                <a:moveTo>
                  <a:pt x="0" y="53633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5" name="object 3925"/>
          <p:cNvSpPr/>
          <p:nvPr/>
        </p:nvSpPr>
        <p:spPr>
          <a:xfrm>
            <a:off x="15138792" y="30604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6" name="object 3926"/>
          <p:cNvSpPr/>
          <p:nvPr/>
        </p:nvSpPr>
        <p:spPr>
          <a:xfrm>
            <a:off x="15138792" y="30604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7" name="object 3927"/>
          <p:cNvSpPr/>
          <p:nvPr/>
        </p:nvSpPr>
        <p:spPr>
          <a:xfrm>
            <a:off x="15150935" y="3028095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4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8" name="object 3928"/>
          <p:cNvSpPr/>
          <p:nvPr/>
        </p:nvSpPr>
        <p:spPr>
          <a:xfrm>
            <a:off x="15122600" y="31201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9" name="object 3929"/>
          <p:cNvSpPr/>
          <p:nvPr/>
        </p:nvSpPr>
        <p:spPr>
          <a:xfrm>
            <a:off x="15122600" y="31201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0" name="object 3930"/>
          <p:cNvSpPr/>
          <p:nvPr/>
        </p:nvSpPr>
        <p:spPr>
          <a:xfrm>
            <a:off x="15134744" y="307160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1" name="object 3931"/>
          <p:cNvSpPr/>
          <p:nvPr/>
        </p:nvSpPr>
        <p:spPr>
          <a:xfrm>
            <a:off x="15161055" y="311512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2" name="object 3932"/>
          <p:cNvSpPr/>
          <p:nvPr/>
        </p:nvSpPr>
        <p:spPr>
          <a:xfrm>
            <a:off x="16334919" y="300684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3" name="object 3933"/>
          <p:cNvSpPr/>
          <p:nvPr/>
        </p:nvSpPr>
        <p:spPr>
          <a:xfrm>
            <a:off x="16334919" y="300684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4" name="object 3934"/>
          <p:cNvSpPr/>
          <p:nvPr/>
        </p:nvSpPr>
        <p:spPr>
          <a:xfrm>
            <a:off x="16334919" y="302910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5" name="object 3935"/>
          <p:cNvSpPr/>
          <p:nvPr/>
        </p:nvSpPr>
        <p:spPr>
          <a:xfrm>
            <a:off x="16377420" y="30179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6" name="object 3936"/>
          <p:cNvSpPr/>
          <p:nvPr/>
        </p:nvSpPr>
        <p:spPr>
          <a:xfrm>
            <a:off x="16377420" y="30179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7" name="object 3937"/>
          <p:cNvSpPr/>
          <p:nvPr/>
        </p:nvSpPr>
        <p:spPr>
          <a:xfrm>
            <a:off x="16389563" y="300684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8" name="object 3938"/>
          <p:cNvSpPr/>
          <p:nvPr/>
        </p:nvSpPr>
        <p:spPr>
          <a:xfrm>
            <a:off x="16334919" y="308881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9" name="object 3939"/>
          <p:cNvSpPr/>
          <p:nvPr/>
        </p:nvSpPr>
        <p:spPr>
          <a:xfrm>
            <a:off x="16361229" y="30766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0" name="object 3940"/>
          <p:cNvSpPr/>
          <p:nvPr/>
        </p:nvSpPr>
        <p:spPr>
          <a:xfrm>
            <a:off x="16361229" y="30766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1" name="object 3941"/>
          <p:cNvSpPr/>
          <p:nvPr/>
        </p:nvSpPr>
        <p:spPr>
          <a:xfrm>
            <a:off x="16373372" y="30129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2" name="object 3942"/>
          <p:cNvSpPr/>
          <p:nvPr/>
        </p:nvSpPr>
        <p:spPr>
          <a:xfrm>
            <a:off x="16357181" y="307262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3" name="object 3943"/>
          <p:cNvSpPr/>
          <p:nvPr/>
        </p:nvSpPr>
        <p:spPr>
          <a:xfrm>
            <a:off x="16419923" y="30604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4" name="object 3944"/>
          <p:cNvSpPr/>
          <p:nvPr/>
        </p:nvSpPr>
        <p:spPr>
          <a:xfrm>
            <a:off x="16419923" y="30604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5" name="object 3945"/>
          <p:cNvSpPr/>
          <p:nvPr/>
        </p:nvSpPr>
        <p:spPr>
          <a:xfrm>
            <a:off x="16432066" y="3028095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4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6" name="object 3946"/>
          <p:cNvSpPr/>
          <p:nvPr/>
        </p:nvSpPr>
        <p:spPr>
          <a:xfrm>
            <a:off x="16403732" y="31201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7" name="object 3947"/>
          <p:cNvSpPr/>
          <p:nvPr/>
        </p:nvSpPr>
        <p:spPr>
          <a:xfrm>
            <a:off x="16403732" y="31201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8" name="object 3948"/>
          <p:cNvSpPr/>
          <p:nvPr/>
        </p:nvSpPr>
        <p:spPr>
          <a:xfrm>
            <a:off x="16415875" y="307160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9" name="object 3949"/>
          <p:cNvSpPr/>
          <p:nvPr/>
        </p:nvSpPr>
        <p:spPr>
          <a:xfrm>
            <a:off x="16442185" y="311512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0" name="object 3950"/>
          <p:cNvSpPr/>
          <p:nvPr/>
        </p:nvSpPr>
        <p:spPr>
          <a:xfrm>
            <a:off x="17594798" y="300684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1" name="object 3951"/>
          <p:cNvSpPr/>
          <p:nvPr/>
        </p:nvSpPr>
        <p:spPr>
          <a:xfrm>
            <a:off x="17594798" y="300684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2" name="object 3952"/>
          <p:cNvSpPr/>
          <p:nvPr/>
        </p:nvSpPr>
        <p:spPr>
          <a:xfrm>
            <a:off x="17594798" y="302910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3" name="object 3953"/>
          <p:cNvSpPr/>
          <p:nvPr/>
        </p:nvSpPr>
        <p:spPr>
          <a:xfrm>
            <a:off x="17637300" y="30179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4" name="object 3954"/>
          <p:cNvSpPr/>
          <p:nvPr/>
        </p:nvSpPr>
        <p:spPr>
          <a:xfrm>
            <a:off x="17637300" y="30179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5" name="object 3955"/>
          <p:cNvSpPr/>
          <p:nvPr/>
        </p:nvSpPr>
        <p:spPr>
          <a:xfrm>
            <a:off x="17649443" y="300684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6" name="object 3956"/>
          <p:cNvSpPr/>
          <p:nvPr/>
        </p:nvSpPr>
        <p:spPr>
          <a:xfrm>
            <a:off x="17594798" y="308881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7" name="object 3957"/>
          <p:cNvSpPr/>
          <p:nvPr/>
        </p:nvSpPr>
        <p:spPr>
          <a:xfrm>
            <a:off x="17621108" y="30766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8" name="object 3958"/>
          <p:cNvSpPr/>
          <p:nvPr/>
        </p:nvSpPr>
        <p:spPr>
          <a:xfrm>
            <a:off x="17621108" y="30766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9" name="object 3959"/>
          <p:cNvSpPr/>
          <p:nvPr/>
        </p:nvSpPr>
        <p:spPr>
          <a:xfrm>
            <a:off x="17633252" y="301291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0" name="object 3960"/>
          <p:cNvSpPr/>
          <p:nvPr/>
        </p:nvSpPr>
        <p:spPr>
          <a:xfrm>
            <a:off x="17617061" y="307262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1" name="object 3961"/>
          <p:cNvSpPr/>
          <p:nvPr/>
        </p:nvSpPr>
        <p:spPr>
          <a:xfrm>
            <a:off x="17679803" y="30604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2" name="object 3962"/>
          <p:cNvSpPr/>
          <p:nvPr/>
        </p:nvSpPr>
        <p:spPr>
          <a:xfrm>
            <a:off x="17679803" y="30604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3" name="object 3963"/>
          <p:cNvSpPr/>
          <p:nvPr/>
        </p:nvSpPr>
        <p:spPr>
          <a:xfrm>
            <a:off x="17691946" y="3028095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4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4" name="object 3964"/>
          <p:cNvSpPr/>
          <p:nvPr/>
        </p:nvSpPr>
        <p:spPr>
          <a:xfrm>
            <a:off x="17663611" y="31201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5" name="object 3965"/>
          <p:cNvSpPr/>
          <p:nvPr/>
        </p:nvSpPr>
        <p:spPr>
          <a:xfrm>
            <a:off x="17663611" y="31201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6" name="object 3966"/>
          <p:cNvSpPr/>
          <p:nvPr/>
        </p:nvSpPr>
        <p:spPr>
          <a:xfrm>
            <a:off x="17675755" y="307160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7" name="object 3967"/>
          <p:cNvSpPr/>
          <p:nvPr/>
        </p:nvSpPr>
        <p:spPr>
          <a:xfrm>
            <a:off x="17702065" y="311512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8" name="object 3968"/>
          <p:cNvSpPr/>
          <p:nvPr/>
        </p:nvSpPr>
        <p:spPr>
          <a:xfrm>
            <a:off x="16394624" y="2273179"/>
            <a:ext cx="0" cy="777240"/>
          </a:xfrm>
          <a:custGeom>
            <a:avLst/>
            <a:gdLst/>
            <a:ahLst/>
            <a:cxnLst/>
            <a:rect l="l" t="t" r="r" b="b"/>
            <a:pathLst>
              <a:path w="0" h="777239">
                <a:moveTo>
                  <a:pt x="0" y="0"/>
                </a:moveTo>
                <a:lnTo>
                  <a:pt x="0" y="77717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9" name="object 3969"/>
          <p:cNvSpPr/>
          <p:nvPr/>
        </p:nvSpPr>
        <p:spPr>
          <a:xfrm>
            <a:off x="18338582" y="2500616"/>
            <a:ext cx="1133385" cy="54594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70" name="object 3970"/>
          <p:cNvSpPr/>
          <p:nvPr/>
        </p:nvSpPr>
        <p:spPr>
          <a:xfrm>
            <a:off x="9457697" y="2489737"/>
            <a:ext cx="410845" cy="0"/>
          </a:xfrm>
          <a:custGeom>
            <a:avLst/>
            <a:gdLst/>
            <a:ahLst/>
            <a:cxnLst/>
            <a:rect l="l" t="t" r="r" b="b"/>
            <a:pathLst>
              <a:path w="410845" h="0">
                <a:moveTo>
                  <a:pt x="0" y="0"/>
                </a:moveTo>
                <a:lnTo>
                  <a:pt x="4108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1" name="object 3971"/>
          <p:cNvSpPr/>
          <p:nvPr/>
        </p:nvSpPr>
        <p:spPr>
          <a:xfrm>
            <a:off x="9219241" y="236942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2" name="object 3972"/>
          <p:cNvSpPr txBox="1"/>
          <p:nvPr/>
        </p:nvSpPr>
        <p:spPr>
          <a:xfrm>
            <a:off x="9289157" y="2419668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Г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973" name="object 3973"/>
          <p:cNvSpPr/>
          <p:nvPr/>
        </p:nvSpPr>
        <p:spPr>
          <a:xfrm>
            <a:off x="19592390" y="2489737"/>
            <a:ext cx="154305" cy="0"/>
          </a:xfrm>
          <a:custGeom>
            <a:avLst/>
            <a:gdLst/>
            <a:ahLst/>
            <a:cxnLst/>
            <a:rect l="l" t="t" r="r" b="b"/>
            <a:pathLst>
              <a:path w="154305" h="0">
                <a:moveTo>
                  <a:pt x="1538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4" name="object 3974"/>
          <p:cNvSpPr/>
          <p:nvPr/>
        </p:nvSpPr>
        <p:spPr>
          <a:xfrm>
            <a:off x="19472980" y="248973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5" name="object 3975"/>
          <p:cNvSpPr/>
          <p:nvPr/>
        </p:nvSpPr>
        <p:spPr>
          <a:xfrm>
            <a:off x="19114749" y="248973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6" name="object 3976"/>
          <p:cNvSpPr/>
          <p:nvPr/>
        </p:nvSpPr>
        <p:spPr>
          <a:xfrm>
            <a:off x="18995339" y="248973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7" name="object 3977"/>
          <p:cNvSpPr/>
          <p:nvPr/>
        </p:nvSpPr>
        <p:spPr>
          <a:xfrm>
            <a:off x="18636096" y="248973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8" name="object 3978"/>
          <p:cNvSpPr/>
          <p:nvPr/>
        </p:nvSpPr>
        <p:spPr>
          <a:xfrm>
            <a:off x="18516686" y="248973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9" name="object 3979"/>
          <p:cNvSpPr/>
          <p:nvPr/>
        </p:nvSpPr>
        <p:spPr>
          <a:xfrm>
            <a:off x="18158455" y="248973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0" name="object 3980"/>
          <p:cNvSpPr/>
          <p:nvPr/>
        </p:nvSpPr>
        <p:spPr>
          <a:xfrm>
            <a:off x="18039044" y="248973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1" name="object 3981"/>
          <p:cNvSpPr/>
          <p:nvPr/>
        </p:nvSpPr>
        <p:spPr>
          <a:xfrm>
            <a:off x="17679803" y="248973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2" name="object 3982"/>
          <p:cNvSpPr/>
          <p:nvPr/>
        </p:nvSpPr>
        <p:spPr>
          <a:xfrm>
            <a:off x="17560391" y="248973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3" name="object 3983"/>
          <p:cNvSpPr/>
          <p:nvPr/>
        </p:nvSpPr>
        <p:spPr>
          <a:xfrm>
            <a:off x="17202160" y="248973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4" name="object 3984"/>
          <p:cNvSpPr/>
          <p:nvPr/>
        </p:nvSpPr>
        <p:spPr>
          <a:xfrm>
            <a:off x="17082751" y="248973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5" name="object 3985"/>
          <p:cNvSpPr/>
          <p:nvPr/>
        </p:nvSpPr>
        <p:spPr>
          <a:xfrm>
            <a:off x="16723507" y="248973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6" name="object 3986"/>
          <p:cNvSpPr/>
          <p:nvPr/>
        </p:nvSpPr>
        <p:spPr>
          <a:xfrm>
            <a:off x="16604098" y="248973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7" name="object 3987"/>
          <p:cNvSpPr/>
          <p:nvPr/>
        </p:nvSpPr>
        <p:spPr>
          <a:xfrm>
            <a:off x="16245867" y="248973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8" name="object 3988"/>
          <p:cNvSpPr/>
          <p:nvPr/>
        </p:nvSpPr>
        <p:spPr>
          <a:xfrm>
            <a:off x="16126457" y="248973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9" name="object 3989"/>
          <p:cNvSpPr/>
          <p:nvPr/>
        </p:nvSpPr>
        <p:spPr>
          <a:xfrm>
            <a:off x="15768226" y="248973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0" name="object 3990"/>
          <p:cNvSpPr/>
          <p:nvPr/>
        </p:nvSpPr>
        <p:spPr>
          <a:xfrm>
            <a:off x="15647804" y="248973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1" name="object 3991"/>
          <p:cNvSpPr/>
          <p:nvPr/>
        </p:nvSpPr>
        <p:spPr>
          <a:xfrm>
            <a:off x="15289573" y="248973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2" name="object 3992"/>
          <p:cNvSpPr/>
          <p:nvPr/>
        </p:nvSpPr>
        <p:spPr>
          <a:xfrm>
            <a:off x="15170162" y="248973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3" name="object 3993"/>
          <p:cNvSpPr/>
          <p:nvPr/>
        </p:nvSpPr>
        <p:spPr>
          <a:xfrm>
            <a:off x="14811931" y="248973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4" name="object 3994"/>
          <p:cNvSpPr/>
          <p:nvPr/>
        </p:nvSpPr>
        <p:spPr>
          <a:xfrm>
            <a:off x="14691509" y="248973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5" name="object 3995"/>
          <p:cNvSpPr/>
          <p:nvPr/>
        </p:nvSpPr>
        <p:spPr>
          <a:xfrm>
            <a:off x="14333278" y="248973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6" name="object 3996"/>
          <p:cNvSpPr/>
          <p:nvPr/>
        </p:nvSpPr>
        <p:spPr>
          <a:xfrm>
            <a:off x="14213868" y="248973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7" name="object 3997"/>
          <p:cNvSpPr/>
          <p:nvPr/>
        </p:nvSpPr>
        <p:spPr>
          <a:xfrm>
            <a:off x="13855637" y="248973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8" name="object 3998"/>
          <p:cNvSpPr/>
          <p:nvPr/>
        </p:nvSpPr>
        <p:spPr>
          <a:xfrm>
            <a:off x="13736228" y="248973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9" name="object 3999"/>
          <p:cNvSpPr/>
          <p:nvPr/>
        </p:nvSpPr>
        <p:spPr>
          <a:xfrm>
            <a:off x="13376985" y="248973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0" name="object 4000"/>
          <p:cNvSpPr/>
          <p:nvPr/>
        </p:nvSpPr>
        <p:spPr>
          <a:xfrm>
            <a:off x="13257575" y="248973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1" name="object 4001"/>
          <p:cNvSpPr/>
          <p:nvPr/>
        </p:nvSpPr>
        <p:spPr>
          <a:xfrm>
            <a:off x="12899344" y="248973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2" name="object 4002"/>
          <p:cNvSpPr/>
          <p:nvPr/>
        </p:nvSpPr>
        <p:spPr>
          <a:xfrm>
            <a:off x="12779933" y="248973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3" name="object 4003"/>
          <p:cNvSpPr/>
          <p:nvPr/>
        </p:nvSpPr>
        <p:spPr>
          <a:xfrm>
            <a:off x="12420691" y="248973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4" name="object 4004"/>
          <p:cNvSpPr/>
          <p:nvPr/>
        </p:nvSpPr>
        <p:spPr>
          <a:xfrm>
            <a:off x="12301280" y="248973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5" name="object 4005"/>
          <p:cNvSpPr/>
          <p:nvPr/>
        </p:nvSpPr>
        <p:spPr>
          <a:xfrm>
            <a:off x="11943050" y="248973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6" name="object 4006"/>
          <p:cNvSpPr/>
          <p:nvPr/>
        </p:nvSpPr>
        <p:spPr>
          <a:xfrm>
            <a:off x="11823639" y="248973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7" name="object 4007"/>
          <p:cNvSpPr/>
          <p:nvPr/>
        </p:nvSpPr>
        <p:spPr>
          <a:xfrm>
            <a:off x="11464397" y="248973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8" name="object 4008"/>
          <p:cNvSpPr/>
          <p:nvPr/>
        </p:nvSpPr>
        <p:spPr>
          <a:xfrm>
            <a:off x="11344986" y="248973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9" name="object 4009"/>
          <p:cNvSpPr/>
          <p:nvPr/>
        </p:nvSpPr>
        <p:spPr>
          <a:xfrm>
            <a:off x="10986755" y="248973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0" name="object 4010"/>
          <p:cNvSpPr/>
          <p:nvPr/>
        </p:nvSpPr>
        <p:spPr>
          <a:xfrm>
            <a:off x="10867345" y="248973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1" name="object 4011"/>
          <p:cNvSpPr/>
          <p:nvPr/>
        </p:nvSpPr>
        <p:spPr>
          <a:xfrm>
            <a:off x="10508102" y="248973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2" name="object 4012"/>
          <p:cNvSpPr/>
          <p:nvPr/>
        </p:nvSpPr>
        <p:spPr>
          <a:xfrm>
            <a:off x="10388693" y="248973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3" name="object 4013"/>
          <p:cNvSpPr/>
          <p:nvPr/>
        </p:nvSpPr>
        <p:spPr>
          <a:xfrm>
            <a:off x="10030462" y="248973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4" name="object 4014"/>
          <p:cNvSpPr/>
          <p:nvPr/>
        </p:nvSpPr>
        <p:spPr>
          <a:xfrm>
            <a:off x="9911051" y="248973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5" name="object 4015"/>
          <p:cNvSpPr/>
          <p:nvPr/>
        </p:nvSpPr>
        <p:spPr>
          <a:xfrm>
            <a:off x="16459389" y="6053830"/>
            <a:ext cx="0" cy="389890"/>
          </a:xfrm>
          <a:custGeom>
            <a:avLst/>
            <a:gdLst/>
            <a:ahLst/>
            <a:cxnLst/>
            <a:rect l="l" t="t" r="r" b="b"/>
            <a:pathLst>
              <a:path w="0" h="389889">
                <a:moveTo>
                  <a:pt x="0" y="0"/>
                </a:moveTo>
                <a:lnTo>
                  <a:pt x="0" y="3896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6" name="object 4016"/>
          <p:cNvSpPr/>
          <p:nvPr/>
        </p:nvSpPr>
        <p:spPr>
          <a:xfrm>
            <a:off x="16340343" y="644253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7" name="object 4017"/>
          <p:cNvSpPr txBox="1"/>
          <p:nvPr/>
        </p:nvSpPr>
        <p:spPr>
          <a:xfrm>
            <a:off x="16377876" y="6491760"/>
            <a:ext cx="16446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18" name="object 4018"/>
          <p:cNvSpPr/>
          <p:nvPr/>
        </p:nvSpPr>
        <p:spPr>
          <a:xfrm>
            <a:off x="16459389" y="3812357"/>
            <a:ext cx="0" cy="149860"/>
          </a:xfrm>
          <a:custGeom>
            <a:avLst/>
            <a:gdLst/>
            <a:ahLst/>
            <a:cxnLst/>
            <a:rect l="l" t="t" r="r" b="b"/>
            <a:pathLst>
              <a:path w="0" h="149860">
                <a:moveTo>
                  <a:pt x="0" y="0"/>
                </a:moveTo>
                <a:lnTo>
                  <a:pt x="0" y="1497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9" name="object 4019"/>
          <p:cNvSpPr/>
          <p:nvPr/>
        </p:nvSpPr>
        <p:spPr>
          <a:xfrm>
            <a:off x="16459389" y="402183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0" name="object 4020"/>
          <p:cNvSpPr/>
          <p:nvPr/>
        </p:nvSpPr>
        <p:spPr>
          <a:xfrm>
            <a:off x="16459389" y="414124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1" name="object 4021"/>
          <p:cNvSpPr/>
          <p:nvPr/>
        </p:nvSpPr>
        <p:spPr>
          <a:xfrm>
            <a:off x="16459389" y="4500484"/>
            <a:ext cx="0" cy="1494155"/>
          </a:xfrm>
          <a:custGeom>
            <a:avLst/>
            <a:gdLst/>
            <a:ahLst/>
            <a:cxnLst/>
            <a:rect l="l" t="t" r="r" b="b"/>
            <a:pathLst>
              <a:path w="0" h="1494154">
                <a:moveTo>
                  <a:pt x="0" y="0"/>
                </a:moveTo>
                <a:lnTo>
                  <a:pt x="0" y="14936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2" name="object 4022"/>
          <p:cNvSpPr/>
          <p:nvPr/>
        </p:nvSpPr>
        <p:spPr>
          <a:xfrm>
            <a:off x="18930574" y="1163069"/>
            <a:ext cx="700405" cy="0"/>
          </a:xfrm>
          <a:custGeom>
            <a:avLst/>
            <a:gdLst/>
            <a:ahLst/>
            <a:cxnLst/>
            <a:rect l="l" t="t" r="r" b="b"/>
            <a:pathLst>
              <a:path w="700405" h="0">
                <a:moveTo>
                  <a:pt x="700270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3" name="object 4023"/>
          <p:cNvSpPr/>
          <p:nvPr/>
        </p:nvSpPr>
        <p:spPr>
          <a:xfrm>
            <a:off x="17714208" y="1163069"/>
            <a:ext cx="492125" cy="0"/>
          </a:xfrm>
          <a:custGeom>
            <a:avLst/>
            <a:gdLst/>
            <a:ahLst/>
            <a:cxnLst/>
            <a:rect l="l" t="t" r="r" b="b"/>
            <a:pathLst>
              <a:path w="492125" h="0">
                <a:moveTo>
                  <a:pt x="491808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4" name="object 4024"/>
          <p:cNvSpPr/>
          <p:nvPr/>
        </p:nvSpPr>
        <p:spPr>
          <a:xfrm>
            <a:off x="16454328" y="1165092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59" h="0">
                <a:moveTo>
                  <a:pt x="0" y="0"/>
                </a:moveTo>
                <a:lnTo>
                  <a:pt x="114046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5" name="object 4025"/>
          <p:cNvSpPr/>
          <p:nvPr/>
        </p:nvSpPr>
        <p:spPr>
          <a:xfrm>
            <a:off x="15173199" y="1165092"/>
            <a:ext cx="1162050" cy="0"/>
          </a:xfrm>
          <a:custGeom>
            <a:avLst/>
            <a:gdLst/>
            <a:ahLst/>
            <a:cxnLst/>
            <a:rect l="l" t="t" r="r" b="b"/>
            <a:pathLst>
              <a:path w="1162050" h="0">
                <a:moveTo>
                  <a:pt x="0" y="0"/>
                </a:moveTo>
                <a:lnTo>
                  <a:pt x="116172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6" name="object 4026"/>
          <p:cNvSpPr/>
          <p:nvPr/>
        </p:nvSpPr>
        <p:spPr>
          <a:xfrm>
            <a:off x="13892068" y="1165092"/>
            <a:ext cx="1162050" cy="0"/>
          </a:xfrm>
          <a:custGeom>
            <a:avLst/>
            <a:gdLst/>
            <a:ahLst/>
            <a:cxnLst/>
            <a:rect l="l" t="t" r="r" b="b"/>
            <a:pathLst>
              <a:path w="1162050" h="0">
                <a:moveTo>
                  <a:pt x="0" y="0"/>
                </a:moveTo>
                <a:lnTo>
                  <a:pt x="116172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7" name="object 4027"/>
          <p:cNvSpPr/>
          <p:nvPr/>
        </p:nvSpPr>
        <p:spPr>
          <a:xfrm>
            <a:off x="13389128" y="1165092"/>
            <a:ext cx="383540" cy="0"/>
          </a:xfrm>
          <a:custGeom>
            <a:avLst/>
            <a:gdLst/>
            <a:ahLst/>
            <a:cxnLst/>
            <a:rect l="l" t="t" r="r" b="b"/>
            <a:pathLst>
              <a:path w="383540" h="0">
                <a:moveTo>
                  <a:pt x="0" y="0"/>
                </a:moveTo>
                <a:lnTo>
                  <a:pt x="38352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8" name="object 4028"/>
          <p:cNvSpPr/>
          <p:nvPr/>
        </p:nvSpPr>
        <p:spPr>
          <a:xfrm>
            <a:off x="12628140" y="1163069"/>
            <a:ext cx="701675" cy="0"/>
          </a:xfrm>
          <a:custGeom>
            <a:avLst/>
            <a:gdLst/>
            <a:ahLst/>
            <a:cxnLst/>
            <a:rect l="l" t="t" r="r" b="b"/>
            <a:pathLst>
              <a:path w="701675" h="0">
                <a:moveTo>
                  <a:pt x="701282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9" name="object 4029"/>
          <p:cNvSpPr/>
          <p:nvPr/>
        </p:nvSpPr>
        <p:spPr>
          <a:xfrm>
            <a:off x="12557304" y="1091220"/>
            <a:ext cx="7145655" cy="0"/>
          </a:xfrm>
          <a:custGeom>
            <a:avLst/>
            <a:gdLst/>
            <a:ahLst/>
            <a:cxnLst/>
            <a:rect l="l" t="t" r="r" b="b"/>
            <a:pathLst>
              <a:path w="7145655" h="0">
                <a:moveTo>
                  <a:pt x="7145388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0" name="object 4030"/>
          <p:cNvSpPr/>
          <p:nvPr/>
        </p:nvSpPr>
        <p:spPr>
          <a:xfrm>
            <a:off x="12517838" y="1051754"/>
            <a:ext cx="7224395" cy="0"/>
          </a:xfrm>
          <a:custGeom>
            <a:avLst/>
            <a:gdLst/>
            <a:ahLst/>
            <a:cxnLst/>
            <a:rect l="l" t="t" r="r" b="b"/>
            <a:pathLst>
              <a:path w="7224394" h="0">
                <a:moveTo>
                  <a:pt x="72243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1" name="object 4031"/>
          <p:cNvSpPr/>
          <p:nvPr/>
        </p:nvSpPr>
        <p:spPr>
          <a:xfrm>
            <a:off x="12553257" y="1088184"/>
            <a:ext cx="7152640" cy="0"/>
          </a:xfrm>
          <a:custGeom>
            <a:avLst/>
            <a:gdLst/>
            <a:ahLst/>
            <a:cxnLst/>
            <a:rect l="l" t="t" r="r" b="b"/>
            <a:pathLst>
              <a:path w="7152640" h="0">
                <a:moveTo>
                  <a:pt x="7152472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2" name="object 4032"/>
          <p:cNvSpPr/>
          <p:nvPr/>
        </p:nvSpPr>
        <p:spPr>
          <a:xfrm>
            <a:off x="12512778" y="1047706"/>
            <a:ext cx="7233920" cy="0"/>
          </a:xfrm>
          <a:custGeom>
            <a:avLst/>
            <a:gdLst/>
            <a:ahLst/>
            <a:cxnLst/>
            <a:rect l="l" t="t" r="r" b="b"/>
            <a:pathLst>
              <a:path w="7233919" h="0">
                <a:moveTo>
                  <a:pt x="0" y="0"/>
                </a:moveTo>
                <a:lnTo>
                  <a:pt x="72334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3" name="object 4033"/>
          <p:cNvSpPr/>
          <p:nvPr/>
        </p:nvSpPr>
        <p:spPr>
          <a:xfrm>
            <a:off x="18933610" y="1167116"/>
            <a:ext cx="693420" cy="0"/>
          </a:xfrm>
          <a:custGeom>
            <a:avLst/>
            <a:gdLst/>
            <a:ahLst/>
            <a:cxnLst/>
            <a:rect l="l" t="t" r="r" b="b"/>
            <a:pathLst>
              <a:path w="693419" h="0">
                <a:moveTo>
                  <a:pt x="0" y="0"/>
                </a:moveTo>
                <a:lnTo>
                  <a:pt x="69318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4" name="object 4034"/>
          <p:cNvSpPr/>
          <p:nvPr/>
        </p:nvSpPr>
        <p:spPr>
          <a:xfrm>
            <a:off x="18205005" y="11661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5" name="object 4035"/>
          <p:cNvSpPr/>
          <p:nvPr/>
        </p:nvSpPr>
        <p:spPr>
          <a:xfrm>
            <a:off x="18205005" y="11661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6" name="object 4036"/>
          <p:cNvSpPr/>
          <p:nvPr/>
        </p:nvSpPr>
        <p:spPr>
          <a:xfrm>
            <a:off x="17714208" y="1167116"/>
            <a:ext cx="488315" cy="0"/>
          </a:xfrm>
          <a:custGeom>
            <a:avLst/>
            <a:gdLst/>
            <a:ahLst/>
            <a:cxnLst/>
            <a:rect l="l" t="t" r="r" b="b"/>
            <a:pathLst>
              <a:path w="488315" h="0">
                <a:moveTo>
                  <a:pt x="487760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7" name="object 4037"/>
          <p:cNvSpPr/>
          <p:nvPr/>
        </p:nvSpPr>
        <p:spPr>
          <a:xfrm>
            <a:off x="12632188" y="1167116"/>
            <a:ext cx="693420" cy="0"/>
          </a:xfrm>
          <a:custGeom>
            <a:avLst/>
            <a:gdLst/>
            <a:ahLst/>
            <a:cxnLst/>
            <a:rect l="l" t="t" r="r" b="b"/>
            <a:pathLst>
              <a:path w="693419" h="0">
                <a:moveTo>
                  <a:pt x="0" y="0"/>
                </a:moveTo>
                <a:lnTo>
                  <a:pt x="69318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8" name="object 4038"/>
          <p:cNvSpPr/>
          <p:nvPr/>
        </p:nvSpPr>
        <p:spPr>
          <a:xfrm>
            <a:off x="13038993" y="1979713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9" name="object 4039"/>
          <p:cNvSpPr/>
          <p:nvPr/>
        </p:nvSpPr>
        <p:spPr>
          <a:xfrm>
            <a:off x="13038993" y="1913937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4" h="66039">
                <a:moveTo>
                  <a:pt x="0" y="65776"/>
                </a:moveTo>
                <a:lnTo>
                  <a:pt x="0" y="0"/>
                </a:lnTo>
                <a:lnTo>
                  <a:pt x="286382" y="0"/>
                </a:lnTo>
                <a:lnTo>
                  <a:pt x="0" y="0"/>
                </a:lnTo>
                <a:lnTo>
                  <a:pt x="0" y="65776"/>
                </a:lnTo>
                <a:lnTo>
                  <a:pt x="286382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0" name="object 4040"/>
          <p:cNvSpPr/>
          <p:nvPr/>
        </p:nvSpPr>
        <p:spPr>
          <a:xfrm>
            <a:off x="13038993" y="1913937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1" name="object 4041"/>
          <p:cNvSpPr/>
          <p:nvPr/>
        </p:nvSpPr>
        <p:spPr>
          <a:xfrm>
            <a:off x="13038993" y="1848160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4" h="66039">
                <a:moveTo>
                  <a:pt x="0" y="65776"/>
                </a:moveTo>
                <a:lnTo>
                  <a:pt x="0" y="0"/>
                </a:lnTo>
                <a:lnTo>
                  <a:pt x="286382" y="0"/>
                </a:lnTo>
                <a:lnTo>
                  <a:pt x="0" y="0"/>
                </a:lnTo>
                <a:lnTo>
                  <a:pt x="0" y="65776"/>
                </a:lnTo>
                <a:lnTo>
                  <a:pt x="286382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2" name="object 4042"/>
          <p:cNvSpPr/>
          <p:nvPr/>
        </p:nvSpPr>
        <p:spPr>
          <a:xfrm>
            <a:off x="13038993" y="1848160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3" name="object 4043"/>
          <p:cNvSpPr/>
          <p:nvPr/>
        </p:nvSpPr>
        <p:spPr>
          <a:xfrm>
            <a:off x="13038993" y="1782383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4" h="66039">
                <a:moveTo>
                  <a:pt x="0" y="65776"/>
                </a:moveTo>
                <a:lnTo>
                  <a:pt x="0" y="0"/>
                </a:lnTo>
                <a:lnTo>
                  <a:pt x="286382" y="0"/>
                </a:lnTo>
                <a:lnTo>
                  <a:pt x="0" y="0"/>
                </a:lnTo>
                <a:lnTo>
                  <a:pt x="0" y="65776"/>
                </a:lnTo>
                <a:lnTo>
                  <a:pt x="286382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4" name="object 4044"/>
          <p:cNvSpPr/>
          <p:nvPr/>
        </p:nvSpPr>
        <p:spPr>
          <a:xfrm>
            <a:off x="13038993" y="1782383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5" name="object 4045"/>
          <p:cNvSpPr/>
          <p:nvPr/>
        </p:nvSpPr>
        <p:spPr>
          <a:xfrm>
            <a:off x="13038993" y="1716606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4" h="66039">
                <a:moveTo>
                  <a:pt x="0" y="65776"/>
                </a:moveTo>
                <a:lnTo>
                  <a:pt x="0" y="0"/>
                </a:lnTo>
                <a:lnTo>
                  <a:pt x="286382" y="0"/>
                </a:lnTo>
                <a:lnTo>
                  <a:pt x="0" y="0"/>
                </a:lnTo>
                <a:lnTo>
                  <a:pt x="0" y="65776"/>
                </a:lnTo>
                <a:lnTo>
                  <a:pt x="286382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6" name="object 4046"/>
          <p:cNvSpPr/>
          <p:nvPr/>
        </p:nvSpPr>
        <p:spPr>
          <a:xfrm>
            <a:off x="13038993" y="1650829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4" h="66039">
                <a:moveTo>
                  <a:pt x="0" y="65776"/>
                </a:moveTo>
                <a:lnTo>
                  <a:pt x="286382" y="65776"/>
                </a:lnTo>
                <a:lnTo>
                  <a:pt x="142685" y="0"/>
                </a:lnTo>
                <a:lnTo>
                  <a:pt x="0" y="0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7" name="object 4047"/>
          <p:cNvSpPr/>
          <p:nvPr/>
        </p:nvSpPr>
        <p:spPr>
          <a:xfrm>
            <a:off x="13038993" y="1650829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8" name="object 4048"/>
          <p:cNvSpPr/>
          <p:nvPr/>
        </p:nvSpPr>
        <p:spPr>
          <a:xfrm>
            <a:off x="13038993" y="1585052"/>
            <a:ext cx="286385" cy="132080"/>
          </a:xfrm>
          <a:custGeom>
            <a:avLst/>
            <a:gdLst/>
            <a:ahLst/>
            <a:cxnLst/>
            <a:rect l="l" t="t" r="r" b="b"/>
            <a:pathLst>
              <a:path w="286384" h="132080">
                <a:moveTo>
                  <a:pt x="286382" y="131553"/>
                </a:moveTo>
                <a:lnTo>
                  <a:pt x="0" y="131553"/>
                </a:lnTo>
                <a:lnTo>
                  <a:pt x="0" y="65776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9" name="object 4049"/>
          <p:cNvSpPr/>
          <p:nvPr/>
        </p:nvSpPr>
        <p:spPr>
          <a:xfrm>
            <a:off x="13038993" y="1585052"/>
            <a:ext cx="142875" cy="66040"/>
          </a:xfrm>
          <a:custGeom>
            <a:avLst/>
            <a:gdLst/>
            <a:ahLst/>
            <a:cxnLst/>
            <a:rect l="l" t="t" r="r" b="b"/>
            <a:pathLst>
              <a:path w="142875" h="66039">
                <a:moveTo>
                  <a:pt x="142685" y="65776"/>
                </a:moveTo>
                <a:lnTo>
                  <a:pt x="0" y="65776"/>
                </a:lnTo>
                <a:lnTo>
                  <a:pt x="142685" y="65776"/>
                </a:lnTo>
                <a:lnTo>
                  <a:pt x="0" y="0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0" name="object 4050"/>
          <p:cNvSpPr/>
          <p:nvPr/>
        </p:nvSpPr>
        <p:spPr>
          <a:xfrm>
            <a:off x="13038993" y="1558742"/>
            <a:ext cx="37465" cy="17780"/>
          </a:xfrm>
          <a:custGeom>
            <a:avLst/>
            <a:gdLst/>
            <a:ahLst/>
            <a:cxnLst/>
            <a:rect l="l" t="t" r="r" b="b"/>
            <a:pathLst>
              <a:path w="37465" h="17780">
                <a:moveTo>
                  <a:pt x="0" y="0"/>
                </a:moveTo>
                <a:lnTo>
                  <a:pt x="37442" y="1720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1" name="object 4051"/>
          <p:cNvSpPr/>
          <p:nvPr/>
        </p:nvSpPr>
        <p:spPr>
          <a:xfrm>
            <a:off x="13092627" y="1584040"/>
            <a:ext cx="32384" cy="14604"/>
          </a:xfrm>
          <a:custGeom>
            <a:avLst/>
            <a:gdLst/>
            <a:ahLst/>
            <a:cxnLst/>
            <a:rect l="l" t="t" r="r" b="b"/>
            <a:pathLst>
              <a:path w="32384" h="14605">
                <a:moveTo>
                  <a:pt x="0" y="0"/>
                </a:moveTo>
                <a:lnTo>
                  <a:pt x="32382" y="1416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2" name="object 4052"/>
          <p:cNvSpPr/>
          <p:nvPr/>
        </p:nvSpPr>
        <p:spPr>
          <a:xfrm>
            <a:off x="13141200" y="1606303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40">
                <a:moveTo>
                  <a:pt x="0" y="0"/>
                </a:moveTo>
                <a:lnTo>
                  <a:pt x="32382" y="1517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3" name="object 4053"/>
          <p:cNvSpPr/>
          <p:nvPr/>
        </p:nvSpPr>
        <p:spPr>
          <a:xfrm>
            <a:off x="13189774" y="1628566"/>
            <a:ext cx="33655" cy="15240"/>
          </a:xfrm>
          <a:custGeom>
            <a:avLst/>
            <a:gdLst/>
            <a:ahLst/>
            <a:cxnLst/>
            <a:rect l="l" t="t" r="r" b="b"/>
            <a:pathLst>
              <a:path w="33655" h="15239">
                <a:moveTo>
                  <a:pt x="0" y="0"/>
                </a:moveTo>
                <a:lnTo>
                  <a:pt x="33394" y="1517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4" name="object 4054"/>
          <p:cNvSpPr/>
          <p:nvPr/>
        </p:nvSpPr>
        <p:spPr>
          <a:xfrm>
            <a:off x="13239359" y="1650829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39">
                <a:moveTo>
                  <a:pt x="0" y="0"/>
                </a:moveTo>
                <a:lnTo>
                  <a:pt x="32382" y="1517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5" name="object 4055"/>
          <p:cNvSpPr/>
          <p:nvPr/>
        </p:nvSpPr>
        <p:spPr>
          <a:xfrm>
            <a:off x="13287933" y="1673092"/>
            <a:ext cx="37465" cy="17780"/>
          </a:xfrm>
          <a:custGeom>
            <a:avLst/>
            <a:gdLst/>
            <a:ahLst/>
            <a:cxnLst/>
            <a:rect l="l" t="t" r="r" b="b"/>
            <a:pathLst>
              <a:path w="37465" h="17780">
                <a:moveTo>
                  <a:pt x="0" y="0"/>
                </a:moveTo>
                <a:lnTo>
                  <a:pt x="37442" y="1720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6" name="object 4056"/>
          <p:cNvSpPr/>
          <p:nvPr/>
        </p:nvSpPr>
        <p:spPr>
          <a:xfrm>
            <a:off x="13095662" y="1585052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 h="0">
                <a:moveTo>
                  <a:pt x="0" y="0"/>
                </a:moveTo>
                <a:lnTo>
                  <a:pt x="22971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7" name="object 4057"/>
          <p:cNvSpPr/>
          <p:nvPr/>
        </p:nvSpPr>
        <p:spPr>
          <a:xfrm>
            <a:off x="13038993" y="1519275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46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8" name="object 4058"/>
          <p:cNvSpPr/>
          <p:nvPr/>
        </p:nvSpPr>
        <p:spPr>
          <a:xfrm>
            <a:off x="13083519" y="1519275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9" name="object 4059"/>
          <p:cNvSpPr/>
          <p:nvPr/>
        </p:nvSpPr>
        <p:spPr>
          <a:xfrm>
            <a:off x="13038993" y="1519275"/>
            <a:ext cx="26670" cy="40005"/>
          </a:xfrm>
          <a:custGeom>
            <a:avLst/>
            <a:gdLst/>
            <a:ahLst/>
            <a:cxnLst/>
            <a:rect l="l" t="t" r="r" b="b"/>
            <a:pathLst>
              <a:path w="26669" h="40005">
                <a:moveTo>
                  <a:pt x="0" y="0"/>
                </a:moveTo>
                <a:lnTo>
                  <a:pt x="26310" y="0"/>
                </a:lnTo>
                <a:lnTo>
                  <a:pt x="0" y="0"/>
                </a:lnTo>
                <a:lnTo>
                  <a:pt x="0" y="3946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0" name="object 4060"/>
          <p:cNvSpPr/>
          <p:nvPr/>
        </p:nvSpPr>
        <p:spPr>
          <a:xfrm>
            <a:off x="13038993" y="1453499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69" h="66040">
                <a:moveTo>
                  <a:pt x="0" y="0"/>
                </a:moveTo>
                <a:lnTo>
                  <a:pt x="0" y="65776"/>
                </a:lnTo>
                <a:lnTo>
                  <a:pt x="2631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1" name="object 4061"/>
          <p:cNvSpPr/>
          <p:nvPr/>
        </p:nvSpPr>
        <p:spPr>
          <a:xfrm>
            <a:off x="13325375" y="1163069"/>
            <a:ext cx="0" cy="1293495"/>
          </a:xfrm>
          <a:custGeom>
            <a:avLst/>
            <a:gdLst/>
            <a:ahLst/>
            <a:cxnLst/>
            <a:rect l="l" t="t" r="r" b="b"/>
            <a:pathLst>
              <a:path w="0" h="1293495">
                <a:moveTo>
                  <a:pt x="0" y="0"/>
                </a:moveTo>
                <a:lnTo>
                  <a:pt x="0" y="129327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2" name="object 4062"/>
          <p:cNvSpPr/>
          <p:nvPr/>
        </p:nvSpPr>
        <p:spPr>
          <a:xfrm>
            <a:off x="13038993" y="1167116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3" name="object 4063"/>
          <p:cNvSpPr/>
          <p:nvPr/>
        </p:nvSpPr>
        <p:spPr>
          <a:xfrm>
            <a:off x="13038993" y="1427188"/>
            <a:ext cx="26670" cy="92075"/>
          </a:xfrm>
          <a:custGeom>
            <a:avLst/>
            <a:gdLst/>
            <a:ahLst/>
            <a:cxnLst/>
            <a:rect l="l" t="t" r="r" b="b"/>
            <a:pathLst>
              <a:path w="26669" h="92075">
                <a:moveTo>
                  <a:pt x="26310" y="92087"/>
                </a:moveTo>
                <a:lnTo>
                  <a:pt x="0" y="92087"/>
                </a:lnTo>
                <a:lnTo>
                  <a:pt x="0" y="2631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4" name="object 4064"/>
          <p:cNvSpPr/>
          <p:nvPr/>
        </p:nvSpPr>
        <p:spPr>
          <a:xfrm>
            <a:off x="12973216" y="1427188"/>
            <a:ext cx="66040" cy="26670"/>
          </a:xfrm>
          <a:custGeom>
            <a:avLst/>
            <a:gdLst/>
            <a:ahLst/>
            <a:cxnLst/>
            <a:rect l="l" t="t" r="r" b="b"/>
            <a:pathLst>
              <a:path w="66040" h="26669">
                <a:moveTo>
                  <a:pt x="0" y="26310"/>
                </a:moveTo>
                <a:lnTo>
                  <a:pt x="65776" y="26310"/>
                </a:lnTo>
                <a:lnTo>
                  <a:pt x="6577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5" name="object 4065"/>
          <p:cNvSpPr/>
          <p:nvPr/>
        </p:nvSpPr>
        <p:spPr>
          <a:xfrm>
            <a:off x="12973216" y="1167116"/>
            <a:ext cx="0" cy="276225"/>
          </a:xfrm>
          <a:custGeom>
            <a:avLst/>
            <a:gdLst/>
            <a:ahLst/>
            <a:cxnLst/>
            <a:rect l="l" t="t" r="r" b="b"/>
            <a:pathLst>
              <a:path w="0" h="276225">
                <a:moveTo>
                  <a:pt x="0" y="0"/>
                </a:moveTo>
                <a:lnTo>
                  <a:pt x="0" y="27575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6" name="object 4066"/>
          <p:cNvSpPr/>
          <p:nvPr/>
        </p:nvSpPr>
        <p:spPr>
          <a:xfrm>
            <a:off x="12632188" y="1453499"/>
            <a:ext cx="407034" cy="0"/>
          </a:xfrm>
          <a:custGeom>
            <a:avLst/>
            <a:gdLst/>
            <a:ahLst/>
            <a:cxnLst/>
            <a:rect l="l" t="t" r="r" b="b"/>
            <a:pathLst>
              <a:path w="407034" h="0">
                <a:moveTo>
                  <a:pt x="0" y="0"/>
                </a:moveTo>
                <a:lnTo>
                  <a:pt x="40680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7" name="object 4067"/>
          <p:cNvSpPr/>
          <p:nvPr/>
        </p:nvSpPr>
        <p:spPr>
          <a:xfrm>
            <a:off x="12892260" y="1427188"/>
            <a:ext cx="81280" cy="26670"/>
          </a:xfrm>
          <a:custGeom>
            <a:avLst/>
            <a:gdLst/>
            <a:ahLst/>
            <a:cxnLst/>
            <a:rect l="l" t="t" r="r" b="b"/>
            <a:pathLst>
              <a:path w="81279" h="26669">
                <a:moveTo>
                  <a:pt x="0" y="26310"/>
                </a:moveTo>
                <a:lnTo>
                  <a:pt x="26310" y="26310"/>
                </a:lnTo>
                <a:lnTo>
                  <a:pt x="80956" y="26310"/>
                </a:lnTo>
                <a:lnTo>
                  <a:pt x="809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8" name="object 4068"/>
          <p:cNvSpPr/>
          <p:nvPr/>
        </p:nvSpPr>
        <p:spPr>
          <a:xfrm>
            <a:off x="12892260" y="1453499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40">
                <a:moveTo>
                  <a:pt x="26310" y="65776"/>
                </a:moveTo>
                <a:lnTo>
                  <a:pt x="2631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9" name="object 4069"/>
          <p:cNvSpPr/>
          <p:nvPr/>
        </p:nvSpPr>
        <p:spPr>
          <a:xfrm>
            <a:off x="12892260" y="1453499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40">
                <a:moveTo>
                  <a:pt x="0" y="0"/>
                </a:moveTo>
                <a:lnTo>
                  <a:pt x="26310" y="0"/>
                </a:lnTo>
                <a:lnTo>
                  <a:pt x="2631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0" name="object 4070"/>
          <p:cNvSpPr/>
          <p:nvPr/>
        </p:nvSpPr>
        <p:spPr>
          <a:xfrm>
            <a:off x="12632188" y="1585052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1" name="object 4071"/>
          <p:cNvSpPr/>
          <p:nvPr/>
        </p:nvSpPr>
        <p:spPr>
          <a:xfrm>
            <a:off x="12892260" y="1519275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40">
                <a:moveTo>
                  <a:pt x="0" y="65776"/>
                </a:moveTo>
                <a:lnTo>
                  <a:pt x="26310" y="65776"/>
                </a:lnTo>
                <a:lnTo>
                  <a:pt x="26310" y="0"/>
                </a:lnTo>
                <a:lnTo>
                  <a:pt x="26310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2" name="object 4072"/>
          <p:cNvSpPr/>
          <p:nvPr/>
        </p:nvSpPr>
        <p:spPr>
          <a:xfrm>
            <a:off x="12632188" y="1650829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3" name="object 4073"/>
          <p:cNvSpPr/>
          <p:nvPr/>
        </p:nvSpPr>
        <p:spPr>
          <a:xfrm>
            <a:off x="12892260" y="1585052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65776"/>
                </a:moveTo>
                <a:lnTo>
                  <a:pt x="26310" y="65776"/>
                </a:lnTo>
                <a:lnTo>
                  <a:pt x="2631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4" name="object 4074"/>
          <p:cNvSpPr/>
          <p:nvPr/>
        </p:nvSpPr>
        <p:spPr>
          <a:xfrm>
            <a:off x="12892260" y="1585052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0"/>
                </a:moveTo>
                <a:lnTo>
                  <a:pt x="26310" y="0"/>
                </a:lnTo>
                <a:lnTo>
                  <a:pt x="26310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5" name="object 4075"/>
          <p:cNvSpPr/>
          <p:nvPr/>
        </p:nvSpPr>
        <p:spPr>
          <a:xfrm>
            <a:off x="12632188" y="1716606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6" name="object 4076"/>
          <p:cNvSpPr/>
          <p:nvPr/>
        </p:nvSpPr>
        <p:spPr>
          <a:xfrm>
            <a:off x="12892260" y="1650829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65776"/>
                </a:moveTo>
                <a:lnTo>
                  <a:pt x="26310" y="65776"/>
                </a:lnTo>
                <a:lnTo>
                  <a:pt x="2631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7" name="object 4077"/>
          <p:cNvSpPr/>
          <p:nvPr/>
        </p:nvSpPr>
        <p:spPr>
          <a:xfrm>
            <a:off x="12892260" y="1650829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0"/>
                </a:moveTo>
                <a:lnTo>
                  <a:pt x="26310" y="0"/>
                </a:lnTo>
                <a:lnTo>
                  <a:pt x="26310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8" name="object 4078"/>
          <p:cNvSpPr/>
          <p:nvPr/>
        </p:nvSpPr>
        <p:spPr>
          <a:xfrm>
            <a:off x="12632188" y="1782383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9" name="object 4079"/>
          <p:cNvSpPr/>
          <p:nvPr/>
        </p:nvSpPr>
        <p:spPr>
          <a:xfrm>
            <a:off x="12892260" y="1716606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65776"/>
                </a:moveTo>
                <a:lnTo>
                  <a:pt x="26310" y="65776"/>
                </a:lnTo>
                <a:lnTo>
                  <a:pt x="2631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0" name="object 4080"/>
          <p:cNvSpPr/>
          <p:nvPr/>
        </p:nvSpPr>
        <p:spPr>
          <a:xfrm>
            <a:off x="12892260" y="1716606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0"/>
                </a:moveTo>
                <a:lnTo>
                  <a:pt x="26310" y="0"/>
                </a:lnTo>
                <a:lnTo>
                  <a:pt x="26310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1" name="object 4081"/>
          <p:cNvSpPr/>
          <p:nvPr/>
        </p:nvSpPr>
        <p:spPr>
          <a:xfrm>
            <a:off x="12632188" y="1848160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2" name="object 4082"/>
          <p:cNvSpPr/>
          <p:nvPr/>
        </p:nvSpPr>
        <p:spPr>
          <a:xfrm>
            <a:off x="12892260" y="1782383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65776"/>
                </a:moveTo>
                <a:lnTo>
                  <a:pt x="26310" y="65776"/>
                </a:lnTo>
                <a:lnTo>
                  <a:pt x="2631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3" name="object 4083"/>
          <p:cNvSpPr/>
          <p:nvPr/>
        </p:nvSpPr>
        <p:spPr>
          <a:xfrm>
            <a:off x="12892260" y="1782383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0"/>
                </a:moveTo>
                <a:lnTo>
                  <a:pt x="26310" y="0"/>
                </a:lnTo>
                <a:lnTo>
                  <a:pt x="26310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4" name="object 4084"/>
          <p:cNvSpPr/>
          <p:nvPr/>
        </p:nvSpPr>
        <p:spPr>
          <a:xfrm>
            <a:off x="12632188" y="1913937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5" name="object 4085"/>
          <p:cNvSpPr/>
          <p:nvPr/>
        </p:nvSpPr>
        <p:spPr>
          <a:xfrm>
            <a:off x="12892260" y="1848160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65776"/>
                </a:moveTo>
                <a:lnTo>
                  <a:pt x="26310" y="65776"/>
                </a:lnTo>
                <a:lnTo>
                  <a:pt x="2631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6" name="object 4086"/>
          <p:cNvSpPr/>
          <p:nvPr/>
        </p:nvSpPr>
        <p:spPr>
          <a:xfrm>
            <a:off x="12892260" y="1848160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0"/>
                </a:moveTo>
                <a:lnTo>
                  <a:pt x="26310" y="0"/>
                </a:lnTo>
                <a:lnTo>
                  <a:pt x="26310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7" name="object 4087"/>
          <p:cNvSpPr/>
          <p:nvPr/>
        </p:nvSpPr>
        <p:spPr>
          <a:xfrm>
            <a:off x="12632188" y="1979713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8" name="object 4088"/>
          <p:cNvSpPr/>
          <p:nvPr/>
        </p:nvSpPr>
        <p:spPr>
          <a:xfrm>
            <a:off x="12892260" y="1913937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65776"/>
                </a:moveTo>
                <a:lnTo>
                  <a:pt x="26310" y="65776"/>
                </a:lnTo>
                <a:lnTo>
                  <a:pt x="2631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9" name="object 4089"/>
          <p:cNvSpPr/>
          <p:nvPr/>
        </p:nvSpPr>
        <p:spPr>
          <a:xfrm>
            <a:off x="12892260" y="1913937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0"/>
                </a:moveTo>
                <a:lnTo>
                  <a:pt x="26310" y="0"/>
                </a:lnTo>
                <a:lnTo>
                  <a:pt x="26310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0" name="object 4090"/>
          <p:cNvSpPr/>
          <p:nvPr/>
        </p:nvSpPr>
        <p:spPr>
          <a:xfrm>
            <a:off x="13038993" y="1585052"/>
            <a:ext cx="286385" cy="132080"/>
          </a:xfrm>
          <a:custGeom>
            <a:avLst/>
            <a:gdLst/>
            <a:ahLst/>
            <a:cxnLst/>
            <a:rect l="l" t="t" r="r" b="b"/>
            <a:pathLst>
              <a:path w="286384" h="132080">
                <a:moveTo>
                  <a:pt x="286382" y="13155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1" name="object 4091"/>
          <p:cNvSpPr/>
          <p:nvPr/>
        </p:nvSpPr>
        <p:spPr>
          <a:xfrm>
            <a:off x="13181679" y="1310813"/>
            <a:ext cx="0" cy="680085"/>
          </a:xfrm>
          <a:custGeom>
            <a:avLst/>
            <a:gdLst/>
            <a:ahLst/>
            <a:cxnLst/>
            <a:rect l="l" t="t" r="r" b="b"/>
            <a:pathLst>
              <a:path w="0" h="680085">
                <a:moveTo>
                  <a:pt x="0" y="0"/>
                </a:moveTo>
                <a:lnTo>
                  <a:pt x="0" y="67952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2" name="object 4092"/>
          <p:cNvSpPr/>
          <p:nvPr/>
        </p:nvSpPr>
        <p:spPr>
          <a:xfrm>
            <a:off x="12826483" y="1310813"/>
            <a:ext cx="355600" cy="0"/>
          </a:xfrm>
          <a:custGeom>
            <a:avLst/>
            <a:gdLst/>
            <a:ahLst/>
            <a:cxnLst/>
            <a:rect l="l" t="t" r="r" b="b"/>
            <a:pathLst>
              <a:path w="355600" h="0">
                <a:moveTo>
                  <a:pt x="0" y="0"/>
                </a:moveTo>
                <a:lnTo>
                  <a:pt x="35519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3" name="object 4093"/>
          <p:cNvSpPr/>
          <p:nvPr/>
        </p:nvSpPr>
        <p:spPr>
          <a:xfrm>
            <a:off x="12775886" y="1310813"/>
            <a:ext cx="32384" cy="23495"/>
          </a:xfrm>
          <a:custGeom>
            <a:avLst/>
            <a:gdLst/>
            <a:ahLst/>
            <a:cxnLst/>
            <a:rect l="l" t="t" r="r" b="b"/>
            <a:pathLst>
              <a:path w="32384" h="23494">
                <a:moveTo>
                  <a:pt x="32382" y="0"/>
                </a:moveTo>
                <a:lnTo>
                  <a:pt x="0" y="0"/>
                </a:lnTo>
                <a:lnTo>
                  <a:pt x="0" y="2327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4" name="object 4094"/>
          <p:cNvSpPr/>
          <p:nvPr/>
        </p:nvSpPr>
        <p:spPr>
          <a:xfrm>
            <a:off x="12775886" y="1352303"/>
            <a:ext cx="0" cy="520700"/>
          </a:xfrm>
          <a:custGeom>
            <a:avLst/>
            <a:gdLst/>
            <a:ahLst/>
            <a:cxnLst/>
            <a:rect l="l" t="t" r="r" b="b"/>
            <a:pathLst>
              <a:path w="0" h="520700">
                <a:moveTo>
                  <a:pt x="0" y="0"/>
                </a:moveTo>
                <a:lnTo>
                  <a:pt x="0" y="520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5" name="object 4095"/>
          <p:cNvSpPr/>
          <p:nvPr/>
        </p:nvSpPr>
        <p:spPr>
          <a:xfrm>
            <a:off x="12775886" y="1955426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4">
                <a:moveTo>
                  <a:pt x="0" y="0"/>
                </a:moveTo>
                <a:lnTo>
                  <a:pt x="0" y="2428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6" name="object 4096"/>
          <p:cNvSpPr/>
          <p:nvPr/>
        </p:nvSpPr>
        <p:spPr>
          <a:xfrm>
            <a:off x="13179654" y="1970606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2023" y="0"/>
                </a:moveTo>
                <a:lnTo>
                  <a:pt x="0" y="1011"/>
                </a:lnTo>
                <a:lnTo>
                  <a:pt x="5059" y="1011"/>
                </a:lnTo>
                <a:lnTo>
                  <a:pt x="2023" y="0"/>
                </a:lnTo>
                <a:close/>
              </a:path>
              <a:path w="5080" h="1269">
                <a:moveTo>
                  <a:pt x="3035" y="0"/>
                </a:moveTo>
                <a:lnTo>
                  <a:pt x="2023" y="0"/>
                </a:lnTo>
                <a:lnTo>
                  <a:pt x="5059" y="1011"/>
                </a:lnTo>
                <a:lnTo>
                  <a:pt x="30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7" name="object 4097"/>
          <p:cNvSpPr/>
          <p:nvPr/>
        </p:nvSpPr>
        <p:spPr>
          <a:xfrm>
            <a:off x="13181679" y="197060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1011" y="0"/>
                </a:moveTo>
                <a:lnTo>
                  <a:pt x="0" y="0"/>
                </a:lnTo>
                <a:lnTo>
                  <a:pt x="3035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8" name="object 4098"/>
          <p:cNvSpPr/>
          <p:nvPr/>
        </p:nvSpPr>
        <p:spPr>
          <a:xfrm>
            <a:off x="13179654" y="1970606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2023" y="0"/>
                </a:moveTo>
                <a:lnTo>
                  <a:pt x="5059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9" name="object 4099"/>
          <p:cNvSpPr/>
          <p:nvPr/>
        </p:nvSpPr>
        <p:spPr>
          <a:xfrm>
            <a:off x="13177631" y="1971618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8095" y="0"/>
                </a:moveTo>
                <a:lnTo>
                  <a:pt x="0" y="0"/>
                </a:lnTo>
                <a:lnTo>
                  <a:pt x="10119" y="1011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0" name="object 4100"/>
          <p:cNvSpPr/>
          <p:nvPr/>
        </p:nvSpPr>
        <p:spPr>
          <a:xfrm>
            <a:off x="13176618" y="1971618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1011" y="0"/>
                </a:moveTo>
                <a:lnTo>
                  <a:pt x="1113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1" name="object 4101"/>
          <p:cNvSpPr/>
          <p:nvPr/>
        </p:nvSpPr>
        <p:spPr>
          <a:xfrm>
            <a:off x="13176618" y="197263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1131" y="0"/>
                </a:moveTo>
                <a:lnTo>
                  <a:pt x="0" y="0"/>
                </a:lnTo>
                <a:lnTo>
                  <a:pt x="12143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2" name="object 4102"/>
          <p:cNvSpPr/>
          <p:nvPr/>
        </p:nvSpPr>
        <p:spPr>
          <a:xfrm>
            <a:off x="13175606" y="1972630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011" y="0"/>
                </a:moveTo>
                <a:lnTo>
                  <a:pt x="1315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3" name="object 4103"/>
          <p:cNvSpPr/>
          <p:nvPr/>
        </p:nvSpPr>
        <p:spPr>
          <a:xfrm>
            <a:off x="13175606" y="1973642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13155" y="0"/>
                </a:moveTo>
                <a:lnTo>
                  <a:pt x="0" y="0"/>
                </a:lnTo>
                <a:lnTo>
                  <a:pt x="14167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4" name="object 4104"/>
          <p:cNvSpPr/>
          <p:nvPr/>
        </p:nvSpPr>
        <p:spPr>
          <a:xfrm>
            <a:off x="13174594" y="1973642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5" name="object 4105"/>
          <p:cNvSpPr/>
          <p:nvPr/>
        </p:nvSpPr>
        <p:spPr>
          <a:xfrm>
            <a:off x="13173583" y="1974654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1011" y="0"/>
                </a:moveTo>
                <a:lnTo>
                  <a:pt x="0" y="2023"/>
                </a:lnTo>
                <a:lnTo>
                  <a:pt x="17203" y="2023"/>
                </a:lnTo>
                <a:lnTo>
                  <a:pt x="1011" y="0"/>
                </a:lnTo>
                <a:close/>
              </a:path>
              <a:path w="17780" h="2539">
                <a:moveTo>
                  <a:pt x="16191" y="0"/>
                </a:moveTo>
                <a:lnTo>
                  <a:pt x="1011" y="0"/>
                </a:lnTo>
                <a:lnTo>
                  <a:pt x="17203" y="2023"/>
                </a:lnTo>
                <a:lnTo>
                  <a:pt x="1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6" name="object 4106"/>
          <p:cNvSpPr/>
          <p:nvPr/>
        </p:nvSpPr>
        <p:spPr>
          <a:xfrm>
            <a:off x="13174594" y="1974654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15179" y="0"/>
                </a:moveTo>
                <a:lnTo>
                  <a:pt x="0" y="0"/>
                </a:lnTo>
                <a:lnTo>
                  <a:pt x="16191" y="2023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7" name="object 4107"/>
          <p:cNvSpPr/>
          <p:nvPr/>
        </p:nvSpPr>
        <p:spPr>
          <a:xfrm>
            <a:off x="13173583" y="1974654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1011" y="0"/>
                </a:moveTo>
                <a:lnTo>
                  <a:pt x="17203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8" name="object 4108"/>
          <p:cNvSpPr/>
          <p:nvPr/>
        </p:nvSpPr>
        <p:spPr>
          <a:xfrm>
            <a:off x="13173583" y="1976677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9" name="object 4109"/>
          <p:cNvSpPr/>
          <p:nvPr/>
        </p:nvSpPr>
        <p:spPr>
          <a:xfrm>
            <a:off x="13173583" y="1976677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0" name="object 4110"/>
          <p:cNvSpPr/>
          <p:nvPr/>
        </p:nvSpPr>
        <p:spPr>
          <a:xfrm>
            <a:off x="13172571" y="1977689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1011" y="0"/>
                </a:moveTo>
                <a:lnTo>
                  <a:pt x="0" y="2023"/>
                </a:lnTo>
                <a:lnTo>
                  <a:pt x="18215" y="2023"/>
                </a:lnTo>
                <a:lnTo>
                  <a:pt x="1011" y="0"/>
                </a:lnTo>
                <a:close/>
              </a:path>
              <a:path w="18415" h="2539">
                <a:moveTo>
                  <a:pt x="18215" y="0"/>
                </a:moveTo>
                <a:lnTo>
                  <a:pt x="1011" y="0"/>
                </a:lnTo>
                <a:lnTo>
                  <a:pt x="18215" y="2023"/>
                </a:lnTo>
                <a:lnTo>
                  <a:pt x="182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1" name="object 4111"/>
          <p:cNvSpPr/>
          <p:nvPr/>
        </p:nvSpPr>
        <p:spPr>
          <a:xfrm>
            <a:off x="13173583" y="1977689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17203" y="0"/>
                </a:moveTo>
                <a:lnTo>
                  <a:pt x="0" y="0"/>
                </a:lnTo>
                <a:lnTo>
                  <a:pt x="17203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2" name="object 4112"/>
          <p:cNvSpPr/>
          <p:nvPr/>
        </p:nvSpPr>
        <p:spPr>
          <a:xfrm>
            <a:off x="13172571" y="1977689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1011" y="0"/>
                </a:moveTo>
                <a:lnTo>
                  <a:pt x="18215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3" name="object 4113"/>
          <p:cNvSpPr/>
          <p:nvPr/>
        </p:nvSpPr>
        <p:spPr>
          <a:xfrm>
            <a:off x="13172571" y="1979713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0" y="0"/>
                </a:moveTo>
                <a:lnTo>
                  <a:pt x="1011" y="2023"/>
                </a:lnTo>
                <a:lnTo>
                  <a:pt x="18215" y="2023"/>
                </a:lnTo>
                <a:lnTo>
                  <a:pt x="0" y="0"/>
                </a:lnTo>
                <a:close/>
              </a:path>
              <a:path w="18415" h="2539">
                <a:moveTo>
                  <a:pt x="18215" y="0"/>
                </a:moveTo>
                <a:lnTo>
                  <a:pt x="0" y="0"/>
                </a:lnTo>
                <a:lnTo>
                  <a:pt x="18215" y="2023"/>
                </a:lnTo>
                <a:lnTo>
                  <a:pt x="182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4" name="object 4114"/>
          <p:cNvSpPr/>
          <p:nvPr/>
        </p:nvSpPr>
        <p:spPr>
          <a:xfrm>
            <a:off x="13172571" y="1979713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18215" y="0"/>
                </a:moveTo>
                <a:lnTo>
                  <a:pt x="0" y="0"/>
                </a:lnTo>
                <a:lnTo>
                  <a:pt x="18215" y="2023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5" name="object 4115"/>
          <p:cNvSpPr/>
          <p:nvPr/>
        </p:nvSpPr>
        <p:spPr>
          <a:xfrm>
            <a:off x="13172571" y="1979713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0" y="0"/>
                </a:moveTo>
                <a:lnTo>
                  <a:pt x="18215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6" name="object 4116"/>
          <p:cNvSpPr/>
          <p:nvPr/>
        </p:nvSpPr>
        <p:spPr>
          <a:xfrm>
            <a:off x="13173583" y="1981737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7" name="object 4117"/>
          <p:cNvSpPr/>
          <p:nvPr/>
        </p:nvSpPr>
        <p:spPr>
          <a:xfrm>
            <a:off x="13173583" y="1981737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8" name="object 4118"/>
          <p:cNvSpPr/>
          <p:nvPr/>
        </p:nvSpPr>
        <p:spPr>
          <a:xfrm>
            <a:off x="13173583" y="1982749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0" y="0"/>
                </a:moveTo>
                <a:lnTo>
                  <a:pt x="1011" y="2023"/>
                </a:lnTo>
                <a:lnTo>
                  <a:pt x="16191" y="2023"/>
                </a:lnTo>
                <a:lnTo>
                  <a:pt x="0" y="0"/>
                </a:lnTo>
                <a:close/>
              </a:path>
              <a:path w="17780" h="2539">
                <a:moveTo>
                  <a:pt x="17203" y="0"/>
                </a:moveTo>
                <a:lnTo>
                  <a:pt x="0" y="0"/>
                </a:lnTo>
                <a:lnTo>
                  <a:pt x="16191" y="2023"/>
                </a:lnTo>
                <a:lnTo>
                  <a:pt x="172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9" name="object 4119"/>
          <p:cNvSpPr/>
          <p:nvPr/>
        </p:nvSpPr>
        <p:spPr>
          <a:xfrm>
            <a:off x="13173583" y="1982749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17203" y="0"/>
                </a:moveTo>
                <a:lnTo>
                  <a:pt x="0" y="0"/>
                </a:lnTo>
                <a:lnTo>
                  <a:pt x="16191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0" name="object 4120"/>
          <p:cNvSpPr/>
          <p:nvPr/>
        </p:nvSpPr>
        <p:spPr>
          <a:xfrm>
            <a:off x="13173583" y="1982749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0" y="0"/>
                </a:moveTo>
                <a:lnTo>
                  <a:pt x="16191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1" name="object 4121"/>
          <p:cNvSpPr/>
          <p:nvPr/>
        </p:nvSpPr>
        <p:spPr>
          <a:xfrm>
            <a:off x="13174594" y="1984773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4167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2" name="object 4122"/>
          <p:cNvSpPr/>
          <p:nvPr/>
        </p:nvSpPr>
        <p:spPr>
          <a:xfrm>
            <a:off x="13174594" y="198477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0" y="0"/>
                </a:moveTo>
                <a:lnTo>
                  <a:pt x="14167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3" name="object 4123"/>
          <p:cNvSpPr/>
          <p:nvPr/>
        </p:nvSpPr>
        <p:spPr>
          <a:xfrm>
            <a:off x="13173583" y="1985383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 h="0">
                <a:moveTo>
                  <a:pt x="0" y="0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4" name="object 4124"/>
          <p:cNvSpPr/>
          <p:nvPr/>
        </p:nvSpPr>
        <p:spPr>
          <a:xfrm>
            <a:off x="13175606" y="1985785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3155" y="0"/>
                </a:moveTo>
                <a:lnTo>
                  <a:pt x="0" y="0"/>
                </a:lnTo>
                <a:lnTo>
                  <a:pt x="11131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5" name="object 4125"/>
          <p:cNvSpPr/>
          <p:nvPr/>
        </p:nvSpPr>
        <p:spPr>
          <a:xfrm>
            <a:off x="13175606" y="1985785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0" y="0"/>
                </a:moveTo>
                <a:lnTo>
                  <a:pt x="1113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6" name="object 4126"/>
          <p:cNvSpPr/>
          <p:nvPr/>
        </p:nvSpPr>
        <p:spPr>
          <a:xfrm>
            <a:off x="13176618" y="1986796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 h="0">
                <a:moveTo>
                  <a:pt x="0" y="0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7" name="object 4127"/>
          <p:cNvSpPr/>
          <p:nvPr/>
        </p:nvSpPr>
        <p:spPr>
          <a:xfrm>
            <a:off x="13176618" y="1986797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2023" y="1011"/>
                </a:lnTo>
                <a:lnTo>
                  <a:pt x="9107" y="1011"/>
                </a:lnTo>
                <a:lnTo>
                  <a:pt x="0" y="0"/>
                </a:lnTo>
                <a:close/>
              </a:path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9107" y="1011"/>
                </a:lnTo>
                <a:lnTo>
                  <a:pt x="101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8" name="object 4128"/>
          <p:cNvSpPr/>
          <p:nvPr/>
        </p:nvSpPr>
        <p:spPr>
          <a:xfrm>
            <a:off x="13176618" y="1986797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9107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9" name="object 4129"/>
          <p:cNvSpPr/>
          <p:nvPr/>
        </p:nvSpPr>
        <p:spPr>
          <a:xfrm>
            <a:off x="13176618" y="1986797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0" y="0"/>
                </a:moveTo>
                <a:lnTo>
                  <a:pt x="9107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0" name="object 4130"/>
          <p:cNvSpPr/>
          <p:nvPr/>
        </p:nvSpPr>
        <p:spPr>
          <a:xfrm>
            <a:off x="13178642" y="19878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0" y="0"/>
                </a:moveTo>
                <a:lnTo>
                  <a:pt x="2023" y="1011"/>
                </a:lnTo>
                <a:lnTo>
                  <a:pt x="5059" y="1011"/>
                </a:lnTo>
                <a:lnTo>
                  <a:pt x="0" y="0"/>
                </a:lnTo>
                <a:close/>
              </a:path>
              <a:path w="7619" h="1269">
                <a:moveTo>
                  <a:pt x="7083" y="0"/>
                </a:moveTo>
                <a:lnTo>
                  <a:pt x="0" y="0"/>
                </a:lnTo>
                <a:lnTo>
                  <a:pt x="5059" y="1011"/>
                </a:lnTo>
                <a:lnTo>
                  <a:pt x="70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1" name="object 4131"/>
          <p:cNvSpPr/>
          <p:nvPr/>
        </p:nvSpPr>
        <p:spPr>
          <a:xfrm>
            <a:off x="13178642" y="1987809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7083" y="0"/>
                </a:moveTo>
                <a:lnTo>
                  <a:pt x="0" y="0"/>
                </a:lnTo>
                <a:lnTo>
                  <a:pt x="5059" y="1011"/>
                </a:lnTo>
                <a:lnTo>
                  <a:pt x="70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2" name="object 4132"/>
          <p:cNvSpPr/>
          <p:nvPr/>
        </p:nvSpPr>
        <p:spPr>
          <a:xfrm>
            <a:off x="13178642" y="1987809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0"/>
                </a:moveTo>
                <a:lnTo>
                  <a:pt x="5059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3" name="object 4133"/>
          <p:cNvSpPr/>
          <p:nvPr/>
        </p:nvSpPr>
        <p:spPr>
          <a:xfrm>
            <a:off x="13173583" y="1979207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0" y="0"/>
                </a:moveTo>
                <a:lnTo>
                  <a:pt x="0" y="4750"/>
                </a:lnTo>
                <a:lnTo>
                  <a:pt x="3851" y="8601"/>
                </a:lnTo>
                <a:lnTo>
                  <a:pt x="8601" y="8601"/>
                </a:lnTo>
                <a:lnTo>
                  <a:pt x="13352" y="8601"/>
                </a:lnTo>
                <a:lnTo>
                  <a:pt x="17203" y="4750"/>
                </a:lnTo>
                <a:lnTo>
                  <a:pt x="1720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4" name="object 4134"/>
          <p:cNvSpPr/>
          <p:nvPr/>
        </p:nvSpPr>
        <p:spPr>
          <a:xfrm>
            <a:off x="13173583" y="1970606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17203" y="8601"/>
                </a:moveTo>
                <a:lnTo>
                  <a:pt x="17203" y="3851"/>
                </a:lnTo>
                <a:lnTo>
                  <a:pt x="13352" y="0"/>
                </a:lnTo>
                <a:lnTo>
                  <a:pt x="8601" y="0"/>
                </a:lnTo>
                <a:lnTo>
                  <a:pt x="3851" y="0"/>
                </a:lnTo>
                <a:lnTo>
                  <a:pt x="0" y="3851"/>
                </a:lnTo>
                <a:lnTo>
                  <a:pt x="0" y="860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5" name="object 4135"/>
          <p:cNvSpPr/>
          <p:nvPr/>
        </p:nvSpPr>
        <p:spPr>
          <a:xfrm>
            <a:off x="13181679" y="1650829"/>
            <a:ext cx="144145" cy="66040"/>
          </a:xfrm>
          <a:custGeom>
            <a:avLst/>
            <a:gdLst/>
            <a:ahLst/>
            <a:cxnLst/>
            <a:rect l="l" t="t" r="r" b="b"/>
            <a:pathLst>
              <a:path w="144144" h="66039">
                <a:moveTo>
                  <a:pt x="0" y="0"/>
                </a:moveTo>
                <a:lnTo>
                  <a:pt x="143697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6" name="object 4136"/>
          <p:cNvSpPr/>
          <p:nvPr/>
        </p:nvSpPr>
        <p:spPr>
          <a:xfrm>
            <a:off x="12736420" y="1961498"/>
            <a:ext cx="40005" cy="18415"/>
          </a:xfrm>
          <a:custGeom>
            <a:avLst/>
            <a:gdLst/>
            <a:ahLst/>
            <a:cxnLst/>
            <a:rect l="l" t="t" r="r" b="b"/>
            <a:pathLst>
              <a:path w="40004" h="18414">
                <a:moveTo>
                  <a:pt x="39466" y="1821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7" name="object 4137"/>
          <p:cNvSpPr/>
          <p:nvPr/>
        </p:nvSpPr>
        <p:spPr>
          <a:xfrm>
            <a:off x="12687846" y="1939235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39">
                <a:moveTo>
                  <a:pt x="32382" y="15179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8" name="object 4138"/>
          <p:cNvSpPr/>
          <p:nvPr/>
        </p:nvSpPr>
        <p:spPr>
          <a:xfrm>
            <a:off x="12632188" y="1913937"/>
            <a:ext cx="40005" cy="18415"/>
          </a:xfrm>
          <a:custGeom>
            <a:avLst/>
            <a:gdLst/>
            <a:ahLst/>
            <a:cxnLst/>
            <a:rect l="l" t="t" r="r" b="b"/>
            <a:pathLst>
              <a:path w="40004" h="18414">
                <a:moveTo>
                  <a:pt x="39466" y="1821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9" name="object 4139"/>
          <p:cNvSpPr/>
          <p:nvPr/>
        </p:nvSpPr>
        <p:spPr>
          <a:xfrm>
            <a:off x="12880116" y="1913937"/>
            <a:ext cx="38735" cy="18415"/>
          </a:xfrm>
          <a:custGeom>
            <a:avLst/>
            <a:gdLst/>
            <a:ahLst/>
            <a:cxnLst/>
            <a:rect l="l" t="t" r="r" b="b"/>
            <a:pathLst>
              <a:path w="38734" h="18414">
                <a:moveTo>
                  <a:pt x="38454" y="0"/>
                </a:moveTo>
                <a:lnTo>
                  <a:pt x="0" y="1821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0" name="object 4140"/>
          <p:cNvSpPr/>
          <p:nvPr/>
        </p:nvSpPr>
        <p:spPr>
          <a:xfrm>
            <a:off x="12831543" y="1939235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39">
                <a:moveTo>
                  <a:pt x="32382" y="0"/>
                </a:moveTo>
                <a:lnTo>
                  <a:pt x="0" y="1517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1" name="object 4141"/>
          <p:cNvSpPr/>
          <p:nvPr/>
        </p:nvSpPr>
        <p:spPr>
          <a:xfrm>
            <a:off x="12775886" y="1961498"/>
            <a:ext cx="38735" cy="18415"/>
          </a:xfrm>
          <a:custGeom>
            <a:avLst/>
            <a:gdLst/>
            <a:ahLst/>
            <a:cxnLst/>
            <a:rect l="l" t="t" r="r" b="b"/>
            <a:pathLst>
              <a:path w="38734" h="18414">
                <a:moveTo>
                  <a:pt x="38454" y="0"/>
                </a:moveTo>
                <a:lnTo>
                  <a:pt x="0" y="1821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2" name="object 4142"/>
          <p:cNvSpPr/>
          <p:nvPr/>
        </p:nvSpPr>
        <p:spPr>
          <a:xfrm>
            <a:off x="12632188" y="1519275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3" name="object 4143"/>
          <p:cNvSpPr/>
          <p:nvPr/>
        </p:nvSpPr>
        <p:spPr>
          <a:xfrm>
            <a:off x="13239359" y="1650829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 h="0">
                <a:moveTo>
                  <a:pt x="0" y="0"/>
                </a:moveTo>
                <a:lnTo>
                  <a:pt x="8601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4" name="object 4144"/>
          <p:cNvSpPr/>
          <p:nvPr/>
        </p:nvSpPr>
        <p:spPr>
          <a:xfrm>
            <a:off x="18930574" y="1163069"/>
            <a:ext cx="0" cy="880744"/>
          </a:xfrm>
          <a:custGeom>
            <a:avLst/>
            <a:gdLst/>
            <a:ahLst/>
            <a:cxnLst/>
            <a:rect l="l" t="t" r="r" b="b"/>
            <a:pathLst>
              <a:path w="0" h="880744">
                <a:moveTo>
                  <a:pt x="0" y="0"/>
                </a:moveTo>
                <a:lnTo>
                  <a:pt x="0" y="8803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5" name="object 4145"/>
          <p:cNvSpPr/>
          <p:nvPr/>
        </p:nvSpPr>
        <p:spPr>
          <a:xfrm>
            <a:off x="18933610" y="1167116"/>
            <a:ext cx="0" cy="879475"/>
          </a:xfrm>
          <a:custGeom>
            <a:avLst/>
            <a:gdLst/>
            <a:ahLst/>
            <a:cxnLst/>
            <a:rect l="l" t="t" r="r" b="b"/>
            <a:pathLst>
              <a:path w="0" h="879475">
                <a:moveTo>
                  <a:pt x="0" y="0"/>
                </a:moveTo>
                <a:lnTo>
                  <a:pt x="0" y="8793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6" name="object 4146"/>
          <p:cNvSpPr/>
          <p:nvPr/>
        </p:nvSpPr>
        <p:spPr>
          <a:xfrm>
            <a:off x="18866822" y="1167116"/>
            <a:ext cx="0" cy="812800"/>
          </a:xfrm>
          <a:custGeom>
            <a:avLst/>
            <a:gdLst/>
            <a:ahLst/>
            <a:cxnLst/>
            <a:rect l="l" t="t" r="r" b="b"/>
            <a:pathLst>
              <a:path w="0" h="812800">
                <a:moveTo>
                  <a:pt x="0" y="0"/>
                </a:moveTo>
                <a:lnTo>
                  <a:pt x="0" y="812596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7" name="object 4147"/>
          <p:cNvSpPr/>
          <p:nvPr/>
        </p:nvSpPr>
        <p:spPr>
          <a:xfrm>
            <a:off x="18870869" y="1163069"/>
            <a:ext cx="0" cy="821055"/>
          </a:xfrm>
          <a:custGeom>
            <a:avLst/>
            <a:gdLst/>
            <a:ahLst/>
            <a:cxnLst/>
            <a:rect l="l" t="t" r="r" b="b"/>
            <a:pathLst>
              <a:path w="0" h="821055">
                <a:moveTo>
                  <a:pt x="0" y="816644"/>
                </a:moveTo>
                <a:lnTo>
                  <a:pt x="0" y="0"/>
                </a:lnTo>
                <a:lnTo>
                  <a:pt x="0" y="8206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8" name="object 4148"/>
          <p:cNvSpPr/>
          <p:nvPr/>
        </p:nvSpPr>
        <p:spPr>
          <a:xfrm>
            <a:off x="18265722" y="1983761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9" name="object 4149"/>
          <p:cNvSpPr/>
          <p:nvPr/>
        </p:nvSpPr>
        <p:spPr>
          <a:xfrm>
            <a:off x="18268757" y="1979713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 h="0">
                <a:moveTo>
                  <a:pt x="1801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0" name="object 4150"/>
          <p:cNvSpPr/>
          <p:nvPr/>
        </p:nvSpPr>
        <p:spPr>
          <a:xfrm>
            <a:off x="18687705" y="1983761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1" name="object 4151"/>
          <p:cNvSpPr/>
          <p:nvPr/>
        </p:nvSpPr>
        <p:spPr>
          <a:xfrm>
            <a:off x="18683658" y="1979713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1831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2" name="object 4152"/>
          <p:cNvSpPr/>
          <p:nvPr/>
        </p:nvSpPr>
        <p:spPr>
          <a:xfrm>
            <a:off x="17936838" y="2046502"/>
            <a:ext cx="512445" cy="0"/>
          </a:xfrm>
          <a:custGeom>
            <a:avLst/>
            <a:gdLst/>
            <a:ahLst/>
            <a:cxnLst/>
            <a:rect l="l" t="t" r="r" b="b"/>
            <a:pathLst>
              <a:path w="512444" h="0">
                <a:moveTo>
                  <a:pt x="0" y="0"/>
                </a:moveTo>
                <a:lnTo>
                  <a:pt x="512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3" name="object 4153"/>
          <p:cNvSpPr/>
          <p:nvPr/>
        </p:nvSpPr>
        <p:spPr>
          <a:xfrm>
            <a:off x="18683658" y="2046502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 h="0">
                <a:moveTo>
                  <a:pt x="0" y="0"/>
                </a:moveTo>
                <a:lnTo>
                  <a:pt x="2499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4" name="object 4154"/>
          <p:cNvSpPr/>
          <p:nvPr/>
        </p:nvSpPr>
        <p:spPr>
          <a:xfrm>
            <a:off x="18687705" y="2043466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5" h="0">
                <a:moveTo>
                  <a:pt x="2428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5" name="object 4155"/>
          <p:cNvSpPr/>
          <p:nvPr/>
        </p:nvSpPr>
        <p:spPr>
          <a:xfrm>
            <a:off x="18206017" y="1983761"/>
            <a:ext cx="243204" cy="60325"/>
          </a:xfrm>
          <a:custGeom>
            <a:avLst/>
            <a:gdLst/>
            <a:ahLst/>
            <a:cxnLst/>
            <a:rect l="l" t="t" r="r" b="b"/>
            <a:pathLst>
              <a:path w="243205" h="60325">
                <a:moveTo>
                  <a:pt x="0" y="59705"/>
                </a:moveTo>
                <a:lnTo>
                  <a:pt x="242868" y="59705"/>
                </a:lnTo>
                <a:lnTo>
                  <a:pt x="2428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6" name="object 4156"/>
          <p:cNvSpPr/>
          <p:nvPr/>
        </p:nvSpPr>
        <p:spPr>
          <a:xfrm>
            <a:off x="18687705" y="1983761"/>
            <a:ext cx="183515" cy="60325"/>
          </a:xfrm>
          <a:custGeom>
            <a:avLst/>
            <a:gdLst/>
            <a:ahLst/>
            <a:cxnLst/>
            <a:rect l="l" t="t" r="r" b="b"/>
            <a:pathLst>
              <a:path w="183515" h="60325">
                <a:moveTo>
                  <a:pt x="0" y="0"/>
                </a:moveTo>
                <a:lnTo>
                  <a:pt x="0" y="59705"/>
                </a:lnTo>
                <a:lnTo>
                  <a:pt x="183163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7" name="object 4157"/>
          <p:cNvSpPr/>
          <p:nvPr/>
        </p:nvSpPr>
        <p:spPr>
          <a:xfrm>
            <a:off x="18448884" y="198376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8" name="object 4158"/>
          <p:cNvSpPr/>
          <p:nvPr/>
        </p:nvSpPr>
        <p:spPr>
          <a:xfrm>
            <a:off x="18448884" y="1979713"/>
            <a:ext cx="3175" cy="67310"/>
          </a:xfrm>
          <a:custGeom>
            <a:avLst/>
            <a:gdLst/>
            <a:ahLst/>
            <a:cxnLst/>
            <a:rect l="l" t="t" r="r" b="b"/>
            <a:pathLst>
              <a:path w="3175" h="67310">
                <a:moveTo>
                  <a:pt x="0" y="66788"/>
                </a:moveTo>
                <a:lnTo>
                  <a:pt x="3035" y="66788"/>
                </a:lnTo>
                <a:lnTo>
                  <a:pt x="303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9" name="object 4159"/>
          <p:cNvSpPr/>
          <p:nvPr/>
        </p:nvSpPr>
        <p:spPr>
          <a:xfrm>
            <a:off x="18683658" y="1979713"/>
            <a:ext cx="0" cy="67310"/>
          </a:xfrm>
          <a:custGeom>
            <a:avLst/>
            <a:gdLst/>
            <a:ahLst/>
            <a:cxnLst/>
            <a:rect l="l" t="t" r="r" b="b"/>
            <a:pathLst>
              <a:path w="0" h="67310">
                <a:moveTo>
                  <a:pt x="0" y="0"/>
                </a:moveTo>
                <a:lnTo>
                  <a:pt x="0" y="667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0" name="object 4160"/>
          <p:cNvSpPr/>
          <p:nvPr/>
        </p:nvSpPr>
        <p:spPr>
          <a:xfrm>
            <a:off x="18687705" y="198376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1" name="object 4161"/>
          <p:cNvSpPr/>
          <p:nvPr/>
        </p:nvSpPr>
        <p:spPr>
          <a:xfrm>
            <a:off x="13329423" y="1091220"/>
            <a:ext cx="60325" cy="1429385"/>
          </a:xfrm>
          <a:custGeom>
            <a:avLst/>
            <a:gdLst/>
            <a:ahLst/>
            <a:cxnLst/>
            <a:rect l="l" t="t" r="r" b="b"/>
            <a:pathLst>
              <a:path w="60325" h="1429385">
                <a:moveTo>
                  <a:pt x="0" y="1428875"/>
                </a:moveTo>
                <a:lnTo>
                  <a:pt x="59705" y="1428875"/>
                </a:ln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2" name="object 4162"/>
          <p:cNvSpPr/>
          <p:nvPr/>
        </p:nvSpPr>
        <p:spPr>
          <a:xfrm>
            <a:off x="13392163" y="1163069"/>
            <a:ext cx="0" cy="1361440"/>
          </a:xfrm>
          <a:custGeom>
            <a:avLst/>
            <a:gdLst/>
            <a:ahLst/>
            <a:cxnLst/>
            <a:rect l="l" t="t" r="r" b="b"/>
            <a:pathLst>
              <a:path w="0" h="1361439">
                <a:moveTo>
                  <a:pt x="0" y="0"/>
                </a:moveTo>
                <a:lnTo>
                  <a:pt x="0" y="13610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3" name="object 4163"/>
          <p:cNvSpPr/>
          <p:nvPr/>
        </p:nvSpPr>
        <p:spPr>
          <a:xfrm>
            <a:off x="13329423" y="1163069"/>
            <a:ext cx="0" cy="1297940"/>
          </a:xfrm>
          <a:custGeom>
            <a:avLst/>
            <a:gdLst/>
            <a:ahLst/>
            <a:cxnLst/>
            <a:rect l="l" t="t" r="r" b="b"/>
            <a:pathLst>
              <a:path w="0" h="1297939">
                <a:moveTo>
                  <a:pt x="0" y="12973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4" name="object 4164"/>
          <p:cNvSpPr/>
          <p:nvPr/>
        </p:nvSpPr>
        <p:spPr>
          <a:xfrm>
            <a:off x="13389128" y="1091220"/>
            <a:ext cx="0" cy="1429385"/>
          </a:xfrm>
          <a:custGeom>
            <a:avLst/>
            <a:gdLst/>
            <a:ahLst/>
            <a:cxnLst/>
            <a:rect l="l" t="t" r="r" b="b"/>
            <a:pathLst>
              <a:path w="0" h="1429385">
                <a:moveTo>
                  <a:pt x="0" y="0"/>
                </a:moveTo>
                <a:lnTo>
                  <a:pt x="0" y="14288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5" name="object 4165"/>
          <p:cNvSpPr/>
          <p:nvPr/>
        </p:nvSpPr>
        <p:spPr>
          <a:xfrm>
            <a:off x="12628140" y="2520095"/>
            <a:ext cx="173355" cy="4445"/>
          </a:xfrm>
          <a:custGeom>
            <a:avLst/>
            <a:gdLst/>
            <a:ahLst/>
            <a:cxnLst/>
            <a:rect l="l" t="t" r="r" b="b"/>
            <a:pathLst>
              <a:path w="173354" h="4444">
                <a:moveTo>
                  <a:pt x="4047" y="4047"/>
                </a:moveTo>
                <a:lnTo>
                  <a:pt x="173043" y="4047"/>
                </a:lnTo>
                <a:lnTo>
                  <a:pt x="173043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6" name="object 4166"/>
          <p:cNvSpPr/>
          <p:nvPr/>
        </p:nvSpPr>
        <p:spPr>
          <a:xfrm>
            <a:off x="13159415" y="2520095"/>
            <a:ext cx="233045" cy="4445"/>
          </a:xfrm>
          <a:custGeom>
            <a:avLst/>
            <a:gdLst/>
            <a:ahLst/>
            <a:cxnLst/>
            <a:rect l="l" t="t" r="r" b="b"/>
            <a:pathLst>
              <a:path w="233044" h="4444">
                <a:moveTo>
                  <a:pt x="229712" y="0"/>
                </a:moveTo>
                <a:lnTo>
                  <a:pt x="0" y="0"/>
                </a:lnTo>
                <a:lnTo>
                  <a:pt x="0" y="4047"/>
                </a:lnTo>
                <a:lnTo>
                  <a:pt x="232748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7" name="object 4167"/>
          <p:cNvSpPr/>
          <p:nvPr/>
        </p:nvSpPr>
        <p:spPr>
          <a:xfrm>
            <a:off x="12628140" y="2456342"/>
            <a:ext cx="173355" cy="4445"/>
          </a:xfrm>
          <a:custGeom>
            <a:avLst/>
            <a:gdLst/>
            <a:ahLst/>
            <a:cxnLst/>
            <a:rect l="l" t="t" r="r" b="b"/>
            <a:pathLst>
              <a:path w="173354" h="4444">
                <a:moveTo>
                  <a:pt x="0" y="4047"/>
                </a:moveTo>
                <a:lnTo>
                  <a:pt x="173043" y="4047"/>
                </a:lnTo>
                <a:lnTo>
                  <a:pt x="173043" y="0"/>
                </a:ln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8" name="object 4168"/>
          <p:cNvSpPr/>
          <p:nvPr/>
        </p:nvSpPr>
        <p:spPr>
          <a:xfrm>
            <a:off x="13159415" y="2460390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 h="0">
                <a:moveTo>
                  <a:pt x="0" y="0"/>
                </a:moveTo>
                <a:lnTo>
                  <a:pt x="1700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9" name="object 4169"/>
          <p:cNvSpPr/>
          <p:nvPr/>
        </p:nvSpPr>
        <p:spPr>
          <a:xfrm>
            <a:off x="13159415" y="2456342"/>
            <a:ext cx="166370" cy="4445"/>
          </a:xfrm>
          <a:custGeom>
            <a:avLst/>
            <a:gdLst/>
            <a:ahLst/>
            <a:cxnLst/>
            <a:rect l="l" t="t" r="r" b="b"/>
            <a:pathLst>
              <a:path w="166369" h="4444">
                <a:moveTo>
                  <a:pt x="165960" y="0"/>
                </a:moveTo>
                <a:lnTo>
                  <a:pt x="0" y="0"/>
                </a:lnTo>
                <a:lnTo>
                  <a:pt x="0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0" name="object 4170"/>
          <p:cNvSpPr/>
          <p:nvPr/>
        </p:nvSpPr>
        <p:spPr>
          <a:xfrm>
            <a:off x="12568435" y="2460390"/>
            <a:ext cx="233045" cy="60325"/>
          </a:xfrm>
          <a:custGeom>
            <a:avLst/>
            <a:gdLst/>
            <a:ahLst/>
            <a:cxnLst/>
            <a:rect l="l" t="t" r="r" b="b"/>
            <a:pathLst>
              <a:path w="233045" h="60325">
                <a:moveTo>
                  <a:pt x="0" y="59705"/>
                </a:moveTo>
                <a:lnTo>
                  <a:pt x="232748" y="59705"/>
                </a:lnTo>
                <a:lnTo>
                  <a:pt x="232748" y="0"/>
                </a:ln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1" name="object 4171"/>
          <p:cNvSpPr/>
          <p:nvPr/>
        </p:nvSpPr>
        <p:spPr>
          <a:xfrm>
            <a:off x="13159415" y="2460390"/>
            <a:ext cx="170180" cy="60325"/>
          </a:xfrm>
          <a:custGeom>
            <a:avLst/>
            <a:gdLst/>
            <a:ahLst/>
            <a:cxnLst/>
            <a:rect l="l" t="t" r="r" b="b"/>
            <a:pathLst>
              <a:path w="170180" h="60325">
                <a:moveTo>
                  <a:pt x="0" y="0"/>
                </a:moveTo>
                <a:lnTo>
                  <a:pt x="0" y="59705"/>
                </a:lnTo>
                <a:lnTo>
                  <a:pt x="170007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2" name="object 4172"/>
          <p:cNvSpPr/>
          <p:nvPr/>
        </p:nvSpPr>
        <p:spPr>
          <a:xfrm>
            <a:off x="13392163" y="1886108"/>
            <a:ext cx="4245610" cy="0"/>
          </a:xfrm>
          <a:custGeom>
            <a:avLst/>
            <a:gdLst/>
            <a:ahLst/>
            <a:cxnLst/>
            <a:rect l="l" t="t" r="r" b="b"/>
            <a:pathLst>
              <a:path w="4245609" h="0">
                <a:moveTo>
                  <a:pt x="0" y="0"/>
                </a:moveTo>
                <a:lnTo>
                  <a:pt x="424513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3" name="object 4173"/>
          <p:cNvSpPr/>
          <p:nvPr/>
        </p:nvSpPr>
        <p:spPr>
          <a:xfrm>
            <a:off x="13392163" y="1853725"/>
            <a:ext cx="4245610" cy="0"/>
          </a:xfrm>
          <a:custGeom>
            <a:avLst/>
            <a:gdLst/>
            <a:ahLst/>
            <a:cxnLst/>
            <a:rect l="l" t="t" r="r" b="b"/>
            <a:pathLst>
              <a:path w="4245609" h="0">
                <a:moveTo>
                  <a:pt x="0" y="0"/>
                </a:moveTo>
                <a:lnTo>
                  <a:pt x="424513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4" name="object 4174"/>
          <p:cNvSpPr/>
          <p:nvPr/>
        </p:nvSpPr>
        <p:spPr>
          <a:xfrm>
            <a:off x="17714208" y="2445211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 h="0">
                <a:moveTo>
                  <a:pt x="0" y="0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5" name="object 4175"/>
          <p:cNvSpPr/>
          <p:nvPr/>
        </p:nvSpPr>
        <p:spPr>
          <a:xfrm>
            <a:off x="17714208" y="2448247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 h="0">
                <a:moveTo>
                  <a:pt x="0" y="0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6" name="object 4176"/>
          <p:cNvSpPr/>
          <p:nvPr/>
        </p:nvSpPr>
        <p:spPr>
          <a:xfrm>
            <a:off x="18138216" y="2445211"/>
            <a:ext cx="1492885" cy="0"/>
          </a:xfrm>
          <a:custGeom>
            <a:avLst/>
            <a:gdLst/>
            <a:ahLst/>
            <a:cxnLst/>
            <a:rect l="l" t="t" r="r" b="b"/>
            <a:pathLst>
              <a:path w="1492884" h="0">
                <a:moveTo>
                  <a:pt x="0" y="0"/>
                </a:moveTo>
                <a:lnTo>
                  <a:pt x="14926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7" name="object 4177"/>
          <p:cNvSpPr/>
          <p:nvPr/>
        </p:nvSpPr>
        <p:spPr>
          <a:xfrm>
            <a:off x="18138216" y="2448247"/>
            <a:ext cx="1489075" cy="0"/>
          </a:xfrm>
          <a:custGeom>
            <a:avLst/>
            <a:gdLst/>
            <a:ahLst/>
            <a:cxnLst/>
            <a:rect l="l" t="t" r="r" b="b"/>
            <a:pathLst>
              <a:path w="1489075" h="0">
                <a:moveTo>
                  <a:pt x="0" y="0"/>
                </a:moveTo>
                <a:lnTo>
                  <a:pt x="1488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8" name="object 4178"/>
          <p:cNvSpPr/>
          <p:nvPr/>
        </p:nvSpPr>
        <p:spPr>
          <a:xfrm>
            <a:off x="17672718" y="241282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0" y="0"/>
                </a:moveTo>
                <a:lnTo>
                  <a:pt x="1082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9" name="object 4179"/>
          <p:cNvSpPr/>
          <p:nvPr/>
        </p:nvSpPr>
        <p:spPr>
          <a:xfrm>
            <a:off x="18138216" y="2412829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0"/>
                </a:moveTo>
                <a:lnTo>
                  <a:pt x="0" y="35418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0" name="object 4180"/>
          <p:cNvSpPr/>
          <p:nvPr/>
        </p:nvSpPr>
        <p:spPr>
          <a:xfrm>
            <a:off x="18226256" y="241282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3035"/>
                </a:ln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1" name="object 4181"/>
          <p:cNvSpPr/>
          <p:nvPr/>
        </p:nvSpPr>
        <p:spPr>
          <a:xfrm>
            <a:off x="18258639" y="2412829"/>
            <a:ext cx="1372235" cy="3175"/>
          </a:xfrm>
          <a:custGeom>
            <a:avLst/>
            <a:gdLst/>
            <a:ahLst/>
            <a:cxnLst/>
            <a:rect l="l" t="t" r="r" b="b"/>
            <a:pathLst>
              <a:path w="1372234" h="3175">
                <a:moveTo>
                  <a:pt x="0" y="0"/>
                </a:moveTo>
                <a:lnTo>
                  <a:pt x="0" y="3035"/>
                </a:lnTo>
                <a:lnTo>
                  <a:pt x="3035" y="3035"/>
                </a:lnTo>
                <a:lnTo>
                  <a:pt x="1372206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2" name="object 4182"/>
          <p:cNvSpPr/>
          <p:nvPr/>
        </p:nvSpPr>
        <p:spPr>
          <a:xfrm>
            <a:off x="18130121" y="2412829"/>
            <a:ext cx="1496695" cy="0"/>
          </a:xfrm>
          <a:custGeom>
            <a:avLst/>
            <a:gdLst/>
            <a:ahLst/>
            <a:cxnLst/>
            <a:rect l="l" t="t" r="r" b="b"/>
            <a:pathLst>
              <a:path w="1496694" h="0">
                <a:moveTo>
                  <a:pt x="0" y="0"/>
                </a:moveTo>
                <a:lnTo>
                  <a:pt x="14966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3" name="object 4183"/>
          <p:cNvSpPr/>
          <p:nvPr/>
        </p:nvSpPr>
        <p:spPr>
          <a:xfrm>
            <a:off x="18138216" y="2415864"/>
            <a:ext cx="1492885" cy="0"/>
          </a:xfrm>
          <a:custGeom>
            <a:avLst/>
            <a:gdLst/>
            <a:ahLst/>
            <a:cxnLst/>
            <a:rect l="l" t="t" r="r" b="b"/>
            <a:pathLst>
              <a:path w="1492884" h="0">
                <a:moveTo>
                  <a:pt x="0" y="0"/>
                </a:moveTo>
                <a:lnTo>
                  <a:pt x="14926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4" name="object 4184"/>
          <p:cNvSpPr/>
          <p:nvPr/>
        </p:nvSpPr>
        <p:spPr>
          <a:xfrm>
            <a:off x="18258639" y="2395625"/>
            <a:ext cx="3175" cy="17780"/>
          </a:xfrm>
          <a:custGeom>
            <a:avLst/>
            <a:gdLst/>
            <a:ahLst/>
            <a:cxnLst/>
            <a:rect l="l" t="t" r="r" b="b"/>
            <a:pathLst>
              <a:path w="3175" h="17780">
                <a:moveTo>
                  <a:pt x="3035" y="17203"/>
                </a:moveTo>
                <a:lnTo>
                  <a:pt x="3035" y="0"/>
                </a:lnTo>
                <a:lnTo>
                  <a:pt x="0" y="0"/>
                </a:lnTo>
                <a:lnTo>
                  <a:pt x="0" y="17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5" name="object 4185"/>
          <p:cNvSpPr/>
          <p:nvPr/>
        </p:nvSpPr>
        <p:spPr>
          <a:xfrm>
            <a:off x="18226256" y="2395625"/>
            <a:ext cx="3175" cy="17780"/>
          </a:xfrm>
          <a:custGeom>
            <a:avLst/>
            <a:gdLst/>
            <a:ahLst/>
            <a:cxnLst/>
            <a:rect l="l" t="t" r="r" b="b"/>
            <a:pathLst>
              <a:path w="3175" h="17780">
                <a:moveTo>
                  <a:pt x="3035" y="17203"/>
                </a:moveTo>
                <a:lnTo>
                  <a:pt x="3035" y="0"/>
                </a:lnTo>
                <a:lnTo>
                  <a:pt x="0" y="0"/>
                </a:lnTo>
                <a:lnTo>
                  <a:pt x="0" y="17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6" name="object 4186"/>
          <p:cNvSpPr/>
          <p:nvPr/>
        </p:nvSpPr>
        <p:spPr>
          <a:xfrm>
            <a:off x="18229291" y="2395625"/>
            <a:ext cx="29845" cy="17780"/>
          </a:xfrm>
          <a:custGeom>
            <a:avLst/>
            <a:gdLst/>
            <a:ahLst/>
            <a:cxnLst/>
            <a:rect l="l" t="t" r="r" b="b"/>
            <a:pathLst>
              <a:path w="29844" h="17780">
                <a:moveTo>
                  <a:pt x="29346" y="17203"/>
                </a:moveTo>
                <a:lnTo>
                  <a:pt x="29346" y="0"/>
                </a:lnTo>
                <a:lnTo>
                  <a:pt x="0" y="0"/>
                </a:lnTo>
                <a:lnTo>
                  <a:pt x="0" y="17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7" name="object 4187"/>
          <p:cNvSpPr/>
          <p:nvPr/>
        </p:nvSpPr>
        <p:spPr>
          <a:xfrm>
            <a:off x="13772658" y="109122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8" name="object 4188"/>
          <p:cNvSpPr/>
          <p:nvPr/>
        </p:nvSpPr>
        <p:spPr>
          <a:xfrm>
            <a:off x="15053788" y="109122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9" name="object 4189"/>
          <p:cNvSpPr/>
          <p:nvPr/>
        </p:nvSpPr>
        <p:spPr>
          <a:xfrm>
            <a:off x="16334919" y="109122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0" name="object 4190"/>
          <p:cNvSpPr/>
          <p:nvPr/>
        </p:nvSpPr>
        <p:spPr>
          <a:xfrm>
            <a:off x="17594798" y="109122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1" name="object 4191"/>
          <p:cNvSpPr/>
          <p:nvPr/>
        </p:nvSpPr>
        <p:spPr>
          <a:xfrm>
            <a:off x="18265722" y="1163069"/>
            <a:ext cx="0" cy="821055"/>
          </a:xfrm>
          <a:custGeom>
            <a:avLst/>
            <a:gdLst/>
            <a:ahLst/>
            <a:cxnLst/>
            <a:rect l="l" t="t" r="r" b="b"/>
            <a:pathLst>
              <a:path w="0" h="821055">
                <a:moveTo>
                  <a:pt x="0" y="0"/>
                </a:moveTo>
                <a:lnTo>
                  <a:pt x="0" y="8206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2" name="object 4192"/>
          <p:cNvSpPr/>
          <p:nvPr/>
        </p:nvSpPr>
        <p:spPr>
          <a:xfrm>
            <a:off x="18268757" y="1167116"/>
            <a:ext cx="0" cy="812800"/>
          </a:xfrm>
          <a:custGeom>
            <a:avLst/>
            <a:gdLst/>
            <a:ahLst/>
            <a:cxnLst/>
            <a:rect l="l" t="t" r="r" b="b"/>
            <a:pathLst>
              <a:path w="0" h="812800">
                <a:moveTo>
                  <a:pt x="0" y="0"/>
                </a:moveTo>
                <a:lnTo>
                  <a:pt x="0" y="812596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3" name="object 4193"/>
          <p:cNvSpPr/>
          <p:nvPr/>
        </p:nvSpPr>
        <p:spPr>
          <a:xfrm>
            <a:off x="18201969" y="1167116"/>
            <a:ext cx="0" cy="879475"/>
          </a:xfrm>
          <a:custGeom>
            <a:avLst/>
            <a:gdLst/>
            <a:ahLst/>
            <a:cxnLst/>
            <a:rect l="l" t="t" r="r" b="b"/>
            <a:pathLst>
              <a:path w="0" h="879475">
                <a:moveTo>
                  <a:pt x="0" y="0"/>
                </a:moveTo>
                <a:lnTo>
                  <a:pt x="0" y="8793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4" name="object 4194"/>
          <p:cNvSpPr/>
          <p:nvPr/>
        </p:nvSpPr>
        <p:spPr>
          <a:xfrm>
            <a:off x="18206017" y="1091220"/>
            <a:ext cx="0" cy="952500"/>
          </a:xfrm>
          <a:custGeom>
            <a:avLst/>
            <a:gdLst/>
            <a:ahLst/>
            <a:cxnLst/>
            <a:rect l="l" t="t" r="r" b="b"/>
            <a:pathLst>
              <a:path w="0" h="952500">
                <a:moveTo>
                  <a:pt x="0" y="0"/>
                </a:moveTo>
                <a:lnTo>
                  <a:pt x="0" y="952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5" name="object 4195"/>
          <p:cNvSpPr/>
          <p:nvPr/>
        </p:nvSpPr>
        <p:spPr>
          <a:xfrm>
            <a:off x="17672718" y="1210630"/>
            <a:ext cx="0" cy="572135"/>
          </a:xfrm>
          <a:custGeom>
            <a:avLst/>
            <a:gdLst/>
            <a:ahLst/>
            <a:cxnLst/>
            <a:rect l="l" t="t" r="r" b="b"/>
            <a:pathLst>
              <a:path w="0" h="572135">
                <a:moveTo>
                  <a:pt x="0" y="0"/>
                </a:moveTo>
                <a:lnTo>
                  <a:pt x="0" y="5717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6" name="object 4196"/>
          <p:cNvSpPr/>
          <p:nvPr/>
        </p:nvSpPr>
        <p:spPr>
          <a:xfrm>
            <a:off x="17640335" y="1210630"/>
            <a:ext cx="0" cy="386715"/>
          </a:xfrm>
          <a:custGeom>
            <a:avLst/>
            <a:gdLst/>
            <a:ahLst/>
            <a:cxnLst/>
            <a:rect l="l" t="t" r="r" b="b"/>
            <a:pathLst>
              <a:path w="0" h="386715">
                <a:moveTo>
                  <a:pt x="0" y="3865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7" name="object 4197"/>
          <p:cNvSpPr/>
          <p:nvPr/>
        </p:nvSpPr>
        <p:spPr>
          <a:xfrm>
            <a:off x="17637300" y="1210630"/>
            <a:ext cx="0" cy="572135"/>
          </a:xfrm>
          <a:custGeom>
            <a:avLst/>
            <a:gdLst/>
            <a:ahLst/>
            <a:cxnLst/>
            <a:rect l="l" t="t" r="r" b="b"/>
            <a:pathLst>
              <a:path w="0" h="572135">
                <a:moveTo>
                  <a:pt x="0" y="0"/>
                </a:moveTo>
                <a:lnTo>
                  <a:pt x="0" y="5717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8" name="object 4198"/>
          <p:cNvSpPr/>
          <p:nvPr/>
        </p:nvSpPr>
        <p:spPr>
          <a:xfrm>
            <a:off x="18254084" y="2172996"/>
            <a:ext cx="204470" cy="204470"/>
          </a:xfrm>
          <a:custGeom>
            <a:avLst/>
            <a:gdLst/>
            <a:ahLst/>
            <a:cxnLst/>
            <a:rect l="l" t="t" r="r" b="b"/>
            <a:pathLst>
              <a:path w="204469" h="204469">
                <a:moveTo>
                  <a:pt x="203908" y="203908"/>
                </a:moveTo>
                <a:lnTo>
                  <a:pt x="197982" y="154906"/>
                </a:lnTo>
                <a:lnTo>
                  <a:pt x="181148" y="110200"/>
                </a:lnTo>
                <a:lnTo>
                  <a:pt x="154823" y="71206"/>
                </a:lnTo>
                <a:lnTo>
                  <a:pt x="120425" y="39342"/>
                </a:lnTo>
                <a:lnTo>
                  <a:pt x="79370" y="16024"/>
                </a:lnTo>
                <a:lnTo>
                  <a:pt x="33074" y="2668"/>
                </a:lnTo>
                <a:lnTo>
                  <a:pt x="16723" y="675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9" name="object 4199"/>
          <p:cNvSpPr/>
          <p:nvPr/>
        </p:nvSpPr>
        <p:spPr>
          <a:xfrm>
            <a:off x="18254084" y="2105071"/>
            <a:ext cx="76200" cy="69215"/>
          </a:xfrm>
          <a:custGeom>
            <a:avLst/>
            <a:gdLst/>
            <a:ahLst/>
            <a:cxnLst/>
            <a:rect l="l" t="t" r="r" b="b"/>
            <a:pathLst>
              <a:path w="76200" h="69214">
                <a:moveTo>
                  <a:pt x="0" y="68937"/>
                </a:moveTo>
                <a:lnTo>
                  <a:pt x="40507" y="57327"/>
                </a:lnTo>
                <a:lnTo>
                  <a:pt x="68157" y="27094"/>
                </a:lnTo>
                <a:lnTo>
                  <a:pt x="73325" y="14071"/>
                </a:lnTo>
                <a:lnTo>
                  <a:pt x="7604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0" name="object 4200"/>
          <p:cNvSpPr/>
          <p:nvPr/>
        </p:nvSpPr>
        <p:spPr>
          <a:xfrm>
            <a:off x="18226256" y="2096266"/>
            <a:ext cx="103505" cy="0"/>
          </a:xfrm>
          <a:custGeom>
            <a:avLst/>
            <a:gdLst/>
            <a:ahLst/>
            <a:cxnLst/>
            <a:rect l="l" t="t" r="r" b="b"/>
            <a:pathLst>
              <a:path w="103505" h="0">
                <a:moveTo>
                  <a:pt x="0" y="0"/>
                </a:moveTo>
                <a:lnTo>
                  <a:pt x="103219" y="0"/>
                </a:lnTo>
              </a:path>
            </a:pathLst>
          </a:custGeom>
          <a:ln w="77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1" name="object 4201"/>
          <p:cNvSpPr/>
          <p:nvPr/>
        </p:nvSpPr>
        <p:spPr>
          <a:xfrm>
            <a:off x="18226256" y="2378983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 h="0">
                <a:moveTo>
                  <a:pt x="0" y="0"/>
                </a:moveTo>
                <a:lnTo>
                  <a:pt x="230724" y="0"/>
                </a:lnTo>
              </a:path>
            </a:pathLst>
          </a:custGeom>
          <a:ln w="719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2" name="object 4202"/>
          <p:cNvSpPr/>
          <p:nvPr/>
        </p:nvSpPr>
        <p:spPr>
          <a:xfrm>
            <a:off x="18226256" y="2087992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0" y="0"/>
                </a:moveTo>
                <a:lnTo>
                  <a:pt x="35418" y="0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3" name="object 4203"/>
          <p:cNvSpPr/>
          <p:nvPr/>
        </p:nvSpPr>
        <p:spPr>
          <a:xfrm>
            <a:off x="18223726" y="2083438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9107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4" name="object 4204"/>
          <p:cNvSpPr/>
          <p:nvPr/>
        </p:nvSpPr>
        <p:spPr>
          <a:xfrm>
            <a:off x="18258639" y="2083438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1" y="0"/>
                </a:lnTo>
              </a:path>
            </a:pathLst>
          </a:custGeom>
          <a:ln w="9107">
            <a:solidFill>
              <a:srgbClr val="5A5A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5" name="object 4205"/>
          <p:cNvSpPr/>
          <p:nvPr/>
        </p:nvSpPr>
        <p:spPr>
          <a:xfrm>
            <a:off x="18226256" y="2386518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0" y="0"/>
                </a:moveTo>
                <a:lnTo>
                  <a:pt x="35418" y="0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6" name="object 4206"/>
          <p:cNvSpPr/>
          <p:nvPr/>
        </p:nvSpPr>
        <p:spPr>
          <a:xfrm>
            <a:off x="18223726" y="239107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9107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7" name="object 4207"/>
          <p:cNvSpPr/>
          <p:nvPr/>
        </p:nvSpPr>
        <p:spPr>
          <a:xfrm>
            <a:off x="18258639" y="2391072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1" y="0"/>
                </a:lnTo>
              </a:path>
            </a:pathLst>
          </a:custGeom>
          <a:ln w="9107">
            <a:solidFill>
              <a:srgbClr val="5A5A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8" name="object 4208"/>
          <p:cNvSpPr/>
          <p:nvPr/>
        </p:nvSpPr>
        <p:spPr>
          <a:xfrm>
            <a:off x="18258639" y="2046502"/>
            <a:ext cx="3175" cy="32384"/>
          </a:xfrm>
          <a:custGeom>
            <a:avLst/>
            <a:gdLst/>
            <a:ahLst/>
            <a:cxnLst/>
            <a:rect l="l" t="t" r="r" b="b"/>
            <a:pathLst>
              <a:path w="3175" h="32385">
                <a:moveTo>
                  <a:pt x="3035" y="0"/>
                </a:moveTo>
                <a:lnTo>
                  <a:pt x="3035" y="32382"/>
                </a:lnTo>
                <a:lnTo>
                  <a:pt x="0" y="3238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9" name="object 4209"/>
          <p:cNvSpPr/>
          <p:nvPr/>
        </p:nvSpPr>
        <p:spPr>
          <a:xfrm>
            <a:off x="18226256" y="2046502"/>
            <a:ext cx="3175" cy="32384"/>
          </a:xfrm>
          <a:custGeom>
            <a:avLst/>
            <a:gdLst/>
            <a:ahLst/>
            <a:cxnLst/>
            <a:rect l="l" t="t" r="r" b="b"/>
            <a:pathLst>
              <a:path w="3175" h="32385">
                <a:moveTo>
                  <a:pt x="3035" y="0"/>
                </a:moveTo>
                <a:lnTo>
                  <a:pt x="3035" y="32382"/>
                </a:lnTo>
                <a:lnTo>
                  <a:pt x="0" y="3238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0" name="object 4210"/>
          <p:cNvSpPr/>
          <p:nvPr/>
        </p:nvSpPr>
        <p:spPr>
          <a:xfrm>
            <a:off x="18229291" y="2046502"/>
            <a:ext cx="29845" cy="32384"/>
          </a:xfrm>
          <a:custGeom>
            <a:avLst/>
            <a:gdLst/>
            <a:ahLst/>
            <a:cxnLst/>
            <a:rect l="l" t="t" r="r" b="b"/>
            <a:pathLst>
              <a:path w="29844" h="32385">
                <a:moveTo>
                  <a:pt x="29346" y="0"/>
                </a:moveTo>
                <a:lnTo>
                  <a:pt x="29346" y="32382"/>
                </a:lnTo>
                <a:lnTo>
                  <a:pt x="0" y="3238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1" name="object 4211"/>
          <p:cNvSpPr/>
          <p:nvPr/>
        </p:nvSpPr>
        <p:spPr>
          <a:xfrm>
            <a:off x="17944934" y="2043466"/>
            <a:ext cx="257175" cy="0"/>
          </a:xfrm>
          <a:custGeom>
            <a:avLst/>
            <a:gdLst/>
            <a:ahLst/>
            <a:cxnLst/>
            <a:rect l="l" t="t" r="r" b="b"/>
            <a:pathLst>
              <a:path w="257175" h="0">
                <a:moveTo>
                  <a:pt x="0" y="0"/>
                </a:moveTo>
                <a:lnTo>
                  <a:pt x="257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2" name="object 4212"/>
          <p:cNvSpPr/>
          <p:nvPr/>
        </p:nvSpPr>
        <p:spPr>
          <a:xfrm>
            <a:off x="17944934" y="2012602"/>
            <a:ext cx="257175" cy="0"/>
          </a:xfrm>
          <a:custGeom>
            <a:avLst/>
            <a:gdLst/>
            <a:ahLst/>
            <a:cxnLst/>
            <a:rect l="l" t="t" r="r" b="b"/>
            <a:pathLst>
              <a:path w="257175" h="0">
                <a:moveTo>
                  <a:pt x="0" y="0"/>
                </a:moveTo>
                <a:lnTo>
                  <a:pt x="25703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3" name="object 4213"/>
          <p:cNvSpPr/>
          <p:nvPr/>
        </p:nvSpPr>
        <p:spPr>
          <a:xfrm>
            <a:off x="17760252" y="2446729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4" name="object 4214"/>
          <p:cNvSpPr/>
          <p:nvPr/>
        </p:nvSpPr>
        <p:spPr>
          <a:xfrm>
            <a:off x="17760252" y="242902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238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5" name="object 4215"/>
          <p:cNvSpPr/>
          <p:nvPr/>
        </p:nvSpPr>
        <p:spPr>
          <a:xfrm>
            <a:off x="18123796" y="2407769"/>
            <a:ext cx="0" cy="268605"/>
          </a:xfrm>
          <a:custGeom>
            <a:avLst/>
            <a:gdLst/>
            <a:ahLst/>
            <a:cxnLst/>
            <a:rect l="l" t="t" r="r" b="b"/>
            <a:pathLst>
              <a:path w="0" h="268605">
                <a:moveTo>
                  <a:pt x="0" y="0"/>
                </a:moveTo>
                <a:lnTo>
                  <a:pt x="0" y="268167"/>
                </a:lnTo>
              </a:path>
            </a:pathLst>
          </a:custGeom>
          <a:ln w="126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6" name="object 4216"/>
          <p:cNvSpPr/>
          <p:nvPr/>
        </p:nvSpPr>
        <p:spPr>
          <a:xfrm>
            <a:off x="17777203" y="2407769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89">
                <a:moveTo>
                  <a:pt x="0" y="0"/>
                </a:moveTo>
                <a:lnTo>
                  <a:pt x="0" y="135601"/>
                </a:lnTo>
              </a:path>
            </a:pathLst>
          </a:custGeom>
          <a:ln w="126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7" name="object 4217"/>
          <p:cNvSpPr/>
          <p:nvPr/>
        </p:nvSpPr>
        <p:spPr>
          <a:xfrm>
            <a:off x="17768347" y="2430538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541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8" name="object 4218"/>
          <p:cNvSpPr/>
          <p:nvPr/>
        </p:nvSpPr>
        <p:spPr>
          <a:xfrm>
            <a:off x="17762782" y="2440151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5">
                <a:moveTo>
                  <a:pt x="8095" y="0"/>
                </a:moveTo>
                <a:lnTo>
                  <a:pt x="8095" y="5059"/>
                </a:lnTo>
                <a:lnTo>
                  <a:pt x="8095" y="8095"/>
                </a:lnTo>
                <a:lnTo>
                  <a:pt x="0" y="8095"/>
                </a:lnTo>
                <a:lnTo>
                  <a:pt x="8095" y="809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9" name="object 4219"/>
          <p:cNvSpPr/>
          <p:nvPr/>
        </p:nvSpPr>
        <p:spPr>
          <a:xfrm>
            <a:off x="18127591" y="2430538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541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0" name="object 4220"/>
          <p:cNvSpPr/>
          <p:nvPr/>
        </p:nvSpPr>
        <p:spPr>
          <a:xfrm>
            <a:off x="18130121" y="2440151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5">
                <a:moveTo>
                  <a:pt x="0" y="0"/>
                </a:moveTo>
                <a:lnTo>
                  <a:pt x="0" y="5059"/>
                </a:lnTo>
                <a:lnTo>
                  <a:pt x="0" y="8095"/>
                </a:lnTo>
                <a:lnTo>
                  <a:pt x="8095" y="8095"/>
                </a:lnTo>
                <a:lnTo>
                  <a:pt x="0" y="809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1" name="object 4221"/>
          <p:cNvSpPr/>
          <p:nvPr/>
        </p:nvSpPr>
        <p:spPr>
          <a:xfrm>
            <a:off x="17645395" y="1607623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22" y="0"/>
                </a:lnTo>
              </a:path>
            </a:pathLst>
          </a:custGeom>
          <a:ln w="769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2" name="object 4222"/>
          <p:cNvSpPr/>
          <p:nvPr/>
        </p:nvSpPr>
        <p:spPr>
          <a:xfrm>
            <a:off x="17449077" y="1813322"/>
            <a:ext cx="224154" cy="0"/>
          </a:xfrm>
          <a:custGeom>
            <a:avLst/>
            <a:gdLst/>
            <a:ahLst/>
            <a:cxnLst/>
            <a:rect l="l" t="t" r="r" b="b"/>
            <a:pathLst>
              <a:path w="224155" h="0">
                <a:moveTo>
                  <a:pt x="0" y="0"/>
                </a:moveTo>
                <a:lnTo>
                  <a:pt x="223641" y="0"/>
                </a:lnTo>
              </a:path>
            </a:pathLst>
          </a:custGeom>
          <a:ln w="82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3" name="object 4223"/>
          <p:cNvSpPr/>
          <p:nvPr/>
        </p:nvSpPr>
        <p:spPr>
          <a:xfrm>
            <a:off x="17645395" y="1820256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22" y="0"/>
                </a:lnTo>
              </a:path>
            </a:pathLst>
          </a:custGeom>
          <a:ln w="82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4" name="object 4224"/>
          <p:cNvSpPr/>
          <p:nvPr/>
        </p:nvSpPr>
        <p:spPr>
          <a:xfrm>
            <a:off x="17637300" y="1825897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0" y="0"/>
                </a:moveTo>
                <a:lnTo>
                  <a:pt x="35418" y="0"/>
                </a:lnTo>
              </a:path>
            </a:pathLst>
          </a:custGeom>
          <a:ln w="1315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5" name="object 4225"/>
          <p:cNvSpPr/>
          <p:nvPr/>
        </p:nvSpPr>
        <p:spPr>
          <a:xfrm>
            <a:off x="17637300" y="1821849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5">
                <a:moveTo>
                  <a:pt x="8095" y="0"/>
                </a:moveTo>
                <a:lnTo>
                  <a:pt x="3035" y="0"/>
                </a:lnTo>
                <a:lnTo>
                  <a:pt x="0" y="0"/>
                </a:lnTo>
                <a:lnTo>
                  <a:pt x="0" y="8095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6" name="object 4226"/>
          <p:cNvSpPr/>
          <p:nvPr/>
        </p:nvSpPr>
        <p:spPr>
          <a:xfrm>
            <a:off x="17637300" y="1601750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0" y="0"/>
                </a:moveTo>
                <a:lnTo>
                  <a:pt x="35418" y="0"/>
                </a:lnTo>
              </a:path>
            </a:pathLst>
          </a:custGeom>
          <a:ln w="141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7" name="object 4227"/>
          <p:cNvSpPr/>
          <p:nvPr/>
        </p:nvSpPr>
        <p:spPr>
          <a:xfrm>
            <a:off x="17645395" y="1606303"/>
            <a:ext cx="27940" cy="9525"/>
          </a:xfrm>
          <a:custGeom>
            <a:avLst/>
            <a:gdLst/>
            <a:ahLst/>
            <a:cxnLst/>
            <a:rect l="l" t="t" r="r" b="b"/>
            <a:pathLst>
              <a:path w="27940" h="9525">
                <a:moveTo>
                  <a:pt x="-2529" y="4553"/>
                </a:moveTo>
                <a:lnTo>
                  <a:pt x="29852" y="4553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8" name="object 4228"/>
          <p:cNvSpPr/>
          <p:nvPr/>
        </p:nvSpPr>
        <p:spPr>
          <a:xfrm>
            <a:off x="17637300" y="1597196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8095" y="9107"/>
                </a:moveTo>
                <a:lnTo>
                  <a:pt x="3035" y="9107"/>
                </a:lnTo>
                <a:lnTo>
                  <a:pt x="0" y="9107"/>
                </a:lnTo>
                <a:lnTo>
                  <a:pt x="0" y="0"/>
                </a:ln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9" name="object 4229"/>
          <p:cNvSpPr/>
          <p:nvPr/>
        </p:nvSpPr>
        <p:spPr>
          <a:xfrm>
            <a:off x="17672718" y="1823367"/>
            <a:ext cx="0" cy="607060"/>
          </a:xfrm>
          <a:custGeom>
            <a:avLst/>
            <a:gdLst/>
            <a:ahLst/>
            <a:cxnLst/>
            <a:rect l="l" t="t" r="r" b="b"/>
            <a:pathLst>
              <a:path w="0" h="607060">
                <a:moveTo>
                  <a:pt x="0" y="0"/>
                </a:moveTo>
                <a:lnTo>
                  <a:pt x="0" y="606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0" name="object 4230"/>
          <p:cNvSpPr/>
          <p:nvPr/>
        </p:nvSpPr>
        <p:spPr>
          <a:xfrm>
            <a:off x="17640335" y="1829945"/>
            <a:ext cx="0" cy="600075"/>
          </a:xfrm>
          <a:custGeom>
            <a:avLst/>
            <a:gdLst/>
            <a:ahLst/>
            <a:cxnLst/>
            <a:rect l="l" t="t" r="r" b="b"/>
            <a:pathLst>
              <a:path w="0" h="600075">
                <a:moveTo>
                  <a:pt x="0" y="6000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1" name="object 4231"/>
          <p:cNvSpPr/>
          <p:nvPr/>
        </p:nvSpPr>
        <p:spPr>
          <a:xfrm>
            <a:off x="17637300" y="1829945"/>
            <a:ext cx="0" cy="600075"/>
          </a:xfrm>
          <a:custGeom>
            <a:avLst/>
            <a:gdLst/>
            <a:ahLst/>
            <a:cxnLst/>
            <a:rect l="l" t="t" r="r" b="b"/>
            <a:pathLst>
              <a:path w="0" h="600075">
                <a:moveTo>
                  <a:pt x="0" y="0"/>
                </a:moveTo>
                <a:lnTo>
                  <a:pt x="0" y="6000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2" name="object 4232"/>
          <p:cNvSpPr/>
          <p:nvPr/>
        </p:nvSpPr>
        <p:spPr>
          <a:xfrm>
            <a:off x="17926718" y="2032841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3" name="object 4233"/>
          <p:cNvSpPr/>
          <p:nvPr/>
        </p:nvSpPr>
        <p:spPr>
          <a:xfrm>
            <a:off x="17718761" y="2032841"/>
            <a:ext cx="12065" cy="0"/>
          </a:xfrm>
          <a:custGeom>
            <a:avLst/>
            <a:gdLst/>
            <a:ahLst/>
            <a:cxnLst/>
            <a:rect l="l" t="t" r="r" b="b"/>
            <a:pathLst>
              <a:path w="12065" h="0">
                <a:moveTo>
                  <a:pt x="0" y="0"/>
                </a:moveTo>
                <a:lnTo>
                  <a:pt x="116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4" name="object 4234"/>
          <p:cNvSpPr/>
          <p:nvPr/>
        </p:nvSpPr>
        <p:spPr>
          <a:xfrm>
            <a:off x="17730399" y="1822861"/>
            <a:ext cx="0" cy="196850"/>
          </a:xfrm>
          <a:custGeom>
            <a:avLst/>
            <a:gdLst/>
            <a:ahLst/>
            <a:cxnLst/>
            <a:rect l="l" t="t" r="r" b="b"/>
            <a:pathLst>
              <a:path w="0" h="196850">
                <a:moveTo>
                  <a:pt x="0" y="196318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5" name="object 4235"/>
          <p:cNvSpPr/>
          <p:nvPr/>
        </p:nvSpPr>
        <p:spPr>
          <a:xfrm>
            <a:off x="17712185" y="2011084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18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6" name="object 4236"/>
          <p:cNvSpPr/>
          <p:nvPr/>
        </p:nvSpPr>
        <p:spPr>
          <a:xfrm>
            <a:off x="17718761" y="2028793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541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7" name="object 4237"/>
          <p:cNvSpPr/>
          <p:nvPr/>
        </p:nvSpPr>
        <p:spPr>
          <a:xfrm>
            <a:off x="17672718" y="2046502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 h="0">
                <a:moveTo>
                  <a:pt x="0" y="0"/>
                </a:moveTo>
                <a:lnTo>
                  <a:pt x="4857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8" name="object 4238"/>
          <p:cNvSpPr/>
          <p:nvPr/>
        </p:nvSpPr>
        <p:spPr>
          <a:xfrm>
            <a:off x="17712185" y="2011084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9107" y="8095"/>
                </a:moveTo>
                <a:lnTo>
                  <a:pt x="9107" y="3035"/>
                </a:lnTo>
                <a:lnTo>
                  <a:pt x="9107" y="0"/>
                </a:lnTo>
                <a:lnTo>
                  <a:pt x="0" y="0"/>
                </a:ln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9" name="object 4239"/>
          <p:cNvSpPr/>
          <p:nvPr/>
        </p:nvSpPr>
        <p:spPr>
          <a:xfrm>
            <a:off x="17944934" y="2011084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18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0" name="object 4240"/>
          <p:cNvSpPr/>
          <p:nvPr/>
        </p:nvSpPr>
        <p:spPr>
          <a:xfrm>
            <a:off x="17934308" y="2028793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541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1" name="object 4241"/>
          <p:cNvSpPr/>
          <p:nvPr/>
        </p:nvSpPr>
        <p:spPr>
          <a:xfrm>
            <a:off x="17936838" y="2011084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5">
                <a:moveTo>
                  <a:pt x="0" y="8095"/>
                </a:moveTo>
                <a:lnTo>
                  <a:pt x="0" y="3035"/>
                </a:lnTo>
                <a:lnTo>
                  <a:pt x="0" y="0"/>
                </a:lnTo>
                <a:lnTo>
                  <a:pt x="8095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2" name="object 4242"/>
          <p:cNvSpPr/>
          <p:nvPr/>
        </p:nvSpPr>
        <p:spPr>
          <a:xfrm>
            <a:off x="17672718" y="2043466"/>
            <a:ext cx="40005" cy="0"/>
          </a:xfrm>
          <a:custGeom>
            <a:avLst/>
            <a:gdLst/>
            <a:ahLst/>
            <a:cxnLst/>
            <a:rect l="l" t="t" r="r" b="b"/>
            <a:pathLst>
              <a:path w="40005" h="0">
                <a:moveTo>
                  <a:pt x="0" y="0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3" name="object 4243"/>
          <p:cNvSpPr/>
          <p:nvPr/>
        </p:nvSpPr>
        <p:spPr>
          <a:xfrm>
            <a:off x="17672718" y="2012602"/>
            <a:ext cx="40005" cy="0"/>
          </a:xfrm>
          <a:custGeom>
            <a:avLst/>
            <a:gdLst/>
            <a:ahLst/>
            <a:cxnLst/>
            <a:rect l="l" t="t" r="r" b="b"/>
            <a:pathLst>
              <a:path w="40005" h="0">
                <a:moveTo>
                  <a:pt x="0" y="0"/>
                </a:moveTo>
                <a:lnTo>
                  <a:pt x="3946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4" name="object 4244"/>
          <p:cNvSpPr/>
          <p:nvPr/>
        </p:nvSpPr>
        <p:spPr>
          <a:xfrm>
            <a:off x="18206017" y="1103363"/>
            <a:ext cx="1484630" cy="0"/>
          </a:xfrm>
          <a:custGeom>
            <a:avLst/>
            <a:gdLst/>
            <a:ahLst/>
            <a:cxnLst/>
            <a:rect l="l" t="t" r="r" b="b"/>
            <a:pathLst>
              <a:path w="1484630" h="0">
                <a:moveTo>
                  <a:pt x="0" y="0"/>
                </a:moveTo>
                <a:lnTo>
                  <a:pt x="14845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5" name="object 4245"/>
          <p:cNvSpPr/>
          <p:nvPr/>
        </p:nvSpPr>
        <p:spPr>
          <a:xfrm>
            <a:off x="18268757" y="1167116"/>
            <a:ext cx="598170" cy="0"/>
          </a:xfrm>
          <a:custGeom>
            <a:avLst/>
            <a:gdLst/>
            <a:ahLst/>
            <a:cxnLst/>
            <a:rect l="l" t="t" r="r" b="b"/>
            <a:pathLst>
              <a:path w="598169" h="0">
                <a:moveTo>
                  <a:pt x="0" y="0"/>
                </a:moveTo>
                <a:lnTo>
                  <a:pt x="598063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6" name="object 4246"/>
          <p:cNvSpPr/>
          <p:nvPr/>
        </p:nvSpPr>
        <p:spPr>
          <a:xfrm>
            <a:off x="18719076" y="1944295"/>
            <a:ext cx="147955" cy="35560"/>
          </a:xfrm>
          <a:custGeom>
            <a:avLst/>
            <a:gdLst/>
            <a:ahLst/>
            <a:cxnLst/>
            <a:rect l="l" t="t" r="r" b="b"/>
            <a:pathLst>
              <a:path w="147955" h="35560">
                <a:moveTo>
                  <a:pt x="112326" y="0"/>
                </a:moveTo>
                <a:lnTo>
                  <a:pt x="0" y="0"/>
                </a:lnTo>
                <a:lnTo>
                  <a:pt x="0" y="35418"/>
                </a:lnTo>
                <a:lnTo>
                  <a:pt x="112326" y="0"/>
                </a:lnTo>
                <a:close/>
              </a:path>
              <a:path w="147955" h="35560">
                <a:moveTo>
                  <a:pt x="112326" y="0"/>
                </a:moveTo>
                <a:lnTo>
                  <a:pt x="0" y="35418"/>
                </a:lnTo>
                <a:lnTo>
                  <a:pt x="147744" y="35418"/>
                </a:lnTo>
                <a:lnTo>
                  <a:pt x="112326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7" name="object 4247"/>
          <p:cNvSpPr/>
          <p:nvPr/>
        </p:nvSpPr>
        <p:spPr>
          <a:xfrm>
            <a:off x="18719076" y="1944295"/>
            <a:ext cx="112395" cy="35560"/>
          </a:xfrm>
          <a:custGeom>
            <a:avLst/>
            <a:gdLst/>
            <a:ahLst/>
            <a:cxnLst/>
            <a:rect l="l" t="t" r="r" b="b"/>
            <a:pathLst>
              <a:path w="112394" h="35560">
                <a:moveTo>
                  <a:pt x="0" y="0"/>
                </a:moveTo>
                <a:lnTo>
                  <a:pt x="112326" y="0"/>
                </a:lnTo>
                <a:lnTo>
                  <a:pt x="0" y="354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8" name="object 4248"/>
          <p:cNvSpPr/>
          <p:nvPr/>
        </p:nvSpPr>
        <p:spPr>
          <a:xfrm>
            <a:off x="18719076" y="1944295"/>
            <a:ext cx="147955" cy="35560"/>
          </a:xfrm>
          <a:custGeom>
            <a:avLst/>
            <a:gdLst/>
            <a:ahLst/>
            <a:cxnLst/>
            <a:rect l="l" t="t" r="r" b="b"/>
            <a:pathLst>
              <a:path w="147955" h="35560">
                <a:moveTo>
                  <a:pt x="112326" y="0"/>
                </a:moveTo>
                <a:lnTo>
                  <a:pt x="0" y="35418"/>
                </a:lnTo>
                <a:lnTo>
                  <a:pt x="147744" y="35418"/>
                </a:lnTo>
                <a:lnTo>
                  <a:pt x="112326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9" name="object 4249"/>
          <p:cNvSpPr/>
          <p:nvPr/>
        </p:nvSpPr>
        <p:spPr>
          <a:xfrm>
            <a:off x="18268757" y="1944295"/>
            <a:ext cx="149225" cy="35560"/>
          </a:xfrm>
          <a:custGeom>
            <a:avLst/>
            <a:gdLst/>
            <a:ahLst/>
            <a:cxnLst/>
            <a:rect l="l" t="t" r="r" b="b"/>
            <a:pathLst>
              <a:path w="149225" h="35560">
                <a:moveTo>
                  <a:pt x="148756" y="0"/>
                </a:moveTo>
                <a:lnTo>
                  <a:pt x="36430" y="0"/>
                </a:lnTo>
                <a:lnTo>
                  <a:pt x="0" y="35418"/>
                </a:lnTo>
                <a:lnTo>
                  <a:pt x="148756" y="0"/>
                </a:lnTo>
                <a:close/>
              </a:path>
              <a:path w="149225" h="35560">
                <a:moveTo>
                  <a:pt x="148756" y="0"/>
                </a:moveTo>
                <a:lnTo>
                  <a:pt x="0" y="35418"/>
                </a:lnTo>
                <a:lnTo>
                  <a:pt x="148756" y="35418"/>
                </a:lnTo>
                <a:lnTo>
                  <a:pt x="148756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0" name="object 4250"/>
          <p:cNvSpPr/>
          <p:nvPr/>
        </p:nvSpPr>
        <p:spPr>
          <a:xfrm>
            <a:off x="18268757" y="1944295"/>
            <a:ext cx="149225" cy="35560"/>
          </a:xfrm>
          <a:custGeom>
            <a:avLst/>
            <a:gdLst/>
            <a:ahLst/>
            <a:cxnLst/>
            <a:rect l="l" t="t" r="r" b="b"/>
            <a:pathLst>
              <a:path w="149225" h="35560">
                <a:moveTo>
                  <a:pt x="36430" y="0"/>
                </a:moveTo>
                <a:lnTo>
                  <a:pt x="148756" y="0"/>
                </a:lnTo>
                <a:lnTo>
                  <a:pt x="0" y="3541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1" name="object 4251"/>
          <p:cNvSpPr/>
          <p:nvPr/>
        </p:nvSpPr>
        <p:spPr>
          <a:xfrm>
            <a:off x="18268757" y="1944295"/>
            <a:ext cx="149225" cy="35560"/>
          </a:xfrm>
          <a:custGeom>
            <a:avLst/>
            <a:gdLst/>
            <a:ahLst/>
            <a:cxnLst/>
            <a:rect l="l" t="t" r="r" b="b"/>
            <a:pathLst>
              <a:path w="149225" h="35560">
                <a:moveTo>
                  <a:pt x="148756" y="0"/>
                </a:moveTo>
                <a:lnTo>
                  <a:pt x="0" y="35418"/>
                </a:lnTo>
                <a:lnTo>
                  <a:pt x="148756" y="35418"/>
                </a:lnTo>
                <a:lnTo>
                  <a:pt x="148756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2" name="object 4252"/>
          <p:cNvSpPr/>
          <p:nvPr/>
        </p:nvSpPr>
        <p:spPr>
          <a:xfrm>
            <a:off x="18675562" y="1944295"/>
            <a:ext cx="43815" cy="14604"/>
          </a:xfrm>
          <a:custGeom>
            <a:avLst/>
            <a:gdLst/>
            <a:ahLst/>
            <a:cxnLst/>
            <a:rect l="l" t="t" r="r" b="b"/>
            <a:pathLst>
              <a:path w="43815" h="14605">
                <a:moveTo>
                  <a:pt x="-3035" y="7083"/>
                </a:moveTo>
                <a:lnTo>
                  <a:pt x="46549" y="7083"/>
                </a:lnTo>
              </a:path>
            </a:pathLst>
          </a:custGeom>
          <a:ln w="215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3" name="object 4253"/>
          <p:cNvSpPr/>
          <p:nvPr/>
        </p:nvSpPr>
        <p:spPr>
          <a:xfrm>
            <a:off x="18417514" y="1944295"/>
            <a:ext cx="42545" cy="14604"/>
          </a:xfrm>
          <a:custGeom>
            <a:avLst/>
            <a:gdLst/>
            <a:ahLst/>
            <a:cxnLst/>
            <a:rect l="l" t="t" r="r" b="b"/>
            <a:pathLst>
              <a:path w="42544" h="14605">
                <a:moveTo>
                  <a:pt x="-3035" y="7083"/>
                </a:moveTo>
                <a:lnTo>
                  <a:pt x="45537" y="7083"/>
                </a:lnTo>
              </a:path>
            </a:pathLst>
          </a:custGeom>
          <a:ln w="215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4" name="object 4254"/>
          <p:cNvSpPr/>
          <p:nvPr/>
        </p:nvSpPr>
        <p:spPr>
          <a:xfrm>
            <a:off x="18407395" y="1958462"/>
            <a:ext cx="15240" cy="26670"/>
          </a:xfrm>
          <a:custGeom>
            <a:avLst/>
            <a:gdLst/>
            <a:ahLst/>
            <a:cxnLst/>
            <a:rect l="l" t="t" r="r" b="b"/>
            <a:pathLst>
              <a:path w="15240" h="26669">
                <a:moveTo>
                  <a:pt x="10119" y="0"/>
                </a:moveTo>
                <a:lnTo>
                  <a:pt x="10119" y="21250"/>
                </a:lnTo>
                <a:lnTo>
                  <a:pt x="0" y="21250"/>
                </a:lnTo>
                <a:lnTo>
                  <a:pt x="0" y="26310"/>
                </a:lnTo>
                <a:lnTo>
                  <a:pt x="15179" y="26310"/>
                </a:lnTo>
                <a:lnTo>
                  <a:pt x="15179" y="0"/>
                </a:lnTo>
                <a:lnTo>
                  <a:pt x="1011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5" name="object 4255"/>
          <p:cNvSpPr/>
          <p:nvPr/>
        </p:nvSpPr>
        <p:spPr>
          <a:xfrm>
            <a:off x="18714017" y="1958462"/>
            <a:ext cx="14604" cy="26670"/>
          </a:xfrm>
          <a:custGeom>
            <a:avLst/>
            <a:gdLst/>
            <a:ahLst/>
            <a:cxnLst/>
            <a:rect l="l" t="t" r="r" b="b"/>
            <a:pathLst>
              <a:path w="14605" h="26669">
                <a:moveTo>
                  <a:pt x="5059" y="0"/>
                </a:moveTo>
                <a:lnTo>
                  <a:pt x="5059" y="21250"/>
                </a:lnTo>
                <a:lnTo>
                  <a:pt x="14167" y="21250"/>
                </a:lnTo>
                <a:lnTo>
                  <a:pt x="14167" y="26310"/>
                </a:lnTo>
                <a:lnTo>
                  <a:pt x="0" y="26310"/>
                </a:lnTo>
                <a:lnTo>
                  <a:pt x="0" y="0"/>
                </a:lnTo>
                <a:lnTo>
                  <a:pt x="505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6" name="object 4256"/>
          <p:cNvSpPr/>
          <p:nvPr/>
        </p:nvSpPr>
        <p:spPr>
          <a:xfrm>
            <a:off x="18577402" y="1941765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 h="0">
                <a:moveTo>
                  <a:pt x="0" y="0"/>
                </a:moveTo>
                <a:lnTo>
                  <a:pt x="113338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7" name="object 4257"/>
          <p:cNvSpPr/>
          <p:nvPr/>
        </p:nvSpPr>
        <p:spPr>
          <a:xfrm>
            <a:off x="18481267" y="1936705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 h="0">
                <a:moveTo>
                  <a:pt x="0" y="0"/>
                </a:moveTo>
                <a:lnTo>
                  <a:pt x="113338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8" name="object 4258"/>
          <p:cNvSpPr/>
          <p:nvPr/>
        </p:nvSpPr>
        <p:spPr>
          <a:xfrm>
            <a:off x="18268757" y="1167116"/>
            <a:ext cx="598170" cy="35560"/>
          </a:xfrm>
          <a:custGeom>
            <a:avLst/>
            <a:gdLst/>
            <a:ahLst/>
            <a:cxnLst/>
            <a:rect l="l" t="t" r="r" b="b"/>
            <a:pathLst>
              <a:path w="598169" h="35559">
                <a:moveTo>
                  <a:pt x="598063" y="0"/>
                </a:moveTo>
                <a:lnTo>
                  <a:pt x="0" y="0"/>
                </a:lnTo>
                <a:lnTo>
                  <a:pt x="36430" y="35418"/>
                </a:lnTo>
                <a:lnTo>
                  <a:pt x="598063" y="0"/>
                </a:lnTo>
                <a:close/>
              </a:path>
              <a:path w="598169" h="35559">
                <a:moveTo>
                  <a:pt x="598063" y="0"/>
                </a:moveTo>
                <a:lnTo>
                  <a:pt x="36430" y="35418"/>
                </a:lnTo>
                <a:lnTo>
                  <a:pt x="562644" y="35418"/>
                </a:lnTo>
                <a:lnTo>
                  <a:pt x="598063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9" name="object 4259"/>
          <p:cNvSpPr/>
          <p:nvPr/>
        </p:nvSpPr>
        <p:spPr>
          <a:xfrm>
            <a:off x="18268757" y="1167116"/>
            <a:ext cx="598170" cy="35560"/>
          </a:xfrm>
          <a:custGeom>
            <a:avLst/>
            <a:gdLst/>
            <a:ahLst/>
            <a:cxnLst/>
            <a:rect l="l" t="t" r="r" b="b"/>
            <a:pathLst>
              <a:path w="598169" h="35559">
                <a:moveTo>
                  <a:pt x="0" y="0"/>
                </a:moveTo>
                <a:lnTo>
                  <a:pt x="598063" y="0"/>
                </a:lnTo>
                <a:lnTo>
                  <a:pt x="36430" y="354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0" name="object 4260"/>
          <p:cNvSpPr/>
          <p:nvPr/>
        </p:nvSpPr>
        <p:spPr>
          <a:xfrm>
            <a:off x="18305188" y="1167116"/>
            <a:ext cx="561975" cy="35560"/>
          </a:xfrm>
          <a:custGeom>
            <a:avLst/>
            <a:gdLst/>
            <a:ahLst/>
            <a:cxnLst/>
            <a:rect l="l" t="t" r="r" b="b"/>
            <a:pathLst>
              <a:path w="561975" h="35559">
                <a:moveTo>
                  <a:pt x="561633" y="0"/>
                </a:moveTo>
                <a:lnTo>
                  <a:pt x="0" y="35418"/>
                </a:lnTo>
                <a:lnTo>
                  <a:pt x="526214" y="35418"/>
                </a:lnTo>
                <a:lnTo>
                  <a:pt x="561633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1" name="object 4261"/>
          <p:cNvSpPr/>
          <p:nvPr/>
        </p:nvSpPr>
        <p:spPr>
          <a:xfrm>
            <a:off x="18831402" y="116711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  <a:lnTo>
                  <a:pt x="35418" y="35418"/>
                </a:lnTo>
                <a:lnTo>
                  <a:pt x="35418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2" name="object 4262"/>
          <p:cNvSpPr/>
          <p:nvPr/>
        </p:nvSpPr>
        <p:spPr>
          <a:xfrm>
            <a:off x="18831402" y="116711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  <a:lnTo>
                  <a:pt x="35418" y="3541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3" name="object 4263"/>
          <p:cNvSpPr/>
          <p:nvPr/>
        </p:nvSpPr>
        <p:spPr>
          <a:xfrm>
            <a:off x="18831402" y="1202535"/>
            <a:ext cx="35560" cy="777240"/>
          </a:xfrm>
          <a:custGeom>
            <a:avLst/>
            <a:gdLst/>
            <a:ahLst/>
            <a:cxnLst/>
            <a:rect l="l" t="t" r="r" b="b"/>
            <a:pathLst>
              <a:path w="35559" h="777239">
                <a:moveTo>
                  <a:pt x="35418" y="0"/>
                </a:moveTo>
                <a:lnTo>
                  <a:pt x="0" y="741760"/>
                </a:lnTo>
                <a:lnTo>
                  <a:pt x="35418" y="777178"/>
                </a:lnTo>
                <a:lnTo>
                  <a:pt x="35418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4" name="object 4264"/>
          <p:cNvSpPr/>
          <p:nvPr/>
        </p:nvSpPr>
        <p:spPr>
          <a:xfrm>
            <a:off x="18831402" y="1202535"/>
            <a:ext cx="35560" cy="742315"/>
          </a:xfrm>
          <a:custGeom>
            <a:avLst/>
            <a:gdLst/>
            <a:ahLst/>
            <a:cxnLst/>
            <a:rect l="l" t="t" r="r" b="b"/>
            <a:pathLst>
              <a:path w="35559" h="742314">
                <a:moveTo>
                  <a:pt x="35418" y="0"/>
                </a:moveTo>
                <a:lnTo>
                  <a:pt x="35418" y="741760"/>
                </a:lnTo>
                <a:lnTo>
                  <a:pt x="0" y="741760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5" name="object 4265"/>
          <p:cNvSpPr/>
          <p:nvPr/>
        </p:nvSpPr>
        <p:spPr>
          <a:xfrm>
            <a:off x="18831402" y="194429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0"/>
                </a:lnTo>
                <a:lnTo>
                  <a:pt x="35418" y="3541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6" name="object 4266"/>
          <p:cNvSpPr/>
          <p:nvPr/>
        </p:nvSpPr>
        <p:spPr>
          <a:xfrm>
            <a:off x="18831402" y="1202535"/>
            <a:ext cx="35560" cy="742315"/>
          </a:xfrm>
          <a:custGeom>
            <a:avLst/>
            <a:gdLst/>
            <a:ahLst/>
            <a:cxnLst/>
            <a:rect l="l" t="t" r="r" b="b"/>
            <a:pathLst>
              <a:path w="35559" h="742314">
                <a:moveTo>
                  <a:pt x="35418" y="0"/>
                </a:moveTo>
                <a:lnTo>
                  <a:pt x="0" y="0"/>
                </a:lnTo>
                <a:lnTo>
                  <a:pt x="0" y="741760"/>
                </a:lnTo>
                <a:lnTo>
                  <a:pt x="35418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7" name="object 4267"/>
          <p:cNvSpPr/>
          <p:nvPr/>
        </p:nvSpPr>
        <p:spPr>
          <a:xfrm>
            <a:off x="18831402" y="1202535"/>
            <a:ext cx="35560" cy="742315"/>
          </a:xfrm>
          <a:custGeom>
            <a:avLst/>
            <a:gdLst/>
            <a:ahLst/>
            <a:cxnLst/>
            <a:rect l="l" t="t" r="r" b="b"/>
            <a:pathLst>
              <a:path w="35559" h="742314">
                <a:moveTo>
                  <a:pt x="35418" y="0"/>
                </a:moveTo>
                <a:lnTo>
                  <a:pt x="0" y="0"/>
                </a:lnTo>
                <a:lnTo>
                  <a:pt x="0" y="741760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8" name="object 4268"/>
          <p:cNvSpPr/>
          <p:nvPr/>
        </p:nvSpPr>
        <p:spPr>
          <a:xfrm>
            <a:off x="18268757" y="116711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0"/>
                </a:moveTo>
                <a:lnTo>
                  <a:pt x="0" y="35418"/>
                </a:lnTo>
                <a:lnTo>
                  <a:pt x="36430" y="35418"/>
                </a:lnTo>
                <a:lnTo>
                  <a:pt x="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9" name="object 4269"/>
          <p:cNvSpPr/>
          <p:nvPr/>
        </p:nvSpPr>
        <p:spPr>
          <a:xfrm>
            <a:off x="18268757" y="116711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0"/>
                </a:moveTo>
                <a:lnTo>
                  <a:pt x="0" y="35418"/>
                </a:lnTo>
                <a:lnTo>
                  <a:pt x="36430" y="354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0" name="object 4270"/>
          <p:cNvSpPr/>
          <p:nvPr/>
        </p:nvSpPr>
        <p:spPr>
          <a:xfrm>
            <a:off x="18268757" y="1202535"/>
            <a:ext cx="36830" cy="777240"/>
          </a:xfrm>
          <a:custGeom>
            <a:avLst/>
            <a:gdLst/>
            <a:ahLst/>
            <a:cxnLst/>
            <a:rect l="l" t="t" r="r" b="b"/>
            <a:pathLst>
              <a:path w="36830" h="777239">
                <a:moveTo>
                  <a:pt x="36430" y="0"/>
                </a:moveTo>
                <a:lnTo>
                  <a:pt x="0" y="741760"/>
                </a:lnTo>
                <a:lnTo>
                  <a:pt x="0" y="777178"/>
                </a:lnTo>
                <a:lnTo>
                  <a:pt x="36430" y="741760"/>
                </a:lnTo>
                <a:lnTo>
                  <a:pt x="3643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1" name="object 4271"/>
          <p:cNvSpPr/>
          <p:nvPr/>
        </p:nvSpPr>
        <p:spPr>
          <a:xfrm>
            <a:off x="18268757" y="1202535"/>
            <a:ext cx="36830" cy="742315"/>
          </a:xfrm>
          <a:custGeom>
            <a:avLst/>
            <a:gdLst/>
            <a:ahLst/>
            <a:cxnLst/>
            <a:rect l="l" t="t" r="r" b="b"/>
            <a:pathLst>
              <a:path w="36830" h="742314">
                <a:moveTo>
                  <a:pt x="36430" y="0"/>
                </a:moveTo>
                <a:lnTo>
                  <a:pt x="36430" y="741760"/>
                </a:lnTo>
                <a:lnTo>
                  <a:pt x="0" y="741760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2" name="object 4272"/>
          <p:cNvSpPr/>
          <p:nvPr/>
        </p:nvSpPr>
        <p:spPr>
          <a:xfrm>
            <a:off x="18268757" y="194429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0"/>
                </a:lnTo>
                <a:lnTo>
                  <a:pt x="0" y="3541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3" name="object 4273"/>
          <p:cNvSpPr/>
          <p:nvPr/>
        </p:nvSpPr>
        <p:spPr>
          <a:xfrm>
            <a:off x="18268757" y="1202535"/>
            <a:ext cx="36830" cy="742315"/>
          </a:xfrm>
          <a:custGeom>
            <a:avLst/>
            <a:gdLst/>
            <a:ahLst/>
            <a:cxnLst/>
            <a:rect l="l" t="t" r="r" b="b"/>
            <a:pathLst>
              <a:path w="36830" h="742314">
                <a:moveTo>
                  <a:pt x="36430" y="0"/>
                </a:moveTo>
                <a:lnTo>
                  <a:pt x="0" y="0"/>
                </a:lnTo>
                <a:lnTo>
                  <a:pt x="0" y="741760"/>
                </a:lnTo>
                <a:lnTo>
                  <a:pt x="3643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4" name="object 4274"/>
          <p:cNvSpPr/>
          <p:nvPr/>
        </p:nvSpPr>
        <p:spPr>
          <a:xfrm>
            <a:off x="18268757" y="1202535"/>
            <a:ext cx="36830" cy="742315"/>
          </a:xfrm>
          <a:custGeom>
            <a:avLst/>
            <a:gdLst/>
            <a:ahLst/>
            <a:cxnLst/>
            <a:rect l="l" t="t" r="r" b="b"/>
            <a:pathLst>
              <a:path w="36830" h="742314">
                <a:moveTo>
                  <a:pt x="36430" y="0"/>
                </a:moveTo>
                <a:lnTo>
                  <a:pt x="0" y="0"/>
                </a:lnTo>
                <a:lnTo>
                  <a:pt x="0" y="741760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5" name="object 4275"/>
          <p:cNvSpPr/>
          <p:nvPr/>
        </p:nvSpPr>
        <p:spPr>
          <a:xfrm>
            <a:off x="18577402" y="1931646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 h="0">
                <a:moveTo>
                  <a:pt x="0" y="0"/>
                </a:moveTo>
                <a:lnTo>
                  <a:pt x="113338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6" name="object 4276"/>
          <p:cNvSpPr/>
          <p:nvPr/>
        </p:nvSpPr>
        <p:spPr>
          <a:xfrm>
            <a:off x="18481267" y="1927092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 h="0">
                <a:moveTo>
                  <a:pt x="0" y="0"/>
                </a:moveTo>
                <a:lnTo>
                  <a:pt x="113338" y="0"/>
                </a:lnTo>
              </a:path>
            </a:pathLst>
          </a:custGeom>
          <a:ln w="113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7" name="object 4277"/>
          <p:cNvSpPr/>
          <p:nvPr/>
        </p:nvSpPr>
        <p:spPr>
          <a:xfrm>
            <a:off x="18719076" y="1944295"/>
            <a:ext cx="147955" cy="35560"/>
          </a:xfrm>
          <a:custGeom>
            <a:avLst/>
            <a:gdLst/>
            <a:ahLst/>
            <a:cxnLst/>
            <a:rect l="l" t="t" r="r" b="b"/>
            <a:pathLst>
              <a:path w="147955" h="35560">
                <a:moveTo>
                  <a:pt x="147744" y="35418"/>
                </a:moveTo>
                <a:lnTo>
                  <a:pt x="0" y="35418"/>
                </a:lnTo>
                <a:lnTo>
                  <a:pt x="0" y="0"/>
                </a:ln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8" name="object 4278"/>
          <p:cNvSpPr/>
          <p:nvPr/>
        </p:nvSpPr>
        <p:spPr>
          <a:xfrm>
            <a:off x="18268757" y="1944295"/>
            <a:ext cx="149225" cy="35560"/>
          </a:xfrm>
          <a:custGeom>
            <a:avLst/>
            <a:gdLst/>
            <a:ahLst/>
            <a:cxnLst/>
            <a:rect l="l" t="t" r="r" b="b"/>
            <a:pathLst>
              <a:path w="149225" h="35560">
                <a:moveTo>
                  <a:pt x="36430" y="0"/>
                </a:moveTo>
                <a:lnTo>
                  <a:pt x="148756" y="0"/>
                </a:lnTo>
                <a:lnTo>
                  <a:pt x="148756" y="35418"/>
                </a:lnTo>
                <a:lnTo>
                  <a:pt x="0" y="3541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9" name="object 4279"/>
          <p:cNvSpPr/>
          <p:nvPr/>
        </p:nvSpPr>
        <p:spPr>
          <a:xfrm>
            <a:off x="18580439" y="2008048"/>
            <a:ext cx="47625" cy="12700"/>
          </a:xfrm>
          <a:custGeom>
            <a:avLst/>
            <a:gdLst/>
            <a:ahLst/>
            <a:cxnLst/>
            <a:rect l="l" t="t" r="r" b="b"/>
            <a:pathLst>
              <a:path w="47625" h="12700">
                <a:moveTo>
                  <a:pt x="0" y="0"/>
                </a:moveTo>
                <a:lnTo>
                  <a:pt x="47561" y="0"/>
                </a:lnTo>
                <a:lnTo>
                  <a:pt x="35418" y="1214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0" name="object 4280"/>
          <p:cNvSpPr/>
          <p:nvPr/>
        </p:nvSpPr>
        <p:spPr>
          <a:xfrm>
            <a:off x="18615857" y="1996917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12143" y="1113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1" name="object 4281"/>
          <p:cNvSpPr/>
          <p:nvPr/>
        </p:nvSpPr>
        <p:spPr>
          <a:xfrm>
            <a:off x="18305188" y="1202535"/>
            <a:ext cx="526415" cy="0"/>
          </a:xfrm>
          <a:custGeom>
            <a:avLst/>
            <a:gdLst/>
            <a:ahLst/>
            <a:cxnLst/>
            <a:rect l="l" t="t" r="r" b="b"/>
            <a:pathLst>
              <a:path w="526415" h="0">
                <a:moveTo>
                  <a:pt x="526214" y="0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2" name="object 4282"/>
          <p:cNvSpPr/>
          <p:nvPr/>
        </p:nvSpPr>
        <p:spPr>
          <a:xfrm>
            <a:off x="18831402" y="1202535"/>
            <a:ext cx="0" cy="742315"/>
          </a:xfrm>
          <a:custGeom>
            <a:avLst/>
            <a:gdLst/>
            <a:ahLst/>
            <a:cxnLst/>
            <a:rect l="l" t="t" r="r" b="b"/>
            <a:pathLst>
              <a:path w="0" h="742314">
                <a:moveTo>
                  <a:pt x="0" y="741760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3" name="object 4283"/>
          <p:cNvSpPr/>
          <p:nvPr/>
        </p:nvSpPr>
        <p:spPr>
          <a:xfrm>
            <a:off x="18305188" y="1202535"/>
            <a:ext cx="0" cy="742315"/>
          </a:xfrm>
          <a:custGeom>
            <a:avLst/>
            <a:gdLst/>
            <a:ahLst/>
            <a:cxnLst/>
            <a:rect l="l" t="t" r="r" b="b"/>
            <a:pathLst>
              <a:path w="0" h="742314">
                <a:moveTo>
                  <a:pt x="0" y="0"/>
                </a:moveTo>
                <a:lnTo>
                  <a:pt x="0" y="74176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4" name="object 4284"/>
          <p:cNvSpPr/>
          <p:nvPr/>
        </p:nvSpPr>
        <p:spPr>
          <a:xfrm>
            <a:off x="18675562" y="1914949"/>
            <a:ext cx="139065" cy="19685"/>
          </a:xfrm>
          <a:custGeom>
            <a:avLst/>
            <a:gdLst/>
            <a:ahLst/>
            <a:cxnLst/>
            <a:rect l="l" t="t" r="r" b="b"/>
            <a:pathLst>
              <a:path w="139065" h="19685">
                <a:moveTo>
                  <a:pt x="138637" y="19227"/>
                </a:moveTo>
                <a:lnTo>
                  <a:pt x="107266" y="19227"/>
                </a:lnTo>
                <a:lnTo>
                  <a:pt x="107266" y="10119"/>
                </a:lnTo>
                <a:lnTo>
                  <a:pt x="0" y="10119"/>
                </a:lnTo>
                <a:lnTo>
                  <a:pt x="0" y="0"/>
                </a:lnTo>
                <a:lnTo>
                  <a:pt x="1194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5" name="object 4285"/>
          <p:cNvSpPr/>
          <p:nvPr/>
        </p:nvSpPr>
        <p:spPr>
          <a:xfrm>
            <a:off x="18321379" y="1914949"/>
            <a:ext cx="139065" cy="19685"/>
          </a:xfrm>
          <a:custGeom>
            <a:avLst/>
            <a:gdLst/>
            <a:ahLst/>
            <a:cxnLst/>
            <a:rect l="l" t="t" r="r" b="b"/>
            <a:pathLst>
              <a:path w="139065" h="19685">
                <a:moveTo>
                  <a:pt x="19227" y="0"/>
                </a:moveTo>
                <a:lnTo>
                  <a:pt x="138637" y="0"/>
                </a:lnTo>
                <a:lnTo>
                  <a:pt x="138637" y="19227"/>
                </a:lnTo>
                <a:lnTo>
                  <a:pt x="0" y="192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6" name="object 4286"/>
          <p:cNvSpPr/>
          <p:nvPr/>
        </p:nvSpPr>
        <p:spPr>
          <a:xfrm>
            <a:off x="18460017" y="1934175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 h="0">
                <a:moveTo>
                  <a:pt x="322812" y="0"/>
                </a:moveTo>
                <a:lnTo>
                  <a:pt x="215545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7" name="object 4287"/>
          <p:cNvSpPr/>
          <p:nvPr/>
        </p:nvSpPr>
        <p:spPr>
          <a:xfrm>
            <a:off x="18580439" y="1874470"/>
            <a:ext cx="47625" cy="12700"/>
          </a:xfrm>
          <a:custGeom>
            <a:avLst/>
            <a:gdLst/>
            <a:ahLst/>
            <a:cxnLst/>
            <a:rect l="l" t="t" r="r" b="b"/>
            <a:pathLst>
              <a:path w="47625" h="12700">
                <a:moveTo>
                  <a:pt x="0" y="12143"/>
                </a:moveTo>
                <a:lnTo>
                  <a:pt x="47561" y="12143"/>
                </a:lnTo>
                <a:lnTo>
                  <a:pt x="3541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8" name="object 4288"/>
          <p:cNvSpPr/>
          <p:nvPr/>
        </p:nvSpPr>
        <p:spPr>
          <a:xfrm>
            <a:off x="18615857" y="188661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0"/>
                </a:moveTo>
                <a:lnTo>
                  <a:pt x="0" y="1214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9" name="object 4289"/>
          <p:cNvSpPr/>
          <p:nvPr/>
        </p:nvSpPr>
        <p:spPr>
          <a:xfrm>
            <a:off x="18321379" y="1274383"/>
            <a:ext cx="493395" cy="0"/>
          </a:xfrm>
          <a:custGeom>
            <a:avLst/>
            <a:gdLst/>
            <a:ahLst/>
            <a:cxnLst/>
            <a:rect l="l" t="t" r="r" b="b"/>
            <a:pathLst>
              <a:path w="493394" h="0">
                <a:moveTo>
                  <a:pt x="49282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0" name="object 4290"/>
          <p:cNvSpPr/>
          <p:nvPr/>
        </p:nvSpPr>
        <p:spPr>
          <a:xfrm>
            <a:off x="18340606" y="129361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 h="0">
                <a:moveTo>
                  <a:pt x="0" y="0"/>
                </a:moveTo>
                <a:lnTo>
                  <a:pt x="45436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1" name="object 4291"/>
          <p:cNvSpPr/>
          <p:nvPr/>
        </p:nvSpPr>
        <p:spPr>
          <a:xfrm>
            <a:off x="18814200" y="1274383"/>
            <a:ext cx="0" cy="660400"/>
          </a:xfrm>
          <a:custGeom>
            <a:avLst/>
            <a:gdLst/>
            <a:ahLst/>
            <a:cxnLst/>
            <a:rect l="l" t="t" r="r" b="b"/>
            <a:pathLst>
              <a:path w="0" h="660400">
                <a:moveTo>
                  <a:pt x="0" y="0"/>
                </a:moveTo>
                <a:lnTo>
                  <a:pt x="0" y="65979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2" name="object 4292"/>
          <p:cNvSpPr/>
          <p:nvPr/>
        </p:nvSpPr>
        <p:spPr>
          <a:xfrm>
            <a:off x="18794972" y="1293610"/>
            <a:ext cx="0" cy="621665"/>
          </a:xfrm>
          <a:custGeom>
            <a:avLst/>
            <a:gdLst/>
            <a:ahLst/>
            <a:cxnLst/>
            <a:rect l="l" t="t" r="r" b="b"/>
            <a:pathLst>
              <a:path w="0" h="621664">
                <a:moveTo>
                  <a:pt x="0" y="0"/>
                </a:moveTo>
                <a:lnTo>
                  <a:pt x="0" y="62133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3" name="object 4293"/>
          <p:cNvSpPr/>
          <p:nvPr/>
        </p:nvSpPr>
        <p:spPr>
          <a:xfrm>
            <a:off x="18321379" y="1274383"/>
            <a:ext cx="0" cy="660400"/>
          </a:xfrm>
          <a:custGeom>
            <a:avLst/>
            <a:gdLst/>
            <a:ahLst/>
            <a:cxnLst/>
            <a:rect l="l" t="t" r="r" b="b"/>
            <a:pathLst>
              <a:path w="0" h="660400">
                <a:moveTo>
                  <a:pt x="0" y="0"/>
                </a:moveTo>
                <a:lnTo>
                  <a:pt x="0" y="65979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4" name="object 4294"/>
          <p:cNvSpPr/>
          <p:nvPr/>
        </p:nvSpPr>
        <p:spPr>
          <a:xfrm>
            <a:off x="18340606" y="1293610"/>
            <a:ext cx="0" cy="621665"/>
          </a:xfrm>
          <a:custGeom>
            <a:avLst/>
            <a:gdLst/>
            <a:ahLst/>
            <a:cxnLst/>
            <a:rect l="l" t="t" r="r" b="b"/>
            <a:pathLst>
              <a:path w="0" h="621664">
                <a:moveTo>
                  <a:pt x="0" y="0"/>
                </a:moveTo>
                <a:lnTo>
                  <a:pt x="0" y="62133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5" name="object 4295"/>
          <p:cNvSpPr/>
          <p:nvPr/>
        </p:nvSpPr>
        <p:spPr>
          <a:xfrm>
            <a:off x="18460017" y="1244531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 h="0">
                <a:moveTo>
                  <a:pt x="0" y="0"/>
                </a:moveTo>
                <a:lnTo>
                  <a:pt x="211497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6" name="object 4296"/>
          <p:cNvSpPr/>
          <p:nvPr/>
        </p:nvSpPr>
        <p:spPr>
          <a:xfrm>
            <a:off x="18464065" y="1232893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 h="0">
                <a:moveTo>
                  <a:pt x="0" y="0"/>
                </a:moveTo>
                <a:lnTo>
                  <a:pt x="211497" y="0"/>
                </a:lnTo>
              </a:path>
            </a:pathLst>
          </a:custGeom>
          <a:ln w="182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7" name="object 4297"/>
          <p:cNvSpPr/>
          <p:nvPr/>
        </p:nvSpPr>
        <p:spPr>
          <a:xfrm>
            <a:off x="18663418" y="1226822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4">
                <a:moveTo>
                  <a:pt x="0" y="2327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8" name="object 4298"/>
          <p:cNvSpPr/>
          <p:nvPr/>
        </p:nvSpPr>
        <p:spPr>
          <a:xfrm>
            <a:off x="18472160" y="1226822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4">
                <a:moveTo>
                  <a:pt x="0" y="2327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9" name="object 4299"/>
          <p:cNvSpPr/>
          <p:nvPr/>
        </p:nvSpPr>
        <p:spPr>
          <a:xfrm>
            <a:off x="18675562" y="1226822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4">
                <a:moveTo>
                  <a:pt x="0" y="2327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0" name="object 4300"/>
          <p:cNvSpPr/>
          <p:nvPr/>
        </p:nvSpPr>
        <p:spPr>
          <a:xfrm>
            <a:off x="18460017" y="1226822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4">
                <a:moveTo>
                  <a:pt x="0" y="2327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1" name="object 4301"/>
          <p:cNvSpPr/>
          <p:nvPr/>
        </p:nvSpPr>
        <p:spPr>
          <a:xfrm>
            <a:off x="18265722" y="1163069"/>
            <a:ext cx="605155" cy="0"/>
          </a:xfrm>
          <a:custGeom>
            <a:avLst/>
            <a:gdLst/>
            <a:ahLst/>
            <a:cxnLst/>
            <a:rect l="l" t="t" r="r" b="b"/>
            <a:pathLst>
              <a:path w="605155" h="0">
                <a:moveTo>
                  <a:pt x="0" y="0"/>
                </a:moveTo>
                <a:lnTo>
                  <a:pt x="6051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2" name="object 4302"/>
          <p:cNvSpPr/>
          <p:nvPr/>
        </p:nvSpPr>
        <p:spPr>
          <a:xfrm>
            <a:off x="17594798" y="109122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3" name="object 4303"/>
          <p:cNvSpPr/>
          <p:nvPr/>
        </p:nvSpPr>
        <p:spPr>
          <a:xfrm>
            <a:off x="17594798" y="111449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4" name="object 4304"/>
          <p:cNvSpPr/>
          <p:nvPr/>
        </p:nvSpPr>
        <p:spPr>
          <a:xfrm>
            <a:off x="17637300" y="11023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5" name="object 4305"/>
          <p:cNvSpPr/>
          <p:nvPr/>
        </p:nvSpPr>
        <p:spPr>
          <a:xfrm>
            <a:off x="17637300" y="11023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6" name="object 4306"/>
          <p:cNvSpPr/>
          <p:nvPr/>
        </p:nvSpPr>
        <p:spPr>
          <a:xfrm>
            <a:off x="17649443" y="109122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023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7" name="object 4307"/>
          <p:cNvSpPr/>
          <p:nvPr/>
        </p:nvSpPr>
        <p:spPr>
          <a:xfrm>
            <a:off x="17594798" y="1173188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8" name="object 4308"/>
          <p:cNvSpPr/>
          <p:nvPr/>
        </p:nvSpPr>
        <p:spPr>
          <a:xfrm>
            <a:off x="17621108" y="11620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9" name="object 4309"/>
          <p:cNvSpPr/>
          <p:nvPr/>
        </p:nvSpPr>
        <p:spPr>
          <a:xfrm>
            <a:off x="17621108" y="11620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0" name="object 4310"/>
          <p:cNvSpPr/>
          <p:nvPr/>
        </p:nvSpPr>
        <p:spPr>
          <a:xfrm>
            <a:off x="17633252" y="109830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1" name="object 4311"/>
          <p:cNvSpPr/>
          <p:nvPr/>
        </p:nvSpPr>
        <p:spPr>
          <a:xfrm>
            <a:off x="17617061" y="115699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2" name="object 4312"/>
          <p:cNvSpPr/>
          <p:nvPr/>
        </p:nvSpPr>
        <p:spPr>
          <a:xfrm>
            <a:off x="17679803" y="11458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3" name="object 4313"/>
          <p:cNvSpPr/>
          <p:nvPr/>
        </p:nvSpPr>
        <p:spPr>
          <a:xfrm>
            <a:off x="17679803" y="11458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4" name="object 4314"/>
          <p:cNvSpPr/>
          <p:nvPr/>
        </p:nvSpPr>
        <p:spPr>
          <a:xfrm>
            <a:off x="17691946" y="1113483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5" name="object 4315"/>
          <p:cNvSpPr/>
          <p:nvPr/>
        </p:nvSpPr>
        <p:spPr>
          <a:xfrm>
            <a:off x="17663611" y="1204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6" name="object 4316"/>
          <p:cNvSpPr/>
          <p:nvPr/>
        </p:nvSpPr>
        <p:spPr>
          <a:xfrm>
            <a:off x="17663611" y="1204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7" name="object 4317"/>
          <p:cNvSpPr/>
          <p:nvPr/>
        </p:nvSpPr>
        <p:spPr>
          <a:xfrm>
            <a:off x="17675755" y="1155985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8" name="object 4318"/>
          <p:cNvSpPr/>
          <p:nvPr/>
        </p:nvSpPr>
        <p:spPr>
          <a:xfrm>
            <a:off x="17702065" y="1200511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9" name="object 4319"/>
          <p:cNvSpPr/>
          <p:nvPr/>
        </p:nvSpPr>
        <p:spPr>
          <a:xfrm>
            <a:off x="16334919" y="109122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0" name="object 4320"/>
          <p:cNvSpPr/>
          <p:nvPr/>
        </p:nvSpPr>
        <p:spPr>
          <a:xfrm>
            <a:off x="16334919" y="111449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1" name="object 4321"/>
          <p:cNvSpPr/>
          <p:nvPr/>
        </p:nvSpPr>
        <p:spPr>
          <a:xfrm>
            <a:off x="16377420" y="11023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2" name="object 4322"/>
          <p:cNvSpPr/>
          <p:nvPr/>
        </p:nvSpPr>
        <p:spPr>
          <a:xfrm>
            <a:off x="16377420" y="11023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3" name="object 4323"/>
          <p:cNvSpPr/>
          <p:nvPr/>
        </p:nvSpPr>
        <p:spPr>
          <a:xfrm>
            <a:off x="16389563" y="109122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023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4" name="object 4324"/>
          <p:cNvSpPr/>
          <p:nvPr/>
        </p:nvSpPr>
        <p:spPr>
          <a:xfrm>
            <a:off x="16334919" y="1173188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5" name="object 4325"/>
          <p:cNvSpPr/>
          <p:nvPr/>
        </p:nvSpPr>
        <p:spPr>
          <a:xfrm>
            <a:off x="16361229" y="11620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6" name="object 4326"/>
          <p:cNvSpPr/>
          <p:nvPr/>
        </p:nvSpPr>
        <p:spPr>
          <a:xfrm>
            <a:off x="16361229" y="11620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7" name="object 4327"/>
          <p:cNvSpPr/>
          <p:nvPr/>
        </p:nvSpPr>
        <p:spPr>
          <a:xfrm>
            <a:off x="16373372" y="109830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8" name="object 4328"/>
          <p:cNvSpPr/>
          <p:nvPr/>
        </p:nvSpPr>
        <p:spPr>
          <a:xfrm>
            <a:off x="16357181" y="115699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9" name="object 4329"/>
          <p:cNvSpPr/>
          <p:nvPr/>
        </p:nvSpPr>
        <p:spPr>
          <a:xfrm>
            <a:off x="16419923" y="11458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0" name="object 4330"/>
          <p:cNvSpPr/>
          <p:nvPr/>
        </p:nvSpPr>
        <p:spPr>
          <a:xfrm>
            <a:off x="16419923" y="11458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1" name="object 4331"/>
          <p:cNvSpPr/>
          <p:nvPr/>
        </p:nvSpPr>
        <p:spPr>
          <a:xfrm>
            <a:off x="16432066" y="1113483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2" name="object 4332"/>
          <p:cNvSpPr/>
          <p:nvPr/>
        </p:nvSpPr>
        <p:spPr>
          <a:xfrm>
            <a:off x="16403732" y="1204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3" name="object 4333"/>
          <p:cNvSpPr/>
          <p:nvPr/>
        </p:nvSpPr>
        <p:spPr>
          <a:xfrm>
            <a:off x="16403732" y="1204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4" name="object 4334"/>
          <p:cNvSpPr/>
          <p:nvPr/>
        </p:nvSpPr>
        <p:spPr>
          <a:xfrm>
            <a:off x="16415875" y="1155985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5" name="object 4335"/>
          <p:cNvSpPr/>
          <p:nvPr/>
        </p:nvSpPr>
        <p:spPr>
          <a:xfrm>
            <a:off x="16442185" y="1200511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6" name="object 4336"/>
          <p:cNvSpPr/>
          <p:nvPr/>
        </p:nvSpPr>
        <p:spPr>
          <a:xfrm>
            <a:off x="15053788" y="109122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7" name="object 4337"/>
          <p:cNvSpPr/>
          <p:nvPr/>
        </p:nvSpPr>
        <p:spPr>
          <a:xfrm>
            <a:off x="15053788" y="111449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8" name="object 4338"/>
          <p:cNvSpPr/>
          <p:nvPr/>
        </p:nvSpPr>
        <p:spPr>
          <a:xfrm>
            <a:off x="15096290" y="11023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9" name="object 4339"/>
          <p:cNvSpPr/>
          <p:nvPr/>
        </p:nvSpPr>
        <p:spPr>
          <a:xfrm>
            <a:off x="15096290" y="11023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0" name="object 4340"/>
          <p:cNvSpPr/>
          <p:nvPr/>
        </p:nvSpPr>
        <p:spPr>
          <a:xfrm>
            <a:off x="15107422" y="10912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1" name="object 4341"/>
          <p:cNvSpPr/>
          <p:nvPr/>
        </p:nvSpPr>
        <p:spPr>
          <a:xfrm>
            <a:off x="15053788" y="1173188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2" name="object 4342"/>
          <p:cNvSpPr/>
          <p:nvPr/>
        </p:nvSpPr>
        <p:spPr>
          <a:xfrm>
            <a:off x="15080099" y="11620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3" name="object 4343"/>
          <p:cNvSpPr/>
          <p:nvPr/>
        </p:nvSpPr>
        <p:spPr>
          <a:xfrm>
            <a:off x="15080099" y="11620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4" name="object 4344"/>
          <p:cNvSpPr/>
          <p:nvPr/>
        </p:nvSpPr>
        <p:spPr>
          <a:xfrm>
            <a:off x="15091230" y="109830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5" name="object 4345"/>
          <p:cNvSpPr/>
          <p:nvPr/>
        </p:nvSpPr>
        <p:spPr>
          <a:xfrm>
            <a:off x="15075039" y="1156997"/>
            <a:ext cx="55244" cy="53975"/>
          </a:xfrm>
          <a:custGeom>
            <a:avLst/>
            <a:gdLst/>
            <a:ahLst/>
            <a:cxnLst/>
            <a:rect l="l" t="t" r="r" b="b"/>
            <a:pathLst>
              <a:path w="55244" h="53975">
                <a:moveTo>
                  <a:pt x="0" y="53633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6" name="object 4346"/>
          <p:cNvSpPr/>
          <p:nvPr/>
        </p:nvSpPr>
        <p:spPr>
          <a:xfrm>
            <a:off x="15138792" y="11458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7" name="object 4347"/>
          <p:cNvSpPr/>
          <p:nvPr/>
        </p:nvSpPr>
        <p:spPr>
          <a:xfrm>
            <a:off x="15138792" y="11458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8" name="object 4348"/>
          <p:cNvSpPr/>
          <p:nvPr/>
        </p:nvSpPr>
        <p:spPr>
          <a:xfrm>
            <a:off x="15150935" y="1113483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9" name="object 4349"/>
          <p:cNvSpPr/>
          <p:nvPr/>
        </p:nvSpPr>
        <p:spPr>
          <a:xfrm>
            <a:off x="15122600" y="1204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0" name="object 4350"/>
          <p:cNvSpPr/>
          <p:nvPr/>
        </p:nvSpPr>
        <p:spPr>
          <a:xfrm>
            <a:off x="15122600" y="1204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1" name="object 4351"/>
          <p:cNvSpPr/>
          <p:nvPr/>
        </p:nvSpPr>
        <p:spPr>
          <a:xfrm>
            <a:off x="15134744" y="1155985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2" name="object 4352"/>
          <p:cNvSpPr/>
          <p:nvPr/>
        </p:nvSpPr>
        <p:spPr>
          <a:xfrm>
            <a:off x="15161055" y="1200511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3" name="object 4353"/>
          <p:cNvSpPr/>
          <p:nvPr/>
        </p:nvSpPr>
        <p:spPr>
          <a:xfrm>
            <a:off x="13772658" y="109122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4" name="object 4354"/>
          <p:cNvSpPr/>
          <p:nvPr/>
        </p:nvSpPr>
        <p:spPr>
          <a:xfrm>
            <a:off x="13772658" y="111449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5" name="object 4355"/>
          <p:cNvSpPr/>
          <p:nvPr/>
        </p:nvSpPr>
        <p:spPr>
          <a:xfrm>
            <a:off x="13814147" y="11023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6" name="object 4356"/>
          <p:cNvSpPr/>
          <p:nvPr/>
        </p:nvSpPr>
        <p:spPr>
          <a:xfrm>
            <a:off x="13814147" y="11023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7" name="object 4357"/>
          <p:cNvSpPr/>
          <p:nvPr/>
        </p:nvSpPr>
        <p:spPr>
          <a:xfrm>
            <a:off x="13826290" y="1091220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023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8" name="object 4358"/>
          <p:cNvSpPr/>
          <p:nvPr/>
        </p:nvSpPr>
        <p:spPr>
          <a:xfrm>
            <a:off x="13772658" y="1173188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9" name="object 4359"/>
          <p:cNvSpPr/>
          <p:nvPr/>
        </p:nvSpPr>
        <p:spPr>
          <a:xfrm>
            <a:off x="13798968" y="11620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0" name="object 4360"/>
          <p:cNvSpPr/>
          <p:nvPr/>
        </p:nvSpPr>
        <p:spPr>
          <a:xfrm>
            <a:off x="13798968" y="11620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1" name="object 4361"/>
          <p:cNvSpPr/>
          <p:nvPr/>
        </p:nvSpPr>
        <p:spPr>
          <a:xfrm>
            <a:off x="13810099" y="109830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2" name="object 4362"/>
          <p:cNvSpPr/>
          <p:nvPr/>
        </p:nvSpPr>
        <p:spPr>
          <a:xfrm>
            <a:off x="13793908" y="115699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3" name="object 4363"/>
          <p:cNvSpPr/>
          <p:nvPr/>
        </p:nvSpPr>
        <p:spPr>
          <a:xfrm>
            <a:off x="13857662" y="11458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4" name="object 4364"/>
          <p:cNvSpPr/>
          <p:nvPr/>
        </p:nvSpPr>
        <p:spPr>
          <a:xfrm>
            <a:off x="13857662" y="11458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5" name="object 4365"/>
          <p:cNvSpPr/>
          <p:nvPr/>
        </p:nvSpPr>
        <p:spPr>
          <a:xfrm>
            <a:off x="13869806" y="1113483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6" name="object 4366"/>
          <p:cNvSpPr/>
          <p:nvPr/>
        </p:nvSpPr>
        <p:spPr>
          <a:xfrm>
            <a:off x="13841471" y="1204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7" name="object 4367"/>
          <p:cNvSpPr/>
          <p:nvPr/>
        </p:nvSpPr>
        <p:spPr>
          <a:xfrm>
            <a:off x="13841471" y="1204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8" name="object 4368"/>
          <p:cNvSpPr/>
          <p:nvPr/>
        </p:nvSpPr>
        <p:spPr>
          <a:xfrm>
            <a:off x="13853614" y="1155985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9" name="object 4369"/>
          <p:cNvSpPr/>
          <p:nvPr/>
        </p:nvSpPr>
        <p:spPr>
          <a:xfrm>
            <a:off x="13879924" y="1200511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0" name="object 4370"/>
          <p:cNvSpPr/>
          <p:nvPr/>
        </p:nvSpPr>
        <p:spPr>
          <a:xfrm>
            <a:off x="12557304" y="1091220"/>
            <a:ext cx="831850" cy="1429385"/>
          </a:xfrm>
          <a:custGeom>
            <a:avLst/>
            <a:gdLst/>
            <a:ahLst/>
            <a:cxnLst/>
            <a:rect l="l" t="t" r="r" b="b"/>
            <a:pathLst>
              <a:path w="831850" h="1429385">
                <a:moveTo>
                  <a:pt x="831824" y="0"/>
                </a:moveTo>
                <a:lnTo>
                  <a:pt x="831824" y="12143"/>
                </a:lnTo>
                <a:lnTo>
                  <a:pt x="11131" y="12143"/>
                </a:lnTo>
                <a:lnTo>
                  <a:pt x="11131" y="1428875"/>
                </a:lnTo>
                <a:lnTo>
                  <a:pt x="0" y="14288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1" name="object 4371"/>
          <p:cNvSpPr/>
          <p:nvPr/>
        </p:nvSpPr>
        <p:spPr>
          <a:xfrm>
            <a:off x="14472928" y="1884590"/>
            <a:ext cx="0" cy="1242060"/>
          </a:xfrm>
          <a:custGeom>
            <a:avLst/>
            <a:gdLst/>
            <a:ahLst/>
            <a:cxnLst/>
            <a:rect l="l" t="t" r="r" b="b"/>
            <a:pathLst>
              <a:path w="0" h="1242060">
                <a:moveTo>
                  <a:pt x="0" y="124166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2" name="object 4372"/>
          <p:cNvSpPr/>
          <p:nvPr/>
        </p:nvSpPr>
        <p:spPr>
          <a:xfrm>
            <a:off x="15786441" y="1887626"/>
            <a:ext cx="0" cy="1238885"/>
          </a:xfrm>
          <a:custGeom>
            <a:avLst/>
            <a:gdLst/>
            <a:ahLst/>
            <a:cxnLst/>
            <a:rect l="l" t="t" r="r" b="b"/>
            <a:pathLst>
              <a:path w="0" h="1238885">
                <a:moveTo>
                  <a:pt x="0" y="123862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3" name="object 4373"/>
          <p:cNvSpPr/>
          <p:nvPr/>
        </p:nvSpPr>
        <p:spPr>
          <a:xfrm>
            <a:off x="15113492" y="1795538"/>
            <a:ext cx="0" cy="777240"/>
          </a:xfrm>
          <a:custGeom>
            <a:avLst/>
            <a:gdLst/>
            <a:ahLst/>
            <a:cxnLst/>
            <a:rect l="l" t="t" r="r" b="b"/>
            <a:pathLst>
              <a:path w="0" h="777239">
                <a:moveTo>
                  <a:pt x="0" y="0"/>
                </a:moveTo>
                <a:lnTo>
                  <a:pt x="0" y="77717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4" name="object 4374"/>
          <p:cNvSpPr/>
          <p:nvPr/>
        </p:nvSpPr>
        <p:spPr>
          <a:xfrm>
            <a:off x="13832363" y="1795538"/>
            <a:ext cx="0" cy="777240"/>
          </a:xfrm>
          <a:custGeom>
            <a:avLst/>
            <a:gdLst/>
            <a:ahLst/>
            <a:cxnLst/>
            <a:rect l="l" t="t" r="r" b="b"/>
            <a:pathLst>
              <a:path w="0" h="777239">
                <a:moveTo>
                  <a:pt x="0" y="0"/>
                </a:moveTo>
                <a:lnTo>
                  <a:pt x="0" y="77717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5" name="object 4375"/>
          <p:cNvSpPr/>
          <p:nvPr/>
        </p:nvSpPr>
        <p:spPr>
          <a:xfrm>
            <a:off x="16459389" y="1884590"/>
            <a:ext cx="0" cy="542925"/>
          </a:xfrm>
          <a:custGeom>
            <a:avLst/>
            <a:gdLst/>
            <a:ahLst/>
            <a:cxnLst/>
            <a:rect l="l" t="t" r="r" b="b"/>
            <a:pathLst>
              <a:path w="0" h="542925">
                <a:moveTo>
                  <a:pt x="0" y="5424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6" name="object 4376"/>
          <p:cNvSpPr/>
          <p:nvPr/>
        </p:nvSpPr>
        <p:spPr>
          <a:xfrm>
            <a:off x="18933610" y="1972630"/>
            <a:ext cx="287655" cy="74295"/>
          </a:xfrm>
          <a:custGeom>
            <a:avLst/>
            <a:gdLst/>
            <a:ahLst/>
            <a:cxnLst/>
            <a:rect l="l" t="t" r="r" b="b"/>
            <a:pathLst>
              <a:path w="287655" h="74294">
                <a:moveTo>
                  <a:pt x="0" y="73872"/>
                </a:moveTo>
                <a:lnTo>
                  <a:pt x="287394" y="73872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7" name="object 4377"/>
          <p:cNvSpPr/>
          <p:nvPr/>
        </p:nvSpPr>
        <p:spPr>
          <a:xfrm>
            <a:off x="18933610" y="1898757"/>
            <a:ext cx="287655" cy="74295"/>
          </a:xfrm>
          <a:custGeom>
            <a:avLst/>
            <a:gdLst/>
            <a:ahLst/>
            <a:cxnLst/>
            <a:rect l="l" t="t" r="r" b="b"/>
            <a:pathLst>
              <a:path w="287655" h="74294">
                <a:moveTo>
                  <a:pt x="0" y="73872"/>
                </a:moveTo>
                <a:lnTo>
                  <a:pt x="287394" y="73872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8" name="object 4378"/>
          <p:cNvSpPr/>
          <p:nvPr/>
        </p:nvSpPr>
        <p:spPr>
          <a:xfrm>
            <a:off x="18933610" y="1823873"/>
            <a:ext cx="287655" cy="74930"/>
          </a:xfrm>
          <a:custGeom>
            <a:avLst/>
            <a:gdLst/>
            <a:ahLst/>
            <a:cxnLst/>
            <a:rect l="l" t="t" r="r" b="b"/>
            <a:pathLst>
              <a:path w="287655" h="74930">
                <a:moveTo>
                  <a:pt x="0" y="74884"/>
                </a:moveTo>
                <a:lnTo>
                  <a:pt x="287394" y="74884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9" name="object 4379"/>
          <p:cNvSpPr/>
          <p:nvPr/>
        </p:nvSpPr>
        <p:spPr>
          <a:xfrm>
            <a:off x="18933610" y="1750000"/>
            <a:ext cx="287655" cy="74295"/>
          </a:xfrm>
          <a:custGeom>
            <a:avLst/>
            <a:gdLst/>
            <a:ahLst/>
            <a:cxnLst/>
            <a:rect l="l" t="t" r="r" b="b"/>
            <a:pathLst>
              <a:path w="287655" h="74294">
                <a:moveTo>
                  <a:pt x="0" y="73872"/>
                </a:moveTo>
                <a:lnTo>
                  <a:pt x="287394" y="73872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0" name="object 4380"/>
          <p:cNvSpPr/>
          <p:nvPr/>
        </p:nvSpPr>
        <p:spPr>
          <a:xfrm>
            <a:off x="18933610" y="1676128"/>
            <a:ext cx="287655" cy="74295"/>
          </a:xfrm>
          <a:custGeom>
            <a:avLst/>
            <a:gdLst/>
            <a:ahLst/>
            <a:cxnLst/>
            <a:rect l="l" t="t" r="r" b="b"/>
            <a:pathLst>
              <a:path w="287655" h="74294">
                <a:moveTo>
                  <a:pt x="287394" y="73872"/>
                </a:moveTo>
                <a:lnTo>
                  <a:pt x="287394" y="0"/>
                </a:lnTo>
                <a:lnTo>
                  <a:pt x="143697" y="0"/>
                </a:lnTo>
                <a:lnTo>
                  <a:pt x="0" y="73872"/>
                </a:lnTo>
                <a:lnTo>
                  <a:pt x="287394" y="7387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1" name="object 4381"/>
          <p:cNvSpPr/>
          <p:nvPr/>
        </p:nvSpPr>
        <p:spPr>
          <a:xfrm>
            <a:off x="19077306" y="1602255"/>
            <a:ext cx="144145" cy="74295"/>
          </a:xfrm>
          <a:custGeom>
            <a:avLst/>
            <a:gdLst/>
            <a:ahLst/>
            <a:cxnLst/>
            <a:rect l="l" t="t" r="r" b="b"/>
            <a:pathLst>
              <a:path w="144144" h="74294">
                <a:moveTo>
                  <a:pt x="143697" y="0"/>
                </a:moveTo>
                <a:lnTo>
                  <a:pt x="0" y="73872"/>
                </a:lnTo>
                <a:lnTo>
                  <a:pt x="143697" y="73872"/>
                </a:lnTo>
                <a:lnTo>
                  <a:pt x="14369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2" name="object 4382"/>
          <p:cNvSpPr/>
          <p:nvPr/>
        </p:nvSpPr>
        <p:spPr>
          <a:xfrm>
            <a:off x="18933610" y="1676128"/>
            <a:ext cx="91440" cy="47625"/>
          </a:xfrm>
          <a:custGeom>
            <a:avLst/>
            <a:gdLst/>
            <a:ahLst/>
            <a:cxnLst/>
            <a:rect l="l" t="t" r="r" b="b"/>
            <a:pathLst>
              <a:path w="91440" h="47625">
                <a:moveTo>
                  <a:pt x="0" y="47561"/>
                </a:moveTo>
                <a:lnTo>
                  <a:pt x="91075" y="0"/>
                </a:lnTo>
                <a:lnTo>
                  <a:pt x="5464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3" name="object 4383"/>
          <p:cNvSpPr/>
          <p:nvPr/>
        </p:nvSpPr>
        <p:spPr>
          <a:xfrm>
            <a:off x="18933610" y="167612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3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4" name="object 4384"/>
          <p:cNvSpPr/>
          <p:nvPr/>
        </p:nvSpPr>
        <p:spPr>
          <a:xfrm>
            <a:off x="18933610" y="160225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5" name="object 4385"/>
          <p:cNvSpPr/>
          <p:nvPr/>
        </p:nvSpPr>
        <p:spPr>
          <a:xfrm>
            <a:off x="18988254" y="1602255"/>
            <a:ext cx="180340" cy="74295"/>
          </a:xfrm>
          <a:custGeom>
            <a:avLst/>
            <a:gdLst/>
            <a:ahLst/>
            <a:cxnLst/>
            <a:rect l="l" t="t" r="r" b="b"/>
            <a:pathLst>
              <a:path w="180340" h="74294">
                <a:moveTo>
                  <a:pt x="0" y="73872"/>
                </a:moveTo>
                <a:lnTo>
                  <a:pt x="36430" y="73872"/>
                </a:lnTo>
                <a:lnTo>
                  <a:pt x="18012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6" name="object 4386"/>
          <p:cNvSpPr/>
          <p:nvPr/>
        </p:nvSpPr>
        <p:spPr>
          <a:xfrm>
            <a:off x="18933610" y="1528383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7" name="object 4387"/>
          <p:cNvSpPr/>
          <p:nvPr/>
        </p:nvSpPr>
        <p:spPr>
          <a:xfrm>
            <a:off x="19141059" y="1563801"/>
            <a:ext cx="80010" cy="38735"/>
          </a:xfrm>
          <a:custGeom>
            <a:avLst/>
            <a:gdLst/>
            <a:ahLst/>
            <a:cxnLst/>
            <a:rect l="l" t="t" r="r" b="b"/>
            <a:pathLst>
              <a:path w="80009" h="38734">
                <a:moveTo>
                  <a:pt x="0" y="38454"/>
                </a:moveTo>
                <a:lnTo>
                  <a:pt x="27322" y="38454"/>
                </a:lnTo>
                <a:lnTo>
                  <a:pt x="79944" y="11131"/>
                </a:lnTo>
                <a:lnTo>
                  <a:pt x="7994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8" name="object 4388"/>
          <p:cNvSpPr/>
          <p:nvPr/>
        </p:nvSpPr>
        <p:spPr>
          <a:xfrm>
            <a:off x="19221005" y="1167116"/>
            <a:ext cx="0" cy="391160"/>
          </a:xfrm>
          <a:custGeom>
            <a:avLst/>
            <a:gdLst/>
            <a:ahLst/>
            <a:cxnLst/>
            <a:rect l="l" t="t" r="r" b="b"/>
            <a:pathLst>
              <a:path w="0" h="391159">
                <a:moveTo>
                  <a:pt x="0" y="0"/>
                </a:moveTo>
                <a:lnTo>
                  <a:pt x="0" y="39061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9" name="object 4389"/>
          <p:cNvSpPr/>
          <p:nvPr/>
        </p:nvSpPr>
        <p:spPr>
          <a:xfrm>
            <a:off x="19294876" y="1167116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0" name="object 4390"/>
          <p:cNvSpPr/>
          <p:nvPr/>
        </p:nvSpPr>
        <p:spPr>
          <a:xfrm>
            <a:off x="19221005" y="1427188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5" h="26669">
                <a:moveTo>
                  <a:pt x="0" y="0"/>
                </a:moveTo>
                <a:lnTo>
                  <a:pt x="0" y="26310"/>
                </a:lnTo>
                <a:lnTo>
                  <a:pt x="24286" y="2631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1" name="object 4391"/>
          <p:cNvSpPr/>
          <p:nvPr/>
        </p:nvSpPr>
        <p:spPr>
          <a:xfrm>
            <a:off x="19269577" y="1453499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0" y="0"/>
                </a:moveTo>
                <a:lnTo>
                  <a:pt x="2529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2" name="object 4392"/>
          <p:cNvSpPr/>
          <p:nvPr/>
        </p:nvSpPr>
        <p:spPr>
          <a:xfrm>
            <a:off x="19294876" y="1427188"/>
            <a:ext cx="72390" cy="26670"/>
          </a:xfrm>
          <a:custGeom>
            <a:avLst/>
            <a:gdLst/>
            <a:ahLst/>
            <a:cxnLst/>
            <a:rect l="l" t="t" r="r" b="b"/>
            <a:pathLst>
              <a:path w="72390" h="26669">
                <a:moveTo>
                  <a:pt x="0" y="0"/>
                </a:moveTo>
                <a:lnTo>
                  <a:pt x="0" y="26310"/>
                </a:lnTo>
                <a:lnTo>
                  <a:pt x="45537" y="26310"/>
                </a:lnTo>
                <a:lnTo>
                  <a:pt x="71848" y="2631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3" name="object 4393"/>
          <p:cNvSpPr/>
          <p:nvPr/>
        </p:nvSpPr>
        <p:spPr>
          <a:xfrm>
            <a:off x="19384940" y="1453499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4" name="object 4394"/>
          <p:cNvSpPr/>
          <p:nvPr/>
        </p:nvSpPr>
        <p:spPr>
          <a:xfrm>
            <a:off x="19340414" y="1453499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26310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5" name="object 4395"/>
          <p:cNvSpPr/>
          <p:nvPr/>
        </p:nvSpPr>
        <p:spPr>
          <a:xfrm>
            <a:off x="19340414" y="1500048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0" y="0"/>
                </a:moveTo>
                <a:lnTo>
                  <a:pt x="0" y="28334"/>
                </a:lnTo>
                <a:lnTo>
                  <a:pt x="2631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6" name="object 4396"/>
          <p:cNvSpPr/>
          <p:nvPr/>
        </p:nvSpPr>
        <p:spPr>
          <a:xfrm>
            <a:off x="19384940" y="1528383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7" name="object 4397"/>
          <p:cNvSpPr/>
          <p:nvPr/>
        </p:nvSpPr>
        <p:spPr>
          <a:xfrm>
            <a:off x="19340414" y="1528383"/>
            <a:ext cx="26670" cy="27940"/>
          </a:xfrm>
          <a:custGeom>
            <a:avLst/>
            <a:gdLst/>
            <a:ahLst/>
            <a:cxnLst/>
            <a:rect l="l" t="t" r="r" b="b"/>
            <a:pathLst>
              <a:path w="26669" h="27940">
                <a:moveTo>
                  <a:pt x="26310" y="0"/>
                </a:moveTo>
                <a:lnTo>
                  <a:pt x="0" y="0"/>
                </a:lnTo>
                <a:lnTo>
                  <a:pt x="0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8" name="object 4398"/>
          <p:cNvSpPr/>
          <p:nvPr/>
        </p:nvSpPr>
        <p:spPr>
          <a:xfrm>
            <a:off x="19340414" y="1573921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0" y="0"/>
                </a:moveTo>
                <a:lnTo>
                  <a:pt x="0" y="28334"/>
                </a:lnTo>
                <a:lnTo>
                  <a:pt x="2631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9" name="object 4399"/>
          <p:cNvSpPr/>
          <p:nvPr/>
        </p:nvSpPr>
        <p:spPr>
          <a:xfrm>
            <a:off x="19384940" y="1602255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0" name="object 4400"/>
          <p:cNvSpPr/>
          <p:nvPr/>
        </p:nvSpPr>
        <p:spPr>
          <a:xfrm>
            <a:off x="19340414" y="1602255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26310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1" name="object 4401"/>
          <p:cNvSpPr/>
          <p:nvPr/>
        </p:nvSpPr>
        <p:spPr>
          <a:xfrm>
            <a:off x="19340414" y="1647793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0" y="0"/>
                </a:moveTo>
                <a:lnTo>
                  <a:pt x="0" y="28334"/>
                </a:lnTo>
                <a:lnTo>
                  <a:pt x="2631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2" name="object 4402"/>
          <p:cNvSpPr/>
          <p:nvPr/>
        </p:nvSpPr>
        <p:spPr>
          <a:xfrm>
            <a:off x="19384940" y="1676128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3" name="object 4403"/>
          <p:cNvSpPr/>
          <p:nvPr/>
        </p:nvSpPr>
        <p:spPr>
          <a:xfrm>
            <a:off x="19340414" y="1676128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26310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4" name="object 4404"/>
          <p:cNvSpPr/>
          <p:nvPr/>
        </p:nvSpPr>
        <p:spPr>
          <a:xfrm>
            <a:off x="19340414" y="1721666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0" y="0"/>
                </a:moveTo>
                <a:lnTo>
                  <a:pt x="0" y="28334"/>
                </a:lnTo>
                <a:lnTo>
                  <a:pt x="2631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5" name="object 4405"/>
          <p:cNvSpPr/>
          <p:nvPr/>
        </p:nvSpPr>
        <p:spPr>
          <a:xfrm>
            <a:off x="19384940" y="1750000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6" name="object 4406"/>
          <p:cNvSpPr/>
          <p:nvPr/>
        </p:nvSpPr>
        <p:spPr>
          <a:xfrm>
            <a:off x="19340414" y="1750000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26310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7" name="object 4407"/>
          <p:cNvSpPr/>
          <p:nvPr/>
        </p:nvSpPr>
        <p:spPr>
          <a:xfrm>
            <a:off x="19340414" y="1796550"/>
            <a:ext cx="26670" cy="27940"/>
          </a:xfrm>
          <a:custGeom>
            <a:avLst/>
            <a:gdLst/>
            <a:ahLst/>
            <a:cxnLst/>
            <a:rect l="l" t="t" r="r" b="b"/>
            <a:pathLst>
              <a:path w="26669" h="27939">
                <a:moveTo>
                  <a:pt x="0" y="0"/>
                </a:moveTo>
                <a:lnTo>
                  <a:pt x="0" y="27322"/>
                </a:lnTo>
                <a:lnTo>
                  <a:pt x="26310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8" name="object 4408"/>
          <p:cNvSpPr/>
          <p:nvPr/>
        </p:nvSpPr>
        <p:spPr>
          <a:xfrm>
            <a:off x="19384940" y="1823873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9" name="object 4409"/>
          <p:cNvSpPr/>
          <p:nvPr/>
        </p:nvSpPr>
        <p:spPr>
          <a:xfrm>
            <a:off x="19340414" y="1823873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26310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0" name="object 4410"/>
          <p:cNvSpPr/>
          <p:nvPr/>
        </p:nvSpPr>
        <p:spPr>
          <a:xfrm>
            <a:off x="19340414" y="1870423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0" y="0"/>
                </a:moveTo>
                <a:lnTo>
                  <a:pt x="0" y="28334"/>
                </a:lnTo>
                <a:lnTo>
                  <a:pt x="2631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1" name="object 4411"/>
          <p:cNvSpPr/>
          <p:nvPr/>
        </p:nvSpPr>
        <p:spPr>
          <a:xfrm>
            <a:off x="19384940" y="1898757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2" name="object 4412"/>
          <p:cNvSpPr/>
          <p:nvPr/>
        </p:nvSpPr>
        <p:spPr>
          <a:xfrm>
            <a:off x="19340414" y="1898757"/>
            <a:ext cx="26670" cy="27940"/>
          </a:xfrm>
          <a:custGeom>
            <a:avLst/>
            <a:gdLst/>
            <a:ahLst/>
            <a:cxnLst/>
            <a:rect l="l" t="t" r="r" b="b"/>
            <a:pathLst>
              <a:path w="26669" h="27939">
                <a:moveTo>
                  <a:pt x="26310" y="0"/>
                </a:moveTo>
                <a:lnTo>
                  <a:pt x="0" y="0"/>
                </a:lnTo>
                <a:lnTo>
                  <a:pt x="0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3" name="object 4413"/>
          <p:cNvSpPr/>
          <p:nvPr/>
        </p:nvSpPr>
        <p:spPr>
          <a:xfrm>
            <a:off x="19340414" y="1944295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0" y="0"/>
                </a:moveTo>
                <a:lnTo>
                  <a:pt x="0" y="28334"/>
                </a:lnTo>
                <a:lnTo>
                  <a:pt x="2631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4" name="object 4414"/>
          <p:cNvSpPr/>
          <p:nvPr/>
        </p:nvSpPr>
        <p:spPr>
          <a:xfrm>
            <a:off x="19384940" y="1972630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5" name="object 4415"/>
          <p:cNvSpPr/>
          <p:nvPr/>
        </p:nvSpPr>
        <p:spPr>
          <a:xfrm>
            <a:off x="19340414" y="1972630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26310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6" name="object 4416"/>
          <p:cNvSpPr/>
          <p:nvPr/>
        </p:nvSpPr>
        <p:spPr>
          <a:xfrm>
            <a:off x="19340414" y="2018167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0" y="0"/>
                </a:moveTo>
                <a:lnTo>
                  <a:pt x="0" y="28334"/>
                </a:lnTo>
                <a:lnTo>
                  <a:pt x="2631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7" name="object 4417"/>
          <p:cNvSpPr/>
          <p:nvPr/>
        </p:nvSpPr>
        <p:spPr>
          <a:xfrm>
            <a:off x="19077306" y="1354327"/>
            <a:ext cx="0" cy="692785"/>
          </a:xfrm>
          <a:custGeom>
            <a:avLst/>
            <a:gdLst/>
            <a:ahLst/>
            <a:cxnLst/>
            <a:rect l="l" t="t" r="r" b="b"/>
            <a:pathLst>
              <a:path w="0" h="692785">
                <a:moveTo>
                  <a:pt x="0" y="0"/>
                </a:moveTo>
                <a:lnTo>
                  <a:pt x="0" y="69217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8" name="object 4418"/>
          <p:cNvSpPr/>
          <p:nvPr/>
        </p:nvSpPr>
        <p:spPr>
          <a:xfrm>
            <a:off x="19075283" y="2037395"/>
            <a:ext cx="4445" cy="1270"/>
          </a:xfrm>
          <a:custGeom>
            <a:avLst/>
            <a:gdLst/>
            <a:ahLst/>
            <a:cxnLst/>
            <a:rect l="l" t="t" r="r" b="b"/>
            <a:pathLst>
              <a:path w="4444" h="1269">
                <a:moveTo>
                  <a:pt x="1011" y="0"/>
                </a:moveTo>
                <a:lnTo>
                  <a:pt x="0" y="1011"/>
                </a:lnTo>
                <a:lnTo>
                  <a:pt x="4047" y="1011"/>
                </a:lnTo>
                <a:lnTo>
                  <a:pt x="1011" y="0"/>
                </a:lnTo>
                <a:close/>
              </a:path>
              <a:path w="4444" h="1269">
                <a:moveTo>
                  <a:pt x="3035" y="0"/>
                </a:moveTo>
                <a:lnTo>
                  <a:pt x="1011" y="0"/>
                </a:lnTo>
                <a:lnTo>
                  <a:pt x="4047" y="1011"/>
                </a:lnTo>
                <a:lnTo>
                  <a:pt x="30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9" name="object 4419"/>
          <p:cNvSpPr/>
          <p:nvPr/>
        </p:nvSpPr>
        <p:spPr>
          <a:xfrm>
            <a:off x="19076294" y="203739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023" y="0"/>
                </a:moveTo>
                <a:lnTo>
                  <a:pt x="0" y="0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0" name="object 4420"/>
          <p:cNvSpPr/>
          <p:nvPr/>
        </p:nvSpPr>
        <p:spPr>
          <a:xfrm>
            <a:off x="19075283" y="2037395"/>
            <a:ext cx="4445" cy="1270"/>
          </a:xfrm>
          <a:custGeom>
            <a:avLst/>
            <a:gdLst/>
            <a:ahLst/>
            <a:cxnLst/>
            <a:rect l="l" t="t" r="r" b="b"/>
            <a:pathLst>
              <a:path w="4444" h="1269">
                <a:moveTo>
                  <a:pt x="1011" y="0"/>
                </a:moveTo>
                <a:lnTo>
                  <a:pt x="404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1" name="object 4421"/>
          <p:cNvSpPr/>
          <p:nvPr/>
        </p:nvSpPr>
        <p:spPr>
          <a:xfrm>
            <a:off x="19072246" y="2038595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 h="0">
                <a:moveTo>
                  <a:pt x="0" y="0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2" name="object 4422"/>
          <p:cNvSpPr/>
          <p:nvPr/>
        </p:nvSpPr>
        <p:spPr>
          <a:xfrm>
            <a:off x="19072246" y="2038406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1" y="0"/>
                </a:moveTo>
                <a:lnTo>
                  <a:pt x="0" y="1011"/>
                </a:lnTo>
                <a:lnTo>
                  <a:pt x="10119" y="1011"/>
                </a:lnTo>
                <a:lnTo>
                  <a:pt x="1011" y="0"/>
                </a:lnTo>
                <a:close/>
              </a:path>
              <a:path w="10159" h="1269">
                <a:moveTo>
                  <a:pt x="9107" y="0"/>
                </a:moveTo>
                <a:lnTo>
                  <a:pt x="1011" y="0"/>
                </a:lnTo>
                <a:lnTo>
                  <a:pt x="10119" y="1011"/>
                </a:lnTo>
                <a:lnTo>
                  <a:pt x="91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3" name="object 4423"/>
          <p:cNvSpPr/>
          <p:nvPr/>
        </p:nvSpPr>
        <p:spPr>
          <a:xfrm>
            <a:off x="19073259" y="2038406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8095" y="0"/>
                </a:moveTo>
                <a:lnTo>
                  <a:pt x="0" y="0"/>
                </a:lnTo>
                <a:lnTo>
                  <a:pt x="9107" y="1011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4" name="object 4424"/>
          <p:cNvSpPr/>
          <p:nvPr/>
        </p:nvSpPr>
        <p:spPr>
          <a:xfrm>
            <a:off x="19072246" y="2038406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1" y="0"/>
                </a:moveTo>
                <a:lnTo>
                  <a:pt x="1011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5" name="object 4425"/>
          <p:cNvSpPr/>
          <p:nvPr/>
        </p:nvSpPr>
        <p:spPr>
          <a:xfrm>
            <a:off x="19070223" y="2039924"/>
            <a:ext cx="13335" cy="0"/>
          </a:xfrm>
          <a:custGeom>
            <a:avLst/>
            <a:gdLst/>
            <a:ahLst/>
            <a:cxnLst/>
            <a:rect l="l" t="t" r="r" b="b"/>
            <a:pathLst>
              <a:path w="13334" h="0">
                <a:moveTo>
                  <a:pt x="0" y="0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6" name="object 4426"/>
          <p:cNvSpPr/>
          <p:nvPr/>
        </p:nvSpPr>
        <p:spPr>
          <a:xfrm>
            <a:off x="19072246" y="2039418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10119" y="0"/>
                </a:moveTo>
                <a:lnTo>
                  <a:pt x="0" y="0"/>
                </a:lnTo>
                <a:lnTo>
                  <a:pt x="11131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7" name="object 4427"/>
          <p:cNvSpPr/>
          <p:nvPr/>
        </p:nvSpPr>
        <p:spPr>
          <a:xfrm>
            <a:off x="19070223" y="2039418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2023" y="0"/>
                </a:moveTo>
                <a:lnTo>
                  <a:pt x="13155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8" name="object 4428"/>
          <p:cNvSpPr/>
          <p:nvPr/>
        </p:nvSpPr>
        <p:spPr>
          <a:xfrm>
            <a:off x="19069211" y="2040430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39">
                <a:moveTo>
                  <a:pt x="1011" y="0"/>
                </a:moveTo>
                <a:lnTo>
                  <a:pt x="0" y="2023"/>
                </a:lnTo>
                <a:lnTo>
                  <a:pt x="15179" y="2023"/>
                </a:lnTo>
                <a:lnTo>
                  <a:pt x="1011" y="0"/>
                </a:lnTo>
                <a:close/>
              </a:path>
              <a:path w="15240" h="2539">
                <a:moveTo>
                  <a:pt x="14167" y="0"/>
                </a:moveTo>
                <a:lnTo>
                  <a:pt x="1011" y="0"/>
                </a:lnTo>
                <a:lnTo>
                  <a:pt x="15179" y="2023"/>
                </a:lnTo>
                <a:lnTo>
                  <a:pt x="141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9" name="object 4429"/>
          <p:cNvSpPr/>
          <p:nvPr/>
        </p:nvSpPr>
        <p:spPr>
          <a:xfrm>
            <a:off x="19070223" y="2040430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5" h="2539">
                <a:moveTo>
                  <a:pt x="13155" y="0"/>
                </a:moveTo>
                <a:lnTo>
                  <a:pt x="0" y="0"/>
                </a:lnTo>
                <a:lnTo>
                  <a:pt x="14167" y="2023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0" name="object 4430"/>
          <p:cNvSpPr/>
          <p:nvPr/>
        </p:nvSpPr>
        <p:spPr>
          <a:xfrm>
            <a:off x="19069211" y="2040430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39">
                <a:moveTo>
                  <a:pt x="1011" y="0"/>
                </a:moveTo>
                <a:lnTo>
                  <a:pt x="15179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1" name="object 4431"/>
          <p:cNvSpPr/>
          <p:nvPr/>
        </p:nvSpPr>
        <p:spPr>
          <a:xfrm>
            <a:off x="19069211" y="204245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5179" y="0"/>
                </a:moveTo>
                <a:lnTo>
                  <a:pt x="0" y="0"/>
                </a:lnTo>
                <a:lnTo>
                  <a:pt x="16191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2" name="object 4432"/>
          <p:cNvSpPr/>
          <p:nvPr/>
        </p:nvSpPr>
        <p:spPr>
          <a:xfrm>
            <a:off x="19069211" y="204245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0"/>
                </a:moveTo>
                <a:lnTo>
                  <a:pt x="16191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3" name="object 4433"/>
          <p:cNvSpPr/>
          <p:nvPr/>
        </p:nvSpPr>
        <p:spPr>
          <a:xfrm>
            <a:off x="19068198" y="2043466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1011" y="0"/>
                </a:moveTo>
                <a:lnTo>
                  <a:pt x="0" y="2023"/>
                </a:lnTo>
                <a:lnTo>
                  <a:pt x="18215" y="2023"/>
                </a:lnTo>
                <a:lnTo>
                  <a:pt x="1011" y="0"/>
                </a:lnTo>
                <a:close/>
              </a:path>
              <a:path w="18415" h="2539">
                <a:moveTo>
                  <a:pt x="17203" y="0"/>
                </a:moveTo>
                <a:lnTo>
                  <a:pt x="1011" y="0"/>
                </a:lnTo>
                <a:lnTo>
                  <a:pt x="18215" y="2023"/>
                </a:lnTo>
                <a:lnTo>
                  <a:pt x="172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4" name="object 4434"/>
          <p:cNvSpPr/>
          <p:nvPr/>
        </p:nvSpPr>
        <p:spPr>
          <a:xfrm>
            <a:off x="19069211" y="2043466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16191" y="0"/>
                </a:moveTo>
                <a:lnTo>
                  <a:pt x="0" y="0"/>
                </a:lnTo>
                <a:lnTo>
                  <a:pt x="17203" y="2023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5" name="object 4435"/>
          <p:cNvSpPr/>
          <p:nvPr/>
        </p:nvSpPr>
        <p:spPr>
          <a:xfrm>
            <a:off x="19068198" y="2043466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1011" y="0"/>
                </a:moveTo>
                <a:lnTo>
                  <a:pt x="18215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6" name="object 4436"/>
          <p:cNvSpPr/>
          <p:nvPr/>
        </p:nvSpPr>
        <p:spPr>
          <a:xfrm>
            <a:off x="19068198" y="2045996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 h="0">
                <a:moveTo>
                  <a:pt x="0" y="0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7" name="object 4437"/>
          <p:cNvSpPr/>
          <p:nvPr/>
        </p:nvSpPr>
        <p:spPr>
          <a:xfrm>
            <a:off x="19068198" y="204549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8" name="object 4438"/>
          <p:cNvSpPr/>
          <p:nvPr/>
        </p:nvSpPr>
        <p:spPr>
          <a:xfrm>
            <a:off x="19068198" y="204549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9" name="object 4439"/>
          <p:cNvSpPr/>
          <p:nvPr/>
        </p:nvSpPr>
        <p:spPr>
          <a:xfrm>
            <a:off x="19068198" y="2046502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0" y="0"/>
                </a:moveTo>
                <a:lnTo>
                  <a:pt x="0" y="2023"/>
                </a:lnTo>
                <a:lnTo>
                  <a:pt x="18215" y="2023"/>
                </a:lnTo>
                <a:lnTo>
                  <a:pt x="0" y="0"/>
                </a:lnTo>
                <a:close/>
              </a:path>
              <a:path w="18415" h="2539">
                <a:moveTo>
                  <a:pt x="18215" y="0"/>
                </a:moveTo>
                <a:lnTo>
                  <a:pt x="0" y="0"/>
                </a:lnTo>
                <a:lnTo>
                  <a:pt x="18215" y="2023"/>
                </a:lnTo>
                <a:lnTo>
                  <a:pt x="182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0" name="object 4440"/>
          <p:cNvSpPr/>
          <p:nvPr/>
        </p:nvSpPr>
        <p:spPr>
          <a:xfrm>
            <a:off x="19068198" y="2046502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18215" y="0"/>
                </a:moveTo>
                <a:lnTo>
                  <a:pt x="0" y="0"/>
                </a:lnTo>
                <a:lnTo>
                  <a:pt x="18215" y="2023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1" name="object 4441"/>
          <p:cNvSpPr/>
          <p:nvPr/>
        </p:nvSpPr>
        <p:spPr>
          <a:xfrm>
            <a:off x="19068198" y="2046502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0" y="0"/>
                </a:moveTo>
                <a:lnTo>
                  <a:pt x="18215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2" name="object 4442"/>
          <p:cNvSpPr/>
          <p:nvPr/>
        </p:nvSpPr>
        <p:spPr>
          <a:xfrm>
            <a:off x="19068198" y="2048525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 h="0">
                <a:moveTo>
                  <a:pt x="0" y="0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3" name="object 4443"/>
          <p:cNvSpPr/>
          <p:nvPr/>
        </p:nvSpPr>
        <p:spPr>
          <a:xfrm>
            <a:off x="19068198" y="2048526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0" y="0"/>
                </a:moveTo>
                <a:lnTo>
                  <a:pt x="1011" y="2023"/>
                </a:lnTo>
                <a:lnTo>
                  <a:pt x="17203" y="2023"/>
                </a:lnTo>
                <a:lnTo>
                  <a:pt x="0" y="0"/>
                </a:lnTo>
                <a:close/>
              </a:path>
              <a:path w="18415" h="2539">
                <a:moveTo>
                  <a:pt x="18215" y="0"/>
                </a:moveTo>
                <a:lnTo>
                  <a:pt x="0" y="0"/>
                </a:lnTo>
                <a:lnTo>
                  <a:pt x="17203" y="2023"/>
                </a:lnTo>
                <a:lnTo>
                  <a:pt x="182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4" name="object 4444"/>
          <p:cNvSpPr/>
          <p:nvPr/>
        </p:nvSpPr>
        <p:spPr>
          <a:xfrm>
            <a:off x="19068198" y="2048526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18215" y="0"/>
                </a:moveTo>
                <a:lnTo>
                  <a:pt x="0" y="0"/>
                </a:lnTo>
                <a:lnTo>
                  <a:pt x="17203" y="2023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5" name="object 4445"/>
          <p:cNvSpPr/>
          <p:nvPr/>
        </p:nvSpPr>
        <p:spPr>
          <a:xfrm>
            <a:off x="19068198" y="2048526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0" y="0"/>
                </a:moveTo>
                <a:lnTo>
                  <a:pt x="17203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6" name="object 4446"/>
          <p:cNvSpPr/>
          <p:nvPr/>
        </p:nvSpPr>
        <p:spPr>
          <a:xfrm>
            <a:off x="19069211" y="2048779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0" y="0"/>
                </a:moveTo>
                <a:lnTo>
                  <a:pt x="16191" y="0"/>
                </a:lnTo>
              </a:path>
            </a:pathLst>
          </a:custGeom>
          <a:ln w="35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7" name="object 4447"/>
          <p:cNvSpPr/>
          <p:nvPr/>
        </p:nvSpPr>
        <p:spPr>
          <a:xfrm>
            <a:off x="19069211" y="2050550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6191" y="0"/>
                </a:moveTo>
                <a:lnTo>
                  <a:pt x="0" y="0"/>
                </a:lnTo>
                <a:lnTo>
                  <a:pt x="15179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8" name="object 4448"/>
          <p:cNvSpPr/>
          <p:nvPr/>
        </p:nvSpPr>
        <p:spPr>
          <a:xfrm>
            <a:off x="19069211" y="205055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0"/>
                </a:moveTo>
                <a:lnTo>
                  <a:pt x="1517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9" name="object 4449"/>
          <p:cNvSpPr/>
          <p:nvPr/>
        </p:nvSpPr>
        <p:spPr>
          <a:xfrm>
            <a:off x="19070223" y="2052068"/>
            <a:ext cx="14604" cy="0"/>
          </a:xfrm>
          <a:custGeom>
            <a:avLst/>
            <a:gdLst/>
            <a:ahLst/>
            <a:cxnLst/>
            <a:rect l="l" t="t" r="r" b="b"/>
            <a:pathLst>
              <a:path w="14605" h="0">
                <a:moveTo>
                  <a:pt x="0" y="0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0" name="object 4450"/>
          <p:cNvSpPr/>
          <p:nvPr/>
        </p:nvSpPr>
        <p:spPr>
          <a:xfrm>
            <a:off x="19070223" y="2051562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14167" y="0"/>
                </a:moveTo>
                <a:lnTo>
                  <a:pt x="0" y="0"/>
                </a:lnTo>
                <a:lnTo>
                  <a:pt x="1315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1" name="object 4451"/>
          <p:cNvSpPr/>
          <p:nvPr/>
        </p:nvSpPr>
        <p:spPr>
          <a:xfrm>
            <a:off x="19070223" y="2051562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2" name="object 4452"/>
          <p:cNvSpPr/>
          <p:nvPr/>
        </p:nvSpPr>
        <p:spPr>
          <a:xfrm>
            <a:off x="19071235" y="2052574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0" y="0"/>
                </a:moveTo>
                <a:lnTo>
                  <a:pt x="1011" y="2023"/>
                </a:lnTo>
                <a:lnTo>
                  <a:pt x="11131" y="2023"/>
                </a:lnTo>
                <a:lnTo>
                  <a:pt x="0" y="0"/>
                </a:lnTo>
                <a:close/>
              </a:path>
              <a:path w="12700" h="2539">
                <a:moveTo>
                  <a:pt x="12143" y="0"/>
                </a:moveTo>
                <a:lnTo>
                  <a:pt x="0" y="0"/>
                </a:lnTo>
                <a:lnTo>
                  <a:pt x="11131" y="2023"/>
                </a:lnTo>
                <a:lnTo>
                  <a:pt x="121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3" name="object 4453"/>
          <p:cNvSpPr/>
          <p:nvPr/>
        </p:nvSpPr>
        <p:spPr>
          <a:xfrm>
            <a:off x="19071235" y="2052574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12143" y="0"/>
                </a:moveTo>
                <a:lnTo>
                  <a:pt x="0" y="0"/>
                </a:lnTo>
                <a:lnTo>
                  <a:pt x="11131" y="2023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4" name="object 4454"/>
          <p:cNvSpPr/>
          <p:nvPr/>
        </p:nvSpPr>
        <p:spPr>
          <a:xfrm>
            <a:off x="19071235" y="2052574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30" h="2539">
                <a:moveTo>
                  <a:pt x="0" y="0"/>
                </a:moveTo>
                <a:lnTo>
                  <a:pt x="11131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5" name="object 4455"/>
          <p:cNvSpPr/>
          <p:nvPr/>
        </p:nvSpPr>
        <p:spPr>
          <a:xfrm>
            <a:off x="19072246" y="2054786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 h="0">
                <a:moveTo>
                  <a:pt x="0" y="0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6" name="object 4456"/>
          <p:cNvSpPr/>
          <p:nvPr/>
        </p:nvSpPr>
        <p:spPr>
          <a:xfrm>
            <a:off x="19074271" y="205459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1011" y="1011"/>
                </a:lnTo>
                <a:lnTo>
                  <a:pt x="5059" y="1011"/>
                </a:lnTo>
                <a:lnTo>
                  <a:pt x="0" y="0"/>
                </a:lnTo>
                <a:close/>
              </a:path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7" name="object 4457"/>
          <p:cNvSpPr/>
          <p:nvPr/>
        </p:nvSpPr>
        <p:spPr>
          <a:xfrm>
            <a:off x="19074271" y="205459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8" name="object 4458"/>
          <p:cNvSpPr/>
          <p:nvPr/>
        </p:nvSpPr>
        <p:spPr>
          <a:xfrm>
            <a:off x="19074271" y="2054598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0"/>
                </a:moveTo>
                <a:lnTo>
                  <a:pt x="505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9" name="object 4459"/>
          <p:cNvSpPr/>
          <p:nvPr/>
        </p:nvSpPr>
        <p:spPr>
          <a:xfrm>
            <a:off x="19069211" y="2045996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0" y="0"/>
                </a:moveTo>
                <a:lnTo>
                  <a:pt x="0" y="4750"/>
                </a:lnTo>
                <a:lnTo>
                  <a:pt x="3850" y="8601"/>
                </a:lnTo>
                <a:lnTo>
                  <a:pt x="8601" y="8601"/>
                </a:lnTo>
                <a:lnTo>
                  <a:pt x="13353" y="8601"/>
                </a:lnTo>
                <a:lnTo>
                  <a:pt x="17203" y="4750"/>
                </a:lnTo>
                <a:lnTo>
                  <a:pt x="1720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0" name="object 4460"/>
          <p:cNvSpPr/>
          <p:nvPr/>
        </p:nvSpPr>
        <p:spPr>
          <a:xfrm>
            <a:off x="19069211" y="2037395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17203" y="8601"/>
                </a:moveTo>
                <a:lnTo>
                  <a:pt x="17203" y="3851"/>
                </a:lnTo>
                <a:lnTo>
                  <a:pt x="13353" y="0"/>
                </a:lnTo>
                <a:lnTo>
                  <a:pt x="8601" y="0"/>
                </a:lnTo>
                <a:lnTo>
                  <a:pt x="3850" y="0"/>
                </a:lnTo>
                <a:lnTo>
                  <a:pt x="0" y="3851"/>
                </a:lnTo>
                <a:lnTo>
                  <a:pt x="0" y="860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1" name="object 4461"/>
          <p:cNvSpPr/>
          <p:nvPr/>
        </p:nvSpPr>
        <p:spPr>
          <a:xfrm>
            <a:off x="19077306" y="1310813"/>
            <a:ext cx="32384" cy="25400"/>
          </a:xfrm>
          <a:custGeom>
            <a:avLst/>
            <a:gdLst/>
            <a:ahLst/>
            <a:cxnLst/>
            <a:rect l="l" t="t" r="r" b="b"/>
            <a:pathLst>
              <a:path w="32384" h="25400">
                <a:moveTo>
                  <a:pt x="0" y="25298"/>
                </a:moveTo>
                <a:lnTo>
                  <a:pt x="0" y="0"/>
                </a:lnTo>
                <a:lnTo>
                  <a:pt x="32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2" name="object 4462"/>
          <p:cNvSpPr/>
          <p:nvPr/>
        </p:nvSpPr>
        <p:spPr>
          <a:xfrm>
            <a:off x="19127905" y="1310813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 h="0">
                <a:moveTo>
                  <a:pt x="0" y="0"/>
                </a:moveTo>
                <a:lnTo>
                  <a:pt x="30459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3" name="object 4463"/>
          <p:cNvSpPr/>
          <p:nvPr/>
        </p:nvSpPr>
        <p:spPr>
          <a:xfrm>
            <a:off x="19450716" y="1310813"/>
            <a:ext cx="33655" cy="36830"/>
          </a:xfrm>
          <a:custGeom>
            <a:avLst/>
            <a:gdLst/>
            <a:ahLst/>
            <a:cxnLst/>
            <a:rect l="l" t="t" r="r" b="b"/>
            <a:pathLst>
              <a:path w="33655" h="36830">
                <a:moveTo>
                  <a:pt x="0" y="0"/>
                </a:moveTo>
                <a:lnTo>
                  <a:pt x="33394" y="0"/>
                </a:lnTo>
                <a:lnTo>
                  <a:pt x="33394" y="3643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4" name="object 4464"/>
          <p:cNvSpPr/>
          <p:nvPr/>
        </p:nvSpPr>
        <p:spPr>
          <a:xfrm>
            <a:off x="19484111" y="1364447"/>
            <a:ext cx="0" cy="628015"/>
          </a:xfrm>
          <a:custGeom>
            <a:avLst/>
            <a:gdLst/>
            <a:ahLst/>
            <a:cxnLst/>
            <a:rect l="l" t="t" r="r" b="b"/>
            <a:pathLst>
              <a:path w="0" h="628014">
                <a:moveTo>
                  <a:pt x="0" y="0"/>
                </a:moveTo>
                <a:lnTo>
                  <a:pt x="0" y="62740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5" name="object 4465"/>
          <p:cNvSpPr/>
          <p:nvPr/>
        </p:nvSpPr>
        <p:spPr>
          <a:xfrm>
            <a:off x="19484111" y="2010072"/>
            <a:ext cx="15240" cy="36830"/>
          </a:xfrm>
          <a:custGeom>
            <a:avLst/>
            <a:gdLst/>
            <a:ahLst/>
            <a:cxnLst/>
            <a:rect l="l" t="t" r="r" b="b"/>
            <a:pathLst>
              <a:path w="15240" h="36830">
                <a:moveTo>
                  <a:pt x="0" y="0"/>
                </a:moveTo>
                <a:lnTo>
                  <a:pt x="0" y="36430"/>
                </a:lnTo>
                <a:lnTo>
                  <a:pt x="15179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6" name="object 4466"/>
          <p:cNvSpPr/>
          <p:nvPr/>
        </p:nvSpPr>
        <p:spPr>
          <a:xfrm>
            <a:off x="19515481" y="2014120"/>
            <a:ext cx="32384" cy="16510"/>
          </a:xfrm>
          <a:custGeom>
            <a:avLst/>
            <a:gdLst/>
            <a:ahLst/>
            <a:cxnLst/>
            <a:rect l="l" t="t" r="r" b="b"/>
            <a:pathLst>
              <a:path w="32384" h="16510">
                <a:moveTo>
                  <a:pt x="0" y="16191"/>
                </a:moveTo>
                <a:lnTo>
                  <a:pt x="32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7" name="object 4467"/>
          <p:cNvSpPr/>
          <p:nvPr/>
        </p:nvSpPr>
        <p:spPr>
          <a:xfrm>
            <a:off x="19563044" y="1988821"/>
            <a:ext cx="32384" cy="17780"/>
          </a:xfrm>
          <a:custGeom>
            <a:avLst/>
            <a:gdLst/>
            <a:ahLst/>
            <a:cxnLst/>
            <a:rect l="l" t="t" r="r" b="b"/>
            <a:pathLst>
              <a:path w="32384" h="17780">
                <a:moveTo>
                  <a:pt x="0" y="17203"/>
                </a:moveTo>
                <a:lnTo>
                  <a:pt x="32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8" name="object 4468"/>
          <p:cNvSpPr/>
          <p:nvPr/>
        </p:nvSpPr>
        <p:spPr>
          <a:xfrm>
            <a:off x="19611616" y="1972630"/>
            <a:ext cx="15240" cy="8255"/>
          </a:xfrm>
          <a:custGeom>
            <a:avLst/>
            <a:gdLst/>
            <a:ahLst/>
            <a:cxnLst/>
            <a:rect l="l" t="t" r="r" b="b"/>
            <a:pathLst>
              <a:path w="15240" h="8255">
                <a:moveTo>
                  <a:pt x="0" y="8095"/>
                </a:moveTo>
                <a:lnTo>
                  <a:pt x="1517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9" name="object 4469"/>
          <p:cNvSpPr/>
          <p:nvPr/>
        </p:nvSpPr>
        <p:spPr>
          <a:xfrm>
            <a:off x="19467920" y="2038406"/>
            <a:ext cx="16510" cy="8255"/>
          </a:xfrm>
          <a:custGeom>
            <a:avLst/>
            <a:gdLst/>
            <a:ahLst/>
            <a:cxnLst/>
            <a:rect l="l" t="t" r="r" b="b"/>
            <a:pathLst>
              <a:path w="16509" h="8255">
                <a:moveTo>
                  <a:pt x="16191" y="809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0" name="object 4470"/>
          <p:cNvSpPr/>
          <p:nvPr/>
        </p:nvSpPr>
        <p:spPr>
          <a:xfrm>
            <a:off x="19420358" y="2014120"/>
            <a:ext cx="31750" cy="16510"/>
          </a:xfrm>
          <a:custGeom>
            <a:avLst/>
            <a:gdLst/>
            <a:ahLst/>
            <a:cxnLst/>
            <a:rect l="l" t="t" r="r" b="b"/>
            <a:pathLst>
              <a:path w="31750" h="16510">
                <a:moveTo>
                  <a:pt x="31370" y="1619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1" name="object 4471"/>
          <p:cNvSpPr/>
          <p:nvPr/>
        </p:nvSpPr>
        <p:spPr>
          <a:xfrm>
            <a:off x="19371785" y="1988821"/>
            <a:ext cx="32384" cy="17780"/>
          </a:xfrm>
          <a:custGeom>
            <a:avLst/>
            <a:gdLst/>
            <a:ahLst/>
            <a:cxnLst/>
            <a:rect l="l" t="t" r="r" b="b"/>
            <a:pathLst>
              <a:path w="32384" h="17780">
                <a:moveTo>
                  <a:pt x="32382" y="1720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2" name="object 4472"/>
          <p:cNvSpPr/>
          <p:nvPr/>
        </p:nvSpPr>
        <p:spPr>
          <a:xfrm>
            <a:off x="19340414" y="1972630"/>
            <a:ext cx="16510" cy="8255"/>
          </a:xfrm>
          <a:custGeom>
            <a:avLst/>
            <a:gdLst/>
            <a:ahLst/>
            <a:cxnLst/>
            <a:rect l="l" t="t" r="r" b="b"/>
            <a:pathLst>
              <a:path w="16509" h="8255">
                <a:moveTo>
                  <a:pt x="16191" y="809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3" name="object 4473"/>
          <p:cNvSpPr/>
          <p:nvPr/>
        </p:nvSpPr>
        <p:spPr>
          <a:xfrm>
            <a:off x="9457697" y="1150925"/>
            <a:ext cx="410845" cy="0"/>
          </a:xfrm>
          <a:custGeom>
            <a:avLst/>
            <a:gdLst/>
            <a:ahLst/>
            <a:cxnLst/>
            <a:rect l="l" t="t" r="r" b="b"/>
            <a:pathLst>
              <a:path w="410845" h="0">
                <a:moveTo>
                  <a:pt x="0" y="0"/>
                </a:moveTo>
                <a:lnTo>
                  <a:pt x="4108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4" name="object 4474"/>
          <p:cNvSpPr/>
          <p:nvPr/>
        </p:nvSpPr>
        <p:spPr>
          <a:xfrm>
            <a:off x="9219241" y="1030615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5" name="object 4475"/>
          <p:cNvSpPr txBox="1"/>
          <p:nvPr/>
        </p:nvSpPr>
        <p:spPr>
          <a:xfrm>
            <a:off x="9289157" y="1080856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Г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476" name="object 4476"/>
          <p:cNvSpPr/>
          <p:nvPr/>
        </p:nvSpPr>
        <p:spPr>
          <a:xfrm>
            <a:off x="19592390" y="1150925"/>
            <a:ext cx="154305" cy="0"/>
          </a:xfrm>
          <a:custGeom>
            <a:avLst/>
            <a:gdLst/>
            <a:ahLst/>
            <a:cxnLst/>
            <a:rect l="l" t="t" r="r" b="b"/>
            <a:pathLst>
              <a:path w="154305" h="0">
                <a:moveTo>
                  <a:pt x="1538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7" name="object 4477"/>
          <p:cNvSpPr/>
          <p:nvPr/>
        </p:nvSpPr>
        <p:spPr>
          <a:xfrm>
            <a:off x="19472980" y="115092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8" name="object 4478"/>
          <p:cNvSpPr/>
          <p:nvPr/>
        </p:nvSpPr>
        <p:spPr>
          <a:xfrm>
            <a:off x="19114749" y="115092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9" name="object 4479"/>
          <p:cNvSpPr/>
          <p:nvPr/>
        </p:nvSpPr>
        <p:spPr>
          <a:xfrm>
            <a:off x="18995339" y="115092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0" name="object 4480"/>
          <p:cNvSpPr/>
          <p:nvPr/>
        </p:nvSpPr>
        <p:spPr>
          <a:xfrm>
            <a:off x="18636096" y="11509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1" name="object 4481"/>
          <p:cNvSpPr/>
          <p:nvPr/>
        </p:nvSpPr>
        <p:spPr>
          <a:xfrm>
            <a:off x="18516686" y="115092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2" name="object 4482"/>
          <p:cNvSpPr/>
          <p:nvPr/>
        </p:nvSpPr>
        <p:spPr>
          <a:xfrm>
            <a:off x="18158455" y="115092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3" name="object 4483"/>
          <p:cNvSpPr/>
          <p:nvPr/>
        </p:nvSpPr>
        <p:spPr>
          <a:xfrm>
            <a:off x="18039044" y="115092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4" name="object 4484"/>
          <p:cNvSpPr/>
          <p:nvPr/>
        </p:nvSpPr>
        <p:spPr>
          <a:xfrm>
            <a:off x="17679803" y="11509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5" name="object 4485"/>
          <p:cNvSpPr/>
          <p:nvPr/>
        </p:nvSpPr>
        <p:spPr>
          <a:xfrm>
            <a:off x="17560391" y="115092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6" name="object 4486"/>
          <p:cNvSpPr/>
          <p:nvPr/>
        </p:nvSpPr>
        <p:spPr>
          <a:xfrm>
            <a:off x="17202160" y="115092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7" name="object 4487"/>
          <p:cNvSpPr/>
          <p:nvPr/>
        </p:nvSpPr>
        <p:spPr>
          <a:xfrm>
            <a:off x="17082751" y="115092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8" name="object 4488"/>
          <p:cNvSpPr/>
          <p:nvPr/>
        </p:nvSpPr>
        <p:spPr>
          <a:xfrm>
            <a:off x="16723507" y="11509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9" name="object 4489"/>
          <p:cNvSpPr/>
          <p:nvPr/>
        </p:nvSpPr>
        <p:spPr>
          <a:xfrm>
            <a:off x="16604098" y="115092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0" name="object 4490"/>
          <p:cNvSpPr/>
          <p:nvPr/>
        </p:nvSpPr>
        <p:spPr>
          <a:xfrm>
            <a:off x="16245867" y="115092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1" name="object 4491"/>
          <p:cNvSpPr/>
          <p:nvPr/>
        </p:nvSpPr>
        <p:spPr>
          <a:xfrm>
            <a:off x="16126457" y="115092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2" name="object 4492"/>
          <p:cNvSpPr/>
          <p:nvPr/>
        </p:nvSpPr>
        <p:spPr>
          <a:xfrm>
            <a:off x="15768226" y="115092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3" name="object 4493"/>
          <p:cNvSpPr/>
          <p:nvPr/>
        </p:nvSpPr>
        <p:spPr>
          <a:xfrm>
            <a:off x="15647804" y="115092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4" name="object 4494"/>
          <p:cNvSpPr/>
          <p:nvPr/>
        </p:nvSpPr>
        <p:spPr>
          <a:xfrm>
            <a:off x="15289573" y="115092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5" name="object 4495"/>
          <p:cNvSpPr/>
          <p:nvPr/>
        </p:nvSpPr>
        <p:spPr>
          <a:xfrm>
            <a:off x="15170162" y="115092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6" name="object 4496"/>
          <p:cNvSpPr/>
          <p:nvPr/>
        </p:nvSpPr>
        <p:spPr>
          <a:xfrm>
            <a:off x="14811931" y="115092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7" name="object 4497"/>
          <p:cNvSpPr/>
          <p:nvPr/>
        </p:nvSpPr>
        <p:spPr>
          <a:xfrm>
            <a:off x="14691509" y="115092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8" name="object 4498"/>
          <p:cNvSpPr/>
          <p:nvPr/>
        </p:nvSpPr>
        <p:spPr>
          <a:xfrm>
            <a:off x="14333278" y="115092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9" name="object 4499"/>
          <p:cNvSpPr/>
          <p:nvPr/>
        </p:nvSpPr>
        <p:spPr>
          <a:xfrm>
            <a:off x="14213868" y="115092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0" name="object 4500"/>
          <p:cNvSpPr/>
          <p:nvPr/>
        </p:nvSpPr>
        <p:spPr>
          <a:xfrm>
            <a:off x="13855637" y="115092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1" name="object 4501"/>
          <p:cNvSpPr/>
          <p:nvPr/>
        </p:nvSpPr>
        <p:spPr>
          <a:xfrm>
            <a:off x="13736228" y="115092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2" name="object 4502"/>
          <p:cNvSpPr/>
          <p:nvPr/>
        </p:nvSpPr>
        <p:spPr>
          <a:xfrm>
            <a:off x="13376985" y="115092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3" name="object 4503"/>
          <p:cNvSpPr/>
          <p:nvPr/>
        </p:nvSpPr>
        <p:spPr>
          <a:xfrm>
            <a:off x="13257575" y="115092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4" name="object 4504"/>
          <p:cNvSpPr/>
          <p:nvPr/>
        </p:nvSpPr>
        <p:spPr>
          <a:xfrm>
            <a:off x="12899344" y="115092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5" name="object 4505"/>
          <p:cNvSpPr/>
          <p:nvPr/>
        </p:nvSpPr>
        <p:spPr>
          <a:xfrm>
            <a:off x="12779933" y="115092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6" name="object 4506"/>
          <p:cNvSpPr/>
          <p:nvPr/>
        </p:nvSpPr>
        <p:spPr>
          <a:xfrm>
            <a:off x="12420691" y="115092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7" name="object 4507"/>
          <p:cNvSpPr/>
          <p:nvPr/>
        </p:nvSpPr>
        <p:spPr>
          <a:xfrm>
            <a:off x="12301280" y="115092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8" name="object 4508"/>
          <p:cNvSpPr/>
          <p:nvPr/>
        </p:nvSpPr>
        <p:spPr>
          <a:xfrm>
            <a:off x="11943050" y="115092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9" name="object 4509"/>
          <p:cNvSpPr/>
          <p:nvPr/>
        </p:nvSpPr>
        <p:spPr>
          <a:xfrm>
            <a:off x="11823639" y="115092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0" name="object 4510"/>
          <p:cNvSpPr/>
          <p:nvPr/>
        </p:nvSpPr>
        <p:spPr>
          <a:xfrm>
            <a:off x="11464397" y="11509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1" name="object 4511"/>
          <p:cNvSpPr/>
          <p:nvPr/>
        </p:nvSpPr>
        <p:spPr>
          <a:xfrm>
            <a:off x="11344986" y="115092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2" name="object 4512"/>
          <p:cNvSpPr/>
          <p:nvPr/>
        </p:nvSpPr>
        <p:spPr>
          <a:xfrm>
            <a:off x="10986755" y="115092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3" name="object 4513"/>
          <p:cNvSpPr/>
          <p:nvPr/>
        </p:nvSpPr>
        <p:spPr>
          <a:xfrm>
            <a:off x="10867345" y="115092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4" name="object 4514"/>
          <p:cNvSpPr/>
          <p:nvPr/>
        </p:nvSpPr>
        <p:spPr>
          <a:xfrm>
            <a:off x="10508102" y="115092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5" name="object 4515"/>
          <p:cNvSpPr/>
          <p:nvPr/>
        </p:nvSpPr>
        <p:spPr>
          <a:xfrm>
            <a:off x="10388693" y="115092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6" name="object 4516"/>
          <p:cNvSpPr/>
          <p:nvPr/>
        </p:nvSpPr>
        <p:spPr>
          <a:xfrm>
            <a:off x="10030462" y="115092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7" name="object 4517"/>
          <p:cNvSpPr/>
          <p:nvPr/>
        </p:nvSpPr>
        <p:spPr>
          <a:xfrm>
            <a:off x="9911051" y="115092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8" name="object 4518"/>
          <p:cNvSpPr/>
          <p:nvPr/>
        </p:nvSpPr>
        <p:spPr>
          <a:xfrm>
            <a:off x="13772658" y="2430032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5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9" name="object 4519"/>
          <p:cNvSpPr/>
          <p:nvPr/>
        </p:nvSpPr>
        <p:spPr>
          <a:xfrm>
            <a:off x="13772658" y="2430032"/>
            <a:ext cx="12700" cy="13335"/>
          </a:xfrm>
          <a:custGeom>
            <a:avLst/>
            <a:gdLst/>
            <a:ahLst/>
            <a:cxnLst/>
            <a:rect l="l" t="t" r="r" b="b"/>
            <a:pathLst>
              <a:path w="12700" h="13335">
                <a:moveTo>
                  <a:pt x="0" y="13155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0" name="object 4520"/>
          <p:cNvSpPr/>
          <p:nvPr/>
        </p:nvSpPr>
        <p:spPr>
          <a:xfrm>
            <a:off x="13772658" y="245330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1" name="object 4521"/>
          <p:cNvSpPr/>
          <p:nvPr/>
        </p:nvSpPr>
        <p:spPr>
          <a:xfrm>
            <a:off x="13814147" y="24411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2" name="object 4522"/>
          <p:cNvSpPr/>
          <p:nvPr/>
        </p:nvSpPr>
        <p:spPr>
          <a:xfrm>
            <a:off x="13814147" y="24411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3" name="object 4523"/>
          <p:cNvSpPr/>
          <p:nvPr/>
        </p:nvSpPr>
        <p:spPr>
          <a:xfrm>
            <a:off x="13826290" y="243003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023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4" name="object 4524"/>
          <p:cNvSpPr/>
          <p:nvPr/>
        </p:nvSpPr>
        <p:spPr>
          <a:xfrm>
            <a:off x="13772658" y="251200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5" name="object 4525"/>
          <p:cNvSpPr/>
          <p:nvPr/>
        </p:nvSpPr>
        <p:spPr>
          <a:xfrm>
            <a:off x="13798968" y="25008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6" name="object 4526"/>
          <p:cNvSpPr/>
          <p:nvPr/>
        </p:nvSpPr>
        <p:spPr>
          <a:xfrm>
            <a:off x="13798968" y="25008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7" name="object 4527"/>
          <p:cNvSpPr/>
          <p:nvPr/>
        </p:nvSpPr>
        <p:spPr>
          <a:xfrm>
            <a:off x="13810099" y="243711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8" name="object 4528"/>
          <p:cNvSpPr/>
          <p:nvPr/>
        </p:nvSpPr>
        <p:spPr>
          <a:xfrm>
            <a:off x="13793908" y="24958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9" name="object 4529"/>
          <p:cNvSpPr/>
          <p:nvPr/>
        </p:nvSpPr>
        <p:spPr>
          <a:xfrm>
            <a:off x="13857662" y="24846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0" name="object 4530"/>
          <p:cNvSpPr/>
          <p:nvPr/>
        </p:nvSpPr>
        <p:spPr>
          <a:xfrm>
            <a:off x="13857662" y="24846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1" name="object 4531"/>
          <p:cNvSpPr/>
          <p:nvPr/>
        </p:nvSpPr>
        <p:spPr>
          <a:xfrm>
            <a:off x="13869806" y="245229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2" name="object 4532"/>
          <p:cNvSpPr/>
          <p:nvPr/>
        </p:nvSpPr>
        <p:spPr>
          <a:xfrm>
            <a:off x="13841471" y="25433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3" name="object 4533"/>
          <p:cNvSpPr/>
          <p:nvPr/>
        </p:nvSpPr>
        <p:spPr>
          <a:xfrm>
            <a:off x="13841471" y="25433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4" name="object 4534"/>
          <p:cNvSpPr/>
          <p:nvPr/>
        </p:nvSpPr>
        <p:spPr>
          <a:xfrm>
            <a:off x="13853614" y="2494797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5" name="object 4535"/>
          <p:cNvSpPr/>
          <p:nvPr/>
        </p:nvSpPr>
        <p:spPr>
          <a:xfrm>
            <a:off x="13879924" y="2539322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6" name="object 4536"/>
          <p:cNvSpPr/>
          <p:nvPr/>
        </p:nvSpPr>
        <p:spPr>
          <a:xfrm>
            <a:off x="15053788" y="2430032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5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7" name="object 4537"/>
          <p:cNvSpPr/>
          <p:nvPr/>
        </p:nvSpPr>
        <p:spPr>
          <a:xfrm>
            <a:off x="15053788" y="2430032"/>
            <a:ext cx="12700" cy="13335"/>
          </a:xfrm>
          <a:custGeom>
            <a:avLst/>
            <a:gdLst/>
            <a:ahLst/>
            <a:cxnLst/>
            <a:rect l="l" t="t" r="r" b="b"/>
            <a:pathLst>
              <a:path w="12700" h="13335">
                <a:moveTo>
                  <a:pt x="0" y="13155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8" name="object 4538"/>
          <p:cNvSpPr/>
          <p:nvPr/>
        </p:nvSpPr>
        <p:spPr>
          <a:xfrm>
            <a:off x="15053788" y="245330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9" name="object 4539"/>
          <p:cNvSpPr/>
          <p:nvPr/>
        </p:nvSpPr>
        <p:spPr>
          <a:xfrm>
            <a:off x="15096290" y="24411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0" name="object 4540"/>
          <p:cNvSpPr/>
          <p:nvPr/>
        </p:nvSpPr>
        <p:spPr>
          <a:xfrm>
            <a:off x="15096290" y="24411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1" name="object 4541"/>
          <p:cNvSpPr/>
          <p:nvPr/>
        </p:nvSpPr>
        <p:spPr>
          <a:xfrm>
            <a:off x="15107422" y="24300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2" name="object 4542"/>
          <p:cNvSpPr/>
          <p:nvPr/>
        </p:nvSpPr>
        <p:spPr>
          <a:xfrm>
            <a:off x="15053788" y="251200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3" name="object 4543"/>
          <p:cNvSpPr/>
          <p:nvPr/>
        </p:nvSpPr>
        <p:spPr>
          <a:xfrm>
            <a:off x="15080099" y="25008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4" name="object 4544"/>
          <p:cNvSpPr/>
          <p:nvPr/>
        </p:nvSpPr>
        <p:spPr>
          <a:xfrm>
            <a:off x="15080099" y="25008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5" name="object 4545"/>
          <p:cNvSpPr/>
          <p:nvPr/>
        </p:nvSpPr>
        <p:spPr>
          <a:xfrm>
            <a:off x="15091230" y="243711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6" name="object 4546"/>
          <p:cNvSpPr/>
          <p:nvPr/>
        </p:nvSpPr>
        <p:spPr>
          <a:xfrm>
            <a:off x="15075039" y="2495809"/>
            <a:ext cx="55244" cy="53975"/>
          </a:xfrm>
          <a:custGeom>
            <a:avLst/>
            <a:gdLst/>
            <a:ahLst/>
            <a:cxnLst/>
            <a:rect l="l" t="t" r="r" b="b"/>
            <a:pathLst>
              <a:path w="55244" h="53975">
                <a:moveTo>
                  <a:pt x="0" y="53633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7" name="object 4547"/>
          <p:cNvSpPr/>
          <p:nvPr/>
        </p:nvSpPr>
        <p:spPr>
          <a:xfrm>
            <a:off x="15138792" y="24846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8" name="object 4548"/>
          <p:cNvSpPr/>
          <p:nvPr/>
        </p:nvSpPr>
        <p:spPr>
          <a:xfrm>
            <a:off x="15138792" y="24846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9" name="object 4549"/>
          <p:cNvSpPr/>
          <p:nvPr/>
        </p:nvSpPr>
        <p:spPr>
          <a:xfrm>
            <a:off x="15150935" y="245229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0" name="object 4550"/>
          <p:cNvSpPr/>
          <p:nvPr/>
        </p:nvSpPr>
        <p:spPr>
          <a:xfrm>
            <a:off x="15122600" y="25433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1" name="object 4551"/>
          <p:cNvSpPr/>
          <p:nvPr/>
        </p:nvSpPr>
        <p:spPr>
          <a:xfrm>
            <a:off x="15122600" y="25433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2" name="object 4552"/>
          <p:cNvSpPr/>
          <p:nvPr/>
        </p:nvSpPr>
        <p:spPr>
          <a:xfrm>
            <a:off x="15134744" y="2494797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3" name="object 4553"/>
          <p:cNvSpPr/>
          <p:nvPr/>
        </p:nvSpPr>
        <p:spPr>
          <a:xfrm>
            <a:off x="15161055" y="2539322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4" name="object 4554"/>
          <p:cNvSpPr/>
          <p:nvPr/>
        </p:nvSpPr>
        <p:spPr>
          <a:xfrm>
            <a:off x="16334919" y="2430032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5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5" name="object 4555"/>
          <p:cNvSpPr/>
          <p:nvPr/>
        </p:nvSpPr>
        <p:spPr>
          <a:xfrm>
            <a:off x="16334919" y="2430032"/>
            <a:ext cx="12700" cy="13335"/>
          </a:xfrm>
          <a:custGeom>
            <a:avLst/>
            <a:gdLst/>
            <a:ahLst/>
            <a:cxnLst/>
            <a:rect l="l" t="t" r="r" b="b"/>
            <a:pathLst>
              <a:path w="12700" h="13335">
                <a:moveTo>
                  <a:pt x="0" y="13155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6" name="object 4556"/>
          <p:cNvSpPr/>
          <p:nvPr/>
        </p:nvSpPr>
        <p:spPr>
          <a:xfrm>
            <a:off x="16334919" y="245330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7" name="object 4557"/>
          <p:cNvSpPr/>
          <p:nvPr/>
        </p:nvSpPr>
        <p:spPr>
          <a:xfrm>
            <a:off x="16377420" y="24411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8" name="object 4558"/>
          <p:cNvSpPr/>
          <p:nvPr/>
        </p:nvSpPr>
        <p:spPr>
          <a:xfrm>
            <a:off x="16377420" y="24411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9" name="object 4559"/>
          <p:cNvSpPr/>
          <p:nvPr/>
        </p:nvSpPr>
        <p:spPr>
          <a:xfrm>
            <a:off x="16389563" y="243003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023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0" name="object 4560"/>
          <p:cNvSpPr/>
          <p:nvPr/>
        </p:nvSpPr>
        <p:spPr>
          <a:xfrm>
            <a:off x="16334919" y="251200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1" name="object 4561"/>
          <p:cNvSpPr/>
          <p:nvPr/>
        </p:nvSpPr>
        <p:spPr>
          <a:xfrm>
            <a:off x="16361229" y="25008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2" name="object 4562"/>
          <p:cNvSpPr/>
          <p:nvPr/>
        </p:nvSpPr>
        <p:spPr>
          <a:xfrm>
            <a:off x="16361229" y="25008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3" name="object 4563"/>
          <p:cNvSpPr/>
          <p:nvPr/>
        </p:nvSpPr>
        <p:spPr>
          <a:xfrm>
            <a:off x="16373372" y="243711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4" name="object 4564"/>
          <p:cNvSpPr/>
          <p:nvPr/>
        </p:nvSpPr>
        <p:spPr>
          <a:xfrm>
            <a:off x="16357181" y="24958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5" name="object 4565"/>
          <p:cNvSpPr/>
          <p:nvPr/>
        </p:nvSpPr>
        <p:spPr>
          <a:xfrm>
            <a:off x="16419923" y="24846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6" name="object 4566"/>
          <p:cNvSpPr/>
          <p:nvPr/>
        </p:nvSpPr>
        <p:spPr>
          <a:xfrm>
            <a:off x="16419923" y="24846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7" name="object 4567"/>
          <p:cNvSpPr/>
          <p:nvPr/>
        </p:nvSpPr>
        <p:spPr>
          <a:xfrm>
            <a:off x="16432066" y="245229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8" name="object 4568"/>
          <p:cNvSpPr/>
          <p:nvPr/>
        </p:nvSpPr>
        <p:spPr>
          <a:xfrm>
            <a:off x="16403732" y="25433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9" name="object 4569"/>
          <p:cNvSpPr/>
          <p:nvPr/>
        </p:nvSpPr>
        <p:spPr>
          <a:xfrm>
            <a:off x="16403732" y="25433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0" name="object 4570"/>
          <p:cNvSpPr/>
          <p:nvPr/>
        </p:nvSpPr>
        <p:spPr>
          <a:xfrm>
            <a:off x="16415875" y="2494797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1" name="object 4571"/>
          <p:cNvSpPr/>
          <p:nvPr/>
        </p:nvSpPr>
        <p:spPr>
          <a:xfrm>
            <a:off x="16442185" y="2539322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2" name="object 4572"/>
          <p:cNvSpPr/>
          <p:nvPr/>
        </p:nvSpPr>
        <p:spPr>
          <a:xfrm>
            <a:off x="17594798" y="2430032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5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3" name="object 4573"/>
          <p:cNvSpPr/>
          <p:nvPr/>
        </p:nvSpPr>
        <p:spPr>
          <a:xfrm>
            <a:off x="17594798" y="2430032"/>
            <a:ext cx="12700" cy="13335"/>
          </a:xfrm>
          <a:custGeom>
            <a:avLst/>
            <a:gdLst/>
            <a:ahLst/>
            <a:cxnLst/>
            <a:rect l="l" t="t" r="r" b="b"/>
            <a:pathLst>
              <a:path w="12700" h="13335">
                <a:moveTo>
                  <a:pt x="0" y="13155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4" name="object 4574"/>
          <p:cNvSpPr/>
          <p:nvPr/>
        </p:nvSpPr>
        <p:spPr>
          <a:xfrm>
            <a:off x="17594798" y="245330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5" name="object 4575"/>
          <p:cNvSpPr/>
          <p:nvPr/>
        </p:nvSpPr>
        <p:spPr>
          <a:xfrm>
            <a:off x="17637300" y="24411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6" name="object 4576"/>
          <p:cNvSpPr/>
          <p:nvPr/>
        </p:nvSpPr>
        <p:spPr>
          <a:xfrm>
            <a:off x="17637300" y="24411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7" name="object 4577"/>
          <p:cNvSpPr/>
          <p:nvPr/>
        </p:nvSpPr>
        <p:spPr>
          <a:xfrm>
            <a:off x="17649443" y="243003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023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8" name="object 4578"/>
          <p:cNvSpPr/>
          <p:nvPr/>
        </p:nvSpPr>
        <p:spPr>
          <a:xfrm>
            <a:off x="17594798" y="251200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9" name="object 4579"/>
          <p:cNvSpPr/>
          <p:nvPr/>
        </p:nvSpPr>
        <p:spPr>
          <a:xfrm>
            <a:off x="17621108" y="25008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0" name="object 4580"/>
          <p:cNvSpPr/>
          <p:nvPr/>
        </p:nvSpPr>
        <p:spPr>
          <a:xfrm>
            <a:off x="17621108" y="25008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1" name="object 4581"/>
          <p:cNvSpPr/>
          <p:nvPr/>
        </p:nvSpPr>
        <p:spPr>
          <a:xfrm>
            <a:off x="17633252" y="243711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2" name="object 4582"/>
          <p:cNvSpPr/>
          <p:nvPr/>
        </p:nvSpPr>
        <p:spPr>
          <a:xfrm>
            <a:off x="17617061" y="24958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3" name="object 4583"/>
          <p:cNvSpPr/>
          <p:nvPr/>
        </p:nvSpPr>
        <p:spPr>
          <a:xfrm>
            <a:off x="17679803" y="24846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4" name="object 4584"/>
          <p:cNvSpPr/>
          <p:nvPr/>
        </p:nvSpPr>
        <p:spPr>
          <a:xfrm>
            <a:off x="17679803" y="24846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5" name="object 4585"/>
          <p:cNvSpPr/>
          <p:nvPr/>
        </p:nvSpPr>
        <p:spPr>
          <a:xfrm>
            <a:off x="17691946" y="245229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6" name="object 4586"/>
          <p:cNvSpPr/>
          <p:nvPr/>
        </p:nvSpPr>
        <p:spPr>
          <a:xfrm>
            <a:off x="17663611" y="25433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7" name="object 4587"/>
          <p:cNvSpPr/>
          <p:nvPr/>
        </p:nvSpPr>
        <p:spPr>
          <a:xfrm>
            <a:off x="17663611" y="25433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8" name="object 4588"/>
          <p:cNvSpPr/>
          <p:nvPr/>
        </p:nvSpPr>
        <p:spPr>
          <a:xfrm>
            <a:off x="17675755" y="2494797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9" name="object 4589"/>
          <p:cNvSpPr/>
          <p:nvPr/>
        </p:nvSpPr>
        <p:spPr>
          <a:xfrm>
            <a:off x="17702065" y="2539322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0" name="object 4590"/>
          <p:cNvSpPr/>
          <p:nvPr/>
        </p:nvSpPr>
        <p:spPr>
          <a:xfrm>
            <a:off x="13832363" y="590304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1" name="object 4591"/>
          <p:cNvSpPr/>
          <p:nvPr/>
        </p:nvSpPr>
        <p:spPr>
          <a:xfrm>
            <a:off x="13713317" y="35058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2" name="object 4592"/>
          <p:cNvSpPr/>
          <p:nvPr/>
        </p:nvSpPr>
        <p:spPr>
          <a:xfrm>
            <a:off x="13832363" y="3229473"/>
            <a:ext cx="0" cy="309245"/>
          </a:xfrm>
          <a:custGeom>
            <a:avLst/>
            <a:gdLst/>
            <a:ahLst/>
            <a:cxnLst/>
            <a:rect l="l" t="t" r="r" b="b"/>
            <a:pathLst>
              <a:path w="0" h="309245">
                <a:moveTo>
                  <a:pt x="0" y="3086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3" name="object 4593"/>
          <p:cNvSpPr/>
          <p:nvPr/>
        </p:nvSpPr>
        <p:spPr>
          <a:xfrm>
            <a:off x="13832363" y="311006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4" name="object 4594"/>
          <p:cNvSpPr/>
          <p:nvPr/>
        </p:nvSpPr>
        <p:spPr>
          <a:xfrm>
            <a:off x="13832363" y="275183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5" name="object 4595"/>
          <p:cNvSpPr/>
          <p:nvPr/>
        </p:nvSpPr>
        <p:spPr>
          <a:xfrm>
            <a:off x="13832363" y="263242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6" name="object 4596"/>
          <p:cNvSpPr/>
          <p:nvPr/>
        </p:nvSpPr>
        <p:spPr>
          <a:xfrm>
            <a:off x="13832363" y="167612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7" name="object 4597"/>
          <p:cNvSpPr/>
          <p:nvPr/>
        </p:nvSpPr>
        <p:spPr>
          <a:xfrm>
            <a:off x="13832363" y="1316885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8" name="object 4598"/>
          <p:cNvSpPr/>
          <p:nvPr/>
        </p:nvSpPr>
        <p:spPr>
          <a:xfrm>
            <a:off x="13832363" y="119747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9" name="object 4599"/>
          <p:cNvSpPr/>
          <p:nvPr/>
        </p:nvSpPr>
        <p:spPr>
          <a:xfrm>
            <a:off x="15113492" y="590304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0" name="object 4600"/>
          <p:cNvSpPr/>
          <p:nvPr/>
        </p:nvSpPr>
        <p:spPr>
          <a:xfrm>
            <a:off x="14994449" y="35058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1" name="object 4601"/>
          <p:cNvSpPr/>
          <p:nvPr/>
        </p:nvSpPr>
        <p:spPr>
          <a:xfrm>
            <a:off x="15113492" y="3229473"/>
            <a:ext cx="0" cy="309245"/>
          </a:xfrm>
          <a:custGeom>
            <a:avLst/>
            <a:gdLst/>
            <a:ahLst/>
            <a:cxnLst/>
            <a:rect l="l" t="t" r="r" b="b"/>
            <a:pathLst>
              <a:path w="0" h="309245">
                <a:moveTo>
                  <a:pt x="0" y="3086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2" name="object 4602"/>
          <p:cNvSpPr/>
          <p:nvPr/>
        </p:nvSpPr>
        <p:spPr>
          <a:xfrm>
            <a:off x="15113492" y="311006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3" name="object 4603"/>
          <p:cNvSpPr/>
          <p:nvPr/>
        </p:nvSpPr>
        <p:spPr>
          <a:xfrm>
            <a:off x="15113492" y="275183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4" name="object 4604"/>
          <p:cNvSpPr/>
          <p:nvPr/>
        </p:nvSpPr>
        <p:spPr>
          <a:xfrm>
            <a:off x="15113492" y="263242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5" name="object 4605"/>
          <p:cNvSpPr/>
          <p:nvPr/>
        </p:nvSpPr>
        <p:spPr>
          <a:xfrm>
            <a:off x="15113492" y="167612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6" name="object 4606"/>
          <p:cNvSpPr/>
          <p:nvPr/>
        </p:nvSpPr>
        <p:spPr>
          <a:xfrm>
            <a:off x="15113492" y="1316885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7" name="object 4607"/>
          <p:cNvSpPr/>
          <p:nvPr/>
        </p:nvSpPr>
        <p:spPr>
          <a:xfrm>
            <a:off x="15113492" y="119747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8" name="object 4608"/>
          <p:cNvSpPr/>
          <p:nvPr/>
        </p:nvSpPr>
        <p:spPr>
          <a:xfrm>
            <a:off x="16394624" y="590304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9" name="object 4609"/>
          <p:cNvSpPr/>
          <p:nvPr/>
        </p:nvSpPr>
        <p:spPr>
          <a:xfrm>
            <a:off x="16275578" y="35058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0" name="object 4610"/>
          <p:cNvSpPr/>
          <p:nvPr/>
        </p:nvSpPr>
        <p:spPr>
          <a:xfrm>
            <a:off x="16394624" y="3229473"/>
            <a:ext cx="0" cy="309245"/>
          </a:xfrm>
          <a:custGeom>
            <a:avLst/>
            <a:gdLst/>
            <a:ahLst/>
            <a:cxnLst/>
            <a:rect l="l" t="t" r="r" b="b"/>
            <a:pathLst>
              <a:path w="0" h="309245">
                <a:moveTo>
                  <a:pt x="0" y="3086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1" name="object 4611"/>
          <p:cNvSpPr/>
          <p:nvPr/>
        </p:nvSpPr>
        <p:spPr>
          <a:xfrm>
            <a:off x="16394624" y="311006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2" name="object 4612"/>
          <p:cNvSpPr/>
          <p:nvPr/>
        </p:nvSpPr>
        <p:spPr>
          <a:xfrm>
            <a:off x="16394624" y="215376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3" name="object 4613"/>
          <p:cNvSpPr/>
          <p:nvPr/>
        </p:nvSpPr>
        <p:spPr>
          <a:xfrm>
            <a:off x="16394624" y="179553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4" name="object 4614"/>
          <p:cNvSpPr/>
          <p:nvPr/>
        </p:nvSpPr>
        <p:spPr>
          <a:xfrm>
            <a:off x="16394624" y="167612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5" name="object 4615"/>
          <p:cNvSpPr/>
          <p:nvPr/>
        </p:nvSpPr>
        <p:spPr>
          <a:xfrm>
            <a:off x="16394624" y="1316885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6" name="object 4616"/>
          <p:cNvSpPr/>
          <p:nvPr/>
        </p:nvSpPr>
        <p:spPr>
          <a:xfrm>
            <a:off x="16394624" y="119747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7" name="object 4617"/>
          <p:cNvSpPr/>
          <p:nvPr/>
        </p:nvSpPr>
        <p:spPr>
          <a:xfrm>
            <a:off x="17654503" y="590304"/>
            <a:ext cx="0" cy="457834"/>
          </a:xfrm>
          <a:custGeom>
            <a:avLst/>
            <a:gdLst/>
            <a:ahLst/>
            <a:cxnLst/>
            <a:rect l="l" t="t" r="r" b="b"/>
            <a:pathLst>
              <a:path w="0" h="457834">
                <a:moveTo>
                  <a:pt x="0" y="0"/>
                </a:moveTo>
                <a:lnTo>
                  <a:pt x="0" y="4574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8" name="object 4618"/>
          <p:cNvSpPr/>
          <p:nvPr/>
        </p:nvSpPr>
        <p:spPr>
          <a:xfrm>
            <a:off x="17535458" y="35058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9" name="object 4619"/>
          <p:cNvSpPr/>
          <p:nvPr/>
        </p:nvSpPr>
        <p:spPr>
          <a:xfrm>
            <a:off x="19524955" y="35058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0" name="object 4620"/>
          <p:cNvSpPr/>
          <p:nvPr/>
        </p:nvSpPr>
        <p:spPr>
          <a:xfrm>
            <a:off x="9849322" y="5936443"/>
            <a:ext cx="9824085" cy="0"/>
          </a:xfrm>
          <a:custGeom>
            <a:avLst/>
            <a:gdLst/>
            <a:ahLst/>
            <a:cxnLst/>
            <a:rect l="l" t="t" r="r" b="b"/>
            <a:pathLst>
              <a:path w="9824085" h="0">
                <a:moveTo>
                  <a:pt x="0" y="0"/>
                </a:moveTo>
                <a:lnTo>
                  <a:pt x="9824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1" name="object 4621"/>
          <p:cNvSpPr/>
          <p:nvPr/>
        </p:nvSpPr>
        <p:spPr>
          <a:xfrm>
            <a:off x="12591711" y="59121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2" name="object 4622"/>
          <p:cNvSpPr/>
          <p:nvPr/>
        </p:nvSpPr>
        <p:spPr>
          <a:xfrm>
            <a:off x="14044872" y="59121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3" name="object 4623"/>
          <p:cNvSpPr/>
          <p:nvPr/>
        </p:nvSpPr>
        <p:spPr>
          <a:xfrm>
            <a:off x="14044872" y="59121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4" name="object 4624"/>
          <p:cNvSpPr/>
          <p:nvPr/>
        </p:nvSpPr>
        <p:spPr>
          <a:xfrm>
            <a:off x="15239987" y="591215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5" name="object 4625"/>
          <p:cNvSpPr/>
          <p:nvPr/>
        </p:nvSpPr>
        <p:spPr>
          <a:xfrm>
            <a:off x="15239987" y="591215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6" name="object 4626"/>
          <p:cNvSpPr/>
          <p:nvPr/>
        </p:nvSpPr>
        <p:spPr>
          <a:xfrm>
            <a:off x="16436114" y="59121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7" name="object 4627"/>
          <p:cNvSpPr/>
          <p:nvPr/>
        </p:nvSpPr>
        <p:spPr>
          <a:xfrm>
            <a:off x="16436114" y="59121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8" name="object 4628"/>
          <p:cNvSpPr/>
          <p:nvPr/>
        </p:nvSpPr>
        <p:spPr>
          <a:xfrm>
            <a:off x="17631229" y="59121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9" name="object 4629"/>
          <p:cNvSpPr/>
          <p:nvPr/>
        </p:nvSpPr>
        <p:spPr>
          <a:xfrm>
            <a:off x="17631229" y="59121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0" name="object 4630"/>
          <p:cNvSpPr/>
          <p:nvPr/>
        </p:nvSpPr>
        <p:spPr>
          <a:xfrm>
            <a:off x="19619712" y="59121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1" name="object 4631"/>
          <p:cNvSpPr/>
          <p:nvPr/>
        </p:nvSpPr>
        <p:spPr>
          <a:xfrm>
            <a:off x="12512778" y="5804889"/>
            <a:ext cx="0" cy="515620"/>
          </a:xfrm>
          <a:custGeom>
            <a:avLst/>
            <a:gdLst/>
            <a:ahLst/>
            <a:cxnLst/>
            <a:rect l="l" t="t" r="r" b="b"/>
            <a:pathLst>
              <a:path w="0" h="515620">
                <a:moveTo>
                  <a:pt x="0" y="0"/>
                </a:moveTo>
                <a:lnTo>
                  <a:pt x="0" y="515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2" name="object 4632"/>
          <p:cNvSpPr/>
          <p:nvPr/>
        </p:nvSpPr>
        <p:spPr>
          <a:xfrm>
            <a:off x="19746207" y="5804889"/>
            <a:ext cx="0" cy="515620"/>
          </a:xfrm>
          <a:custGeom>
            <a:avLst/>
            <a:gdLst/>
            <a:ahLst/>
            <a:cxnLst/>
            <a:rect l="l" t="t" r="r" b="b"/>
            <a:pathLst>
              <a:path w="0" h="515620">
                <a:moveTo>
                  <a:pt x="0" y="0"/>
                </a:moveTo>
                <a:lnTo>
                  <a:pt x="0" y="515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3" name="object 4633"/>
          <p:cNvSpPr/>
          <p:nvPr/>
        </p:nvSpPr>
        <p:spPr>
          <a:xfrm>
            <a:off x="12482420" y="6289614"/>
            <a:ext cx="7294245" cy="0"/>
          </a:xfrm>
          <a:custGeom>
            <a:avLst/>
            <a:gdLst/>
            <a:ahLst/>
            <a:cxnLst/>
            <a:rect l="l" t="t" r="r" b="b"/>
            <a:pathLst>
              <a:path w="7294244" h="0">
                <a:moveTo>
                  <a:pt x="0" y="0"/>
                </a:moveTo>
                <a:lnTo>
                  <a:pt x="72941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4" name="object 4634"/>
          <p:cNvSpPr/>
          <p:nvPr/>
        </p:nvSpPr>
        <p:spPr>
          <a:xfrm>
            <a:off x="12488491" y="626633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5" name="object 4635"/>
          <p:cNvSpPr/>
          <p:nvPr/>
        </p:nvSpPr>
        <p:spPr>
          <a:xfrm>
            <a:off x="19722932" y="62663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6" name="object 4636"/>
          <p:cNvSpPr/>
          <p:nvPr/>
        </p:nvSpPr>
        <p:spPr>
          <a:xfrm>
            <a:off x="9867538" y="6111511"/>
            <a:ext cx="9806305" cy="0"/>
          </a:xfrm>
          <a:custGeom>
            <a:avLst/>
            <a:gdLst/>
            <a:ahLst/>
            <a:cxnLst/>
            <a:rect l="l" t="t" r="r" b="b"/>
            <a:pathLst>
              <a:path w="9806305" h="0">
                <a:moveTo>
                  <a:pt x="0" y="0"/>
                </a:moveTo>
                <a:lnTo>
                  <a:pt x="98058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7" name="object 4637"/>
          <p:cNvSpPr/>
          <p:nvPr/>
        </p:nvSpPr>
        <p:spPr>
          <a:xfrm>
            <a:off x="12591711" y="60872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8" name="object 4638"/>
          <p:cNvSpPr/>
          <p:nvPr/>
        </p:nvSpPr>
        <p:spPr>
          <a:xfrm>
            <a:off x="19619712" y="60872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9" name="object 4639"/>
          <p:cNvSpPr/>
          <p:nvPr/>
        </p:nvSpPr>
        <p:spPr>
          <a:xfrm>
            <a:off x="10973600" y="5906085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0" name="object 4640"/>
          <p:cNvSpPr/>
          <p:nvPr/>
        </p:nvSpPr>
        <p:spPr>
          <a:xfrm>
            <a:off x="12591711" y="59121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1" name="object 4641"/>
          <p:cNvSpPr/>
          <p:nvPr/>
        </p:nvSpPr>
        <p:spPr>
          <a:xfrm>
            <a:off x="10949313" y="59121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2" name="object 4642"/>
          <p:cNvSpPr/>
          <p:nvPr/>
        </p:nvSpPr>
        <p:spPr>
          <a:xfrm>
            <a:off x="10949313" y="59121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3" name="object 4643"/>
          <p:cNvSpPr/>
          <p:nvPr/>
        </p:nvSpPr>
        <p:spPr>
          <a:xfrm>
            <a:off x="10912883" y="591215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4" name="object 4644"/>
          <p:cNvSpPr/>
          <p:nvPr/>
        </p:nvSpPr>
        <p:spPr>
          <a:xfrm>
            <a:off x="10912883" y="591215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5" name="object 4645"/>
          <p:cNvSpPr/>
          <p:nvPr/>
        </p:nvSpPr>
        <p:spPr>
          <a:xfrm>
            <a:off x="9909027" y="591215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6" name="object 4646"/>
          <p:cNvSpPr/>
          <p:nvPr/>
        </p:nvSpPr>
        <p:spPr>
          <a:xfrm>
            <a:off x="9896884" y="5906085"/>
            <a:ext cx="0" cy="234950"/>
          </a:xfrm>
          <a:custGeom>
            <a:avLst/>
            <a:gdLst/>
            <a:ahLst/>
            <a:cxnLst/>
            <a:rect l="l" t="t" r="r" b="b"/>
            <a:pathLst>
              <a:path w="0" h="234950">
                <a:moveTo>
                  <a:pt x="0" y="0"/>
                </a:moveTo>
                <a:lnTo>
                  <a:pt x="0" y="234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7" name="object 4647"/>
          <p:cNvSpPr/>
          <p:nvPr/>
        </p:nvSpPr>
        <p:spPr>
          <a:xfrm>
            <a:off x="9909027" y="591215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8" name="object 4648"/>
          <p:cNvSpPr/>
          <p:nvPr/>
        </p:nvSpPr>
        <p:spPr>
          <a:xfrm>
            <a:off x="9873609" y="59121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9" name="object 4649"/>
          <p:cNvSpPr/>
          <p:nvPr/>
        </p:nvSpPr>
        <p:spPr>
          <a:xfrm>
            <a:off x="10973600" y="6049782"/>
            <a:ext cx="0" cy="91440"/>
          </a:xfrm>
          <a:custGeom>
            <a:avLst/>
            <a:gdLst/>
            <a:ahLst/>
            <a:cxnLst/>
            <a:rect l="l" t="t" r="r" b="b"/>
            <a:pathLst>
              <a:path w="0" h="91439">
                <a:moveTo>
                  <a:pt x="0" y="0"/>
                </a:moveTo>
                <a:lnTo>
                  <a:pt x="0" y="910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0" name="object 4650"/>
          <p:cNvSpPr/>
          <p:nvPr/>
        </p:nvSpPr>
        <p:spPr>
          <a:xfrm>
            <a:off x="12591711" y="60872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1" name="object 4651"/>
          <p:cNvSpPr/>
          <p:nvPr/>
        </p:nvSpPr>
        <p:spPr>
          <a:xfrm>
            <a:off x="10949313" y="60872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2" name="object 4652"/>
          <p:cNvSpPr/>
          <p:nvPr/>
        </p:nvSpPr>
        <p:spPr>
          <a:xfrm>
            <a:off x="10949313" y="60872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3" name="object 4653"/>
          <p:cNvSpPr/>
          <p:nvPr/>
        </p:nvSpPr>
        <p:spPr>
          <a:xfrm>
            <a:off x="9873609" y="60872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4" name="object 4654"/>
          <p:cNvSpPr/>
          <p:nvPr/>
        </p:nvSpPr>
        <p:spPr>
          <a:xfrm>
            <a:off x="11009018" y="6860354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 h="0">
                <a:moveTo>
                  <a:pt x="0" y="0"/>
                </a:moveTo>
                <a:lnTo>
                  <a:pt x="2003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5" name="object 4655"/>
          <p:cNvSpPr/>
          <p:nvPr/>
        </p:nvSpPr>
        <p:spPr>
          <a:xfrm>
            <a:off x="11009018" y="5166348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 h="0">
                <a:moveTo>
                  <a:pt x="0" y="0"/>
                </a:moveTo>
                <a:lnTo>
                  <a:pt x="2003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6" name="object 4656"/>
          <p:cNvSpPr/>
          <p:nvPr/>
        </p:nvSpPr>
        <p:spPr>
          <a:xfrm>
            <a:off x="11180038" y="5137001"/>
            <a:ext cx="0" cy="1753870"/>
          </a:xfrm>
          <a:custGeom>
            <a:avLst/>
            <a:gdLst/>
            <a:ahLst/>
            <a:cxnLst/>
            <a:rect l="l" t="t" r="r" b="b"/>
            <a:pathLst>
              <a:path w="0" h="1753870">
                <a:moveTo>
                  <a:pt x="0" y="17537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7" name="object 4657"/>
          <p:cNvSpPr/>
          <p:nvPr/>
        </p:nvSpPr>
        <p:spPr>
          <a:xfrm>
            <a:off x="11155751" y="68370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8" name="object 4658"/>
          <p:cNvSpPr/>
          <p:nvPr/>
        </p:nvSpPr>
        <p:spPr>
          <a:xfrm>
            <a:off x="11155751" y="514307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9" name="object 4659"/>
          <p:cNvSpPr txBox="1"/>
          <p:nvPr/>
        </p:nvSpPr>
        <p:spPr>
          <a:xfrm>
            <a:off x="11070703" y="5919365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7084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660" name="object 4660"/>
          <p:cNvSpPr/>
          <p:nvPr/>
        </p:nvSpPr>
        <p:spPr>
          <a:xfrm>
            <a:off x="11690062" y="4485305"/>
            <a:ext cx="0" cy="201930"/>
          </a:xfrm>
          <a:custGeom>
            <a:avLst/>
            <a:gdLst/>
            <a:ahLst/>
            <a:cxnLst/>
            <a:rect l="l" t="t" r="r" b="b"/>
            <a:pathLst>
              <a:path w="0" h="201929">
                <a:moveTo>
                  <a:pt x="0" y="0"/>
                </a:moveTo>
                <a:lnTo>
                  <a:pt x="0" y="2013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1" name="object 4661"/>
          <p:cNvSpPr/>
          <p:nvPr/>
        </p:nvSpPr>
        <p:spPr>
          <a:xfrm>
            <a:off x="11660715" y="4656325"/>
            <a:ext cx="882015" cy="0"/>
          </a:xfrm>
          <a:custGeom>
            <a:avLst/>
            <a:gdLst/>
            <a:ahLst/>
            <a:cxnLst/>
            <a:rect l="l" t="t" r="r" b="b"/>
            <a:pathLst>
              <a:path w="882015" h="0">
                <a:moveTo>
                  <a:pt x="0" y="0"/>
                </a:moveTo>
                <a:lnTo>
                  <a:pt x="8814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2" name="object 4662"/>
          <p:cNvSpPr/>
          <p:nvPr/>
        </p:nvSpPr>
        <p:spPr>
          <a:xfrm>
            <a:off x="11666787" y="463305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3" name="object 4663"/>
          <p:cNvSpPr/>
          <p:nvPr/>
        </p:nvSpPr>
        <p:spPr>
          <a:xfrm>
            <a:off x="12488491" y="463305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4" name="object 4664"/>
          <p:cNvSpPr/>
          <p:nvPr/>
        </p:nvSpPr>
        <p:spPr>
          <a:xfrm>
            <a:off x="9839203" y="1121579"/>
            <a:ext cx="0" cy="4617720"/>
          </a:xfrm>
          <a:custGeom>
            <a:avLst/>
            <a:gdLst/>
            <a:ahLst/>
            <a:cxnLst/>
            <a:rect l="l" t="t" r="r" b="b"/>
            <a:pathLst>
              <a:path w="0" h="4617720">
                <a:moveTo>
                  <a:pt x="0" y="0"/>
                </a:moveTo>
                <a:lnTo>
                  <a:pt x="0" y="46175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5" name="object 4665"/>
          <p:cNvSpPr/>
          <p:nvPr/>
        </p:nvSpPr>
        <p:spPr>
          <a:xfrm>
            <a:off x="9814916" y="568547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6" name="object 4666"/>
          <p:cNvSpPr/>
          <p:nvPr/>
        </p:nvSpPr>
        <p:spPr>
          <a:xfrm>
            <a:off x="9814916" y="449238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7" name="object 4667"/>
          <p:cNvSpPr txBox="1"/>
          <p:nvPr/>
        </p:nvSpPr>
        <p:spPr>
          <a:xfrm>
            <a:off x="9730879" y="5017716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4990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668" name="object 4668"/>
          <p:cNvSpPr/>
          <p:nvPr/>
        </p:nvSpPr>
        <p:spPr>
          <a:xfrm>
            <a:off x="9814916" y="449238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9" name="object 4669"/>
          <p:cNvSpPr/>
          <p:nvPr/>
        </p:nvSpPr>
        <p:spPr>
          <a:xfrm>
            <a:off x="9814916" y="304226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0" name="object 4670"/>
          <p:cNvSpPr txBox="1"/>
          <p:nvPr/>
        </p:nvSpPr>
        <p:spPr>
          <a:xfrm>
            <a:off x="9730879" y="3700297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671" name="object 4671"/>
          <p:cNvSpPr/>
          <p:nvPr/>
        </p:nvSpPr>
        <p:spPr>
          <a:xfrm>
            <a:off x="9814916" y="304226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2" name="object 4672"/>
          <p:cNvSpPr/>
          <p:nvPr/>
        </p:nvSpPr>
        <p:spPr>
          <a:xfrm>
            <a:off x="9814916" y="246646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3" name="object 4673"/>
          <p:cNvSpPr txBox="1"/>
          <p:nvPr/>
        </p:nvSpPr>
        <p:spPr>
          <a:xfrm>
            <a:off x="9730879" y="2687475"/>
            <a:ext cx="118745" cy="1930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674" name="object 4674"/>
          <p:cNvSpPr/>
          <p:nvPr/>
        </p:nvSpPr>
        <p:spPr>
          <a:xfrm>
            <a:off x="9814916" y="246646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5" name="object 4675"/>
          <p:cNvSpPr/>
          <p:nvPr/>
        </p:nvSpPr>
        <p:spPr>
          <a:xfrm>
            <a:off x="9814916" y="112765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6" name="object 4676"/>
          <p:cNvSpPr txBox="1"/>
          <p:nvPr/>
        </p:nvSpPr>
        <p:spPr>
          <a:xfrm>
            <a:off x="9730879" y="1726992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677" name="object 4677"/>
          <p:cNvSpPr/>
          <p:nvPr/>
        </p:nvSpPr>
        <p:spPr>
          <a:xfrm>
            <a:off x="9684374" y="1121579"/>
            <a:ext cx="0" cy="4617720"/>
          </a:xfrm>
          <a:custGeom>
            <a:avLst/>
            <a:gdLst/>
            <a:ahLst/>
            <a:cxnLst/>
            <a:rect l="l" t="t" r="r" b="b"/>
            <a:pathLst>
              <a:path w="0" h="4617720">
                <a:moveTo>
                  <a:pt x="0" y="0"/>
                </a:moveTo>
                <a:lnTo>
                  <a:pt x="0" y="46175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8" name="object 4678"/>
          <p:cNvSpPr/>
          <p:nvPr/>
        </p:nvSpPr>
        <p:spPr>
          <a:xfrm>
            <a:off x="9661099" y="112765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9" name="object 4679"/>
          <p:cNvSpPr/>
          <p:nvPr/>
        </p:nvSpPr>
        <p:spPr>
          <a:xfrm>
            <a:off x="9661099" y="568547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0" name="object 4680"/>
          <p:cNvSpPr/>
          <p:nvPr/>
        </p:nvSpPr>
        <p:spPr>
          <a:xfrm>
            <a:off x="9524486" y="1047706"/>
            <a:ext cx="2952115" cy="0"/>
          </a:xfrm>
          <a:custGeom>
            <a:avLst/>
            <a:gdLst/>
            <a:ahLst/>
            <a:cxnLst/>
            <a:rect l="l" t="t" r="r" b="b"/>
            <a:pathLst>
              <a:path w="2952115" h="0">
                <a:moveTo>
                  <a:pt x="29518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1" name="object 4681"/>
          <p:cNvSpPr/>
          <p:nvPr/>
        </p:nvSpPr>
        <p:spPr>
          <a:xfrm>
            <a:off x="9524486" y="5769471"/>
            <a:ext cx="2952115" cy="0"/>
          </a:xfrm>
          <a:custGeom>
            <a:avLst/>
            <a:gdLst/>
            <a:ahLst/>
            <a:cxnLst/>
            <a:rect l="l" t="t" r="r" b="b"/>
            <a:pathLst>
              <a:path w="2952115" h="0">
                <a:moveTo>
                  <a:pt x="29518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2" name="object 4682"/>
          <p:cNvSpPr/>
          <p:nvPr/>
        </p:nvSpPr>
        <p:spPr>
          <a:xfrm>
            <a:off x="9554844" y="1017348"/>
            <a:ext cx="0" cy="4781550"/>
          </a:xfrm>
          <a:custGeom>
            <a:avLst/>
            <a:gdLst/>
            <a:ahLst/>
            <a:cxnLst/>
            <a:rect l="l" t="t" r="r" b="b"/>
            <a:pathLst>
              <a:path w="0" h="4781550">
                <a:moveTo>
                  <a:pt x="0" y="0"/>
                </a:moveTo>
                <a:lnTo>
                  <a:pt x="0" y="47814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3" name="object 4683"/>
          <p:cNvSpPr/>
          <p:nvPr/>
        </p:nvSpPr>
        <p:spPr>
          <a:xfrm>
            <a:off x="9530557" y="102341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4" name="object 4684"/>
          <p:cNvSpPr/>
          <p:nvPr/>
        </p:nvSpPr>
        <p:spPr>
          <a:xfrm>
            <a:off x="9530557" y="574518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5" name="object 4685"/>
          <p:cNvSpPr txBox="1"/>
          <p:nvPr/>
        </p:nvSpPr>
        <p:spPr>
          <a:xfrm>
            <a:off x="9446521" y="3305113"/>
            <a:ext cx="248920" cy="2520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34925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19750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85"/>
              </a:spcBef>
            </a:pPr>
            <a:r>
              <a:rPr dirty="0" sz="700" i="1">
                <a:latin typeface="ISOCPEUR"/>
                <a:cs typeface="ISOCPEUR"/>
              </a:rPr>
              <a:t>19065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686" name="object 4686"/>
          <p:cNvSpPr/>
          <p:nvPr/>
        </p:nvSpPr>
        <p:spPr>
          <a:xfrm>
            <a:off x="12495941" y="35058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7" name="object 4687"/>
          <p:cNvSpPr/>
          <p:nvPr/>
        </p:nvSpPr>
        <p:spPr>
          <a:xfrm>
            <a:off x="12585639" y="911093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69" h="0">
                <a:moveTo>
                  <a:pt x="0" y="0"/>
                </a:moveTo>
                <a:lnTo>
                  <a:pt x="70877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8" name="object 4688"/>
          <p:cNvSpPr/>
          <p:nvPr/>
        </p:nvSpPr>
        <p:spPr>
          <a:xfrm>
            <a:off x="12591711" y="88781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9" name="object 4689"/>
          <p:cNvSpPr/>
          <p:nvPr/>
        </p:nvSpPr>
        <p:spPr>
          <a:xfrm>
            <a:off x="13808076" y="88781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0" name="object 4690"/>
          <p:cNvSpPr/>
          <p:nvPr/>
        </p:nvSpPr>
        <p:spPr>
          <a:xfrm>
            <a:off x="13808076" y="88781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1" name="object 4691"/>
          <p:cNvSpPr/>
          <p:nvPr/>
        </p:nvSpPr>
        <p:spPr>
          <a:xfrm>
            <a:off x="15090218" y="88781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2" name="object 4692"/>
          <p:cNvSpPr/>
          <p:nvPr/>
        </p:nvSpPr>
        <p:spPr>
          <a:xfrm>
            <a:off x="15090218" y="88781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3" name="object 4693"/>
          <p:cNvSpPr/>
          <p:nvPr/>
        </p:nvSpPr>
        <p:spPr>
          <a:xfrm>
            <a:off x="16371349" y="88781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4" name="object 4694"/>
          <p:cNvSpPr/>
          <p:nvPr/>
        </p:nvSpPr>
        <p:spPr>
          <a:xfrm>
            <a:off x="16371349" y="88781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5" name="object 4695"/>
          <p:cNvSpPr/>
          <p:nvPr/>
        </p:nvSpPr>
        <p:spPr>
          <a:xfrm>
            <a:off x="17631229" y="88781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6" name="object 4696"/>
          <p:cNvSpPr/>
          <p:nvPr/>
        </p:nvSpPr>
        <p:spPr>
          <a:xfrm>
            <a:off x="17631229" y="88781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7" name="object 4697"/>
          <p:cNvSpPr/>
          <p:nvPr/>
        </p:nvSpPr>
        <p:spPr>
          <a:xfrm>
            <a:off x="19619712" y="88781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8" name="object 4698"/>
          <p:cNvSpPr/>
          <p:nvPr/>
        </p:nvSpPr>
        <p:spPr>
          <a:xfrm>
            <a:off x="12585639" y="768408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69" h="0">
                <a:moveTo>
                  <a:pt x="0" y="0"/>
                </a:moveTo>
                <a:lnTo>
                  <a:pt x="70877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9" name="object 4699"/>
          <p:cNvSpPr/>
          <p:nvPr/>
        </p:nvSpPr>
        <p:spPr>
          <a:xfrm>
            <a:off x="12591711" y="7441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0" name="object 4700"/>
          <p:cNvSpPr/>
          <p:nvPr/>
        </p:nvSpPr>
        <p:spPr>
          <a:xfrm>
            <a:off x="19619712" y="7441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1" name="object 4701"/>
          <p:cNvSpPr/>
          <p:nvPr/>
        </p:nvSpPr>
        <p:spPr>
          <a:xfrm>
            <a:off x="14956640" y="1017348"/>
            <a:ext cx="0" cy="4975225"/>
          </a:xfrm>
          <a:custGeom>
            <a:avLst/>
            <a:gdLst/>
            <a:ahLst/>
            <a:cxnLst/>
            <a:rect l="l" t="t" r="r" b="b"/>
            <a:pathLst>
              <a:path w="0" h="4975225">
                <a:moveTo>
                  <a:pt x="0" y="0"/>
                </a:moveTo>
                <a:lnTo>
                  <a:pt x="0" y="49747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2" name="object 4702"/>
          <p:cNvSpPr/>
          <p:nvPr/>
        </p:nvSpPr>
        <p:spPr>
          <a:xfrm>
            <a:off x="14932353" y="562577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3" name="object 4703"/>
          <p:cNvSpPr/>
          <p:nvPr/>
        </p:nvSpPr>
        <p:spPr>
          <a:xfrm>
            <a:off x="14932353" y="574518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4" name="object 4704"/>
          <p:cNvSpPr txBox="1"/>
          <p:nvPr/>
        </p:nvSpPr>
        <p:spPr>
          <a:xfrm>
            <a:off x="14848316" y="5832273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705" name="object 4705"/>
          <p:cNvSpPr/>
          <p:nvPr/>
        </p:nvSpPr>
        <p:spPr>
          <a:xfrm>
            <a:off x="14926282" y="4576381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6" name="object 4706"/>
          <p:cNvSpPr/>
          <p:nvPr/>
        </p:nvSpPr>
        <p:spPr>
          <a:xfrm>
            <a:off x="14932353" y="562577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7" name="object 4707"/>
          <p:cNvSpPr/>
          <p:nvPr/>
        </p:nvSpPr>
        <p:spPr>
          <a:xfrm>
            <a:off x="14932353" y="455209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8" name="object 4708"/>
          <p:cNvSpPr txBox="1"/>
          <p:nvPr/>
        </p:nvSpPr>
        <p:spPr>
          <a:xfrm>
            <a:off x="14848316" y="5014538"/>
            <a:ext cx="118745" cy="21145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4490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709" name="object 4709"/>
          <p:cNvSpPr/>
          <p:nvPr/>
        </p:nvSpPr>
        <p:spPr>
          <a:xfrm>
            <a:off x="14926282" y="4456970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0" name="object 4710"/>
          <p:cNvSpPr/>
          <p:nvPr/>
        </p:nvSpPr>
        <p:spPr>
          <a:xfrm>
            <a:off x="14860505" y="4313273"/>
            <a:ext cx="96520" cy="203835"/>
          </a:xfrm>
          <a:custGeom>
            <a:avLst/>
            <a:gdLst/>
            <a:ahLst/>
            <a:cxnLst/>
            <a:rect l="l" t="t" r="r" b="b"/>
            <a:pathLst>
              <a:path w="96519" h="203835">
                <a:moveTo>
                  <a:pt x="96135" y="203402"/>
                </a:moveTo>
                <a:lnTo>
                  <a:pt x="0" y="17405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1" name="object 4711"/>
          <p:cNvSpPr txBox="1"/>
          <p:nvPr/>
        </p:nvSpPr>
        <p:spPr>
          <a:xfrm>
            <a:off x="14752181" y="4328513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712" name="object 4712"/>
          <p:cNvSpPr/>
          <p:nvPr/>
        </p:nvSpPr>
        <p:spPr>
          <a:xfrm>
            <a:off x="14932353" y="455209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3" name="object 4713"/>
          <p:cNvSpPr/>
          <p:nvPr/>
        </p:nvSpPr>
        <p:spPr>
          <a:xfrm>
            <a:off x="14932353" y="443268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4" name="object 4714"/>
          <p:cNvSpPr/>
          <p:nvPr/>
        </p:nvSpPr>
        <p:spPr>
          <a:xfrm>
            <a:off x="14926282" y="3126254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 h="0">
                <a:moveTo>
                  <a:pt x="0" y="0"/>
                </a:moveTo>
                <a:lnTo>
                  <a:pt x="920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5" name="object 4715"/>
          <p:cNvSpPr/>
          <p:nvPr/>
        </p:nvSpPr>
        <p:spPr>
          <a:xfrm>
            <a:off x="14932353" y="443268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6" name="object 4716"/>
          <p:cNvSpPr/>
          <p:nvPr/>
        </p:nvSpPr>
        <p:spPr>
          <a:xfrm>
            <a:off x="14932353" y="310196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7" name="object 4717"/>
          <p:cNvSpPr txBox="1"/>
          <p:nvPr/>
        </p:nvSpPr>
        <p:spPr>
          <a:xfrm>
            <a:off x="14848316" y="3698273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5565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718" name="object 4718"/>
          <p:cNvSpPr/>
          <p:nvPr/>
        </p:nvSpPr>
        <p:spPr>
          <a:xfrm>
            <a:off x="14926282" y="3006844"/>
            <a:ext cx="212090" cy="0"/>
          </a:xfrm>
          <a:custGeom>
            <a:avLst/>
            <a:gdLst/>
            <a:ahLst/>
            <a:cxnLst/>
            <a:rect l="l" t="t" r="r" b="b"/>
            <a:pathLst>
              <a:path w="212090" h="0">
                <a:moveTo>
                  <a:pt x="0" y="0"/>
                </a:moveTo>
                <a:lnTo>
                  <a:pt x="2114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9" name="object 4719"/>
          <p:cNvSpPr/>
          <p:nvPr/>
        </p:nvSpPr>
        <p:spPr>
          <a:xfrm>
            <a:off x="14860505" y="2863147"/>
            <a:ext cx="96520" cy="203835"/>
          </a:xfrm>
          <a:custGeom>
            <a:avLst/>
            <a:gdLst/>
            <a:ahLst/>
            <a:cxnLst/>
            <a:rect l="l" t="t" r="r" b="b"/>
            <a:pathLst>
              <a:path w="96519" h="203835">
                <a:moveTo>
                  <a:pt x="96135" y="203402"/>
                </a:moveTo>
                <a:lnTo>
                  <a:pt x="0" y="17506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0" name="object 4720"/>
          <p:cNvSpPr txBox="1"/>
          <p:nvPr/>
        </p:nvSpPr>
        <p:spPr>
          <a:xfrm>
            <a:off x="14752181" y="2878387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721" name="object 4721"/>
          <p:cNvSpPr/>
          <p:nvPr/>
        </p:nvSpPr>
        <p:spPr>
          <a:xfrm>
            <a:off x="14932353" y="310196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2" name="object 4722"/>
          <p:cNvSpPr/>
          <p:nvPr/>
        </p:nvSpPr>
        <p:spPr>
          <a:xfrm>
            <a:off x="14932353" y="298255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3" name="object 4723"/>
          <p:cNvSpPr/>
          <p:nvPr/>
        </p:nvSpPr>
        <p:spPr>
          <a:xfrm>
            <a:off x="14926282" y="2550454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 h="0">
                <a:moveTo>
                  <a:pt x="0" y="0"/>
                </a:moveTo>
                <a:lnTo>
                  <a:pt x="920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4" name="object 4724"/>
          <p:cNvSpPr/>
          <p:nvPr/>
        </p:nvSpPr>
        <p:spPr>
          <a:xfrm>
            <a:off x="14932353" y="298255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5" name="object 4725"/>
          <p:cNvSpPr/>
          <p:nvPr/>
        </p:nvSpPr>
        <p:spPr>
          <a:xfrm>
            <a:off x="14932353" y="252616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6" name="object 4726"/>
          <p:cNvSpPr txBox="1"/>
          <p:nvPr/>
        </p:nvSpPr>
        <p:spPr>
          <a:xfrm>
            <a:off x="14848316" y="2703079"/>
            <a:ext cx="118745" cy="1739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1910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727" name="object 4727"/>
          <p:cNvSpPr/>
          <p:nvPr/>
        </p:nvSpPr>
        <p:spPr>
          <a:xfrm>
            <a:off x="14926282" y="2430032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 h="0">
                <a:moveTo>
                  <a:pt x="0" y="0"/>
                </a:moveTo>
                <a:lnTo>
                  <a:pt x="920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8" name="object 4728"/>
          <p:cNvSpPr/>
          <p:nvPr/>
        </p:nvSpPr>
        <p:spPr>
          <a:xfrm>
            <a:off x="14860505" y="2286335"/>
            <a:ext cx="96520" cy="203835"/>
          </a:xfrm>
          <a:custGeom>
            <a:avLst/>
            <a:gdLst/>
            <a:ahLst/>
            <a:cxnLst/>
            <a:rect l="l" t="t" r="r" b="b"/>
            <a:pathLst>
              <a:path w="96519" h="203835">
                <a:moveTo>
                  <a:pt x="96135" y="203402"/>
                </a:moveTo>
                <a:lnTo>
                  <a:pt x="0" y="17506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9" name="object 4729"/>
          <p:cNvSpPr txBox="1"/>
          <p:nvPr/>
        </p:nvSpPr>
        <p:spPr>
          <a:xfrm>
            <a:off x="14752181" y="2302586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730" name="object 4730"/>
          <p:cNvSpPr/>
          <p:nvPr/>
        </p:nvSpPr>
        <p:spPr>
          <a:xfrm>
            <a:off x="14932353" y="252616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1" name="object 4731"/>
          <p:cNvSpPr/>
          <p:nvPr/>
        </p:nvSpPr>
        <p:spPr>
          <a:xfrm>
            <a:off x="14932353" y="240675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2" name="object 4732"/>
          <p:cNvSpPr/>
          <p:nvPr/>
        </p:nvSpPr>
        <p:spPr>
          <a:xfrm>
            <a:off x="14926282" y="1887626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 h="0">
                <a:moveTo>
                  <a:pt x="0" y="0"/>
                </a:moveTo>
                <a:lnTo>
                  <a:pt x="1517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3" name="object 4733"/>
          <p:cNvSpPr/>
          <p:nvPr/>
        </p:nvSpPr>
        <p:spPr>
          <a:xfrm>
            <a:off x="14932353" y="240675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4" name="object 4734"/>
          <p:cNvSpPr/>
          <p:nvPr/>
        </p:nvSpPr>
        <p:spPr>
          <a:xfrm>
            <a:off x="14932353" y="186333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5" name="object 4735"/>
          <p:cNvSpPr txBox="1"/>
          <p:nvPr/>
        </p:nvSpPr>
        <p:spPr>
          <a:xfrm>
            <a:off x="14847306" y="2064983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2270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736" name="object 4736"/>
          <p:cNvSpPr/>
          <p:nvPr/>
        </p:nvSpPr>
        <p:spPr>
          <a:xfrm>
            <a:off x="14926282" y="185220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 h="0">
                <a:moveTo>
                  <a:pt x="0" y="0"/>
                </a:moveTo>
                <a:lnTo>
                  <a:pt x="1517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7" name="object 4737"/>
          <p:cNvSpPr/>
          <p:nvPr/>
        </p:nvSpPr>
        <p:spPr>
          <a:xfrm>
            <a:off x="14860505" y="1689283"/>
            <a:ext cx="96520" cy="180340"/>
          </a:xfrm>
          <a:custGeom>
            <a:avLst/>
            <a:gdLst/>
            <a:ahLst/>
            <a:cxnLst/>
            <a:rect l="l" t="t" r="r" b="b"/>
            <a:pathLst>
              <a:path w="96519" h="180339">
                <a:moveTo>
                  <a:pt x="96135" y="180127"/>
                </a:moveTo>
                <a:lnTo>
                  <a:pt x="0" y="15179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8" name="object 4738"/>
          <p:cNvSpPr txBox="1"/>
          <p:nvPr/>
        </p:nvSpPr>
        <p:spPr>
          <a:xfrm>
            <a:off x="14752181" y="1704806"/>
            <a:ext cx="118745" cy="14351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739" name="object 4739"/>
          <p:cNvSpPr/>
          <p:nvPr/>
        </p:nvSpPr>
        <p:spPr>
          <a:xfrm>
            <a:off x="14932353" y="186333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0" name="object 4740"/>
          <p:cNvSpPr/>
          <p:nvPr/>
        </p:nvSpPr>
        <p:spPr>
          <a:xfrm>
            <a:off x="14932353" y="18279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1" name="object 4741"/>
          <p:cNvSpPr/>
          <p:nvPr/>
        </p:nvSpPr>
        <p:spPr>
          <a:xfrm>
            <a:off x="14926282" y="1167116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 h="0">
                <a:moveTo>
                  <a:pt x="0" y="0"/>
                </a:moveTo>
                <a:lnTo>
                  <a:pt x="920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2" name="object 4742"/>
          <p:cNvSpPr/>
          <p:nvPr/>
        </p:nvSpPr>
        <p:spPr>
          <a:xfrm>
            <a:off x="14932353" y="18279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3" name="object 4743"/>
          <p:cNvSpPr/>
          <p:nvPr/>
        </p:nvSpPr>
        <p:spPr>
          <a:xfrm>
            <a:off x="14932353" y="114283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4" name="object 4744"/>
          <p:cNvSpPr txBox="1"/>
          <p:nvPr/>
        </p:nvSpPr>
        <p:spPr>
          <a:xfrm>
            <a:off x="14848316" y="1416323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2865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745" name="object 4745"/>
          <p:cNvSpPr/>
          <p:nvPr/>
        </p:nvSpPr>
        <p:spPr>
          <a:xfrm>
            <a:off x="14806872" y="1107411"/>
            <a:ext cx="149860" cy="291465"/>
          </a:xfrm>
          <a:custGeom>
            <a:avLst/>
            <a:gdLst/>
            <a:ahLst/>
            <a:cxnLst/>
            <a:rect l="l" t="t" r="r" b="b"/>
            <a:pathLst>
              <a:path w="149859" h="291465">
                <a:moveTo>
                  <a:pt x="149768" y="0"/>
                </a:moveTo>
                <a:lnTo>
                  <a:pt x="0" y="116374"/>
                </a:lnTo>
                <a:lnTo>
                  <a:pt x="0" y="2914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6" name="object 4746"/>
          <p:cNvSpPr txBox="1"/>
          <p:nvPr/>
        </p:nvSpPr>
        <p:spPr>
          <a:xfrm>
            <a:off x="14698549" y="1239026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747" name="object 4747"/>
          <p:cNvSpPr/>
          <p:nvPr/>
        </p:nvSpPr>
        <p:spPr>
          <a:xfrm>
            <a:off x="14932353" y="114283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8" name="object 4748"/>
          <p:cNvSpPr/>
          <p:nvPr/>
        </p:nvSpPr>
        <p:spPr>
          <a:xfrm>
            <a:off x="14932353" y="102341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9" name="object 4749"/>
          <p:cNvSpPr/>
          <p:nvPr/>
        </p:nvSpPr>
        <p:spPr>
          <a:xfrm>
            <a:off x="12287113" y="1752024"/>
            <a:ext cx="7682230" cy="0"/>
          </a:xfrm>
          <a:custGeom>
            <a:avLst/>
            <a:gdLst/>
            <a:ahLst/>
            <a:cxnLst/>
            <a:rect l="l" t="t" r="r" b="b"/>
            <a:pathLst>
              <a:path w="7682230" h="0">
                <a:moveTo>
                  <a:pt x="0" y="0"/>
                </a:moveTo>
                <a:lnTo>
                  <a:pt x="76817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0" name="object 4750"/>
          <p:cNvSpPr/>
          <p:nvPr/>
        </p:nvSpPr>
        <p:spPr>
          <a:xfrm>
            <a:off x="19603521" y="172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1" name="object 4751"/>
          <p:cNvSpPr/>
          <p:nvPr/>
        </p:nvSpPr>
        <p:spPr>
          <a:xfrm>
            <a:off x="19722932" y="172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2" name="object 4752"/>
          <p:cNvSpPr/>
          <p:nvPr/>
        </p:nvSpPr>
        <p:spPr>
          <a:xfrm>
            <a:off x="19603521" y="172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3" name="object 4753"/>
          <p:cNvSpPr/>
          <p:nvPr/>
        </p:nvSpPr>
        <p:spPr>
          <a:xfrm>
            <a:off x="18910335" y="172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4" name="object 4754"/>
          <p:cNvSpPr/>
          <p:nvPr/>
        </p:nvSpPr>
        <p:spPr>
          <a:xfrm>
            <a:off x="18582462" y="1617435"/>
            <a:ext cx="291465" cy="134620"/>
          </a:xfrm>
          <a:custGeom>
            <a:avLst/>
            <a:gdLst/>
            <a:ahLst/>
            <a:cxnLst/>
            <a:rect l="l" t="t" r="r" b="b"/>
            <a:pathLst>
              <a:path w="291465" h="134619">
                <a:moveTo>
                  <a:pt x="291441" y="134589"/>
                </a:moveTo>
                <a:lnTo>
                  <a:pt x="175067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5" name="object 4755"/>
          <p:cNvSpPr/>
          <p:nvPr/>
        </p:nvSpPr>
        <p:spPr>
          <a:xfrm>
            <a:off x="18910335" y="172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6" name="object 4756"/>
          <p:cNvSpPr/>
          <p:nvPr/>
        </p:nvSpPr>
        <p:spPr>
          <a:xfrm>
            <a:off x="18789913" y="172874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7" name="object 4757"/>
          <p:cNvSpPr/>
          <p:nvPr/>
        </p:nvSpPr>
        <p:spPr>
          <a:xfrm>
            <a:off x="18789913" y="172874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8" name="object 4758"/>
          <p:cNvSpPr/>
          <p:nvPr/>
        </p:nvSpPr>
        <p:spPr>
          <a:xfrm>
            <a:off x="18298104" y="172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9" name="object 4759"/>
          <p:cNvSpPr/>
          <p:nvPr/>
        </p:nvSpPr>
        <p:spPr>
          <a:xfrm>
            <a:off x="18261674" y="1617435"/>
            <a:ext cx="289560" cy="134620"/>
          </a:xfrm>
          <a:custGeom>
            <a:avLst/>
            <a:gdLst/>
            <a:ahLst/>
            <a:cxnLst/>
            <a:rect l="l" t="t" r="r" b="b"/>
            <a:pathLst>
              <a:path w="289559" h="134619">
                <a:moveTo>
                  <a:pt x="0" y="134589"/>
                </a:moveTo>
                <a:lnTo>
                  <a:pt x="114350" y="0"/>
                </a:lnTo>
                <a:lnTo>
                  <a:pt x="289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0" name="object 4760"/>
          <p:cNvSpPr/>
          <p:nvPr/>
        </p:nvSpPr>
        <p:spPr>
          <a:xfrm>
            <a:off x="18298104" y="172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1" name="object 4761"/>
          <p:cNvSpPr/>
          <p:nvPr/>
        </p:nvSpPr>
        <p:spPr>
          <a:xfrm>
            <a:off x="18178695" y="172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2" name="object 4762"/>
          <p:cNvSpPr/>
          <p:nvPr/>
        </p:nvSpPr>
        <p:spPr>
          <a:xfrm>
            <a:off x="18178695" y="172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3" name="object 4763"/>
          <p:cNvSpPr/>
          <p:nvPr/>
        </p:nvSpPr>
        <p:spPr>
          <a:xfrm>
            <a:off x="17648431" y="172874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4" name="object 4764"/>
          <p:cNvSpPr/>
          <p:nvPr/>
        </p:nvSpPr>
        <p:spPr>
          <a:xfrm>
            <a:off x="17346869" y="1603267"/>
            <a:ext cx="307975" cy="149225"/>
          </a:xfrm>
          <a:custGeom>
            <a:avLst/>
            <a:gdLst/>
            <a:ahLst/>
            <a:cxnLst/>
            <a:rect l="l" t="t" r="r" b="b"/>
            <a:pathLst>
              <a:path w="307975" h="149225">
                <a:moveTo>
                  <a:pt x="307633" y="148756"/>
                </a:moveTo>
                <a:lnTo>
                  <a:pt x="151792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5" name="object 4765"/>
          <p:cNvSpPr/>
          <p:nvPr/>
        </p:nvSpPr>
        <p:spPr>
          <a:xfrm>
            <a:off x="17648431" y="172874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6" name="object 4766"/>
          <p:cNvSpPr/>
          <p:nvPr/>
        </p:nvSpPr>
        <p:spPr>
          <a:xfrm>
            <a:off x="17613013" y="172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7" name="object 4767"/>
          <p:cNvSpPr/>
          <p:nvPr/>
        </p:nvSpPr>
        <p:spPr>
          <a:xfrm>
            <a:off x="17613013" y="172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8" name="object 4768"/>
          <p:cNvSpPr/>
          <p:nvPr/>
        </p:nvSpPr>
        <p:spPr>
          <a:xfrm>
            <a:off x="13368889" y="172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9" name="object 4769"/>
          <p:cNvSpPr/>
          <p:nvPr/>
        </p:nvSpPr>
        <p:spPr>
          <a:xfrm>
            <a:off x="13358770" y="1656901"/>
            <a:ext cx="203835" cy="95250"/>
          </a:xfrm>
          <a:custGeom>
            <a:avLst/>
            <a:gdLst/>
            <a:ahLst/>
            <a:cxnLst/>
            <a:rect l="l" t="t" r="r" b="b"/>
            <a:pathLst>
              <a:path w="203834" h="95250">
                <a:moveTo>
                  <a:pt x="0" y="95123"/>
                </a:moveTo>
                <a:lnTo>
                  <a:pt x="29346" y="0"/>
                </a:lnTo>
                <a:lnTo>
                  <a:pt x="203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0" name="object 4770"/>
          <p:cNvSpPr/>
          <p:nvPr/>
        </p:nvSpPr>
        <p:spPr>
          <a:xfrm>
            <a:off x="13368889" y="172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1" name="object 4771"/>
          <p:cNvSpPr/>
          <p:nvPr/>
        </p:nvSpPr>
        <p:spPr>
          <a:xfrm>
            <a:off x="13301088" y="172874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2" name="object 4772"/>
          <p:cNvSpPr/>
          <p:nvPr/>
        </p:nvSpPr>
        <p:spPr>
          <a:xfrm>
            <a:off x="13301088" y="172874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3" name="object 4773"/>
          <p:cNvSpPr/>
          <p:nvPr/>
        </p:nvSpPr>
        <p:spPr>
          <a:xfrm>
            <a:off x="12607901" y="172874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4" name="object 4774"/>
          <p:cNvSpPr/>
          <p:nvPr/>
        </p:nvSpPr>
        <p:spPr>
          <a:xfrm>
            <a:off x="12607901" y="172874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5" name="object 4775"/>
          <p:cNvSpPr/>
          <p:nvPr/>
        </p:nvSpPr>
        <p:spPr>
          <a:xfrm>
            <a:off x="12488491" y="172874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6" name="object 4776"/>
          <p:cNvSpPr/>
          <p:nvPr/>
        </p:nvSpPr>
        <p:spPr>
          <a:xfrm>
            <a:off x="13428594" y="1167116"/>
            <a:ext cx="282575" cy="0"/>
          </a:xfrm>
          <a:custGeom>
            <a:avLst/>
            <a:gdLst/>
            <a:ahLst/>
            <a:cxnLst/>
            <a:rect l="l" t="t" r="r" b="b"/>
            <a:pathLst>
              <a:path w="282575" h="0">
                <a:moveTo>
                  <a:pt x="0" y="0"/>
                </a:moveTo>
                <a:lnTo>
                  <a:pt x="282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7" name="object 4777"/>
          <p:cNvSpPr/>
          <p:nvPr/>
        </p:nvSpPr>
        <p:spPr>
          <a:xfrm>
            <a:off x="13428594" y="2524143"/>
            <a:ext cx="282575" cy="0"/>
          </a:xfrm>
          <a:custGeom>
            <a:avLst/>
            <a:gdLst/>
            <a:ahLst/>
            <a:cxnLst/>
            <a:rect l="l" t="t" r="r" b="b"/>
            <a:pathLst>
              <a:path w="282575" h="0">
                <a:moveTo>
                  <a:pt x="0" y="0"/>
                </a:moveTo>
                <a:lnTo>
                  <a:pt x="282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8" name="object 4778"/>
          <p:cNvSpPr/>
          <p:nvPr/>
        </p:nvSpPr>
        <p:spPr>
          <a:xfrm>
            <a:off x="13680571" y="1136758"/>
            <a:ext cx="0" cy="1417320"/>
          </a:xfrm>
          <a:custGeom>
            <a:avLst/>
            <a:gdLst/>
            <a:ahLst/>
            <a:cxnLst/>
            <a:rect l="l" t="t" r="r" b="b"/>
            <a:pathLst>
              <a:path w="0" h="1417320">
                <a:moveTo>
                  <a:pt x="0" y="0"/>
                </a:moveTo>
                <a:lnTo>
                  <a:pt x="0" y="14167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9" name="object 4779"/>
          <p:cNvSpPr/>
          <p:nvPr/>
        </p:nvSpPr>
        <p:spPr>
          <a:xfrm>
            <a:off x="13656284" y="114283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0" name="object 4780"/>
          <p:cNvSpPr/>
          <p:nvPr/>
        </p:nvSpPr>
        <p:spPr>
          <a:xfrm>
            <a:off x="13656284" y="249985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1" name="object 4781"/>
          <p:cNvSpPr txBox="1"/>
          <p:nvPr/>
        </p:nvSpPr>
        <p:spPr>
          <a:xfrm>
            <a:off x="13572247" y="1544840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5675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782" name="object 4782"/>
          <p:cNvSpPr/>
          <p:nvPr/>
        </p:nvSpPr>
        <p:spPr>
          <a:xfrm>
            <a:off x="12801184" y="2559561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0"/>
                </a:moveTo>
                <a:lnTo>
                  <a:pt x="0" y="126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3" name="object 4783"/>
          <p:cNvSpPr/>
          <p:nvPr/>
        </p:nvSpPr>
        <p:spPr>
          <a:xfrm>
            <a:off x="12601830" y="2655697"/>
            <a:ext cx="821055" cy="0"/>
          </a:xfrm>
          <a:custGeom>
            <a:avLst/>
            <a:gdLst/>
            <a:ahLst/>
            <a:cxnLst/>
            <a:rect l="l" t="t" r="r" b="b"/>
            <a:pathLst>
              <a:path w="821055" h="0">
                <a:moveTo>
                  <a:pt x="0" y="0"/>
                </a:moveTo>
                <a:lnTo>
                  <a:pt x="8206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4" name="object 4784"/>
          <p:cNvSpPr/>
          <p:nvPr/>
        </p:nvSpPr>
        <p:spPr>
          <a:xfrm>
            <a:off x="12607901" y="263242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5" name="object 4785"/>
          <p:cNvSpPr/>
          <p:nvPr/>
        </p:nvSpPr>
        <p:spPr>
          <a:xfrm>
            <a:off x="12776897" y="263242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6" name="object 4786"/>
          <p:cNvSpPr/>
          <p:nvPr/>
        </p:nvSpPr>
        <p:spPr>
          <a:xfrm>
            <a:off x="13159415" y="2559561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0"/>
                </a:moveTo>
                <a:lnTo>
                  <a:pt x="0" y="126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7" name="object 4787"/>
          <p:cNvSpPr/>
          <p:nvPr/>
        </p:nvSpPr>
        <p:spPr>
          <a:xfrm>
            <a:off x="12776897" y="263242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8" name="object 4788"/>
          <p:cNvSpPr/>
          <p:nvPr/>
        </p:nvSpPr>
        <p:spPr>
          <a:xfrm>
            <a:off x="13135128" y="263242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9" name="object 4789"/>
          <p:cNvSpPr/>
          <p:nvPr/>
        </p:nvSpPr>
        <p:spPr>
          <a:xfrm>
            <a:off x="13392163" y="2559561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0"/>
                </a:moveTo>
                <a:lnTo>
                  <a:pt x="0" y="126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0" name="object 4790"/>
          <p:cNvSpPr/>
          <p:nvPr/>
        </p:nvSpPr>
        <p:spPr>
          <a:xfrm>
            <a:off x="13135128" y="263242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1" name="object 4791"/>
          <p:cNvSpPr/>
          <p:nvPr/>
        </p:nvSpPr>
        <p:spPr>
          <a:xfrm>
            <a:off x="13368889" y="263242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2" name="object 4792"/>
          <p:cNvSpPr/>
          <p:nvPr/>
        </p:nvSpPr>
        <p:spPr>
          <a:xfrm>
            <a:off x="18933610" y="2082932"/>
            <a:ext cx="0" cy="222885"/>
          </a:xfrm>
          <a:custGeom>
            <a:avLst/>
            <a:gdLst/>
            <a:ahLst/>
            <a:cxnLst/>
            <a:rect l="l" t="t" r="r" b="b"/>
            <a:pathLst>
              <a:path w="0" h="222885">
                <a:moveTo>
                  <a:pt x="0" y="0"/>
                </a:moveTo>
                <a:lnTo>
                  <a:pt x="0" y="2226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3" name="object 4793"/>
          <p:cNvSpPr/>
          <p:nvPr/>
        </p:nvSpPr>
        <p:spPr>
          <a:xfrm>
            <a:off x="18683658" y="2082932"/>
            <a:ext cx="0" cy="222885"/>
          </a:xfrm>
          <a:custGeom>
            <a:avLst/>
            <a:gdLst/>
            <a:ahLst/>
            <a:cxnLst/>
            <a:rect l="l" t="t" r="r" b="b"/>
            <a:pathLst>
              <a:path w="0" h="222885">
                <a:moveTo>
                  <a:pt x="0" y="0"/>
                </a:moveTo>
                <a:lnTo>
                  <a:pt x="0" y="2226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4" name="object 4794"/>
          <p:cNvSpPr/>
          <p:nvPr/>
        </p:nvSpPr>
        <p:spPr>
          <a:xfrm>
            <a:off x="18172622" y="2276215"/>
            <a:ext cx="791845" cy="0"/>
          </a:xfrm>
          <a:custGeom>
            <a:avLst/>
            <a:gdLst/>
            <a:ahLst/>
            <a:cxnLst/>
            <a:rect l="l" t="t" r="r" b="b"/>
            <a:pathLst>
              <a:path w="791844" h="0">
                <a:moveTo>
                  <a:pt x="0" y="0"/>
                </a:moveTo>
                <a:lnTo>
                  <a:pt x="7913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5" name="object 4795"/>
          <p:cNvSpPr/>
          <p:nvPr/>
        </p:nvSpPr>
        <p:spPr>
          <a:xfrm>
            <a:off x="18910335" y="225192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6" name="object 4796"/>
          <p:cNvSpPr/>
          <p:nvPr/>
        </p:nvSpPr>
        <p:spPr>
          <a:xfrm>
            <a:off x="18660383" y="225192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7" name="object 4797"/>
          <p:cNvSpPr/>
          <p:nvPr/>
        </p:nvSpPr>
        <p:spPr>
          <a:xfrm>
            <a:off x="18451921" y="2082932"/>
            <a:ext cx="0" cy="222885"/>
          </a:xfrm>
          <a:custGeom>
            <a:avLst/>
            <a:gdLst/>
            <a:ahLst/>
            <a:cxnLst/>
            <a:rect l="l" t="t" r="r" b="b"/>
            <a:pathLst>
              <a:path w="0" h="222885">
                <a:moveTo>
                  <a:pt x="0" y="0"/>
                </a:moveTo>
                <a:lnTo>
                  <a:pt x="0" y="2226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8" name="object 4798"/>
          <p:cNvSpPr/>
          <p:nvPr/>
        </p:nvSpPr>
        <p:spPr>
          <a:xfrm>
            <a:off x="18660383" y="225192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9" name="object 4799"/>
          <p:cNvSpPr/>
          <p:nvPr/>
        </p:nvSpPr>
        <p:spPr>
          <a:xfrm>
            <a:off x="18428645" y="225192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0" name="object 4800"/>
          <p:cNvSpPr/>
          <p:nvPr/>
        </p:nvSpPr>
        <p:spPr>
          <a:xfrm>
            <a:off x="18201969" y="2082932"/>
            <a:ext cx="0" cy="222885"/>
          </a:xfrm>
          <a:custGeom>
            <a:avLst/>
            <a:gdLst/>
            <a:ahLst/>
            <a:cxnLst/>
            <a:rect l="l" t="t" r="r" b="b"/>
            <a:pathLst>
              <a:path w="0" h="222885">
                <a:moveTo>
                  <a:pt x="0" y="0"/>
                </a:moveTo>
                <a:lnTo>
                  <a:pt x="0" y="2226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1" name="object 4801"/>
          <p:cNvSpPr/>
          <p:nvPr/>
        </p:nvSpPr>
        <p:spPr>
          <a:xfrm>
            <a:off x="18428645" y="225192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2" name="object 4802"/>
          <p:cNvSpPr/>
          <p:nvPr/>
        </p:nvSpPr>
        <p:spPr>
          <a:xfrm>
            <a:off x="18178695" y="225192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3" name="object 4803"/>
          <p:cNvSpPr/>
          <p:nvPr/>
        </p:nvSpPr>
        <p:spPr>
          <a:xfrm>
            <a:off x="19032780" y="825077"/>
            <a:ext cx="0" cy="371475"/>
          </a:xfrm>
          <a:custGeom>
            <a:avLst/>
            <a:gdLst/>
            <a:ahLst/>
            <a:cxnLst/>
            <a:rect l="l" t="t" r="r" b="b"/>
            <a:pathLst>
              <a:path w="0" h="371475">
                <a:moveTo>
                  <a:pt x="0" y="371386"/>
                </a:moveTo>
                <a:lnTo>
                  <a:pt x="0" y="22262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4" name="object 4804"/>
          <p:cNvSpPr/>
          <p:nvPr/>
        </p:nvSpPr>
        <p:spPr>
          <a:xfrm>
            <a:off x="19008494" y="114283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5" name="object 4805"/>
          <p:cNvSpPr/>
          <p:nvPr/>
        </p:nvSpPr>
        <p:spPr>
          <a:xfrm>
            <a:off x="19008494" y="102341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6" name="object 4806"/>
          <p:cNvSpPr txBox="1"/>
          <p:nvPr/>
        </p:nvSpPr>
        <p:spPr>
          <a:xfrm>
            <a:off x="18924457" y="840317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807" name="object 4807"/>
          <p:cNvSpPr/>
          <p:nvPr/>
        </p:nvSpPr>
        <p:spPr>
          <a:xfrm>
            <a:off x="19115761" y="1136758"/>
            <a:ext cx="0" cy="1359535"/>
          </a:xfrm>
          <a:custGeom>
            <a:avLst/>
            <a:gdLst/>
            <a:ahLst/>
            <a:cxnLst/>
            <a:rect l="l" t="t" r="r" b="b"/>
            <a:pathLst>
              <a:path w="0" h="1359535">
                <a:moveTo>
                  <a:pt x="0" y="0"/>
                </a:moveTo>
                <a:lnTo>
                  <a:pt x="0" y="13590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8" name="object 4808"/>
          <p:cNvSpPr txBox="1"/>
          <p:nvPr/>
        </p:nvSpPr>
        <p:spPr>
          <a:xfrm>
            <a:off x="19007438" y="2079434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5210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809" name="object 4809"/>
          <p:cNvSpPr/>
          <p:nvPr/>
        </p:nvSpPr>
        <p:spPr>
          <a:xfrm>
            <a:off x="19091474" y="114283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0" name="object 4810"/>
          <p:cNvSpPr/>
          <p:nvPr/>
        </p:nvSpPr>
        <p:spPr>
          <a:xfrm>
            <a:off x="19091474" y="238854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1" name="object 4811"/>
          <p:cNvSpPr/>
          <p:nvPr/>
        </p:nvSpPr>
        <p:spPr>
          <a:xfrm>
            <a:off x="19115761" y="2232701"/>
            <a:ext cx="156210" cy="197485"/>
          </a:xfrm>
          <a:custGeom>
            <a:avLst/>
            <a:gdLst/>
            <a:ahLst/>
            <a:cxnLst/>
            <a:rect l="l" t="t" r="r" b="b"/>
            <a:pathLst>
              <a:path w="156209" h="197485">
                <a:moveTo>
                  <a:pt x="0" y="197330"/>
                </a:moveTo>
                <a:lnTo>
                  <a:pt x="155840" y="150780"/>
                </a:lnTo>
                <a:lnTo>
                  <a:pt x="1558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2" name="object 4812"/>
          <p:cNvSpPr txBox="1"/>
          <p:nvPr/>
        </p:nvSpPr>
        <p:spPr>
          <a:xfrm>
            <a:off x="19163278" y="2248224"/>
            <a:ext cx="118745" cy="14351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813" name="object 4813"/>
          <p:cNvSpPr/>
          <p:nvPr/>
        </p:nvSpPr>
        <p:spPr>
          <a:xfrm>
            <a:off x="19091474" y="238854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4" name="object 4814"/>
          <p:cNvSpPr/>
          <p:nvPr/>
        </p:nvSpPr>
        <p:spPr>
          <a:xfrm>
            <a:off x="19091474" y="242497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5" name="object 4815"/>
          <p:cNvSpPr/>
          <p:nvPr/>
        </p:nvSpPr>
        <p:spPr>
          <a:xfrm>
            <a:off x="17730905" y="1822861"/>
            <a:ext cx="220979" cy="191135"/>
          </a:xfrm>
          <a:custGeom>
            <a:avLst/>
            <a:gdLst/>
            <a:ahLst/>
            <a:cxnLst/>
            <a:rect l="l" t="t" r="r" b="b"/>
            <a:pathLst>
              <a:path w="220980" h="191135">
                <a:moveTo>
                  <a:pt x="220797" y="190923"/>
                </a:moveTo>
                <a:lnTo>
                  <a:pt x="208540" y="143681"/>
                </a:lnTo>
                <a:lnTo>
                  <a:pt x="186991" y="101336"/>
                </a:lnTo>
                <a:lnTo>
                  <a:pt x="157390" y="64962"/>
                </a:lnTo>
                <a:lnTo>
                  <a:pt x="120976" y="35631"/>
                </a:lnTo>
                <a:lnTo>
                  <a:pt x="78991" y="14414"/>
                </a:lnTo>
                <a:lnTo>
                  <a:pt x="32673" y="2385"/>
                </a:lnTo>
                <a:lnTo>
                  <a:pt x="16485" y="603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6" name="object 4816"/>
          <p:cNvSpPr/>
          <p:nvPr/>
        </p:nvSpPr>
        <p:spPr>
          <a:xfrm>
            <a:off x="17450089" y="1615411"/>
            <a:ext cx="196215" cy="196215"/>
          </a:xfrm>
          <a:custGeom>
            <a:avLst/>
            <a:gdLst/>
            <a:ahLst/>
            <a:cxnLst/>
            <a:rect l="l" t="t" r="r" b="b"/>
            <a:pathLst>
              <a:path w="196215" h="196214">
                <a:moveTo>
                  <a:pt x="195812" y="0"/>
                </a:moveTo>
                <a:lnTo>
                  <a:pt x="148756" y="5690"/>
                </a:lnTo>
                <a:lnTo>
                  <a:pt x="105825" y="21856"/>
                </a:lnTo>
                <a:lnTo>
                  <a:pt x="68379" y="47135"/>
                </a:lnTo>
                <a:lnTo>
                  <a:pt x="37780" y="80168"/>
                </a:lnTo>
                <a:lnTo>
                  <a:pt x="15387" y="119593"/>
                </a:lnTo>
                <a:lnTo>
                  <a:pt x="2562" y="164050"/>
                </a:lnTo>
                <a:lnTo>
                  <a:pt x="649" y="179752"/>
                </a:lnTo>
                <a:lnTo>
                  <a:pt x="0" y="19581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7" name="object 4817"/>
          <p:cNvSpPr/>
          <p:nvPr/>
        </p:nvSpPr>
        <p:spPr>
          <a:xfrm>
            <a:off x="17781503" y="2447756"/>
            <a:ext cx="103505" cy="95885"/>
          </a:xfrm>
          <a:custGeom>
            <a:avLst/>
            <a:gdLst/>
            <a:ahLst/>
            <a:cxnLst/>
            <a:rect l="l" t="t" r="r" b="b"/>
            <a:pathLst>
              <a:path w="103505" h="95885">
                <a:moveTo>
                  <a:pt x="0" y="95614"/>
                </a:moveTo>
                <a:lnTo>
                  <a:pt x="41818" y="86839"/>
                </a:lnTo>
                <a:lnTo>
                  <a:pt x="75504" y="63009"/>
                </a:lnTo>
                <a:lnTo>
                  <a:pt x="97315" y="27866"/>
                </a:lnTo>
                <a:lnTo>
                  <a:pt x="101301" y="14284"/>
                </a:lnTo>
                <a:lnTo>
                  <a:pt x="10341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8" name="object 4818"/>
          <p:cNvSpPr/>
          <p:nvPr/>
        </p:nvSpPr>
        <p:spPr>
          <a:xfrm>
            <a:off x="17678223" y="2412038"/>
            <a:ext cx="3810" cy="18415"/>
          </a:xfrm>
          <a:custGeom>
            <a:avLst/>
            <a:gdLst/>
            <a:ahLst/>
            <a:cxnLst/>
            <a:rect l="l" t="t" r="r" b="b"/>
            <a:pathLst>
              <a:path w="3809" h="18414">
                <a:moveTo>
                  <a:pt x="3296" y="0"/>
                </a:moveTo>
                <a:lnTo>
                  <a:pt x="1670" y="5892"/>
                </a:lnTo>
                <a:lnTo>
                  <a:pt x="567" y="11918"/>
                </a:lnTo>
                <a:lnTo>
                  <a:pt x="0" y="1800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9" name="object 4819"/>
          <p:cNvSpPr/>
          <p:nvPr/>
        </p:nvSpPr>
        <p:spPr>
          <a:xfrm>
            <a:off x="17884216" y="2439645"/>
            <a:ext cx="236854" cy="236854"/>
          </a:xfrm>
          <a:custGeom>
            <a:avLst/>
            <a:gdLst/>
            <a:ahLst/>
            <a:cxnLst/>
            <a:rect l="l" t="t" r="r" b="b"/>
            <a:pathLst>
              <a:path w="236855" h="236855">
                <a:moveTo>
                  <a:pt x="0" y="0"/>
                </a:moveTo>
                <a:lnTo>
                  <a:pt x="3092" y="38327"/>
                </a:lnTo>
                <a:lnTo>
                  <a:pt x="18568" y="91974"/>
                </a:lnTo>
                <a:lnTo>
                  <a:pt x="45590" y="139549"/>
                </a:lnTo>
                <a:lnTo>
                  <a:pt x="82515" y="179411"/>
                </a:lnTo>
                <a:lnTo>
                  <a:pt x="127701" y="209916"/>
                </a:lnTo>
                <a:lnTo>
                  <a:pt x="179507" y="229423"/>
                </a:lnTo>
                <a:lnTo>
                  <a:pt x="216911" y="235507"/>
                </a:lnTo>
                <a:lnTo>
                  <a:pt x="236290" y="23629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0" name="object 4820"/>
          <p:cNvSpPr/>
          <p:nvPr/>
        </p:nvSpPr>
        <p:spPr>
          <a:xfrm>
            <a:off x="10973600" y="4448875"/>
            <a:ext cx="717550" cy="717550"/>
          </a:xfrm>
          <a:custGeom>
            <a:avLst/>
            <a:gdLst/>
            <a:ahLst/>
            <a:cxnLst/>
            <a:rect l="l" t="t" r="r" b="b"/>
            <a:pathLst>
              <a:path w="717550" h="717550">
                <a:moveTo>
                  <a:pt x="716967" y="0"/>
                </a:moveTo>
                <a:lnTo>
                  <a:pt x="658165" y="2376"/>
                </a:lnTo>
                <a:lnTo>
                  <a:pt x="600671" y="9383"/>
                </a:lnTo>
                <a:lnTo>
                  <a:pt x="544671" y="20836"/>
                </a:lnTo>
                <a:lnTo>
                  <a:pt x="490350" y="36551"/>
                </a:lnTo>
                <a:lnTo>
                  <a:pt x="437891" y="56342"/>
                </a:lnTo>
                <a:lnTo>
                  <a:pt x="387479" y="80026"/>
                </a:lnTo>
                <a:lnTo>
                  <a:pt x="339299" y="107418"/>
                </a:lnTo>
                <a:lnTo>
                  <a:pt x="293535" y="138333"/>
                </a:lnTo>
                <a:lnTo>
                  <a:pt x="250372" y="172586"/>
                </a:lnTo>
                <a:lnTo>
                  <a:pt x="209994" y="209994"/>
                </a:lnTo>
                <a:lnTo>
                  <a:pt x="172586" y="250372"/>
                </a:lnTo>
                <a:lnTo>
                  <a:pt x="138333" y="293535"/>
                </a:lnTo>
                <a:lnTo>
                  <a:pt x="107418" y="339299"/>
                </a:lnTo>
                <a:lnTo>
                  <a:pt x="80026" y="387479"/>
                </a:lnTo>
                <a:lnTo>
                  <a:pt x="56342" y="437891"/>
                </a:lnTo>
                <a:lnTo>
                  <a:pt x="36551" y="490350"/>
                </a:lnTo>
                <a:lnTo>
                  <a:pt x="20836" y="544671"/>
                </a:lnTo>
                <a:lnTo>
                  <a:pt x="9383" y="600671"/>
                </a:lnTo>
                <a:lnTo>
                  <a:pt x="2376" y="658165"/>
                </a:lnTo>
                <a:lnTo>
                  <a:pt x="0" y="71696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1" name="object 4821"/>
          <p:cNvSpPr/>
          <p:nvPr/>
        </p:nvSpPr>
        <p:spPr>
          <a:xfrm>
            <a:off x="10937170" y="4412445"/>
            <a:ext cx="753745" cy="753745"/>
          </a:xfrm>
          <a:custGeom>
            <a:avLst/>
            <a:gdLst/>
            <a:ahLst/>
            <a:cxnLst/>
            <a:rect l="l" t="t" r="r" b="b"/>
            <a:pathLst>
              <a:path w="753745" h="753745">
                <a:moveTo>
                  <a:pt x="753397" y="0"/>
                </a:moveTo>
                <a:lnTo>
                  <a:pt x="691607" y="2497"/>
                </a:lnTo>
                <a:lnTo>
                  <a:pt x="631192" y="9860"/>
                </a:lnTo>
                <a:lnTo>
                  <a:pt x="572347" y="21895"/>
                </a:lnTo>
                <a:lnTo>
                  <a:pt x="515265" y="38408"/>
                </a:lnTo>
                <a:lnTo>
                  <a:pt x="460141" y="59205"/>
                </a:lnTo>
                <a:lnTo>
                  <a:pt x="407168" y="84092"/>
                </a:lnTo>
                <a:lnTo>
                  <a:pt x="356540" y="112876"/>
                </a:lnTo>
                <a:lnTo>
                  <a:pt x="308450" y="145362"/>
                </a:lnTo>
                <a:lnTo>
                  <a:pt x="263094" y="181356"/>
                </a:lnTo>
                <a:lnTo>
                  <a:pt x="220665" y="220665"/>
                </a:lnTo>
                <a:lnTo>
                  <a:pt x="181356" y="263094"/>
                </a:lnTo>
                <a:lnTo>
                  <a:pt x="145362" y="308450"/>
                </a:lnTo>
                <a:lnTo>
                  <a:pt x="112876" y="356540"/>
                </a:lnTo>
                <a:lnTo>
                  <a:pt x="84092" y="407168"/>
                </a:lnTo>
                <a:lnTo>
                  <a:pt x="59205" y="460141"/>
                </a:lnTo>
                <a:lnTo>
                  <a:pt x="38408" y="515265"/>
                </a:lnTo>
                <a:lnTo>
                  <a:pt x="21895" y="572347"/>
                </a:lnTo>
                <a:lnTo>
                  <a:pt x="9860" y="631192"/>
                </a:lnTo>
                <a:lnTo>
                  <a:pt x="2497" y="691607"/>
                </a:lnTo>
                <a:lnTo>
                  <a:pt x="0" y="7533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2" name="object 4822"/>
          <p:cNvSpPr/>
          <p:nvPr/>
        </p:nvSpPr>
        <p:spPr>
          <a:xfrm>
            <a:off x="10435242" y="3910517"/>
            <a:ext cx="1255395" cy="1255395"/>
          </a:xfrm>
          <a:custGeom>
            <a:avLst/>
            <a:gdLst/>
            <a:ahLst/>
            <a:cxnLst/>
            <a:rect l="l" t="t" r="r" b="b"/>
            <a:pathLst>
              <a:path w="1255395" h="1255395">
                <a:moveTo>
                  <a:pt x="1255325" y="0"/>
                </a:moveTo>
                <a:lnTo>
                  <a:pt x="1152369" y="4161"/>
                </a:lnTo>
                <a:lnTo>
                  <a:pt x="1051705" y="16430"/>
                </a:lnTo>
                <a:lnTo>
                  <a:pt x="953656" y="36483"/>
                </a:lnTo>
                <a:lnTo>
                  <a:pt x="858545" y="63997"/>
                </a:lnTo>
                <a:lnTo>
                  <a:pt x="766696" y="98649"/>
                </a:lnTo>
                <a:lnTo>
                  <a:pt x="678431" y="140117"/>
                </a:lnTo>
                <a:lnTo>
                  <a:pt x="594073" y="188076"/>
                </a:lnTo>
                <a:lnTo>
                  <a:pt x="513946" y="242204"/>
                </a:lnTo>
                <a:lnTo>
                  <a:pt x="438373" y="302179"/>
                </a:lnTo>
                <a:lnTo>
                  <a:pt x="367676" y="367676"/>
                </a:lnTo>
                <a:lnTo>
                  <a:pt x="302179" y="438373"/>
                </a:lnTo>
                <a:lnTo>
                  <a:pt x="242204" y="513946"/>
                </a:lnTo>
                <a:lnTo>
                  <a:pt x="188076" y="594073"/>
                </a:lnTo>
                <a:lnTo>
                  <a:pt x="140117" y="678431"/>
                </a:lnTo>
                <a:lnTo>
                  <a:pt x="98649" y="766696"/>
                </a:lnTo>
                <a:lnTo>
                  <a:pt x="63997" y="858545"/>
                </a:lnTo>
                <a:lnTo>
                  <a:pt x="36483" y="953656"/>
                </a:lnTo>
                <a:lnTo>
                  <a:pt x="16430" y="1051705"/>
                </a:lnTo>
                <a:lnTo>
                  <a:pt x="4161" y="1152369"/>
                </a:lnTo>
                <a:lnTo>
                  <a:pt x="0" y="125532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3" name="object 4823"/>
          <p:cNvSpPr/>
          <p:nvPr/>
        </p:nvSpPr>
        <p:spPr>
          <a:xfrm>
            <a:off x="9933314" y="3408589"/>
            <a:ext cx="1757680" cy="1757680"/>
          </a:xfrm>
          <a:custGeom>
            <a:avLst/>
            <a:gdLst/>
            <a:ahLst/>
            <a:cxnLst/>
            <a:rect l="l" t="t" r="r" b="b"/>
            <a:pathLst>
              <a:path w="1757679" h="1757679">
                <a:moveTo>
                  <a:pt x="1757253" y="0"/>
                </a:moveTo>
                <a:lnTo>
                  <a:pt x="1613131" y="5825"/>
                </a:lnTo>
                <a:lnTo>
                  <a:pt x="1472217" y="22999"/>
                </a:lnTo>
                <a:lnTo>
                  <a:pt x="1334965" y="51070"/>
                </a:lnTo>
                <a:lnTo>
                  <a:pt x="1201825" y="89585"/>
                </a:lnTo>
                <a:lnTo>
                  <a:pt x="1073250" y="138093"/>
                </a:lnTo>
                <a:lnTo>
                  <a:pt x="949694" y="196141"/>
                </a:lnTo>
                <a:lnTo>
                  <a:pt x="831607" y="263276"/>
                </a:lnTo>
                <a:lnTo>
                  <a:pt x="719442" y="339047"/>
                </a:lnTo>
                <a:lnTo>
                  <a:pt x="613651" y="423002"/>
                </a:lnTo>
                <a:lnTo>
                  <a:pt x="514687" y="514687"/>
                </a:lnTo>
                <a:lnTo>
                  <a:pt x="423002" y="613651"/>
                </a:lnTo>
                <a:lnTo>
                  <a:pt x="339047" y="719442"/>
                </a:lnTo>
                <a:lnTo>
                  <a:pt x="263276" y="831607"/>
                </a:lnTo>
                <a:lnTo>
                  <a:pt x="196141" y="949694"/>
                </a:lnTo>
                <a:lnTo>
                  <a:pt x="138093" y="1073250"/>
                </a:lnTo>
                <a:lnTo>
                  <a:pt x="89585" y="1201825"/>
                </a:lnTo>
                <a:lnTo>
                  <a:pt x="51070" y="1334965"/>
                </a:lnTo>
                <a:lnTo>
                  <a:pt x="22999" y="1472217"/>
                </a:lnTo>
                <a:lnTo>
                  <a:pt x="5825" y="1613131"/>
                </a:lnTo>
                <a:lnTo>
                  <a:pt x="0" y="175725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4" name="object 4824"/>
          <p:cNvSpPr/>
          <p:nvPr/>
        </p:nvSpPr>
        <p:spPr>
          <a:xfrm>
            <a:off x="11245815" y="4682635"/>
            <a:ext cx="288925" cy="314325"/>
          </a:xfrm>
          <a:custGeom>
            <a:avLst/>
            <a:gdLst/>
            <a:ahLst/>
            <a:cxnLst/>
            <a:rect l="l" t="t" r="r" b="b"/>
            <a:pathLst>
              <a:path w="288925" h="314325">
                <a:moveTo>
                  <a:pt x="288406" y="3137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5" name="object 4825"/>
          <p:cNvSpPr txBox="1"/>
          <p:nvPr/>
        </p:nvSpPr>
        <p:spPr>
          <a:xfrm rot="2820000">
            <a:off x="11357838" y="4822898"/>
            <a:ext cx="250471" cy="88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R3000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826" name="object 4826"/>
          <p:cNvSpPr/>
          <p:nvPr/>
        </p:nvSpPr>
        <p:spPr>
          <a:xfrm>
            <a:off x="11205337" y="4638109"/>
            <a:ext cx="47625" cy="50800"/>
          </a:xfrm>
          <a:custGeom>
            <a:avLst/>
            <a:gdLst/>
            <a:ahLst/>
            <a:cxnLst/>
            <a:rect l="l" t="t" r="r" b="b"/>
            <a:pathLst>
              <a:path w="47625" h="50800">
                <a:moveTo>
                  <a:pt x="0" y="0"/>
                </a:moveTo>
                <a:lnTo>
                  <a:pt x="33394" y="50597"/>
                </a:lnTo>
                <a:lnTo>
                  <a:pt x="47561" y="3744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7" name="object 4827"/>
          <p:cNvSpPr/>
          <p:nvPr/>
        </p:nvSpPr>
        <p:spPr>
          <a:xfrm>
            <a:off x="11205337" y="4638109"/>
            <a:ext cx="47625" cy="50800"/>
          </a:xfrm>
          <a:custGeom>
            <a:avLst/>
            <a:gdLst/>
            <a:ahLst/>
            <a:cxnLst/>
            <a:rect l="l" t="t" r="r" b="b"/>
            <a:pathLst>
              <a:path w="47625" h="50800">
                <a:moveTo>
                  <a:pt x="47561" y="37442"/>
                </a:moveTo>
                <a:lnTo>
                  <a:pt x="33394" y="50597"/>
                </a:lnTo>
                <a:lnTo>
                  <a:pt x="0" y="0"/>
                </a:lnTo>
                <a:lnTo>
                  <a:pt x="47561" y="3744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8" name="object 4828"/>
          <p:cNvSpPr/>
          <p:nvPr/>
        </p:nvSpPr>
        <p:spPr>
          <a:xfrm>
            <a:off x="9897896" y="3373170"/>
            <a:ext cx="1793239" cy="1793239"/>
          </a:xfrm>
          <a:custGeom>
            <a:avLst/>
            <a:gdLst/>
            <a:ahLst/>
            <a:cxnLst/>
            <a:rect l="l" t="t" r="r" b="b"/>
            <a:pathLst>
              <a:path w="1793240" h="1793239">
                <a:moveTo>
                  <a:pt x="1792671" y="0"/>
                </a:moveTo>
                <a:lnTo>
                  <a:pt x="1645644" y="5942"/>
                </a:lnTo>
                <a:lnTo>
                  <a:pt x="1501891" y="23463"/>
                </a:lnTo>
                <a:lnTo>
                  <a:pt x="1361872" y="52099"/>
                </a:lnTo>
                <a:lnTo>
                  <a:pt x="1226049" y="91391"/>
                </a:lnTo>
                <a:lnTo>
                  <a:pt x="1094883" y="140877"/>
                </a:lnTo>
                <a:lnTo>
                  <a:pt x="968836" y="200094"/>
                </a:lnTo>
                <a:lnTo>
                  <a:pt x="848368" y="268583"/>
                </a:lnTo>
                <a:lnTo>
                  <a:pt x="733943" y="345881"/>
                </a:lnTo>
                <a:lnTo>
                  <a:pt x="626020" y="431528"/>
                </a:lnTo>
                <a:lnTo>
                  <a:pt x="525061" y="525061"/>
                </a:lnTo>
                <a:lnTo>
                  <a:pt x="431528" y="626020"/>
                </a:lnTo>
                <a:lnTo>
                  <a:pt x="345881" y="733943"/>
                </a:lnTo>
                <a:lnTo>
                  <a:pt x="268583" y="848368"/>
                </a:lnTo>
                <a:lnTo>
                  <a:pt x="200094" y="968836"/>
                </a:lnTo>
                <a:lnTo>
                  <a:pt x="140877" y="1094883"/>
                </a:lnTo>
                <a:lnTo>
                  <a:pt x="91391" y="1226049"/>
                </a:lnTo>
                <a:lnTo>
                  <a:pt x="52099" y="1361872"/>
                </a:lnTo>
                <a:lnTo>
                  <a:pt x="23463" y="1501891"/>
                </a:lnTo>
                <a:lnTo>
                  <a:pt x="5942" y="1645644"/>
                </a:lnTo>
                <a:lnTo>
                  <a:pt x="0" y="179267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9" name="object 4829"/>
          <p:cNvSpPr/>
          <p:nvPr/>
        </p:nvSpPr>
        <p:spPr>
          <a:xfrm>
            <a:off x="10126597" y="4420540"/>
            <a:ext cx="1349375" cy="643890"/>
          </a:xfrm>
          <a:custGeom>
            <a:avLst/>
            <a:gdLst/>
            <a:ahLst/>
            <a:cxnLst/>
            <a:rect l="l" t="t" r="r" b="b"/>
            <a:pathLst>
              <a:path w="1349375" h="643889">
                <a:moveTo>
                  <a:pt x="1348931" y="6436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0" name="object 4830"/>
          <p:cNvSpPr txBox="1"/>
          <p:nvPr/>
        </p:nvSpPr>
        <p:spPr>
          <a:xfrm rot="1500000">
            <a:off x="11254463" y="4918226"/>
            <a:ext cx="249619" cy="88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R7500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831" name="object 4831"/>
          <p:cNvSpPr/>
          <p:nvPr/>
        </p:nvSpPr>
        <p:spPr>
          <a:xfrm>
            <a:off x="10071951" y="4394229"/>
            <a:ext cx="59055" cy="35560"/>
          </a:xfrm>
          <a:custGeom>
            <a:avLst/>
            <a:gdLst/>
            <a:ahLst/>
            <a:cxnLst/>
            <a:rect l="l" t="t" r="r" b="b"/>
            <a:pathLst>
              <a:path w="59054" h="35560">
                <a:moveTo>
                  <a:pt x="0" y="0"/>
                </a:moveTo>
                <a:lnTo>
                  <a:pt x="49585" y="35418"/>
                </a:lnTo>
                <a:lnTo>
                  <a:pt x="58693" y="1720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2" name="object 4832"/>
          <p:cNvSpPr/>
          <p:nvPr/>
        </p:nvSpPr>
        <p:spPr>
          <a:xfrm>
            <a:off x="10071951" y="4394229"/>
            <a:ext cx="59055" cy="35560"/>
          </a:xfrm>
          <a:custGeom>
            <a:avLst/>
            <a:gdLst/>
            <a:ahLst/>
            <a:cxnLst/>
            <a:rect l="l" t="t" r="r" b="b"/>
            <a:pathLst>
              <a:path w="59054" h="35560">
                <a:moveTo>
                  <a:pt x="58693" y="17203"/>
                </a:moveTo>
                <a:lnTo>
                  <a:pt x="49585" y="35418"/>
                </a:lnTo>
                <a:lnTo>
                  <a:pt x="0" y="0"/>
                </a:lnTo>
                <a:lnTo>
                  <a:pt x="58693" y="1720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3" name="object 4833"/>
          <p:cNvSpPr/>
          <p:nvPr/>
        </p:nvSpPr>
        <p:spPr>
          <a:xfrm>
            <a:off x="18838487" y="513396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2388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4" name="object 4834"/>
          <p:cNvSpPr/>
          <p:nvPr/>
        </p:nvSpPr>
        <p:spPr>
          <a:xfrm>
            <a:off x="18957897" y="496193"/>
            <a:ext cx="120014" cy="35560"/>
          </a:xfrm>
          <a:custGeom>
            <a:avLst/>
            <a:gdLst/>
            <a:ahLst/>
            <a:cxnLst/>
            <a:rect l="l" t="t" r="r" b="b"/>
            <a:pathLst>
              <a:path w="120015" h="35559">
                <a:moveTo>
                  <a:pt x="0" y="0"/>
                </a:moveTo>
                <a:lnTo>
                  <a:pt x="0" y="35418"/>
                </a:lnTo>
                <a:lnTo>
                  <a:pt x="119410" y="1720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5" name="object 4835"/>
          <p:cNvSpPr/>
          <p:nvPr/>
        </p:nvSpPr>
        <p:spPr>
          <a:xfrm>
            <a:off x="18957897" y="496193"/>
            <a:ext cx="120014" cy="35560"/>
          </a:xfrm>
          <a:custGeom>
            <a:avLst/>
            <a:gdLst/>
            <a:ahLst/>
            <a:cxnLst/>
            <a:rect l="l" t="t" r="r" b="b"/>
            <a:pathLst>
              <a:path w="120015" h="35559">
                <a:moveTo>
                  <a:pt x="0" y="0"/>
                </a:moveTo>
                <a:lnTo>
                  <a:pt x="119410" y="17203"/>
                </a:lnTo>
                <a:lnTo>
                  <a:pt x="0" y="354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6" name="object 4836"/>
          <p:cNvSpPr/>
          <p:nvPr/>
        </p:nvSpPr>
        <p:spPr>
          <a:xfrm>
            <a:off x="19077306" y="465834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7" name="object 4837"/>
          <p:cNvSpPr/>
          <p:nvPr/>
        </p:nvSpPr>
        <p:spPr>
          <a:xfrm>
            <a:off x="19071235" y="465834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12143" y="0"/>
                </a:moveTo>
                <a:lnTo>
                  <a:pt x="0" y="0"/>
                </a:lnTo>
                <a:lnTo>
                  <a:pt x="12143" y="238820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8" name="object 4838"/>
          <p:cNvSpPr/>
          <p:nvPr/>
        </p:nvSpPr>
        <p:spPr>
          <a:xfrm>
            <a:off x="19071235" y="465834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0" y="0"/>
                </a:moveTo>
                <a:lnTo>
                  <a:pt x="12143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9" name="object 4839"/>
          <p:cNvSpPr/>
          <p:nvPr/>
        </p:nvSpPr>
        <p:spPr>
          <a:xfrm>
            <a:off x="18389179" y="6536530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2388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0" name="object 4840"/>
          <p:cNvSpPr/>
          <p:nvPr/>
        </p:nvSpPr>
        <p:spPr>
          <a:xfrm>
            <a:off x="18508591" y="6518316"/>
            <a:ext cx="120014" cy="36830"/>
          </a:xfrm>
          <a:custGeom>
            <a:avLst/>
            <a:gdLst/>
            <a:ahLst/>
            <a:cxnLst/>
            <a:rect l="l" t="t" r="r" b="b"/>
            <a:pathLst>
              <a:path w="120015" h="36829">
                <a:moveTo>
                  <a:pt x="0" y="0"/>
                </a:moveTo>
                <a:lnTo>
                  <a:pt x="0" y="36430"/>
                </a:lnTo>
                <a:lnTo>
                  <a:pt x="119410" y="182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1" name="object 4841"/>
          <p:cNvSpPr/>
          <p:nvPr/>
        </p:nvSpPr>
        <p:spPr>
          <a:xfrm>
            <a:off x="18508591" y="6518316"/>
            <a:ext cx="120014" cy="36830"/>
          </a:xfrm>
          <a:custGeom>
            <a:avLst/>
            <a:gdLst/>
            <a:ahLst/>
            <a:cxnLst/>
            <a:rect l="l" t="t" r="r" b="b"/>
            <a:pathLst>
              <a:path w="120015" h="36829">
                <a:moveTo>
                  <a:pt x="0" y="0"/>
                </a:moveTo>
                <a:lnTo>
                  <a:pt x="119410" y="18215"/>
                </a:lnTo>
                <a:lnTo>
                  <a:pt x="0" y="364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2" name="object 4842"/>
          <p:cNvSpPr/>
          <p:nvPr/>
        </p:nvSpPr>
        <p:spPr>
          <a:xfrm>
            <a:off x="18628000" y="6345271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3" name="object 4843"/>
          <p:cNvSpPr/>
          <p:nvPr/>
        </p:nvSpPr>
        <p:spPr>
          <a:xfrm>
            <a:off x="18621928" y="6345271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12143" y="0"/>
                </a:moveTo>
                <a:lnTo>
                  <a:pt x="0" y="0"/>
                </a:lnTo>
                <a:lnTo>
                  <a:pt x="12143" y="238820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4" name="object 4844"/>
          <p:cNvSpPr/>
          <p:nvPr/>
        </p:nvSpPr>
        <p:spPr>
          <a:xfrm>
            <a:off x="18621928" y="6345271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0" y="0"/>
                </a:moveTo>
                <a:lnTo>
                  <a:pt x="12143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5" name="object 4845"/>
          <p:cNvSpPr txBox="1"/>
          <p:nvPr/>
        </p:nvSpPr>
        <p:spPr>
          <a:xfrm>
            <a:off x="18366359" y="6555513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846" name="object 4846"/>
          <p:cNvSpPr/>
          <p:nvPr/>
        </p:nvSpPr>
        <p:spPr>
          <a:xfrm>
            <a:off x="18886048" y="3267928"/>
            <a:ext cx="197485" cy="197485"/>
          </a:xfrm>
          <a:custGeom>
            <a:avLst/>
            <a:gdLst/>
            <a:ahLst/>
            <a:cxnLst/>
            <a:rect l="l" t="t" r="r" b="b"/>
            <a:pathLst>
              <a:path w="197484" h="197485">
                <a:moveTo>
                  <a:pt x="185187" y="185187"/>
                </a:moveTo>
                <a:lnTo>
                  <a:pt x="0" y="185187"/>
                </a:lnTo>
                <a:lnTo>
                  <a:pt x="0" y="197330"/>
                </a:lnTo>
                <a:lnTo>
                  <a:pt x="185187" y="185187"/>
                </a:lnTo>
                <a:close/>
              </a:path>
              <a:path w="197484" h="197485">
                <a:moveTo>
                  <a:pt x="185187" y="185187"/>
                </a:moveTo>
                <a:lnTo>
                  <a:pt x="0" y="197330"/>
                </a:lnTo>
                <a:lnTo>
                  <a:pt x="197330" y="197330"/>
                </a:lnTo>
                <a:lnTo>
                  <a:pt x="185187" y="185187"/>
                </a:lnTo>
                <a:close/>
              </a:path>
              <a:path w="197484" h="197485">
                <a:moveTo>
                  <a:pt x="185187" y="0"/>
                </a:moveTo>
                <a:lnTo>
                  <a:pt x="185187" y="185187"/>
                </a:lnTo>
                <a:lnTo>
                  <a:pt x="197330" y="197330"/>
                </a:lnTo>
                <a:lnTo>
                  <a:pt x="185187" y="0"/>
                </a:lnTo>
                <a:close/>
              </a:path>
              <a:path w="197484" h="197485">
                <a:moveTo>
                  <a:pt x="197330" y="0"/>
                </a:moveTo>
                <a:lnTo>
                  <a:pt x="185187" y="0"/>
                </a:lnTo>
                <a:lnTo>
                  <a:pt x="197330" y="197330"/>
                </a:lnTo>
                <a:lnTo>
                  <a:pt x="1973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7" name="object 4847"/>
          <p:cNvSpPr/>
          <p:nvPr/>
        </p:nvSpPr>
        <p:spPr>
          <a:xfrm>
            <a:off x="19071235" y="3267928"/>
            <a:ext cx="12700" cy="197485"/>
          </a:xfrm>
          <a:custGeom>
            <a:avLst/>
            <a:gdLst/>
            <a:ahLst/>
            <a:cxnLst/>
            <a:rect l="l" t="t" r="r" b="b"/>
            <a:pathLst>
              <a:path w="12700" h="197485">
                <a:moveTo>
                  <a:pt x="12143" y="0"/>
                </a:moveTo>
                <a:lnTo>
                  <a:pt x="0" y="0"/>
                </a:lnTo>
                <a:lnTo>
                  <a:pt x="12143" y="197330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8" name="object 4848"/>
          <p:cNvSpPr/>
          <p:nvPr/>
        </p:nvSpPr>
        <p:spPr>
          <a:xfrm>
            <a:off x="19071235" y="3267928"/>
            <a:ext cx="12700" cy="197485"/>
          </a:xfrm>
          <a:custGeom>
            <a:avLst/>
            <a:gdLst/>
            <a:ahLst/>
            <a:cxnLst/>
            <a:rect l="l" t="t" r="r" b="b"/>
            <a:pathLst>
              <a:path w="12700" h="197485">
                <a:moveTo>
                  <a:pt x="0" y="0"/>
                </a:moveTo>
                <a:lnTo>
                  <a:pt x="12143" y="197330"/>
                </a:lnTo>
                <a:lnTo>
                  <a:pt x="0" y="18518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9" name="object 4849"/>
          <p:cNvSpPr/>
          <p:nvPr/>
        </p:nvSpPr>
        <p:spPr>
          <a:xfrm>
            <a:off x="18886048" y="3453115"/>
            <a:ext cx="197485" cy="12700"/>
          </a:xfrm>
          <a:custGeom>
            <a:avLst/>
            <a:gdLst/>
            <a:ahLst/>
            <a:cxnLst/>
            <a:rect l="l" t="t" r="r" b="b"/>
            <a:pathLst>
              <a:path w="197484" h="12700">
                <a:moveTo>
                  <a:pt x="197330" y="12143"/>
                </a:moveTo>
                <a:lnTo>
                  <a:pt x="185187" y="0"/>
                </a:lnTo>
                <a:lnTo>
                  <a:pt x="0" y="12143"/>
                </a:lnTo>
                <a:lnTo>
                  <a:pt x="197330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0" name="object 4850"/>
          <p:cNvSpPr/>
          <p:nvPr/>
        </p:nvSpPr>
        <p:spPr>
          <a:xfrm>
            <a:off x="18886048" y="3453115"/>
            <a:ext cx="185420" cy="12700"/>
          </a:xfrm>
          <a:custGeom>
            <a:avLst/>
            <a:gdLst/>
            <a:ahLst/>
            <a:cxnLst/>
            <a:rect l="l" t="t" r="r" b="b"/>
            <a:pathLst>
              <a:path w="185419" h="12700">
                <a:moveTo>
                  <a:pt x="185187" y="0"/>
                </a:moveTo>
                <a:lnTo>
                  <a:pt x="0" y="12143"/>
                </a:lnTo>
                <a:lnTo>
                  <a:pt x="0" y="0"/>
                </a:lnTo>
                <a:lnTo>
                  <a:pt x="18518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1" name="object 4851"/>
          <p:cNvSpPr/>
          <p:nvPr/>
        </p:nvSpPr>
        <p:spPr>
          <a:xfrm>
            <a:off x="18621928" y="3453115"/>
            <a:ext cx="197485" cy="197485"/>
          </a:xfrm>
          <a:custGeom>
            <a:avLst/>
            <a:gdLst/>
            <a:ahLst/>
            <a:cxnLst/>
            <a:rect l="l" t="t" r="r" b="b"/>
            <a:pathLst>
              <a:path w="197484" h="197485">
                <a:moveTo>
                  <a:pt x="0" y="0"/>
                </a:moveTo>
                <a:lnTo>
                  <a:pt x="0" y="197330"/>
                </a:lnTo>
                <a:lnTo>
                  <a:pt x="12143" y="197330"/>
                </a:lnTo>
                <a:lnTo>
                  <a:pt x="0" y="0"/>
                </a:lnTo>
                <a:close/>
              </a:path>
              <a:path w="197484" h="197485">
                <a:moveTo>
                  <a:pt x="0" y="0"/>
                </a:moveTo>
                <a:lnTo>
                  <a:pt x="12143" y="197330"/>
                </a:lnTo>
                <a:lnTo>
                  <a:pt x="12143" y="12143"/>
                </a:lnTo>
                <a:lnTo>
                  <a:pt x="0" y="0"/>
                </a:lnTo>
                <a:close/>
              </a:path>
              <a:path w="197484" h="197485">
                <a:moveTo>
                  <a:pt x="197330" y="0"/>
                </a:moveTo>
                <a:lnTo>
                  <a:pt x="0" y="0"/>
                </a:lnTo>
                <a:lnTo>
                  <a:pt x="12143" y="12143"/>
                </a:lnTo>
                <a:lnTo>
                  <a:pt x="197330" y="0"/>
                </a:lnTo>
                <a:close/>
              </a:path>
              <a:path w="197484" h="197485">
                <a:moveTo>
                  <a:pt x="197330" y="0"/>
                </a:moveTo>
                <a:lnTo>
                  <a:pt x="12143" y="12143"/>
                </a:lnTo>
                <a:lnTo>
                  <a:pt x="197330" y="12143"/>
                </a:lnTo>
                <a:lnTo>
                  <a:pt x="1973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2" name="object 4852"/>
          <p:cNvSpPr/>
          <p:nvPr/>
        </p:nvSpPr>
        <p:spPr>
          <a:xfrm>
            <a:off x="18634071" y="3453115"/>
            <a:ext cx="185420" cy="12700"/>
          </a:xfrm>
          <a:custGeom>
            <a:avLst/>
            <a:gdLst/>
            <a:ahLst/>
            <a:cxnLst/>
            <a:rect l="l" t="t" r="r" b="b"/>
            <a:pathLst>
              <a:path w="185419" h="12700">
                <a:moveTo>
                  <a:pt x="185187" y="12143"/>
                </a:moveTo>
                <a:lnTo>
                  <a:pt x="185187" y="0"/>
                </a:lnTo>
                <a:lnTo>
                  <a:pt x="0" y="12143"/>
                </a:lnTo>
                <a:lnTo>
                  <a:pt x="185187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3" name="object 4853"/>
          <p:cNvSpPr/>
          <p:nvPr/>
        </p:nvSpPr>
        <p:spPr>
          <a:xfrm>
            <a:off x="18621928" y="3453115"/>
            <a:ext cx="197485" cy="12700"/>
          </a:xfrm>
          <a:custGeom>
            <a:avLst/>
            <a:gdLst/>
            <a:ahLst/>
            <a:cxnLst/>
            <a:rect l="l" t="t" r="r" b="b"/>
            <a:pathLst>
              <a:path w="197484" h="12700">
                <a:moveTo>
                  <a:pt x="197330" y="0"/>
                </a:moveTo>
                <a:lnTo>
                  <a:pt x="12143" y="12143"/>
                </a:lnTo>
                <a:lnTo>
                  <a:pt x="0" y="0"/>
                </a:lnTo>
                <a:lnTo>
                  <a:pt x="1973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4" name="object 4854"/>
          <p:cNvSpPr/>
          <p:nvPr/>
        </p:nvSpPr>
        <p:spPr>
          <a:xfrm>
            <a:off x="18621928" y="3453115"/>
            <a:ext cx="12700" cy="197485"/>
          </a:xfrm>
          <a:custGeom>
            <a:avLst/>
            <a:gdLst/>
            <a:ahLst/>
            <a:cxnLst/>
            <a:rect l="l" t="t" r="r" b="b"/>
            <a:pathLst>
              <a:path w="12700" h="197485">
                <a:moveTo>
                  <a:pt x="12143" y="12143"/>
                </a:moveTo>
                <a:lnTo>
                  <a:pt x="0" y="0"/>
                </a:lnTo>
                <a:lnTo>
                  <a:pt x="12143" y="197330"/>
                </a:lnTo>
                <a:lnTo>
                  <a:pt x="12143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5" name="object 4855"/>
          <p:cNvSpPr/>
          <p:nvPr/>
        </p:nvSpPr>
        <p:spPr>
          <a:xfrm>
            <a:off x="18621928" y="3453115"/>
            <a:ext cx="12700" cy="197485"/>
          </a:xfrm>
          <a:custGeom>
            <a:avLst/>
            <a:gdLst/>
            <a:ahLst/>
            <a:cxnLst/>
            <a:rect l="l" t="t" r="r" b="b"/>
            <a:pathLst>
              <a:path w="12700" h="197485">
                <a:moveTo>
                  <a:pt x="0" y="0"/>
                </a:moveTo>
                <a:lnTo>
                  <a:pt x="12143" y="197330"/>
                </a:lnTo>
                <a:lnTo>
                  <a:pt x="0" y="1973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6" name="object 4856"/>
          <p:cNvSpPr/>
          <p:nvPr/>
        </p:nvSpPr>
        <p:spPr>
          <a:xfrm>
            <a:off x="15685245" y="3602883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70">
                <a:moveTo>
                  <a:pt x="190246" y="95123"/>
                </a:moveTo>
                <a:lnTo>
                  <a:pt x="175067" y="43513"/>
                </a:lnTo>
                <a:lnTo>
                  <a:pt x="134589" y="8095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6015"/>
                </a:lnTo>
                <a:lnTo>
                  <a:pt x="0" y="104230"/>
                </a:lnTo>
                <a:lnTo>
                  <a:pt x="19227" y="154828"/>
                </a:lnTo>
                <a:lnTo>
                  <a:pt x="63752" y="186199"/>
                </a:lnTo>
                <a:lnTo>
                  <a:pt x="99171" y="191258"/>
                </a:lnTo>
                <a:lnTo>
                  <a:pt x="117386" y="188222"/>
                </a:lnTo>
                <a:lnTo>
                  <a:pt x="163936" y="161912"/>
                </a:lnTo>
                <a:lnTo>
                  <a:pt x="188222" y="113338"/>
                </a:lnTo>
                <a:lnTo>
                  <a:pt x="190246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7" name="object 4857"/>
          <p:cNvSpPr/>
          <p:nvPr/>
        </p:nvSpPr>
        <p:spPr>
          <a:xfrm>
            <a:off x="10698350" y="3914564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70">
                <a:moveTo>
                  <a:pt x="191258" y="96135"/>
                </a:moveTo>
                <a:lnTo>
                  <a:pt x="176079" y="44525"/>
                </a:lnTo>
                <a:lnTo>
                  <a:pt x="135601" y="9107"/>
                </a:lnTo>
                <a:lnTo>
                  <a:pt x="100183" y="0"/>
                </a:lnTo>
                <a:lnTo>
                  <a:pt x="81968" y="1011"/>
                </a:lnTo>
                <a:lnTo>
                  <a:pt x="32382" y="23274"/>
                </a:lnTo>
                <a:lnTo>
                  <a:pt x="4047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3752" y="186199"/>
                </a:lnTo>
                <a:lnTo>
                  <a:pt x="100183" y="191258"/>
                </a:lnTo>
                <a:lnTo>
                  <a:pt x="118398" y="189234"/>
                </a:lnTo>
                <a:lnTo>
                  <a:pt x="164948" y="161912"/>
                </a:lnTo>
                <a:lnTo>
                  <a:pt x="189234" y="114350"/>
                </a:lnTo>
                <a:lnTo>
                  <a:pt x="191258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8" name="object 4858"/>
          <p:cNvSpPr/>
          <p:nvPr/>
        </p:nvSpPr>
        <p:spPr>
          <a:xfrm>
            <a:off x="7046723" y="5430973"/>
            <a:ext cx="2221233" cy="121434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59" name="object 4859"/>
          <p:cNvSpPr txBox="1"/>
          <p:nvPr/>
        </p:nvSpPr>
        <p:spPr>
          <a:xfrm>
            <a:off x="7041102" y="5927035"/>
            <a:ext cx="118745" cy="1187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860" name="object 4860"/>
          <p:cNvSpPr txBox="1"/>
          <p:nvPr/>
        </p:nvSpPr>
        <p:spPr>
          <a:xfrm>
            <a:off x="6945978" y="6046389"/>
            <a:ext cx="118745" cy="692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861" name="object 4861"/>
          <p:cNvSpPr txBox="1"/>
          <p:nvPr/>
        </p:nvSpPr>
        <p:spPr>
          <a:xfrm>
            <a:off x="6940918" y="6224548"/>
            <a:ext cx="218440" cy="3409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algn="r" marR="5080">
              <a:lnSpc>
                <a:spcPts val="815"/>
              </a:lnSpc>
            </a:pPr>
            <a:r>
              <a:rPr dirty="0" sz="700" i="1">
                <a:latin typeface="ISOCPEUR"/>
                <a:cs typeface="ISOCPEUR"/>
              </a:rPr>
              <a:t>48</a:t>
            </a:r>
            <a:endParaRPr sz="700">
              <a:latin typeface="ISOCPEUR"/>
              <a:cs typeface="ISOCPEUR"/>
            </a:endParaRPr>
          </a:p>
          <a:p>
            <a:pPr algn="r" marR="11430">
              <a:lnSpc>
                <a:spcPts val="815"/>
              </a:lnSpc>
            </a:pPr>
            <a:r>
              <a:rPr dirty="0" sz="700" i="1">
                <a:latin typeface="ISOCPEUR"/>
                <a:cs typeface="ISOCPEUR"/>
              </a:rPr>
              <a:t>170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2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150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862" name="object 4862"/>
          <p:cNvSpPr txBox="1"/>
          <p:nvPr/>
        </p:nvSpPr>
        <p:spPr>
          <a:xfrm>
            <a:off x="7041102" y="6605470"/>
            <a:ext cx="118745" cy="996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863" name="object 4863"/>
          <p:cNvSpPr txBox="1"/>
          <p:nvPr/>
        </p:nvSpPr>
        <p:spPr>
          <a:xfrm>
            <a:off x="8615698" y="6271297"/>
            <a:ext cx="118745" cy="1619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864" name="object 4864"/>
          <p:cNvSpPr/>
          <p:nvPr/>
        </p:nvSpPr>
        <p:spPr>
          <a:xfrm>
            <a:off x="6168208" y="11186559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5" name="object 4865"/>
          <p:cNvSpPr txBox="1"/>
          <p:nvPr/>
        </p:nvSpPr>
        <p:spPr>
          <a:xfrm>
            <a:off x="6238123" y="11235791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866" name="object 4866"/>
          <p:cNvSpPr/>
          <p:nvPr/>
        </p:nvSpPr>
        <p:spPr>
          <a:xfrm>
            <a:off x="14148091" y="11306869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 h="0">
                <a:moveTo>
                  <a:pt x="1507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7" name="object 4867"/>
          <p:cNvSpPr/>
          <p:nvPr/>
        </p:nvSpPr>
        <p:spPr>
          <a:xfrm>
            <a:off x="14028681" y="1130686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8" name="object 4868"/>
          <p:cNvSpPr/>
          <p:nvPr/>
        </p:nvSpPr>
        <p:spPr>
          <a:xfrm>
            <a:off x="13670450" y="1130686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9" name="object 4869"/>
          <p:cNvSpPr/>
          <p:nvPr/>
        </p:nvSpPr>
        <p:spPr>
          <a:xfrm>
            <a:off x="13550028" y="1130686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0" name="object 4870"/>
          <p:cNvSpPr/>
          <p:nvPr/>
        </p:nvSpPr>
        <p:spPr>
          <a:xfrm>
            <a:off x="13191797" y="1130686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1" name="object 4871"/>
          <p:cNvSpPr/>
          <p:nvPr/>
        </p:nvSpPr>
        <p:spPr>
          <a:xfrm>
            <a:off x="13072388" y="1130686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2" name="object 4872"/>
          <p:cNvSpPr/>
          <p:nvPr/>
        </p:nvSpPr>
        <p:spPr>
          <a:xfrm>
            <a:off x="12714157" y="1130686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3" name="object 4873"/>
          <p:cNvSpPr/>
          <p:nvPr/>
        </p:nvSpPr>
        <p:spPr>
          <a:xfrm>
            <a:off x="12593735" y="1130686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4" name="object 4874"/>
          <p:cNvSpPr/>
          <p:nvPr/>
        </p:nvSpPr>
        <p:spPr>
          <a:xfrm>
            <a:off x="12235504" y="1130686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5" name="object 4875"/>
          <p:cNvSpPr/>
          <p:nvPr/>
        </p:nvSpPr>
        <p:spPr>
          <a:xfrm>
            <a:off x="12116093" y="1130686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6" name="object 4876"/>
          <p:cNvSpPr/>
          <p:nvPr/>
        </p:nvSpPr>
        <p:spPr>
          <a:xfrm>
            <a:off x="11757862" y="1130686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7" name="object 4877"/>
          <p:cNvSpPr/>
          <p:nvPr/>
        </p:nvSpPr>
        <p:spPr>
          <a:xfrm>
            <a:off x="11637440" y="1130686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8" name="object 4878"/>
          <p:cNvSpPr/>
          <p:nvPr/>
        </p:nvSpPr>
        <p:spPr>
          <a:xfrm>
            <a:off x="11279209" y="1130686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9" name="object 4879"/>
          <p:cNvSpPr/>
          <p:nvPr/>
        </p:nvSpPr>
        <p:spPr>
          <a:xfrm>
            <a:off x="11159799" y="1130686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0" name="object 4880"/>
          <p:cNvSpPr/>
          <p:nvPr/>
        </p:nvSpPr>
        <p:spPr>
          <a:xfrm>
            <a:off x="10801568" y="1130686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1" name="object 4881"/>
          <p:cNvSpPr/>
          <p:nvPr/>
        </p:nvSpPr>
        <p:spPr>
          <a:xfrm>
            <a:off x="10682158" y="1130686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2" name="object 4882"/>
          <p:cNvSpPr/>
          <p:nvPr/>
        </p:nvSpPr>
        <p:spPr>
          <a:xfrm>
            <a:off x="10322915" y="1130686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3" name="object 4883"/>
          <p:cNvSpPr/>
          <p:nvPr/>
        </p:nvSpPr>
        <p:spPr>
          <a:xfrm>
            <a:off x="10203505" y="1130686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4" name="object 4884"/>
          <p:cNvSpPr/>
          <p:nvPr/>
        </p:nvSpPr>
        <p:spPr>
          <a:xfrm>
            <a:off x="9845275" y="1130686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5" name="object 4885"/>
          <p:cNvSpPr/>
          <p:nvPr/>
        </p:nvSpPr>
        <p:spPr>
          <a:xfrm>
            <a:off x="9725864" y="1130686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6" name="object 4886"/>
          <p:cNvSpPr/>
          <p:nvPr/>
        </p:nvSpPr>
        <p:spPr>
          <a:xfrm>
            <a:off x="9366622" y="1130686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7" name="object 4887"/>
          <p:cNvSpPr/>
          <p:nvPr/>
        </p:nvSpPr>
        <p:spPr>
          <a:xfrm>
            <a:off x="9247211" y="1130686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8" name="object 4888"/>
          <p:cNvSpPr/>
          <p:nvPr/>
        </p:nvSpPr>
        <p:spPr>
          <a:xfrm>
            <a:off x="8888980" y="1130686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9" name="object 4889"/>
          <p:cNvSpPr/>
          <p:nvPr/>
        </p:nvSpPr>
        <p:spPr>
          <a:xfrm>
            <a:off x="8769570" y="1130686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0" name="object 4890"/>
          <p:cNvSpPr/>
          <p:nvPr/>
        </p:nvSpPr>
        <p:spPr>
          <a:xfrm>
            <a:off x="8410327" y="1130686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1" name="object 4891"/>
          <p:cNvSpPr/>
          <p:nvPr/>
        </p:nvSpPr>
        <p:spPr>
          <a:xfrm>
            <a:off x="8290917" y="1130686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2" name="object 4892"/>
          <p:cNvSpPr/>
          <p:nvPr/>
        </p:nvSpPr>
        <p:spPr>
          <a:xfrm>
            <a:off x="7932687" y="1130686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3" name="object 4893"/>
          <p:cNvSpPr/>
          <p:nvPr/>
        </p:nvSpPr>
        <p:spPr>
          <a:xfrm>
            <a:off x="7813276" y="1130686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4" name="object 4894"/>
          <p:cNvSpPr/>
          <p:nvPr/>
        </p:nvSpPr>
        <p:spPr>
          <a:xfrm>
            <a:off x="7454034" y="1130686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5" name="object 4895"/>
          <p:cNvSpPr/>
          <p:nvPr/>
        </p:nvSpPr>
        <p:spPr>
          <a:xfrm>
            <a:off x="7334623" y="1130686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6" name="object 4896"/>
          <p:cNvSpPr/>
          <p:nvPr/>
        </p:nvSpPr>
        <p:spPr>
          <a:xfrm>
            <a:off x="6407675" y="11306869"/>
            <a:ext cx="867410" cy="0"/>
          </a:xfrm>
          <a:custGeom>
            <a:avLst/>
            <a:gdLst/>
            <a:ahLst/>
            <a:cxnLst/>
            <a:rect l="l" t="t" r="r" b="b"/>
            <a:pathLst>
              <a:path w="867409" h="0">
                <a:moveTo>
                  <a:pt x="0" y="0"/>
                </a:moveTo>
                <a:lnTo>
                  <a:pt x="8672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7" name="object 4897"/>
          <p:cNvSpPr/>
          <p:nvPr/>
        </p:nvSpPr>
        <p:spPr>
          <a:xfrm>
            <a:off x="6407675" y="9856743"/>
            <a:ext cx="587375" cy="0"/>
          </a:xfrm>
          <a:custGeom>
            <a:avLst/>
            <a:gdLst/>
            <a:ahLst/>
            <a:cxnLst/>
            <a:rect l="l" t="t" r="r" b="b"/>
            <a:pathLst>
              <a:path w="587375" h="0">
                <a:moveTo>
                  <a:pt x="0" y="0"/>
                </a:moveTo>
                <a:lnTo>
                  <a:pt x="5869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8" name="object 4898"/>
          <p:cNvSpPr/>
          <p:nvPr/>
        </p:nvSpPr>
        <p:spPr>
          <a:xfrm>
            <a:off x="6168208" y="973643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9" name="object 4899"/>
          <p:cNvSpPr txBox="1"/>
          <p:nvPr/>
        </p:nvSpPr>
        <p:spPr>
          <a:xfrm>
            <a:off x="6238123" y="9786677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В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900" name="object 4900"/>
          <p:cNvSpPr/>
          <p:nvPr/>
        </p:nvSpPr>
        <p:spPr>
          <a:xfrm>
            <a:off x="13867781" y="9856743"/>
            <a:ext cx="348615" cy="0"/>
          </a:xfrm>
          <a:custGeom>
            <a:avLst/>
            <a:gdLst/>
            <a:ahLst/>
            <a:cxnLst/>
            <a:rect l="l" t="t" r="r" b="b"/>
            <a:pathLst>
              <a:path w="348615" h="0">
                <a:moveTo>
                  <a:pt x="3481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1" name="object 4901"/>
          <p:cNvSpPr/>
          <p:nvPr/>
        </p:nvSpPr>
        <p:spPr>
          <a:xfrm>
            <a:off x="13748371" y="985674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2" name="object 4902"/>
          <p:cNvSpPr/>
          <p:nvPr/>
        </p:nvSpPr>
        <p:spPr>
          <a:xfrm>
            <a:off x="13389128" y="985674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3" name="object 4903"/>
          <p:cNvSpPr/>
          <p:nvPr/>
        </p:nvSpPr>
        <p:spPr>
          <a:xfrm>
            <a:off x="13269718" y="985674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4" name="object 4904"/>
          <p:cNvSpPr/>
          <p:nvPr/>
        </p:nvSpPr>
        <p:spPr>
          <a:xfrm>
            <a:off x="12911487" y="985674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5" name="object 4905"/>
          <p:cNvSpPr/>
          <p:nvPr/>
        </p:nvSpPr>
        <p:spPr>
          <a:xfrm>
            <a:off x="12792077" y="985674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6" name="object 4906"/>
          <p:cNvSpPr/>
          <p:nvPr/>
        </p:nvSpPr>
        <p:spPr>
          <a:xfrm>
            <a:off x="12432834" y="985674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7" name="object 4907"/>
          <p:cNvSpPr/>
          <p:nvPr/>
        </p:nvSpPr>
        <p:spPr>
          <a:xfrm>
            <a:off x="12313424" y="985674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8" name="object 4908"/>
          <p:cNvSpPr/>
          <p:nvPr/>
        </p:nvSpPr>
        <p:spPr>
          <a:xfrm>
            <a:off x="11357130" y="9856743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 h="0">
                <a:moveTo>
                  <a:pt x="0" y="0"/>
                </a:moveTo>
                <a:lnTo>
                  <a:pt x="896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9" name="object 4909"/>
          <p:cNvSpPr/>
          <p:nvPr/>
        </p:nvSpPr>
        <p:spPr>
          <a:xfrm>
            <a:off x="10872405" y="9856743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 h="0">
                <a:moveTo>
                  <a:pt x="0" y="0"/>
                </a:moveTo>
                <a:lnTo>
                  <a:pt x="4250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0" name="object 4910"/>
          <p:cNvSpPr/>
          <p:nvPr/>
        </p:nvSpPr>
        <p:spPr>
          <a:xfrm>
            <a:off x="10520246" y="9856743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1" name="object 4911"/>
          <p:cNvSpPr/>
          <p:nvPr/>
        </p:nvSpPr>
        <p:spPr>
          <a:xfrm>
            <a:off x="10400836" y="985674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2" name="object 4912"/>
          <p:cNvSpPr/>
          <p:nvPr/>
        </p:nvSpPr>
        <p:spPr>
          <a:xfrm>
            <a:off x="9563952" y="9856743"/>
            <a:ext cx="803910" cy="0"/>
          </a:xfrm>
          <a:custGeom>
            <a:avLst/>
            <a:gdLst/>
            <a:ahLst/>
            <a:cxnLst/>
            <a:rect l="l" t="t" r="r" b="b"/>
            <a:pathLst>
              <a:path w="803909" h="0">
                <a:moveTo>
                  <a:pt x="0" y="0"/>
                </a:moveTo>
                <a:lnTo>
                  <a:pt x="80348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3" name="object 4913"/>
          <p:cNvSpPr/>
          <p:nvPr/>
        </p:nvSpPr>
        <p:spPr>
          <a:xfrm>
            <a:off x="9086311" y="9856743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5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4" name="object 4914"/>
          <p:cNvSpPr/>
          <p:nvPr/>
        </p:nvSpPr>
        <p:spPr>
          <a:xfrm>
            <a:off x="8966900" y="985674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5" name="object 4915"/>
          <p:cNvSpPr/>
          <p:nvPr/>
        </p:nvSpPr>
        <p:spPr>
          <a:xfrm>
            <a:off x="8130016" y="9856743"/>
            <a:ext cx="777240" cy="0"/>
          </a:xfrm>
          <a:custGeom>
            <a:avLst/>
            <a:gdLst/>
            <a:ahLst/>
            <a:cxnLst/>
            <a:rect l="l" t="t" r="r" b="b"/>
            <a:pathLst>
              <a:path w="777240" h="0">
                <a:moveTo>
                  <a:pt x="0" y="0"/>
                </a:moveTo>
                <a:lnTo>
                  <a:pt x="7771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6" name="object 4916"/>
          <p:cNvSpPr/>
          <p:nvPr/>
        </p:nvSpPr>
        <p:spPr>
          <a:xfrm>
            <a:off x="8010607" y="985674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7" name="object 4917"/>
          <p:cNvSpPr/>
          <p:nvPr/>
        </p:nvSpPr>
        <p:spPr>
          <a:xfrm>
            <a:off x="7054312" y="9856743"/>
            <a:ext cx="920115" cy="0"/>
          </a:xfrm>
          <a:custGeom>
            <a:avLst/>
            <a:gdLst/>
            <a:ahLst/>
            <a:cxnLst/>
            <a:rect l="l" t="t" r="r" b="b"/>
            <a:pathLst>
              <a:path w="920115" h="0">
                <a:moveTo>
                  <a:pt x="0" y="0"/>
                </a:moveTo>
                <a:lnTo>
                  <a:pt x="9198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8" name="object 4918"/>
          <p:cNvSpPr/>
          <p:nvPr/>
        </p:nvSpPr>
        <p:spPr>
          <a:xfrm>
            <a:off x="6986512" y="7894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9" name="object 4919"/>
          <p:cNvSpPr/>
          <p:nvPr/>
        </p:nvSpPr>
        <p:spPr>
          <a:xfrm>
            <a:off x="6986512" y="7924927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5" h="24765">
                <a:moveTo>
                  <a:pt x="0" y="24286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0" name="object 4920"/>
          <p:cNvSpPr/>
          <p:nvPr/>
        </p:nvSpPr>
        <p:spPr>
          <a:xfrm>
            <a:off x="7022942" y="79107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1" name="object 4921"/>
          <p:cNvSpPr/>
          <p:nvPr/>
        </p:nvSpPr>
        <p:spPr>
          <a:xfrm>
            <a:off x="7022942" y="79107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2" name="object 4922"/>
          <p:cNvSpPr/>
          <p:nvPr/>
        </p:nvSpPr>
        <p:spPr>
          <a:xfrm>
            <a:off x="7037109" y="789456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3035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3" name="object 4923"/>
          <p:cNvSpPr/>
          <p:nvPr/>
        </p:nvSpPr>
        <p:spPr>
          <a:xfrm>
            <a:off x="6986512" y="799880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4" name="object 4924"/>
          <p:cNvSpPr/>
          <p:nvPr/>
        </p:nvSpPr>
        <p:spPr>
          <a:xfrm>
            <a:off x="7002703" y="79836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5" name="object 4925"/>
          <p:cNvSpPr/>
          <p:nvPr/>
        </p:nvSpPr>
        <p:spPr>
          <a:xfrm>
            <a:off x="7002703" y="79836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6" name="object 4926"/>
          <p:cNvSpPr/>
          <p:nvPr/>
        </p:nvSpPr>
        <p:spPr>
          <a:xfrm>
            <a:off x="7016870" y="7904688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09" h="67309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7" name="object 4927"/>
          <p:cNvSpPr/>
          <p:nvPr/>
        </p:nvSpPr>
        <p:spPr>
          <a:xfrm>
            <a:off x="6996631" y="7996777"/>
            <a:ext cx="50165" cy="48895"/>
          </a:xfrm>
          <a:custGeom>
            <a:avLst/>
            <a:gdLst/>
            <a:ahLst/>
            <a:cxnLst/>
            <a:rect l="l" t="t" r="r" b="b"/>
            <a:pathLst>
              <a:path w="50165" h="48895">
                <a:moveTo>
                  <a:pt x="0" y="48573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8" name="object 4928"/>
          <p:cNvSpPr/>
          <p:nvPr/>
        </p:nvSpPr>
        <p:spPr>
          <a:xfrm>
            <a:off x="7090743" y="7894569"/>
            <a:ext cx="57785" cy="57150"/>
          </a:xfrm>
          <a:custGeom>
            <a:avLst/>
            <a:gdLst/>
            <a:ahLst/>
            <a:cxnLst/>
            <a:rect l="l" t="t" r="r" b="b"/>
            <a:pathLst>
              <a:path w="57784" h="57150">
                <a:moveTo>
                  <a:pt x="0" y="56669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9" name="object 4929"/>
          <p:cNvSpPr/>
          <p:nvPr/>
        </p:nvSpPr>
        <p:spPr>
          <a:xfrm>
            <a:off x="6986512" y="8052434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0" name="object 4930"/>
          <p:cNvSpPr/>
          <p:nvPr/>
        </p:nvSpPr>
        <p:spPr>
          <a:xfrm>
            <a:off x="7150448" y="79441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1" name="object 4931"/>
          <p:cNvSpPr/>
          <p:nvPr/>
        </p:nvSpPr>
        <p:spPr>
          <a:xfrm>
            <a:off x="7150448" y="79441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2" name="object 4932"/>
          <p:cNvSpPr/>
          <p:nvPr/>
        </p:nvSpPr>
        <p:spPr>
          <a:xfrm>
            <a:off x="7164615" y="7894569"/>
            <a:ext cx="37465" cy="36830"/>
          </a:xfrm>
          <a:custGeom>
            <a:avLst/>
            <a:gdLst/>
            <a:ahLst/>
            <a:cxnLst/>
            <a:rect l="l" t="t" r="r" b="b"/>
            <a:pathLst>
              <a:path w="37465" h="36829">
                <a:moveTo>
                  <a:pt x="0" y="3643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3" name="object 4933"/>
          <p:cNvSpPr/>
          <p:nvPr/>
        </p:nvSpPr>
        <p:spPr>
          <a:xfrm>
            <a:off x="6986512" y="8126306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5">
                <a:moveTo>
                  <a:pt x="0" y="37442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4" name="object 4934"/>
          <p:cNvSpPr/>
          <p:nvPr/>
        </p:nvSpPr>
        <p:spPr>
          <a:xfrm>
            <a:off x="7036097" y="8111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5" name="object 4935"/>
          <p:cNvSpPr/>
          <p:nvPr/>
        </p:nvSpPr>
        <p:spPr>
          <a:xfrm>
            <a:off x="7036097" y="8111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6" name="object 4936"/>
          <p:cNvSpPr/>
          <p:nvPr/>
        </p:nvSpPr>
        <p:spPr>
          <a:xfrm>
            <a:off x="7195986" y="7938083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40" h="16509">
                <a:moveTo>
                  <a:pt x="0" y="16191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7" name="object 4937"/>
          <p:cNvSpPr/>
          <p:nvPr/>
        </p:nvSpPr>
        <p:spPr>
          <a:xfrm>
            <a:off x="7224321" y="79239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8" name="object 4938"/>
          <p:cNvSpPr/>
          <p:nvPr/>
        </p:nvSpPr>
        <p:spPr>
          <a:xfrm>
            <a:off x="7224321" y="79239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9" name="object 4939"/>
          <p:cNvSpPr/>
          <p:nvPr/>
        </p:nvSpPr>
        <p:spPr>
          <a:xfrm>
            <a:off x="7238488" y="789456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0" name="object 4940"/>
          <p:cNvSpPr/>
          <p:nvPr/>
        </p:nvSpPr>
        <p:spPr>
          <a:xfrm>
            <a:off x="6986512" y="8200178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1" name="object 4941"/>
          <p:cNvSpPr/>
          <p:nvPr/>
        </p:nvSpPr>
        <p:spPr>
          <a:xfrm>
            <a:off x="7015858" y="81849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2" name="object 4942"/>
          <p:cNvSpPr/>
          <p:nvPr/>
        </p:nvSpPr>
        <p:spPr>
          <a:xfrm>
            <a:off x="7015858" y="81849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3" name="object 4943"/>
          <p:cNvSpPr/>
          <p:nvPr/>
        </p:nvSpPr>
        <p:spPr>
          <a:xfrm>
            <a:off x="7030025" y="8157677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09" h="15240">
                <a:moveTo>
                  <a:pt x="0" y="15179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4" name="object 4944"/>
          <p:cNvSpPr/>
          <p:nvPr/>
        </p:nvSpPr>
        <p:spPr>
          <a:xfrm>
            <a:off x="7249619" y="791784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5" name="object 4945"/>
          <p:cNvSpPr/>
          <p:nvPr/>
        </p:nvSpPr>
        <p:spPr>
          <a:xfrm>
            <a:off x="7298193" y="79036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6" name="object 4946"/>
          <p:cNvSpPr/>
          <p:nvPr/>
        </p:nvSpPr>
        <p:spPr>
          <a:xfrm>
            <a:off x="7298193" y="79036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7" name="object 4947"/>
          <p:cNvSpPr/>
          <p:nvPr/>
        </p:nvSpPr>
        <p:spPr>
          <a:xfrm>
            <a:off x="6995619" y="82588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8" name="object 4948"/>
          <p:cNvSpPr/>
          <p:nvPr/>
        </p:nvSpPr>
        <p:spPr>
          <a:xfrm>
            <a:off x="6995619" y="82588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9" name="object 4949"/>
          <p:cNvSpPr/>
          <p:nvPr/>
        </p:nvSpPr>
        <p:spPr>
          <a:xfrm>
            <a:off x="7009786" y="821131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0" name="object 4950"/>
          <p:cNvSpPr/>
          <p:nvPr/>
        </p:nvSpPr>
        <p:spPr>
          <a:xfrm>
            <a:off x="7303252" y="7897605"/>
            <a:ext cx="55880" cy="57150"/>
          </a:xfrm>
          <a:custGeom>
            <a:avLst/>
            <a:gdLst/>
            <a:ahLst/>
            <a:cxnLst/>
            <a:rect l="l" t="t" r="r" b="b"/>
            <a:pathLst>
              <a:path w="55879" h="57150">
                <a:moveTo>
                  <a:pt x="0" y="56669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1" name="object 4951"/>
          <p:cNvSpPr/>
          <p:nvPr/>
        </p:nvSpPr>
        <p:spPr>
          <a:xfrm>
            <a:off x="6990560" y="8264943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2" name="object 4952"/>
          <p:cNvSpPr/>
          <p:nvPr/>
        </p:nvSpPr>
        <p:spPr>
          <a:xfrm>
            <a:off x="7365993" y="7894569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3" name="object 4953"/>
          <p:cNvSpPr/>
          <p:nvPr/>
        </p:nvSpPr>
        <p:spPr>
          <a:xfrm>
            <a:off x="6986512" y="8327684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4" name="object 4954"/>
          <p:cNvSpPr/>
          <p:nvPr/>
        </p:nvSpPr>
        <p:spPr>
          <a:xfrm>
            <a:off x="7410519" y="7951238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3035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5" name="object 4955"/>
          <p:cNvSpPr/>
          <p:nvPr/>
        </p:nvSpPr>
        <p:spPr>
          <a:xfrm>
            <a:off x="7425699" y="79370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6" name="object 4956"/>
          <p:cNvSpPr/>
          <p:nvPr/>
        </p:nvSpPr>
        <p:spPr>
          <a:xfrm>
            <a:off x="7425699" y="79370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7" name="object 4957"/>
          <p:cNvSpPr/>
          <p:nvPr/>
        </p:nvSpPr>
        <p:spPr>
          <a:xfrm>
            <a:off x="7439866" y="7894569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8" name="object 4958"/>
          <p:cNvSpPr/>
          <p:nvPr/>
        </p:nvSpPr>
        <p:spPr>
          <a:xfrm>
            <a:off x="6986512" y="8401556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9" name="object 4959"/>
          <p:cNvSpPr/>
          <p:nvPr/>
        </p:nvSpPr>
        <p:spPr>
          <a:xfrm>
            <a:off x="7029014" y="83863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0" name="object 4960"/>
          <p:cNvSpPr/>
          <p:nvPr/>
        </p:nvSpPr>
        <p:spPr>
          <a:xfrm>
            <a:off x="7029014" y="83863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1" name="object 4961"/>
          <p:cNvSpPr/>
          <p:nvPr/>
        </p:nvSpPr>
        <p:spPr>
          <a:xfrm>
            <a:off x="7044193" y="83722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2" name="object 4962"/>
          <p:cNvSpPr/>
          <p:nvPr/>
        </p:nvSpPr>
        <p:spPr>
          <a:xfrm>
            <a:off x="7464152" y="7930999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3" name="object 4963"/>
          <p:cNvSpPr/>
          <p:nvPr/>
        </p:nvSpPr>
        <p:spPr>
          <a:xfrm>
            <a:off x="7498559" y="79168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4" name="object 4964"/>
          <p:cNvSpPr/>
          <p:nvPr/>
        </p:nvSpPr>
        <p:spPr>
          <a:xfrm>
            <a:off x="7498559" y="79168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5" name="object 4965"/>
          <p:cNvSpPr/>
          <p:nvPr/>
        </p:nvSpPr>
        <p:spPr>
          <a:xfrm>
            <a:off x="7513739" y="789456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6" name="object 4966"/>
          <p:cNvSpPr/>
          <p:nvPr/>
        </p:nvSpPr>
        <p:spPr>
          <a:xfrm>
            <a:off x="6986512" y="8474417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7" name="object 4967"/>
          <p:cNvSpPr/>
          <p:nvPr/>
        </p:nvSpPr>
        <p:spPr>
          <a:xfrm>
            <a:off x="7008775" y="84602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8" name="object 4968"/>
          <p:cNvSpPr/>
          <p:nvPr/>
        </p:nvSpPr>
        <p:spPr>
          <a:xfrm>
            <a:off x="7008775" y="84602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9" name="object 4969"/>
          <p:cNvSpPr/>
          <p:nvPr/>
        </p:nvSpPr>
        <p:spPr>
          <a:xfrm>
            <a:off x="7023954" y="8425843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0" name="object 4970"/>
          <p:cNvSpPr/>
          <p:nvPr/>
        </p:nvSpPr>
        <p:spPr>
          <a:xfrm>
            <a:off x="7517786" y="791177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1" name="object 4971"/>
          <p:cNvSpPr/>
          <p:nvPr/>
        </p:nvSpPr>
        <p:spPr>
          <a:xfrm>
            <a:off x="7572432" y="78965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2" name="object 4972"/>
          <p:cNvSpPr/>
          <p:nvPr/>
        </p:nvSpPr>
        <p:spPr>
          <a:xfrm>
            <a:off x="7572432" y="78965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3" name="object 4973"/>
          <p:cNvSpPr/>
          <p:nvPr/>
        </p:nvSpPr>
        <p:spPr>
          <a:xfrm>
            <a:off x="6989547" y="85341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4" name="object 4974"/>
          <p:cNvSpPr/>
          <p:nvPr/>
        </p:nvSpPr>
        <p:spPr>
          <a:xfrm>
            <a:off x="6989547" y="85341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5" name="object 4975"/>
          <p:cNvSpPr/>
          <p:nvPr/>
        </p:nvSpPr>
        <p:spPr>
          <a:xfrm>
            <a:off x="7003715" y="847947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6" name="object 4976"/>
          <p:cNvSpPr/>
          <p:nvPr/>
        </p:nvSpPr>
        <p:spPr>
          <a:xfrm>
            <a:off x="7571420" y="789456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7" name="object 4977"/>
          <p:cNvSpPr/>
          <p:nvPr/>
        </p:nvSpPr>
        <p:spPr>
          <a:xfrm>
            <a:off x="6986512" y="853311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8" name="object 4978"/>
          <p:cNvSpPr/>
          <p:nvPr/>
        </p:nvSpPr>
        <p:spPr>
          <a:xfrm>
            <a:off x="7626065" y="79502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9" name="object 4979"/>
          <p:cNvSpPr/>
          <p:nvPr/>
        </p:nvSpPr>
        <p:spPr>
          <a:xfrm>
            <a:off x="7626065" y="79502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0" name="object 4980"/>
          <p:cNvSpPr/>
          <p:nvPr/>
        </p:nvSpPr>
        <p:spPr>
          <a:xfrm>
            <a:off x="7641244" y="789456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1" name="object 4981"/>
          <p:cNvSpPr/>
          <p:nvPr/>
        </p:nvSpPr>
        <p:spPr>
          <a:xfrm>
            <a:off x="6986512" y="8601923"/>
            <a:ext cx="43815" cy="45085"/>
          </a:xfrm>
          <a:custGeom>
            <a:avLst/>
            <a:gdLst/>
            <a:ahLst/>
            <a:cxnLst/>
            <a:rect l="l" t="t" r="r" b="b"/>
            <a:pathLst>
              <a:path w="43815" h="45084">
                <a:moveTo>
                  <a:pt x="0" y="44525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2" name="object 4982"/>
          <p:cNvSpPr/>
          <p:nvPr/>
        </p:nvSpPr>
        <p:spPr>
          <a:xfrm>
            <a:off x="7043181" y="85877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3" name="object 4983"/>
          <p:cNvSpPr/>
          <p:nvPr/>
        </p:nvSpPr>
        <p:spPr>
          <a:xfrm>
            <a:off x="7043181" y="85877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4" name="object 4984"/>
          <p:cNvSpPr/>
          <p:nvPr/>
        </p:nvSpPr>
        <p:spPr>
          <a:xfrm>
            <a:off x="7678687" y="794516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5" name="object 4985"/>
          <p:cNvSpPr/>
          <p:nvPr/>
        </p:nvSpPr>
        <p:spPr>
          <a:xfrm>
            <a:off x="7699937" y="79299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6" name="object 4986"/>
          <p:cNvSpPr/>
          <p:nvPr/>
        </p:nvSpPr>
        <p:spPr>
          <a:xfrm>
            <a:off x="7699937" y="79299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7" name="object 4987"/>
          <p:cNvSpPr/>
          <p:nvPr/>
        </p:nvSpPr>
        <p:spPr>
          <a:xfrm>
            <a:off x="7715117" y="789456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8" name="object 4988"/>
          <p:cNvSpPr/>
          <p:nvPr/>
        </p:nvSpPr>
        <p:spPr>
          <a:xfrm>
            <a:off x="6986512" y="8675796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5" h="24765">
                <a:moveTo>
                  <a:pt x="0" y="24286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9" name="object 4989"/>
          <p:cNvSpPr/>
          <p:nvPr/>
        </p:nvSpPr>
        <p:spPr>
          <a:xfrm>
            <a:off x="7022942" y="86616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0" name="object 4990"/>
          <p:cNvSpPr/>
          <p:nvPr/>
        </p:nvSpPr>
        <p:spPr>
          <a:xfrm>
            <a:off x="7022942" y="86616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1" name="object 4991"/>
          <p:cNvSpPr/>
          <p:nvPr/>
        </p:nvSpPr>
        <p:spPr>
          <a:xfrm>
            <a:off x="7037109" y="864037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2" name="object 4992"/>
          <p:cNvSpPr/>
          <p:nvPr/>
        </p:nvSpPr>
        <p:spPr>
          <a:xfrm>
            <a:off x="7732320" y="7924927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3" name="object 4993"/>
          <p:cNvSpPr/>
          <p:nvPr/>
        </p:nvSpPr>
        <p:spPr>
          <a:xfrm>
            <a:off x="7773810" y="79107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4" name="object 4994"/>
          <p:cNvSpPr/>
          <p:nvPr/>
        </p:nvSpPr>
        <p:spPr>
          <a:xfrm>
            <a:off x="7773810" y="79107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5" name="object 4995"/>
          <p:cNvSpPr/>
          <p:nvPr/>
        </p:nvSpPr>
        <p:spPr>
          <a:xfrm>
            <a:off x="7788989" y="789456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6" name="object 4996"/>
          <p:cNvSpPr/>
          <p:nvPr/>
        </p:nvSpPr>
        <p:spPr>
          <a:xfrm>
            <a:off x="6986512" y="874966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7" name="object 4997"/>
          <p:cNvSpPr/>
          <p:nvPr/>
        </p:nvSpPr>
        <p:spPr>
          <a:xfrm>
            <a:off x="7002703" y="87355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8" name="object 4998"/>
          <p:cNvSpPr/>
          <p:nvPr/>
        </p:nvSpPr>
        <p:spPr>
          <a:xfrm>
            <a:off x="7002703" y="87355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9" name="object 4999"/>
          <p:cNvSpPr/>
          <p:nvPr/>
        </p:nvSpPr>
        <p:spPr>
          <a:xfrm>
            <a:off x="7016870" y="8694011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0" name="object 5000"/>
          <p:cNvSpPr/>
          <p:nvPr/>
        </p:nvSpPr>
        <p:spPr>
          <a:xfrm>
            <a:off x="7753571" y="79836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1" name="object 5001"/>
          <p:cNvSpPr/>
          <p:nvPr/>
        </p:nvSpPr>
        <p:spPr>
          <a:xfrm>
            <a:off x="7753571" y="79836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2" name="object 5002"/>
          <p:cNvSpPr/>
          <p:nvPr/>
        </p:nvSpPr>
        <p:spPr>
          <a:xfrm>
            <a:off x="7768750" y="793403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5">
                <a:moveTo>
                  <a:pt x="0" y="37442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3" name="object 5003"/>
          <p:cNvSpPr/>
          <p:nvPr/>
        </p:nvSpPr>
        <p:spPr>
          <a:xfrm>
            <a:off x="6996631" y="874764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4" name="object 5004"/>
          <p:cNvSpPr/>
          <p:nvPr/>
        </p:nvSpPr>
        <p:spPr>
          <a:xfrm>
            <a:off x="7748511" y="7987669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5" name="object 5005"/>
          <p:cNvSpPr/>
          <p:nvPr/>
        </p:nvSpPr>
        <p:spPr>
          <a:xfrm>
            <a:off x="6993595" y="8803302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6" name="object 5006"/>
          <p:cNvSpPr/>
          <p:nvPr/>
        </p:nvSpPr>
        <p:spPr>
          <a:xfrm>
            <a:off x="7746487" y="8052434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7" name="object 5007"/>
          <p:cNvSpPr/>
          <p:nvPr/>
        </p:nvSpPr>
        <p:spPr>
          <a:xfrm>
            <a:off x="7746487" y="81263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8" name="object 5008"/>
          <p:cNvSpPr/>
          <p:nvPr/>
        </p:nvSpPr>
        <p:spPr>
          <a:xfrm>
            <a:off x="7787978" y="8111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9" name="object 5009"/>
          <p:cNvSpPr/>
          <p:nvPr/>
        </p:nvSpPr>
        <p:spPr>
          <a:xfrm>
            <a:off x="7787978" y="8111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0" name="object 5010"/>
          <p:cNvSpPr/>
          <p:nvPr/>
        </p:nvSpPr>
        <p:spPr>
          <a:xfrm>
            <a:off x="7802144" y="8094936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1" name="object 5011"/>
          <p:cNvSpPr/>
          <p:nvPr/>
        </p:nvSpPr>
        <p:spPr>
          <a:xfrm>
            <a:off x="7746487" y="8200178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2" name="object 5012"/>
          <p:cNvSpPr/>
          <p:nvPr/>
        </p:nvSpPr>
        <p:spPr>
          <a:xfrm>
            <a:off x="7767739" y="81849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3" name="object 5013"/>
          <p:cNvSpPr/>
          <p:nvPr/>
        </p:nvSpPr>
        <p:spPr>
          <a:xfrm>
            <a:off x="7767739" y="81849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4" name="object 5014"/>
          <p:cNvSpPr/>
          <p:nvPr/>
        </p:nvSpPr>
        <p:spPr>
          <a:xfrm>
            <a:off x="7781906" y="814856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5" name="object 5015"/>
          <p:cNvSpPr/>
          <p:nvPr/>
        </p:nvSpPr>
        <p:spPr>
          <a:xfrm>
            <a:off x="7747499" y="82588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6" name="object 5016"/>
          <p:cNvSpPr/>
          <p:nvPr/>
        </p:nvSpPr>
        <p:spPr>
          <a:xfrm>
            <a:off x="7747499" y="82588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7" name="object 5017"/>
          <p:cNvSpPr/>
          <p:nvPr/>
        </p:nvSpPr>
        <p:spPr>
          <a:xfrm>
            <a:off x="7761667" y="8202202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4" h="45084">
                <a:moveTo>
                  <a:pt x="0" y="44525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8" name="object 5018"/>
          <p:cNvSpPr/>
          <p:nvPr/>
        </p:nvSpPr>
        <p:spPr>
          <a:xfrm>
            <a:off x="6990560" y="9069444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3035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9" name="object 5019"/>
          <p:cNvSpPr/>
          <p:nvPr/>
        </p:nvSpPr>
        <p:spPr>
          <a:xfrm>
            <a:off x="7746487" y="8255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0" name="object 5020"/>
          <p:cNvSpPr/>
          <p:nvPr/>
        </p:nvSpPr>
        <p:spPr>
          <a:xfrm>
            <a:off x="6986512" y="9078552"/>
            <a:ext cx="50800" cy="52069"/>
          </a:xfrm>
          <a:custGeom>
            <a:avLst/>
            <a:gdLst/>
            <a:ahLst/>
            <a:cxnLst/>
            <a:rect l="l" t="t" r="r" b="b"/>
            <a:pathLst>
              <a:path w="50800" h="52070">
                <a:moveTo>
                  <a:pt x="0" y="51609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1" name="object 5021"/>
          <p:cNvSpPr/>
          <p:nvPr/>
        </p:nvSpPr>
        <p:spPr>
          <a:xfrm>
            <a:off x="7746487" y="8327684"/>
            <a:ext cx="42545" cy="41910"/>
          </a:xfrm>
          <a:custGeom>
            <a:avLst/>
            <a:gdLst/>
            <a:ahLst/>
            <a:cxnLst/>
            <a:rect l="l" t="t" r="r" b="b"/>
            <a:pathLst>
              <a:path w="42545" h="41909">
                <a:moveTo>
                  <a:pt x="0" y="41490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2" name="object 5022"/>
          <p:cNvSpPr/>
          <p:nvPr/>
        </p:nvSpPr>
        <p:spPr>
          <a:xfrm>
            <a:off x="7801133" y="83125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3" name="object 5023"/>
          <p:cNvSpPr/>
          <p:nvPr/>
        </p:nvSpPr>
        <p:spPr>
          <a:xfrm>
            <a:off x="7801133" y="83125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4" name="object 5024"/>
          <p:cNvSpPr/>
          <p:nvPr/>
        </p:nvSpPr>
        <p:spPr>
          <a:xfrm>
            <a:off x="6986512" y="9152425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0" y="31370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5" name="object 5025"/>
          <p:cNvSpPr/>
          <p:nvPr/>
        </p:nvSpPr>
        <p:spPr>
          <a:xfrm>
            <a:off x="7029014" y="91382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6" name="object 5026"/>
          <p:cNvSpPr/>
          <p:nvPr/>
        </p:nvSpPr>
        <p:spPr>
          <a:xfrm>
            <a:off x="7029014" y="91382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7" name="object 5027"/>
          <p:cNvSpPr/>
          <p:nvPr/>
        </p:nvSpPr>
        <p:spPr>
          <a:xfrm>
            <a:off x="7044193" y="91240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8" name="object 5028"/>
          <p:cNvSpPr/>
          <p:nvPr/>
        </p:nvSpPr>
        <p:spPr>
          <a:xfrm>
            <a:off x="7746487" y="8401556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9" name="object 5029"/>
          <p:cNvSpPr/>
          <p:nvPr/>
        </p:nvSpPr>
        <p:spPr>
          <a:xfrm>
            <a:off x="7780894" y="83863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0" name="object 5030"/>
          <p:cNvSpPr/>
          <p:nvPr/>
        </p:nvSpPr>
        <p:spPr>
          <a:xfrm>
            <a:off x="7780894" y="83863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1" name="object 5031"/>
          <p:cNvSpPr/>
          <p:nvPr/>
        </p:nvSpPr>
        <p:spPr>
          <a:xfrm>
            <a:off x="7795061" y="8363102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2" name="object 5032"/>
          <p:cNvSpPr/>
          <p:nvPr/>
        </p:nvSpPr>
        <p:spPr>
          <a:xfrm>
            <a:off x="6986512" y="9226297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3" name="object 5033"/>
          <p:cNvSpPr/>
          <p:nvPr/>
        </p:nvSpPr>
        <p:spPr>
          <a:xfrm>
            <a:off x="7008775" y="92121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4" name="object 5034"/>
          <p:cNvSpPr/>
          <p:nvPr/>
        </p:nvSpPr>
        <p:spPr>
          <a:xfrm>
            <a:off x="7008775" y="92121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5" name="object 5035"/>
          <p:cNvSpPr/>
          <p:nvPr/>
        </p:nvSpPr>
        <p:spPr>
          <a:xfrm>
            <a:off x="7023954" y="9177723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6" name="object 5036"/>
          <p:cNvSpPr/>
          <p:nvPr/>
        </p:nvSpPr>
        <p:spPr>
          <a:xfrm>
            <a:off x="7746487" y="84744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7" name="object 5037"/>
          <p:cNvSpPr/>
          <p:nvPr/>
        </p:nvSpPr>
        <p:spPr>
          <a:xfrm>
            <a:off x="7760654" y="84602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8" name="object 5038"/>
          <p:cNvSpPr/>
          <p:nvPr/>
        </p:nvSpPr>
        <p:spPr>
          <a:xfrm>
            <a:off x="7760654" y="84602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9" name="object 5039"/>
          <p:cNvSpPr/>
          <p:nvPr/>
        </p:nvSpPr>
        <p:spPr>
          <a:xfrm>
            <a:off x="7774822" y="8416736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0" name="object 5040"/>
          <p:cNvSpPr/>
          <p:nvPr/>
        </p:nvSpPr>
        <p:spPr>
          <a:xfrm>
            <a:off x="6989547" y="92860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1" name="object 5041"/>
          <p:cNvSpPr/>
          <p:nvPr/>
        </p:nvSpPr>
        <p:spPr>
          <a:xfrm>
            <a:off x="6989547" y="92860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2" name="object 5042"/>
          <p:cNvSpPr/>
          <p:nvPr/>
        </p:nvSpPr>
        <p:spPr>
          <a:xfrm>
            <a:off x="7003715" y="9231357"/>
            <a:ext cx="42545" cy="41910"/>
          </a:xfrm>
          <a:custGeom>
            <a:avLst/>
            <a:gdLst/>
            <a:ahLst/>
            <a:cxnLst/>
            <a:rect l="l" t="t" r="r" b="b"/>
            <a:pathLst>
              <a:path w="42545" h="41909">
                <a:moveTo>
                  <a:pt x="0" y="41490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3" name="object 5043"/>
          <p:cNvSpPr/>
          <p:nvPr/>
        </p:nvSpPr>
        <p:spPr>
          <a:xfrm>
            <a:off x="7754583" y="8470369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70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4" name="object 5044"/>
          <p:cNvSpPr/>
          <p:nvPr/>
        </p:nvSpPr>
        <p:spPr>
          <a:xfrm>
            <a:off x="7019906" y="9279931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5" name="object 5045"/>
          <p:cNvSpPr/>
          <p:nvPr/>
        </p:nvSpPr>
        <p:spPr>
          <a:xfrm>
            <a:off x="7063420" y="92657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6" name="object 5046"/>
          <p:cNvSpPr/>
          <p:nvPr/>
        </p:nvSpPr>
        <p:spPr>
          <a:xfrm>
            <a:off x="7063420" y="92657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7" name="object 5047"/>
          <p:cNvSpPr/>
          <p:nvPr/>
        </p:nvSpPr>
        <p:spPr>
          <a:xfrm>
            <a:off x="7077588" y="9250584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3035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8" name="object 5048"/>
          <p:cNvSpPr/>
          <p:nvPr/>
        </p:nvSpPr>
        <p:spPr>
          <a:xfrm>
            <a:off x="7746487" y="8529063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9" name="object 5049"/>
          <p:cNvSpPr/>
          <p:nvPr/>
        </p:nvSpPr>
        <p:spPr>
          <a:xfrm>
            <a:off x="7073540" y="9259692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0" name="object 5050"/>
          <p:cNvSpPr/>
          <p:nvPr/>
        </p:nvSpPr>
        <p:spPr>
          <a:xfrm>
            <a:off x="7746487" y="86019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1" name="object 5051"/>
          <p:cNvSpPr/>
          <p:nvPr/>
        </p:nvSpPr>
        <p:spPr>
          <a:xfrm>
            <a:off x="7794049" y="85877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2" name="object 5052"/>
          <p:cNvSpPr/>
          <p:nvPr/>
        </p:nvSpPr>
        <p:spPr>
          <a:xfrm>
            <a:off x="7794049" y="85877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3" name="object 5053"/>
          <p:cNvSpPr/>
          <p:nvPr/>
        </p:nvSpPr>
        <p:spPr>
          <a:xfrm>
            <a:off x="7131221" y="9250584"/>
            <a:ext cx="55880" cy="57150"/>
          </a:xfrm>
          <a:custGeom>
            <a:avLst/>
            <a:gdLst/>
            <a:ahLst/>
            <a:cxnLst/>
            <a:rect l="l" t="t" r="r" b="b"/>
            <a:pathLst>
              <a:path w="55879" h="57150">
                <a:moveTo>
                  <a:pt x="0" y="56669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4" name="object 5054"/>
          <p:cNvSpPr/>
          <p:nvPr/>
        </p:nvSpPr>
        <p:spPr>
          <a:xfrm>
            <a:off x="7746487" y="8675796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40" h="16509">
                <a:moveTo>
                  <a:pt x="0" y="16191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5" name="object 5055"/>
          <p:cNvSpPr/>
          <p:nvPr/>
        </p:nvSpPr>
        <p:spPr>
          <a:xfrm>
            <a:off x="7773810" y="86616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6" name="object 5056"/>
          <p:cNvSpPr/>
          <p:nvPr/>
        </p:nvSpPr>
        <p:spPr>
          <a:xfrm>
            <a:off x="7773810" y="86616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7" name="object 5057"/>
          <p:cNvSpPr/>
          <p:nvPr/>
        </p:nvSpPr>
        <p:spPr>
          <a:xfrm>
            <a:off x="7788989" y="8632282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8" name="object 5058"/>
          <p:cNvSpPr/>
          <p:nvPr/>
        </p:nvSpPr>
        <p:spPr>
          <a:xfrm>
            <a:off x="7189914" y="92991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9" name="object 5059"/>
          <p:cNvSpPr/>
          <p:nvPr/>
        </p:nvSpPr>
        <p:spPr>
          <a:xfrm>
            <a:off x="7189914" y="92991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0" name="object 5060"/>
          <p:cNvSpPr/>
          <p:nvPr/>
        </p:nvSpPr>
        <p:spPr>
          <a:xfrm>
            <a:off x="7205093" y="927284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167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1" name="object 5061"/>
          <p:cNvSpPr/>
          <p:nvPr/>
        </p:nvSpPr>
        <p:spPr>
          <a:xfrm>
            <a:off x="7753571" y="87355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2" name="object 5062"/>
          <p:cNvSpPr/>
          <p:nvPr/>
        </p:nvSpPr>
        <p:spPr>
          <a:xfrm>
            <a:off x="7753571" y="87355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3" name="object 5063"/>
          <p:cNvSpPr/>
          <p:nvPr/>
        </p:nvSpPr>
        <p:spPr>
          <a:xfrm>
            <a:off x="7768750" y="868591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5">
                <a:moveTo>
                  <a:pt x="0" y="37442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4" name="object 5064"/>
          <p:cNvSpPr/>
          <p:nvPr/>
        </p:nvSpPr>
        <p:spPr>
          <a:xfrm>
            <a:off x="7748511" y="8739548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5" name="object 5065"/>
          <p:cNvSpPr/>
          <p:nvPr/>
        </p:nvSpPr>
        <p:spPr>
          <a:xfrm>
            <a:off x="7746487" y="8803302"/>
            <a:ext cx="48895" cy="50165"/>
          </a:xfrm>
          <a:custGeom>
            <a:avLst/>
            <a:gdLst/>
            <a:ahLst/>
            <a:cxnLst/>
            <a:rect l="l" t="t" r="r" b="b"/>
            <a:pathLst>
              <a:path w="48895" h="50165">
                <a:moveTo>
                  <a:pt x="0" y="49585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6" name="object 5066"/>
          <p:cNvSpPr/>
          <p:nvPr/>
        </p:nvSpPr>
        <p:spPr>
          <a:xfrm>
            <a:off x="7746487" y="887717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5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7" name="object 5067"/>
          <p:cNvSpPr/>
          <p:nvPr/>
        </p:nvSpPr>
        <p:spPr>
          <a:xfrm>
            <a:off x="7787978" y="88630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8" name="object 5068"/>
          <p:cNvSpPr/>
          <p:nvPr/>
        </p:nvSpPr>
        <p:spPr>
          <a:xfrm>
            <a:off x="7787978" y="88630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9" name="object 5069"/>
          <p:cNvSpPr/>
          <p:nvPr/>
        </p:nvSpPr>
        <p:spPr>
          <a:xfrm>
            <a:off x="7802144" y="884681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0" name="object 5070"/>
          <p:cNvSpPr/>
          <p:nvPr/>
        </p:nvSpPr>
        <p:spPr>
          <a:xfrm>
            <a:off x="7746487" y="8951046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9107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1" name="object 5071"/>
          <p:cNvSpPr/>
          <p:nvPr/>
        </p:nvSpPr>
        <p:spPr>
          <a:xfrm>
            <a:off x="7767739" y="89368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2" name="object 5072"/>
          <p:cNvSpPr/>
          <p:nvPr/>
        </p:nvSpPr>
        <p:spPr>
          <a:xfrm>
            <a:off x="7767739" y="89368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3" name="object 5073"/>
          <p:cNvSpPr/>
          <p:nvPr/>
        </p:nvSpPr>
        <p:spPr>
          <a:xfrm>
            <a:off x="7781906" y="890044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4" name="object 5074"/>
          <p:cNvSpPr/>
          <p:nvPr/>
        </p:nvSpPr>
        <p:spPr>
          <a:xfrm>
            <a:off x="7747499" y="90107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5" name="object 5075"/>
          <p:cNvSpPr/>
          <p:nvPr/>
        </p:nvSpPr>
        <p:spPr>
          <a:xfrm>
            <a:off x="7747499" y="90107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6" name="object 5076"/>
          <p:cNvSpPr/>
          <p:nvPr/>
        </p:nvSpPr>
        <p:spPr>
          <a:xfrm>
            <a:off x="7761667" y="8954082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4" h="45084">
                <a:moveTo>
                  <a:pt x="0" y="44525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7" name="object 5077"/>
          <p:cNvSpPr/>
          <p:nvPr/>
        </p:nvSpPr>
        <p:spPr>
          <a:xfrm>
            <a:off x="7746487" y="900771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8" name="object 5078"/>
          <p:cNvSpPr/>
          <p:nvPr/>
        </p:nvSpPr>
        <p:spPr>
          <a:xfrm>
            <a:off x="7577491" y="926677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9" name="object 5079"/>
          <p:cNvSpPr/>
          <p:nvPr/>
        </p:nvSpPr>
        <p:spPr>
          <a:xfrm>
            <a:off x="7612910" y="92526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0" name="object 5080"/>
          <p:cNvSpPr/>
          <p:nvPr/>
        </p:nvSpPr>
        <p:spPr>
          <a:xfrm>
            <a:off x="7612910" y="92526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1" name="object 5081"/>
          <p:cNvSpPr/>
          <p:nvPr/>
        </p:nvSpPr>
        <p:spPr>
          <a:xfrm>
            <a:off x="7746487" y="907855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2" name="object 5082"/>
          <p:cNvSpPr/>
          <p:nvPr/>
        </p:nvSpPr>
        <p:spPr>
          <a:xfrm>
            <a:off x="7801133" y="90643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3" name="object 5083"/>
          <p:cNvSpPr/>
          <p:nvPr/>
        </p:nvSpPr>
        <p:spPr>
          <a:xfrm>
            <a:off x="7801133" y="90643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4" name="object 5084"/>
          <p:cNvSpPr/>
          <p:nvPr/>
        </p:nvSpPr>
        <p:spPr>
          <a:xfrm>
            <a:off x="7609874" y="925058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5" name="object 5085"/>
          <p:cNvSpPr/>
          <p:nvPr/>
        </p:nvSpPr>
        <p:spPr>
          <a:xfrm>
            <a:off x="7746487" y="915242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6" name="object 5086"/>
          <p:cNvSpPr/>
          <p:nvPr/>
        </p:nvSpPr>
        <p:spPr>
          <a:xfrm>
            <a:off x="7780894" y="91382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7" name="object 5087"/>
          <p:cNvSpPr/>
          <p:nvPr/>
        </p:nvSpPr>
        <p:spPr>
          <a:xfrm>
            <a:off x="7780894" y="91382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8" name="object 5088"/>
          <p:cNvSpPr/>
          <p:nvPr/>
        </p:nvSpPr>
        <p:spPr>
          <a:xfrm>
            <a:off x="7795061" y="911498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9" name="object 5089"/>
          <p:cNvSpPr/>
          <p:nvPr/>
        </p:nvSpPr>
        <p:spPr>
          <a:xfrm>
            <a:off x="7666543" y="93062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0" name="object 5090"/>
          <p:cNvSpPr/>
          <p:nvPr/>
        </p:nvSpPr>
        <p:spPr>
          <a:xfrm>
            <a:off x="7666543" y="93062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1" name="object 5091"/>
          <p:cNvSpPr/>
          <p:nvPr/>
        </p:nvSpPr>
        <p:spPr>
          <a:xfrm>
            <a:off x="7680711" y="925058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2" name="object 5092"/>
          <p:cNvSpPr/>
          <p:nvPr/>
        </p:nvSpPr>
        <p:spPr>
          <a:xfrm>
            <a:off x="7746487" y="92262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3" name="object 5093"/>
          <p:cNvSpPr/>
          <p:nvPr/>
        </p:nvSpPr>
        <p:spPr>
          <a:xfrm>
            <a:off x="7760654" y="92121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4" name="object 5094"/>
          <p:cNvSpPr/>
          <p:nvPr/>
        </p:nvSpPr>
        <p:spPr>
          <a:xfrm>
            <a:off x="7760654" y="92121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5" name="object 5095"/>
          <p:cNvSpPr/>
          <p:nvPr/>
        </p:nvSpPr>
        <p:spPr>
          <a:xfrm>
            <a:off x="7774822" y="9168616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6" name="object 5096"/>
          <p:cNvSpPr/>
          <p:nvPr/>
        </p:nvSpPr>
        <p:spPr>
          <a:xfrm>
            <a:off x="7717141" y="930017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7" name="object 5097"/>
          <p:cNvSpPr/>
          <p:nvPr/>
        </p:nvSpPr>
        <p:spPr>
          <a:xfrm>
            <a:off x="7740415" y="92860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8" name="object 5098"/>
          <p:cNvSpPr/>
          <p:nvPr/>
        </p:nvSpPr>
        <p:spPr>
          <a:xfrm>
            <a:off x="7740415" y="92860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9" name="object 5099"/>
          <p:cNvSpPr/>
          <p:nvPr/>
        </p:nvSpPr>
        <p:spPr>
          <a:xfrm>
            <a:off x="7754583" y="9222249"/>
            <a:ext cx="52069" cy="50800"/>
          </a:xfrm>
          <a:custGeom>
            <a:avLst/>
            <a:gdLst/>
            <a:ahLst/>
            <a:cxnLst/>
            <a:rect l="l" t="t" r="r" b="b"/>
            <a:pathLst>
              <a:path w="52070" h="50800">
                <a:moveTo>
                  <a:pt x="0" y="50597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0" name="object 5100"/>
          <p:cNvSpPr/>
          <p:nvPr/>
        </p:nvSpPr>
        <p:spPr>
          <a:xfrm>
            <a:off x="7771786" y="9279931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1" name="object 5101"/>
          <p:cNvSpPr/>
          <p:nvPr/>
        </p:nvSpPr>
        <p:spPr>
          <a:xfrm>
            <a:off x="7046217" y="7954274"/>
            <a:ext cx="0" cy="1296670"/>
          </a:xfrm>
          <a:custGeom>
            <a:avLst/>
            <a:gdLst/>
            <a:ahLst/>
            <a:cxnLst/>
            <a:rect l="l" t="t" r="r" b="b"/>
            <a:pathLst>
              <a:path w="0" h="1296670">
                <a:moveTo>
                  <a:pt x="0" y="0"/>
                </a:moveTo>
                <a:lnTo>
                  <a:pt x="0" y="129630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2" name="object 5102"/>
          <p:cNvSpPr/>
          <p:nvPr/>
        </p:nvSpPr>
        <p:spPr>
          <a:xfrm>
            <a:off x="7806192" y="788242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4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3" name="object 5103"/>
          <p:cNvSpPr/>
          <p:nvPr/>
        </p:nvSpPr>
        <p:spPr>
          <a:xfrm>
            <a:off x="7850718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4" name="object 5104"/>
          <p:cNvSpPr/>
          <p:nvPr/>
        </p:nvSpPr>
        <p:spPr>
          <a:xfrm>
            <a:off x="7946854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5" name="object 5105"/>
          <p:cNvSpPr/>
          <p:nvPr/>
        </p:nvSpPr>
        <p:spPr>
          <a:xfrm>
            <a:off x="8044001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6" name="object 5106"/>
          <p:cNvSpPr/>
          <p:nvPr/>
        </p:nvSpPr>
        <p:spPr>
          <a:xfrm>
            <a:off x="8140136" y="7904688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7" name="object 5107"/>
          <p:cNvSpPr/>
          <p:nvPr/>
        </p:nvSpPr>
        <p:spPr>
          <a:xfrm>
            <a:off x="8623849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8" name="object 5108"/>
          <p:cNvSpPr/>
          <p:nvPr/>
        </p:nvSpPr>
        <p:spPr>
          <a:xfrm>
            <a:off x="8719984" y="7896593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9" name="object 5109"/>
          <p:cNvSpPr/>
          <p:nvPr/>
        </p:nvSpPr>
        <p:spPr>
          <a:xfrm>
            <a:off x="6974368" y="977376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0" name="object 5110"/>
          <p:cNvSpPr/>
          <p:nvPr/>
        </p:nvSpPr>
        <p:spPr>
          <a:xfrm>
            <a:off x="6974368" y="991847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1" name="object 5111"/>
          <p:cNvSpPr/>
          <p:nvPr/>
        </p:nvSpPr>
        <p:spPr>
          <a:xfrm>
            <a:off x="6974368" y="10015619"/>
            <a:ext cx="69850" cy="71120"/>
          </a:xfrm>
          <a:custGeom>
            <a:avLst/>
            <a:gdLst/>
            <a:ahLst/>
            <a:cxnLst/>
            <a:rect l="l" t="t" r="r" b="b"/>
            <a:pathLst>
              <a:path w="69850" h="71120">
                <a:moveTo>
                  <a:pt x="0" y="70836"/>
                </a:moveTo>
                <a:lnTo>
                  <a:pt x="698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2" name="object 5112"/>
          <p:cNvSpPr/>
          <p:nvPr/>
        </p:nvSpPr>
        <p:spPr>
          <a:xfrm>
            <a:off x="6974368" y="10111754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3" name="object 5113"/>
          <p:cNvSpPr/>
          <p:nvPr/>
        </p:nvSpPr>
        <p:spPr>
          <a:xfrm>
            <a:off x="6974368" y="10208902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4" name="object 5114"/>
          <p:cNvSpPr/>
          <p:nvPr/>
        </p:nvSpPr>
        <p:spPr>
          <a:xfrm>
            <a:off x="6974368" y="10305037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5" name="object 5115"/>
          <p:cNvSpPr/>
          <p:nvPr/>
        </p:nvSpPr>
        <p:spPr>
          <a:xfrm>
            <a:off x="9395968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6" name="object 5116"/>
          <p:cNvSpPr/>
          <p:nvPr/>
        </p:nvSpPr>
        <p:spPr>
          <a:xfrm>
            <a:off x="6974368" y="1040117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7" name="object 5117"/>
          <p:cNvSpPr/>
          <p:nvPr/>
        </p:nvSpPr>
        <p:spPr>
          <a:xfrm>
            <a:off x="6974368" y="10498320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8" name="object 5118"/>
          <p:cNvSpPr/>
          <p:nvPr/>
        </p:nvSpPr>
        <p:spPr>
          <a:xfrm>
            <a:off x="9590263" y="7882425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9" name="object 5119"/>
          <p:cNvSpPr/>
          <p:nvPr/>
        </p:nvSpPr>
        <p:spPr>
          <a:xfrm>
            <a:off x="6974368" y="1059445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0" name="object 5120"/>
          <p:cNvSpPr/>
          <p:nvPr/>
        </p:nvSpPr>
        <p:spPr>
          <a:xfrm>
            <a:off x="9686398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1" name="object 5121"/>
          <p:cNvSpPr/>
          <p:nvPr/>
        </p:nvSpPr>
        <p:spPr>
          <a:xfrm>
            <a:off x="6974368" y="1069059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2" name="object 5122"/>
          <p:cNvSpPr/>
          <p:nvPr/>
        </p:nvSpPr>
        <p:spPr>
          <a:xfrm>
            <a:off x="9782533" y="7920880"/>
            <a:ext cx="32384" cy="33655"/>
          </a:xfrm>
          <a:custGeom>
            <a:avLst/>
            <a:gdLst/>
            <a:ahLst/>
            <a:cxnLst/>
            <a:rect l="l" t="t" r="r" b="b"/>
            <a:pathLst>
              <a:path w="32384" h="33654">
                <a:moveTo>
                  <a:pt x="0" y="33394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3" name="object 5123"/>
          <p:cNvSpPr/>
          <p:nvPr/>
        </p:nvSpPr>
        <p:spPr>
          <a:xfrm>
            <a:off x="6974368" y="1078773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4" name="object 5124"/>
          <p:cNvSpPr/>
          <p:nvPr/>
        </p:nvSpPr>
        <p:spPr>
          <a:xfrm>
            <a:off x="6974368" y="1088387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5" name="object 5125"/>
          <p:cNvSpPr/>
          <p:nvPr/>
        </p:nvSpPr>
        <p:spPr>
          <a:xfrm>
            <a:off x="6974368" y="1098102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6" name="object 5126"/>
          <p:cNvSpPr/>
          <p:nvPr/>
        </p:nvSpPr>
        <p:spPr>
          <a:xfrm>
            <a:off x="6974368" y="1107715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7" name="object 5127"/>
          <p:cNvSpPr/>
          <p:nvPr/>
        </p:nvSpPr>
        <p:spPr>
          <a:xfrm>
            <a:off x="6974368" y="1117430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8" name="object 5128"/>
          <p:cNvSpPr/>
          <p:nvPr/>
        </p:nvSpPr>
        <p:spPr>
          <a:xfrm>
            <a:off x="10418039" y="788242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9" name="object 5129"/>
          <p:cNvSpPr/>
          <p:nvPr/>
        </p:nvSpPr>
        <p:spPr>
          <a:xfrm>
            <a:off x="6974368" y="1136758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0" name="object 5130"/>
          <p:cNvSpPr/>
          <p:nvPr/>
        </p:nvSpPr>
        <p:spPr>
          <a:xfrm>
            <a:off x="10459529" y="7882425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1" name="object 5131"/>
          <p:cNvSpPr/>
          <p:nvPr/>
        </p:nvSpPr>
        <p:spPr>
          <a:xfrm>
            <a:off x="6974368" y="1146372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2" name="object 5132"/>
          <p:cNvSpPr/>
          <p:nvPr/>
        </p:nvSpPr>
        <p:spPr>
          <a:xfrm>
            <a:off x="10555664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3" name="object 5133"/>
          <p:cNvSpPr/>
          <p:nvPr/>
        </p:nvSpPr>
        <p:spPr>
          <a:xfrm>
            <a:off x="6974368" y="1156086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4" name="object 5134"/>
          <p:cNvSpPr/>
          <p:nvPr/>
        </p:nvSpPr>
        <p:spPr>
          <a:xfrm>
            <a:off x="10651800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5" name="object 5135"/>
          <p:cNvSpPr/>
          <p:nvPr/>
        </p:nvSpPr>
        <p:spPr>
          <a:xfrm>
            <a:off x="6974368" y="1165700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6" name="object 5136"/>
          <p:cNvSpPr/>
          <p:nvPr/>
        </p:nvSpPr>
        <p:spPr>
          <a:xfrm>
            <a:off x="10748947" y="795022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7" name="object 5137"/>
          <p:cNvSpPr/>
          <p:nvPr/>
        </p:nvSpPr>
        <p:spPr>
          <a:xfrm>
            <a:off x="7002703" y="11700518"/>
            <a:ext cx="96520" cy="96520"/>
          </a:xfrm>
          <a:custGeom>
            <a:avLst/>
            <a:gdLst/>
            <a:ahLst/>
            <a:cxnLst/>
            <a:rect l="l" t="t" r="r" b="b"/>
            <a:pathLst>
              <a:path w="96520" h="96520">
                <a:moveTo>
                  <a:pt x="0" y="96135"/>
                </a:moveTo>
                <a:lnTo>
                  <a:pt x="961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8" name="object 5138"/>
          <p:cNvSpPr/>
          <p:nvPr/>
        </p:nvSpPr>
        <p:spPr>
          <a:xfrm>
            <a:off x="10872405" y="7882425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4" h="45084">
                <a:moveTo>
                  <a:pt x="0" y="44525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9" name="object 5139"/>
          <p:cNvSpPr/>
          <p:nvPr/>
        </p:nvSpPr>
        <p:spPr>
          <a:xfrm>
            <a:off x="7131221" y="11560869"/>
            <a:ext cx="203835" cy="204470"/>
          </a:xfrm>
          <a:custGeom>
            <a:avLst/>
            <a:gdLst/>
            <a:ahLst/>
            <a:cxnLst/>
            <a:rect l="l" t="t" r="r" b="b"/>
            <a:pathLst>
              <a:path w="203834" h="204470">
                <a:moveTo>
                  <a:pt x="0" y="204414"/>
                </a:moveTo>
                <a:lnTo>
                  <a:pt x="203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0" name="object 5140"/>
          <p:cNvSpPr/>
          <p:nvPr/>
        </p:nvSpPr>
        <p:spPr>
          <a:xfrm>
            <a:off x="10942230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1" name="object 5141"/>
          <p:cNvSpPr/>
          <p:nvPr/>
        </p:nvSpPr>
        <p:spPr>
          <a:xfrm>
            <a:off x="7367006" y="11422232"/>
            <a:ext cx="204470" cy="203835"/>
          </a:xfrm>
          <a:custGeom>
            <a:avLst/>
            <a:gdLst/>
            <a:ahLst/>
            <a:cxnLst/>
            <a:rect l="l" t="t" r="r" b="b"/>
            <a:pathLst>
              <a:path w="204470" h="203834">
                <a:moveTo>
                  <a:pt x="0" y="203402"/>
                </a:moveTo>
                <a:lnTo>
                  <a:pt x="2044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2" name="object 5142"/>
          <p:cNvSpPr/>
          <p:nvPr/>
        </p:nvSpPr>
        <p:spPr>
          <a:xfrm>
            <a:off x="11038365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3" name="object 5143"/>
          <p:cNvSpPr/>
          <p:nvPr/>
        </p:nvSpPr>
        <p:spPr>
          <a:xfrm>
            <a:off x="7603802" y="11294726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70">
                <a:moveTo>
                  <a:pt x="0" y="191258"/>
                </a:moveTo>
                <a:lnTo>
                  <a:pt x="1902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4" name="object 5144"/>
          <p:cNvSpPr/>
          <p:nvPr/>
        </p:nvSpPr>
        <p:spPr>
          <a:xfrm>
            <a:off x="11135512" y="7882425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5" name="object 5145"/>
          <p:cNvSpPr/>
          <p:nvPr/>
        </p:nvSpPr>
        <p:spPr>
          <a:xfrm>
            <a:off x="7819348" y="1129472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6" name="object 5146"/>
          <p:cNvSpPr/>
          <p:nvPr/>
        </p:nvSpPr>
        <p:spPr>
          <a:xfrm>
            <a:off x="8330383" y="1129472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7" name="object 5147"/>
          <p:cNvSpPr/>
          <p:nvPr/>
        </p:nvSpPr>
        <p:spPr>
          <a:xfrm>
            <a:off x="8399196" y="11339252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40">
                <a:moveTo>
                  <a:pt x="0" y="27322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8" name="object 5148"/>
          <p:cNvSpPr/>
          <p:nvPr/>
        </p:nvSpPr>
        <p:spPr>
          <a:xfrm>
            <a:off x="11811496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9" name="object 5149"/>
          <p:cNvSpPr/>
          <p:nvPr/>
        </p:nvSpPr>
        <p:spPr>
          <a:xfrm>
            <a:off x="8545929" y="11291690"/>
            <a:ext cx="25400" cy="24765"/>
          </a:xfrm>
          <a:custGeom>
            <a:avLst/>
            <a:gdLst/>
            <a:ahLst/>
            <a:cxnLst/>
            <a:rect l="l" t="t" r="r" b="b"/>
            <a:pathLst>
              <a:path w="25400" h="24765">
                <a:moveTo>
                  <a:pt x="0" y="24286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0" name="object 5150"/>
          <p:cNvSpPr/>
          <p:nvPr/>
        </p:nvSpPr>
        <p:spPr>
          <a:xfrm>
            <a:off x="11908643" y="7882425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1" name="object 5151"/>
          <p:cNvSpPr/>
          <p:nvPr/>
        </p:nvSpPr>
        <p:spPr>
          <a:xfrm>
            <a:off x="8592479" y="11291690"/>
            <a:ext cx="74930" cy="74930"/>
          </a:xfrm>
          <a:custGeom>
            <a:avLst/>
            <a:gdLst/>
            <a:ahLst/>
            <a:cxnLst/>
            <a:rect l="l" t="t" r="r" b="b"/>
            <a:pathLst>
              <a:path w="74929" h="74929">
                <a:moveTo>
                  <a:pt x="0" y="74884"/>
                </a:moveTo>
                <a:lnTo>
                  <a:pt x="748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2" name="object 5152"/>
          <p:cNvSpPr/>
          <p:nvPr/>
        </p:nvSpPr>
        <p:spPr>
          <a:xfrm>
            <a:off x="12004778" y="7946179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3" name="object 5153"/>
          <p:cNvSpPr/>
          <p:nvPr/>
        </p:nvSpPr>
        <p:spPr>
          <a:xfrm>
            <a:off x="12132285" y="7882425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4" name="object 5154"/>
          <p:cNvSpPr/>
          <p:nvPr/>
        </p:nvSpPr>
        <p:spPr>
          <a:xfrm>
            <a:off x="12198061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5" name="object 5155"/>
          <p:cNvSpPr/>
          <p:nvPr/>
        </p:nvSpPr>
        <p:spPr>
          <a:xfrm>
            <a:off x="12294196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6" name="object 5156"/>
          <p:cNvSpPr/>
          <p:nvPr/>
        </p:nvSpPr>
        <p:spPr>
          <a:xfrm>
            <a:off x="12391344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7" name="object 5157"/>
          <p:cNvSpPr/>
          <p:nvPr/>
        </p:nvSpPr>
        <p:spPr>
          <a:xfrm>
            <a:off x="12487479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8" name="object 5158"/>
          <p:cNvSpPr/>
          <p:nvPr/>
        </p:nvSpPr>
        <p:spPr>
          <a:xfrm>
            <a:off x="12584627" y="791885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9" name="object 5159"/>
          <p:cNvSpPr/>
          <p:nvPr/>
        </p:nvSpPr>
        <p:spPr>
          <a:xfrm>
            <a:off x="12644332" y="78824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0" name="object 5160"/>
          <p:cNvSpPr/>
          <p:nvPr/>
        </p:nvSpPr>
        <p:spPr>
          <a:xfrm>
            <a:off x="12740468" y="788849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7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1" name="object 5161"/>
          <p:cNvSpPr/>
          <p:nvPr/>
        </p:nvSpPr>
        <p:spPr>
          <a:xfrm>
            <a:off x="9751163" y="11324073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2" name="object 5162"/>
          <p:cNvSpPr/>
          <p:nvPr/>
        </p:nvSpPr>
        <p:spPr>
          <a:xfrm>
            <a:off x="13224180" y="7882425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3" name="object 5163"/>
          <p:cNvSpPr/>
          <p:nvPr/>
        </p:nvSpPr>
        <p:spPr>
          <a:xfrm>
            <a:off x="13320315" y="78824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4" name="object 5164"/>
          <p:cNvSpPr/>
          <p:nvPr/>
        </p:nvSpPr>
        <p:spPr>
          <a:xfrm>
            <a:off x="13417463" y="7882425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5" name="object 5165"/>
          <p:cNvSpPr/>
          <p:nvPr/>
        </p:nvSpPr>
        <p:spPr>
          <a:xfrm>
            <a:off x="13513598" y="78824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6" name="object 5166"/>
          <p:cNvSpPr/>
          <p:nvPr/>
        </p:nvSpPr>
        <p:spPr>
          <a:xfrm>
            <a:off x="13610745" y="7882425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7" name="object 5167"/>
          <p:cNvSpPr/>
          <p:nvPr/>
        </p:nvSpPr>
        <p:spPr>
          <a:xfrm>
            <a:off x="13706881" y="78824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8" name="object 5168"/>
          <p:cNvSpPr/>
          <p:nvPr/>
        </p:nvSpPr>
        <p:spPr>
          <a:xfrm>
            <a:off x="13803016" y="78824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9" name="object 5169"/>
          <p:cNvSpPr/>
          <p:nvPr/>
        </p:nvSpPr>
        <p:spPr>
          <a:xfrm>
            <a:off x="13900163" y="78824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0" name="object 5170"/>
          <p:cNvSpPr/>
          <p:nvPr/>
        </p:nvSpPr>
        <p:spPr>
          <a:xfrm>
            <a:off x="13996299" y="78824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1" name="object 5171"/>
          <p:cNvSpPr/>
          <p:nvPr/>
        </p:nvSpPr>
        <p:spPr>
          <a:xfrm>
            <a:off x="14093446" y="78824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2" name="object 5172"/>
          <p:cNvSpPr/>
          <p:nvPr/>
        </p:nvSpPr>
        <p:spPr>
          <a:xfrm>
            <a:off x="10744899" y="11294726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4" h="45084">
                <a:moveTo>
                  <a:pt x="0" y="44525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3" name="object 5173"/>
          <p:cNvSpPr/>
          <p:nvPr/>
        </p:nvSpPr>
        <p:spPr>
          <a:xfrm>
            <a:off x="14107613" y="796439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4" name="object 5174"/>
          <p:cNvSpPr/>
          <p:nvPr/>
        </p:nvSpPr>
        <p:spPr>
          <a:xfrm>
            <a:off x="10813712" y="1136353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5" name="object 5175"/>
          <p:cNvSpPr/>
          <p:nvPr/>
        </p:nvSpPr>
        <p:spPr>
          <a:xfrm>
            <a:off x="14107613" y="806052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6" name="object 5176"/>
          <p:cNvSpPr/>
          <p:nvPr/>
        </p:nvSpPr>
        <p:spPr>
          <a:xfrm>
            <a:off x="10936158" y="11294726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90">
                <a:moveTo>
                  <a:pt x="0" y="46549"/>
                </a:moveTo>
                <a:lnTo>
                  <a:pt x="46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7" name="object 5177"/>
          <p:cNvSpPr/>
          <p:nvPr/>
        </p:nvSpPr>
        <p:spPr>
          <a:xfrm>
            <a:off x="14107613" y="815767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8" name="object 5178"/>
          <p:cNvSpPr/>
          <p:nvPr/>
        </p:nvSpPr>
        <p:spPr>
          <a:xfrm>
            <a:off x="14107613" y="825381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9" name="object 5179"/>
          <p:cNvSpPr/>
          <p:nvPr/>
        </p:nvSpPr>
        <p:spPr>
          <a:xfrm>
            <a:off x="14107613" y="835095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0" name="object 5180"/>
          <p:cNvSpPr/>
          <p:nvPr/>
        </p:nvSpPr>
        <p:spPr>
          <a:xfrm>
            <a:off x="14107613" y="844709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1" name="object 5181"/>
          <p:cNvSpPr/>
          <p:nvPr/>
        </p:nvSpPr>
        <p:spPr>
          <a:xfrm>
            <a:off x="14107613" y="854424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2" name="object 5182"/>
          <p:cNvSpPr/>
          <p:nvPr/>
        </p:nvSpPr>
        <p:spPr>
          <a:xfrm>
            <a:off x="14107613" y="864037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3" name="object 5183"/>
          <p:cNvSpPr/>
          <p:nvPr/>
        </p:nvSpPr>
        <p:spPr>
          <a:xfrm>
            <a:off x="14107613" y="873752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4" name="object 5184"/>
          <p:cNvSpPr/>
          <p:nvPr/>
        </p:nvSpPr>
        <p:spPr>
          <a:xfrm>
            <a:off x="14080290" y="8833660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5" name="object 5185"/>
          <p:cNvSpPr/>
          <p:nvPr/>
        </p:nvSpPr>
        <p:spPr>
          <a:xfrm>
            <a:off x="11935966" y="11294726"/>
            <a:ext cx="12700" cy="13335"/>
          </a:xfrm>
          <a:custGeom>
            <a:avLst/>
            <a:gdLst/>
            <a:ahLst/>
            <a:cxnLst/>
            <a:rect l="l" t="t" r="r" b="b"/>
            <a:pathLst>
              <a:path w="12700" h="13334">
                <a:moveTo>
                  <a:pt x="0" y="13155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6" name="object 5186"/>
          <p:cNvSpPr/>
          <p:nvPr/>
        </p:nvSpPr>
        <p:spPr>
          <a:xfrm>
            <a:off x="11973408" y="11328120"/>
            <a:ext cx="40005" cy="38735"/>
          </a:xfrm>
          <a:custGeom>
            <a:avLst/>
            <a:gdLst/>
            <a:ahLst/>
            <a:cxnLst/>
            <a:rect l="l" t="t" r="r" b="b"/>
            <a:pathLst>
              <a:path w="40004" h="38734">
                <a:moveTo>
                  <a:pt x="0" y="38454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7" name="object 5187"/>
          <p:cNvSpPr/>
          <p:nvPr/>
        </p:nvSpPr>
        <p:spPr>
          <a:xfrm>
            <a:off x="12132285" y="11294726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0" y="10119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8" name="object 5188"/>
          <p:cNvSpPr/>
          <p:nvPr/>
        </p:nvSpPr>
        <p:spPr>
          <a:xfrm>
            <a:off x="12166691" y="1129472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9" name="object 5189"/>
          <p:cNvSpPr/>
          <p:nvPr/>
        </p:nvSpPr>
        <p:spPr>
          <a:xfrm>
            <a:off x="12262826" y="1129472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0" name="object 5190"/>
          <p:cNvSpPr/>
          <p:nvPr/>
        </p:nvSpPr>
        <p:spPr>
          <a:xfrm>
            <a:off x="12359974" y="1129472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1" name="object 5191"/>
          <p:cNvSpPr/>
          <p:nvPr/>
        </p:nvSpPr>
        <p:spPr>
          <a:xfrm>
            <a:off x="12456109" y="1129472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2" name="object 5192"/>
          <p:cNvSpPr/>
          <p:nvPr/>
        </p:nvSpPr>
        <p:spPr>
          <a:xfrm>
            <a:off x="14047908" y="9726201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3" name="object 5193"/>
          <p:cNvSpPr/>
          <p:nvPr/>
        </p:nvSpPr>
        <p:spPr>
          <a:xfrm>
            <a:off x="12553257" y="1129472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4" name="object 5194"/>
          <p:cNvSpPr/>
          <p:nvPr/>
        </p:nvSpPr>
        <p:spPr>
          <a:xfrm>
            <a:off x="12649392" y="1129472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5" name="object 5195"/>
          <p:cNvSpPr/>
          <p:nvPr/>
        </p:nvSpPr>
        <p:spPr>
          <a:xfrm>
            <a:off x="14047908" y="9916448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70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6" name="object 5196"/>
          <p:cNvSpPr/>
          <p:nvPr/>
        </p:nvSpPr>
        <p:spPr>
          <a:xfrm>
            <a:off x="14047908" y="999335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7" name="object 5197"/>
          <p:cNvSpPr/>
          <p:nvPr/>
        </p:nvSpPr>
        <p:spPr>
          <a:xfrm>
            <a:off x="14047908" y="1008949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8" name="object 5198"/>
          <p:cNvSpPr/>
          <p:nvPr/>
        </p:nvSpPr>
        <p:spPr>
          <a:xfrm>
            <a:off x="14047908" y="1018663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9" name="object 5199"/>
          <p:cNvSpPr/>
          <p:nvPr/>
        </p:nvSpPr>
        <p:spPr>
          <a:xfrm>
            <a:off x="14108625" y="10282774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0" name="object 5200"/>
          <p:cNvSpPr/>
          <p:nvPr/>
        </p:nvSpPr>
        <p:spPr>
          <a:xfrm>
            <a:off x="13326388" y="1129573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19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1" name="object 5201"/>
          <p:cNvSpPr/>
          <p:nvPr/>
        </p:nvSpPr>
        <p:spPr>
          <a:xfrm>
            <a:off x="13422523" y="11295738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2" name="object 5202"/>
          <p:cNvSpPr/>
          <p:nvPr/>
        </p:nvSpPr>
        <p:spPr>
          <a:xfrm>
            <a:off x="14047908" y="1066934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3" name="object 5203"/>
          <p:cNvSpPr/>
          <p:nvPr/>
        </p:nvSpPr>
        <p:spPr>
          <a:xfrm>
            <a:off x="13519670" y="1129573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19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4" name="object 5204"/>
          <p:cNvSpPr/>
          <p:nvPr/>
        </p:nvSpPr>
        <p:spPr>
          <a:xfrm>
            <a:off x="14047908" y="1076648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5" name="object 5205"/>
          <p:cNvSpPr/>
          <p:nvPr/>
        </p:nvSpPr>
        <p:spPr>
          <a:xfrm>
            <a:off x="13615806" y="1129573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19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6" name="object 5206"/>
          <p:cNvSpPr/>
          <p:nvPr/>
        </p:nvSpPr>
        <p:spPr>
          <a:xfrm>
            <a:off x="14047908" y="1086262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7" name="object 5207"/>
          <p:cNvSpPr/>
          <p:nvPr/>
        </p:nvSpPr>
        <p:spPr>
          <a:xfrm>
            <a:off x="13711941" y="1129573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19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8" name="object 5208"/>
          <p:cNvSpPr/>
          <p:nvPr/>
        </p:nvSpPr>
        <p:spPr>
          <a:xfrm>
            <a:off x="14047908" y="1095977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9" name="object 5209"/>
          <p:cNvSpPr/>
          <p:nvPr/>
        </p:nvSpPr>
        <p:spPr>
          <a:xfrm>
            <a:off x="13809088" y="1129472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0" name="object 5210"/>
          <p:cNvSpPr/>
          <p:nvPr/>
        </p:nvSpPr>
        <p:spPr>
          <a:xfrm>
            <a:off x="14047908" y="1105590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1" name="object 5211"/>
          <p:cNvSpPr/>
          <p:nvPr/>
        </p:nvSpPr>
        <p:spPr>
          <a:xfrm>
            <a:off x="13905224" y="1129472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2" name="object 5212"/>
          <p:cNvSpPr/>
          <p:nvPr/>
        </p:nvSpPr>
        <p:spPr>
          <a:xfrm>
            <a:off x="14047908" y="1115305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3" name="object 5213"/>
          <p:cNvSpPr/>
          <p:nvPr/>
        </p:nvSpPr>
        <p:spPr>
          <a:xfrm>
            <a:off x="7806192" y="7882425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70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4" name="object 5214"/>
          <p:cNvSpPr/>
          <p:nvPr/>
        </p:nvSpPr>
        <p:spPr>
          <a:xfrm>
            <a:off x="7883100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5" name="object 5215"/>
          <p:cNvSpPr/>
          <p:nvPr/>
        </p:nvSpPr>
        <p:spPr>
          <a:xfrm>
            <a:off x="7979236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6" name="object 5216"/>
          <p:cNvSpPr/>
          <p:nvPr/>
        </p:nvSpPr>
        <p:spPr>
          <a:xfrm>
            <a:off x="8076383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7" name="object 5217"/>
          <p:cNvSpPr/>
          <p:nvPr/>
        </p:nvSpPr>
        <p:spPr>
          <a:xfrm>
            <a:off x="8172518" y="7937071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8" name="object 5218"/>
          <p:cNvSpPr/>
          <p:nvPr/>
        </p:nvSpPr>
        <p:spPr>
          <a:xfrm>
            <a:off x="8605634" y="7882425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25298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9" name="object 5219"/>
          <p:cNvSpPr/>
          <p:nvPr/>
        </p:nvSpPr>
        <p:spPr>
          <a:xfrm>
            <a:off x="8655219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0" name="object 5220"/>
          <p:cNvSpPr/>
          <p:nvPr/>
        </p:nvSpPr>
        <p:spPr>
          <a:xfrm>
            <a:off x="8752367" y="7927964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0" y="26310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1" name="object 5221"/>
          <p:cNvSpPr/>
          <p:nvPr/>
        </p:nvSpPr>
        <p:spPr>
          <a:xfrm>
            <a:off x="7005739" y="9773763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5" h="23495">
                <a:moveTo>
                  <a:pt x="0" y="23274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2" name="object 5222"/>
          <p:cNvSpPr/>
          <p:nvPr/>
        </p:nvSpPr>
        <p:spPr>
          <a:xfrm>
            <a:off x="6974368" y="9916448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9107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3" name="object 5223"/>
          <p:cNvSpPr/>
          <p:nvPr/>
        </p:nvSpPr>
        <p:spPr>
          <a:xfrm>
            <a:off x="6974368" y="9950854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4" name="object 5224"/>
          <p:cNvSpPr/>
          <p:nvPr/>
        </p:nvSpPr>
        <p:spPr>
          <a:xfrm>
            <a:off x="6974368" y="10046989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5" name="object 5225"/>
          <p:cNvSpPr/>
          <p:nvPr/>
        </p:nvSpPr>
        <p:spPr>
          <a:xfrm>
            <a:off x="6974368" y="1014413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6" name="object 5226"/>
          <p:cNvSpPr/>
          <p:nvPr/>
        </p:nvSpPr>
        <p:spPr>
          <a:xfrm>
            <a:off x="6974368" y="10241284"/>
            <a:ext cx="69850" cy="71120"/>
          </a:xfrm>
          <a:custGeom>
            <a:avLst/>
            <a:gdLst/>
            <a:ahLst/>
            <a:cxnLst/>
            <a:rect l="l" t="t" r="r" b="b"/>
            <a:pathLst>
              <a:path w="69850" h="71120">
                <a:moveTo>
                  <a:pt x="0" y="70836"/>
                </a:moveTo>
                <a:lnTo>
                  <a:pt x="698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7" name="object 5227"/>
          <p:cNvSpPr/>
          <p:nvPr/>
        </p:nvSpPr>
        <p:spPr>
          <a:xfrm>
            <a:off x="9379777" y="7882425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5" h="23495">
                <a:moveTo>
                  <a:pt x="0" y="23274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8" name="object 5228"/>
          <p:cNvSpPr/>
          <p:nvPr/>
        </p:nvSpPr>
        <p:spPr>
          <a:xfrm>
            <a:off x="6974368" y="1033640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9" name="object 5229"/>
          <p:cNvSpPr/>
          <p:nvPr/>
        </p:nvSpPr>
        <p:spPr>
          <a:xfrm>
            <a:off x="9428350" y="791177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0" name="object 5230"/>
          <p:cNvSpPr/>
          <p:nvPr/>
        </p:nvSpPr>
        <p:spPr>
          <a:xfrm>
            <a:off x="6974368" y="1043355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1" name="object 5231"/>
          <p:cNvSpPr/>
          <p:nvPr/>
        </p:nvSpPr>
        <p:spPr>
          <a:xfrm>
            <a:off x="9590263" y="7882425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6071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2" name="object 5232"/>
          <p:cNvSpPr/>
          <p:nvPr/>
        </p:nvSpPr>
        <p:spPr>
          <a:xfrm>
            <a:off x="6974368" y="1052969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3" name="object 5233"/>
          <p:cNvSpPr/>
          <p:nvPr/>
        </p:nvSpPr>
        <p:spPr>
          <a:xfrm>
            <a:off x="9621633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4" name="object 5234"/>
          <p:cNvSpPr/>
          <p:nvPr/>
        </p:nvSpPr>
        <p:spPr>
          <a:xfrm>
            <a:off x="6974368" y="1062683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5" name="object 5235"/>
          <p:cNvSpPr/>
          <p:nvPr/>
        </p:nvSpPr>
        <p:spPr>
          <a:xfrm>
            <a:off x="9718781" y="7882425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6" name="object 5236"/>
          <p:cNvSpPr/>
          <p:nvPr/>
        </p:nvSpPr>
        <p:spPr>
          <a:xfrm>
            <a:off x="6974368" y="1072297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7" name="object 5237"/>
          <p:cNvSpPr/>
          <p:nvPr/>
        </p:nvSpPr>
        <p:spPr>
          <a:xfrm>
            <a:off x="6974368" y="1082012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8" name="object 5238"/>
          <p:cNvSpPr/>
          <p:nvPr/>
        </p:nvSpPr>
        <p:spPr>
          <a:xfrm>
            <a:off x="6974368" y="1091625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9" name="object 5239"/>
          <p:cNvSpPr/>
          <p:nvPr/>
        </p:nvSpPr>
        <p:spPr>
          <a:xfrm>
            <a:off x="6974368" y="1101340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0" name="object 5240"/>
          <p:cNvSpPr/>
          <p:nvPr/>
        </p:nvSpPr>
        <p:spPr>
          <a:xfrm>
            <a:off x="6974368" y="1110953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1" name="object 5241"/>
          <p:cNvSpPr/>
          <p:nvPr/>
        </p:nvSpPr>
        <p:spPr>
          <a:xfrm>
            <a:off x="7004727" y="11206686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09" h="40640">
                <a:moveTo>
                  <a:pt x="0" y="40478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2" name="object 5242"/>
          <p:cNvSpPr/>
          <p:nvPr/>
        </p:nvSpPr>
        <p:spPr>
          <a:xfrm>
            <a:off x="6974368" y="11366574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3" name="object 5243"/>
          <p:cNvSpPr/>
          <p:nvPr/>
        </p:nvSpPr>
        <p:spPr>
          <a:xfrm>
            <a:off x="10418039" y="7882425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4" name="object 5244"/>
          <p:cNvSpPr/>
          <p:nvPr/>
        </p:nvSpPr>
        <p:spPr>
          <a:xfrm>
            <a:off x="6974368" y="11399969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5" name="object 5245"/>
          <p:cNvSpPr/>
          <p:nvPr/>
        </p:nvSpPr>
        <p:spPr>
          <a:xfrm>
            <a:off x="10490899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6" name="object 5246"/>
          <p:cNvSpPr/>
          <p:nvPr/>
        </p:nvSpPr>
        <p:spPr>
          <a:xfrm>
            <a:off x="6974368" y="1149610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7" name="object 5247"/>
          <p:cNvSpPr/>
          <p:nvPr/>
        </p:nvSpPr>
        <p:spPr>
          <a:xfrm>
            <a:off x="10588047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8" name="object 5248"/>
          <p:cNvSpPr/>
          <p:nvPr/>
        </p:nvSpPr>
        <p:spPr>
          <a:xfrm>
            <a:off x="6974368" y="11593252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9" name="object 5249"/>
          <p:cNvSpPr/>
          <p:nvPr/>
        </p:nvSpPr>
        <p:spPr>
          <a:xfrm>
            <a:off x="10684182" y="7885462"/>
            <a:ext cx="69215" cy="69215"/>
          </a:xfrm>
          <a:custGeom>
            <a:avLst/>
            <a:gdLst/>
            <a:ahLst/>
            <a:cxnLst/>
            <a:rect l="l" t="t" r="r" b="b"/>
            <a:pathLst>
              <a:path w="69215" h="69215">
                <a:moveTo>
                  <a:pt x="0" y="68812"/>
                </a:moveTo>
                <a:lnTo>
                  <a:pt x="68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0" name="object 5250"/>
          <p:cNvSpPr/>
          <p:nvPr/>
        </p:nvSpPr>
        <p:spPr>
          <a:xfrm>
            <a:off x="6974368" y="1168938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1" name="object 5251"/>
          <p:cNvSpPr/>
          <p:nvPr/>
        </p:nvSpPr>
        <p:spPr>
          <a:xfrm>
            <a:off x="7035086" y="11653969"/>
            <a:ext cx="142875" cy="142875"/>
          </a:xfrm>
          <a:custGeom>
            <a:avLst/>
            <a:gdLst/>
            <a:ahLst/>
            <a:cxnLst/>
            <a:rect l="l" t="t" r="r" b="b"/>
            <a:pathLst>
              <a:path w="142875" h="142875">
                <a:moveTo>
                  <a:pt x="0" y="142685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2" name="object 5252"/>
          <p:cNvSpPr/>
          <p:nvPr/>
        </p:nvSpPr>
        <p:spPr>
          <a:xfrm>
            <a:off x="10877465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3" name="object 5253"/>
          <p:cNvSpPr/>
          <p:nvPr/>
        </p:nvSpPr>
        <p:spPr>
          <a:xfrm>
            <a:off x="7210153" y="11514319"/>
            <a:ext cx="203835" cy="204470"/>
          </a:xfrm>
          <a:custGeom>
            <a:avLst/>
            <a:gdLst/>
            <a:ahLst/>
            <a:cxnLst/>
            <a:rect l="l" t="t" r="r" b="b"/>
            <a:pathLst>
              <a:path w="203834" h="204470">
                <a:moveTo>
                  <a:pt x="0" y="204414"/>
                </a:moveTo>
                <a:lnTo>
                  <a:pt x="203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4" name="object 5254"/>
          <p:cNvSpPr/>
          <p:nvPr/>
        </p:nvSpPr>
        <p:spPr>
          <a:xfrm>
            <a:off x="10974612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5" name="object 5255"/>
          <p:cNvSpPr/>
          <p:nvPr/>
        </p:nvSpPr>
        <p:spPr>
          <a:xfrm>
            <a:off x="7445938" y="11375682"/>
            <a:ext cx="203835" cy="203835"/>
          </a:xfrm>
          <a:custGeom>
            <a:avLst/>
            <a:gdLst/>
            <a:ahLst/>
            <a:cxnLst/>
            <a:rect l="l" t="t" r="r" b="b"/>
            <a:pathLst>
              <a:path w="203834" h="203834">
                <a:moveTo>
                  <a:pt x="0" y="203402"/>
                </a:moveTo>
                <a:lnTo>
                  <a:pt x="203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6" name="object 5256"/>
          <p:cNvSpPr/>
          <p:nvPr/>
        </p:nvSpPr>
        <p:spPr>
          <a:xfrm>
            <a:off x="11070748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7" name="object 5257"/>
          <p:cNvSpPr/>
          <p:nvPr/>
        </p:nvSpPr>
        <p:spPr>
          <a:xfrm>
            <a:off x="7682734" y="11294726"/>
            <a:ext cx="144145" cy="144780"/>
          </a:xfrm>
          <a:custGeom>
            <a:avLst/>
            <a:gdLst/>
            <a:ahLst/>
            <a:cxnLst/>
            <a:rect l="l" t="t" r="r" b="b"/>
            <a:pathLst>
              <a:path w="144145" h="144779">
                <a:moveTo>
                  <a:pt x="0" y="144709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8" name="object 5258"/>
          <p:cNvSpPr/>
          <p:nvPr/>
        </p:nvSpPr>
        <p:spPr>
          <a:xfrm>
            <a:off x="11167895" y="7914808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9" name="object 5259"/>
          <p:cNvSpPr/>
          <p:nvPr/>
        </p:nvSpPr>
        <p:spPr>
          <a:xfrm>
            <a:off x="7851730" y="1132306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0" name="object 5260"/>
          <p:cNvSpPr/>
          <p:nvPr/>
        </p:nvSpPr>
        <p:spPr>
          <a:xfrm>
            <a:off x="8334431" y="1129472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1" name="object 5261"/>
          <p:cNvSpPr/>
          <p:nvPr/>
        </p:nvSpPr>
        <p:spPr>
          <a:xfrm>
            <a:off x="11809472" y="788242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2" name="object 5262"/>
          <p:cNvSpPr/>
          <p:nvPr/>
        </p:nvSpPr>
        <p:spPr>
          <a:xfrm>
            <a:off x="11843878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3" name="object 5263"/>
          <p:cNvSpPr/>
          <p:nvPr/>
        </p:nvSpPr>
        <p:spPr>
          <a:xfrm>
            <a:off x="8545929" y="11291690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0" y="56669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4" name="object 5264"/>
          <p:cNvSpPr/>
          <p:nvPr/>
        </p:nvSpPr>
        <p:spPr>
          <a:xfrm>
            <a:off x="11940013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5" name="object 5265"/>
          <p:cNvSpPr/>
          <p:nvPr/>
        </p:nvSpPr>
        <p:spPr>
          <a:xfrm>
            <a:off x="8623849" y="11321036"/>
            <a:ext cx="46990" cy="45720"/>
          </a:xfrm>
          <a:custGeom>
            <a:avLst/>
            <a:gdLst/>
            <a:ahLst/>
            <a:cxnLst/>
            <a:rect l="l" t="t" r="r" b="b"/>
            <a:pathLst>
              <a:path w="46990" h="45720">
                <a:moveTo>
                  <a:pt x="0" y="45537"/>
                </a:moveTo>
                <a:lnTo>
                  <a:pt x="46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6" name="object 5266"/>
          <p:cNvSpPr/>
          <p:nvPr/>
        </p:nvSpPr>
        <p:spPr>
          <a:xfrm>
            <a:off x="12133296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7" name="object 5267"/>
          <p:cNvSpPr/>
          <p:nvPr/>
        </p:nvSpPr>
        <p:spPr>
          <a:xfrm>
            <a:off x="12230444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8" name="object 5268"/>
          <p:cNvSpPr/>
          <p:nvPr/>
        </p:nvSpPr>
        <p:spPr>
          <a:xfrm>
            <a:off x="12326579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9" name="object 5269"/>
          <p:cNvSpPr/>
          <p:nvPr/>
        </p:nvSpPr>
        <p:spPr>
          <a:xfrm>
            <a:off x="12423726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0" name="object 5270"/>
          <p:cNvSpPr/>
          <p:nvPr/>
        </p:nvSpPr>
        <p:spPr>
          <a:xfrm>
            <a:off x="12519862" y="7882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1" name="object 5271"/>
          <p:cNvSpPr/>
          <p:nvPr/>
        </p:nvSpPr>
        <p:spPr>
          <a:xfrm>
            <a:off x="12617009" y="795123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2" name="object 5272"/>
          <p:cNvSpPr/>
          <p:nvPr/>
        </p:nvSpPr>
        <p:spPr>
          <a:xfrm>
            <a:off x="12676714" y="78824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3" name="object 5273"/>
          <p:cNvSpPr/>
          <p:nvPr/>
        </p:nvSpPr>
        <p:spPr>
          <a:xfrm>
            <a:off x="9741044" y="11294726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4" name="object 5274"/>
          <p:cNvSpPr/>
          <p:nvPr/>
        </p:nvSpPr>
        <p:spPr>
          <a:xfrm>
            <a:off x="9783545" y="1135645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5" name="object 5275"/>
          <p:cNvSpPr/>
          <p:nvPr/>
        </p:nvSpPr>
        <p:spPr>
          <a:xfrm>
            <a:off x="13256562" y="7882425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6" name="object 5276"/>
          <p:cNvSpPr/>
          <p:nvPr/>
        </p:nvSpPr>
        <p:spPr>
          <a:xfrm>
            <a:off x="13352698" y="78824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7" name="object 5277"/>
          <p:cNvSpPr/>
          <p:nvPr/>
        </p:nvSpPr>
        <p:spPr>
          <a:xfrm>
            <a:off x="13448833" y="78824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8" name="object 5278"/>
          <p:cNvSpPr/>
          <p:nvPr/>
        </p:nvSpPr>
        <p:spPr>
          <a:xfrm>
            <a:off x="13545980" y="78824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9" name="object 5279"/>
          <p:cNvSpPr/>
          <p:nvPr/>
        </p:nvSpPr>
        <p:spPr>
          <a:xfrm>
            <a:off x="13642116" y="78824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0" name="object 5280"/>
          <p:cNvSpPr/>
          <p:nvPr/>
        </p:nvSpPr>
        <p:spPr>
          <a:xfrm>
            <a:off x="13739263" y="78824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1" name="object 5281"/>
          <p:cNvSpPr/>
          <p:nvPr/>
        </p:nvSpPr>
        <p:spPr>
          <a:xfrm>
            <a:off x="13835398" y="78824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2" name="object 5282"/>
          <p:cNvSpPr/>
          <p:nvPr/>
        </p:nvSpPr>
        <p:spPr>
          <a:xfrm>
            <a:off x="13932546" y="78824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3" name="object 5283"/>
          <p:cNvSpPr/>
          <p:nvPr/>
        </p:nvSpPr>
        <p:spPr>
          <a:xfrm>
            <a:off x="14028681" y="78824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4" name="object 5284"/>
          <p:cNvSpPr/>
          <p:nvPr/>
        </p:nvSpPr>
        <p:spPr>
          <a:xfrm>
            <a:off x="14107613" y="789962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5" name="object 5285"/>
          <p:cNvSpPr/>
          <p:nvPr/>
        </p:nvSpPr>
        <p:spPr>
          <a:xfrm>
            <a:off x="10749959" y="11299786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09" h="67309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6" name="object 5286"/>
          <p:cNvSpPr/>
          <p:nvPr/>
        </p:nvSpPr>
        <p:spPr>
          <a:xfrm>
            <a:off x="14107613" y="799677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7" name="object 5287"/>
          <p:cNvSpPr/>
          <p:nvPr/>
        </p:nvSpPr>
        <p:spPr>
          <a:xfrm>
            <a:off x="14107613" y="809291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8" name="object 5288"/>
          <p:cNvSpPr/>
          <p:nvPr/>
        </p:nvSpPr>
        <p:spPr>
          <a:xfrm>
            <a:off x="10943242" y="1132508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09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9" name="object 5289"/>
          <p:cNvSpPr/>
          <p:nvPr/>
        </p:nvSpPr>
        <p:spPr>
          <a:xfrm>
            <a:off x="14107613" y="819005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0" name="object 5290"/>
          <p:cNvSpPr/>
          <p:nvPr/>
        </p:nvSpPr>
        <p:spPr>
          <a:xfrm>
            <a:off x="14107613" y="828619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1" name="object 5291"/>
          <p:cNvSpPr/>
          <p:nvPr/>
        </p:nvSpPr>
        <p:spPr>
          <a:xfrm>
            <a:off x="14107613" y="8383341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2" name="object 5292"/>
          <p:cNvSpPr/>
          <p:nvPr/>
        </p:nvSpPr>
        <p:spPr>
          <a:xfrm>
            <a:off x="14107613" y="847947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3" name="object 5293"/>
          <p:cNvSpPr/>
          <p:nvPr/>
        </p:nvSpPr>
        <p:spPr>
          <a:xfrm>
            <a:off x="14107613" y="8576624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4" name="object 5294"/>
          <p:cNvSpPr/>
          <p:nvPr/>
        </p:nvSpPr>
        <p:spPr>
          <a:xfrm>
            <a:off x="14107613" y="867276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5" name="object 5295"/>
          <p:cNvSpPr/>
          <p:nvPr/>
        </p:nvSpPr>
        <p:spPr>
          <a:xfrm>
            <a:off x="14047908" y="8833660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6" name="object 5296"/>
          <p:cNvSpPr/>
          <p:nvPr/>
        </p:nvSpPr>
        <p:spPr>
          <a:xfrm>
            <a:off x="14107613" y="8769907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7" name="object 5297"/>
          <p:cNvSpPr/>
          <p:nvPr/>
        </p:nvSpPr>
        <p:spPr>
          <a:xfrm>
            <a:off x="14112673" y="8866042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8" name="object 5298"/>
          <p:cNvSpPr/>
          <p:nvPr/>
        </p:nvSpPr>
        <p:spPr>
          <a:xfrm>
            <a:off x="11935966" y="11294726"/>
            <a:ext cx="45085" cy="45720"/>
          </a:xfrm>
          <a:custGeom>
            <a:avLst/>
            <a:gdLst/>
            <a:ahLst/>
            <a:cxnLst/>
            <a:rect l="l" t="t" r="r" b="b"/>
            <a:pathLst>
              <a:path w="45084" h="45720">
                <a:moveTo>
                  <a:pt x="0" y="45537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9" name="object 5299"/>
          <p:cNvSpPr/>
          <p:nvPr/>
        </p:nvSpPr>
        <p:spPr>
          <a:xfrm>
            <a:off x="12005791" y="11360502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6071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0" name="object 5300"/>
          <p:cNvSpPr/>
          <p:nvPr/>
        </p:nvSpPr>
        <p:spPr>
          <a:xfrm>
            <a:off x="12132285" y="11294726"/>
            <a:ext cx="41910" cy="42545"/>
          </a:xfrm>
          <a:custGeom>
            <a:avLst/>
            <a:gdLst/>
            <a:ahLst/>
            <a:cxnLst/>
            <a:rect l="l" t="t" r="r" b="b"/>
            <a:pathLst>
              <a:path w="41909" h="42545">
                <a:moveTo>
                  <a:pt x="0" y="42501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1" name="object 5301"/>
          <p:cNvSpPr/>
          <p:nvPr/>
        </p:nvSpPr>
        <p:spPr>
          <a:xfrm>
            <a:off x="12199073" y="1129472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2" name="object 5302"/>
          <p:cNvSpPr/>
          <p:nvPr/>
        </p:nvSpPr>
        <p:spPr>
          <a:xfrm>
            <a:off x="12295209" y="1129472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3" name="object 5303"/>
          <p:cNvSpPr/>
          <p:nvPr/>
        </p:nvSpPr>
        <p:spPr>
          <a:xfrm>
            <a:off x="12392356" y="1129472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4" name="object 5304"/>
          <p:cNvSpPr/>
          <p:nvPr/>
        </p:nvSpPr>
        <p:spPr>
          <a:xfrm>
            <a:off x="12488491" y="1129472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5" name="object 5305"/>
          <p:cNvSpPr/>
          <p:nvPr/>
        </p:nvSpPr>
        <p:spPr>
          <a:xfrm>
            <a:off x="14058028" y="9735308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0" y="61729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6" name="object 5306"/>
          <p:cNvSpPr/>
          <p:nvPr/>
        </p:nvSpPr>
        <p:spPr>
          <a:xfrm>
            <a:off x="12585639" y="1129472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7" name="object 5307"/>
          <p:cNvSpPr/>
          <p:nvPr/>
        </p:nvSpPr>
        <p:spPr>
          <a:xfrm>
            <a:off x="12681774" y="11321036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0" y="45537"/>
                </a:moveTo>
                <a:lnTo>
                  <a:pt x="45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8" name="object 5308"/>
          <p:cNvSpPr/>
          <p:nvPr/>
        </p:nvSpPr>
        <p:spPr>
          <a:xfrm>
            <a:off x="14047908" y="992859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9" name="object 5309"/>
          <p:cNvSpPr/>
          <p:nvPr/>
        </p:nvSpPr>
        <p:spPr>
          <a:xfrm>
            <a:off x="14047908" y="1002573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0" name="object 5310"/>
          <p:cNvSpPr/>
          <p:nvPr/>
        </p:nvSpPr>
        <p:spPr>
          <a:xfrm>
            <a:off x="14047908" y="1012187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1" name="object 5311"/>
          <p:cNvSpPr/>
          <p:nvPr/>
        </p:nvSpPr>
        <p:spPr>
          <a:xfrm>
            <a:off x="14047908" y="1021902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2" name="object 5312"/>
          <p:cNvSpPr/>
          <p:nvPr/>
        </p:nvSpPr>
        <p:spPr>
          <a:xfrm>
            <a:off x="13320315" y="1129472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3" name="object 5313"/>
          <p:cNvSpPr/>
          <p:nvPr/>
        </p:nvSpPr>
        <p:spPr>
          <a:xfrm>
            <a:off x="13357758" y="11295738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4" name="object 5314"/>
          <p:cNvSpPr/>
          <p:nvPr/>
        </p:nvSpPr>
        <p:spPr>
          <a:xfrm>
            <a:off x="14047908" y="10646065"/>
            <a:ext cx="31750" cy="30480"/>
          </a:xfrm>
          <a:custGeom>
            <a:avLst/>
            <a:gdLst/>
            <a:ahLst/>
            <a:cxnLst/>
            <a:rect l="l" t="t" r="r" b="b"/>
            <a:pathLst>
              <a:path w="31750" h="30479">
                <a:moveTo>
                  <a:pt x="0" y="30358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5" name="object 5315"/>
          <p:cNvSpPr/>
          <p:nvPr/>
        </p:nvSpPr>
        <p:spPr>
          <a:xfrm>
            <a:off x="13454905" y="1129573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19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6" name="object 5316"/>
          <p:cNvSpPr/>
          <p:nvPr/>
        </p:nvSpPr>
        <p:spPr>
          <a:xfrm>
            <a:off x="14047908" y="107017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7" name="object 5317"/>
          <p:cNvSpPr/>
          <p:nvPr/>
        </p:nvSpPr>
        <p:spPr>
          <a:xfrm>
            <a:off x="13551041" y="1129573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19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8" name="object 5318"/>
          <p:cNvSpPr/>
          <p:nvPr/>
        </p:nvSpPr>
        <p:spPr>
          <a:xfrm>
            <a:off x="14047908" y="10798870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9" name="object 5319"/>
          <p:cNvSpPr/>
          <p:nvPr/>
        </p:nvSpPr>
        <p:spPr>
          <a:xfrm>
            <a:off x="13648188" y="11295738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19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0" name="object 5320"/>
          <p:cNvSpPr/>
          <p:nvPr/>
        </p:nvSpPr>
        <p:spPr>
          <a:xfrm>
            <a:off x="14047908" y="1089500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1" name="object 5321"/>
          <p:cNvSpPr/>
          <p:nvPr/>
        </p:nvSpPr>
        <p:spPr>
          <a:xfrm>
            <a:off x="13744323" y="11296749"/>
            <a:ext cx="71120" cy="69850"/>
          </a:xfrm>
          <a:custGeom>
            <a:avLst/>
            <a:gdLst/>
            <a:ahLst/>
            <a:cxnLst/>
            <a:rect l="l" t="t" r="r" b="b"/>
            <a:pathLst>
              <a:path w="71119" h="69850">
                <a:moveTo>
                  <a:pt x="0" y="69824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2" name="object 5322"/>
          <p:cNvSpPr/>
          <p:nvPr/>
        </p:nvSpPr>
        <p:spPr>
          <a:xfrm>
            <a:off x="14047908" y="1099114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3" name="object 5323"/>
          <p:cNvSpPr/>
          <p:nvPr/>
        </p:nvSpPr>
        <p:spPr>
          <a:xfrm>
            <a:off x="13841471" y="1129472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4" name="object 5324"/>
          <p:cNvSpPr/>
          <p:nvPr/>
        </p:nvSpPr>
        <p:spPr>
          <a:xfrm>
            <a:off x="14047908" y="1108828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5" name="object 5325"/>
          <p:cNvSpPr/>
          <p:nvPr/>
        </p:nvSpPr>
        <p:spPr>
          <a:xfrm>
            <a:off x="13937606" y="11302821"/>
            <a:ext cx="64135" cy="64135"/>
          </a:xfrm>
          <a:custGeom>
            <a:avLst/>
            <a:gdLst/>
            <a:ahLst/>
            <a:cxnLst/>
            <a:rect l="l" t="t" r="r" b="b"/>
            <a:pathLst>
              <a:path w="64134" h="64134">
                <a:moveTo>
                  <a:pt x="0" y="63752"/>
                </a:moveTo>
                <a:lnTo>
                  <a:pt x="63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6" name="object 5326"/>
          <p:cNvSpPr/>
          <p:nvPr/>
        </p:nvSpPr>
        <p:spPr>
          <a:xfrm>
            <a:off x="14057016" y="11184423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5" h="62865">
                <a:moveTo>
                  <a:pt x="0" y="62740"/>
                </a:moveTo>
                <a:lnTo>
                  <a:pt x="62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7" name="object 5327"/>
          <p:cNvSpPr/>
          <p:nvPr/>
        </p:nvSpPr>
        <p:spPr>
          <a:xfrm>
            <a:off x="7046217" y="9310289"/>
            <a:ext cx="0" cy="487045"/>
          </a:xfrm>
          <a:custGeom>
            <a:avLst/>
            <a:gdLst/>
            <a:ahLst/>
            <a:cxnLst/>
            <a:rect l="l" t="t" r="r" b="b"/>
            <a:pathLst>
              <a:path w="0" h="487045">
                <a:moveTo>
                  <a:pt x="0" y="0"/>
                </a:moveTo>
                <a:lnTo>
                  <a:pt x="0" y="48674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8" name="object 5328"/>
          <p:cNvSpPr/>
          <p:nvPr/>
        </p:nvSpPr>
        <p:spPr>
          <a:xfrm>
            <a:off x="7046217" y="9916448"/>
            <a:ext cx="0" cy="1330960"/>
          </a:xfrm>
          <a:custGeom>
            <a:avLst/>
            <a:gdLst/>
            <a:ahLst/>
            <a:cxnLst/>
            <a:rect l="l" t="t" r="r" b="b"/>
            <a:pathLst>
              <a:path w="0" h="1330959">
                <a:moveTo>
                  <a:pt x="0" y="0"/>
                </a:moveTo>
                <a:lnTo>
                  <a:pt x="0" y="348111"/>
                </a:lnTo>
                <a:lnTo>
                  <a:pt x="0" y="133071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9" name="object 5329"/>
          <p:cNvSpPr/>
          <p:nvPr/>
        </p:nvSpPr>
        <p:spPr>
          <a:xfrm>
            <a:off x="6974368" y="7882425"/>
            <a:ext cx="0" cy="971550"/>
          </a:xfrm>
          <a:custGeom>
            <a:avLst/>
            <a:gdLst/>
            <a:ahLst/>
            <a:cxnLst/>
            <a:rect l="l" t="t" r="r" b="b"/>
            <a:pathLst>
              <a:path w="0" h="971550">
                <a:moveTo>
                  <a:pt x="0" y="0"/>
                </a:moveTo>
                <a:lnTo>
                  <a:pt x="0" y="9714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0" name="object 5330"/>
          <p:cNvSpPr/>
          <p:nvPr/>
        </p:nvSpPr>
        <p:spPr>
          <a:xfrm>
            <a:off x="6974368" y="8861994"/>
            <a:ext cx="0" cy="2385695"/>
          </a:xfrm>
          <a:custGeom>
            <a:avLst/>
            <a:gdLst/>
            <a:ahLst/>
            <a:cxnLst/>
            <a:rect l="l" t="t" r="r" b="b"/>
            <a:pathLst>
              <a:path w="0" h="2385695">
                <a:moveTo>
                  <a:pt x="0" y="0"/>
                </a:moveTo>
                <a:lnTo>
                  <a:pt x="0" y="238516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1" name="object 5331"/>
          <p:cNvSpPr/>
          <p:nvPr/>
        </p:nvSpPr>
        <p:spPr>
          <a:xfrm>
            <a:off x="6934903" y="784296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2" name="object 5332"/>
          <p:cNvSpPr/>
          <p:nvPr/>
        </p:nvSpPr>
        <p:spPr>
          <a:xfrm>
            <a:off x="6934903" y="791076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3" name="object 5333"/>
          <p:cNvSpPr/>
          <p:nvPr/>
        </p:nvSpPr>
        <p:spPr>
          <a:xfrm>
            <a:off x="7002703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4" name="object 5334"/>
          <p:cNvSpPr/>
          <p:nvPr/>
        </p:nvSpPr>
        <p:spPr>
          <a:xfrm>
            <a:off x="6934903" y="796439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5" name="object 5335"/>
          <p:cNvSpPr/>
          <p:nvPr/>
        </p:nvSpPr>
        <p:spPr>
          <a:xfrm>
            <a:off x="7056336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6" name="object 5336"/>
          <p:cNvSpPr/>
          <p:nvPr/>
        </p:nvSpPr>
        <p:spPr>
          <a:xfrm>
            <a:off x="6934903" y="801802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7" name="object 5337"/>
          <p:cNvSpPr/>
          <p:nvPr/>
        </p:nvSpPr>
        <p:spPr>
          <a:xfrm>
            <a:off x="7109970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8" name="object 5338"/>
          <p:cNvSpPr/>
          <p:nvPr/>
        </p:nvSpPr>
        <p:spPr>
          <a:xfrm>
            <a:off x="6934903" y="807166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9" name="object 5339"/>
          <p:cNvSpPr/>
          <p:nvPr/>
        </p:nvSpPr>
        <p:spPr>
          <a:xfrm>
            <a:off x="7163603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0" name="object 5340"/>
          <p:cNvSpPr/>
          <p:nvPr/>
        </p:nvSpPr>
        <p:spPr>
          <a:xfrm>
            <a:off x="6934903" y="812529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1" name="object 5341"/>
          <p:cNvSpPr/>
          <p:nvPr/>
        </p:nvSpPr>
        <p:spPr>
          <a:xfrm>
            <a:off x="7217236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2" name="object 5342"/>
          <p:cNvSpPr/>
          <p:nvPr/>
        </p:nvSpPr>
        <p:spPr>
          <a:xfrm>
            <a:off x="6934903" y="817892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3" name="object 5343"/>
          <p:cNvSpPr/>
          <p:nvPr/>
        </p:nvSpPr>
        <p:spPr>
          <a:xfrm>
            <a:off x="7270870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4" name="object 5344"/>
          <p:cNvSpPr/>
          <p:nvPr/>
        </p:nvSpPr>
        <p:spPr>
          <a:xfrm>
            <a:off x="6934903" y="823256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5" name="object 5345"/>
          <p:cNvSpPr/>
          <p:nvPr/>
        </p:nvSpPr>
        <p:spPr>
          <a:xfrm>
            <a:off x="7324504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6" name="object 5346"/>
          <p:cNvSpPr/>
          <p:nvPr/>
        </p:nvSpPr>
        <p:spPr>
          <a:xfrm>
            <a:off x="6934903" y="828619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7" name="object 5347"/>
          <p:cNvSpPr/>
          <p:nvPr/>
        </p:nvSpPr>
        <p:spPr>
          <a:xfrm>
            <a:off x="7378137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8" name="object 5348"/>
          <p:cNvSpPr/>
          <p:nvPr/>
        </p:nvSpPr>
        <p:spPr>
          <a:xfrm>
            <a:off x="6934903" y="833982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9" name="object 5349"/>
          <p:cNvSpPr/>
          <p:nvPr/>
        </p:nvSpPr>
        <p:spPr>
          <a:xfrm>
            <a:off x="7431771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0" name="object 5350"/>
          <p:cNvSpPr/>
          <p:nvPr/>
        </p:nvSpPr>
        <p:spPr>
          <a:xfrm>
            <a:off x="6934903" y="839346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1" name="object 5351"/>
          <p:cNvSpPr/>
          <p:nvPr/>
        </p:nvSpPr>
        <p:spPr>
          <a:xfrm>
            <a:off x="7485404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2" name="object 5352"/>
          <p:cNvSpPr/>
          <p:nvPr/>
        </p:nvSpPr>
        <p:spPr>
          <a:xfrm>
            <a:off x="6934903" y="844709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3" name="object 5353"/>
          <p:cNvSpPr/>
          <p:nvPr/>
        </p:nvSpPr>
        <p:spPr>
          <a:xfrm>
            <a:off x="7539037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4" name="object 5354"/>
          <p:cNvSpPr/>
          <p:nvPr/>
        </p:nvSpPr>
        <p:spPr>
          <a:xfrm>
            <a:off x="6934903" y="850174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5" name="object 5355"/>
          <p:cNvSpPr/>
          <p:nvPr/>
        </p:nvSpPr>
        <p:spPr>
          <a:xfrm>
            <a:off x="7592671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6" name="object 5356"/>
          <p:cNvSpPr/>
          <p:nvPr/>
        </p:nvSpPr>
        <p:spPr>
          <a:xfrm>
            <a:off x="6934903" y="855537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7" name="object 5357"/>
          <p:cNvSpPr/>
          <p:nvPr/>
        </p:nvSpPr>
        <p:spPr>
          <a:xfrm>
            <a:off x="7647316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8" name="object 5358"/>
          <p:cNvSpPr/>
          <p:nvPr/>
        </p:nvSpPr>
        <p:spPr>
          <a:xfrm>
            <a:off x="6934903" y="86090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9" name="object 5359"/>
          <p:cNvSpPr/>
          <p:nvPr/>
        </p:nvSpPr>
        <p:spPr>
          <a:xfrm>
            <a:off x="7700950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0" name="object 5360"/>
          <p:cNvSpPr/>
          <p:nvPr/>
        </p:nvSpPr>
        <p:spPr>
          <a:xfrm>
            <a:off x="6934903" y="866264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1" name="object 5361"/>
          <p:cNvSpPr/>
          <p:nvPr/>
        </p:nvSpPr>
        <p:spPr>
          <a:xfrm>
            <a:off x="7754583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2" name="object 5362"/>
          <p:cNvSpPr/>
          <p:nvPr/>
        </p:nvSpPr>
        <p:spPr>
          <a:xfrm>
            <a:off x="6934903" y="871627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3" name="object 5363"/>
          <p:cNvSpPr/>
          <p:nvPr/>
        </p:nvSpPr>
        <p:spPr>
          <a:xfrm>
            <a:off x="7808216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4" name="object 5364"/>
          <p:cNvSpPr/>
          <p:nvPr/>
        </p:nvSpPr>
        <p:spPr>
          <a:xfrm>
            <a:off x="6934903" y="87699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5" name="object 5365"/>
          <p:cNvSpPr/>
          <p:nvPr/>
        </p:nvSpPr>
        <p:spPr>
          <a:xfrm>
            <a:off x="7861850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6" name="object 5366"/>
          <p:cNvSpPr/>
          <p:nvPr/>
        </p:nvSpPr>
        <p:spPr>
          <a:xfrm>
            <a:off x="6939962" y="8823541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7" name="object 5367"/>
          <p:cNvSpPr/>
          <p:nvPr/>
        </p:nvSpPr>
        <p:spPr>
          <a:xfrm>
            <a:off x="7915483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8" name="object 5368"/>
          <p:cNvSpPr/>
          <p:nvPr/>
        </p:nvSpPr>
        <p:spPr>
          <a:xfrm>
            <a:off x="7969116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9" name="object 5369"/>
          <p:cNvSpPr/>
          <p:nvPr/>
        </p:nvSpPr>
        <p:spPr>
          <a:xfrm>
            <a:off x="8022750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0" name="object 5370"/>
          <p:cNvSpPr/>
          <p:nvPr/>
        </p:nvSpPr>
        <p:spPr>
          <a:xfrm>
            <a:off x="8076383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1" name="object 5371"/>
          <p:cNvSpPr/>
          <p:nvPr/>
        </p:nvSpPr>
        <p:spPr>
          <a:xfrm>
            <a:off x="6934903" y="906944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2" name="object 5372"/>
          <p:cNvSpPr/>
          <p:nvPr/>
        </p:nvSpPr>
        <p:spPr>
          <a:xfrm>
            <a:off x="8130016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3" name="object 5373"/>
          <p:cNvSpPr/>
          <p:nvPr/>
        </p:nvSpPr>
        <p:spPr>
          <a:xfrm>
            <a:off x="6934903" y="90917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4" name="object 5374"/>
          <p:cNvSpPr/>
          <p:nvPr/>
        </p:nvSpPr>
        <p:spPr>
          <a:xfrm>
            <a:off x="8183650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5" name="object 5375"/>
          <p:cNvSpPr/>
          <p:nvPr/>
        </p:nvSpPr>
        <p:spPr>
          <a:xfrm>
            <a:off x="6934903" y="914534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6" name="object 5376"/>
          <p:cNvSpPr/>
          <p:nvPr/>
        </p:nvSpPr>
        <p:spPr>
          <a:xfrm>
            <a:off x="8237284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7" name="object 5377"/>
          <p:cNvSpPr/>
          <p:nvPr/>
        </p:nvSpPr>
        <p:spPr>
          <a:xfrm>
            <a:off x="6934903" y="919897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8" name="object 5378"/>
          <p:cNvSpPr/>
          <p:nvPr/>
        </p:nvSpPr>
        <p:spPr>
          <a:xfrm>
            <a:off x="8290917" y="7860162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9" name="object 5379"/>
          <p:cNvSpPr/>
          <p:nvPr/>
        </p:nvSpPr>
        <p:spPr>
          <a:xfrm>
            <a:off x="6934903" y="925260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0" name="object 5380"/>
          <p:cNvSpPr/>
          <p:nvPr/>
        </p:nvSpPr>
        <p:spPr>
          <a:xfrm>
            <a:off x="6938950" y="9306242"/>
            <a:ext cx="31750" cy="32384"/>
          </a:xfrm>
          <a:custGeom>
            <a:avLst/>
            <a:gdLst/>
            <a:ahLst/>
            <a:cxnLst/>
            <a:rect l="l" t="t" r="r" b="b"/>
            <a:pathLst>
              <a:path w="31750" h="32384">
                <a:moveTo>
                  <a:pt x="0" y="32382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1" name="object 5381"/>
          <p:cNvSpPr/>
          <p:nvPr/>
        </p:nvSpPr>
        <p:spPr>
          <a:xfrm>
            <a:off x="8612718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2" name="object 5382"/>
          <p:cNvSpPr/>
          <p:nvPr/>
        </p:nvSpPr>
        <p:spPr>
          <a:xfrm>
            <a:off x="8666351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3" name="object 5383"/>
          <p:cNvSpPr/>
          <p:nvPr/>
        </p:nvSpPr>
        <p:spPr>
          <a:xfrm>
            <a:off x="8719984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4" name="object 5384"/>
          <p:cNvSpPr/>
          <p:nvPr/>
        </p:nvSpPr>
        <p:spPr>
          <a:xfrm>
            <a:off x="8773618" y="787433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5" name="object 5385"/>
          <p:cNvSpPr/>
          <p:nvPr/>
        </p:nvSpPr>
        <p:spPr>
          <a:xfrm>
            <a:off x="6934903" y="978995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6" name="object 5386"/>
          <p:cNvSpPr/>
          <p:nvPr/>
        </p:nvSpPr>
        <p:spPr>
          <a:xfrm>
            <a:off x="6934903" y="984358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7" name="object 5387"/>
          <p:cNvSpPr/>
          <p:nvPr/>
        </p:nvSpPr>
        <p:spPr>
          <a:xfrm>
            <a:off x="6934903" y="989722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8" name="object 5388"/>
          <p:cNvSpPr/>
          <p:nvPr/>
        </p:nvSpPr>
        <p:spPr>
          <a:xfrm>
            <a:off x="6934903" y="995085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9" name="object 5389"/>
          <p:cNvSpPr/>
          <p:nvPr/>
        </p:nvSpPr>
        <p:spPr>
          <a:xfrm>
            <a:off x="6934903" y="1000448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0" name="object 5390"/>
          <p:cNvSpPr/>
          <p:nvPr/>
        </p:nvSpPr>
        <p:spPr>
          <a:xfrm>
            <a:off x="6934903" y="1005812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1" name="object 5391"/>
          <p:cNvSpPr/>
          <p:nvPr/>
        </p:nvSpPr>
        <p:spPr>
          <a:xfrm>
            <a:off x="6934903" y="1011175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2" name="object 5392"/>
          <p:cNvSpPr/>
          <p:nvPr/>
        </p:nvSpPr>
        <p:spPr>
          <a:xfrm>
            <a:off x="6934903" y="101653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3" name="object 5393"/>
          <p:cNvSpPr/>
          <p:nvPr/>
        </p:nvSpPr>
        <p:spPr>
          <a:xfrm>
            <a:off x="6934903" y="1021902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4" name="object 5394"/>
          <p:cNvSpPr/>
          <p:nvPr/>
        </p:nvSpPr>
        <p:spPr>
          <a:xfrm>
            <a:off x="6934903" y="1027265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5" name="object 5395"/>
          <p:cNvSpPr/>
          <p:nvPr/>
        </p:nvSpPr>
        <p:spPr>
          <a:xfrm>
            <a:off x="9379777" y="7842960"/>
            <a:ext cx="20320" cy="19685"/>
          </a:xfrm>
          <a:custGeom>
            <a:avLst/>
            <a:gdLst/>
            <a:ahLst/>
            <a:cxnLst/>
            <a:rect l="l" t="t" r="r" b="b"/>
            <a:pathLst>
              <a:path w="20320" h="19684">
                <a:moveTo>
                  <a:pt x="0" y="19227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6" name="object 5396"/>
          <p:cNvSpPr/>
          <p:nvPr/>
        </p:nvSpPr>
        <p:spPr>
          <a:xfrm>
            <a:off x="6934903" y="1032628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7" name="object 5397"/>
          <p:cNvSpPr/>
          <p:nvPr/>
        </p:nvSpPr>
        <p:spPr>
          <a:xfrm>
            <a:off x="9418231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8" name="object 5398"/>
          <p:cNvSpPr/>
          <p:nvPr/>
        </p:nvSpPr>
        <p:spPr>
          <a:xfrm>
            <a:off x="6934903" y="103799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9" name="object 5399"/>
          <p:cNvSpPr/>
          <p:nvPr/>
        </p:nvSpPr>
        <p:spPr>
          <a:xfrm>
            <a:off x="9471864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0" name="object 5400"/>
          <p:cNvSpPr/>
          <p:nvPr/>
        </p:nvSpPr>
        <p:spPr>
          <a:xfrm>
            <a:off x="6934903" y="1043355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1" name="object 5401"/>
          <p:cNvSpPr/>
          <p:nvPr/>
        </p:nvSpPr>
        <p:spPr>
          <a:xfrm>
            <a:off x="9525498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2" name="object 5402"/>
          <p:cNvSpPr/>
          <p:nvPr/>
        </p:nvSpPr>
        <p:spPr>
          <a:xfrm>
            <a:off x="6934903" y="1048718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3" name="object 5403"/>
          <p:cNvSpPr/>
          <p:nvPr/>
        </p:nvSpPr>
        <p:spPr>
          <a:xfrm>
            <a:off x="9579131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4" name="object 5404"/>
          <p:cNvSpPr/>
          <p:nvPr/>
        </p:nvSpPr>
        <p:spPr>
          <a:xfrm>
            <a:off x="6934903" y="1054082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5" name="object 5405"/>
          <p:cNvSpPr/>
          <p:nvPr/>
        </p:nvSpPr>
        <p:spPr>
          <a:xfrm>
            <a:off x="9632764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6" name="object 5406"/>
          <p:cNvSpPr/>
          <p:nvPr/>
        </p:nvSpPr>
        <p:spPr>
          <a:xfrm>
            <a:off x="6934903" y="1059445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7" name="object 5407"/>
          <p:cNvSpPr/>
          <p:nvPr/>
        </p:nvSpPr>
        <p:spPr>
          <a:xfrm>
            <a:off x="9686398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8" name="object 5408"/>
          <p:cNvSpPr/>
          <p:nvPr/>
        </p:nvSpPr>
        <p:spPr>
          <a:xfrm>
            <a:off x="6934903" y="1064808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9" name="object 5409"/>
          <p:cNvSpPr/>
          <p:nvPr/>
        </p:nvSpPr>
        <p:spPr>
          <a:xfrm>
            <a:off x="9740031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0" name="object 5410"/>
          <p:cNvSpPr/>
          <p:nvPr/>
        </p:nvSpPr>
        <p:spPr>
          <a:xfrm>
            <a:off x="6934903" y="1070172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1" name="object 5411"/>
          <p:cNvSpPr/>
          <p:nvPr/>
        </p:nvSpPr>
        <p:spPr>
          <a:xfrm>
            <a:off x="9793664" y="785712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2" name="object 5412"/>
          <p:cNvSpPr/>
          <p:nvPr/>
        </p:nvSpPr>
        <p:spPr>
          <a:xfrm>
            <a:off x="6934903" y="1075535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3" name="object 5413"/>
          <p:cNvSpPr/>
          <p:nvPr/>
        </p:nvSpPr>
        <p:spPr>
          <a:xfrm>
            <a:off x="6934903" y="1080898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4" name="object 5414"/>
          <p:cNvSpPr/>
          <p:nvPr/>
        </p:nvSpPr>
        <p:spPr>
          <a:xfrm>
            <a:off x="6934903" y="108626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5" name="object 5415"/>
          <p:cNvSpPr/>
          <p:nvPr/>
        </p:nvSpPr>
        <p:spPr>
          <a:xfrm>
            <a:off x="6934903" y="109162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6" name="object 5416"/>
          <p:cNvSpPr/>
          <p:nvPr/>
        </p:nvSpPr>
        <p:spPr>
          <a:xfrm>
            <a:off x="6934903" y="1096989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7" name="object 5417"/>
          <p:cNvSpPr/>
          <p:nvPr/>
        </p:nvSpPr>
        <p:spPr>
          <a:xfrm>
            <a:off x="6934903" y="110235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8" name="object 5418"/>
          <p:cNvSpPr/>
          <p:nvPr/>
        </p:nvSpPr>
        <p:spPr>
          <a:xfrm>
            <a:off x="6934903" y="1107816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9" name="object 5419"/>
          <p:cNvSpPr/>
          <p:nvPr/>
        </p:nvSpPr>
        <p:spPr>
          <a:xfrm>
            <a:off x="6934903" y="1113180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0" name="object 5420"/>
          <p:cNvSpPr/>
          <p:nvPr/>
        </p:nvSpPr>
        <p:spPr>
          <a:xfrm>
            <a:off x="6934903" y="1118543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1" name="object 5421"/>
          <p:cNvSpPr/>
          <p:nvPr/>
        </p:nvSpPr>
        <p:spPr>
          <a:xfrm>
            <a:off x="6934903" y="1123906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2" name="object 5422"/>
          <p:cNvSpPr/>
          <p:nvPr/>
        </p:nvSpPr>
        <p:spPr>
          <a:xfrm>
            <a:off x="6934903" y="1129270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3" name="object 5423"/>
          <p:cNvSpPr/>
          <p:nvPr/>
        </p:nvSpPr>
        <p:spPr>
          <a:xfrm>
            <a:off x="10418039" y="78429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4" name="object 5424"/>
          <p:cNvSpPr/>
          <p:nvPr/>
        </p:nvSpPr>
        <p:spPr>
          <a:xfrm>
            <a:off x="6934903" y="1134633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5" name="object 5425"/>
          <p:cNvSpPr/>
          <p:nvPr/>
        </p:nvSpPr>
        <p:spPr>
          <a:xfrm>
            <a:off x="10437266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6" name="object 5426"/>
          <p:cNvSpPr/>
          <p:nvPr/>
        </p:nvSpPr>
        <p:spPr>
          <a:xfrm>
            <a:off x="6934903" y="1139996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7" name="object 5427"/>
          <p:cNvSpPr/>
          <p:nvPr/>
        </p:nvSpPr>
        <p:spPr>
          <a:xfrm>
            <a:off x="10491911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8" name="object 5428"/>
          <p:cNvSpPr/>
          <p:nvPr/>
        </p:nvSpPr>
        <p:spPr>
          <a:xfrm>
            <a:off x="6934903" y="1145360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9" name="object 5429"/>
          <p:cNvSpPr/>
          <p:nvPr/>
        </p:nvSpPr>
        <p:spPr>
          <a:xfrm>
            <a:off x="10545545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0" name="object 5430"/>
          <p:cNvSpPr/>
          <p:nvPr/>
        </p:nvSpPr>
        <p:spPr>
          <a:xfrm>
            <a:off x="6934903" y="1150723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1" name="object 5431"/>
          <p:cNvSpPr/>
          <p:nvPr/>
        </p:nvSpPr>
        <p:spPr>
          <a:xfrm>
            <a:off x="10599178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2" name="object 5432"/>
          <p:cNvSpPr/>
          <p:nvPr/>
        </p:nvSpPr>
        <p:spPr>
          <a:xfrm>
            <a:off x="6934903" y="1156086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3" name="object 5433"/>
          <p:cNvSpPr/>
          <p:nvPr/>
        </p:nvSpPr>
        <p:spPr>
          <a:xfrm>
            <a:off x="10652811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4" name="object 5434"/>
          <p:cNvSpPr/>
          <p:nvPr/>
        </p:nvSpPr>
        <p:spPr>
          <a:xfrm>
            <a:off x="6934903" y="1161450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5" name="object 5435"/>
          <p:cNvSpPr/>
          <p:nvPr/>
        </p:nvSpPr>
        <p:spPr>
          <a:xfrm>
            <a:off x="10706445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6" name="object 5436"/>
          <p:cNvSpPr/>
          <p:nvPr/>
        </p:nvSpPr>
        <p:spPr>
          <a:xfrm>
            <a:off x="6934903" y="1166813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7" name="object 5437"/>
          <p:cNvSpPr/>
          <p:nvPr/>
        </p:nvSpPr>
        <p:spPr>
          <a:xfrm>
            <a:off x="10760078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8" name="object 5438"/>
          <p:cNvSpPr/>
          <p:nvPr/>
        </p:nvSpPr>
        <p:spPr>
          <a:xfrm>
            <a:off x="6934903" y="1172176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9" name="object 5439"/>
          <p:cNvSpPr/>
          <p:nvPr/>
        </p:nvSpPr>
        <p:spPr>
          <a:xfrm>
            <a:off x="10813712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0" name="object 5440"/>
          <p:cNvSpPr/>
          <p:nvPr/>
        </p:nvSpPr>
        <p:spPr>
          <a:xfrm>
            <a:off x="6934903" y="1177540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1" name="object 5441"/>
          <p:cNvSpPr/>
          <p:nvPr/>
        </p:nvSpPr>
        <p:spPr>
          <a:xfrm>
            <a:off x="10867345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2" name="object 5442"/>
          <p:cNvSpPr/>
          <p:nvPr/>
        </p:nvSpPr>
        <p:spPr>
          <a:xfrm>
            <a:off x="6963237" y="1180070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3" name="object 5443"/>
          <p:cNvSpPr/>
          <p:nvPr/>
        </p:nvSpPr>
        <p:spPr>
          <a:xfrm>
            <a:off x="10920979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4" name="object 5444"/>
          <p:cNvSpPr/>
          <p:nvPr/>
        </p:nvSpPr>
        <p:spPr>
          <a:xfrm>
            <a:off x="7016870" y="1180070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5" name="object 5445"/>
          <p:cNvSpPr/>
          <p:nvPr/>
        </p:nvSpPr>
        <p:spPr>
          <a:xfrm>
            <a:off x="10974612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6" name="object 5446"/>
          <p:cNvSpPr/>
          <p:nvPr/>
        </p:nvSpPr>
        <p:spPr>
          <a:xfrm>
            <a:off x="7070504" y="11759211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70">
                <a:moveTo>
                  <a:pt x="0" y="76908"/>
                </a:moveTo>
                <a:lnTo>
                  <a:pt x="76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7" name="object 5447"/>
          <p:cNvSpPr/>
          <p:nvPr/>
        </p:nvSpPr>
        <p:spPr>
          <a:xfrm>
            <a:off x="11028246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8" name="object 5448"/>
          <p:cNvSpPr/>
          <p:nvPr/>
        </p:nvSpPr>
        <p:spPr>
          <a:xfrm>
            <a:off x="7176758" y="11682303"/>
            <a:ext cx="102235" cy="101600"/>
          </a:xfrm>
          <a:custGeom>
            <a:avLst/>
            <a:gdLst/>
            <a:ahLst/>
            <a:cxnLst/>
            <a:rect l="l" t="t" r="r" b="b"/>
            <a:pathLst>
              <a:path w="102234" h="101600">
                <a:moveTo>
                  <a:pt x="0" y="101195"/>
                </a:moveTo>
                <a:lnTo>
                  <a:pt x="102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9" name="object 5449"/>
          <p:cNvSpPr/>
          <p:nvPr/>
        </p:nvSpPr>
        <p:spPr>
          <a:xfrm>
            <a:off x="11081879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0" name="object 5450"/>
          <p:cNvSpPr/>
          <p:nvPr/>
        </p:nvSpPr>
        <p:spPr>
          <a:xfrm>
            <a:off x="7308312" y="11604383"/>
            <a:ext cx="101600" cy="102235"/>
          </a:xfrm>
          <a:custGeom>
            <a:avLst/>
            <a:gdLst/>
            <a:ahLst/>
            <a:cxnLst/>
            <a:rect l="l" t="t" r="r" b="b"/>
            <a:pathLst>
              <a:path w="101600" h="102234">
                <a:moveTo>
                  <a:pt x="0" y="102207"/>
                </a:moveTo>
                <a:lnTo>
                  <a:pt x="1011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1" name="object 5451"/>
          <p:cNvSpPr/>
          <p:nvPr/>
        </p:nvSpPr>
        <p:spPr>
          <a:xfrm>
            <a:off x="11135512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2" name="object 5452"/>
          <p:cNvSpPr/>
          <p:nvPr/>
        </p:nvSpPr>
        <p:spPr>
          <a:xfrm>
            <a:off x="7438854" y="11527474"/>
            <a:ext cx="102235" cy="101600"/>
          </a:xfrm>
          <a:custGeom>
            <a:avLst/>
            <a:gdLst/>
            <a:ahLst/>
            <a:cxnLst/>
            <a:rect l="l" t="t" r="r" b="b"/>
            <a:pathLst>
              <a:path w="102234" h="101600">
                <a:moveTo>
                  <a:pt x="0" y="101195"/>
                </a:moveTo>
                <a:lnTo>
                  <a:pt x="102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3" name="object 5453"/>
          <p:cNvSpPr/>
          <p:nvPr/>
        </p:nvSpPr>
        <p:spPr>
          <a:xfrm>
            <a:off x="11189146" y="7861175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4" name="object 5454"/>
          <p:cNvSpPr/>
          <p:nvPr/>
        </p:nvSpPr>
        <p:spPr>
          <a:xfrm>
            <a:off x="7570408" y="11449554"/>
            <a:ext cx="101600" cy="102235"/>
          </a:xfrm>
          <a:custGeom>
            <a:avLst/>
            <a:gdLst/>
            <a:ahLst/>
            <a:cxnLst/>
            <a:rect l="l" t="t" r="r" b="b"/>
            <a:pathLst>
              <a:path w="101600" h="102234">
                <a:moveTo>
                  <a:pt x="0" y="102207"/>
                </a:moveTo>
                <a:lnTo>
                  <a:pt x="1011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5" name="object 5455"/>
          <p:cNvSpPr/>
          <p:nvPr/>
        </p:nvSpPr>
        <p:spPr>
          <a:xfrm>
            <a:off x="7701961" y="11371634"/>
            <a:ext cx="101600" cy="102235"/>
          </a:xfrm>
          <a:custGeom>
            <a:avLst/>
            <a:gdLst/>
            <a:ahLst/>
            <a:cxnLst/>
            <a:rect l="l" t="t" r="r" b="b"/>
            <a:pathLst>
              <a:path w="101600" h="102234">
                <a:moveTo>
                  <a:pt x="0" y="102207"/>
                </a:moveTo>
                <a:lnTo>
                  <a:pt x="1011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6" name="object 5456"/>
          <p:cNvSpPr/>
          <p:nvPr/>
        </p:nvSpPr>
        <p:spPr>
          <a:xfrm>
            <a:off x="7822383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7" name="object 5457"/>
          <p:cNvSpPr/>
          <p:nvPr/>
        </p:nvSpPr>
        <p:spPr>
          <a:xfrm>
            <a:off x="7876017" y="11386813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4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8" name="object 5458"/>
          <p:cNvSpPr/>
          <p:nvPr/>
        </p:nvSpPr>
        <p:spPr>
          <a:xfrm>
            <a:off x="11809472" y="784296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7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9" name="object 5459"/>
          <p:cNvSpPr/>
          <p:nvPr/>
        </p:nvSpPr>
        <p:spPr>
          <a:xfrm>
            <a:off x="8330383" y="11370622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0" name="object 5460"/>
          <p:cNvSpPr/>
          <p:nvPr/>
        </p:nvSpPr>
        <p:spPr>
          <a:xfrm>
            <a:off x="11832747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1" name="object 5461"/>
          <p:cNvSpPr/>
          <p:nvPr/>
        </p:nvSpPr>
        <p:spPr>
          <a:xfrm>
            <a:off x="8359730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2" name="object 5462"/>
          <p:cNvSpPr/>
          <p:nvPr/>
        </p:nvSpPr>
        <p:spPr>
          <a:xfrm>
            <a:off x="11886380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3" name="object 5463"/>
          <p:cNvSpPr/>
          <p:nvPr/>
        </p:nvSpPr>
        <p:spPr>
          <a:xfrm>
            <a:off x="8413363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4" name="object 5464"/>
          <p:cNvSpPr/>
          <p:nvPr/>
        </p:nvSpPr>
        <p:spPr>
          <a:xfrm>
            <a:off x="11941026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5" name="object 5465"/>
          <p:cNvSpPr/>
          <p:nvPr/>
        </p:nvSpPr>
        <p:spPr>
          <a:xfrm>
            <a:off x="8466997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6" name="object 5466"/>
          <p:cNvSpPr/>
          <p:nvPr/>
        </p:nvSpPr>
        <p:spPr>
          <a:xfrm>
            <a:off x="11994659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7" name="object 5467"/>
          <p:cNvSpPr/>
          <p:nvPr/>
        </p:nvSpPr>
        <p:spPr>
          <a:xfrm>
            <a:off x="8520630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8" name="object 5468"/>
          <p:cNvSpPr/>
          <p:nvPr/>
        </p:nvSpPr>
        <p:spPr>
          <a:xfrm>
            <a:off x="12048293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9" name="object 5469"/>
          <p:cNvSpPr/>
          <p:nvPr/>
        </p:nvSpPr>
        <p:spPr>
          <a:xfrm>
            <a:off x="8574264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0" name="object 5470"/>
          <p:cNvSpPr/>
          <p:nvPr/>
        </p:nvSpPr>
        <p:spPr>
          <a:xfrm>
            <a:off x="12101926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1" name="object 5471"/>
          <p:cNvSpPr/>
          <p:nvPr/>
        </p:nvSpPr>
        <p:spPr>
          <a:xfrm>
            <a:off x="8627897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2" name="object 5472"/>
          <p:cNvSpPr/>
          <p:nvPr/>
        </p:nvSpPr>
        <p:spPr>
          <a:xfrm>
            <a:off x="12155559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3" name="object 5473"/>
          <p:cNvSpPr/>
          <p:nvPr/>
        </p:nvSpPr>
        <p:spPr>
          <a:xfrm>
            <a:off x="12209193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4" name="object 5474"/>
          <p:cNvSpPr/>
          <p:nvPr/>
        </p:nvSpPr>
        <p:spPr>
          <a:xfrm>
            <a:off x="12262826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5" name="object 5475"/>
          <p:cNvSpPr/>
          <p:nvPr/>
        </p:nvSpPr>
        <p:spPr>
          <a:xfrm>
            <a:off x="12316459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6" name="object 5476"/>
          <p:cNvSpPr/>
          <p:nvPr/>
        </p:nvSpPr>
        <p:spPr>
          <a:xfrm>
            <a:off x="12370093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7" name="object 5477"/>
          <p:cNvSpPr/>
          <p:nvPr/>
        </p:nvSpPr>
        <p:spPr>
          <a:xfrm>
            <a:off x="12423726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8" name="object 5478"/>
          <p:cNvSpPr/>
          <p:nvPr/>
        </p:nvSpPr>
        <p:spPr>
          <a:xfrm>
            <a:off x="12477360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9" name="object 5479"/>
          <p:cNvSpPr/>
          <p:nvPr/>
        </p:nvSpPr>
        <p:spPr>
          <a:xfrm>
            <a:off x="12530994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0" name="object 5480"/>
          <p:cNvSpPr/>
          <p:nvPr/>
        </p:nvSpPr>
        <p:spPr>
          <a:xfrm>
            <a:off x="12584627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1" name="object 5481"/>
          <p:cNvSpPr/>
          <p:nvPr/>
        </p:nvSpPr>
        <p:spPr>
          <a:xfrm>
            <a:off x="12638260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2" name="object 5482"/>
          <p:cNvSpPr/>
          <p:nvPr/>
        </p:nvSpPr>
        <p:spPr>
          <a:xfrm>
            <a:off x="12691894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3" name="object 5483"/>
          <p:cNvSpPr/>
          <p:nvPr/>
        </p:nvSpPr>
        <p:spPr>
          <a:xfrm>
            <a:off x="12746539" y="7837900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4" name="object 5484"/>
          <p:cNvSpPr/>
          <p:nvPr/>
        </p:nvSpPr>
        <p:spPr>
          <a:xfrm>
            <a:off x="9621633" y="11370622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5" name="object 5485"/>
          <p:cNvSpPr/>
          <p:nvPr/>
        </p:nvSpPr>
        <p:spPr>
          <a:xfrm>
            <a:off x="9647944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6" name="object 5486"/>
          <p:cNvSpPr/>
          <p:nvPr/>
        </p:nvSpPr>
        <p:spPr>
          <a:xfrm>
            <a:off x="9701577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7" name="object 5487"/>
          <p:cNvSpPr/>
          <p:nvPr/>
        </p:nvSpPr>
        <p:spPr>
          <a:xfrm>
            <a:off x="13228228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8" name="object 5488"/>
          <p:cNvSpPr/>
          <p:nvPr/>
        </p:nvSpPr>
        <p:spPr>
          <a:xfrm>
            <a:off x="9755211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9" name="object 5489"/>
          <p:cNvSpPr/>
          <p:nvPr/>
        </p:nvSpPr>
        <p:spPr>
          <a:xfrm>
            <a:off x="13281862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0" name="object 5490"/>
          <p:cNvSpPr/>
          <p:nvPr/>
        </p:nvSpPr>
        <p:spPr>
          <a:xfrm>
            <a:off x="13336506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1" name="object 5491"/>
          <p:cNvSpPr/>
          <p:nvPr/>
        </p:nvSpPr>
        <p:spPr>
          <a:xfrm>
            <a:off x="13390140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2" name="object 5492"/>
          <p:cNvSpPr/>
          <p:nvPr/>
        </p:nvSpPr>
        <p:spPr>
          <a:xfrm>
            <a:off x="13443773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3" name="object 5493"/>
          <p:cNvSpPr/>
          <p:nvPr/>
        </p:nvSpPr>
        <p:spPr>
          <a:xfrm>
            <a:off x="13497407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4" name="object 5494"/>
          <p:cNvSpPr/>
          <p:nvPr/>
        </p:nvSpPr>
        <p:spPr>
          <a:xfrm>
            <a:off x="13551041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5" name="object 5495"/>
          <p:cNvSpPr/>
          <p:nvPr/>
        </p:nvSpPr>
        <p:spPr>
          <a:xfrm>
            <a:off x="13604673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6" name="object 5496"/>
          <p:cNvSpPr/>
          <p:nvPr/>
        </p:nvSpPr>
        <p:spPr>
          <a:xfrm>
            <a:off x="13658307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7" name="object 5497"/>
          <p:cNvSpPr/>
          <p:nvPr/>
        </p:nvSpPr>
        <p:spPr>
          <a:xfrm>
            <a:off x="13711941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8" name="object 5498"/>
          <p:cNvSpPr/>
          <p:nvPr/>
        </p:nvSpPr>
        <p:spPr>
          <a:xfrm>
            <a:off x="13765573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9" name="object 5499"/>
          <p:cNvSpPr/>
          <p:nvPr/>
        </p:nvSpPr>
        <p:spPr>
          <a:xfrm>
            <a:off x="13819207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0" name="object 5500"/>
          <p:cNvSpPr/>
          <p:nvPr/>
        </p:nvSpPr>
        <p:spPr>
          <a:xfrm>
            <a:off x="13872841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1" name="object 5501"/>
          <p:cNvSpPr/>
          <p:nvPr/>
        </p:nvSpPr>
        <p:spPr>
          <a:xfrm>
            <a:off x="13926475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2" name="object 5502"/>
          <p:cNvSpPr/>
          <p:nvPr/>
        </p:nvSpPr>
        <p:spPr>
          <a:xfrm>
            <a:off x="13980107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3" name="object 5503"/>
          <p:cNvSpPr/>
          <p:nvPr/>
        </p:nvSpPr>
        <p:spPr>
          <a:xfrm>
            <a:off x="14033741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4" name="object 5504"/>
          <p:cNvSpPr/>
          <p:nvPr/>
        </p:nvSpPr>
        <p:spPr>
          <a:xfrm>
            <a:off x="14087375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5" name="object 5505"/>
          <p:cNvSpPr/>
          <p:nvPr/>
        </p:nvSpPr>
        <p:spPr>
          <a:xfrm>
            <a:off x="14123804" y="786016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6" name="object 5506"/>
          <p:cNvSpPr/>
          <p:nvPr/>
        </p:nvSpPr>
        <p:spPr>
          <a:xfrm>
            <a:off x="14123804" y="791379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7" name="object 5507"/>
          <p:cNvSpPr/>
          <p:nvPr/>
        </p:nvSpPr>
        <p:spPr>
          <a:xfrm>
            <a:off x="10744899" y="11370622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8" name="object 5508"/>
          <p:cNvSpPr/>
          <p:nvPr/>
        </p:nvSpPr>
        <p:spPr>
          <a:xfrm>
            <a:off x="14123804" y="796742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9" name="object 5509"/>
          <p:cNvSpPr/>
          <p:nvPr/>
        </p:nvSpPr>
        <p:spPr>
          <a:xfrm>
            <a:off x="10774246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0" name="object 5510"/>
          <p:cNvSpPr/>
          <p:nvPr/>
        </p:nvSpPr>
        <p:spPr>
          <a:xfrm>
            <a:off x="14123804" y="802106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1" name="object 5511"/>
          <p:cNvSpPr/>
          <p:nvPr/>
        </p:nvSpPr>
        <p:spPr>
          <a:xfrm>
            <a:off x="10827879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2" name="object 5512"/>
          <p:cNvSpPr/>
          <p:nvPr/>
        </p:nvSpPr>
        <p:spPr>
          <a:xfrm>
            <a:off x="14123804" y="807469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3" name="object 5513"/>
          <p:cNvSpPr/>
          <p:nvPr/>
        </p:nvSpPr>
        <p:spPr>
          <a:xfrm>
            <a:off x="10882524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4" name="object 5514"/>
          <p:cNvSpPr/>
          <p:nvPr/>
        </p:nvSpPr>
        <p:spPr>
          <a:xfrm>
            <a:off x="14123804" y="812934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5" name="object 5515"/>
          <p:cNvSpPr/>
          <p:nvPr/>
        </p:nvSpPr>
        <p:spPr>
          <a:xfrm>
            <a:off x="10936158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6" name="object 5516"/>
          <p:cNvSpPr/>
          <p:nvPr/>
        </p:nvSpPr>
        <p:spPr>
          <a:xfrm>
            <a:off x="14123804" y="818297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7" name="object 5517"/>
          <p:cNvSpPr/>
          <p:nvPr/>
        </p:nvSpPr>
        <p:spPr>
          <a:xfrm>
            <a:off x="14123804" y="823660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8" name="object 5518"/>
          <p:cNvSpPr/>
          <p:nvPr/>
        </p:nvSpPr>
        <p:spPr>
          <a:xfrm>
            <a:off x="14123804" y="829024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9" name="object 5519"/>
          <p:cNvSpPr/>
          <p:nvPr/>
        </p:nvSpPr>
        <p:spPr>
          <a:xfrm>
            <a:off x="14123804" y="834387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0" name="object 5520"/>
          <p:cNvSpPr/>
          <p:nvPr/>
        </p:nvSpPr>
        <p:spPr>
          <a:xfrm>
            <a:off x="14123804" y="839750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1" name="object 5521"/>
          <p:cNvSpPr/>
          <p:nvPr/>
        </p:nvSpPr>
        <p:spPr>
          <a:xfrm>
            <a:off x="14123804" y="84511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2" name="object 5522"/>
          <p:cNvSpPr/>
          <p:nvPr/>
        </p:nvSpPr>
        <p:spPr>
          <a:xfrm>
            <a:off x="14123804" y="85047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3" name="object 5523"/>
          <p:cNvSpPr/>
          <p:nvPr/>
        </p:nvSpPr>
        <p:spPr>
          <a:xfrm>
            <a:off x="14123804" y="855840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4" name="object 5524"/>
          <p:cNvSpPr/>
          <p:nvPr/>
        </p:nvSpPr>
        <p:spPr>
          <a:xfrm>
            <a:off x="14123804" y="86120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5" name="object 5525"/>
          <p:cNvSpPr/>
          <p:nvPr/>
        </p:nvSpPr>
        <p:spPr>
          <a:xfrm>
            <a:off x="14123804" y="86656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6" name="object 5526"/>
          <p:cNvSpPr/>
          <p:nvPr/>
        </p:nvSpPr>
        <p:spPr>
          <a:xfrm>
            <a:off x="14123804" y="871930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7" name="object 5527"/>
          <p:cNvSpPr/>
          <p:nvPr/>
        </p:nvSpPr>
        <p:spPr>
          <a:xfrm>
            <a:off x="14123804" y="87729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8" name="object 5528"/>
          <p:cNvSpPr/>
          <p:nvPr/>
        </p:nvSpPr>
        <p:spPr>
          <a:xfrm>
            <a:off x="14123804" y="88265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9" name="object 5529"/>
          <p:cNvSpPr/>
          <p:nvPr/>
        </p:nvSpPr>
        <p:spPr>
          <a:xfrm>
            <a:off x="11935966" y="113706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0" name="object 5530"/>
          <p:cNvSpPr/>
          <p:nvPr/>
        </p:nvSpPr>
        <p:spPr>
          <a:xfrm>
            <a:off x="11955193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1" name="object 5531"/>
          <p:cNvSpPr/>
          <p:nvPr/>
        </p:nvSpPr>
        <p:spPr>
          <a:xfrm>
            <a:off x="12008826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2" name="object 5532"/>
          <p:cNvSpPr/>
          <p:nvPr/>
        </p:nvSpPr>
        <p:spPr>
          <a:xfrm>
            <a:off x="12062460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3" name="object 5533"/>
          <p:cNvSpPr/>
          <p:nvPr/>
        </p:nvSpPr>
        <p:spPr>
          <a:xfrm>
            <a:off x="12116093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4" name="object 5534"/>
          <p:cNvSpPr/>
          <p:nvPr/>
        </p:nvSpPr>
        <p:spPr>
          <a:xfrm>
            <a:off x="12169726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5" name="object 5535"/>
          <p:cNvSpPr/>
          <p:nvPr/>
        </p:nvSpPr>
        <p:spPr>
          <a:xfrm>
            <a:off x="12223360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6" name="object 5536"/>
          <p:cNvSpPr/>
          <p:nvPr/>
        </p:nvSpPr>
        <p:spPr>
          <a:xfrm>
            <a:off x="12278005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7" name="object 5537"/>
          <p:cNvSpPr/>
          <p:nvPr/>
        </p:nvSpPr>
        <p:spPr>
          <a:xfrm>
            <a:off x="12331639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8" name="object 5538"/>
          <p:cNvSpPr/>
          <p:nvPr/>
        </p:nvSpPr>
        <p:spPr>
          <a:xfrm>
            <a:off x="12385272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9" name="object 5539"/>
          <p:cNvSpPr/>
          <p:nvPr/>
        </p:nvSpPr>
        <p:spPr>
          <a:xfrm>
            <a:off x="12438905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0" name="object 5540"/>
          <p:cNvSpPr/>
          <p:nvPr/>
        </p:nvSpPr>
        <p:spPr>
          <a:xfrm>
            <a:off x="12492539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1" name="object 5541"/>
          <p:cNvSpPr/>
          <p:nvPr/>
        </p:nvSpPr>
        <p:spPr>
          <a:xfrm>
            <a:off x="14123804" y="973935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2" name="object 5542"/>
          <p:cNvSpPr/>
          <p:nvPr/>
        </p:nvSpPr>
        <p:spPr>
          <a:xfrm>
            <a:off x="12546172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3" name="object 5543"/>
          <p:cNvSpPr/>
          <p:nvPr/>
        </p:nvSpPr>
        <p:spPr>
          <a:xfrm>
            <a:off x="14123804" y="979299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4" name="object 5544"/>
          <p:cNvSpPr/>
          <p:nvPr/>
        </p:nvSpPr>
        <p:spPr>
          <a:xfrm>
            <a:off x="12599806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5" name="object 5545"/>
          <p:cNvSpPr/>
          <p:nvPr/>
        </p:nvSpPr>
        <p:spPr>
          <a:xfrm>
            <a:off x="14123804" y="984662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6" name="object 5546"/>
          <p:cNvSpPr/>
          <p:nvPr/>
        </p:nvSpPr>
        <p:spPr>
          <a:xfrm>
            <a:off x="12653440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7" name="object 5547"/>
          <p:cNvSpPr/>
          <p:nvPr/>
        </p:nvSpPr>
        <p:spPr>
          <a:xfrm>
            <a:off x="14123804" y="990025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8" name="object 5548"/>
          <p:cNvSpPr/>
          <p:nvPr/>
        </p:nvSpPr>
        <p:spPr>
          <a:xfrm>
            <a:off x="12707073" y="1138580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9" name="object 5549"/>
          <p:cNvSpPr/>
          <p:nvPr/>
        </p:nvSpPr>
        <p:spPr>
          <a:xfrm>
            <a:off x="14123804" y="995389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0" name="object 5550"/>
          <p:cNvSpPr/>
          <p:nvPr/>
        </p:nvSpPr>
        <p:spPr>
          <a:xfrm>
            <a:off x="14123804" y="1000752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1" name="object 5551"/>
          <p:cNvSpPr/>
          <p:nvPr/>
        </p:nvSpPr>
        <p:spPr>
          <a:xfrm>
            <a:off x="14123804" y="1006115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2" name="object 5552"/>
          <p:cNvSpPr/>
          <p:nvPr/>
        </p:nvSpPr>
        <p:spPr>
          <a:xfrm>
            <a:off x="14123804" y="1011479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3" name="object 5553"/>
          <p:cNvSpPr/>
          <p:nvPr/>
        </p:nvSpPr>
        <p:spPr>
          <a:xfrm>
            <a:off x="14123804" y="1016842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4" name="object 5554"/>
          <p:cNvSpPr/>
          <p:nvPr/>
        </p:nvSpPr>
        <p:spPr>
          <a:xfrm>
            <a:off x="14123804" y="1022205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5" name="object 5555"/>
          <p:cNvSpPr/>
          <p:nvPr/>
        </p:nvSpPr>
        <p:spPr>
          <a:xfrm>
            <a:off x="14141008" y="10275691"/>
            <a:ext cx="18415" cy="19685"/>
          </a:xfrm>
          <a:custGeom>
            <a:avLst/>
            <a:gdLst/>
            <a:ahLst/>
            <a:cxnLst/>
            <a:rect l="l" t="t" r="r" b="b"/>
            <a:pathLst>
              <a:path w="18415" h="19684">
                <a:moveTo>
                  <a:pt x="0" y="19227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6" name="object 5556"/>
          <p:cNvSpPr/>
          <p:nvPr/>
        </p:nvSpPr>
        <p:spPr>
          <a:xfrm>
            <a:off x="13320315" y="11370622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7" name="object 5557"/>
          <p:cNvSpPr/>
          <p:nvPr/>
        </p:nvSpPr>
        <p:spPr>
          <a:xfrm>
            <a:off x="13350675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8" name="object 5558"/>
          <p:cNvSpPr/>
          <p:nvPr/>
        </p:nvSpPr>
        <p:spPr>
          <a:xfrm>
            <a:off x="13404307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9" name="object 5559"/>
          <p:cNvSpPr/>
          <p:nvPr/>
        </p:nvSpPr>
        <p:spPr>
          <a:xfrm>
            <a:off x="14123804" y="1065112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0" name="object 5560"/>
          <p:cNvSpPr/>
          <p:nvPr/>
        </p:nvSpPr>
        <p:spPr>
          <a:xfrm>
            <a:off x="13457941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1" name="object 5561"/>
          <p:cNvSpPr/>
          <p:nvPr/>
        </p:nvSpPr>
        <p:spPr>
          <a:xfrm>
            <a:off x="14123804" y="1070577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2" name="object 5562"/>
          <p:cNvSpPr/>
          <p:nvPr/>
        </p:nvSpPr>
        <p:spPr>
          <a:xfrm>
            <a:off x="13511575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3" name="object 5563"/>
          <p:cNvSpPr/>
          <p:nvPr/>
        </p:nvSpPr>
        <p:spPr>
          <a:xfrm>
            <a:off x="14123804" y="1075940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4" name="object 5564"/>
          <p:cNvSpPr/>
          <p:nvPr/>
        </p:nvSpPr>
        <p:spPr>
          <a:xfrm>
            <a:off x="13565207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5" name="object 5565"/>
          <p:cNvSpPr/>
          <p:nvPr/>
        </p:nvSpPr>
        <p:spPr>
          <a:xfrm>
            <a:off x="14123804" y="1081303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6" name="object 5566"/>
          <p:cNvSpPr/>
          <p:nvPr/>
        </p:nvSpPr>
        <p:spPr>
          <a:xfrm>
            <a:off x="13618841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7" name="object 5567"/>
          <p:cNvSpPr/>
          <p:nvPr/>
        </p:nvSpPr>
        <p:spPr>
          <a:xfrm>
            <a:off x="14123804" y="1086667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8" name="object 5568"/>
          <p:cNvSpPr/>
          <p:nvPr/>
        </p:nvSpPr>
        <p:spPr>
          <a:xfrm>
            <a:off x="13672475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9" name="object 5569"/>
          <p:cNvSpPr/>
          <p:nvPr/>
        </p:nvSpPr>
        <p:spPr>
          <a:xfrm>
            <a:off x="14123804" y="1092030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0" name="object 5570"/>
          <p:cNvSpPr/>
          <p:nvPr/>
        </p:nvSpPr>
        <p:spPr>
          <a:xfrm>
            <a:off x="13727120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1" name="object 5571"/>
          <p:cNvSpPr/>
          <p:nvPr/>
        </p:nvSpPr>
        <p:spPr>
          <a:xfrm>
            <a:off x="14123804" y="1097393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2" name="object 5572"/>
          <p:cNvSpPr/>
          <p:nvPr/>
        </p:nvSpPr>
        <p:spPr>
          <a:xfrm>
            <a:off x="13780754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3" name="object 5573"/>
          <p:cNvSpPr/>
          <p:nvPr/>
        </p:nvSpPr>
        <p:spPr>
          <a:xfrm>
            <a:off x="14123804" y="1102757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4" name="object 5574"/>
          <p:cNvSpPr/>
          <p:nvPr/>
        </p:nvSpPr>
        <p:spPr>
          <a:xfrm>
            <a:off x="13834386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5" name="object 5575"/>
          <p:cNvSpPr/>
          <p:nvPr/>
        </p:nvSpPr>
        <p:spPr>
          <a:xfrm>
            <a:off x="14123804" y="110812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6" name="object 5576"/>
          <p:cNvSpPr/>
          <p:nvPr/>
        </p:nvSpPr>
        <p:spPr>
          <a:xfrm>
            <a:off x="13888020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7" name="object 5577"/>
          <p:cNvSpPr/>
          <p:nvPr/>
        </p:nvSpPr>
        <p:spPr>
          <a:xfrm>
            <a:off x="14123804" y="1113483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8" name="object 5578"/>
          <p:cNvSpPr/>
          <p:nvPr/>
        </p:nvSpPr>
        <p:spPr>
          <a:xfrm>
            <a:off x="13941654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9" name="object 5579"/>
          <p:cNvSpPr/>
          <p:nvPr/>
        </p:nvSpPr>
        <p:spPr>
          <a:xfrm>
            <a:off x="14123804" y="1118847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0" name="object 5580"/>
          <p:cNvSpPr/>
          <p:nvPr/>
        </p:nvSpPr>
        <p:spPr>
          <a:xfrm>
            <a:off x="13995286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1" name="object 5581"/>
          <p:cNvSpPr/>
          <p:nvPr/>
        </p:nvSpPr>
        <p:spPr>
          <a:xfrm>
            <a:off x="14123804" y="112421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2" name="object 5582"/>
          <p:cNvSpPr/>
          <p:nvPr/>
        </p:nvSpPr>
        <p:spPr>
          <a:xfrm>
            <a:off x="14048920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3" name="object 5583"/>
          <p:cNvSpPr/>
          <p:nvPr/>
        </p:nvSpPr>
        <p:spPr>
          <a:xfrm>
            <a:off x="14123804" y="1129573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4" name="object 5584"/>
          <p:cNvSpPr/>
          <p:nvPr/>
        </p:nvSpPr>
        <p:spPr>
          <a:xfrm>
            <a:off x="14102554" y="11349371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0" y="56669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5" name="object 5585"/>
          <p:cNvSpPr/>
          <p:nvPr/>
        </p:nvSpPr>
        <p:spPr>
          <a:xfrm>
            <a:off x="14156187" y="1140300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6" name="object 5586"/>
          <p:cNvSpPr/>
          <p:nvPr/>
        </p:nvSpPr>
        <p:spPr>
          <a:xfrm>
            <a:off x="6934903" y="118340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20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7" name="object 5587"/>
          <p:cNvSpPr/>
          <p:nvPr/>
        </p:nvSpPr>
        <p:spPr>
          <a:xfrm>
            <a:off x="6934903" y="11780463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79">
                <a:moveTo>
                  <a:pt x="55657" y="556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8" name="object 5588"/>
          <p:cNvSpPr/>
          <p:nvPr/>
        </p:nvSpPr>
        <p:spPr>
          <a:xfrm>
            <a:off x="7007762" y="1180070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9" name="object 5589"/>
          <p:cNvSpPr/>
          <p:nvPr/>
        </p:nvSpPr>
        <p:spPr>
          <a:xfrm>
            <a:off x="6934903" y="1172682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0" name="object 5590"/>
          <p:cNvSpPr/>
          <p:nvPr/>
        </p:nvSpPr>
        <p:spPr>
          <a:xfrm>
            <a:off x="7061396" y="1180070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32382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1" name="object 5591"/>
          <p:cNvSpPr/>
          <p:nvPr/>
        </p:nvSpPr>
        <p:spPr>
          <a:xfrm>
            <a:off x="6934903" y="1167319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2" name="object 5592"/>
          <p:cNvSpPr/>
          <p:nvPr/>
        </p:nvSpPr>
        <p:spPr>
          <a:xfrm>
            <a:off x="7101875" y="11786534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25298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3" name="object 5593"/>
          <p:cNvSpPr/>
          <p:nvPr/>
        </p:nvSpPr>
        <p:spPr>
          <a:xfrm>
            <a:off x="6934903" y="1161956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4" name="object 5594"/>
          <p:cNvSpPr/>
          <p:nvPr/>
        </p:nvSpPr>
        <p:spPr>
          <a:xfrm>
            <a:off x="7135269" y="11766295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5" name="object 5595"/>
          <p:cNvSpPr/>
          <p:nvPr/>
        </p:nvSpPr>
        <p:spPr>
          <a:xfrm>
            <a:off x="6934903" y="1156592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6" name="object 5596"/>
          <p:cNvSpPr/>
          <p:nvPr/>
        </p:nvSpPr>
        <p:spPr>
          <a:xfrm>
            <a:off x="7168663" y="11747068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7" name="object 5597"/>
          <p:cNvSpPr/>
          <p:nvPr/>
        </p:nvSpPr>
        <p:spPr>
          <a:xfrm>
            <a:off x="6934903" y="1151229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8" name="object 5598"/>
          <p:cNvSpPr/>
          <p:nvPr/>
        </p:nvSpPr>
        <p:spPr>
          <a:xfrm>
            <a:off x="7203069" y="11726829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9" name="object 5599"/>
          <p:cNvSpPr/>
          <p:nvPr/>
        </p:nvSpPr>
        <p:spPr>
          <a:xfrm>
            <a:off x="6934903" y="1145866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0" name="object 5600"/>
          <p:cNvSpPr/>
          <p:nvPr/>
        </p:nvSpPr>
        <p:spPr>
          <a:xfrm>
            <a:off x="7236464" y="11706590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1" name="object 5601"/>
          <p:cNvSpPr/>
          <p:nvPr/>
        </p:nvSpPr>
        <p:spPr>
          <a:xfrm>
            <a:off x="6934903" y="1140502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2" name="object 5602"/>
          <p:cNvSpPr/>
          <p:nvPr/>
        </p:nvSpPr>
        <p:spPr>
          <a:xfrm>
            <a:off x="7269858" y="11687363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3" name="object 5603"/>
          <p:cNvSpPr/>
          <p:nvPr/>
        </p:nvSpPr>
        <p:spPr>
          <a:xfrm>
            <a:off x="6934903" y="1135139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4" name="object 5604"/>
          <p:cNvSpPr/>
          <p:nvPr/>
        </p:nvSpPr>
        <p:spPr>
          <a:xfrm>
            <a:off x="7304265" y="11667124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5" name="object 5605"/>
          <p:cNvSpPr/>
          <p:nvPr/>
        </p:nvSpPr>
        <p:spPr>
          <a:xfrm>
            <a:off x="6934903" y="1129776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6" name="object 5606"/>
          <p:cNvSpPr/>
          <p:nvPr/>
        </p:nvSpPr>
        <p:spPr>
          <a:xfrm>
            <a:off x="7337659" y="11646885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7" name="object 5607"/>
          <p:cNvSpPr/>
          <p:nvPr/>
        </p:nvSpPr>
        <p:spPr>
          <a:xfrm>
            <a:off x="6934903" y="112441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8" name="object 5608"/>
          <p:cNvSpPr/>
          <p:nvPr/>
        </p:nvSpPr>
        <p:spPr>
          <a:xfrm>
            <a:off x="7371053" y="11627658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310" y="252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9" name="object 5609"/>
          <p:cNvSpPr/>
          <p:nvPr/>
        </p:nvSpPr>
        <p:spPr>
          <a:xfrm>
            <a:off x="6934903" y="1119049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0" name="object 5610"/>
          <p:cNvSpPr/>
          <p:nvPr/>
        </p:nvSpPr>
        <p:spPr>
          <a:xfrm>
            <a:off x="7405460" y="11607419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1" name="object 5611"/>
          <p:cNvSpPr/>
          <p:nvPr/>
        </p:nvSpPr>
        <p:spPr>
          <a:xfrm>
            <a:off x="6934903" y="1113686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2" name="object 5612"/>
          <p:cNvSpPr/>
          <p:nvPr/>
        </p:nvSpPr>
        <p:spPr>
          <a:xfrm>
            <a:off x="7438854" y="11587180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3" name="object 5613"/>
          <p:cNvSpPr/>
          <p:nvPr/>
        </p:nvSpPr>
        <p:spPr>
          <a:xfrm>
            <a:off x="6934903" y="110832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4" name="object 5614"/>
          <p:cNvSpPr/>
          <p:nvPr/>
        </p:nvSpPr>
        <p:spPr>
          <a:xfrm>
            <a:off x="7472248" y="11566941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5" name="object 5615"/>
          <p:cNvSpPr/>
          <p:nvPr/>
        </p:nvSpPr>
        <p:spPr>
          <a:xfrm>
            <a:off x="6934903" y="1102959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6" name="object 5616"/>
          <p:cNvSpPr/>
          <p:nvPr/>
        </p:nvSpPr>
        <p:spPr>
          <a:xfrm>
            <a:off x="7506654" y="11547713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7" name="object 5617"/>
          <p:cNvSpPr/>
          <p:nvPr/>
        </p:nvSpPr>
        <p:spPr>
          <a:xfrm>
            <a:off x="6934903" y="109759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8" name="object 5618"/>
          <p:cNvSpPr/>
          <p:nvPr/>
        </p:nvSpPr>
        <p:spPr>
          <a:xfrm>
            <a:off x="7540049" y="11527474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9" name="object 5619"/>
          <p:cNvSpPr/>
          <p:nvPr/>
        </p:nvSpPr>
        <p:spPr>
          <a:xfrm>
            <a:off x="6934903" y="1092232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0" name="object 5620"/>
          <p:cNvSpPr/>
          <p:nvPr/>
        </p:nvSpPr>
        <p:spPr>
          <a:xfrm>
            <a:off x="7573443" y="11507235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1" name="object 5621"/>
          <p:cNvSpPr/>
          <p:nvPr/>
        </p:nvSpPr>
        <p:spPr>
          <a:xfrm>
            <a:off x="6934903" y="1086869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2" name="object 5622"/>
          <p:cNvSpPr/>
          <p:nvPr/>
        </p:nvSpPr>
        <p:spPr>
          <a:xfrm>
            <a:off x="7607850" y="11488008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3" name="object 5623"/>
          <p:cNvSpPr/>
          <p:nvPr/>
        </p:nvSpPr>
        <p:spPr>
          <a:xfrm>
            <a:off x="6934903" y="108150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4" name="object 5624"/>
          <p:cNvSpPr/>
          <p:nvPr/>
        </p:nvSpPr>
        <p:spPr>
          <a:xfrm>
            <a:off x="7641244" y="11467769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5" name="object 5625"/>
          <p:cNvSpPr/>
          <p:nvPr/>
        </p:nvSpPr>
        <p:spPr>
          <a:xfrm>
            <a:off x="6934903" y="1076142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6" name="object 5626"/>
          <p:cNvSpPr/>
          <p:nvPr/>
        </p:nvSpPr>
        <p:spPr>
          <a:xfrm>
            <a:off x="7674639" y="11447530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7" name="object 5627"/>
          <p:cNvSpPr/>
          <p:nvPr/>
        </p:nvSpPr>
        <p:spPr>
          <a:xfrm>
            <a:off x="6934903" y="1070779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8" name="object 5628"/>
          <p:cNvSpPr/>
          <p:nvPr/>
        </p:nvSpPr>
        <p:spPr>
          <a:xfrm>
            <a:off x="7709045" y="11428303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310" y="252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9" name="object 5629"/>
          <p:cNvSpPr/>
          <p:nvPr/>
        </p:nvSpPr>
        <p:spPr>
          <a:xfrm>
            <a:off x="6934903" y="1065314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0" name="object 5630"/>
          <p:cNvSpPr/>
          <p:nvPr/>
        </p:nvSpPr>
        <p:spPr>
          <a:xfrm>
            <a:off x="7742439" y="11408064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1" name="object 5631"/>
          <p:cNvSpPr/>
          <p:nvPr/>
        </p:nvSpPr>
        <p:spPr>
          <a:xfrm>
            <a:off x="6934903" y="1059951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2" name="object 5632"/>
          <p:cNvSpPr/>
          <p:nvPr/>
        </p:nvSpPr>
        <p:spPr>
          <a:xfrm>
            <a:off x="7775834" y="11387825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3" name="object 5633"/>
          <p:cNvSpPr/>
          <p:nvPr/>
        </p:nvSpPr>
        <p:spPr>
          <a:xfrm>
            <a:off x="6934903" y="1054588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4" name="object 5634"/>
          <p:cNvSpPr/>
          <p:nvPr/>
        </p:nvSpPr>
        <p:spPr>
          <a:xfrm>
            <a:off x="7812264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5" name="object 5635"/>
          <p:cNvSpPr/>
          <p:nvPr/>
        </p:nvSpPr>
        <p:spPr>
          <a:xfrm>
            <a:off x="6934903" y="1049224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6" name="object 5636"/>
          <p:cNvSpPr/>
          <p:nvPr/>
        </p:nvSpPr>
        <p:spPr>
          <a:xfrm>
            <a:off x="7865898" y="11370622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346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7" name="object 5637"/>
          <p:cNvSpPr/>
          <p:nvPr/>
        </p:nvSpPr>
        <p:spPr>
          <a:xfrm>
            <a:off x="6934903" y="1043861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8" name="object 5638"/>
          <p:cNvSpPr/>
          <p:nvPr/>
        </p:nvSpPr>
        <p:spPr>
          <a:xfrm>
            <a:off x="6934903" y="1038498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9" name="object 5639"/>
          <p:cNvSpPr/>
          <p:nvPr/>
        </p:nvSpPr>
        <p:spPr>
          <a:xfrm>
            <a:off x="6934903" y="1033134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0" name="object 5640"/>
          <p:cNvSpPr/>
          <p:nvPr/>
        </p:nvSpPr>
        <p:spPr>
          <a:xfrm>
            <a:off x="6934903" y="1027771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1" name="object 5641"/>
          <p:cNvSpPr/>
          <p:nvPr/>
        </p:nvSpPr>
        <p:spPr>
          <a:xfrm>
            <a:off x="6934903" y="1022408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2" name="object 5642"/>
          <p:cNvSpPr/>
          <p:nvPr/>
        </p:nvSpPr>
        <p:spPr>
          <a:xfrm>
            <a:off x="6934903" y="1017044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3" name="object 5643"/>
          <p:cNvSpPr/>
          <p:nvPr/>
        </p:nvSpPr>
        <p:spPr>
          <a:xfrm>
            <a:off x="6934903" y="1011681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4" name="object 5644"/>
          <p:cNvSpPr/>
          <p:nvPr/>
        </p:nvSpPr>
        <p:spPr>
          <a:xfrm>
            <a:off x="6934903" y="1006318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5" name="object 5645"/>
          <p:cNvSpPr/>
          <p:nvPr/>
        </p:nvSpPr>
        <p:spPr>
          <a:xfrm>
            <a:off x="8330383" y="11291690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6" name="object 5646"/>
          <p:cNvSpPr/>
          <p:nvPr/>
        </p:nvSpPr>
        <p:spPr>
          <a:xfrm>
            <a:off x="6934903" y="1000954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7" name="object 5647"/>
          <p:cNvSpPr/>
          <p:nvPr/>
        </p:nvSpPr>
        <p:spPr>
          <a:xfrm>
            <a:off x="8348598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8" name="object 5648"/>
          <p:cNvSpPr/>
          <p:nvPr/>
        </p:nvSpPr>
        <p:spPr>
          <a:xfrm>
            <a:off x="6934903" y="995591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9" name="object 5649"/>
          <p:cNvSpPr/>
          <p:nvPr/>
        </p:nvSpPr>
        <p:spPr>
          <a:xfrm>
            <a:off x="8402232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0" name="object 5650"/>
          <p:cNvSpPr/>
          <p:nvPr/>
        </p:nvSpPr>
        <p:spPr>
          <a:xfrm>
            <a:off x="6934903" y="990228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1" name="object 5651"/>
          <p:cNvSpPr/>
          <p:nvPr/>
        </p:nvSpPr>
        <p:spPr>
          <a:xfrm>
            <a:off x="8456877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2" name="object 5652"/>
          <p:cNvSpPr/>
          <p:nvPr/>
        </p:nvSpPr>
        <p:spPr>
          <a:xfrm>
            <a:off x="6934903" y="984864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3" name="object 5653"/>
          <p:cNvSpPr/>
          <p:nvPr/>
        </p:nvSpPr>
        <p:spPr>
          <a:xfrm>
            <a:off x="8510510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4" name="object 5654"/>
          <p:cNvSpPr/>
          <p:nvPr/>
        </p:nvSpPr>
        <p:spPr>
          <a:xfrm>
            <a:off x="6934903" y="979501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5" name="object 5655"/>
          <p:cNvSpPr/>
          <p:nvPr/>
        </p:nvSpPr>
        <p:spPr>
          <a:xfrm>
            <a:off x="8564144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6" name="object 5656"/>
          <p:cNvSpPr/>
          <p:nvPr/>
        </p:nvSpPr>
        <p:spPr>
          <a:xfrm>
            <a:off x="6967284" y="977376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35" y="30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7" name="object 5657"/>
          <p:cNvSpPr/>
          <p:nvPr/>
        </p:nvSpPr>
        <p:spPr>
          <a:xfrm>
            <a:off x="8617777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8" name="object 5658"/>
          <p:cNvSpPr/>
          <p:nvPr/>
        </p:nvSpPr>
        <p:spPr>
          <a:xfrm>
            <a:off x="6934903" y="9311301"/>
            <a:ext cx="26670" cy="27940"/>
          </a:xfrm>
          <a:custGeom>
            <a:avLst/>
            <a:gdLst/>
            <a:ahLst/>
            <a:cxnLst/>
            <a:rect l="l" t="t" r="r" b="b"/>
            <a:pathLst>
              <a:path w="26670" h="27940">
                <a:moveTo>
                  <a:pt x="26310" y="27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9" name="object 5659"/>
          <p:cNvSpPr/>
          <p:nvPr/>
        </p:nvSpPr>
        <p:spPr>
          <a:xfrm>
            <a:off x="6934903" y="925766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0" name="object 5660"/>
          <p:cNvSpPr/>
          <p:nvPr/>
        </p:nvSpPr>
        <p:spPr>
          <a:xfrm>
            <a:off x="6934903" y="920403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1" name="object 5661"/>
          <p:cNvSpPr/>
          <p:nvPr/>
        </p:nvSpPr>
        <p:spPr>
          <a:xfrm>
            <a:off x="6934903" y="915040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2" name="object 5662"/>
          <p:cNvSpPr/>
          <p:nvPr/>
        </p:nvSpPr>
        <p:spPr>
          <a:xfrm>
            <a:off x="6934903" y="909676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3" name="object 5663"/>
          <p:cNvSpPr/>
          <p:nvPr/>
        </p:nvSpPr>
        <p:spPr>
          <a:xfrm>
            <a:off x="6960201" y="906944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10119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4" name="object 5664"/>
          <p:cNvSpPr/>
          <p:nvPr/>
        </p:nvSpPr>
        <p:spPr>
          <a:xfrm>
            <a:off x="6934903" y="882860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25298" y="252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5" name="object 5665"/>
          <p:cNvSpPr/>
          <p:nvPr/>
        </p:nvSpPr>
        <p:spPr>
          <a:xfrm>
            <a:off x="6934903" y="877496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6" name="object 5666"/>
          <p:cNvSpPr/>
          <p:nvPr/>
        </p:nvSpPr>
        <p:spPr>
          <a:xfrm>
            <a:off x="6934903" y="872133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7" name="object 5667"/>
          <p:cNvSpPr/>
          <p:nvPr/>
        </p:nvSpPr>
        <p:spPr>
          <a:xfrm>
            <a:off x="9636812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8" name="object 5668"/>
          <p:cNvSpPr/>
          <p:nvPr/>
        </p:nvSpPr>
        <p:spPr>
          <a:xfrm>
            <a:off x="6934903" y="866770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9" name="object 5669"/>
          <p:cNvSpPr/>
          <p:nvPr/>
        </p:nvSpPr>
        <p:spPr>
          <a:xfrm>
            <a:off x="9690446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0" name="object 5670"/>
          <p:cNvSpPr/>
          <p:nvPr/>
        </p:nvSpPr>
        <p:spPr>
          <a:xfrm>
            <a:off x="6934903" y="861406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1" name="object 5671"/>
          <p:cNvSpPr/>
          <p:nvPr/>
        </p:nvSpPr>
        <p:spPr>
          <a:xfrm>
            <a:off x="9744079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2" name="object 5672"/>
          <p:cNvSpPr/>
          <p:nvPr/>
        </p:nvSpPr>
        <p:spPr>
          <a:xfrm>
            <a:off x="6934903" y="856043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3" name="object 5673"/>
          <p:cNvSpPr/>
          <p:nvPr/>
        </p:nvSpPr>
        <p:spPr>
          <a:xfrm>
            <a:off x="6934903" y="850680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4" name="object 5674"/>
          <p:cNvSpPr/>
          <p:nvPr/>
        </p:nvSpPr>
        <p:spPr>
          <a:xfrm>
            <a:off x="6934903" y="84531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5" name="object 5675"/>
          <p:cNvSpPr/>
          <p:nvPr/>
        </p:nvSpPr>
        <p:spPr>
          <a:xfrm>
            <a:off x="6934903" y="839953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6" name="object 5676"/>
          <p:cNvSpPr/>
          <p:nvPr/>
        </p:nvSpPr>
        <p:spPr>
          <a:xfrm>
            <a:off x="6934903" y="834589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7" name="object 5677"/>
          <p:cNvSpPr/>
          <p:nvPr/>
        </p:nvSpPr>
        <p:spPr>
          <a:xfrm>
            <a:off x="6934903" y="82922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8" name="object 5678"/>
          <p:cNvSpPr/>
          <p:nvPr/>
        </p:nvSpPr>
        <p:spPr>
          <a:xfrm>
            <a:off x="6934903" y="823863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9" name="object 5679"/>
          <p:cNvSpPr/>
          <p:nvPr/>
        </p:nvSpPr>
        <p:spPr>
          <a:xfrm>
            <a:off x="6934903" y="818499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0" name="object 5680"/>
          <p:cNvSpPr/>
          <p:nvPr/>
        </p:nvSpPr>
        <p:spPr>
          <a:xfrm>
            <a:off x="6934903" y="81313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1" name="object 5681"/>
          <p:cNvSpPr/>
          <p:nvPr/>
        </p:nvSpPr>
        <p:spPr>
          <a:xfrm>
            <a:off x="6934903" y="807672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2" name="object 5682"/>
          <p:cNvSpPr/>
          <p:nvPr/>
        </p:nvSpPr>
        <p:spPr>
          <a:xfrm>
            <a:off x="6934903" y="802308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3" name="object 5683"/>
          <p:cNvSpPr/>
          <p:nvPr/>
        </p:nvSpPr>
        <p:spPr>
          <a:xfrm>
            <a:off x="6934903" y="796945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4" name="object 5684"/>
          <p:cNvSpPr/>
          <p:nvPr/>
        </p:nvSpPr>
        <p:spPr>
          <a:xfrm>
            <a:off x="6934903" y="791582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5" name="object 5685"/>
          <p:cNvSpPr/>
          <p:nvPr/>
        </p:nvSpPr>
        <p:spPr>
          <a:xfrm>
            <a:off x="6934903" y="786218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6" name="object 5686"/>
          <p:cNvSpPr/>
          <p:nvPr/>
        </p:nvSpPr>
        <p:spPr>
          <a:xfrm>
            <a:off x="6968297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7" name="object 5687"/>
          <p:cNvSpPr/>
          <p:nvPr/>
        </p:nvSpPr>
        <p:spPr>
          <a:xfrm>
            <a:off x="7021930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8" name="object 5688"/>
          <p:cNvSpPr/>
          <p:nvPr/>
        </p:nvSpPr>
        <p:spPr>
          <a:xfrm>
            <a:off x="7075564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9" name="object 5689"/>
          <p:cNvSpPr/>
          <p:nvPr/>
        </p:nvSpPr>
        <p:spPr>
          <a:xfrm>
            <a:off x="7129197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0" name="object 5690"/>
          <p:cNvSpPr/>
          <p:nvPr/>
        </p:nvSpPr>
        <p:spPr>
          <a:xfrm>
            <a:off x="10744899" y="11405028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023" y="10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1" name="object 5691"/>
          <p:cNvSpPr/>
          <p:nvPr/>
        </p:nvSpPr>
        <p:spPr>
          <a:xfrm>
            <a:off x="7182830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2" name="object 5692"/>
          <p:cNvSpPr/>
          <p:nvPr/>
        </p:nvSpPr>
        <p:spPr>
          <a:xfrm>
            <a:off x="10764126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3" name="object 5693"/>
          <p:cNvSpPr/>
          <p:nvPr/>
        </p:nvSpPr>
        <p:spPr>
          <a:xfrm>
            <a:off x="7236464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4" name="object 5694"/>
          <p:cNvSpPr/>
          <p:nvPr/>
        </p:nvSpPr>
        <p:spPr>
          <a:xfrm>
            <a:off x="10817759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5" name="object 5695"/>
          <p:cNvSpPr/>
          <p:nvPr/>
        </p:nvSpPr>
        <p:spPr>
          <a:xfrm>
            <a:off x="7290097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6" name="object 5696"/>
          <p:cNvSpPr/>
          <p:nvPr/>
        </p:nvSpPr>
        <p:spPr>
          <a:xfrm>
            <a:off x="10871393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7" name="object 5697"/>
          <p:cNvSpPr/>
          <p:nvPr/>
        </p:nvSpPr>
        <p:spPr>
          <a:xfrm>
            <a:off x="7343730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8" name="object 5698"/>
          <p:cNvSpPr/>
          <p:nvPr/>
        </p:nvSpPr>
        <p:spPr>
          <a:xfrm>
            <a:off x="10925026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9" name="object 5699"/>
          <p:cNvSpPr/>
          <p:nvPr/>
        </p:nvSpPr>
        <p:spPr>
          <a:xfrm>
            <a:off x="7398376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0" name="object 5700"/>
          <p:cNvSpPr/>
          <p:nvPr/>
        </p:nvSpPr>
        <p:spPr>
          <a:xfrm>
            <a:off x="10978660" y="11370622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6071" y="50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1" name="object 5701"/>
          <p:cNvSpPr/>
          <p:nvPr/>
        </p:nvSpPr>
        <p:spPr>
          <a:xfrm>
            <a:off x="7452010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2" name="object 5702"/>
          <p:cNvSpPr/>
          <p:nvPr/>
        </p:nvSpPr>
        <p:spPr>
          <a:xfrm>
            <a:off x="7505643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3" name="object 5703"/>
          <p:cNvSpPr/>
          <p:nvPr/>
        </p:nvSpPr>
        <p:spPr>
          <a:xfrm>
            <a:off x="7559276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4" name="object 5704"/>
          <p:cNvSpPr/>
          <p:nvPr/>
        </p:nvSpPr>
        <p:spPr>
          <a:xfrm>
            <a:off x="7612910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5" name="object 5705"/>
          <p:cNvSpPr/>
          <p:nvPr/>
        </p:nvSpPr>
        <p:spPr>
          <a:xfrm>
            <a:off x="7666543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6" name="object 5706"/>
          <p:cNvSpPr/>
          <p:nvPr/>
        </p:nvSpPr>
        <p:spPr>
          <a:xfrm>
            <a:off x="7720176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7" name="object 5707"/>
          <p:cNvSpPr/>
          <p:nvPr/>
        </p:nvSpPr>
        <p:spPr>
          <a:xfrm>
            <a:off x="7773810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8" name="object 5708"/>
          <p:cNvSpPr/>
          <p:nvPr/>
        </p:nvSpPr>
        <p:spPr>
          <a:xfrm>
            <a:off x="7827443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9" name="object 5709"/>
          <p:cNvSpPr/>
          <p:nvPr/>
        </p:nvSpPr>
        <p:spPr>
          <a:xfrm>
            <a:off x="7881077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0" name="object 5710"/>
          <p:cNvSpPr/>
          <p:nvPr/>
        </p:nvSpPr>
        <p:spPr>
          <a:xfrm>
            <a:off x="7934711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1" name="object 5711"/>
          <p:cNvSpPr/>
          <p:nvPr/>
        </p:nvSpPr>
        <p:spPr>
          <a:xfrm>
            <a:off x="7988344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2" name="object 5712"/>
          <p:cNvSpPr/>
          <p:nvPr/>
        </p:nvSpPr>
        <p:spPr>
          <a:xfrm>
            <a:off x="8041977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3" name="object 5713"/>
          <p:cNvSpPr/>
          <p:nvPr/>
        </p:nvSpPr>
        <p:spPr>
          <a:xfrm>
            <a:off x="8095611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4" name="object 5714"/>
          <p:cNvSpPr/>
          <p:nvPr/>
        </p:nvSpPr>
        <p:spPr>
          <a:xfrm>
            <a:off x="8149244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5" name="object 5715"/>
          <p:cNvSpPr/>
          <p:nvPr/>
        </p:nvSpPr>
        <p:spPr>
          <a:xfrm>
            <a:off x="8202877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6" name="object 5716"/>
          <p:cNvSpPr/>
          <p:nvPr/>
        </p:nvSpPr>
        <p:spPr>
          <a:xfrm>
            <a:off x="8256511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7" name="object 5717"/>
          <p:cNvSpPr/>
          <p:nvPr/>
        </p:nvSpPr>
        <p:spPr>
          <a:xfrm>
            <a:off x="11945073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8" name="object 5718"/>
          <p:cNvSpPr/>
          <p:nvPr/>
        </p:nvSpPr>
        <p:spPr>
          <a:xfrm>
            <a:off x="11998707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9" name="object 5719"/>
          <p:cNvSpPr/>
          <p:nvPr/>
        </p:nvSpPr>
        <p:spPr>
          <a:xfrm>
            <a:off x="12052341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0" name="object 5720"/>
          <p:cNvSpPr/>
          <p:nvPr/>
        </p:nvSpPr>
        <p:spPr>
          <a:xfrm>
            <a:off x="12105974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1" name="object 5721"/>
          <p:cNvSpPr/>
          <p:nvPr/>
        </p:nvSpPr>
        <p:spPr>
          <a:xfrm>
            <a:off x="8605634" y="786927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107" y="9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2" name="object 5722"/>
          <p:cNvSpPr/>
          <p:nvPr/>
        </p:nvSpPr>
        <p:spPr>
          <a:xfrm>
            <a:off x="12159607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3" name="object 5723"/>
          <p:cNvSpPr/>
          <p:nvPr/>
        </p:nvSpPr>
        <p:spPr>
          <a:xfrm>
            <a:off x="8631945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4" name="object 5724"/>
          <p:cNvSpPr/>
          <p:nvPr/>
        </p:nvSpPr>
        <p:spPr>
          <a:xfrm>
            <a:off x="12213241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5" name="object 5725"/>
          <p:cNvSpPr/>
          <p:nvPr/>
        </p:nvSpPr>
        <p:spPr>
          <a:xfrm>
            <a:off x="8685578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6" name="object 5726"/>
          <p:cNvSpPr/>
          <p:nvPr/>
        </p:nvSpPr>
        <p:spPr>
          <a:xfrm>
            <a:off x="12266874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7" name="object 5727"/>
          <p:cNvSpPr/>
          <p:nvPr/>
        </p:nvSpPr>
        <p:spPr>
          <a:xfrm>
            <a:off x="8739212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8" name="object 5728"/>
          <p:cNvSpPr/>
          <p:nvPr/>
        </p:nvSpPr>
        <p:spPr>
          <a:xfrm>
            <a:off x="12320507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9" name="object 5729"/>
          <p:cNvSpPr/>
          <p:nvPr/>
        </p:nvSpPr>
        <p:spPr>
          <a:xfrm>
            <a:off x="12374141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0" name="object 5730"/>
          <p:cNvSpPr/>
          <p:nvPr/>
        </p:nvSpPr>
        <p:spPr>
          <a:xfrm>
            <a:off x="12427774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1" name="object 5731"/>
          <p:cNvSpPr/>
          <p:nvPr/>
        </p:nvSpPr>
        <p:spPr>
          <a:xfrm>
            <a:off x="12481407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2" name="object 5732"/>
          <p:cNvSpPr/>
          <p:nvPr/>
        </p:nvSpPr>
        <p:spPr>
          <a:xfrm>
            <a:off x="12535041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3" name="object 5733"/>
          <p:cNvSpPr/>
          <p:nvPr/>
        </p:nvSpPr>
        <p:spPr>
          <a:xfrm>
            <a:off x="12588675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4" name="object 5734"/>
          <p:cNvSpPr/>
          <p:nvPr/>
        </p:nvSpPr>
        <p:spPr>
          <a:xfrm>
            <a:off x="12642308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5" name="object 5735"/>
          <p:cNvSpPr/>
          <p:nvPr/>
        </p:nvSpPr>
        <p:spPr>
          <a:xfrm>
            <a:off x="12696953" y="11370622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358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6" name="object 5736"/>
          <p:cNvSpPr/>
          <p:nvPr/>
        </p:nvSpPr>
        <p:spPr>
          <a:xfrm>
            <a:off x="9383824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7" name="object 5737"/>
          <p:cNvSpPr/>
          <p:nvPr/>
        </p:nvSpPr>
        <p:spPr>
          <a:xfrm>
            <a:off x="9437458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8" name="object 5738"/>
          <p:cNvSpPr/>
          <p:nvPr/>
        </p:nvSpPr>
        <p:spPr>
          <a:xfrm>
            <a:off x="9491091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9" name="object 5739"/>
          <p:cNvSpPr/>
          <p:nvPr/>
        </p:nvSpPr>
        <p:spPr>
          <a:xfrm>
            <a:off x="9544725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0" name="object 5740"/>
          <p:cNvSpPr/>
          <p:nvPr/>
        </p:nvSpPr>
        <p:spPr>
          <a:xfrm>
            <a:off x="9598359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1" name="object 5741"/>
          <p:cNvSpPr/>
          <p:nvPr/>
        </p:nvSpPr>
        <p:spPr>
          <a:xfrm>
            <a:off x="9651992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2" name="object 5742"/>
          <p:cNvSpPr/>
          <p:nvPr/>
        </p:nvSpPr>
        <p:spPr>
          <a:xfrm>
            <a:off x="9705625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3" name="object 5743"/>
          <p:cNvSpPr/>
          <p:nvPr/>
        </p:nvSpPr>
        <p:spPr>
          <a:xfrm>
            <a:off x="13320315" y="114040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20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4" name="object 5744"/>
          <p:cNvSpPr/>
          <p:nvPr/>
        </p:nvSpPr>
        <p:spPr>
          <a:xfrm>
            <a:off x="9759259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5" name="object 5745"/>
          <p:cNvSpPr/>
          <p:nvPr/>
        </p:nvSpPr>
        <p:spPr>
          <a:xfrm>
            <a:off x="13340554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6" name="object 5746"/>
          <p:cNvSpPr/>
          <p:nvPr/>
        </p:nvSpPr>
        <p:spPr>
          <a:xfrm>
            <a:off x="9812892" y="78429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20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7" name="object 5747"/>
          <p:cNvSpPr/>
          <p:nvPr/>
        </p:nvSpPr>
        <p:spPr>
          <a:xfrm>
            <a:off x="13394188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8" name="object 5748"/>
          <p:cNvSpPr/>
          <p:nvPr/>
        </p:nvSpPr>
        <p:spPr>
          <a:xfrm>
            <a:off x="13447821" y="11370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9" name="object 5749"/>
          <p:cNvSpPr/>
          <p:nvPr/>
        </p:nvSpPr>
        <p:spPr>
          <a:xfrm>
            <a:off x="13501454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0" name="object 5750"/>
          <p:cNvSpPr/>
          <p:nvPr/>
        </p:nvSpPr>
        <p:spPr>
          <a:xfrm>
            <a:off x="13555088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1" name="object 5751"/>
          <p:cNvSpPr/>
          <p:nvPr/>
        </p:nvSpPr>
        <p:spPr>
          <a:xfrm>
            <a:off x="13608721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2" name="object 5752"/>
          <p:cNvSpPr/>
          <p:nvPr/>
        </p:nvSpPr>
        <p:spPr>
          <a:xfrm>
            <a:off x="13662355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3" name="object 5753"/>
          <p:cNvSpPr/>
          <p:nvPr/>
        </p:nvSpPr>
        <p:spPr>
          <a:xfrm>
            <a:off x="13715989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4" name="object 5754"/>
          <p:cNvSpPr/>
          <p:nvPr/>
        </p:nvSpPr>
        <p:spPr>
          <a:xfrm>
            <a:off x="13769621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5" name="object 5755"/>
          <p:cNvSpPr/>
          <p:nvPr/>
        </p:nvSpPr>
        <p:spPr>
          <a:xfrm>
            <a:off x="13823255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6" name="object 5756"/>
          <p:cNvSpPr/>
          <p:nvPr/>
        </p:nvSpPr>
        <p:spPr>
          <a:xfrm>
            <a:off x="13876889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7" name="object 5757"/>
          <p:cNvSpPr/>
          <p:nvPr/>
        </p:nvSpPr>
        <p:spPr>
          <a:xfrm>
            <a:off x="13930521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8" name="object 5758"/>
          <p:cNvSpPr/>
          <p:nvPr/>
        </p:nvSpPr>
        <p:spPr>
          <a:xfrm>
            <a:off x="10418039" y="785712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9" name="object 5759"/>
          <p:cNvSpPr/>
          <p:nvPr/>
        </p:nvSpPr>
        <p:spPr>
          <a:xfrm>
            <a:off x="13984155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0" name="object 5760"/>
          <p:cNvSpPr/>
          <p:nvPr/>
        </p:nvSpPr>
        <p:spPr>
          <a:xfrm>
            <a:off x="10457505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1" name="object 5761"/>
          <p:cNvSpPr/>
          <p:nvPr/>
        </p:nvSpPr>
        <p:spPr>
          <a:xfrm>
            <a:off x="14037789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2" name="object 5762"/>
          <p:cNvSpPr/>
          <p:nvPr/>
        </p:nvSpPr>
        <p:spPr>
          <a:xfrm>
            <a:off x="10511139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3" name="object 5763"/>
          <p:cNvSpPr/>
          <p:nvPr/>
        </p:nvSpPr>
        <p:spPr>
          <a:xfrm>
            <a:off x="14091423" y="113706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4" name="object 5764"/>
          <p:cNvSpPr/>
          <p:nvPr/>
        </p:nvSpPr>
        <p:spPr>
          <a:xfrm>
            <a:off x="10564772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5" name="object 5765"/>
          <p:cNvSpPr/>
          <p:nvPr/>
        </p:nvSpPr>
        <p:spPr>
          <a:xfrm>
            <a:off x="14123804" y="1134835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6" name="object 5766"/>
          <p:cNvSpPr/>
          <p:nvPr/>
        </p:nvSpPr>
        <p:spPr>
          <a:xfrm>
            <a:off x="10618405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7" name="object 5767"/>
          <p:cNvSpPr/>
          <p:nvPr/>
        </p:nvSpPr>
        <p:spPr>
          <a:xfrm>
            <a:off x="14123804" y="1129472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8" name="object 5768"/>
          <p:cNvSpPr/>
          <p:nvPr/>
        </p:nvSpPr>
        <p:spPr>
          <a:xfrm>
            <a:off x="10672039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9" name="object 5769"/>
          <p:cNvSpPr/>
          <p:nvPr/>
        </p:nvSpPr>
        <p:spPr>
          <a:xfrm>
            <a:off x="14123804" y="1124109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0" name="object 5770"/>
          <p:cNvSpPr/>
          <p:nvPr/>
        </p:nvSpPr>
        <p:spPr>
          <a:xfrm>
            <a:off x="10725672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1" name="object 5771"/>
          <p:cNvSpPr/>
          <p:nvPr/>
        </p:nvSpPr>
        <p:spPr>
          <a:xfrm>
            <a:off x="14123804" y="1118745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2" name="object 5772"/>
          <p:cNvSpPr/>
          <p:nvPr/>
        </p:nvSpPr>
        <p:spPr>
          <a:xfrm>
            <a:off x="10779305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3" name="object 5773"/>
          <p:cNvSpPr/>
          <p:nvPr/>
        </p:nvSpPr>
        <p:spPr>
          <a:xfrm>
            <a:off x="14123804" y="1113382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4" name="object 5774"/>
          <p:cNvSpPr/>
          <p:nvPr/>
        </p:nvSpPr>
        <p:spPr>
          <a:xfrm>
            <a:off x="10832939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5" name="object 5775"/>
          <p:cNvSpPr/>
          <p:nvPr/>
        </p:nvSpPr>
        <p:spPr>
          <a:xfrm>
            <a:off x="14123804" y="1108019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6" name="object 5776"/>
          <p:cNvSpPr/>
          <p:nvPr/>
        </p:nvSpPr>
        <p:spPr>
          <a:xfrm>
            <a:off x="10886572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7" name="object 5777"/>
          <p:cNvSpPr/>
          <p:nvPr/>
        </p:nvSpPr>
        <p:spPr>
          <a:xfrm>
            <a:off x="14123804" y="1102655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8" name="object 5778"/>
          <p:cNvSpPr/>
          <p:nvPr/>
        </p:nvSpPr>
        <p:spPr>
          <a:xfrm>
            <a:off x="10940206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9" name="object 5779"/>
          <p:cNvSpPr/>
          <p:nvPr/>
        </p:nvSpPr>
        <p:spPr>
          <a:xfrm>
            <a:off x="14123804" y="1097191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0" name="object 5780"/>
          <p:cNvSpPr/>
          <p:nvPr/>
        </p:nvSpPr>
        <p:spPr>
          <a:xfrm>
            <a:off x="10993839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1" name="object 5781"/>
          <p:cNvSpPr/>
          <p:nvPr/>
        </p:nvSpPr>
        <p:spPr>
          <a:xfrm>
            <a:off x="14123804" y="10918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2" name="object 5782"/>
          <p:cNvSpPr/>
          <p:nvPr/>
        </p:nvSpPr>
        <p:spPr>
          <a:xfrm>
            <a:off x="11047472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3" name="object 5783"/>
          <p:cNvSpPr/>
          <p:nvPr/>
        </p:nvSpPr>
        <p:spPr>
          <a:xfrm>
            <a:off x="14123804" y="1086464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4" name="object 5784"/>
          <p:cNvSpPr/>
          <p:nvPr/>
        </p:nvSpPr>
        <p:spPr>
          <a:xfrm>
            <a:off x="11101106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5" name="object 5785"/>
          <p:cNvSpPr/>
          <p:nvPr/>
        </p:nvSpPr>
        <p:spPr>
          <a:xfrm>
            <a:off x="14123804" y="1081101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6" name="object 5786"/>
          <p:cNvSpPr/>
          <p:nvPr/>
        </p:nvSpPr>
        <p:spPr>
          <a:xfrm>
            <a:off x="11154740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7" name="object 5787"/>
          <p:cNvSpPr/>
          <p:nvPr/>
        </p:nvSpPr>
        <p:spPr>
          <a:xfrm>
            <a:off x="14123804" y="1075737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8" name="object 5788"/>
          <p:cNvSpPr/>
          <p:nvPr/>
        </p:nvSpPr>
        <p:spPr>
          <a:xfrm>
            <a:off x="14123804" y="1070374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9" name="object 5789"/>
          <p:cNvSpPr/>
          <p:nvPr/>
        </p:nvSpPr>
        <p:spPr>
          <a:xfrm>
            <a:off x="14123804" y="1065011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0" name="object 5790"/>
          <p:cNvSpPr/>
          <p:nvPr/>
        </p:nvSpPr>
        <p:spPr>
          <a:xfrm>
            <a:off x="14123804" y="10274679"/>
            <a:ext cx="19685" cy="20320"/>
          </a:xfrm>
          <a:custGeom>
            <a:avLst/>
            <a:gdLst/>
            <a:ahLst/>
            <a:cxnLst/>
            <a:rect l="l" t="t" r="r" b="b"/>
            <a:pathLst>
              <a:path w="19684" h="20320">
                <a:moveTo>
                  <a:pt x="19227" y="202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1" name="object 5791"/>
          <p:cNvSpPr/>
          <p:nvPr/>
        </p:nvSpPr>
        <p:spPr>
          <a:xfrm>
            <a:off x="14123804" y="1022104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2" name="object 5792"/>
          <p:cNvSpPr/>
          <p:nvPr/>
        </p:nvSpPr>
        <p:spPr>
          <a:xfrm>
            <a:off x="14123804" y="1016741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3" name="object 5793"/>
          <p:cNvSpPr/>
          <p:nvPr/>
        </p:nvSpPr>
        <p:spPr>
          <a:xfrm>
            <a:off x="11809472" y="785307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25298" y="252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4" name="object 5794"/>
          <p:cNvSpPr/>
          <p:nvPr/>
        </p:nvSpPr>
        <p:spPr>
          <a:xfrm>
            <a:off x="14123804" y="1011377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5" name="object 5795"/>
          <p:cNvSpPr/>
          <p:nvPr/>
        </p:nvSpPr>
        <p:spPr>
          <a:xfrm>
            <a:off x="11852986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6" name="object 5796"/>
          <p:cNvSpPr/>
          <p:nvPr/>
        </p:nvSpPr>
        <p:spPr>
          <a:xfrm>
            <a:off x="14123804" y="1006014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7" name="object 5797"/>
          <p:cNvSpPr/>
          <p:nvPr/>
        </p:nvSpPr>
        <p:spPr>
          <a:xfrm>
            <a:off x="11906619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8" name="object 5798"/>
          <p:cNvSpPr/>
          <p:nvPr/>
        </p:nvSpPr>
        <p:spPr>
          <a:xfrm>
            <a:off x="14123804" y="1000651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9" name="object 5799"/>
          <p:cNvSpPr/>
          <p:nvPr/>
        </p:nvSpPr>
        <p:spPr>
          <a:xfrm>
            <a:off x="11960252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0" name="object 5800"/>
          <p:cNvSpPr/>
          <p:nvPr/>
        </p:nvSpPr>
        <p:spPr>
          <a:xfrm>
            <a:off x="14123804" y="995287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1" name="object 5801"/>
          <p:cNvSpPr/>
          <p:nvPr/>
        </p:nvSpPr>
        <p:spPr>
          <a:xfrm>
            <a:off x="12013886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2" name="object 5802"/>
          <p:cNvSpPr/>
          <p:nvPr/>
        </p:nvSpPr>
        <p:spPr>
          <a:xfrm>
            <a:off x="14123804" y="989924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3" name="object 5803"/>
          <p:cNvSpPr/>
          <p:nvPr/>
        </p:nvSpPr>
        <p:spPr>
          <a:xfrm>
            <a:off x="12067520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4" name="object 5804"/>
          <p:cNvSpPr/>
          <p:nvPr/>
        </p:nvSpPr>
        <p:spPr>
          <a:xfrm>
            <a:off x="14123804" y="984561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5" name="object 5805"/>
          <p:cNvSpPr/>
          <p:nvPr/>
        </p:nvSpPr>
        <p:spPr>
          <a:xfrm>
            <a:off x="12121153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6" name="object 5806"/>
          <p:cNvSpPr/>
          <p:nvPr/>
        </p:nvSpPr>
        <p:spPr>
          <a:xfrm>
            <a:off x="14123804" y="979197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7" name="object 5807"/>
          <p:cNvSpPr/>
          <p:nvPr/>
        </p:nvSpPr>
        <p:spPr>
          <a:xfrm>
            <a:off x="12174787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8" name="object 5808"/>
          <p:cNvSpPr/>
          <p:nvPr/>
        </p:nvSpPr>
        <p:spPr>
          <a:xfrm>
            <a:off x="14123804" y="973834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9" name="object 5809"/>
          <p:cNvSpPr/>
          <p:nvPr/>
        </p:nvSpPr>
        <p:spPr>
          <a:xfrm>
            <a:off x="12228420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0" name="object 5810"/>
          <p:cNvSpPr/>
          <p:nvPr/>
        </p:nvSpPr>
        <p:spPr>
          <a:xfrm>
            <a:off x="12282053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1" name="object 5811"/>
          <p:cNvSpPr/>
          <p:nvPr/>
        </p:nvSpPr>
        <p:spPr>
          <a:xfrm>
            <a:off x="12335687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2" name="object 5812"/>
          <p:cNvSpPr/>
          <p:nvPr/>
        </p:nvSpPr>
        <p:spPr>
          <a:xfrm>
            <a:off x="12389320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3" name="object 5813"/>
          <p:cNvSpPr/>
          <p:nvPr/>
        </p:nvSpPr>
        <p:spPr>
          <a:xfrm>
            <a:off x="12442953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4" name="object 5814"/>
          <p:cNvSpPr/>
          <p:nvPr/>
        </p:nvSpPr>
        <p:spPr>
          <a:xfrm>
            <a:off x="12496587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5" name="object 5815"/>
          <p:cNvSpPr/>
          <p:nvPr/>
        </p:nvSpPr>
        <p:spPr>
          <a:xfrm>
            <a:off x="12550220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6" name="object 5816"/>
          <p:cNvSpPr/>
          <p:nvPr/>
        </p:nvSpPr>
        <p:spPr>
          <a:xfrm>
            <a:off x="12603853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7" name="object 5817"/>
          <p:cNvSpPr/>
          <p:nvPr/>
        </p:nvSpPr>
        <p:spPr>
          <a:xfrm>
            <a:off x="12657487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8" name="object 5818"/>
          <p:cNvSpPr/>
          <p:nvPr/>
        </p:nvSpPr>
        <p:spPr>
          <a:xfrm>
            <a:off x="12711121" y="7842960"/>
            <a:ext cx="35560" cy="34925"/>
          </a:xfrm>
          <a:custGeom>
            <a:avLst/>
            <a:gdLst/>
            <a:ahLst/>
            <a:cxnLst/>
            <a:rect l="l" t="t" r="r" b="b"/>
            <a:pathLst>
              <a:path w="35559" h="34925">
                <a:moveTo>
                  <a:pt x="35418" y="344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9" name="object 5819"/>
          <p:cNvSpPr/>
          <p:nvPr/>
        </p:nvSpPr>
        <p:spPr>
          <a:xfrm>
            <a:off x="14123804" y="882556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0" name="object 5820"/>
          <p:cNvSpPr/>
          <p:nvPr/>
        </p:nvSpPr>
        <p:spPr>
          <a:xfrm>
            <a:off x="14123804" y="877193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1" name="object 5821"/>
          <p:cNvSpPr/>
          <p:nvPr/>
        </p:nvSpPr>
        <p:spPr>
          <a:xfrm>
            <a:off x="13224180" y="787230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71" y="60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2" name="object 5822"/>
          <p:cNvSpPr/>
          <p:nvPr/>
        </p:nvSpPr>
        <p:spPr>
          <a:xfrm>
            <a:off x="14123804" y="871829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3" name="object 5823"/>
          <p:cNvSpPr/>
          <p:nvPr/>
        </p:nvSpPr>
        <p:spPr>
          <a:xfrm>
            <a:off x="13248467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4" name="object 5824"/>
          <p:cNvSpPr/>
          <p:nvPr/>
        </p:nvSpPr>
        <p:spPr>
          <a:xfrm>
            <a:off x="14123804" y="866466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5" name="object 5825"/>
          <p:cNvSpPr/>
          <p:nvPr/>
        </p:nvSpPr>
        <p:spPr>
          <a:xfrm>
            <a:off x="13302101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6" name="object 5826"/>
          <p:cNvSpPr/>
          <p:nvPr/>
        </p:nvSpPr>
        <p:spPr>
          <a:xfrm>
            <a:off x="14123804" y="86110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7" name="object 5827"/>
          <p:cNvSpPr/>
          <p:nvPr/>
        </p:nvSpPr>
        <p:spPr>
          <a:xfrm>
            <a:off x="13355733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8" name="object 5828"/>
          <p:cNvSpPr/>
          <p:nvPr/>
        </p:nvSpPr>
        <p:spPr>
          <a:xfrm>
            <a:off x="14123804" y="855739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9" name="object 5829"/>
          <p:cNvSpPr/>
          <p:nvPr/>
        </p:nvSpPr>
        <p:spPr>
          <a:xfrm>
            <a:off x="13409367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0" name="object 5830"/>
          <p:cNvSpPr/>
          <p:nvPr/>
        </p:nvSpPr>
        <p:spPr>
          <a:xfrm>
            <a:off x="14123804" y="850376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1" name="object 5831"/>
          <p:cNvSpPr/>
          <p:nvPr/>
        </p:nvSpPr>
        <p:spPr>
          <a:xfrm>
            <a:off x="13463001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2" name="object 5832"/>
          <p:cNvSpPr/>
          <p:nvPr/>
        </p:nvSpPr>
        <p:spPr>
          <a:xfrm>
            <a:off x="14123804" y="84501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3" name="object 5833"/>
          <p:cNvSpPr/>
          <p:nvPr/>
        </p:nvSpPr>
        <p:spPr>
          <a:xfrm>
            <a:off x="13516633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4" name="object 5834"/>
          <p:cNvSpPr/>
          <p:nvPr/>
        </p:nvSpPr>
        <p:spPr>
          <a:xfrm>
            <a:off x="14123804" y="839548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5" name="object 5835"/>
          <p:cNvSpPr/>
          <p:nvPr/>
        </p:nvSpPr>
        <p:spPr>
          <a:xfrm>
            <a:off x="13570267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6" name="object 5836"/>
          <p:cNvSpPr/>
          <p:nvPr/>
        </p:nvSpPr>
        <p:spPr>
          <a:xfrm>
            <a:off x="14123804" y="834185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7" name="object 5837"/>
          <p:cNvSpPr/>
          <p:nvPr/>
        </p:nvSpPr>
        <p:spPr>
          <a:xfrm>
            <a:off x="13623901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8" name="object 5838"/>
          <p:cNvSpPr/>
          <p:nvPr/>
        </p:nvSpPr>
        <p:spPr>
          <a:xfrm>
            <a:off x="14123804" y="82882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9" name="object 5839"/>
          <p:cNvSpPr/>
          <p:nvPr/>
        </p:nvSpPr>
        <p:spPr>
          <a:xfrm>
            <a:off x="13677534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0" name="object 5840"/>
          <p:cNvSpPr/>
          <p:nvPr/>
        </p:nvSpPr>
        <p:spPr>
          <a:xfrm>
            <a:off x="14123804" y="823458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1" name="object 5841"/>
          <p:cNvSpPr/>
          <p:nvPr/>
        </p:nvSpPr>
        <p:spPr>
          <a:xfrm>
            <a:off x="13731168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2" name="object 5842"/>
          <p:cNvSpPr/>
          <p:nvPr/>
        </p:nvSpPr>
        <p:spPr>
          <a:xfrm>
            <a:off x="14123804" y="818095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3" name="object 5843"/>
          <p:cNvSpPr/>
          <p:nvPr/>
        </p:nvSpPr>
        <p:spPr>
          <a:xfrm>
            <a:off x="13784802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4" name="object 5844"/>
          <p:cNvSpPr/>
          <p:nvPr/>
        </p:nvSpPr>
        <p:spPr>
          <a:xfrm>
            <a:off x="14123804" y="81273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5" name="object 5845"/>
          <p:cNvSpPr/>
          <p:nvPr/>
        </p:nvSpPr>
        <p:spPr>
          <a:xfrm>
            <a:off x="13838434" y="784296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6" name="object 5846"/>
          <p:cNvSpPr/>
          <p:nvPr/>
        </p:nvSpPr>
        <p:spPr>
          <a:xfrm>
            <a:off x="14123804" y="807368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7" name="object 5847"/>
          <p:cNvSpPr/>
          <p:nvPr/>
        </p:nvSpPr>
        <p:spPr>
          <a:xfrm>
            <a:off x="13892068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8" name="object 5848"/>
          <p:cNvSpPr/>
          <p:nvPr/>
        </p:nvSpPr>
        <p:spPr>
          <a:xfrm>
            <a:off x="14123804" y="802005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9" name="object 5849"/>
          <p:cNvSpPr/>
          <p:nvPr/>
        </p:nvSpPr>
        <p:spPr>
          <a:xfrm>
            <a:off x="13945702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0" name="object 5850"/>
          <p:cNvSpPr/>
          <p:nvPr/>
        </p:nvSpPr>
        <p:spPr>
          <a:xfrm>
            <a:off x="14123804" y="79664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1" name="object 5851"/>
          <p:cNvSpPr/>
          <p:nvPr/>
        </p:nvSpPr>
        <p:spPr>
          <a:xfrm>
            <a:off x="13999334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2" name="object 5852"/>
          <p:cNvSpPr/>
          <p:nvPr/>
        </p:nvSpPr>
        <p:spPr>
          <a:xfrm>
            <a:off x="14123804" y="791278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3" name="object 5853"/>
          <p:cNvSpPr/>
          <p:nvPr/>
        </p:nvSpPr>
        <p:spPr>
          <a:xfrm>
            <a:off x="14052968" y="7842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4" name="object 5854"/>
          <p:cNvSpPr/>
          <p:nvPr/>
        </p:nvSpPr>
        <p:spPr>
          <a:xfrm>
            <a:off x="14106602" y="7842960"/>
            <a:ext cx="52705" cy="52069"/>
          </a:xfrm>
          <a:custGeom>
            <a:avLst/>
            <a:gdLst/>
            <a:ahLst/>
            <a:cxnLst/>
            <a:rect l="l" t="t" r="r" b="b"/>
            <a:pathLst>
              <a:path w="52705" h="52070">
                <a:moveTo>
                  <a:pt x="52621" y="516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5" name="object 5855"/>
          <p:cNvSpPr/>
          <p:nvPr/>
        </p:nvSpPr>
        <p:spPr>
          <a:xfrm>
            <a:off x="6934903" y="7842960"/>
            <a:ext cx="0" cy="1011555"/>
          </a:xfrm>
          <a:custGeom>
            <a:avLst/>
            <a:gdLst/>
            <a:ahLst/>
            <a:cxnLst/>
            <a:rect l="l" t="t" r="r" b="b"/>
            <a:pathLst>
              <a:path w="0" h="1011554">
                <a:moveTo>
                  <a:pt x="0" y="0"/>
                </a:moveTo>
                <a:lnTo>
                  <a:pt x="0" y="101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6" name="object 5856"/>
          <p:cNvSpPr/>
          <p:nvPr/>
        </p:nvSpPr>
        <p:spPr>
          <a:xfrm>
            <a:off x="6934396" y="7837900"/>
            <a:ext cx="0" cy="3998595"/>
          </a:xfrm>
          <a:custGeom>
            <a:avLst/>
            <a:gdLst/>
            <a:ahLst/>
            <a:cxnLst/>
            <a:rect l="l" t="t" r="r" b="b"/>
            <a:pathLst>
              <a:path w="0" h="3998595">
                <a:moveTo>
                  <a:pt x="0" y="0"/>
                </a:moveTo>
                <a:lnTo>
                  <a:pt x="0" y="399821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7" name="object 5857"/>
          <p:cNvSpPr/>
          <p:nvPr/>
        </p:nvSpPr>
        <p:spPr>
          <a:xfrm>
            <a:off x="6970321" y="7878378"/>
            <a:ext cx="0" cy="975994"/>
          </a:xfrm>
          <a:custGeom>
            <a:avLst/>
            <a:gdLst/>
            <a:ahLst/>
            <a:cxnLst/>
            <a:rect l="l" t="t" r="r" b="b"/>
            <a:pathLst>
              <a:path w="0" h="975995">
                <a:moveTo>
                  <a:pt x="0" y="0"/>
                </a:moveTo>
                <a:lnTo>
                  <a:pt x="0" y="97552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8" name="object 5858"/>
          <p:cNvSpPr/>
          <p:nvPr/>
        </p:nvSpPr>
        <p:spPr>
          <a:xfrm>
            <a:off x="6970321" y="9773763"/>
            <a:ext cx="0" cy="2027555"/>
          </a:xfrm>
          <a:custGeom>
            <a:avLst/>
            <a:gdLst/>
            <a:ahLst/>
            <a:cxnLst/>
            <a:rect l="l" t="t" r="r" b="b"/>
            <a:pathLst>
              <a:path w="0" h="2027554">
                <a:moveTo>
                  <a:pt x="0" y="0"/>
                </a:moveTo>
                <a:lnTo>
                  <a:pt x="0" y="202693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9" name="object 5859"/>
          <p:cNvSpPr/>
          <p:nvPr/>
        </p:nvSpPr>
        <p:spPr>
          <a:xfrm>
            <a:off x="6929842" y="9069444"/>
            <a:ext cx="0" cy="269240"/>
          </a:xfrm>
          <a:custGeom>
            <a:avLst/>
            <a:gdLst/>
            <a:ahLst/>
            <a:cxnLst/>
            <a:rect l="l" t="t" r="r" b="b"/>
            <a:pathLst>
              <a:path w="0" h="269240">
                <a:moveTo>
                  <a:pt x="0" y="0"/>
                </a:moveTo>
                <a:lnTo>
                  <a:pt x="0" y="269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0" name="object 5860"/>
          <p:cNvSpPr/>
          <p:nvPr/>
        </p:nvSpPr>
        <p:spPr>
          <a:xfrm>
            <a:off x="6929842" y="9773763"/>
            <a:ext cx="0" cy="2067560"/>
          </a:xfrm>
          <a:custGeom>
            <a:avLst/>
            <a:gdLst/>
            <a:ahLst/>
            <a:cxnLst/>
            <a:rect l="l" t="t" r="r" b="b"/>
            <a:pathLst>
              <a:path w="0" h="2067559">
                <a:moveTo>
                  <a:pt x="0" y="0"/>
                </a:moveTo>
                <a:lnTo>
                  <a:pt x="0" y="20674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1" name="object 5861"/>
          <p:cNvSpPr/>
          <p:nvPr/>
        </p:nvSpPr>
        <p:spPr>
          <a:xfrm>
            <a:off x="7049253" y="7957310"/>
            <a:ext cx="0" cy="896619"/>
          </a:xfrm>
          <a:custGeom>
            <a:avLst/>
            <a:gdLst/>
            <a:ahLst/>
            <a:cxnLst/>
            <a:rect l="l" t="t" r="r" b="b"/>
            <a:pathLst>
              <a:path w="0" h="896620">
                <a:moveTo>
                  <a:pt x="0" y="0"/>
                </a:moveTo>
                <a:lnTo>
                  <a:pt x="0" y="89658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2" name="object 5862"/>
          <p:cNvSpPr/>
          <p:nvPr/>
        </p:nvSpPr>
        <p:spPr>
          <a:xfrm>
            <a:off x="7049253" y="9069444"/>
            <a:ext cx="0" cy="178435"/>
          </a:xfrm>
          <a:custGeom>
            <a:avLst/>
            <a:gdLst/>
            <a:ahLst/>
            <a:cxnLst/>
            <a:rect l="l" t="t" r="r" b="b"/>
            <a:pathLst>
              <a:path w="0" h="178434">
                <a:moveTo>
                  <a:pt x="0" y="0"/>
                </a:moveTo>
                <a:lnTo>
                  <a:pt x="0" y="178103"/>
                </a:lnTo>
                <a:lnTo>
                  <a:pt x="0" y="11435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3" name="object 5863"/>
          <p:cNvSpPr/>
          <p:nvPr/>
        </p:nvSpPr>
        <p:spPr>
          <a:xfrm>
            <a:off x="7049253" y="9314337"/>
            <a:ext cx="0" cy="168275"/>
          </a:xfrm>
          <a:custGeom>
            <a:avLst/>
            <a:gdLst/>
            <a:ahLst/>
            <a:cxnLst/>
            <a:rect l="l" t="t" r="r" b="b"/>
            <a:pathLst>
              <a:path w="0" h="168275">
                <a:moveTo>
                  <a:pt x="0" y="0"/>
                </a:moveTo>
                <a:lnTo>
                  <a:pt x="0" y="16798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4" name="object 5864"/>
          <p:cNvSpPr/>
          <p:nvPr/>
        </p:nvSpPr>
        <p:spPr>
          <a:xfrm>
            <a:off x="7049253" y="9679651"/>
            <a:ext cx="0" cy="117475"/>
          </a:xfrm>
          <a:custGeom>
            <a:avLst/>
            <a:gdLst/>
            <a:ahLst/>
            <a:cxnLst/>
            <a:rect l="l" t="t" r="r" b="b"/>
            <a:pathLst>
              <a:path w="0" h="117475">
                <a:moveTo>
                  <a:pt x="0" y="0"/>
                </a:moveTo>
                <a:lnTo>
                  <a:pt x="0" y="11738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5" name="object 5865"/>
          <p:cNvSpPr/>
          <p:nvPr/>
        </p:nvSpPr>
        <p:spPr>
          <a:xfrm>
            <a:off x="7049253" y="9916448"/>
            <a:ext cx="0" cy="1330960"/>
          </a:xfrm>
          <a:custGeom>
            <a:avLst/>
            <a:gdLst/>
            <a:ahLst/>
            <a:cxnLst/>
            <a:rect l="l" t="t" r="r" b="b"/>
            <a:pathLst>
              <a:path w="0" h="1330959">
                <a:moveTo>
                  <a:pt x="0" y="0"/>
                </a:moveTo>
                <a:lnTo>
                  <a:pt x="0" y="133071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6" name="object 5866"/>
          <p:cNvSpPr/>
          <p:nvPr/>
        </p:nvSpPr>
        <p:spPr>
          <a:xfrm>
            <a:off x="8646112" y="795731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7" name="object 5867"/>
          <p:cNvSpPr/>
          <p:nvPr/>
        </p:nvSpPr>
        <p:spPr>
          <a:xfrm>
            <a:off x="8646112" y="80068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8" name="object 5868"/>
          <p:cNvSpPr/>
          <p:nvPr/>
        </p:nvSpPr>
        <p:spPr>
          <a:xfrm>
            <a:off x="8646112" y="81040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9" name="object 5869"/>
          <p:cNvSpPr/>
          <p:nvPr/>
        </p:nvSpPr>
        <p:spPr>
          <a:xfrm>
            <a:off x="7092767" y="9797038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09" h="17779">
                <a:moveTo>
                  <a:pt x="0" y="17203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0" name="object 5870"/>
          <p:cNvSpPr/>
          <p:nvPr/>
        </p:nvSpPr>
        <p:spPr>
          <a:xfrm>
            <a:off x="8646112" y="82001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1" name="object 5871"/>
          <p:cNvSpPr/>
          <p:nvPr/>
        </p:nvSpPr>
        <p:spPr>
          <a:xfrm>
            <a:off x="7146400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2" name="object 5872"/>
          <p:cNvSpPr/>
          <p:nvPr/>
        </p:nvSpPr>
        <p:spPr>
          <a:xfrm>
            <a:off x="8646112" y="82973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3" name="object 5873"/>
          <p:cNvSpPr/>
          <p:nvPr/>
        </p:nvSpPr>
        <p:spPr>
          <a:xfrm>
            <a:off x="8216033" y="8748656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4" name="object 5874"/>
          <p:cNvSpPr/>
          <p:nvPr/>
        </p:nvSpPr>
        <p:spPr>
          <a:xfrm>
            <a:off x="7242536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5" name="object 5875"/>
          <p:cNvSpPr/>
          <p:nvPr/>
        </p:nvSpPr>
        <p:spPr>
          <a:xfrm>
            <a:off x="8646112" y="83934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6" name="object 5876"/>
          <p:cNvSpPr/>
          <p:nvPr/>
        </p:nvSpPr>
        <p:spPr>
          <a:xfrm>
            <a:off x="7809228" y="9280942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7" name="object 5877"/>
          <p:cNvSpPr/>
          <p:nvPr/>
        </p:nvSpPr>
        <p:spPr>
          <a:xfrm>
            <a:off x="8315204" y="8748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8" name="object 5878"/>
          <p:cNvSpPr/>
          <p:nvPr/>
        </p:nvSpPr>
        <p:spPr>
          <a:xfrm>
            <a:off x="7339683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9" name="object 5879"/>
          <p:cNvSpPr/>
          <p:nvPr/>
        </p:nvSpPr>
        <p:spPr>
          <a:xfrm>
            <a:off x="8646112" y="849060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0" name="object 5880"/>
          <p:cNvSpPr/>
          <p:nvPr/>
        </p:nvSpPr>
        <p:spPr>
          <a:xfrm>
            <a:off x="7855778" y="9281955"/>
            <a:ext cx="59055" cy="59055"/>
          </a:xfrm>
          <a:custGeom>
            <a:avLst/>
            <a:gdLst/>
            <a:ahLst/>
            <a:cxnLst/>
            <a:rect l="l" t="t" r="r" b="b"/>
            <a:pathLst>
              <a:path w="59054" h="59054">
                <a:moveTo>
                  <a:pt x="0" y="58693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1" name="object 5881"/>
          <p:cNvSpPr/>
          <p:nvPr/>
        </p:nvSpPr>
        <p:spPr>
          <a:xfrm>
            <a:off x="8411340" y="87486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2" name="object 5882"/>
          <p:cNvSpPr/>
          <p:nvPr/>
        </p:nvSpPr>
        <p:spPr>
          <a:xfrm>
            <a:off x="8216033" y="895205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3" name="object 5883"/>
          <p:cNvSpPr/>
          <p:nvPr/>
        </p:nvSpPr>
        <p:spPr>
          <a:xfrm>
            <a:off x="7435818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4" name="object 5884"/>
          <p:cNvSpPr/>
          <p:nvPr/>
        </p:nvSpPr>
        <p:spPr>
          <a:xfrm>
            <a:off x="8646112" y="85867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5" name="object 5885"/>
          <p:cNvSpPr/>
          <p:nvPr/>
        </p:nvSpPr>
        <p:spPr>
          <a:xfrm>
            <a:off x="8216033" y="904111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6" name="object 5886"/>
          <p:cNvSpPr/>
          <p:nvPr/>
        </p:nvSpPr>
        <p:spPr>
          <a:xfrm>
            <a:off x="8508486" y="8748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7" name="object 5887"/>
          <p:cNvSpPr/>
          <p:nvPr/>
        </p:nvSpPr>
        <p:spPr>
          <a:xfrm>
            <a:off x="7532965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8" name="object 5888"/>
          <p:cNvSpPr/>
          <p:nvPr/>
        </p:nvSpPr>
        <p:spPr>
          <a:xfrm>
            <a:off x="8646112" y="8682879"/>
            <a:ext cx="60325" cy="60960"/>
          </a:xfrm>
          <a:custGeom>
            <a:avLst/>
            <a:gdLst/>
            <a:ahLst/>
            <a:cxnLst/>
            <a:rect l="l" t="t" r="r" b="b"/>
            <a:pathLst>
              <a:path w="60325" h="60959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9" name="object 5889"/>
          <p:cNvSpPr/>
          <p:nvPr/>
        </p:nvSpPr>
        <p:spPr>
          <a:xfrm>
            <a:off x="8216033" y="913724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0" name="object 5890"/>
          <p:cNvSpPr/>
          <p:nvPr/>
        </p:nvSpPr>
        <p:spPr>
          <a:xfrm>
            <a:off x="8604622" y="87486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1" name="object 5891"/>
          <p:cNvSpPr/>
          <p:nvPr/>
        </p:nvSpPr>
        <p:spPr>
          <a:xfrm>
            <a:off x="7081635" y="1036879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2" name="object 5892"/>
          <p:cNvSpPr/>
          <p:nvPr/>
        </p:nvSpPr>
        <p:spPr>
          <a:xfrm>
            <a:off x="8705817" y="8748656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3" name="object 5893"/>
          <p:cNvSpPr/>
          <p:nvPr/>
        </p:nvSpPr>
        <p:spPr>
          <a:xfrm>
            <a:off x="7629100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4" name="object 5894"/>
          <p:cNvSpPr/>
          <p:nvPr/>
        </p:nvSpPr>
        <p:spPr>
          <a:xfrm>
            <a:off x="8646112" y="87800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5" name="object 5895"/>
          <p:cNvSpPr/>
          <p:nvPr/>
        </p:nvSpPr>
        <p:spPr>
          <a:xfrm>
            <a:off x="8145196" y="9296122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4" h="45084">
                <a:moveTo>
                  <a:pt x="0" y="44525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6" name="object 5896"/>
          <p:cNvSpPr/>
          <p:nvPr/>
        </p:nvSpPr>
        <p:spPr>
          <a:xfrm>
            <a:off x="7178782" y="1036879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7" name="object 5897"/>
          <p:cNvSpPr/>
          <p:nvPr/>
        </p:nvSpPr>
        <p:spPr>
          <a:xfrm>
            <a:off x="9590263" y="7979573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8" name="object 5898"/>
          <p:cNvSpPr/>
          <p:nvPr/>
        </p:nvSpPr>
        <p:spPr>
          <a:xfrm>
            <a:off x="7721189" y="9856743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505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9" name="object 5899"/>
          <p:cNvSpPr/>
          <p:nvPr/>
        </p:nvSpPr>
        <p:spPr>
          <a:xfrm>
            <a:off x="9542701" y="8001836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0" name="object 5900"/>
          <p:cNvSpPr/>
          <p:nvPr/>
        </p:nvSpPr>
        <p:spPr>
          <a:xfrm>
            <a:off x="7726248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1" name="object 5901"/>
          <p:cNvSpPr/>
          <p:nvPr/>
        </p:nvSpPr>
        <p:spPr>
          <a:xfrm>
            <a:off x="8797904" y="87486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2" name="object 5902"/>
          <p:cNvSpPr/>
          <p:nvPr/>
        </p:nvSpPr>
        <p:spPr>
          <a:xfrm>
            <a:off x="8646112" y="887616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3" name="object 5903"/>
          <p:cNvSpPr/>
          <p:nvPr/>
        </p:nvSpPr>
        <p:spPr>
          <a:xfrm>
            <a:off x="7274918" y="1036879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4" name="object 5904"/>
          <p:cNvSpPr/>
          <p:nvPr/>
        </p:nvSpPr>
        <p:spPr>
          <a:xfrm>
            <a:off x="9542701" y="80767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5" name="object 5905"/>
          <p:cNvSpPr/>
          <p:nvPr/>
        </p:nvSpPr>
        <p:spPr>
          <a:xfrm>
            <a:off x="7721189" y="992251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6" name="object 5906"/>
          <p:cNvSpPr/>
          <p:nvPr/>
        </p:nvSpPr>
        <p:spPr>
          <a:xfrm>
            <a:off x="8895052" y="8748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7" name="object 5907"/>
          <p:cNvSpPr/>
          <p:nvPr/>
        </p:nvSpPr>
        <p:spPr>
          <a:xfrm>
            <a:off x="7822383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8" name="object 5908"/>
          <p:cNvSpPr/>
          <p:nvPr/>
        </p:nvSpPr>
        <p:spPr>
          <a:xfrm>
            <a:off x="8646112" y="89733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9" name="object 5909"/>
          <p:cNvSpPr/>
          <p:nvPr/>
        </p:nvSpPr>
        <p:spPr>
          <a:xfrm>
            <a:off x="8338479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0" name="object 5910"/>
          <p:cNvSpPr/>
          <p:nvPr/>
        </p:nvSpPr>
        <p:spPr>
          <a:xfrm>
            <a:off x="7371053" y="1036879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1" name="object 5911"/>
          <p:cNvSpPr/>
          <p:nvPr/>
        </p:nvSpPr>
        <p:spPr>
          <a:xfrm>
            <a:off x="9542701" y="817285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2" name="object 5912"/>
          <p:cNvSpPr/>
          <p:nvPr/>
        </p:nvSpPr>
        <p:spPr>
          <a:xfrm>
            <a:off x="7918519" y="9801086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3" name="object 5913"/>
          <p:cNvSpPr/>
          <p:nvPr/>
        </p:nvSpPr>
        <p:spPr>
          <a:xfrm>
            <a:off x="8991187" y="8748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4" name="object 5914"/>
          <p:cNvSpPr/>
          <p:nvPr/>
        </p:nvSpPr>
        <p:spPr>
          <a:xfrm>
            <a:off x="8435626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5" name="object 5915"/>
          <p:cNvSpPr/>
          <p:nvPr/>
        </p:nvSpPr>
        <p:spPr>
          <a:xfrm>
            <a:off x="8646112" y="90694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6" name="object 5916"/>
          <p:cNvSpPr/>
          <p:nvPr/>
        </p:nvSpPr>
        <p:spPr>
          <a:xfrm>
            <a:off x="7468200" y="1036879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7" name="object 5917"/>
          <p:cNvSpPr/>
          <p:nvPr/>
        </p:nvSpPr>
        <p:spPr>
          <a:xfrm>
            <a:off x="9542701" y="82700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8" name="object 5918"/>
          <p:cNvSpPr/>
          <p:nvPr/>
        </p:nvSpPr>
        <p:spPr>
          <a:xfrm>
            <a:off x="7721189" y="1011985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9" name="object 5919"/>
          <p:cNvSpPr/>
          <p:nvPr/>
        </p:nvSpPr>
        <p:spPr>
          <a:xfrm>
            <a:off x="9087323" y="87486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0" name="object 5920"/>
          <p:cNvSpPr/>
          <p:nvPr/>
        </p:nvSpPr>
        <p:spPr>
          <a:xfrm>
            <a:off x="8531762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1" name="object 5921"/>
          <p:cNvSpPr/>
          <p:nvPr/>
        </p:nvSpPr>
        <p:spPr>
          <a:xfrm>
            <a:off x="8646112" y="916659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2" name="object 5922"/>
          <p:cNvSpPr/>
          <p:nvPr/>
        </p:nvSpPr>
        <p:spPr>
          <a:xfrm>
            <a:off x="7564336" y="1036879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3" name="object 5923"/>
          <p:cNvSpPr/>
          <p:nvPr/>
        </p:nvSpPr>
        <p:spPr>
          <a:xfrm>
            <a:off x="9542701" y="83661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4" name="object 5924"/>
          <p:cNvSpPr/>
          <p:nvPr/>
        </p:nvSpPr>
        <p:spPr>
          <a:xfrm>
            <a:off x="7721189" y="1021193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5" name="object 5925"/>
          <p:cNvSpPr/>
          <p:nvPr/>
        </p:nvSpPr>
        <p:spPr>
          <a:xfrm>
            <a:off x="8628908" y="9262727"/>
            <a:ext cx="77470" cy="78105"/>
          </a:xfrm>
          <a:custGeom>
            <a:avLst/>
            <a:gdLst/>
            <a:ahLst/>
            <a:cxnLst/>
            <a:rect l="l" t="t" r="r" b="b"/>
            <a:pathLst>
              <a:path w="77470" h="78104">
                <a:moveTo>
                  <a:pt x="76908" y="0"/>
                </a:moveTo>
                <a:lnTo>
                  <a:pt x="59705" y="18215"/>
                </a:lnTo>
                <a:lnTo>
                  <a:pt x="0" y="779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6" name="object 5926"/>
          <p:cNvSpPr/>
          <p:nvPr/>
        </p:nvSpPr>
        <p:spPr>
          <a:xfrm>
            <a:off x="7661483" y="1037182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7" name="object 5927"/>
          <p:cNvSpPr/>
          <p:nvPr/>
        </p:nvSpPr>
        <p:spPr>
          <a:xfrm>
            <a:off x="9542701" y="846328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8" name="object 5928"/>
          <p:cNvSpPr/>
          <p:nvPr/>
        </p:nvSpPr>
        <p:spPr>
          <a:xfrm>
            <a:off x="7721189" y="1030908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9" name="object 5929"/>
          <p:cNvSpPr/>
          <p:nvPr/>
        </p:nvSpPr>
        <p:spPr>
          <a:xfrm>
            <a:off x="9100478" y="8952059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0" name="object 5930"/>
          <p:cNvSpPr/>
          <p:nvPr/>
        </p:nvSpPr>
        <p:spPr>
          <a:xfrm>
            <a:off x="8725044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1" name="object 5931"/>
          <p:cNvSpPr/>
          <p:nvPr/>
        </p:nvSpPr>
        <p:spPr>
          <a:xfrm>
            <a:off x="7757619" y="1036879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2" name="object 5932"/>
          <p:cNvSpPr/>
          <p:nvPr/>
        </p:nvSpPr>
        <p:spPr>
          <a:xfrm>
            <a:off x="9542701" y="855942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3" name="object 5933"/>
          <p:cNvSpPr/>
          <p:nvPr/>
        </p:nvSpPr>
        <p:spPr>
          <a:xfrm>
            <a:off x="8309132" y="9797038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4" name="object 5934"/>
          <p:cNvSpPr/>
          <p:nvPr/>
        </p:nvSpPr>
        <p:spPr>
          <a:xfrm>
            <a:off x="9100478" y="902593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5" name="object 5935"/>
          <p:cNvSpPr/>
          <p:nvPr/>
        </p:nvSpPr>
        <p:spPr>
          <a:xfrm>
            <a:off x="8822191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6" name="object 5936"/>
          <p:cNvSpPr/>
          <p:nvPr/>
        </p:nvSpPr>
        <p:spPr>
          <a:xfrm>
            <a:off x="7854766" y="1036879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7" name="object 5937"/>
          <p:cNvSpPr/>
          <p:nvPr/>
        </p:nvSpPr>
        <p:spPr>
          <a:xfrm>
            <a:off x="9542701" y="865656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8" name="object 5938"/>
          <p:cNvSpPr/>
          <p:nvPr/>
        </p:nvSpPr>
        <p:spPr>
          <a:xfrm>
            <a:off x="8402232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9" name="object 5939"/>
          <p:cNvSpPr/>
          <p:nvPr/>
        </p:nvSpPr>
        <p:spPr>
          <a:xfrm>
            <a:off x="9100478" y="91220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0" name="object 5940"/>
          <p:cNvSpPr/>
          <p:nvPr/>
        </p:nvSpPr>
        <p:spPr>
          <a:xfrm>
            <a:off x="8918327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1" name="object 5941"/>
          <p:cNvSpPr/>
          <p:nvPr/>
        </p:nvSpPr>
        <p:spPr>
          <a:xfrm>
            <a:off x="7950902" y="1038093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2" name="object 5942"/>
          <p:cNvSpPr/>
          <p:nvPr/>
        </p:nvSpPr>
        <p:spPr>
          <a:xfrm>
            <a:off x="9542701" y="875270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3" name="object 5943"/>
          <p:cNvSpPr/>
          <p:nvPr/>
        </p:nvSpPr>
        <p:spPr>
          <a:xfrm>
            <a:off x="8498367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4" name="object 5944"/>
          <p:cNvSpPr/>
          <p:nvPr/>
        </p:nvSpPr>
        <p:spPr>
          <a:xfrm>
            <a:off x="9100478" y="921921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5" name="object 5945"/>
          <p:cNvSpPr/>
          <p:nvPr/>
        </p:nvSpPr>
        <p:spPr>
          <a:xfrm>
            <a:off x="9015474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6" name="object 5946"/>
          <p:cNvSpPr/>
          <p:nvPr/>
        </p:nvSpPr>
        <p:spPr>
          <a:xfrm>
            <a:off x="8574264" y="985674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7" name="object 5947"/>
          <p:cNvSpPr/>
          <p:nvPr/>
        </p:nvSpPr>
        <p:spPr>
          <a:xfrm>
            <a:off x="9542701" y="88498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8" name="object 5948"/>
          <p:cNvSpPr/>
          <p:nvPr/>
        </p:nvSpPr>
        <p:spPr>
          <a:xfrm>
            <a:off x="8595514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9" name="object 5949"/>
          <p:cNvSpPr/>
          <p:nvPr/>
        </p:nvSpPr>
        <p:spPr>
          <a:xfrm>
            <a:off x="9111610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0" name="object 5950"/>
          <p:cNvSpPr/>
          <p:nvPr/>
        </p:nvSpPr>
        <p:spPr>
          <a:xfrm>
            <a:off x="8574264" y="99144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1" name="object 5951"/>
          <p:cNvSpPr/>
          <p:nvPr/>
        </p:nvSpPr>
        <p:spPr>
          <a:xfrm>
            <a:off x="9542701" y="89459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2" name="object 5952"/>
          <p:cNvSpPr/>
          <p:nvPr/>
        </p:nvSpPr>
        <p:spPr>
          <a:xfrm>
            <a:off x="8691650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3" name="object 5953"/>
          <p:cNvSpPr/>
          <p:nvPr/>
        </p:nvSpPr>
        <p:spPr>
          <a:xfrm>
            <a:off x="8241331" y="1036879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4" name="object 5954"/>
          <p:cNvSpPr/>
          <p:nvPr/>
        </p:nvSpPr>
        <p:spPr>
          <a:xfrm>
            <a:off x="9542701" y="90431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5" name="object 5955"/>
          <p:cNvSpPr/>
          <p:nvPr/>
        </p:nvSpPr>
        <p:spPr>
          <a:xfrm>
            <a:off x="8574264" y="1001157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6" name="object 5956"/>
          <p:cNvSpPr/>
          <p:nvPr/>
        </p:nvSpPr>
        <p:spPr>
          <a:xfrm>
            <a:off x="8788797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7" name="object 5957"/>
          <p:cNvSpPr/>
          <p:nvPr/>
        </p:nvSpPr>
        <p:spPr>
          <a:xfrm>
            <a:off x="8337467" y="1036879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8" name="object 5958"/>
          <p:cNvSpPr/>
          <p:nvPr/>
        </p:nvSpPr>
        <p:spPr>
          <a:xfrm>
            <a:off x="9542701" y="91392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9" name="object 5959"/>
          <p:cNvSpPr/>
          <p:nvPr/>
        </p:nvSpPr>
        <p:spPr>
          <a:xfrm>
            <a:off x="8574264" y="101077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0" name="object 5960"/>
          <p:cNvSpPr/>
          <p:nvPr/>
        </p:nvSpPr>
        <p:spPr>
          <a:xfrm>
            <a:off x="8884932" y="984459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1" name="object 5961"/>
          <p:cNvSpPr/>
          <p:nvPr/>
        </p:nvSpPr>
        <p:spPr>
          <a:xfrm>
            <a:off x="8434614" y="1036879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2" name="object 5962"/>
          <p:cNvSpPr/>
          <p:nvPr/>
        </p:nvSpPr>
        <p:spPr>
          <a:xfrm>
            <a:off x="10782341" y="800183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0" y="54645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3" name="object 5963"/>
          <p:cNvSpPr/>
          <p:nvPr/>
        </p:nvSpPr>
        <p:spPr>
          <a:xfrm>
            <a:off x="8574264" y="10203842"/>
            <a:ext cx="60325" cy="60960"/>
          </a:xfrm>
          <a:custGeom>
            <a:avLst/>
            <a:gdLst/>
            <a:ahLst/>
            <a:cxnLst/>
            <a:rect l="l" t="t" r="r" b="b"/>
            <a:pathLst>
              <a:path w="60325" h="60959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4" name="object 5964"/>
          <p:cNvSpPr/>
          <p:nvPr/>
        </p:nvSpPr>
        <p:spPr>
          <a:xfrm>
            <a:off x="9590263" y="9236416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5" name="object 5965"/>
          <p:cNvSpPr/>
          <p:nvPr/>
        </p:nvSpPr>
        <p:spPr>
          <a:xfrm>
            <a:off x="8530749" y="1036879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6" name="object 5966"/>
          <p:cNvSpPr/>
          <p:nvPr/>
        </p:nvSpPr>
        <p:spPr>
          <a:xfrm>
            <a:off x="10782341" y="809291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7" name="object 5967"/>
          <p:cNvSpPr/>
          <p:nvPr/>
        </p:nvSpPr>
        <p:spPr>
          <a:xfrm>
            <a:off x="8574264" y="103009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8" name="object 5968"/>
          <p:cNvSpPr/>
          <p:nvPr/>
        </p:nvSpPr>
        <p:spPr>
          <a:xfrm>
            <a:off x="9594311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9" name="object 5969"/>
          <p:cNvSpPr/>
          <p:nvPr/>
        </p:nvSpPr>
        <p:spPr>
          <a:xfrm>
            <a:off x="9112622" y="9797038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25298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0" name="object 5970"/>
          <p:cNvSpPr/>
          <p:nvPr/>
        </p:nvSpPr>
        <p:spPr>
          <a:xfrm>
            <a:off x="8574264" y="1039712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1" name="object 5971"/>
          <p:cNvSpPr/>
          <p:nvPr/>
        </p:nvSpPr>
        <p:spPr>
          <a:xfrm>
            <a:off x="10782341" y="81900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2" name="object 5972"/>
          <p:cNvSpPr/>
          <p:nvPr/>
        </p:nvSpPr>
        <p:spPr>
          <a:xfrm>
            <a:off x="9175363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3" name="object 5973"/>
          <p:cNvSpPr/>
          <p:nvPr/>
        </p:nvSpPr>
        <p:spPr>
          <a:xfrm>
            <a:off x="9691458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4" name="object 5974"/>
          <p:cNvSpPr/>
          <p:nvPr/>
        </p:nvSpPr>
        <p:spPr>
          <a:xfrm>
            <a:off x="8574264" y="104942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5" name="object 5975"/>
          <p:cNvSpPr/>
          <p:nvPr/>
        </p:nvSpPr>
        <p:spPr>
          <a:xfrm>
            <a:off x="10782341" y="828619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6" name="object 5976"/>
          <p:cNvSpPr/>
          <p:nvPr/>
        </p:nvSpPr>
        <p:spPr>
          <a:xfrm>
            <a:off x="9271498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7" name="object 5977"/>
          <p:cNvSpPr/>
          <p:nvPr/>
        </p:nvSpPr>
        <p:spPr>
          <a:xfrm>
            <a:off x="10352262" y="8748656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40">
                <a:moveTo>
                  <a:pt x="0" y="27322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8" name="object 5978"/>
          <p:cNvSpPr/>
          <p:nvPr/>
        </p:nvSpPr>
        <p:spPr>
          <a:xfrm>
            <a:off x="9787593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9" name="object 5979"/>
          <p:cNvSpPr/>
          <p:nvPr/>
        </p:nvSpPr>
        <p:spPr>
          <a:xfrm>
            <a:off x="8574264" y="105904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0" name="object 5980"/>
          <p:cNvSpPr/>
          <p:nvPr/>
        </p:nvSpPr>
        <p:spPr>
          <a:xfrm>
            <a:off x="10782341" y="83833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1" name="object 5981"/>
          <p:cNvSpPr/>
          <p:nvPr/>
        </p:nvSpPr>
        <p:spPr>
          <a:xfrm>
            <a:off x="9289713" y="990025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2" name="object 5982"/>
          <p:cNvSpPr/>
          <p:nvPr/>
        </p:nvSpPr>
        <p:spPr>
          <a:xfrm>
            <a:off x="10440302" y="8748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3" name="object 5983"/>
          <p:cNvSpPr/>
          <p:nvPr/>
        </p:nvSpPr>
        <p:spPr>
          <a:xfrm>
            <a:off x="9368645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4" name="object 5984"/>
          <p:cNvSpPr/>
          <p:nvPr/>
        </p:nvSpPr>
        <p:spPr>
          <a:xfrm>
            <a:off x="9884740" y="9300170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5" name="object 5985"/>
          <p:cNvSpPr/>
          <p:nvPr/>
        </p:nvSpPr>
        <p:spPr>
          <a:xfrm>
            <a:off x="8574264" y="1068755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6" name="object 5986"/>
          <p:cNvSpPr/>
          <p:nvPr/>
        </p:nvSpPr>
        <p:spPr>
          <a:xfrm>
            <a:off x="10782341" y="84794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7" name="object 5987"/>
          <p:cNvSpPr/>
          <p:nvPr/>
        </p:nvSpPr>
        <p:spPr>
          <a:xfrm>
            <a:off x="9289713" y="999639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8" name="object 5988"/>
          <p:cNvSpPr/>
          <p:nvPr/>
        </p:nvSpPr>
        <p:spPr>
          <a:xfrm>
            <a:off x="10537449" y="8748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9" name="object 5989"/>
          <p:cNvSpPr/>
          <p:nvPr/>
        </p:nvSpPr>
        <p:spPr>
          <a:xfrm>
            <a:off x="9464781" y="985067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7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0" name="object 5990"/>
          <p:cNvSpPr/>
          <p:nvPr/>
        </p:nvSpPr>
        <p:spPr>
          <a:xfrm>
            <a:off x="10352262" y="895205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1" name="object 5991"/>
          <p:cNvSpPr/>
          <p:nvPr/>
        </p:nvSpPr>
        <p:spPr>
          <a:xfrm>
            <a:off x="8574264" y="107836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2" name="object 5992"/>
          <p:cNvSpPr/>
          <p:nvPr/>
        </p:nvSpPr>
        <p:spPr>
          <a:xfrm>
            <a:off x="10782341" y="8575612"/>
            <a:ext cx="60325" cy="60960"/>
          </a:xfrm>
          <a:custGeom>
            <a:avLst/>
            <a:gdLst/>
            <a:ahLst/>
            <a:cxnLst/>
            <a:rect l="l" t="t" r="r" b="b"/>
            <a:pathLst>
              <a:path w="60325" h="60959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3" name="object 5993"/>
          <p:cNvSpPr/>
          <p:nvPr/>
        </p:nvSpPr>
        <p:spPr>
          <a:xfrm>
            <a:off x="9298820" y="10093539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0" y="26310"/>
                </a:moveTo>
                <a:lnTo>
                  <a:pt x="26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4" name="object 5994"/>
          <p:cNvSpPr/>
          <p:nvPr/>
        </p:nvSpPr>
        <p:spPr>
          <a:xfrm>
            <a:off x="10633585" y="8748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5" name="object 5995"/>
          <p:cNvSpPr/>
          <p:nvPr/>
        </p:nvSpPr>
        <p:spPr>
          <a:xfrm>
            <a:off x="9590263" y="9797038"/>
            <a:ext cx="31750" cy="30480"/>
          </a:xfrm>
          <a:custGeom>
            <a:avLst/>
            <a:gdLst/>
            <a:ahLst/>
            <a:cxnLst/>
            <a:rect l="l" t="t" r="r" b="b"/>
            <a:pathLst>
              <a:path w="31750" h="30479">
                <a:moveTo>
                  <a:pt x="0" y="30358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6" name="object 5996"/>
          <p:cNvSpPr/>
          <p:nvPr/>
        </p:nvSpPr>
        <p:spPr>
          <a:xfrm>
            <a:off x="10352262" y="902997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7" name="object 5997"/>
          <p:cNvSpPr/>
          <p:nvPr/>
        </p:nvSpPr>
        <p:spPr>
          <a:xfrm>
            <a:off x="8574264" y="108808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8" name="object 5998"/>
          <p:cNvSpPr/>
          <p:nvPr/>
        </p:nvSpPr>
        <p:spPr>
          <a:xfrm>
            <a:off x="10782341" y="867276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9" name="object 5999"/>
          <p:cNvSpPr/>
          <p:nvPr/>
        </p:nvSpPr>
        <p:spPr>
          <a:xfrm>
            <a:off x="9658063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0" name="object 6000"/>
          <p:cNvSpPr/>
          <p:nvPr/>
        </p:nvSpPr>
        <p:spPr>
          <a:xfrm>
            <a:off x="10729720" y="87486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1" name="object 6001"/>
          <p:cNvSpPr/>
          <p:nvPr/>
        </p:nvSpPr>
        <p:spPr>
          <a:xfrm>
            <a:off x="10174158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2" name="object 6002"/>
          <p:cNvSpPr/>
          <p:nvPr/>
        </p:nvSpPr>
        <p:spPr>
          <a:xfrm>
            <a:off x="10352262" y="912712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3" name="object 6003"/>
          <p:cNvSpPr/>
          <p:nvPr/>
        </p:nvSpPr>
        <p:spPr>
          <a:xfrm>
            <a:off x="8574264" y="109769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4" name="object 6004"/>
          <p:cNvSpPr/>
          <p:nvPr/>
        </p:nvSpPr>
        <p:spPr>
          <a:xfrm>
            <a:off x="10842046" y="874865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5" name="object 6005"/>
          <p:cNvSpPr/>
          <p:nvPr/>
        </p:nvSpPr>
        <p:spPr>
          <a:xfrm>
            <a:off x="9289713" y="102858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6" name="object 6006"/>
          <p:cNvSpPr/>
          <p:nvPr/>
        </p:nvSpPr>
        <p:spPr>
          <a:xfrm>
            <a:off x="10782341" y="876889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7" name="object 6007"/>
          <p:cNvSpPr/>
          <p:nvPr/>
        </p:nvSpPr>
        <p:spPr>
          <a:xfrm>
            <a:off x="9710685" y="9797038"/>
            <a:ext cx="103505" cy="104775"/>
          </a:xfrm>
          <a:custGeom>
            <a:avLst/>
            <a:gdLst/>
            <a:ahLst/>
            <a:cxnLst/>
            <a:rect l="l" t="t" r="r" b="b"/>
            <a:pathLst>
              <a:path w="103504" h="104775">
                <a:moveTo>
                  <a:pt x="0" y="104230"/>
                </a:moveTo>
                <a:lnTo>
                  <a:pt x="1032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8" name="object 6008"/>
          <p:cNvSpPr/>
          <p:nvPr/>
        </p:nvSpPr>
        <p:spPr>
          <a:xfrm>
            <a:off x="10352262" y="922326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9" name="object 6009"/>
          <p:cNvSpPr/>
          <p:nvPr/>
        </p:nvSpPr>
        <p:spPr>
          <a:xfrm>
            <a:off x="10271306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0" name="object 6010"/>
          <p:cNvSpPr/>
          <p:nvPr/>
        </p:nvSpPr>
        <p:spPr>
          <a:xfrm>
            <a:off x="8574264" y="110741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1" name="object 6011"/>
          <p:cNvSpPr/>
          <p:nvPr/>
        </p:nvSpPr>
        <p:spPr>
          <a:xfrm>
            <a:off x="10923003" y="87486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2" name="object 6012"/>
          <p:cNvSpPr/>
          <p:nvPr/>
        </p:nvSpPr>
        <p:spPr>
          <a:xfrm>
            <a:off x="9289713" y="1038295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3" name="object 6013"/>
          <p:cNvSpPr/>
          <p:nvPr/>
        </p:nvSpPr>
        <p:spPr>
          <a:xfrm>
            <a:off x="10782341" y="88660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4" name="object 6014"/>
          <p:cNvSpPr/>
          <p:nvPr/>
        </p:nvSpPr>
        <p:spPr>
          <a:xfrm>
            <a:off x="9709167" y="999791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5" name="object 6015"/>
          <p:cNvSpPr/>
          <p:nvPr/>
        </p:nvSpPr>
        <p:spPr>
          <a:xfrm>
            <a:off x="10367441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6" name="object 6016"/>
          <p:cNvSpPr/>
          <p:nvPr/>
        </p:nvSpPr>
        <p:spPr>
          <a:xfrm>
            <a:off x="9713721" y="9938711"/>
            <a:ext cx="57150" cy="55880"/>
          </a:xfrm>
          <a:custGeom>
            <a:avLst/>
            <a:gdLst/>
            <a:ahLst/>
            <a:cxnLst/>
            <a:rect l="l" t="t" r="r" b="b"/>
            <a:pathLst>
              <a:path w="57150" h="55879">
                <a:moveTo>
                  <a:pt x="0" y="55657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7" name="object 6017"/>
          <p:cNvSpPr/>
          <p:nvPr/>
        </p:nvSpPr>
        <p:spPr>
          <a:xfrm>
            <a:off x="9851346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8" name="object 6018"/>
          <p:cNvSpPr/>
          <p:nvPr/>
        </p:nvSpPr>
        <p:spPr>
          <a:xfrm>
            <a:off x="8545929" y="1124716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9" name="object 6019"/>
          <p:cNvSpPr/>
          <p:nvPr/>
        </p:nvSpPr>
        <p:spPr>
          <a:xfrm>
            <a:off x="11020150" y="8748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0" name="object 6020"/>
          <p:cNvSpPr/>
          <p:nvPr/>
        </p:nvSpPr>
        <p:spPr>
          <a:xfrm>
            <a:off x="8574264" y="1117025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1" name="object 6021"/>
          <p:cNvSpPr/>
          <p:nvPr/>
        </p:nvSpPr>
        <p:spPr>
          <a:xfrm>
            <a:off x="10782341" y="89621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2" name="object 6022"/>
          <p:cNvSpPr/>
          <p:nvPr/>
        </p:nvSpPr>
        <p:spPr>
          <a:xfrm>
            <a:off x="9376741" y="10392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3" name="object 6023"/>
          <p:cNvSpPr/>
          <p:nvPr/>
        </p:nvSpPr>
        <p:spPr>
          <a:xfrm>
            <a:off x="10464589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4" name="object 6024"/>
          <p:cNvSpPr/>
          <p:nvPr/>
        </p:nvSpPr>
        <p:spPr>
          <a:xfrm>
            <a:off x="9710685" y="100348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5" name="object 6025"/>
          <p:cNvSpPr/>
          <p:nvPr/>
        </p:nvSpPr>
        <p:spPr>
          <a:xfrm>
            <a:off x="9947481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6" name="object 6026"/>
          <p:cNvSpPr/>
          <p:nvPr/>
        </p:nvSpPr>
        <p:spPr>
          <a:xfrm>
            <a:off x="8609682" y="1126740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7" name="object 6027"/>
          <p:cNvSpPr/>
          <p:nvPr/>
        </p:nvSpPr>
        <p:spPr>
          <a:xfrm>
            <a:off x="11116285" y="87486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8" name="object 6028"/>
          <p:cNvSpPr/>
          <p:nvPr/>
        </p:nvSpPr>
        <p:spPr>
          <a:xfrm>
            <a:off x="9472876" y="10392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9" name="object 6029"/>
          <p:cNvSpPr/>
          <p:nvPr/>
        </p:nvSpPr>
        <p:spPr>
          <a:xfrm>
            <a:off x="10782341" y="905932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0" name="object 6030"/>
          <p:cNvSpPr/>
          <p:nvPr/>
        </p:nvSpPr>
        <p:spPr>
          <a:xfrm>
            <a:off x="9710685" y="10130982"/>
            <a:ext cx="60325" cy="60960"/>
          </a:xfrm>
          <a:custGeom>
            <a:avLst/>
            <a:gdLst/>
            <a:ahLst/>
            <a:cxnLst/>
            <a:rect l="l" t="t" r="r" b="b"/>
            <a:pathLst>
              <a:path w="60325" h="60959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1" name="object 6031"/>
          <p:cNvSpPr/>
          <p:nvPr/>
        </p:nvSpPr>
        <p:spPr>
          <a:xfrm>
            <a:off x="10560724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2" name="object 6032"/>
          <p:cNvSpPr/>
          <p:nvPr/>
        </p:nvSpPr>
        <p:spPr>
          <a:xfrm>
            <a:off x="10044629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3" name="object 6033"/>
          <p:cNvSpPr/>
          <p:nvPr/>
        </p:nvSpPr>
        <p:spPr>
          <a:xfrm>
            <a:off x="9570024" y="10392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4" name="object 6034"/>
          <p:cNvSpPr/>
          <p:nvPr/>
        </p:nvSpPr>
        <p:spPr>
          <a:xfrm>
            <a:off x="11213433" y="8748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5" name="object 6035"/>
          <p:cNvSpPr/>
          <p:nvPr/>
        </p:nvSpPr>
        <p:spPr>
          <a:xfrm>
            <a:off x="9710685" y="1022812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6" name="object 6036"/>
          <p:cNvSpPr/>
          <p:nvPr/>
        </p:nvSpPr>
        <p:spPr>
          <a:xfrm>
            <a:off x="10782341" y="91554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7" name="object 6037"/>
          <p:cNvSpPr/>
          <p:nvPr/>
        </p:nvSpPr>
        <p:spPr>
          <a:xfrm>
            <a:off x="10140764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8" name="object 6038"/>
          <p:cNvSpPr/>
          <p:nvPr/>
        </p:nvSpPr>
        <p:spPr>
          <a:xfrm>
            <a:off x="10657871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9" name="object 6039"/>
          <p:cNvSpPr/>
          <p:nvPr/>
        </p:nvSpPr>
        <p:spPr>
          <a:xfrm>
            <a:off x="8598551" y="1146068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0" name="object 6040"/>
          <p:cNvSpPr/>
          <p:nvPr/>
        </p:nvSpPr>
        <p:spPr>
          <a:xfrm>
            <a:off x="12012874" y="802207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1" name="object 6041"/>
          <p:cNvSpPr/>
          <p:nvPr/>
        </p:nvSpPr>
        <p:spPr>
          <a:xfrm>
            <a:off x="9666159" y="10392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2" name="object 6042"/>
          <p:cNvSpPr/>
          <p:nvPr/>
        </p:nvSpPr>
        <p:spPr>
          <a:xfrm>
            <a:off x="10237912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3" name="object 6043"/>
          <p:cNvSpPr/>
          <p:nvPr/>
        </p:nvSpPr>
        <p:spPr>
          <a:xfrm>
            <a:off x="9710685" y="103242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4" name="object 6044"/>
          <p:cNvSpPr/>
          <p:nvPr/>
        </p:nvSpPr>
        <p:spPr>
          <a:xfrm>
            <a:off x="10154932" y="99043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5" name="object 6045"/>
          <p:cNvSpPr/>
          <p:nvPr/>
        </p:nvSpPr>
        <p:spPr>
          <a:xfrm>
            <a:off x="8598551" y="1155682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6" name="object 6046"/>
          <p:cNvSpPr/>
          <p:nvPr/>
        </p:nvSpPr>
        <p:spPr>
          <a:xfrm>
            <a:off x="12012874" y="81192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7" name="object 6047"/>
          <p:cNvSpPr/>
          <p:nvPr/>
        </p:nvSpPr>
        <p:spPr>
          <a:xfrm>
            <a:off x="9710685" y="104214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8" name="object 6048"/>
          <p:cNvSpPr/>
          <p:nvPr/>
        </p:nvSpPr>
        <p:spPr>
          <a:xfrm>
            <a:off x="11236707" y="89520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9" name="object 6049"/>
          <p:cNvSpPr/>
          <p:nvPr/>
        </p:nvSpPr>
        <p:spPr>
          <a:xfrm>
            <a:off x="9770390" y="10392065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5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0" name="object 6050"/>
          <p:cNvSpPr/>
          <p:nvPr/>
        </p:nvSpPr>
        <p:spPr>
          <a:xfrm>
            <a:off x="10872405" y="9280942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1" name="object 6051"/>
          <p:cNvSpPr/>
          <p:nvPr/>
        </p:nvSpPr>
        <p:spPr>
          <a:xfrm>
            <a:off x="10154932" y="1000044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2" name="object 6052"/>
          <p:cNvSpPr/>
          <p:nvPr/>
        </p:nvSpPr>
        <p:spPr>
          <a:xfrm>
            <a:off x="10334047" y="9823349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3" name="object 6053"/>
          <p:cNvSpPr/>
          <p:nvPr/>
        </p:nvSpPr>
        <p:spPr>
          <a:xfrm>
            <a:off x="8598551" y="1165396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4" name="object 6054"/>
          <p:cNvSpPr/>
          <p:nvPr/>
        </p:nvSpPr>
        <p:spPr>
          <a:xfrm>
            <a:off x="12012874" y="821535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5" name="object 6055"/>
          <p:cNvSpPr/>
          <p:nvPr/>
        </p:nvSpPr>
        <p:spPr>
          <a:xfrm>
            <a:off x="9710685" y="1051754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6" name="object 6056"/>
          <p:cNvSpPr/>
          <p:nvPr/>
        </p:nvSpPr>
        <p:spPr>
          <a:xfrm>
            <a:off x="11236707" y="901479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7" name="object 6057"/>
          <p:cNvSpPr/>
          <p:nvPr/>
        </p:nvSpPr>
        <p:spPr>
          <a:xfrm>
            <a:off x="9859442" y="10392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8" name="object 6058"/>
          <p:cNvSpPr/>
          <p:nvPr/>
        </p:nvSpPr>
        <p:spPr>
          <a:xfrm>
            <a:off x="10947289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9" name="object 6059"/>
          <p:cNvSpPr/>
          <p:nvPr/>
        </p:nvSpPr>
        <p:spPr>
          <a:xfrm>
            <a:off x="10168087" y="10097587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0" name="object 6060"/>
          <p:cNvSpPr/>
          <p:nvPr/>
        </p:nvSpPr>
        <p:spPr>
          <a:xfrm>
            <a:off x="8598551" y="1175010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1" name="object 6061"/>
          <p:cNvSpPr/>
          <p:nvPr/>
        </p:nvSpPr>
        <p:spPr>
          <a:xfrm>
            <a:off x="12012874" y="831250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2" name="object 6062"/>
          <p:cNvSpPr/>
          <p:nvPr/>
        </p:nvSpPr>
        <p:spPr>
          <a:xfrm>
            <a:off x="9710685" y="1061469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3" name="object 6063"/>
          <p:cNvSpPr/>
          <p:nvPr/>
        </p:nvSpPr>
        <p:spPr>
          <a:xfrm>
            <a:off x="11236707" y="911194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4" name="object 6064"/>
          <p:cNvSpPr/>
          <p:nvPr/>
        </p:nvSpPr>
        <p:spPr>
          <a:xfrm>
            <a:off x="9956589" y="10392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5" name="object 6065"/>
          <p:cNvSpPr/>
          <p:nvPr/>
        </p:nvSpPr>
        <p:spPr>
          <a:xfrm>
            <a:off x="11043425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6" name="object 6066"/>
          <p:cNvSpPr/>
          <p:nvPr/>
        </p:nvSpPr>
        <p:spPr>
          <a:xfrm>
            <a:off x="10582987" y="979703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79">
                <a:moveTo>
                  <a:pt x="0" y="5059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7" name="object 6067"/>
          <p:cNvSpPr/>
          <p:nvPr/>
        </p:nvSpPr>
        <p:spPr>
          <a:xfrm>
            <a:off x="9710685" y="1071082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8" name="object 6068"/>
          <p:cNvSpPr/>
          <p:nvPr/>
        </p:nvSpPr>
        <p:spPr>
          <a:xfrm>
            <a:off x="12012874" y="84086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9" name="object 6069"/>
          <p:cNvSpPr/>
          <p:nvPr/>
        </p:nvSpPr>
        <p:spPr>
          <a:xfrm>
            <a:off x="10052725" y="1039510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0" name="object 6070"/>
          <p:cNvSpPr/>
          <p:nvPr/>
        </p:nvSpPr>
        <p:spPr>
          <a:xfrm>
            <a:off x="11236707" y="920808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1" name="object 6071"/>
          <p:cNvSpPr/>
          <p:nvPr/>
        </p:nvSpPr>
        <p:spPr>
          <a:xfrm>
            <a:off x="10154932" y="1029087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2" name="object 6072"/>
          <p:cNvSpPr/>
          <p:nvPr/>
        </p:nvSpPr>
        <p:spPr>
          <a:xfrm>
            <a:off x="11140572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3" name="object 6073"/>
          <p:cNvSpPr/>
          <p:nvPr/>
        </p:nvSpPr>
        <p:spPr>
          <a:xfrm>
            <a:off x="10624477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4" name="object 6074"/>
          <p:cNvSpPr/>
          <p:nvPr/>
        </p:nvSpPr>
        <p:spPr>
          <a:xfrm>
            <a:off x="9710685" y="108079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5" name="object 6075"/>
          <p:cNvSpPr/>
          <p:nvPr/>
        </p:nvSpPr>
        <p:spPr>
          <a:xfrm>
            <a:off x="12012874" y="850578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6" name="object 6076"/>
          <p:cNvSpPr/>
          <p:nvPr/>
        </p:nvSpPr>
        <p:spPr>
          <a:xfrm>
            <a:off x="10148860" y="10387005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09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7" name="object 6077"/>
          <p:cNvSpPr/>
          <p:nvPr/>
        </p:nvSpPr>
        <p:spPr>
          <a:xfrm>
            <a:off x="11236707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8" name="object 6078"/>
          <p:cNvSpPr/>
          <p:nvPr/>
        </p:nvSpPr>
        <p:spPr>
          <a:xfrm>
            <a:off x="10720613" y="9825373"/>
            <a:ext cx="32384" cy="31750"/>
          </a:xfrm>
          <a:custGeom>
            <a:avLst/>
            <a:gdLst/>
            <a:ahLst/>
            <a:cxnLst/>
            <a:rect l="l" t="t" r="r" b="b"/>
            <a:pathLst>
              <a:path w="32384" h="31750">
                <a:moveTo>
                  <a:pt x="0" y="31370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9" name="object 6079"/>
          <p:cNvSpPr/>
          <p:nvPr/>
        </p:nvSpPr>
        <p:spPr>
          <a:xfrm>
            <a:off x="9710685" y="1090411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0" name="object 6080"/>
          <p:cNvSpPr/>
          <p:nvPr/>
        </p:nvSpPr>
        <p:spPr>
          <a:xfrm>
            <a:off x="12012874" y="86019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1" name="object 6081"/>
          <p:cNvSpPr/>
          <p:nvPr/>
        </p:nvSpPr>
        <p:spPr>
          <a:xfrm>
            <a:off x="10872405" y="979703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505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2" name="object 6082"/>
          <p:cNvSpPr/>
          <p:nvPr/>
        </p:nvSpPr>
        <p:spPr>
          <a:xfrm>
            <a:off x="11333855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3" name="object 6083"/>
          <p:cNvSpPr/>
          <p:nvPr/>
        </p:nvSpPr>
        <p:spPr>
          <a:xfrm>
            <a:off x="9710685" y="1100126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4" name="object 6084"/>
          <p:cNvSpPr/>
          <p:nvPr/>
        </p:nvSpPr>
        <p:spPr>
          <a:xfrm>
            <a:off x="12012874" y="86990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5" name="object 6085"/>
          <p:cNvSpPr/>
          <p:nvPr/>
        </p:nvSpPr>
        <p:spPr>
          <a:xfrm>
            <a:off x="10846094" y="9916448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9107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6" name="object 6086"/>
          <p:cNvSpPr/>
          <p:nvPr/>
        </p:nvSpPr>
        <p:spPr>
          <a:xfrm>
            <a:off x="11429990" y="9307253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7" name="object 6087"/>
          <p:cNvSpPr/>
          <p:nvPr/>
        </p:nvSpPr>
        <p:spPr>
          <a:xfrm>
            <a:off x="10872405" y="986585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8" name="object 6088"/>
          <p:cNvSpPr/>
          <p:nvPr/>
        </p:nvSpPr>
        <p:spPr>
          <a:xfrm>
            <a:off x="10913895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9" name="object 6089"/>
          <p:cNvSpPr/>
          <p:nvPr/>
        </p:nvSpPr>
        <p:spPr>
          <a:xfrm>
            <a:off x="9710685" y="1109739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0" name="object 6090"/>
          <p:cNvSpPr/>
          <p:nvPr/>
        </p:nvSpPr>
        <p:spPr>
          <a:xfrm>
            <a:off x="12012874" y="879520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1" name="object 6091"/>
          <p:cNvSpPr/>
          <p:nvPr/>
        </p:nvSpPr>
        <p:spPr>
          <a:xfrm>
            <a:off x="10846094" y="996198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2" name="object 6092"/>
          <p:cNvSpPr/>
          <p:nvPr/>
        </p:nvSpPr>
        <p:spPr>
          <a:xfrm>
            <a:off x="11010031" y="9797038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59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3" name="object 6093"/>
          <p:cNvSpPr/>
          <p:nvPr/>
        </p:nvSpPr>
        <p:spPr>
          <a:xfrm>
            <a:off x="9716757" y="11194543"/>
            <a:ext cx="53975" cy="52705"/>
          </a:xfrm>
          <a:custGeom>
            <a:avLst/>
            <a:gdLst/>
            <a:ahLst/>
            <a:cxnLst/>
            <a:rect l="l" t="t" r="r" b="b"/>
            <a:pathLst>
              <a:path w="53975" h="52704">
                <a:moveTo>
                  <a:pt x="0" y="52621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4" name="object 6094"/>
          <p:cNvSpPr/>
          <p:nvPr/>
        </p:nvSpPr>
        <p:spPr>
          <a:xfrm>
            <a:off x="12012874" y="88923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5" name="object 6095"/>
          <p:cNvSpPr/>
          <p:nvPr/>
        </p:nvSpPr>
        <p:spPr>
          <a:xfrm>
            <a:off x="10846094" y="10058121"/>
            <a:ext cx="60325" cy="60960"/>
          </a:xfrm>
          <a:custGeom>
            <a:avLst/>
            <a:gdLst/>
            <a:ahLst/>
            <a:cxnLst/>
            <a:rect l="l" t="t" r="r" b="b"/>
            <a:pathLst>
              <a:path w="60325" h="60959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6" name="object 6096"/>
          <p:cNvSpPr/>
          <p:nvPr/>
        </p:nvSpPr>
        <p:spPr>
          <a:xfrm>
            <a:off x="11678930" y="928094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7" name="object 6097"/>
          <p:cNvSpPr/>
          <p:nvPr/>
        </p:nvSpPr>
        <p:spPr>
          <a:xfrm>
            <a:off x="11107178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8" name="object 6098"/>
          <p:cNvSpPr/>
          <p:nvPr/>
        </p:nvSpPr>
        <p:spPr>
          <a:xfrm>
            <a:off x="9769378" y="1129067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9" name="object 6099"/>
          <p:cNvSpPr/>
          <p:nvPr/>
        </p:nvSpPr>
        <p:spPr>
          <a:xfrm>
            <a:off x="12012874" y="89884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0" name="object 6100"/>
          <p:cNvSpPr/>
          <p:nvPr/>
        </p:nvSpPr>
        <p:spPr>
          <a:xfrm>
            <a:off x="10846094" y="1015526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1" name="object 6101"/>
          <p:cNvSpPr/>
          <p:nvPr/>
        </p:nvSpPr>
        <p:spPr>
          <a:xfrm>
            <a:off x="11720421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2" name="object 6102"/>
          <p:cNvSpPr/>
          <p:nvPr/>
        </p:nvSpPr>
        <p:spPr>
          <a:xfrm>
            <a:off x="9710685" y="1141110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3" name="object 6103"/>
          <p:cNvSpPr/>
          <p:nvPr/>
        </p:nvSpPr>
        <p:spPr>
          <a:xfrm>
            <a:off x="12012874" y="9084624"/>
            <a:ext cx="60325" cy="60960"/>
          </a:xfrm>
          <a:custGeom>
            <a:avLst/>
            <a:gdLst/>
            <a:ahLst/>
            <a:cxnLst/>
            <a:rect l="l" t="t" r="r" b="b"/>
            <a:pathLst>
              <a:path w="60325" h="60959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4" name="object 6104"/>
          <p:cNvSpPr/>
          <p:nvPr/>
        </p:nvSpPr>
        <p:spPr>
          <a:xfrm>
            <a:off x="10846094" y="1025140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5" name="object 6105"/>
          <p:cNvSpPr/>
          <p:nvPr/>
        </p:nvSpPr>
        <p:spPr>
          <a:xfrm>
            <a:off x="11816556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6" name="object 6106"/>
          <p:cNvSpPr/>
          <p:nvPr/>
        </p:nvSpPr>
        <p:spPr>
          <a:xfrm>
            <a:off x="9710685" y="1150824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7" name="object 6107"/>
          <p:cNvSpPr/>
          <p:nvPr/>
        </p:nvSpPr>
        <p:spPr>
          <a:xfrm>
            <a:off x="12033113" y="918177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8" name="object 6108"/>
          <p:cNvSpPr/>
          <p:nvPr/>
        </p:nvSpPr>
        <p:spPr>
          <a:xfrm>
            <a:off x="10846094" y="103485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9" name="object 6109"/>
          <p:cNvSpPr/>
          <p:nvPr/>
        </p:nvSpPr>
        <p:spPr>
          <a:xfrm>
            <a:off x="11913703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0" name="object 6110"/>
          <p:cNvSpPr/>
          <p:nvPr/>
        </p:nvSpPr>
        <p:spPr>
          <a:xfrm>
            <a:off x="11396596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1" name="object 6111"/>
          <p:cNvSpPr/>
          <p:nvPr/>
        </p:nvSpPr>
        <p:spPr>
          <a:xfrm>
            <a:off x="9710685" y="1160438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2" name="object 6112"/>
          <p:cNvSpPr/>
          <p:nvPr/>
        </p:nvSpPr>
        <p:spPr>
          <a:xfrm>
            <a:off x="12009839" y="933761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3" name="object 6113"/>
          <p:cNvSpPr/>
          <p:nvPr/>
        </p:nvSpPr>
        <p:spPr>
          <a:xfrm>
            <a:off x="10846094" y="104446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4" name="object 6114"/>
          <p:cNvSpPr/>
          <p:nvPr/>
        </p:nvSpPr>
        <p:spPr>
          <a:xfrm>
            <a:off x="11493743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5" name="object 6115"/>
          <p:cNvSpPr/>
          <p:nvPr/>
        </p:nvSpPr>
        <p:spPr>
          <a:xfrm>
            <a:off x="9710685" y="117015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6" name="object 6116"/>
          <p:cNvSpPr/>
          <p:nvPr/>
        </p:nvSpPr>
        <p:spPr>
          <a:xfrm>
            <a:off x="12132285" y="9280942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925" h="34925">
                <a:moveTo>
                  <a:pt x="0" y="34406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7" name="object 6117"/>
          <p:cNvSpPr/>
          <p:nvPr/>
        </p:nvSpPr>
        <p:spPr>
          <a:xfrm>
            <a:off x="10846094" y="105418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8" name="object 6118"/>
          <p:cNvSpPr/>
          <p:nvPr/>
        </p:nvSpPr>
        <p:spPr>
          <a:xfrm>
            <a:off x="11560532" y="979703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4" h="89534">
                <a:moveTo>
                  <a:pt x="89051" y="0"/>
                </a:moveTo>
                <a:lnTo>
                  <a:pt x="29346" y="59705"/>
                </a:lnTo>
                <a:lnTo>
                  <a:pt x="0" y="890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9" name="object 6119"/>
          <p:cNvSpPr/>
          <p:nvPr/>
        </p:nvSpPr>
        <p:spPr>
          <a:xfrm>
            <a:off x="9710685" y="117976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0" name="object 6120"/>
          <p:cNvSpPr/>
          <p:nvPr/>
        </p:nvSpPr>
        <p:spPr>
          <a:xfrm>
            <a:off x="12620045" y="88883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1" name="object 6121"/>
          <p:cNvSpPr/>
          <p:nvPr/>
        </p:nvSpPr>
        <p:spPr>
          <a:xfrm>
            <a:off x="10846094" y="106379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2" name="object 6122"/>
          <p:cNvSpPr/>
          <p:nvPr/>
        </p:nvSpPr>
        <p:spPr>
          <a:xfrm>
            <a:off x="12203121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3" name="object 6123"/>
          <p:cNvSpPr/>
          <p:nvPr/>
        </p:nvSpPr>
        <p:spPr>
          <a:xfrm>
            <a:off x="11560532" y="994781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4" name="object 6124"/>
          <p:cNvSpPr/>
          <p:nvPr/>
        </p:nvSpPr>
        <p:spPr>
          <a:xfrm>
            <a:off x="11687026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5" name="object 6125"/>
          <p:cNvSpPr/>
          <p:nvPr/>
        </p:nvSpPr>
        <p:spPr>
          <a:xfrm>
            <a:off x="10846094" y="1073511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6" name="object 6126"/>
          <p:cNvSpPr/>
          <p:nvPr/>
        </p:nvSpPr>
        <p:spPr>
          <a:xfrm>
            <a:off x="12299257" y="9280942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59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7" name="object 6127"/>
          <p:cNvSpPr/>
          <p:nvPr/>
        </p:nvSpPr>
        <p:spPr>
          <a:xfrm>
            <a:off x="11560532" y="1004395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8" name="object 6128"/>
          <p:cNvSpPr/>
          <p:nvPr/>
        </p:nvSpPr>
        <p:spPr>
          <a:xfrm>
            <a:off x="11783161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9" name="object 6129"/>
          <p:cNvSpPr/>
          <p:nvPr/>
        </p:nvSpPr>
        <p:spPr>
          <a:xfrm>
            <a:off x="10846094" y="108312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0" name="object 6130"/>
          <p:cNvSpPr/>
          <p:nvPr/>
        </p:nvSpPr>
        <p:spPr>
          <a:xfrm>
            <a:off x="12396404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1" name="object 6131"/>
          <p:cNvSpPr/>
          <p:nvPr/>
        </p:nvSpPr>
        <p:spPr>
          <a:xfrm>
            <a:off x="11880308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2" name="object 6132"/>
          <p:cNvSpPr/>
          <p:nvPr/>
        </p:nvSpPr>
        <p:spPr>
          <a:xfrm>
            <a:off x="10846094" y="109283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3" name="object 6133"/>
          <p:cNvSpPr/>
          <p:nvPr/>
        </p:nvSpPr>
        <p:spPr>
          <a:xfrm>
            <a:off x="12620045" y="91777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4" name="object 6134"/>
          <p:cNvSpPr/>
          <p:nvPr/>
        </p:nvSpPr>
        <p:spPr>
          <a:xfrm>
            <a:off x="11560532" y="10263547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5" name="object 6135"/>
          <p:cNvSpPr/>
          <p:nvPr/>
        </p:nvSpPr>
        <p:spPr>
          <a:xfrm>
            <a:off x="12492539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6" name="object 6136"/>
          <p:cNvSpPr/>
          <p:nvPr/>
        </p:nvSpPr>
        <p:spPr>
          <a:xfrm>
            <a:off x="11976444" y="982132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7" name="object 6137"/>
          <p:cNvSpPr/>
          <p:nvPr/>
        </p:nvSpPr>
        <p:spPr>
          <a:xfrm>
            <a:off x="10846094" y="110245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8" name="object 6138"/>
          <p:cNvSpPr/>
          <p:nvPr/>
        </p:nvSpPr>
        <p:spPr>
          <a:xfrm>
            <a:off x="12589687" y="9274871"/>
            <a:ext cx="66040" cy="66040"/>
          </a:xfrm>
          <a:custGeom>
            <a:avLst/>
            <a:gdLst/>
            <a:ahLst/>
            <a:cxnLst/>
            <a:rect l="l" t="t" r="r" b="b"/>
            <a:pathLst>
              <a:path w="66040" h="66040">
                <a:moveTo>
                  <a:pt x="0" y="65776"/>
                </a:moveTo>
                <a:lnTo>
                  <a:pt x="65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9" name="object 6139"/>
          <p:cNvSpPr/>
          <p:nvPr/>
        </p:nvSpPr>
        <p:spPr>
          <a:xfrm>
            <a:off x="11560532" y="1033337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0" name="object 6140"/>
          <p:cNvSpPr/>
          <p:nvPr/>
        </p:nvSpPr>
        <p:spPr>
          <a:xfrm>
            <a:off x="12132285" y="97970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1" name="object 6141"/>
          <p:cNvSpPr/>
          <p:nvPr/>
        </p:nvSpPr>
        <p:spPr>
          <a:xfrm>
            <a:off x="11981504" y="991644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2" name="object 6142"/>
          <p:cNvSpPr/>
          <p:nvPr/>
        </p:nvSpPr>
        <p:spPr>
          <a:xfrm>
            <a:off x="10846094" y="1112168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3" name="object 6143"/>
          <p:cNvSpPr/>
          <p:nvPr/>
        </p:nvSpPr>
        <p:spPr>
          <a:xfrm>
            <a:off x="12194013" y="979703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4" name="object 6144"/>
          <p:cNvSpPr/>
          <p:nvPr/>
        </p:nvSpPr>
        <p:spPr>
          <a:xfrm>
            <a:off x="11597975" y="10392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5" name="object 6145"/>
          <p:cNvSpPr/>
          <p:nvPr/>
        </p:nvSpPr>
        <p:spPr>
          <a:xfrm>
            <a:off x="11981504" y="99852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6" name="object 6146"/>
          <p:cNvSpPr/>
          <p:nvPr/>
        </p:nvSpPr>
        <p:spPr>
          <a:xfrm>
            <a:off x="10876453" y="11217817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7" name="object 6147"/>
          <p:cNvSpPr/>
          <p:nvPr/>
        </p:nvSpPr>
        <p:spPr>
          <a:xfrm>
            <a:off x="12290149" y="979703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8" name="object 6148"/>
          <p:cNvSpPr/>
          <p:nvPr/>
        </p:nvSpPr>
        <p:spPr>
          <a:xfrm>
            <a:off x="11695121" y="10392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9" name="object 6149"/>
          <p:cNvSpPr/>
          <p:nvPr/>
        </p:nvSpPr>
        <p:spPr>
          <a:xfrm>
            <a:off x="11981504" y="10082408"/>
            <a:ext cx="60325" cy="59055"/>
          </a:xfrm>
          <a:custGeom>
            <a:avLst/>
            <a:gdLst/>
            <a:ahLst/>
            <a:cxnLst/>
            <a:rect l="l" t="t" r="r" b="b"/>
            <a:pathLst>
              <a:path w="60325" h="59054">
                <a:moveTo>
                  <a:pt x="0" y="58693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0" name="object 6150"/>
          <p:cNvSpPr/>
          <p:nvPr/>
        </p:nvSpPr>
        <p:spPr>
          <a:xfrm>
            <a:off x="11791257" y="10392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1" name="object 6151"/>
          <p:cNvSpPr/>
          <p:nvPr/>
        </p:nvSpPr>
        <p:spPr>
          <a:xfrm>
            <a:off x="11981504" y="101785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2" name="object 6152"/>
          <p:cNvSpPr/>
          <p:nvPr/>
        </p:nvSpPr>
        <p:spPr>
          <a:xfrm>
            <a:off x="10846094" y="1143538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3" name="object 6153"/>
          <p:cNvSpPr/>
          <p:nvPr/>
        </p:nvSpPr>
        <p:spPr>
          <a:xfrm>
            <a:off x="11981504" y="10275691"/>
            <a:ext cx="60325" cy="59055"/>
          </a:xfrm>
          <a:custGeom>
            <a:avLst/>
            <a:gdLst/>
            <a:ahLst/>
            <a:cxnLst/>
            <a:rect l="l" t="t" r="r" b="b"/>
            <a:pathLst>
              <a:path w="60325" h="59054">
                <a:moveTo>
                  <a:pt x="0" y="58693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4" name="object 6154"/>
          <p:cNvSpPr/>
          <p:nvPr/>
        </p:nvSpPr>
        <p:spPr>
          <a:xfrm>
            <a:off x="11888404" y="10392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5" name="object 6155"/>
          <p:cNvSpPr/>
          <p:nvPr/>
        </p:nvSpPr>
        <p:spPr>
          <a:xfrm>
            <a:off x="10846094" y="1153152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6" name="object 6156"/>
          <p:cNvSpPr/>
          <p:nvPr/>
        </p:nvSpPr>
        <p:spPr>
          <a:xfrm>
            <a:off x="12593735" y="9797038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7" name="object 6157"/>
          <p:cNvSpPr/>
          <p:nvPr/>
        </p:nvSpPr>
        <p:spPr>
          <a:xfrm>
            <a:off x="11981504" y="103718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8" name="object 6158"/>
          <p:cNvSpPr/>
          <p:nvPr/>
        </p:nvSpPr>
        <p:spPr>
          <a:xfrm>
            <a:off x="12066508" y="1031110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9" name="object 6159"/>
          <p:cNvSpPr/>
          <p:nvPr/>
        </p:nvSpPr>
        <p:spPr>
          <a:xfrm>
            <a:off x="10846094" y="1162867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0" name="object 6160"/>
          <p:cNvSpPr/>
          <p:nvPr/>
        </p:nvSpPr>
        <p:spPr>
          <a:xfrm>
            <a:off x="12641296" y="9797038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1" name="object 6161"/>
          <p:cNvSpPr/>
          <p:nvPr/>
        </p:nvSpPr>
        <p:spPr>
          <a:xfrm>
            <a:off x="11981504" y="104689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2" name="object 6162"/>
          <p:cNvSpPr/>
          <p:nvPr/>
        </p:nvSpPr>
        <p:spPr>
          <a:xfrm>
            <a:off x="12162643" y="1031110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3" name="object 6163"/>
          <p:cNvSpPr/>
          <p:nvPr/>
        </p:nvSpPr>
        <p:spPr>
          <a:xfrm>
            <a:off x="10846094" y="1172480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4" name="object 6164"/>
          <p:cNvSpPr/>
          <p:nvPr/>
        </p:nvSpPr>
        <p:spPr>
          <a:xfrm>
            <a:off x="12773862" y="979703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5" name="object 6165"/>
          <p:cNvSpPr/>
          <p:nvPr/>
        </p:nvSpPr>
        <p:spPr>
          <a:xfrm>
            <a:off x="11981504" y="105651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6" name="object 6166"/>
          <p:cNvSpPr/>
          <p:nvPr/>
        </p:nvSpPr>
        <p:spPr>
          <a:xfrm>
            <a:off x="12641296" y="992960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7" name="object 6167"/>
          <p:cNvSpPr/>
          <p:nvPr/>
        </p:nvSpPr>
        <p:spPr>
          <a:xfrm>
            <a:off x="12259791" y="1031110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8" name="object 6168"/>
          <p:cNvSpPr/>
          <p:nvPr/>
        </p:nvSpPr>
        <p:spPr>
          <a:xfrm>
            <a:off x="10862285" y="11821952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4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9" name="object 6169"/>
          <p:cNvSpPr/>
          <p:nvPr/>
        </p:nvSpPr>
        <p:spPr>
          <a:xfrm>
            <a:off x="12869997" y="979703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0" name="object 6170"/>
          <p:cNvSpPr/>
          <p:nvPr/>
        </p:nvSpPr>
        <p:spPr>
          <a:xfrm>
            <a:off x="11981504" y="1066225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1" name="object 6171"/>
          <p:cNvSpPr/>
          <p:nvPr/>
        </p:nvSpPr>
        <p:spPr>
          <a:xfrm>
            <a:off x="12641296" y="1002573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2" name="object 6172"/>
          <p:cNvSpPr/>
          <p:nvPr/>
        </p:nvSpPr>
        <p:spPr>
          <a:xfrm>
            <a:off x="12355926" y="1032527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3" name="object 6173"/>
          <p:cNvSpPr/>
          <p:nvPr/>
        </p:nvSpPr>
        <p:spPr>
          <a:xfrm>
            <a:off x="11981504" y="1075839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4" name="object 6174"/>
          <p:cNvSpPr/>
          <p:nvPr/>
        </p:nvSpPr>
        <p:spPr>
          <a:xfrm>
            <a:off x="12966132" y="979703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5" name="object 6175"/>
          <p:cNvSpPr/>
          <p:nvPr/>
        </p:nvSpPr>
        <p:spPr>
          <a:xfrm>
            <a:off x="12641296" y="1012288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6" name="object 6176"/>
          <p:cNvSpPr/>
          <p:nvPr/>
        </p:nvSpPr>
        <p:spPr>
          <a:xfrm>
            <a:off x="11981504" y="108555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7" name="object 6177"/>
          <p:cNvSpPr/>
          <p:nvPr/>
        </p:nvSpPr>
        <p:spPr>
          <a:xfrm>
            <a:off x="13063280" y="979703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8" name="object 6178"/>
          <p:cNvSpPr/>
          <p:nvPr/>
        </p:nvSpPr>
        <p:spPr>
          <a:xfrm>
            <a:off x="12641296" y="1021902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9" name="object 6179"/>
          <p:cNvSpPr/>
          <p:nvPr/>
        </p:nvSpPr>
        <p:spPr>
          <a:xfrm>
            <a:off x="11981504" y="109516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0" name="object 6180"/>
          <p:cNvSpPr/>
          <p:nvPr/>
        </p:nvSpPr>
        <p:spPr>
          <a:xfrm>
            <a:off x="12641296" y="1031616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1" name="object 6181"/>
          <p:cNvSpPr/>
          <p:nvPr/>
        </p:nvSpPr>
        <p:spPr>
          <a:xfrm>
            <a:off x="11981504" y="1104882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2" name="object 6182"/>
          <p:cNvSpPr/>
          <p:nvPr/>
        </p:nvSpPr>
        <p:spPr>
          <a:xfrm>
            <a:off x="12641296" y="1041230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3" name="object 6183"/>
          <p:cNvSpPr/>
          <p:nvPr/>
        </p:nvSpPr>
        <p:spPr>
          <a:xfrm>
            <a:off x="11981504" y="111449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4" name="object 6184"/>
          <p:cNvSpPr/>
          <p:nvPr/>
        </p:nvSpPr>
        <p:spPr>
          <a:xfrm>
            <a:off x="13352698" y="979703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5" name="object 6185"/>
          <p:cNvSpPr/>
          <p:nvPr/>
        </p:nvSpPr>
        <p:spPr>
          <a:xfrm>
            <a:off x="12641296" y="1050945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6" name="object 6186"/>
          <p:cNvSpPr/>
          <p:nvPr/>
        </p:nvSpPr>
        <p:spPr>
          <a:xfrm>
            <a:off x="11991623" y="1127043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7" name="object 6187"/>
          <p:cNvSpPr/>
          <p:nvPr/>
        </p:nvSpPr>
        <p:spPr>
          <a:xfrm>
            <a:off x="13449845" y="979703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8" name="object 6188"/>
          <p:cNvSpPr/>
          <p:nvPr/>
        </p:nvSpPr>
        <p:spPr>
          <a:xfrm>
            <a:off x="12035137" y="11242104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0" y="505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9" name="object 6189"/>
          <p:cNvSpPr/>
          <p:nvPr/>
        </p:nvSpPr>
        <p:spPr>
          <a:xfrm>
            <a:off x="13369901" y="987698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0" name="object 6190"/>
          <p:cNvSpPr/>
          <p:nvPr/>
        </p:nvSpPr>
        <p:spPr>
          <a:xfrm>
            <a:off x="12641296" y="1060558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1" name="object 6191"/>
          <p:cNvSpPr/>
          <p:nvPr/>
        </p:nvSpPr>
        <p:spPr>
          <a:xfrm>
            <a:off x="12641296" y="1070273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2" name="object 6192"/>
          <p:cNvSpPr/>
          <p:nvPr/>
        </p:nvSpPr>
        <p:spPr>
          <a:xfrm>
            <a:off x="13545980" y="979703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3" name="object 6193"/>
          <p:cNvSpPr/>
          <p:nvPr/>
        </p:nvSpPr>
        <p:spPr>
          <a:xfrm>
            <a:off x="13369901" y="997311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4" name="object 6194"/>
          <p:cNvSpPr/>
          <p:nvPr/>
        </p:nvSpPr>
        <p:spPr>
          <a:xfrm>
            <a:off x="12053352" y="1141110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5" name="object 6195"/>
          <p:cNvSpPr/>
          <p:nvPr/>
        </p:nvSpPr>
        <p:spPr>
          <a:xfrm>
            <a:off x="13643128" y="979703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6" name="object 6196"/>
          <p:cNvSpPr/>
          <p:nvPr/>
        </p:nvSpPr>
        <p:spPr>
          <a:xfrm>
            <a:off x="12641296" y="1079887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7" name="object 6197"/>
          <p:cNvSpPr/>
          <p:nvPr/>
        </p:nvSpPr>
        <p:spPr>
          <a:xfrm>
            <a:off x="13369901" y="1007026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8" name="object 6198"/>
          <p:cNvSpPr/>
          <p:nvPr/>
        </p:nvSpPr>
        <p:spPr>
          <a:xfrm>
            <a:off x="12053352" y="114839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9" name="object 6199"/>
          <p:cNvSpPr/>
          <p:nvPr/>
        </p:nvSpPr>
        <p:spPr>
          <a:xfrm>
            <a:off x="13739263" y="981019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0" name="object 6200"/>
          <p:cNvSpPr/>
          <p:nvPr/>
        </p:nvSpPr>
        <p:spPr>
          <a:xfrm>
            <a:off x="12641296" y="1089601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1" name="object 6201"/>
          <p:cNvSpPr/>
          <p:nvPr/>
        </p:nvSpPr>
        <p:spPr>
          <a:xfrm>
            <a:off x="13369901" y="101664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2" name="object 6202"/>
          <p:cNvSpPr/>
          <p:nvPr/>
        </p:nvSpPr>
        <p:spPr>
          <a:xfrm>
            <a:off x="12053352" y="1158009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3" name="object 6203"/>
          <p:cNvSpPr/>
          <p:nvPr/>
        </p:nvSpPr>
        <p:spPr>
          <a:xfrm>
            <a:off x="13369901" y="1026253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4" name="object 6204"/>
          <p:cNvSpPr/>
          <p:nvPr/>
        </p:nvSpPr>
        <p:spPr>
          <a:xfrm>
            <a:off x="12641296" y="1099215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5" name="object 6205"/>
          <p:cNvSpPr/>
          <p:nvPr/>
        </p:nvSpPr>
        <p:spPr>
          <a:xfrm>
            <a:off x="12053352" y="116772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6" name="object 6206"/>
          <p:cNvSpPr/>
          <p:nvPr/>
        </p:nvSpPr>
        <p:spPr>
          <a:xfrm>
            <a:off x="13369901" y="1035968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7" name="object 6207"/>
          <p:cNvSpPr/>
          <p:nvPr/>
        </p:nvSpPr>
        <p:spPr>
          <a:xfrm>
            <a:off x="12641296" y="1108929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8" name="object 6208"/>
          <p:cNvSpPr/>
          <p:nvPr/>
        </p:nvSpPr>
        <p:spPr>
          <a:xfrm>
            <a:off x="12053352" y="1177337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9" name="object 6209"/>
          <p:cNvSpPr/>
          <p:nvPr/>
        </p:nvSpPr>
        <p:spPr>
          <a:xfrm>
            <a:off x="13369901" y="104558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0" name="object 6210"/>
          <p:cNvSpPr/>
          <p:nvPr/>
        </p:nvSpPr>
        <p:spPr>
          <a:xfrm>
            <a:off x="12641296" y="1118543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1" name="object 6211"/>
          <p:cNvSpPr/>
          <p:nvPr/>
        </p:nvSpPr>
        <p:spPr>
          <a:xfrm>
            <a:off x="12667607" y="1128258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2" name="object 6212"/>
          <p:cNvSpPr/>
          <p:nvPr/>
        </p:nvSpPr>
        <p:spPr>
          <a:xfrm>
            <a:off x="13369901" y="1055296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3" name="object 6213"/>
          <p:cNvSpPr/>
          <p:nvPr/>
        </p:nvSpPr>
        <p:spPr>
          <a:xfrm>
            <a:off x="13369901" y="1064910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4" name="object 6214"/>
          <p:cNvSpPr/>
          <p:nvPr/>
        </p:nvSpPr>
        <p:spPr>
          <a:xfrm>
            <a:off x="13369901" y="1074624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5" name="object 6215"/>
          <p:cNvSpPr/>
          <p:nvPr/>
        </p:nvSpPr>
        <p:spPr>
          <a:xfrm>
            <a:off x="13369901" y="1084238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6" name="object 6216"/>
          <p:cNvSpPr/>
          <p:nvPr/>
        </p:nvSpPr>
        <p:spPr>
          <a:xfrm>
            <a:off x="13369901" y="1093953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7" name="object 6217"/>
          <p:cNvSpPr/>
          <p:nvPr/>
        </p:nvSpPr>
        <p:spPr>
          <a:xfrm>
            <a:off x="13448833" y="1086161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8" name="object 6218"/>
          <p:cNvSpPr/>
          <p:nvPr/>
        </p:nvSpPr>
        <p:spPr>
          <a:xfrm>
            <a:off x="13369901" y="110356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9" name="object 6219"/>
          <p:cNvSpPr/>
          <p:nvPr/>
        </p:nvSpPr>
        <p:spPr>
          <a:xfrm>
            <a:off x="13544968" y="1086161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0" name="object 6220"/>
          <p:cNvSpPr/>
          <p:nvPr/>
        </p:nvSpPr>
        <p:spPr>
          <a:xfrm>
            <a:off x="13369901" y="1113281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1" name="object 6221"/>
          <p:cNvSpPr/>
          <p:nvPr/>
        </p:nvSpPr>
        <p:spPr>
          <a:xfrm>
            <a:off x="13642116" y="1086161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2" name="object 6222"/>
          <p:cNvSpPr/>
          <p:nvPr/>
        </p:nvSpPr>
        <p:spPr>
          <a:xfrm>
            <a:off x="13369901" y="1122894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3" name="object 6223"/>
          <p:cNvSpPr/>
          <p:nvPr/>
        </p:nvSpPr>
        <p:spPr>
          <a:xfrm>
            <a:off x="13738251" y="1086161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4" name="object 6224"/>
          <p:cNvSpPr/>
          <p:nvPr/>
        </p:nvSpPr>
        <p:spPr>
          <a:xfrm>
            <a:off x="13932546" y="10861610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925" h="34925">
                <a:moveTo>
                  <a:pt x="0" y="34406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5" name="object 6225"/>
          <p:cNvSpPr/>
          <p:nvPr/>
        </p:nvSpPr>
        <p:spPr>
          <a:xfrm>
            <a:off x="14027669" y="10880838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80" h="16509">
                <a:moveTo>
                  <a:pt x="0" y="16191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6" name="object 6226"/>
          <p:cNvSpPr/>
          <p:nvPr/>
        </p:nvSpPr>
        <p:spPr>
          <a:xfrm>
            <a:off x="8646112" y="795731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0" y="45537"/>
                </a:moveTo>
                <a:lnTo>
                  <a:pt x="45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7" name="object 6227"/>
          <p:cNvSpPr/>
          <p:nvPr/>
        </p:nvSpPr>
        <p:spPr>
          <a:xfrm>
            <a:off x="8646112" y="80392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8" name="object 6228"/>
          <p:cNvSpPr/>
          <p:nvPr/>
        </p:nvSpPr>
        <p:spPr>
          <a:xfrm>
            <a:off x="8646112" y="8135414"/>
            <a:ext cx="60325" cy="60960"/>
          </a:xfrm>
          <a:custGeom>
            <a:avLst/>
            <a:gdLst/>
            <a:ahLst/>
            <a:cxnLst/>
            <a:rect l="l" t="t" r="r" b="b"/>
            <a:pathLst>
              <a:path w="60325" h="60959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9" name="object 6229"/>
          <p:cNvSpPr/>
          <p:nvPr/>
        </p:nvSpPr>
        <p:spPr>
          <a:xfrm>
            <a:off x="7092767" y="9797038"/>
            <a:ext cx="48895" cy="50165"/>
          </a:xfrm>
          <a:custGeom>
            <a:avLst/>
            <a:gdLst/>
            <a:ahLst/>
            <a:cxnLst/>
            <a:rect l="l" t="t" r="r" b="b"/>
            <a:pathLst>
              <a:path w="48895" h="50165">
                <a:moveTo>
                  <a:pt x="0" y="49585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0" name="object 6230"/>
          <p:cNvSpPr/>
          <p:nvPr/>
        </p:nvSpPr>
        <p:spPr>
          <a:xfrm>
            <a:off x="8646112" y="82325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1" name="object 6231"/>
          <p:cNvSpPr/>
          <p:nvPr/>
        </p:nvSpPr>
        <p:spPr>
          <a:xfrm>
            <a:off x="7178782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2" name="object 6232"/>
          <p:cNvSpPr/>
          <p:nvPr/>
        </p:nvSpPr>
        <p:spPr>
          <a:xfrm>
            <a:off x="8646112" y="832869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3" name="object 6233"/>
          <p:cNvSpPr/>
          <p:nvPr/>
        </p:nvSpPr>
        <p:spPr>
          <a:xfrm>
            <a:off x="8226152" y="8748656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59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4" name="object 6234"/>
          <p:cNvSpPr/>
          <p:nvPr/>
        </p:nvSpPr>
        <p:spPr>
          <a:xfrm>
            <a:off x="7274918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5" name="object 6235"/>
          <p:cNvSpPr/>
          <p:nvPr/>
        </p:nvSpPr>
        <p:spPr>
          <a:xfrm>
            <a:off x="8646112" y="84258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6" name="object 6236"/>
          <p:cNvSpPr/>
          <p:nvPr/>
        </p:nvSpPr>
        <p:spPr>
          <a:xfrm>
            <a:off x="7809228" y="9280942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09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7" name="object 6237"/>
          <p:cNvSpPr/>
          <p:nvPr/>
        </p:nvSpPr>
        <p:spPr>
          <a:xfrm>
            <a:off x="8347586" y="8748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8" name="object 6238"/>
          <p:cNvSpPr/>
          <p:nvPr/>
        </p:nvSpPr>
        <p:spPr>
          <a:xfrm>
            <a:off x="7371053" y="9797038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59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9" name="object 6239"/>
          <p:cNvSpPr/>
          <p:nvPr/>
        </p:nvSpPr>
        <p:spPr>
          <a:xfrm>
            <a:off x="8646112" y="852197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0" name="object 6240"/>
          <p:cNvSpPr/>
          <p:nvPr/>
        </p:nvSpPr>
        <p:spPr>
          <a:xfrm>
            <a:off x="7888161" y="9313325"/>
            <a:ext cx="26670" cy="27940"/>
          </a:xfrm>
          <a:custGeom>
            <a:avLst/>
            <a:gdLst/>
            <a:ahLst/>
            <a:cxnLst/>
            <a:rect l="l" t="t" r="r" b="b"/>
            <a:pathLst>
              <a:path w="26670" h="27940">
                <a:moveTo>
                  <a:pt x="0" y="27322"/>
                </a:moveTo>
                <a:lnTo>
                  <a:pt x="26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1" name="object 6241"/>
          <p:cNvSpPr/>
          <p:nvPr/>
        </p:nvSpPr>
        <p:spPr>
          <a:xfrm>
            <a:off x="8443722" y="8748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2" name="object 6242"/>
          <p:cNvSpPr/>
          <p:nvPr/>
        </p:nvSpPr>
        <p:spPr>
          <a:xfrm>
            <a:off x="8216033" y="89763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3" name="object 6243"/>
          <p:cNvSpPr/>
          <p:nvPr/>
        </p:nvSpPr>
        <p:spPr>
          <a:xfrm>
            <a:off x="7468200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4" name="object 6244"/>
          <p:cNvSpPr/>
          <p:nvPr/>
        </p:nvSpPr>
        <p:spPr>
          <a:xfrm>
            <a:off x="8646112" y="86191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5" name="object 6245"/>
          <p:cNvSpPr/>
          <p:nvPr/>
        </p:nvSpPr>
        <p:spPr>
          <a:xfrm>
            <a:off x="8216033" y="907349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6" name="object 6246"/>
          <p:cNvSpPr/>
          <p:nvPr/>
        </p:nvSpPr>
        <p:spPr>
          <a:xfrm>
            <a:off x="8540869" y="8748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7" name="object 6247"/>
          <p:cNvSpPr/>
          <p:nvPr/>
        </p:nvSpPr>
        <p:spPr>
          <a:xfrm>
            <a:off x="7049253" y="1036879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8" name="object 6248"/>
          <p:cNvSpPr/>
          <p:nvPr/>
        </p:nvSpPr>
        <p:spPr>
          <a:xfrm>
            <a:off x="8646112" y="87152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9" name="object 6249"/>
          <p:cNvSpPr/>
          <p:nvPr/>
        </p:nvSpPr>
        <p:spPr>
          <a:xfrm>
            <a:off x="7564336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0" name="object 6250"/>
          <p:cNvSpPr/>
          <p:nvPr/>
        </p:nvSpPr>
        <p:spPr>
          <a:xfrm>
            <a:off x="8637004" y="8774967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0" y="10119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1" name="object 6251"/>
          <p:cNvSpPr/>
          <p:nvPr/>
        </p:nvSpPr>
        <p:spPr>
          <a:xfrm>
            <a:off x="8130016" y="9280942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2" name="object 6252"/>
          <p:cNvSpPr/>
          <p:nvPr/>
        </p:nvSpPr>
        <p:spPr>
          <a:xfrm>
            <a:off x="8216033" y="916962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3" name="object 6253"/>
          <p:cNvSpPr/>
          <p:nvPr/>
        </p:nvSpPr>
        <p:spPr>
          <a:xfrm>
            <a:off x="7114018" y="1036879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4" name="object 6254"/>
          <p:cNvSpPr/>
          <p:nvPr/>
        </p:nvSpPr>
        <p:spPr>
          <a:xfrm>
            <a:off x="8733140" y="87486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5" name="object 6255"/>
          <p:cNvSpPr/>
          <p:nvPr/>
        </p:nvSpPr>
        <p:spPr>
          <a:xfrm>
            <a:off x="7661483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6" name="object 6256"/>
          <p:cNvSpPr/>
          <p:nvPr/>
        </p:nvSpPr>
        <p:spPr>
          <a:xfrm>
            <a:off x="8646112" y="88124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7" name="object 6257"/>
          <p:cNvSpPr/>
          <p:nvPr/>
        </p:nvSpPr>
        <p:spPr>
          <a:xfrm>
            <a:off x="8177579" y="932850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8" name="object 6258"/>
          <p:cNvSpPr/>
          <p:nvPr/>
        </p:nvSpPr>
        <p:spPr>
          <a:xfrm>
            <a:off x="7210153" y="1036879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9" name="object 6259"/>
          <p:cNvSpPr/>
          <p:nvPr/>
        </p:nvSpPr>
        <p:spPr>
          <a:xfrm>
            <a:off x="9542701" y="801195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0" name="object 6260"/>
          <p:cNvSpPr/>
          <p:nvPr/>
        </p:nvSpPr>
        <p:spPr>
          <a:xfrm>
            <a:off x="7721189" y="985775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1" name="object 6261"/>
          <p:cNvSpPr/>
          <p:nvPr/>
        </p:nvSpPr>
        <p:spPr>
          <a:xfrm>
            <a:off x="8830287" y="8748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2" name="object 6262"/>
          <p:cNvSpPr/>
          <p:nvPr/>
        </p:nvSpPr>
        <p:spPr>
          <a:xfrm>
            <a:off x="7757619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3" name="object 6263"/>
          <p:cNvSpPr/>
          <p:nvPr/>
        </p:nvSpPr>
        <p:spPr>
          <a:xfrm>
            <a:off x="8646112" y="890854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4" name="object 6264"/>
          <p:cNvSpPr/>
          <p:nvPr/>
        </p:nvSpPr>
        <p:spPr>
          <a:xfrm>
            <a:off x="8309132" y="9280942"/>
            <a:ext cx="25400" cy="24765"/>
          </a:xfrm>
          <a:custGeom>
            <a:avLst/>
            <a:gdLst/>
            <a:ahLst/>
            <a:cxnLst/>
            <a:rect l="l" t="t" r="r" b="b"/>
            <a:pathLst>
              <a:path w="25400" h="24765">
                <a:moveTo>
                  <a:pt x="0" y="24286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5" name="object 6265"/>
          <p:cNvSpPr/>
          <p:nvPr/>
        </p:nvSpPr>
        <p:spPr>
          <a:xfrm>
            <a:off x="7307300" y="1036879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6" name="object 6266"/>
          <p:cNvSpPr/>
          <p:nvPr/>
        </p:nvSpPr>
        <p:spPr>
          <a:xfrm>
            <a:off x="9542701" y="81091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7" name="object 6267"/>
          <p:cNvSpPr/>
          <p:nvPr/>
        </p:nvSpPr>
        <p:spPr>
          <a:xfrm>
            <a:off x="7735356" y="995490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8" name="object 6268"/>
          <p:cNvSpPr/>
          <p:nvPr/>
        </p:nvSpPr>
        <p:spPr>
          <a:xfrm>
            <a:off x="8926423" y="87486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9" name="object 6269"/>
          <p:cNvSpPr/>
          <p:nvPr/>
        </p:nvSpPr>
        <p:spPr>
          <a:xfrm>
            <a:off x="7854766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0" name="object 6270"/>
          <p:cNvSpPr/>
          <p:nvPr/>
        </p:nvSpPr>
        <p:spPr>
          <a:xfrm>
            <a:off x="8646112" y="900569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1" name="object 6271"/>
          <p:cNvSpPr/>
          <p:nvPr/>
        </p:nvSpPr>
        <p:spPr>
          <a:xfrm>
            <a:off x="8370861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2" name="object 6272"/>
          <p:cNvSpPr/>
          <p:nvPr/>
        </p:nvSpPr>
        <p:spPr>
          <a:xfrm>
            <a:off x="7403436" y="1036879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3" name="object 6273"/>
          <p:cNvSpPr/>
          <p:nvPr/>
        </p:nvSpPr>
        <p:spPr>
          <a:xfrm>
            <a:off x="9542701" y="82052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4" name="object 6274"/>
          <p:cNvSpPr/>
          <p:nvPr/>
        </p:nvSpPr>
        <p:spPr>
          <a:xfrm>
            <a:off x="7950902" y="983346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5" name="object 6275"/>
          <p:cNvSpPr/>
          <p:nvPr/>
        </p:nvSpPr>
        <p:spPr>
          <a:xfrm>
            <a:off x="9023570" y="8748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6" name="object 6276"/>
          <p:cNvSpPr/>
          <p:nvPr/>
        </p:nvSpPr>
        <p:spPr>
          <a:xfrm>
            <a:off x="8468008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7" name="object 6277"/>
          <p:cNvSpPr/>
          <p:nvPr/>
        </p:nvSpPr>
        <p:spPr>
          <a:xfrm>
            <a:off x="8646112" y="91018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8" name="object 6278"/>
          <p:cNvSpPr/>
          <p:nvPr/>
        </p:nvSpPr>
        <p:spPr>
          <a:xfrm>
            <a:off x="7500583" y="1036879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9" name="object 6279"/>
          <p:cNvSpPr/>
          <p:nvPr/>
        </p:nvSpPr>
        <p:spPr>
          <a:xfrm>
            <a:off x="9542701" y="830238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0" name="object 6280"/>
          <p:cNvSpPr/>
          <p:nvPr/>
        </p:nvSpPr>
        <p:spPr>
          <a:xfrm>
            <a:off x="7721189" y="1014818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1" name="object 6281"/>
          <p:cNvSpPr/>
          <p:nvPr/>
        </p:nvSpPr>
        <p:spPr>
          <a:xfrm>
            <a:off x="9100478" y="876788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2" name="object 6282"/>
          <p:cNvSpPr/>
          <p:nvPr/>
        </p:nvSpPr>
        <p:spPr>
          <a:xfrm>
            <a:off x="8564144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3" name="object 6283"/>
          <p:cNvSpPr/>
          <p:nvPr/>
        </p:nvSpPr>
        <p:spPr>
          <a:xfrm>
            <a:off x="8646112" y="91989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4" name="object 6284"/>
          <p:cNvSpPr/>
          <p:nvPr/>
        </p:nvSpPr>
        <p:spPr>
          <a:xfrm>
            <a:off x="7596719" y="1036879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5" name="object 6285"/>
          <p:cNvSpPr/>
          <p:nvPr/>
        </p:nvSpPr>
        <p:spPr>
          <a:xfrm>
            <a:off x="9542701" y="839852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6" name="object 6286"/>
          <p:cNvSpPr/>
          <p:nvPr/>
        </p:nvSpPr>
        <p:spPr>
          <a:xfrm>
            <a:off x="7721189" y="1024432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7" name="object 6287"/>
          <p:cNvSpPr/>
          <p:nvPr/>
        </p:nvSpPr>
        <p:spPr>
          <a:xfrm>
            <a:off x="8661291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8" name="object 6288"/>
          <p:cNvSpPr/>
          <p:nvPr/>
        </p:nvSpPr>
        <p:spPr>
          <a:xfrm>
            <a:off x="7693866" y="10341467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5" h="62865">
                <a:moveTo>
                  <a:pt x="0" y="62740"/>
                </a:moveTo>
                <a:lnTo>
                  <a:pt x="62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9" name="object 6289"/>
          <p:cNvSpPr/>
          <p:nvPr/>
        </p:nvSpPr>
        <p:spPr>
          <a:xfrm>
            <a:off x="9542701" y="849566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0" name="object 6290"/>
          <p:cNvSpPr/>
          <p:nvPr/>
        </p:nvSpPr>
        <p:spPr>
          <a:xfrm>
            <a:off x="8757427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1" name="object 6291"/>
          <p:cNvSpPr/>
          <p:nvPr/>
        </p:nvSpPr>
        <p:spPr>
          <a:xfrm>
            <a:off x="9100478" y="89611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2" name="object 6292"/>
          <p:cNvSpPr/>
          <p:nvPr/>
        </p:nvSpPr>
        <p:spPr>
          <a:xfrm>
            <a:off x="7790002" y="1036879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3" name="object 6293"/>
          <p:cNvSpPr/>
          <p:nvPr/>
        </p:nvSpPr>
        <p:spPr>
          <a:xfrm>
            <a:off x="9542701" y="859180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4" name="object 6294"/>
          <p:cNvSpPr/>
          <p:nvPr/>
        </p:nvSpPr>
        <p:spPr>
          <a:xfrm>
            <a:off x="8337467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5" name="object 6295"/>
          <p:cNvSpPr/>
          <p:nvPr/>
        </p:nvSpPr>
        <p:spPr>
          <a:xfrm>
            <a:off x="9100478" y="905831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6" name="object 6296"/>
          <p:cNvSpPr/>
          <p:nvPr/>
        </p:nvSpPr>
        <p:spPr>
          <a:xfrm>
            <a:off x="8853562" y="9280942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59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7" name="object 6297"/>
          <p:cNvSpPr/>
          <p:nvPr/>
        </p:nvSpPr>
        <p:spPr>
          <a:xfrm>
            <a:off x="7887148" y="1036879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8" name="object 6298"/>
          <p:cNvSpPr/>
          <p:nvPr/>
        </p:nvSpPr>
        <p:spPr>
          <a:xfrm>
            <a:off x="9542701" y="86889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9" name="object 6299"/>
          <p:cNvSpPr/>
          <p:nvPr/>
        </p:nvSpPr>
        <p:spPr>
          <a:xfrm>
            <a:off x="8434614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0" name="object 6300"/>
          <p:cNvSpPr/>
          <p:nvPr/>
        </p:nvSpPr>
        <p:spPr>
          <a:xfrm>
            <a:off x="9100478" y="915444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1" name="object 6301"/>
          <p:cNvSpPr/>
          <p:nvPr/>
        </p:nvSpPr>
        <p:spPr>
          <a:xfrm>
            <a:off x="8950710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2" name="object 6302"/>
          <p:cNvSpPr/>
          <p:nvPr/>
        </p:nvSpPr>
        <p:spPr>
          <a:xfrm>
            <a:off x="8530749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3" name="object 6303"/>
          <p:cNvSpPr/>
          <p:nvPr/>
        </p:nvSpPr>
        <p:spPr>
          <a:xfrm>
            <a:off x="9542701" y="87850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4" name="object 6304"/>
          <p:cNvSpPr/>
          <p:nvPr/>
        </p:nvSpPr>
        <p:spPr>
          <a:xfrm>
            <a:off x="9046845" y="9251596"/>
            <a:ext cx="90170" cy="89535"/>
          </a:xfrm>
          <a:custGeom>
            <a:avLst/>
            <a:gdLst/>
            <a:ahLst/>
            <a:cxnLst/>
            <a:rect l="l" t="t" r="r" b="b"/>
            <a:pathLst>
              <a:path w="90170" h="89534">
                <a:moveTo>
                  <a:pt x="0" y="89051"/>
                </a:moveTo>
                <a:lnTo>
                  <a:pt x="59705" y="29346"/>
                </a:lnTo>
                <a:lnTo>
                  <a:pt x="900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5" name="object 6305"/>
          <p:cNvSpPr/>
          <p:nvPr/>
        </p:nvSpPr>
        <p:spPr>
          <a:xfrm>
            <a:off x="8574264" y="9856743"/>
            <a:ext cx="53975" cy="52705"/>
          </a:xfrm>
          <a:custGeom>
            <a:avLst/>
            <a:gdLst/>
            <a:ahLst/>
            <a:cxnLst/>
            <a:rect l="l" t="t" r="r" b="b"/>
            <a:pathLst>
              <a:path w="53975" h="52704">
                <a:moveTo>
                  <a:pt x="0" y="52621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6" name="object 6306"/>
          <p:cNvSpPr/>
          <p:nvPr/>
        </p:nvSpPr>
        <p:spPr>
          <a:xfrm>
            <a:off x="9542701" y="88822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7" name="object 6307"/>
          <p:cNvSpPr/>
          <p:nvPr/>
        </p:nvSpPr>
        <p:spPr>
          <a:xfrm>
            <a:off x="8627897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8" name="object 6308"/>
          <p:cNvSpPr/>
          <p:nvPr/>
        </p:nvSpPr>
        <p:spPr>
          <a:xfrm>
            <a:off x="9143992" y="9288026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0" y="52621"/>
                </a:moveTo>
                <a:lnTo>
                  <a:pt x="52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9" name="object 6309"/>
          <p:cNvSpPr/>
          <p:nvPr/>
        </p:nvSpPr>
        <p:spPr>
          <a:xfrm>
            <a:off x="8189722" y="10368790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0" name="object 6310"/>
          <p:cNvSpPr/>
          <p:nvPr/>
        </p:nvSpPr>
        <p:spPr>
          <a:xfrm>
            <a:off x="9542701" y="897836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1" name="object 6311"/>
          <p:cNvSpPr/>
          <p:nvPr/>
        </p:nvSpPr>
        <p:spPr>
          <a:xfrm>
            <a:off x="8574264" y="994680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2" name="object 6312"/>
          <p:cNvSpPr/>
          <p:nvPr/>
        </p:nvSpPr>
        <p:spPr>
          <a:xfrm>
            <a:off x="8724032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3" name="object 6313"/>
          <p:cNvSpPr/>
          <p:nvPr/>
        </p:nvSpPr>
        <p:spPr>
          <a:xfrm>
            <a:off x="8273714" y="1036879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4" name="object 6314"/>
          <p:cNvSpPr/>
          <p:nvPr/>
        </p:nvSpPr>
        <p:spPr>
          <a:xfrm>
            <a:off x="9542701" y="907551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5" name="object 6315"/>
          <p:cNvSpPr/>
          <p:nvPr/>
        </p:nvSpPr>
        <p:spPr>
          <a:xfrm>
            <a:off x="8574264" y="10042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6" name="object 6316"/>
          <p:cNvSpPr/>
          <p:nvPr/>
        </p:nvSpPr>
        <p:spPr>
          <a:xfrm>
            <a:off x="8821180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7" name="object 6317"/>
          <p:cNvSpPr/>
          <p:nvPr/>
        </p:nvSpPr>
        <p:spPr>
          <a:xfrm>
            <a:off x="8369849" y="1036879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8" name="object 6318"/>
          <p:cNvSpPr/>
          <p:nvPr/>
        </p:nvSpPr>
        <p:spPr>
          <a:xfrm>
            <a:off x="9552820" y="9171652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9" name="object 6319"/>
          <p:cNvSpPr/>
          <p:nvPr/>
        </p:nvSpPr>
        <p:spPr>
          <a:xfrm>
            <a:off x="8574264" y="101400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0" name="object 6320"/>
          <p:cNvSpPr/>
          <p:nvPr/>
        </p:nvSpPr>
        <p:spPr>
          <a:xfrm>
            <a:off x="8465984" y="1036879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1" name="object 6321"/>
          <p:cNvSpPr/>
          <p:nvPr/>
        </p:nvSpPr>
        <p:spPr>
          <a:xfrm>
            <a:off x="10782341" y="8028147"/>
            <a:ext cx="60325" cy="60960"/>
          </a:xfrm>
          <a:custGeom>
            <a:avLst/>
            <a:gdLst/>
            <a:ahLst/>
            <a:cxnLst/>
            <a:rect l="l" t="t" r="r" b="b"/>
            <a:pathLst>
              <a:path w="60325" h="60959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2" name="object 6322"/>
          <p:cNvSpPr/>
          <p:nvPr/>
        </p:nvSpPr>
        <p:spPr>
          <a:xfrm>
            <a:off x="8574264" y="102362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3" name="object 6323"/>
          <p:cNvSpPr/>
          <p:nvPr/>
        </p:nvSpPr>
        <p:spPr>
          <a:xfrm>
            <a:off x="9590263" y="926778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4" name="object 6324"/>
          <p:cNvSpPr/>
          <p:nvPr/>
        </p:nvSpPr>
        <p:spPr>
          <a:xfrm>
            <a:off x="8563132" y="10393077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5" name="object 6325"/>
          <p:cNvSpPr/>
          <p:nvPr/>
        </p:nvSpPr>
        <p:spPr>
          <a:xfrm>
            <a:off x="10782341" y="812529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6" name="object 6326"/>
          <p:cNvSpPr/>
          <p:nvPr/>
        </p:nvSpPr>
        <p:spPr>
          <a:xfrm>
            <a:off x="8574264" y="1033337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7" name="object 6327"/>
          <p:cNvSpPr/>
          <p:nvPr/>
        </p:nvSpPr>
        <p:spPr>
          <a:xfrm>
            <a:off x="9626693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8" name="object 6328"/>
          <p:cNvSpPr/>
          <p:nvPr/>
        </p:nvSpPr>
        <p:spPr>
          <a:xfrm>
            <a:off x="9112622" y="9797038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9" name="object 6329"/>
          <p:cNvSpPr/>
          <p:nvPr/>
        </p:nvSpPr>
        <p:spPr>
          <a:xfrm>
            <a:off x="8574264" y="104295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0" name="object 6330"/>
          <p:cNvSpPr/>
          <p:nvPr/>
        </p:nvSpPr>
        <p:spPr>
          <a:xfrm>
            <a:off x="10782341" y="822142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1" name="object 6331"/>
          <p:cNvSpPr/>
          <p:nvPr/>
        </p:nvSpPr>
        <p:spPr>
          <a:xfrm>
            <a:off x="9206733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2" name="object 6332"/>
          <p:cNvSpPr/>
          <p:nvPr/>
        </p:nvSpPr>
        <p:spPr>
          <a:xfrm>
            <a:off x="9723840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3" name="object 6333"/>
          <p:cNvSpPr/>
          <p:nvPr/>
        </p:nvSpPr>
        <p:spPr>
          <a:xfrm>
            <a:off x="8574264" y="1052665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4" name="object 6334"/>
          <p:cNvSpPr/>
          <p:nvPr/>
        </p:nvSpPr>
        <p:spPr>
          <a:xfrm>
            <a:off x="10782341" y="83185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5" name="object 6335"/>
          <p:cNvSpPr/>
          <p:nvPr/>
        </p:nvSpPr>
        <p:spPr>
          <a:xfrm>
            <a:off x="9289713" y="9797038"/>
            <a:ext cx="74295" cy="74295"/>
          </a:xfrm>
          <a:custGeom>
            <a:avLst/>
            <a:gdLst/>
            <a:ahLst/>
            <a:cxnLst/>
            <a:rect l="l" t="t" r="r" b="b"/>
            <a:pathLst>
              <a:path w="74295" h="74295">
                <a:moveTo>
                  <a:pt x="0" y="73872"/>
                </a:moveTo>
                <a:lnTo>
                  <a:pt x="738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6" name="object 6336"/>
          <p:cNvSpPr/>
          <p:nvPr/>
        </p:nvSpPr>
        <p:spPr>
          <a:xfrm>
            <a:off x="10352262" y="874865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7" name="object 6337"/>
          <p:cNvSpPr/>
          <p:nvPr/>
        </p:nvSpPr>
        <p:spPr>
          <a:xfrm>
            <a:off x="9819975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8" name="object 6338"/>
          <p:cNvSpPr/>
          <p:nvPr/>
        </p:nvSpPr>
        <p:spPr>
          <a:xfrm>
            <a:off x="8574264" y="1062279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9" name="object 6339"/>
          <p:cNvSpPr/>
          <p:nvPr/>
        </p:nvSpPr>
        <p:spPr>
          <a:xfrm>
            <a:off x="10782341" y="841471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0" name="object 6340"/>
          <p:cNvSpPr/>
          <p:nvPr/>
        </p:nvSpPr>
        <p:spPr>
          <a:xfrm>
            <a:off x="9289713" y="993162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1" name="object 6341"/>
          <p:cNvSpPr/>
          <p:nvPr/>
        </p:nvSpPr>
        <p:spPr>
          <a:xfrm>
            <a:off x="10472684" y="8748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2" name="object 6342"/>
          <p:cNvSpPr/>
          <p:nvPr/>
        </p:nvSpPr>
        <p:spPr>
          <a:xfrm>
            <a:off x="9400016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3" name="object 6343"/>
          <p:cNvSpPr/>
          <p:nvPr/>
        </p:nvSpPr>
        <p:spPr>
          <a:xfrm>
            <a:off x="9917123" y="9331540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9107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4" name="object 6344"/>
          <p:cNvSpPr/>
          <p:nvPr/>
        </p:nvSpPr>
        <p:spPr>
          <a:xfrm>
            <a:off x="8574264" y="1071993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5" name="object 6345"/>
          <p:cNvSpPr/>
          <p:nvPr/>
        </p:nvSpPr>
        <p:spPr>
          <a:xfrm>
            <a:off x="10782341" y="85118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6" name="object 6346"/>
          <p:cNvSpPr/>
          <p:nvPr/>
        </p:nvSpPr>
        <p:spPr>
          <a:xfrm>
            <a:off x="9289713" y="1002877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7" name="object 6347"/>
          <p:cNvSpPr/>
          <p:nvPr/>
        </p:nvSpPr>
        <p:spPr>
          <a:xfrm>
            <a:off x="10568820" y="87486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8" name="object 6348"/>
          <p:cNvSpPr/>
          <p:nvPr/>
        </p:nvSpPr>
        <p:spPr>
          <a:xfrm>
            <a:off x="10352262" y="896622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9" name="object 6349"/>
          <p:cNvSpPr/>
          <p:nvPr/>
        </p:nvSpPr>
        <p:spPr>
          <a:xfrm>
            <a:off x="8574264" y="1081607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0" name="object 6350"/>
          <p:cNvSpPr/>
          <p:nvPr/>
        </p:nvSpPr>
        <p:spPr>
          <a:xfrm>
            <a:off x="10782341" y="860799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1" name="object 6351"/>
          <p:cNvSpPr/>
          <p:nvPr/>
        </p:nvSpPr>
        <p:spPr>
          <a:xfrm>
            <a:off x="9593298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2" name="object 6352"/>
          <p:cNvSpPr/>
          <p:nvPr/>
        </p:nvSpPr>
        <p:spPr>
          <a:xfrm>
            <a:off x="10671026" y="8748656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0" y="31370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3" name="object 6353"/>
          <p:cNvSpPr/>
          <p:nvPr/>
        </p:nvSpPr>
        <p:spPr>
          <a:xfrm>
            <a:off x="10140764" y="9280942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4" name="object 6354"/>
          <p:cNvSpPr/>
          <p:nvPr/>
        </p:nvSpPr>
        <p:spPr>
          <a:xfrm>
            <a:off x="10352262" y="906236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5" name="object 6355"/>
          <p:cNvSpPr/>
          <p:nvPr/>
        </p:nvSpPr>
        <p:spPr>
          <a:xfrm>
            <a:off x="8574264" y="109132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6" name="object 6356"/>
          <p:cNvSpPr/>
          <p:nvPr/>
        </p:nvSpPr>
        <p:spPr>
          <a:xfrm>
            <a:off x="10782341" y="87051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7" name="object 6357"/>
          <p:cNvSpPr/>
          <p:nvPr/>
        </p:nvSpPr>
        <p:spPr>
          <a:xfrm>
            <a:off x="9690446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8" name="object 6358"/>
          <p:cNvSpPr/>
          <p:nvPr/>
        </p:nvSpPr>
        <p:spPr>
          <a:xfrm>
            <a:off x="10762102" y="8764847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9" name="object 6359"/>
          <p:cNvSpPr/>
          <p:nvPr/>
        </p:nvSpPr>
        <p:spPr>
          <a:xfrm>
            <a:off x="10206541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0" name="object 6360"/>
          <p:cNvSpPr/>
          <p:nvPr/>
        </p:nvSpPr>
        <p:spPr>
          <a:xfrm>
            <a:off x="10352262" y="915950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1" name="object 6361"/>
          <p:cNvSpPr/>
          <p:nvPr/>
        </p:nvSpPr>
        <p:spPr>
          <a:xfrm>
            <a:off x="8574264" y="1100935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2" name="object 6362"/>
          <p:cNvSpPr/>
          <p:nvPr/>
        </p:nvSpPr>
        <p:spPr>
          <a:xfrm>
            <a:off x="10859250" y="8748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3" name="object 6363"/>
          <p:cNvSpPr/>
          <p:nvPr/>
        </p:nvSpPr>
        <p:spPr>
          <a:xfrm>
            <a:off x="9289713" y="1031819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4" name="object 6364"/>
          <p:cNvSpPr/>
          <p:nvPr/>
        </p:nvSpPr>
        <p:spPr>
          <a:xfrm>
            <a:off x="10782341" y="88012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5" name="object 6365"/>
          <p:cNvSpPr/>
          <p:nvPr/>
        </p:nvSpPr>
        <p:spPr>
          <a:xfrm>
            <a:off x="9710685" y="98739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6" name="object 6366"/>
          <p:cNvSpPr/>
          <p:nvPr/>
        </p:nvSpPr>
        <p:spPr>
          <a:xfrm>
            <a:off x="10363393" y="9255644"/>
            <a:ext cx="24765" cy="25400"/>
          </a:xfrm>
          <a:custGeom>
            <a:avLst/>
            <a:gdLst/>
            <a:ahLst/>
            <a:cxnLst/>
            <a:rect l="l" t="t" r="r" b="b"/>
            <a:pathLst>
              <a:path w="24765" h="25400">
                <a:moveTo>
                  <a:pt x="0" y="25298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7" name="object 6367"/>
          <p:cNvSpPr/>
          <p:nvPr/>
        </p:nvSpPr>
        <p:spPr>
          <a:xfrm>
            <a:off x="9786581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8" name="object 6368"/>
          <p:cNvSpPr/>
          <p:nvPr/>
        </p:nvSpPr>
        <p:spPr>
          <a:xfrm>
            <a:off x="10302676" y="9280942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59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9" name="object 6369"/>
          <p:cNvSpPr/>
          <p:nvPr/>
        </p:nvSpPr>
        <p:spPr>
          <a:xfrm>
            <a:off x="8574264" y="111065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0" name="object 6370"/>
          <p:cNvSpPr/>
          <p:nvPr/>
        </p:nvSpPr>
        <p:spPr>
          <a:xfrm>
            <a:off x="10959433" y="874865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1" name="object 6371"/>
          <p:cNvSpPr/>
          <p:nvPr/>
        </p:nvSpPr>
        <p:spPr>
          <a:xfrm>
            <a:off x="9311976" y="10392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2" name="object 6372"/>
          <p:cNvSpPr/>
          <p:nvPr/>
        </p:nvSpPr>
        <p:spPr>
          <a:xfrm>
            <a:off x="10782341" y="889842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3" name="object 6373"/>
          <p:cNvSpPr/>
          <p:nvPr/>
        </p:nvSpPr>
        <p:spPr>
          <a:xfrm>
            <a:off x="9710685" y="997008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4" name="object 6374"/>
          <p:cNvSpPr/>
          <p:nvPr/>
        </p:nvSpPr>
        <p:spPr>
          <a:xfrm>
            <a:off x="10399824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5" name="object 6375"/>
          <p:cNvSpPr/>
          <p:nvPr/>
        </p:nvSpPr>
        <p:spPr>
          <a:xfrm>
            <a:off x="9883729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6" name="object 6376"/>
          <p:cNvSpPr/>
          <p:nvPr/>
        </p:nvSpPr>
        <p:spPr>
          <a:xfrm>
            <a:off x="8545929" y="11202638"/>
            <a:ext cx="88265" cy="88265"/>
          </a:xfrm>
          <a:custGeom>
            <a:avLst/>
            <a:gdLst/>
            <a:ahLst/>
            <a:cxnLst/>
            <a:rect l="l" t="t" r="r" b="b"/>
            <a:pathLst>
              <a:path w="88265" h="88265">
                <a:moveTo>
                  <a:pt x="0" y="88039"/>
                </a:moveTo>
                <a:lnTo>
                  <a:pt x="880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7" name="object 6377"/>
          <p:cNvSpPr/>
          <p:nvPr/>
        </p:nvSpPr>
        <p:spPr>
          <a:xfrm>
            <a:off x="11052533" y="8748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8" name="object 6378"/>
          <p:cNvSpPr/>
          <p:nvPr/>
        </p:nvSpPr>
        <p:spPr>
          <a:xfrm>
            <a:off x="9409124" y="10397125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0" y="31370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9" name="object 6379"/>
          <p:cNvSpPr/>
          <p:nvPr/>
        </p:nvSpPr>
        <p:spPr>
          <a:xfrm>
            <a:off x="10782341" y="89945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0" name="object 6380"/>
          <p:cNvSpPr/>
          <p:nvPr/>
        </p:nvSpPr>
        <p:spPr>
          <a:xfrm>
            <a:off x="9442518" y="10392065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3035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1" name="object 6381"/>
          <p:cNvSpPr/>
          <p:nvPr/>
        </p:nvSpPr>
        <p:spPr>
          <a:xfrm>
            <a:off x="10495959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2" name="object 6382"/>
          <p:cNvSpPr/>
          <p:nvPr/>
        </p:nvSpPr>
        <p:spPr>
          <a:xfrm>
            <a:off x="9710685" y="100672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3" name="object 6383"/>
          <p:cNvSpPr/>
          <p:nvPr/>
        </p:nvSpPr>
        <p:spPr>
          <a:xfrm>
            <a:off x="9979864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4" name="object 6384"/>
          <p:cNvSpPr/>
          <p:nvPr/>
        </p:nvSpPr>
        <p:spPr>
          <a:xfrm>
            <a:off x="9505259" y="10392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5" name="object 6385"/>
          <p:cNvSpPr/>
          <p:nvPr/>
        </p:nvSpPr>
        <p:spPr>
          <a:xfrm>
            <a:off x="11148668" y="87486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6" name="object 6386"/>
          <p:cNvSpPr/>
          <p:nvPr/>
        </p:nvSpPr>
        <p:spPr>
          <a:xfrm>
            <a:off x="9710685" y="1016336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7" name="object 6387"/>
          <p:cNvSpPr/>
          <p:nvPr/>
        </p:nvSpPr>
        <p:spPr>
          <a:xfrm>
            <a:off x="10782341" y="90917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8" name="object 6388"/>
          <p:cNvSpPr/>
          <p:nvPr/>
        </p:nvSpPr>
        <p:spPr>
          <a:xfrm>
            <a:off x="10077012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9" name="object 6389"/>
          <p:cNvSpPr/>
          <p:nvPr/>
        </p:nvSpPr>
        <p:spPr>
          <a:xfrm>
            <a:off x="10593106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0" name="object 6390"/>
          <p:cNvSpPr/>
          <p:nvPr/>
        </p:nvSpPr>
        <p:spPr>
          <a:xfrm>
            <a:off x="8598551" y="114111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1" name="object 6391"/>
          <p:cNvSpPr/>
          <p:nvPr/>
        </p:nvSpPr>
        <p:spPr>
          <a:xfrm>
            <a:off x="12012874" y="8001836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40" h="16509">
                <a:moveTo>
                  <a:pt x="0" y="16191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2" name="object 6392"/>
          <p:cNvSpPr/>
          <p:nvPr/>
        </p:nvSpPr>
        <p:spPr>
          <a:xfrm>
            <a:off x="9601394" y="10397125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3" name="object 6393"/>
          <p:cNvSpPr/>
          <p:nvPr/>
        </p:nvSpPr>
        <p:spPr>
          <a:xfrm>
            <a:off x="11236707" y="875776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4" name="object 6394"/>
          <p:cNvSpPr/>
          <p:nvPr/>
        </p:nvSpPr>
        <p:spPr>
          <a:xfrm>
            <a:off x="9635800" y="103920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5" name="object 6395"/>
          <p:cNvSpPr/>
          <p:nvPr/>
        </p:nvSpPr>
        <p:spPr>
          <a:xfrm>
            <a:off x="10808652" y="9187843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6" name="object 6396"/>
          <p:cNvSpPr/>
          <p:nvPr/>
        </p:nvSpPr>
        <p:spPr>
          <a:xfrm>
            <a:off x="9710685" y="102605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7" name="object 6397"/>
          <p:cNvSpPr/>
          <p:nvPr/>
        </p:nvSpPr>
        <p:spPr>
          <a:xfrm>
            <a:off x="10689242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8" name="object 6398"/>
          <p:cNvSpPr/>
          <p:nvPr/>
        </p:nvSpPr>
        <p:spPr>
          <a:xfrm>
            <a:off x="10154932" y="9797038"/>
            <a:ext cx="78105" cy="78105"/>
          </a:xfrm>
          <a:custGeom>
            <a:avLst/>
            <a:gdLst/>
            <a:ahLst/>
            <a:cxnLst/>
            <a:rect l="l" t="t" r="r" b="b"/>
            <a:pathLst>
              <a:path w="78104" h="78104">
                <a:moveTo>
                  <a:pt x="0" y="77920"/>
                </a:moveTo>
                <a:lnTo>
                  <a:pt x="779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9" name="object 6399"/>
          <p:cNvSpPr/>
          <p:nvPr/>
        </p:nvSpPr>
        <p:spPr>
          <a:xfrm>
            <a:off x="8598551" y="114920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0" name="object 6400"/>
          <p:cNvSpPr/>
          <p:nvPr/>
        </p:nvSpPr>
        <p:spPr>
          <a:xfrm>
            <a:off x="12012874" y="80544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1" name="object 6401"/>
          <p:cNvSpPr/>
          <p:nvPr/>
        </p:nvSpPr>
        <p:spPr>
          <a:xfrm>
            <a:off x="9698542" y="1041635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2" name="object 6402"/>
          <p:cNvSpPr/>
          <p:nvPr/>
        </p:nvSpPr>
        <p:spPr>
          <a:xfrm>
            <a:off x="10270294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3" name="object 6403"/>
          <p:cNvSpPr/>
          <p:nvPr/>
        </p:nvSpPr>
        <p:spPr>
          <a:xfrm>
            <a:off x="9710685" y="103566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4" name="object 6404"/>
          <p:cNvSpPr/>
          <p:nvPr/>
        </p:nvSpPr>
        <p:spPr>
          <a:xfrm>
            <a:off x="10154932" y="993567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5" name="object 6405"/>
          <p:cNvSpPr/>
          <p:nvPr/>
        </p:nvSpPr>
        <p:spPr>
          <a:xfrm>
            <a:off x="8598551" y="115892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6" name="object 6406"/>
          <p:cNvSpPr/>
          <p:nvPr/>
        </p:nvSpPr>
        <p:spPr>
          <a:xfrm>
            <a:off x="12012874" y="815160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7" name="object 6407"/>
          <p:cNvSpPr/>
          <p:nvPr/>
        </p:nvSpPr>
        <p:spPr>
          <a:xfrm>
            <a:off x="9710685" y="1045379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8" name="object 6408"/>
          <p:cNvSpPr/>
          <p:nvPr/>
        </p:nvSpPr>
        <p:spPr>
          <a:xfrm>
            <a:off x="11236707" y="8952059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925" h="34925">
                <a:moveTo>
                  <a:pt x="0" y="34406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9" name="object 6409"/>
          <p:cNvSpPr/>
          <p:nvPr/>
        </p:nvSpPr>
        <p:spPr>
          <a:xfrm>
            <a:off x="9794677" y="10392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0" name="object 6410"/>
          <p:cNvSpPr/>
          <p:nvPr/>
        </p:nvSpPr>
        <p:spPr>
          <a:xfrm>
            <a:off x="10882524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1" name="object 6411"/>
          <p:cNvSpPr/>
          <p:nvPr/>
        </p:nvSpPr>
        <p:spPr>
          <a:xfrm>
            <a:off x="10154932" y="100328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2" name="object 6412"/>
          <p:cNvSpPr/>
          <p:nvPr/>
        </p:nvSpPr>
        <p:spPr>
          <a:xfrm>
            <a:off x="10366430" y="985573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3" name="object 6413"/>
          <p:cNvSpPr/>
          <p:nvPr/>
        </p:nvSpPr>
        <p:spPr>
          <a:xfrm>
            <a:off x="8598551" y="1168533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4" name="object 6414"/>
          <p:cNvSpPr/>
          <p:nvPr/>
        </p:nvSpPr>
        <p:spPr>
          <a:xfrm>
            <a:off x="12012874" y="824774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5" name="object 6415"/>
          <p:cNvSpPr/>
          <p:nvPr/>
        </p:nvSpPr>
        <p:spPr>
          <a:xfrm>
            <a:off x="9710685" y="1054992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6" name="object 6416"/>
          <p:cNvSpPr/>
          <p:nvPr/>
        </p:nvSpPr>
        <p:spPr>
          <a:xfrm>
            <a:off x="11236707" y="904718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7" name="object 6417"/>
          <p:cNvSpPr/>
          <p:nvPr/>
        </p:nvSpPr>
        <p:spPr>
          <a:xfrm>
            <a:off x="9891824" y="10392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8" name="object 6418"/>
          <p:cNvSpPr/>
          <p:nvPr/>
        </p:nvSpPr>
        <p:spPr>
          <a:xfrm>
            <a:off x="10979672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9" name="object 6419"/>
          <p:cNvSpPr/>
          <p:nvPr/>
        </p:nvSpPr>
        <p:spPr>
          <a:xfrm>
            <a:off x="8598551" y="1178248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0" name="object 6420"/>
          <p:cNvSpPr/>
          <p:nvPr/>
        </p:nvSpPr>
        <p:spPr>
          <a:xfrm>
            <a:off x="12012874" y="8343875"/>
            <a:ext cx="60325" cy="60960"/>
          </a:xfrm>
          <a:custGeom>
            <a:avLst/>
            <a:gdLst/>
            <a:ahLst/>
            <a:cxnLst/>
            <a:rect l="l" t="t" r="r" b="b"/>
            <a:pathLst>
              <a:path w="60325" h="60959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1" name="object 6421"/>
          <p:cNvSpPr/>
          <p:nvPr/>
        </p:nvSpPr>
        <p:spPr>
          <a:xfrm>
            <a:off x="9710685" y="106470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2" name="object 6422"/>
          <p:cNvSpPr/>
          <p:nvPr/>
        </p:nvSpPr>
        <p:spPr>
          <a:xfrm>
            <a:off x="11236707" y="914432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3" name="object 6423"/>
          <p:cNvSpPr/>
          <p:nvPr/>
        </p:nvSpPr>
        <p:spPr>
          <a:xfrm>
            <a:off x="9987960" y="10392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4" name="object 6424"/>
          <p:cNvSpPr/>
          <p:nvPr/>
        </p:nvSpPr>
        <p:spPr>
          <a:xfrm>
            <a:off x="11075807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5" name="object 6425"/>
          <p:cNvSpPr/>
          <p:nvPr/>
        </p:nvSpPr>
        <p:spPr>
          <a:xfrm>
            <a:off x="10582987" y="979703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6" name="object 6426"/>
          <p:cNvSpPr/>
          <p:nvPr/>
        </p:nvSpPr>
        <p:spPr>
          <a:xfrm>
            <a:off x="9710685" y="1074321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7" name="object 6427"/>
          <p:cNvSpPr/>
          <p:nvPr/>
        </p:nvSpPr>
        <p:spPr>
          <a:xfrm>
            <a:off x="12012874" y="8441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8" name="object 6428"/>
          <p:cNvSpPr/>
          <p:nvPr/>
        </p:nvSpPr>
        <p:spPr>
          <a:xfrm>
            <a:off x="10085107" y="10392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9" name="object 6429"/>
          <p:cNvSpPr/>
          <p:nvPr/>
        </p:nvSpPr>
        <p:spPr>
          <a:xfrm>
            <a:off x="11236707" y="924046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0" name="object 6430"/>
          <p:cNvSpPr/>
          <p:nvPr/>
        </p:nvSpPr>
        <p:spPr>
          <a:xfrm>
            <a:off x="10154932" y="1032224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1" name="object 6431"/>
          <p:cNvSpPr/>
          <p:nvPr/>
        </p:nvSpPr>
        <p:spPr>
          <a:xfrm>
            <a:off x="11172955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2" name="object 6432"/>
          <p:cNvSpPr/>
          <p:nvPr/>
        </p:nvSpPr>
        <p:spPr>
          <a:xfrm>
            <a:off x="10655848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3" name="object 6433"/>
          <p:cNvSpPr/>
          <p:nvPr/>
        </p:nvSpPr>
        <p:spPr>
          <a:xfrm>
            <a:off x="9710685" y="1084036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4" name="object 6434"/>
          <p:cNvSpPr/>
          <p:nvPr/>
        </p:nvSpPr>
        <p:spPr>
          <a:xfrm>
            <a:off x="12012874" y="8537158"/>
            <a:ext cx="60325" cy="60960"/>
          </a:xfrm>
          <a:custGeom>
            <a:avLst/>
            <a:gdLst/>
            <a:ahLst/>
            <a:cxnLst/>
            <a:rect l="l" t="t" r="r" b="b"/>
            <a:pathLst>
              <a:path w="60325" h="60959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5" name="object 6435"/>
          <p:cNvSpPr/>
          <p:nvPr/>
        </p:nvSpPr>
        <p:spPr>
          <a:xfrm>
            <a:off x="10181242" y="1041938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6" name="object 6436"/>
          <p:cNvSpPr/>
          <p:nvPr/>
        </p:nvSpPr>
        <p:spPr>
          <a:xfrm>
            <a:off x="11269090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7" name="object 6437"/>
          <p:cNvSpPr/>
          <p:nvPr/>
        </p:nvSpPr>
        <p:spPr>
          <a:xfrm>
            <a:off x="9710685" y="1093649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8" name="object 6438"/>
          <p:cNvSpPr/>
          <p:nvPr/>
        </p:nvSpPr>
        <p:spPr>
          <a:xfrm>
            <a:off x="12012874" y="863430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9" name="object 6439"/>
          <p:cNvSpPr/>
          <p:nvPr/>
        </p:nvSpPr>
        <p:spPr>
          <a:xfrm>
            <a:off x="10872405" y="9797038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29" h="37465">
                <a:moveTo>
                  <a:pt x="0" y="37442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0" name="object 6440"/>
          <p:cNvSpPr/>
          <p:nvPr/>
        </p:nvSpPr>
        <p:spPr>
          <a:xfrm>
            <a:off x="11366238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1" name="object 6441"/>
          <p:cNvSpPr/>
          <p:nvPr/>
        </p:nvSpPr>
        <p:spPr>
          <a:xfrm>
            <a:off x="9710685" y="110336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2" name="object 6442"/>
          <p:cNvSpPr/>
          <p:nvPr/>
        </p:nvSpPr>
        <p:spPr>
          <a:xfrm>
            <a:off x="12012874" y="87304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3" name="object 6443"/>
          <p:cNvSpPr/>
          <p:nvPr/>
        </p:nvSpPr>
        <p:spPr>
          <a:xfrm>
            <a:off x="10846094" y="989722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4" name="object 6444"/>
          <p:cNvSpPr/>
          <p:nvPr/>
        </p:nvSpPr>
        <p:spPr>
          <a:xfrm>
            <a:off x="11462373" y="933963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5" name="object 6445"/>
          <p:cNvSpPr/>
          <p:nvPr/>
        </p:nvSpPr>
        <p:spPr>
          <a:xfrm>
            <a:off x="10946277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6" name="object 6446"/>
          <p:cNvSpPr/>
          <p:nvPr/>
        </p:nvSpPr>
        <p:spPr>
          <a:xfrm>
            <a:off x="9710685" y="111297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7" name="object 6447"/>
          <p:cNvSpPr/>
          <p:nvPr/>
        </p:nvSpPr>
        <p:spPr>
          <a:xfrm>
            <a:off x="12012874" y="88275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8" name="object 6448"/>
          <p:cNvSpPr/>
          <p:nvPr/>
        </p:nvSpPr>
        <p:spPr>
          <a:xfrm>
            <a:off x="10846094" y="999436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9" name="object 6449"/>
          <p:cNvSpPr/>
          <p:nvPr/>
        </p:nvSpPr>
        <p:spPr>
          <a:xfrm>
            <a:off x="11042413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0" name="object 6450"/>
          <p:cNvSpPr/>
          <p:nvPr/>
        </p:nvSpPr>
        <p:spPr>
          <a:xfrm>
            <a:off x="9741044" y="11226925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5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1" name="object 6451"/>
          <p:cNvSpPr/>
          <p:nvPr/>
        </p:nvSpPr>
        <p:spPr>
          <a:xfrm>
            <a:off x="12012874" y="89237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2" name="object 6452"/>
          <p:cNvSpPr/>
          <p:nvPr/>
        </p:nvSpPr>
        <p:spPr>
          <a:xfrm>
            <a:off x="10846094" y="1009050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3" name="object 6453"/>
          <p:cNvSpPr/>
          <p:nvPr/>
        </p:nvSpPr>
        <p:spPr>
          <a:xfrm>
            <a:off x="11678930" y="928094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4" name="object 6454"/>
          <p:cNvSpPr/>
          <p:nvPr/>
        </p:nvSpPr>
        <p:spPr>
          <a:xfrm>
            <a:off x="11139560" y="9827397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5" name="object 6455"/>
          <p:cNvSpPr/>
          <p:nvPr/>
        </p:nvSpPr>
        <p:spPr>
          <a:xfrm>
            <a:off x="10846094" y="101876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6" name="object 6456"/>
          <p:cNvSpPr/>
          <p:nvPr/>
        </p:nvSpPr>
        <p:spPr>
          <a:xfrm>
            <a:off x="12012874" y="902087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7" name="object 6457"/>
          <p:cNvSpPr/>
          <p:nvPr/>
        </p:nvSpPr>
        <p:spPr>
          <a:xfrm>
            <a:off x="11752803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8" name="object 6458"/>
          <p:cNvSpPr/>
          <p:nvPr/>
        </p:nvSpPr>
        <p:spPr>
          <a:xfrm>
            <a:off x="9710685" y="1144348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9" name="object 6459"/>
          <p:cNvSpPr/>
          <p:nvPr/>
        </p:nvSpPr>
        <p:spPr>
          <a:xfrm>
            <a:off x="12012874" y="91170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0" name="object 6460"/>
          <p:cNvSpPr/>
          <p:nvPr/>
        </p:nvSpPr>
        <p:spPr>
          <a:xfrm>
            <a:off x="10846094" y="102837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1" name="object 6461"/>
          <p:cNvSpPr/>
          <p:nvPr/>
        </p:nvSpPr>
        <p:spPr>
          <a:xfrm>
            <a:off x="11848938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2" name="object 6462"/>
          <p:cNvSpPr/>
          <p:nvPr/>
        </p:nvSpPr>
        <p:spPr>
          <a:xfrm>
            <a:off x="11383440" y="979703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3" name="object 6463"/>
          <p:cNvSpPr/>
          <p:nvPr/>
        </p:nvSpPr>
        <p:spPr>
          <a:xfrm>
            <a:off x="9710685" y="115406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4" name="object 6464"/>
          <p:cNvSpPr/>
          <p:nvPr/>
        </p:nvSpPr>
        <p:spPr>
          <a:xfrm>
            <a:off x="12065496" y="921415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5" name="object 6465"/>
          <p:cNvSpPr/>
          <p:nvPr/>
        </p:nvSpPr>
        <p:spPr>
          <a:xfrm>
            <a:off x="10846094" y="103809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6" name="object 6466"/>
          <p:cNvSpPr/>
          <p:nvPr/>
        </p:nvSpPr>
        <p:spPr>
          <a:xfrm>
            <a:off x="11945073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7" name="object 6467"/>
          <p:cNvSpPr/>
          <p:nvPr/>
        </p:nvSpPr>
        <p:spPr>
          <a:xfrm>
            <a:off x="11428979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8" name="object 6468"/>
          <p:cNvSpPr/>
          <p:nvPr/>
        </p:nvSpPr>
        <p:spPr>
          <a:xfrm>
            <a:off x="9710685" y="1163676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9" name="object 6469"/>
          <p:cNvSpPr/>
          <p:nvPr/>
        </p:nvSpPr>
        <p:spPr>
          <a:xfrm>
            <a:off x="11526125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0" name="object 6470"/>
          <p:cNvSpPr/>
          <p:nvPr/>
        </p:nvSpPr>
        <p:spPr>
          <a:xfrm>
            <a:off x="10846094" y="1047706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1" name="object 6471"/>
          <p:cNvSpPr/>
          <p:nvPr/>
        </p:nvSpPr>
        <p:spPr>
          <a:xfrm>
            <a:off x="9710685" y="1173391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2" name="object 6472"/>
          <p:cNvSpPr/>
          <p:nvPr/>
        </p:nvSpPr>
        <p:spPr>
          <a:xfrm>
            <a:off x="12620045" y="8837708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3" name="object 6473"/>
          <p:cNvSpPr/>
          <p:nvPr/>
        </p:nvSpPr>
        <p:spPr>
          <a:xfrm>
            <a:off x="10846094" y="1057421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4" name="object 6474"/>
          <p:cNvSpPr/>
          <p:nvPr/>
        </p:nvSpPr>
        <p:spPr>
          <a:xfrm>
            <a:off x="12138356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5" name="object 6475"/>
          <p:cNvSpPr/>
          <p:nvPr/>
        </p:nvSpPr>
        <p:spPr>
          <a:xfrm>
            <a:off x="11560532" y="988305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6" name="object 6476"/>
          <p:cNvSpPr/>
          <p:nvPr/>
        </p:nvSpPr>
        <p:spPr>
          <a:xfrm>
            <a:off x="11622261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7" name="object 6477"/>
          <p:cNvSpPr/>
          <p:nvPr/>
        </p:nvSpPr>
        <p:spPr>
          <a:xfrm>
            <a:off x="9734972" y="11830048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8" name="object 6478"/>
          <p:cNvSpPr/>
          <p:nvPr/>
        </p:nvSpPr>
        <p:spPr>
          <a:xfrm>
            <a:off x="12620045" y="89206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9" name="object 6479"/>
          <p:cNvSpPr/>
          <p:nvPr/>
        </p:nvSpPr>
        <p:spPr>
          <a:xfrm>
            <a:off x="10846094" y="106703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0" name="object 6480"/>
          <p:cNvSpPr/>
          <p:nvPr/>
        </p:nvSpPr>
        <p:spPr>
          <a:xfrm>
            <a:off x="12235504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1" name="object 6481"/>
          <p:cNvSpPr/>
          <p:nvPr/>
        </p:nvSpPr>
        <p:spPr>
          <a:xfrm>
            <a:off x="11560532" y="997918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2" name="object 6482"/>
          <p:cNvSpPr/>
          <p:nvPr/>
        </p:nvSpPr>
        <p:spPr>
          <a:xfrm>
            <a:off x="11719408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3" name="object 6483"/>
          <p:cNvSpPr/>
          <p:nvPr/>
        </p:nvSpPr>
        <p:spPr>
          <a:xfrm>
            <a:off x="10846094" y="107674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4" name="object 6484"/>
          <p:cNvSpPr/>
          <p:nvPr/>
        </p:nvSpPr>
        <p:spPr>
          <a:xfrm>
            <a:off x="12331639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5" name="object 6485"/>
          <p:cNvSpPr/>
          <p:nvPr/>
        </p:nvSpPr>
        <p:spPr>
          <a:xfrm>
            <a:off x="11560532" y="1007633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6" name="object 6486"/>
          <p:cNvSpPr/>
          <p:nvPr/>
        </p:nvSpPr>
        <p:spPr>
          <a:xfrm>
            <a:off x="11815543" y="9797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7" name="object 6487"/>
          <p:cNvSpPr/>
          <p:nvPr/>
        </p:nvSpPr>
        <p:spPr>
          <a:xfrm>
            <a:off x="10846094" y="10863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8" name="object 6488"/>
          <p:cNvSpPr/>
          <p:nvPr/>
        </p:nvSpPr>
        <p:spPr>
          <a:xfrm>
            <a:off x="12428787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9" name="object 6489"/>
          <p:cNvSpPr/>
          <p:nvPr/>
        </p:nvSpPr>
        <p:spPr>
          <a:xfrm>
            <a:off x="11911679" y="9797038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59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0" name="object 6490"/>
          <p:cNvSpPr/>
          <p:nvPr/>
        </p:nvSpPr>
        <p:spPr>
          <a:xfrm>
            <a:off x="10846094" y="1096078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1" name="object 6491"/>
          <p:cNvSpPr/>
          <p:nvPr/>
        </p:nvSpPr>
        <p:spPr>
          <a:xfrm>
            <a:off x="12620045" y="92101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2" name="object 6492"/>
          <p:cNvSpPr/>
          <p:nvPr/>
        </p:nvSpPr>
        <p:spPr>
          <a:xfrm>
            <a:off x="11560532" y="1026961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3" name="object 6493"/>
          <p:cNvSpPr/>
          <p:nvPr/>
        </p:nvSpPr>
        <p:spPr>
          <a:xfrm>
            <a:off x="12524922" y="928094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4" name="object 6494"/>
          <p:cNvSpPr/>
          <p:nvPr/>
        </p:nvSpPr>
        <p:spPr>
          <a:xfrm>
            <a:off x="11981504" y="9853707"/>
            <a:ext cx="31750" cy="30480"/>
          </a:xfrm>
          <a:custGeom>
            <a:avLst/>
            <a:gdLst/>
            <a:ahLst/>
            <a:cxnLst/>
            <a:rect l="l" t="t" r="r" b="b"/>
            <a:pathLst>
              <a:path w="31750" h="30479">
                <a:moveTo>
                  <a:pt x="0" y="30358"/>
                </a:moveTo>
                <a:lnTo>
                  <a:pt x="27322" y="3035"/>
                </a:ln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5" name="object 6495"/>
          <p:cNvSpPr/>
          <p:nvPr/>
        </p:nvSpPr>
        <p:spPr>
          <a:xfrm>
            <a:off x="10846094" y="110569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6" name="object 6496"/>
          <p:cNvSpPr/>
          <p:nvPr/>
        </p:nvSpPr>
        <p:spPr>
          <a:xfrm>
            <a:off x="12622069" y="9307253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7" name="object 6497"/>
          <p:cNvSpPr/>
          <p:nvPr/>
        </p:nvSpPr>
        <p:spPr>
          <a:xfrm>
            <a:off x="11560532" y="1036575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8" name="object 6498"/>
          <p:cNvSpPr/>
          <p:nvPr/>
        </p:nvSpPr>
        <p:spPr>
          <a:xfrm>
            <a:off x="12132285" y="9797038"/>
            <a:ext cx="32384" cy="33655"/>
          </a:xfrm>
          <a:custGeom>
            <a:avLst/>
            <a:gdLst/>
            <a:ahLst/>
            <a:cxnLst/>
            <a:rect l="l" t="t" r="r" b="b"/>
            <a:pathLst>
              <a:path w="32384" h="33654">
                <a:moveTo>
                  <a:pt x="0" y="33394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9" name="object 6499"/>
          <p:cNvSpPr/>
          <p:nvPr/>
        </p:nvSpPr>
        <p:spPr>
          <a:xfrm>
            <a:off x="11981504" y="9921508"/>
            <a:ext cx="60325" cy="59055"/>
          </a:xfrm>
          <a:custGeom>
            <a:avLst/>
            <a:gdLst/>
            <a:ahLst/>
            <a:cxnLst/>
            <a:rect l="l" t="t" r="r" b="b"/>
            <a:pathLst>
              <a:path w="60325" h="59054">
                <a:moveTo>
                  <a:pt x="0" y="58693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0" name="object 6500"/>
          <p:cNvSpPr/>
          <p:nvPr/>
        </p:nvSpPr>
        <p:spPr>
          <a:xfrm>
            <a:off x="10846094" y="1115406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1" name="object 6501"/>
          <p:cNvSpPr/>
          <p:nvPr/>
        </p:nvSpPr>
        <p:spPr>
          <a:xfrm>
            <a:off x="12226396" y="979703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2" name="object 6502"/>
          <p:cNvSpPr/>
          <p:nvPr/>
        </p:nvSpPr>
        <p:spPr>
          <a:xfrm>
            <a:off x="11630356" y="10397125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3" name="object 6503"/>
          <p:cNvSpPr/>
          <p:nvPr/>
        </p:nvSpPr>
        <p:spPr>
          <a:xfrm>
            <a:off x="11981504" y="1001764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4" name="object 6504"/>
          <p:cNvSpPr/>
          <p:nvPr/>
        </p:nvSpPr>
        <p:spPr>
          <a:xfrm>
            <a:off x="11665775" y="10392065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2023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5" name="object 6505"/>
          <p:cNvSpPr/>
          <p:nvPr/>
        </p:nvSpPr>
        <p:spPr>
          <a:xfrm>
            <a:off x="11727504" y="10392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6" name="object 6506"/>
          <p:cNvSpPr/>
          <p:nvPr/>
        </p:nvSpPr>
        <p:spPr>
          <a:xfrm>
            <a:off x="12322531" y="979703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7" name="object 6507"/>
          <p:cNvSpPr/>
          <p:nvPr/>
        </p:nvSpPr>
        <p:spPr>
          <a:xfrm>
            <a:off x="11981504" y="10114791"/>
            <a:ext cx="60325" cy="59055"/>
          </a:xfrm>
          <a:custGeom>
            <a:avLst/>
            <a:gdLst/>
            <a:ahLst/>
            <a:cxnLst/>
            <a:rect l="l" t="t" r="r" b="b"/>
            <a:pathLst>
              <a:path w="60325" h="59054">
                <a:moveTo>
                  <a:pt x="0" y="58693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8" name="object 6508"/>
          <p:cNvSpPr/>
          <p:nvPr/>
        </p:nvSpPr>
        <p:spPr>
          <a:xfrm>
            <a:off x="11823639" y="10392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9" name="object 6509"/>
          <p:cNvSpPr/>
          <p:nvPr/>
        </p:nvSpPr>
        <p:spPr>
          <a:xfrm>
            <a:off x="11981504" y="102109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0" name="object 6510"/>
          <p:cNvSpPr/>
          <p:nvPr/>
        </p:nvSpPr>
        <p:spPr>
          <a:xfrm>
            <a:off x="10846094" y="1146776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1" name="object 6511"/>
          <p:cNvSpPr/>
          <p:nvPr/>
        </p:nvSpPr>
        <p:spPr>
          <a:xfrm>
            <a:off x="11981504" y="10308073"/>
            <a:ext cx="60325" cy="59055"/>
          </a:xfrm>
          <a:custGeom>
            <a:avLst/>
            <a:gdLst/>
            <a:ahLst/>
            <a:cxnLst/>
            <a:rect l="l" t="t" r="r" b="b"/>
            <a:pathLst>
              <a:path w="60325" h="59054">
                <a:moveTo>
                  <a:pt x="0" y="58693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2" name="object 6512"/>
          <p:cNvSpPr/>
          <p:nvPr/>
        </p:nvSpPr>
        <p:spPr>
          <a:xfrm>
            <a:off x="11920787" y="10392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3" name="object 6513"/>
          <p:cNvSpPr/>
          <p:nvPr/>
        </p:nvSpPr>
        <p:spPr>
          <a:xfrm>
            <a:off x="10846094" y="115639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4" name="object 6514"/>
          <p:cNvSpPr/>
          <p:nvPr/>
        </p:nvSpPr>
        <p:spPr>
          <a:xfrm>
            <a:off x="12611949" y="979703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5" name="object 6515"/>
          <p:cNvSpPr/>
          <p:nvPr/>
        </p:nvSpPr>
        <p:spPr>
          <a:xfrm>
            <a:off x="11981504" y="1040420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6" name="object 6516"/>
          <p:cNvSpPr/>
          <p:nvPr/>
        </p:nvSpPr>
        <p:spPr>
          <a:xfrm>
            <a:off x="12097878" y="1031110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7" name="object 6517"/>
          <p:cNvSpPr/>
          <p:nvPr/>
        </p:nvSpPr>
        <p:spPr>
          <a:xfrm>
            <a:off x="10846094" y="1166105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8" name="object 6518"/>
          <p:cNvSpPr/>
          <p:nvPr/>
        </p:nvSpPr>
        <p:spPr>
          <a:xfrm>
            <a:off x="12709097" y="979703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9" name="object 6519"/>
          <p:cNvSpPr/>
          <p:nvPr/>
        </p:nvSpPr>
        <p:spPr>
          <a:xfrm>
            <a:off x="11981504" y="10501355"/>
            <a:ext cx="60325" cy="59055"/>
          </a:xfrm>
          <a:custGeom>
            <a:avLst/>
            <a:gdLst/>
            <a:ahLst/>
            <a:cxnLst/>
            <a:rect l="l" t="t" r="r" b="b"/>
            <a:pathLst>
              <a:path w="60325" h="59054">
                <a:moveTo>
                  <a:pt x="0" y="58693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0" name="object 6520"/>
          <p:cNvSpPr/>
          <p:nvPr/>
        </p:nvSpPr>
        <p:spPr>
          <a:xfrm>
            <a:off x="12641296" y="986483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1" name="object 6521"/>
          <p:cNvSpPr/>
          <p:nvPr/>
        </p:nvSpPr>
        <p:spPr>
          <a:xfrm>
            <a:off x="12195026" y="1031110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2" name="object 6522"/>
          <p:cNvSpPr/>
          <p:nvPr/>
        </p:nvSpPr>
        <p:spPr>
          <a:xfrm>
            <a:off x="10846094" y="1175718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3" name="object 6523"/>
          <p:cNvSpPr/>
          <p:nvPr/>
        </p:nvSpPr>
        <p:spPr>
          <a:xfrm>
            <a:off x="12805232" y="979703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4" name="object 6524"/>
          <p:cNvSpPr/>
          <p:nvPr/>
        </p:nvSpPr>
        <p:spPr>
          <a:xfrm>
            <a:off x="11981504" y="1059749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5" name="object 6525"/>
          <p:cNvSpPr/>
          <p:nvPr/>
        </p:nvSpPr>
        <p:spPr>
          <a:xfrm>
            <a:off x="12641296" y="996198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6" name="object 6526"/>
          <p:cNvSpPr/>
          <p:nvPr/>
        </p:nvSpPr>
        <p:spPr>
          <a:xfrm>
            <a:off x="12291161" y="1031110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7" name="object 6527"/>
          <p:cNvSpPr/>
          <p:nvPr/>
        </p:nvSpPr>
        <p:spPr>
          <a:xfrm>
            <a:off x="11981504" y="10694638"/>
            <a:ext cx="60325" cy="59055"/>
          </a:xfrm>
          <a:custGeom>
            <a:avLst/>
            <a:gdLst/>
            <a:ahLst/>
            <a:cxnLst/>
            <a:rect l="l" t="t" r="r" b="b"/>
            <a:pathLst>
              <a:path w="60325" h="59054">
                <a:moveTo>
                  <a:pt x="0" y="58693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8" name="object 6528"/>
          <p:cNvSpPr/>
          <p:nvPr/>
        </p:nvSpPr>
        <p:spPr>
          <a:xfrm>
            <a:off x="12902379" y="979703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9" name="object 6529"/>
          <p:cNvSpPr/>
          <p:nvPr/>
        </p:nvSpPr>
        <p:spPr>
          <a:xfrm>
            <a:off x="12641296" y="1005812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0" name="object 6530"/>
          <p:cNvSpPr/>
          <p:nvPr/>
        </p:nvSpPr>
        <p:spPr>
          <a:xfrm>
            <a:off x="11981504" y="1079077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1" name="object 6531"/>
          <p:cNvSpPr/>
          <p:nvPr/>
        </p:nvSpPr>
        <p:spPr>
          <a:xfrm>
            <a:off x="12998515" y="979703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2" name="object 6532"/>
          <p:cNvSpPr/>
          <p:nvPr/>
        </p:nvSpPr>
        <p:spPr>
          <a:xfrm>
            <a:off x="12641296" y="1015526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3" name="object 6533"/>
          <p:cNvSpPr/>
          <p:nvPr/>
        </p:nvSpPr>
        <p:spPr>
          <a:xfrm>
            <a:off x="11981504" y="10887921"/>
            <a:ext cx="60325" cy="59055"/>
          </a:xfrm>
          <a:custGeom>
            <a:avLst/>
            <a:gdLst/>
            <a:ahLst/>
            <a:cxnLst/>
            <a:rect l="l" t="t" r="r" b="b"/>
            <a:pathLst>
              <a:path w="60325" h="59054">
                <a:moveTo>
                  <a:pt x="0" y="58693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4" name="object 6534"/>
          <p:cNvSpPr/>
          <p:nvPr/>
        </p:nvSpPr>
        <p:spPr>
          <a:xfrm>
            <a:off x="13095662" y="98213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5" name="object 6535"/>
          <p:cNvSpPr/>
          <p:nvPr/>
        </p:nvSpPr>
        <p:spPr>
          <a:xfrm>
            <a:off x="12593735" y="10311109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5" h="24765">
                <a:moveTo>
                  <a:pt x="0" y="24286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6" name="object 6536"/>
          <p:cNvSpPr/>
          <p:nvPr/>
        </p:nvSpPr>
        <p:spPr>
          <a:xfrm>
            <a:off x="12641296" y="1025140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7" name="object 6537"/>
          <p:cNvSpPr/>
          <p:nvPr/>
        </p:nvSpPr>
        <p:spPr>
          <a:xfrm>
            <a:off x="11981504" y="109840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8" name="object 6538"/>
          <p:cNvSpPr/>
          <p:nvPr/>
        </p:nvSpPr>
        <p:spPr>
          <a:xfrm>
            <a:off x="12641296" y="1034855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9" name="object 6539"/>
          <p:cNvSpPr/>
          <p:nvPr/>
        </p:nvSpPr>
        <p:spPr>
          <a:xfrm>
            <a:off x="11981504" y="11081204"/>
            <a:ext cx="60325" cy="59055"/>
          </a:xfrm>
          <a:custGeom>
            <a:avLst/>
            <a:gdLst/>
            <a:ahLst/>
            <a:cxnLst/>
            <a:rect l="l" t="t" r="r" b="b"/>
            <a:pathLst>
              <a:path w="60325" h="59054">
                <a:moveTo>
                  <a:pt x="0" y="58693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0" name="object 6540"/>
          <p:cNvSpPr/>
          <p:nvPr/>
        </p:nvSpPr>
        <p:spPr>
          <a:xfrm>
            <a:off x="13322340" y="97970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1" name="object 6541"/>
          <p:cNvSpPr/>
          <p:nvPr/>
        </p:nvSpPr>
        <p:spPr>
          <a:xfrm>
            <a:off x="12641296" y="1044468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2" name="object 6542"/>
          <p:cNvSpPr/>
          <p:nvPr/>
        </p:nvSpPr>
        <p:spPr>
          <a:xfrm>
            <a:off x="11981504" y="1117733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3" name="object 6543"/>
          <p:cNvSpPr/>
          <p:nvPr/>
        </p:nvSpPr>
        <p:spPr>
          <a:xfrm>
            <a:off x="13369901" y="9797038"/>
            <a:ext cx="52069" cy="50800"/>
          </a:xfrm>
          <a:custGeom>
            <a:avLst/>
            <a:gdLst/>
            <a:ahLst/>
            <a:cxnLst/>
            <a:rect l="l" t="t" r="r" b="b"/>
            <a:pathLst>
              <a:path w="52069" h="50800">
                <a:moveTo>
                  <a:pt x="0" y="50597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4" name="object 6544"/>
          <p:cNvSpPr/>
          <p:nvPr/>
        </p:nvSpPr>
        <p:spPr>
          <a:xfrm>
            <a:off x="12641296" y="1054183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5" name="object 6545"/>
          <p:cNvSpPr/>
          <p:nvPr/>
        </p:nvSpPr>
        <p:spPr>
          <a:xfrm>
            <a:off x="12641296" y="1063797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6" name="object 6546"/>
          <p:cNvSpPr/>
          <p:nvPr/>
        </p:nvSpPr>
        <p:spPr>
          <a:xfrm>
            <a:off x="13482228" y="979703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7" name="object 6547"/>
          <p:cNvSpPr/>
          <p:nvPr/>
        </p:nvSpPr>
        <p:spPr>
          <a:xfrm>
            <a:off x="13369901" y="990835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8" name="object 6548"/>
          <p:cNvSpPr/>
          <p:nvPr/>
        </p:nvSpPr>
        <p:spPr>
          <a:xfrm>
            <a:off x="12641296" y="1073410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9" name="object 6549"/>
          <p:cNvSpPr/>
          <p:nvPr/>
        </p:nvSpPr>
        <p:spPr>
          <a:xfrm>
            <a:off x="13578363" y="979703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0" name="object 6550"/>
          <p:cNvSpPr/>
          <p:nvPr/>
        </p:nvSpPr>
        <p:spPr>
          <a:xfrm>
            <a:off x="13369901" y="100055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1" name="object 6551"/>
          <p:cNvSpPr/>
          <p:nvPr/>
        </p:nvSpPr>
        <p:spPr>
          <a:xfrm>
            <a:off x="12053352" y="1141919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2" name="object 6552"/>
          <p:cNvSpPr/>
          <p:nvPr/>
        </p:nvSpPr>
        <p:spPr>
          <a:xfrm>
            <a:off x="13675510" y="979703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3" name="object 6553"/>
          <p:cNvSpPr/>
          <p:nvPr/>
        </p:nvSpPr>
        <p:spPr>
          <a:xfrm>
            <a:off x="12641296" y="1083125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4" name="object 6554"/>
          <p:cNvSpPr/>
          <p:nvPr/>
        </p:nvSpPr>
        <p:spPr>
          <a:xfrm>
            <a:off x="13369901" y="1010163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5" name="object 6555"/>
          <p:cNvSpPr/>
          <p:nvPr/>
        </p:nvSpPr>
        <p:spPr>
          <a:xfrm>
            <a:off x="12053352" y="11516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6" name="object 6556"/>
          <p:cNvSpPr/>
          <p:nvPr/>
        </p:nvSpPr>
        <p:spPr>
          <a:xfrm>
            <a:off x="13369901" y="1019878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7" name="object 6557"/>
          <p:cNvSpPr/>
          <p:nvPr/>
        </p:nvSpPr>
        <p:spPr>
          <a:xfrm>
            <a:off x="12641296" y="1092738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8" name="object 6558"/>
          <p:cNvSpPr/>
          <p:nvPr/>
        </p:nvSpPr>
        <p:spPr>
          <a:xfrm>
            <a:off x="12053352" y="1161247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9" name="object 6559"/>
          <p:cNvSpPr/>
          <p:nvPr/>
        </p:nvSpPr>
        <p:spPr>
          <a:xfrm>
            <a:off x="13369901" y="102949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0" name="object 6560"/>
          <p:cNvSpPr/>
          <p:nvPr/>
        </p:nvSpPr>
        <p:spPr>
          <a:xfrm>
            <a:off x="12641296" y="1102453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1" name="object 6561"/>
          <p:cNvSpPr/>
          <p:nvPr/>
        </p:nvSpPr>
        <p:spPr>
          <a:xfrm>
            <a:off x="12053352" y="1170962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2" name="object 6562"/>
          <p:cNvSpPr/>
          <p:nvPr/>
        </p:nvSpPr>
        <p:spPr>
          <a:xfrm>
            <a:off x="13977072" y="979703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3" name="object 6563"/>
          <p:cNvSpPr/>
          <p:nvPr/>
        </p:nvSpPr>
        <p:spPr>
          <a:xfrm>
            <a:off x="12641296" y="1112067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4" name="object 6564"/>
          <p:cNvSpPr/>
          <p:nvPr/>
        </p:nvSpPr>
        <p:spPr>
          <a:xfrm>
            <a:off x="13369901" y="1039206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5" name="object 6565"/>
          <p:cNvSpPr/>
          <p:nvPr/>
        </p:nvSpPr>
        <p:spPr>
          <a:xfrm>
            <a:off x="12053352" y="118057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6" name="object 6566"/>
          <p:cNvSpPr/>
          <p:nvPr/>
        </p:nvSpPr>
        <p:spPr>
          <a:xfrm>
            <a:off x="13369901" y="1048820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7" name="object 6567"/>
          <p:cNvSpPr/>
          <p:nvPr/>
        </p:nvSpPr>
        <p:spPr>
          <a:xfrm>
            <a:off x="12641296" y="1121781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8" name="object 6568"/>
          <p:cNvSpPr/>
          <p:nvPr/>
        </p:nvSpPr>
        <p:spPr>
          <a:xfrm>
            <a:off x="13369901" y="1058534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9" name="object 6569"/>
          <p:cNvSpPr/>
          <p:nvPr/>
        </p:nvSpPr>
        <p:spPr>
          <a:xfrm>
            <a:off x="13369901" y="1068148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0" name="object 6570"/>
          <p:cNvSpPr/>
          <p:nvPr/>
        </p:nvSpPr>
        <p:spPr>
          <a:xfrm>
            <a:off x="13369901" y="1077863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1" name="object 6571"/>
          <p:cNvSpPr/>
          <p:nvPr/>
        </p:nvSpPr>
        <p:spPr>
          <a:xfrm>
            <a:off x="13369901" y="1086161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5">
                <a:moveTo>
                  <a:pt x="0" y="49585"/>
                </a:moveTo>
                <a:lnTo>
                  <a:pt x="36430" y="13155"/>
                </a:ln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2" name="object 6572"/>
          <p:cNvSpPr/>
          <p:nvPr/>
        </p:nvSpPr>
        <p:spPr>
          <a:xfrm>
            <a:off x="13369901" y="1097191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3" name="object 6573"/>
          <p:cNvSpPr/>
          <p:nvPr/>
        </p:nvSpPr>
        <p:spPr>
          <a:xfrm>
            <a:off x="13480203" y="1086161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4" name="object 6574"/>
          <p:cNvSpPr/>
          <p:nvPr/>
        </p:nvSpPr>
        <p:spPr>
          <a:xfrm>
            <a:off x="13369901" y="1106804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5" name="object 6575"/>
          <p:cNvSpPr/>
          <p:nvPr/>
        </p:nvSpPr>
        <p:spPr>
          <a:xfrm>
            <a:off x="13577351" y="1086161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6" name="object 6576"/>
          <p:cNvSpPr/>
          <p:nvPr/>
        </p:nvSpPr>
        <p:spPr>
          <a:xfrm>
            <a:off x="13369901" y="1116519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7" name="object 6577"/>
          <p:cNvSpPr/>
          <p:nvPr/>
        </p:nvSpPr>
        <p:spPr>
          <a:xfrm>
            <a:off x="13673486" y="1086161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8" name="object 6578"/>
          <p:cNvSpPr/>
          <p:nvPr/>
        </p:nvSpPr>
        <p:spPr>
          <a:xfrm>
            <a:off x="13375972" y="11261332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9" name="object 6579"/>
          <p:cNvSpPr/>
          <p:nvPr/>
        </p:nvSpPr>
        <p:spPr>
          <a:xfrm>
            <a:off x="13770633" y="1087881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0" name="object 6580"/>
          <p:cNvSpPr/>
          <p:nvPr/>
        </p:nvSpPr>
        <p:spPr>
          <a:xfrm>
            <a:off x="13963916" y="1086161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1" name="object 6581"/>
          <p:cNvSpPr/>
          <p:nvPr/>
        </p:nvSpPr>
        <p:spPr>
          <a:xfrm>
            <a:off x="14047908" y="9916448"/>
            <a:ext cx="0" cy="1330960"/>
          </a:xfrm>
          <a:custGeom>
            <a:avLst/>
            <a:gdLst/>
            <a:ahLst/>
            <a:cxnLst/>
            <a:rect l="l" t="t" r="r" b="b"/>
            <a:pathLst>
              <a:path w="0" h="1330959">
                <a:moveTo>
                  <a:pt x="0" y="0"/>
                </a:moveTo>
                <a:lnTo>
                  <a:pt x="0" y="133071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2" name="object 6582"/>
          <p:cNvSpPr/>
          <p:nvPr/>
        </p:nvSpPr>
        <p:spPr>
          <a:xfrm>
            <a:off x="14047908" y="7954274"/>
            <a:ext cx="0" cy="1842770"/>
          </a:xfrm>
          <a:custGeom>
            <a:avLst/>
            <a:gdLst/>
            <a:ahLst/>
            <a:cxnLst/>
            <a:rect l="l" t="t" r="r" b="b"/>
            <a:pathLst>
              <a:path w="0" h="1842770">
                <a:moveTo>
                  <a:pt x="0" y="0"/>
                </a:moveTo>
                <a:lnTo>
                  <a:pt x="0" y="184276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3" name="object 6583"/>
          <p:cNvSpPr/>
          <p:nvPr/>
        </p:nvSpPr>
        <p:spPr>
          <a:xfrm>
            <a:off x="14119756" y="9726201"/>
            <a:ext cx="0" cy="1521460"/>
          </a:xfrm>
          <a:custGeom>
            <a:avLst/>
            <a:gdLst/>
            <a:ahLst/>
            <a:cxnLst/>
            <a:rect l="l" t="t" r="r" b="b"/>
            <a:pathLst>
              <a:path w="0" h="1521459">
                <a:moveTo>
                  <a:pt x="0" y="0"/>
                </a:moveTo>
                <a:lnTo>
                  <a:pt x="0" y="152096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4" name="object 6584"/>
          <p:cNvSpPr/>
          <p:nvPr/>
        </p:nvSpPr>
        <p:spPr>
          <a:xfrm>
            <a:off x="14159729" y="9726201"/>
            <a:ext cx="0" cy="1680210"/>
          </a:xfrm>
          <a:custGeom>
            <a:avLst/>
            <a:gdLst/>
            <a:ahLst/>
            <a:cxnLst/>
            <a:rect l="l" t="t" r="r" b="b"/>
            <a:pathLst>
              <a:path w="0" h="1680209">
                <a:moveTo>
                  <a:pt x="0" y="0"/>
                </a:moveTo>
                <a:lnTo>
                  <a:pt x="0" y="167983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5" name="object 6585"/>
          <p:cNvSpPr/>
          <p:nvPr/>
        </p:nvSpPr>
        <p:spPr>
          <a:xfrm>
            <a:off x="14159224" y="7842960"/>
            <a:ext cx="0" cy="1030605"/>
          </a:xfrm>
          <a:custGeom>
            <a:avLst/>
            <a:gdLst/>
            <a:ahLst/>
            <a:cxnLst/>
            <a:rect l="l" t="t" r="r" b="b"/>
            <a:pathLst>
              <a:path w="0" h="1030604">
                <a:moveTo>
                  <a:pt x="0" y="10301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6" name="object 6586"/>
          <p:cNvSpPr/>
          <p:nvPr/>
        </p:nvSpPr>
        <p:spPr>
          <a:xfrm>
            <a:off x="14164282" y="10646065"/>
            <a:ext cx="0" cy="765175"/>
          </a:xfrm>
          <a:custGeom>
            <a:avLst/>
            <a:gdLst/>
            <a:ahLst/>
            <a:cxnLst/>
            <a:rect l="l" t="t" r="r" b="b"/>
            <a:pathLst>
              <a:path w="0" h="765175">
                <a:moveTo>
                  <a:pt x="0" y="0"/>
                </a:moveTo>
                <a:lnTo>
                  <a:pt x="0" y="765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7" name="object 6587"/>
          <p:cNvSpPr/>
          <p:nvPr/>
        </p:nvSpPr>
        <p:spPr>
          <a:xfrm>
            <a:off x="14164282" y="7837900"/>
            <a:ext cx="0" cy="2457450"/>
          </a:xfrm>
          <a:custGeom>
            <a:avLst/>
            <a:gdLst/>
            <a:ahLst/>
            <a:cxnLst/>
            <a:rect l="l" t="t" r="r" b="b"/>
            <a:pathLst>
              <a:path w="0" h="2457450">
                <a:moveTo>
                  <a:pt x="0" y="0"/>
                </a:moveTo>
                <a:lnTo>
                  <a:pt x="0" y="24570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8" name="object 6588"/>
          <p:cNvSpPr/>
          <p:nvPr/>
        </p:nvSpPr>
        <p:spPr>
          <a:xfrm>
            <a:off x="14044872" y="10646065"/>
            <a:ext cx="0" cy="601345"/>
          </a:xfrm>
          <a:custGeom>
            <a:avLst/>
            <a:gdLst/>
            <a:ahLst/>
            <a:cxnLst/>
            <a:rect l="l" t="t" r="r" b="b"/>
            <a:pathLst>
              <a:path w="0" h="601345">
                <a:moveTo>
                  <a:pt x="0" y="0"/>
                </a:moveTo>
                <a:lnTo>
                  <a:pt x="0" y="60109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9" name="object 6589"/>
          <p:cNvSpPr/>
          <p:nvPr/>
        </p:nvSpPr>
        <p:spPr>
          <a:xfrm>
            <a:off x="14044872" y="9916448"/>
            <a:ext cx="0" cy="378460"/>
          </a:xfrm>
          <a:custGeom>
            <a:avLst/>
            <a:gdLst/>
            <a:ahLst/>
            <a:cxnLst/>
            <a:rect l="l" t="t" r="r" b="b"/>
            <a:pathLst>
              <a:path w="0" h="378459">
                <a:moveTo>
                  <a:pt x="0" y="0"/>
                </a:moveTo>
                <a:lnTo>
                  <a:pt x="0" y="37846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0" name="object 6590"/>
          <p:cNvSpPr/>
          <p:nvPr/>
        </p:nvSpPr>
        <p:spPr>
          <a:xfrm>
            <a:off x="14044872" y="9726201"/>
            <a:ext cx="0" cy="71120"/>
          </a:xfrm>
          <a:custGeom>
            <a:avLst/>
            <a:gdLst/>
            <a:ahLst/>
            <a:cxnLst/>
            <a:rect l="l" t="t" r="r" b="b"/>
            <a:pathLst>
              <a:path w="0" h="71120">
                <a:moveTo>
                  <a:pt x="0" y="0"/>
                </a:moveTo>
                <a:lnTo>
                  <a:pt x="0" y="70836"/>
                </a:lnTo>
                <a:lnTo>
                  <a:pt x="0" y="6780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1" name="object 6591"/>
          <p:cNvSpPr/>
          <p:nvPr/>
        </p:nvSpPr>
        <p:spPr>
          <a:xfrm>
            <a:off x="14044872" y="7957310"/>
            <a:ext cx="0" cy="916305"/>
          </a:xfrm>
          <a:custGeom>
            <a:avLst/>
            <a:gdLst/>
            <a:ahLst/>
            <a:cxnLst/>
            <a:rect l="l" t="t" r="r" b="b"/>
            <a:pathLst>
              <a:path w="0" h="916304">
                <a:moveTo>
                  <a:pt x="0" y="0"/>
                </a:moveTo>
                <a:lnTo>
                  <a:pt x="0" y="91581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2" name="object 6592"/>
          <p:cNvSpPr/>
          <p:nvPr/>
        </p:nvSpPr>
        <p:spPr>
          <a:xfrm>
            <a:off x="12012874" y="1124716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3" name="object 6593"/>
          <p:cNvSpPr/>
          <p:nvPr/>
        </p:nvSpPr>
        <p:spPr>
          <a:xfrm>
            <a:off x="10816748" y="1124716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4" name="object 6594"/>
          <p:cNvSpPr/>
          <p:nvPr/>
        </p:nvSpPr>
        <p:spPr>
          <a:xfrm>
            <a:off x="9621633" y="1124716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5" name="object 6595"/>
          <p:cNvSpPr/>
          <p:nvPr/>
        </p:nvSpPr>
        <p:spPr>
          <a:xfrm>
            <a:off x="8426518" y="1124716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6" name="object 6596"/>
          <p:cNvSpPr/>
          <p:nvPr/>
        </p:nvSpPr>
        <p:spPr>
          <a:xfrm>
            <a:off x="6973356" y="979703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7" name="object 6597"/>
          <p:cNvSpPr/>
          <p:nvPr/>
        </p:nvSpPr>
        <p:spPr>
          <a:xfrm>
            <a:off x="6973356" y="1124716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8" name="object 6598"/>
          <p:cNvSpPr/>
          <p:nvPr/>
        </p:nvSpPr>
        <p:spPr>
          <a:xfrm>
            <a:off x="14001359" y="979703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9" name="object 6599"/>
          <p:cNvSpPr/>
          <p:nvPr/>
        </p:nvSpPr>
        <p:spPr>
          <a:xfrm>
            <a:off x="14001359" y="1124716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0" name="object 6600"/>
          <p:cNvSpPr/>
          <p:nvPr/>
        </p:nvSpPr>
        <p:spPr>
          <a:xfrm>
            <a:off x="6973356" y="979703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1" name="object 6601"/>
          <p:cNvSpPr/>
          <p:nvPr/>
        </p:nvSpPr>
        <p:spPr>
          <a:xfrm>
            <a:off x="6973356" y="982031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2" name="object 6602"/>
          <p:cNvSpPr/>
          <p:nvPr/>
        </p:nvSpPr>
        <p:spPr>
          <a:xfrm>
            <a:off x="7014847" y="98081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3" name="object 6603"/>
          <p:cNvSpPr/>
          <p:nvPr/>
        </p:nvSpPr>
        <p:spPr>
          <a:xfrm>
            <a:off x="7014847" y="98081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4" name="object 6604"/>
          <p:cNvSpPr/>
          <p:nvPr/>
        </p:nvSpPr>
        <p:spPr>
          <a:xfrm>
            <a:off x="7026990" y="97970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5" name="object 6605"/>
          <p:cNvSpPr/>
          <p:nvPr/>
        </p:nvSpPr>
        <p:spPr>
          <a:xfrm>
            <a:off x="6973356" y="987900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6" name="object 6606"/>
          <p:cNvSpPr/>
          <p:nvPr/>
        </p:nvSpPr>
        <p:spPr>
          <a:xfrm>
            <a:off x="6998655" y="98668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7" name="object 6607"/>
          <p:cNvSpPr/>
          <p:nvPr/>
        </p:nvSpPr>
        <p:spPr>
          <a:xfrm>
            <a:off x="6998655" y="98668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8" name="object 6608"/>
          <p:cNvSpPr/>
          <p:nvPr/>
        </p:nvSpPr>
        <p:spPr>
          <a:xfrm>
            <a:off x="7010799" y="980412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9" name="object 6609"/>
          <p:cNvSpPr/>
          <p:nvPr/>
        </p:nvSpPr>
        <p:spPr>
          <a:xfrm>
            <a:off x="6994607" y="986281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0" name="object 6610"/>
          <p:cNvSpPr/>
          <p:nvPr/>
        </p:nvSpPr>
        <p:spPr>
          <a:xfrm>
            <a:off x="7058360" y="98516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1" name="object 6611"/>
          <p:cNvSpPr/>
          <p:nvPr/>
        </p:nvSpPr>
        <p:spPr>
          <a:xfrm>
            <a:off x="7058360" y="98516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2" name="object 6612"/>
          <p:cNvSpPr/>
          <p:nvPr/>
        </p:nvSpPr>
        <p:spPr>
          <a:xfrm>
            <a:off x="7069492" y="981828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3" name="object 6613"/>
          <p:cNvSpPr/>
          <p:nvPr/>
        </p:nvSpPr>
        <p:spPr>
          <a:xfrm>
            <a:off x="7042169" y="99103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4" name="object 6614"/>
          <p:cNvSpPr/>
          <p:nvPr/>
        </p:nvSpPr>
        <p:spPr>
          <a:xfrm>
            <a:off x="7042169" y="99103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5" name="object 6615"/>
          <p:cNvSpPr/>
          <p:nvPr/>
        </p:nvSpPr>
        <p:spPr>
          <a:xfrm>
            <a:off x="7053301" y="9861802"/>
            <a:ext cx="40005" cy="38735"/>
          </a:xfrm>
          <a:custGeom>
            <a:avLst/>
            <a:gdLst/>
            <a:ahLst/>
            <a:cxnLst/>
            <a:rect l="l" t="t" r="r" b="b"/>
            <a:pathLst>
              <a:path w="40004" h="38734">
                <a:moveTo>
                  <a:pt x="0" y="38454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6" name="object 6616"/>
          <p:cNvSpPr/>
          <p:nvPr/>
        </p:nvSpPr>
        <p:spPr>
          <a:xfrm>
            <a:off x="7080623" y="990632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7" name="object 6617"/>
          <p:cNvSpPr/>
          <p:nvPr/>
        </p:nvSpPr>
        <p:spPr>
          <a:xfrm>
            <a:off x="6973356" y="1124716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8" name="object 6618"/>
          <p:cNvSpPr/>
          <p:nvPr/>
        </p:nvSpPr>
        <p:spPr>
          <a:xfrm>
            <a:off x="6973356" y="1127043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9" name="object 6619"/>
          <p:cNvSpPr/>
          <p:nvPr/>
        </p:nvSpPr>
        <p:spPr>
          <a:xfrm>
            <a:off x="7014847" y="112582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0" name="object 6620"/>
          <p:cNvSpPr/>
          <p:nvPr/>
        </p:nvSpPr>
        <p:spPr>
          <a:xfrm>
            <a:off x="7014847" y="112582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1" name="object 6621"/>
          <p:cNvSpPr/>
          <p:nvPr/>
        </p:nvSpPr>
        <p:spPr>
          <a:xfrm>
            <a:off x="7026990" y="1124716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2" name="object 6622"/>
          <p:cNvSpPr/>
          <p:nvPr/>
        </p:nvSpPr>
        <p:spPr>
          <a:xfrm>
            <a:off x="6973356" y="1132913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3" name="object 6623"/>
          <p:cNvSpPr/>
          <p:nvPr/>
        </p:nvSpPr>
        <p:spPr>
          <a:xfrm>
            <a:off x="6998655" y="113169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4" name="object 6624"/>
          <p:cNvSpPr/>
          <p:nvPr/>
        </p:nvSpPr>
        <p:spPr>
          <a:xfrm>
            <a:off x="6998655" y="113169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5" name="object 6625"/>
          <p:cNvSpPr/>
          <p:nvPr/>
        </p:nvSpPr>
        <p:spPr>
          <a:xfrm>
            <a:off x="7010799" y="1125424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6" name="object 6626"/>
          <p:cNvSpPr/>
          <p:nvPr/>
        </p:nvSpPr>
        <p:spPr>
          <a:xfrm>
            <a:off x="6994607" y="1131294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7" name="object 6627"/>
          <p:cNvSpPr/>
          <p:nvPr/>
        </p:nvSpPr>
        <p:spPr>
          <a:xfrm>
            <a:off x="7058360" y="113007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8" name="object 6628"/>
          <p:cNvSpPr/>
          <p:nvPr/>
        </p:nvSpPr>
        <p:spPr>
          <a:xfrm>
            <a:off x="7058360" y="113007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9" name="object 6629"/>
          <p:cNvSpPr/>
          <p:nvPr/>
        </p:nvSpPr>
        <p:spPr>
          <a:xfrm>
            <a:off x="7069492" y="1126841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0" name="object 6630"/>
          <p:cNvSpPr/>
          <p:nvPr/>
        </p:nvSpPr>
        <p:spPr>
          <a:xfrm>
            <a:off x="7042169" y="113605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1" name="object 6631"/>
          <p:cNvSpPr/>
          <p:nvPr/>
        </p:nvSpPr>
        <p:spPr>
          <a:xfrm>
            <a:off x="7042169" y="113605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2" name="object 6632"/>
          <p:cNvSpPr/>
          <p:nvPr/>
        </p:nvSpPr>
        <p:spPr>
          <a:xfrm>
            <a:off x="7053301" y="11311929"/>
            <a:ext cx="40005" cy="38735"/>
          </a:xfrm>
          <a:custGeom>
            <a:avLst/>
            <a:gdLst/>
            <a:ahLst/>
            <a:cxnLst/>
            <a:rect l="l" t="t" r="r" b="b"/>
            <a:pathLst>
              <a:path w="40004" h="38734">
                <a:moveTo>
                  <a:pt x="0" y="38454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3" name="object 6633"/>
          <p:cNvSpPr/>
          <p:nvPr/>
        </p:nvSpPr>
        <p:spPr>
          <a:xfrm>
            <a:off x="7080623" y="11355443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4" name="object 6634"/>
          <p:cNvSpPr/>
          <p:nvPr/>
        </p:nvSpPr>
        <p:spPr>
          <a:xfrm>
            <a:off x="8426518" y="1124716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5" name="object 6635"/>
          <p:cNvSpPr/>
          <p:nvPr/>
        </p:nvSpPr>
        <p:spPr>
          <a:xfrm>
            <a:off x="8426518" y="1127043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6" name="object 6636"/>
          <p:cNvSpPr/>
          <p:nvPr/>
        </p:nvSpPr>
        <p:spPr>
          <a:xfrm>
            <a:off x="8469021" y="112582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7" name="object 6637"/>
          <p:cNvSpPr/>
          <p:nvPr/>
        </p:nvSpPr>
        <p:spPr>
          <a:xfrm>
            <a:off x="8469021" y="112582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8" name="object 6638"/>
          <p:cNvSpPr/>
          <p:nvPr/>
        </p:nvSpPr>
        <p:spPr>
          <a:xfrm>
            <a:off x="8480152" y="1124716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9" name="object 6639"/>
          <p:cNvSpPr/>
          <p:nvPr/>
        </p:nvSpPr>
        <p:spPr>
          <a:xfrm>
            <a:off x="8426518" y="1132913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0" name="object 6640"/>
          <p:cNvSpPr/>
          <p:nvPr/>
        </p:nvSpPr>
        <p:spPr>
          <a:xfrm>
            <a:off x="8452829" y="113169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1" name="object 6641"/>
          <p:cNvSpPr/>
          <p:nvPr/>
        </p:nvSpPr>
        <p:spPr>
          <a:xfrm>
            <a:off x="8452829" y="113169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2" name="object 6642"/>
          <p:cNvSpPr/>
          <p:nvPr/>
        </p:nvSpPr>
        <p:spPr>
          <a:xfrm>
            <a:off x="8463960" y="1125424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3" name="object 6643"/>
          <p:cNvSpPr/>
          <p:nvPr/>
        </p:nvSpPr>
        <p:spPr>
          <a:xfrm>
            <a:off x="8447770" y="1131294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4" name="object 6644"/>
          <p:cNvSpPr/>
          <p:nvPr/>
        </p:nvSpPr>
        <p:spPr>
          <a:xfrm>
            <a:off x="8511523" y="113007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5" name="object 6645"/>
          <p:cNvSpPr/>
          <p:nvPr/>
        </p:nvSpPr>
        <p:spPr>
          <a:xfrm>
            <a:off x="8511523" y="113007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6" name="object 6646"/>
          <p:cNvSpPr/>
          <p:nvPr/>
        </p:nvSpPr>
        <p:spPr>
          <a:xfrm>
            <a:off x="8523666" y="11268415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7" name="object 6647"/>
          <p:cNvSpPr/>
          <p:nvPr/>
        </p:nvSpPr>
        <p:spPr>
          <a:xfrm>
            <a:off x="8495331" y="113605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8" name="object 6648"/>
          <p:cNvSpPr/>
          <p:nvPr/>
        </p:nvSpPr>
        <p:spPr>
          <a:xfrm>
            <a:off x="8495331" y="113605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9" name="object 6649"/>
          <p:cNvSpPr/>
          <p:nvPr/>
        </p:nvSpPr>
        <p:spPr>
          <a:xfrm>
            <a:off x="8507475" y="1131192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0" name="object 6650"/>
          <p:cNvSpPr/>
          <p:nvPr/>
        </p:nvSpPr>
        <p:spPr>
          <a:xfrm>
            <a:off x="8533786" y="1135544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1" name="object 6651"/>
          <p:cNvSpPr/>
          <p:nvPr/>
        </p:nvSpPr>
        <p:spPr>
          <a:xfrm>
            <a:off x="9621633" y="1124716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2" name="object 6652"/>
          <p:cNvSpPr/>
          <p:nvPr/>
        </p:nvSpPr>
        <p:spPr>
          <a:xfrm>
            <a:off x="9621633" y="1127043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3" name="object 6653"/>
          <p:cNvSpPr/>
          <p:nvPr/>
        </p:nvSpPr>
        <p:spPr>
          <a:xfrm>
            <a:off x="9664135" y="112582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4" name="object 6654"/>
          <p:cNvSpPr/>
          <p:nvPr/>
        </p:nvSpPr>
        <p:spPr>
          <a:xfrm>
            <a:off x="9664135" y="112582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5" name="object 6655"/>
          <p:cNvSpPr/>
          <p:nvPr/>
        </p:nvSpPr>
        <p:spPr>
          <a:xfrm>
            <a:off x="9675266" y="11247164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6" name="object 6656"/>
          <p:cNvSpPr/>
          <p:nvPr/>
        </p:nvSpPr>
        <p:spPr>
          <a:xfrm>
            <a:off x="9621633" y="1132913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7" name="object 6657"/>
          <p:cNvSpPr/>
          <p:nvPr/>
        </p:nvSpPr>
        <p:spPr>
          <a:xfrm>
            <a:off x="9647944" y="113169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8" name="object 6658"/>
          <p:cNvSpPr/>
          <p:nvPr/>
        </p:nvSpPr>
        <p:spPr>
          <a:xfrm>
            <a:off x="9647944" y="113169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9" name="object 6659"/>
          <p:cNvSpPr/>
          <p:nvPr/>
        </p:nvSpPr>
        <p:spPr>
          <a:xfrm>
            <a:off x="9659075" y="1125424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0" name="object 6660"/>
          <p:cNvSpPr/>
          <p:nvPr/>
        </p:nvSpPr>
        <p:spPr>
          <a:xfrm>
            <a:off x="9643896" y="1131294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1" name="object 6661"/>
          <p:cNvSpPr/>
          <p:nvPr/>
        </p:nvSpPr>
        <p:spPr>
          <a:xfrm>
            <a:off x="9706637" y="113007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2" name="object 6662"/>
          <p:cNvSpPr/>
          <p:nvPr/>
        </p:nvSpPr>
        <p:spPr>
          <a:xfrm>
            <a:off x="9706637" y="113007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3" name="object 6663"/>
          <p:cNvSpPr/>
          <p:nvPr/>
        </p:nvSpPr>
        <p:spPr>
          <a:xfrm>
            <a:off x="9718781" y="11268415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4" name="object 6664"/>
          <p:cNvSpPr/>
          <p:nvPr/>
        </p:nvSpPr>
        <p:spPr>
          <a:xfrm>
            <a:off x="9690446" y="113605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5" name="object 6665"/>
          <p:cNvSpPr/>
          <p:nvPr/>
        </p:nvSpPr>
        <p:spPr>
          <a:xfrm>
            <a:off x="9690446" y="113605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6" name="object 6666"/>
          <p:cNvSpPr/>
          <p:nvPr/>
        </p:nvSpPr>
        <p:spPr>
          <a:xfrm>
            <a:off x="9702589" y="1131192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7" name="object 6667"/>
          <p:cNvSpPr/>
          <p:nvPr/>
        </p:nvSpPr>
        <p:spPr>
          <a:xfrm>
            <a:off x="9728900" y="1135544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8" name="object 6668"/>
          <p:cNvSpPr/>
          <p:nvPr/>
        </p:nvSpPr>
        <p:spPr>
          <a:xfrm>
            <a:off x="10816748" y="1124716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9" name="object 6669"/>
          <p:cNvSpPr/>
          <p:nvPr/>
        </p:nvSpPr>
        <p:spPr>
          <a:xfrm>
            <a:off x="10816748" y="1127043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0" name="object 6670"/>
          <p:cNvSpPr/>
          <p:nvPr/>
        </p:nvSpPr>
        <p:spPr>
          <a:xfrm>
            <a:off x="10859250" y="112582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1" name="object 6671"/>
          <p:cNvSpPr/>
          <p:nvPr/>
        </p:nvSpPr>
        <p:spPr>
          <a:xfrm>
            <a:off x="10859250" y="112582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2" name="object 6672"/>
          <p:cNvSpPr/>
          <p:nvPr/>
        </p:nvSpPr>
        <p:spPr>
          <a:xfrm>
            <a:off x="10871393" y="1124716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3" name="object 6673"/>
          <p:cNvSpPr/>
          <p:nvPr/>
        </p:nvSpPr>
        <p:spPr>
          <a:xfrm>
            <a:off x="10816748" y="1132913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4" name="object 6674"/>
          <p:cNvSpPr/>
          <p:nvPr/>
        </p:nvSpPr>
        <p:spPr>
          <a:xfrm>
            <a:off x="10843059" y="113169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5" name="object 6675"/>
          <p:cNvSpPr/>
          <p:nvPr/>
        </p:nvSpPr>
        <p:spPr>
          <a:xfrm>
            <a:off x="10843059" y="113169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6" name="object 6676"/>
          <p:cNvSpPr/>
          <p:nvPr/>
        </p:nvSpPr>
        <p:spPr>
          <a:xfrm>
            <a:off x="10855202" y="1125424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7" name="object 6677"/>
          <p:cNvSpPr/>
          <p:nvPr/>
        </p:nvSpPr>
        <p:spPr>
          <a:xfrm>
            <a:off x="10839011" y="1131294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8" name="object 6678"/>
          <p:cNvSpPr/>
          <p:nvPr/>
        </p:nvSpPr>
        <p:spPr>
          <a:xfrm>
            <a:off x="10901752" y="113007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9" name="object 6679"/>
          <p:cNvSpPr/>
          <p:nvPr/>
        </p:nvSpPr>
        <p:spPr>
          <a:xfrm>
            <a:off x="10901752" y="113007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0" name="object 6680"/>
          <p:cNvSpPr/>
          <p:nvPr/>
        </p:nvSpPr>
        <p:spPr>
          <a:xfrm>
            <a:off x="10913895" y="11268415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1" name="object 6681"/>
          <p:cNvSpPr/>
          <p:nvPr/>
        </p:nvSpPr>
        <p:spPr>
          <a:xfrm>
            <a:off x="10885561" y="113605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2" name="object 6682"/>
          <p:cNvSpPr/>
          <p:nvPr/>
        </p:nvSpPr>
        <p:spPr>
          <a:xfrm>
            <a:off x="10885561" y="113605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3" name="object 6683"/>
          <p:cNvSpPr/>
          <p:nvPr/>
        </p:nvSpPr>
        <p:spPr>
          <a:xfrm>
            <a:off x="10897704" y="1131192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4" name="object 6684"/>
          <p:cNvSpPr/>
          <p:nvPr/>
        </p:nvSpPr>
        <p:spPr>
          <a:xfrm>
            <a:off x="10924015" y="1135544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5" name="object 6685"/>
          <p:cNvSpPr/>
          <p:nvPr/>
        </p:nvSpPr>
        <p:spPr>
          <a:xfrm>
            <a:off x="12012874" y="1124716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6" name="object 6686"/>
          <p:cNvSpPr/>
          <p:nvPr/>
        </p:nvSpPr>
        <p:spPr>
          <a:xfrm>
            <a:off x="12012874" y="1127043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7" name="object 6687"/>
          <p:cNvSpPr/>
          <p:nvPr/>
        </p:nvSpPr>
        <p:spPr>
          <a:xfrm>
            <a:off x="12054364" y="112582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8" name="object 6688"/>
          <p:cNvSpPr/>
          <p:nvPr/>
        </p:nvSpPr>
        <p:spPr>
          <a:xfrm>
            <a:off x="12054364" y="112582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9" name="object 6689"/>
          <p:cNvSpPr/>
          <p:nvPr/>
        </p:nvSpPr>
        <p:spPr>
          <a:xfrm>
            <a:off x="12066508" y="1124716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0" name="object 6690"/>
          <p:cNvSpPr/>
          <p:nvPr/>
        </p:nvSpPr>
        <p:spPr>
          <a:xfrm>
            <a:off x="12012874" y="1132913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1" name="object 6691"/>
          <p:cNvSpPr/>
          <p:nvPr/>
        </p:nvSpPr>
        <p:spPr>
          <a:xfrm>
            <a:off x="12038173" y="113169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2" name="object 6692"/>
          <p:cNvSpPr/>
          <p:nvPr/>
        </p:nvSpPr>
        <p:spPr>
          <a:xfrm>
            <a:off x="12038173" y="113169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3" name="object 6693"/>
          <p:cNvSpPr/>
          <p:nvPr/>
        </p:nvSpPr>
        <p:spPr>
          <a:xfrm>
            <a:off x="12050317" y="1125424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4" name="object 6694"/>
          <p:cNvSpPr/>
          <p:nvPr/>
        </p:nvSpPr>
        <p:spPr>
          <a:xfrm>
            <a:off x="12034125" y="1131294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5" name="object 6695"/>
          <p:cNvSpPr/>
          <p:nvPr/>
        </p:nvSpPr>
        <p:spPr>
          <a:xfrm>
            <a:off x="12097878" y="113007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6" name="object 6696"/>
          <p:cNvSpPr/>
          <p:nvPr/>
        </p:nvSpPr>
        <p:spPr>
          <a:xfrm>
            <a:off x="12097878" y="113007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7" name="object 6697"/>
          <p:cNvSpPr/>
          <p:nvPr/>
        </p:nvSpPr>
        <p:spPr>
          <a:xfrm>
            <a:off x="12109009" y="1126841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8" name="object 6698"/>
          <p:cNvSpPr/>
          <p:nvPr/>
        </p:nvSpPr>
        <p:spPr>
          <a:xfrm>
            <a:off x="12081687" y="113605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9" name="object 6699"/>
          <p:cNvSpPr/>
          <p:nvPr/>
        </p:nvSpPr>
        <p:spPr>
          <a:xfrm>
            <a:off x="12081687" y="113605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0" name="object 6700"/>
          <p:cNvSpPr/>
          <p:nvPr/>
        </p:nvSpPr>
        <p:spPr>
          <a:xfrm>
            <a:off x="12092819" y="11311929"/>
            <a:ext cx="40005" cy="38735"/>
          </a:xfrm>
          <a:custGeom>
            <a:avLst/>
            <a:gdLst/>
            <a:ahLst/>
            <a:cxnLst/>
            <a:rect l="l" t="t" r="r" b="b"/>
            <a:pathLst>
              <a:path w="40004" h="38734">
                <a:moveTo>
                  <a:pt x="0" y="38454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1" name="object 6701"/>
          <p:cNvSpPr/>
          <p:nvPr/>
        </p:nvSpPr>
        <p:spPr>
          <a:xfrm>
            <a:off x="12120141" y="11355443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2" name="object 6702"/>
          <p:cNvSpPr/>
          <p:nvPr/>
        </p:nvSpPr>
        <p:spPr>
          <a:xfrm>
            <a:off x="14001359" y="1124716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3" name="object 6703"/>
          <p:cNvSpPr/>
          <p:nvPr/>
        </p:nvSpPr>
        <p:spPr>
          <a:xfrm>
            <a:off x="14001359" y="1127043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4" name="object 6704"/>
          <p:cNvSpPr/>
          <p:nvPr/>
        </p:nvSpPr>
        <p:spPr>
          <a:xfrm>
            <a:off x="14043860" y="112582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5" name="object 6705"/>
          <p:cNvSpPr/>
          <p:nvPr/>
        </p:nvSpPr>
        <p:spPr>
          <a:xfrm>
            <a:off x="14043860" y="112582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6" name="object 6706"/>
          <p:cNvSpPr/>
          <p:nvPr/>
        </p:nvSpPr>
        <p:spPr>
          <a:xfrm>
            <a:off x="14054993" y="11247164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7" name="object 6707"/>
          <p:cNvSpPr/>
          <p:nvPr/>
        </p:nvSpPr>
        <p:spPr>
          <a:xfrm>
            <a:off x="14001359" y="1132913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8" name="object 6708"/>
          <p:cNvSpPr/>
          <p:nvPr/>
        </p:nvSpPr>
        <p:spPr>
          <a:xfrm>
            <a:off x="14027669" y="113169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9" name="object 6709"/>
          <p:cNvSpPr/>
          <p:nvPr/>
        </p:nvSpPr>
        <p:spPr>
          <a:xfrm>
            <a:off x="14027669" y="113169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0" name="object 6710"/>
          <p:cNvSpPr/>
          <p:nvPr/>
        </p:nvSpPr>
        <p:spPr>
          <a:xfrm>
            <a:off x="14038802" y="1125424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1" name="object 6711"/>
          <p:cNvSpPr/>
          <p:nvPr/>
        </p:nvSpPr>
        <p:spPr>
          <a:xfrm>
            <a:off x="14022610" y="1131294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2" name="object 6712"/>
          <p:cNvSpPr/>
          <p:nvPr/>
        </p:nvSpPr>
        <p:spPr>
          <a:xfrm>
            <a:off x="14086363" y="113007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3" name="object 6713"/>
          <p:cNvSpPr/>
          <p:nvPr/>
        </p:nvSpPr>
        <p:spPr>
          <a:xfrm>
            <a:off x="14086363" y="113007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4" name="object 6714"/>
          <p:cNvSpPr/>
          <p:nvPr/>
        </p:nvSpPr>
        <p:spPr>
          <a:xfrm>
            <a:off x="14098506" y="11268415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5" name="object 6715"/>
          <p:cNvSpPr/>
          <p:nvPr/>
        </p:nvSpPr>
        <p:spPr>
          <a:xfrm>
            <a:off x="14070172" y="113605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6" name="object 6716"/>
          <p:cNvSpPr/>
          <p:nvPr/>
        </p:nvSpPr>
        <p:spPr>
          <a:xfrm>
            <a:off x="14070172" y="113605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7" name="object 6717"/>
          <p:cNvSpPr/>
          <p:nvPr/>
        </p:nvSpPr>
        <p:spPr>
          <a:xfrm>
            <a:off x="14082315" y="1131192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8" name="object 6718"/>
          <p:cNvSpPr/>
          <p:nvPr/>
        </p:nvSpPr>
        <p:spPr>
          <a:xfrm>
            <a:off x="14108625" y="1135544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9" name="object 6719"/>
          <p:cNvSpPr/>
          <p:nvPr/>
        </p:nvSpPr>
        <p:spPr>
          <a:xfrm>
            <a:off x="14001359" y="979703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0" name="object 6720"/>
          <p:cNvSpPr/>
          <p:nvPr/>
        </p:nvSpPr>
        <p:spPr>
          <a:xfrm>
            <a:off x="14001359" y="982031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1" name="object 6721"/>
          <p:cNvSpPr/>
          <p:nvPr/>
        </p:nvSpPr>
        <p:spPr>
          <a:xfrm>
            <a:off x="14043860" y="98081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2" name="object 6722"/>
          <p:cNvSpPr/>
          <p:nvPr/>
        </p:nvSpPr>
        <p:spPr>
          <a:xfrm>
            <a:off x="14043860" y="98081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3" name="object 6723"/>
          <p:cNvSpPr/>
          <p:nvPr/>
        </p:nvSpPr>
        <p:spPr>
          <a:xfrm>
            <a:off x="14054993" y="9797038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4" name="object 6724"/>
          <p:cNvSpPr/>
          <p:nvPr/>
        </p:nvSpPr>
        <p:spPr>
          <a:xfrm>
            <a:off x="14001359" y="987900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5" name="object 6725"/>
          <p:cNvSpPr/>
          <p:nvPr/>
        </p:nvSpPr>
        <p:spPr>
          <a:xfrm>
            <a:off x="14027669" y="98668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6" name="object 6726"/>
          <p:cNvSpPr/>
          <p:nvPr/>
        </p:nvSpPr>
        <p:spPr>
          <a:xfrm>
            <a:off x="14027669" y="98668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7" name="object 6727"/>
          <p:cNvSpPr/>
          <p:nvPr/>
        </p:nvSpPr>
        <p:spPr>
          <a:xfrm>
            <a:off x="14038802" y="980412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8" name="object 6728"/>
          <p:cNvSpPr/>
          <p:nvPr/>
        </p:nvSpPr>
        <p:spPr>
          <a:xfrm>
            <a:off x="14022610" y="986281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9" name="object 6729"/>
          <p:cNvSpPr/>
          <p:nvPr/>
        </p:nvSpPr>
        <p:spPr>
          <a:xfrm>
            <a:off x="14086363" y="98516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0" name="object 6730"/>
          <p:cNvSpPr/>
          <p:nvPr/>
        </p:nvSpPr>
        <p:spPr>
          <a:xfrm>
            <a:off x="14086363" y="98516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1" name="object 6731"/>
          <p:cNvSpPr/>
          <p:nvPr/>
        </p:nvSpPr>
        <p:spPr>
          <a:xfrm>
            <a:off x="14098506" y="9818289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2" name="object 6732"/>
          <p:cNvSpPr/>
          <p:nvPr/>
        </p:nvSpPr>
        <p:spPr>
          <a:xfrm>
            <a:off x="14070172" y="99103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3" name="object 6733"/>
          <p:cNvSpPr/>
          <p:nvPr/>
        </p:nvSpPr>
        <p:spPr>
          <a:xfrm>
            <a:off x="14070172" y="99103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4" name="object 6734"/>
          <p:cNvSpPr/>
          <p:nvPr/>
        </p:nvSpPr>
        <p:spPr>
          <a:xfrm>
            <a:off x="14082315" y="9861802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5" name="object 6735"/>
          <p:cNvSpPr/>
          <p:nvPr/>
        </p:nvSpPr>
        <p:spPr>
          <a:xfrm>
            <a:off x="14108625" y="9906328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6" name="object 6736"/>
          <p:cNvSpPr/>
          <p:nvPr/>
        </p:nvSpPr>
        <p:spPr>
          <a:xfrm>
            <a:off x="14047908" y="7894569"/>
            <a:ext cx="60325" cy="939165"/>
          </a:xfrm>
          <a:custGeom>
            <a:avLst/>
            <a:gdLst/>
            <a:ahLst/>
            <a:cxnLst/>
            <a:rect l="l" t="t" r="r" b="b"/>
            <a:pathLst>
              <a:path w="60325" h="939165">
                <a:moveTo>
                  <a:pt x="59705" y="0"/>
                </a:moveTo>
                <a:lnTo>
                  <a:pt x="59705" y="939090"/>
                </a:lnTo>
                <a:lnTo>
                  <a:pt x="0" y="9390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7" name="object 6737"/>
          <p:cNvSpPr/>
          <p:nvPr/>
        </p:nvSpPr>
        <p:spPr>
          <a:xfrm>
            <a:off x="8189722" y="979703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8" name="object 6738"/>
          <p:cNvSpPr/>
          <p:nvPr/>
        </p:nvSpPr>
        <p:spPr>
          <a:xfrm>
            <a:off x="8189722" y="979703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9" name="object 6739"/>
          <p:cNvSpPr/>
          <p:nvPr/>
        </p:nvSpPr>
        <p:spPr>
          <a:xfrm>
            <a:off x="8189722" y="982031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0" name="object 6740"/>
          <p:cNvSpPr/>
          <p:nvPr/>
        </p:nvSpPr>
        <p:spPr>
          <a:xfrm>
            <a:off x="8232224" y="98081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1" name="object 6741"/>
          <p:cNvSpPr/>
          <p:nvPr/>
        </p:nvSpPr>
        <p:spPr>
          <a:xfrm>
            <a:off x="8232224" y="98081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2" name="object 6742"/>
          <p:cNvSpPr/>
          <p:nvPr/>
        </p:nvSpPr>
        <p:spPr>
          <a:xfrm>
            <a:off x="8243355" y="9797038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3" name="object 6743"/>
          <p:cNvSpPr/>
          <p:nvPr/>
        </p:nvSpPr>
        <p:spPr>
          <a:xfrm>
            <a:off x="8189722" y="987900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4" name="object 6744"/>
          <p:cNvSpPr/>
          <p:nvPr/>
        </p:nvSpPr>
        <p:spPr>
          <a:xfrm>
            <a:off x="8216033" y="98668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5" name="object 6745"/>
          <p:cNvSpPr/>
          <p:nvPr/>
        </p:nvSpPr>
        <p:spPr>
          <a:xfrm>
            <a:off x="8216033" y="98668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6" name="object 6746"/>
          <p:cNvSpPr/>
          <p:nvPr/>
        </p:nvSpPr>
        <p:spPr>
          <a:xfrm>
            <a:off x="8227164" y="980412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7" name="object 6747"/>
          <p:cNvSpPr/>
          <p:nvPr/>
        </p:nvSpPr>
        <p:spPr>
          <a:xfrm>
            <a:off x="8210973" y="986281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8" name="object 6748"/>
          <p:cNvSpPr/>
          <p:nvPr/>
        </p:nvSpPr>
        <p:spPr>
          <a:xfrm>
            <a:off x="8274726" y="98516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9" name="object 6749"/>
          <p:cNvSpPr/>
          <p:nvPr/>
        </p:nvSpPr>
        <p:spPr>
          <a:xfrm>
            <a:off x="8274726" y="98516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0" name="object 6750"/>
          <p:cNvSpPr/>
          <p:nvPr/>
        </p:nvSpPr>
        <p:spPr>
          <a:xfrm>
            <a:off x="8286870" y="9818289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1" name="object 6751"/>
          <p:cNvSpPr/>
          <p:nvPr/>
        </p:nvSpPr>
        <p:spPr>
          <a:xfrm>
            <a:off x="8258535" y="99103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2" name="object 6752"/>
          <p:cNvSpPr/>
          <p:nvPr/>
        </p:nvSpPr>
        <p:spPr>
          <a:xfrm>
            <a:off x="8258535" y="99103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3" name="object 6753"/>
          <p:cNvSpPr/>
          <p:nvPr/>
        </p:nvSpPr>
        <p:spPr>
          <a:xfrm>
            <a:off x="8270678" y="9861802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4" name="object 6754"/>
          <p:cNvSpPr/>
          <p:nvPr/>
        </p:nvSpPr>
        <p:spPr>
          <a:xfrm>
            <a:off x="8296988" y="9906328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5" name="object 6755"/>
          <p:cNvSpPr/>
          <p:nvPr/>
        </p:nvSpPr>
        <p:spPr>
          <a:xfrm>
            <a:off x="9470852" y="979703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6" name="object 6756"/>
          <p:cNvSpPr/>
          <p:nvPr/>
        </p:nvSpPr>
        <p:spPr>
          <a:xfrm>
            <a:off x="9470852" y="979703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7" name="object 6757"/>
          <p:cNvSpPr/>
          <p:nvPr/>
        </p:nvSpPr>
        <p:spPr>
          <a:xfrm>
            <a:off x="9470852" y="982031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8" name="object 6758"/>
          <p:cNvSpPr/>
          <p:nvPr/>
        </p:nvSpPr>
        <p:spPr>
          <a:xfrm>
            <a:off x="9513354" y="98081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9" name="object 6759"/>
          <p:cNvSpPr/>
          <p:nvPr/>
        </p:nvSpPr>
        <p:spPr>
          <a:xfrm>
            <a:off x="9513354" y="98081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0" name="object 6760"/>
          <p:cNvSpPr/>
          <p:nvPr/>
        </p:nvSpPr>
        <p:spPr>
          <a:xfrm>
            <a:off x="9525498" y="97970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1" name="object 6761"/>
          <p:cNvSpPr/>
          <p:nvPr/>
        </p:nvSpPr>
        <p:spPr>
          <a:xfrm>
            <a:off x="9470852" y="987900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2" name="object 6762"/>
          <p:cNvSpPr/>
          <p:nvPr/>
        </p:nvSpPr>
        <p:spPr>
          <a:xfrm>
            <a:off x="9497163" y="98668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3" name="object 6763"/>
          <p:cNvSpPr/>
          <p:nvPr/>
        </p:nvSpPr>
        <p:spPr>
          <a:xfrm>
            <a:off x="9497163" y="98668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4" name="object 6764"/>
          <p:cNvSpPr/>
          <p:nvPr/>
        </p:nvSpPr>
        <p:spPr>
          <a:xfrm>
            <a:off x="9509307" y="980412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5" name="object 6765"/>
          <p:cNvSpPr/>
          <p:nvPr/>
        </p:nvSpPr>
        <p:spPr>
          <a:xfrm>
            <a:off x="9493115" y="986281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6" name="object 6766"/>
          <p:cNvSpPr/>
          <p:nvPr/>
        </p:nvSpPr>
        <p:spPr>
          <a:xfrm>
            <a:off x="9555857" y="98516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7" name="object 6767"/>
          <p:cNvSpPr/>
          <p:nvPr/>
        </p:nvSpPr>
        <p:spPr>
          <a:xfrm>
            <a:off x="9555857" y="98516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8" name="object 6768"/>
          <p:cNvSpPr/>
          <p:nvPr/>
        </p:nvSpPr>
        <p:spPr>
          <a:xfrm>
            <a:off x="9568000" y="9818289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9" name="object 6769"/>
          <p:cNvSpPr/>
          <p:nvPr/>
        </p:nvSpPr>
        <p:spPr>
          <a:xfrm>
            <a:off x="9539665" y="99103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0" name="object 6770"/>
          <p:cNvSpPr/>
          <p:nvPr/>
        </p:nvSpPr>
        <p:spPr>
          <a:xfrm>
            <a:off x="9539665" y="99103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1" name="object 6771"/>
          <p:cNvSpPr/>
          <p:nvPr/>
        </p:nvSpPr>
        <p:spPr>
          <a:xfrm>
            <a:off x="9551809" y="9861802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2" name="object 6772"/>
          <p:cNvSpPr/>
          <p:nvPr/>
        </p:nvSpPr>
        <p:spPr>
          <a:xfrm>
            <a:off x="9578120" y="9906328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3" name="object 6773"/>
          <p:cNvSpPr/>
          <p:nvPr/>
        </p:nvSpPr>
        <p:spPr>
          <a:xfrm>
            <a:off x="10752995" y="979703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4" name="object 6774"/>
          <p:cNvSpPr/>
          <p:nvPr/>
        </p:nvSpPr>
        <p:spPr>
          <a:xfrm>
            <a:off x="10752995" y="979703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5" name="object 6775"/>
          <p:cNvSpPr/>
          <p:nvPr/>
        </p:nvSpPr>
        <p:spPr>
          <a:xfrm>
            <a:off x="10752995" y="982031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6" name="object 6776"/>
          <p:cNvSpPr/>
          <p:nvPr/>
        </p:nvSpPr>
        <p:spPr>
          <a:xfrm>
            <a:off x="10794485" y="98081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7" name="object 6777"/>
          <p:cNvSpPr/>
          <p:nvPr/>
        </p:nvSpPr>
        <p:spPr>
          <a:xfrm>
            <a:off x="10794485" y="98081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8" name="object 6778"/>
          <p:cNvSpPr/>
          <p:nvPr/>
        </p:nvSpPr>
        <p:spPr>
          <a:xfrm>
            <a:off x="10806628" y="97970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9" name="object 6779"/>
          <p:cNvSpPr/>
          <p:nvPr/>
        </p:nvSpPr>
        <p:spPr>
          <a:xfrm>
            <a:off x="10752995" y="987900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0" name="object 6780"/>
          <p:cNvSpPr/>
          <p:nvPr/>
        </p:nvSpPr>
        <p:spPr>
          <a:xfrm>
            <a:off x="10778294" y="98668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1" name="object 6781"/>
          <p:cNvSpPr/>
          <p:nvPr/>
        </p:nvSpPr>
        <p:spPr>
          <a:xfrm>
            <a:off x="10778294" y="98668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2" name="object 6782"/>
          <p:cNvSpPr/>
          <p:nvPr/>
        </p:nvSpPr>
        <p:spPr>
          <a:xfrm>
            <a:off x="10790437" y="980412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3" name="object 6783"/>
          <p:cNvSpPr/>
          <p:nvPr/>
        </p:nvSpPr>
        <p:spPr>
          <a:xfrm>
            <a:off x="10774246" y="986281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4" name="object 6784"/>
          <p:cNvSpPr/>
          <p:nvPr/>
        </p:nvSpPr>
        <p:spPr>
          <a:xfrm>
            <a:off x="10837998" y="98516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5" name="object 6785"/>
          <p:cNvSpPr/>
          <p:nvPr/>
        </p:nvSpPr>
        <p:spPr>
          <a:xfrm>
            <a:off x="10837998" y="98516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6" name="object 6786"/>
          <p:cNvSpPr/>
          <p:nvPr/>
        </p:nvSpPr>
        <p:spPr>
          <a:xfrm>
            <a:off x="10849130" y="981828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7" name="object 6787"/>
          <p:cNvSpPr/>
          <p:nvPr/>
        </p:nvSpPr>
        <p:spPr>
          <a:xfrm>
            <a:off x="10821807" y="99103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8" name="object 6788"/>
          <p:cNvSpPr/>
          <p:nvPr/>
        </p:nvSpPr>
        <p:spPr>
          <a:xfrm>
            <a:off x="10821807" y="99103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9" name="object 6789"/>
          <p:cNvSpPr/>
          <p:nvPr/>
        </p:nvSpPr>
        <p:spPr>
          <a:xfrm>
            <a:off x="10832939" y="9861802"/>
            <a:ext cx="40005" cy="38735"/>
          </a:xfrm>
          <a:custGeom>
            <a:avLst/>
            <a:gdLst/>
            <a:ahLst/>
            <a:cxnLst/>
            <a:rect l="l" t="t" r="r" b="b"/>
            <a:pathLst>
              <a:path w="40004" h="38734">
                <a:moveTo>
                  <a:pt x="0" y="38454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0" name="object 6790"/>
          <p:cNvSpPr/>
          <p:nvPr/>
        </p:nvSpPr>
        <p:spPr>
          <a:xfrm>
            <a:off x="10860261" y="990632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1" name="object 6791"/>
          <p:cNvSpPr/>
          <p:nvPr/>
        </p:nvSpPr>
        <p:spPr>
          <a:xfrm>
            <a:off x="12012874" y="979703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2" name="object 6792"/>
          <p:cNvSpPr/>
          <p:nvPr/>
        </p:nvSpPr>
        <p:spPr>
          <a:xfrm>
            <a:off x="12012874" y="979703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3" name="object 6793"/>
          <p:cNvSpPr/>
          <p:nvPr/>
        </p:nvSpPr>
        <p:spPr>
          <a:xfrm>
            <a:off x="12012874" y="982031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4" name="object 6794"/>
          <p:cNvSpPr/>
          <p:nvPr/>
        </p:nvSpPr>
        <p:spPr>
          <a:xfrm>
            <a:off x="12054364" y="98081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5" name="object 6795"/>
          <p:cNvSpPr/>
          <p:nvPr/>
        </p:nvSpPr>
        <p:spPr>
          <a:xfrm>
            <a:off x="12054364" y="98081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6" name="object 6796"/>
          <p:cNvSpPr/>
          <p:nvPr/>
        </p:nvSpPr>
        <p:spPr>
          <a:xfrm>
            <a:off x="12066508" y="97970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7" name="object 6797"/>
          <p:cNvSpPr/>
          <p:nvPr/>
        </p:nvSpPr>
        <p:spPr>
          <a:xfrm>
            <a:off x="12012874" y="987900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8" name="object 6798"/>
          <p:cNvSpPr/>
          <p:nvPr/>
        </p:nvSpPr>
        <p:spPr>
          <a:xfrm>
            <a:off x="12038173" y="98668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9" name="object 6799"/>
          <p:cNvSpPr/>
          <p:nvPr/>
        </p:nvSpPr>
        <p:spPr>
          <a:xfrm>
            <a:off x="12038173" y="98668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0" name="object 6800"/>
          <p:cNvSpPr/>
          <p:nvPr/>
        </p:nvSpPr>
        <p:spPr>
          <a:xfrm>
            <a:off x="12050317" y="980412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1" name="object 6801"/>
          <p:cNvSpPr/>
          <p:nvPr/>
        </p:nvSpPr>
        <p:spPr>
          <a:xfrm>
            <a:off x="12034125" y="986281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2" name="object 6802"/>
          <p:cNvSpPr/>
          <p:nvPr/>
        </p:nvSpPr>
        <p:spPr>
          <a:xfrm>
            <a:off x="12097878" y="98516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3" name="object 6803"/>
          <p:cNvSpPr/>
          <p:nvPr/>
        </p:nvSpPr>
        <p:spPr>
          <a:xfrm>
            <a:off x="12097878" y="98516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4" name="object 6804"/>
          <p:cNvSpPr/>
          <p:nvPr/>
        </p:nvSpPr>
        <p:spPr>
          <a:xfrm>
            <a:off x="12109009" y="981828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5" name="object 6805"/>
          <p:cNvSpPr/>
          <p:nvPr/>
        </p:nvSpPr>
        <p:spPr>
          <a:xfrm>
            <a:off x="12081687" y="99103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6" name="object 6806"/>
          <p:cNvSpPr/>
          <p:nvPr/>
        </p:nvSpPr>
        <p:spPr>
          <a:xfrm>
            <a:off x="12081687" y="99103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7" name="object 6807"/>
          <p:cNvSpPr/>
          <p:nvPr/>
        </p:nvSpPr>
        <p:spPr>
          <a:xfrm>
            <a:off x="12092819" y="9861802"/>
            <a:ext cx="40005" cy="38735"/>
          </a:xfrm>
          <a:custGeom>
            <a:avLst/>
            <a:gdLst/>
            <a:ahLst/>
            <a:cxnLst/>
            <a:rect l="l" t="t" r="r" b="b"/>
            <a:pathLst>
              <a:path w="40004" h="38734">
                <a:moveTo>
                  <a:pt x="0" y="38454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8" name="object 6808"/>
          <p:cNvSpPr/>
          <p:nvPr/>
        </p:nvSpPr>
        <p:spPr>
          <a:xfrm>
            <a:off x="12120141" y="990632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9" name="object 6809"/>
          <p:cNvSpPr/>
          <p:nvPr/>
        </p:nvSpPr>
        <p:spPr>
          <a:xfrm>
            <a:off x="6407675" y="9280942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 h="0">
                <a:moveTo>
                  <a:pt x="0" y="0"/>
                </a:moveTo>
                <a:lnTo>
                  <a:pt x="5828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0" name="object 6810"/>
          <p:cNvSpPr/>
          <p:nvPr/>
        </p:nvSpPr>
        <p:spPr>
          <a:xfrm>
            <a:off x="6168208" y="9160633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1" name="object 6811"/>
          <p:cNvSpPr txBox="1"/>
          <p:nvPr/>
        </p:nvSpPr>
        <p:spPr>
          <a:xfrm>
            <a:off x="6238123" y="9209864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Г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6812" name="object 6812"/>
          <p:cNvSpPr/>
          <p:nvPr/>
        </p:nvSpPr>
        <p:spPr>
          <a:xfrm>
            <a:off x="13863733" y="9280942"/>
            <a:ext cx="345440" cy="0"/>
          </a:xfrm>
          <a:custGeom>
            <a:avLst/>
            <a:gdLst/>
            <a:ahLst/>
            <a:cxnLst/>
            <a:rect l="l" t="t" r="r" b="b"/>
            <a:pathLst>
              <a:path w="345440" h="0">
                <a:moveTo>
                  <a:pt x="3450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3" name="object 6813"/>
          <p:cNvSpPr/>
          <p:nvPr/>
        </p:nvSpPr>
        <p:spPr>
          <a:xfrm>
            <a:off x="13744323" y="928094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4" name="object 6814"/>
          <p:cNvSpPr/>
          <p:nvPr/>
        </p:nvSpPr>
        <p:spPr>
          <a:xfrm>
            <a:off x="13386093" y="928094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5" name="object 6815"/>
          <p:cNvSpPr/>
          <p:nvPr/>
        </p:nvSpPr>
        <p:spPr>
          <a:xfrm>
            <a:off x="13266681" y="928094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6" name="object 6816"/>
          <p:cNvSpPr/>
          <p:nvPr/>
        </p:nvSpPr>
        <p:spPr>
          <a:xfrm>
            <a:off x="12907440" y="9280942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7" name="object 6817"/>
          <p:cNvSpPr/>
          <p:nvPr/>
        </p:nvSpPr>
        <p:spPr>
          <a:xfrm>
            <a:off x="12788029" y="928094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8" name="object 6818"/>
          <p:cNvSpPr/>
          <p:nvPr/>
        </p:nvSpPr>
        <p:spPr>
          <a:xfrm>
            <a:off x="12429798" y="928094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9" name="object 6819"/>
          <p:cNvSpPr/>
          <p:nvPr/>
        </p:nvSpPr>
        <p:spPr>
          <a:xfrm>
            <a:off x="12310388" y="928094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0" name="object 6820"/>
          <p:cNvSpPr/>
          <p:nvPr/>
        </p:nvSpPr>
        <p:spPr>
          <a:xfrm>
            <a:off x="10872405" y="9280942"/>
            <a:ext cx="1378585" cy="0"/>
          </a:xfrm>
          <a:custGeom>
            <a:avLst/>
            <a:gdLst/>
            <a:ahLst/>
            <a:cxnLst/>
            <a:rect l="l" t="t" r="r" b="b"/>
            <a:pathLst>
              <a:path w="1378584" h="0">
                <a:moveTo>
                  <a:pt x="0" y="0"/>
                </a:moveTo>
                <a:lnTo>
                  <a:pt x="137827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1" name="object 6821"/>
          <p:cNvSpPr/>
          <p:nvPr/>
        </p:nvSpPr>
        <p:spPr>
          <a:xfrm>
            <a:off x="10039569" y="9280942"/>
            <a:ext cx="776605" cy="0"/>
          </a:xfrm>
          <a:custGeom>
            <a:avLst/>
            <a:gdLst/>
            <a:ahLst/>
            <a:cxnLst/>
            <a:rect l="l" t="t" r="r" b="b"/>
            <a:pathLst>
              <a:path w="776604" h="0">
                <a:moveTo>
                  <a:pt x="0" y="0"/>
                </a:moveTo>
                <a:lnTo>
                  <a:pt x="7761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2" name="object 6822"/>
          <p:cNvSpPr/>
          <p:nvPr/>
        </p:nvSpPr>
        <p:spPr>
          <a:xfrm>
            <a:off x="9560916" y="9280942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5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3" name="object 6823"/>
          <p:cNvSpPr/>
          <p:nvPr/>
        </p:nvSpPr>
        <p:spPr>
          <a:xfrm>
            <a:off x="8126981" y="9280942"/>
            <a:ext cx="1374775" cy="0"/>
          </a:xfrm>
          <a:custGeom>
            <a:avLst/>
            <a:gdLst/>
            <a:ahLst/>
            <a:cxnLst/>
            <a:rect l="l" t="t" r="r" b="b"/>
            <a:pathLst>
              <a:path w="1374775" h="0">
                <a:moveTo>
                  <a:pt x="0" y="0"/>
                </a:moveTo>
                <a:lnTo>
                  <a:pt x="13742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4" name="object 6824"/>
          <p:cNvSpPr/>
          <p:nvPr/>
        </p:nvSpPr>
        <p:spPr>
          <a:xfrm>
            <a:off x="8006559" y="928094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5" name="object 6825"/>
          <p:cNvSpPr/>
          <p:nvPr/>
        </p:nvSpPr>
        <p:spPr>
          <a:xfrm>
            <a:off x="7648328" y="928094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6" name="object 6826"/>
          <p:cNvSpPr/>
          <p:nvPr/>
        </p:nvSpPr>
        <p:spPr>
          <a:xfrm>
            <a:off x="7528917" y="928094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7" name="object 6827"/>
          <p:cNvSpPr/>
          <p:nvPr/>
        </p:nvSpPr>
        <p:spPr>
          <a:xfrm>
            <a:off x="7170687" y="928094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8" name="object 6828"/>
          <p:cNvSpPr/>
          <p:nvPr/>
        </p:nvSpPr>
        <p:spPr>
          <a:xfrm>
            <a:off x="7051277" y="928094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9" name="object 6829"/>
          <p:cNvSpPr/>
          <p:nvPr/>
        </p:nvSpPr>
        <p:spPr>
          <a:xfrm>
            <a:off x="13350675" y="7955792"/>
            <a:ext cx="697230" cy="0"/>
          </a:xfrm>
          <a:custGeom>
            <a:avLst/>
            <a:gdLst/>
            <a:ahLst/>
            <a:cxnLst/>
            <a:rect l="l" t="t" r="r" b="b"/>
            <a:pathLst>
              <a:path w="697230" h="0">
                <a:moveTo>
                  <a:pt x="0" y="0"/>
                </a:moveTo>
                <a:lnTo>
                  <a:pt x="697234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0" name="object 6830"/>
          <p:cNvSpPr/>
          <p:nvPr/>
        </p:nvSpPr>
        <p:spPr>
          <a:xfrm>
            <a:off x="10872405" y="7954274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59" h="0">
                <a:moveTo>
                  <a:pt x="0" y="0"/>
                </a:moveTo>
                <a:lnTo>
                  <a:pt x="114046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1" name="object 6831"/>
          <p:cNvSpPr/>
          <p:nvPr/>
        </p:nvSpPr>
        <p:spPr>
          <a:xfrm>
            <a:off x="9590263" y="7955792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 h="0">
                <a:moveTo>
                  <a:pt x="0" y="0"/>
                </a:moveTo>
                <a:lnTo>
                  <a:pt x="1162732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2" name="object 6832"/>
          <p:cNvSpPr/>
          <p:nvPr/>
        </p:nvSpPr>
        <p:spPr>
          <a:xfrm>
            <a:off x="8309132" y="7955792"/>
            <a:ext cx="1162050" cy="0"/>
          </a:xfrm>
          <a:custGeom>
            <a:avLst/>
            <a:gdLst/>
            <a:ahLst/>
            <a:cxnLst/>
            <a:rect l="l" t="t" r="r" b="b"/>
            <a:pathLst>
              <a:path w="1162050" h="0">
                <a:moveTo>
                  <a:pt x="0" y="0"/>
                </a:moveTo>
                <a:lnTo>
                  <a:pt x="116172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3" name="object 6833"/>
          <p:cNvSpPr/>
          <p:nvPr/>
        </p:nvSpPr>
        <p:spPr>
          <a:xfrm>
            <a:off x="7806192" y="7955792"/>
            <a:ext cx="383540" cy="0"/>
          </a:xfrm>
          <a:custGeom>
            <a:avLst/>
            <a:gdLst/>
            <a:ahLst/>
            <a:cxnLst/>
            <a:rect l="l" t="t" r="r" b="b"/>
            <a:pathLst>
              <a:path w="383540" h="0">
                <a:moveTo>
                  <a:pt x="0" y="0"/>
                </a:moveTo>
                <a:lnTo>
                  <a:pt x="383529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4" name="object 6834"/>
          <p:cNvSpPr/>
          <p:nvPr/>
        </p:nvSpPr>
        <p:spPr>
          <a:xfrm>
            <a:off x="7046217" y="7954274"/>
            <a:ext cx="700405" cy="0"/>
          </a:xfrm>
          <a:custGeom>
            <a:avLst/>
            <a:gdLst/>
            <a:ahLst/>
            <a:cxnLst/>
            <a:rect l="l" t="t" r="r" b="b"/>
            <a:pathLst>
              <a:path w="700404" h="0">
                <a:moveTo>
                  <a:pt x="700270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5" name="object 6835"/>
          <p:cNvSpPr/>
          <p:nvPr/>
        </p:nvSpPr>
        <p:spPr>
          <a:xfrm>
            <a:off x="6974368" y="7882425"/>
            <a:ext cx="7145655" cy="0"/>
          </a:xfrm>
          <a:custGeom>
            <a:avLst/>
            <a:gdLst/>
            <a:ahLst/>
            <a:cxnLst/>
            <a:rect l="l" t="t" r="r" b="b"/>
            <a:pathLst>
              <a:path w="7145655" h="0">
                <a:moveTo>
                  <a:pt x="0" y="0"/>
                </a:moveTo>
                <a:lnTo>
                  <a:pt x="714538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6" name="object 6836"/>
          <p:cNvSpPr/>
          <p:nvPr/>
        </p:nvSpPr>
        <p:spPr>
          <a:xfrm>
            <a:off x="6929842" y="7842453"/>
            <a:ext cx="7229475" cy="0"/>
          </a:xfrm>
          <a:custGeom>
            <a:avLst/>
            <a:gdLst/>
            <a:ahLst/>
            <a:cxnLst/>
            <a:rect l="l" t="t" r="r" b="b"/>
            <a:pathLst>
              <a:path w="7229475" h="0">
                <a:moveTo>
                  <a:pt x="0" y="0"/>
                </a:moveTo>
                <a:lnTo>
                  <a:pt x="722938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7" name="object 6837"/>
          <p:cNvSpPr/>
          <p:nvPr/>
        </p:nvSpPr>
        <p:spPr>
          <a:xfrm>
            <a:off x="6934903" y="7842960"/>
            <a:ext cx="1374775" cy="0"/>
          </a:xfrm>
          <a:custGeom>
            <a:avLst/>
            <a:gdLst/>
            <a:ahLst/>
            <a:cxnLst/>
            <a:rect l="l" t="t" r="r" b="b"/>
            <a:pathLst>
              <a:path w="1374775" h="0">
                <a:moveTo>
                  <a:pt x="0" y="0"/>
                </a:moveTo>
                <a:lnTo>
                  <a:pt x="13742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8" name="object 6838"/>
          <p:cNvSpPr/>
          <p:nvPr/>
        </p:nvSpPr>
        <p:spPr>
          <a:xfrm>
            <a:off x="13224180" y="7878378"/>
            <a:ext cx="899794" cy="0"/>
          </a:xfrm>
          <a:custGeom>
            <a:avLst/>
            <a:gdLst/>
            <a:ahLst/>
            <a:cxnLst/>
            <a:rect l="l" t="t" r="r" b="b"/>
            <a:pathLst>
              <a:path w="899794" h="0">
                <a:moveTo>
                  <a:pt x="899624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9" name="object 6839"/>
          <p:cNvSpPr/>
          <p:nvPr/>
        </p:nvSpPr>
        <p:spPr>
          <a:xfrm>
            <a:off x="6970321" y="7878378"/>
            <a:ext cx="1339215" cy="0"/>
          </a:xfrm>
          <a:custGeom>
            <a:avLst/>
            <a:gdLst/>
            <a:ahLst/>
            <a:cxnLst/>
            <a:rect l="l" t="t" r="r" b="b"/>
            <a:pathLst>
              <a:path w="1339215" h="0">
                <a:moveTo>
                  <a:pt x="0" y="0"/>
                </a:moveTo>
                <a:lnTo>
                  <a:pt x="133881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0" name="object 6840"/>
          <p:cNvSpPr/>
          <p:nvPr/>
        </p:nvSpPr>
        <p:spPr>
          <a:xfrm>
            <a:off x="12622069" y="79562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1" name="object 6841"/>
          <p:cNvSpPr/>
          <p:nvPr/>
        </p:nvSpPr>
        <p:spPr>
          <a:xfrm>
            <a:off x="12622069" y="79562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2" name="object 6842"/>
          <p:cNvSpPr/>
          <p:nvPr/>
        </p:nvSpPr>
        <p:spPr>
          <a:xfrm>
            <a:off x="12132285" y="7957310"/>
            <a:ext cx="488315" cy="0"/>
          </a:xfrm>
          <a:custGeom>
            <a:avLst/>
            <a:gdLst/>
            <a:ahLst/>
            <a:cxnLst/>
            <a:rect l="l" t="t" r="r" b="b"/>
            <a:pathLst>
              <a:path w="488315" h="0">
                <a:moveTo>
                  <a:pt x="487760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3" name="object 6843"/>
          <p:cNvSpPr/>
          <p:nvPr/>
        </p:nvSpPr>
        <p:spPr>
          <a:xfrm>
            <a:off x="7049253" y="7957310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 h="0">
                <a:moveTo>
                  <a:pt x="0" y="0"/>
                </a:moveTo>
                <a:lnTo>
                  <a:pt x="69318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4" name="object 6844"/>
          <p:cNvSpPr/>
          <p:nvPr/>
        </p:nvSpPr>
        <p:spPr>
          <a:xfrm>
            <a:off x="7456058" y="8769907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5" name="object 6845"/>
          <p:cNvSpPr/>
          <p:nvPr/>
        </p:nvSpPr>
        <p:spPr>
          <a:xfrm>
            <a:off x="7456058" y="8704130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4" h="66040">
                <a:moveTo>
                  <a:pt x="0" y="65776"/>
                </a:moveTo>
                <a:lnTo>
                  <a:pt x="0" y="0"/>
                </a:lnTo>
                <a:lnTo>
                  <a:pt x="286382" y="0"/>
                </a:lnTo>
                <a:lnTo>
                  <a:pt x="0" y="0"/>
                </a:lnTo>
                <a:lnTo>
                  <a:pt x="0" y="65776"/>
                </a:lnTo>
                <a:lnTo>
                  <a:pt x="286382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6" name="object 6846"/>
          <p:cNvSpPr/>
          <p:nvPr/>
        </p:nvSpPr>
        <p:spPr>
          <a:xfrm>
            <a:off x="7456058" y="8704130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7" name="object 6847"/>
          <p:cNvSpPr/>
          <p:nvPr/>
        </p:nvSpPr>
        <p:spPr>
          <a:xfrm>
            <a:off x="7456058" y="8638354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4" h="66040">
                <a:moveTo>
                  <a:pt x="0" y="65776"/>
                </a:moveTo>
                <a:lnTo>
                  <a:pt x="0" y="0"/>
                </a:lnTo>
                <a:lnTo>
                  <a:pt x="286382" y="0"/>
                </a:lnTo>
                <a:lnTo>
                  <a:pt x="0" y="0"/>
                </a:lnTo>
                <a:lnTo>
                  <a:pt x="0" y="65776"/>
                </a:lnTo>
                <a:lnTo>
                  <a:pt x="286382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8" name="object 6848"/>
          <p:cNvSpPr/>
          <p:nvPr/>
        </p:nvSpPr>
        <p:spPr>
          <a:xfrm>
            <a:off x="7456058" y="8638354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9" name="object 6849"/>
          <p:cNvSpPr/>
          <p:nvPr/>
        </p:nvSpPr>
        <p:spPr>
          <a:xfrm>
            <a:off x="7456058" y="8573589"/>
            <a:ext cx="286385" cy="64769"/>
          </a:xfrm>
          <a:custGeom>
            <a:avLst/>
            <a:gdLst/>
            <a:ahLst/>
            <a:cxnLst/>
            <a:rect l="l" t="t" r="r" b="b"/>
            <a:pathLst>
              <a:path w="286384" h="64770">
                <a:moveTo>
                  <a:pt x="0" y="64764"/>
                </a:moveTo>
                <a:lnTo>
                  <a:pt x="0" y="0"/>
                </a:lnTo>
                <a:lnTo>
                  <a:pt x="286382" y="0"/>
                </a:lnTo>
                <a:lnTo>
                  <a:pt x="0" y="0"/>
                </a:lnTo>
                <a:lnTo>
                  <a:pt x="0" y="64764"/>
                </a:lnTo>
                <a:lnTo>
                  <a:pt x="286382" y="6476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0" name="object 6850"/>
          <p:cNvSpPr/>
          <p:nvPr/>
        </p:nvSpPr>
        <p:spPr>
          <a:xfrm>
            <a:off x="7456058" y="8573589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1" name="object 6851"/>
          <p:cNvSpPr/>
          <p:nvPr/>
        </p:nvSpPr>
        <p:spPr>
          <a:xfrm>
            <a:off x="7456058" y="8507812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4" h="66040">
                <a:moveTo>
                  <a:pt x="0" y="65776"/>
                </a:moveTo>
                <a:lnTo>
                  <a:pt x="0" y="0"/>
                </a:lnTo>
                <a:lnTo>
                  <a:pt x="286382" y="0"/>
                </a:lnTo>
                <a:lnTo>
                  <a:pt x="0" y="0"/>
                </a:lnTo>
                <a:lnTo>
                  <a:pt x="0" y="65776"/>
                </a:lnTo>
                <a:lnTo>
                  <a:pt x="286382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2" name="object 6852"/>
          <p:cNvSpPr/>
          <p:nvPr/>
        </p:nvSpPr>
        <p:spPr>
          <a:xfrm>
            <a:off x="7456058" y="8442035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4" h="66040">
                <a:moveTo>
                  <a:pt x="0" y="65776"/>
                </a:moveTo>
                <a:lnTo>
                  <a:pt x="286382" y="65776"/>
                </a:lnTo>
                <a:lnTo>
                  <a:pt x="142685" y="0"/>
                </a:lnTo>
                <a:lnTo>
                  <a:pt x="0" y="0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3" name="object 6853"/>
          <p:cNvSpPr/>
          <p:nvPr/>
        </p:nvSpPr>
        <p:spPr>
          <a:xfrm>
            <a:off x="7456058" y="8442035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4" name="object 6854"/>
          <p:cNvSpPr/>
          <p:nvPr/>
        </p:nvSpPr>
        <p:spPr>
          <a:xfrm>
            <a:off x="7456058" y="8376258"/>
            <a:ext cx="286385" cy="132080"/>
          </a:xfrm>
          <a:custGeom>
            <a:avLst/>
            <a:gdLst/>
            <a:ahLst/>
            <a:cxnLst/>
            <a:rect l="l" t="t" r="r" b="b"/>
            <a:pathLst>
              <a:path w="286384" h="132079">
                <a:moveTo>
                  <a:pt x="286382" y="131553"/>
                </a:moveTo>
                <a:lnTo>
                  <a:pt x="0" y="131553"/>
                </a:lnTo>
                <a:lnTo>
                  <a:pt x="0" y="65776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5" name="object 6855"/>
          <p:cNvSpPr/>
          <p:nvPr/>
        </p:nvSpPr>
        <p:spPr>
          <a:xfrm>
            <a:off x="7456058" y="8376258"/>
            <a:ext cx="142875" cy="66040"/>
          </a:xfrm>
          <a:custGeom>
            <a:avLst/>
            <a:gdLst/>
            <a:ahLst/>
            <a:cxnLst/>
            <a:rect l="l" t="t" r="r" b="b"/>
            <a:pathLst>
              <a:path w="142875" h="66040">
                <a:moveTo>
                  <a:pt x="142685" y="65776"/>
                </a:moveTo>
                <a:lnTo>
                  <a:pt x="0" y="65776"/>
                </a:lnTo>
                <a:lnTo>
                  <a:pt x="142685" y="65776"/>
                </a:lnTo>
                <a:lnTo>
                  <a:pt x="0" y="0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6" name="object 6856"/>
          <p:cNvSpPr/>
          <p:nvPr/>
        </p:nvSpPr>
        <p:spPr>
          <a:xfrm>
            <a:off x="7456058" y="8349947"/>
            <a:ext cx="37465" cy="17780"/>
          </a:xfrm>
          <a:custGeom>
            <a:avLst/>
            <a:gdLst/>
            <a:ahLst/>
            <a:cxnLst/>
            <a:rect l="l" t="t" r="r" b="b"/>
            <a:pathLst>
              <a:path w="37465" h="17779">
                <a:moveTo>
                  <a:pt x="0" y="0"/>
                </a:moveTo>
                <a:lnTo>
                  <a:pt x="37442" y="1720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7" name="object 6857"/>
          <p:cNvSpPr/>
          <p:nvPr/>
        </p:nvSpPr>
        <p:spPr>
          <a:xfrm>
            <a:off x="7509691" y="8374234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40">
                <a:moveTo>
                  <a:pt x="0" y="0"/>
                </a:moveTo>
                <a:lnTo>
                  <a:pt x="32382" y="1517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8" name="object 6858"/>
          <p:cNvSpPr/>
          <p:nvPr/>
        </p:nvSpPr>
        <p:spPr>
          <a:xfrm>
            <a:off x="7558265" y="8396497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40">
                <a:moveTo>
                  <a:pt x="0" y="0"/>
                </a:moveTo>
                <a:lnTo>
                  <a:pt x="32382" y="1517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9" name="object 6859"/>
          <p:cNvSpPr/>
          <p:nvPr/>
        </p:nvSpPr>
        <p:spPr>
          <a:xfrm>
            <a:off x="7607850" y="8418760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40">
                <a:moveTo>
                  <a:pt x="0" y="0"/>
                </a:moveTo>
                <a:lnTo>
                  <a:pt x="32382" y="1517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0" name="object 6860"/>
          <p:cNvSpPr/>
          <p:nvPr/>
        </p:nvSpPr>
        <p:spPr>
          <a:xfrm>
            <a:off x="7656424" y="8441023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40">
                <a:moveTo>
                  <a:pt x="0" y="0"/>
                </a:moveTo>
                <a:lnTo>
                  <a:pt x="32382" y="1517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1" name="object 6861"/>
          <p:cNvSpPr/>
          <p:nvPr/>
        </p:nvSpPr>
        <p:spPr>
          <a:xfrm>
            <a:off x="7704997" y="8464298"/>
            <a:ext cx="37465" cy="17780"/>
          </a:xfrm>
          <a:custGeom>
            <a:avLst/>
            <a:gdLst/>
            <a:ahLst/>
            <a:cxnLst/>
            <a:rect l="l" t="t" r="r" b="b"/>
            <a:pathLst>
              <a:path w="37465" h="17779">
                <a:moveTo>
                  <a:pt x="0" y="0"/>
                </a:moveTo>
                <a:lnTo>
                  <a:pt x="37442" y="1720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2" name="object 6862"/>
          <p:cNvSpPr/>
          <p:nvPr/>
        </p:nvSpPr>
        <p:spPr>
          <a:xfrm>
            <a:off x="7512726" y="8376258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 h="0">
                <a:moveTo>
                  <a:pt x="0" y="0"/>
                </a:moveTo>
                <a:lnTo>
                  <a:pt x="22971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3" name="object 6863"/>
          <p:cNvSpPr/>
          <p:nvPr/>
        </p:nvSpPr>
        <p:spPr>
          <a:xfrm>
            <a:off x="7456058" y="8310481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46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4" name="object 6864"/>
          <p:cNvSpPr/>
          <p:nvPr/>
        </p:nvSpPr>
        <p:spPr>
          <a:xfrm>
            <a:off x="7500583" y="8310481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5" name="object 6865"/>
          <p:cNvSpPr/>
          <p:nvPr/>
        </p:nvSpPr>
        <p:spPr>
          <a:xfrm>
            <a:off x="7456058" y="8310481"/>
            <a:ext cx="26670" cy="40005"/>
          </a:xfrm>
          <a:custGeom>
            <a:avLst/>
            <a:gdLst/>
            <a:ahLst/>
            <a:cxnLst/>
            <a:rect l="l" t="t" r="r" b="b"/>
            <a:pathLst>
              <a:path w="26670" h="40004">
                <a:moveTo>
                  <a:pt x="0" y="0"/>
                </a:moveTo>
                <a:lnTo>
                  <a:pt x="26310" y="0"/>
                </a:lnTo>
                <a:lnTo>
                  <a:pt x="0" y="0"/>
                </a:lnTo>
                <a:lnTo>
                  <a:pt x="0" y="3946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6" name="object 6866"/>
          <p:cNvSpPr/>
          <p:nvPr/>
        </p:nvSpPr>
        <p:spPr>
          <a:xfrm>
            <a:off x="7456058" y="8244704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40">
                <a:moveTo>
                  <a:pt x="0" y="0"/>
                </a:moveTo>
                <a:lnTo>
                  <a:pt x="0" y="65776"/>
                </a:lnTo>
                <a:lnTo>
                  <a:pt x="2631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7" name="object 6867"/>
          <p:cNvSpPr/>
          <p:nvPr/>
        </p:nvSpPr>
        <p:spPr>
          <a:xfrm>
            <a:off x="7742439" y="7954274"/>
            <a:ext cx="0" cy="1293495"/>
          </a:xfrm>
          <a:custGeom>
            <a:avLst/>
            <a:gdLst/>
            <a:ahLst/>
            <a:cxnLst/>
            <a:rect l="l" t="t" r="r" b="b"/>
            <a:pathLst>
              <a:path w="0" h="1293495">
                <a:moveTo>
                  <a:pt x="0" y="0"/>
                </a:moveTo>
                <a:lnTo>
                  <a:pt x="0" y="129327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8" name="object 6868"/>
          <p:cNvSpPr/>
          <p:nvPr/>
        </p:nvSpPr>
        <p:spPr>
          <a:xfrm>
            <a:off x="7456058" y="7957310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0"/>
                </a:moveTo>
                <a:lnTo>
                  <a:pt x="0" y="28739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9" name="object 6869"/>
          <p:cNvSpPr/>
          <p:nvPr/>
        </p:nvSpPr>
        <p:spPr>
          <a:xfrm>
            <a:off x="7456058" y="8217382"/>
            <a:ext cx="26670" cy="93345"/>
          </a:xfrm>
          <a:custGeom>
            <a:avLst/>
            <a:gdLst/>
            <a:ahLst/>
            <a:cxnLst/>
            <a:rect l="l" t="t" r="r" b="b"/>
            <a:pathLst>
              <a:path w="26670" h="93345">
                <a:moveTo>
                  <a:pt x="26310" y="93099"/>
                </a:moveTo>
                <a:lnTo>
                  <a:pt x="0" y="93099"/>
                </a:lnTo>
                <a:lnTo>
                  <a:pt x="0" y="27322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0" name="object 6870"/>
          <p:cNvSpPr/>
          <p:nvPr/>
        </p:nvSpPr>
        <p:spPr>
          <a:xfrm>
            <a:off x="7390280" y="8217382"/>
            <a:ext cx="66040" cy="27940"/>
          </a:xfrm>
          <a:custGeom>
            <a:avLst/>
            <a:gdLst/>
            <a:ahLst/>
            <a:cxnLst/>
            <a:rect l="l" t="t" r="r" b="b"/>
            <a:pathLst>
              <a:path w="66040" h="27940">
                <a:moveTo>
                  <a:pt x="0" y="27322"/>
                </a:moveTo>
                <a:lnTo>
                  <a:pt x="65776" y="27322"/>
                </a:lnTo>
                <a:lnTo>
                  <a:pt x="6577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1" name="object 6871"/>
          <p:cNvSpPr/>
          <p:nvPr/>
        </p:nvSpPr>
        <p:spPr>
          <a:xfrm>
            <a:off x="7390280" y="7957310"/>
            <a:ext cx="0" cy="276860"/>
          </a:xfrm>
          <a:custGeom>
            <a:avLst/>
            <a:gdLst/>
            <a:ahLst/>
            <a:cxnLst/>
            <a:rect l="l" t="t" r="r" b="b"/>
            <a:pathLst>
              <a:path w="0" h="276859">
                <a:moveTo>
                  <a:pt x="0" y="0"/>
                </a:moveTo>
                <a:lnTo>
                  <a:pt x="0" y="27626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2" name="object 6872"/>
          <p:cNvSpPr/>
          <p:nvPr/>
        </p:nvSpPr>
        <p:spPr>
          <a:xfrm>
            <a:off x="7049253" y="8244704"/>
            <a:ext cx="407034" cy="0"/>
          </a:xfrm>
          <a:custGeom>
            <a:avLst/>
            <a:gdLst/>
            <a:ahLst/>
            <a:cxnLst/>
            <a:rect l="l" t="t" r="r" b="b"/>
            <a:pathLst>
              <a:path w="407034" h="0">
                <a:moveTo>
                  <a:pt x="0" y="0"/>
                </a:moveTo>
                <a:lnTo>
                  <a:pt x="40680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3" name="object 6873"/>
          <p:cNvSpPr/>
          <p:nvPr/>
        </p:nvSpPr>
        <p:spPr>
          <a:xfrm>
            <a:off x="7309324" y="8217382"/>
            <a:ext cx="81280" cy="27940"/>
          </a:xfrm>
          <a:custGeom>
            <a:avLst/>
            <a:gdLst/>
            <a:ahLst/>
            <a:cxnLst/>
            <a:rect l="l" t="t" r="r" b="b"/>
            <a:pathLst>
              <a:path w="81279" h="27940">
                <a:moveTo>
                  <a:pt x="0" y="27322"/>
                </a:moveTo>
                <a:lnTo>
                  <a:pt x="27322" y="27322"/>
                </a:lnTo>
                <a:lnTo>
                  <a:pt x="80956" y="27322"/>
                </a:lnTo>
                <a:lnTo>
                  <a:pt x="809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4" name="object 6874"/>
          <p:cNvSpPr/>
          <p:nvPr/>
        </p:nvSpPr>
        <p:spPr>
          <a:xfrm>
            <a:off x="7309324" y="8244704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27322" y="65776"/>
                </a:moveTo>
                <a:lnTo>
                  <a:pt x="27322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5" name="object 6875"/>
          <p:cNvSpPr/>
          <p:nvPr/>
        </p:nvSpPr>
        <p:spPr>
          <a:xfrm>
            <a:off x="7309324" y="8244704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0"/>
                </a:moveTo>
                <a:lnTo>
                  <a:pt x="27322" y="0"/>
                </a:lnTo>
                <a:lnTo>
                  <a:pt x="27322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6" name="object 6876"/>
          <p:cNvSpPr/>
          <p:nvPr/>
        </p:nvSpPr>
        <p:spPr>
          <a:xfrm>
            <a:off x="7049253" y="8376258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7" name="object 6877"/>
          <p:cNvSpPr/>
          <p:nvPr/>
        </p:nvSpPr>
        <p:spPr>
          <a:xfrm>
            <a:off x="7309324" y="8310481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65776"/>
                </a:moveTo>
                <a:lnTo>
                  <a:pt x="27322" y="65776"/>
                </a:lnTo>
                <a:lnTo>
                  <a:pt x="27322" y="0"/>
                </a:lnTo>
                <a:lnTo>
                  <a:pt x="27322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8" name="object 6878"/>
          <p:cNvSpPr/>
          <p:nvPr/>
        </p:nvSpPr>
        <p:spPr>
          <a:xfrm>
            <a:off x="7049253" y="8442035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9" name="object 6879"/>
          <p:cNvSpPr/>
          <p:nvPr/>
        </p:nvSpPr>
        <p:spPr>
          <a:xfrm>
            <a:off x="7309324" y="8376258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65776"/>
                </a:moveTo>
                <a:lnTo>
                  <a:pt x="27322" y="65776"/>
                </a:lnTo>
                <a:lnTo>
                  <a:pt x="27322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0" name="object 6880"/>
          <p:cNvSpPr/>
          <p:nvPr/>
        </p:nvSpPr>
        <p:spPr>
          <a:xfrm>
            <a:off x="7309324" y="8376258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0"/>
                </a:moveTo>
                <a:lnTo>
                  <a:pt x="27322" y="0"/>
                </a:lnTo>
                <a:lnTo>
                  <a:pt x="27322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1" name="object 6881"/>
          <p:cNvSpPr/>
          <p:nvPr/>
        </p:nvSpPr>
        <p:spPr>
          <a:xfrm>
            <a:off x="7049253" y="8507812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2" name="object 6882"/>
          <p:cNvSpPr/>
          <p:nvPr/>
        </p:nvSpPr>
        <p:spPr>
          <a:xfrm>
            <a:off x="7309324" y="8442035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65776"/>
                </a:moveTo>
                <a:lnTo>
                  <a:pt x="27322" y="65776"/>
                </a:lnTo>
                <a:lnTo>
                  <a:pt x="27322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3" name="object 6883"/>
          <p:cNvSpPr/>
          <p:nvPr/>
        </p:nvSpPr>
        <p:spPr>
          <a:xfrm>
            <a:off x="7309324" y="8442035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0"/>
                </a:moveTo>
                <a:lnTo>
                  <a:pt x="27322" y="0"/>
                </a:lnTo>
                <a:lnTo>
                  <a:pt x="27322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4" name="object 6884"/>
          <p:cNvSpPr/>
          <p:nvPr/>
        </p:nvSpPr>
        <p:spPr>
          <a:xfrm>
            <a:off x="7049253" y="8573589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5" name="object 6885"/>
          <p:cNvSpPr/>
          <p:nvPr/>
        </p:nvSpPr>
        <p:spPr>
          <a:xfrm>
            <a:off x="7309324" y="8507812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65776"/>
                </a:moveTo>
                <a:lnTo>
                  <a:pt x="27322" y="65776"/>
                </a:lnTo>
                <a:lnTo>
                  <a:pt x="27322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6" name="object 6886"/>
          <p:cNvSpPr/>
          <p:nvPr/>
        </p:nvSpPr>
        <p:spPr>
          <a:xfrm>
            <a:off x="7309324" y="8507812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0"/>
                </a:moveTo>
                <a:lnTo>
                  <a:pt x="27322" y="0"/>
                </a:lnTo>
                <a:lnTo>
                  <a:pt x="27322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7" name="object 6887"/>
          <p:cNvSpPr/>
          <p:nvPr/>
        </p:nvSpPr>
        <p:spPr>
          <a:xfrm>
            <a:off x="7049253" y="8638354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8" name="object 6888"/>
          <p:cNvSpPr/>
          <p:nvPr/>
        </p:nvSpPr>
        <p:spPr>
          <a:xfrm>
            <a:off x="7309324" y="8573589"/>
            <a:ext cx="27940" cy="64769"/>
          </a:xfrm>
          <a:custGeom>
            <a:avLst/>
            <a:gdLst/>
            <a:ahLst/>
            <a:cxnLst/>
            <a:rect l="l" t="t" r="r" b="b"/>
            <a:pathLst>
              <a:path w="27940" h="64770">
                <a:moveTo>
                  <a:pt x="0" y="64764"/>
                </a:moveTo>
                <a:lnTo>
                  <a:pt x="27322" y="64764"/>
                </a:lnTo>
                <a:lnTo>
                  <a:pt x="27322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9" name="object 6889"/>
          <p:cNvSpPr/>
          <p:nvPr/>
        </p:nvSpPr>
        <p:spPr>
          <a:xfrm>
            <a:off x="7309324" y="8573589"/>
            <a:ext cx="27940" cy="64769"/>
          </a:xfrm>
          <a:custGeom>
            <a:avLst/>
            <a:gdLst/>
            <a:ahLst/>
            <a:cxnLst/>
            <a:rect l="l" t="t" r="r" b="b"/>
            <a:pathLst>
              <a:path w="27940" h="64770">
                <a:moveTo>
                  <a:pt x="0" y="0"/>
                </a:moveTo>
                <a:lnTo>
                  <a:pt x="27322" y="0"/>
                </a:lnTo>
                <a:lnTo>
                  <a:pt x="27322" y="64764"/>
                </a:lnTo>
                <a:lnTo>
                  <a:pt x="0" y="6476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0" name="object 6890"/>
          <p:cNvSpPr/>
          <p:nvPr/>
        </p:nvSpPr>
        <p:spPr>
          <a:xfrm>
            <a:off x="7049253" y="8704130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1" name="object 6891"/>
          <p:cNvSpPr/>
          <p:nvPr/>
        </p:nvSpPr>
        <p:spPr>
          <a:xfrm>
            <a:off x="7309324" y="8638354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65776"/>
                </a:moveTo>
                <a:lnTo>
                  <a:pt x="27322" y="65776"/>
                </a:lnTo>
                <a:lnTo>
                  <a:pt x="27322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2" name="object 6892"/>
          <p:cNvSpPr/>
          <p:nvPr/>
        </p:nvSpPr>
        <p:spPr>
          <a:xfrm>
            <a:off x="7309324" y="8638354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0"/>
                </a:moveTo>
                <a:lnTo>
                  <a:pt x="27322" y="0"/>
                </a:lnTo>
                <a:lnTo>
                  <a:pt x="27322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3" name="object 6893"/>
          <p:cNvSpPr/>
          <p:nvPr/>
        </p:nvSpPr>
        <p:spPr>
          <a:xfrm>
            <a:off x="7049253" y="8769907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4" name="object 6894"/>
          <p:cNvSpPr/>
          <p:nvPr/>
        </p:nvSpPr>
        <p:spPr>
          <a:xfrm>
            <a:off x="7309324" y="8704130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65776"/>
                </a:moveTo>
                <a:lnTo>
                  <a:pt x="27322" y="65776"/>
                </a:lnTo>
                <a:lnTo>
                  <a:pt x="27322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5" name="object 6895"/>
          <p:cNvSpPr/>
          <p:nvPr/>
        </p:nvSpPr>
        <p:spPr>
          <a:xfrm>
            <a:off x="7309324" y="8704130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0"/>
                </a:moveTo>
                <a:lnTo>
                  <a:pt x="27322" y="0"/>
                </a:lnTo>
                <a:lnTo>
                  <a:pt x="27322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6" name="object 6896"/>
          <p:cNvSpPr/>
          <p:nvPr/>
        </p:nvSpPr>
        <p:spPr>
          <a:xfrm>
            <a:off x="7456058" y="8376258"/>
            <a:ext cx="286385" cy="132080"/>
          </a:xfrm>
          <a:custGeom>
            <a:avLst/>
            <a:gdLst/>
            <a:ahLst/>
            <a:cxnLst/>
            <a:rect l="l" t="t" r="r" b="b"/>
            <a:pathLst>
              <a:path w="286384" h="132079">
                <a:moveTo>
                  <a:pt x="286382" y="13155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7" name="object 6897"/>
          <p:cNvSpPr/>
          <p:nvPr/>
        </p:nvSpPr>
        <p:spPr>
          <a:xfrm>
            <a:off x="7598743" y="8101007"/>
            <a:ext cx="0" cy="669290"/>
          </a:xfrm>
          <a:custGeom>
            <a:avLst/>
            <a:gdLst/>
            <a:ahLst/>
            <a:cxnLst/>
            <a:rect l="l" t="t" r="r" b="b"/>
            <a:pathLst>
              <a:path w="0" h="669290">
                <a:moveTo>
                  <a:pt x="0" y="0"/>
                </a:moveTo>
                <a:lnTo>
                  <a:pt x="0" y="66889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8" name="object 6898"/>
          <p:cNvSpPr/>
          <p:nvPr/>
        </p:nvSpPr>
        <p:spPr>
          <a:xfrm>
            <a:off x="7243547" y="8101007"/>
            <a:ext cx="355600" cy="0"/>
          </a:xfrm>
          <a:custGeom>
            <a:avLst/>
            <a:gdLst/>
            <a:ahLst/>
            <a:cxnLst/>
            <a:rect l="l" t="t" r="r" b="b"/>
            <a:pathLst>
              <a:path w="355600" h="0">
                <a:moveTo>
                  <a:pt x="0" y="0"/>
                </a:moveTo>
                <a:lnTo>
                  <a:pt x="35519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9" name="object 6899"/>
          <p:cNvSpPr/>
          <p:nvPr/>
        </p:nvSpPr>
        <p:spPr>
          <a:xfrm>
            <a:off x="7192950" y="8101007"/>
            <a:ext cx="32384" cy="24765"/>
          </a:xfrm>
          <a:custGeom>
            <a:avLst/>
            <a:gdLst/>
            <a:ahLst/>
            <a:cxnLst/>
            <a:rect l="l" t="t" r="r" b="b"/>
            <a:pathLst>
              <a:path w="32384" h="24765">
                <a:moveTo>
                  <a:pt x="32382" y="0"/>
                </a:moveTo>
                <a:lnTo>
                  <a:pt x="0" y="0"/>
                </a:lnTo>
                <a:lnTo>
                  <a:pt x="0" y="2428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0" name="object 6900"/>
          <p:cNvSpPr/>
          <p:nvPr/>
        </p:nvSpPr>
        <p:spPr>
          <a:xfrm>
            <a:off x="7192950" y="8142497"/>
            <a:ext cx="0" cy="520700"/>
          </a:xfrm>
          <a:custGeom>
            <a:avLst/>
            <a:gdLst/>
            <a:ahLst/>
            <a:cxnLst/>
            <a:rect l="l" t="t" r="r" b="b"/>
            <a:pathLst>
              <a:path w="0" h="520700">
                <a:moveTo>
                  <a:pt x="0" y="0"/>
                </a:moveTo>
                <a:lnTo>
                  <a:pt x="0" y="520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1" name="object 6901"/>
          <p:cNvSpPr/>
          <p:nvPr/>
        </p:nvSpPr>
        <p:spPr>
          <a:xfrm>
            <a:off x="7192950" y="8746632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5">
                <a:moveTo>
                  <a:pt x="0" y="0"/>
                </a:moveTo>
                <a:lnTo>
                  <a:pt x="0" y="2327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2" name="object 6902"/>
          <p:cNvSpPr/>
          <p:nvPr/>
        </p:nvSpPr>
        <p:spPr>
          <a:xfrm>
            <a:off x="7595706" y="8761811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1011" y="0"/>
                </a:moveTo>
                <a:lnTo>
                  <a:pt x="0" y="1011"/>
                </a:lnTo>
                <a:lnTo>
                  <a:pt x="7083" y="1011"/>
                </a:lnTo>
                <a:lnTo>
                  <a:pt x="1011" y="0"/>
                </a:lnTo>
                <a:close/>
              </a:path>
              <a:path w="7620" h="1270">
                <a:moveTo>
                  <a:pt x="6071" y="0"/>
                </a:moveTo>
                <a:lnTo>
                  <a:pt x="1011" y="0"/>
                </a:lnTo>
                <a:lnTo>
                  <a:pt x="7083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3" name="object 6903"/>
          <p:cNvSpPr/>
          <p:nvPr/>
        </p:nvSpPr>
        <p:spPr>
          <a:xfrm>
            <a:off x="7596719" y="8761811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5059" y="0"/>
                </a:moveTo>
                <a:lnTo>
                  <a:pt x="0" y="0"/>
                </a:lnTo>
                <a:lnTo>
                  <a:pt x="6071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4" name="object 6904"/>
          <p:cNvSpPr/>
          <p:nvPr/>
        </p:nvSpPr>
        <p:spPr>
          <a:xfrm>
            <a:off x="7595706" y="8761811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1011" y="0"/>
                </a:moveTo>
                <a:lnTo>
                  <a:pt x="7083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5" name="object 6905"/>
          <p:cNvSpPr/>
          <p:nvPr/>
        </p:nvSpPr>
        <p:spPr>
          <a:xfrm>
            <a:off x="7590647" y="8764277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0" y="0"/>
                </a:moveTo>
                <a:lnTo>
                  <a:pt x="17203" y="0"/>
                </a:lnTo>
              </a:path>
            </a:pathLst>
          </a:custGeom>
          <a:ln w="417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6" name="object 6906"/>
          <p:cNvSpPr/>
          <p:nvPr/>
        </p:nvSpPr>
        <p:spPr>
          <a:xfrm>
            <a:off x="7593683" y="8762824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1131" y="0"/>
                </a:moveTo>
                <a:lnTo>
                  <a:pt x="0" y="0"/>
                </a:lnTo>
                <a:lnTo>
                  <a:pt x="12143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7" name="object 6907"/>
          <p:cNvSpPr/>
          <p:nvPr/>
        </p:nvSpPr>
        <p:spPr>
          <a:xfrm>
            <a:off x="7592671" y="8762824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70">
                <a:moveTo>
                  <a:pt x="1011" y="0"/>
                </a:moveTo>
                <a:lnTo>
                  <a:pt x="1315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8" name="object 6908"/>
          <p:cNvSpPr/>
          <p:nvPr/>
        </p:nvSpPr>
        <p:spPr>
          <a:xfrm>
            <a:off x="7591659" y="8763835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40">
                <a:moveTo>
                  <a:pt x="1011" y="0"/>
                </a:moveTo>
                <a:lnTo>
                  <a:pt x="0" y="2023"/>
                </a:lnTo>
                <a:lnTo>
                  <a:pt x="15179" y="2023"/>
                </a:lnTo>
                <a:lnTo>
                  <a:pt x="1011" y="0"/>
                </a:lnTo>
                <a:close/>
              </a:path>
              <a:path w="15240" h="2540">
                <a:moveTo>
                  <a:pt x="14167" y="0"/>
                </a:moveTo>
                <a:lnTo>
                  <a:pt x="1011" y="0"/>
                </a:lnTo>
                <a:lnTo>
                  <a:pt x="15179" y="2023"/>
                </a:lnTo>
                <a:lnTo>
                  <a:pt x="141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9" name="object 6909"/>
          <p:cNvSpPr/>
          <p:nvPr/>
        </p:nvSpPr>
        <p:spPr>
          <a:xfrm>
            <a:off x="7592671" y="8763835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40">
                <a:moveTo>
                  <a:pt x="13155" y="0"/>
                </a:moveTo>
                <a:lnTo>
                  <a:pt x="0" y="0"/>
                </a:lnTo>
                <a:lnTo>
                  <a:pt x="14167" y="2023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0" name="object 6910"/>
          <p:cNvSpPr/>
          <p:nvPr/>
        </p:nvSpPr>
        <p:spPr>
          <a:xfrm>
            <a:off x="7591659" y="8763835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40">
                <a:moveTo>
                  <a:pt x="1011" y="0"/>
                </a:moveTo>
                <a:lnTo>
                  <a:pt x="15179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1" name="object 6911"/>
          <p:cNvSpPr/>
          <p:nvPr/>
        </p:nvSpPr>
        <p:spPr>
          <a:xfrm>
            <a:off x="7591659" y="876585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5179" y="0"/>
                </a:moveTo>
                <a:lnTo>
                  <a:pt x="0" y="0"/>
                </a:lnTo>
                <a:lnTo>
                  <a:pt x="16191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2" name="object 6912"/>
          <p:cNvSpPr/>
          <p:nvPr/>
        </p:nvSpPr>
        <p:spPr>
          <a:xfrm>
            <a:off x="7590647" y="8765859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011" y="0"/>
                </a:moveTo>
                <a:lnTo>
                  <a:pt x="17203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3" name="object 6913"/>
          <p:cNvSpPr/>
          <p:nvPr/>
        </p:nvSpPr>
        <p:spPr>
          <a:xfrm>
            <a:off x="7590647" y="8766871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40">
                <a:moveTo>
                  <a:pt x="0" y="0"/>
                </a:moveTo>
                <a:lnTo>
                  <a:pt x="0" y="2023"/>
                </a:lnTo>
                <a:lnTo>
                  <a:pt x="17203" y="2023"/>
                </a:lnTo>
                <a:lnTo>
                  <a:pt x="0" y="0"/>
                </a:lnTo>
                <a:close/>
              </a:path>
              <a:path w="17779" h="2540">
                <a:moveTo>
                  <a:pt x="17203" y="0"/>
                </a:moveTo>
                <a:lnTo>
                  <a:pt x="0" y="0"/>
                </a:lnTo>
                <a:lnTo>
                  <a:pt x="17203" y="2023"/>
                </a:lnTo>
                <a:lnTo>
                  <a:pt x="172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4" name="object 6914"/>
          <p:cNvSpPr/>
          <p:nvPr/>
        </p:nvSpPr>
        <p:spPr>
          <a:xfrm>
            <a:off x="7590647" y="8766871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40">
                <a:moveTo>
                  <a:pt x="17203" y="0"/>
                </a:moveTo>
                <a:lnTo>
                  <a:pt x="0" y="0"/>
                </a:lnTo>
                <a:lnTo>
                  <a:pt x="17203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5" name="object 6915"/>
          <p:cNvSpPr/>
          <p:nvPr/>
        </p:nvSpPr>
        <p:spPr>
          <a:xfrm>
            <a:off x="7590647" y="8766871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40">
                <a:moveTo>
                  <a:pt x="0" y="0"/>
                </a:moveTo>
                <a:lnTo>
                  <a:pt x="17203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6" name="object 6916"/>
          <p:cNvSpPr/>
          <p:nvPr/>
        </p:nvSpPr>
        <p:spPr>
          <a:xfrm>
            <a:off x="7590647" y="876889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7" name="object 6917"/>
          <p:cNvSpPr/>
          <p:nvPr/>
        </p:nvSpPr>
        <p:spPr>
          <a:xfrm>
            <a:off x="7590647" y="876889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8" name="object 6918"/>
          <p:cNvSpPr/>
          <p:nvPr/>
        </p:nvSpPr>
        <p:spPr>
          <a:xfrm>
            <a:off x="7590647" y="8769907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40">
                <a:moveTo>
                  <a:pt x="0" y="0"/>
                </a:moveTo>
                <a:lnTo>
                  <a:pt x="0" y="2023"/>
                </a:lnTo>
                <a:lnTo>
                  <a:pt x="17203" y="2023"/>
                </a:lnTo>
                <a:lnTo>
                  <a:pt x="0" y="0"/>
                </a:lnTo>
                <a:close/>
              </a:path>
              <a:path w="17779" h="2540">
                <a:moveTo>
                  <a:pt x="17203" y="0"/>
                </a:moveTo>
                <a:lnTo>
                  <a:pt x="0" y="0"/>
                </a:lnTo>
                <a:lnTo>
                  <a:pt x="17203" y="2023"/>
                </a:lnTo>
                <a:lnTo>
                  <a:pt x="172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9" name="object 6919"/>
          <p:cNvSpPr/>
          <p:nvPr/>
        </p:nvSpPr>
        <p:spPr>
          <a:xfrm>
            <a:off x="7590647" y="8769907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40">
                <a:moveTo>
                  <a:pt x="17203" y="0"/>
                </a:moveTo>
                <a:lnTo>
                  <a:pt x="0" y="0"/>
                </a:lnTo>
                <a:lnTo>
                  <a:pt x="17203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0" name="object 6920"/>
          <p:cNvSpPr/>
          <p:nvPr/>
        </p:nvSpPr>
        <p:spPr>
          <a:xfrm>
            <a:off x="7590647" y="8769907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40">
                <a:moveTo>
                  <a:pt x="0" y="0"/>
                </a:moveTo>
                <a:lnTo>
                  <a:pt x="17203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1" name="object 6921"/>
          <p:cNvSpPr/>
          <p:nvPr/>
        </p:nvSpPr>
        <p:spPr>
          <a:xfrm>
            <a:off x="7590647" y="8771931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40">
                <a:moveTo>
                  <a:pt x="0" y="0"/>
                </a:moveTo>
                <a:lnTo>
                  <a:pt x="0" y="2023"/>
                </a:lnTo>
                <a:lnTo>
                  <a:pt x="17203" y="2023"/>
                </a:lnTo>
                <a:lnTo>
                  <a:pt x="0" y="0"/>
                </a:lnTo>
                <a:close/>
              </a:path>
              <a:path w="17779" h="2540">
                <a:moveTo>
                  <a:pt x="17203" y="0"/>
                </a:moveTo>
                <a:lnTo>
                  <a:pt x="0" y="0"/>
                </a:lnTo>
                <a:lnTo>
                  <a:pt x="17203" y="2023"/>
                </a:lnTo>
                <a:lnTo>
                  <a:pt x="172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2" name="object 6922"/>
          <p:cNvSpPr/>
          <p:nvPr/>
        </p:nvSpPr>
        <p:spPr>
          <a:xfrm>
            <a:off x="7590647" y="8771931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40">
                <a:moveTo>
                  <a:pt x="17203" y="0"/>
                </a:moveTo>
                <a:lnTo>
                  <a:pt x="0" y="0"/>
                </a:lnTo>
                <a:lnTo>
                  <a:pt x="17203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3" name="object 6923"/>
          <p:cNvSpPr/>
          <p:nvPr/>
        </p:nvSpPr>
        <p:spPr>
          <a:xfrm>
            <a:off x="7590647" y="8771931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40">
                <a:moveTo>
                  <a:pt x="0" y="0"/>
                </a:moveTo>
                <a:lnTo>
                  <a:pt x="17203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4" name="object 6924"/>
          <p:cNvSpPr/>
          <p:nvPr/>
        </p:nvSpPr>
        <p:spPr>
          <a:xfrm>
            <a:off x="7590647" y="877395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203" y="0"/>
                </a:moveTo>
                <a:lnTo>
                  <a:pt x="0" y="0"/>
                </a:lnTo>
                <a:lnTo>
                  <a:pt x="16191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5" name="object 6925"/>
          <p:cNvSpPr/>
          <p:nvPr/>
        </p:nvSpPr>
        <p:spPr>
          <a:xfrm>
            <a:off x="7590647" y="877395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0"/>
                </a:moveTo>
                <a:lnTo>
                  <a:pt x="1619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6" name="object 6926"/>
          <p:cNvSpPr/>
          <p:nvPr/>
        </p:nvSpPr>
        <p:spPr>
          <a:xfrm>
            <a:off x="7591659" y="8774967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40">
                <a:moveTo>
                  <a:pt x="0" y="0"/>
                </a:moveTo>
                <a:lnTo>
                  <a:pt x="1011" y="2023"/>
                </a:lnTo>
                <a:lnTo>
                  <a:pt x="14167" y="2023"/>
                </a:lnTo>
                <a:lnTo>
                  <a:pt x="0" y="0"/>
                </a:lnTo>
                <a:close/>
              </a:path>
              <a:path w="15240" h="2540">
                <a:moveTo>
                  <a:pt x="15179" y="0"/>
                </a:moveTo>
                <a:lnTo>
                  <a:pt x="0" y="0"/>
                </a:lnTo>
                <a:lnTo>
                  <a:pt x="14167" y="2023"/>
                </a:lnTo>
                <a:lnTo>
                  <a:pt x="151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7" name="object 6927"/>
          <p:cNvSpPr/>
          <p:nvPr/>
        </p:nvSpPr>
        <p:spPr>
          <a:xfrm>
            <a:off x="7591659" y="8774967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40">
                <a:moveTo>
                  <a:pt x="15179" y="0"/>
                </a:moveTo>
                <a:lnTo>
                  <a:pt x="0" y="0"/>
                </a:lnTo>
                <a:lnTo>
                  <a:pt x="14167" y="2023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8" name="object 6928"/>
          <p:cNvSpPr/>
          <p:nvPr/>
        </p:nvSpPr>
        <p:spPr>
          <a:xfrm>
            <a:off x="7591659" y="8774967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40">
                <a:moveTo>
                  <a:pt x="0" y="0"/>
                </a:moveTo>
                <a:lnTo>
                  <a:pt x="14167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9" name="object 6929"/>
          <p:cNvSpPr/>
          <p:nvPr/>
        </p:nvSpPr>
        <p:spPr>
          <a:xfrm>
            <a:off x="7590647" y="8776014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0" y="0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0" name="object 6930"/>
          <p:cNvSpPr/>
          <p:nvPr/>
        </p:nvSpPr>
        <p:spPr>
          <a:xfrm>
            <a:off x="7592671" y="8776991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70">
                <a:moveTo>
                  <a:pt x="13155" y="0"/>
                </a:moveTo>
                <a:lnTo>
                  <a:pt x="0" y="0"/>
                </a:lnTo>
                <a:lnTo>
                  <a:pt x="11131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1" name="object 6931"/>
          <p:cNvSpPr/>
          <p:nvPr/>
        </p:nvSpPr>
        <p:spPr>
          <a:xfrm>
            <a:off x="7592671" y="8776991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0" y="0"/>
                </a:moveTo>
                <a:lnTo>
                  <a:pt x="11131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2" name="object 6932"/>
          <p:cNvSpPr/>
          <p:nvPr/>
        </p:nvSpPr>
        <p:spPr>
          <a:xfrm>
            <a:off x="7594695" y="8778826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3" name="object 6933"/>
          <p:cNvSpPr/>
          <p:nvPr/>
        </p:nvSpPr>
        <p:spPr>
          <a:xfrm>
            <a:off x="7594695" y="8778002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70">
                <a:moveTo>
                  <a:pt x="0" y="0"/>
                </a:moveTo>
                <a:lnTo>
                  <a:pt x="1011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  <a:path w="9525" h="1270">
                <a:moveTo>
                  <a:pt x="9107" y="0"/>
                </a:moveTo>
                <a:lnTo>
                  <a:pt x="0" y="0"/>
                </a:lnTo>
                <a:lnTo>
                  <a:pt x="8095" y="1011"/>
                </a:lnTo>
                <a:lnTo>
                  <a:pt x="91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4" name="object 6934"/>
          <p:cNvSpPr/>
          <p:nvPr/>
        </p:nvSpPr>
        <p:spPr>
          <a:xfrm>
            <a:off x="7594695" y="8778002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70">
                <a:moveTo>
                  <a:pt x="9107" y="0"/>
                </a:moveTo>
                <a:lnTo>
                  <a:pt x="0" y="0"/>
                </a:lnTo>
                <a:lnTo>
                  <a:pt x="8095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5" name="object 6935"/>
          <p:cNvSpPr/>
          <p:nvPr/>
        </p:nvSpPr>
        <p:spPr>
          <a:xfrm>
            <a:off x="7594695" y="8778002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809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6" name="object 6936"/>
          <p:cNvSpPr/>
          <p:nvPr/>
        </p:nvSpPr>
        <p:spPr>
          <a:xfrm>
            <a:off x="7595706" y="8779014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7" name="object 6937"/>
          <p:cNvSpPr/>
          <p:nvPr/>
        </p:nvSpPr>
        <p:spPr>
          <a:xfrm>
            <a:off x="7590647" y="8769401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90">
                <a:moveTo>
                  <a:pt x="0" y="0"/>
                </a:moveTo>
                <a:lnTo>
                  <a:pt x="0" y="4750"/>
                </a:lnTo>
                <a:lnTo>
                  <a:pt x="3851" y="8601"/>
                </a:lnTo>
                <a:lnTo>
                  <a:pt x="8601" y="8601"/>
                </a:lnTo>
                <a:lnTo>
                  <a:pt x="13352" y="8601"/>
                </a:lnTo>
                <a:lnTo>
                  <a:pt x="17203" y="4750"/>
                </a:lnTo>
                <a:lnTo>
                  <a:pt x="1720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8" name="object 6938"/>
          <p:cNvSpPr/>
          <p:nvPr/>
        </p:nvSpPr>
        <p:spPr>
          <a:xfrm>
            <a:off x="7590647" y="876080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90">
                <a:moveTo>
                  <a:pt x="17203" y="8601"/>
                </a:moveTo>
                <a:lnTo>
                  <a:pt x="17203" y="3851"/>
                </a:lnTo>
                <a:lnTo>
                  <a:pt x="13352" y="0"/>
                </a:lnTo>
                <a:lnTo>
                  <a:pt x="8601" y="0"/>
                </a:lnTo>
                <a:lnTo>
                  <a:pt x="3851" y="0"/>
                </a:lnTo>
                <a:lnTo>
                  <a:pt x="0" y="3851"/>
                </a:lnTo>
                <a:lnTo>
                  <a:pt x="0" y="860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9" name="object 6939"/>
          <p:cNvSpPr/>
          <p:nvPr/>
        </p:nvSpPr>
        <p:spPr>
          <a:xfrm>
            <a:off x="7598743" y="8442035"/>
            <a:ext cx="144145" cy="66040"/>
          </a:xfrm>
          <a:custGeom>
            <a:avLst/>
            <a:gdLst/>
            <a:ahLst/>
            <a:cxnLst/>
            <a:rect l="l" t="t" r="r" b="b"/>
            <a:pathLst>
              <a:path w="144145" h="66040">
                <a:moveTo>
                  <a:pt x="0" y="0"/>
                </a:moveTo>
                <a:lnTo>
                  <a:pt x="143697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0" name="object 6940"/>
          <p:cNvSpPr/>
          <p:nvPr/>
        </p:nvSpPr>
        <p:spPr>
          <a:xfrm>
            <a:off x="7153484" y="8752704"/>
            <a:ext cx="40005" cy="17780"/>
          </a:xfrm>
          <a:custGeom>
            <a:avLst/>
            <a:gdLst/>
            <a:ahLst/>
            <a:cxnLst/>
            <a:rect l="l" t="t" r="r" b="b"/>
            <a:pathLst>
              <a:path w="40004" h="17779">
                <a:moveTo>
                  <a:pt x="39466" y="1720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1" name="object 6941"/>
          <p:cNvSpPr/>
          <p:nvPr/>
        </p:nvSpPr>
        <p:spPr>
          <a:xfrm>
            <a:off x="7104910" y="8730441"/>
            <a:ext cx="32384" cy="14604"/>
          </a:xfrm>
          <a:custGeom>
            <a:avLst/>
            <a:gdLst/>
            <a:ahLst/>
            <a:cxnLst/>
            <a:rect l="l" t="t" r="r" b="b"/>
            <a:pathLst>
              <a:path w="32384" h="14604">
                <a:moveTo>
                  <a:pt x="32382" y="1416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2" name="object 6942"/>
          <p:cNvSpPr/>
          <p:nvPr/>
        </p:nvSpPr>
        <p:spPr>
          <a:xfrm>
            <a:off x="7049253" y="8704130"/>
            <a:ext cx="40005" cy="18415"/>
          </a:xfrm>
          <a:custGeom>
            <a:avLst/>
            <a:gdLst/>
            <a:ahLst/>
            <a:cxnLst/>
            <a:rect l="l" t="t" r="r" b="b"/>
            <a:pathLst>
              <a:path w="40004" h="18415">
                <a:moveTo>
                  <a:pt x="39466" y="1821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3" name="object 6943"/>
          <p:cNvSpPr/>
          <p:nvPr/>
        </p:nvSpPr>
        <p:spPr>
          <a:xfrm>
            <a:off x="7297180" y="8704130"/>
            <a:ext cx="40005" cy="18415"/>
          </a:xfrm>
          <a:custGeom>
            <a:avLst/>
            <a:gdLst/>
            <a:ahLst/>
            <a:cxnLst/>
            <a:rect l="l" t="t" r="r" b="b"/>
            <a:pathLst>
              <a:path w="40004" h="18415">
                <a:moveTo>
                  <a:pt x="39466" y="0"/>
                </a:moveTo>
                <a:lnTo>
                  <a:pt x="0" y="1821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4" name="object 6944"/>
          <p:cNvSpPr/>
          <p:nvPr/>
        </p:nvSpPr>
        <p:spPr>
          <a:xfrm>
            <a:off x="7248607" y="8730441"/>
            <a:ext cx="32384" cy="14604"/>
          </a:xfrm>
          <a:custGeom>
            <a:avLst/>
            <a:gdLst/>
            <a:ahLst/>
            <a:cxnLst/>
            <a:rect l="l" t="t" r="r" b="b"/>
            <a:pathLst>
              <a:path w="32384" h="14604">
                <a:moveTo>
                  <a:pt x="32382" y="0"/>
                </a:moveTo>
                <a:lnTo>
                  <a:pt x="0" y="1416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5" name="object 6945"/>
          <p:cNvSpPr/>
          <p:nvPr/>
        </p:nvSpPr>
        <p:spPr>
          <a:xfrm>
            <a:off x="7192950" y="8752704"/>
            <a:ext cx="40005" cy="17780"/>
          </a:xfrm>
          <a:custGeom>
            <a:avLst/>
            <a:gdLst/>
            <a:ahLst/>
            <a:cxnLst/>
            <a:rect l="l" t="t" r="r" b="b"/>
            <a:pathLst>
              <a:path w="40004" h="17779">
                <a:moveTo>
                  <a:pt x="39466" y="0"/>
                </a:moveTo>
                <a:lnTo>
                  <a:pt x="0" y="1720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6" name="object 6946"/>
          <p:cNvSpPr/>
          <p:nvPr/>
        </p:nvSpPr>
        <p:spPr>
          <a:xfrm>
            <a:off x="7049253" y="8310481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4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7" name="object 6947"/>
          <p:cNvSpPr/>
          <p:nvPr/>
        </p:nvSpPr>
        <p:spPr>
          <a:xfrm>
            <a:off x="7656424" y="8442035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 h="0">
                <a:moveTo>
                  <a:pt x="0" y="0"/>
                </a:moveTo>
                <a:lnTo>
                  <a:pt x="8601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8" name="object 6948"/>
          <p:cNvSpPr/>
          <p:nvPr/>
        </p:nvSpPr>
        <p:spPr>
          <a:xfrm>
            <a:off x="13350675" y="7954274"/>
            <a:ext cx="0" cy="883919"/>
          </a:xfrm>
          <a:custGeom>
            <a:avLst/>
            <a:gdLst/>
            <a:ahLst/>
            <a:cxnLst/>
            <a:rect l="l" t="t" r="r" b="b"/>
            <a:pathLst>
              <a:path w="0" h="883920">
                <a:moveTo>
                  <a:pt x="0" y="0"/>
                </a:moveTo>
                <a:lnTo>
                  <a:pt x="0" y="8834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9" name="object 6949"/>
          <p:cNvSpPr/>
          <p:nvPr/>
        </p:nvSpPr>
        <p:spPr>
          <a:xfrm>
            <a:off x="13283885" y="7957310"/>
            <a:ext cx="0" cy="812800"/>
          </a:xfrm>
          <a:custGeom>
            <a:avLst/>
            <a:gdLst/>
            <a:ahLst/>
            <a:cxnLst/>
            <a:rect l="l" t="t" r="r" b="b"/>
            <a:pathLst>
              <a:path w="0" h="812800">
                <a:moveTo>
                  <a:pt x="0" y="0"/>
                </a:moveTo>
                <a:lnTo>
                  <a:pt x="0" y="812596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0" name="object 6950"/>
          <p:cNvSpPr/>
          <p:nvPr/>
        </p:nvSpPr>
        <p:spPr>
          <a:xfrm>
            <a:off x="13287933" y="7954274"/>
            <a:ext cx="0" cy="815975"/>
          </a:xfrm>
          <a:custGeom>
            <a:avLst/>
            <a:gdLst/>
            <a:ahLst/>
            <a:cxnLst/>
            <a:rect l="l" t="t" r="r" b="b"/>
            <a:pathLst>
              <a:path w="0" h="815975">
                <a:moveTo>
                  <a:pt x="0" y="815632"/>
                </a:moveTo>
                <a:lnTo>
                  <a:pt x="0" y="0"/>
                </a:lnTo>
                <a:lnTo>
                  <a:pt x="0" y="8156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1" name="object 6951"/>
          <p:cNvSpPr/>
          <p:nvPr/>
        </p:nvSpPr>
        <p:spPr>
          <a:xfrm>
            <a:off x="12686834" y="8769907"/>
            <a:ext cx="179705" cy="0"/>
          </a:xfrm>
          <a:custGeom>
            <a:avLst/>
            <a:gdLst/>
            <a:ahLst/>
            <a:cxnLst/>
            <a:rect l="l" t="t" r="r" b="b"/>
            <a:pathLst>
              <a:path w="179704" h="0">
                <a:moveTo>
                  <a:pt x="1791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2" name="object 6952"/>
          <p:cNvSpPr/>
          <p:nvPr/>
        </p:nvSpPr>
        <p:spPr>
          <a:xfrm>
            <a:off x="13101733" y="8769907"/>
            <a:ext cx="186690" cy="0"/>
          </a:xfrm>
          <a:custGeom>
            <a:avLst/>
            <a:gdLst/>
            <a:ahLst/>
            <a:cxnLst/>
            <a:rect l="l" t="t" r="r" b="b"/>
            <a:pathLst>
              <a:path w="186690" h="0">
                <a:moveTo>
                  <a:pt x="1861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3" name="object 6953"/>
          <p:cNvSpPr/>
          <p:nvPr/>
        </p:nvSpPr>
        <p:spPr>
          <a:xfrm>
            <a:off x="12620045" y="8837708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 h="0">
                <a:moveTo>
                  <a:pt x="0" y="0"/>
                </a:moveTo>
                <a:lnTo>
                  <a:pt x="2459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4" name="object 6954"/>
          <p:cNvSpPr/>
          <p:nvPr/>
        </p:nvSpPr>
        <p:spPr>
          <a:xfrm>
            <a:off x="13101733" y="8837708"/>
            <a:ext cx="249554" cy="0"/>
          </a:xfrm>
          <a:custGeom>
            <a:avLst/>
            <a:gdLst/>
            <a:ahLst/>
            <a:cxnLst/>
            <a:rect l="l" t="t" r="r" b="b"/>
            <a:pathLst>
              <a:path w="249555" h="0">
                <a:moveTo>
                  <a:pt x="0" y="0"/>
                </a:moveTo>
                <a:lnTo>
                  <a:pt x="2489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5" name="object 6955"/>
          <p:cNvSpPr/>
          <p:nvPr/>
        </p:nvSpPr>
        <p:spPr>
          <a:xfrm>
            <a:off x="12865949" y="8769907"/>
            <a:ext cx="3175" cy="67945"/>
          </a:xfrm>
          <a:custGeom>
            <a:avLst/>
            <a:gdLst/>
            <a:ahLst/>
            <a:cxnLst/>
            <a:rect l="l" t="t" r="r" b="b"/>
            <a:pathLst>
              <a:path w="3175" h="67945">
                <a:moveTo>
                  <a:pt x="0" y="67800"/>
                </a:moveTo>
                <a:lnTo>
                  <a:pt x="3035" y="67800"/>
                </a:lnTo>
                <a:lnTo>
                  <a:pt x="303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6" name="object 6956"/>
          <p:cNvSpPr/>
          <p:nvPr/>
        </p:nvSpPr>
        <p:spPr>
          <a:xfrm>
            <a:off x="13101733" y="8769907"/>
            <a:ext cx="0" cy="67945"/>
          </a:xfrm>
          <a:custGeom>
            <a:avLst/>
            <a:gdLst/>
            <a:ahLst/>
            <a:cxnLst/>
            <a:rect l="l" t="t" r="r" b="b"/>
            <a:pathLst>
              <a:path w="0" h="67945">
                <a:moveTo>
                  <a:pt x="0" y="0"/>
                </a:moveTo>
                <a:lnTo>
                  <a:pt x="0" y="67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7" name="object 6957"/>
          <p:cNvSpPr/>
          <p:nvPr/>
        </p:nvSpPr>
        <p:spPr>
          <a:xfrm>
            <a:off x="7806192" y="7882425"/>
            <a:ext cx="0" cy="1428115"/>
          </a:xfrm>
          <a:custGeom>
            <a:avLst/>
            <a:gdLst/>
            <a:ahLst/>
            <a:cxnLst/>
            <a:rect l="l" t="t" r="r" b="b"/>
            <a:pathLst>
              <a:path w="0" h="1428115">
                <a:moveTo>
                  <a:pt x="0" y="0"/>
                </a:moveTo>
                <a:lnTo>
                  <a:pt x="0" y="14278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8" name="object 6958"/>
          <p:cNvSpPr/>
          <p:nvPr/>
        </p:nvSpPr>
        <p:spPr>
          <a:xfrm>
            <a:off x="7809228" y="7957310"/>
            <a:ext cx="0" cy="1525270"/>
          </a:xfrm>
          <a:custGeom>
            <a:avLst/>
            <a:gdLst/>
            <a:ahLst/>
            <a:cxnLst/>
            <a:rect l="l" t="t" r="r" b="b"/>
            <a:pathLst>
              <a:path w="0" h="1525270">
                <a:moveTo>
                  <a:pt x="0" y="0"/>
                </a:moveTo>
                <a:lnTo>
                  <a:pt x="0" y="15250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9" name="object 6959"/>
          <p:cNvSpPr/>
          <p:nvPr/>
        </p:nvSpPr>
        <p:spPr>
          <a:xfrm>
            <a:off x="7746487" y="7954274"/>
            <a:ext cx="0" cy="1296670"/>
          </a:xfrm>
          <a:custGeom>
            <a:avLst/>
            <a:gdLst/>
            <a:ahLst/>
            <a:cxnLst/>
            <a:rect l="l" t="t" r="r" b="b"/>
            <a:pathLst>
              <a:path w="0" h="1296670">
                <a:moveTo>
                  <a:pt x="0" y="12963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0" name="object 6960"/>
          <p:cNvSpPr/>
          <p:nvPr/>
        </p:nvSpPr>
        <p:spPr>
          <a:xfrm>
            <a:off x="7049253" y="9314337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 h="0">
                <a:moveTo>
                  <a:pt x="0" y="0"/>
                </a:moveTo>
                <a:lnTo>
                  <a:pt x="1700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1" name="object 6961"/>
          <p:cNvSpPr/>
          <p:nvPr/>
        </p:nvSpPr>
        <p:spPr>
          <a:xfrm>
            <a:off x="7577491" y="931433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 h="0">
                <a:moveTo>
                  <a:pt x="0" y="0"/>
                </a:moveTo>
                <a:lnTo>
                  <a:pt x="2317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2" name="object 6962"/>
          <p:cNvSpPr/>
          <p:nvPr/>
        </p:nvSpPr>
        <p:spPr>
          <a:xfrm>
            <a:off x="7577491" y="9310289"/>
            <a:ext cx="229235" cy="0"/>
          </a:xfrm>
          <a:custGeom>
            <a:avLst/>
            <a:gdLst/>
            <a:ahLst/>
            <a:cxnLst/>
            <a:rect l="l" t="t" r="r" b="b"/>
            <a:pathLst>
              <a:path w="229234" h="0">
                <a:moveTo>
                  <a:pt x="0" y="0"/>
                </a:moveTo>
                <a:lnTo>
                  <a:pt x="2287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3" name="object 6963"/>
          <p:cNvSpPr/>
          <p:nvPr/>
        </p:nvSpPr>
        <p:spPr>
          <a:xfrm>
            <a:off x="6974368" y="9310289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 h="0">
                <a:moveTo>
                  <a:pt x="0" y="0"/>
                </a:moveTo>
                <a:lnTo>
                  <a:pt x="2448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4" name="object 6964"/>
          <p:cNvSpPr/>
          <p:nvPr/>
        </p:nvSpPr>
        <p:spPr>
          <a:xfrm>
            <a:off x="7046217" y="9250584"/>
            <a:ext cx="173355" cy="0"/>
          </a:xfrm>
          <a:custGeom>
            <a:avLst/>
            <a:gdLst/>
            <a:ahLst/>
            <a:cxnLst/>
            <a:rect l="l" t="t" r="r" b="b"/>
            <a:pathLst>
              <a:path w="173354" h="0">
                <a:moveTo>
                  <a:pt x="0" y="0"/>
                </a:moveTo>
                <a:lnTo>
                  <a:pt x="1730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5" name="object 6965"/>
          <p:cNvSpPr/>
          <p:nvPr/>
        </p:nvSpPr>
        <p:spPr>
          <a:xfrm>
            <a:off x="7577491" y="9249066"/>
            <a:ext cx="169545" cy="0"/>
          </a:xfrm>
          <a:custGeom>
            <a:avLst/>
            <a:gdLst/>
            <a:ahLst/>
            <a:cxnLst/>
            <a:rect l="l" t="t" r="r" b="b"/>
            <a:pathLst>
              <a:path w="169545" h="0">
                <a:moveTo>
                  <a:pt x="0" y="0"/>
                </a:moveTo>
                <a:lnTo>
                  <a:pt x="16899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6" name="object 6966"/>
          <p:cNvSpPr/>
          <p:nvPr/>
        </p:nvSpPr>
        <p:spPr>
          <a:xfrm>
            <a:off x="7049253" y="9247548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 h="0">
                <a:moveTo>
                  <a:pt x="1700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7" name="object 6967"/>
          <p:cNvSpPr/>
          <p:nvPr/>
        </p:nvSpPr>
        <p:spPr>
          <a:xfrm>
            <a:off x="8189722" y="7882425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8" name="object 6968"/>
          <p:cNvSpPr/>
          <p:nvPr/>
        </p:nvSpPr>
        <p:spPr>
          <a:xfrm>
            <a:off x="9470852" y="7882425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9" name="object 6969"/>
          <p:cNvSpPr/>
          <p:nvPr/>
        </p:nvSpPr>
        <p:spPr>
          <a:xfrm>
            <a:off x="10752995" y="7882425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0" name="object 6970"/>
          <p:cNvSpPr/>
          <p:nvPr/>
        </p:nvSpPr>
        <p:spPr>
          <a:xfrm>
            <a:off x="12012874" y="7882425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1" name="object 6971"/>
          <p:cNvSpPr/>
          <p:nvPr/>
        </p:nvSpPr>
        <p:spPr>
          <a:xfrm>
            <a:off x="12686834" y="7957310"/>
            <a:ext cx="0" cy="812800"/>
          </a:xfrm>
          <a:custGeom>
            <a:avLst/>
            <a:gdLst/>
            <a:ahLst/>
            <a:cxnLst/>
            <a:rect l="l" t="t" r="r" b="b"/>
            <a:pathLst>
              <a:path w="0" h="812800">
                <a:moveTo>
                  <a:pt x="0" y="0"/>
                </a:moveTo>
                <a:lnTo>
                  <a:pt x="0" y="812596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2" name="object 6972"/>
          <p:cNvSpPr/>
          <p:nvPr/>
        </p:nvSpPr>
        <p:spPr>
          <a:xfrm>
            <a:off x="12620045" y="7894569"/>
            <a:ext cx="127000" cy="943610"/>
          </a:xfrm>
          <a:custGeom>
            <a:avLst/>
            <a:gdLst/>
            <a:ahLst/>
            <a:cxnLst/>
            <a:rect l="l" t="t" r="r" b="b"/>
            <a:pathLst>
              <a:path w="127000" h="943609">
                <a:moveTo>
                  <a:pt x="126493" y="0"/>
                </a:moveTo>
                <a:lnTo>
                  <a:pt x="0" y="0"/>
                </a:lnTo>
                <a:lnTo>
                  <a:pt x="0" y="9431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3" name="object 6973"/>
          <p:cNvSpPr/>
          <p:nvPr/>
        </p:nvSpPr>
        <p:spPr>
          <a:xfrm>
            <a:off x="13224180" y="7894569"/>
            <a:ext cx="883919" cy="0"/>
          </a:xfrm>
          <a:custGeom>
            <a:avLst/>
            <a:gdLst/>
            <a:ahLst/>
            <a:cxnLst/>
            <a:rect l="l" t="t" r="r" b="b"/>
            <a:pathLst>
              <a:path w="883919" h="0">
                <a:moveTo>
                  <a:pt x="0" y="0"/>
                </a:moveTo>
                <a:lnTo>
                  <a:pt x="8834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4" name="object 6974"/>
          <p:cNvSpPr/>
          <p:nvPr/>
        </p:nvSpPr>
        <p:spPr>
          <a:xfrm>
            <a:off x="12686834" y="7957310"/>
            <a:ext cx="597535" cy="0"/>
          </a:xfrm>
          <a:custGeom>
            <a:avLst/>
            <a:gdLst/>
            <a:ahLst/>
            <a:cxnLst/>
            <a:rect l="l" t="t" r="r" b="b"/>
            <a:pathLst>
              <a:path w="597534" h="0">
                <a:moveTo>
                  <a:pt x="0" y="0"/>
                </a:moveTo>
                <a:lnTo>
                  <a:pt x="59705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5" name="object 6975"/>
          <p:cNvSpPr/>
          <p:nvPr/>
        </p:nvSpPr>
        <p:spPr>
          <a:xfrm>
            <a:off x="13136140" y="8734489"/>
            <a:ext cx="147955" cy="35560"/>
          </a:xfrm>
          <a:custGeom>
            <a:avLst/>
            <a:gdLst/>
            <a:ahLst/>
            <a:cxnLst/>
            <a:rect l="l" t="t" r="r" b="b"/>
            <a:pathLst>
              <a:path w="147955" h="35559">
                <a:moveTo>
                  <a:pt x="112326" y="0"/>
                </a:moveTo>
                <a:lnTo>
                  <a:pt x="0" y="0"/>
                </a:lnTo>
                <a:lnTo>
                  <a:pt x="0" y="35418"/>
                </a:lnTo>
                <a:lnTo>
                  <a:pt x="112326" y="0"/>
                </a:lnTo>
                <a:close/>
              </a:path>
              <a:path w="147955" h="35559">
                <a:moveTo>
                  <a:pt x="112326" y="0"/>
                </a:moveTo>
                <a:lnTo>
                  <a:pt x="0" y="35418"/>
                </a:lnTo>
                <a:lnTo>
                  <a:pt x="147744" y="35418"/>
                </a:lnTo>
                <a:lnTo>
                  <a:pt x="112326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6" name="object 6976"/>
          <p:cNvSpPr/>
          <p:nvPr/>
        </p:nvSpPr>
        <p:spPr>
          <a:xfrm>
            <a:off x="13136140" y="8734489"/>
            <a:ext cx="112395" cy="35560"/>
          </a:xfrm>
          <a:custGeom>
            <a:avLst/>
            <a:gdLst/>
            <a:ahLst/>
            <a:cxnLst/>
            <a:rect l="l" t="t" r="r" b="b"/>
            <a:pathLst>
              <a:path w="112394" h="35559">
                <a:moveTo>
                  <a:pt x="0" y="0"/>
                </a:moveTo>
                <a:lnTo>
                  <a:pt x="112326" y="0"/>
                </a:lnTo>
                <a:lnTo>
                  <a:pt x="0" y="354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7" name="object 6977"/>
          <p:cNvSpPr/>
          <p:nvPr/>
        </p:nvSpPr>
        <p:spPr>
          <a:xfrm>
            <a:off x="13136140" y="8734489"/>
            <a:ext cx="147955" cy="35560"/>
          </a:xfrm>
          <a:custGeom>
            <a:avLst/>
            <a:gdLst/>
            <a:ahLst/>
            <a:cxnLst/>
            <a:rect l="l" t="t" r="r" b="b"/>
            <a:pathLst>
              <a:path w="147955" h="35559">
                <a:moveTo>
                  <a:pt x="112326" y="0"/>
                </a:moveTo>
                <a:lnTo>
                  <a:pt x="0" y="35418"/>
                </a:lnTo>
                <a:lnTo>
                  <a:pt x="147744" y="35418"/>
                </a:lnTo>
                <a:lnTo>
                  <a:pt x="112326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8" name="object 6978"/>
          <p:cNvSpPr/>
          <p:nvPr/>
        </p:nvSpPr>
        <p:spPr>
          <a:xfrm>
            <a:off x="12686834" y="8734489"/>
            <a:ext cx="147955" cy="35560"/>
          </a:xfrm>
          <a:custGeom>
            <a:avLst/>
            <a:gdLst/>
            <a:ahLst/>
            <a:cxnLst/>
            <a:rect l="l" t="t" r="r" b="b"/>
            <a:pathLst>
              <a:path w="147954" h="35559">
                <a:moveTo>
                  <a:pt x="147744" y="0"/>
                </a:moveTo>
                <a:lnTo>
                  <a:pt x="35418" y="0"/>
                </a:lnTo>
                <a:lnTo>
                  <a:pt x="0" y="35418"/>
                </a:lnTo>
                <a:lnTo>
                  <a:pt x="147744" y="0"/>
                </a:lnTo>
                <a:close/>
              </a:path>
              <a:path w="147954" h="35559">
                <a:moveTo>
                  <a:pt x="147744" y="0"/>
                </a:moveTo>
                <a:lnTo>
                  <a:pt x="0" y="35418"/>
                </a:lnTo>
                <a:lnTo>
                  <a:pt x="147744" y="35418"/>
                </a:lnTo>
                <a:lnTo>
                  <a:pt x="147744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9" name="object 6979"/>
          <p:cNvSpPr/>
          <p:nvPr/>
        </p:nvSpPr>
        <p:spPr>
          <a:xfrm>
            <a:off x="12686834" y="8734489"/>
            <a:ext cx="147955" cy="35560"/>
          </a:xfrm>
          <a:custGeom>
            <a:avLst/>
            <a:gdLst/>
            <a:ahLst/>
            <a:cxnLst/>
            <a:rect l="l" t="t" r="r" b="b"/>
            <a:pathLst>
              <a:path w="147954" h="35559">
                <a:moveTo>
                  <a:pt x="35418" y="0"/>
                </a:moveTo>
                <a:lnTo>
                  <a:pt x="147744" y="0"/>
                </a:lnTo>
                <a:lnTo>
                  <a:pt x="0" y="3541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0" name="object 6980"/>
          <p:cNvSpPr/>
          <p:nvPr/>
        </p:nvSpPr>
        <p:spPr>
          <a:xfrm>
            <a:off x="12686834" y="8734489"/>
            <a:ext cx="147955" cy="35560"/>
          </a:xfrm>
          <a:custGeom>
            <a:avLst/>
            <a:gdLst/>
            <a:ahLst/>
            <a:cxnLst/>
            <a:rect l="l" t="t" r="r" b="b"/>
            <a:pathLst>
              <a:path w="147954" h="35559">
                <a:moveTo>
                  <a:pt x="147744" y="0"/>
                </a:moveTo>
                <a:lnTo>
                  <a:pt x="0" y="35418"/>
                </a:lnTo>
                <a:lnTo>
                  <a:pt x="147744" y="35418"/>
                </a:lnTo>
                <a:lnTo>
                  <a:pt x="147744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1" name="object 6981"/>
          <p:cNvSpPr/>
          <p:nvPr/>
        </p:nvSpPr>
        <p:spPr>
          <a:xfrm>
            <a:off x="13092627" y="8734489"/>
            <a:ext cx="43815" cy="14604"/>
          </a:xfrm>
          <a:custGeom>
            <a:avLst/>
            <a:gdLst/>
            <a:ahLst/>
            <a:cxnLst/>
            <a:rect l="l" t="t" r="r" b="b"/>
            <a:pathLst>
              <a:path w="43815" h="14604">
                <a:moveTo>
                  <a:pt x="-3035" y="7083"/>
                </a:moveTo>
                <a:lnTo>
                  <a:pt x="46549" y="7083"/>
                </a:lnTo>
              </a:path>
            </a:pathLst>
          </a:custGeom>
          <a:ln w="215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2" name="object 6982"/>
          <p:cNvSpPr/>
          <p:nvPr/>
        </p:nvSpPr>
        <p:spPr>
          <a:xfrm>
            <a:off x="12834579" y="8734489"/>
            <a:ext cx="43815" cy="14604"/>
          </a:xfrm>
          <a:custGeom>
            <a:avLst/>
            <a:gdLst/>
            <a:ahLst/>
            <a:cxnLst/>
            <a:rect l="l" t="t" r="r" b="b"/>
            <a:pathLst>
              <a:path w="43815" h="14604">
                <a:moveTo>
                  <a:pt x="-3035" y="7083"/>
                </a:moveTo>
                <a:lnTo>
                  <a:pt x="46549" y="7083"/>
                </a:lnTo>
              </a:path>
            </a:pathLst>
          </a:custGeom>
          <a:ln w="215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3" name="object 6983"/>
          <p:cNvSpPr/>
          <p:nvPr/>
        </p:nvSpPr>
        <p:spPr>
          <a:xfrm>
            <a:off x="12825471" y="8748656"/>
            <a:ext cx="14604" cy="26670"/>
          </a:xfrm>
          <a:custGeom>
            <a:avLst/>
            <a:gdLst/>
            <a:ahLst/>
            <a:cxnLst/>
            <a:rect l="l" t="t" r="r" b="b"/>
            <a:pathLst>
              <a:path w="14604" h="26670">
                <a:moveTo>
                  <a:pt x="9107" y="0"/>
                </a:moveTo>
                <a:lnTo>
                  <a:pt x="9107" y="21250"/>
                </a:lnTo>
                <a:lnTo>
                  <a:pt x="0" y="21250"/>
                </a:lnTo>
                <a:lnTo>
                  <a:pt x="0" y="26310"/>
                </a:lnTo>
                <a:lnTo>
                  <a:pt x="14167" y="26310"/>
                </a:lnTo>
                <a:lnTo>
                  <a:pt x="14167" y="0"/>
                </a:lnTo>
                <a:lnTo>
                  <a:pt x="910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4" name="object 6984"/>
          <p:cNvSpPr/>
          <p:nvPr/>
        </p:nvSpPr>
        <p:spPr>
          <a:xfrm>
            <a:off x="13131080" y="8748656"/>
            <a:ext cx="14604" cy="26670"/>
          </a:xfrm>
          <a:custGeom>
            <a:avLst/>
            <a:gdLst/>
            <a:ahLst/>
            <a:cxnLst/>
            <a:rect l="l" t="t" r="r" b="b"/>
            <a:pathLst>
              <a:path w="14605" h="26670">
                <a:moveTo>
                  <a:pt x="5059" y="0"/>
                </a:moveTo>
                <a:lnTo>
                  <a:pt x="5059" y="21250"/>
                </a:lnTo>
                <a:lnTo>
                  <a:pt x="14167" y="21250"/>
                </a:lnTo>
                <a:lnTo>
                  <a:pt x="14167" y="26310"/>
                </a:lnTo>
                <a:lnTo>
                  <a:pt x="0" y="26310"/>
                </a:lnTo>
                <a:lnTo>
                  <a:pt x="0" y="0"/>
                </a:lnTo>
                <a:lnTo>
                  <a:pt x="505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5" name="object 6985"/>
          <p:cNvSpPr/>
          <p:nvPr/>
        </p:nvSpPr>
        <p:spPr>
          <a:xfrm>
            <a:off x="12994467" y="8731959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 h="0">
                <a:moveTo>
                  <a:pt x="0" y="0"/>
                </a:moveTo>
                <a:lnTo>
                  <a:pt x="113338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6" name="object 6986"/>
          <p:cNvSpPr/>
          <p:nvPr/>
        </p:nvSpPr>
        <p:spPr>
          <a:xfrm>
            <a:off x="12898332" y="8727405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4" h="0">
                <a:moveTo>
                  <a:pt x="0" y="0"/>
                </a:moveTo>
                <a:lnTo>
                  <a:pt x="114350" y="0"/>
                </a:lnTo>
              </a:path>
            </a:pathLst>
          </a:custGeom>
          <a:ln w="113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7" name="object 6987"/>
          <p:cNvSpPr/>
          <p:nvPr/>
        </p:nvSpPr>
        <p:spPr>
          <a:xfrm>
            <a:off x="12686834" y="7957310"/>
            <a:ext cx="597535" cy="36830"/>
          </a:xfrm>
          <a:custGeom>
            <a:avLst/>
            <a:gdLst/>
            <a:ahLst/>
            <a:cxnLst/>
            <a:rect l="l" t="t" r="r" b="b"/>
            <a:pathLst>
              <a:path w="597534" h="36829">
                <a:moveTo>
                  <a:pt x="597051" y="0"/>
                </a:moveTo>
                <a:lnTo>
                  <a:pt x="0" y="0"/>
                </a:lnTo>
                <a:lnTo>
                  <a:pt x="35418" y="36430"/>
                </a:lnTo>
                <a:lnTo>
                  <a:pt x="597051" y="0"/>
                </a:lnTo>
                <a:close/>
              </a:path>
              <a:path w="597534" h="36829">
                <a:moveTo>
                  <a:pt x="597051" y="0"/>
                </a:moveTo>
                <a:lnTo>
                  <a:pt x="35418" y="36430"/>
                </a:lnTo>
                <a:lnTo>
                  <a:pt x="561633" y="36430"/>
                </a:lnTo>
                <a:lnTo>
                  <a:pt x="597051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8" name="object 6988"/>
          <p:cNvSpPr/>
          <p:nvPr/>
        </p:nvSpPr>
        <p:spPr>
          <a:xfrm>
            <a:off x="12686834" y="7957310"/>
            <a:ext cx="597535" cy="36830"/>
          </a:xfrm>
          <a:custGeom>
            <a:avLst/>
            <a:gdLst/>
            <a:ahLst/>
            <a:cxnLst/>
            <a:rect l="l" t="t" r="r" b="b"/>
            <a:pathLst>
              <a:path w="597534" h="36829">
                <a:moveTo>
                  <a:pt x="0" y="0"/>
                </a:moveTo>
                <a:lnTo>
                  <a:pt x="597051" y="0"/>
                </a:lnTo>
                <a:lnTo>
                  <a:pt x="35418" y="364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9" name="object 6989"/>
          <p:cNvSpPr/>
          <p:nvPr/>
        </p:nvSpPr>
        <p:spPr>
          <a:xfrm>
            <a:off x="12722252" y="7957310"/>
            <a:ext cx="561975" cy="36830"/>
          </a:xfrm>
          <a:custGeom>
            <a:avLst/>
            <a:gdLst/>
            <a:ahLst/>
            <a:cxnLst/>
            <a:rect l="l" t="t" r="r" b="b"/>
            <a:pathLst>
              <a:path w="561975" h="36829">
                <a:moveTo>
                  <a:pt x="561633" y="0"/>
                </a:moveTo>
                <a:lnTo>
                  <a:pt x="0" y="36430"/>
                </a:lnTo>
                <a:lnTo>
                  <a:pt x="526214" y="36430"/>
                </a:lnTo>
                <a:lnTo>
                  <a:pt x="561633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0" name="object 6990"/>
          <p:cNvSpPr/>
          <p:nvPr/>
        </p:nvSpPr>
        <p:spPr>
          <a:xfrm>
            <a:off x="13248467" y="79573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  <a:lnTo>
                  <a:pt x="35418" y="36430"/>
                </a:lnTo>
                <a:lnTo>
                  <a:pt x="35418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1" name="object 6991"/>
          <p:cNvSpPr/>
          <p:nvPr/>
        </p:nvSpPr>
        <p:spPr>
          <a:xfrm>
            <a:off x="13248467" y="79573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  <a:lnTo>
                  <a:pt x="35418" y="36430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2" name="object 6992"/>
          <p:cNvSpPr/>
          <p:nvPr/>
        </p:nvSpPr>
        <p:spPr>
          <a:xfrm>
            <a:off x="13248467" y="7993740"/>
            <a:ext cx="35560" cy="776605"/>
          </a:xfrm>
          <a:custGeom>
            <a:avLst/>
            <a:gdLst/>
            <a:ahLst/>
            <a:cxnLst/>
            <a:rect l="l" t="t" r="r" b="b"/>
            <a:pathLst>
              <a:path w="35559" h="776604">
                <a:moveTo>
                  <a:pt x="35418" y="0"/>
                </a:moveTo>
                <a:lnTo>
                  <a:pt x="0" y="740748"/>
                </a:lnTo>
                <a:lnTo>
                  <a:pt x="35418" y="776166"/>
                </a:lnTo>
                <a:lnTo>
                  <a:pt x="35418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3" name="object 6993"/>
          <p:cNvSpPr/>
          <p:nvPr/>
        </p:nvSpPr>
        <p:spPr>
          <a:xfrm>
            <a:off x="13248467" y="7993740"/>
            <a:ext cx="35560" cy="741045"/>
          </a:xfrm>
          <a:custGeom>
            <a:avLst/>
            <a:gdLst/>
            <a:ahLst/>
            <a:cxnLst/>
            <a:rect l="l" t="t" r="r" b="b"/>
            <a:pathLst>
              <a:path w="35559" h="741045">
                <a:moveTo>
                  <a:pt x="35418" y="0"/>
                </a:moveTo>
                <a:lnTo>
                  <a:pt x="35418" y="740748"/>
                </a:lnTo>
                <a:lnTo>
                  <a:pt x="0" y="74074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4" name="object 6994"/>
          <p:cNvSpPr/>
          <p:nvPr/>
        </p:nvSpPr>
        <p:spPr>
          <a:xfrm>
            <a:off x="13248467" y="873448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0"/>
                </a:lnTo>
                <a:lnTo>
                  <a:pt x="35418" y="3541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5" name="object 6995"/>
          <p:cNvSpPr/>
          <p:nvPr/>
        </p:nvSpPr>
        <p:spPr>
          <a:xfrm>
            <a:off x="13248467" y="7993740"/>
            <a:ext cx="35560" cy="741045"/>
          </a:xfrm>
          <a:custGeom>
            <a:avLst/>
            <a:gdLst/>
            <a:ahLst/>
            <a:cxnLst/>
            <a:rect l="l" t="t" r="r" b="b"/>
            <a:pathLst>
              <a:path w="35559" h="741045">
                <a:moveTo>
                  <a:pt x="35418" y="0"/>
                </a:moveTo>
                <a:lnTo>
                  <a:pt x="0" y="0"/>
                </a:lnTo>
                <a:lnTo>
                  <a:pt x="0" y="740748"/>
                </a:lnTo>
                <a:lnTo>
                  <a:pt x="35418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6" name="object 6996"/>
          <p:cNvSpPr/>
          <p:nvPr/>
        </p:nvSpPr>
        <p:spPr>
          <a:xfrm>
            <a:off x="13248467" y="7993740"/>
            <a:ext cx="35560" cy="741045"/>
          </a:xfrm>
          <a:custGeom>
            <a:avLst/>
            <a:gdLst/>
            <a:ahLst/>
            <a:cxnLst/>
            <a:rect l="l" t="t" r="r" b="b"/>
            <a:pathLst>
              <a:path w="35559" h="741045">
                <a:moveTo>
                  <a:pt x="35418" y="0"/>
                </a:moveTo>
                <a:lnTo>
                  <a:pt x="0" y="0"/>
                </a:lnTo>
                <a:lnTo>
                  <a:pt x="0" y="74074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7" name="object 6997"/>
          <p:cNvSpPr/>
          <p:nvPr/>
        </p:nvSpPr>
        <p:spPr>
          <a:xfrm>
            <a:off x="12686834" y="79573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0" y="36430"/>
                </a:lnTo>
                <a:lnTo>
                  <a:pt x="35418" y="36430"/>
                </a:lnTo>
                <a:lnTo>
                  <a:pt x="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8" name="object 6998"/>
          <p:cNvSpPr/>
          <p:nvPr/>
        </p:nvSpPr>
        <p:spPr>
          <a:xfrm>
            <a:off x="12686834" y="79573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0" y="36430"/>
                </a:lnTo>
                <a:lnTo>
                  <a:pt x="35418" y="364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9" name="object 6999"/>
          <p:cNvSpPr/>
          <p:nvPr/>
        </p:nvSpPr>
        <p:spPr>
          <a:xfrm>
            <a:off x="12686834" y="7993740"/>
            <a:ext cx="35560" cy="776605"/>
          </a:xfrm>
          <a:custGeom>
            <a:avLst/>
            <a:gdLst/>
            <a:ahLst/>
            <a:cxnLst/>
            <a:rect l="l" t="t" r="r" b="b"/>
            <a:pathLst>
              <a:path w="35559" h="776604">
                <a:moveTo>
                  <a:pt x="35418" y="0"/>
                </a:moveTo>
                <a:lnTo>
                  <a:pt x="0" y="740748"/>
                </a:lnTo>
                <a:lnTo>
                  <a:pt x="0" y="776166"/>
                </a:lnTo>
                <a:lnTo>
                  <a:pt x="35418" y="740748"/>
                </a:lnTo>
                <a:lnTo>
                  <a:pt x="35418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0" name="object 7000"/>
          <p:cNvSpPr/>
          <p:nvPr/>
        </p:nvSpPr>
        <p:spPr>
          <a:xfrm>
            <a:off x="12686834" y="7993740"/>
            <a:ext cx="35560" cy="741045"/>
          </a:xfrm>
          <a:custGeom>
            <a:avLst/>
            <a:gdLst/>
            <a:ahLst/>
            <a:cxnLst/>
            <a:rect l="l" t="t" r="r" b="b"/>
            <a:pathLst>
              <a:path w="35559" h="741045">
                <a:moveTo>
                  <a:pt x="35418" y="0"/>
                </a:moveTo>
                <a:lnTo>
                  <a:pt x="35418" y="740748"/>
                </a:lnTo>
                <a:lnTo>
                  <a:pt x="0" y="74074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1" name="object 7001"/>
          <p:cNvSpPr/>
          <p:nvPr/>
        </p:nvSpPr>
        <p:spPr>
          <a:xfrm>
            <a:off x="12686834" y="873448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0"/>
                </a:lnTo>
                <a:lnTo>
                  <a:pt x="0" y="3541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2" name="object 7002"/>
          <p:cNvSpPr/>
          <p:nvPr/>
        </p:nvSpPr>
        <p:spPr>
          <a:xfrm>
            <a:off x="12686834" y="7993740"/>
            <a:ext cx="35560" cy="741045"/>
          </a:xfrm>
          <a:custGeom>
            <a:avLst/>
            <a:gdLst/>
            <a:ahLst/>
            <a:cxnLst/>
            <a:rect l="l" t="t" r="r" b="b"/>
            <a:pathLst>
              <a:path w="35559" h="741045">
                <a:moveTo>
                  <a:pt x="35418" y="0"/>
                </a:moveTo>
                <a:lnTo>
                  <a:pt x="0" y="0"/>
                </a:lnTo>
                <a:lnTo>
                  <a:pt x="0" y="740748"/>
                </a:lnTo>
                <a:lnTo>
                  <a:pt x="35418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3" name="object 7003"/>
          <p:cNvSpPr/>
          <p:nvPr/>
        </p:nvSpPr>
        <p:spPr>
          <a:xfrm>
            <a:off x="12686834" y="7993740"/>
            <a:ext cx="35560" cy="741045"/>
          </a:xfrm>
          <a:custGeom>
            <a:avLst/>
            <a:gdLst/>
            <a:ahLst/>
            <a:cxnLst/>
            <a:rect l="l" t="t" r="r" b="b"/>
            <a:pathLst>
              <a:path w="35559" h="741045">
                <a:moveTo>
                  <a:pt x="35418" y="0"/>
                </a:moveTo>
                <a:lnTo>
                  <a:pt x="0" y="0"/>
                </a:lnTo>
                <a:lnTo>
                  <a:pt x="0" y="74074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4" name="object 7004"/>
          <p:cNvSpPr/>
          <p:nvPr/>
        </p:nvSpPr>
        <p:spPr>
          <a:xfrm>
            <a:off x="12994467" y="8722852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 h="0">
                <a:moveTo>
                  <a:pt x="0" y="0"/>
                </a:moveTo>
                <a:lnTo>
                  <a:pt x="113338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5" name="object 7005"/>
          <p:cNvSpPr/>
          <p:nvPr/>
        </p:nvSpPr>
        <p:spPr>
          <a:xfrm>
            <a:off x="12898332" y="8717791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4" h="0">
                <a:moveTo>
                  <a:pt x="0" y="0"/>
                </a:moveTo>
                <a:lnTo>
                  <a:pt x="114350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6" name="object 7006"/>
          <p:cNvSpPr/>
          <p:nvPr/>
        </p:nvSpPr>
        <p:spPr>
          <a:xfrm>
            <a:off x="13136140" y="8734489"/>
            <a:ext cx="147955" cy="35560"/>
          </a:xfrm>
          <a:custGeom>
            <a:avLst/>
            <a:gdLst/>
            <a:ahLst/>
            <a:cxnLst/>
            <a:rect l="l" t="t" r="r" b="b"/>
            <a:pathLst>
              <a:path w="147955" h="35559">
                <a:moveTo>
                  <a:pt x="147744" y="35418"/>
                </a:moveTo>
                <a:lnTo>
                  <a:pt x="0" y="35418"/>
                </a:lnTo>
                <a:lnTo>
                  <a:pt x="0" y="0"/>
                </a:ln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7" name="object 7007"/>
          <p:cNvSpPr/>
          <p:nvPr/>
        </p:nvSpPr>
        <p:spPr>
          <a:xfrm>
            <a:off x="12686834" y="8734489"/>
            <a:ext cx="147955" cy="35560"/>
          </a:xfrm>
          <a:custGeom>
            <a:avLst/>
            <a:gdLst/>
            <a:ahLst/>
            <a:cxnLst/>
            <a:rect l="l" t="t" r="r" b="b"/>
            <a:pathLst>
              <a:path w="147954" h="35559">
                <a:moveTo>
                  <a:pt x="35418" y="0"/>
                </a:moveTo>
                <a:lnTo>
                  <a:pt x="147744" y="0"/>
                </a:lnTo>
                <a:lnTo>
                  <a:pt x="147744" y="35418"/>
                </a:lnTo>
                <a:lnTo>
                  <a:pt x="0" y="3541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8" name="object 7008"/>
          <p:cNvSpPr/>
          <p:nvPr/>
        </p:nvSpPr>
        <p:spPr>
          <a:xfrm>
            <a:off x="12997503" y="8799254"/>
            <a:ext cx="47625" cy="12700"/>
          </a:xfrm>
          <a:custGeom>
            <a:avLst/>
            <a:gdLst/>
            <a:ahLst/>
            <a:cxnLst/>
            <a:rect l="l" t="t" r="r" b="b"/>
            <a:pathLst>
              <a:path w="47625" h="12700">
                <a:moveTo>
                  <a:pt x="0" y="0"/>
                </a:moveTo>
                <a:lnTo>
                  <a:pt x="47561" y="0"/>
                </a:lnTo>
                <a:lnTo>
                  <a:pt x="35418" y="1214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9" name="object 7009"/>
          <p:cNvSpPr/>
          <p:nvPr/>
        </p:nvSpPr>
        <p:spPr>
          <a:xfrm>
            <a:off x="13032922" y="87871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0" name="object 7010"/>
          <p:cNvSpPr/>
          <p:nvPr/>
        </p:nvSpPr>
        <p:spPr>
          <a:xfrm>
            <a:off x="12722252" y="7993740"/>
            <a:ext cx="526415" cy="0"/>
          </a:xfrm>
          <a:custGeom>
            <a:avLst/>
            <a:gdLst/>
            <a:ahLst/>
            <a:cxnLst/>
            <a:rect l="l" t="t" r="r" b="b"/>
            <a:pathLst>
              <a:path w="526415" h="0">
                <a:moveTo>
                  <a:pt x="526214" y="0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1" name="object 7011"/>
          <p:cNvSpPr/>
          <p:nvPr/>
        </p:nvSpPr>
        <p:spPr>
          <a:xfrm>
            <a:off x="13248467" y="7993740"/>
            <a:ext cx="0" cy="741045"/>
          </a:xfrm>
          <a:custGeom>
            <a:avLst/>
            <a:gdLst/>
            <a:ahLst/>
            <a:cxnLst/>
            <a:rect l="l" t="t" r="r" b="b"/>
            <a:pathLst>
              <a:path w="0" h="741045">
                <a:moveTo>
                  <a:pt x="0" y="740748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2" name="object 7012"/>
          <p:cNvSpPr/>
          <p:nvPr/>
        </p:nvSpPr>
        <p:spPr>
          <a:xfrm>
            <a:off x="12722252" y="7993740"/>
            <a:ext cx="0" cy="741045"/>
          </a:xfrm>
          <a:custGeom>
            <a:avLst/>
            <a:gdLst/>
            <a:ahLst/>
            <a:cxnLst/>
            <a:rect l="l" t="t" r="r" b="b"/>
            <a:pathLst>
              <a:path w="0" h="741045">
                <a:moveTo>
                  <a:pt x="0" y="0"/>
                </a:moveTo>
                <a:lnTo>
                  <a:pt x="0" y="74074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3" name="object 7013"/>
          <p:cNvSpPr/>
          <p:nvPr/>
        </p:nvSpPr>
        <p:spPr>
          <a:xfrm>
            <a:off x="13092627" y="8706154"/>
            <a:ext cx="139065" cy="19685"/>
          </a:xfrm>
          <a:custGeom>
            <a:avLst/>
            <a:gdLst/>
            <a:ahLst/>
            <a:cxnLst/>
            <a:rect l="l" t="t" r="r" b="b"/>
            <a:pathLst>
              <a:path w="139065" h="19684">
                <a:moveTo>
                  <a:pt x="138637" y="19227"/>
                </a:moveTo>
                <a:lnTo>
                  <a:pt x="108278" y="19227"/>
                </a:lnTo>
                <a:lnTo>
                  <a:pt x="108278" y="9107"/>
                </a:lnTo>
                <a:lnTo>
                  <a:pt x="0" y="9107"/>
                </a:lnTo>
                <a:lnTo>
                  <a:pt x="0" y="0"/>
                </a:lnTo>
                <a:lnTo>
                  <a:pt x="1194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4" name="object 7014"/>
          <p:cNvSpPr/>
          <p:nvPr/>
        </p:nvSpPr>
        <p:spPr>
          <a:xfrm>
            <a:off x="12739455" y="8706154"/>
            <a:ext cx="139065" cy="19685"/>
          </a:xfrm>
          <a:custGeom>
            <a:avLst/>
            <a:gdLst/>
            <a:ahLst/>
            <a:cxnLst/>
            <a:rect l="l" t="t" r="r" b="b"/>
            <a:pathLst>
              <a:path w="139065" h="19684">
                <a:moveTo>
                  <a:pt x="19227" y="0"/>
                </a:moveTo>
                <a:lnTo>
                  <a:pt x="138637" y="0"/>
                </a:lnTo>
                <a:lnTo>
                  <a:pt x="138637" y="19227"/>
                </a:lnTo>
                <a:lnTo>
                  <a:pt x="0" y="192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5" name="object 7015"/>
          <p:cNvSpPr/>
          <p:nvPr/>
        </p:nvSpPr>
        <p:spPr>
          <a:xfrm>
            <a:off x="12878093" y="8725381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 h="0">
                <a:moveTo>
                  <a:pt x="322812" y="0"/>
                </a:moveTo>
                <a:lnTo>
                  <a:pt x="214533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6" name="object 7016"/>
          <p:cNvSpPr/>
          <p:nvPr/>
        </p:nvSpPr>
        <p:spPr>
          <a:xfrm>
            <a:off x="12997503" y="8664664"/>
            <a:ext cx="47625" cy="12700"/>
          </a:xfrm>
          <a:custGeom>
            <a:avLst/>
            <a:gdLst/>
            <a:ahLst/>
            <a:cxnLst/>
            <a:rect l="l" t="t" r="r" b="b"/>
            <a:pathLst>
              <a:path w="47625" h="12700">
                <a:moveTo>
                  <a:pt x="0" y="12143"/>
                </a:moveTo>
                <a:lnTo>
                  <a:pt x="47561" y="12143"/>
                </a:lnTo>
                <a:lnTo>
                  <a:pt x="3541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7" name="object 7017"/>
          <p:cNvSpPr/>
          <p:nvPr/>
        </p:nvSpPr>
        <p:spPr>
          <a:xfrm>
            <a:off x="13032922" y="867680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0"/>
                </a:moveTo>
                <a:lnTo>
                  <a:pt x="0" y="1214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8" name="object 7018"/>
          <p:cNvSpPr/>
          <p:nvPr/>
        </p:nvSpPr>
        <p:spPr>
          <a:xfrm>
            <a:off x="12739455" y="8064577"/>
            <a:ext cx="492125" cy="0"/>
          </a:xfrm>
          <a:custGeom>
            <a:avLst/>
            <a:gdLst/>
            <a:ahLst/>
            <a:cxnLst/>
            <a:rect l="l" t="t" r="r" b="b"/>
            <a:pathLst>
              <a:path w="492125" h="0">
                <a:moveTo>
                  <a:pt x="49180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9" name="object 7019"/>
          <p:cNvSpPr/>
          <p:nvPr/>
        </p:nvSpPr>
        <p:spPr>
          <a:xfrm>
            <a:off x="12758683" y="8083804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 h="0">
                <a:moveTo>
                  <a:pt x="0" y="0"/>
                </a:moveTo>
                <a:lnTo>
                  <a:pt x="45335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0" name="object 7020"/>
          <p:cNvSpPr/>
          <p:nvPr/>
        </p:nvSpPr>
        <p:spPr>
          <a:xfrm>
            <a:off x="13231263" y="8064577"/>
            <a:ext cx="0" cy="661035"/>
          </a:xfrm>
          <a:custGeom>
            <a:avLst/>
            <a:gdLst/>
            <a:ahLst/>
            <a:cxnLst/>
            <a:rect l="l" t="t" r="r" b="b"/>
            <a:pathLst>
              <a:path w="0" h="661034">
                <a:moveTo>
                  <a:pt x="0" y="0"/>
                </a:moveTo>
                <a:lnTo>
                  <a:pt x="0" y="66080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1" name="object 7021"/>
          <p:cNvSpPr/>
          <p:nvPr/>
        </p:nvSpPr>
        <p:spPr>
          <a:xfrm>
            <a:off x="13212036" y="8083804"/>
            <a:ext cx="0" cy="622935"/>
          </a:xfrm>
          <a:custGeom>
            <a:avLst/>
            <a:gdLst/>
            <a:ahLst/>
            <a:cxnLst/>
            <a:rect l="l" t="t" r="r" b="b"/>
            <a:pathLst>
              <a:path w="0" h="622934">
                <a:moveTo>
                  <a:pt x="0" y="0"/>
                </a:moveTo>
                <a:lnTo>
                  <a:pt x="0" y="62235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2" name="object 7022"/>
          <p:cNvSpPr/>
          <p:nvPr/>
        </p:nvSpPr>
        <p:spPr>
          <a:xfrm>
            <a:off x="12739455" y="8064577"/>
            <a:ext cx="0" cy="661035"/>
          </a:xfrm>
          <a:custGeom>
            <a:avLst/>
            <a:gdLst/>
            <a:ahLst/>
            <a:cxnLst/>
            <a:rect l="l" t="t" r="r" b="b"/>
            <a:pathLst>
              <a:path w="0" h="661034">
                <a:moveTo>
                  <a:pt x="0" y="0"/>
                </a:moveTo>
                <a:lnTo>
                  <a:pt x="0" y="66080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3" name="object 7023"/>
          <p:cNvSpPr/>
          <p:nvPr/>
        </p:nvSpPr>
        <p:spPr>
          <a:xfrm>
            <a:off x="12758683" y="8083804"/>
            <a:ext cx="0" cy="622935"/>
          </a:xfrm>
          <a:custGeom>
            <a:avLst/>
            <a:gdLst/>
            <a:ahLst/>
            <a:cxnLst/>
            <a:rect l="l" t="t" r="r" b="b"/>
            <a:pathLst>
              <a:path w="0" h="622934">
                <a:moveTo>
                  <a:pt x="0" y="0"/>
                </a:moveTo>
                <a:lnTo>
                  <a:pt x="0" y="62235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4" name="object 7024"/>
          <p:cNvSpPr/>
          <p:nvPr/>
        </p:nvSpPr>
        <p:spPr>
          <a:xfrm>
            <a:off x="12882140" y="8041302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 h="0">
                <a:moveTo>
                  <a:pt x="20643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5" name="object 7025"/>
          <p:cNvSpPr/>
          <p:nvPr/>
        </p:nvSpPr>
        <p:spPr>
          <a:xfrm>
            <a:off x="12882140" y="8023087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182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6" name="object 7026"/>
          <p:cNvSpPr/>
          <p:nvPr/>
        </p:nvSpPr>
        <p:spPr>
          <a:xfrm>
            <a:off x="13081496" y="8017015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5">
                <a:moveTo>
                  <a:pt x="0" y="2428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7" name="object 7027"/>
          <p:cNvSpPr/>
          <p:nvPr/>
        </p:nvSpPr>
        <p:spPr>
          <a:xfrm>
            <a:off x="12890236" y="8017015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5">
                <a:moveTo>
                  <a:pt x="0" y="2428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8" name="object 7028"/>
          <p:cNvSpPr/>
          <p:nvPr/>
        </p:nvSpPr>
        <p:spPr>
          <a:xfrm>
            <a:off x="13092627" y="8017015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5">
                <a:moveTo>
                  <a:pt x="0" y="2428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9" name="object 7029"/>
          <p:cNvSpPr/>
          <p:nvPr/>
        </p:nvSpPr>
        <p:spPr>
          <a:xfrm>
            <a:off x="12878093" y="8017015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5">
                <a:moveTo>
                  <a:pt x="0" y="2428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0" name="object 7030"/>
          <p:cNvSpPr/>
          <p:nvPr/>
        </p:nvSpPr>
        <p:spPr>
          <a:xfrm>
            <a:off x="12878093" y="8029158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0" y="0"/>
                </a:moveTo>
                <a:lnTo>
                  <a:pt x="809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1" name="object 7031"/>
          <p:cNvSpPr/>
          <p:nvPr/>
        </p:nvSpPr>
        <p:spPr>
          <a:xfrm>
            <a:off x="12132285" y="7954274"/>
            <a:ext cx="1155700" cy="0"/>
          </a:xfrm>
          <a:custGeom>
            <a:avLst/>
            <a:gdLst/>
            <a:ahLst/>
            <a:cxnLst/>
            <a:rect l="l" t="t" r="r" b="b"/>
            <a:pathLst>
              <a:path w="1155700" h="0">
                <a:moveTo>
                  <a:pt x="0" y="0"/>
                </a:moveTo>
                <a:lnTo>
                  <a:pt x="11556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2" name="object 7032"/>
          <p:cNvSpPr/>
          <p:nvPr/>
        </p:nvSpPr>
        <p:spPr>
          <a:xfrm>
            <a:off x="12012874" y="78824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3" name="object 7033"/>
          <p:cNvSpPr/>
          <p:nvPr/>
        </p:nvSpPr>
        <p:spPr>
          <a:xfrm>
            <a:off x="12012874" y="790468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4" name="object 7034"/>
          <p:cNvSpPr/>
          <p:nvPr/>
        </p:nvSpPr>
        <p:spPr>
          <a:xfrm>
            <a:off x="12054364" y="78935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5" name="object 7035"/>
          <p:cNvSpPr/>
          <p:nvPr/>
        </p:nvSpPr>
        <p:spPr>
          <a:xfrm>
            <a:off x="12054364" y="78935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6" name="object 7036"/>
          <p:cNvSpPr/>
          <p:nvPr/>
        </p:nvSpPr>
        <p:spPr>
          <a:xfrm>
            <a:off x="12066508" y="788242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7" name="object 7037"/>
          <p:cNvSpPr/>
          <p:nvPr/>
        </p:nvSpPr>
        <p:spPr>
          <a:xfrm>
            <a:off x="12012874" y="796439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8" name="object 7038"/>
          <p:cNvSpPr/>
          <p:nvPr/>
        </p:nvSpPr>
        <p:spPr>
          <a:xfrm>
            <a:off x="12038173" y="7952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9" name="object 7039"/>
          <p:cNvSpPr/>
          <p:nvPr/>
        </p:nvSpPr>
        <p:spPr>
          <a:xfrm>
            <a:off x="12038173" y="7952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0" name="object 7040"/>
          <p:cNvSpPr/>
          <p:nvPr/>
        </p:nvSpPr>
        <p:spPr>
          <a:xfrm>
            <a:off x="12050317" y="788849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1" name="object 7041"/>
          <p:cNvSpPr/>
          <p:nvPr/>
        </p:nvSpPr>
        <p:spPr>
          <a:xfrm>
            <a:off x="12034125" y="794820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2" name="object 7042"/>
          <p:cNvSpPr/>
          <p:nvPr/>
        </p:nvSpPr>
        <p:spPr>
          <a:xfrm>
            <a:off x="12097878" y="79360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3" name="object 7043"/>
          <p:cNvSpPr/>
          <p:nvPr/>
        </p:nvSpPr>
        <p:spPr>
          <a:xfrm>
            <a:off x="12097878" y="79360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4" name="object 7044"/>
          <p:cNvSpPr/>
          <p:nvPr/>
        </p:nvSpPr>
        <p:spPr>
          <a:xfrm>
            <a:off x="12109009" y="7903677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5" h="22859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5" name="object 7045"/>
          <p:cNvSpPr/>
          <p:nvPr/>
        </p:nvSpPr>
        <p:spPr>
          <a:xfrm>
            <a:off x="12081687" y="79947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6" name="object 7046"/>
          <p:cNvSpPr/>
          <p:nvPr/>
        </p:nvSpPr>
        <p:spPr>
          <a:xfrm>
            <a:off x="12081687" y="79947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7" name="object 7047"/>
          <p:cNvSpPr/>
          <p:nvPr/>
        </p:nvSpPr>
        <p:spPr>
          <a:xfrm>
            <a:off x="12092819" y="794617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8" name="object 7048"/>
          <p:cNvSpPr/>
          <p:nvPr/>
        </p:nvSpPr>
        <p:spPr>
          <a:xfrm>
            <a:off x="12120141" y="7990705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9" name="object 7049"/>
          <p:cNvSpPr/>
          <p:nvPr/>
        </p:nvSpPr>
        <p:spPr>
          <a:xfrm>
            <a:off x="10752995" y="78824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0" name="object 7050"/>
          <p:cNvSpPr/>
          <p:nvPr/>
        </p:nvSpPr>
        <p:spPr>
          <a:xfrm>
            <a:off x="10752995" y="790468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1" name="object 7051"/>
          <p:cNvSpPr/>
          <p:nvPr/>
        </p:nvSpPr>
        <p:spPr>
          <a:xfrm>
            <a:off x="10794485" y="78935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2" name="object 7052"/>
          <p:cNvSpPr/>
          <p:nvPr/>
        </p:nvSpPr>
        <p:spPr>
          <a:xfrm>
            <a:off x="10794485" y="78935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3" name="object 7053"/>
          <p:cNvSpPr/>
          <p:nvPr/>
        </p:nvSpPr>
        <p:spPr>
          <a:xfrm>
            <a:off x="10806628" y="788242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4" name="object 7054"/>
          <p:cNvSpPr/>
          <p:nvPr/>
        </p:nvSpPr>
        <p:spPr>
          <a:xfrm>
            <a:off x="10752995" y="796439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5" name="object 7055"/>
          <p:cNvSpPr/>
          <p:nvPr/>
        </p:nvSpPr>
        <p:spPr>
          <a:xfrm>
            <a:off x="10778294" y="7952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6" name="object 7056"/>
          <p:cNvSpPr/>
          <p:nvPr/>
        </p:nvSpPr>
        <p:spPr>
          <a:xfrm>
            <a:off x="10778294" y="7952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7" name="object 7057"/>
          <p:cNvSpPr/>
          <p:nvPr/>
        </p:nvSpPr>
        <p:spPr>
          <a:xfrm>
            <a:off x="10790437" y="788849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8" name="object 7058"/>
          <p:cNvSpPr/>
          <p:nvPr/>
        </p:nvSpPr>
        <p:spPr>
          <a:xfrm>
            <a:off x="10774246" y="794820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9" name="object 7059"/>
          <p:cNvSpPr/>
          <p:nvPr/>
        </p:nvSpPr>
        <p:spPr>
          <a:xfrm>
            <a:off x="10837998" y="79360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0" name="object 7060"/>
          <p:cNvSpPr/>
          <p:nvPr/>
        </p:nvSpPr>
        <p:spPr>
          <a:xfrm>
            <a:off x="10837998" y="79360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1" name="object 7061"/>
          <p:cNvSpPr/>
          <p:nvPr/>
        </p:nvSpPr>
        <p:spPr>
          <a:xfrm>
            <a:off x="10849130" y="7903677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5" h="22859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2" name="object 7062"/>
          <p:cNvSpPr/>
          <p:nvPr/>
        </p:nvSpPr>
        <p:spPr>
          <a:xfrm>
            <a:off x="10821807" y="79947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3" name="object 7063"/>
          <p:cNvSpPr/>
          <p:nvPr/>
        </p:nvSpPr>
        <p:spPr>
          <a:xfrm>
            <a:off x="10821807" y="79947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4" name="object 7064"/>
          <p:cNvSpPr/>
          <p:nvPr/>
        </p:nvSpPr>
        <p:spPr>
          <a:xfrm>
            <a:off x="10832939" y="794617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5" name="object 7065"/>
          <p:cNvSpPr/>
          <p:nvPr/>
        </p:nvSpPr>
        <p:spPr>
          <a:xfrm>
            <a:off x="10860261" y="7990705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6" name="object 7066"/>
          <p:cNvSpPr/>
          <p:nvPr/>
        </p:nvSpPr>
        <p:spPr>
          <a:xfrm>
            <a:off x="9470852" y="78824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7" name="object 7067"/>
          <p:cNvSpPr/>
          <p:nvPr/>
        </p:nvSpPr>
        <p:spPr>
          <a:xfrm>
            <a:off x="9470852" y="790468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8" name="object 7068"/>
          <p:cNvSpPr/>
          <p:nvPr/>
        </p:nvSpPr>
        <p:spPr>
          <a:xfrm>
            <a:off x="9513354" y="78935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9" name="object 7069"/>
          <p:cNvSpPr/>
          <p:nvPr/>
        </p:nvSpPr>
        <p:spPr>
          <a:xfrm>
            <a:off x="9513354" y="78935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0" name="object 7070"/>
          <p:cNvSpPr/>
          <p:nvPr/>
        </p:nvSpPr>
        <p:spPr>
          <a:xfrm>
            <a:off x="9525498" y="788242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1" name="object 7071"/>
          <p:cNvSpPr/>
          <p:nvPr/>
        </p:nvSpPr>
        <p:spPr>
          <a:xfrm>
            <a:off x="9470852" y="796439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2" name="object 7072"/>
          <p:cNvSpPr/>
          <p:nvPr/>
        </p:nvSpPr>
        <p:spPr>
          <a:xfrm>
            <a:off x="9497163" y="7952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3" name="object 7073"/>
          <p:cNvSpPr/>
          <p:nvPr/>
        </p:nvSpPr>
        <p:spPr>
          <a:xfrm>
            <a:off x="9497163" y="7952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4" name="object 7074"/>
          <p:cNvSpPr/>
          <p:nvPr/>
        </p:nvSpPr>
        <p:spPr>
          <a:xfrm>
            <a:off x="9509307" y="788849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5" name="object 7075"/>
          <p:cNvSpPr/>
          <p:nvPr/>
        </p:nvSpPr>
        <p:spPr>
          <a:xfrm>
            <a:off x="9493115" y="794820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6" name="object 7076"/>
          <p:cNvSpPr/>
          <p:nvPr/>
        </p:nvSpPr>
        <p:spPr>
          <a:xfrm>
            <a:off x="9555857" y="79360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7" name="object 7077"/>
          <p:cNvSpPr/>
          <p:nvPr/>
        </p:nvSpPr>
        <p:spPr>
          <a:xfrm>
            <a:off x="9555857" y="79360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8" name="object 7078"/>
          <p:cNvSpPr/>
          <p:nvPr/>
        </p:nvSpPr>
        <p:spPr>
          <a:xfrm>
            <a:off x="9568000" y="7903677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9" name="object 7079"/>
          <p:cNvSpPr/>
          <p:nvPr/>
        </p:nvSpPr>
        <p:spPr>
          <a:xfrm>
            <a:off x="9539665" y="79947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0" name="object 7080"/>
          <p:cNvSpPr/>
          <p:nvPr/>
        </p:nvSpPr>
        <p:spPr>
          <a:xfrm>
            <a:off x="9539665" y="79947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1" name="object 7081"/>
          <p:cNvSpPr/>
          <p:nvPr/>
        </p:nvSpPr>
        <p:spPr>
          <a:xfrm>
            <a:off x="9551809" y="7946179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2" name="object 7082"/>
          <p:cNvSpPr/>
          <p:nvPr/>
        </p:nvSpPr>
        <p:spPr>
          <a:xfrm>
            <a:off x="9578120" y="7990705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3" name="object 7083"/>
          <p:cNvSpPr/>
          <p:nvPr/>
        </p:nvSpPr>
        <p:spPr>
          <a:xfrm>
            <a:off x="8189722" y="78824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4" name="object 7084"/>
          <p:cNvSpPr/>
          <p:nvPr/>
        </p:nvSpPr>
        <p:spPr>
          <a:xfrm>
            <a:off x="8189722" y="790468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5" name="object 7085"/>
          <p:cNvSpPr/>
          <p:nvPr/>
        </p:nvSpPr>
        <p:spPr>
          <a:xfrm>
            <a:off x="8232224" y="78935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6" name="object 7086"/>
          <p:cNvSpPr/>
          <p:nvPr/>
        </p:nvSpPr>
        <p:spPr>
          <a:xfrm>
            <a:off x="8232224" y="78935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7" name="object 7087"/>
          <p:cNvSpPr/>
          <p:nvPr/>
        </p:nvSpPr>
        <p:spPr>
          <a:xfrm>
            <a:off x="8243355" y="7882425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8" name="object 7088"/>
          <p:cNvSpPr/>
          <p:nvPr/>
        </p:nvSpPr>
        <p:spPr>
          <a:xfrm>
            <a:off x="8189722" y="796439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9" name="object 7089"/>
          <p:cNvSpPr/>
          <p:nvPr/>
        </p:nvSpPr>
        <p:spPr>
          <a:xfrm>
            <a:off x="8216033" y="7952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0" name="object 7090"/>
          <p:cNvSpPr/>
          <p:nvPr/>
        </p:nvSpPr>
        <p:spPr>
          <a:xfrm>
            <a:off x="8216033" y="7952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1" name="object 7091"/>
          <p:cNvSpPr/>
          <p:nvPr/>
        </p:nvSpPr>
        <p:spPr>
          <a:xfrm>
            <a:off x="8227164" y="788849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2" name="object 7092"/>
          <p:cNvSpPr/>
          <p:nvPr/>
        </p:nvSpPr>
        <p:spPr>
          <a:xfrm>
            <a:off x="8210973" y="794820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3" name="object 7093"/>
          <p:cNvSpPr/>
          <p:nvPr/>
        </p:nvSpPr>
        <p:spPr>
          <a:xfrm>
            <a:off x="8274726" y="79360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4" name="object 7094"/>
          <p:cNvSpPr/>
          <p:nvPr/>
        </p:nvSpPr>
        <p:spPr>
          <a:xfrm>
            <a:off x="8274726" y="79360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5" name="object 7095"/>
          <p:cNvSpPr/>
          <p:nvPr/>
        </p:nvSpPr>
        <p:spPr>
          <a:xfrm>
            <a:off x="8286870" y="7903677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6" name="object 7096"/>
          <p:cNvSpPr/>
          <p:nvPr/>
        </p:nvSpPr>
        <p:spPr>
          <a:xfrm>
            <a:off x="8258535" y="79947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7" name="object 7097"/>
          <p:cNvSpPr/>
          <p:nvPr/>
        </p:nvSpPr>
        <p:spPr>
          <a:xfrm>
            <a:off x="8258535" y="79947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8" name="object 7098"/>
          <p:cNvSpPr/>
          <p:nvPr/>
        </p:nvSpPr>
        <p:spPr>
          <a:xfrm>
            <a:off x="8270678" y="7946179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9" name="object 7099"/>
          <p:cNvSpPr/>
          <p:nvPr/>
        </p:nvSpPr>
        <p:spPr>
          <a:xfrm>
            <a:off x="8296988" y="7990705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0" name="object 7100"/>
          <p:cNvSpPr/>
          <p:nvPr/>
        </p:nvSpPr>
        <p:spPr>
          <a:xfrm>
            <a:off x="6986512" y="7894569"/>
            <a:ext cx="819785" cy="0"/>
          </a:xfrm>
          <a:custGeom>
            <a:avLst/>
            <a:gdLst/>
            <a:ahLst/>
            <a:cxnLst/>
            <a:rect l="l" t="t" r="r" b="b"/>
            <a:pathLst>
              <a:path w="819784" h="0">
                <a:moveTo>
                  <a:pt x="8196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1" name="object 7101"/>
          <p:cNvSpPr/>
          <p:nvPr/>
        </p:nvSpPr>
        <p:spPr>
          <a:xfrm>
            <a:off x="6976645" y="8844791"/>
            <a:ext cx="0" cy="466090"/>
          </a:xfrm>
          <a:custGeom>
            <a:avLst/>
            <a:gdLst/>
            <a:ahLst/>
            <a:cxnLst/>
            <a:rect l="l" t="t" r="r" b="b"/>
            <a:pathLst>
              <a:path w="0" h="466090">
                <a:moveTo>
                  <a:pt x="0" y="0"/>
                </a:moveTo>
                <a:lnTo>
                  <a:pt x="0" y="465497"/>
                </a:lnTo>
              </a:path>
            </a:pathLst>
          </a:custGeom>
          <a:ln w="2276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2" name="object 7102"/>
          <p:cNvSpPr/>
          <p:nvPr/>
        </p:nvSpPr>
        <p:spPr>
          <a:xfrm>
            <a:off x="6986512" y="7894569"/>
            <a:ext cx="0" cy="959485"/>
          </a:xfrm>
          <a:custGeom>
            <a:avLst/>
            <a:gdLst/>
            <a:ahLst/>
            <a:cxnLst/>
            <a:rect l="l" t="t" r="r" b="b"/>
            <a:pathLst>
              <a:path w="0" h="959484">
                <a:moveTo>
                  <a:pt x="0" y="95932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3" name="object 7103"/>
          <p:cNvSpPr/>
          <p:nvPr/>
        </p:nvSpPr>
        <p:spPr>
          <a:xfrm>
            <a:off x="13350675" y="8762824"/>
            <a:ext cx="287655" cy="74930"/>
          </a:xfrm>
          <a:custGeom>
            <a:avLst/>
            <a:gdLst/>
            <a:ahLst/>
            <a:cxnLst/>
            <a:rect l="l" t="t" r="r" b="b"/>
            <a:pathLst>
              <a:path w="287655" h="74929">
                <a:moveTo>
                  <a:pt x="0" y="74884"/>
                </a:moveTo>
                <a:lnTo>
                  <a:pt x="287394" y="74884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4" name="object 7104"/>
          <p:cNvSpPr/>
          <p:nvPr/>
        </p:nvSpPr>
        <p:spPr>
          <a:xfrm>
            <a:off x="13350675" y="8688951"/>
            <a:ext cx="287655" cy="74295"/>
          </a:xfrm>
          <a:custGeom>
            <a:avLst/>
            <a:gdLst/>
            <a:ahLst/>
            <a:cxnLst/>
            <a:rect l="l" t="t" r="r" b="b"/>
            <a:pathLst>
              <a:path w="287655" h="74295">
                <a:moveTo>
                  <a:pt x="0" y="73872"/>
                </a:moveTo>
                <a:lnTo>
                  <a:pt x="287394" y="73872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5" name="object 7105"/>
          <p:cNvSpPr/>
          <p:nvPr/>
        </p:nvSpPr>
        <p:spPr>
          <a:xfrm>
            <a:off x="13350675" y="8615078"/>
            <a:ext cx="287655" cy="74295"/>
          </a:xfrm>
          <a:custGeom>
            <a:avLst/>
            <a:gdLst/>
            <a:ahLst/>
            <a:cxnLst/>
            <a:rect l="l" t="t" r="r" b="b"/>
            <a:pathLst>
              <a:path w="287655" h="74295">
                <a:moveTo>
                  <a:pt x="0" y="73872"/>
                </a:moveTo>
                <a:lnTo>
                  <a:pt x="287394" y="73872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6" name="object 7106"/>
          <p:cNvSpPr/>
          <p:nvPr/>
        </p:nvSpPr>
        <p:spPr>
          <a:xfrm>
            <a:off x="13350675" y="8541206"/>
            <a:ext cx="287655" cy="74295"/>
          </a:xfrm>
          <a:custGeom>
            <a:avLst/>
            <a:gdLst/>
            <a:ahLst/>
            <a:cxnLst/>
            <a:rect l="l" t="t" r="r" b="b"/>
            <a:pathLst>
              <a:path w="287655" h="74295">
                <a:moveTo>
                  <a:pt x="0" y="73872"/>
                </a:moveTo>
                <a:lnTo>
                  <a:pt x="287394" y="73872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7" name="object 7107"/>
          <p:cNvSpPr/>
          <p:nvPr/>
        </p:nvSpPr>
        <p:spPr>
          <a:xfrm>
            <a:off x="13350675" y="8466321"/>
            <a:ext cx="287655" cy="74930"/>
          </a:xfrm>
          <a:custGeom>
            <a:avLst/>
            <a:gdLst/>
            <a:ahLst/>
            <a:cxnLst/>
            <a:rect l="l" t="t" r="r" b="b"/>
            <a:pathLst>
              <a:path w="287655" h="74929">
                <a:moveTo>
                  <a:pt x="287394" y="74884"/>
                </a:moveTo>
                <a:lnTo>
                  <a:pt x="287394" y="0"/>
                </a:lnTo>
                <a:lnTo>
                  <a:pt x="143697" y="0"/>
                </a:lnTo>
                <a:lnTo>
                  <a:pt x="0" y="74884"/>
                </a:lnTo>
                <a:lnTo>
                  <a:pt x="287394" y="7488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8" name="object 7108"/>
          <p:cNvSpPr/>
          <p:nvPr/>
        </p:nvSpPr>
        <p:spPr>
          <a:xfrm>
            <a:off x="13494371" y="8392449"/>
            <a:ext cx="144145" cy="74295"/>
          </a:xfrm>
          <a:custGeom>
            <a:avLst/>
            <a:gdLst/>
            <a:ahLst/>
            <a:cxnLst/>
            <a:rect l="l" t="t" r="r" b="b"/>
            <a:pathLst>
              <a:path w="144144" h="74295">
                <a:moveTo>
                  <a:pt x="143697" y="0"/>
                </a:moveTo>
                <a:lnTo>
                  <a:pt x="0" y="73872"/>
                </a:lnTo>
                <a:lnTo>
                  <a:pt x="143697" y="73872"/>
                </a:lnTo>
                <a:lnTo>
                  <a:pt x="14369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9" name="object 7109"/>
          <p:cNvSpPr/>
          <p:nvPr/>
        </p:nvSpPr>
        <p:spPr>
          <a:xfrm>
            <a:off x="13350675" y="8466321"/>
            <a:ext cx="92075" cy="47625"/>
          </a:xfrm>
          <a:custGeom>
            <a:avLst/>
            <a:gdLst/>
            <a:ahLst/>
            <a:cxnLst/>
            <a:rect l="l" t="t" r="r" b="b"/>
            <a:pathLst>
              <a:path w="92075" h="47625">
                <a:moveTo>
                  <a:pt x="0" y="47561"/>
                </a:moveTo>
                <a:lnTo>
                  <a:pt x="92087" y="0"/>
                </a:lnTo>
                <a:lnTo>
                  <a:pt x="5464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0" name="object 7110"/>
          <p:cNvSpPr/>
          <p:nvPr/>
        </p:nvSpPr>
        <p:spPr>
          <a:xfrm>
            <a:off x="13350675" y="8466321"/>
            <a:ext cx="37465" cy="0"/>
          </a:xfrm>
          <a:custGeom>
            <a:avLst/>
            <a:gdLst/>
            <a:ahLst/>
            <a:cxnLst/>
            <a:rect l="l" t="t" r="r" b="b"/>
            <a:pathLst>
              <a:path w="37465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1" name="object 7111"/>
          <p:cNvSpPr/>
          <p:nvPr/>
        </p:nvSpPr>
        <p:spPr>
          <a:xfrm>
            <a:off x="13350675" y="8392449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2" name="object 7112"/>
          <p:cNvSpPr/>
          <p:nvPr/>
        </p:nvSpPr>
        <p:spPr>
          <a:xfrm>
            <a:off x="13405319" y="8392449"/>
            <a:ext cx="180340" cy="74295"/>
          </a:xfrm>
          <a:custGeom>
            <a:avLst/>
            <a:gdLst/>
            <a:ahLst/>
            <a:cxnLst/>
            <a:rect l="l" t="t" r="r" b="b"/>
            <a:pathLst>
              <a:path w="180340" h="74295">
                <a:moveTo>
                  <a:pt x="0" y="73872"/>
                </a:moveTo>
                <a:lnTo>
                  <a:pt x="37442" y="73872"/>
                </a:lnTo>
                <a:lnTo>
                  <a:pt x="18012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3" name="object 7113"/>
          <p:cNvSpPr/>
          <p:nvPr/>
        </p:nvSpPr>
        <p:spPr>
          <a:xfrm>
            <a:off x="13350675" y="8318577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4" name="object 7114"/>
          <p:cNvSpPr/>
          <p:nvPr/>
        </p:nvSpPr>
        <p:spPr>
          <a:xfrm>
            <a:off x="13558124" y="8353995"/>
            <a:ext cx="80010" cy="38735"/>
          </a:xfrm>
          <a:custGeom>
            <a:avLst/>
            <a:gdLst/>
            <a:ahLst/>
            <a:cxnLst/>
            <a:rect l="l" t="t" r="r" b="b"/>
            <a:pathLst>
              <a:path w="80009" h="38734">
                <a:moveTo>
                  <a:pt x="0" y="38454"/>
                </a:moveTo>
                <a:lnTo>
                  <a:pt x="27322" y="38454"/>
                </a:lnTo>
                <a:lnTo>
                  <a:pt x="79944" y="12143"/>
                </a:lnTo>
                <a:lnTo>
                  <a:pt x="7994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5" name="object 7115"/>
          <p:cNvSpPr/>
          <p:nvPr/>
        </p:nvSpPr>
        <p:spPr>
          <a:xfrm>
            <a:off x="13638068" y="7957310"/>
            <a:ext cx="0" cy="391160"/>
          </a:xfrm>
          <a:custGeom>
            <a:avLst/>
            <a:gdLst/>
            <a:ahLst/>
            <a:cxnLst/>
            <a:rect l="l" t="t" r="r" b="b"/>
            <a:pathLst>
              <a:path w="0" h="391159">
                <a:moveTo>
                  <a:pt x="0" y="0"/>
                </a:moveTo>
                <a:lnTo>
                  <a:pt x="0" y="39061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6" name="object 7116"/>
          <p:cNvSpPr/>
          <p:nvPr/>
        </p:nvSpPr>
        <p:spPr>
          <a:xfrm>
            <a:off x="13711941" y="7957310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0"/>
                </a:moveTo>
                <a:lnTo>
                  <a:pt x="0" y="28739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7" name="object 7117"/>
          <p:cNvSpPr/>
          <p:nvPr/>
        </p:nvSpPr>
        <p:spPr>
          <a:xfrm>
            <a:off x="13638068" y="8217382"/>
            <a:ext cx="25400" cy="27940"/>
          </a:xfrm>
          <a:custGeom>
            <a:avLst/>
            <a:gdLst/>
            <a:ahLst/>
            <a:cxnLst/>
            <a:rect l="l" t="t" r="r" b="b"/>
            <a:pathLst>
              <a:path w="25400" h="27940">
                <a:moveTo>
                  <a:pt x="0" y="0"/>
                </a:moveTo>
                <a:lnTo>
                  <a:pt x="0" y="27322"/>
                </a:lnTo>
                <a:lnTo>
                  <a:pt x="25298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8" name="object 7118"/>
          <p:cNvSpPr/>
          <p:nvPr/>
        </p:nvSpPr>
        <p:spPr>
          <a:xfrm>
            <a:off x="13686642" y="8244704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0" y="0"/>
                </a:moveTo>
                <a:lnTo>
                  <a:pt x="2529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9" name="object 7119"/>
          <p:cNvSpPr/>
          <p:nvPr/>
        </p:nvSpPr>
        <p:spPr>
          <a:xfrm>
            <a:off x="13711941" y="8217382"/>
            <a:ext cx="73025" cy="27940"/>
          </a:xfrm>
          <a:custGeom>
            <a:avLst/>
            <a:gdLst/>
            <a:ahLst/>
            <a:cxnLst/>
            <a:rect l="l" t="t" r="r" b="b"/>
            <a:pathLst>
              <a:path w="73025" h="27940">
                <a:moveTo>
                  <a:pt x="0" y="0"/>
                </a:moveTo>
                <a:lnTo>
                  <a:pt x="0" y="27322"/>
                </a:lnTo>
                <a:lnTo>
                  <a:pt x="45537" y="27322"/>
                </a:lnTo>
                <a:lnTo>
                  <a:pt x="72860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0" name="object 7120"/>
          <p:cNvSpPr/>
          <p:nvPr/>
        </p:nvSpPr>
        <p:spPr>
          <a:xfrm>
            <a:off x="13802004" y="8244704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5" h="0">
                <a:moveTo>
                  <a:pt x="0" y="0"/>
                </a:moveTo>
                <a:lnTo>
                  <a:pt x="24286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1" name="object 7121"/>
          <p:cNvSpPr/>
          <p:nvPr/>
        </p:nvSpPr>
        <p:spPr>
          <a:xfrm>
            <a:off x="13757479" y="8244704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40">
                <a:moveTo>
                  <a:pt x="27322" y="0"/>
                </a:moveTo>
                <a:lnTo>
                  <a:pt x="0" y="0"/>
                </a:lnTo>
                <a:lnTo>
                  <a:pt x="0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2" name="object 7122"/>
          <p:cNvSpPr/>
          <p:nvPr/>
        </p:nvSpPr>
        <p:spPr>
          <a:xfrm>
            <a:off x="13757479" y="8290242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0" y="0"/>
                </a:moveTo>
                <a:lnTo>
                  <a:pt x="0" y="28334"/>
                </a:lnTo>
                <a:lnTo>
                  <a:pt x="27322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3" name="object 7123"/>
          <p:cNvSpPr/>
          <p:nvPr/>
        </p:nvSpPr>
        <p:spPr>
          <a:xfrm>
            <a:off x="13802004" y="8318577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5" h="0">
                <a:moveTo>
                  <a:pt x="0" y="0"/>
                </a:moveTo>
                <a:lnTo>
                  <a:pt x="24286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4" name="object 7124"/>
          <p:cNvSpPr/>
          <p:nvPr/>
        </p:nvSpPr>
        <p:spPr>
          <a:xfrm>
            <a:off x="13757479" y="8318577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27322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5" name="object 7125"/>
          <p:cNvSpPr/>
          <p:nvPr/>
        </p:nvSpPr>
        <p:spPr>
          <a:xfrm>
            <a:off x="13757479" y="8364115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0" y="0"/>
                </a:moveTo>
                <a:lnTo>
                  <a:pt x="0" y="28334"/>
                </a:lnTo>
                <a:lnTo>
                  <a:pt x="27322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6" name="object 7126"/>
          <p:cNvSpPr/>
          <p:nvPr/>
        </p:nvSpPr>
        <p:spPr>
          <a:xfrm>
            <a:off x="13802004" y="8392449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5" h="0">
                <a:moveTo>
                  <a:pt x="0" y="0"/>
                </a:moveTo>
                <a:lnTo>
                  <a:pt x="24286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7" name="object 7127"/>
          <p:cNvSpPr/>
          <p:nvPr/>
        </p:nvSpPr>
        <p:spPr>
          <a:xfrm>
            <a:off x="13757479" y="8392449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27322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8" name="object 7128"/>
          <p:cNvSpPr/>
          <p:nvPr/>
        </p:nvSpPr>
        <p:spPr>
          <a:xfrm>
            <a:off x="13757479" y="8438999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40">
                <a:moveTo>
                  <a:pt x="0" y="0"/>
                </a:moveTo>
                <a:lnTo>
                  <a:pt x="0" y="27322"/>
                </a:lnTo>
                <a:lnTo>
                  <a:pt x="27322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9" name="object 7129"/>
          <p:cNvSpPr/>
          <p:nvPr/>
        </p:nvSpPr>
        <p:spPr>
          <a:xfrm>
            <a:off x="13802004" y="8466321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5" h="0">
                <a:moveTo>
                  <a:pt x="0" y="0"/>
                </a:moveTo>
                <a:lnTo>
                  <a:pt x="24286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0" name="object 7130"/>
          <p:cNvSpPr/>
          <p:nvPr/>
        </p:nvSpPr>
        <p:spPr>
          <a:xfrm>
            <a:off x="13757479" y="8466321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27322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1" name="object 7131"/>
          <p:cNvSpPr/>
          <p:nvPr/>
        </p:nvSpPr>
        <p:spPr>
          <a:xfrm>
            <a:off x="13757479" y="8512871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0" y="0"/>
                </a:moveTo>
                <a:lnTo>
                  <a:pt x="0" y="28334"/>
                </a:lnTo>
                <a:lnTo>
                  <a:pt x="27322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2" name="object 7132"/>
          <p:cNvSpPr/>
          <p:nvPr/>
        </p:nvSpPr>
        <p:spPr>
          <a:xfrm>
            <a:off x="13802004" y="8541206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5" h="0">
                <a:moveTo>
                  <a:pt x="0" y="0"/>
                </a:moveTo>
                <a:lnTo>
                  <a:pt x="24286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3" name="object 7133"/>
          <p:cNvSpPr/>
          <p:nvPr/>
        </p:nvSpPr>
        <p:spPr>
          <a:xfrm>
            <a:off x="13757479" y="8541206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40">
                <a:moveTo>
                  <a:pt x="27322" y="0"/>
                </a:moveTo>
                <a:lnTo>
                  <a:pt x="0" y="0"/>
                </a:lnTo>
                <a:lnTo>
                  <a:pt x="0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4" name="object 7134"/>
          <p:cNvSpPr/>
          <p:nvPr/>
        </p:nvSpPr>
        <p:spPr>
          <a:xfrm>
            <a:off x="13757479" y="8586744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0" y="0"/>
                </a:moveTo>
                <a:lnTo>
                  <a:pt x="0" y="28334"/>
                </a:lnTo>
                <a:lnTo>
                  <a:pt x="27322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5" name="object 7135"/>
          <p:cNvSpPr/>
          <p:nvPr/>
        </p:nvSpPr>
        <p:spPr>
          <a:xfrm>
            <a:off x="13802004" y="8615078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5" h="0">
                <a:moveTo>
                  <a:pt x="0" y="0"/>
                </a:moveTo>
                <a:lnTo>
                  <a:pt x="24286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6" name="object 7136"/>
          <p:cNvSpPr/>
          <p:nvPr/>
        </p:nvSpPr>
        <p:spPr>
          <a:xfrm>
            <a:off x="13757479" y="8615078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27322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7" name="object 7137"/>
          <p:cNvSpPr/>
          <p:nvPr/>
        </p:nvSpPr>
        <p:spPr>
          <a:xfrm>
            <a:off x="13757479" y="8660617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0" y="0"/>
                </a:moveTo>
                <a:lnTo>
                  <a:pt x="0" y="28334"/>
                </a:lnTo>
                <a:lnTo>
                  <a:pt x="27322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8" name="object 7138"/>
          <p:cNvSpPr/>
          <p:nvPr/>
        </p:nvSpPr>
        <p:spPr>
          <a:xfrm>
            <a:off x="13802004" y="8688951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5" h="0">
                <a:moveTo>
                  <a:pt x="0" y="0"/>
                </a:moveTo>
                <a:lnTo>
                  <a:pt x="24286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9" name="object 7139"/>
          <p:cNvSpPr/>
          <p:nvPr/>
        </p:nvSpPr>
        <p:spPr>
          <a:xfrm>
            <a:off x="13757479" y="8688951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27322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0" name="object 7140"/>
          <p:cNvSpPr/>
          <p:nvPr/>
        </p:nvSpPr>
        <p:spPr>
          <a:xfrm>
            <a:off x="13757479" y="8735500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40">
                <a:moveTo>
                  <a:pt x="0" y="0"/>
                </a:moveTo>
                <a:lnTo>
                  <a:pt x="0" y="27322"/>
                </a:lnTo>
                <a:lnTo>
                  <a:pt x="27322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1" name="object 7141"/>
          <p:cNvSpPr/>
          <p:nvPr/>
        </p:nvSpPr>
        <p:spPr>
          <a:xfrm>
            <a:off x="13802004" y="8762824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5" h="0">
                <a:moveTo>
                  <a:pt x="0" y="0"/>
                </a:moveTo>
                <a:lnTo>
                  <a:pt x="24286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2" name="object 7142"/>
          <p:cNvSpPr/>
          <p:nvPr/>
        </p:nvSpPr>
        <p:spPr>
          <a:xfrm>
            <a:off x="13757479" y="8762824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27322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3" name="object 7143"/>
          <p:cNvSpPr/>
          <p:nvPr/>
        </p:nvSpPr>
        <p:spPr>
          <a:xfrm>
            <a:off x="13757479" y="8809373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0" y="0"/>
                </a:moveTo>
                <a:lnTo>
                  <a:pt x="0" y="28334"/>
                </a:lnTo>
                <a:lnTo>
                  <a:pt x="27322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4" name="object 7144"/>
          <p:cNvSpPr/>
          <p:nvPr/>
        </p:nvSpPr>
        <p:spPr>
          <a:xfrm>
            <a:off x="13802004" y="8837708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5" h="0">
                <a:moveTo>
                  <a:pt x="0" y="0"/>
                </a:moveTo>
                <a:lnTo>
                  <a:pt x="24286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5" name="object 7145"/>
          <p:cNvSpPr/>
          <p:nvPr/>
        </p:nvSpPr>
        <p:spPr>
          <a:xfrm>
            <a:off x="13494371" y="8144521"/>
            <a:ext cx="0" cy="693420"/>
          </a:xfrm>
          <a:custGeom>
            <a:avLst/>
            <a:gdLst/>
            <a:ahLst/>
            <a:cxnLst/>
            <a:rect l="l" t="t" r="r" b="b"/>
            <a:pathLst>
              <a:path w="0" h="693420">
                <a:moveTo>
                  <a:pt x="0" y="0"/>
                </a:moveTo>
                <a:lnTo>
                  <a:pt x="0" y="69318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6" name="object 7146"/>
          <p:cNvSpPr/>
          <p:nvPr/>
        </p:nvSpPr>
        <p:spPr>
          <a:xfrm>
            <a:off x="13490323" y="8828600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70">
                <a:moveTo>
                  <a:pt x="2023" y="0"/>
                </a:moveTo>
                <a:lnTo>
                  <a:pt x="0" y="1011"/>
                </a:lnTo>
                <a:lnTo>
                  <a:pt x="8095" y="1011"/>
                </a:lnTo>
                <a:lnTo>
                  <a:pt x="2023" y="0"/>
                </a:lnTo>
                <a:close/>
              </a:path>
              <a:path w="8255" h="1270">
                <a:moveTo>
                  <a:pt x="7083" y="0"/>
                </a:moveTo>
                <a:lnTo>
                  <a:pt x="2023" y="0"/>
                </a:lnTo>
                <a:lnTo>
                  <a:pt x="8095" y="1011"/>
                </a:lnTo>
                <a:lnTo>
                  <a:pt x="70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7" name="object 7147"/>
          <p:cNvSpPr/>
          <p:nvPr/>
        </p:nvSpPr>
        <p:spPr>
          <a:xfrm>
            <a:off x="13492346" y="882860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5059" y="0"/>
                </a:moveTo>
                <a:lnTo>
                  <a:pt x="0" y="0"/>
                </a:lnTo>
                <a:lnTo>
                  <a:pt x="6071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8" name="object 7148"/>
          <p:cNvSpPr/>
          <p:nvPr/>
        </p:nvSpPr>
        <p:spPr>
          <a:xfrm>
            <a:off x="13490323" y="8828600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70">
                <a:moveTo>
                  <a:pt x="2023" y="0"/>
                </a:moveTo>
                <a:lnTo>
                  <a:pt x="8095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9" name="object 7149"/>
          <p:cNvSpPr/>
          <p:nvPr/>
        </p:nvSpPr>
        <p:spPr>
          <a:xfrm>
            <a:off x="13489311" y="8829612"/>
            <a:ext cx="11430" cy="0"/>
          </a:xfrm>
          <a:custGeom>
            <a:avLst/>
            <a:gdLst/>
            <a:ahLst/>
            <a:cxnLst/>
            <a:rect l="l" t="t" r="r" b="b"/>
            <a:pathLst>
              <a:path w="11430" h="0">
                <a:moveTo>
                  <a:pt x="0" y="0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0" name="object 7150"/>
          <p:cNvSpPr/>
          <p:nvPr/>
        </p:nvSpPr>
        <p:spPr>
          <a:xfrm>
            <a:off x="13490323" y="8829612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8095" y="0"/>
                </a:moveTo>
                <a:lnTo>
                  <a:pt x="0" y="0"/>
                </a:lnTo>
                <a:lnTo>
                  <a:pt x="10119" y="1011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1" name="object 7151"/>
          <p:cNvSpPr/>
          <p:nvPr/>
        </p:nvSpPr>
        <p:spPr>
          <a:xfrm>
            <a:off x="13489311" y="8829612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70">
                <a:moveTo>
                  <a:pt x="1011" y="0"/>
                </a:moveTo>
                <a:lnTo>
                  <a:pt x="1113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2" name="object 7152"/>
          <p:cNvSpPr/>
          <p:nvPr/>
        </p:nvSpPr>
        <p:spPr>
          <a:xfrm>
            <a:off x="13489311" y="8830624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1131" y="0"/>
                </a:moveTo>
                <a:lnTo>
                  <a:pt x="0" y="0"/>
                </a:lnTo>
                <a:lnTo>
                  <a:pt x="12143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3" name="object 7153"/>
          <p:cNvSpPr/>
          <p:nvPr/>
        </p:nvSpPr>
        <p:spPr>
          <a:xfrm>
            <a:off x="13488299" y="8830624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70">
                <a:moveTo>
                  <a:pt x="1011" y="0"/>
                </a:moveTo>
                <a:lnTo>
                  <a:pt x="1315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4" name="object 7154"/>
          <p:cNvSpPr/>
          <p:nvPr/>
        </p:nvSpPr>
        <p:spPr>
          <a:xfrm>
            <a:off x="13488299" y="8831636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70">
                <a:moveTo>
                  <a:pt x="13155" y="0"/>
                </a:moveTo>
                <a:lnTo>
                  <a:pt x="0" y="0"/>
                </a:lnTo>
                <a:lnTo>
                  <a:pt x="14167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5" name="object 7155"/>
          <p:cNvSpPr/>
          <p:nvPr/>
        </p:nvSpPr>
        <p:spPr>
          <a:xfrm>
            <a:off x="13487288" y="8831636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6" name="object 7156"/>
          <p:cNvSpPr/>
          <p:nvPr/>
        </p:nvSpPr>
        <p:spPr>
          <a:xfrm>
            <a:off x="13487288" y="8832648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5179" y="0"/>
                </a:moveTo>
                <a:lnTo>
                  <a:pt x="0" y="0"/>
                </a:lnTo>
                <a:lnTo>
                  <a:pt x="15179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7" name="object 7157"/>
          <p:cNvSpPr/>
          <p:nvPr/>
        </p:nvSpPr>
        <p:spPr>
          <a:xfrm>
            <a:off x="13486276" y="8832648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011" y="0"/>
                </a:moveTo>
                <a:lnTo>
                  <a:pt x="1619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8" name="object 7158"/>
          <p:cNvSpPr/>
          <p:nvPr/>
        </p:nvSpPr>
        <p:spPr>
          <a:xfrm>
            <a:off x="13486276" y="883366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40">
                <a:moveTo>
                  <a:pt x="0" y="0"/>
                </a:moveTo>
                <a:lnTo>
                  <a:pt x="0" y="2023"/>
                </a:lnTo>
                <a:lnTo>
                  <a:pt x="17203" y="2023"/>
                </a:lnTo>
                <a:lnTo>
                  <a:pt x="0" y="0"/>
                </a:lnTo>
                <a:close/>
              </a:path>
              <a:path w="17780" h="2540">
                <a:moveTo>
                  <a:pt x="16191" y="0"/>
                </a:moveTo>
                <a:lnTo>
                  <a:pt x="0" y="0"/>
                </a:lnTo>
                <a:lnTo>
                  <a:pt x="17203" y="2023"/>
                </a:lnTo>
                <a:lnTo>
                  <a:pt x="1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9" name="object 7159"/>
          <p:cNvSpPr/>
          <p:nvPr/>
        </p:nvSpPr>
        <p:spPr>
          <a:xfrm>
            <a:off x="13486276" y="883366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40">
                <a:moveTo>
                  <a:pt x="16191" y="0"/>
                </a:moveTo>
                <a:lnTo>
                  <a:pt x="0" y="0"/>
                </a:lnTo>
                <a:lnTo>
                  <a:pt x="17203" y="2023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0" name="object 7160"/>
          <p:cNvSpPr/>
          <p:nvPr/>
        </p:nvSpPr>
        <p:spPr>
          <a:xfrm>
            <a:off x="13486276" y="883366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40">
                <a:moveTo>
                  <a:pt x="0" y="0"/>
                </a:moveTo>
                <a:lnTo>
                  <a:pt x="17203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1" name="object 7161"/>
          <p:cNvSpPr/>
          <p:nvPr/>
        </p:nvSpPr>
        <p:spPr>
          <a:xfrm>
            <a:off x="13485263" y="8835684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40">
                <a:moveTo>
                  <a:pt x="1011" y="0"/>
                </a:moveTo>
                <a:lnTo>
                  <a:pt x="0" y="2023"/>
                </a:lnTo>
                <a:lnTo>
                  <a:pt x="18215" y="2023"/>
                </a:lnTo>
                <a:lnTo>
                  <a:pt x="1011" y="0"/>
                </a:lnTo>
                <a:close/>
              </a:path>
              <a:path w="18415" h="2540">
                <a:moveTo>
                  <a:pt x="18215" y="0"/>
                </a:moveTo>
                <a:lnTo>
                  <a:pt x="1011" y="0"/>
                </a:lnTo>
                <a:lnTo>
                  <a:pt x="18215" y="2023"/>
                </a:lnTo>
                <a:lnTo>
                  <a:pt x="182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2" name="object 7162"/>
          <p:cNvSpPr/>
          <p:nvPr/>
        </p:nvSpPr>
        <p:spPr>
          <a:xfrm>
            <a:off x="13486276" y="8835684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40">
                <a:moveTo>
                  <a:pt x="17203" y="0"/>
                </a:moveTo>
                <a:lnTo>
                  <a:pt x="0" y="0"/>
                </a:lnTo>
                <a:lnTo>
                  <a:pt x="17203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3" name="object 7163"/>
          <p:cNvSpPr/>
          <p:nvPr/>
        </p:nvSpPr>
        <p:spPr>
          <a:xfrm>
            <a:off x="13485263" y="8835684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40">
                <a:moveTo>
                  <a:pt x="1011" y="0"/>
                </a:moveTo>
                <a:lnTo>
                  <a:pt x="18215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4" name="object 7164"/>
          <p:cNvSpPr/>
          <p:nvPr/>
        </p:nvSpPr>
        <p:spPr>
          <a:xfrm>
            <a:off x="13485263" y="883770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70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5" name="object 7165"/>
          <p:cNvSpPr/>
          <p:nvPr/>
        </p:nvSpPr>
        <p:spPr>
          <a:xfrm>
            <a:off x="13485263" y="883770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70">
                <a:moveTo>
                  <a:pt x="0" y="0"/>
                </a:moveTo>
                <a:lnTo>
                  <a:pt x="1821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6" name="object 7166"/>
          <p:cNvSpPr/>
          <p:nvPr/>
        </p:nvSpPr>
        <p:spPr>
          <a:xfrm>
            <a:off x="13486276" y="883872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40">
                <a:moveTo>
                  <a:pt x="0" y="0"/>
                </a:moveTo>
                <a:lnTo>
                  <a:pt x="0" y="2023"/>
                </a:lnTo>
                <a:lnTo>
                  <a:pt x="16191" y="2023"/>
                </a:lnTo>
                <a:lnTo>
                  <a:pt x="0" y="0"/>
                </a:lnTo>
                <a:close/>
              </a:path>
              <a:path w="17780" h="2540">
                <a:moveTo>
                  <a:pt x="17203" y="0"/>
                </a:moveTo>
                <a:lnTo>
                  <a:pt x="0" y="0"/>
                </a:lnTo>
                <a:lnTo>
                  <a:pt x="16191" y="2023"/>
                </a:lnTo>
                <a:lnTo>
                  <a:pt x="172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7" name="object 7167"/>
          <p:cNvSpPr/>
          <p:nvPr/>
        </p:nvSpPr>
        <p:spPr>
          <a:xfrm>
            <a:off x="13486276" y="883872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40">
                <a:moveTo>
                  <a:pt x="17203" y="0"/>
                </a:moveTo>
                <a:lnTo>
                  <a:pt x="0" y="0"/>
                </a:lnTo>
                <a:lnTo>
                  <a:pt x="16191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8" name="object 7168"/>
          <p:cNvSpPr/>
          <p:nvPr/>
        </p:nvSpPr>
        <p:spPr>
          <a:xfrm>
            <a:off x="13486276" y="8838720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40">
                <a:moveTo>
                  <a:pt x="0" y="0"/>
                </a:moveTo>
                <a:lnTo>
                  <a:pt x="16191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9" name="object 7169"/>
          <p:cNvSpPr/>
          <p:nvPr/>
        </p:nvSpPr>
        <p:spPr>
          <a:xfrm>
            <a:off x="13486276" y="8840744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40">
                <a:moveTo>
                  <a:pt x="0" y="0"/>
                </a:moveTo>
                <a:lnTo>
                  <a:pt x="1011" y="2023"/>
                </a:lnTo>
                <a:lnTo>
                  <a:pt x="16191" y="2023"/>
                </a:lnTo>
                <a:lnTo>
                  <a:pt x="0" y="0"/>
                </a:lnTo>
                <a:close/>
              </a:path>
              <a:path w="16509" h="2540">
                <a:moveTo>
                  <a:pt x="16191" y="0"/>
                </a:moveTo>
                <a:lnTo>
                  <a:pt x="0" y="0"/>
                </a:lnTo>
                <a:lnTo>
                  <a:pt x="16191" y="2023"/>
                </a:lnTo>
                <a:lnTo>
                  <a:pt x="1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0" name="object 7170"/>
          <p:cNvSpPr/>
          <p:nvPr/>
        </p:nvSpPr>
        <p:spPr>
          <a:xfrm>
            <a:off x="13486276" y="8840744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40">
                <a:moveTo>
                  <a:pt x="16191" y="0"/>
                </a:moveTo>
                <a:lnTo>
                  <a:pt x="0" y="0"/>
                </a:lnTo>
                <a:lnTo>
                  <a:pt x="16191" y="2023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1" name="object 7171"/>
          <p:cNvSpPr/>
          <p:nvPr/>
        </p:nvSpPr>
        <p:spPr>
          <a:xfrm>
            <a:off x="13486276" y="8840744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40">
                <a:moveTo>
                  <a:pt x="0" y="0"/>
                </a:moveTo>
                <a:lnTo>
                  <a:pt x="16191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2" name="object 7172"/>
          <p:cNvSpPr/>
          <p:nvPr/>
        </p:nvSpPr>
        <p:spPr>
          <a:xfrm>
            <a:off x="13485263" y="8841368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 h="0">
                <a:moveTo>
                  <a:pt x="0" y="0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3" name="object 7173"/>
          <p:cNvSpPr/>
          <p:nvPr/>
        </p:nvSpPr>
        <p:spPr>
          <a:xfrm>
            <a:off x="13487288" y="8842767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5179" y="0"/>
                </a:moveTo>
                <a:lnTo>
                  <a:pt x="0" y="0"/>
                </a:lnTo>
                <a:lnTo>
                  <a:pt x="13155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4" name="object 7174"/>
          <p:cNvSpPr/>
          <p:nvPr/>
        </p:nvSpPr>
        <p:spPr>
          <a:xfrm>
            <a:off x="13487288" y="8842767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70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5" name="object 7175"/>
          <p:cNvSpPr/>
          <p:nvPr/>
        </p:nvSpPr>
        <p:spPr>
          <a:xfrm>
            <a:off x="13488299" y="8844285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6" name="object 7176"/>
          <p:cNvSpPr/>
          <p:nvPr/>
        </p:nvSpPr>
        <p:spPr>
          <a:xfrm>
            <a:off x="13488299" y="884377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143" y="0"/>
                </a:moveTo>
                <a:lnTo>
                  <a:pt x="0" y="0"/>
                </a:lnTo>
                <a:lnTo>
                  <a:pt x="11131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7" name="object 7177"/>
          <p:cNvSpPr/>
          <p:nvPr/>
        </p:nvSpPr>
        <p:spPr>
          <a:xfrm>
            <a:off x="13488299" y="884377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70">
                <a:moveTo>
                  <a:pt x="0" y="0"/>
                </a:moveTo>
                <a:lnTo>
                  <a:pt x="1113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8" name="object 7178"/>
          <p:cNvSpPr/>
          <p:nvPr/>
        </p:nvSpPr>
        <p:spPr>
          <a:xfrm>
            <a:off x="13489311" y="8844791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0" y="0"/>
                </a:moveTo>
                <a:lnTo>
                  <a:pt x="2023" y="1011"/>
                </a:lnTo>
                <a:lnTo>
                  <a:pt x="9107" y="1011"/>
                </a:lnTo>
                <a:lnTo>
                  <a:pt x="0" y="0"/>
                </a:lnTo>
                <a:close/>
              </a:path>
              <a:path w="10159" h="1270">
                <a:moveTo>
                  <a:pt x="10119" y="0"/>
                </a:moveTo>
                <a:lnTo>
                  <a:pt x="0" y="0"/>
                </a:lnTo>
                <a:lnTo>
                  <a:pt x="9107" y="1011"/>
                </a:lnTo>
                <a:lnTo>
                  <a:pt x="101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9" name="object 7179"/>
          <p:cNvSpPr/>
          <p:nvPr/>
        </p:nvSpPr>
        <p:spPr>
          <a:xfrm>
            <a:off x="13489311" y="8844791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19" y="0"/>
                </a:moveTo>
                <a:lnTo>
                  <a:pt x="0" y="0"/>
                </a:lnTo>
                <a:lnTo>
                  <a:pt x="9107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0" name="object 7180"/>
          <p:cNvSpPr/>
          <p:nvPr/>
        </p:nvSpPr>
        <p:spPr>
          <a:xfrm>
            <a:off x="13489311" y="8844791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70">
                <a:moveTo>
                  <a:pt x="0" y="0"/>
                </a:moveTo>
                <a:lnTo>
                  <a:pt x="9107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1" name="object 7181"/>
          <p:cNvSpPr/>
          <p:nvPr/>
        </p:nvSpPr>
        <p:spPr>
          <a:xfrm>
            <a:off x="13491336" y="8845803"/>
            <a:ext cx="7620" cy="0"/>
          </a:xfrm>
          <a:custGeom>
            <a:avLst/>
            <a:gdLst/>
            <a:ahLst/>
            <a:cxnLst/>
            <a:rect l="l" t="t" r="r" b="b"/>
            <a:pathLst>
              <a:path w="7619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2" name="object 7182"/>
          <p:cNvSpPr/>
          <p:nvPr/>
        </p:nvSpPr>
        <p:spPr>
          <a:xfrm>
            <a:off x="13486276" y="8837202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90">
                <a:moveTo>
                  <a:pt x="0" y="0"/>
                </a:moveTo>
                <a:lnTo>
                  <a:pt x="0" y="4750"/>
                </a:lnTo>
                <a:lnTo>
                  <a:pt x="3851" y="8601"/>
                </a:lnTo>
                <a:lnTo>
                  <a:pt x="8601" y="8601"/>
                </a:lnTo>
                <a:lnTo>
                  <a:pt x="13352" y="8601"/>
                </a:lnTo>
                <a:lnTo>
                  <a:pt x="17203" y="4750"/>
                </a:lnTo>
                <a:lnTo>
                  <a:pt x="1720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3" name="object 7183"/>
          <p:cNvSpPr/>
          <p:nvPr/>
        </p:nvSpPr>
        <p:spPr>
          <a:xfrm>
            <a:off x="13486276" y="882860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90">
                <a:moveTo>
                  <a:pt x="17203" y="8601"/>
                </a:moveTo>
                <a:lnTo>
                  <a:pt x="17203" y="3851"/>
                </a:lnTo>
                <a:lnTo>
                  <a:pt x="13352" y="0"/>
                </a:lnTo>
                <a:lnTo>
                  <a:pt x="8601" y="0"/>
                </a:lnTo>
                <a:lnTo>
                  <a:pt x="3851" y="0"/>
                </a:lnTo>
                <a:lnTo>
                  <a:pt x="0" y="3851"/>
                </a:lnTo>
                <a:lnTo>
                  <a:pt x="0" y="860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4" name="object 7184"/>
          <p:cNvSpPr/>
          <p:nvPr/>
        </p:nvSpPr>
        <p:spPr>
          <a:xfrm>
            <a:off x="13494371" y="8101007"/>
            <a:ext cx="33655" cy="26670"/>
          </a:xfrm>
          <a:custGeom>
            <a:avLst/>
            <a:gdLst/>
            <a:ahLst/>
            <a:cxnLst/>
            <a:rect l="l" t="t" r="r" b="b"/>
            <a:pathLst>
              <a:path w="33655" h="26670">
                <a:moveTo>
                  <a:pt x="0" y="26310"/>
                </a:moveTo>
                <a:lnTo>
                  <a:pt x="0" y="0"/>
                </a:lnTo>
                <a:lnTo>
                  <a:pt x="3339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5" name="object 7185"/>
          <p:cNvSpPr/>
          <p:nvPr/>
        </p:nvSpPr>
        <p:spPr>
          <a:xfrm>
            <a:off x="13544968" y="8101007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 h="0">
                <a:moveTo>
                  <a:pt x="0" y="0"/>
                </a:moveTo>
                <a:lnTo>
                  <a:pt x="30560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6" name="object 7186"/>
          <p:cNvSpPr/>
          <p:nvPr/>
        </p:nvSpPr>
        <p:spPr>
          <a:xfrm>
            <a:off x="13867781" y="8101007"/>
            <a:ext cx="33655" cy="36830"/>
          </a:xfrm>
          <a:custGeom>
            <a:avLst/>
            <a:gdLst/>
            <a:ahLst/>
            <a:cxnLst/>
            <a:rect l="l" t="t" r="r" b="b"/>
            <a:pathLst>
              <a:path w="33655" h="36829">
                <a:moveTo>
                  <a:pt x="0" y="0"/>
                </a:moveTo>
                <a:lnTo>
                  <a:pt x="33394" y="0"/>
                </a:lnTo>
                <a:lnTo>
                  <a:pt x="33394" y="3643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7" name="object 7187"/>
          <p:cNvSpPr/>
          <p:nvPr/>
        </p:nvSpPr>
        <p:spPr>
          <a:xfrm>
            <a:off x="13901176" y="8155653"/>
            <a:ext cx="0" cy="628015"/>
          </a:xfrm>
          <a:custGeom>
            <a:avLst/>
            <a:gdLst/>
            <a:ahLst/>
            <a:cxnLst/>
            <a:rect l="l" t="t" r="r" b="b"/>
            <a:pathLst>
              <a:path w="0" h="628015">
                <a:moveTo>
                  <a:pt x="0" y="0"/>
                </a:moveTo>
                <a:lnTo>
                  <a:pt x="0" y="62740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8" name="object 7188"/>
          <p:cNvSpPr/>
          <p:nvPr/>
        </p:nvSpPr>
        <p:spPr>
          <a:xfrm>
            <a:off x="13901176" y="8801278"/>
            <a:ext cx="16510" cy="36830"/>
          </a:xfrm>
          <a:custGeom>
            <a:avLst/>
            <a:gdLst/>
            <a:ahLst/>
            <a:cxnLst/>
            <a:rect l="l" t="t" r="r" b="b"/>
            <a:pathLst>
              <a:path w="16509" h="36829">
                <a:moveTo>
                  <a:pt x="0" y="0"/>
                </a:moveTo>
                <a:lnTo>
                  <a:pt x="0" y="36430"/>
                </a:lnTo>
                <a:lnTo>
                  <a:pt x="16191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9" name="object 7189"/>
          <p:cNvSpPr/>
          <p:nvPr/>
        </p:nvSpPr>
        <p:spPr>
          <a:xfrm>
            <a:off x="13932546" y="8804313"/>
            <a:ext cx="32384" cy="16510"/>
          </a:xfrm>
          <a:custGeom>
            <a:avLst/>
            <a:gdLst/>
            <a:ahLst/>
            <a:cxnLst/>
            <a:rect l="l" t="t" r="r" b="b"/>
            <a:pathLst>
              <a:path w="32384" h="16509">
                <a:moveTo>
                  <a:pt x="0" y="16191"/>
                </a:moveTo>
                <a:lnTo>
                  <a:pt x="32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0" name="object 7190"/>
          <p:cNvSpPr/>
          <p:nvPr/>
        </p:nvSpPr>
        <p:spPr>
          <a:xfrm>
            <a:off x="13981120" y="8780026"/>
            <a:ext cx="31750" cy="16510"/>
          </a:xfrm>
          <a:custGeom>
            <a:avLst/>
            <a:gdLst/>
            <a:ahLst/>
            <a:cxnLst/>
            <a:rect l="l" t="t" r="r" b="b"/>
            <a:pathLst>
              <a:path w="31750" h="16509">
                <a:moveTo>
                  <a:pt x="0" y="16191"/>
                </a:moveTo>
                <a:lnTo>
                  <a:pt x="3137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1" name="object 7191"/>
          <p:cNvSpPr/>
          <p:nvPr/>
        </p:nvSpPr>
        <p:spPr>
          <a:xfrm>
            <a:off x="14028681" y="8762824"/>
            <a:ext cx="16510" cy="9525"/>
          </a:xfrm>
          <a:custGeom>
            <a:avLst/>
            <a:gdLst/>
            <a:ahLst/>
            <a:cxnLst/>
            <a:rect l="l" t="t" r="r" b="b"/>
            <a:pathLst>
              <a:path w="16509" h="9525">
                <a:moveTo>
                  <a:pt x="0" y="9107"/>
                </a:moveTo>
                <a:lnTo>
                  <a:pt x="1619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2" name="object 7192"/>
          <p:cNvSpPr/>
          <p:nvPr/>
        </p:nvSpPr>
        <p:spPr>
          <a:xfrm>
            <a:off x="13884985" y="8828600"/>
            <a:ext cx="16510" cy="9525"/>
          </a:xfrm>
          <a:custGeom>
            <a:avLst/>
            <a:gdLst/>
            <a:ahLst/>
            <a:cxnLst/>
            <a:rect l="l" t="t" r="r" b="b"/>
            <a:pathLst>
              <a:path w="16509" h="9525">
                <a:moveTo>
                  <a:pt x="16191" y="910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3" name="object 7193"/>
          <p:cNvSpPr/>
          <p:nvPr/>
        </p:nvSpPr>
        <p:spPr>
          <a:xfrm>
            <a:off x="13837423" y="8804313"/>
            <a:ext cx="31750" cy="16510"/>
          </a:xfrm>
          <a:custGeom>
            <a:avLst/>
            <a:gdLst/>
            <a:ahLst/>
            <a:cxnLst/>
            <a:rect l="l" t="t" r="r" b="b"/>
            <a:pathLst>
              <a:path w="31750" h="16509">
                <a:moveTo>
                  <a:pt x="31370" y="1619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4" name="object 7194"/>
          <p:cNvSpPr/>
          <p:nvPr/>
        </p:nvSpPr>
        <p:spPr>
          <a:xfrm>
            <a:off x="13789860" y="8780026"/>
            <a:ext cx="31750" cy="16510"/>
          </a:xfrm>
          <a:custGeom>
            <a:avLst/>
            <a:gdLst/>
            <a:ahLst/>
            <a:cxnLst/>
            <a:rect l="l" t="t" r="r" b="b"/>
            <a:pathLst>
              <a:path w="31750" h="16509">
                <a:moveTo>
                  <a:pt x="31370" y="1619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5" name="object 7195"/>
          <p:cNvSpPr/>
          <p:nvPr/>
        </p:nvSpPr>
        <p:spPr>
          <a:xfrm>
            <a:off x="13757479" y="8762824"/>
            <a:ext cx="16510" cy="9525"/>
          </a:xfrm>
          <a:custGeom>
            <a:avLst/>
            <a:gdLst/>
            <a:ahLst/>
            <a:cxnLst/>
            <a:rect l="l" t="t" r="r" b="b"/>
            <a:pathLst>
              <a:path w="16509" h="9525">
                <a:moveTo>
                  <a:pt x="16191" y="910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6" name="object 7196"/>
          <p:cNvSpPr/>
          <p:nvPr/>
        </p:nvSpPr>
        <p:spPr>
          <a:xfrm>
            <a:off x="6407675" y="7942131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 h="0">
                <a:moveTo>
                  <a:pt x="0" y="0"/>
                </a:moveTo>
                <a:lnTo>
                  <a:pt x="578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7" name="object 7197"/>
          <p:cNvSpPr/>
          <p:nvPr/>
        </p:nvSpPr>
        <p:spPr>
          <a:xfrm>
            <a:off x="6168208" y="782182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8" name="object 7198"/>
          <p:cNvSpPr/>
          <p:nvPr/>
        </p:nvSpPr>
        <p:spPr>
          <a:xfrm>
            <a:off x="13859685" y="7942131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 h="0">
                <a:moveTo>
                  <a:pt x="3400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9" name="object 7199"/>
          <p:cNvSpPr/>
          <p:nvPr/>
        </p:nvSpPr>
        <p:spPr>
          <a:xfrm>
            <a:off x="13740276" y="794213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0" name="object 7200"/>
          <p:cNvSpPr/>
          <p:nvPr/>
        </p:nvSpPr>
        <p:spPr>
          <a:xfrm>
            <a:off x="13381032" y="7942131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1" name="object 7201"/>
          <p:cNvSpPr/>
          <p:nvPr/>
        </p:nvSpPr>
        <p:spPr>
          <a:xfrm>
            <a:off x="13261623" y="794213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2" name="object 7202"/>
          <p:cNvSpPr/>
          <p:nvPr/>
        </p:nvSpPr>
        <p:spPr>
          <a:xfrm>
            <a:off x="12903392" y="794213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3" name="object 7203"/>
          <p:cNvSpPr/>
          <p:nvPr/>
        </p:nvSpPr>
        <p:spPr>
          <a:xfrm>
            <a:off x="12783981" y="794213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4" name="object 7204"/>
          <p:cNvSpPr/>
          <p:nvPr/>
        </p:nvSpPr>
        <p:spPr>
          <a:xfrm>
            <a:off x="12424739" y="7942131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5" name="object 7205"/>
          <p:cNvSpPr/>
          <p:nvPr/>
        </p:nvSpPr>
        <p:spPr>
          <a:xfrm>
            <a:off x="12305328" y="794213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6" name="object 7206"/>
          <p:cNvSpPr/>
          <p:nvPr/>
        </p:nvSpPr>
        <p:spPr>
          <a:xfrm>
            <a:off x="11947097" y="794213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7" name="object 7207"/>
          <p:cNvSpPr/>
          <p:nvPr/>
        </p:nvSpPr>
        <p:spPr>
          <a:xfrm>
            <a:off x="11827687" y="794213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8" name="object 7208"/>
          <p:cNvSpPr/>
          <p:nvPr/>
        </p:nvSpPr>
        <p:spPr>
          <a:xfrm>
            <a:off x="11469456" y="794213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9" name="object 7209"/>
          <p:cNvSpPr/>
          <p:nvPr/>
        </p:nvSpPr>
        <p:spPr>
          <a:xfrm>
            <a:off x="11349034" y="794213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0" name="object 7210"/>
          <p:cNvSpPr/>
          <p:nvPr/>
        </p:nvSpPr>
        <p:spPr>
          <a:xfrm>
            <a:off x="10990803" y="794213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1" name="object 7211"/>
          <p:cNvSpPr/>
          <p:nvPr/>
        </p:nvSpPr>
        <p:spPr>
          <a:xfrm>
            <a:off x="10871393" y="794213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2" name="object 7212"/>
          <p:cNvSpPr/>
          <p:nvPr/>
        </p:nvSpPr>
        <p:spPr>
          <a:xfrm>
            <a:off x="10513162" y="794213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3" name="object 7213"/>
          <p:cNvSpPr/>
          <p:nvPr/>
        </p:nvSpPr>
        <p:spPr>
          <a:xfrm>
            <a:off x="10392740" y="794213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4" name="object 7214"/>
          <p:cNvSpPr/>
          <p:nvPr/>
        </p:nvSpPr>
        <p:spPr>
          <a:xfrm>
            <a:off x="10034509" y="794213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5" name="object 7215"/>
          <p:cNvSpPr/>
          <p:nvPr/>
        </p:nvSpPr>
        <p:spPr>
          <a:xfrm>
            <a:off x="9915099" y="794213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6" name="object 7216"/>
          <p:cNvSpPr/>
          <p:nvPr/>
        </p:nvSpPr>
        <p:spPr>
          <a:xfrm>
            <a:off x="9556868" y="794213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7" name="object 7217"/>
          <p:cNvSpPr/>
          <p:nvPr/>
        </p:nvSpPr>
        <p:spPr>
          <a:xfrm>
            <a:off x="9436446" y="794213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8" name="object 7218"/>
          <p:cNvSpPr/>
          <p:nvPr/>
        </p:nvSpPr>
        <p:spPr>
          <a:xfrm>
            <a:off x="9078215" y="794213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9" name="object 7219"/>
          <p:cNvSpPr/>
          <p:nvPr/>
        </p:nvSpPr>
        <p:spPr>
          <a:xfrm>
            <a:off x="8958805" y="794213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0" name="object 7220"/>
          <p:cNvSpPr/>
          <p:nvPr/>
        </p:nvSpPr>
        <p:spPr>
          <a:xfrm>
            <a:off x="8600575" y="794213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1" name="object 7221"/>
          <p:cNvSpPr/>
          <p:nvPr/>
        </p:nvSpPr>
        <p:spPr>
          <a:xfrm>
            <a:off x="8480152" y="794213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2" name="object 7222"/>
          <p:cNvSpPr/>
          <p:nvPr/>
        </p:nvSpPr>
        <p:spPr>
          <a:xfrm>
            <a:off x="8121922" y="794213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3" name="object 7223"/>
          <p:cNvSpPr/>
          <p:nvPr/>
        </p:nvSpPr>
        <p:spPr>
          <a:xfrm>
            <a:off x="8002511" y="794213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4" name="object 7224"/>
          <p:cNvSpPr/>
          <p:nvPr/>
        </p:nvSpPr>
        <p:spPr>
          <a:xfrm>
            <a:off x="7644280" y="794213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5" name="object 7225"/>
          <p:cNvSpPr/>
          <p:nvPr/>
        </p:nvSpPr>
        <p:spPr>
          <a:xfrm>
            <a:off x="7524870" y="794213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6" name="object 7226"/>
          <p:cNvSpPr/>
          <p:nvPr/>
        </p:nvSpPr>
        <p:spPr>
          <a:xfrm>
            <a:off x="7165627" y="794213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7" name="object 7227"/>
          <p:cNvSpPr/>
          <p:nvPr/>
        </p:nvSpPr>
        <p:spPr>
          <a:xfrm>
            <a:off x="7046217" y="794213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8" name="object 7228"/>
          <p:cNvSpPr/>
          <p:nvPr/>
        </p:nvSpPr>
        <p:spPr>
          <a:xfrm>
            <a:off x="8189722" y="9221237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9" name="object 7229"/>
          <p:cNvSpPr/>
          <p:nvPr/>
        </p:nvSpPr>
        <p:spPr>
          <a:xfrm>
            <a:off x="8189722" y="922123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0" name="object 7230"/>
          <p:cNvSpPr/>
          <p:nvPr/>
        </p:nvSpPr>
        <p:spPr>
          <a:xfrm>
            <a:off x="8189722" y="924350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1" name="object 7231"/>
          <p:cNvSpPr/>
          <p:nvPr/>
        </p:nvSpPr>
        <p:spPr>
          <a:xfrm>
            <a:off x="8232224" y="92323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2" name="object 7232"/>
          <p:cNvSpPr/>
          <p:nvPr/>
        </p:nvSpPr>
        <p:spPr>
          <a:xfrm>
            <a:off x="8232224" y="92323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3" name="object 7233"/>
          <p:cNvSpPr/>
          <p:nvPr/>
        </p:nvSpPr>
        <p:spPr>
          <a:xfrm>
            <a:off x="8243355" y="9221237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4" name="object 7234"/>
          <p:cNvSpPr/>
          <p:nvPr/>
        </p:nvSpPr>
        <p:spPr>
          <a:xfrm>
            <a:off x="8189722" y="930320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5" name="object 7235"/>
          <p:cNvSpPr/>
          <p:nvPr/>
        </p:nvSpPr>
        <p:spPr>
          <a:xfrm>
            <a:off x="8216033" y="92910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6" name="object 7236"/>
          <p:cNvSpPr/>
          <p:nvPr/>
        </p:nvSpPr>
        <p:spPr>
          <a:xfrm>
            <a:off x="8216033" y="92910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7" name="object 7237"/>
          <p:cNvSpPr/>
          <p:nvPr/>
        </p:nvSpPr>
        <p:spPr>
          <a:xfrm>
            <a:off x="8227164" y="92273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8" name="object 7238"/>
          <p:cNvSpPr/>
          <p:nvPr/>
        </p:nvSpPr>
        <p:spPr>
          <a:xfrm>
            <a:off x="8210973" y="9287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9" name="object 7239"/>
          <p:cNvSpPr/>
          <p:nvPr/>
        </p:nvSpPr>
        <p:spPr>
          <a:xfrm>
            <a:off x="8274726" y="92748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0" name="object 7240"/>
          <p:cNvSpPr/>
          <p:nvPr/>
        </p:nvSpPr>
        <p:spPr>
          <a:xfrm>
            <a:off x="8274726" y="92748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1" name="object 7241"/>
          <p:cNvSpPr/>
          <p:nvPr/>
        </p:nvSpPr>
        <p:spPr>
          <a:xfrm>
            <a:off x="8286870" y="9242488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2" name="object 7242"/>
          <p:cNvSpPr/>
          <p:nvPr/>
        </p:nvSpPr>
        <p:spPr>
          <a:xfrm>
            <a:off x="8258535" y="93335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3" name="object 7243"/>
          <p:cNvSpPr/>
          <p:nvPr/>
        </p:nvSpPr>
        <p:spPr>
          <a:xfrm>
            <a:off x="8258535" y="93335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4" name="object 7244"/>
          <p:cNvSpPr/>
          <p:nvPr/>
        </p:nvSpPr>
        <p:spPr>
          <a:xfrm>
            <a:off x="8270678" y="9284990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5" name="object 7245"/>
          <p:cNvSpPr/>
          <p:nvPr/>
        </p:nvSpPr>
        <p:spPr>
          <a:xfrm>
            <a:off x="8296988" y="932951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6" name="object 7246"/>
          <p:cNvSpPr/>
          <p:nvPr/>
        </p:nvSpPr>
        <p:spPr>
          <a:xfrm>
            <a:off x="9470852" y="9221237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7" name="object 7247"/>
          <p:cNvSpPr/>
          <p:nvPr/>
        </p:nvSpPr>
        <p:spPr>
          <a:xfrm>
            <a:off x="9470852" y="922123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8" name="object 7248"/>
          <p:cNvSpPr/>
          <p:nvPr/>
        </p:nvSpPr>
        <p:spPr>
          <a:xfrm>
            <a:off x="9470852" y="924350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9" name="object 7249"/>
          <p:cNvSpPr/>
          <p:nvPr/>
        </p:nvSpPr>
        <p:spPr>
          <a:xfrm>
            <a:off x="9513354" y="92323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0" name="object 7250"/>
          <p:cNvSpPr/>
          <p:nvPr/>
        </p:nvSpPr>
        <p:spPr>
          <a:xfrm>
            <a:off x="9513354" y="92323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1" name="object 7251"/>
          <p:cNvSpPr/>
          <p:nvPr/>
        </p:nvSpPr>
        <p:spPr>
          <a:xfrm>
            <a:off x="9525498" y="922123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2" name="object 7252"/>
          <p:cNvSpPr/>
          <p:nvPr/>
        </p:nvSpPr>
        <p:spPr>
          <a:xfrm>
            <a:off x="9470852" y="930320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3" name="object 7253"/>
          <p:cNvSpPr/>
          <p:nvPr/>
        </p:nvSpPr>
        <p:spPr>
          <a:xfrm>
            <a:off x="9497163" y="92910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4" name="object 7254"/>
          <p:cNvSpPr/>
          <p:nvPr/>
        </p:nvSpPr>
        <p:spPr>
          <a:xfrm>
            <a:off x="9497163" y="92910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5" name="object 7255"/>
          <p:cNvSpPr/>
          <p:nvPr/>
        </p:nvSpPr>
        <p:spPr>
          <a:xfrm>
            <a:off x="9509307" y="92273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6" name="object 7256"/>
          <p:cNvSpPr/>
          <p:nvPr/>
        </p:nvSpPr>
        <p:spPr>
          <a:xfrm>
            <a:off x="9493115" y="9287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7" name="object 7257"/>
          <p:cNvSpPr/>
          <p:nvPr/>
        </p:nvSpPr>
        <p:spPr>
          <a:xfrm>
            <a:off x="9555857" y="92748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8" name="object 7258"/>
          <p:cNvSpPr/>
          <p:nvPr/>
        </p:nvSpPr>
        <p:spPr>
          <a:xfrm>
            <a:off x="9555857" y="92748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9" name="object 7259"/>
          <p:cNvSpPr/>
          <p:nvPr/>
        </p:nvSpPr>
        <p:spPr>
          <a:xfrm>
            <a:off x="9568000" y="9242488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0" name="object 7260"/>
          <p:cNvSpPr/>
          <p:nvPr/>
        </p:nvSpPr>
        <p:spPr>
          <a:xfrm>
            <a:off x="9539665" y="93335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1" name="object 7261"/>
          <p:cNvSpPr/>
          <p:nvPr/>
        </p:nvSpPr>
        <p:spPr>
          <a:xfrm>
            <a:off x="9539665" y="93335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2" name="object 7262"/>
          <p:cNvSpPr/>
          <p:nvPr/>
        </p:nvSpPr>
        <p:spPr>
          <a:xfrm>
            <a:off x="9551809" y="9284990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3" name="object 7263"/>
          <p:cNvSpPr/>
          <p:nvPr/>
        </p:nvSpPr>
        <p:spPr>
          <a:xfrm>
            <a:off x="9578120" y="932951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4" name="object 7264"/>
          <p:cNvSpPr/>
          <p:nvPr/>
        </p:nvSpPr>
        <p:spPr>
          <a:xfrm>
            <a:off x="10752995" y="9221237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5" name="object 7265"/>
          <p:cNvSpPr/>
          <p:nvPr/>
        </p:nvSpPr>
        <p:spPr>
          <a:xfrm>
            <a:off x="10752995" y="922123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6" name="object 7266"/>
          <p:cNvSpPr/>
          <p:nvPr/>
        </p:nvSpPr>
        <p:spPr>
          <a:xfrm>
            <a:off x="10752995" y="924350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7" name="object 7267"/>
          <p:cNvSpPr/>
          <p:nvPr/>
        </p:nvSpPr>
        <p:spPr>
          <a:xfrm>
            <a:off x="10794485" y="92323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8" name="object 7268"/>
          <p:cNvSpPr/>
          <p:nvPr/>
        </p:nvSpPr>
        <p:spPr>
          <a:xfrm>
            <a:off x="10794485" y="92323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9" name="object 7269"/>
          <p:cNvSpPr/>
          <p:nvPr/>
        </p:nvSpPr>
        <p:spPr>
          <a:xfrm>
            <a:off x="10806628" y="922123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0" name="object 7270"/>
          <p:cNvSpPr/>
          <p:nvPr/>
        </p:nvSpPr>
        <p:spPr>
          <a:xfrm>
            <a:off x="10752995" y="930320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1" name="object 7271"/>
          <p:cNvSpPr/>
          <p:nvPr/>
        </p:nvSpPr>
        <p:spPr>
          <a:xfrm>
            <a:off x="10778294" y="92910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2" name="object 7272"/>
          <p:cNvSpPr/>
          <p:nvPr/>
        </p:nvSpPr>
        <p:spPr>
          <a:xfrm>
            <a:off x="10778294" y="92910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3" name="object 7273"/>
          <p:cNvSpPr/>
          <p:nvPr/>
        </p:nvSpPr>
        <p:spPr>
          <a:xfrm>
            <a:off x="10790437" y="92273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4" name="object 7274"/>
          <p:cNvSpPr/>
          <p:nvPr/>
        </p:nvSpPr>
        <p:spPr>
          <a:xfrm>
            <a:off x="10774246" y="9287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5" name="object 7275"/>
          <p:cNvSpPr/>
          <p:nvPr/>
        </p:nvSpPr>
        <p:spPr>
          <a:xfrm>
            <a:off x="10837998" y="92748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6" name="object 7276"/>
          <p:cNvSpPr/>
          <p:nvPr/>
        </p:nvSpPr>
        <p:spPr>
          <a:xfrm>
            <a:off x="10837998" y="92748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7" name="object 7277"/>
          <p:cNvSpPr/>
          <p:nvPr/>
        </p:nvSpPr>
        <p:spPr>
          <a:xfrm>
            <a:off x="10849130" y="924248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8" name="object 7278"/>
          <p:cNvSpPr/>
          <p:nvPr/>
        </p:nvSpPr>
        <p:spPr>
          <a:xfrm>
            <a:off x="10821807" y="93335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9" name="object 7279"/>
          <p:cNvSpPr/>
          <p:nvPr/>
        </p:nvSpPr>
        <p:spPr>
          <a:xfrm>
            <a:off x="10821807" y="93335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0" name="object 7280"/>
          <p:cNvSpPr/>
          <p:nvPr/>
        </p:nvSpPr>
        <p:spPr>
          <a:xfrm>
            <a:off x="10832939" y="9284990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1" name="object 7281"/>
          <p:cNvSpPr/>
          <p:nvPr/>
        </p:nvSpPr>
        <p:spPr>
          <a:xfrm>
            <a:off x="10860261" y="9329516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2" name="object 7282"/>
          <p:cNvSpPr/>
          <p:nvPr/>
        </p:nvSpPr>
        <p:spPr>
          <a:xfrm>
            <a:off x="12012874" y="9221237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3" name="object 7283"/>
          <p:cNvSpPr/>
          <p:nvPr/>
        </p:nvSpPr>
        <p:spPr>
          <a:xfrm>
            <a:off x="12012874" y="922123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4" name="object 7284"/>
          <p:cNvSpPr/>
          <p:nvPr/>
        </p:nvSpPr>
        <p:spPr>
          <a:xfrm>
            <a:off x="12012874" y="924350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5" name="object 7285"/>
          <p:cNvSpPr/>
          <p:nvPr/>
        </p:nvSpPr>
        <p:spPr>
          <a:xfrm>
            <a:off x="12054364" y="92323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6" name="object 7286"/>
          <p:cNvSpPr/>
          <p:nvPr/>
        </p:nvSpPr>
        <p:spPr>
          <a:xfrm>
            <a:off x="12054364" y="92323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7" name="object 7287"/>
          <p:cNvSpPr/>
          <p:nvPr/>
        </p:nvSpPr>
        <p:spPr>
          <a:xfrm>
            <a:off x="12066508" y="922123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8" name="object 7288"/>
          <p:cNvSpPr/>
          <p:nvPr/>
        </p:nvSpPr>
        <p:spPr>
          <a:xfrm>
            <a:off x="12012874" y="930320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9" name="object 7289"/>
          <p:cNvSpPr/>
          <p:nvPr/>
        </p:nvSpPr>
        <p:spPr>
          <a:xfrm>
            <a:off x="12038173" y="92910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0" name="object 7290"/>
          <p:cNvSpPr/>
          <p:nvPr/>
        </p:nvSpPr>
        <p:spPr>
          <a:xfrm>
            <a:off x="12038173" y="92910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1" name="object 7291"/>
          <p:cNvSpPr/>
          <p:nvPr/>
        </p:nvSpPr>
        <p:spPr>
          <a:xfrm>
            <a:off x="12050317" y="922730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2" name="object 7292"/>
          <p:cNvSpPr/>
          <p:nvPr/>
        </p:nvSpPr>
        <p:spPr>
          <a:xfrm>
            <a:off x="12034125" y="928701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3" name="object 7293"/>
          <p:cNvSpPr/>
          <p:nvPr/>
        </p:nvSpPr>
        <p:spPr>
          <a:xfrm>
            <a:off x="12097878" y="92748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4" name="object 7294"/>
          <p:cNvSpPr/>
          <p:nvPr/>
        </p:nvSpPr>
        <p:spPr>
          <a:xfrm>
            <a:off x="12097878" y="92748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5" name="object 7295"/>
          <p:cNvSpPr/>
          <p:nvPr/>
        </p:nvSpPr>
        <p:spPr>
          <a:xfrm>
            <a:off x="12109009" y="924248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6" name="object 7296"/>
          <p:cNvSpPr/>
          <p:nvPr/>
        </p:nvSpPr>
        <p:spPr>
          <a:xfrm>
            <a:off x="12081687" y="93335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7" name="object 7297"/>
          <p:cNvSpPr/>
          <p:nvPr/>
        </p:nvSpPr>
        <p:spPr>
          <a:xfrm>
            <a:off x="12081687" y="93335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8" name="object 7298"/>
          <p:cNvSpPr/>
          <p:nvPr/>
        </p:nvSpPr>
        <p:spPr>
          <a:xfrm>
            <a:off x="12092819" y="9284990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9" name="object 7299"/>
          <p:cNvSpPr/>
          <p:nvPr/>
        </p:nvSpPr>
        <p:spPr>
          <a:xfrm>
            <a:off x="12120141" y="9329516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0" name="object 7300"/>
          <p:cNvSpPr/>
          <p:nvPr/>
        </p:nvSpPr>
        <p:spPr>
          <a:xfrm>
            <a:off x="8249427" y="7310673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4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1" name="object 7301"/>
          <p:cNvSpPr/>
          <p:nvPr/>
        </p:nvSpPr>
        <p:spPr>
          <a:xfrm>
            <a:off x="8130382" y="707095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2" name="object 7302"/>
          <p:cNvSpPr/>
          <p:nvPr/>
        </p:nvSpPr>
        <p:spPr>
          <a:xfrm>
            <a:off x="8249427" y="9950854"/>
            <a:ext cx="0" cy="307975"/>
          </a:xfrm>
          <a:custGeom>
            <a:avLst/>
            <a:gdLst/>
            <a:ahLst/>
            <a:cxnLst/>
            <a:rect l="l" t="t" r="r" b="b"/>
            <a:pathLst>
              <a:path w="0" h="307975">
                <a:moveTo>
                  <a:pt x="0" y="3076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3" name="object 7303"/>
          <p:cNvSpPr/>
          <p:nvPr/>
        </p:nvSpPr>
        <p:spPr>
          <a:xfrm>
            <a:off x="8249427" y="983043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4" name="object 7304"/>
          <p:cNvSpPr/>
          <p:nvPr/>
        </p:nvSpPr>
        <p:spPr>
          <a:xfrm>
            <a:off x="8249427" y="947220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5" name="object 7305"/>
          <p:cNvSpPr/>
          <p:nvPr/>
        </p:nvSpPr>
        <p:spPr>
          <a:xfrm>
            <a:off x="8249427" y="935279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6" name="object 7306"/>
          <p:cNvSpPr/>
          <p:nvPr/>
        </p:nvSpPr>
        <p:spPr>
          <a:xfrm>
            <a:off x="8249427" y="8993548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7" name="object 7307"/>
          <p:cNvSpPr/>
          <p:nvPr/>
        </p:nvSpPr>
        <p:spPr>
          <a:xfrm>
            <a:off x="8249427" y="887413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8" name="object 7308"/>
          <p:cNvSpPr/>
          <p:nvPr/>
        </p:nvSpPr>
        <p:spPr>
          <a:xfrm>
            <a:off x="8249427" y="851590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9" name="object 7309"/>
          <p:cNvSpPr/>
          <p:nvPr/>
        </p:nvSpPr>
        <p:spPr>
          <a:xfrm>
            <a:off x="8249427" y="839649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0" name="object 7310"/>
          <p:cNvSpPr/>
          <p:nvPr/>
        </p:nvSpPr>
        <p:spPr>
          <a:xfrm>
            <a:off x="8249427" y="8037254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1" name="object 7311"/>
          <p:cNvSpPr/>
          <p:nvPr/>
        </p:nvSpPr>
        <p:spPr>
          <a:xfrm>
            <a:off x="8249427" y="791784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2" name="object 7312"/>
          <p:cNvSpPr/>
          <p:nvPr/>
        </p:nvSpPr>
        <p:spPr>
          <a:xfrm>
            <a:off x="9411513" y="707095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3" name="object 7313"/>
          <p:cNvSpPr/>
          <p:nvPr/>
        </p:nvSpPr>
        <p:spPr>
          <a:xfrm>
            <a:off x="9530557" y="9818289"/>
            <a:ext cx="0" cy="176530"/>
          </a:xfrm>
          <a:custGeom>
            <a:avLst/>
            <a:gdLst/>
            <a:ahLst/>
            <a:cxnLst/>
            <a:rect l="l" t="t" r="r" b="b"/>
            <a:pathLst>
              <a:path w="0" h="176529">
                <a:moveTo>
                  <a:pt x="0" y="176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4" name="object 7314"/>
          <p:cNvSpPr/>
          <p:nvPr/>
        </p:nvSpPr>
        <p:spPr>
          <a:xfrm>
            <a:off x="9530557" y="969887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5" name="object 7315"/>
          <p:cNvSpPr/>
          <p:nvPr/>
        </p:nvSpPr>
        <p:spPr>
          <a:xfrm>
            <a:off x="9530557" y="9339636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6" name="object 7316"/>
          <p:cNvSpPr/>
          <p:nvPr/>
        </p:nvSpPr>
        <p:spPr>
          <a:xfrm>
            <a:off x="9530557" y="922022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7" name="object 7317"/>
          <p:cNvSpPr/>
          <p:nvPr/>
        </p:nvSpPr>
        <p:spPr>
          <a:xfrm>
            <a:off x="9530557" y="886199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8" name="object 7318"/>
          <p:cNvSpPr/>
          <p:nvPr/>
        </p:nvSpPr>
        <p:spPr>
          <a:xfrm>
            <a:off x="9530557" y="874258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9" name="object 7319"/>
          <p:cNvSpPr/>
          <p:nvPr/>
        </p:nvSpPr>
        <p:spPr>
          <a:xfrm>
            <a:off x="9530557" y="838334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0" name="object 7320"/>
          <p:cNvSpPr/>
          <p:nvPr/>
        </p:nvSpPr>
        <p:spPr>
          <a:xfrm>
            <a:off x="9530557" y="826393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1" name="object 7321"/>
          <p:cNvSpPr/>
          <p:nvPr/>
        </p:nvSpPr>
        <p:spPr>
          <a:xfrm>
            <a:off x="9530557" y="790570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2" name="object 7322"/>
          <p:cNvSpPr/>
          <p:nvPr/>
        </p:nvSpPr>
        <p:spPr>
          <a:xfrm>
            <a:off x="9530557" y="7310673"/>
            <a:ext cx="0" cy="535940"/>
          </a:xfrm>
          <a:custGeom>
            <a:avLst/>
            <a:gdLst/>
            <a:ahLst/>
            <a:cxnLst/>
            <a:rect l="l" t="t" r="r" b="b"/>
            <a:pathLst>
              <a:path w="0" h="535940">
                <a:moveTo>
                  <a:pt x="0" y="0"/>
                </a:moveTo>
                <a:lnTo>
                  <a:pt x="0" y="5353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3" name="object 7323"/>
          <p:cNvSpPr/>
          <p:nvPr/>
        </p:nvSpPr>
        <p:spPr>
          <a:xfrm>
            <a:off x="10812700" y="7310673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4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4" name="object 7324"/>
          <p:cNvSpPr/>
          <p:nvPr/>
        </p:nvSpPr>
        <p:spPr>
          <a:xfrm>
            <a:off x="10693655" y="707095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5" name="object 7325"/>
          <p:cNvSpPr/>
          <p:nvPr/>
        </p:nvSpPr>
        <p:spPr>
          <a:xfrm>
            <a:off x="10812700" y="9950854"/>
            <a:ext cx="0" cy="307975"/>
          </a:xfrm>
          <a:custGeom>
            <a:avLst/>
            <a:gdLst/>
            <a:ahLst/>
            <a:cxnLst/>
            <a:rect l="l" t="t" r="r" b="b"/>
            <a:pathLst>
              <a:path w="0" h="307975">
                <a:moveTo>
                  <a:pt x="0" y="3076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6" name="object 7326"/>
          <p:cNvSpPr/>
          <p:nvPr/>
        </p:nvSpPr>
        <p:spPr>
          <a:xfrm>
            <a:off x="10812700" y="983043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7" name="object 7327"/>
          <p:cNvSpPr/>
          <p:nvPr/>
        </p:nvSpPr>
        <p:spPr>
          <a:xfrm>
            <a:off x="10812700" y="947220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8" name="object 7328"/>
          <p:cNvSpPr/>
          <p:nvPr/>
        </p:nvSpPr>
        <p:spPr>
          <a:xfrm>
            <a:off x="10812700" y="935279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9" name="object 7329"/>
          <p:cNvSpPr/>
          <p:nvPr/>
        </p:nvSpPr>
        <p:spPr>
          <a:xfrm>
            <a:off x="10812700" y="8993548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0" name="object 7330"/>
          <p:cNvSpPr/>
          <p:nvPr/>
        </p:nvSpPr>
        <p:spPr>
          <a:xfrm>
            <a:off x="10812700" y="887413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1" name="object 7331"/>
          <p:cNvSpPr/>
          <p:nvPr/>
        </p:nvSpPr>
        <p:spPr>
          <a:xfrm>
            <a:off x="10812700" y="851590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2" name="object 7332"/>
          <p:cNvSpPr/>
          <p:nvPr/>
        </p:nvSpPr>
        <p:spPr>
          <a:xfrm>
            <a:off x="10812700" y="839649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3" name="object 7333"/>
          <p:cNvSpPr/>
          <p:nvPr/>
        </p:nvSpPr>
        <p:spPr>
          <a:xfrm>
            <a:off x="10812700" y="8037254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4" name="object 7334"/>
          <p:cNvSpPr/>
          <p:nvPr/>
        </p:nvSpPr>
        <p:spPr>
          <a:xfrm>
            <a:off x="10812700" y="791784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5" name="object 7335"/>
          <p:cNvSpPr/>
          <p:nvPr/>
        </p:nvSpPr>
        <p:spPr>
          <a:xfrm>
            <a:off x="11953534" y="707095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6" name="object 7336"/>
          <p:cNvSpPr/>
          <p:nvPr/>
        </p:nvSpPr>
        <p:spPr>
          <a:xfrm>
            <a:off x="14061064" y="7310673"/>
            <a:ext cx="0" cy="802005"/>
          </a:xfrm>
          <a:custGeom>
            <a:avLst/>
            <a:gdLst/>
            <a:ahLst/>
            <a:cxnLst/>
            <a:rect l="l" t="t" r="r" b="b"/>
            <a:pathLst>
              <a:path w="0" h="802004">
                <a:moveTo>
                  <a:pt x="0" y="0"/>
                </a:moveTo>
                <a:lnTo>
                  <a:pt x="0" y="801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7" name="object 7337"/>
          <p:cNvSpPr/>
          <p:nvPr/>
        </p:nvSpPr>
        <p:spPr>
          <a:xfrm>
            <a:off x="13942018" y="707095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8" name="object 7338"/>
          <p:cNvSpPr/>
          <p:nvPr/>
        </p:nvSpPr>
        <p:spPr>
          <a:xfrm>
            <a:off x="6914016" y="707095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9" name="object 7339"/>
          <p:cNvSpPr/>
          <p:nvPr/>
        </p:nvSpPr>
        <p:spPr>
          <a:xfrm>
            <a:off x="7033062" y="7310673"/>
            <a:ext cx="0" cy="1226820"/>
          </a:xfrm>
          <a:custGeom>
            <a:avLst/>
            <a:gdLst/>
            <a:ahLst/>
            <a:cxnLst/>
            <a:rect l="l" t="t" r="r" b="b"/>
            <a:pathLst>
              <a:path w="0" h="1226820">
                <a:moveTo>
                  <a:pt x="0" y="0"/>
                </a:moveTo>
                <a:lnTo>
                  <a:pt x="0" y="12264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0" name="object 7340"/>
          <p:cNvSpPr/>
          <p:nvPr/>
        </p:nvSpPr>
        <p:spPr>
          <a:xfrm>
            <a:off x="12620045" y="7882425"/>
            <a:ext cx="0" cy="12700"/>
          </a:xfrm>
          <a:custGeom>
            <a:avLst/>
            <a:gdLst/>
            <a:ahLst/>
            <a:cxnLst/>
            <a:rect l="l" t="t" r="r" b="b"/>
            <a:pathLst>
              <a:path w="0" h="12700">
                <a:moveTo>
                  <a:pt x="0" y="121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1" name="object 7341"/>
          <p:cNvSpPr/>
          <p:nvPr/>
        </p:nvSpPr>
        <p:spPr>
          <a:xfrm>
            <a:off x="13321327" y="8634306"/>
            <a:ext cx="753110" cy="0"/>
          </a:xfrm>
          <a:custGeom>
            <a:avLst/>
            <a:gdLst/>
            <a:ahLst/>
            <a:cxnLst/>
            <a:rect l="l" t="t" r="r" b="b"/>
            <a:pathLst>
              <a:path w="753109" h="0">
                <a:moveTo>
                  <a:pt x="7528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2" name="object 7342"/>
          <p:cNvSpPr/>
          <p:nvPr/>
        </p:nvSpPr>
        <p:spPr>
          <a:xfrm>
            <a:off x="14020586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3" name="object 7343"/>
          <p:cNvSpPr/>
          <p:nvPr/>
        </p:nvSpPr>
        <p:spPr>
          <a:xfrm>
            <a:off x="13327398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4" name="object 7344"/>
          <p:cNvSpPr/>
          <p:nvPr/>
        </p:nvSpPr>
        <p:spPr>
          <a:xfrm>
            <a:off x="13201918" y="8632282"/>
            <a:ext cx="179705" cy="0"/>
          </a:xfrm>
          <a:custGeom>
            <a:avLst/>
            <a:gdLst/>
            <a:ahLst/>
            <a:cxnLst/>
            <a:rect l="l" t="t" r="r" b="b"/>
            <a:pathLst>
              <a:path w="179705" h="0">
                <a:moveTo>
                  <a:pt x="1791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5" name="object 7345"/>
          <p:cNvSpPr/>
          <p:nvPr/>
        </p:nvSpPr>
        <p:spPr>
          <a:xfrm>
            <a:off x="13024826" y="8500728"/>
            <a:ext cx="266700" cy="132080"/>
          </a:xfrm>
          <a:custGeom>
            <a:avLst/>
            <a:gdLst/>
            <a:ahLst/>
            <a:cxnLst/>
            <a:rect l="l" t="t" r="r" b="b"/>
            <a:pathLst>
              <a:path w="266700" h="132079">
                <a:moveTo>
                  <a:pt x="266143" y="131553"/>
                </a:moveTo>
                <a:lnTo>
                  <a:pt x="14976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6" name="object 7346"/>
          <p:cNvSpPr/>
          <p:nvPr/>
        </p:nvSpPr>
        <p:spPr>
          <a:xfrm>
            <a:off x="13327398" y="860900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7" name="object 7347"/>
          <p:cNvSpPr/>
          <p:nvPr/>
        </p:nvSpPr>
        <p:spPr>
          <a:xfrm>
            <a:off x="13207989" y="860900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8" name="object 7348"/>
          <p:cNvSpPr/>
          <p:nvPr/>
        </p:nvSpPr>
        <p:spPr>
          <a:xfrm>
            <a:off x="7019906" y="8634306"/>
            <a:ext cx="6242050" cy="0"/>
          </a:xfrm>
          <a:custGeom>
            <a:avLst/>
            <a:gdLst/>
            <a:ahLst/>
            <a:cxnLst/>
            <a:rect l="l" t="t" r="r" b="b"/>
            <a:pathLst>
              <a:path w="6242050" h="0">
                <a:moveTo>
                  <a:pt x="0" y="0"/>
                </a:moveTo>
                <a:lnTo>
                  <a:pt x="6241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9" name="object 7349"/>
          <p:cNvSpPr/>
          <p:nvPr/>
        </p:nvSpPr>
        <p:spPr>
          <a:xfrm>
            <a:off x="13207989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0" name="object 7350"/>
          <p:cNvSpPr/>
          <p:nvPr/>
        </p:nvSpPr>
        <p:spPr>
          <a:xfrm>
            <a:off x="12715168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1" name="object 7351"/>
          <p:cNvSpPr/>
          <p:nvPr/>
        </p:nvSpPr>
        <p:spPr>
          <a:xfrm>
            <a:off x="12620045" y="7989692"/>
            <a:ext cx="0" cy="675005"/>
          </a:xfrm>
          <a:custGeom>
            <a:avLst/>
            <a:gdLst/>
            <a:ahLst/>
            <a:cxnLst/>
            <a:rect l="l" t="t" r="r" b="b"/>
            <a:pathLst>
              <a:path w="0" h="675004">
                <a:moveTo>
                  <a:pt x="0" y="0"/>
                </a:moveTo>
                <a:lnTo>
                  <a:pt x="0" y="6749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2" name="object 7352"/>
          <p:cNvSpPr/>
          <p:nvPr/>
        </p:nvSpPr>
        <p:spPr>
          <a:xfrm>
            <a:off x="12679750" y="8499716"/>
            <a:ext cx="263525" cy="134620"/>
          </a:xfrm>
          <a:custGeom>
            <a:avLst/>
            <a:gdLst/>
            <a:ahLst/>
            <a:cxnLst/>
            <a:rect l="l" t="t" r="r" b="b"/>
            <a:pathLst>
              <a:path w="263525" h="134620">
                <a:moveTo>
                  <a:pt x="0" y="134589"/>
                </a:moveTo>
                <a:lnTo>
                  <a:pt x="113338" y="0"/>
                </a:lnTo>
                <a:lnTo>
                  <a:pt x="263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3" name="object 7353"/>
          <p:cNvSpPr/>
          <p:nvPr/>
        </p:nvSpPr>
        <p:spPr>
          <a:xfrm>
            <a:off x="12715168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4" name="object 7354"/>
          <p:cNvSpPr/>
          <p:nvPr/>
        </p:nvSpPr>
        <p:spPr>
          <a:xfrm>
            <a:off x="12595759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5" name="object 7355"/>
          <p:cNvSpPr/>
          <p:nvPr/>
        </p:nvSpPr>
        <p:spPr>
          <a:xfrm>
            <a:off x="13224180" y="7837900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6" name="object 7356"/>
          <p:cNvSpPr/>
          <p:nvPr/>
        </p:nvSpPr>
        <p:spPr>
          <a:xfrm>
            <a:off x="13224180" y="7837900"/>
            <a:ext cx="940435" cy="0"/>
          </a:xfrm>
          <a:custGeom>
            <a:avLst/>
            <a:gdLst/>
            <a:ahLst/>
            <a:cxnLst/>
            <a:rect l="l" t="t" r="r" b="b"/>
            <a:pathLst>
              <a:path w="940434" h="0">
                <a:moveTo>
                  <a:pt x="9401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7" name="object 7357"/>
          <p:cNvSpPr/>
          <p:nvPr/>
        </p:nvSpPr>
        <p:spPr>
          <a:xfrm>
            <a:off x="9741044" y="11293208"/>
            <a:ext cx="1076325" cy="0"/>
          </a:xfrm>
          <a:custGeom>
            <a:avLst/>
            <a:gdLst/>
            <a:ahLst/>
            <a:cxnLst/>
            <a:rect l="l" t="t" r="r" b="b"/>
            <a:pathLst>
              <a:path w="1076325" h="0">
                <a:moveTo>
                  <a:pt x="0" y="0"/>
                </a:moveTo>
                <a:lnTo>
                  <a:pt x="1075704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8" name="object 7358"/>
          <p:cNvSpPr/>
          <p:nvPr/>
        </p:nvSpPr>
        <p:spPr>
          <a:xfrm>
            <a:off x="10936158" y="11293208"/>
            <a:ext cx="1076960" cy="0"/>
          </a:xfrm>
          <a:custGeom>
            <a:avLst/>
            <a:gdLst/>
            <a:ahLst/>
            <a:cxnLst/>
            <a:rect l="l" t="t" r="r" b="b"/>
            <a:pathLst>
              <a:path w="1076959" h="0">
                <a:moveTo>
                  <a:pt x="0" y="0"/>
                </a:moveTo>
                <a:lnTo>
                  <a:pt x="1076716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9" name="object 7359"/>
          <p:cNvSpPr/>
          <p:nvPr/>
        </p:nvSpPr>
        <p:spPr>
          <a:xfrm>
            <a:off x="8330383" y="11366574"/>
            <a:ext cx="2486660" cy="0"/>
          </a:xfrm>
          <a:custGeom>
            <a:avLst/>
            <a:gdLst/>
            <a:ahLst/>
            <a:cxnLst/>
            <a:rect l="l" t="t" r="r" b="b"/>
            <a:pathLst>
              <a:path w="2486659" h="0">
                <a:moveTo>
                  <a:pt x="0" y="0"/>
                </a:moveTo>
                <a:lnTo>
                  <a:pt x="248636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0" name="object 7360"/>
          <p:cNvSpPr/>
          <p:nvPr/>
        </p:nvSpPr>
        <p:spPr>
          <a:xfrm>
            <a:off x="10744899" y="11366574"/>
            <a:ext cx="3300095" cy="0"/>
          </a:xfrm>
          <a:custGeom>
            <a:avLst/>
            <a:gdLst/>
            <a:ahLst/>
            <a:cxnLst/>
            <a:rect l="l" t="t" r="r" b="b"/>
            <a:pathLst>
              <a:path w="3300094" h="0">
                <a:moveTo>
                  <a:pt x="0" y="0"/>
                </a:moveTo>
                <a:lnTo>
                  <a:pt x="329997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1" name="object 7361"/>
          <p:cNvSpPr/>
          <p:nvPr/>
        </p:nvSpPr>
        <p:spPr>
          <a:xfrm>
            <a:off x="13320315" y="11370622"/>
            <a:ext cx="803910" cy="0"/>
          </a:xfrm>
          <a:custGeom>
            <a:avLst/>
            <a:gdLst/>
            <a:ahLst/>
            <a:cxnLst/>
            <a:rect l="l" t="t" r="r" b="b"/>
            <a:pathLst>
              <a:path w="803909" h="0">
                <a:moveTo>
                  <a:pt x="0" y="0"/>
                </a:moveTo>
                <a:lnTo>
                  <a:pt x="80348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2" name="object 7362"/>
          <p:cNvSpPr/>
          <p:nvPr/>
        </p:nvSpPr>
        <p:spPr>
          <a:xfrm>
            <a:off x="7816312" y="11410594"/>
            <a:ext cx="6348095" cy="0"/>
          </a:xfrm>
          <a:custGeom>
            <a:avLst/>
            <a:gdLst/>
            <a:ahLst/>
            <a:cxnLst/>
            <a:rect l="l" t="t" r="r" b="b"/>
            <a:pathLst>
              <a:path w="6348094" h="0">
                <a:moveTo>
                  <a:pt x="0" y="0"/>
                </a:moveTo>
                <a:lnTo>
                  <a:pt x="634797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3" name="object 7363"/>
          <p:cNvSpPr/>
          <p:nvPr/>
        </p:nvSpPr>
        <p:spPr>
          <a:xfrm>
            <a:off x="13320315" y="11406040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 h="0">
                <a:moveTo>
                  <a:pt x="0" y="0"/>
                </a:moveTo>
                <a:lnTo>
                  <a:pt x="838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4" name="object 7364"/>
          <p:cNvSpPr/>
          <p:nvPr/>
        </p:nvSpPr>
        <p:spPr>
          <a:xfrm>
            <a:off x="7033062" y="11824989"/>
            <a:ext cx="0" cy="691515"/>
          </a:xfrm>
          <a:custGeom>
            <a:avLst/>
            <a:gdLst/>
            <a:ahLst/>
            <a:cxnLst/>
            <a:rect l="l" t="t" r="r" b="b"/>
            <a:pathLst>
              <a:path w="0" h="691515">
                <a:moveTo>
                  <a:pt x="0" y="0"/>
                </a:moveTo>
                <a:lnTo>
                  <a:pt x="0" y="6911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5" name="object 7365"/>
          <p:cNvSpPr/>
          <p:nvPr/>
        </p:nvSpPr>
        <p:spPr>
          <a:xfrm>
            <a:off x="6914016" y="1251525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6" name="object 7366"/>
          <p:cNvSpPr/>
          <p:nvPr/>
        </p:nvSpPr>
        <p:spPr>
          <a:xfrm>
            <a:off x="7033062" y="859686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7" name="object 7367"/>
          <p:cNvSpPr/>
          <p:nvPr/>
        </p:nvSpPr>
        <p:spPr>
          <a:xfrm>
            <a:off x="7033062" y="8955094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8" name="object 7368"/>
          <p:cNvSpPr/>
          <p:nvPr/>
        </p:nvSpPr>
        <p:spPr>
          <a:xfrm>
            <a:off x="7033062" y="907551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9" name="object 7369"/>
          <p:cNvSpPr/>
          <p:nvPr/>
        </p:nvSpPr>
        <p:spPr>
          <a:xfrm>
            <a:off x="7033062" y="943374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0" name="object 7370"/>
          <p:cNvSpPr/>
          <p:nvPr/>
        </p:nvSpPr>
        <p:spPr>
          <a:xfrm>
            <a:off x="7033062" y="955315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1" name="object 7371"/>
          <p:cNvSpPr/>
          <p:nvPr/>
        </p:nvSpPr>
        <p:spPr>
          <a:xfrm>
            <a:off x="7033062" y="991240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2" name="object 7372"/>
          <p:cNvSpPr/>
          <p:nvPr/>
        </p:nvSpPr>
        <p:spPr>
          <a:xfrm>
            <a:off x="7033062" y="1003181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3" name="object 7373"/>
          <p:cNvSpPr/>
          <p:nvPr/>
        </p:nvSpPr>
        <p:spPr>
          <a:xfrm>
            <a:off x="7033062" y="1039004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4" name="object 7374"/>
          <p:cNvSpPr/>
          <p:nvPr/>
        </p:nvSpPr>
        <p:spPr>
          <a:xfrm>
            <a:off x="7033062" y="1050945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5" name="object 7375"/>
          <p:cNvSpPr/>
          <p:nvPr/>
        </p:nvSpPr>
        <p:spPr>
          <a:xfrm>
            <a:off x="7033062" y="1086869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6" name="object 7376"/>
          <p:cNvSpPr/>
          <p:nvPr/>
        </p:nvSpPr>
        <p:spPr>
          <a:xfrm>
            <a:off x="7033062" y="1098810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7" name="object 7377"/>
          <p:cNvSpPr/>
          <p:nvPr/>
        </p:nvSpPr>
        <p:spPr>
          <a:xfrm>
            <a:off x="7033062" y="1134633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8" name="object 7378"/>
          <p:cNvSpPr/>
          <p:nvPr/>
        </p:nvSpPr>
        <p:spPr>
          <a:xfrm>
            <a:off x="7033062" y="11465745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9" name="object 7379"/>
          <p:cNvSpPr/>
          <p:nvPr/>
        </p:nvSpPr>
        <p:spPr>
          <a:xfrm>
            <a:off x="8486223" y="11421219"/>
            <a:ext cx="0" cy="1092200"/>
          </a:xfrm>
          <a:custGeom>
            <a:avLst/>
            <a:gdLst/>
            <a:ahLst/>
            <a:cxnLst/>
            <a:rect l="l" t="t" r="r" b="b"/>
            <a:pathLst>
              <a:path w="0" h="1092200">
                <a:moveTo>
                  <a:pt x="0" y="0"/>
                </a:moveTo>
                <a:lnTo>
                  <a:pt x="0" y="1091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0" name="object 7380"/>
          <p:cNvSpPr/>
          <p:nvPr/>
        </p:nvSpPr>
        <p:spPr>
          <a:xfrm>
            <a:off x="8367179" y="12512215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1" name="object 7381"/>
          <p:cNvSpPr/>
          <p:nvPr/>
        </p:nvSpPr>
        <p:spPr>
          <a:xfrm>
            <a:off x="8486223" y="10866670"/>
            <a:ext cx="0" cy="374650"/>
          </a:xfrm>
          <a:custGeom>
            <a:avLst/>
            <a:gdLst/>
            <a:ahLst/>
            <a:cxnLst/>
            <a:rect l="l" t="t" r="r" b="b"/>
            <a:pathLst>
              <a:path w="0" h="374650">
                <a:moveTo>
                  <a:pt x="0" y="0"/>
                </a:moveTo>
                <a:lnTo>
                  <a:pt x="0" y="374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2" name="object 7382"/>
          <p:cNvSpPr/>
          <p:nvPr/>
        </p:nvSpPr>
        <p:spPr>
          <a:xfrm>
            <a:off x="8486223" y="1130181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3" name="object 7383"/>
          <p:cNvSpPr/>
          <p:nvPr/>
        </p:nvSpPr>
        <p:spPr>
          <a:xfrm>
            <a:off x="9681338" y="11904933"/>
            <a:ext cx="0" cy="620395"/>
          </a:xfrm>
          <a:custGeom>
            <a:avLst/>
            <a:gdLst/>
            <a:ahLst/>
            <a:cxnLst/>
            <a:rect l="l" t="t" r="r" b="b"/>
            <a:pathLst>
              <a:path w="0" h="620395">
                <a:moveTo>
                  <a:pt x="0" y="0"/>
                </a:moveTo>
                <a:lnTo>
                  <a:pt x="0" y="6203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4" name="object 7384"/>
          <p:cNvSpPr/>
          <p:nvPr/>
        </p:nvSpPr>
        <p:spPr>
          <a:xfrm>
            <a:off x="9562293" y="1252435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5" name="object 7385"/>
          <p:cNvSpPr/>
          <p:nvPr/>
        </p:nvSpPr>
        <p:spPr>
          <a:xfrm>
            <a:off x="9681338" y="10866670"/>
            <a:ext cx="0" cy="381000"/>
          </a:xfrm>
          <a:custGeom>
            <a:avLst/>
            <a:gdLst/>
            <a:ahLst/>
            <a:cxnLst/>
            <a:rect l="l" t="t" r="r" b="b"/>
            <a:pathLst>
              <a:path w="0" h="381000">
                <a:moveTo>
                  <a:pt x="0" y="0"/>
                </a:moveTo>
                <a:lnTo>
                  <a:pt x="0" y="380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6" name="object 7386"/>
          <p:cNvSpPr/>
          <p:nvPr/>
        </p:nvSpPr>
        <p:spPr>
          <a:xfrm>
            <a:off x="9681338" y="11306869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7" name="object 7387"/>
          <p:cNvSpPr/>
          <p:nvPr/>
        </p:nvSpPr>
        <p:spPr>
          <a:xfrm>
            <a:off x="9681338" y="1142729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8" name="object 7388"/>
          <p:cNvSpPr/>
          <p:nvPr/>
        </p:nvSpPr>
        <p:spPr>
          <a:xfrm>
            <a:off x="9681338" y="1178552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9" name="object 7389"/>
          <p:cNvSpPr/>
          <p:nvPr/>
        </p:nvSpPr>
        <p:spPr>
          <a:xfrm>
            <a:off x="12072580" y="11938327"/>
            <a:ext cx="0" cy="587375"/>
          </a:xfrm>
          <a:custGeom>
            <a:avLst/>
            <a:gdLst/>
            <a:ahLst/>
            <a:cxnLst/>
            <a:rect l="l" t="t" r="r" b="b"/>
            <a:pathLst>
              <a:path w="0" h="587375">
                <a:moveTo>
                  <a:pt x="0" y="0"/>
                </a:moveTo>
                <a:lnTo>
                  <a:pt x="0" y="5869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0" name="object 7390"/>
          <p:cNvSpPr/>
          <p:nvPr/>
        </p:nvSpPr>
        <p:spPr>
          <a:xfrm>
            <a:off x="11953534" y="1252435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1" name="object 7391"/>
          <p:cNvSpPr/>
          <p:nvPr/>
        </p:nvSpPr>
        <p:spPr>
          <a:xfrm>
            <a:off x="12072580" y="7310673"/>
            <a:ext cx="0" cy="2057400"/>
          </a:xfrm>
          <a:custGeom>
            <a:avLst/>
            <a:gdLst/>
            <a:ahLst/>
            <a:cxnLst/>
            <a:rect l="l" t="t" r="r" b="b"/>
            <a:pathLst>
              <a:path w="0" h="2057400">
                <a:moveTo>
                  <a:pt x="0" y="0"/>
                </a:moveTo>
                <a:lnTo>
                  <a:pt x="0" y="20572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2" name="object 7392"/>
          <p:cNvSpPr/>
          <p:nvPr/>
        </p:nvSpPr>
        <p:spPr>
          <a:xfrm>
            <a:off x="12072580" y="942767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3" name="object 7393"/>
          <p:cNvSpPr/>
          <p:nvPr/>
        </p:nvSpPr>
        <p:spPr>
          <a:xfrm>
            <a:off x="12072580" y="9547086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4" name="object 7394"/>
          <p:cNvSpPr/>
          <p:nvPr/>
        </p:nvSpPr>
        <p:spPr>
          <a:xfrm>
            <a:off x="12072580" y="990632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5" name="object 7395"/>
          <p:cNvSpPr/>
          <p:nvPr/>
        </p:nvSpPr>
        <p:spPr>
          <a:xfrm>
            <a:off x="12072580" y="1002573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6" name="object 7396"/>
          <p:cNvSpPr/>
          <p:nvPr/>
        </p:nvSpPr>
        <p:spPr>
          <a:xfrm>
            <a:off x="12072580" y="1038397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7" name="object 7397"/>
          <p:cNvSpPr/>
          <p:nvPr/>
        </p:nvSpPr>
        <p:spPr>
          <a:xfrm>
            <a:off x="12072580" y="1050337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8" name="object 7398"/>
          <p:cNvSpPr/>
          <p:nvPr/>
        </p:nvSpPr>
        <p:spPr>
          <a:xfrm>
            <a:off x="12072580" y="1086262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9" name="object 7399"/>
          <p:cNvSpPr/>
          <p:nvPr/>
        </p:nvSpPr>
        <p:spPr>
          <a:xfrm>
            <a:off x="12072580" y="1098203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0" name="object 7400"/>
          <p:cNvSpPr/>
          <p:nvPr/>
        </p:nvSpPr>
        <p:spPr>
          <a:xfrm>
            <a:off x="12072580" y="1134026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1" name="object 7401"/>
          <p:cNvSpPr/>
          <p:nvPr/>
        </p:nvSpPr>
        <p:spPr>
          <a:xfrm>
            <a:off x="12072580" y="11459674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2" name="object 7402"/>
          <p:cNvSpPr/>
          <p:nvPr/>
        </p:nvSpPr>
        <p:spPr>
          <a:xfrm>
            <a:off x="12072580" y="1181891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3" name="object 7403"/>
          <p:cNvSpPr/>
          <p:nvPr/>
        </p:nvSpPr>
        <p:spPr>
          <a:xfrm>
            <a:off x="14061064" y="12116430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40">
                <a:moveTo>
                  <a:pt x="0" y="0"/>
                </a:moveTo>
                <a:lnTo>
                  <a:pt x="0" y="408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4" name="object 7404"/>
          <p:cNvSpPr/>
          <p:nvPr/>
        </p:nvSpPr>
        <p:spPr>
          <a:xfrm>
            <a:off x="13942018" y="1252435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5" name="object 7405"/>
          <p:cNvSpPr/>
          <p:nvPr/>
        </p:nvSpPr>
        <p:spPr>
          <a:xfrm>
            <a:off x="14061064" y="817184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6" name="object 7406"/>
          <p:cNvSpPr/>
          <p:nvPr/>
        </p:nvSpPr>
        <p:spPr>
          <a:xfrm>
            <a:off x="14061064" y="829125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7" name="object 7407"/>
          <p:cNvSpPr/>
          <p:nvPr/>
        </p:nvSpPr>
        <p:spPr>
          <a:xfrm>
            <a:off x="14061064" y="864948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8" name="object 7408"/>
          <p:cNvSpPr/>
          <p:nvPr/>
        </p:nvSpPr>
        <p:spPr>
          <a:xfrm>
            <a:off x="14061064" y="8768895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9" name="object 7409"/>
          <p:cNvSpPr/>
          <p:nvPr/>
        </p:nvSpPr>
        <p:spPr>
          <a:xfrm>
            <a:off x="14061064" y="912813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0" name="object 7410"/>
          <p:cNvSpPr/>
          <p:nvPr/>
        </p:nvSpPr>
        <p:spPr>
          <a:xfrm>
            <a:off x="14061064" y="924754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1" name="object 7411"/>
          <p:cNvSpPr/>
          <p:nvPr/>
        </p:nvSpPr>
        <p:spPr>
          <a:xfrm>
            <a:off x="14061064" y="960577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2" name="object 7412"/>
          <p:cNvSpPr/>
          <p:nvPr/>
        </p:nvSpPr>
        <p:spPr>
          <a:xfrm>
            <a:off x="14061064" y="972518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3" name="object 7413"/>
          <p:cNvSpPr/>
          <p:nvPr/>
        </p:nvSpPr>
        <p:spPr>
          <a:xfrm>
            <a:off x="14061064" y="1008443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4" name="object 7414"/>
          <p:cNvSpPr/>
          <p:nvPr/>
        </p:nvSpPr>
        <p:spPr>
          <a:xfrm>
            <a:off x="14061064" y="1020384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5" name="object 7415"/>
          <p:cNvSpPr/>
          <p:nvPr/>
        </p:nvSpPr>
        <p:spPr>
          <a:xfrm>
            <a:off x="14061064" y="1056207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6" name="object 7416"/>
          <p:cNvSpPr/>
          <p:nvPr/>
        </p:nvSpPr>
        <p:spPr>
          <a:xfrm>
            <a:off x="14061064" y="10681483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7" name="object 7417"/>
          <p:cNvSpPr/>
          <p:nvPr/>
        </p:nvSpPr>
        <p:spPr>
          <a:xfrm>
            <a:off x="14061064" y="1104072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8" name="object 7418"/>
          <p:cNvSpPr/>
          <p:nvPr/>
        </p:nvSpPr>
        <p:spPr>
          <a:xfrm>
            <a:off x="14061064" y="1116013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9" name="object 7419"/>
          <p:cNvSpPr/>
          <p:nvPr/>
        </p:nvSpPr>
        <p:spPr>
          <a:xfrm>
            <a:off x="14061064" y="1151836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0" name="object 7420"/>
          <p:cNvSpPr/>
          <p:nvPr/>
        </p:nvSpPr>
        <p:spPr>
          <a:xfrm>
            <a:off x="14061064" y="11637778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1" name="object 7421"/>
          <p:cNvSpPr/>
          <p:nvPr/>
        </p:nvSpPr>
        <p:spPr>
          <a:xfrm>
            <a:off x="14061064" y="1199702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2" name="object 7422"/>
          <p:cNvSpPr/>
          <p:nvPr/>
        </p:nvSpPr>
        <p:spPr>
          <a:xfrm>
            <a:off x="10876453" y="11904933"/>
            <a:ext cx="0" cy="620395"/>
          </a:xfrm>
          <a:custGeom>
            <a:avLst/>
            <a:gdLst/>
            <a:ahLst/>
            <a:cxnLst/>
            <a:rect l="l" t="t" r="r" b="b"/>
            <a:pathLst>
              <a:path w="0" h="620395">
                <a:moveTo>
                  <a:pt x="0" y="0"/>
                </a:moveTo>
                <a:lnTo>
                  <a:pt x="0" y="6203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3" name="object 7423"/>
          <p:cNvSpPr/>
          <p:nvPr/>
        </p:nvSpPr>
        <p:spPr>
          <a:xfrm>
            <a:off x="10757408" y="1252435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4" name="object 7424"/>
          <p:cNvSpPr/>
          <p:nvPr/>
        </p:nvSpPr>
        <p:spPr>
          <a:xfrm>
            <a:off x="10876453" y="10866670"/>
            <a:ext cx="0" cy="381000"/>
          </a:xfrm>
          <a:custGeom>
            <a:avLst/>
            <a:gdLst/>
            <a:ahLst/>
            <a:cxnLst/>
            <a:rect l="l" t="t" r="r" b="b"/>
            <a:pathLst>
              <a:path w="0" h="381000">
                <a:moveTo>
                  <a:pt x="0" y="0"/>
                </a:moveTo>
                <a:lnTo>
                  <a:pt x="0" y="380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5" name="object 7425"/>
          <p:cNvSpPr/>
          <p:nvPr/>
        </p:nvSpPr>
        <p:spPr>
          <a:xfrm>
            <a:off x="10876453" y="11306869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6" name="object 7426"/>
          <p:cNvSpPr/>
          <p:nvPr/>
        </p:nvSpPr>
        <p:spPr>
          <a:xfrm>
            <a:off x="10876453" y="1142729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7" name="object 7427"/>
          <p:cNvSpPr/>
          <p:nvPr/>
        </p:nvSpPr>
        <p:spPr>
          <a:xfrm>
            <a:off x="10876453" y="1178552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8" name="object 7428"/>
          <p:cNvSpPr/>
          <p:nvPr/>
        </p:nvSpPr>
        <p:spPr>
          <a:xfrm>
            <a:off x="14123804" y="10646065"/>
            <a:ext cx="0" cy="725170"/>
          </a:xfrm>
          <a:custGeom>
            <a:avLst/>
            <a:gdLst/>
            <a:ahLst/>
            <a:cxnLst/>
            <a:rect l="l" t="t" r="r" b="b"/>
            <a:pathLst>
              <a:path w="0" h="725170">
                <a:moveTo>
                  <a:pt x="0" y="72455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9" name="object 7429"/>
          <p:cNvSpPr/>
          <p:nvPr/>
        </p:nvSpPr>
        <p:spPr>
          <a:xfrm>
            <a:off x="14122793" y="7878378"/>
            <a:ext cx="0" cy="1978660"/>
          </a:xfrm>
          <a:custGeom>
            <a:avLst/>
            <a:gdLst/>
            <a:ahLst/>
            <a:cxnLst/>
            <a:rect l="l" t="t" r="r" b="b"/>
            <a:pathLst>
              <a:path w="0" h="1978659">
                <a:moveTo>
                  <a:pt x="0" y="0"/>
                </a:moveTo>
                <a:lnTo>
                  <a:pt x="0" y="197836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0" name="object 7430"/>
          <p:cNvSpPr/>
          <p:nvPr/>
        </p:nvSpPr>
        <p:spPr>
          <a:xfrm>
            <a:off x="7740922" y="8603947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1" name="object 7431"/>
          <p:cNvSpPr/>
          <p:nvPr/>
        </p:nvSpPr>
        <p:spPr>
          <a:xfrm>
            <a:off x="7719165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2" name="object 7432"/>
          <p:cNvSpPr/>
          <p:nvPr/>
        </p:nvSpPr>
        <p:spPr>
          <a:xfrm>
            <a:off x="7025978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3" name="object 7433"/>
          <p:cNvSpPr/>
          <p:nvPr/>
        </p:nvSpPr>
        <p:spPr>
          <a:xfrm>
            <a:off x="6899484" y="8648473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 h="0">
                <a:moveTo>
                  <a:pt x="1801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4" name="object 7434"/>
          <p:cNvSpPr/>
          <p:nvPr/>
        </p:nvSpPr>
        <p:spPr>
          <a:xfrm>
            <a:off x="7025978" y="86251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5" name="object 7435"/>
          <p:cNvSpPr/>
          <p:nvPr/>
        </p:nvSpPr>
        <p:spPr>
          <a:xfrm>
            <a:off x="6905556" y="862519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6" name="object 7436"/>
          <p:cNvSpPr/>
          <p:nvPr/>
        </p:nvSpPr>
        <p:spPr>
          <a:xfrm>
            <a:off x="13435677" y="7957310"/>
            <a:ext cx="226695" cy="0"/>
          </a:xfrm>
          <a:custGeom>
            <a:avLst/>
            <a:gdLst/>
            <a:ahLst/>
            <a:cxnLst/>
            <a:rect l="l" t="t" r="r" b="b"/>
            <a:pathLst>
              <a:path w="226694" h="0">
                <a:moveTo>
                  <a:pt x="22667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7" name="object 7437"/>
          <p:cNvSpPr/>
          <p:nvPr/>
        </p:nvSpPr>
        <p:spPr>
          <a:xfrm>
            <a:off x="13435677" y="8837708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5" h="0">
                <a:moveTo>
                  <a:pt x="1669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8" name="object 7438"/>
          <p:cNvSpPr/>
          <p:nvPr/>
        </p:nvSpPr>
        <p:spPr>
          <a:xfrm>
            <a:off x="13465024" y="7927964"/>
            <a:ext cx="0" cy="939165"/>
          </a:xfrm>
          <a:custGeom>
            <a:avLst/>
            <a:gdLst/>
            <a:ahLst/>
            <a:cxnLst/>
            <a:rect l="l" t="t" r="r" b="b"/>
            <a:pathLst>
              <a:path w="0" h="939165">
                <a:moveTo>
                  <a:pt x="0" y="0"/>
                </a:moveTo>
                <a:lnTo>
                  <a:pt x="0" y="9390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9" name="object 7439"/>
          <p:cNvSpPr/>
          <p:nvPr/>
        </p:nvSpPr>
        <p:spPr>
          <a:xfrm>
            <a:off x="13441750" y="793403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0" name="object 7440"/>
          <p:cNvSpPr/>
          <p:nvPr/>
        </p:nvSpPr>
        <p:spPr>
          <a:xfrm>
            <a:off x="13441750" y="88134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1" name="object 7441"/>
          <p:cNvSpPr/>
          <p:nvPr/>
        </p:nvSpPr>
        <p:spPr>
          <a:xfrm>
            <a:off x="7046217" y="11366574"/>
            <a:ext cx="0" cy="355600"/>
          </a:xfrm>
          <a:custGeom>
            <a:avLst/>
            <a:gdLst/>
            <a:ahLst/>
            <a:cxnLst/>
            <a:rect l="l" t="t" r="r" b="b"/>
            <a:pathLst>
              <a:path w="0" h="355600">
                <a:moveTo>
                  <a:pt x="0" y="0"/>
                </a:moveTo>
                <a:lnTo>
                  <a:pt x="0" y="35519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2" name="object 7442"/>
          <p:cNvSpPr/>
          <p:nvPr/>
        </p:nvSpPr>
        <p:spPr>
          <a:xfrm>
            <a:off x="6974368" y="11366574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0"/>
                </a:moveTo>
                <a:lnTo>
                  <a:pt x="0" y="43007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3" name="object 7443"/>
          <p:cNvSpPr/>
          <p:nvPr/>
        </p:nvSpPr>
        <p:spPr>
          <a:xfrm>
            <a:off x="7049253" y="11366574"/>
            <a:ext cx="0" cy="355600"/>
          </a:xfrm>
          <a:custGeom>
            <a:avLst/>
            <a:gdLst/>
            <a:ahLst/>
            <a:cxnLst/>
            <a:rect l="l" t="t" r="r" b="b"/>
            <a:pathLst>
              <a:path w="0" h="355600">
                <a:moveTo>
                  <a:pt x="0" y="0"/>
                </a:moveTo>
                <a:lnTo>
                  <a:pt x="0" y="35519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4" name="object 7444"/>
          <p:cNvSpPr/>
          <p:nvPr/>
        </p:nvSpPr>
        <p:spPr>
          <a:xfrm>
            <a:off x="7088719" y="11411100"/>
            <a:ext cx="728980" cy="430530"/>
          </a:xfrm>
          <a:custGeom>
            <a:avLst/>
            <a:gdLst/>
            <a:ahLst/>
            <a:cxnLst/>
            <a:rect l="l" t="t" r="r" b="b"/>
            <a:pathLst>
              <a:path w="728979" h="430529">
                <a:moveTo>
                  <a:pt x="0" y="430079"/>
                </a:moveTo>
                <a:lnTo>
                  <a:pt x="72860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5" name="object 7445"/>
          <p:cNvSpPr/>
          <p:nvPr/>
        </p:nvSpPr>
        <p:spPr>
          <a:xfrm>
            <a:off x="6929842" y="11841179"/>
            <a:ext cx="5159375" cy="0"/>
          </a:xfrm>
          <a:custGeom>
            <a:avLst/>
            <a:gdLst/>
            <a:ahLst/>
            <a:cxnLst/>
            <a:rect l="l" t="t" r="r" b="b"/>
            <a:pathLst>
              <a:path w="5159375" h="0">
                <a:moveTo>
                  <a:pt x="51589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6" name="object 7446"/>
          <p:cNvSpPr/>
          <p:nvPr/>
        </p:nvSpPr>
        <p:spPr>
          <a:xfrm>
            <a:off x="7063420" y="11294726"/>
            <a:ext cx="722630" cy="427355"/>
          </a:xfrm>
          <a:custGeom>
            <a:avLst/>
            <a:gdLst/>
            <a:ahLst/>
            <a:cxnLst/>
            <a:rect l="l" t="t" r="r" b="b"/>
            <a:pathLst>
              <a:path w="722629" h="427354">
                <a:moveTo>
                  <a:pt x="0" y="427043"/>
                </a:moveTo>
                <a:lnTo>
                  <a:pt x="72253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7" name="object 7447"/>
          <p:cNvSpPr/>
          <p:nvPr/>
        </p:nvSpPr>
        <p:spPr>
          <a:xfrm>
            <a:off x="7076575" y="11366574"/>
            <a:ext cx="728980" cy="430530"/>
          </a:xfrm>
          <a:custGeom>
            <a:avLst/>
            <a:gdLst/>
            <a:ahLst/>
            <a:cxnLst/>
            <a:rect l="l" t="t" r="r" b="b"/>
            <a:pathLst>
              <a:path w="728979" h="430529">
                <a:moveTo>
                  <a:pt x="0" y="430079"/>
                </a:moveTo>
                <a:lnTo>
                  <a:pt x="72860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8" name="object 7448"/>
          <p:cNvSpPr/>
          <p:nvPr/>
        </p:nvSpPr>
        <p:spPr>
          <a:xfrm>
            <a:off x="7087707" y="11406040"/>
            <a:ext cx="728980" cy="430530"/>
          </a:xfrm>
          <a:custGeom>
            <a:avLst/>
            <a:gdLst/>
            <a:ahLst/>
            <a:cxnLst/>
            <a:rect l="l" t="t" r="r" b="b"/>
            <a:pathLst>
              <a:path w="728979" h="430529">
                <a:moveTo>
                  <a:pt x="0" y="430079"/>
                </a:moveTo>
                <a:lnTo>
                  <a:pt x="7286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9" name="object 7449"/>
          <p:cNvSpPr/>
          <p:nvPr/>
        </p:nvSpPr>
        <p:spPr>
          <a:xfrm>
            <a:off x="7077588" y="11370622"/>
            <a:ext cx="728980" cy="430530"/>
          </a:xfrm>
          <a:custGeom>
            <a:avLst/>
            <a:gdLst/>
            <a:ahLst/>
            <a:cxnLst/>
            <a:rect l="l" t="t" r="r" b="b"/>
            <a:pathLst>
              <a:path w="728979" h="430529">
                <a:moveTo>
                  <a:pt x="0" y="430079"/>
                </a:moveTo>
                <a:lnTo>
                  <a:pt x="72860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0" name="object 7450"/>
          <p:cNvSpPr/>
          <p:nvPr/>
        </p:nvSpPr>
        <p:spPr>
          <a:xfrm>
            <a:off x="7088719" y="11411100"/>
            <a:ext cx="728980" cy="430530"/>
          </a:xfrm>
          <a:custGeom>
            <a:avLst/>
            <a:gdLst/>
            <a:ahLst/>
            <a:cxnLst/>
            <a:rect l="l" t="t" r="r" b="b"/>
            <a:pathLst>
              <a:path w="728979" h="430529">
                <a:moveTo>
                  <a:pt x="0" y="430079"/>
                </a:moveTo>
                <a:lnTo>
                  <a:pt x="7286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1" name="object 7451"/>
          <p:cNvSpPr/>
          <p:nvPr/>
        </p:nvSpPr>
        <p:spPr>
          <a:xfrm>
            <a:off x="7056336" y="11291690"/>
            <a:ext cx="728980" cy="430530"/>
          </a:xfrm>
          <a:custGeom>
            <a:avLst/>
            <a:gdLst/>
            <a:ahLst/>
            <a:cxnLst/>
            <a:rect l="l" t="t" r="r" b="b"/>
            <a:pathLst>
              <a:path w="728979" h="430529">
                <a:moveTo>
                  <a:pt x="0" y="430079"/>
                </a:moveTo>
                <a:lnTo>
                  <a:pt x="72860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2" name="object 7452"/>
          <p:cNvSpPr/>
          <p:nvPr/>
        </p:nvSpPr>
        <p:spPr>
          <a:xfrm>
            <a:off x="6974368" y="11796654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4" h="0">
                <a:moveTo>
                  <a:pt x="0" y="0"/>
                </a:moveTo>
                <a:lnTo>
                  <a:pt x="10220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3" name="object 7453"/>
          <p:cNvSpPr/>
          <p:nvPr/>
        </p:nvSpPr>
        <p:spPr>
          <a:xfrm>
            <a:off x="6970321" y="11800702"/>
            <a:ext cx="107314" cy="0"/>
          </a:xfrm>
          <a:custGeom>
            <a:avLst/>
            <a:gdLst/>
            <a:ahLst/>
            <a:cxnLst/>
            <a:rect l="l" t="t" r="r" b="b"/>
            <a:pathLst>
              <a:path w="107315" h="0">
                <a:moveTo>
                  <a:pt x="0" y="0"/>
                </a:moveTo>
                <a:lnTo>
                  <a:pt x="10726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4" name="object 7454"/>
          <p:cNvSpPr/>
          <p:nvPr/>
        </p:nvSpPr>
        <p:spPr>
          <a:xfrm>
            <a:off x="6934903" y="11836120"/>
            <a:ext cx="153035" cy="0"/>
          </a:xfrm>
          <a:custGeom>
            <a:avLst/>
            <a:gdLst/>
            <a:ahLst/>
            <a:cxnLst/>
            <a:rect l="l" t="t" r="r" b="b"/>
            <a:pathLst>
              <a:path w="153034" h="0">
                <a:moveTo>
                  <a:pt x="152804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5" name="object 7455"/>
          <p:cNvSpPr/>
          <p:nvPr/>
        </p:nvSpPr>
        <p:spPr>
          <a:xfrm>
            <a:off x="6929842" y="9069444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6" name="object 7456"/>
          <p:cNvSpPr/>
          <p:nvPr/>
        </p:nvSpPr>
        <p:spPr>
          <a:xfrm>
            <a:off x="6929842" y="8853899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7" name="object 7457"/>
          <p:cNvSpPr/>
          <p:nvPr/>
        </p:nvSpPr>
        <p:spPr>
          <a:xfrm>
            <a:off x="6965260" y="906033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0" y="0"/>
                </a:lnTo>
                <a:lnTo>
                  <a:pt x="12143" y="0"/>
                </a:lnTo>
                <a:lnTo>
                  <a:pt x="12143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8" name="object 7458"/>
          <p:cNvSpPr/>
          <p:nvPr/>
        </p:nvSpPr>
        <p:spPr>
          <a:xfrm>
            <a:off x="6965260" y="8850863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12143" y="0"/>
                </a:moveTo>
                <a:lnTo>
                  <a:pt x="12143" y="11131"/>
                </a:lnTo>
                <a:lnTo>
                  <a:pt x="0" y="1113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9" name="object 7459"/>
          <p:cNvSpPr/>
          <p:nvPr/>
        </p:nvSpPr>
        <p:spPr>
          <a:xfrm>
            <a:off x="6965260" y="9072481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12143" y="0"/>
                </a:moveTo>
                <a:lnTo>
                  <a:pt x="0" y="0"/>
                </a:ln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0" name="object 7460"/>
          <p:cNvSpPr/>
          <p:nvPr/>
        </p:nvSpPr>
        <p:spPr>
          <a:xfrm>
            <a:off x="7895244" y="11291690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1" name="object 7461"/>
          <p:cNvSpPr/>
          <p:nvPr/>
        </p:nvSpPr>
        <p:spPr>
          <a:xfrm>
            <a:off x="7784941" y="11293208"/>
            <a:ext cx="641985" cy="0"/>
          </a:xfrm>
          <a:custGeom>
            <a:avLst/>
            <a:gdLst/>
            <a:ahLst/>
            <a:cxnLst/>
            <a:rect l="l" t="t" r="r" b="b"/>
            <a:pathLst>
              <a:path w="641984" h="0">
                <a:moveTo>
                  <a:pt x="0" y="0"/>
                </a:moveTo>
                <a:lnTo>
                  <a:pt x="641577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2" name="object 7462"/>
          <p:cNvSpPr/>
          <p:nvPr/>
        </p:nvSpPr>
        <p:spPr>
          <a:xfrm>
            <a:off x="7805180" y="11367334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 h="0">
                <a:moveTo>
                  <a:pt x="0" y="0"/>
                </a:moveTo>
                <a:lnTo>
                  <a:pt x="525202" y="0"/>
                </a:lnTo>
              </a:path>
            </a:pathLst>
          </a:custGeom>
          <a:ln w="106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3" name="object 7463"/>
          <p:cNvSpPr/>
          <p:nvPr/>
        </p:nvSpPr>
        <p:spPr>
          <a:xfrm>
            <a:off x="7046217" y="11721769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0" y="0"/>
                </a:moveTo>
                <a:lnTo>
                  <a:pt x="1720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4" name="object 7464"/>
          <p:cNvSpPr/>
          <p:nvPr/>
        </p:nvSpPr>
        <p:spPr>
          <a:xfrm>
            <a:off x="7895244" y="11386813"/>
            <a:ext cx="435609" cy="0"/>
          </a:xfrm>
          <a:custGeom>
            <a:avLst/>
            <a:gdLst/>
            <a:ahLst/>
            <a:cxnLst/>
            <a:rect l="l" t="t" r="r" b="b"/>
            <a:pathLst>
              <a:path w="435609" h="0">
                <a:moveTo>
                  <a:pt x="0" y="0"/>
                </a:moveTo>
                <a:lnTo>
                  <a:pt x="4351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5" name="object 7465"/>
          <p:cNvSpPr/>
          <p:nvPr/>
        </p:nvSpPr>
        <p:spPr>
          <a:xfrm>
            <a:off x="8330383" y="11291690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 h="0">
                <a:moveTo>
                  <a:pt x="0" y="0"/>
                </a:moveTo>
                <a:lnTo>
                  <a:pt x="9613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6" name="object 7466"/>
          <p:cNvSpPr/>
          <p:nvPr/>
        </p:nvSpPr>
        <p:spPr>
          <a:xfrm>
            <a:off x="9793664" y="11291690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7" name="object 7467"/>
          <p:cNvSpPr/>
          <p:nvPr/>
        </p:nvSpPr>
        <p:spPr>
          <a:xfrm>
            <a:off x="10744899" y="11291690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8" name="object 7468"/>
          <p:cNvSpPr/>
          <p:nvPr/>
        </p:nvSpPr>
        <p:spPr>
          <a:xfrm>
            <a:off x="8670399" y="11291690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9" name="object 7469"/>
          <p:cNvSpPr/>
          <p:nvPr/>
        </p:nvSpPr>
        <p:spPr>
          <a:xfrm>
            <a:off x="9621633" y="11291690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0" name="object 7470"/>
          <p:cNvSpPr/>
          <p:nvPr/>
        </p:nvSpPr>
        <p:spPr>
          <a:xfrm>
            <a:off x="8670399" y="11386813"/>
            <a:ext cx="951230" cy="0"/>
          </a:xfrm>
          <a:custGeom>
            <a:avLst/>
            <a:gdLst/>
            <a:ahLst/>
            <a:cxnLst/>
            <a:rect l="l" t="t" r="r" b="b"/>
            <a:pathLst>
              <a:path w="951229" h="0">
                <a:moveTo>
                  <a:pt x="0" y="0"/>
                </a:moveTo>
                <a:lnTo>
                  <a:pt x="9512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1" name="object 7471"/>
          <p:cNvSpPr/>
          <p:nvPr/>
        </p:nvSpPr>
        <p:spPr>
          <a:xfrm>
            <a:off x="8545929" y="11291690"/>
            <a:ext cx="1076325" cy="0"/>
          </a:xfrm>
          <a:custGeom>
            <a:avLst/>
            <a:gdLst/>
            <a:ahLst/>
            <a:cxnLst/>
            <a:rect l="l" t="t" r="r" b="b"/>
            <a:pathLst>
              <a:path w="1076325" h="0">
                <a:moveTo>
                  <a:pt x="0" y="0"/>
                </a:moveTo>
                <a:lnTo>
                  <a:pt x="107570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2" name="object 7472"/>
          <p:cNvSpPr/>
          <p:nvPr/>
        </p:nvSpPr>
        <p:spPr>
          <a:xfrm>
            <a:off x="7809228" y="9340647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 h="0">
                <a:moveTo>
                  <a:pt x="0" y="0"/>
                </a:moveTo>
                <a:lnTo>
                  <a:pt x="10524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3" name="object 7473"/>
          <p:cNvSpPr/>
          <p:nvPr/>
        </p:nvSpPr>
        <p:spPr>
          <a:xfrm>
            <a:off x="8130016" y="9340647"/>
            <a:ext cx="1066800" cy="0"/>
          </a:xfrm>
          <a:custGeom>
            <a:avLst/>
            <a:gdLst/>
            <a:ahLst/>
            <a:cxnLst/>
            <a:rect l="l" t="t" r="r" b="b"/>
            <a:pathLst>
              <a:path w="1066800" h="0">
                <a:moveTo>
                  <a:pt x="0" y="0"/>
                </a:moveTo>
                <a:lnTo>
                  <a:pt x="106659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4" name="object 7474"/>
          <p:cNvSpPr/>
          <p:nvPr/>
        </p:nvSpPr>
        <p:spPr>
          <a:xfrm>
            <a:off x="9411148" y="9340647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 h="0">
                <a:moveTo>
                  <a:pt x="0" y="0"/>
                </a:moveTo>
                <a:lnTo>
                  <a:pt x="51407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5" name="object 7475"/>
          <p:cNvSpPr/>
          <p:nvPr/>
        </p:nvSpPr>
        <p:spPr>
          <a:xfrm>
            <a:off x="10140764" y="9340647"/>
            <a:ext cx="612775" cy="0"/>
          </a:xfrm>
          <a:custGeom>
            <a:avLst/>
            <a:gdLst/>
            <a:ahLst/>
            <a:cxnLst/>
            <a:rect l="l" t="t" r="r" b="b"/>
            <a:pathLst>
              <a:path w="612775" h="0">
                <a:moveTo>
                  <a:pt x="0" y="0"/>
                </a:moveTo>
                <a:lnTo>
                  <a:pt x="61223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6" name="object 7476"/>
          <p:cNvSpPr/>
          <p:nvPr/>
        </p:nvSpPr>
        <p:spPr>
          <a:xfrm>
            <a:off x="10872405" y="9340647"/>
            <a:ext cx="591185" cy="0"/>
          </a:xfrm>
          <a:custGeom>
            <a:avLst/>
            <a:gdLst/>
            <a:ahLst/>
            <a:cxnLst/>
            <a:rect l="l" t="t" r="r" b="b"/>
            <a:pathLst>
              <a:path w="591184" h="0">
                <a:moveTo>
                  <a:pt x="0" y="0"/>
                </a:moveTo>
                <a:lnTo>
                  <a:pt x="59097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7" name="object 7477"/>
          <p:cNvSpPr/>
          <p:nvPr/>
        </p:nvSpPr>
        <p:spPr>
          <a:xfrm>
            <a:off x="11678930" y="9340647"/>
            <a:ext cx="334010" cy="0"/>
          </a:xfrm>
          <a:custGeom>
            <a:avLst/>
            <a:gdLst/>
            <a:ahLst/>
            <a:cxnLst/>
            <a:rect l="l" t="t" r="r" b="b"/>
            <a:pathLst>
              <a:path w="334009" h="0">
                <a:moveTo>
                  <a:pt x="0" y="0"/>
                </a:moveTo>
                <a:lnTo>
                  <a:pt x="33394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8" name="object 7478"/>
          <p:cNvSpPr/>
          <p:nvPr/>
        </p:nvSpPr>
        <p:spPr>
          <a:xfrm>
            <a:off x="7092767" y="9797038"/>
            <a:ext cx="882015" cy="0"/>
          </a:xfrm>
          <a:custGeom>
            <a:avLst/>
            <a:gdLst/>
            <a:ahLst/>
            <a:cxnLst/>
            <a:rect l="l" t="t" r="r" b="b"/>
            <a:pathLst>
              <a:path w="882015" h="0">
                <a:moveTo>
                  <a:pt x="0" y="0"/>
                </a:moveTo>
                <a:lnTo>
                  <a:pt x="88140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9" name="object 7479"/>
          <p:cNvSpPr/>
          <p:nvPr/>
        </p:nvSpPr>
        <p:spPr>
          <a:xfrm>
            <a:off x="8245379" y="9797038"/>
            <a:ext cx="652145" cy="0"/>
          </a:xfrm>
          <a:custGeom>
            <a:avLst/>
            <a:gdLst/>
            <a:ahLst/>
            <a:cxnLst/>
            <a:rect l="l" t="t" r="r" b="b"/>
            <a:pathLst>
              <a:path w="652145" h="0">
                <a:moveTo>
                  <a:pt x="0" y="0"/>
                </a:moveTo>
                <a:lnTo>
                  <a:pt x="65169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0" name="object 7480"/>
          <p:cNvSpPr/>
          <p:nvPr/>
        </p:nvSpPr>
        <p:spPr>
          <a:xfrm>
            <a:off x="9112622" y="9797038"/>
            <a:ext cx="1255395" cy="0"/>
          </a:xfrm>
          <a:custGeom>
            <a:avLst/>
            <a:gdLst/>
            <a:ahLst/>
            <a:cxnLst/>
            <a:rect l="l" t="t" r="r" b="b"/>
            <a:pathLst>
              <a:path w="1255395" h="0">
                <a:moveTo>
                  <a:pt x="0" y="0"/>
                </a:moveTo>
                <a:lnTo>
                  <a:pt x="125481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1" name="object 7481"/>
          <p:cNvSpPr/>
          <p:nvPr/>
        </p:nvSpPr>
        <p:spPr>
          <a:xfrm>
            <a:off x="10582987" y="9797038"/>
            <a:ext cx="586105" cy="0"/>
          </a:xfrm>
          <a:custGeom>
            <a:avLst/>
            <a:gdLst/>
            <a:ahLst/>
            <a:cxnLst/>
            <a:rect l="l" t="t" r="r" b="b"/>
            <a:pathLst>
              <a:path w="586104" h="0">
                <a:moveTo>
                  <a:pt x="0" y="0"/>
                </a:moveTo>
                <a:lnTo>
                  <a:pt x="58591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2" name="object 7482"/>
          <p:cNvSpPr/>
          <p:nvPr/>
        </p:nvSpPr>
        <p:spPr>
          <a:xfrm>
            <a:off x="11383440" y="9797038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 h="0">
                <a:moveTo>
                  <a:pt x="0" y="0"/>
                </a:moveTo>
                <a:lnTo>
                  <a:pt x="62943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3" name="object 7483"/>
          <p:cNvSpPr/>
          <p:nvPr/>
        </p:nvSpPr>
        <p:spPr>
          <a:xfrm>
            <a:off x="9943434" y="9340647"/>
            <a:ext cx="187325" cy="195580"/>
          </a:xfrm>
          <a:custGeom>
            <a:avLst/>
            <a:gdLst/>
            <a:ahLst/>
            <a:cxnLst/>
            <a:rect l="l" t="t" r="r" b="b"/>
            <a:pathLst>
              <a:path w="187325" h="195579">
                <a:moveTo>
                  <a:pt x="187211" y="0"/>
                </a:moveTo>
                <a:lnTo>
                  <a:pt x="180127" y="53633"/>
                </a:lnTo>
                <a:lnTo>
                  <a:pt x="157864" y="103219"/>
                </a:lnTo>
                <a:lnTo>
                  <a:pt x="123458" y="144709"/>
                </a:lnTo>
                <a:lnTo>
                  <a:pt x="77920" y="176079"/>
                </a:lnTo>
                <a:lnTo>
                  <a:pt x="27322" y="192270"/>
                </a:lnTo>
                <a:lnTo>
                  <a:pt x="0" y="1953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4" name="object 7484"/>
          <p:cNvSpPr/>
          <p:nvPr/>
        </p:nvSpPr>
        <p:spPr>
          <a:xfrm>
            <a:off x="9939386" y="9337612"/>
            <a:ext cx="0" cy="202565"/>
          </a:xfrm>
          <a:custGeom>
            <a:avLst/>
            <a:gdLst/>
            <a:ahLst/>
            <a:cxnLst/>
            <a:rect l="l" t="t" r="r" b="b"/>
            <a:pathLst>
              <a:path w="0" h="202565">
                <a:moveTo>
                  <a:pt x="0" y="0"/>
                </a:moveTo>
                <a:lnTo>
                  <a:pt x="0" y="202390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5" name="object 7485"/>
          <p:cNvSpPr/>
          <p:nvPr/>
        </p:nvSpPr>
        <p:spPr>
          <a:xfrm>
            <a:off x="10128621" y="9316361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5">
                <a:moveTo>
                  <a:pt x="12143" y="0"/>
                </a:moveTo>
                <a:lnTo>
                  <a:pt x="0" y="0"/>
                </a:lnTo>
                <a:lnTo>
                  <a:pt x="0" y="16191"/>
                </a:lnTo>
                <a:lnTo>
                  <a:pt x="2023" y="16191"/>
                </a:lnTo>
                <a:lnTo>
                  <a:pt x="2023" y="24286"/>
                </a:lnTo>
                <a:lnTo>
                  <a:pt x="12143" y="24286"/>
                </a:lnTo>
                <a:lnTo>
                  <a:pt x="1214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6" name="object 7486"/>
          <p:cNvSpPr/>
          <p:nvPr/>
        </p:nvSpPr>
        <p:spPr>
          <a:xfrm>
            <a:off x="9925218" y="9316361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5">
                <a:moveTo>
                  <a:pt x="0" y="0"/>
                </a:moveTo>
                <a:lnTo>
                  <a:pt x="12143" y="0"/>
                </a:lnTo>
                <a:lnTo>
                  <a:pt x="12143" y="16191"/>
                </a:lnTo>
                <a:lnTo>
                  <a:pt x="10119" y="16191"/>
                </a:lnTo>
                <a:lnTo>
                  <a:pt x="10119" y="24286"/>
                </a:lnTo>
                <a:lnTo>
                  <a:pt x="0" y="2428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7" name="object 7487"/>
          <p:cNvSpPr/>
          <p:nvPr/>
        </p:nvSpPr>
        <p:spPr>
          <a:xfrm>
            <a:off x="9925218" y="928094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8" name="object 7488"/>
          <p:cNvSpPr/>
          <p:nvPr/>
        </p:nvSpPr>
        <p:spPr>
          <a:xfrm>
            <a:off x="10140764" y="928094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9" name="object 7489"/>
          <p:cNvSpPr/>
          <p:nvPr/>
        </p:nvSpPr>
        <p:spPr>
          <a:xfrm>
            <a:off x="7932687" y="9334576"/>
            <a:ext cx="187325" cy="196850"/>
          </a:xfrm>
          <a:custGeom>
            <a:avLst/>
            <a:gdLst/>
            <a:ahLst/>
            <a:cxnLst/>
            <a:rect l="l" t="t" r="r" b="b"/>
            <a:pathLst>
              <a:path w="187325" h="196850">
                <a:moveTo>
                  <a:pt x="187211" y="0"/>
                </a:moveTo>
                <a:lnTo>
                  <a:pt x="180127" y="53633"/>
                </a:lnTo>
                <a:lnTo>
                  <a:pt x="157864" y="103219"/>
                </a:lnTo>
                <a:lnTo>
                  <a:pt x="123458" y="144709"/>
                </a:lnTo>
                <a:lnTo>
                  <a:pt x="78932" y="176079"/>
                </a:lnTo>
                <a:lnTo>
                  <a:pt x="27322" y="193282"/>
                </a:lnTo>
                <a:lnTo>
                  <a:pt x="0" y="19631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0" name="object 7490"/>
          <p:cNvSpPr/>
          <p:nvPr/>
        </p:nvSpPr>
        <p:spPr>
          <a:xfrm>
            <a:off x="7928639" y="9331540"/>
            <a:ext cx="0" cy="202565"/>
          </a:xfrm>
          <a:custGeom>
            <a:avLst/>
            <a:gdLst/>
            <a:ahLst/>
            <a:cxnLst/>
            <a:rect l="l" t="t" r="r" b="b"/>
            <a:pathLst>
              <a:path w="0" h="202565">
                <a:moveTo>
                  <a:pt x="0" y="0"/>
                </a:moveTo>
                <a:lnTo>
                  <a:pt x="0" y="202390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1" name="object 7491"/>
          <p:cNvSpPr/>
          <p:nvPr/>
        </p:nvSpPr>
        <p:spPr>
          <a:xfrm>
            <a:off x="8117874" y="9310289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5">
                <a:moveTo>
                  <a:pt x="12143" y="0"/>
                </a:moveTo>
                <a:lnTo>
                  <a:pt x="0" y="0"/>
                </a:lnTo>
                <a:lnTo>
                  <a:pt x="0" y="16191"/>
                </a:lnTo>
                <a:lnTo>
                  <a:pt x="2023" y="16191"/>
                </a:lnTo>
                <a:lnTo>
                  <a:pt x="2023" y="24286"/>
                </a:lnTo>
                <a:lnTo>
                  <a:pt x="12143" y="24286"/>
                </a:lnTo>
                <a:lnTo>
                  <a:pt x="1214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2" name="object 7492"/>
          <p:cNvSpPr/>
          <p:nvPr/>
        </p:nvSpPr>
        <p:spPr>
          <a:xfrm>
            <a:off x="7914471" y="9310289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5">
                <a:moveTo>
                  <a:pt x="0" y="0"/>
                </a:moveTo>
                <a:lnTo>
                  <a:pt x="12143" y="0"/>
                </a:lnTo>
                <a:lnTo>
                  <a:pt x="12143" y="16191"/>
                </a:lnTo>
                <a:lnTo>
                  <a:pt x="10119" y="16191"/>
                </a:lnTo>
                <a:lnTo>
                  <a:pt x="10119" y="24286"/>
                </a:lnTo>
                <a:lnTo>
                  <a:pt x="0" y="2428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3" name="object 7493"/>
          <p:cNvSpPr/>
          <p:nvPr/>
        </p:nvSpPr>
        <p:spPr>
          <a:xfrm>
            <a:off x="8130016" y="928094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4" name="object 7494"/>
          <p:cNvSpPr/>
          <p:nvPr/>
        </p:nvSpPr>
        <p:spPr>
          <a:xfrm>
            <a:off x="7914471" y="928094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5" name="object 7495"/>
          <p:cNvSpPr/>
          <p:nvPr/>
        </p:nvSpPr>
        <p:spPr>
          <a:xfrm>
            <a:off x="8309132" y="7837900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6" name="object 7496"/>
          <p:cNvSpPr/>
          <p:nvPr/>
        </p:nvSpPr>
        <p:spPr>
          <a:xfrm>
            <a:off x="8610947" y="7527231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0"/>
                </a:moveTo>
                <a:lnTo>
                  <a:pt x="0" y="430079"/>
                </a:lnTo>
              </a:path>
            </a:pathLst>
          </a:custGeom>
          <a:ln w="136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7" name="object 7497"/>
          <p:cNvSpPr/>
          <p:nvPr/>
        </p:nvSpPr>
        <p:spPr>
          <a:xfrm>
            <a:off x="8309132" y="7862186"/>
            <a:ext cx="296545" cy="0"/>
          </a:xfrm>
          <a:custGeom>
            <a:avLst/>
            <a:gdLst/>
            <a:ahLst/>
            <a:cxnLst/>
            <a:rect l="l" t="t" r="r" b="b"/>
            <a:pathLst>
              <a:path w="296545" h="0">
                <a:moveTo>
                  <a:pt x="0" y="0"/>
                </a:moveTo>
                <a:lnTo>
                  <a:pt x="296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8" name="object 7498"/>
          <p:cNvSpPr/>
          <p:nvPr/>
        </p:nvSpPr>
        <p:spPr>
          <a:xfrm>
            <a:off x="9384837" y="7599079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141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9" name="object 7499"/>
          <p:cNvSpPr/>
          <p:nvPr/>
        </p:nvSpPr>
        <p:spPr>
          <a:xfrm>
            <a:off x="10418039" y="7957310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 h="0">
                <a:moveTo>
                  <a:pt x="305609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0" name="object 7500"/>
          <p:cNvSpPr/>
          <p:nvPr/>
        </p:nvSpPr>
        <p:spPr>
          <a:xfrm>
            <a:off x="12132285" y="9340647"/>
            <a:ext cx="523240" cy="0"/>
          </a:xfrm>
          <a:custGeom>
            <a:avLst/>
            <a:gdLst/>
            <a:ahLst/>
            <a:cxnLst/>
            <a:rect l="l" t="t" r="r" b="b"/>
            <a:pathLst>
              <a:path w="523240" h="0">
                <a:moveTo>
                  <a:pt x="0" y="0"/>
                </a:moveTo>
                <a:lnTo>
                  <a:pt x="52317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1" name="object 7501"/>
          <p:cNvSpPr/>
          <p:nvPr/>
        </p:nvSpPr>
        <p:spPr>
          <a:xfrm>
            <a:off x="12132285" y="9174688"/>
            <a:ext cx="488315" cy="106680"/>
          </a:xfrm>
          <a:custGeom>
            <a:avLst/>
            <a:gdLst/>
            <a:ahLst/>
            <a:cxnLst/>
            <a:rect l="l" t="t" r="r" b="b"/>
            <a:pathLst>
              <a:path w="488315" h="106679">
                <a:moveTo>
                  <a:pt x="0" y="106254"/>
                </a:moveTo>
                <a:lnTo>
                  <a:pt x="487760" y="106254"/>
                </a:lnTo>
                <a:lnTo>
                  <a:pt x="48776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2" name="object 7502"/>
          <p:cNvSpPr/>
          <p:nvPr/>
        </p:nvSpPr>
        <p:spPr>
          <a:xfrm>
            <a:off x="12655463" y="9174688"/>
            <a:ext cx="0" cy="166370"/>
          </a:xfrm>
          <a:custGeom>
            <a:avLst/>
            <a:gdLst/>
            <a:ahLst/>
            <a:cxnLst/>
            <a:rect l="l" t="t" r="r" b="b"/>
            <a:pathLst>
              <a:path w="0" h="166370">
                <a:moveTo>
                  <a:pt x="0" y="0"/>
                </a:moveTo>
                <a:lnTo>
                  <a:pt x="0" y="16596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3" name="object 7503"/>
          <p:cNvSpPr/>
          <p:nvPr/>
        </p:nvSpPr>
        <p:spPr>
          <a:xfrm>
            <a:off x="12435870" y="8968250"/>
            <a:ext cx="195580" cy="188595"/>
          </a:xfrm>
          <a:custGeom>
            <a:avLst/>
            <a:gdLst/>
            <a:ahLst/>
            <a:cxnLst/>
            <a:rect l="l" t="t" r="r" b="b"/>
            <a:pathLst>
              <a:path w="195579" h="188595">
                <a:moveTo>
                  <a:pt x="195306" y="0"/>
                </a:moveTo>
                <a:lnTo>
                  <a:pt x="141673" y="8095"/>
                </a:lnTo>
                <a:lnTo>
                  <a:pt x="92087" y="30358"/>
                </a:lnTo>
                <a:lnTo>
                  <a:pt x="50597" y="64764"/>
                </a:lnTo>
                <a:lnTo>
                  <a:pt x="20239" y="109290"/>
                </a:lnTo>
                <a:lnTo>
                  <a:pt x="3035" y="160900"/>
                </a:lnTo>
                <a:lnTo>
                  <a:pt x="0" y="1882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4" name="object 7504"/>
          <p:cNvSpPr/>
          <p:nvPr/>
        </p:nvSpPr>
        <p:spPr>
          <a:xfrm>
            <a:off x="12432834" y="9160520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 h="0">
                <a:moveTo>
                  <a:pt x="0" y="0"/>
                </a:moveTo>
                <a:lnTo>
                  <a:pt x="201378" y="0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5" name="object 7505"/>
          <p:cNvSpPr/>
          <p:nvPr/>
        </p:nvSpPr>
        <p:spPr>
          <a:xfrm>
            <a:off x="12631177" y="8959142"/>
            <a:ext cx="24765" cy="12700"/>
          </a:xfrm>
          <a:custGeom>
            <a:avLst/>
            <a:gdLst/>
            <a:ahLst/>
            <a:cxnLst/>
            <a:rect l="l" t="t" r="r" b="b"/>
            <a:pathLst>
              <a:path w="24765" h="12700">
                <a:moveTo>
                  <a:pt x="24286" y="0"/>
                </a:moveTo>
                <a:lnTo>
                  <a:pt x="24286" y="12143"/>
                </a:lnTo>
                <a:lnTo>
                  <a:pt x="9107" y="12143"/>
                </a:lnTo>
                <a:lnTo>
                  <a:pt x="9107" y="9107"/>
                </a:lnTo>
                <a:lnTo>
                  <a:pt x="0" y="9107"/>
                </a:lnTo>
                <a:lnTo>
                  <a:pt x="0" y="0"/>
                </a:lnTo>
                <a:lnTo>
                  <a:pt x="2428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6" name="object 7506"/>
          <p:cNvSpPr/>
          <p:nvPr/>
        </p:nvSpPr>
        <p:spPr>
          <a:xfrm>
            <a:off x="12631177" y="9162544"/>
            <a:ext cx="24765" cy="12700"/>
          </a:xfrm>
          <a:custGeom>
            <a:avLst/>
            <a:gdLst/>
            <a:ahLst/>
            <a:cxnLst/>
            <a:rect l="l" t="t" r="r" b="b"/>
            <a:pathLst>
              <a:path w="24765" h="12700">
                <a:moveTo>
                  <a:pt x="24286" y="12143"/>
                </a:moveTo>
                <a:lnTo>
                  <a:pt x="24286" y="0"/>
                </a:lnTo>
                <a:lnTo>
                  <a:pt x="9107" y="0"/>
                </a:lnTo>
                <a:lnTo>
                  <a:pt x="9107" y="2023"/>
                </a:lnTo>
                <a:lnTo>
                  <a:pt x="0" y="2023"/>
                </a:lnTo>
                <a:lnTo>
                  <a:pt x="0" y="12143"/>
                </a:lnTo>
                <a:lnTo>
                  <a:pt x="24286" y="121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7" name="object 7507"/>
          <p:cNvSpPr/>
          <p:nvPr/>
        </p:nvSpPr>
        <p:spPr>
          <a:xfrm>
            <a:off x="12620045" y="9174688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5418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8" name="object 7508"/>
          <p:cNvSpPr/>
          <p:nvPr/>
        </p:nvSpPr>
        <p:spPr>
          <a:xfrm>
            <a:off x="12620045" y="8837708"/>
            <a:ext cx="35560" cy="121920"/>
          </a:xfrm>
          <a:custGeom>
            <a:avLst/>
            <a:gdLst/>
            <a:ahLst/>
            <a:cxnLst/>
            <a:rect l="l" t="t" r="r" b="b"/>
            <a:pathLst>
              <a:path w="35559" h="121920">
                <a:moveTo>
                  <a:pt x="35418" y="0"/>
                </a:moveTo>
                <a:lnTo>
                  <a:pt x="35418" y="121434"/>
                </a:lnTo>
                <a:lnTo>
                  <a:pt x="0" y="121434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9" name="object 7509"/>
          <p:cNvSpPr/>
          <p:nvPr/>
        </p:nvSpPr>
        <p:spPr>
          <a:xfrm>
            <a:off x="7092767" y="11291690"/>
            <a:ext cx="156210" cy="12700"/>
          </a:xfrm>
          <a:custGeom>
            <a:avLst/>
            <a:gdLst/>
            <a:ahLst/>
            <a:cxnLst/>
            <a:rect l="l" t="t" r="r" b="b"/>
            <a:pathLst>
              <a:path w="156209" h="12700">
                <a:moveTo>
                  <a:pt x="155840" y="0"/>
                </a:moveTo>
                <a:lnTo>
                  <a:pt x="0" y="0"/>
                </a:lnTo>
                <a:lnTo>
                  <a:pt x="0" y="12143"/>
                </a:lnTo>
                <a:lnTo>
                  <a:pt x="155840" y="12143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0" name="object 7510"/>
          <p:cNvSpPr/>
          <p:nvPr/>
        </p:nvSpPr>
        <p:spPr>
          <a:xfrm>
            <a:off x="7607850" y="11291690"/>
            <a:ext cx="177165" cy="12700"/>
          </a:xfrm>
          <a:custGeom>
            <a:avLst/>
            <a:gdLst/>
            <a:ahLst/>
            <a:cxnLst/>
            <a:rect l="l" t="t" r="r" b="b"/>
            <a:pathLst>
              <a:path w="177165" h="12700">
                <a:moveTo>
                  <a:pt x="0" y="0"/>
                </a:moveTo>
                <a:lnTo>
                  <a:pt x="177091" y="0"/>
                </a:lnTo>
                <a:lnTo>
                  <a:pt x="155840" y="12143"/>
                </a:lnTo>
                <a:lnTo>
                  <a:pt x="0" y="12143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1" name="object 7511"/>
          <p:cNvSpPr/>
          <p:nvPr/>
        </p:nvSpPr>
        <p:spPr>
          <a:xfrm>
            <a:off x="7605320" y="11289666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2" name="object 7512"/>
          <p:cNvSpPr/>
          <p:nvPr/>
        </p:nvSpPr>
        <p:spPr>
          <a:xfrm>
            <a:off x="7605320" y="1130535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3" name="object 7513"/>
          <p:cNvSpPr/>
          <p:nvPr/>
        </p:nvSpPr>
        <p:spPr>
          <a:xfrm>
            <a:off x="7246077" y="11289666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4" name="object 7514"/>
          <p:cNvSpPr/>
          <p:nvPr/>
        </p:nvSpPr>
        <p:spPr>
          <a:xfrm>
            <a:off x="7246077" y="1130535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5" name="object 7515"/>
          <p:cNvSpPr/>
          <p:nvPr/>
        </p:nvSpPr>
        <p:spPr>
          <a:xfrm>
            <a:off x="7536002" y="11247164"/>
            <a:ext cx="47625" cy="12700"/>
          </a:xfrm>
          <a:custGeom>
            <a:avLst/>
            <a:gdLst/>
            <a:ahLst/>
            <a:cxnLst/>
            <a:rect l="l" t="t" r="r" b="b"/>
            <a:pathLst>
              <a:path w="47625" h="12700">
                <a:moveTo>
                  <a:pt x="0" y="12143"/>
                </a:moveTo>
                <a:lnTo>
                  <a:pt x="47561" y="12143"/>
                </a:lnTo>
                <a:lnTo>
                  <a:pt x="3541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6" name="object 7516"/>
          <p:cNvSpPr/>
          <p:nvPr/>
        </p:nvSpPr>
        <p:spPr>
          <a:xfrm>
            <a:off x="7571420" y="1125930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0"/>
                </a:moveTo>
                <a:lnTo>
                  <a:pt x="0" y="1214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7" name="object 7517"/>
          <p:cNvSpPr/>
          <p:nvPr/>
        </p:nvSpPr>
        <p:spPr>
          <a:xfrm>
            <a:off x="7272894" y="11247164"/>
            <a:ext cx="47625" cy="12700"/>
          </a:xfrm>
          <a:custGeom>
            <a:avLst/>
            <a:gdLst/>
            <a:ahLst/>
            <a:cxnLst/>
            <a:rect l="l" t="t" r="r" b="b"/>
            <a:pathLst>
              <a:path w="47625" h="12700">
                <a:moveTo>
                  <a:pt x="47561" y="12143"/>
                </a:moveTo>
                <a:lnTo>
                  <a:pt x="0" y="12143"/>
                </a:lnTo>
                <a:lnTo>
                  <a:pt x="1214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8" name="object 7518"/>
          <p:cNvSpPr/>
          <p:nvPr/>
        </p:nvSpPr>
        <p:spPr>
          <a:xfrm>
            <a:off x="7272894" y="1125930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43" y="1214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9" name="object 7519"/>
          <p:cNvSpPr/>
          <p:nvPr/>
        </p:nvSpPr>
        <p:spPr>
          <a:xfrm>
            <a:off x="7092767" y="11287642"/>
            <a:ext cx="168275" cy="0"/>
          </a:xfrm>
          <a:custGeom>
            <a:avLst/>
            <a:gdLst/>
            <a:ahLst/>
            <a:cxnLst/>
            <a:rect l="l" t="t" r="r" b="b"/>
            <a:pathLst>
              <a:path w="168275" h="0">
                <a:moveTo>
                  <a:pt x="0" y="0"/>
                </a:moveTo>
                <a:lnTo>
                  <a:pt x="1679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0" name="object 7520"/>
          <p:cNvSpPr/>
          <p:nvPr/>
        </p:nvSpPr>
        <p:spPr>
          <a:xfrm>
            <a:off x="7248607" y="11303834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-2529" y="1517"/>
                </a:moveTo>
                <a:lnTo>
                  <a:pt x="14673" y="1517"/>
                </a:lnTo>
              </a:path>
            </a:pathLst>
          </a:custGeom>
          <a:ln w="93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1" name="object 7521"/>
          <p:cNvSpPr/>
          <p:nvPr/>
        </p:nvSpPr>
        <p:spPr>
          <a:xfrm>
            <a:off x="7595706" y="11287848"/>
            <a:ext cx="219075" cy="0"/>
          </a:xfrm>
          <a:custGeom>
            <a:avLst/>
            <a:gdLst/>
            <a:ahLst/>
            <a:cxnLst/>
            <a:rect l="l" t="t" r="r" b="b"/>
            <a:pathLst>
              <a:path w="219075" h="0">
                <a:moveTo>
                  <a:pt x="0" y="0"/>
                </a:moveTo>
                <a:lnTo>
                  <a:pt x="218581" y="0"/>
                </a:lnTo>
              </a:path>
            </a:pathLst>
          </a:custGeom>
          <a:ln w="44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2" name="object 7522"/>
          <p:cNvSpPr/>
          <p:nvPr/>
        </p:nvSpPr>
        <p:spPr>
          <a:xfrm>
            <a:off x="7595706" y="11303834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-2529" y="1517"/>
                </a:moveTo>
                <a:lnTo>
                  <a:pt x="14673" y="1517"/>
                </a:lnTo>
              </a:path>
            </a:pathLst>
          </a:custGeom>
          <a:ln w="93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3" name="object 7523"/>
          <p:cNvSpPr/>
          <p:nvPr/>
        </p:nvSpPr>
        <p:spPr>
          <a:xfrm>
            <a:off x="7452010" y="11297762"/>
            <a:ext cx="168275" cy="0"/>
          </a:xfrm>
          <a:custGeom>
            <a:avLst/>
            <a:gdLst/>
            <a:ahLst/>
            <a:cxnLst/>
            <a:rect l="l" t="t" r="r" b="b"/>
            <a:pathLst>
              <a:path w="168275" h="0">
                <a:moveTo>
                  <a:pt x="167983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4" name="object 7524"/>
          <p:cNvSpPr/>
          <p:nvPr/>
        </p:nvSpPr>
        <p:spPr>
          <a:xfrm>
            <a:off x="7237476" y="11297762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4" h="0">
                <a:moveTo>
                  <a:pt x="0" y="0"/>
                </a:moveTo>
                <a:lnTo>
                  <a:pt x="16697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5" name="object 7525"/>
          <p:cNvSpPr/>
          <p:nvPr/>
        </p:nvSpPr>
        <p:spPr>
          <a:xfrm>
            <a:off x="7248607" y="11306869"/>
            <a:ext cx="0" cy="300990"/>
          </a:xfrm>
          <a:custGeom>
            <a:avLst/>
            <a:gdLst/>
            <a:ahLst/>
            <a:cxnLst/>
            <a:rect l="l" t="t" r="r" b="b"/>
            <a:pathLst>
              <a:path w="0" h="300990">
                <a:moveTo>
                  <a:pt x="0" y="0"/>
                </a:moveTo>
                <a:lnTo>
                  <a:pt x="0" y="3005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6" name="object 7526"/>
          <p:cNvSpPr/>
          <p:nvPr/>
        </p:nvSpPr>
        <p:spPr>
          <a:xfrm>
            <a:off x="7092767" y="11303834"/>
            <a:ext cx="671195" cy="304165"/>
          </a:xfrm>
          <a:custGeom>
            <a:avLst/>
            <a:gdLst/>
            <a:ahLst/>
            <a:cxnLst/>
            <a:rect l="l" t="t" r="r" b="b"/>
            <a:pathLst>
              <a:path w="671195" h="304165">
                <a:moveTo>
                  <a:pt x="0" y="0"/>
                </a:moveTo>
                <a:lnTo>
                  <a:pt x="155840" y="303585"/>
                </a:lnTo>
                <a:lnTo>
                  <a:pt x="502939" y="3035"/>
                </a:lnTo>
                <a:lnTo>
                  <a:pt x="155840" y="153816"/>
                </a:lnTo>
                <a:lnTo>
                  <a:pt x="6709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7" name="object 7527"/>
          <p:cNvSpPr/>
          <p:nvPr/>
        </p:nvSpPr>
        <p:spPr>
          <a:xfrm>
            <a:off x="7049253" y="11303834"/>
            <a:ext cx="199390" cy="418465"/>
          </a:xfrm>
          <a:custGeom>
            <a:avLst/>
            <a:gdLst/>
            <a:ahLst/>
            <a:cxnLst/>
            <a:rect l="l" t="t" r="r" b="b"/>
            <a:pathLst>
              <a:path w="199390" h="418465">
                <a:moveTo>
                  <a:pt x="199354" y="0"/>
                </a:moveTo>
                <a:lnTo>
                  <a:pt x="0" y="417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8" name="object 7528"/>
          <p:cNvSpPr/>
          <p:nvPr/>
        </p:nvSpPr>
        <p:spPr>
          <a:xfrm>
            <a:off x="7984296" y="9607803"/>
            <a:ext cx="187325" cy="195580"/>
          </a:xfrm>
          <a:custGeom>
            <a:avLst/>
            <a:gdLst/>
            <a:ahLst/>
            <a:cxnLst/>
            <a:rect l="l" t="t" r="r" b="b"/>
            <a:pathLst>
              <a:path w="187325" h="195579">
                <a:moveTo>
                  <a:pt x="0" y="195306"/>
                </a:moveTo>
                <a:lnTo>
                  <a:pt x="7083" y="141673"/>
                </a:lnTo>
                <a:lnTo>
                  <a:pt x="29346" y="92087"/>
                </a:lnTo>
                <a:lnTo>
                  <a:pt x="63752" y="50597"/>
                </a:lnTo>
                <a:lnTo>
                  <a:pt x="109290" y="19227"/>
                </a:lnTo>
                <a:lnTo>
                  <a:pt x="160900" y="3035"/>
                </a:lnTo>
                <a:lnTo>
                  <a:pt x="18721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9" name="object 7529"/>
          <p:cNvSpPr/>
          <p:nvPr/>
        </p:nvSpPr>
        <p:spPr>
          <a:xfrm>
            <a:off x="8176061" y="9603755"/>
            <a:ext cx="0" cy="202565"/>
          </a:xfrm>
          <a:custGeom>
            <a:avLst/>
            <a:gdLst/>
            <a:ahLst/>
            <a:cxnLst/>
            <a:rect l="l" t="t" r="r" b="b"/>
            <a:pathLst>
              <a:path w="0" h="202565">
                <a:moveTo>
                  <a:pt x="0" y="0"/>
                </a:moveTo>
                <a:lnTo>
                  <a:pt x="0" y="202390"/>
                </a:lnTo>
              </a:path>
            </a:pathLst>
          </a:custGeom>
          <a:ln w="164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0" name="object 7530"/>
          <p:cNvSpPr/>
          <p:nvPr/>
        </p:nvSpPr>
        <p:spPr>
          <a:xfrm>
            <a:off x="7974176" y="9803110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5">
                <a:moveTo>
                  <a:pt x="0" y="24286"/>
                </a:moveTo>
                <a:lnTo>
                  <a:pt x="12143" y="24286"/>
                </a:lnTo>
                <a:lnTo>
                  <a:pt x="12143" y="8095"/>
                </a:lnTo>
                <a:lnTo>
                  <a:pt x="10119" y="8095"/>
                </a:lnTo>
                <a:lnTo>
                  <a:pt x="10119" y="0"/>
                </a:lnTo>
                <a:lnTo>
                  <a:pt x="0" y="0"/>
                </a:lnTo>
                <a:lnTo>
                  <a:pt x="0" y="24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1" name="object 7531"/>
          <p:cNvSpPr/>
          <p:nvPr/>
        </p:nvSpPr>
        <p:spPr>
          <a:xfrm>
            <a:off x="8177579" y="9803110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5">
                <a:moveTo>
                  <a:pt x="12143" y="24286"/>
                </a:moveTo>
                <a:lnTo>
                  <a:pt x="0" y="24286"/>
                </a:lnTo>
                <a:lnTo>
                  <a:pt x="0" y="8095"/>
                </a:lnTo>
                <a:lnTo>
                  <a:pt x="3035" y="8095"/>
                </a:lnTo>
                <a:lnTo>
                  <a:pt x="3035" y="0"/>
                </a:lnTo>
                <a:lnTo>
                  <a:pt x="12143" y="0"/>
                </a:lnTo>
                <a:lnTo>
                  <a:pt x="12143" y="24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2" name="object 7532"/>
          <p:cNvSpPr/>
          <p:nvPr/>
        </p:nvSpPr>
        <p:spPr>
          <a:xfrm>
            <a:off x="8189722" y="979703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3" name="object 7533"/>
          <p:cNvSpPr/>
          <p:nvPr/>
        </p:nvSpPr>
        <p:spPr>
          <a:xfrm>
            <a:off x="7974176" y="979703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4" name="object 7534"/>
          <p:cNvSpPr/>
          <p:nvPr/>
        </p:nvSpPr>
        <p:spPr>
          <a:xfrm>
            <a:off x="9746103" y="11832072"/>
            <a:ext cx="1100455" cy="0"/>
          </a:xfrm>
          <a:custGeom>
            <a:avLst/>
            <a:gdLst/>
            <a:ahLst/>
            <a:cxnLst/>
            <a:rect l="l" t="t" r="r" b="b"/>
            <a:pathLst>
              <a:path w="1100454" h="0">
                <a:moveTo>
                  <a:pt x="10999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5" name="object 7535"/>
          <p:cNvSpPr/>
          <p:nvPr/>
        </p:nvSpPr>
        <p:spPr>
          <a:xfrm>
            <a:off x="8633969" y="11832072"/>
            <a:ext cx="1076960" cy="0"/>
          </a:xfrm>
          <a:custGeom>
            <a:avLst/>
            <a:gdLst/>
            <a:ahLst/>
            <a:cxnLst/>
            <a:rect l="l" t="t" r="r" b="b"/>
            <a:pathLst>
              <a:path w="1076959" h="0">
                <a:moveTo>
                  <a:pt x="10767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6" name="object 7536"/>
          <p:cNvSpPr/>
          <p:nvPr/>
        </p:nvSpPr>
        <p:spPr>
          <a:xfrm>
            <a:off x="7104910" y="11832072"/>
            <a:ext cx="1494155" cy="0"/>
          </a:xfrm>
          <a:custGeom>
            <a:avLst/>
            <a:gdLst/>
            <a:ahLst/>
            <a:cxnLst/>
            <a:rect l="l" t="t" r="r" b="b"/>
            <a:pathLst>
              <a:path w="1494154" h="0">
                <a:moveTo>
                  <a:pt x="14936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7" name="object 7537"/>
          <p:cNvSpPr/>
          <p:nvPr/>
        </p:nvSpPr>
        <p:spPr>
          <a:xfrm>
            <a:off x="8598551" y="11411100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0"/>
                </a:moveTo>
                <a:lnTo>
                  <a:pt x="0" y="43007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8" name="object 7538"/>
          <p:cNvSpPr/>
          <p:nvPr/>
        </p:nvSpPr>
        <p:spPr>
          <a:xfrm>
            <a:off x="8633969" y="11411100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0"/>
                </a:moveTo>
                <a:lnTo>
                  <a:pt x="0" y="43007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9" name="object 7539"/>
          <p:cNvSpPr/>
          <p:nvPr/>
        </p:nvSpPr>
        <p:spPr>
          <a:xfrm>
            <a:off x="6510894" y="7837900"/>
            <a:ext cx="383540" cy="0"/>
          </a:xfrm>
          <a:custGeom>
            <a:avLst/>
            <a:gdLst/>
            <a:ahLst/>
            <a:cxnLst/>
            <a:rect l="l" t="t" r="r" b="b"/>
            <a:pathLst>
              <a:path w="383540" h="0">
                <a:moveTo>
                  <a:pt x="0" y="0"/>
                </a:moveTo>
                <a:lnTo>
                  <a:pt x="3835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0" name="object 7540"/>
          <p:cNvSpPr/>
          <p:nvPr/>
        </p:nvSpPr>
        <p:spPr>
          <a:xfrm>
            <a:off x="6760847" y="8854405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 h="0">
                <a:moveTo>
                  <a:pt x="0" y="0"/>
                </a:moveTo>
                <a:lnTo>
                  <a:pt x="13357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1" name="object 7541"/>
          <p:cNvSpPr/>
          <p:nvPr/>
        </p:nvSpPr>
        <p:spPr>
          <a:xfrm>
            <a:off x="6791205" y="7807542"/>
            <a:ext cx="0" cy="4064000"/>
          </a:xfrm>
          <a:custGeom>
            <a:avLst/>
            <a:gdLst/>
            <a:ahLst/>
            <a:cxnLst/>
            <a:rect l="l" t="t" r="r" b="b"/>
            <a:pathLst>
              <a:path w="0" h="4064000">
                <a:moveTo>
                  <a:pt x="0" y="0"/>
                </a:moveTo>
                <a:lnTo>
                  <a:pt x="0" y="40639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2" name="object 7542"/>
          <p:cNvSpPr/>
          <p:nvPr/>
        </p:nvSpPr>
        <p:spPr>
          <a:xfrm>
            <a:off x="6766918" y="781361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3" name="object 7543"/>
          <p:cNvSpPr/>
          <p:nvPr/>
        </p:nvSpPr>
        <p:spPr>
          <a:xfrm>
            <a:off x="6766918" y="883163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4" name="object 7544"/>
          <p:cNvSpPr/>
          <p:nvPr/>
        </p:nvSpPr>
        <p:spPr>
          <a:xfrm>
            <a:off x="6760847" y="9069444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 h="0">
                <a:moveTo>
                  <a:pt x="0" y="0"/>
                </a:moveTo>
                <a:lnTo>
                  <a:pt x="1335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5" name="object 7545"/>
          <p:cNvSpPr/>
          <p:nvPr/>
        </p:nvSpPr>
        <p:spPr>
          <a:xfrm>
            <a:off x="6766918" y="88306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6" name="object 7546"/>
          <p:cNvSpPr/>
          <p:nvPr/>
        </p:nvSpPr>
        <p:spPr>
          <a:xfrm>
            <a:off x="6766918" y="904515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7" name="object 7547"/>
          <p:cNvSpPr/>
          <p:nvPr/>
        </p:nvSpPr>
        <p:spPr>
          <a:xfrm>
            <a:off x="6643460" y="11781474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5" h="0">
                <a:moveTo>
                  <a:pt x="3531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8" name="object 7548"/>
          <p:cNvSpPr/>
          <p:nvPr/>
        </p:nvSpPr>
        <p:spPr>
          <a:xfrm>
            <a:off x="6673818" y="7911772"/>
            <a:ext cx="0" cy="3900170"/>
          </a:xfrm>
          <a:custGeom>
            <a:avLst/>
            <a:gdLst/>
            <a:ahLst/>
            <a:cxnLst/>
            <a:rect l="l" t="t" r="r" b="b"/>
            <a:pathLst>
              <a:path w="0" h="3900170">
                <a:moveTo>
                  <a:pt x="0" y="0"/>
                </a:moveTo>
                <a:lnTo>
                  <a:pt x="0" y="39000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9" name="object 7549"/>
          <p:cNvSpPr/>
          <p:nvPr/>
        </p:nvSpPr>
        <p:spPr>
          <a:xfrm>
            <a:off x="6649532" y="1175718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0" name="object 7550"/>
          <p:cNvSpPr/>
          <p:nvPr/>
        </p:nvSpPr>
        <p:spPr>
          <a:xfrm>
            <a:off x="6649532" y="1128359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1" name="object 7551"/>
          <p:cNvSpPr/>
          <p:nvPr/>
        </p:nvSpPr>
        <p:spPr>
          <a:xfrm>
            <a:off x="6649532" y="1128359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2" name="object 7552"/>
          <p:cNvSpPr/>
          <p:nvPr/>
        </p:nvSpPr>
        <p:spPr>
          <a:xfrm>
            <a:off x="6649532" y="983346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3" name="object 7553"/>
          <p:cNvSpPr/>
          <p:nvPr/>
        </p:nvSpPr>
        <p:spPr>
          <a:xfrm>
            <a:off x="6649532" y="983346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4" name="object 7554"/>
          <p:cNvSpPr/>
          <p:nvPr/>
        </p:nvSpPr>
        <p:spPr>
          <a:xfrm>
            <a:off x="6649532" y="925665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5" name="object 7555"/>
          <p:cNvSpPr/>
          <p:nvPr/>
        </p:nvSpPr>
        <p:spPr>
          <a:xfrm>
            <a:off x="6649532" y="925665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6" name="object 7556"/>
          <p:cNvSpPr/>
          <p:nvPr/>
        </p:nvSpPr>
        <p:spPr>
          <a:xfrm>
            <a:off x="6649532" y="79178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7" name="object 7557"/>
          <p:cNvSpPr/>
          <p:nvPr/>
        </p:nvSpPr>
        <p:spPr>
          <a:xfrm>
            <a:off x="6929842" y="11877609"/>
            <a:ext cx="0" cy="577215"/>
          </a:xfrm>
          <a:custGeom>
            <a:avLst/>
            <a:gdLst/>
            <a:ahLst/>
            <a:cxnLst/>
            <a:rect l="l" t="t" r="r" b="b"/>
            <a:pathLst>
              <a:path w="0" h="577215">
                <a:moveTo>
                  <a:pt x="0" y="0"/>
                </a:moveTo>
                <a:lnTo>
                  <a:pt x="0" y="576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8" name="object 7558"/>
          <p:cNvSpPr/>
          <p:nvPr/>
        </p:nvSpPr>
        <p:spPr>
          <a:xfrm>
            <a:off x="7088719" y="11877609"/>
            <a:ext cx="0" cy="234950"/>
          </a:xfrm>
          <a:custGeom>
            <a:avLst/>
            <a:gdLst/>
            <a:ahLst/>
            <a:cxnLst/>
            <a:rect l="l" t="t" r="r" b="b"/>
            <a:pathLst>
              <a:path w="0" h="234950">
                <a:moveTo>
                  <a:pt x="0" y="0"/>
                </a:moveTo>
                <a:lnTo>
                  <a:pt x="0" y="234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9" name="object 7559"/>
          <p:cNvSpPr/>
          <p:nvPr/>
        </p:nvSpPr>
        <p:spPr>
          <a:xfrm>
            <a:off x="6899484" y="12082024"/>
            <a:ext cx="7294245" cy="0"/>
          </a:xfrm>
          <a:custGeom>
            <a:avLst/>
            <a:gdLst/>
            <a:ahLst/>
            <a:cxnLst/>
            <a:rect l="l" t="t" r="r" b="b"/>
            <a:pathLst>
              <a:path w="7294244" h="0">
                <a:moveTo>
                  <a:pt x="0" y="0"/>
                </a:moveTo>
                <a:lnTo>
                  <a:pt x="72941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0" name="object 7560"/>
          <p:cNvSpPr/>
          <p:nvPr/>
        </p:nvSpPr>
        <p:spPr>
          <a:xfrm>
            <a:off x="6905556" y="1205874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1" name="object 7561"/>
          <p:cNvSpPr/>
          <p:nvPr/>
        </p:nvSpPr>
        <p:spPr>
          <a:xfrm>
            <a:off x="7064432" y="1205874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2" name="object 7562"/>
          <p:cNvSpPr/>
          <p:nvPr/>
        </p:nvSpPr>
        <p:spPr>
          <a:xfrm>
            <a:off x="7817324" y="11993984"/>
            <a:ext cx="0" cy="118745"/>
          </a:xfrm>
          <a:custGeom>
            <a:avLst/>
            <a:gdLst/>
            <a:ahLst/>
            <a:cxnLst/>
            <a:rect l="l" t="t" r="r" b="b"/>
            <a:pathLst>
              <a:path w="0" h="118745">
                <a:moveTo>
                  <a:pt x="0" y="0"/>
                </a:moveTo>
                <a:lnTo>
                  <a:pt x="0" y="1183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3" name="object 7563"/>
          <p:cNvSpPr/>
          <p:nvPr/>
        </p:nvSpPr>
        <p:spPr>
          <a:xfrm>
            <a:off x="7064432" y="1205874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4" name="object 7564"/>
          <p:cNvSpPr/>
          <p:nvPr/>
        </p:nvSpPr>
        <p:spPr>
          <a:xfrm>
            <a:off x="7793037" y="1205874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5" name="object 7565"/>
          <p:cNvSpPr/>
          <p:nvPr/>
        </p:nvSpPr>
        <p:spPr>
          <a:xfrm>
            <a:off x="7924591" y="11986900"/>
            <a:ext cx="0" cy="125730"/>
          </a:xfrm>
          <a:custGeom>
            <a:avLst/>
            <a:gdLst/>
            <a:ahLst/>
            <a:cxnLst/>
            <a:rect l="l" t="t" r="r" b="b"/>
            <a:pathLst>
              <a:path w="0" h="125729">
                <a:moveTo>
                  <a:pt x="0" y="0"/>
                </a:moveTo>
                <a:lnTo>
                  <a:pt x="0" y="1254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6" name="object 7566"/>
          <p:cNvSpPr/>
          <p:nvPr/>
        </p:nvSpPr>
        <p:spPr>
          <a:xfrm>
            <a:off x="7793037" y="1205874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7" name="object 7567"/>
          <p:cNvSpPr/>
          <p:nvPr/>
        </p:nvSpPr>
        <p:spPr>
          <a:xfrm>
            <a:off x="7900304" y="1205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8" name="object 7568"/>
          <p:cNvSpPr/>
          <p:nvPr/>
        </p:nvSpPr>
        <p:spPr>
          <a:xfrm>
            <a:off x="6510894" y="11841179"/>
            <a:ext cx="383540" cy="0"/>
          </a:xfrm>
          <a:custGeom>
            <a:avLst/>
            <a:gdLst/>
            <a:ahLst/>
            <a:cxnLst/>
            <a:rect l="l" t="t" r="r" b="b"/>
            <a:pathLst>
              <a:path w="383540" h="0">
                <a:moveTo>
                  <a:pt x="0" y="0"/>
                </a:moveTo>
                <a:lnTo>
                  <a:pt x="3835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9" name="object 7569"/>
          <p:cNvSpPr/>
          <p:nvPr/>
        </p:nvSpPr>
        <p:spPr>
          <a:xfrm>
            <a:off x="6541253" y="7807542"/>
            <a:ext cx="0" cy="4064000"/>
          </a:xfrm>
          <a:custGeom>
            <a:avLst/>
            <a:gdLst/>
            <a:ahLst/>
            <a:cxnLst/>
            <a:rect l="l" t="t" r="r" b="b"/>
            <a:pathLst>
              <a:path w="0" h="4064000">
                <a:moveTo>
                  <a:pt x="0" y="0"/>
                </a:moveTo>
                <a:lnTo>
                  <a:pt x="0" y="40639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0" name="object 7570"/>
          <p:cNvSpPr/>
          <p:nvPr/>
        </p:nvSpPr>
        <p:spPr>
          <a:xfrm>
            <a:off x="6516966" y="781361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1" name="object 7571"/>
          <p:cNvSpPr/>
          <p:nvPr/>
        </p:nvSpPr>
        <p:spPr>
          <a:xfrm>
            <a:off x="6516966" y="1181790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2" name="object 7572"/>
          <p:cNvSpPr/>
          <p:nvPr/>
        </p:nvSpPr>
        <p:spPr>
          <a:xfrm>
            <a:off x="12620045" y="790570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3" name="object 7573"/>
          <p:cNvSpPr/>
          <p:nvPr/>
        </p:nvSpPr>
        <p:spPr>
          <a:xfrm>
            <a:off x="12620045" y="797957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0" y="15179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4" name="object 7574"/>
          <p:cNvSpPr/>
          <p:nvPr/>
        </p:nvSpPr>
        <p:spPr>
          <a:xfrm>
            <a:off x="12647368" y="7964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5" name="object 7575"/>
          <p:cNvSpPr/>
          <p:nvPr/>
        </p:nvSpPr>
        <p:spPr>
          <a:xfrm>
            <a:off x="12647368" y="7964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6" name="object 7576"/>
          <p:cNvSpPr/>
          <p:nvPr/>
        </p:nvSpPr>
        <p:spPr>
          <a:xfrm>
            <a:off x="12662547" y="7894569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7" name="object 7577"/>
          <p:cNvSpPr/>
          <p:nvPr/>
        </p:nvSpPr>
        <p:spPr>
          <a:xfrm>
            <a:off x="12628140" y="80382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8" name="object 7578"/>
          <p:cNvSpPr/>
          <p:nvPr/>
        </p:nvSpPr>
        <p:spPr>
          <a:xfrm>
            <a:off x="12628140" y="80382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9" name="object 7579"/>
          <p:cNvSpPr/>
          <p:nvPr/>
        </p:nvSpPr>
        <p:spPr>
          <a:xfrm>
            <a:off x="12642308" y="7981597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4" h="45084">
                <a:moveTo>
                  <a:pt x="0" y="44525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0" name="object 7580"/>
          <p:cNvSpPr/>
          <p:nvPr/>
        </p:nvSpPr>
        <p:spPr>
          <a:xfrm>
            <a:off x="12721240" y="79451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1" name="object 7581"/>
          <p:cNvSpPr/>
          <p:nvPr/>
        </p:nvSpPr>
        <p:spPr>
          <a:xfrm>
            <a:off x="12721240" y="79451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2" name="object 7582"/>
          <p:cNvSpPr/>
          <p:nvPr/>
        </p:nvSpPr>
        <p:spPr>
          <a:xfrm>
            <a:off x="12736420" y="792189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3" name="object 7583"/>
          <p:cNvSpPr/>
          <p:nvPr/>
        </p:nvSpPr>
        <p:spPr>
          <a:xfrm>
            <a:off x="12622069" y="8035230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70">
                <a:moveTo>
                  <a:pt x="0" y="64764"/>
                </a:moveTo>
                <a:lnTo>
                  <a:pt x="6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4" name="object 7584"/>
          <p:cNvSpPr/>
          <p:nvPr/>
        </p:nvSpPr>
        <p:spPr>
          <a:xfrm>
            <a:off x="12620045" y="8107079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5" name="object 7585"/>
          <p:cNvSpPr/>
          <p:nvPr/>
        </p:nvSpPr>
        <p:spPr>
          <a:xfrm>
            <a:off x="12681774" y="80918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6" name="object 7586"/>
          <p:cNvSpPr/>
          <p:nvPr/>
        </p:nvSpPr>
        <p:spPr>
          <a:xfrm>
            <a:off x="12681774" y="80918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7" name="object 7587"/>
          <p:cNvSpPr/>
          <p:nvPr/>
        </p:nvSpPr>
        <p:spPr>
          <a:xfrm>
            <a:off x="12620045" y="818095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8" name="object 7588"/>
          <p:cNvSpPr/>
          <p:nvPr/>
        </p:nvSpPr>
        <p:spPr>
          <a:xfrm>
            <a:off x="12661535" y="81657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9" name="object 7589"/>
          <p:cNvSpPr/>
          <p:nvPr/>
        </p:nvSpPr>
        <p:spPr>
          <a:xfrm>
            <a:off x="12661535" y="81657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0" name="object 7590"/>
          <p:cNvSpPr/>
          <p:nvPr/>
        </p:nvSpPr>
        <p:spPr>
          <a:xfrm>
            <a:off x="12675703" y="8142497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1" name="object 7591"/>
          <p:cNvSpPr/>
          <p:nvPr/>
        </p:nvSpPr>
        <p:spPr>
          <a:xfrm>
            <a:off x="12620045" y="825482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2" name="object 7592"/>
          <p:cNvSpPr/>
          <p:nvPr/>
        </p:nvSpPr>
        <p:spPr>
          <a:xfrm>
            <a:off x="12641296" y="82396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3" name="object 7593"/>
          <p:cNvSpPr/>
          <p:nvPr/>
        </p:nvSpPr>
        <p:spPr>
          <a:xfrm>
            <a:off x="12641296" y="82396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4" name="object 7594"/>
          <p:cNvSpPr/>
          <p:nvPr/>
        </p:nvSpPr>
        <p:spPr>
          <a:xfrm>
            <a:off x="12655463" y="819613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5" name="object 7595"/>
          <p:cNvSpPr/>
          <p:nvPr/>
        </p:nvSpPr>
        <p:spPr>
          <a:xfrm>
            <a:off x="12621057" y="83135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6" name="object 7596"/>
          <p:cNvSpPr/>
          <p:nvPr/>
        </p:nvSpPr>
        <p:spPr>
          <a:xfrm>
            <a:off x="12621057" y="83135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7" name="object 7597"/>
          <p:cNvSpPr/>
          <p:nvPr/>
        </p:nvSpPr>
        <p:spPr>
          <a:xfrm>
            <a:off x="12635224" y="8249764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70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8" name="object 7598"/>
          <p:cNvSpPr/>
          <p:nvPr/>
        </p:nvSpPr>
        <p:spPr>
          <a:xfrm>
            <a:off x="12620045" y="8308457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5" h="62865">
                <a:moveTo>
                  <a:pt x="0" y="62740"/>
                </a:moveTo>
                <a:lnTo>
                  <a:pt x="62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9" name="object 7599"/>
          <p:cNvSpPr/>
          <p:nvPr/>
        </p:nvSpPr>
        <p:spPr>
          <a:xfrm>
            <a:off x="12620045" y="838233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0" name="object 7600"/>
          <p:cNvSpPr/>
          <p:nvPr/>
        </p:nvSpPr>
        <p:spPr>
          <a:xfrm>
            <a:off x="12674690" y="83671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1" name="object 7601"/>
          <p:cNvSpPr/>
          <p:nvPr/>
        </p:nvSpPr>
        <p:spPr>
          <a:xfrm>
            <a:off x="12674690" y="83671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2" name="object 7602"/>
          <p:cNvSpPr/>
          <p:nvPr/>
        </p:nvSpPr>
        <p:spPr>
          <a:xfrm>
            <a:off x="12620045" y="8455190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3" name="object 7603"/>
          <p:cNvSpPr/>
          <p:nvPr/>
        </p:nvSpPr>
        <p:spPr>
          <a:xfrm>
            <a:off x="12654451" y="84410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4" name="object 7604"/>
          <p:cNvSpPr/>
          <p:nvPr/>
        </p:nvSpPr>
        <p:spPr>
          <a:xfrm>
            <a:off x="12654451" y="84410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5" name="object 7605"/>
          <p:cNvSpPr/>
          <p:nvPr/>
        </p:nvSpPr>
        <p:spPr>
          <a:xfrm>
            <a:off x="12668618" y="8411676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5" h="17779">
                <a:moveTo>
                  <a:pt x="0" y="17203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6" name="object 7606"/>
          <p:cNvSpPr/>
          <p:nvPr/>
        </p:nvSpPr>
        <p:spPr>
          <a:xfrm>
            <a:off x="12620045" y="8529063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3035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7" name="object 7607"/>
          <p:cNvSpPr/>
          <p:nvPr/>
        </p:nvSpPr>
        <p:spPr>
          <a:xfrm>
            <a:off x="12634212" y="85148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8" name="object 7608"/>
          <p:cNvSpPr/>
          <p:nvPr/>
        </p:nvSpPr>
        <p:spPr>
          <a:xfrm>
            <a:off x="12634212" y="85148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9" name="object 7609"/>
          <p:cNvSpPr/>
          <p:nvPr/>
        </p:nvSpPr>
        <p:spPr>
          <a:xfrm>
            <a:off x="12648379" y="8465310"/>
            <a:ext cx="38735" cy="37465"/>
          </a:xfrm>
          <a:custGeom>
            <a:avLst/>
            <a:gdLst/>
            <a:ahLst/>
            <a:cxnLst/>
            <a:rect l="l" t="t" r="r" b="b"/>
            <a:pathLst>
              <a:path w="38734" h="37465">
                <a:moveTo>
                  <a:pt x="0" y="37442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0" name="object 7610"/>
          <p:cNvSpPr/>
          <p:nvPr/>
        </p:nvSpPr>
        <p:spPr>
          <a:xfrm>
            <a:off x="13006105" y="7893051"/>
            <a:ext cx="1103026" cy="94617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11" name="object 7611"/>
          <p:cNvSpPr/>
          <p:nvPr/>
        </p:nvSpPr>
        <p:spPr>
          <a:xfrm>
            <a:off x="12629153" y="8518943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2" name="object 7612"/>
          <p:cNvSpPr/>
          <p:nvPr/>
        </p:nvSpPr>
        <p:spPr>
          <a:xfrm>
            <a:off x="12620045" y="8582696"/>
            <a:ext cx="55880" cy="57150"/>
          </a:xfrm>
          <a:custGeom>
            <a:avLst/>
            <a:gdLst/>
            <a:ahLst/>
            <a:cxnLst/>
            <a:rect l="l" t="t" r="r" b="b"/>
            <a:pathLst>
              <a:path w="55879" h="57150">
                <a:moveTo>
                  <a:pt x="0" y="56669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3" name="object 7613"/>
          <p:cNvSpPr/>
          <p:nvPr/>
        </p:nvSpPr>
        <p:spPr>
          <a:xfrm>
            <a:off x="12620045" y="865656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4" name="object 7614"/>
          <p:cNvSpPr/>
          <p:nvPr/>
        </p:nvSpPr>
        <p:spPr>
          <a:xfrm>
            <a:off x="12667607" y="86424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5" name="object 7615"/>
          <p:cNvSpPr/>
          <p:nvPr/>
        </p:nvSpPr>
        <p:spPr>
          <a:xfrm>
            <a:off x="12667607" y="86424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6" name="object 7616"/>
          <p:cNvSpPr/>
          <p:nvPr/>
        </p:nvSpPr>
        <p:spPr>
          <a:xfrm>
            <a:off x="12682786" y="862621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7" name="object 7617"/>
          <p:cNvSpPr/>
          <p:nvPr/>
        </p:nvSpPr>
        <p:spPr>
          <a:xfrm>
            <a:off x="12620045" y="8730441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40" h="16509">
                <a:moveTo>
                  <a:pt x="0" y="16191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8" name="object 7618"/>
          <p:cNvSpPr/>
          <p:nvPr/>
        </p:nvSpPr>
        <p:spPr>
          <a:xfrm>
            <a:off x="12647368" y="87162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9" name="object 7619"/>
          <p:cNvSpPr/>
          <p:nvPr/>
        </p:nvSpPr>
        <p:spPr>
          <a:xfrm>
            <a:off x="12647368" y="87162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0" name="object 7620"/>
          <p:cNvSpPr/>
          <p:nvPr/>
        </p:nvSpPr>
        <p:spPr>
          <a:xfrm>
            <a:off x="12662547" y="867984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1" name="object 7621"/>
          <p:cNvSpPr/>
          <p:nvPr/>
        </p:nvSpPr>
        <p:spPr>
          <a:xfrm>
            <a:off x="12628140" y="87901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2" name="object 7622"/>
          <p:cNvSpPr/>
          <p:nvPr/>
        </p:nvSpPr>
        <p:spPr>
          <a:xfrm>
            <a:off x="12628140" y="87901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3" name="object 7623"/>
          <p:cNvSpPr/>
          <p:nvPr/>
        </p:nvSpPr>
        <p:spPr>
          <a:xfrm>
            <a:off x="12642308" y="8733476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4" h="45084">
                <a:moveTo>
                  <a:pt x="0" y="44525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4" name="object 7624"/>
          <p:cNvSpPr/>
          <p:nvPr/>
        </p:nvSpPr>
        <p:spPr>
          <a:xfrm>
            <a:off x="12636236" y="8784074"/>
            <a:ext cx="52705" cy="53975"/>
          </a:xfrm>
          <a:custGeom>
            <a:avLst/>
            <a:gdLst/>
            <a:ahLst/>
            <a:cxnLst/>
            <a:rect l="l" t="t" r="r" b="b"/>
            <a:pathLst>
              <a:path w="52704" h="53975">
                <a:moveTo>
                  <a:pt x="0" y="53633"/>
                </a:moveTo>
                <a:lnTo>
                  <a:pt x="52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5" name="object 7625"/>
          <p:cNvSpPr/>
          <p:nvPr/>
        </p:nvSpPr>
        <p:spPr>
          <a:xfrm>
            <a:off x="12702013" y="87699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6" name="object 7626"/>
          <p:cNvSpPr/>
          <p:nvPr/>
        </p:nvSpPr>
        <p:spPr>
          <a:xfrm>
            <a:off x="12702013" y="87699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7" name="object 7627"/>
          <p:cNvSpPr/>
          <p:nvPr/>
        </p:nvSpPr>
        <p:spPr>
          <a:xfrm>
            <a:off x="12695942" y="8769907"/>
            <a:ext cx="60960" cy="62230"/>
          </a:xfrm>
          <a:custGeom>
            <a:avLst/>
            <a:gdLst/>
            <a:ahLst/>
            <a:cxnLst/>
            <a:rect l="l" t="t" r="r" b="b"/>
            <a:pathLst>
              <a:path w="60959" h="62229">
                <a:moveTo>
                  <a:pt x="0" y="61729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8" name="object 7628"/>
          <p:cNvSpPr/>
          <p:nvPr/>
        </p:nvSpPr>
        <p:spPr>
          <a:xfrm>
            <a:off x="12755646" y="88235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9" name="object 7629"/>
          <p:cNvSpPr/>
          <p:nvPr/>
        </p:nvSpPr>
        <p:spPr>
          <a:xfrm>
            <a:off x="12755646" y="88235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0" name="object 7630"/>
          <p:cNvSpPr/>
          <p:nvPr/>
        </p:nvSpPr>
        <p:spPr>
          <a:xfrm>
            <a:off x="12769814" y="8769907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1" name="object 7631"/>
          <p:cNvSpPr/>
          <p:nvPr/>
        </p:nvSpPr>
        <p:spPr>
          <a:xfrm>
            <a:off x="12797136" y="8817469"/>
            <a:ext cx="19685" cy="20320"/>
          </a:xfrm>
          <a:custGeom>
            <a:avLst/>
            <a:gdLst/>
            <a:ahLst/>
            <a:cxnLst/>
            <a:rect l="l" t="t" r="r" b="b"/>
            <a:pathLst>
              <a:path w="19684" h="20320">
                <a:moveTo>
                  <a:pt x="0" y="20239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2" name="object 7632"/>
          <p:cNvSpPr/>
          <p:nvPr/>
        </p:nvSpPr>
        <p:spPr>
          <a:xfrm>
            <a:off x="12828507" y="88033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3" name="object 7633"/>
          <p:cNvSpPr/>
          <p:nvPr/>
        </p:nvSpPr>
        <p:spPr>
          <a:xfrm>
            <a:off x="12828507" y="88033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4" name="object 7634"/>
          <p:cNvSpPr/>
          <p:nvPr/>
        </p:nvSpPr>
        <p:spPr>
          <a:xfrm>
            <a:off x="12843686" y="8769907"/>
            <a:ext cx="20320" cy="21590"/>
          </a:xfrm>
          <a:custGeom>
            <a:avLst/>
            <a:gdLst/>
            <a:ahLst/>
            <a:cxnLst/>
            <a:rect l="l" t="t" r="r" b="b"/>
            <a:pathLst>
              <a:path w="20320" h="21590">
                <a:moveTo>
                  <a:pt x="0" y="21250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5" name="object 7635"/>
          <p:cNvSpPr/>
          <p:nvPr/>
        </p:nvSpPr>
        <p:spPr>
          <a:xfrm>
            <a:off x="12850770" y="8818481"/>
            <a:ext cx="18415" cy="19685"/>
          </a:xfrm>
          <a:custGeom>
            <a:avLst/>
            <a:gdLst/>
            <a:ahLst/>
            <a:cxnLst/>
            <a:rect l="l" t="t" r="r" b="b"/>
            <a:pathLst>
              <a:path w="18415" h="19684">
                <a:moveTo>
                  <a:pt x="0" y="19227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6" name="object 7636"/>
          <p:cNvSpPr/>
          <p:nvPr/>
        </p:nvSpPr>
        <p:spPr>
          <a:xfrm>
            <a:off x="7563324" y="9118018"/>
            <a:ext cx="14604" cy="196850"/>
          </a:xfrm>
          <a:custGeom>
            <a:avLst/>
            <a:gdLst/>
            <a:ahLst/>
            <a:cxnLst/>
            <a:rect l="l" t="t" r="r" b="b"/>
            <a:pathLst>
              <a:path w="14604" h="196850">
                <a:moveTo>
                  <a:pt x="7083" y="172031"/>
                </a:moveTo>
                <a:lnTo>
                  <a:pt x="0" y="172031"/>
                </a:lnTo>
                <a:lnTo>
                  <a:pt x="0" y="0"/>
                </a:lnTo>
                <a:lnTo>
                  <a:pt x="7083" y="0"/>
                </a:lnTo>
                <a:lnTo>
                  <a:pt x="7083" y="172031"/>
                </a:lnTo>
                <a:lnTo>
                  <a:pt x="7083" y="179115"/>
                </a:lnTo>
                <a:lnTo>
                  <a:pt x="2023" y="179115"/>
                </a:lnTo>
                <a:lnTo>
                  <a:pt x="2023" y="196318"/>
                </a:lnTo>
                <a:lnTo>
                  <a:pt x="14167" y="196318"/>
                </a:lnTo>
                <a:lnTo>
                  <a:pt x="14167" y="172031"/>
                </a:lnTo>
                <a:lnTo>
                  <a:pt x="7083" y="17203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7" name="object 7637"/>
          <p:cNvSpPr/>
          <p:nvPr/>
        </p:nvSpPr>
        <p:spPr>
          <a:xfrm>
            <a:off x="7233428" y="9118018"/>
            <a:ext cx="330200" cy="172085"/>
          </a:xfrm>
          <a:custGeom>
            <a:avLst/>
            <a:gdLst/>
            <a:ahLst/>
            <a:cxnLst/>
            <a:rect l="l" t="t" r="r" b="b"/>
            <a:pathLst>
              <a:path w="330200" h="172084">
                <a:moveTo>
                  <a:pt x="329896" y="0"/>
                </a:moveTo>
                <a:lnTo>
                  <a:pt x="278286" y="10119"/>
                </a:lnTo>
                <a:lnTo>
                  <a:pt x="232748" y="35418"/>
                </a:lnTo>
                <a:lnTo>
                  <a:pt x="196318" y="73872"/>
                </a:lnTo>
                <a:lnTo>
                  <a:pt x="173043" y="120422"/>
                </a:lnTo>
                <a:lnTo>
                  <a:pt x="164948" y="172031"/>
                </a:lnTo>
                <a:lnTo>
                  <a:pt x="162924" y="145720"/>
                </a:lnTo>
                <a:lnTo>
                  <a:pt x="146732" y="96135"/>
                </a:lnTo>
                <a:lnTo>
                  <a:pt x="117386" y="53633"/>
                </a:lnTo>
                <a:lnTo>
                  <a:pt x="74884" y="21250"/>
                </a:lnTo>
                <a:lnTo>
                  <a:pt x="26310" y="3035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8" name="object 7638"/>
          <p:cNvSpPr/>
          <p:nvPr/>
        </p:nvSpPr>
        <p:spPr>
          <a:xfrm>
            <a:off x="7219260" y="9118018"/>
            <a:ext cx="14604" cy="196850"/>
          </a:xfrm>
          <a:custGeom>
            <a:avLst/>
            <a:gdLst/>
            <a:ahLst/>
            <a:cxnLst/>
            <a:rect l="l" t="t" r="r" b="b"/>
            <a:pathLst>
              <a:path w="14604" h="196850">
                <a:moveTo>
                  <a:pt x="7083" y="172031"/>
                </a:moveTo>
                <a:lnTo>
                  <a:pt x="0" y="172031"/>
                </a:lnTo>
                <a:lnTo>
                  <a:pt x="0" y="196318"/>
                </a:lnTo>
                <a:lnTo>
                  <a:pt x="12143" y="196318"/>
                </a:lnTo>
                <a:lnTo>
                  <a:pt x="12143" y="179115"/>
                </a:lnTo>
                <a:lnTo>
                  <a:pt x="7083" y="179115"/>
                </a:lnTo>
                <a:lnTo>
                  <a:pt x="7083" y="172031"/>
                </a:lnTo>
                <a:lnTo>
                  <a:pt x="7083" y="0"/>
                </a:lnTo>
                <a:lnTo>
                  <a:pt x="14167" y="0"/>
                </a:lnTo>
                <a:lnTo>
                  <a:pt x="14167" y="172031"/>
                </a:lnTo>
                <a:lnTo>
                  <a:pt x="7083" y="17203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9" name="object 7639"/>
          <p:cNvSpPr/>
          <p:nvPr/>
        </p:nvSpPr>
        <p:spPr>
          <a:xfrm>
            <a:off x="7577491" y="9247548"/>
            <a:ext cx="0" cy="67310"/>
          </a:xfrm>
          <a:custGeom>
            <a:avLst/>
            <a:gdLst/>
            <a:ahLst/>
            <a:cxnLst/>
            <a:rect l="l" t="t" r="r" b="b"/>
            <a:pathLst>
              <a:path w="0" h="67309">
                <a:moveTo>
                  <a:pt x="0" y="6678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0" name="object 7640"/>
          <p:cNvSpPr/>
          <p:nvPr/>
        </p:nvSpPr>
        <p:spPr>
          <a:xfrm>
            <a:off x="7219260" y="9247548"/>
            <a:ext cx="0" cy="67310"/>
          </a:xfrm>
          <a:custGeom>
            <a:avLst/>
            <a:gdLst/>
            <a:ahLst/>
            <a:cxnLst/>
            <a:rect l="l" t="t" r="r" b="b"/>
            <a:pathLst>
              <a:path w="0" h="67309">
                <a:moveTo>
                  <a:pt x="0" y="6678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1" name="object 7641"/>
          <p:cNvSpPr/>
          <p:nvPr/>
        </p:nvSpPr>
        <p:spPr>
          <a:xfrm>
            <a:off x="10982707" y="8871102"/>
            <a:ext cx="3183599" cy="254202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42" name="object 7642"/>
          <p:cNvSpPr/>
          <p:nvPr/>
        </p:nvSpPr>
        <p:spPr>
          <a:xfrm>
            <a:off x="7039372" y="9854719"/>
            <a:ext cx="1536915" cy="139446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43" name="object 7643"/>
          <p:cNvSpPr/>
          <p:nvPr/>
        </p:nvSpPr>
        <p:spPr>
          <a:xfrm>
            <a:off x="8633969" y="9856743"/>
            <a:ext cx="0" cy="1435100"/>
          </a:xfrm>
          <a:custGeom>
            <a:avLst/>
            <a:gdLst/>
            <a:ahLst/>
            <a:cxnLst/>
            <a:rect l="l" t="t" r="r" b="b"/>
            <a:pathLst>
              <a:path w="0" h="1435100">
                <a:moveTo>
                  <a:pt x="0" y="0"/>
                </a:moveTo>
                <a:lnTo>
                  <a:pt x="0" y="143494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4" name="object 7644"/>
          <p:cNvSpPr/>
          <p:nvPr/>
        </p:nvSpPr>
        <p:spPr>
          <a:xfrm>
            <a:off x="7508678" y="9852695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5">
                <a:moveTo>
                  <a:pt x="-2529" y="2023"/>
                </a:moveTo>
                <a:lnTo>
                  <a:pt x="8601" y="2023"/>
                </a:lnTo>
              </a:path>
            </a:pathLst>
          </a:custGeom>
          <a:ln w="1037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5" name="object 7645"/>
          <p:cNvSpPr/>
          <p:nvPr/>
        </p:nvSpPr>
        <p:spPr>
          <a:xfrm>
            <a:off x="7461117" y="9852695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5">
                <a:moveTo>
                  <a:pt x="-2529" y="2023"/>
                </a:moveTo>
                <a:lnTo>
                  <a:pt x="8601" y="2023"/>
                </a:lnTo>
              </a:path>
            </a:pathLst>
          </a:custGeom>
          <a:ln w="1037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6" name="object 7646"/>
          <p:cNvSpPr/>
          <p:nvPr/>
        </p:nvSpPr>
        <p:spPr>
          <a:xfrm>
            <a:off x="7398376" y="9856743"/>
            <a:ext cx="179705" cy="105410"/>
          </a:xfrm>
          <a:custGeom>
            <a:avLst/>
            <a:gdLst/>
            <a:ahLst/>
            <a:cxnLst/>
            <a:rect l="l" t="t" r="r" b="b"/>
            <a:pathLst>
              <a:path w="179704" h="105409">
                <a:moveTo>
                  <a:pt x="179115" y="4047"/>
                </a:moveTo>
                <a:lnTo>
                  <a:pt x="179115" y="3035"/>
                </a:lnTo>
                <a:lnTo>
                  <a:pt x="179115" y="2023"/>
                </a:lnTo>
                <a:lnTo>
                  <a:pt x="178103" y="1011"/>
                </a:lnTo>
                <a:lnTo>
                  <a:pt x="177091" y="1011"/>
                </a:lnTo>
                <a:lnTo>
                  <a:pt x="176079" y="0"/>
                </a:lnTo>
                <a:lnTo>
                  <a:pt x="4047" y="0"/>
                </a:lnTo>
                <a:lnTo>
                  <a:pt x="3035" y="0"/>
                </a:lnTo>
                <a:lnTo>
                  <a:pt x="2023" y="1011"/>
                </a:lnTo>
                <a:lnTo>
                  <a:pt x="1011" y="1011"/>
                </a:lnTo>
                <a:lnTo>
                  <a:pt x="1011" y="2023"/>
                </a:lnTo>
                <a:lnTo>
                  <a:pt x="0" y="2023"/>
                </a:lnTo>
                <a:lnTo>
                  <a:pt x="0" y="3035"/>
                </a:lnTo>
                <a:lnTo>
                  <a:pt x="0" y="4047"/>
                </a:lnTo>
                <a:lnTo>
                  <a:pt x="0" y="102207"/>
                </a:lnTo>
                <a:lnTo>
                  <a:pt x="0" y="103219"/>
                </a:lnTo>
                <a:lnTo>
                  <a:pt x="1011" y="104230"/>
                </a:lnTo>
                <a:lnTo>
                  <a:pt x="2023" y="105242"/>
                </a:lnTo>
                <a:lnTo>
                  <a:pt x="3035" y="105242"/>
                </a:lnTo>
                <a:lnTo>
                  <a:pt x="4047" y="105242"/>
                </a:lnTo>
                <a:lnTo>
                  <a:pt x="176079" y="105242"/>
                </a:lnTo>
                <a:lnTo>
                  <a:pt x="177091" y="105242"/>
                </a:lnTo>
                <a:lnTo>
                  <a:pt x="178103" y="105242"/>
                </a:lnTo>
                <a:lnTo>
                  <a:pt x="178103" y="104230"/>
                </a:lnTo>
                <a:lnTo>
                  <a:pt x="179115" y="104230"/>
                </a:lnTo>
                <a:lnTo>
                  <a:pt x="179115" y="103219"/>
                </a:lnTo>
                <a:lnTo>
                  <a:pt x="179115" y="102207"/>
                </a:lnTo>
                <a:lnTo>
                  <a:pt x="179115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7" name="object 7647"/>
          <p:cNvSpPr/>
          <p:nvPr/>
        </p:nvSpPr>
        <p:spPr>
          <a:xfrm>
            <a:off x="7409508" y="9883054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5" h="0">
                <a:moveTo>
                  <a:pt x="157864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8" name="object 7648"/>
          <p:cNvSpPr/>
          <p:nvPr/>
        </p:nvSpPr>
        <p:spPr>
          <a:xfrm>
            <a:off x="7405460" y="9887101"/>
            <a:ext cx="0" cy="64769"/>
          </a:xfrm>
          <a:custGeom>
            <a:avLst/>
            <a:gdLst/>
            <a:ahLst/>
            <a:cxnLst/>
            <a:rect l="l" t="t" r="r" b="b"/>
            <a:pathLst>
              <a:path w="0" h="64770">
                <a:moveTo>
                  <a:pt x="0" y="0"/>
                </a:moveTo>
                <a:lnTo>
                  <a:pt x="0" y="6476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9" name="object 7649"/>
          <p:cNvSpPr/>
          <p:nvPr/>
        </p:nvSpPr>
        <p:spPr>
          <a:xfrm>
            <a:off x="7409508" y="9954902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5" h="0">
                <a:moveTo>
                  <a:pt x="0" y="0"/>
                </a:moveTo>
                <a:lnTo>
                  <a:pt x="15786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0" name="object 7650"/>
          <p:cNvSpPr/>
          <p:nvPr/>
        </p:nvSpPr>
        <p:spPr>
          <a:xfrm>
            <a:off x="7570408" y="9887101"/>
            <a:ext cx="0" cy="64769"/>
          </a:xfrm>
          <a:custGeom>
            <a:avLst/>
            <a:gdLst/>
            <a:ahLst/>
            <a:cxnLst/>
            <a:rect l="l" t="t" r="r" b="b"/>
            <a:pathLst>
              <a:path w="0" h="64770">
                <a:moveTo>
                  <a:pt x="0" y="64764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1" name="object 7651"/>
          <p:cNvSpPr/>
          <p:nvPr/>
        </p:nvSpPr>
        <p:spPr>
          <a:xfrm>
            <a:off x="7405460" y="988305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47"/>
                </a:moveTo>
                <a:lnTo>
                  <a:pt x="0" y="3035"/>
                </a:lnTo>
                <a:lnTo>
                  <a:pt x="0" y="2023"/>
                </a:lnTo>
                <a:lnTo>
                  <a:pt x="1011" y="2023"/>
                </a:lnTo>
                <a:lnTo>
                  <a:pt x="1011" y="1011"/>
                </a:lnTo>
                <a:lnTo>
                  <a:pt x="2023" y="1011"/>
                </a:lnTo>
                <a:lnTo>
                  <a:pt x="2023" y="0"/>
                </a:lnTo>
                <a:lnTo>
                  <a:pt x="3035" y="0"/>
                </a:ln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2" name="object 7652"/>
          <p:cNvSpPr/>
          <p:nvPr/>
        </p:nvSpPr>
        <p:spPr>
          <a:xfrm>
            <a:off x="7405460" y="9951866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47" y="3035"/>
                </a:moveTo>
                <a:lnTo>
                  <a:pt x="3035" y="3035"/>
                </a:lnTo>
                <a:lnTo>
                  <a:pt x="2023" y="3035"/>
                </a:lnTo>
                <a:lnTo>
                  <a:pt x="1011" y="2023"/>
                </a:lnTo>
                <a:lnTo>
                  <a:pt x="0" y="1011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3" name="object 7653"/>
          <p:cNvSpPr/>
          <p:nvPr/>
        </p:nvSpPr>
        <p:spPr>
          <a:xfrm>
            <a:off x="7567372" y="995186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35" y="0"/>
                </a:moveTo>
                <a:lnTo>
                  <a:pt x="3035" y="1011"/>
                </a:lnTo>
                <a:lnTo>
                  <a:pt x="3035" y="2023"/>
                </a:lnTo>
                <a:lnTo>
                  <a:pt x="2023" y="2023"/>
                </a:lnTo>
                <a:lnTo>
                  <a:pt x="2023" y="3035"/>
                </a:lnTo>
                <a:lnTo>
                  <a:pt x="1011" y="3035"/>
                </a:ln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4" name="object 7654"/>
          <p:cNvSpPr/>
          <p:nvPr/>
        </p:nvSpPr>
        <p:spPr>
          <a:xfrm>
            <a:off x="7567372" y="9883054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0" y="0"/>
                </a:moveTo>
                <a:lnTo>
                  <a:pt x="1011" y="0"/>
                </a:lnTo>
                <a:lnTo>
                  <a:pt x="2023" y="1011"/>
                </a:lnTo>
                <a:lnTo>
                  <a:pt x="3035" y="2023"/>
                </a:lnTo>
                <a:lnTo>
                  <a:pt x="3035" y="3035"/>
                </a:lnTo>
                <a:lnTo>
                  <a:pt x="3035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5" name="object 7655"/>
          <p:cNvSpPr/>
          <p:nvPr/>
        </p:nvSpPr>
        <p:spPr>
          <a:xfrm>
            <a:off x="7483380" y="990025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4047"/>
                </a:moveTo>
                <a:lnTo>
                  <a:pt x="0" y="3035"/>
                </a:lnTo>
                <a:lnTo>
                  <a:pt x="1011" y="2023"/>
                </a:lnTo>
                <a:lnTo>
                  <a:pt x="1011" y="1011"/>
                </a:lnTo>
                <a:lnTo>
                  <a:pt x="2023" y="1011"/>
                </a:lnTo>
                <a:lnTo>
                  <a:pt x="3035" y="0"/>
                </a:lnTo>
                <a:lnTo>
                  <a:pt x="4047" y="0"/>
                </a:lnTo>
                <a:lnTo>
                  <a:pt x="5059" y="0"/>
                </a:lnTo>
                <a:lnTo>
                  <a:pt x="6071" y="0"/>
                </a:lnTo>
                <a:lnTo>
                  <a:pt x="7083" y="0"/>
                </a:lnTo>
                <a:lnTo>
                  <a:pt x="8095" y="1011"/>
                </a:lnTo>
                <a:lnTo>
                  <a:pt x="8095" y="2023"/>
                </a:lnTo>
                <a:lnTo>
                  <a:pt x="9107" y="2023"/>
                </a:lnTo>
                <a:lnTo>
                  <a:pt x="9107" y="3035"/>
                </a:lnTo>
                <a:lnTo>
                  <a:pt x="9107" y="4047"/>
                </a:lnTo>
                <a:lnTo>
                  <a:pt x="9107" y="5059"/>
                </a:lnTo>
                <a:lnTo>
                  <a:pt x="9107" y="6071"/>
                </a:lnTo>
                <a:lnTo>
                  <a:pt x="9107" y="7083"/>
                </a:lnTo>
                <a:lnTo>
                  <a:pt x="8095" y="7083"/>
                </a:lnTo>
                <a:lnTo>
                  <a:pt x="8095" y="8095"/>
                </a:lnTo>
                <a:lnTo>
                  <a:pt x="7083" y="9107"/>
                </a:lnTo>
                <a:lnTo>
                  <a:pt x="6071" y="9107"/>
                </a:lnTo>
                <a:lnTo>
                  <a:pt x="5059" y="9107"/>
                </a:lnTo>
                <a:lnTo>
                  <a:pt x="4047" y="9107"/>
                </a:lnTo>
                <a:lnTo>
                  <a:pt x="3035" y="9107"/>
                </a:lnTo>
                <a:lnTo>
                  <a:pt x="2023" y="8095"/>
                </a:lnTo>
                <a:lnTo>
                  <a:pt x="1011" y="8095"/>
                </a:lnTo>
                <a:lnTo>
                  <a:pt x="1011" y="7083"/>
                </a:lnTo>
                <a:lnTo>
                  <a:pt x="0" y="6071"/>
                </a:lnTo>
                <a:lnTo>
                  <a:pt x="0" y="5059"/>
                </a:ln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6" name="object 7656"/>
          <p:cNvSpPr/>
          <p:nvPr/>
        </p:nvSpPr>
        <p:spPr>
          <a:xfrm>
            <a:off x="7482368" y="9865850"/>
            <a:ext cx="12700" cy="32384"/>
          </a:xfrm>
          <a:custGeom>
            <a:avLst/>
            <a:gdLst/>
            <a:ahLst/>
            <a:cxnLst/>
            <a:rect l="l" t="t" r="r" b="b"/>
            <a:pathLst>
              <a:path w="12700" h="32384">
                <a:moveTo>
                  <a:pt x="12143" y="5059"/>
                </a:moveTo>
                <a:lnTo>
                  <a:pt x="11131" y="15179"/>
                </a:lnTo>
                <a:lnTo>
                  <a:pt x="10119" y="16191"/>
                </a:lnTo>
                <a:lnTo>
                  <a:pt x="10119" y="17203"/>
                </a:lnTo>
                <a:lnTo>
                  <a:pt x="10119" y="18215"/>
                </a:lnTo>
                <a:lnTo>
                  <a:pt x="8095" y="30358"/>
                </a:lnTo>
                <a:lnTo>
                  <a:pt x="8095" y="31370"/>
                </a:lnTo>
                <a:lnTo>
                  <a:pt x="7083" y="32382"/>
                </a:lnTo>
                <a:lnTo>
                  <a:pt x="6071" y="32382"/>
                </a:lnTo>
                <a:lnTo>
                  <a:pt x="5059" y="32382"/>
                </a:lnTo>
                <a:lnTo>
                  <a:pt x="4047" y="32382"/>
                </a:lnTo>
                <a:lnTo>
                  <a:pt x="4047" y="31370"/>
                </a:lnTo>
                <a:lnTo>
                  <a:pt x="3035" y="31370"/>
                </a:lnTo>
                <a:lnTo>
                  <a:pt x="3035" y="30358"/>
                </a:lnTo>
                <a:lnTo>
                  <a:pt x="1011" y="18215"/>
                </a:lnTo>
                <a:lnTo>
                  <a:pt x="1011" y="17203"/>
                </a:lnTo>
                <a:lnTo>
                  <a:pt x="1011" y="16191"/>
                </a:lnTo>
                <a:lnTo>
                  <a:pt x="1011" y="15179"/>
                </a:lnTo>
                <a:lnTo>
                  <a:pt x="0" y="5059"/>
                </a:lnTo>
                <a:lnTo>
                  <a:pt x="0" y="4047"/>
                </a:lnTo>
                <a:lnTo>
                  <a:pt x="0" y="3035"/>
                </a:lnTo>
                <a:lnTo>
                  <a:pt x="1011" y="2023"/>
                </a:lnTo>
                <a:lnTo>
                  <a:pt x="1011" y="1011"/>
                </a:lnTo>
                <a:lnTo>
                  <a:pt x="2023" y="0"/>
                </a:lnTo>
                <a:lnTo>
                  <a:pt x="3035" y="0"/>
                </a:lnTo>
                <a:lnTo>
                  <a:pt x="4047" y="0"/>
                </a:lnTo>
                <a:lnTo>
                  <a:pt x="6071" y="0"/>
                </a:lnTo>
                <a:lnTo>
                  <a:pt x="7083" y="0"/>
                </a:lnTo>
                <a:lnTo>
                  <a:pt x="8095" y="0"/>
                </a:lnTo>
                <a:lnTo>
                  <a:pt x="9107" y="0"/>
                </a:lnTo>
                <a:lnTo>
                  <a:pt x="10119" y="1011"/>
                </a:lnTo>
                <a:lnTo>
                  <a:pt x="11131" y="2023"/>
                </a:lnTo>
                <a:lnTo>
                  <a:pt x="11131" y="3035"/>
                </a:lnTo>
                <a:lnTo>
                  <a:pt x="11131" y="4047"/>
                </a:lnTo>
                <a:lnTo>
                  <a:pt x="12143" y="50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7" name="object 7657"/>
          <p:cNvSpPr/>
          <p:nvPr/>
        </p:nvSpPr>
        <p:spPr>
          <a:xfrm>
            <a:off x="7481862" y="9879006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8" name="object 7658"/>
          <p:cNvSpPr/>
          <p:nvPr/>
        </p:nvSpPr>
        <p:spPr>
          <a:xfrm>
            <a:off x="7484391" y="987698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4047"/>
                </a:moveTo>
                <a:lnTo>
                  <a:pt x="1011" y="5059"/>
                </a:lnTo>
                <a:lnTo>
                  <a:pt x="1011" y="6071"/>
                </a:lnTo>
                <a:lnTo>
                  <a:pt x="2023" y="6071"/>
                </a:lnTo>
                <a:lnTo>
                  <a:pt x="2023" y="7083"/>
                </a:lnTo>
                <a:lnTo>
                  <a:pt x="3035" y="7083"/>
                </a:lnTo>
                <a:lnTo>
                  <a:pt x="4047" y="7083"/>
                </a:lnTo>
                <a:lnTo>
                  <a:pt x="5059" y="7083"/>
                </a:lnTo>
                <a:lnTo>
                  <a:pt x="6071" y="6071"/>
                </a:lnTo>
                <a:lnTo>
                  <a:pt x="6071" y="5059"/>
                </a:lnTo>
                <a:lnTo>
                  <a:pt x="7083" y="5059"/>
                </a:lnTo>
                <a:lnTo>
                  <a:pt x="7083" y="4047"/>
                </a:lnTo>
                <a:lnTo>
                  <a:pt x="7083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9" name="object 7659"/>
          <p:cNvSpPr/>
          <p:nvPr/>
        </p:nvSpPr>
        <p:spPr>
          <a:xfrm>
            <a:off x="7483380" y="9884065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40">
                <a:moveTo>
                  <a:pt x="9107" y="0"/>
                </a:moveTo>
                <a:lnTo>
                  <a:pt x="8095" y="0"/>
                </a:lnTo>
                <a:lnTo>
                  <a:pt x="8095" y="1011"/>
                </a:lnTo>
                <a:lnTo>
                  <a:pt x="7083" y="1011"/>
                </a:lnTo>
                <a:lnTo>
                  <a:pt x="6071" y="2023"/>
                </a:lnTo>
                <a:lnTo>
                  <a:pt x="5059" y="2023"/>
                </a:lnTo>
                <a:lnTo>
                  <a:pt x="4047" y="2023"/>
                </a:lnTo>
                <a:lnTo>
                  <a:pt x="3035" y="2023"/>
                </a:lnTo>
                <a:lnTo>
                  <a:pt x="2023" y="1011"/>
                </a:lnTo>
                <a:lnTo>
                  <a:pt x="1011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0" name="object 7660"/>
          <p:cNvSpPr/>
          <p:nvPr/>
        </p:nvSpPr>
        <p:spPr>
          <a:xfrm>
            <a:off x="7044193" y="10006511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4">
                <a:moveTo>
                  <a:pt x="5059" y="0"/>
                </a:moveTo>
                <a:lnTo>
                  <a:pt x="0" y="0"/>
                </a:lnTo>
                <a:lnTo>
                  <a:pt x="0" y="1011"/>
                </a:lnTo>
                <a:lnTo>
                  <a:pt x="0" y="4047"/>
                </a:lnTo>
                <a:lnTo>
                  <a:pt x="0" y="7083"/>
                </a:lnTo>
                <a:lnTo>
                  <a:pt x="0" y="8095"/>
                </a:lnTo>
                <a:lnTo>
                  <a:pt x="5059" y="809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1" name="object 7661"/>
          <p:cNvSpPr/>
          <p:nvPr/>
        </p:nvSpPr>
        <p:spPr>
          <a:xfrm>
            <a:off x="7041663" y="10001958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 h="0">
                <a:moveTo>
                  <a:pt x="0" y="0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2" name="object 7662"/>
          <p:cNvSpPr/>
          <p:nvPr/>
        </p:nvSpPr>
        <p:spPr>
          <a:xfrm>
            <a:off x="7041663" y="10019667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 h="0">
                <a:moveTo>
                  <a:pt x="0" y="0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3" name="object 7663"/>
          <p:cNvSpPr/>
          <p:nvPr/>
        </p:nvSpPr>
        <p:spPr>
          <a:xfrm>
            <a:off x="7044193" y="9997404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4" name="object 7664"/>
          <p:cNvSpPr/>
          <p:nvPr/>
        </p:nvSpPr>
        <p:spPr>
          <a:xfrm>
            <a:off x="7044193" y="10024726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5" name="object 7665"/>
          <p:cNvSpPr/>
          <p:nvPr/>
        </p:nvSpPr>
        <p:spPr>
          <a:xfrm>
            <a:off x="7049253" y="9968058"/>
            <a:ext cx="163195" cy="86360"/>
          </a:xfrm>
          <a:custGeom>
            <a:avLst/>
            <a:gdLst/>
            <a:ahLst/>
            <a:cxnLst/>
            <a:rect l="l" t="t" r="r" b="b"/>
            <a:pathLst>
              <a:path w="163195" h="86359">
                <a:moveTo>
                  <a:pt x="162924" y="61729"/>
                </a:moveTo>
                <a:lnTo>
                  <a:pt x="132565" y="86015"/>
                </a:lnTo>
                <a:lnTo>
                  <a:pt x="0" y="86015"/>
                </a:lnTo>
                <a:lnTo>
                  <a:pt x="0" y="0"/>
                </a:lnTo>
                <a:lnTo>
                  <a:pt x="132565" y="0"/>
                </a:lnTo>
                <a:lnTo>
                  <a:pt x="138637" y="0"/>
                </a:lnTo>
                <a:lnTo>
                  <a:pt x="143697" y="1011"/>
                </a:lnTo>
                <a:lnTo>
                  <a:pt x="149768" y="4047"/>
                </a:lnTo>
                <a:lnTo>
                  <a:pt x="153816" y="6071"/>
                </a:lnTo>
                <a:lnTo>
                  <a:pt x="157864" y="10119"/>
                </a:lnTo>
                <a:lnTo>
                  <a:pt x="160900" y="14167"/>
                </a:lnTo>
                <a:lnTo>
                  <a:pt x="161912" y="19227"/>
                </a:lnTo>
                <a:lnTo>
                  <a:pt x="162924" y="23274"/>
                </a:lnTo>
                <a:lnTo>
                  <a:pt x="162924" y="6172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6" name="object 7666"/>
          <p:cNvSpPr/>
          <p:nvPr/>
        </p:nvSpPr>
        <p:spPr>
          <a:xfrm>
            <a:off x="7073540" y="9973117"/>
            <a:ext cx="0" cy="74930"/>
          </a:xfrm>
          <a:custGeom>
            <a:avLst/>
            <a:gdLst/>
            <a:ahLst/>
            <a:cxnLst/>
            <a:rect l="l" t="t" r="r" b="b"/>
            <a:pathLst>
              <a:path w="0" h="74929">
                <a:moveTo>
                  <a:pt x="0" y="0"/>
                </a:moveTo>
                <a:lnTo>
                  <a:pt x="0" y="7488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7" name="object 7667"/>
          <p:cNvSpPr/>
          <p:nvPr/>
        </p:nvSpPr>
        <p:spPr>
          <a:xfrm>
            <a:off x="7080623" y="9968058"/>
            <a:ext cx="0" cy="86360"/>
          </a:xfrm>
          <a:custGeom>
            <a:avLst/>
            <a:gdLst/>
            <a:ahLst/>
            <a:cxnLst/>
            <a:rect l="l" t="t" r="r" b="b"/>
            <a:pathLst>
              <a:path w="0" h="86359">
                <a:moveTo>
                  <a:pt x="0" y="0"/>
                </a:moveTo>
                <a:lnTo>
                  <a:pt x="0" y="8601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8" name="object 7668"/>
          <p:cNvSpPr/>
          <p:nvPr/>
        </p:nvSpPr>
        <p:spPr>
          <a:xfrm>
            <a:off x="7073540" y="9968058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79">
                <a:moveTo>
                  <a:pt x="0" y="5059"/>
                </a:moveTo>
                <a:lnTo>
                  <a:pt x="0" y="4047"/>
                </a:lnTo>
                <a:lnTo>
                  <a:pt x="0" y="3035"/>
                </a:lnTo>
                <a:lnTo>
                  <a:pt x="1011" y="2023"/>
                </a:lnTo>
                <a:lnTo>
                  <a:pt x="2023" y="1011"/>
                </a:lnTo>
                <a:lnTo>
                  <a:pt x="3035" y="1011"/>
                </a:lnTo>
                <a:lnTo>
                  <a:pt x="5059" y="0"/>
                </a:lnTo>
                <a:lnTo>
                  <a:pt x="6071" y="0"/>
                </a:ln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9" name="object 7669"/>
          <p:cNvSpPr/>
          <p:nvPr/>
        </p:nvSpPr>
        <p:spPr>
          <a:xfrm>
            <a:off x="7073540" y="10048002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083" y="6071"/>
                </a:moveTo>
                <a:lnTo>
                  <a:pt x="6071" y="6071"/>
                </a:lnTo>
                <a:lnTo>
                  <a:pt x="5059" y="5059"/>
                </a:lnTo>
                <a:lnTo>
                  <a:pt x="3035" y="5059"/>
                </a:lnTo>
                <a:lnTo>
                  <a:pt x="2023" y="4047"/>
                </a:lnTo>
                <a:lnTo>
                  <a:pt x="1011" y="3035"/>
                </a:lnTo>
                <a:lnTo>
                  <a:pt x="0" y="2023"/>
                </a:lnTo>
                <a:lnTo>
                  <a:pt x="0" y="1011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0" name="object 7670"/>
          <p:cNvSpPr/>
          <p:nvPr/>
        </p:nvSpPr>
        <p:spPr>
          <a:xfrm>
            <a:off x="9167138" y="9854719"/>
            <a:ext cx="1145786" cy="143899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71" name="object 7671"/>
          <p:cNvSpPr/>
          <p:nvPr/>
        </p:nvSpPr>
        <p:spPr>
          <a:xfrm>
            <a:off x="9710685" y="11411100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0"/>
                </a:moveTo>
                <a:lnTo>
                  <a:pt x="0" y="43007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2" name="object 7672"/>
          <p:cNvSpPr/>
          <p:nvPr/>
        </p:nvSpPr>
        <p:spPr>
          <a:xfrm>
            <a:off x="9746103" y="11411100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0"/>
                </a:moveTo>
                <a:lnTo>
                  <a:pt x="0" y="43007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3" name="object 7673"/>
          <p:cNvSpPr/>
          <p:nvPr/>
        </p:nvSpPr>
        <p:spPr>
          <a:xfrm>
            <a:off x="10846094" y="9916448"/>
            <a:ext cx="0" cy="1330960"/>
          </a:xfrm>
          <a:custGeom>
            <a:avLst/>
            <a:gdLst/>
            <a:ahLst/>
            <a:cxnLst/>
            <a:rect l="l" t="t" r="r" b="b"/>
            <a:pathLst>
              <a:path w="0" h="1330959">
                <a:moveTo>
                  <a:pt x="0" y="0"/>
                </a:moveTo>
                <a:lnTo>
                  <a:pt x="0" y="133071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4" name="object 7674"/>
          <p:cNvSpPr/>
          <p:nvPr/>
        </p:nvSpPr>
        <p:spPr>
          <a:xfrm>
            <a:off x="10905800" y="9856743"/>
            <a:ext cx="0" cy="1390650"/>
          </a:xfrm>
          <a:custGeom>
            <a:avLst/>
            <a:gdLst/>
            <a:ahLst/>
            <a:cxnLst/>
            <a:rect l="l" t="t" r="r" b="b"/>
            <a:pathLst>
              <a:path w="0" h="1390650">
                <a:moveTo>
                  <a:pt x="0" y="0"/>
                </a:moveTo>
                <a:lnTo>
                  <a:pt x="0" y="139042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5" name="object 7675"/>
          <p:cNvSpPr/>
          <p:nvPr/>
        </p:nvSpPr>
        <p:spPr>
          <a:xfrm>
            <a:off x="9793664" y="11386813"/>
            <a:ext cx="951230" cy="0"/>
          </a:xfrm>
          <a:custGeom>
            <a:avLst/>
            <a:gdLst/>
            <a:ahLst/>
            <a:cxnLst/>
            <a:rect l="l" t="t" r="r" b="b"/>
            <a:pathLst>
              <a:path w="951229" h="0">
                <a:moveTo>
                  <a:pt x="0" y="0"/>
                </a:moveTo>
                <a:lnTo>
                  <a:pt x="9512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6" name="object 7676"/>
          <p:cNvSpPr/>
          <p:nvPr/>
        </p:nvSpPr>
        <p:spPr>
          <a:xfrm>
            <a:off x="10846094" y="11411100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430079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7" name="object 7677"/>
          <p:cNvSpPr/>
          <p:nvPr/>
        </p:nvSpPr>
        <p:spPr>
          <a:xfrm>
            <a:off x="10881513" y="11411100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0"/>
                </a:moveTo>
                <a:lnTo>
                  <a:pt x="0" y="43007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8" name="object 7678"/>
          <p:cNvSpPr/>
          <p:nvPr/>
        </p:nvSpPr>
        <p:spPr>
          <a:xfrm>
            <a:off x="9112622" y="979703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9" name="object 7679"/>
          <p:cNvSpPr/>
          <p:nvPr/>
        </p:nvSpPr>
        <p:spPr>
          <a:xfrm>
            <a:off x="8897076" y="979703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0" name="object 7680"/>
          <p:cNvSpPr/>
          <p:nvPr/>
        </p:nvSpPr>
        <p:spPr>
          <a:xfrm>
            <a:off x="8907195" y="9612862"/>
            <a:ext cx="187325" cy="196850"/>
          </a:xfrm>
          <a:custGeom>
            <a:avLst/>
            <a:gdLst/>
            <a:ahLst/>
            <a:cxnLst/>
            <a:rect l="l" t="t" r="r" b="b"/>
            <a:pathLst>
              <a:path w="187325" h="196850">
                <a:moveTo>
                  <a:pt x="0" y="196318"/>
                </a:moveTo>
                <a:lnTo>
                  <a:pt x="7083" y="142685"/>
                </a:lnTo>
                <a:lnTo>
                  <a:pt x="29346" y="93099"/>
                </a:lnTo>
                <a:lnTo>
                  <a:pt x="63752" y="51609"/>
                </a:lnTo>
                <a:lnTo>
                  <a:pt x="109290" y="20239"/>
                </a:lnTo>
                <a:lnTo>
                  <a:pt x="159888" y="3035"/>
                </a:lnTo>
                <a:lnTo>
                  <a:pt x="18721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1" name="object 7681"/>
          <p:cNvSpPr/>
          <p:nvPr/>
        </p:nvSpPr>
        <p:spPr>
          <a:xfrm>
            <a:off x="9098454" y="9609827"/>
            <a:ext cx="0" cy="202565"/>
          </a:xfrm>
          <a:custGeom>
            <a:avLst/>
            <a:gdLst/>
            <a:ahLst/>
            <a:cxnLst/>
            <a:rect l="l" t="t" r="r" b="b"/>
            <a:pathLst>
              <a:path w="0" h="202565">
                <a:moveTo>
                  <a:pt x="0" y="0"/>
                </a:moveTo>
                <a:lnTo>
                  <a:pt x="0" y="202390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2" name="object 7682"/>
          <p:cNvSpPr/>
          <p:nvPr/>
        </p:nvSpPr>
        <p:spPr>
          <a:xfrm>
            <a:off x="8897076" y="9809181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5">
                <a:moveTo>
                  <a:pt x="0" y="24286"/>
                </a:moveTo>
                <a:lnTo>
                  <a:pt x="12143" y="24286"/>
                </a:lnTo>
                <a:lnTo>
                  <a:pt x="12143" y="8095"/>
                </a:lnTo>
                <a:lnTo>
                  <a:pt x="10119" y="8095"/>
                </a:lnTo>
                <a:lnTo>
                  <a:pt x="10119" y="0"/>
                </a:lnTo>
                <a:lnTo>
                  <a:pt x="0" y="0"/>
                </a:lnTo>
                <a:lnTo>
                  <a:pt x="0" y="24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3" name="object 7683"/>
          <p:cNvSpPr/>
          <p:nvPr/>
        </p:nvSpPr>
        <p:spPr>
          <a:xfrm>
            <a:off x="9100478" y="9809181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5">
                <a:moveTo>
                  <a:pt x="12143" y="24286"/>
                </a:moveTo>
                <a:lnTo>
                  <a:pt x="0" y="24286"/>
                </a:lnTo>
                <a:lnTo>
                  <a:pt x="0" y="8095"/>
                </a:lnTo>
                <a:lnTo>
                  <a:pt x="2023" y="8095"/>
                </a:lnTo>
                <a:lnTo>
                  <a:pt x="2023" y="0"/>
                </a:lnTo>
                <a:lnTo>
                  <a:pt x="12143" y="0"/>
                </a:lnTo>
                <a:lnTo>
                  <a:pt x="12143" y="24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4" name="object 7684"/>
          <p:cNvSpPr/>
          <p:nvPr/>
        </p:nvSpPr>
        <p:spPr>
          <a:xfrm>
            <a:off x="10367441" y="979703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5" name="object 7685"/>
          <p:cNvSpPr/>
          <p:nvPr/>
        </p:nvSpPr>
        <p:spPr>
          <a:xfrm>
            <a:off x="10582987" y="979703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6" name="object 7686"/>
          <p:cNvSpPr/>
          <p:nvPr/>
        </p:nvSpPr>
        <p:spPr>
          <a:xfrm>
            <a:off x="10385656" y="9612862"/>
            <a:ext cx="187325" cy="196850"/>
          </a:xfrm>
          <a:custGeom>
            <a:avLst/>
            <a:gdLst/>
            <a:ahLst/>
            <a:cxnLst/>
            <a:rect l="l" t="t" r="r" b="b"/>
            <a:pathLst>
              <a:path w="187325" h="196850">
                <a:moveTo>
                  <a:pt x="187211" y="196318"/>
                </a:moveTo>
                <a:lnTo>
                  <a:pt x="180127" y="142685"/>
                </a:lnTo>
                <a:lnTo>
                  <a:pt x="157864" y="93099"/>
                </a:lnTo>
                <a:lnTo>
                  <a:pt x="123458" y="51609"/>
                </a:lnTo>
                <a:lnTo>
                  <a:pt x="78932" y="20239"/>
                </a:lnTo>
                <a:lnTo>
                  <a:pt x="27322" y="3035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7" name="object 7687"/>
          <p:cNvSpPr/>
          <p:nvPr/>
        </p:nvSpPr>
        <p:spPr>
          <a:xfrm>
            <a:off x="10381608" y="9609827"/>
            <a:ext cx="0" cy="202565"/>
          </a:xfrm>
          <a:custGeom>
            <a:avLst/>
            <a:gdLst/>
            <a:ahLst/>
            <a:cxnLst/>
            <a:rect l="l" t="t" r="r" b="b"/>
            <a:pathLst>
              <a:path w="0" h="202565">
                <a:moveTo>
                  <a:pt x="0" y="0"/>
                </a:moveTo>
                <a:lnTo>
                  <a:pt x="0" y="202390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8" name="object 7688"/>
          <p:cNvSpPr/>
          <p:nvPr/>
        </p:nvSpPr>
        <p:spPr>
          <a:xfrm>
            <a:off x="10570843" y="9809181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5">
                <a:moveTo>
                  <a:pt x="12143" y="24286"/>
                </a:moveTo>
                <a:lnTo>
                  <a:pt x="0" y="24286"/>
                </a:lnTo>
                <a:lnTo>
                  <a:pt x="0" y="8095"/>
                </a:lnTo>
                <a:lnTo>
                  <a:pt x="2023" y="8095"/>
                </a:lnTo>
                <a:lnTo>
                  <a:pt x="2023" y="0"/>
                </a:lnTo>
                <a:lnTo>
                  <a:pt x="12143" y="0"/>
                </a:lnTo>
                <a:lnTo>
                  <a:pt x="12143" y="24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9" name="object 7689"/>
          <p:cNvSpPr/>
          <p:nvPr/>
        </p:nvSpPr>
        <p:spPr>
          <a:xfrm>
            <a:off x="10367441" y="9809181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5">
                <a:moveTo>
                  <a:pt x="0" y="24286"/>
                </a:moveTo>
                <a:lnTo>
                  <a:pt x="12143" y="24286"/>
                </a:lnTo>
                <a:lnTo>
                  <a:pt x="12143" y="8095"/>
                </a:lnTo>
                <a:lnTo>
                  <a:pt x="10119" y="8095"/>
                </a:lnTo>
                <a:lnTo>
                  <a:pt x="10119" y="0"/>
                </a:lnTo>
                <a:lnTo>
                  <a:pt x="0" y="0"/>
                </a:lnTo>
                <a:lnTo>
                  <a:pt x="0" y="24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0" name="object 7690"/>
          <p:cNvSpPr/>
          <p:nvPr/>
        </p:nvSpPr>
        <p:spPr>
          <a:xfrm>
            <a:off x="12053352" y="11411100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0"/>
                </a:moveTo>
                <a:lnTo>
                  <a:pt x="0" y="43007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1" name="object 7691"/>
          <p:cNvSpPr/>
          <p:nvPr/>
        </p:nvSpPr>
        <p:spPr>
          <a:xfrm>
            <a:off x="12088771" y="11411100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0"/>
                </a:moveTo>
                <a:lnTo>
                  <a:pt x="0" y="43007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2" name="object 7692"/>
          <p:cNvSpPr/>
          <p:nvPr/>
        </p:nvSpPr>
        <p:spPr>
          <a:xfrm>
            <a:off x="10881513" y="11832072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09" h="0">
                <a:moveTo>
                  <a:pt x="11718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3" name="object 7693"/>
          <p:cNvSpPr/>
          <p:nvPr/>
        </p:nvSpPr>
        <p:spPr>
          <a:xfrm>
            <a:off x="12746539" y="7862186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4" name="object 7694"/>
          <p:cNvSpPr/>
          <p:nvPr/>
        </p:nvSpPr>
        <p:spPr>
          <a:xfrm>
            <a:off x="6929842" y="9338624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5" name="object 7695"/>
          <p:cNvSpPr/>
          <p:nvPr/>
        </p:nvSpPr>
        <p:spPr>
          <a:xfrm>
            <a:off x="6929842" y="9773763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6" name="object 7696"/>
          <p:cNvSpPr/>
          <p:nvPr/>
        </p:nvSpPr>
        <p:spPr>
          <a:xfrm>
            <a:off x="6954129" y="9338624"/>
            <a:ext cx="0" cy="435609"/>
          </a:xfrm>
          <a:custGeom>
            <a:avLst/>
            <a:gdLst/>
            <a:ahLst/>
            <a:cxnLst/>
            <a:rect l="l" t="t" r="r" b="b"/>
            <a:pathLst>
              <a:path w="0" h="435609">
                <a:moveTo>
                  <a:pt x="0" y="0"/>
                </a:moveTo>
                <a:lnTo>
                  <a:pt x="0" y="435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7" name="object 7697"/>
          <p:cNvSpPr/>
          <p:nvPr/>
        </p:nvSpPr>
        <p:spPr>
          <a:xfrm>
            <a:off x="7991379" y="7520653"/>
            <a:ext cx="1422803" cy="202099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698" name="object 7698"/>
          <p:cNvSpPr/>
          <p:nvPr/>
        </p:nvSpPr>
        <p:spPr>
          <a:xfrm>
            <a:off x="9542701" y="7957310"/>
            <a:ext cx="0" cy="1264285"/>
          </a:xfrm>
          <a:custGeom>
            <a:avLst/>
            <a:gdLst/>
            <a:ahLst/>
            <a:cxnLst/>
            <a:rect l="l" t="t" r="r" b="b"/>
            <a:pathLst>
              <a:path w="0" h="1264284">
                <a:moveTo>
                  <a:pt x="0" y="0"/>
                </a:moveTo>
                <a:lnTo>
                  <a:pt x="0" y="126392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9" name="object 7699"/>
          <p:cNvSpPr/>
          <p:nvPr/>
        </p:nvSpPr>
        <p:spPr>
          <a:xfrm>
            <a:off x="9602406" y="7957310"/>
            <a:ext cx="0" cy="1323975"/>
          </a:xfrm>
          <a:custGeom>
            <a:avLst/>
            <a:gdLst/>
            <a:ahLst/>
            <a:cxnLst/>
            <a:rect l="l" t="t" r="r" b="b"/>
            <a:pathLst>
              <a:path w="0" h="1323975">
                <a:moveTo>
                  <a:pt x="0" y="0"/>
                </a:moveTo>
                <a:lnTo>
                  <a:pt x="0" y="132363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0" name="object 7700"/>
          <p:cNvSpPr/>
          <p:nvPr/>
        </p:nvSpPr>
        <p:spPr>
          <a:xfrm>
            <a:off x="10229687" y="7999306"/>
            <a:ext cx="1165014" cy="128366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01" name="object 7701"/>
          <p:cNvSpPr/>
          <p:nvPr/>
        </p:nvSpPr>
        <p:spPr>
          <a:xfrm>
            <a:off x="12012874" y="8001836"/>
            <a:ext cx="0" cy="1219835"/>
          </a:xfrm>
          <a:custGeom>
            <a:avLst/>
            <a:gdLst/>
            <a:ahLst/>
            <a:cxnLst/>
            <a:rect l="l" t="t" r="r" b="b"/>
            <a:pathLst>
              <a:path w="0" h="1219834">
                <a:moveTo>
                  <a:pt x="0" y="0"/>
                </a:moveTo>
                <a:lnTo>
                  <a:pt x="0" y="121940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2" name="object 7702"/>
          <p:cNvSpPr/>
          <p:nvPr/>
        </p:nvSpPr>
        <p:spPr>
          <a:xfrm>
            <a:off x="11481599" y="9340647"/>
            <a:ext cx="188595" cy="195580"/>
          </a:xfrm>
          <a:custGeom>
            <a:avLst/>
            <a:gdLst/>
            <a:ahLst/>
            <a:cxnLst/>
            <a:rect l="l" t="t" r="r" b="b"/>
            <a:pathLst>
              <a:path w="188595" h="195579">
                <a:moveTo>
                  <a:pt x="188222" y="0"/>
                </a:moveTo>
                <a:lnTo>
                  <a:pt x="180127" y="53633"/>
                </a:lnTo>
                <a:lnTo>
                  <a:pt x="157864" y="103219"/>
                </a:lnTo>
                <a:lnTo>
                  <a:pt x="123458" y="144709"/>
                </a:lnTo>
                <a:lnTo>
                  <a:pt x="78932" y="176079"/>
                </a:lnTo>
                <a:lnTo>
                  <a:pt x="27322" y="192270"/>
                </a:lnTo>
                <a:lnTo>
                  <a:pt x="0" y="1953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3" name="object 7703"/>
          <p:cNvSpPr/>
          <p:nvPr/>
        </p:nvSpPr>
        <p:spPr>
          <a:xfrm>
            <a:off x="11477552" y="9337612"/>
            <a:ext cx="0" cy="202565"/>
          </a:xfrm>
          <a:custGeom>
            <a:avLst/>
            <a:gdLst/>
            <a:ahLst/>
            <a:cxnLst/>
            <a:rect l="l" t="t" r="r" b="b"/>
            <a:pathLst>
              <a:path w="0" h="202565">
                <a:moveTo>
                  <a:pt x="0" y="0"/>
                </a:moveTo>
                <a:lnTo>
                  <a:pt x="0" y="202390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4" name="object 7704"/>
          <p:cNvSpPr/>
          <p:nvPr/>
        </p:nvSpPr>
        <p:spPr>
          <a:xfrm>
            <a:off x="11666787" y="9316361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5">
                <a:moveTo>
                  <a:pt x="12143" y="0"/>
                </a:moveTo>
                <a:lnTo>
                  <a:pt x="0" y="0"/>
                </a:lnTo>
                <a:lnTo>
                  <a:pt x="0" y="16191"/>
                </a:lnTo>
                <a:lnTo>
                  <a:pt x="3035" y="16191"/>
                </a:lnTo>
                <a:lnTo>
                  <a:pt x="3035" y="24286"/>
                </a:lnTo>
                <a:lnTo>
                  <a:pt x="12143" y="24286"/>
                </a:lnTo>
                <a:lnTo>
                  <a:pt x="1214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5" name="object 7705"/>
          <p:cNvSpPr/>
          <p:nvPr/>
        </p:nvSpPr>
        <p:spPr>
          <a:xfrm>
            <a:off x="11463384" y="9316361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5">
                <a:moveTo>
                  <a:pt x="0" y="0"/>
                </a:moveTo>
                <a:lnTo>
                  <a:pt x="12143" y="0"/>
                </a:lnTo>
                <a:lnTo>
                  <a:pt x="12143" y="16191"/>
                </a:lnTo>
                <a:lnTo>
                  <a:pt x="10119" y="16191"/>
                </a:lnTo>
                <a:lnTo>
                  <a:pt x="10119" y="24286"/>
                </a:lnTo>
                <a:lnTo>
                  <a:pt x="0" y="2428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6" name="object 7706"/>
          <p:cNvSpPr/>
          <p:nvPr/>
        </p:nvSpPr>
        <p:spPr>
          <a:xfrm>
            <a:off x="11463384" y="928094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7" name="object 7707"/>
          <p:cNvSpPr/>
          <p:nvPr/>
        </p:nvSpPr>
        <p:spPr>
          <a:xfrm>
            <a:off x="11678930" y="928094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8" name="object 7708"/>
          <p:cNvSpPr/>
          <p:nvPr/>
        </p:nvSpPr>
        <p:spPr>
          <a:xfrm>
            <a:off x="9814916" y="7612235"/>
            <a:ext cx="0" cy="345440"/>
          </a:xfrm>
          <a:custGeom>
            <a:avLst/>
            <a:gdLst/>
            <a:ahLst/>
            <a:cxnLst/>
            <a:rect l="l" t="t" r="r" b="b"/>
            <a:pathLst>
              <a:path w="0" h="345440">
                <a:moveTo>
                  <a:pt x="0" y="0"/>
                </a:moveTo>
                <a:lnTo>
                  <a:pt x="0" y="34507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9" name="object 7709"/>
          <p:cNvSpPr/>
          <p:nvPr/>
        </p:nvSpPr>
        <p:spPr>
          <a:xfrm>
            <a:off x="10422845" y="7532290"/>
            <a:ext cx="0" cy="425450"/>
          </a:xfrm>
          <a:custGeom>
            <a:avLst/>
            <a:gdLst/>
            <a:ahLst/>
            <a:cxnLst/>
            <a:rect l="l" t="t" r="r" b="b"/>
            <a:pathLst>
              <a:path w="0" h="425450">
                <a:moveTo>
                  <a:pt x="0" y="0"/>
                </a:moveTo>
                <a:lnTo>
                  <a:pt x="0" y="425019"/>
                </a:lnTo>
              </a:path>
            </a:pathLst>
          </a:custGeom>
          <a:ln w="126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0" name="object 7710"/>
          <p:cNvSpPr/>
          <p:nvPr/>
        </p:nvSpPr>
        <p:spPr>
          <a:xfrm>
            <a:off x="9814916" y="7862186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 h="0">
                <a:moveTo>
                  <a:pt x="0" y="0"/>
                </a:moveTo>
                <a:lnTo>
                  <a:pt x="6031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1" name="object 7711"/>
          <p:cNvSpPr/>
          <p:nvPr/>
        </p:nvSpPr>
        <p:spPr>
          <a:xfrm>
            <a:off x="9805808" y="7603127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29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2" name="object 7712"/>
          <p:cNvSpPr/>
          <p:nvPr/>
        </p:nvSpPr>
        <p:spPr>
          <a:xfrm>
            <a:off x="10418039" y="7542410"/>
            <a:ext cx="0" cy="415290"/>
          </a:xfrm>
          <a:custGeom>
            <a:avLst/>
            <a:gdLst/>
            <a:ahLst/>
            <a:cxnLst/>
            <a:rect l="l" t="t" r="r" b="b"/>
            <a:pathLst>
              <a:path w="0" h="415290">
                <a:moveTo>
                  <a:pt x="0" y="0"/>
                </a:moveTo>
                <a:lnTo>
                  <a:pt x="0" y="41490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3" name="object 7713"/>
          <p:cNvSpPr/>
          <p:nvPr/>
        </p:nvSpPr>
        <p:spPr>
          <a:xfrm>
            <a:off x="9805808" y="7532290"/>
            <a:ext cx="621665" cy="71120"/>
          </a:xfrm>
          <a:custGeom>
            <a:avLst/>
            <a:gdLst/>
            <a:ahLst/>
            <a:cxnLst/>
            <a:rect l="l" t="t" r="r" b="b"/>
            <a:pathLst>
              <a:path w="621665" h="71120">
                <a:moveTo>
                  <a:pt x="621338" y="0"/>
                </a:moveTo>
                <a:lnTo>
                  <a:pt x="0" y="7083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4" name="object 7714"/>
          <p:cNvSpPr/>
          <p:nvPr/>
        </p:nvSpPr>
        <p:spPr>
          <a:xfrm>
            <a:off x="9814916" y="7542410"/>
            <a:ext cx="603250" cy="69850"/>
          </a:xfrm>
          <a:custGeom>
            <a:avLst/>
            <a:gdLst/>
            <a:ahLst/>
            <a:cxnLst/>
            <a:rect l="l" t="t" r="r" b="b"/>
            <a:pathLst>
              <a:path w="603250" h="69850">
                <a:moveTo>
                  <a:pt x="603123" y="0"/>
                </a:moveTo>
                <a:lnTo>
                  <a:pt x="0" y="6982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5" name="object 7715"/>
          <p:cNvSpPr/>
          <p:nvPr/>
        </p:nvSpPr>
        <p:spPr>
          <a:xfrm>
            <a:off x="11201542" y="7532290"/>
            <a:ext cx="0" cy="425450"/>
          </a:xfrm>
          <a:custGeom>
            <a:avLst/>
            <a:gdLst/>
            <a:ahLst/>
            <a:cxnLst/>
            <a:rect l="l" t="t" r="r" b="b"/>
            <a:pathLst>
              <a:path w="0" h="425450">
                <a:moveTo>
                  <a:pt x="0" y="0"/>
                </a:moveTo>
                <a:lnTo>
                  <a:pt x="0" y="425019"/>
                </a:lnTo>
              </a:path>
            </a:pathLst>
          </a:custGeom>
          <a:ln w="126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6" name="object 7716"/>
          <p:cNvSpPr/>
          <p:nvPr/>
        </p:nvSpPr>
        <p:spPr>
          <a:xfrm>
            <a:off x="11809472" y="7612235"/>
            <a:ext cx="0" cy="345440"/>
          </a:xfrm>
          <a:custGeom>
            <a:avLst/>
            <a:gdLst/>
            <a:ahLst/>
            <a:cxnLst/>
            <a:rect l="l" t="t" r="r" b="b"/>
            <a:pathLst>
              <a:path w="0" h="345440">
                <a:moveTo>
                  <a:pt x="0" y="0"/>
                </a:moveTo>
                <a:lnTo>
                  <a:pt x="0" y="34507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7" name="object 7717"/>
          <p:cNvSpPr/>
          <p:nvPr/>
        </p:nvSpPr>
        <p:spPr>
          <a:xfrm>
            <a:off x="11206349" y="7862186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 h="0">
                <a:moveTo>
                  <a:pt x="0" y="0"/>
                </a:moveTo>
                <a:lnTo>
                  <a:pt x="6031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8" name="object 7718"/>
          <p:cNvSpPr/>
          <p:nvPr/>
        </p:nvSpPr>
        <p:spPr>
          <a:xfrm>
            <a:off x="11818580" y="7603127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29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9" name="object 7719"/>
          <p:cNvSpPr/>
          <p:nvPr/>
        </p:nvSpPr>
        <p:spPr>
          <a:xfrm>
            <a:off x="11206349" y="7542410"/>
            <a:ext cx="0" cy="415290"/>
          </a:xfrm>
          <a:custGeom>
            <a:avLst/>
            <a:gdLst/>
            <a:ahLst/>
            <a:cxnLst/>
            <a:rect l="l" t="t" r="r" b="b"/>
            <a:pathLst>
              <a:path w="0" h="415290">
                <a:moveTo>
                  <a:pt x="0" y="0"/>
                </a:moveTo>
                <a:lnTo>
                  <a:pt x="0" y="41490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0" name="object 7720"/>
          <p:cNvSpPr/>
          <p:nvPr/>
        </p:nvSpPr>
        <p:spPr>
          <a:xfrm>
            <a:off x="11197242" y="7532290"/>
            <a:ext cx="621665" cy="71120"/>
          </a:xfrm>
          <a:custGeom>
            <a:avLst/>
            <a:gdLst/>
            <a:ahLst/>
            <a:cxnLst/>
            <a:rect l="l" t="t" r="r" b="b"/>
            <a:pathLst>
              <a:path w="621665" h="71120">
                <a:moveTo>
                  <a:pt x="0" y="0"/>
                </a:moveTo>
                <a:lnTo>
                  <a:pt x="621338" y="7083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1" name="object 7721"/>
          <p:cNvSpPr/>
          <p:nvPr/>
        </p:nvSpPr>
        <p:spPr>
          <a:xfrm>
            <a:off x="11206349" y="7542410"/>
            <a:ext cx="603250" cy="69850"/>
          </a:xfrm>
          <a:custGeom>
            <a:avLst/>
            <a:gdLst/>
            <a:ahLst/>
            <a:cxnLst/>
            <a:rect l="l" t="t" r="r" b="b"/>
            <a:pathLst>
              <a:path w="603250" h="69850">
                <a:moveTo>
                  <a:pt x="0" y="0"/>
                </a:moveTo>
                <a:lnTo>
                  <a:pt x="603123" y="6982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2" name="object 7722"/>
          <p:cNvSpPr/>
          <p:nvPr/>
        </p:nvSpPr>
        <p:spPr>
          <a:xfrm>
            <a:off x="8330383" y="11991961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0"/>
                </a:moveTo>
                <a:lnTo>
                  <a:pt x="0" y="120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3" name="object 7723"/>
          <p:cNvSpPr/>
          <p:nvPr/>
        </p:nvSpPr>
        <p:spPr>
          <a:xfrm>
            <a:off x="7900304" y="1205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4" name="object 7724"/>
          <p:cNvSpPr/>
          <p:nvPr/>
        </p:nvSpPr>
        <p:spPr>
          <a:xfrm>
            <a:off x="8307108" y="1205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5" name="object 7725"/>
          <p:cNvSpPr/>
          <p:nvPr/>
        </p:nvSpPr>
        <p:spPr>
          <a:xfrm>
            <a:off x="8670399" y="11976781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90">
                <a:moveTo>
                  <a:pt x="0" y="0"/>
                </a:moveTo>
                <a:lnTo>
                  <a:pt x="0" y="1356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6" name="object 7726"/>
          <p:cNvSpPr/>
          <p:nvPr/>
        </p:nvSpPr>
        <p:spPr>
          <a:xfrm>
            <a:off x="8307108" y="1205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7" name="object 7727"/>
          <p:cNvSpPr/>
          <p:nvPr/>
        </p:nvSpPr>
        <p:spPr>
          <a:xfrm>
            <a:off x="8646112" y="1205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8" name="object 7728"/>
          <p:cNvSpPr/>
          <p:nvPr/>
        </p:nvSpPr>
        <p:spPr>
          <a:xfrm>
            <a:off x="9621633" y="12002079"/>
            <a:ext cx="0" cy="110489"/>
          </a:xfrm>
          <a:custGeom>
            <a:avLst/>
            <a:gdLst/>
            <a:ahLst/>
            <a:cxnLst/>
            <a:rect l="l" t="t" r="r" b="b"/>
            <a:pathLst>
              <a:path w="0" h="110490">
                <a:moveTo>
                  <a:pt x="0" y="0"/>
                </a:moveTo>
                <a:lnTo>
                  <a:pt x="0" y="1103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9" name="object 7729"/>
          <p:cNvSpPr/>
          <p:nvPr/>
        </p:nvSpPr>
        <p:spPr>
          <a:xfrm>
            <a:off x="8646112" y="1205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0" name="object 7730"/>
          <p:cNvSpPr/>
          <p:nvPr/>
        </p:nvSpPr>
        <p:spPr>
          <a:xfrm>
            <a:off x="9597346" y="1205874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1" name="object 7731"/>
          <p:cNvSpPr/>
          <p:nvPr/>
        </p:nvSpPr>
        <p:spPr>
          <a:xfrm>
            <a:off x="9793664" y="11998031"/>
            <a:ext cx="0" cy="114935"/>
          </a:xfrm>
          <a:custGeom>
            <a:avLst/>
            <a:gdLst/>
            <a:ahLst/>
            <a:cxnLst/>
            <a:rect l="l" t="t" r="r" b="b"/>
            <a:pathLst>
              <a:path w="0" h="114934">
                <a:moveTo>
                  <a:pt x="0" y="0"/>
                </a:moveTo>
                <a:lnTo>
                  <a:pt x="0" y="1143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2" name="object 7732"/>
          <p:cNvSpPr/>
          <p:nvPr/>
        </p:nvSpPr>
        <p:spPr>
          <a:xfrm>
            <a:off x="9597346" y="1205874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3" name="object 7733"/>
          <p:cNvSpPr/>
          <p:nvPr/>
        </p:nvSpPr>
        <p:spPr>
          <a:xfrm>
            <a:off x="9770390" y="1205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4" name="object 7734"/>
          <p:cNvSpPr/>
          <p:nvPr/>
        </p:nvSpPr>
        <p:spPr>
          <a:xfrm>
            <a:off x="10744899" y="12005116"/>
            <a:ext cx="0" cy="107314"/>
          </a:xfrm>
          <a:custGeom>
            <a:avLst/>
            <a:gdLst/>
            <a:ahLst/>
            <a:cxnLst/>
            <a:rect l="l" t="t" r="r" b="b"/>
            <a:pathLst>
              <a:path w="0" h="107315">
                <a:moveTo>
                  <a:pt x="0" y="0"/>
                </a:moveTo>
                <a:lnTo>
                  <a:pt x="0" y="1072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5" name="object 7735"/>
          <p:cNvSpPr/>
          <p:nvPr/>
        </p:nvSpPr>
        <p:spPr>
          <a:xfrm>
            <a:off x="9770390" y="1205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6" name="object 7736"/>
          <p:cNvSpPr/>
          <p:nvPr/>
        </p:nvSpPr>
        <p:spPr>
          <a:xfrm>
            <a:off x="10721624" y="1205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7" name="object 7737"/>
          <p:cNvSpPr/>
          <p:nvPr/>
        </p:nvSpPr>
        <p:spPr>
          <a:xfrm>
            <a:off x="10984731" y="12001068"/>
            <a:ext cx="0" cy="111760"/>
          </a:xfrm>
          <a:custGeom>
            <a:avLst/>
            <a:gdLst/>
            <a:ahLst/>
            <a:cxnLst/>
            <a:rect l="l" t="t" r="r" b="b"/>
            <a:pathLst>
              <a:path w="0" h="111759">
                <a:moveTo>
                  <a:pt x="0" y="0"/>
                </a:moveTo>
                <a:lnTo>
                  <a:pt x="0" y="1113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8" name="object 7738"/>
          <p:cNvSpPr/>
          <p:nvPr/>
        </p:nvSpPr>
        <p:spPr>
          <a:xfrm>
            <a:off x="10721624" y="1205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9" name="object 7739"/>
          <p:cNvSpPr/>
          <p:nvPr/>
        </p:nvSpPr>
        <p:spPr>
          <a:xfrm>
            <a:off x="10960444" y="1205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0" name="object 7740"/>
          <p:cNvSpPr/>
          <p:nvPr/>
        </p:nvSpPr>
        <p:spPr>
          <a:xfrm>
            <a:off x="11935966" y="11983865"/>
            <a:ext cx="0" cy="128905"/>
          </a:xfrm>
          <a:custGeom>
            <a:avLst/>
            <a:gdLst/>
            <a:ahLst/>
            <a:cxnLst/>
            <a:rect l="l" t="t" r="r" b="b"/>
            <a:pathLst>
              <a:path w="0" h="128904">
                <a:moveTo>
                  <a:pt x="0" y="0"/>
                </a:moveTo>
                <a:lnTo>
                  <a:pt x="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1" name="object 7741"/>
          <p:cNvSpPr/>
          <p:nvPr/>
        </p:nvSpPr>
        <p:spPr>
          <a:xfrm>
            <a:off x="10960444" y="1205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2" name="object 7742"/>
          <p:cNvSpPr/>
          <p:nvPr/>
        </p:nvSpPr>
        <p:spPr>
          <a:xfrm>
            <a:off x="11911679" y="1205874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3" name="object 7743"/>
          <p:cNvSpPr/>
          <p:nvPr/>
        </p:nvSpPr>
        <p:spPr>
          <a:xfrm>
            <a:off x="12727312" y="11812845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4" name="object 7744"/>
          <p:cNvSpPr/>
          <p:nvPr/>
        </p:nvSpPr>
        <p:spPr>
          <a:xfrm>
            <a:off x="11911679" y="1205874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5" name="object 7745"/>
          <p:cNvSpPr/>
          <p:nvPr/>
        </p:nvSpPr>
        <p:spPr>
          <a:xfrm>
            <a:off x="12703025" y="1205874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6" name="object 7746"/>
          <p:cNvSpPr/>
          <p:nvPr/>
        </p:nvSpPr>
        <p:spPr>
          <a:xfrm>
            <a:off x="13320315" y="11814869"/>
            <a:ext cx="0" cy="297815"/>
          </a:xfrm>
          <a:custGeom>
            <a:avLst/>
            <a:gdLst/>
            <a:ahLst/>
            <a:cxnLst/>
            <a:rect l="l" t="t" r="r" b="b"/>
            <a:pathLst>
              <a:path w="0" h="297815">
                <a:moveTo>
                  <a:pt x="0" y="0"/>
                </a:moveTo>
                <a:lnTo>
                  <a:pt x="0" y="2975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7" name="object 7747"/>
          <p:cNvSpPr/>
          <p:nvPr/>
        </p:nvSpPr>
        <p:spPr>
          <a:xfrm>
            <a:off x="12703025" y="1205874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8" name="object 7748"/>
          <p:cNvSpPr/>
          <p:nvPr/>
        </p:nvSpPr>
        <p:spPr>
          <a:xfrm>
            <a:off x="13296028" y="1205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9" name="object 7749"/>
          <p:cNvSpPr/>
          <p:nvPr/>
        </p:nvSpPr>
        <p:spPr>
          <a:xfrm>
            <a:off x="14164282" y="11446519"/>
            <a:ext cx="0" cy="1008380"/>
          </a:xfrm>
          <a:custGeom>
            <a:avLst/>
            <a:gdLst/>
            <a:ahLst/>
            <a:cxnLst/>
            <a:rect l="l" t="t" r="r" b="b"/>
            <a:pathLst>
              <a:path w="0" h="1008379">
                <a:moveTo>
                  <a:pt x="0" y="0"/>
                </a:moveTo>
                <a:lnTo>
                  <a:pt x="0" y="10079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0" name="object 7750"/>
          <p:cNvSpPr/>
          <p:nvPr/>
        </p:nvSpPr>
        <p:spPr>
          <a:xfrm>
            <a:off x="13296028" y="1205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1" name="object 7751"/>
          <p:cNvSpPr/>
          <p:nvPr/>
        </p:nvSpPr>
        <p:spPr>
          <a:xfrm>
            <a:off x="14139995" y="120587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2" name="object 7752"/>
          <p:cNvSpPr/>
          <p:nvPr/>
        </p:nvSpPr>
        <p:spPr>
          <a:xfrm>
            <a:off x="8563132" y="11626139"/>
            <a:ext cx="3562350" cy="0"/>
          </a:xfrm>
          <a:custGeom>
            <a:avLst/>
            <a:gdLst/>
            <a:ahLst/>
            <a:cxnLst/>
            <a:rect l="l" t="t" r="r" b="b"/>
            <a:pathLst>
              <a:path w="3562350" h="0">
                <a:moveTo>
                  <a:pt x="0" y="0"/>
                </a:moveTo>
                <a:lnTo>
                  <a:pt x="356206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3" name="object 7753"/>
          <p:cNvSpPr/>
          <p:nvPr/>
        </p:nvSpPr>
        <p:spPr>
          <a:xfrm>
            <a:off x="12035137" y="1160741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4" name="object 7754"/>
          <p:cNvSpPr/>
          <p:nvPr/>
        </p:nvSpPr>
        <p:spPr>
          <a:xfrm>
            <a:off x="10863298" y="1160741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5" name="object 7755"/>
          <p:cNvSpPr/>
          <p:nvPr/>
        </p:nvSpPr>
        <p:spPr>
          <a:xfrm>
            <a:off x="10844576" y="1165902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6" name="object 7756"/>
          <p:cNvSpPr/>
          <p:nvPr/>
        </p:nvSpPr>
        <p:spPr>
          <a:xfrm>
            <a:off x="10863298" y="11538606"/>
            <a:ext cx="199390" cy="88265"/>
          </a:xfrm>
          <a:custGeom>
            <a:avLst/>
            <a:gdLst/>
            <a:ahLst/>
            <a:cxnLst/>
            <a:rect l="l" t="t" r="r" b="b"/>
            <a:pathLst>
              <a:path w="199390" h="88265">
                <a:moveTo>
                  <a:pt x="0" y="88039"/>
                </a:moveTo>
                <a:lnTo>
                  <a:pt x="68812" y="0"/>
                </a:lnTo>
                <a:lnTo>
                  <a:pt x="199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7" name="object 7757"/>
          <p:cNvSpPr/>
          <p:nvPr/>
        </p:nvSpPr>
        <p:spPr>
          <a:xfrm>
            <a:off x="10863298" y="1160843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8" name="object 7758"/>
          <p:cNvSpPr/>
          <p:nvPr/>
        </p:nvSpPr>
        <p:spPr>
          <a:xfrm>
            <a:off x="10827879" y="116084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9" name="object 7759"/>
          <p:cNvSpPr/>
          <p:nvPr/>
        </p:nvSpPr>
        <p:spPr>
          <a:xfrm>
            <a:off x="10827879" y="116084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0" name="object 7760"/>
          <p:cNvSpPr/>
          <p:nvPr/>
        </p:nvSpPr>
        <p:spPr>
          <a:xfrm>
            <a:off x="9727888" y="1160843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1" name="object 7761"/>
          <p:cNvSpPr/>
          <p:nvPr/>
        </p:nvSpPr>
        <p:spPr>
          <a:xfrm>
            <a:off x="9727888" y="11541642"/>
            <a:ext cx="207645" cy="85090"/>
          </a:xfrm>
          <a:custGeom>
            <a:avLst/>
            <a:gdLst/>
            <a:ahLst/>
            <a:cxnLst/>
            <a:rect l="l" t="t" r="r" b="b"/>
            <a:pathLst>
              <a:path w="207645" h="85090">
                <a:moveTo>
                  <a:pt x="0" y="85003"/>
                </a:moveTo>
                <a:lnTo>
                  <a:pt x="76908" y="0"/>
                </a:lnTo>
                <a:lnTo>
                  <a:pt x="2074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2" name="object 7762"/>
          <p:cNvSpPr/>
          <p:nvPr/>
        </p:nvSpPr>
        <p:spPr>
          <a:xfrm>
            <a:off x="9727888" y="1160843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3" name="object 7763"/>
          <p:cNvSpPr/>
          <p:nvPr/>
        </p:nvSpPr>
        <p:spPr>
          <a:xfrm>
            <a:off x="9692470" y="116084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4" name="object 7764"/>
          <p:cNvSpPr/>
          <p:nvPr/>
        </p:nvSpPr>
        <p:spPr>
          <a:xfrm>
            <a:off x="9692470" y="116084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5" name="object 7765"/>
          <p:cNvSpPr/>
          <p:nvPr/>
        </p:nvSpPr>
        <p:spPr>
          <a:xfrm>
            <a:off x="8616766" y="116084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6" name="object 7766"/>
          <p:cNvSpPr/>
          <p:nvPr/>
        </p:nvSpPr>
        <p:spPr>
          <a:xfrm>
            <a:off x="8616766" y="11539618"/>
            <a:ext cx="207645" cy="87630"/>
          </a:xfrm>
          <a:custGeom>
            <a:avLst/>
            <a:gdLst/>
            <a:ahLst/>
            <a:cxnLst/>
            <a:rect l="l" t="t" r="r" b="b"/>
            <a:pathLst>
              <a:path w="207645" h="87629">
                <a:moveTo>
                  <a:pt x="0" y="87027"/>
                </a:moveTo>
                <a:lnTo>
                  <a:pt x="76908" y="0"/>
                </a:lnTo>
                <a:lnTo>
                  <a:pt x="2074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7" name="object 7767"/>
          <p:cNvSpPr/>
          <p:nvPr/>
        </p:nvSpPr>
        <p:spPr>
          <a:xfrm>
            <a:off x="8616766" y="116084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8" name="object 7768"/>
          <p:cNvSpPr/>
          <p:nvPr/>
        </p:nvSpPr>
        <p:spPr>
          <a:xfrm>
            <a:off x="8580335" y="1160843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9" name="object 7769"/>
          <p:cNvSpPr/>
          <p:nvPr/>
        </p:nvSpPr>
        <p:spPr>
          <a:xfrm>
            <a:off x="12070556" y="11534558"/>
            <a:ext cx="212725" cy="92075"/>
          </a:xfrm>
          <a:custGeom>
            <a:avLst/>
            <a:gdLst/>
            <a:ahLst/>
            <a:cxnLst/>
            <a:rect l="l" t="t" r="r" b="b"/>
            <a:pathLst>
              <a:path w="212725" h="92075">
                <a:moveTo>
                  <a:pt x="0" y="92087"/>
                </a:moveTo>
                <a:lnTo>
                  <a:pt x="81968" y="0"/>
                </a:lnTo>
                <a:lnTo>
                  <a:pt x="2125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0" name="object 7770"/>
          <p:cNvSpPr/>
          <p:nvPr/>
        </p:nvSpPr>
        <p:spPr>
          <a:xfrm>
            <a:off x="12035137" y="116084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1" name="object 7771"/>
          <p:cNvSpPr/>
          <p:nvPr/>
        </p:nvSpPr>
        <p:spPr>
          <a:xfrm>
            <a:off x="12070556" y="1160843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2" name="object 7772"/>
          <p:cNvSpPr/>
          <p:nvPr/>
        </p:nvSpPr>
        <p:spPr>
          <a:xfrm>
            <a:off x="14199702" y="11411100"/>
            <a:ext cx="213995" cy="0"/>
          </a:xfrm>
          <a:custGeom>
            <a:avLst/>
            <a:gdLst/>
            <a:ahLst/>
            <a:cxnLst/>
            <a:rect l="l" t="t" r="r" b="b"/>
            <a:pathLst>
              <a:path w="213994" h="0">
                <a:moveTo>
                  <a:pt x="0" y="0"/>
                </a:moveTo>
                <a:lnTo>
                  <a:pt x="213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3" name="object 7773"/>
          <p:cNvSpPr/>
          <p:nvPr/>
        </p:nvSpPr>
        <p:spPr>
          <a:xfrm>
            <a:off x="14199702" y="10646065"/>
            <a:ext cx="213995" cy="0"/>
          </a:xfrm>
          <a:custGeom>
            <a:avLst/>
            <a:gdLst/>
            <a:ahLst/>
            <a:cxnLst/>
            <a:rect l="l" t="t" r="r" b="b"/>
            <a:pathLst>
              <a:path w="213994" h="0">
                <a:moveTo>
                  <a:pt x="0" y="0"/>
                </a:moveTo>
                <a:lnTo>
                  <a:pt x="213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4" name="object 7774"/>
          <p:cNvSpPr/>
          <p:nvPr/>
        </p:nvSpPr>
        <p:spPr>
          <a:xfrm>
            <a:off x="14382864" y="7807542"/>
            <a:ext cx="0" cy="3633470"/>
          </a:xfrm>
          <a:custGeom>
            <a:avLst/>
            <a:gdLst/>
            <a:ahLst/>
            <a:cxnLst/>
            <a:rect l="l" t="t" r="r" b="b"/>
            <a:pathLst>
              <a:path w="0" h="3633470">
                <a:moveTo>
                  <a:pt x="0" y="0"/>
                </a:moveTo>
                <a:lnTo>
                  <a:pt x="0" y="36329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5" name="object 7775"/>
          <p:cNvSpPr/>
          <p:nvPr/>
        </p:nvSpPr>
        <p:spPr>
          <a:xfrm>
            <a:off x="14358577" y="11386813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6" name="object 7776"/>
          <p:cNvSpPr/>
          <p:nvPr/>
        </p:nvSpPr>
        <p:spPr>
          <a:xfrm>
            <a:off x="14358577" y="10621778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7" name="object 7777"/>
          <p:cNvSpPr/>
          <p:nvPr/>
        </p:nvSpPr>
        <p:spPr>
          <a:xfrm>
            <a:off x="14199702" y="10294918"/>
            <a:ext cx="213995" cy="0"/>
          </a:xfrm>
          <a:custGeom>
            <a:avLst/>
            <a:gdLst/>
            <a:ahLst/>
            <a:cxnLst/>
            <a:rect l="l" t="t" r="r" b="b"/>
            <a:pathLst>
              <a:path w="213994" h="0">
                <a:moveTo>
                  <a:pt x="0" y="0"/>
                </a:moveTo>
                <a:lnTo>
                  <a:pt x="213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8" name="object 7778"/>
          <p:cNvSpPr/>
          <p:nvPr/>
        </p:nvSpPr>
        <p:spPr>
          <a:xfrm>
            <a:off x="14358577" y="10621778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9" name="object 7779"/>
          <p:cNvSpPr/>
          <p:nvPr/>
        </p:nvSpPr>
        <p:spPr>
          <a:xfrm>
            <a:off x="14358577" y="1027063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0" name="object 7780"/>
          <p:cNvSpPr/>
          <p:nvPr/>
        </p:nvSpPr>
        <p:spPr>
          <a:xfrm>
            <a:off x="14199702" y="9726201"/>
            <a:ext cx="213995" cy="0"/>
          </a:xfrm>
          <a:custGeom>
            <a:avLst/>
            <a:gdLst/>
            <a:ahLst/>
            <a:cxnLst/>
            <a:rect l="l" t="t" r="r" b="b"/>
            <a:pathLst>
              <a:path w="213994" h="0">
                <a:moveTo>
                  <a:pt x="0" y="0"/>
                </a:moveTo>
                <a:lnTo>
                  <a:pt x="213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1" name="object 7781"/>
          <p:cNvSpPr/>
          <p:nvPr/>
        </p:nvSpPr>
        <p:spPr>
          <a:xfrm>
            <a:off x="14358577" y="1027063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2" name="object 7782"/>
          <p:cNvSpPr/>
          <p:nvPr/>
        </p:nvSpPr>
        <p:spPr>
          <a:xfrm>
            <a:off x="14358577" y="970292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3" name="object 7783"/>
          <p:cNvSpPr/>
          <p:nvPr/>
        </p:nvSpPr>
        <p:spPr>
          <a:xfrm>
            <a:off x="14199702" y="8873126"/>
            <a:ext cx="213995" cy="0"/>
          </a:xfrm>
          <a:custGeom>
            <a:avLst/>
            <a:gdLst/>
            <a:ahLst/>
            <a:cxnLst/>
            <a:rect l="l" t="t" r="r" b="b"/>
            <a:pathLst>
              <a:path w="213994" h="0">
                <a:moveTo>
                  <a:pt x="0" y="0"/>
                </a:moveTo>
                <a:lnTo>
                  <a:pt x="213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4" name="object 7784"/>
          <p:cNvSpPr/>
          <p:nvPr/>
        </p:nvSpPr>
        <p:spPr>
          <a:xfrm>
            <a:off x="14358577" y="970292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5" name="object 7785"/>
          <p:cNvSpPr/>
          <p:nvPr/>
        </p:nvSpPr>
        <p:spPr>
          <a:xfrm>
            <a:off x="14358577" y="8848839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6" name="object 7786"/>
          <p:cNvSpPr/>
          <p:nvPr/>
        </p:nvSpPr>
        <p:spPr>
          <a:xfrm>
            <a:off x="14199702" y="7837900"/>
            <a:ext cx="213995" cy="0"/>
          </a:xfrm>
          <a:custGeom>
            <a:avLst/>
            <a:gdLst/>
            <a:ahLst/>
            <a:cxnLst/>
            <a:rect l="l" t="t" r="r" b="b"/>
            <a:pathLst>
              <a:path w="213994" h="0">
                <a:moveTo>
                  <a:pt x="0" y="0"/>
                </a:moveTo>
                <a:lnTo>
                  <a:pt x="213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7" name="object 7787"/>
          <p:cNvSpPr/>
          <p:nvPr/>
        </p:nvSpPr>
        <p:spPr>
          <a:xfrm>
            <a:off x="14358577" y="8848839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8" name="object 7788"/>
          <p:cNvSpPr/>
          <p:nvPr/>
        </p:nvSpPr>
        <p:spPr>
          <a:xfrm>
            <a:off x="14358577" y="7813613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9" name="object 7789"/>
          <p:cNvSpPr/>
          <p:nvPr/>
        </p:nvSpPr>
        <p:spPr>
          <a:xfrm>
            <a:off x="14164282" y="7657772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79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0" name="object 7790"/>
          <p:cNvSpPr/>
          <p:nvPr/>
        </p:nvSpPr>
        <p:spPr>
          <a:xfrm>
            <a:off x="13224180" y="7657772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79">
                <a:moveTo>
                  <a:pt x="0" y="0"/>
                </a:moveTo>
                <a:lnTo>
                  <a:pt x="0" y="1447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1" name="object 7791"/>
          <p:cNvSpPr/>
          <p:nvPr/>
        </p:nvSpPr>
        <p:spPr>
          <a:xfrm>
            <a:off x="6899484" y="7687119"/>
            <a:ext cx="7294245" cy="0"/>
          </a:xfrm>
          <a:custGeom>
            <a:avLst/>
            <a:gdLst/>
            <a:ahLst/>
            <a:cxnLst/>
            <a:rect l="l" t="t" r="r" b="b"/>
            <a:pathLst>
              <a:path w="7294244" h="0">
                <a:moveTo>
                  <a:pt x="0" y="0"/>
                </a:moveTo>
                <a:lnTo>
                  <a:pt x="72941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2" name="object 7792"/>
          <p:cNvSpPr/>
          <p:nvPr/>
        </p:nvSpPr>
        <p:spPr>
          <a:xfrm>
            <a:off x="14139995" y="76638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3" name="object 7793"/>
          <p:cNvSpPr/>
          <p:nvPr/>
        </p:nvSpPr>
        <p:spPr>
          <a:xfrm>
            <a:off x="13200905" y="76638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4" name="object 7794"/>
          <p:cNvSpPr/>
          <p:nvPr/>
        </p:nvSpPr>
        <p:spPr>
          <a:xfrm>
            <a:off x="12746539" y="7657772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79">
                <a:moveTo>
                  <a:pt x="0" y="0"/>
                </a:moveTo>
                <a:lnTo>
                  <a:pt x="0" y="1447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5" name="object 7795"/>
          <p:cNvSpPr/>
          <p:nvPr/>
        </p:nvSpPr>
        <p:spPr>
          <a:xfrm>
            <a:off x="13200905" y="76638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6" name="object 7796"/>
          <p:cNvSpPr/>
          <p:nvPr/>
        </p:nvSpPr>
        <p:spPr>
          <a:xfrm>
            <a:off x="12722252" y="76638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7" name="object 7797"/>
          <p:cNvSpPr/>
          <p:nvPr/>
        </p:nvSpPr>
        <p:spPr>
          <a:xfrm>
            <a:off x="12722252" y="76638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8" name="object 7798"/>
          <p:cNvSpPr/>
          <p:nvPr/>
        </p:nvSpPr>
        <p:spPr>
          <a:xfrm>
            <a:off x="11785185" y="76638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9" name="object 7799"/>
          <p:cNvSpPr/>
          <p:nvPr/>
        </p:nvSpPr>
        <p:spPr>
          <a:xfrm>
            <a:off x="11785185" y="76638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0" name="object 7800"/>
          <p:cNvSpPr/>
          <p:nvPr/>
        </p:nvSpPr>
        <p:spPr>
          <a:xfrm>
            <a:off x="11183074" y="76638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1" name="object 7801"/>
          <p:cNvSpPr/>
          <p:nvPr/>
        </p:nvSpPr>
        <p:spPr>
          <a:xfrm>
            <a:off x="11183074" y="76638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2" name="object 7802"/>
          <p:cNvSpPr/>
          <p:nvPr/>
        </p:nvSpPr>
        <p:spPr>
          <a:xfrm>
            <a:off x="10393752" y="76638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3" name="object 7803"/>
          <p:cNvSpPr/>
          <p:nvPr/>
        </p:nvSpPr>
        <p:spPr>
          <a:xfrm>
            <a:off x="10393752" y="76638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4" name="object 7804"/>
          <p:cNvSpPr/>
          <p:nvPr/>
        </p:nvSpPr>
        <p:spPr>
          <a:xfrm>
            <a:off x="9791641" y="76638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5" name="object 7805"/>
          <p:cNvSpPr/>
          <p:nvPr/>
        </p:nvSpPr>
        <p:spPr>
          <a:xfrm>
            <a:off x="9791641" y="76638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6" name="object 7806"/>
          <p:cNvSpPr/>
          <p:nvPr/>
        </p:nvSpPr>
        <p:spPr>
          <a:xfrm>
            <a:off x="9356502" y="76638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7" name="object 7807"/>
          <p:cNvSpPr/>
          <p:nvPr/>
        </p:nvSpPr>
        <p:spPr>
          <a:xfrm>
            <a:off x="9356502" y="76638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8" name="object 7808"/>
          <p:cNvSpPr/>
          <p:nvPr/>
        </p:nvSpPr>
        <p:spPr>
          <a:xfrm>
            <a:off x="8754391" y="76638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9" name="object 7809"/>
          <p:cNvSpPr/>
          <p:nvPr/>
        </p:nvSpPr>
        <p:spPr>
          <a:xfrm>
            <a:off x="8754391" y="76638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0" name="object 7810"/>
          <p:cNvSpPr/>
          <p:nvPr/>
        </p:nvSpPr>
        <p:spPr>
          <a:xfrm>
            <a:off x="8581347" y="766384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1" name="object 7811"/>
          <p:cNvSpPr/>
          <p:nvPr/>
        </p:nvSpPr>
        <p:spPr>
          <a:xfrm>
            <a:off x="8309132" y="7657772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79">
                <a:moveTo>
                  <a:pt x="0" y="0"/>
                </a:moveTo>
                <a:lnTo>
                  <a:pt x="0" y="1447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2" name="object 7812"/>
          <p:cNvSpPr/>
          <p:nvPr/>
        </p:nvSpPr>
        <p:spPr>
          <a:xfrm>
            <a:off x="8581347" y="766384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3" name="object 7813"/>
          <p:cNvSpPr/>
          <p:nvPr/>
        </p:nvSpPr>
        <p:spPr>
          <a:xfrm>
            <a:off x="8285857" y="76638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4" name="object 7814"/>
          <p:cNvSpPr/>
          <p:nvPr/>
        </p:nvSpPr>
        <p:spPr>
          <a:xfrm>
            <a:off x="8285857" y="76638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5" name="object 7815"/>
          <p:cNvSpPr/>
          <p:nvPr/>
        </p:nvSpPr>
        <p:spPr>
          <a:xfrm>
            <a:off x="7979236" y="76638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6" name="object 7816"/>
          <p:cNvSpPr/>
          <p:nvPr/>
        </p:nvSpPr>
        <p:spPr>
          <a:xfrm>
            <a:off x="6929842" y="7657772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79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7" name="object 7817"/>
          <p:cNvSpPr/>
          <p:nvPr/>
        </p:nvSpPr>
        <p:spPr>
          <a:xfrm>
            <a:off x="7979236" y="76638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8" name="object 7818"/>
          <p:cNvSpPr/>
          <p:nvPr/>
        </p:nvSpPr>
        <p:spPr>
          <a:xfrm>
            <a:off x="6905556" y="766384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9" name="object 7819"/>
          <p:cNvSpPr/>
          <p:nvPr/>
        </p:nvSpPr>
        <p:spPr>
          <a:xfrm>
            <a:off x="6760847" y="9338624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 h="0">
                <a:moveTo>
                  <a:pt x="0" y="0"/>
                </a:moveTo>
                <a:lnTo>
                  <a:pt x="1335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0" name="object 7820"/>
          <p:cNvSpPr/>
          <p:nvPr/>
        </p:nvSpPr>
        <p:spPr>
          <a:xfrm>
            <a:off x="6766918" y="904515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1" name="object 7821"/>
          <p:cNvSpPr/>
          <p:nvPr/>
        </p:nvSpPr>
        <p:spPr>
          <a:xfrm>
            <a:off x="6766918" y="931433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2" name="object 7822"/>
          <p:cNvSpPr/>
          <p:nvPr/>
        </p:nvSpPr>
        <p:spPr>
          <a:xfrm>
            <a:off x="6760847" y="9773763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 h="0">
                <a:moveTo>
                  <a:pt x="0" y="0"/>
                </a:moveTo>
                <a:lnTo>
                  <a:pt x="1335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3" name="object 7823"/>
          <p:cNvSpPr/>
          <p:nvPr/>
        </p:nvSpPr>
        <p:spPr>
          <a:xfrm>
            <a:off x="6766918" y="931433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4" name="object 7824"/>
          <p:cNvSpPr/>
          <p:nvPr/>
        </p:nvSpPr>
        <p:spPr>
          <a:xfrm>
            <a:off x="6766918" y="97494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5" name="object 7825"/>
          <p:cNvSpPr/>
          <p:nvPr/>
        </p:nvSpPr>
        <p:spPr>
          <a:xfrm>
            <a:off x="6766918" y="97494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6" name="object 7826"/>
          <p:cNvSpPr/>
          <p:nvPr/>
        </p:nvSpPr>
        <p:spPr>
          <a:xfrm>
            <a:off x="6766918" y="1181790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7" name="object 7827"/>
          <p:cNvSpPr/>
          <p:nvPr/>
        </p:nvSpPr>
        <p:spPr>
          <a:xfrm>
            <a:off x="7002703" y="12247984"/>
            <a:ext cx="1513205" cy="0"/>
          </a:xfrm>
          <a:custGeom>
            <a:avLst/>
            <a:gdLst/>
            <a:ahLst/>
            <a:cxnLst/>
            <a:rect l="l" t="t" r="r" b="b"/>
            <a:pathLst>
              <a:path w="1513204" h="0">
                <a:moveTo>
                  <a:pt x="0" y="0"/>
                </a:moveTo>
                <a:lnTo>
                  <a:pt x="15128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8" name="object 7828"/>
          <p:cNvSpPr/>
          <p:nvPr/>
        </p:nvSpPr>
        <p:spPr>
          <a:xfrm>
            <a:off x="7008775" y="122236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9" name="object 7829"/>
          <p:cNvSpPr/>
          <p:nvPr/>
        </p:nvSpPr>
        <p:spPr>
          <a:xfrm>
            <a:off x="8461936" y="1222369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0" name="object 7830"/>
          <p:cNvSpPr/>
          <p:nvPr/>
        </p:nvSpPr>
        <p:spPr>
          <a:xfrm>
            <a:off x="8455865" y="12254055"/>
            <a:ext cx="5635625" cy="0"/>
          </a:xfrm>
          <a:custGeom>
            <a:avLst/>
            <a:gdLst/>
            <a:ahLst/>
            <a:cxnLst/>
            <a:rect l="l" t="t" r="r" b="b"/>
            <a:pathLst>
              <a:path w="5635625" h="0">
                <a:moveTo>
                  <a:pt x="0" y="0"/>
                </a:moveTo>
                <a:lnTo>
                  <a:pt x="56355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1" name="object 7831"/>
          <p:cNvSpPr/>
          <p:nvPr/>
        </p:nvSpPr>
        <p:spPr>
          <a:xfrm>
            <a:off x="8461936" y="12229769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2" name="object 7832"/>
          <p:cNvSpPr/>
          <p:nvPr/>
        </p:nvSpPr>
        <p:spPr>
          <a:xfrm>
            <a:off x="9658063" y="1222976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3" name="object 7833"/>
          <p:cNvSpPr/>
          <p:nvPr/>
        </p:nvSpPr>
        <p:spPr>
          <a:xfrm>
            <a:off x="9658063" y="1222976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4" name="object 7834"/>
          <p:cNvSpPr/>
          <p:nvPr/>
        </p:nvSpPr>
        <p:spPr>
          <a:xfrm>
            <a:off x="10853178" y="1222976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5" name="object 7835"/>
          <p:cNvSpPr/>
          <p:nvPr/>
        </p:nvSpPr>
        <p:spPr>
          <a:xfrm>
            <a:off x="10853178" y="1222976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6" name="object 7836"/>
          <p:cNvSpPr/>
          <p:nvPr/>
        </p:nvSpPr>
        <p:spPr>
          <a:xfrm>
            <a:off x="12048293" y="1222976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7" name="object 7837"/>
          <p:cNvSpPr/>
          <p:nvPr/>
        </p:nvSpPr>
        <p:spPr>
          <a:xfrm>
            <a:off x="12048293" y="1222976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8" name="object 7838"/>
          <p:cNvSpPr/>
          <p:nvPr/>
        </p:nvSpPr>
        <p:spPr>
          <a:xfrm>
            <a:off x="14036777" y="12229769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9" name="object 7839"/>
          <p:cNvSpPr/>
          <p:nvPr/>
        </p:nvSpPr>
        <p:spPr>
          <a:xfrm>
            <a:off x="6899484" y="12424064"/>
            <a:ext cx="7294245" cy="0"/>
          </a:xfrm>
          <a:custGeom>
            <a:avLst/>
            <a:gdLst/>
            <a:ahLst/>
            <a:cxnLst/>
            <a:rect l="l" t="t" r="r" b="b"/>
            <a:pathLst>
              <a:path w="7294244" h="0">
                <a:moveTo>
                  <a:pt x="0" y="0"/>
                </a:moveTo>
                <a:lnTo>
                  <a:pt x="72941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0" name="object 7840"/>
          <p:cNvSpPr/>
          <p:nvPr/>
        </p:nvSpPr>
        <p:spPr>
          <a:xfrm>
            <a:off x="6905556" y="12399777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1" name="object 7841"/>
          <p:cNvSpPr/>
          <p:nvPr/>
        </p:nvSpPr>
        <p:spPr>
          <a:xfrm>
            <a:off x="14139995" y="1239977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2" name="object 7842"/>
          <p:cNvSpPr/>
          <p:nvPr/>
        </p:nvSpPr>
        <p:spPr>
          <a:xfrm>
            <a:off x="7002703" y="7496872"/>
            <a:ext cx="7089140" cy="0"/>
          </a:xfrm>
          <a:custGeom>
            <a:avLst/>
            <a:gdLst/>
            <a:ahLst/>
            <a:cxnLst/>
            <a:rect l="l" t="t" r="r" b="b"/>
            <a:pathLst>
              <a:path w="7089140" h="0">
                <a:moveTo>
                  <a:pt x="0" y="0"/>
                </a:moveTo>
                <a:lnTo>
                  <a:pt x="70887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3" name="object 7843"/>
          <p:cNvSpPr/>
          <p:nvPr/>
        </p:nvSpPr>
        <p:spPr>
          <a:xfrm>
            <a:off x="7008775" y="74735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4" name="object 7844"/>
          <p:cNvSpPr/>
          <p:nvPr/>
        </p:nvSpPr>
        <p:spPr>
          <a:xfrm>
            <a:off x="8225140" y="747359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5" name="object 7845"/>
          <p:cNvSpPr/>
          <p:nvPr/>
        </p:nvSpPr>
        <p:spPr>
          <a:xfrm>
            <a:off x="8225140" y="747359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6" name="object 7846"/>
          <p:cNvSpPr/>
          <p:nvPr/>
        </p:nvSpPr>
        <p:spPr>
          <a:xfrm>
            <a:off x="9507283" y="74735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7" name="object 7847"/>
          <p:cNvSpPr/>
          <p:nvPr/>
        </p:nvSpPr>
        <p:spPr>
          <a:xfrm>
            <a:off x="9507283" y="74735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8" name="object 7848"/>
          <p:cNvSpPr/>
          <p:nvPr/>
        </p:nvSpPr>
        <p:spPr>
          <a:xfrm>
            <a:off x="10788413" y="74735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9" name="object 7849"/>
          <p:cNvSpPr/>
          <p:nvPr/>
        </p:nvSpPr>
        <p:spPr>
          <a:xfrm>
            <a:off x="10788413" y="74735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0" name="object 7850"/>
          <p:cNvSpPr/>
          <p:nvPr/>
        </p:nvSpPr>
        <p:spPr>
          <a:xfrm>
            <a:off x="12048293" y="74735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1" name="object 7851"/>
          <p:cNvSpPr/>
          <p:nvPr/>
        </p:nvSpPr>
        <p:spPr>
          <a:xfrm>
            <a:off x="12048293" y="74735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2" name="object 7852"/>
          <p:cNvSpPr/>
          <p:nvPr/>
        </p:nvSpPr>
        <p:spPr>
          <a:xfrm>
            <a:off x="14036777" y="747359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3" name="object 7853"/>
          <p:cNvSpPr/>
          <p:nvPr/>
        </p:nvSpPr>
        <p:spPr>
          <a:xfrm>
            <a:off x="7002703" y="7351151"/>
            <a:ext cx="7089140" cy="0"/>
          </a:xfrm>
          <a:custGeom>
            <a:avLst/>
            <a:gdLst/>
            <a:ahLst/>
            <a:cxnLst/>
            <a:rect l="l" t="t" r="r" b="b"/>
            <a:pathLst>
              <a:path w="7089140" h="0">
                <a:moveTo>
                  <a:pt x="0" y="0"/>
                </a:moveTo>
                <a:lnTo>
                  <a:pt x="70887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4" name="object 7854"/>
          <p:cNvSpPr/>
          <p:nvPr/>
        </p:nvSpPr>
        <p:spPr>
          <a:xfrm>
            <a:off x="7008775" y="7327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5" name="object 7855"/>
          <p:cNvSpPr/>
          <p:nvPr/>
        </p:nvSpPr>
        <p:spPr>
          <a:xfrm>
            <a:off x="14036777" y="732787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6" name="object 7856"/>
          <p:cNvSpPr/>
          <p:nvPr/>
        </p:nvSpPr>
        <p:spPr>
          <a:xfrm>
            <a:off x="7657435" y="783790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 h="0">
                <a:moveTo>
                  <a:pt x="495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7" name="object 7857"/>
          <p:cNvSpPr/>
          <p:nvPr/>
        </p:nvSpPr>
        <p:spPr>
          <a:xfrm>
            <a:off x="7686782" y="7652713"/>
            <a:ext cx="0" cy="3668395"/>
          </a:xfrm>
          <a:custGeom>
            <a:avLst/>
            <a:gdLst/>
            <a:ahLst/>
            <a:cxnLst/>
            <a:rect l="l" t="t" r="r" b="b"/>
            <a:pathLst>
              <a:path w="0" h="3668395">
                <a:moveTo>
                  <a:pt x="0" y="0"/>
                </a:moveTo>
                <a:lnTo>
                  <a:pt x="0" y="36683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8" name="object 7858"/>
          <p:cNvSpPr/>
          <p:nvPr/>
        </p:nvSpPr>
        <p:spPr>
          <a:xfrm>
            <a:off x="7669579" y="793909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9" name="object 7859"/>
          <p:cNvSpPr/>
          <p:nvPr/>
        </p:nvSpPr>
        <p:spPr>
          <a:xfrm>
            <a:off x="7669579" y="781968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0" name="object 7860"/>
          <p:cNvSpPr/>
          <p:nvPr/>
        </p:nvSpPr>
        <p:spPr>
          <a:xfrm>
            <a:off x="7669579" y="793909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1" name="object 7861"/>
          <p:cNvSpPr/>
          <p:nvPr/>
        </p:nvSpPr>
        <p:spPr>
          <a:xfrm>
            <a:off x="7669579" y="87527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2" name="object 7862"/>
          <p:cNvSpPr/>
          <p:nvPr/>
        </p:nvSpPr>
        <p:spPr>
          <a:xfrm>
            <a:off x="7657435" y="924754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3" name="object 7863"/>
          <p:cNvSpPr/>
          <p:nvPr/>
        </p:nvSpPr>
        <p:spPr>
          <a:xfrm>
            <a:off x="7669579" y="87527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4" name="object 7864"/>
          <p:cNvSpPr/>
          <p:nvPr/>
        </p:nvSpPr>
        <p:spPr>
          <a:xfrm>
            <a:off x="7669579" y="922933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5" name="object 7865"/>
          <p:cNvSpPr/>
          <p:nvPr/>
        </p:nvSpPr>
        <p:spPr>
          <a:xfrm>
            <a:off x="7686782" y="9059325"/>
            <a:ext cx="226060" cy="221615"/>
          </a:xfrm>
          <a:custGeom>
            <a:avLst/>
            <a:gdLst/>
            <a:ahLst/>
            <a:cxnLst/>
            <a:rect l="l" t="t" r="r" b="b"/>
            <a:pathLst>
              <a:path w="226059" h="221615">
                <a:moveTo>
                  <a:pt x="0" y="221617"/>
                </a:moveTo>
                <a:lnTo>
                  <a:pt x="225665" y="148756"/>
                </a:lnTo>
                <a:lnTo>
                  <a:pt x="2256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6" name="object 7866"/>
          <p:cNvSpPr/>
          <p:nvPr/>
        </p:nvSpPr>
        <p:spPr>
          <a:xfrm>
            <a:off x="7669579" y="922933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7" name="object 7867"/>
          <p:cNvSpPr/>
          <p:nvPr/>
        </p:nvSpPr>
        <p:spPr>
          <a:xfrm>
            <a:off x="7669579" y="929612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8" name="object 7868"/>
          <p:cNvSpPr/>
          <p:nvPr/>
        </p:nvSpPr>
        <p:spPr>
          <a:xfrm>
            <a:off x="7669579" y="929612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9" name="object 7869"/>
          <p:cNvSpPr/>
          <p:nvPr/>
        </p:nvSpPr>
        <p:spPr>
          <a:xfrm>
            <a:off x="7669579" y="97788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0" name="object 7870"/>
          <p:cNvSpPr/>
          <p:nvPr/>
        </p:nvSpPr>
        <p:spPr>
          <a:xfrm>
            <a:off x="7669579" y="97788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1" name="object 7871"/>
          <p:cNvSpPr/>
          <p:nvPr/>
        </p:nvSpPr>
        <p:spPr>
          <a:xfrm>
            <a:off x="7669579" y="983953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2" name="object 7872"/>
          <p:cNvSpPr/>
          <p:nvPr/>
        </p:nvSpPr>
        <p:spPr>
          <a:xfrm>
            <a:off x="7669579" y="983953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3" name="object 7873"/>
          <p:cNvSpPr/>
          <p:nvPr/>
        </p:nvSpPr>
        <p:spPr>
          <a:xfrm>
            <a:off x="7669579" y="1035057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4" name="object 7874"/>
          <p:cNvSpPr/>
          <p:nvPr/>
        </p:nvSpPr>
        <p:spPr>
          <a:xfrm>
            <a:off x="7686782" y="10387005"/>
            <a:ext cx="123825" cy="240029"/>
          </a:xfrm>
          <a:custGeom>
            <a:avLst/>
            <a:gdLst/>
            <a:ahLst/>
            <a:cxnLst/>
            <a:rect l="l" t="t" r="r" b="b"/>
            <a:pathLst>
              <a:path w="123825" h="240029">
                <a:moveTo>
                  <a:pt x="0" y="0"/>
                </a:moveTo>
                <a:lnTo>
                  <a:pt x="123458" y="108278"/>
                </a:lnTo>
                <a:lnTo>
                  <a:pt x="123458" y="239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5" name="object 7875"/>
          <p:cNvSpPr/>
          <p:nvPr/>
        </p:nvSpPr>
        <p:spPr>
          <a:xfrm>
            <a:off x="7669579" y="1035057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6" name="object 7876"/>
          <p:cNvSpPr/>
          <p:nvPr/>
        </p:nvSpPr>
        <p:spPr>
          <a:xfrm>
            <a:off x="7669579" y="103870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7" name="object 7877"/>
          <p:cNvSpPr/>
          <p:nvPr/>
        </p:nvSpPr>
        <p:spPr>
          <a:xfrm>
            <a:off x="7657435" y="11291690"/>
            <a:ext cx="202565" cy="0"/>
          </a:xfrm>
          <a:custGeom>
            <a:avLst/>
            <a:gdLst/>
            <a:ahLst/>
            <a:cxnLst/>
            <a:rect l="l" t="t" r="r" b="b"/>
            <a:pathLst>
              <a:path w="202565" h="0">
                <a:moveTo>
                  <a:pt x="20239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8" name="object 7878"/>
          <p:cNvSpPr/>
          <p:nvPr/>
        </p:nvSpPr>
        <p:spPr>
          <a:xfrm>
            <a:off x="7669579" y="103870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9" name="object 7879"/>
          <p:cNvSpPr/>
          <p:nvPr/>
        </p:nvSpPr>
        <p:spPr>
          <a:xfrm>
            <a:off x="7669579" y="1127347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0" name="object 7880"/>
          <p:cNvSpPr/>
          <p:nvPr/>
        </p:nvSpPr>
        <p:spPr>
          <a:xfrm>
            <a:off x="7047734" y="1005710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1" name="object 7881"/>
          <p:cNvSpPr/>
          <p:nvPr/>
        </p:nvSpPr>
        <p:spPr>
          <a:xfrm>
            <a:off x="6744655" y="10088480"/>
            <a:ext cx="7449184" cy="0"/>
          </a:xfrm>
          <a:custGeom>
            <a:avLst/>
            <a:gdLst/>
            <a:ahLst/>
            <a:cxnLst/>
            <a:rect l="l" t="t" r="r" b="b"/>
            <a:pathLst>
              <a:path w="7449184" h="0">
                <a:moveTo>
                  <a:pt x="0" y="0"/>
                </a:moveTo>
                <a:lnTo>
                  <a:pt x="74489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2" name="object 7882"/>
          <p:cNvSpPr/>
          <p:nvPr/>
        </p:nvSpPr>
        <p:spPr>
          <a:xfrm>
            <a:off x="7031038" y="1007127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3" name="object 7883"/>
          <p:cNvSpPr/>
          <p:nvPr/>
        </p:nvSpPr>
        <p:spPr>
          <a:xfrm>
            <a:off x="6911627" y="1007127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4" name="object 7884"/>
          <p:cNvSpPr/>
          <p:nvPr/>
        </p:nvSpPr>
        <p:spPr>
          <a:xfrm>
            <a:off x="7721189" y="10059133"/>
            <a:ext cx="0" cy="25400"/>
          </a:xfrm>
          <a:custGeom>
            <a:avLst/>
            <a:gdLst/>
            <a:ahLst/>
            <a:cxnLst/>
            <a:rect l="l" t="t" r="r" b="b"/>
            <a:pathLst>
              <a:path w="0" h="25400">
                <a:moveTo>
                  <a:pt x="0" y="0"/>
                </a:moveTo>
                <a:lnTo>
                  <a:pt x="0" y="252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5" name="object 7885"/>
          <p:cNvSpPr/>
          <p:nvPr/>
        </p:nvSpPr>
        <p:spPr>
          <a:xfrm>
            <a:off x="7031038" y="1007127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6" name="object 7886"/>
          <p:cNvSpPr/>
          <p:nvPr/>
        </p:nvSpPr>
        <p:spPr>
          <a:xfrm>
            <a:off x="7702974" y="1007127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7" name="object 7887"/>
          <p:cNvSpPr/>
          <p:nvPr/>
        </p:nvSpPr>
        <p:spPr>
          <a:xfrm>
            <a:off x="7756607" y="10059133"/>
            <a:ext cx="0" cy="25400"/>
          </a:xfrm>
          <a:custGeom>
            <a:avLst/>
            <a:gdLst/>
            <a:ahLst/>
            <a:cxnLst/>
            <a:rect l="l" t="t" r="r" b="b"/>
            <a:pathLst>
              <a:path w="0" h="25400">
                <a:moveTo>
                  <a:pt x="0" y="0"/>
                </a:moveTo>
                <a:lnTo>
                  <a:pt x="0" y="252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8" name="object 7888"/>
          <p:cNvSpPr/>
          <p:nvPr/>
        </p:nvSpPr>
        <p:spPr>
          <a:xfrm>
            <a:off x="7739404" y="10088480"/>
            <a:ext cx="213995" cy="94615"/>
          </a:xfrm>
          <a:custGeom>
            <a:avLst/>
            <a:gdLst/>
            <a:ahLst/>
            <a:cxnLst/>
            <a:rect l="l" t="t" r="r" b="b"/>
            <a:pathLst>
              <a:path w="213995" h="94615">
                <a:moveTo>
                  <a:pt x="0" y="0"/>
                </a:moveTo>
                <a:lnTo>
                  <a:pt x="82980" y="94111"/>
                </a:lnTo>
                <a:lnTo>
                  <a:pt x="213521" y="941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9" name="object 7889"/>
          <p:cNvSpPr/>
          <p:nvPr/>
        </p:nvSpPr>
        <p:spPr>
          <a:xfrm>
            <a:off x="7702974" y="1007127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0" name="object 7890"/>
          <p:cNvSpPr/>
          <p:nvPr/>
        </p:nvSpPr>
        <p:spPr>
          <a:xfrm>
            <a:off x="7739404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1" name="object 7891"/>
          <p:cNvSpPr/>
          <p:nvPr/>
        </p:nvSpPr>
        <p:spPr>
          <a:xfrm>
            <a:off x="7739404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2" name="object 7892"/>
          <p:cNvSpPr/>
          <p:nvPr/>
        </p:nvSpPr>
        <p:spPr>
          <a:xfrm>
            <a:off x="8557060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3" name="object 7893"/>
          <p:cNvSpPr/>
          <p:nvPr/>
        </p:nvSpPr>
        <p:spPr>
          <a:xfrm>
            <a:off x="8604622" y="9991332"/>
            <a:ext cx="200660" cy="97155"/>
          </a:xfrm>
          <a:custGeom>
            <a:avLst/>
            <a:gdLst/>
            <a:ahLst/>
            <a:cxnLst/>
            <a:rect l="l" t="t" r="r" b="b"/>
            <a:pathLst>
              <a:path w="200659" h="97154">
                <a:moveTo>
                  <a:pt x="0" y="97147"/>
                </a:moveTo>
                <a:lnTo>
                  <a:pt x="50597" y="0"/>
                </a:lnTo>
                <a:lnTo>
                  <a:pt x="2003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4" name="object 7894"/>
          <p:cNvSpPr/>
          <p:nvPr/>
        </p:nvSpPr>
        <p:spPr>
          <a:xfrm>
            <a:off x="8557060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5" name="object 7895"/>
          <p:cNvSpPr/>
          <p:nvPr/>
        </p:nvSpPr>
        <p:spPr>
          <a:xfrm>
            <a:off x="8616766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6" name="object 7896"/>
          <p:cNvSpPr/>
          <p:nvPr/>
        </p:nvSpPr>
        <p:spPr>
          <a:xfrm>
            <a:off x="8616766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7" name="object 7897"/>
          <p:cNvSpPr/>
          <p:nvPr/>
        </p:nvSpPr>
        <p:spPr>
          <a:xfrm>
            <a:off x="9271498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8" name="object 7898"/>
          <p:cNvSpPr/>
          <p:nvPr/>
        </p:nvSpPr>
        <p:spPr>
          <a:xfrm>
            <a:off x="9306916" y="9992345"/>
            <a:ext cx="178435" cy="96520"/>
          </a:xfrm>
          <a:custGeom>
            <a:avLst/>
            <a:gdLst/>
            <a:ahLst/>
            <a:cxnLst/>
            <a:rect l="l" t="t" r="r" b="b"/>
            <a:pathLst>
              <a:path w="178434" h="96520">
                <a:moveTo>
                  <a:pt x="0" y="96135"/>
                </a:moveTo>
                <a:lnTo>
                  <a:pt x="47561" y="0"/>
                </a:lnTo>
                <a:lnTo>
                  <a:pt x="1781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9" name="object 7899"/>
          <p:cNvSpPr/>
          <p:nvPr/>
        </p:nvSpPr>
        <p:spPr>
          <a:xfrm>
            <a:off x="9271498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0" name="object 7900"/>
          <p:cNvSpPr/>
          <p:nvPr/>
        </p:nvSpPr>
        <p:spPr>
          <a:xfrm>
            <a:off x="9306916" y="1007127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1" name="object 7901"/>
          <p:cNvSpPr/>
          <p:nvPr/>
        </p:nvSpPr>
        <p:spPr>
          <a:xfrm>
            <a:off x="9306916" y="1007127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2" name="object 7902"/>
          <p:cNvSpPr/>
          <p:nvPr/>
        </p:nvSpPr>
        <p:spPr>
          <a:xfrm>
            <a:off x="9692470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3" name="object 7903"/>
          <p:cNvSpPr/>
          <p:nvPr/>
        </p:nvSpPr>
        <p:spPr>
          <a:xfrm>
            <a:off x="9740031" y="9954902"/>
            <a:ext cx="236854" cy="133985"/>
          </a:xfrm>
          <a:custGeom>
            <a:avLst/>
            <a:gdLst/>
            <a:ahLst/>
            <a:cxnLst/>
            <a:rect l="l" t="t" r="r" b="b"/>
            <a:pathLst>
              <a:path w="236854" h="133984">
                <a:moveTo>
                  <a:pt x="0" y="133577"/>
                </a:moveTo>
                <a:lnTo>
                  <a:pt x="87027" y="0"/>
                </a:lnTo>
                <a:lnTo>
                  <a:pt x="2367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4" name="object 7904"/>
          <p:cNvSpPr/>
          <p:nvPr/>
        </p:nvSpPr>
        <p:spPr>
          <a:xfrm>
            <a:off x="9692470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5" name="object 7905"/>
          <p:cNvSpPr/>
          <p:nvPr/>
        </p:nvSpPr>
        <p:spPr>
          <a:xfrm>
            <a:off x="9752175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6" name="object 7906"/>
          <p:cNvSpPr/>
          <p:nvPr/>
        </p:nvSpPr>
        <p:spPr>
          <a:xfrm>
            <a:off x="9752175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7" name="object 7907"/>
          <p:cNvSpPr/>
          <p:nvPr/>
        </p:nvSpPr>
        <p:spPr>
          <a:xfrm>
            <a:off x="10136716" y="1007127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8" name="object 7908"/>
          <p:cNvSpPr/>
          <p:nvPr/>
        </p:nvSpPr>
        <p:spPr>
          <a:xfrm>
            <a:off x="10173147" y="9999428"/>
            <a:ext cx="205740" cy="89535"/>
          </a:xfrm>
          <a:custGeom>
            <a:avLst/>
            <a:gdLst/>
            <a:ahLst/>
            <a:cxnLst/>
            <a:rect l="l" t="t" r="r" b="b"/>
            <a:pathLst>
              <a:path w="205740" h="89534">
                <a:moveTo>
                  <a:pt x="0" y="89051"/>
                </a:moveTo>
                <a:lnTo>
                  <a:pt x="73872" y="0"/>
                </a:lnTo>
                <a:lnTo>
                  <a:pt x="2054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9" name="object 7909"/>
          <p:cNvSpPr/>
          <p:nvPr/>
        </p:nvSpPr>
        <p:spPr>
          <a:xfrm>
            <a:off x="10136716" y="1007127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0" name="object 7910"/>
          <p:cNvSpPr/>
          <p:nvPr/>
        </p:nvSpPr>
        <p:spPr>
          <a:xfrm>
            <a:off x="10173147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1" name="object 7911"/>
          <p:cNvSpPr/>
          <p:nvPr/>
        </p:nvSpPr>
        <p:spPr>
          <a:xfrm>
            <a:off x="10173147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2" name="object 7912"/>
          <p:cNvSpPr/>
          <p:nvPr/>
        </p:nvSpPr>
        <p:spPr>
          <a:xfrm>
            <a:off x="10827879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3" name="object 7913"/>
          <p:cNvSpPr/>
          <p:nvPr/>
        </p:nvSpPr>
        <p:spPr>
          <a:xfrm>
            <a:off x="10617393" y="10088480"/>
            <a:ext cx="258445" cy="137160"/>
          </a:xfrm>
          <a:custGeom>
            <a:avLst/>
            <a:gdLst/>
            <a:ahLst/>
            <a:cxnLst/>
            <a:rect l="l" t="t" r="r" b="b"/>
            <a:pathLst>
              <a:path w="258445" h="137159">
                <a:moveTo>
                  <a:pt x="258047" y="0"/>
                </a:moveTo>
                <a:lnTo>
                  <a:pt x="149768" y="136613"/>
                </a:lnTo>
                <a:lnTo>
                  <a:pt x="0" y="136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4" name="object 7914"/>
          <p:cNvSpPr/>
          <p:nvPr/>
        </p:nvSpPr>
        <p:spPr>
          <a:xfrm>
            <a:off x="10827879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5" name="object 7915"/>
          <p:cNvSpPr/>
          <p:nvPr/>
        </p:nvSpPr>
        <p:spPr>
          <a:xfrm>
            <a:off x="10887585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6" name="object 7916"/>
          <p:cNvSpPr/>
          <p:nvPr/>
        </p:nvSpPr>
        <p:spPr>
          <a:xfrm>
            <a:off x="10887585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7" name="object 7917"/>
          <p:cNvSpPr/>
          <p:nvPr/>
        </p:nvSpPr>
        <p:spPr>
          <a:xfrm>
            <a:off x="11542317" y="1007127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8" name="object 7918"/>
          <p:cNvSpPr/>
          <p:nvPr/>
        </p:nvSpPr>
        <p:spPr>
          <a:xfrm>
            <a:off x="11578747" y="10088480"/>
            <a:ext cx="172085" cy="137795"/>
          </a:xfrm>
          <a:custGeom>
            <a:avLst/>
            <a:gdLst/>
            <a:ahLst/>
            <a:cxnLst/>
            <a:rect l="l" t="t" r="r" b="b"/>
            <a:pathLst>
              <a:path w="172084" h="137795">
                <a:moveTo>
                  <a:pt x="0" y="0"/>
                </a:moveTo>
                <a:lnTo>
                  <a:pt x="40478" y="137625"/>
                </a:lnTo>
                <a:lnTo>
                  <a:pt x="172031" y="137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9" name="object 7919"/>
          <p:cNvSpPr/>
          <p:nvPr/>
        </p:nvSpPr>
        <p:spPr>
          <a:xfrm>
            <a:off x="11542317" y="1007127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0" name="object 7920"/>
          <p:cNvSpPr/>
          <p:nvPr/>
        </p:nvSpPr>
        <p:spPr>
          <a:xfrm>
            <a:off x="11578747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1" name="object 7921"/>
          <p:cNvSpPr/>
          <p:nvPr/>
        </p:nvSpPr>
        <p:spPr>
          <a:xfrm>
            <a:off x="11578747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2" name="object 7922"/>
          <p:cNvSpPr/>
          <p:nvPr/>
        </p:nvSpPr>
        <p:spPr>
          <a:xfrm>
            <a:off x="11963289" y="1007127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3" name="object 7923"/>
          <p:cNvSpPr/>
          <p:nvPr/>
        </p:nvSpPr>
        <p:spPr>
          <a:xfrm>
            <a:off x="12010850" y="10088480"/>
            <a:ext cx="217804" cy="137795"/>
          </a:xfrm>
          <a:custGeom>
            <a:avLst/>
            <a:gdLst/>
            <a:ahLst/>
            <a:cxnLst/>
            <a:rect l="l" t="t" r="r" b="b"/>
            <a:pathLst>
              <a:path w="217804" h="137795">
                <a:moveTo>
                  <a:pt x="0" y="0"/>
                </a:moveTo>
                <a:lnTo>
                  <a:pt x="68812" y="137625"/>
                </a:lnTo>
                <a:lnTo>
                  <a:pt x="217569" y="137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4" name="object 7924"/>
          <p:cNvSpPr/>
          <p:nvPr/>
        </p:nvSpPr>
        <p:spPr>
          <a:xfrm>
            <a:off x="11963289" y="1007127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5" name="object 7925"/>
          <p:cNvSpPr/>
          <p:nvPr/>
        </p:nvSpPr>
        <p:spPr>
          <a:xfrm>
            <a:off x="12022994" y="1007127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6" name="object 7926"/>
          <p:cNvSpPr/>
          <p:nvPr/>
        </p:nvSpPr>
        <p:spPr>
          <a:xfrm>
            <a:off x="12022994" y="1007127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7" name="object 7927"/>
          <p:cNvSpPr/>
          <p:nvPr/>
        </p:nvSpPr>
        <p:spPr>
          <a:xfrm>
            <a:off x="12623081" y="1007127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8" name="object 7928"/>
          <p:cNvSpPr/>
          <p:nvPr/>
        </p:nvSpPr>
        <p:spPr>
          <a:xfrm>
            <a:off x="12435870" y="10088480"/>
            <a:ext cx="224154" cy="137795"/>
          </a:xfrm>
          <a:custGeom>
            <a:avLst/>
            <a:gdLst/>
            <a:ahLst/>
            <a:cxnLst/>
            <a:rect l="l" t="t" r="r" b="b"/>
            <a:pathLst>
              <a:path w="224154" h="137795">
                <a:moveTo>
                  <a:pt x="223641" y="0"/>
                </a:moveTo>
                <a:lnTo>
                  <a:pt x="130541" y="137625"/>
                </a:lnTo>
                <a:lnTo>
                  <a:pt x="0" y="137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9" name="object 7929"/>
          <p:cNvSpPr/>
          <p:nvPr/>
        </p:nvSpPr>
        <p:spPr>
          <a:xfrm>
            <a:off x="12623081" y="1007127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0" name="object 7930"/>
          <p:cNvSpPr/>
          <p:nvPr/>
        </p:nvSpPr>
        <p:spPr>
          <a:xfrm>
            <a:off x="12659511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1" name="object 7931"/>
          <p:cNvSpPr/>
          <p:nvPr/>
        </p:nvSpPr>
        <p:spPr>
          <a:xfrm>
            <a:off x="12659511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2" name="object 7932"/>
          <p:cNvSpPr/>
          <p:nvPr/>
        </p:nvSpPr>
        <p:spPr>
          <a:xfrm>
            <a:off x="13352698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3" name="object 7933"/>
          <p:cNvSpPr/>
          <p:nvPr/>
        </p:nvSpPr>
        <p:spPr>
          <a:xfrm>
            <a:off x="13183702" y="10088480"/>
            <a:ext cx="204470" cy="137795"/>
          </a:xfrm>
          <a:custGeom>
            <a:avLst/>
            <a:gdLst/>
            <a:ahLst/>
            <a:cxnLst/>
            <a:rect l="l" t="t" r="r" b="b"/>
            <a:pathLst>
              <a:path w="204469" h="137795">
                <a:moveTo>
                  <a:pt x="204414" y="0"/>
                </a:moveTo>
                <a:lnTo>
                  <a:pt x="130541" y="137625"/>
                </a:lnTo>
                <a:lnTo>
                  <a:pt x="0" y="137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4" name="object 7934"/>
          <p:cNvSpPr/>
          <p:nvPr/>
        </p:nvSpPr>
        <p:spPr>
          <a:xfrm>
            <a:off x="13352698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5" name="object 7935"/>
          <p:cNvSpPr/>
          <p:nvPr/>
        </p:nvSpPr>
        <p:spPr>
          <a:xfrm>
            <a:off x="13388116" y="1007127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6" name="object 7936"/>
          <p:cNvSpPr/>
          <p:nvPr/>
        </p:nvSpPr>
        <p:spPr>
          <a:xfrm>
            <a:off x="13388116" y="1007127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7" name="object 7937"/>
          <p:cNvSpPr/>
          <p:nvPr/>
        </p:nvSpPr>
        <p:spPr>
          <a:xfrm>
            <a:off x="14026658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8" name="object 7938"/>
          <p:cNvSpPr/>
          <p:nvPr/>
        </p:nvSpPr>
        <p:spPr>
          <a:xfrm>
            <a:off x="13819207" y="10088480"/>
            <a:ext cx="285750" cy="142240"/>
          </a:xfrm>
          <a:custGeom>
            <a:avLst/>
            <a:gdLst/>
            <a:ahLst/>
            <a:cxnLst/>
            <a:rect l="l" t="t" r="r" b="b"/>
            <a:pathLst>
              <a:path w="285750" h="142240">
                <a:moveTo>
                  <a:pt x="285370" y="0"/>
                </a:moveTo>
                <a:lnTo>
                  <a:pt x="149768" y="141673"/>
                </a:lnTo>
                <a:lnTo>
                  <a:pt x="0" y="1416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9" name="object 7939"/>
          <p:cNvSpPr/>
          <p:nvPr/>
        </p:nvSpPr>
        <p:spPr>
          <a:xfrm>
            <a:off x="14026658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0" name="object 7940"/>
          <p:cNvSpPr/>
          <p:nvPr/>
        </p:nvSpPr>
        <p:spPr>
          <a:xfrm>
            <a:off x="14146068" y="100712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1" name="object 7941"/>
          <p:cNvSpPr/>
          <p:nvPr/>
        </p:nvSpPr>
        <p:spPr>
          <a:xfrm>
            <a:off x="7775834" y="8634306"/>
            <a:ext cx="221615" cy="129539"/>
          </a:xfrm>
          <a:custGeom>
            <a:avLst/>
            <a:gdLst/>
            <a:ahLst/>
            <a:cxnLst/>
            <a:rect l="l" t="t" r="r" b="b"/>
            <a:pathLst>
              <a:path w="221615" h="129540">
                <a:moveTo>
                  <a:pt x="0" y="0"/>
                </a:moveTo>
                <a:lnTo>
                  <a:pt x="72860" y="129529"/>
                </a:lnTo>
                <a:lnTo>
                  <a:pt x="221617" y="1295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2" name="object 7942"/>
          <p:cNvSpPr/>
          <p:nvPr/>
        </p:nvSpPr>
        <p:spPr>
          <a:xfrm>
            <a:off x="7719165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3" name="object 7943"/>
          <p:cNvSpPr/>
          <p:nvPr/>
        </p:nvSpPr>
        <p:spPr>
          <a:xfrm>
            <a:off x="7785954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4" name="object 7944"/>
          <p:cNvSpPr/>
          <p:nvPr/>
        </p:nvSpPr>
        <p:spPr>
          <a:xfrm>
            <a:off x="7800120" y="8604959"/>
            <a:ext cx="0" cy="10160"/>
          </a:xfrm>
          <a:custGeom>
            <a:avLst/>
            <a:gdLst/>
            <a:ahLst/>
            <a:cxnLst/>
            <a:rect l="l" t="t" r="r" b="b"/>
            <a:pathLst>
              <a:path w="0" h="10159">
                <a:moveTo>
                  <a:pt x="0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5" name="object 7945"/>
          <p:cNvSpPr/>
          <p:nvPr/>
        </p:nvSpPr>
        <p:spPr>
          <a:xfrm>
            <a:off x="7775834" y="8610019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6" name="object 7946"/>
          <p:cNvSpPr/>
          <p:nvPr/>
        </p:nvSpPr>
        <p:spPr>
          <a:xfrm>
            <a:off x="8622837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7" name="object 7947"/>
          <p:cNvSpPr/>
          <p:nvPr/>
        </p:nvSpPr>
        <p:spPr>
          <a:xfrm>
            <a:off x="8457889" y="8496680"/>
            <a:ext cx="219075" cy="137795"/>
          </a:xfrm>
          <a:custGeom>
            <a:avLst/>
            <a:gdLst/>
            <a:ahLst/>
            <a:cxnLst/>
            <a:rect l="l" t="t" r="r" b="b"/>
            <a:pathLst>
              <a:path w="219075" h="137795">
                <a:moveTo>
                  <a:pt x="218581" y="137625"/>
                </a:moveTo>
                <a:lnTo>
                  <a:pt x="14976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8" name="object 7948"/>
          <p:cNvSpPr/>
          <p:nvPr/>
        </p:nvSpPr>
        <p:spPr>
          <a:xfrm>
            <a:off x="8622837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9" name="object 7949"/>
          <p:cNvSpPr/>
          <p:nvPr/>
        </p:nvSpPr>
        <p:spPr>
          <a:xfrm>
            <a:off x="8682542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0" name="object 7950"/>
          <p:cNvSpPr/>
          <p:nvPr/>
        </p:nvSpPr>
        <p:spPr>
          <a:xfrm>
            <a:off x="8682542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1" name="object 7951"/>
          <p:cNvSpPr/>
          <p:nvPr/>
        </p:nvSpPr>
        <p:spPr>
          <a:xfrm>
            <a:off x="9519426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2" name="object 7952"/>
          <p:cNvSpPr/>
          <p:nvPr/>
        </p:nvSpPr>
        <p:spPr>
          <a:xfrm>
            <a:off x="9333227" y="8634306"/>
            <a:ext cx="240029" cy="146050"/>
          </a:xfrm>
          <a:custGeom>
            <a:avLst/>
            <a:gdLst/>
            <a:ahLst/>
            <a:cxnLst/>
            <a:rect l="l" t="t" r="r" b="b"/>
            <a:pathLst>
              <a:path w="240029" h="146050">
                <a:moveTo>
                  <a:pt x="239832" y="0"/>
                </a:moveTo>
                <a:lnTo>
                  <a:pt x="149768" y="145720"/>
                </a:lnTo>
                <a:lnTo>
                  <a:pt x="0" y="1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3" name="object 7953"/>
          <p:cNvSpPr/>
          <p:nvPr/>
        </p:nvSpPr>
        <p:spPr>
          <a:xfrm>
            <a:off x="9519426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4" name="object 7954"/>
          <p:cNvSpPr/>
          <p:nvPr/>
        </p:nvSpPr>
        <p:spPr>
          <a:xfrm>
            <a:off x="9579131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5" name="object 7955"/>
          <p:cNvSpPr/>
          <p:nvPr/>
        </p:nvSpPr>
        <p:spPr>
          <a:xfrm>
            <a:off x="9579131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6" name="object 7956"/>
          <p:cNvSpPr/>
          <p:nvPr/>
        </p:nvSpPr>
        <p:spPr>
          <a:xfrm>
            <a:off x="10758054" y="8610019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7" name="object 7957"/>
          <p:cNvSpPr/>
          <p:nvPr/>
        </p:nvSpPr>
        <p:spPr>
          <a:xfrm>
            <a:off x="10812700" y="8634306"/>
            <a:ext cx="254000" cy="97155"/>
          </a:xfrm>
          <a:custGeom>
            <a:avLst/>
            <a:gdLst/>
            <a:ahLst/>
            <a:cxnLst/>
            <a:rect l="l" t="t" r="r" b="b"/>
            <a:pathLst>
              <a:path w="254000" h="97154">
                <a:moveTo>
                  <a:pt x="0" y="0"/>
                </a:moveTo>
                <a:lnTo>
                  <a:pt x="104230" y="97147"/>
                </a:lnTo>
                <a:lnTo>
                  <a:pt x="253999" y="971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8" name="object 7958"/>
          <p:cNvSpPr/>
          <p:nvPr/>
        </p:nvSpPr>
        <p:spPr>
          <a:xfrm>
            <a:off x="10758054" y="8610019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9" name="object 7959"/>
          <p:cNvSpPr/>
          <p:nvPr/>
        </p:nvSpPr>
        <p:spPr>
          <a:xfrm>
            <a:off x="10817759" y="8610019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0" name="object 7960"/>
          <p:cNvSpPr/>
          <p:nvPr/>
        </p:nvSpPr>
        <p:spPr>
          <a:xfrm>
            <a:off x="10817759" y="8610019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1" name="object 7961"/>
          <p:cNvSpPr/>
          <p:nvPr/>
        </p:nvSpPr>
        <p:spPr>
          <a:xfrm>
            <a:off x="11988587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2" name="object 7962"/>
          <p:cNvSpPr/>
          <p:nvPr/>
        </p:nvSpPr>
        <p:spPr>
          <a:xfrm>
            <a:off x="12042221" y="8634306"/>
            <a:ext cx="190500" cy="137795"/>
          </a:xfrm>
          <a:custGeom>
            <a:avLst/>
            <a:gdLst/>
            <a:ahLst/>
            <a:cxnLst/>
            <a:rect l="l" t="t" r="r" b="b"/>
            <a:pathLst>
              <a:path w="190500" h="137795">
                <a:moveTo>
                  <a:pt x="0" y="0"/>
                </a:moveTo>
                <a:lnTo>
                  <a:pt x="41490" y="137625"/>
                </a:lnTo>
                <a:lnTo>
                  <a:pt x="190246" y="137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3" name="object 7963"/>
          <p:cNvSpPr/>
          <p:nvPr/>
        </p:nvSpPr>
        <p:spPr>
          <a:xfrm>
            <a:off x="11988587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4" name="object 7964"/>
          <p:cNvSpPr/>
          <p:nvPr/>
        </p:nvSpPr>
        <p:spPr>
          <a:xfrm>
            <a:off x="12048293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5" name="object 7965"/>
          <p:cNvSpPr/>
          <p:nvPr/>
        </p:nvSpPr>
        <p:spPr>
          <a:xfrm>
            <a:off x="12048293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6" name="object 7966"/>
          <p:cNvSpPr/>
          <p:nvPr/>
        </p:nvSpPr>
        <p:spPr>
          <a:xfrm>
            <a:off x="12595759" y="86100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7" name="object 7967"/>
          <p:cNvSpPr/>
          <p:nvPr/>
        </p:nvSpPr>
        <p:spPr>
          <a:xfrm>
            <a:off x="8013642" y="9016823"/>
            <a:ext cx="1158875" cy="0"/>
          </a:xfrm>
          <a:custGeom>
            <a:avLst/>
            <a:gdLst/>
            <a:ahLst/>
            <a:cxnLst/>
            <a:rect l="l" t="t" r="r" b="b"/>
            <a:pathLst>
              <a:path w="1158875" h="0">
                <a:moveTo>
                  <a:pt x="0" y="0"/>
                </a:moveTo>
                <a:lnTo>
                  <a:pt x="115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8" name="object 7968"/>
          <p:cNvSpPr/>
          <p:nvPr/>
        </p:nvSpPr>
        <p:spPr>
          <a:xfrm>
            <a:off x="8234248" y="899860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9" name="object 7969"/>
          <p:cNvSpPr/>
          <p:nvPr/>
        </p:nvSpPr>
        <p:spPr>
          <a:xfrm>
            <a:off x="8197818" y="899860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0" name="object 7970"/>
          <p:cNvSpPr/>
          <p:nvPr/>
        </p:nvSpPr>
        <p:spPr>
          <a:xfrm>
            <a:off x="8644594" y="899051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1" name="object 7971"/>
          <p:cNvSpPr/>
          <p:nvPr/>
        </p:nvSpPr>
        <p:spPr>
          <a:xfrm>
            <a:off x="8234248" y="899860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2" name="object 7972"/>
          <p:cNvSpPr/>
          <p:nvPr/>
        </p:nvSpPr>
        <p:spPr>
          <a:xfrm>
            <a:off x="8628908" y="899860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3" name="object 7973"/>
          <p:cNvSpPr/>
          <p:nvPr/>
        </p:nvSpPr>
        <p:spPr>
          <a:xfrm>
            <a:off x="8704299" y="899051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4" name="object 7974"/>
          <p:cNvSpPr/>
          <p:nvPr/>
        </p:nvSpPr>
        <p:spPr>
          <a:xfrm>
            <a:off x="8628908" y="899860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5" name="object 7975"/>
          <p:cNvSpPr/>
          <p:nvPr/>
        </p:nvSpPr>
        <p:spPr>
          <a:xfrm>
            <a:off x="8688614" y="899860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6" name="object 7976"/>
          <p:cNvSpPr/>
          <p:nvPr/>
        </p:nvSpPr>
        <p:spPr>
          <a:xfrm>
            <a:off x="8688614" y="899860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7" name="object 7977"/>
          <p:cNvSpPr/>
          <p:nvPr/>
        </p:nvSpPr>
        <p:spPr>
          <a:xfrm>
            <a:off x="9082263" y="899860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8" name="object 7978"/>
          <p:cNvSpPr/>
          <p:nvPr/>
        </p:nvSpPr>
        <p:spPr>
          <a:xfrm>
            <a:off x="9082263" y="899860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9" name="object 7979"/>
          <p:cNvSpPr/>
          <p:nvPr/>
        </p:nvSpPr>
        <p:spPr>
          <a:xfrm>
            <a:off x="9118693" y="899860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0" name="object 7980"/>
          <p:cNvSpPr/>
          <p:nvPr/>
        </p:nvSpPr>
        <p:spPr>
          <a:xfrm>
            <a:off x="10149871" y="9016823"/>
            <a:ext cx="1158875" cy="0"/>
          </a:xfrm>
          <a:custGeom>
            <a:avLst/>
            <a:gdLst/>
            <a:ahLst/>
            <a:cxnLst/>
            <a:rect l="l" t="t" r="r" b="b"/>
            <a:pathLst>
              <a:path w="1158875" h="0">
                <a:moveTo>
                  <a:pt x="0" y="0"/>
                </a:moveTo>
                <a:lnTo>
                  <a:pt x="115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1" name="object 7981"/>
          <p:cNvSpPr/>
          <p:nvPr/>
        </p:nvSpPr>
        <p:spPr>
          <a:xfrm>
            <a:off x="10370477" y="899860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2" name="object 7982"/>
          <p:cNvSpPr/>
          <p:nvPr/>
        </p:nvSpPr>
        <p:spPr>
          <a:xfrm>
            <a:off x="10334047" y="899860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3" name="object 7983"/>
          <p:cNvSpPr/>
          <p:nvPr/>
        </p:nvSpPr>
        <p:spPr>
          <a:xfrm>
            <a:off x="10780824" y="899051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4" name="object 7984"/>
          <p:cNvSpPr/>
          <p:nvPr/>
        </p:nvSpPr>
        <p:spPr>
          <a:xfrm>
            <a:off x="10370477" y="899860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5" name="object 7985"/>
          <p:cNvSpPr/>
          <p:nvPr/>
        </p:nvSpPr>
        <p:spPr>
          <a:xfrm>
            <a:off x="10764126" y="899860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6" name="object 7986"/>
          <p:cNvSpPr/>
          <p:nvPr/>
        </p:nvSpPr>
        <p:spPr>
          <a:xfrm>
            <a:off x="10840529" y="899051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7" name="object 7987"/>
          <p:cNvSpPr/>
          <p:nvPr/>
        </p:nvSpPr>
        <p:spPr>
          <a:xfrm>
            <a:off x="10764126" y="899860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8" name="object 7988"/>
          <p:cNvSpPr/>
          <p:nvPr/>
        </p:nvSpPr>
        <p:spPr>
          <a:xfrm>
            <a:off x="10823831" y="899860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9" name="object 7989"/>
          <p:cNvSpPr/>
          <p:nvPr/>
        </p:nvSpPr>
        <p:spPr>
          <a:xfrm>
            <a:off x="10823831" y="899860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0" name="object 7990"/>
          <p:cNvSpPr/>
          <p:nvPr/>
        </p:nvSpPr>
        <p:spPr>
          <a:xfrm>
            <a:off x="11218492" y="899860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1" name="object 7991"/>
          <p:cNvSpPr/>
          <p:nvPr/>
        </p:nvSpPr>
        <p:spPr>
          <a:xfrm>
            <a:off x="11218492" y="899860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2" name="object 7992"/>
          <p:cNvSpPr/>
          <p:nvPr/>
        </p:nvSpPr>
        <p:spPr>
          <a:xfrm>
            <a:off x="11254923" y="899860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3" name="object 7993"/>
          <p:cNvSpPr/>
          <p:nvPr/>
        </p:nvSpPr>
        <p:spPr>
          <a:xfrm>
            <a:off x="7219260" y="9349755"/>
            <a:ext cx="0" cy="132715"/>
          </a:xfrm>
          <a:custGeom>
            <a:avLst/>
            <a:gdLst/>
            <a:ahLst/>
            <a:cxnLst/>
            <a:rect l="l" t="t" r="r" b="b"/>
            <a:pathLst>
              <a:path w="0" h="132715">
                <a:moveTo>
                  <a:pt x="0" y="0"/>
                </a:moveTo>
                <a:lnTo>
                  <a:pt x="0" y="1325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4" name="object 7994"/>
          <p:cNvSpPr/>
          <p:nvPr/>
        </p:nvSpPr>
        <p:spPr>
          <a:xfrm>
            <a:off x="7019906" y="9451962"/>
            <a:ext cx="7054850" cy="0"/>
          </a:xfrm>
          <a:custGeom>
            <a:avLst/>
            <a:gdLst/>
            <a:ahLst/>
            <a:cxnLst/>
            <a:rect l="l" t="t" r="r" b="b"/>
            <a:pathLst>
              <a:path w="7054850" h="0">
                <a:moveTo>
                  <a:pt x="0" y="0"/>
                </a:moveTo>
                <a:lnTo>
                  <a:pt x="7054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5" name="object 7995"/>
          <p:cNvSpPr/>
          <p:nvPr/>
        </p:nvSpPr>
        <p:spPr>
          <a:xfrm>
            <a:off x="7031038" y="943374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6" name="object 7996"/>
          <p:cNvSpPr/>
          <p:nvPr/>
        </p:nvSpPr>
        <p:spPr>
          <a:xfrm>
            <a:off x="7201045" y="943374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7" name="object 7997"/>
          <p:cNvSpPr/>
          <p:nvPr/>
        </p:nvSpPr>
        <p:spPr>
          <a:xfrm>
            <a:off x="7577491" y="9349755"/>
            <a:ext cx="0" cy="132715"/>
          </a:xfrm>
          <a:custGeom>
            <a:avLst/>
            <a:gdLst/>
            <a:ahLst/>
            <a:cxnLst/>
            <a:rect l="l" t="t" r="r" b="b"/>
            <a:pathLst>
              <a:path w="0" h="132715">
                <a:moveTo>
                  <a:pt x="0" y="0"/>
                </a:moveTo>
                <a:lnTo>
                  <a:pt x="0" y="1325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8" name="object 7998"/>
          <p:cNvSpPr/>
          <p:nvPr/>
        </p:nvSpPr>
        <p:spPr>
          <a:xfrm>
            <a:off x="7201045" y="943374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9" name="object 7999"/>
          <p:cNvSpPr/>
          <p:nvPr/>
        </p:nvSpPr>
        <p:spPr>
          <a:xfrm>
            <a:off x="7559276" y="943374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0" name="object 8000"/>
          <p:cNvSpPr/>
          <p:nvPr/>
        </p:nvSpPr>
        <p:spPr>
          <a:xfrm>
            <a:off x="7559276" y="943374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1" name="object 8001"/>
          <p:cNvSpPr/>
          <p:nvPr/>
        </p:nvSpPr>
        <p:spPr>
          <a:xfrm>
            <a:off x="7792025" y="943374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2" name="object 8002"/>
          <p:cNvSpPr/>
          <p:nvPr/>
        </p:nvSpPr>
        <p:spPr>
          <a:xfrm>
            <a:off x="7914471" y="9376066"/>
            <a:ext cx="0" cy="106680"/>
          </a:xfrm>
          <a:custGeom>
            <a:avLst/>
            <a:gdLst/>
            <a:ahLst/>
            <a:cxnLst/>
            <a:rect l="l" t="t" r="r" b="b"/>
            <a:pathLst>
              <a:path w="0" h="106679">
                <a:moveTo>
                  <a:pt x="0" y="0"/>
                </a:moveTo>
                <a:lnTo>
                  <a:pt x="0" y="106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3" name="object 8003"/>
          <p:cNvSpPr/>
          <p:nvPr/>
        </p:nvSpPr>
        <p:spPr>
          <a:xfrm>
            <a:off x="7792025" y="943374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4" name="object 8004"/>
          <p:cNvSpPr/>
          <p:nvPr/>
        </p:nvSpPr>
        <p:spPr>
          <a:xfrm>
            <a:off x="7897268" y="943374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5" name="object 8005"/>
          <p:cNvSpPr/>
          <p:nvPr/>
        </p:nvSpPr>
        <p:spPr>
          <a:xfrm>
            <a:off x="8130016" y="9376066"/>
            <a:ext cx="0" cy="106680"/>
          </a:xfrm>
          <a:custGeom>
            <a:avLst/>
            <a:gdLst/>
            <a:ahLst/>
            <a:cxnLst/>
            <a:rect l="l" t="t" r="r" b="b"/>
            <a:pathLst>
              <a:path w="0" h="106679">
                <a:moveTo>
                  <a:pt x="0" y="0"/>
                </a:moveTo>
                <a:lnTo>
                  <a:pt x="0" y="106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6" name="object 8006"/>
          <p:cNvSpPr/>
          <p:nvPr/>
        </p:nvSpPr>
        <p:spPr>
          <a:xfrm>
            <a:off x="7897268" y="943374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7" name="object 8007"/>
          <p:cNvSpPr/>
          <p:nvPr/>
        </p:nvSpPr>
        <p:spPr>
          <a:xfrm>
            <a:off x="8111802" y="943374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8" name="object 8008"/>
          <p:cNvSpPr/>
          <p:nvPr/>
        </p:nvSpPr>
        <p:spPr>
          <a:xfrm>
            <a:off x="9196613" y="9376066"/>
            <a:ext cx="0" cy="106680"/>
          </a:xfrm>
          <a:custGeom>
            <a:avLst/>
            <a:gdLst/>
            <a:ahLst/>
            <a:cxnLst/>
            <a:rect l="l" t="t" r="r" b="b"/>
            <a:pathLst>
              <a:path w="0" h="106679">
                <a:moveTo>
                  <a:pt x="0" y="0"/>
                </a:moveTo>
                <a:lnTo>
                  <a:pt x="0" y="106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9" name="object 8009"/>
          <p:cNvSpPr/>
          <p:nvPr/>
        </p:nvSpPr>
        <p:spPr>
          <a:xfrm>
            <a:off x="8111802" y="943374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0" name="object 8010"/>
          <p:cNvSpPr/>
          <p:nvPr/>
        </p:nvSpPr>
        <p:spPr>
          <a:xfrm>
            <a:off x="9178398" y="943374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1" name="object 8011"/>
          <p:cNvSpPr/>
          <p:nvPr/>
        </p:nvSpPr>
        <p:spPr>
          <a:xfrm>
            <a:off x="9411148" y="9376066"/>
            <a:ext cx="0" cy="106680"/>
          </a:xfrm>
          <a:custGeom>
            <a:avLst/>
            <a:gdLst/>
            <a:ahLst/>
            <a:cxnLst/>
            <a:rect l="l" t="t" r="r" b="b"/>
            <a:pathLst>
              <a:path w="0" h="106679">
                <a:moveTo>
                  <a:pt x="0" y="0"/>
                </a:moveTo>
                <a:lnTo>
                  <a:pt x="0" y="106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2" name="object 8012"/>
          <p:cNvSpPr/>
          <p:nvPr/>
        </p:nvSpPr>
        <p:spPr>
          <a:xfrm>
            <a:off x="9178398" y="943374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3" name="object 8013"/>
          <p:cNvSpPr/>
          <p:nvPr/>
        </p:nvSpPr>
        <p:spPr>
          <a:xfrm>
            <a:off x="9392932" y="943374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4" name="object 8014"/>
          <p:cNvSpPr/>
          <p:nvPr/>
        </p:nvSpPr>
        <p:spPr>
          <a:xfrm>
            <a:off x="9925218" y="9376066"/>
            <a:ext cx="0" cy="106680"/>
          </a:xfrm>
          <a:custGeom>
            <a:avLst/>
            <a:gdLst/>
            <a:ahLst/>
            <a:cxnLst/>
            <a:rect l="l" t="t" r="r" b="b"/>
            <a:pathLst>
              <a:path w="0" h="106679">
                <a:moveTo>
                  <a:pt x="0" y="0"/>
                </a:moveTo>
                <a:lnTo>
                  <a:pt x="0" y="106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5" name="object 8015"/>
          <p:cNvSpPr/>
          <p:nvPr/>
        </p:nvSpPr>
        <p:spPr>
          <a:xfrm>
            <a:off x="9392932" y="943374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6" name="object 8016"/>
          <p:cNvSpPr/>
          <p:nvPr/>
        </p:nvSpPr>
        <p:spPr>
          <a:xfrm>
            <a:off x="9907003" y="943374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7" name="object 8017"/>
          <p:cNvSpPr/>
          <p:nvPr/>
        </p:nvSpPr>
        <p:spPr>
          <a:xfrm>
            <a:off x="10140764" y="9376066"/>
            <a:ext cx="0" cy="106680"/>
          </a:xfrm>
          <a:custGeom>
            <a:avLst/>
            <a:gdLst/>
            <a:ahLst/>
            <a:cxnLst/>
            <a:rect l="l" t="t" r="r" b="b"/>
            <a:pathLst>
              <a:path w="0" h="106679">
                <a:moveTo>
                  <a:pt x="0" y="0"/>
                </a:moveTo>
                <a:lnTo>
                  <a:pt x="0" y="106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8" name="object 8018"/>
          <p:cNvSpPr/>
          <p:nvPr/>
        </p:nvSpPr>
        <p:spPr>
          <a:xfrm>
            <a:off x="9907003" y="943374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9" name="object 8019"/>
          <p:cNvSpPr/>
          <p:nvPr/>
        </p:nvSpPr>
        <p:spPr>
          <a:xfrm>
            <a:off x="10122549" y="943374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0" name="object 8020"/>
          <p:cNvSpPr/>
          <p:nvPr/>
        </p:nvSpPr>
        <p:spPr>
          <a:xfrm>
            <a:off x="11463384" y="9376066"/>
            <a:ext cx="0" cy="106680"/>
          </a:xfrm>
          <a:custGeom>
            <a:avLst/>
            <a:gdLst/>
            <a:ahLst/>
            <a:cxnLst/>
            <a:rect l="l" t="t" r="r" b="b"/>
            <a:pathLst>
              <a:path w="0" h="106679">
                <a:moveTo>
                  <a:pt x="0" y="0"/>
                </a:moveTo>
                <a:lnTo>
                  <a:pt x="0" y="106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1" name="object 8021"/>
          <p:cNvSpPr/>
          <p:nvPr/>
        </p:nvSpPr>
        <p:spPr>
          <a:xfrm>
            <a:off x="10122549" y="943374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2" name="object 8022"/>
          <p:cNvSpPr/>
          <p:nvPr/>
        </p:nvSpPr>
        <p:spPr>
          <a:xfrm>
            <a:off x="11446181" y="943374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3" name="object 8023"/>
          <p:cNvSpPr/>
          <p:nvPr/>
        </p:nvSpPr>
        <p:spPr>
          <a:xfrm>
            <a:off x="11678930" y="9376066"/>
            <a:ext cx="0" cy="106680"/>
          </a:xfrm>
          <a:custGeom>
            <a:avLst/>
            <a:gdLst/>
            <a:ahLst/>
            <a:cxnLst/>
            <a:rect l="l" t="t" r="r" b="b"/>
            <a:pathLst>
              <a:path w="0" h="106679">
                <a:moveTo>
                  <a:pt x="0" y="0"/>
                </a:moveTo>
                <a:lnTo>
                  <a:pt x="0" y="106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4" name="object 8024"/>
          <p:cNvSpPr/>
          <p:nvPr/>
        </p:nvSpPr>
        <p:spPr>
          <a:xfrm>
            <a:off x="11446181" y="943374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5" name="object 8025"/>
          <p:cNvSpPr/>
          <p:nvPr/>
        </p:nvSpPr>
        <p:spPr>
          <a:xfrm>
            <a:off x="11660715" y="943374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6" name="object 8026"/>
          <p:cNvSpPr/>
          <p:nvPr/>
        </p:nvSpPr>
        <p:spPr>
          <a:xfrm>
            <a:off x="12655463" y="9376066"/>
            <a:ext cx="0" cy="106680"/>
          </a:xfrm>
          <a:custGeom>
            <a:avLst/>
            <a:gdLst/>
            <a:ahLst/>
            <a:cxnLst/>
            <a:rect l="l" t="t" r="r" b="b"/>
            <a:pathLst>
              <a:path w="0" h="106679">
                <a:moveTo>
                  <a:pt x="0" y="0"/>
                </a:moveTo>
                <a:lnTo>
                  <a:pt x="0" y="106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7" name="object 8027"/>
          <p:cNvSpPr/>
          <p:nvPr/>
        </p:nvSpPr>
        <p:spPr>
          <a:xfrm>
            <a:off x="11660715" y="943374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8" name="object 8028"/>
          <p:cNvSpPr/>
          <p:nvPr/>
        </p:nvSpPr>
        <p:spPr>
          <a:xfrm>
            <a:off x="12637248" y="943374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9" name="object 8029"/>
          <p:cNvSpPr/>
          <p:nvPr/>
        </p:nvSpPr>
        <p:spPr>
          <a:xfrm>
            <a:off x="12690881" y="9340647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 h="0">
                <a:moveTo>
                  <a:pt x="0" y="0"/>
                </a:moveTo>
                <a:lnTo>
                  <a:pt x="124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0" name="object 8030"/>
          <p:cNvSpPr/>
          <p:nvPr/>
        </p:nvSpPr>
        <p:spPr>
          <a:xfrm>
            <a:off x="12690881" y="9174688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 h="0">
                <a:moveTo>
                  <a:pt x="0" y="0"/>
                </a:moveTo>
                <a:lnTo>
                  <a:pt x="124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1" name="object 8031"/>
          <p:cNvSpPr/>
          <p:nvPr/>
        </p:nvSpPr>
        <p:spPr>
          <a:xfrm>
            <a:off x="12784993" y="8807350"/>
            <a:ext cx="0" cy="563245"/>
          </a:xfrm>
          <a:custGeom>
            <a:avLst/>
            <a:gdLst/>
            <a:ahLst/>
            <a:cxnLst/>
            <a:rect l="l" t="t" r="r" b="b"/>
            <a:pathLst>
              <a:path w="0" h="563245">
                <a:moveTo>
                  <a:pt x="0" y="0"/>
                </a:moveTo>
                <a:lnTo>
                  <a:pt x="0" y="5626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2" name="object 8032"/>
          <p:cNvSpPr/>
          <p:nvPr/>
        </p:nvSpPr>
        <p:spPr>
          <a:xfrm>
            <a:off x="12767790" y="932243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3" name="object 8033"/>
          <p:cNvSpPr/>
          <p:nvPr/>
        </p:nvSpPr>
        <p:spPr>
          <a:xfrm>
            <a:off x="12767790" y="915647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4" name="object 8034"/>
          <p:cNvSpPr/>
          <p:nvPr/>
        </p:nvSpPr>
        <p:spPr>
          <a:xfrm>
            <a:off x="12690881" y="8959142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 h="0">
                <a:moveTo>
                  <a:pt x="0" y="0"/>
                </a:moveTo>
                <a:lnTo>
                  <a:pt x="124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5" name="object 8035"/>
          <p:cNvSpPr/>
          <p:nvPr/>
        </p:nvSpPr>
        <p:spPr>
          <a:xfrm>
            <a:off x="12767790" y="915647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6" name="object 8036"/>
          <p:cNvSpPr/>
          <p:nvPr/>
        </p:nvSpPr>
        <p:spPr>
          <a:xfrm>
            <a:off x="12767790" y="894092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7" name="object 8037"/>
          <p:cNvSpPr/>
          <p:nvPr/>
        </p:nvSpPr>
        <p:spPr>
          <a:xfrm>
            <a:off x="12767790" y="894092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8" name="object 8038"/>
          <p:cNvSpPr/>
          <p:nvPr/>
        </p:nvSpPr>
        <p:spPr>
          <a:xfrm>
            <a:off x="12767790" y="881949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9" name="object 8039"/>
          <p:cNvSpPr/>
          <p:nvPr/>
        </p:nvSpPr>
        <p:spPr>
          <a:xfrm>
            <a:off x="7974176" y="9679651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0" name="object 8040"/>
          <p:cNvSpPr/>
          <p:nvPr/>
        </p:nvSpPr>
        <p:spPr>
          <a:xfrm>
            <a:off x="7019906" y="9708998"/>
            <a:ext cx="7174230" cy="0"/>
          </a:xfrm>
          <a:custGeom>
            <a:avLst/>
            <a:gdLst/>
            <a:ahLst/>
            <a:cxnLst/>
            <a:rect l="l" t="t" r="r" b="b"/>
            <a:pathLst>
              <a:path w="7174230" h="0">
                <a:moveTo>
                  <a:pt x="0" y="0"/>
                </a:moveTo>
                <a:lnTo>
                  <a:pt x="71737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1" name="object 8041"/>
          <p:cNvSpPr/>
          <p:nvPr/>
        </p:nvSpPr>
        <p:spPr>
          <a:xfrm>
            <a:off x="7031038" y="96907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2" name="object 8042"/>
          <p:cNvSpPr/>
          <p:nvPr/>
        </p:nvSpPr>
        <p:spPr>
          <a:xfrm>
            <a:off x="7956974" y="969078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3" name="object 8043"/>
          <p:cNvSpPr/>
          <p:nvPr/>
        </p:nvSpPr>
        <p:spPr>
          <a:xfrm>
            <a:off x="8189722" y="9679651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4" name="object 8044"/>
          <p:cNvSpPr/>
          <p:nvPr/>
        </p:nvSpPr>
        <p:spPr>
          <a:xfrm>
            <a:off x="7956974" y="969078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5" name="object 8045"/>
          <p:cNvSpPr/>
          <p:nvPr/>
        </p:nvSpPr>
        <p:spPr>
          <a:xfrm>
            <a:off x="8171507" y="96907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6" name="object 8046"/>
          <p:cNvSpPr/>
          <p:nvPr/>
        </p:nvSpPr>
        <p:spPr>
          <a:xfrm>
            <a:off x="8897076" y="9679651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7" name="object 8047"/>
          <p:cNvSpPr/>
          <p:nvPr/>
        </p:nvSpPr>
        <p:spPr>
          <a:xfrm>
            <a:off x="8171507" y="96907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8" name="object 8048"/>
          <p:cNvSpPr/>
          <p:nvPr/>
        </p:nvSpPr>
        <p:spPr>
          <a:xfrm>
            <a:off x="8879873" y="969078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9" name="object 8049"/>
          <p:cNvSpPr/>
          <p:nvPr/>
        </p:nvSpPr>
        <p:spPr>
          <a:xfrm>
            <a:off x="9112622" y="9679651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0" name="object 8050"/>
          <p:cNvSpPr/>
          <p:nvPr/>
        </p:nvSpPr>
        <p:spPr>
          <a:xfrm>
            <a:off x="8879873" y="969078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1" name="object 8051"/>
          <p:cNvSpPr/>
          <p:nvPr/>
        </p:nvSpPr>
        <p:spPr>
          <a:xfrm>
            <a:off x="9094406" y="96907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2" name="object 8052"/>
          <p:cNvSpPr/>
          <p:nvPr/>
        </p:nvSpPr>
        <p:spPr>
          <a:xfrm>
            <a:off x="10367441" y="9679651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3" name="object 8053"/>
          <p:cNvSpPr/>
          <p:nvPr/>
        </p:nvSpPr>
        <p:spPr>
          <a:xfrm>
            <a:off x="9094406" y="96907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4" name="object 8054"/>
          <p:cNvSpPr/>
          <p:nvPr/>
        </p:nvSpPr>
        <p:spPr>
          <a:xfrm>
            <a:off x="10349226" y="96907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5" name="object 8055"/>
          <p:cNvSpPr/>
          <p:nvPr/>
        </p:nvSpPr>
        <p:spPr>
          <a:xfrm>
            <a:off x="10582987" y="9679651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6" name="object 8056"/>
          <p:cNvSpPr/>
          <p:nvPr/>
        </p:nvSpPr>
        <p:spPr>
          <a:xfrm>
            <a:off x="10349226" y="96907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7" name="object 8057"/>
          <p:cNvSpPr/>
          <p:nvPr/>
        </p:nvSpPr>
        <p:spPr>
          <a:xfrm>
            <a:off x="10564772" y="96907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8" name="object 8058"/>
          <p:cNvSpPr/>
          <p:nvPr/>
        </p:nvSpPr>
        <p:spPr>
          <a:xfrm>
            <a:off x="11168907" y="9679651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9" name="object 8059"/>
          <p:cNvSpPr/>
          <p:nvPr/>
        </p:nvSpPr>
        <p:spPr>
          <a:xfrm>
            <a:off x="10564772" y="96907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0" name="object 8060"/>
          <p:cNvSpPr/>
          <p:nvPr/>
        </p:nvSpPr>
        <p:spPr>
          <a:xfrm>
            <a:off x="11150692" y="969078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1" name="object 8061"/>
          <p:cNvSpPr/>
          <p:nvPr/>
        </p:nvSpPr>
        <p:spPr>
          <a:xfrm>
            <a:off x="11383440" y="9679651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2" name="object 8062"/>
          <p:cNvSpPr/>
          <p:nvPr/>
        </p:nvSpPr>
        <p:spPr>
          <a:xfrm>
            <a:off x="11150692" y="969078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3" name="object 8063"/>
          <p:cNvSpPr/>
          <p:nvPr/>
        </p:nvSpPr>
        <p:spPr>
          <a:xfrm>
            <a:off x="11365225" y="96907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4" name="object 8064"/>
          <p:cNvSpPr/>
          <p:nvPr/>
        </p:nvSpPr>
        <p:spPr>
          <a:xfrm>
            <a:off x="12378189" y="9679651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5" name="object 8065"/>
          <p:cNvSpPr/>
          <p:nvPr/>
        </p:nvSpPr>
        <p:spPr>
          <a:xfrm>
            <a:off x="11365225" y="96907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6" name="object 8066"/>
          <p:cNvSpPr/>
          <p:nvPr/>
        </p:nvSpPr>
        <p:spPr>
          <a:xfrm>
            <a:off x="12359974" y="96907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7" name="object 8067"/>
          <p:cNvSpPr/>
          <p:nvPr/>
        </p:nvSpPr>
        <p:spPr>
          <a:xfrm>
            <a:off x="12593735" y="9679651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8" name="object 8068"/>
          <p:cNvSpPr/>
          <p:nvPr/>
        </p:nvSpPr>
        <p:spPr>
          <a:xfrm>
            <a:off x="12359974" y="96907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9" name="object 8069"/>
          <p:cNvSpPr/>
          <p:nvPr/>
        </p:nvSpPr>
        <p:spPr>
          <a:xfrm>
            <a:off x="12575520" y="969078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0" name="object 8070"/>
          <p:cNvSpPr/>
          <p:nvPr/>
        </p:nvSpPr>
        <p:spPr>
          <a:xfrm>
            <a:off x="13107806" y="9679651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1" name="object 8071"/>
          <p:cNvSpPr/>
          <p:nvPr/>
        </p:nvSpPr>
        <p:spPr>
          <a:xfrm>
            <a:off x="12575520" y="969078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2" name="object 8072"/>
          <p:cNvSpPr/>
          <p:nvPr/>
        </p:nvSpPr>
        <p:spPr>
          <a:xfrm>
            <a:off x="13089591" y="969078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3" name="object 8073"/>
          <p:cNvSpPr/>
          <p:nvPr/>
        </p:nvSpPr>
        <p:spPr>
          <a:xfrm>
            <a:off x="13322340" y="9679651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4" name="object 8074"/>
          <p:cNvSpPr/>
          <p:nvPr/>
        </p:nvSpPr>
        <p:spPr>
          <a:xfrm>
            <a:off x="13089591" y="969078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5" name="object 8075"/>
          <p:cNvSpPr/>
          <p:nvPr/>
        </p:nvSpPr>
        <p:spPr>
          <a:xfrm>
            <a:off x="13304124" y="96907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6" name="object 8076"/>
          <p:cNvSpPr/>
          <p:nvPr/>
        </p:nvSpPr>
        <p:spPr>
          <a:xfrm>
            <a:off x="13762538" y="9679651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7" name="object 8077"/>
          <p:cNvSpPr/>
          <p:nvPr/>
        </p:nvSpPr>
        <p:spPr>
          <a:xfrm>
            <a:off x="13304124" y="96907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8" name="object 8078"/>
          <p:cNvSpPr/>
          <p:nvPr/>
        </p:nvSpPr>
        <p:spPr>
          <a:xfrm>
            <a:off x="13744323" y="96907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9" name="object 8079"/>
          <p:cNvSpPr/>
          <p:nvPr/>
        </p:nvSpPr>
        <p:spPr>
          <a:xfrm>
            <a:off x="13977072" y="9679651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0" name="object 8080"/>
          <p:cNvSpPr/>
          <p:nvPr/>
        </p:nvSpPr>
        <p:spPr>
          <a:xfrm>
            <a:off x="13744323" y="96907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1" name="object 8081"/>
          <p:cNvSpPr/>
          <p:nvPr/>
        </p:nvSpPr>
        <p:spPr>
          <a:xfrm>
            <a:off x="13959868" y="969078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2" name="object 8082"/>
          <p:cNvSpPr/>
          <p:nvPr/>
        </p:nvSpPr>
        <p:spPr>
          <a:xfrm>
            <a:off x="14044872" y="9679651"/>
            <a:ext cx="0" cy="11430"/>
          </a:xfrm>
          <a:custGeom>
            <a:avLst/>
            <a:gdLst/>
            <a:ahLst/>
            <a:cxnLst/>
            <a:rect l="l" t="t" r="r" b="b"/>
            <a:pathLst>
              <a:path w="0" h="11429">
                <a:moveTo>
                  <a:pt x="0" y="0"/>
                </a:moveTo>
                <a:lnTo>
                  <a:pt x="0" y="11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3" name="object 8083"/>
          <p:cNvSpPr/>
          <p:nvPr/>
        </p:nvSpPr>
        <p:spPr>
          <a:xfrm>
            <a:off x="13794920" y="9584528"/>
            <a:ext cx="215900" cy="124460"/>
          </a:xfrm>
          <a:custGeom>
            <a:avLst/>
            <a:gdLst/>
            <a:ahLst/>
            <a:cxnLst/>
            <a:rect l="l" t="t" r="r" b="b"/>
            <a:pathLst>
              <a:path w="215900" h="124459">
                <a:moveTo>
                  <a:pt x="215545" y="124470"/>
                </a:moveTo>
                <a:lnTo>
                  <a:pt x="14976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4" name="object 8084"/>
          <p:cNvSpPr/>
          <p:nvPr/>
        </p:nvSpPr>
        <p:spPr>
          <a:xfrm>
            <a:off x="13959868" y="969078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5" name="object 8085"/>
          <p:cNvSpPr/>
          <p:nvPr/>
        </p:nvSpPr>
        <p:spPr>
          <a:xfrm>
            <a:off x="14026658" y="969078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6" name="object 8086"/>
          <p:cNvSpPr/>
          <p:nvPr/>
        </p:nvSpPr>
        <p:spPr>
          <a:xfrm>
            <a:off x="14104577" y="9580480"/>
            <a:ext cx="236854" cy="128905"/>
          </a:xfrm>
          <a:custGeom>
            <a:avLst/>
            <a:gdLst/>
            <a:ahLst/>
            <a:cxnLst/>
            <a:rect l="l" t="t" r="r" b="b"/>
            <a:pathLst>
              <a:path w="236855" h="128904">
                <a:moveTo>
                  <a:pt x="0" y="128517"/>
                </a:moveTo>
                <a:lnTo>
                  <a:pt x="88039" y="0"/>
                </a:lnTo>
                <a:lnTo>
                  <a:pt x="2367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7" name="object 8087"/>
          <p:cNvSpPr/>
          <p:nvPr/>
        </p:nvSpPr>
        <p:spPr>
          <a:xfrm>
            <a:off x="14026658" y="969078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8" name="object 8088"/>
          <p:cNvSpPr/>
          <p:nvPr/>
        </p:nvSpPr>
        <p:spPr>
          <a:xfrm>
            <a:off x="14146068" y="969078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9" name="object 8089"/>
          <p:cNvSpPr/>
          <p:nvPr/>
        </p:nvSpPr>
        <p:spPr>
          <a:xfrm>
            <a:off x="14044872" y="9316361"/>
            <a:ext cx="0" cy="166370"/>
          </a:xfrm>
          <a:custGeom>
            <a:avLst/>
            <a:gdLst/>
            <a:ahLst/>
            <a:cxnLst/>
            <a:rect l="l" t="t" r="r" b="b"/>
            <a:pathLst>
              <a:path w="0" h="166370">
                <a:moveTo>
                  <a:pt x="0" y="0"/>
                </a:moveTo>
                <a:lnTo>
                  <a:pt x="0" y="1659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0" name="object 8090"/>
          <p:cNvSpPr/>
          <p:nvPr/>
        </p:nvSpPr>
        <p:spPr>
          <a:xfrm>
            <a:off x="12637248" y="943374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1" name="object 8091"/>
          <p:cNvSpPr/>
          <p:nvPr/>
        </p:nvSpPr>
        <p:spPr>
          <a:xfrm>
            <a:off x="14026658" y="943374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2" name="object 8092"/>
          <p:cNvSpPr/>
          <p:nvPr/>
        </p:nvSpPr>
        <p:spPr>
          <a:xfrm>
            <a:off x="13255550" y="7140665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2388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3" name="object 8093"/>
          <p:cNvSpPr/>
          <p:nvPr/>
        </p:nvSpPr>
        <p:spPr>
          <a:xfrm>
            <a:off x="13374961" y="7122450"/>
            <a:ext cx="120014" cy="36830"/>
          </a:xfrm>
          <a:custGeom>
            <a:avLst/>
            <a:gdLst/>
            <a:ahLst/>
            <a:cxnLst/>
            <a:rect l="l" t="t" r="r" b="b"/>
            <a:pathLst>
              <a:path w="120015" h="36829">
                <a:moveTo>
                  <a:pt x="0" y="0"/>
                </a:moveTo>
                <a:lnTo>
                  <a:pt x="0" y="36430"/>
                </a:lnTo>
                <a:lnTo>
                  <a:pt x="119410" y="182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4" name="object 8094"/>
          <p:cNvSpPr/>
          <p:nvPr/>
        </p:nvSpPr>
        <p:spPr>
          <a:xfrm>
            <a:off x="13374961" y="7122450"/>
            <a:ext cx="120014" cy="36830"/>
          </a:xfrm>
          <a:custGeom>
            <a:avLst/>
            <a:gdLst/>
            <a:ahLst/>
            <a:cxnLst/>
            <a:rect l="l" t="t" r="r" b="b"/>
            <a:pathLst>
              <a:path w="120015" h="36829">
                <a:moveTo>
                  <a:pt x="0" y="0"/>
                </a:moveTo>
                <a:lnTo>
                  <a:pt x="119410" y="18215"/>
                </a:lnTo>
                <a:lnTo>
                  <a:pt x="0" y="364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5" name="object 8095"/>
          <p:cNvSpPr/>
          <p:nvPr/>
        </p:nvSpPr>
        <p:spPr>
          <a:xfrm>
            <a:off x="13494371" y="7093104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6" name="object 8096"/>
          <p:cNvSpPr/>
          <p:nvPr/>
        </p:nvSpPr>
        <p:spPr>
          <a:xfrm>
            <a:off x="13488299" y="7093104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12143" y="0"/>
                </a:moveTo>
                <a:lnTo>
                  <a:pt x="0" y="0"/>
                </a:lnTo>
                <a:lnTo>
                  <a:pt x="12143" y="238820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7" name="object 8097"/>
          <p:cNvSpPr/>
          <p:nvPr/>
        </p:nvSpPr>
        <p:spPr>
          <a:xfrm>
            <a:off x="13488299" y="7093104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0" y="0"/>
                </a:moveTo>
                <a:lnTo>
                  <a:pt x="12143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8" name="object 8098"/>
          <p:cNvSpPr/>
          <p:nvPr/>
        </p:nvSpPr>
        <p:spPr>
          <a:xfrm>
            <a:off x="12806244" y="11663076"/>
            <a:ext cx="240029" cy="0"/>
          </a:xfrm>
          <a:custGeom>
            <a:avLst/>
            <a:gdLst/>
            <a:ahLst/>
            <a:cxnLst/>
            <a:rect l="l" t="t" r="r" b="b"/>
            <a:pathLst>
              <a:path w="240030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9" name="object 8099"/>
          <p:cNvSpPr/>
          <p:nvPr/>
        </p:nvSpPr>
        <p:spPr>
          <a:xfrm>
            <a:off x="12926666" y="11645873"/>
            <a:ext cx="120014" cy="35560"/>
          </a:xfrm>
          <a:custGeom>
            <a:avLst/>
            <a:gdLst/>
            <a:ahLst/>
            <a:cxnLst/>
            <a:rect l="l" t="t" r="r" b="b"/>
            <a:pathLst>
              <a:path w="120015" h="35559">
                <a:moveTo>
                  <a:pt x="0" y="0"/>
                </a:moveTo>
                <a:lnTo>
                  <a:pt x="0" y="35418"/>
                </a:lnTo>
                <a:lnTo>
                  <a:pt x="119410" y="1720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0" name="object 8100"/>
          <p:cNvSpPr/>
          <p:nvPr/>
        </p:nvSpPr>
        <p:spPr>
          <a:xfrm>
            <a:off x="12926666" y="11645873"/>
            <a:ext cx="120014" cy="35560"/>
          </a:xfrm>
          <a:custGeom>
            <a:avLst/>
            <a:gdLst/>
            <a:ahLst/>
            <a:cxnLst/>
            <a:rect l="l" t="t" r="r" b="b"/>
            <a:pathLst>
              <a:path w="120015" h="35559">
                <a:moveTo>
                  <a:pt x="0" y="0"/>
                </a:moveTo>
                <a:lnTo>
                  <a:pt x="119410" y="17203"/>
                </a:lnTo>
                <a:lnTo>
                  <a:pt x="0" y="354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1" name="object 8101"/>
          <p:cNvSpPr/>
          <p:nvPr/>
        </p:nvSpPr>
        <p:spPr>
          <a:xfrm>
            <a:off x="13046076" y="11471817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29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2" name="object 8102"/>
          <p:cNvSpPr/>
          <p:nvPr/>
        </p:nvSpPr>
        <p:spPr>
          <a:xfrm>
            <a:off x="13040005" y="11471817"/>
            <a:ext cx="12700" cy="240029"/>
          </a:xfrm>
          <a:custGeom>
            <a:avLst/>
            <a:gdLst/>
            <a:ahLst/>
            <a:cxnLst/>
            <a:rect l="l" t="t" r="r" b="b"/>
            <a:pathLst>
              <a:path w="12700" h="240029">
                <a:moveTo>
                  <a:pt x="12143" y="0"/>
                </a:moveTo>
                <a:lnTo>
                  <a:pt x="0" y="0"/>
                </a:lnTo>
                <a:lnTo>
                  <a:pt x="12143" y="239832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3" name="object 8103"/>
          <p:cNvSpPr/>
          <p:nvPr/>
        </p:nvSpPr>
        <p:spPr>
          <a:xfrm>
            <a:off x="13040005" y="11471817"/>
            <a:ext cx="12700" cy="240029"/>
          </a:xfrm>
          <a:custGeom>
            <a:avLst/>
            <a:gdLst/>
            <a:ahLst/>
            <a:cxnLst/>
            <a:rect l="l" t="t" r="r" b="b"/>
            <a:pathLst>
              <a:path w="12700" h="240029">
                <a:moveTo>
                  <a:pt x="0" y="0"/>
                </a:moveTo>
                <a:lnTo>
                  <a:pt x="12143" y="239832"/>
                </a:lnTo>
                <a:lnTo>
                  <a:pt x="0" y="2398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4" name="object 8104"/>
          <p:cNvSpPr/>
          <p:nvPr/>
        </p:nvSpPr>
        <p:spPr>
          <a:xfrm>
            <a:off x="13303112" y="9359875"/>
            <a:ext cx="197485" cy="197485"/>
          </a:xfrm>
          <a:custGeom>
            <a:avLst/>
            <a:gdLst/>
            <a:ahLst/>
            <a:cxnLst/>
            <a:rect l="l" t="t" r="r" b="b"/>
            <a:pathLst>
              <a:path w="197484" h="197484">
                <a:moveTo>
                  <a:pt x="185187" y="185187"/>
                </a:moveTo>
                <a:lnTo>
                  <a:pt x="0" y="185187"/>
                </a:lnTo>
                <a:lnTo>
                  <a:pt x="0" y="197330"/>
                </a:lnTo>
                <a:lnTo>
                  <a:pt x="185187" y="185187"/>
                </a:lnTo>
                <a:close/>
              </a:path>
              <a:path w="197484" h="197484">
                <a:moveTo>
                  <a:pt x="185187" y="185187"/>
                </a:moveTo>
                <a:lnTo>
                  <a:pt x="0" y="197330"/>
                </a:lnTo>
                <a:lnTo>
                  <a:pt x="197330" y="197330"/>
                </a:lnTo>
                <a:lnTo>
                  <a:pt x="185187" y="185187"/>
                </a:lnTo>
                <a:close/>
              </a:path>
              <a:path w="197484" h="197484">
                <a:moveTo>
                  <a:pt x="185187" y="0"/>
                </a:moveTo>
                <a:lnTo>
                  <a:pt x="185187" y="185187"/>
                </a:lnTo>
                <a:lnTo>
                  <a:pt x="197330" y="197330"/>
                </a:lnTo>
                <a:lnTo>
                  <a:pt x="185187" y="0"/>
                </a:lnTo>
                <a:close/>
              </a:path>
              <a:path w="197484" h="197484">
                <a:moveTo>
                  <a:pt x="197330" y="0"/>
                </a:moveTo>
                <a:lnTo>
                  <a:pt x="185187" y="0"/>
                </a:lnTo>
                <a:lnTo>
                  <a:pt x="197330" y="197330"/>
                </a:lnTo>
                <a:lnTo>
                  <a:pt x="1973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5" name="object 8105"/>
          <p:cNvSpPr/>
          <p:nvPr/>
        </p:nvSpPr>
        <p:spPr>
          <a:xfrm>
            <a:off x="13488299" y="9359875"/>
            <a:ext cx="12700" cy="197485"/>
          </a:xfrm>
          <a:custGeom>
            <a:avLst/>
            <a:gdLst/>
            <a:ahLst/>
            <a:cxnLst/>
            <a:rect l="l" t="t" r="r" b="b"/>
            <a:pathLst>
              <a:path w="12700" h="197484">
                <a:moveTo>
                  <a:pt x="12143" y="0"/>
                </a:moveTo>
                <a:lnTo>
                  <a:pt x="0" y="0"/>
                </a:lnTo>
                <a:lnTo>
                  <a:pt x="12143" y="197330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6" name="object 8106"/>
          <p:cNvSpPr/>
          <p:nvPr/>
        </p:nvSpPr>
        <p:spPr>
          <a:xfrm>
            <a:off x="13488299" y="9359875"/>
            <a:ext cx="12700" cy="197485"/>
          </a:xfrm>
          <a:custGeom>
            <a:avLst/>
            <a:gdLst/>
            <a:ahLst/>
            <a:cxnLst/>
            <a:rect l="l" t="t" r="r" b="b"/>
            <a:pathLst>
              <a:path w="12700" h="197484">
                <a:moveTo>
                  <a:pt x="0" y="0"/>
                </a:moveTo>
                <a:lnTo>
                  <a:pt x="12143" y="197330"/>
                </a:lnTo>
                <a:lnTo>
                  <a:pt x="0" y="18518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7" name="object 8107"/>
          <p:cNvSpPr/>
          <p:nvPr/>
        </p:nvSpPr>
        <p:spPr>
          <a:xfrm>
            <a:off x="13303112" y="9545062"/>
            <a:ext cx="197485" cy="12700"/>
          </a:xfrm>
          <a:custGeom>
            <a:avLst/>
            <a:gdLst/>
            <a:ahLst/>
            <a:cxnLst/>
            <a:rect l="l" t="t" r="r" b="b"/>
            <a:pathLst>
              <a:path w="197484" h="12700">
                <a:moveTo>
                  <a:pt x="197330" y="12143"/>
                </a:moveTo>
                <a:lnTo>
                  <a:pt x="185187" y="0"/>
                </a:lnTo>
                <a:lnTo>
                  <a:pt x="0" y="12143"/>
                </a:lnTo>
                <a:lnTo>
                  <a:pt x="197330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8" name="object 8108"/>
          <p:cNvSpPr/>
          <p:nvPr/>
        </p:nvSpPr>
        <p:spPr>
          <a:xfrm>
            <a:off x="13303112" y="9545062"/>
            <a:ext cx="185420" cy="12700"/>
          </a:xfrm>
          <a:custGeom>
            <a:avLst/>
            <a:gdLst/>
            <a:ahLst/>
            <a:cxnLst/>
            <a:rect l="l" t="t" r="r" b="b"/>
            <a:pathLst>
              <a:path w="185419" h="12700">
                <a:moveTo>
                  <a:pt x="185187" y="0"/>
                </a:moveTo>
                <a:lnTo>
                  <a:pt x="0" y="12143"/>
                </a:lnTo>
                <a:lnTo>
                  <a:pt x="0" y="0"/>
                </a:lnTo>
                <a:lnTo>
                  <a:pt x="18518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9" name="object 8109"/>
          <p:cNvSpPr/>
          <p:nvPr/>
        </p:nvSpPr>
        <p:spPr>
          <a:xfrm>
            <a:off x="13040005" y="9545062"/>
            <a:ext cx="197485" cy="197485"/>
          </a:xfrm>
          <a:custGeom>
            <a:avLst/>
            <a:gdLst/>
            <a:ahLst/>
            <a:cxnLst/>
            <a:rect l="l" t="t" r="r" b="b"/>
            <a:pathLst>
              <a:path w="197484" h="197484">
                <a:moveTo>
                  <a:pt x="0" y="0"/>
                </a:moveTo>
                <a:lnTo>
                  <a:pt x="0" y="197330"/>
                </a:lnTo>
                <a:lnTo>
                  <a:pt x="12143" y="197330"/>
                </a:lnTo>
                <a:lnTo>
                  <a:pt x="0" y="0"/>
                </a:lnTo>
                <a:close/>
              </a:path>
              <a:path w="197484" h="197484">
                <a:moveTo>
                  <a:pt x="0" y="0"/>
                </a:moveTo>
                <a:lnTo>
                  <a:pt x="12143" y="197330"/>
                </a:lnTo>
                <a:lnTo>
                  <a:pt x="12143" y="12143"/>
                </a:lnTo>
                <a:lnTo>
                  <a:pt x="0" y="0"/>
                </a:lnTo>
                <a:close/>
              </a:path>
              <a:path w="197484" h="197484">
                <a:moveTo>
                  <a:pt x="197330" y="0"/>
                </a:moveTo>
                <a:lnTo>
                  <a:pt x="0" y="0"/>
                </a:lnTo>
                <a:lnTo>
                  <a:pt x="12143" y="12143"/>
                </a:lnTo>
                <a:lnTo>
                  <a:pt x="197330" y="0"/>
                </a:lnTo>
                <a:close/>
              </a:path>
              <a:path w="197484" h="197484">
                <a:moveTo>
                  <a:pt x="197330" y="0"/>
                </a:moveTo>
                <a:lnTo>
                  <a:pt x="12143" y="12143"/>
                </a:lnTo>
                <a:lnTo>
                  <a:pt x="197330" y="12143"/>
                </a:lnTo>
                <a:lnTo>
                  <a:pt x="1973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0" name="object 8110"/>
          <p:cNvSpPr/>
          <p:nvPr/>
        </p:nvSpPr>
        <p:spPr>
          <a:xfrm>
            <a:off x="13052149" y="9545062"/>
            <a:ext cx="185420" cy="12700"/>
          </a:xfrm>
          <a:custGeom>
            <a:avLst/>
            <a:gdLst/>
            <a:ahLst/>
            <a:cxnLst/>
            <a:rect l="l" t="t" r="r" b="b"/>
            <a:pathLst>
              <a:path w="185419" h="12700">
                <a:moveTo>
                  <a:pt x="185187" y="12143"/>
                </a:moveTo>
                <a:lnTo>
                  <a:pt x="185187" y="0"/>
                </a:lnTo>
                <a:lnTo>
                  <a:pt x="0" y="12143"/>
                </a:lnTo>
                <a:lnTo>
                  <a:pt x="185187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1" name="object 8111"/>
          <p:cNvSpPr/>
          <p:nvPr/>
        </p:nvSpPr>
        <p:spPr>
          <a:xfrm>
            <a:off x="13040005" y="9545062"/>
            <a:ext cx="197485" cy="12700"/>
          </a:xfrm>
          <a:custGeom>
            <a:avLst/>
            <a:gdLst/>
            <a:ahLst/>
            <a:cxnLst/>
            <a:rect l="l" t="t" r="r" b="b"/>
            <a:pathLst>
              <a:path w="197484" h="12700">
                <a:moveTo>
                  <a:pt x="197330" y="0"/>
                </a:moveTo>
                <a:lnTo>
                  <a:pt x="12143" y="12143"/>
                </a:lnTo>
                <a:lnTo>
                  <a:pt x="0" y="0"/>
                </a:lnTo>
                <a:lnTo>
                  <a:pt x="1973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2" name="object 8112"/>
          <p:cNvSpPr/>
          <p:nvPr/>
        </p:nvSpPr>
        <p:spPr>
          <a:xfrm>
            <a:off x="13040005" y="9545062"/>
            <a:ext cx="12700" cy="197485"/>
          </a:xfrm>
          <a:custGeom>
            <a:avLst/>
            <a:gdLst/>
            <a:ahLst/>
            <a:cxnLst/>
            <a:rect l="l" t="t" r="r" b="b"/>
            <a:pathLst>
              <a:path w="12700" h="197484">
                <a:moveTo>
                  <a:pt x="12143" y="12143"/>
                </a:moveTo>
                <a:lnTo>
                  <a:pt x="0" y="0"/>
                </a:lnTo>
                <a:lnTo>
                  <a:pt x="12143" y="197330"/>
                </a:lnTo>
                <a:lnTo>
                  <a:pt x="12143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3" name="object 8113"/>
          <p:cNvSpPr/>
          <p:nvPr/>
        </p:nvSpPr>
        <p:spPr>
          <a:xfrm>
            <a:off x="13040005" y="9545062"/>
            <a:ext cx="12700" cy="197485"/>
          </a:xfrm>
          <a:custGeom>
            <a:avLst/>
            <a:gdLst/>
            <a:ahLst/>
            <a:cxnLst/>
            <a:rect l="l" t="t" r="r" b="b"/>
            <a:pathLst>
              <a:path w="12700" h="197484">
                <a:moveTo>
                  <a:pt x="0" y="0"/>
                </a:moveTo>
                <a:lnTo>
                  <a:pt x="12143" y="197330"/>
                </a:lnTo>
                <a:lnTo>
                  <a:pt x="0" y="1973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4" name="object 8114"/>
          <p:cNvSpPr/>
          <p:nvPr/>
        </p:nvSpPr>
        <p:spPr>
          <a:xfrm>
            <a:off x="10085107" y="9504584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70">
                <a:moveTo>
                  <a:pt x="191258" y="96135"/>
                </a:moveTo>
                <a:lnTo>
                  <a:pt x="176079" y="44525"/>
                </a:lnTo>
                <a:lnTo>
                  <a:pt x="135601" y="9107"/>
                </a:lnTo>
                <a:lnTo>
                  <a:pt x="100183" y="0"/>
                </a:lnTo>
                <a:lnTo>
                  <a:pt x="81968" y="1011"/>
                </a:lnTo>
                <a:lnTo>
                  <a:pt x="33394" y="23274"/>
                </a:lnTo>
                <a:lnTo>
                  <a:pt x="4047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3752" y="186199"/>
                </a:lnTo>
                <a:lnTo>
                  <a:pt x="100183" y="191258"/>
                </a:lnTo>
                <a:lnTo>
                  <a:pt x="118398" y="189234"/>
                </a:lnTo>
                <a:lnTo>
                  <a:pt x="164948" y="161912"/>
                </a:lnTo>
                <a:lnTo>
                  <a:pt x="189234" y="114350"/>
                </a:lnTo>
                <a:lnTo>
                  <a:pt x="191258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5" name="object 8115"/>
          <p:cNvSpPr/>
          <p:nvPr/>
        </p:nvSpPr>
        <p:spPr>
          <a:xfrm>
            <a:off x="12982323" y="10479093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69" h="191770">
                <a:moveTo>
                  <a:pt x="191258" y="95123"/>
                </a:moveTo>
                <a:lnTo>
                  <a:pt x="176079" y="43513"/>
                </a:lnTo>
                <a:lnTo>
                  <a:pt x="134589" y="8095"/>
                </a:lnTo>
                <a:lnTo>
                  <a:pt x="100183" y="0"/>
                </a:lnTo>
                <a:lnTo>
                  <a:pt x="81968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4828"/>
                </a:lnTo>
                <a:lnTo>
                  <a:pt x="63752" y="186199"/>
                </a:lnTo>
                <a:lnTo>
                  <a:pt x="100183" y="191258"/>
                </a:lnTo>
                <a:lnTo>
                  <a:pt x="117386" y="188222"/>
                </a:lnTo>
                <a:lnTo>
                  <a:pt x="163936" y="160900"/>
                </a:lnTo>
                <a:lnTo>
                  <a:pt x="189234" y="113338"/>
                </a:lnTo>
                <a:lnTo>
                  <a:pt x="191258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6" name="object 8116"/>
          <p:cNvSpPr/>
          <p:nvPr/>
        </p:nvSpPr>
        <p:spPr>
          <a:xfrm>
            <a:off x="13774681" y="10426472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70">
                <a:moveTo>
                  <a:pt x="190246" y="96135"/>
                </a:moveTo>
                <a:lnTo>
                  <a:pt x="175067" y="44525"/>
                </a:lnTo>
                <a:lnTo>
                  <a:pt x="134589" y="9107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7027"/>
                </a:lnTo>
                <a:lnTo>
                  <a:pt x="0" y="105242"/>
                </a:lnTo>
                <a:lnTo>
                  <a:pt x="19227" y="154828"/>
                </a:lnTo>
                <a:lnTo>
                  <a:pt x="63752" y="186199"/>
                </a:lnTo>
                <a:lnTo>
                  <a:pt x="99171" y="191258"/>
                </a:lnTo>
                <a:lnTo>
                  <a:pt x="117386" y="189234"/>
                </a:lnTo>
                <a:lnTo>
                  <a:pt x="163936" y="161912"/>
                </a:lnTo>
                <a:lnTo>
                  <a:pt x="188222" y="114350"/>
                </a:lnTo>
                <a:lnTo>
                  <a:pt x="190246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7" name="object 8117"/>
          <p:cNvSpPr/>
          <p:nvPr/>
        </p:nvSpPr>
        <p:spPr>
          <a:xfrm>
            <a:off x="13658307" y="10944590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69" h="191770">
                <a:moveTo>
                  <a:pt x="191258" y="96135"/>
                </a:moveTo>
                <a:lnTo>
                  <a:pt x="176079" y="43513"/>
                </a:lnTo>
                <a:lnTo>
                  <a:pt x="135601" y="9107"/>
                </a:lnTo>
                <a:lnTo>
                  <a:pt x="100183" y="0"/>
                </a:lnTo>
                <a:lnTo>
                  <a:pt x="81968" y="1011"/>
                </a:lnTo>
                <a:lnTo>
                  <a:pt x="32382" y="23274"/>
                </a:lnTo>
                <a:lnTo>
                  <a:pt x="4047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3752" y="186199"/>
                </a:lnTo>
                <a:lnTo>
                  <a:pt x="100183" y="191258"/>
                </a:lnTo>
                <a:lnTo>
                  <a:pt x="118398" y="188222"/>
                </a:lnTo>
                <a:lnTo>
                  <a:pt x="164948" y="161912"/>
                </a:lnTo>
                <a:lnTo>
                  <a:pt x="189234" y="113338"/>
                </a:lnTo>
                <a:lnTo>
                  <a:pt x="191258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8" name="object 8118"/>
          <p:cNvSpPr/>
          <p:nvPr/>
        </p:nvSpPr>
        <p:spPr>
          <a:xfrm>
            <a:off x="12318483" y="10732081"/>
            <a:ext cx="190500" cy="190500"/>
          </a:xfrm>
          <a:custGeom>
            <a:avLst/>
            <a:gdLst/>
            <a:ahLst/>
            <a:cxnLst/>
            <a:rect l="l" t="t" r="r" b="b"/>
            <a:pathLst>
              <a:path w="190500" h="190500">
                <a:moveTo>
                  <a:pt x="190246" y="95123"/>
                </a:moveTo>
                <a:lnTo>
                  <a:pt x="175067" y="43513"/>
                </a:lnTo>
                <a:lnTo>
                  <a:pt x="134589" y="8095"/>
                </a:lnTo>
                <a:lnTo>
                  <a:pt x="99171" y="0"/>
                </a:lnTo>
                <a:lnTo>
                  <a:pt x="80956" y="0"/>
                </a:lnTo>
                <a:lnTo>
                  <a:pt x="32382" y="23274"/>
                </a:lnTo>
                <a:lnTo>
                  <a:pt x="3035" y="67800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3816"/>
                </a:lnTo>
                <a:lnTo>
                  <a:pt x="63752" y="185187"/>
                </a:lnTo>
                <a:lnTo>
                  <a:pt x="99171" y="190246"/>
                </a:lnTo>
                <a:lnTo>
                  <a:pt x="117386" y="188222"/>
                </a:lnTo>
                <a:lnTo>
                  <a:pt x="163936" y="160900"/>
                </a:lnTo>
                <a:lnTo>
                  <a:pt x="189234" y="113338"/>
                </a:lnTo>
                <a:lnTo>
                  <a:pt x="190246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9" name="object 8119"/>
          <p:cNvSpPr/>
          <p:nvPr/>
        </p:nvSpPr>
        <p:spPr>
          <a:xfrm>
            <a:off x="12244611" y="10095563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70">
                <a:moveTo>
                  <a:pt x="191258" y="95123"/>
                </a:moveTo>
                <a:lnTo>
                  <a:pt x="176079" y="43513"/>
                </a:lnTo>
                <a:lnTo>
                  <a:pt x="135601" y="8095"/>
                </a:lnTo>
                <a:lnTo>
                  <a:pt x="100183" y="0"/>
                </a:lnTo>
                <a:lnTo>
                  <a:pt x="81968" y="1011"/>
                </a:lnTo>
                <a:lnTo>
                  <a:pt x="33394" y="23274"/>
                </a:lnTo>
                <a:lnTo>
                  <a:pt x="4047" y="68812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4828"/>
                </a:lnTo>
                <a:lnTo>
                  <a:pt x="64764" y="185187"/>
                </a:lnTo>
                <a:lnTo>
                  <a:pt x="100183" y="191258"/>
                </a:lnTo>
                <a:lnTo>
                  <a:pt x="118398" y="188222"/>
                </a:lnTo>
                <a:lnTo>
                  <a:pt x="164948" y="160900"/>
                </a:lnTo>
                <a:lnTo>
                  <a:pt x="189234" y="113338"/>
                </a:lnTo>
                <a:lnTo>
                  <a:pt x="191258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0" name="object 8120"/>
          <p:cNvSpPr/>
          <p:nvPr/>
        </p:nvSpPr>
        <p:spPr>
          <a:xfrm>
            <a:off x="12248659" y="8215358"/>
            <a:ext cx="190500" cy="190500"/>
          </a:xfrm>
          <a:custGeom>
            <a:avLst/>
            <a:gdLst/>
            <a:ahLst/>
            <a:cxnLst/>
            <a:rect l="l" t="t" r="r" b="b"/>
            <a:pathLst>
              <a:path w="190500" h="190500">
                <a:moveTo>
                  <a:pt x="190246" y="95123"/>
                </a:moveTo>
                <a:lnTo>
                  <a:pt x="175067" y="43513"/>
                </a:lnTo>
                <a:lnTo>
                  <a:pt x="134589" y="8095"/>
                </a:lnTo>
                <a:lnTo>
                  <a:pt x="99171" y="0"/>
                </a:lnTo>
                <a:lnTo>
                  <a:pt x="80956" y="0"/>
                </a:lnTo>
                <a:lnTo>
                  <a:pt x="32382" y="23274"/>
                </a:lnTo>
                <a:lnTo>
                  <a:pt x="3035" y="67800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3816"/>
                </a:lnTo>
                <a:lnTo>
                  <a:pt x="63752" y="185187"/>
                </a:lnTo>
                <a:lnTo>
                  <a:pt x="80956" y="190246"/>
                </a:lnTo>
                <a:lnTo>
                  <a:pt x="99171" y="190246"/>
                </a:lnTo>
                <a:lnTo>
                  <a:pt x="150780" y="173043"/>
                </a:lnTo>
                <a:lnTo>
                  <a:pt x="184175" y="130541"/>
                </a:lnTo>
                <a:lnTo>
                  <a:pt x="190246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1" name="object 8121"/>
          <p:cNvSpPr/>
          <p:nvPr/>
        </p:nvSpPr>
        <p:spPr>
          <a:xfrm>
            <a:off x="11414811" y="8215358"/>
            <a:ext cx="191770" cy="190500"/>
          </a:xfrm>
          <a:custGeom>
            <a:avLst/>
            <a:gdLst/>
            <a:ahLst/>
            <a:cxnLst/>
            <a:rect l="l" t="t" r="r" b="b"/>
            <a:pathLst>
              <a:path w="191770" h="190500">
                <a:moveTo>
                  <a:pt x="191258" y="95123"/>
                </a:moveTo>
                <a:lnTo>
                  <a:pt x="176079" y="43513"/>
                </a:lnTo>
                <a:lnTo>
                  <a:pt x="135601" y="8095"/>
                </a:lnTo>
                <a:lnTo>
                  <a:pt x="100183" y="0"/>
                </a:lnTo>
                <a:lnTo>
                  <a:pt x="81968" y="0"/>
                </a:lnTo>
                <a:lnTo>
                  <a:pt x="33394" y="23274"/>
                </a:lnTo>
                <a:lnTo>
                  <a:pt x="4047" y="67800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3816"/>
                </a:lnTo>
                <a:lnTo>
                  <a:pt x="63752" y="185187"/>
                </a:lnTo>
                <a:lnTo>
                  <a:pt x="81968" y="190246"/>
                </a:lnTo>
                <a:lnTo>
                  <a:pt x="100183" y="190246"/>
                </a:lnTo>
                <a:lnTo>
                  <a:pt x="150780" y="173043"/>
                </a:lnTo>
                <a:lnTo>
                  <a:pt x="184175" y="130541"/>
                </a:lnTo>
                <a:lnTo>
                  <a:pt x="191258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2" name="object 8122"/>
          <p:cNvSpPr/>
          <p:nvPr/>
        </p:nvSpPr>
        <p:spPr>
          <a:xfrm>
            <a:off x="9972780" y="8215358"/>
            <a:ext cx="190500" cy="190500"/>
          </a:xfrm>
          <a:custGeom>
            <a:avLst/>
            <a:gdLst/>
            <a:ahLst/>
            <a:cxnLst/>
            <a:rect l="l" t="t" r="r" b="b"/>
            <a:pathLst>
              <a:path w="190500" h="190500">
                <a:moveTo>
                  <a:pt x="190246" y="95123"/>
                </a:moveTo>
                <a:lnTo>
                  <a:pt x="175067" y="43513"/>
                </a:lnTo>
                <a:lnTo>
                  <a:pt x="134589" y="8095"/>
                </a:lnTo>
                <a:lnTo>
                  <a:pt x="99171" y="0"/>
                </a:lnTo>
                <a:lnTo>
                  <a:pt x="80956" y="0"/>
                </a:lnTo>
                <a:lnTo>
                  <a:pt x="32382" y="23274"/>
                </a:lnTo>
                <a:lnTo>
                  <a:pt x="3035" y="67800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3816"/>
                </a:lnTo>
                <a:lnTo>
                  <a:pt x="63752" y="185187"/>
                </a:lnTo>
                <a:lnTo>
                  <a:pt x="80956" y="190246"/>
                </a:lnTo>
                <a:lnTo>
                  <a:pt x="99171" y="190246"/>
                </a:lnTo>
                <a:lnTo>
                  <a:pt x="150780" y="173043"/>
                </a:lnTo>
                <a:lnTo>
                  <a:pt x="184175" y="130541"/>
                </a:lnTo>
                <a:lnTo>
                  <a:pt x="190246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3" name="object 8123"/>
          <p:cNvSpPr/>
          <p:nvPr/>
        </p:nvSpPr>
        <p:spPr>
          <a:xfrm>
            <a:off x="9031665" y="8215358"/>
            <a:ext cx="191770" cy="190500"/>
          </a:xfrm>
          <a:custGeom>
            <a:avLst/>
            <a:gdLst/>
            <a:ahLst/>
            <a:cxnLst/>
            <a:rect l="l" t="t" r="r" b="b"/>
            <a:pathLst>
              <a:path w="191770" h="190500">
                <a:moveTo>
                  <a:pt x="191258" y="95123"/>
                </a:moveTo>
                <a:lnTo>
                  <a:pt x="176079" y="43513"/>
                </a:lnTo>
                <a:lnTo>
                  <a:pt x="135601" y="8095"/>
                </a:lnTo>
                <a:lnTo>
                  <a:pt x="100183" y="0"/>
                </a:lnTo>
                <a:lnTo>
                  <a:pt x="81968" y="0"/>
                </a:lnTo>
                <a:lnTo>
                  <a:pt x="33394" y="23274"/>
                </a:lnTo>
                <a:lnTo>
                  <a:pt x="4047" y="67800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3816"/>
                </a:lnTo>
                <a:lnTo>
                  <a:pt x="64764" y="185187"/>
                </a:lnTo>
                <a:lnTo>
                  <a:pt x="81968" y="190246"/>
                </a:lnTo>
                <a:lnTo>
                  <a:pt x="100183" y="190246"/>
                </a:lnTo>
                <a:lnTo>
                  <a:pt x="150780" y="173043"/>
                </a:lnTo>
                <a:lnTo>
                  <a:pt x="184175" y="130541"/>
                </a:lnTo>
                <a:lnTo>
                  <a:pt x="191258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4" name="object 8124"/>
          <p:cNvSpPr/>
          <p:nvPr/>
        </p:nvSpPr>
        <p:spPr>
          <a:xfrm>
            <a:off x="8150256" y="8178927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70">
                <a:moveTo>
                  <a:pt x="190246" y="95123"/>
                </a:moveTo>
                <a:lnTo>
                  <a:pt x="175067" y="43513"/>
                </a:lnTo>
                <a:lnTo>
                  <a:pt x="134589" y="8095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6015"/>
                </a:lnTo>
                <a:lnTo>
                  <a:pt x="0" y="104230"/>
                </a:lnTo>
                <a:lnTo>
                  <a:pt x="19227" y="154828"/>
                </a:lnTo>
                <a:lnTo>
                  <a:pt x="63752" y="186199"/>
                </a:lnTo>
                <a:lnTo>
                  <a:pt x="99171" y="191258"/>
                </a:lnTo>
                <a:lnTo>
                  <a:pt x="117386" y="188222"/>
                </a:lnTo>
                <a:lnTo>
                  <a:pt x="163936" y="160900"/>
                </a:lnTo>
                <a:lnTo>
                  <a:pt x="188222" y="113338"/>
                </a:lnTo>
                <a:lnTo>
                  <a:pt x="190246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5" name="object 8125"/>
          <p:cNvSpPr/>
          <p:nvPr/>
        </p:nvSpPr>
        <p:spPr>
          <a:xfrm>
            <a:off x="7271882" y="8874138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70">
                <a:moveTo>
                  <a:pt x="191258" y="96135"/>
                </a:moveTo>
                <a:lnTo>
                  <a:pt x="176079" y="44525"/>
                </a:lnTo>
                <a:lnTo>
                  <a:pt x="134589" y="9107"/>
                </a:lnTo>
                <a:lnTo>
                  <a:pt x="100183" y="0"/>
                </a:lnTo>
                <a:lnTo>
                  <a:pt x="81968" y="1011"/>
                </a:lnTo>
                <a:lnTo>
                  <a:pt x="32382" y="23274"/>
                </a:lnTo>
                <a:lnTo>
                  <a:pt x="4047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3752" y="186199"/>
                </a:lnTo>
                <a:lnTo>
                  <a:pt x="100183" y="191258"/>
                </a:lnTo>
                <a:lnTo>
                  <a:pt x="118398" y="189234"/>
                </a:lnTo>
                <a:lnTo>
                  <a:pt x="164948" y="161912"/>
                </a:lnTo>
                <a:lnTo>
                  <a:pt x="189234" y="114350"/>
                </a:lnTo>
                <a:lnTo>
                  <a:pt x="191258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6" name="object 8126"/>
          <p:cNvSpPr/>
          <p:nvPr/>
        </p:nvSpPr>
        <p:spPr>
          <a:xfrm>
            <a:off x="7751547" y="10783690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70">
                <a:moveTo>
                  <a:pt x="190246" y="95123"/>
                </a:moveTo>
                <a:lnTo>
                  <a:pt x="175067" y="43513"/>
                </a:lnTo>
                <a:lnTo>
                  <a:pt x="134589" y="8095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6015"/>
                </a:lnTo>
                <a:lnTo>
                  <a:pt x="0" y="104230"/>
                </a:lnTo>
                <a:lnTo>
                  <a:pt x="19227" y="154828"/>
                </a:lnTo>
                <a:lnTo>
                  <a:pt x="63752" y="185187"/>
                </a:lnTo>
                <a:lnTo>
                  <a:pt x="99171" y="191258"/>
                </a:lnTo>
                <a:lnTo>
                  <a:pt x="117386" y="188222"/>
                </a:lnTo>
                <a:lnTo>
                  <a:pt x="163936" y="160900"/>
                </a:lnTo>
                <a:lnTo>
                  <a:pt x="188222" y="113338"/>
                </a:lnTo>
                <a:lnTo>
                  <a:pt x="190246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7" name="object 8127"/>
          <p:cNvSpPr/>
          <p:nvPr/>
        </p:nvSpPr>
        <p:spPr>
          <a:xfrm>
            <a:off x="8983091" y="10737140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70">
                <a:moveTo>
                  <a:pt x="190246" y="96135"/>
                </a:moveTo>
                <a:lnTo>
                  <a:pt x="175067" y="44525"/>
                </a:lnTo>
                <a:lnTo>
                  <a:pt x="134589" y="9107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7027"/>
                </a:lnTo>
                <a:lnTo>
                  <a:pt x="0" y="105242"/>
                </a:lnTo>
                <a:lnTo>
                  <a:pt x="19227" y="154828"/>
                </a:lnTo>
                <a:lnTo>
                  <a:pt x="63752" y="186199"/>
                </a:lnTo>
                <a:lnTo>
                  <a:pt x="99171" y="191258"/>
                </a:lnTo>
                <a:lnTo>
                  <a:pt x="117386" y="188222"/>
                </a:lnTo>
                <a:lnTo>
                  <a:pt x="163936" y="161912"/>
                </a:lnTo>
                <a:lnTo>
                  <a:pt x="189234" y="113338"/>
                </a:lnTo>
                <a:lnTo>
                  <a:pt x="190246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8" name="object 8128"/>
          <p:cNvSpPr/>
          <p:nvPr/>
        </p:nvSpPr>
        <p:spPr>
          <a:xfrm>
            <a:off x="10309760" y="10737140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70">
                <a:moveTo>
                  <a:pt x="190246" y="96135"/>
                </a:moveTo>
                <a:lnTo>
                  <a:pt x="175067" y="44525"/>
                </a:lnTo>
                <a:lnTo>
                  <a:pt x="134589" y="9107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3752" y="186199"/>
                </a:lnTo>
                <a:lnTo>
                  <a:pt x="99171" y="191258"/>
                </a:lnTo>
                <a:lnTo>
                  <a:pt x="117386" y="188222"/>
                </a:lnTo>
                <a:lnTo>
                  <a:pt x="163936" y="161912"/>
                </a:lnTo>
                <a:lnTo>
                  <a:pt x="189234" y="113338"/>
                </a:lnTo>
                <a:lnTo>
                  <a:pt x="190246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9" name="object 8129"/>
          <p:cNvSpPr/>
          <p:nvPr/>
        </p:nvSpPr>
        <p:spPr>
          <a:xfrm>
            <a:off x="11242779" y="10737140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70">
                <a:moveTo>
                  <a:pt x="190246" y="96135"/>
                </a:moveTo>
                <a:lnTo>
                  <a:pt x="175067" y="44525"/>
                </a:lnTo>
                <a:lnTo>
                  <a:pt x="134589" y="9107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7027"/>
                </a:lnTo>
                <a:lnTo>
                  <a:pt x="0" y="105242"/>
                </a:lnTo>
                <a:lnTo>
                  <a:pt x="19227" y="154828"/>
                </a:lnTo>
                <a:lnTo>
                  <a:pt x="63752" y="186199"/>
                </a:lnTo>
                <a:lnTo>
                  <a:pt x="99171" y="191258"/>
                </a:lnTo>
                <a:lnTo>
                  <a:pt x="117386" y="188222"/>
                </a:lnTo>
                <a:lnTo>
                  <a:pt x="163936" y="161912"/>
                </a:lnTo>
                <a:lnTo>
                  <a:pt x="188222" y="113338"/>
                </a:lnTo>
                <a:lnTo>
                  <a:pt x="190246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0" name="object 8130"/>
          <p:cNvSpPr/>
          <p:nvPr/>
        </p:nvSpPr>
        <p:spPr>
          <a:xfrm>
            <a:off x="7070504" y="9100815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1" name="object 8131"/>
          <p:cNvSpPr/>
          <p:nvPr/>
        </p:nvSpPr>
        <p:spPr>
          <a:xfrm>
            <a:off x="11312604" y="9234392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0" y="0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2" name="object 8132"/>
          <p:cNvSpPr/>
          <p:nvPr/>
        </p:nvSpPr>
        <p:spPr>
          <a:xfrm>
            <a:off x="12139368" y="9237429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3" name="object 8133"/>
          <p:cNvSpPr/>
          <p:nvPr/>
        </p:nvSpPr>
        <p:spPr>
          <a:xfrm>
            <a:off x="8220081" y="11202638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5" h="0">
                <a:moveTo>
                  <a:pt x="0" y="0"/>
                </a:moveTo>
                <a:lnTo>
                  <a:pt x="1568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4" name="object 8134"/>
          <p:cNvSpPr/>
          <p:nvPr/>
        </p:nvSpPr>
        <p:spPr>
          <a:xfrm>
            <a:off x="12233480" y="9970082"/>
            <a:ext cx="164465" cy="0"/>
          </a:xfrm>
          <a:custGeom>
            <a:avLst/>
            <a:gdLst/>
            <a:ahLst/>
            <a:cxnLst/>
            <a:rect l="l" t="t" r="r" b="b"/>
            <a:pathLst>
              <a:path w="164465" h="0">
                <a:moveTo>
                  <a:pt x="0" y="0"/>
                </a:moveTo>
                <a:lnTo>
                  <a:pt x="1639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5" name="object 8135"/>
          <p:cNvSpPr/>
          <p:nvPr/>
        </p:nvSpPr>
        <p:spPr>
          <a:xfrm>
            <a:off x="13815159" y="10744224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6" name="object 8136"/>
          <p:cNvSpPr/>
          <p:nvPr/>
        </p:nvSpPr>
        <p:spPr>
          <a:xfrm>
            <a:off x="13861710" y="11256271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5" h="0">
                <a:moveTo>
                  <a:pt x="0" y="0"/>
                </a:moveTo>
                <a:lnTo>
                  <a:pt x="1669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7" name="object 8137"/>
          <p:cNvSpPr/>
          <p:nvPr/>
        </p:nvSpPr>
        <p:spPr>
          <a:xfrm>
            <a:off x="5071394" y="4879460"/>
            <a:ext cx="1324644" cy="306722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38" name="object 8138"/>
          <p:cNvSpPr/>
          <p:nvPr/>
        </p:nvSpPr>
        <p:spPr>
          <a:xfrm>
            <a:off x="6132425" y="5399097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4" h="0">
                <a:moveTo>
                  <a:pt x="0" y="0"/>
                </a:moveTo>
                <a:lnTo>
                  <a:pt x="157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9" name="object 8139"/>
          <p:cNvSpPr/>
          <p:nvPr/>
        </p:nvSpPr>
        <p:spPr>
          <a:xfrm>
            <a:off x="6259931" y="5368738"/>
            <a:ext cx="0" cy="2089150"/>
          </a:xfrm>
          <a:custGeom>
            <a:avLst/>
            <a:gdLst/>
            <a:ahLst/>
            <a:cxnLst/>
            <a:rect l="l" t="t" r="r" b="b"/>
            <a:pathLst>
              <a:path w="0" h="2089150">
                <a:moveTo>
                  <a:pt x="0" y="0"/>
                </a:moveTo>
                <a:lnTo>
                  <a:pt x="0" y="20886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0" name="object 8140"/>
          <p:cNvSpPr/>
          <p:nvPr/>
        </p:nvSpPr>
        <p:spPr>
          <a:xfrm>
            <a:off x="6236656" y="53748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1" name="object 8141"/>
          <p:cNvSpPr/>
          <p:nvPr/>
        </p:nvSpPr>
        <p:spPr>
          <a:xfrm>
            <a:off x="6236656" y="740276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2" name="object 8142"/>
          <p:cNvSpPr/>
          <p:nvPr/>
        </p:nvSpPr>
        <p:spPr>
          <a:xfrm>
            <a:off x="6087899" y="5081344"/>
            <a:ext cx="32384" cy="45085"/>
          </a:xfrm>
          <a:custGeom>
            <a:avLst/>
            <a:gdLst/>
            <a:ahLst/>
            <a:cxnLst/>
            <a:rect l="l" t="t" r="r" b="b"/>
            <a:pathLst>
              <a:path w="32385" h="45085">
                <a:moveTo>
                  <a:pt x="19227" y="0"/>
                </a:moveTo>
                <a:lnTo>
                  <a:pt x="0" y="44525"/>
                </a:lnTo>
                <a:lnTo>
                  <a:pt x="32382" y="8095"/>
                </a:lnTo>
                <a:lnTo>
                  <a:pt x="192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3" name="object 8143"/>
          <p:cNvSpPr/>
          <p:nvPr/>
        </p:nvSpPr>
        <p:spPr>
          <a:xfrm>
            <a:off x="6087899" y="5081344"/>
            <a:ext cx="32384" cy="45085"/>
          </a:xfrm>
          <a:custGeom>
            <a:avLst/>
            <a:gdLst/>
            <a:ahLst/>
            <a:cxnLst/>
            <a:rect l="l" t="t" r="r" b="b"/>
            <a:pathLst>
              <a:path w="32385" h="45085">
                <a:moveTo>
                  <a:pt x="32382" y="8095"/>
                </a:moveTo>
                <a:lnTo>
                  <a:pt x="0" y="44525"/>
                </a:lnTo>
                <a:lnTo>
                  <a:pt x="19227" y="0"/>
                </a:lnTo>
                <a:lnTo>
                  <a:pt x="32382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4" name="object 8144"/>
          <p:cNvSpPr/>
          <p:nvPr/>
        </p:nvSpPr>
        <p:spPr>
          <a:xfrm>
            <a:off x="6114210" y="4862763"/>
            <a:ext cx="1282700" cy="222885"/>
          </a:xfrm>
          <a:custGeom>
            <a:avLst/>
            <a:gdLst/>
            <a:ahLst/>
            <a:cxnLst/>
            <a:rect l="l" t="t" r="r" b="b"/>
            <a:pathLst>
              <a:path w="1282700" h="222885">
                <a:moveTo>
                  <a:pt x="0" y="222629"/>
                </a:moveTo>
                <a:lnTo>
                  <a:pt x="141673" y="0"/>
                </a:lnTo>
                <a:lnTo>
                  <a:pt x="165960" y="0"/>
                </a:lnTo>
                <a:lnTo>
                  <a:pt x="12821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5" name="object 8145"/>
          <p:cNvSpPr/>
          <p:nvPr/>
        </p:nvSpPr>
        <p:spPr>
          <a:xfrm>
            <a:off x="5890568" y="8031182"/>
            <a:ext cx="144145" cy="127635"/>
          </a:xfrm>
          <a:custGeom>
            <a:avLst/>
            <a:gdLst/>
            <a:ahLst/>
            <a:cxnLst/>
            <a:rect l="l" t="t" r="r" b="b"/>
            <a:pathLst>
              <a:path w="144145" h="127634">
                <a:moveTo>
                  <a:pt x="0" y="0"/>
                </a:moveTo>
                <a:lnTo>
                  <a:pt x="33394" y="127505"/>
                </a:lnTo>
                <a:lnTo>
                  <a:pt x="143697" y="127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6" name="object 8146"/>
          <p:cNvSpPr txBox="1"/>
          <p:nvPr/>
        </p:nvSpPr>
        <p:spPr>
          <a:xfrm>
            <a:off x="6082283" y="7871053"/>
            <a:ext cx="255270" cy="1701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baseline="11111" sz="1500" spc="15" i="1">
                <a:latin typeface="ISOCPEUR"/>
                <a:cs typeface="ISOCPEUR"/>
              </a:rPr>
              <a:t>Д</a:t>
            </a:r>
            <a:endParaRPr baseline="11111" sz="1500">
              <a:latin typeface="ISOCPEUR"/>
              <a:cs typeface="ISOCPEUR"/>
            </a:endParaRPr>
          </a:p>
        </p:txBody>
      </p:sp>
      <p:sp>
        <p:nvSpPr>
          <p:cNvPr id="8147" name="object 8147"/>
          <p:cNvSpPr txBox="1"/>
          <p:nvPr/>
        </p:nvSpPr>
        <p:spPr>
          <a:xfrm>
            <a:off x="8202321" y="7120185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148" name="object 8148"/>
          <p:cNvSpPr txBox="1"/>
          <p:nvPr/>
        </p:nvSpPr>
        <p:spPr>
          <a:xfrm>
            <a:off x="9483451" y="7120185"/>
            <a:ext cx="137604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93495" algn="l"/>
              </a:tabLst>
            </a:pPr>
            <a:r>
              <a:rPr dirty="0" sz="1000" spc="5" i="1">
                <a:latin typeface="ISOCPEUR"/>
                <a:cs typeface="ISOCPEUR"/>
              </a:rPr>
              <a:t>3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10" i="1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149" name="object 8149"/>
          <p:cNvSpPr txBox="1"/>
          <p:nvPr/>
        </p:nvSpPr>
        <p:spPr>
          <a:xfrm>
            <a:off x="12025472" y="7120185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150" name="object 8150"/>
          <p:cNvSpPr txBox="1"/>
          <p:nvPr/>
        </p:nvSpPr>
        <p:spPr>
          <a:xfrm>
            <a:off x="14015981" y="7120185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151" name="object 8151"/>
          <p:cNvSpPr txBox="1"/>
          <p:nvPr/>
        </p:nvSpPr>
        <p:spPr>
          <a:xfrm>
            <a:off x="6992027" y="7120185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152" name="object 8152"/>
          <p:cNvSpPr txBox="1"/>
          <p:nvPr/>
        </p:nvSpPr>
        <p:spPr>
          <a:xfrm>
            <a:off x="13611200" y="8540252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153" name="object 8153"/>
          <p:cNvSpPr txBox="1"/>
          <p:nvPr/>
        </p:nvSpPr>
        <p:spPr>
          <a:xfrm>
            <a:off x="12798604" y="8405662"/>
            <a:ext cx="361315" cy="2343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  <a:tabLst>
                <a:tab pos="231140" algn="l"/>
              </a:tabLst>
            </a:pPr>
            <a:r>
              <a:rPr dirty="0" sz="550" spc="15" i="1">
                <a:latin typeface="ISOCPEUR"/>
                <a:cs typeface="ISOCPEUR"/>
              </a:rPr>
              <a:t>500</a:t>
            </a:r>
            <a:r>
              <a:rPr dirty="0" sz="550" spc="15" i="1">
                <a:latin typeface="ISOCPEUR"/>
                <a:cs typeface="ISOCPEUR"/>
              </a:rPr>
              <a:t>	</a:t>
            </a:r>
            <a:r>
              <a:rPr dirty="0" sz="550" spc="15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  <a:p>
            <a:pPr algn="ctr" marL="3175">
              <a:lnSpc>
                <a:spcPct val="100000"/>
              </a:lnSpc>
              <a:spcBef>
                <a:spcPts val="390"/>
              </a:spcBef>
            </a:pPr>
            <a:r>
              <a:rPr dirty="0" sz="550" spc="15" i="1">
                <a:latin typeface="ISOCPEUR"/>
                <a:cs typeface="ISOCPEUR"/>
              </a:rPr>
              <a:t>2060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154" name="object 8154"/>
          <p:cNvSpPr txBox="1"/>
          <p:nvPr/>
        </p:nvSpPr>
        <p:spPr>
          <a:xfrm>
            <a:off x="6992027" y="12564484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155" name="object 8155"/>
          <p:cNvSpPr txBox="1"/>
          <p:nvPr/>
        </p:nvSpPr>
        <p:spPr>
          <a:xfrm>
            <a:off x="8408758" y="12562460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2а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156" name="object 8156"/>
          <p:cNvSpPr txBox="1"/>
          <p:nvPr/>
        </p:nvSpPr>
        <p:spPr>
          <a:xfrm>
            <a:off x="9603873" y="12573591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3а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157" name="object 8157"/>
          <p:cNvSpPr txBox="1"/>
          <p:nvPr/>
        </p:nvSpPr>
        <p:spPr>
          <a:xfrm>
            <a:off x="12025472" y="12573591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158" name="object 8158"/>
          <p:cNvSpPr txBox="1"/>
          <p:nvPr/>
        </p:nvSpPr>
        <p:spPr>
          <a:xfrm>
            <a:off x="14015981" y="12573591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159" name="object 8159"/>
          <p:cNvSpPr txBox="1"/>
          <p:nvPr/>
        </p:nvSpPr>
        <p:spPr>
          <a:xfrm>
            <a:off x="10794940" y="12573591"/>
            <a:ext cx="16446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160" name="object 8160"/>
          <p:cNvSpPr txBox="1"/>
          <p:nvPr/>
        </p:nvSpPr>
        <p:spPr>
          <a:xfrm>
            <a:off x="7309780" y="8540252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161" name="object 8161"/>
          <p:cNvSpPr txBox="1"/>
          <p:nvPr/>
        </p:nvSpPr>
        <p:spPr>
          <a:xfrm>
            <a:off x="6790649" y="8554419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162" name="object 8162"/>
          <p:cNvSpPr txBox="1"/>
          <p:nvPr/>
        </p:nvSpPr>
        <p:spPr>
          <a:xfrm>
            <a:off x="13371982" y="8320100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3680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163" name="object 8163"/>
          <p:cNvSpPr txBox="1"/>
          <p:nvPr/>
        </p:nvSpPr>
        <p:spPr>
          <a:xfrm>
            <a:off x="6682884" y="8251918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4255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64" name="object 8164"/>
          <p:cNvSpPr txBox="1"/>
          <p:nvPr/>
        </p:nvSpPr>
        <p:spPr>
          <a:xfrm>
            <a:off x="6682884" y="8892418"/>
            <a:ext cx="118745" cy="4108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1125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-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65" name="object 8165"/>
          <p:cNvSpPr txBox="1"/>
          <p:nvPr/>
        </p:nvSpPr>
        <p:spPr>
          <a:xfrm>
            <a:off x="6565498" y="11463264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1985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66" name="object 8166"/>
          <p:cNvSpPr txBox="1"/>
          <p:nvPr/>
        </p:nvSpPr>
        <p:spPr>
          <a:xfrm>
            <a:off x="6565498" y="10490496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67" name="object 8167"/>
          <p:cNvSpPr txBox="1"/>
          <p:nvPr/>
        </p:nvSpPr>
        <p:spPr>
          <a:xfrm>
            <a:off x="6565498" y="9473768"/>
            <a:ext cx="235585" cy="1974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2410</a:t>
            </a:r>
            <a:endParaRPr sz="700">
              <a:latin typeface="ISOCPEUR"/>
              <a:cs typeface="ISOCPEUR"/>
            </a:endParaRPr>
          </a:p>
          <a:p>
            <a:pPr marL="23495">
              <a:lnSpc>
                <a:spcPct val="100000"/>
              </a:lnSpc>
              <a:spcBef>
                <a:spcPts val="85"/>
              </a:spcBef>
            </a:pPr>
            <a:r>
              <a:rPr dirty="0" sz="700" i="1">
                <a:latin typeface="ISOCPEUR"/>
                <a:cs typeface="ISOCPEUR"/>
              </a:rPr>
              <a:t>1820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68" name="object 8168"/>
          <p:cNvSpPr txBox="1"/>
          <p:nvPr/>
        </p:nvSpPr>
        <p:spPr>
          <a:xfrm>
            <a:off x="6565498" y="8517190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69" name="object 8169"/>
          <p:cNvSpPr txBox="1"/>
          <p:nvPr/>
        </p:nvSpPr>
        <p:spPr>
          <a:xfrm>
            <a:off x="6924226" y="11974715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70" name="object 8170"/>
          <p:cNvSpPr txBox="1"/>
          <p:nvPr/>
        </p:nvSpPr>
        <p:spPr>
          <a:xfrm>
            <a:off x="7342162" y="11973703"/>
            <a:ext cx="205104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3047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71" name="object 8171"/>
          <p:cNvSpPr txBox="1"/>
          <p:nvPr/>
        </p:nvSpPr>
        <p:spPr>
          <a:xfrm>
            <a:off x="7778313" y="11973703"/>
            <a:ext cx="431165" cy="1193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448</a:t>
            </a:r>
            <a:r>
              <a:rPr dirty="0" sz="700" spc="10" i="1">
                <a:latin typeface="ISOCPEUR"/>
                <a:cs typeface="ISOCPEUR"/>
              </a:rPr>
              <a:t>  </a:t>
            </a:r>
            <a:r>
              <a:rPr dirty="0" sz="700" spc="-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72" name="object 8172"/>
          <p:cNvSpPr txBox="1"/>
          <p:nvPr/>
        </p:nvSpPr>
        <p:spPr>
          <a:xfrm>
            <a:off x="6431920" y="9733905"/>
            <a:ext cx="118745" cy="2362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16745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73" name="object 8173"/>
          <p:cNvSpPr txBox="1"/>
          <p:nvPr/>
        </p:nvSpPr>
        <p:spPr>
          <a:xfrm>
            <a:off x="8393579" y="11974715"/>
            <a:ext cx="19240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74" name="object 8174"/>
          <p:cNvSpPr txBox="1"/>
          <p:nvPr/>
        </p:nvSpPr>
        <p:spPr>
          <a:xfrm>
            <a:off x="9041228" y="11974715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3980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75" name="object 8175"/>
          <p:cNvSpPr txBox="1"/>
          <p:nvPr/>
        </p:nvSpPr>
        <p:spPr>
          <a:xfrm>
            <a:off x="9618040" y="11973703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76" name="object 8176"/>
          <p:cNvSpPr txBox="1"/>
          <p:nvPr/>
        </p:nvSpPr>
        <p:spPr>
          <a:xfrm>
            <a:off x="10164494" y="11974715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3980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77" name="object 8177"/>
          <p:cNvSpPr txBox="1"/>
          <p:nvPr/>
        </p:nvSpPr>
        <p:spPr>
          <a:xfrm>
            <a:off x="10760533" y="11974715"/>
            <a:ext cx="1866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78" name="object 8178"/>
          <p:cNvSpPr txBox="1"/>
          <p:nvPr/>
        </p:nvSpPr>
        <p:spPr>
          <a:xfrm>
            <a:off x="11355561" y="11974715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3980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79" name="object 8179"/>
          <p:cNvSpPr txBox="1"/>
          <p:nvPr/>
        </p:nvSpPr>
        <p:spPr>
          <a:xfrm>
            <a:off x="12232923" y="11974715"/>
            <a:ext cx="1866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3310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80" name="object 8180"/>
          <p:cNvSpPr txBox="1"/>
          <p:nvPr/>
        </p:nvSpPr>
        <p:spPr>
          <a:xfrm>
            <a:off x="12915990" y="11974715"/>
            <a:ext cx="205104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81" name="object 8181"/>
          <p:cNvSpPr txBox="1"/>
          <p:nvPr/>
        </p:nvSpPr>
        <p:spPr>
          <a:xfrm>
            <a:off x="13637511" y="11974715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3530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82" name="object 8182"/>
          <p:cNvSpPr txBox="1"/>
          <p:nvPr/>
        </p:nvSpPr>
        <p:spPr>
          <a:xfrm>
            <a:off x="11376812" y="11531580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4900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183" name="object 8183"/>
          <p:cNvSpPr txBox="1"/>
          <p:nvPr/>
        </p:nvSpPr>
        <p:spPr>
          <a:xfrm>
            <a:off x="10928518" y="11444552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184" name="object 8184"/>
          <p:cNvSpPr txBox="1"/>
          <p:nvPr/>
        </p:nvSpPr>
        <p:spPr>
          <a:xfrm>
            <a:off x="10205984" y="11532592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4600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185" name="object 8185"/>
          <p:cNvSpPr txBox="1"/>
          <p:nvPr/>
        </p:nvSpPr>
        <p:spPr>
          <a:xfrm>
            <a:off x="9802216" y="11447588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186" name="object 8186"/>
          <p:cNvSpPr txBox="1"/>
          <p:nvPr/>
        </p:nvSpPr>
        <p:spPr>
          <a:xfrm>
            <a:off x="9081706" y="11532592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4500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187" name="object 8187"/>
          <p:cNvSpPr txBox="1"/>
          <p:nvPr/>
        </p:nvSpPr>
        <p:spPr>
          <a:xfrm>
            <a:off x="8691093" y="11446576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188" name="object 8188"/>
          <p:cNvSpPr txBox="1"/>
          <p:nvPr/>
        </p:nvSpPr>
        <p:spPr>
          <a:xfrm>
            <a:off x="12148931" y="11440504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189" name="object 8189"/>
          <p:cNvSpPr txBox="1"/>
          <p:nvPr/>
        </p:nvSpPr>
        <p:spPr>
          <a:xfrm>
            <a:off x="14274544" y="10934743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90" name="object 8190"/>
          <p:cNvSpPr txBox="1"/>
          <p:nvPr/>
        </p:nvSpPr>
        <p:spPr>
          <a:xfrm>
            <a:off x="14274544" y="10385394"/>
            <a:ext cx="118745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1470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91" name="object 8191"/>
          <p:cNvSpPr txBox="1"/>
          <p:nvPr/>
        </p:nvSpPr>
        <p:spPr>
          <a:xfrm>
            <a:off x="14274544" y="9917731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2375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92" name="object 8192"/>
          <p:cNvSpPr txBox="1"/>
          <p:nvPr/>
        </p:nvSpPr>
        <p:spPr>
          <a:xfrm>
            <a:off x="14274544" y="9206330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3570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93" name="object 8193"/>
          <p:cNvSpPr txBox="1"/>
          <p:nvPr/>
        </p:nvSpPr>
        <p:spPr>
          <a:xfrm>
            <a:off x="14274544" y="8260014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4330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94" name="object 8194"/>
          <p:cNvSpPr txBox="1"/>
          <p:nvPr/>
        </p:nvSpPr>
        <p:spPr>
          <a:xfrm>
            <a:off x="13588937" y="757981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3930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95" name="object 8195"/>
          <p:cNvSpPr txBox="1"/>
          <p:nvPr/>
        </p:nvSpPr>
        <p:spPr>
          <a:xfrm>
            <a:off x="12880571" y="757981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96" name="object 8196"/>
          <p:cNvSpPr txBox="1"/>
          <p:nvPr/>
        </p:nvSpPr>
        <p:spPr>
          <a:xfrm>
            <a:off x="12173218" y="757981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3920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97" name="object 8197"/>
          <p:cNvSpPr txBox="1"/>
          <p:nvPr/>
        </p:nvSpPr>
        <p:spPr>
          <a:xfrm>
            <a:off x="11403123" y="757981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98" name="object 8198"/>
          <p:cNvSpPr txBox="1"/>
          <p:nvPr/>
        </p:nvSpPr>
        <p:spPr>
          <a:xfrm>
            <a:off x="10706900" y="757981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99" name="object 8199"/>
          <p:cNvSpPr txBox="1"/>
          <p:nvPr/>
        </p:nvSpPr>
        <p:spPr>
          <a:xfrm>
            <a:off x="10011689" y="757981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00" name="object 8200"/>
          <p:cNvSpPr txBox="1"/>
          <p:nvPr/>
        </p:nvSpPr>
        <p:spPr>
          <a:xfrm>
            <a:off x="9493570" y="7579810"/>
            <a:ext cx="1866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01" name="object 8201"/>
          <p:cNvSpPr txBox="1"/>
          <p:nvPr/>
        </p:nvSpPr>
        <p:spPr>
          <a:xfrm>
            <a:off x="8974439" y="757981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02" name="object 8202"/>
          <p:cNvSpPr txBox="1"/>
          <p:nvPr/>
        </p:nvSpPr>
        <p:spPr>
          <a:xfrm>
            <a:off x="8350065" y="7578798"/>
            <a:ext cx="407670" cy="1193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1240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720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03" name="object 8203"/>
          <p:cNvSpPr txBox="1"/>
          <p:nvPr/>
        </p:nvSpPr>
        <p:spPr>
          <a:xfrm>
            <a:off x="8051540" y="7579810"/>
            <a:ext cx="1866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04" name="object 8204"/>
          <p:cNvSpPr txBox="1"/>
          <p:nvPr/>
        </p:nvSpPr>
        <p:spPr>
          <a:xfrm>
            <a:off x="7354306" y="7579810"/>
            <a:ext cx="211454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4490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05" name="object 8205"/>
          <p:cNvSpPr txBox="1"/>
          <p:nvPr/>
        </p:nvSpPr>
        <p:spPr>
          <a:xfrm>
            <a:off x="6682884" y="10715149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8650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06" name="object 8206"/>
          <p:cNvSpPr txBox="1"/>
          <p:nvPr/>
        </p:nvSpPr>
        <p:spPr>
          <a:xfrm>
            <a:off x="7652831" y="1213966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07" name="object 8207"/>
          <p:cNvSpPr txBox="1"/>
          <p:nvPr/>
        </p:nvSpPr>
        <p:spPr>
          <a:xfrm>
            <a:off x="8978487" y="12145735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08" name="object 8208"/>
          <p:cNvSpPr txBox="1"/>
          <p:nvPr/>
        </p:nvSpPr>
        <p:spPr>
          <a:xfrm>
            <a:off x="10174613" y="12145735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09" name="object 8209"/>
          <p:cNvSpPr txBox="1"/>
          <p:nvPr/>
        </p:nvSpPr>
        <p:spPr>
          <a:xfrm>
            <a:off x="11369728" y="12145735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10" name="object 8210"/>
          <p:cNvSpPr txBox="1"/>
          <p:nvPr/>
        </p:nvSpPr>
        <p:spPr>
          <a:xfrm>
            <a:off x="12960515" y="12145735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11" name="object 8211"/>
          <p:cNvSpPr txBox="1"/>
          <p:nvPr/>
        </p:nvSpPr>
        <p:spPr>
          <a:xfrm>
            <a:off x="10420518" y="12315742"/>
            <a:ext cx="24193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30260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12" name="object 8212"/>
          <p:cNvSpPr txBox="1"/>
          <p:nvPr/>
        </p:nvSpPr>
        <p:spPr>
          <a:xfrm>
            <a:off x="7536457" y="738956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13" name="object 8213"/>
          <p:cNvSpPr txBox="1"/>
          <p:nvPr/>
        </p:nvSpPr>
        <p:spPr>
          <a:xfrm>
            <a:off x="8785204" y="738956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14" name="object 8214"/>
          <p:cNvSpPr txBox="1"/>
          <p:nvPr/>
        </p:nvSpPr>
        <p:spPr>
          <a:xfrm>
            <a:off x="10066335" y="738956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15" name="object 8215"/>
          <p:cNvSpPr txBox="1"/>
          <p:nvPr/>
        </p:nvSpPr>
        <p:spPr>
          <a:xfrm>
            <a:off x="11337345" y="7388552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5270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16" name="object 8216"/>
          <p:cNvSpPr txBox="1"/>
          <p:nvPr/>
        </p:nvSpPr>
        <p:spPr>
          <a:xfrm>
            <a:off x="12960515" y="738956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17" name="object 8217"/>
          <p:cNvSpPr txBox="1"/>
          <p:nvPr/>
        </p:nvSpPr>
        <p:spPr>
          <a:xfrm>
            <a:off x="10417482" y="7243843"/>
            <a:ext cx="2482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29400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18" name="object 8218"/>
          <p:cNvSpPr txBox="1"/>
          <p:nvPr/>
        </p:nvSpPr>
        <p:spPr>
          <a:xfrm>
            <a:off x="7593740" y="7667631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19" name="object 8219"/>
          <p:cNvSpPr txBox="1"/>
          <p:nvPr/>
        </p:nvSpPr>
        <p:spPr>
          <a:xfrm>
            <a:off x="7593740" y="8283759"/>
            <a:ext cx="99695" cy="1695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3400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20" name="object 8220"/>
          <p:cNvSpPr txBox="1"/>
          <p:nvPr/>
        </p:nvSpPr>
        <p:spPr>
          <a:xfrm>
            <a:off x="7593740" y="8941260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1995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21" name="object 8221"/>
          <p:cNvSpPr txBox="1"/>
          <p:nvPr/>
        </p:nvSpPr>
        <p:spPr>
          <a:xfrm>
            <a:off x="7819405" y="9073231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280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22" name="object 8222"/>
          <p:cNvSpPr txBox="1"/>
          <p:nvPr/>
        </p:nvSpPr>
        <p:spPr>
          <a:xfrm>
            <a:off x="7593740" y="9477772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2020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23" name="object 8223"/>
          <p:cNvSpPr txBox="1"/>
          <p:nvPr/>
        </p:nvSpPr>
        <p:spPr>
          <a:xfrm>
            <a:off x="7592728" y="9971515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2140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24" name="object 8224"/>
          <p:cNvSpPr txBox="1"/>
          <p:nvPr/>
        </p:nvSpPr>
        <p:spPr>
          <a:xfrm>
            <a:off x="7716186" y="10510023"/>
            <a:ext cx="99695" cy="12001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25" name="object 8225"/>
          <p:cNvSpPr txBox="1"/>
          <p:nvPr/>
        </p:nvSpPr>
        <p:spPr>
          <a:xfrm>
            <a:off x="7592728" y="10775927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3710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26" name="object 8226"/>
          <p:cNvSpPr txBox="1"/>
          <p:nvPr/>
        </p:nvSpPr>
        <p:spPr>
          <a:xfrm>
            <a:off x="6750170" y="9995437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27" name="object 8227"/>
          <p:cNvSpPr txBox="1"/>
          <p:nvPr/>
        </p:nvSpPr>
        <p:spPr>
          <a:xfrm>
            <a:off x="7303708" y="9995437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2810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28" name="object 8228"/>
          <p:cNvSpPr txBox="1"/>
          <p:nvPr/>
        </p:nvSpPr>
        <p:spPr>
          <a:xfrm>
            <a:off x="7818791" y="10089550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29" name="object 8229"/>
          <p:cNvSpPr txBox="1"/>
          <p:nvPr/>
        </p:nvSpPr>
        <p:spPr>
          <a:xfrm>
            <a:off x="8076838" y="9995437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3420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30" name="object 8230"/>
          <p:cNvSpPr txBox="1"/>
          <p:nvPr/>
        </p:nvSpPr>
        <p:spPr>
          <a:xfrm>
            <a:off x="8660734" y="9897278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31" name="object 8231"/>
          <p:cNvSpPr txBox="1"/>
          <p:nvPr/>
        </p:nvSpPr>
        <p:spPr>
          <a:xfrm>
            <a:off x="8873244" y="9994426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2740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32" name="object 8232"/>
          <p:cNvSpPr txBox="1"/>
          <p:nvPr/>
        </p:nvSpPr>
        <p:spPr>
          <a:xfrm>
            <a:off x="9350885" y="9898291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33" name="object 8233"/>
          <p:cNvSpPr txBox="1"/>
          <p:nvPr/>
        </p:nvSpPr>
        <p:spPr>
          <a:xfrm>
            <a:off x="9436901" y="9995437"/>
            <a:ext cx="1441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1610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34" name="object 8234"/>
          <p:cNvSpPr txBox="1"/>
          <p:nvPr/>
        </p:nvSpPr>
        <p:spPr>
          <a:xfrm>
            <a:off x="9832574" y="9860848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35" name="object 8235"/>
          <p:cNvSpPr txBox="1"/>
          <p:nvPr/>
        </p:nvSpPr>
        <p:spPr>
          <a:xfrm>
            <a:off x="9881148" y="9995437"/>
            <a:ext cx="1441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1610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36" name="object 8236"/>
          <p:cNvSpPr txBox="1"/>
          <p:nvPr/>
        </p:nvSpPr>
        <p:spPr>
          <a:xfrm>
            <a:off x="10244439" y="9905374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37" name="object 8237"/>
          <p:cNvSpPr txBox="1"/>
          <p:nvPr/>
        </p:nvSpPr>
        <p:spPr>
          <a:xfrm>
            <a:off x="10429626" y="9994426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2740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38" name="object 8238"/>
          <p:cNvSpPr txBox="1"/>
          <p:nvPr/>
        </p:nvSpPr>
        <p:spPr>
          <a:xfrm>
            <a:off x="10622908" y="10132052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39" name="object 8239"/>
          <p:cNvSpPr txBox="1"/>
          <p:nvPr/>
        </p:nvSpPr>
        <p:spPr>
          <a:xfrm>
            <a:off x="11144063" y="9994426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2740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40" name="object 8240"/>
          <p:cNvSpPr txBox="1"/>
          <p:nvPr/>
        </p:nvSpPr>
        <p:spPr>
          <a:xfrm>
            <a:off x="11616645" y="10133063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41" name="object 8241"/>
          <p:cNvSpPr txBox="1"/>
          <p:nvPr/>
        </p:nvSpPr>
        <p:spPr>
          <a:xfrm>
            <a:off x="11707720" y="9995437"/>
            <a:ext cx="1441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1610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42" name="object 8242"/>
          <p:cNvSpPr txBox="1"/>
          <p:nvPr/>
        </p:nvSpPr>
        <p:spPr>
          <a:xfrm>
            <a:off x="12085178" y="10120621"/>
            <a:ext cx="46672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250</a:t>
            </a:r>
            <a:r>
              <a:rPr dirty="0" sz="550" spc="15" i="1">
                <a:latin typeface="ISOCPEUR"/>
                <a:cs typeface="ISOCPEUR"/>
              </a:rPr>
              <a:t>   </a:t>
            </a:r>
            <a:r>
              <a:rPr dirty="0" sz="550" spc="-45" i="1">
                <a:latin typeface="ISOCPEUR"/>
                <a:cs typeface="ISOCPEUR"/>
              </a:rPr>
              <a:t> </a:t>
            </a:r>
            <a:r>
              <a:rPr dirty="0" baseline="-13888" sz="1500" spc="7" i="1">
                <a:latin typeface="ISOCPEUR"/>
                <a:cs typeface="ISOCPEUR"/>
              </a:rPr>
              <a:t>6</a:t>
            </a:r>
            <a:r>
              <a:rPr dirty="0" baseline="-13888" sz="1500" spc="292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43" name="object 8243"/>
          <p:cNvSpPr txBox="1"/>
          <p:nvPr/>
        </p:nvSpPr>
        <p:spPr>
          <a:xfrm>
            <a:off x="12259233" y="9995437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2510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44" name="object 8244"/>
          <p:cNvSpPr txBox="1"/>
          <p:nvPr/>
        </p:nvSpPr>
        <p:spPr>
          <a:xfrm>
            <a:off x="12937241" y="9995437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45" name="object 8245"/>
          <p:cNvSpPr txBox="1"/>
          <p:nvPr/>
        </p:nvSpPr>
        <p:spPr>
          <a:xfrm>
            <a:off x="13180110" y="10133063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46" name="object 8246"/>
          <p:cNvSpPr txBox="1"/>
          <p:nvPr/>
        </p:nvSpPr>
        <p:spPr>
          <a:xfrm>
            <a:off x="13638524" y="9994426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2670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47" name="object 8247"/>
          <p:cNvSpPr txBox="1"/>
          <p:nvPr/>
        </p:nvSpPr>
        <p:spPr>
          <a:xfrm>
            <a:off x="13824722" y="10136099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48" name="object 8248"/>
          <p:cNvSpPr txBox="1"/>
          <p:nvPr/>
        </p:nvSpPr>
        <p:spPr>
          <a:xfrm>
            <a:off x="7854209" y="8670794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280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49" name="object 8249"/>
          <p:cNvSpPr txBox="1"/>
          <p:nvPr/>
        </p:nvSpPr>
        <p:spPr>
          <a:xfrm>
            <a:off x="8134520" y="8540252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3540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50" name="object 8250"/>
          <p:cNvSpPr txBox="1"/>
          <p:nvPr/>
        </p:nvSpPr>
        <p:spPr>
          <a:xfrm>
            <a:off x="8463404" y="8403638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51" name="object 8251"/>
          <p:cNvSpPr txBox="1"/>
          <p:nvPr/>
        </p:nvSpPr>
        <p:spPr>
          <a:xfrm>
            <a:off x="9038192" y="8540252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52" name="object 8252"/>
          <p:cNvSpPr txBox="1"/>
          <p:nvPr/>
        </p:nvSpPr>
        <p:spPr>
          <a:xfrm>
            <a:off x="9338742" y="8685972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53" name="object 8253"/>
          <p:cNvSpPr txBox="1"/>
          <p:nvPr/>
        </p:nvSpPr>
        <p:spPr>
          <a:xfrm>
            <a:off x="10101753" y="8540252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4935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54" name="object 8254"/>
          <p:cNvSpPr txBox="1"/>
          <p:nvPr/>
        </p:nvSpPr>
        <p:spPr>
          <a:xfrm>
            <a:off x="10922446" y="8637399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55" name="object 8255"/>
          <p:cNvSpPr txBox="1"/>
          <p:nvPr/>
        </p:nvSpPr>
        <p:spPr>
          <a:xfrm>
            <a:off x="11336334" y="8540252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4895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56" name="object 8256"/>
          <p:cNvSpPr txBox="1"/>
          <p:nvPr/>
        </p:nvSpPr>
        <p:spPr>
          <a:xfrm>
            <a:off x="12089226" y="8677877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57" name="object 8257"/>
          <p:cNvSpPr txBox="1"/>
          <p:nvPr/>
        </p:nvSpPr>
        <p:spPr>
          <a:xfrm>
            <a:off x="12259233" y="8540252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2290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58" name="object 8258"/>
          <p:cNvSpPr txBox="1"/>
          <p:nvPr/>
        </p:nvSpPr>
        <p:spPr>
          <a:xfrm>
            <a:off x="8010050" y="8922770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59" name="object 8259"/>
          <p:cNvSpPr txBox="1"/>
          <p:nvPr/>
        </p:nvSpPr>
        <p:spPr>
          <a:xfrm>
            <a:off x="8363221" y="8922770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1650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60" name="object 8260"/>
          <p:cNvSpPr txBox="1"/>
          <p:nvPr/>
        </p:nvSpPr>
        <p:spPr>
          <a:xfrm>
            <a:off x="8607101" y="8922770"/>
            <a:ext cx="36512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250</a:t>
            </a:r>
            <a:r>
              <a:rPr dirty="0" sz="550" spc="15" i="1">
                <a:latin typeface="ISOCPEUR"/>
                <a:cs typeface="ISOCPEUR"/>
              </a:rPr>
              <a:t>   </a:t>
            </a:r>
            <a:r>
              <a:rPr dirty="0" sz="550" spc="-45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1650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61" name="object 8261"/>
          <p:cNvSpPr txBox="1"/>
          <p:nvPr/>
        </p:nvSpPr>
        <p:spPr>
          <a:xfrm>
            <a:off x="9139387" y="8923781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62" name="object 8262"/>
          <p:cNvSpPr txBox="1"/>
          <p:nvPr/>
        </p:nvSpPr>
        <p:spPr>
          <a:xfrm>
            <a:off x="10146279" y="8922770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63" name="object 8263"/>
          <p:cNvSpPr txBox="1"/>
          <p:nvPr/>
        </p:nvSpPr>
        <p:spPr>
          <a:xfrm>
            <a:off x="10499450" y="8922770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1650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64" name="object 8264"/>
          <p:cNvSpPr txBox="1"/>
          <p:nvPr/>
        </p:nvSpPr>
        <p:spPr>
          <a:xfrm>
            <a:off x="10743331" y="8922770"/>
            <a:ext cx="36512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250</a:t>
            </a:r>
            <a:r>
              <a:rPr dirty="0" sz="550" spc="15" i="1">
                <a:latin typeface="ISOCPEUR"/>
                <a:cs typeface="ISOCPEUR"/>
              </a:rPr>
              <a:t>   </a:t>
            </a:r>
            <a:r>
              <a:rPr dirty="0" sz="550" spc="-45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1650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65" name="object 8265"/>
          <p:cNvSpPr txBox="1"/>
          <p:nvPr/>
        </p:nvSpPr>
        <p:spPr>
          <a:xfrm>
            <a:off x="11274605" y="8923781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66" name="object 8266"/>
          <p:cNvSpPr txBox="1"/>
          <p:nvPr/>
        </p:nvSpPr>
        <p:spPr>
          <a:xfrm>
            <a:off x="7064887" y="9357908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710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67" name="object 8267"/>
          <p:cNvSpPr txBox="1"/>
          <p:nvPr/>
        </p:nvSpPr>
        <p:spPr>
          <a:xfrm>
            <a:off x="7312815" y="9357908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68" name="object 8268"/>
          <p:cNvSpPr txBox="1"/>
          <p:nvPr/>
        </p:nvSpPr>
        <p:spPr>
          <a:xfrm>
            <a:off x="7624496" y="9357908"/>
            <a:ext cx="455295" cy="100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971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0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440</a:t>
            </a:r>
            <a:r>
              <a:rPr dirty="0" sz="550" i="1">
                <a:latin typeface="ISOCPEUR"/>
                <a:cs typeface="ISOCPEUR"/>
              </a:rPr>
              <a:t> </a:t>
            </a:r>
            <a:r>
              <a:rPr dirty="0" sz="550" spc="-55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69" name="object 8269"/>
          <p:cNvSpPr txBox="1"/>
          <p:nvPr/>
        </p:nvSpPr>
        <p:spPr>
          <a:xfrm>
            <a:off x="8570671" y="9357908"/>
            <a:ext cx="17399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4460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70" name="object 8270"/>
          <p:cNvSpPr txBox="1"/>
          <p:nvPr/>
        </p:nvSpPr>
        <p:spPr>
          <a:xfrm>
            <a:off x="9232487" y="9357908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71" name="object 8271"/>
          <p:cNvSpPr txBox="1"/>
          <p:nvPr/>
        </p:nvSpPr>
        <p:spPr>
          <a:xfrm>
            <a:off x="9586670" y="9357908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2150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72" name="object 8272"/>
          <p:cNvSpPr txBox="1"/>
          <p:nvPr/>
        </p:nvSpPr>
        <p:spPr>
          <a:xfrm>
            <a:off x="9961092" y="9357908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73" name="object 8273"/>
          <p:cNvSpPr txBox="1"/>
          <p:nvPr/>
        </p:nvSpPr>
        <p:spPr>
          <a:xfrm>
            <a:off x="10714996" y="9357908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5535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74" name="object 8274"/>
          <p:cNvSpPr txBox="1"/>
          <p:nvPr/>
        </p:nvSpPr>
        <p:spPr>
          <a:xfrm>
            <a:off x="11499258" y="9357908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75" name="object 8275"/>
          <p:cNvSpPr txBox="1"/>
          <p:nvPr/>
        </p:nvSpPr>
        <p:spPr>
          <a:xfrm>
            <a:off x="12076070" y="9357908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4085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76" name="object 8276"/>
          <p:cNvSpPr txBox="1"/>
          <p:nvPr/>
        </p:nvSpPr>
        <p:spPr>
          <a:xfrm>
            <a:off x="12691951" y="9009477"/>
            <a:ext cx="99695" cy="3187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695</a:t>
            </a:r>
            <a:r>
              <a:rPr dirty="0" sz="550" i="1">
                <a:latin typeface="ISOCPEUR"/>
                <a:cs typeface="ISOCPEUR"/>
              </a:rPr>
              <a:t>  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77" name="object 8277"/>
          <p:cNvSpPr txBox="1"/>
          <p:nvPr/>
        </p:nvSpPr>
        <p:spPr>
          <a:xfrm>
            <a:off x="12691951" y="8843340"/>
            <a:ext cx="99695" cy="12001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510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78" name="object 8278"/>
          <p:cNvSpPr txBox="1"/>
          <p:nvPr/>
        </p:nvSpPr>
        <p:spPr>
          <a:xfrm>
            <a:off x="7425142" y="9614944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3870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79" name="object 8279"/>
          <p:cNvSpPr txBox="1"/>
          <p:nvPr/>
        </p:nvSpPr>
        <p:spPr>
          <a:xfrm>
            <a:off x="8010050" y="9615956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80" name="object 8280"/>
          <p:cNvSpPr txBox="1"/>
          <p:nvPr/>
        </p:nvSpPr>
        <p:spPr>
          <a:xfrm>
            <a:off x="8457332" y="9615956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2960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81" name="object 8281"/>
          <p:cNvSpPr txBox="1"/>
          <p:nvPr/>
        </p:nvSpPr>
        <p:spPr>
          <a:xfrm>
            <a:off x="8932950" y="9615956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82" name="object 8282"/>
          <p:cNvSpPr txBox="1"/>
          <p:nvPr/>
        </p:nvSpPr>
        <p:spPr>
          <a:xfrm>
            <a:off x="9653459" y="9615956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83" name="object 8283"/>
          <p:cNvSpPr txBox="1"/>
          <p:nvPr/>
        </p:nvSpPr>
        <p:spPr>
          <a:xfrm>
            <a:off x="10403315" y="9615956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84" name="object 8284"/>
          <p:cNvSpPr txBox="1"/>
          <p:nvPr/>
        </p:nvSpPr>
        <p:spPr>
          <a:xfrm>
            <a:off x="10786844" y="9615956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2450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85" name="object 8285"/>
          <p:cNvSpPr txBox="1"/>
          <p:nvPr/>
        </p:nvSpPr>
        <p:spPr>
          <a:xfrm>
            <a:off x="11204780" y="9615956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86" name="object 8286"/>
          <p:cNvSpPr txBox="1"/>
          <p:nvPr/>
        </p:nvSpPr>
        <p:spPr>
          <a:xfrm>
            <a:off x="11795759" y="9615956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4160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87" name="object 8287"/>
          <p:cNvSpPr txBox="1"/>
          <p:nvPr/>
        </p:nvSpPr>
        <p:spPr>
          <a:xfrm>
            <a:off x="12414062" y="9615956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88" name="object 8288"/>
          <p:cNvSpPr txBox="1"/>
          <p:nvPr/>
        </p:nvSpPr>
        <p:spPr>
          <a:xfrm>
            <a:off x="12769257" y="9615956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2150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89" name="object 8289"/>
          <p:cNvSpPr txBox="1"/>
          <p:nvPr/>
        </p:nvSpPr>
        <p:spPr>
          <a:xfrm>
            <a:off x="13143679" y="9615956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90" name="object 8290"/>
          <p:cNvSpPr txBox="1"/>
          <p:nvPr/>
        </p:nvSpPr>
        <p:spPr>
          <a:xfrm>
            <a:off x="13454347" y="9615956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1840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91" name="object 8291"/>
          <p:cNvSpPr txBox="1"/>
          <p:nvPr/>
        </p:nvSpPr>
        <p:spPr>
          <a:xfrm>
            <a:off x="13798412" y="9615956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92" name="object 8292"/>
          <p:cNvSpPr txBox="1"/>
          <p:nvPr/>
        </p:nvSpPr>
        <p:spPr>
          <a:xfrm>
            <a:off x="13800435" y="9490474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280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93" name="object 8293"/>
          <p:cNvSpPr txBox="1"/>
          <p:nvPr/>
        </p:nvSpPr>
        <p:spPr>
          <a:xfrm>
            <a:off x="14198133" y="9487438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94" name="object 8294"/>
          <p:cNvSpPr txBox="1"/>
          <p:nvPr/>
        </p:nvSpPr>
        <p:spPr>
          <a:xfrm>
            <a:off x="13268149" y="9357908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5810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95" name="object 8295"/>
          <p:cNvSpPr txBox="1"/>
          <p:nvPr/>
        </p:nvSpPr>
        <p:spPr>
          <a:xfrm>
            <a:off x="13232731" y="6980536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296" name="object 8296"/>
          <p:cNvSpPr txBox="1"/>
          <p:nvPr/>
        </p:nvSpPr>
        <p:spPr>
          <a:xfrm>
            <a:off x="12784436" y="11682062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297" name="object 8297"/>
          <p:cNvSpPr txBox="1"/>
          <p:nvPr/>
        </p:nvSpPr>
        <p:spPr>
          <a:xfrm>
            <a:off x="10140208" y="9529641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298" name="object 8298"/>
          <p:cNvSpPr txBox="1"/>
          <p:nvPr/>
        </p:nvSpPr>
        <p:spPr>
          <a:xfrm>
            <a:off x="13030341" y="10504151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299" name="object 8299"/>
          <p:cNvSpPr txBox="1"/>
          <p:nvPr/>
        </p:nvSpPr>
        <p:spPr>
          <a:xfrm>
            <a:off x="13802459" y="10451529"/>
            <a:ext cx="201930" cy="3035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175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dirty="0" sz="700" spc="10" i="1">
                <a:latin typeface="ISOCPEUR"/>
                <a:cs typeface="ISOCPEUR"/>
              </a:rPr>
              <a:t>11,42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00" name="object 8300"/>
          <p:cNvSpPr txBox="1"/>
          <p:nvPr/>
        </p:nvSpPr>
        <p:spPr>
          <a:xfrm>
            <a:off x="13706324" y="10969648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301" name="object 8301"/>
          <p:cNvSpPr txBox="1"/>
          <p:nvPr/>
        </p:nvSpPr>
        <p:spPr>
          <a:xfrm>
            <a:off x="12366500" y="10756127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302" name="object 8302"/>
          <p:cNvSpPr txBox="1"/>
          <p:nvPr/>
        </p:nvSpPr>
        <p:spPr>
          <a:xfrm>
            <a:off x="12294651" y="8240415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7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303" name="object 8303"/>
          <p:cNvSpPr txBox="1"/>
          <p:nvPr/>
        </p:nvSpPr>
        <p:spPr>
          <a:xfrm>
            <a:off x="11462828" y="8239404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8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304" name="object 8304"/>
          <p:cNvSpPr txBox="1"/>
          <p:nvPr/>
        </p:nvSpPr>
        <p:spPr>
          <a:xfrm>
            <a:off x="10020797" y="8239404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9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305" name="object 8305"/>
          <p:cNvSpPr txBox="1"/>
          <p:nvPr/>
        </p:nvSpPr>
        <p:spPr>
          <a:xfrm>
            <a:off x="9059443" y="8239404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306" name="object 8306"/>
          <p:cNvSpPr txBox="1"/>
          <p:nvPr/>
        </p:nvSpPr>
        <p:spPr>
          <a:xfrm>
            <a:off x="8183093" y="8203985"/>
            <a:ext cx="11239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307" name="object 8307"/>
          <p:cNvSpPr txBox="1"/>
          <p:nvPr/>
        </p:nvSpPr>
        <p:spPr>
          <a:xfrm>
            <a:off x="7298648" y="8899196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308" name="object 8308"/>
          <p:cNvSpPr txBox="1"/>
          <p:nvPr/>
        </p:nvSpPr>
        <p:spPr>
          <a:xfrm>
            <a:off x="7777301" y="10808747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309" name="object 8309"/>
          <p:cNvSpPr txBox="1"/>
          <p:nvPr/>
        </p:nvSpPr>
        <p:spPr>
          <a:xfrm>
            <a:off x="9008846" y="10762198"/>
            <a:ext cx="13843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310" name="object 8310"/>
          <p:cNvSpPr txBox="1"/>
          <p:nvPr/>
        </p:nvSpPr>
        <p:spPr>
          <a:xfrm>
            <a:off x="10336526" y="10762198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311" name="object 8311"/>
          <p:cNvSpPr txBox="1"/>
          <p:nvPr/>
        </p:nvSpPr>
        <p:spPr>
          <a:xfrm>
            <a:off x="11270557" y="10762198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312" name="object 8312"/>
          <p:cNvSpPr txBox="1"/>
          <p:nvPr/>
        </p:nvSpPr>
        <p:spPr>
          <a:xfrm>
            <a:off x="7057804" y="8992494"/>
            <a:ext cx="20827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15,65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13" name="object 8313"/>
          <p:cNvSpPr txBox="1"/>
          <p:nvPr/>
        </p:nvSpPr>
        <p:spPr>
          <a:xfrm>
            <a:off x="7928081" y="9078259"/>
            <a:ext cx="236854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240" i="1" u="sng">
                <a:latin typeface="ISOCPEUR"/>
                <a:cs typeface="ISOCPEUR"/>
              </a:rPr>
              <a:t>1</a:t>
            </a:r>
            <a:r>
              <a:rPr dirty="0" sz="700" spc="65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5,25</a:t>
            </a:r>
            <a:r>
              <a:rPr dirty="0" sz="700" spc="45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314" name="object 8314"/>
          <p:cNvSpPr txBox="1"/>
          <p:nvPr/>
        </p:nvSpPr>
        <p:spPr>
          <a:xfrm>
            <a:off x="9209212" y="9078259"/>
            <a:ext cx="23812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240" i="1" u="sng">
                <a:latin typeface="ISOCPEUR"/>
                <a:cs typeface="ISOCPEUR"/>
              </a:rPr>
              <a:t>1</a:t>
            </a:r>
            <a:r>
              <a:rPr dirty="0" sz="700" spc="65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5,24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315" name="object 8315"/>
          <p:cNvSpPr txBox="1"/>
          <p:nvPr/>
        </p:nvSpPr>
        <p:spPr>
          <a:xfrm>
            <a:off x="8278217" y="8795925"/>
            <a:ext cx="16065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335" i="1" u="sng">
                <a:latin typeface="ISOCPEUR"/>
                <a:cs typeface="ISOCPEUR"/>
              </a:rPr>
              <a:t>3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-15">
                <a:latin typeface="Times New Roman"/>
                <a:cs typeface="Times New Roman"/>
              </a:rPr>
              <a:t> </a:t>
            </a:r>
            <a:r>
              <a:rPr dirty="0" sz="700" spc="5" i="1" u="sng">
                <a:latin typeface="ISOCPEUR"/>
                <a:cs typeface="ISOCPEUR"/>
              </a:rPr>
              <a:t>,0</a:t>
            </a:r>
            <a:r>
              <a:rPr dirty="0" sz="700" spc="35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316" name="object 8316"/>
          <p:cNvSpPr txBox="1"/>
          <p:nvPr/>
        </p:nvSpPr>
        <p:spPr>
          <a:xfrm>
            <a:off x="8911698" y="8794913"/>
            <a:ext cx="16065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335" i="1" u="sng">
                <a:latin typeface="ISOCPEUR"/>
                <a:cs typeface="ISOCPEUR"/>
              </a:rPr>
              <a:t>3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-15">
                <a:latin typeface="Times New Roman"/>
                <a:cs typeface="Times New Roman"/>
              </a:rPr>
              <a:t> </a:t>
            </a:r>
            <a:r>
              <a:rPr dirty="0" sz="700" spc="5" i="1" u="sng">
                <a:latin typeface="ISOCPEUR"/>
                <a:cs typeface="ISOCPEUR"/>
              </a:rPr>
              <a:t>,0</a:t>
            </a:r>
            <a:r>
              <a:rPr dirty="0" sz="700" spc="35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317" name="object 8317"/>
          <p:cNvSpPr txBox="1"/>
          <p:nvPr/>
        </p:nvSpPr>
        <p:spPr>
          <a:xfrm>
            <a:off x="10081514" y="9095462"/>
            <a:ext cx="24892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335" i="1" u="sng">
                <a:latin typeface="ISOCPEUR"/>
                <a:cs typeface="ISOCPEUR"/>
              </a:rPr>
              <a:t>2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-15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3,29</a:t>
            </a:r>
            <a:r>
              <a:rPr dirty="0" sz="700" spc="45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318" name="object 8318"/>
          <p:cNvSpPr txBox="1"/>
          <p:nvPr/>
        </p:nvSpPr>
        <p:spPr>
          <a:xfrm>
            <a:off x="11299904" y="9127084"/>
            <a:ext cx="16510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23,1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19" name="object 8319"/>
          <p:cNvSpPr txBox="1"/>
          <p:nvPr/>
        </p:nvSpPr>
        <p:spPr>
          <a:xfrm>
            <a:off x="10385100" y="8798961"/>
            <a:ext cx="19621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82880" algn="l"/>
              </a:tabLst>
            </a:pPr>
            <a:r>
              <a:rPr dirty="0" sz="700" spc="-335" i="1" u="sng">
                <a:latin typeface="ISOCPEUR"/>
                <a:cs typeface="ISOCPEUR"/>
              </a:rPr>
              <a:t>3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-15">
                <a:latin typeface="Times New Roman"/>
                <a:cs typeface="Times New Roman"/>
              </a:rPr>
              <a:t> </a:t>
            </a:r>
            <a:r>
              <a:rPr dirty="0" sz="700" spc="5" i="1" u="sng">
                <a:latin typeface="ISOCPEUR"/>
                <a:cs typeface="ISOCPEUR"/>
              </a:rPr>
              <a:t>,01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320" name="object 8320"/>
          <p:cNvSpPr txBox="1"/>
          <p:nvPr/>
        </p:nvSpPr>
        <p:spPr>
          <a:xfrm>
            <a:off x="11030725" y="8800985"/>
            <a:ext cx="19748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84150" algn="l"/>
              </a:tabLst>
            </a:pPr>
            <a:r>
              <a:rPr dirty="0" sz="700" spc="-335" i="1" u="sng">
                <a:latin typeface="ISOCPEUR"/>
                <a:cs typeface="ISOCPEUR"/>
              </a:rPr>
              <a:t>3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-15">
                <a:latin typeface="Times New Roman"/>
                <a:cs typeface="Times New Roman"/>
              </a:rPr>
              <a:t> </a:t>
            </a:r>
            <a:r>
              <a:rPr dirty="0" sz="700" spc="5" i="1" u="sng">
                <a:latin typeface="ISOCPEUR"/>
                <a:cs typeface="ISOCPEUR"/>
              </a:rPr>
              <a:t>,01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321" name="object 8321"/>
          <p:cNvSpPr txBox="1"/>
          <p:nvPr/>
        </p:nvSpPr>
        <p:spPr>
          <a:xfrm>
            <a:off x="12126668" y="9129108"/>
            <a:ext cx="20827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12,57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22" name="object 8322"/>
          <p:cNvSpPr txBox="1"/>
          <p:nvPr/>
        </p:nvSpPr>
        <p:spPr>
          <a:xfrm>
            <a:off x="10315275" y="9468873"/>
            <a:ext cx="24574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32410" algn="l"/>
              </a:tabLst>
            </a:pPr>
            <a:r>
              <a:rPr dirty="0" sz="700" spc="-335" i="1" u="sng">
                <a:latin typeface="ISOCPEUR"/>
                <a:cs typeface="ISOCPEUR"/>
              </a:rPr>
              <a:t>6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-15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9,41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323" name="object 8323"/>
          <p:cNvSpPr txBox="1"/>
          <p:nvPr/>
        </p:nvSpPr>
        <p:spPr>
          <a:xfrm>
            <a:off x="7142808" y="9845319"/>
            <a:ext cx="20955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96215" algn="l"/>
              </a:tabLst>
            </a:pPr>
            <a:r>
              <a:rPr dirty="0" sz="700" spc="-335" i="1" u="sng">
                <a:latin typeface="ISOCPEUR"/>
                <a:cs typeface="ISOCPEUR"/>
              </a:rPr>
              <a:t>5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-15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,97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324" name="object 8324"/>
          <p:cNvSpPr txBox="1"/>
          <p:nvPr/>
        </p:nvSpPr>
        <p:spPr>
          <a:xfrm>
            <a:off x="8160831" y="10239979"/>
            <a:ext cx="19431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335" i="1" u="sng">
                <a:latin typeface="ISOCPEUR"/>
                <a:cs typeface="ISOCPEUR"/>
              </a:rPr>
              <a:t>7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-15">
                <a:latin typeface="Times New Roman"/>
                <a:cs typeface="Times New Roman"/>
              </a:rPr>
              <a:t> </a:t>
            </a:r>
            <a:r>
              <a:rPr dirty="0" sz="700" spc="5" i="1" u="sng">
                <a:latin typeface="ISOCPEUR"/>
                <a:cs typeface="ISOCPEUR"/>
              </a:rPr>
              <a:t>,19</a:t>
            </a:r>
            <a:r>
              <a:rPr dirty="0" sz="700" spc="55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325" name="object 8325"/>
          <p:cNvSpPr txBox="1"/>
          <p:nvPr/>
        </p:nvSpPr>
        <p:spPr>
          <a:xfrm>
            <a:off x="8207380" y="11094318"/>
            <a:ext cx="17716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26,3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26" name="object 8326"/>
          <p:cNvSpPr txBox="1"/>
          <p:nvPr/>
        </p:nvSpPr>
        <p:spPr>
          <a:xfrm>
            <a:off x="9387316" y="11136569"/>
            <a:ext cx="25019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335" i="1" u="sng">
                <a:latin typeface="ISOCPEUR"/>
                <a:cs typeface="ISOCPEUR"/>
              </a:rPr>
              <a:t>2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-15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2,73</a:t>
            </a:r>
            <a:r>
              <a:rPr dirty="0" sz="700" spc="50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327" name="object 8327"/>
          <p:cNvSpPr txBox="1"/>
          <p:nvPr/>
        </p:nvSpPr>
        <p:spPr>
          <a:xfrm>
            <a:off x="9328622" y="10107414"/>
            <a:ext cx="20637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335" i="1" u="sng">
                <a:latin typeface="ISOCPEUR"/>
                <a:cs typeface="ISOCPEUR"/>
              </a:rPr>
              <a:t>3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-15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,34</a:t>
            </a:r>
            <a:r>
              <a:rPr dirty="0" sz="700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328" name="object 8328"/>
          <p:cNvSpPr txBox="1"/>
          <p:nvPr/>
        </p:nvSpPr>
        <p:spPr>
          <a:xfrm>
            <a:off x="9965140" y="10120569"/>
            <a:ext cx="19621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82880" algn="l"/>
              </a:tabLst>
            </a:pPr>
            <a:r>
              <a:rPr dirty="0" sz="700" spc="-335" i="1" u="sng">
                <a:latin typeface="ISOCPEUR"/>
                <a:cs typeface="ISOCPEUR"/>
              </a:rPr>
              <a:t>3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-15">
                <a:latin typeface="Times New Roman"/>
                <a:cs typeface="Times New Roman"/>
              </a:rPr>
              <a:t> </a:t>
            </a:r>
            <a:r>
              <a:rPr dirty="0" sz="700" spc="5" i="1" u="sng">
                <a:latin typeface="ISOCPEUR"/>
                <a:cs typeface="ISOCPEUR"/>
              </a:rPr>
              <a:t>,61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329" name="object 8329"/>
          <p:cNvSpPr txBox="1"/>
          <p:nvPr/>
        </p:nvSpPr>
        <p:spPr>
          <a:xfrm>
            <a:off x="10562191" y="11137580"/>
            <a:ext cx="25336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39395" algn="l"/>
              </a:tabLst>
            </a:pPr>
            <a:r>
              <a:rPr dirty="0" sz="700" spc="-335" i="1" u="sng">
                <a:latin typeface="ISOCPEUR"/>
                <a:cs typeface="ISOCPEUR"/>
              </a:rPr>
              <a:t>2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-15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2,67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330" name="object 8330"/>
          <p:cNvSpPr txBox="1"/>
          <p:nvPr/>
        </p:nvSpPr>
        <p:spPr>
          <a:xfrm>
            <a:off x="12371560" y="11146688"/>
            <a:ext cx="20637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335" i="1" u="sng">
                <a:latin typeface="ISOCPEUR"/>
                <a:cs typeface="ISOCPEUR"/>
              </a:rPr>
              <a:t>9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-15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,84</a:t>
            </a:r>
            <a:r>
              <a:rPr dirty="0" sz="700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331" name="object 8331"/>
          <p:cNvSpPr txBox="1"/>
          <p:nvPr/>
        </p:nvSpPr>
        <p:spPr>
          <a:xfrm>
            <a:off x="11732007" y="11157819"/>
            <a:ext cx="25336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39395" algn="l"/>
              </a:tabLst>
            </a:pPr>
            <a:r>
              <a:rPr dirty="0" sz="700" spc="-335" i="1" u="sng">
                <a:latin typeface="ISOCPEUR"/>
                <a:cs typeface="ISOCPEUR"/>
              </a:rPr>
              <a:t>2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-15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2,77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332" name="object 8332"/>
          <p:cNvSpPr txBox="1"/>
          <p:nvPr/>
        </p:nvSpPr>
        <p:spPr>
          <a:xfrm>
            <a:off x="13104212" y="11139604"/>
            <a:ext cx="23812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240" i="1" u="sng">
                <a:latin typeface="ISOCPEUR"/>
                <a:cs typeface="ISOCPEUR"/>
              </a:rPr>
              <a:t>1</a:t>
            </a:r>
            <a:r>
              <a:rPr dirty="0" sz="700" spc="65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7,69</a:t>
            </a:r>
            <a:r>
              <a:rPr dirty="0" sz="700" spc="55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333" name="object 8333"/>
          <p:cNvSpPr txBox="1"/>
          <p:nvPr/>
        </p:nvSpPr>
        <p:spPr>
          <a:xfrm>
            <a:off x="11599441" y="9863534"/>
            <a:ext cx="20637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335" i="1" u="sng">
                <a:latin typeface="ISOCPEUR"/>
                <a:cs typeface="ISOCPEUR"/>
              </a:rPr>
              <a:t>3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-15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,59</a:t>
            </a:r>
            <a:r>
              <a:rPr dirty="0" sz="700" spc="50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334" name="object 8334"/>
          <p:cNvSpPr txBox="1"/>
          <p:nvPr/>
        </p:nvSpPr>
        <p:spPr>
          <a:xfrm>
            <a:off x="12220779" y="9861760"/>
            <a:ext cx="1835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4,89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35" name="object 8335"/>
          <p:cNvSpPr txBox="1"/>
          <p:nvPr/>
        </p:nvSpPr>
        <p:spPr>
          <a:xfrm>
            <a:off x="13849008" y="11147951"/>
            <a:ext cx="1835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4,37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36" name="object 8336"/>
          <p:cNvSpPr txBox="1"/>
          <p:nvPr/>
        </p:nvSpPr>
        <p:spPr>
          <a:xfrm>
            <a:off x="6151612" y="6330652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1750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37" name="object 8337"/>
          <p:cNvSpPr/>
          <p:nvPr/>
        </p:nvSpPr>
        <p:spPr>
          <a:xfrm>
            <a:off x="5997835" y="5263496"/>
            <a:ext cx="48895" cy="19685"/>
          </a:xfrm>
          <a:custGeom>
            <a:avLst/>
            <a:gdLst/>
            <a:ahLst/>
            <a:cxnLst/>
            <a:rect l="l" t="t" r="r" b="b"/>
            <a:pathLst>
              <a:path w="48895" h="19685">
                <a:moveTo>
                  <a:pt x="44525" y="0"/>
                </a:moveTo>
                <a:lnTo>
                  <a:pt x="0" y="19227"/>
                </a:lnTo>
                <a:lnTo>
                  <a:pt x="48573" y="16191"/>
                </a:lnTo>
                <a:lnTo>
                  <a:pt x="445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8" name="object 8338"/>
          <p:cNvSpPr/>
          <p:nvPr/>
        </p:nvSpPr>
        <p:spPr>
          <a:xfrm>
            <a:off x="5997835" y="5263496"/>
            <a:ext cx="48895" cy="19685"/>
          </a:xfrm>
          <a:custGeom>
            <a:avLst/>
            <a:gdLst/>
            <a:ahLst/>
            <a:cxnLst/>
            <a:rect l="l" t="t" r="r" b="b"/>
            <a:pathLst>
              <a:path w="48895" h="19685">
                <a:moveTo>
                  <a:pt x="48573" y="16191"/>
                </a:moveTo>
                <a:lnTo>
                  <a:pt x="0" y="19227"/>
                </a:lnTo>
                <a:lnTo>
                  <a:pt x="44525" y="0"/>
                </a:lnTo>
                <a:lnTo>
                  <a:pt x="48573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9" name="object 8339"/>
          <p:cNvSpPr/>
          <p:nvPr/>
        </p:nvSpPr>
        <p:spPr>
          <a:xfrm>
            <a:off x="6044385" y="5218970"/>
            <a:ext cx="988060" cy="52705"/>
          </a:xfrm>
          <a:custGeom>
            <a:avLst/>
            <a:gdLst/>
            <a:ahLst/>
            <a:cxnLst/>
            <a:rect l="l" t="t" r="r" b="b"/>
            <a:pathLst>
              <a:path w="988059" h="52704">
                <a:moveTo>
                  <a:pt x="0" y="52621"/>
                </a:moveTo>
                <a:lnTo>
                  <a:pt x="211497" y="0"/>
                </a:lnTo>
                <a:lnTo>
                  <a:pt x="235784" y="0"/>
                </a:lnTo>
                <a:lnTo>
                  <a:pt x="987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0" name="object 8340"/>
          <p:cNvSpPr/>
          <p:nvPr/>
        </p:nvSpPr>
        <p:spPr>
          <a:xfrm>
            <a:off x="5898664" y="7414904"/>
            <a:ext cx="222885" cy="13335"/>
          </a:xfrm>
          <a:custGeom>
            <a:avLst/>
            <a:gdLst/>
            <a:ahLst/>
            <a:cxnLst/>
            <a:rect l="l" t="t" r="r" b="b"/>
            <a:pathLst>
              <a:path w="222885" h="13334">
                <a:moveTo>
                  <a:pt x="0" y="0"/>
                </a:moveTo>
                <a:lnTo>
                  <a:pt x="222629" y="1315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1" name="object 8341"/>
          <p:cNvSpPr/>
          <p:nvPr/>
        </p:nvSpPr>
        <p:spPr>
          <a:xfrm>
            <a:off x="6121491" y="7428081"/>
            <a:ext cx="11430" cy="12065"/>
          </a:xfrm>
          <a:custGeom>
            <a:avLst/>
            <a:gdLst/>
            <a:ahLst/>
            <a:cxnLst/>
            <a:rect l="l" t="t" r="r" b="b"/>
            <a:pathLst>
              <a:path w="11429" h="12065">
                <a:moveTo>
                  <a:pt x="10933" y="11616"/>
                </a:moveTo>
                <a:lnTo>
                  <a:pt x="10933" y="5462"/>
                </a:lnTo>
                <a:lnTo>
                  <a:pt x="6142" y="37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2" name="object 8342"/>
          <p:cNvSpPr/>
          <p:nvPr/>
        </p:nvSpPr>
        <p:spPr>
          <a:xfrm>
            <a:off x="6128883" y="7446781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1315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3" name="object 8343"/>
          <p:cNvSpPr/>
          <p:nvPr/>
        </p:nvSpPr>
        <p:spPr>
          <a:xfrm>
            <a:off x="5889556" y="5270579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4" h="33654">
                <a:moveTo>
                  <a:pt x="0" y="0"/>
                </a:moveTo>
                <a:lnTo>
                  <a:pt x="34406" y="33394"/>
                </a:lnTo>
                <a:lnTo>
                  <a:pt x="43513" y="202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4" name="object 8344"/>
          <p:cNvSpPr/>
          <p:nvPr/>
        </p:nvSpPr>
        <p:spPr>
          <a:xfrm>
            <a:off x="5889556" y="5270579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4" h="33654">
                <a:moveTo>
                  <a:pt x="34406" y="33394"/>
                </a:moveTo>
                <a:lnTo>
                  <a:pt x="0" y="0"/>
                </a:lnTo>
                <a:lnTo>
                  <a:pt x="43513" y="20239"/>
                </a:lnTo>
                <a:lnTo>
                  <a:pt x="34406" y="3339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5" name="object 8345"/>
          <p:cNvSpPr/>
          <p:nvPr/>
        </p:nvSpPr>
        <p:spPr>
          <a:xfrm>
            <a:off x="5929022" y="5297902"/>
            <a:ext cx="600075" cy="273685"/>
          </a:xfrm>
          <a:custGeom>
            <a:avLst/>
            <a:gdLst/>
            <a:ahLst/>
            <a:cxnLst/>
            <a:rect l="l" t="t" r="r" b="b"/>
            <a:pathLst>
              <a:path w="600075" h="273685">
                <a:moveTo>
                  <a:pt x="0" y="0"/>
                </a:moveTo>
                <a:lnTo>
                  <a:pt x="387577" y="273226"/>
                </a:lnTo>
                <a:lnTo>
                  <a:pt x="410852" y="273226"/>
                </a:lnTo>
                <a:lnTo>
                  <a:pt x="600087" y="2732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6" name="object 8346"/>
          <p:cNvSpPr/>
          <p:nvPr/>
        </p:nvSpPr>
        <p:spPr>
          <a:xfrm>
            <a:off x="5876401" y="5533687"/>
            <a:ext cx="43815" cy="34925"/>
          </a:xfrm>
          <a:custGeom>
            <a:avLst/>
            <a:gdLst/>
            <a:ahLst/>
            <a:cxnLst/>
            <a:rect l="l" t="t" r="r" b="b"/>
            <a:pathLst>
              <a:path w="43814" h="34925">
                <a:moveTo>
                  <a:pt x="0" y="0"/>
                </a:moveTo>
                <a:lnTo>
                  <a:pt x="33394" y="34406"/>
                </a:lnTo>
                <a:lnTo>
                  <a:pt x="43513" y="2226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7" name="object 8347"/>
          <p:cNvSpPr/>
          <p:nvPr/>
        </p:nvSpPr>
        <p:spPr>
          <a:xfrm>
            <a:off x="5876401" y="5533687"/>
            <a:ext cx="43815" cy="34925"/>
          </a:xfrm>
          <a:custGeom>
            <a:avLst/>
            <a:gdLst/>
            <a:ahLst/>
            <a:cxnLst/>
            <a:rect l="l" t="t" r="r" b="b"/>
            <a:pathLst>
              <a:path w="43814" h="34925">
                <a:moveTo>
                  <a:pt x="33394" y="34406"/>
                </a:moveTo>
                <a:lnTo>
                  <a:pt x="0" y="0"/>
                </a:lnTo>
                <a:lnTo>
                  <a:pt x="43513" y="22262"/>
                </a:lnTo>
                <a:lnTo>
                  <a:pt x="33394" y="3440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8" name="object 8348"/>
          <p:cNvSpPr/>
          <p:nvPr/>
        </p:nvSpPr>
        <p:spPr>
          <a:xfrm>
            <a:off x="5914855" y="5562021"/>
            <a:ext cx="1200785" cy="294640"/>
          </a:xfrm>
          <a:custGeom>
            <a:avLst/>
            <a:gdLst/>
            <a:ahLst/>
            <a:cxnLst/>
            <a:rect l="l" t="t" r="r" b="b"/>
            <a:pathLst>
              <a:path w="1200784" h="294639">
                <a:moveTo>
                  <a:pt x="0" y="0"/>
                </a:moveTo>
                <a:lnTo>
                  <a:pt x="389601" y="294477"/>
                </a:lnTo>
                <a:lnTo>
                  <a:pt x="412876" y="294477"/>
                </a:lnTo>
                <a:lnTo>
                  <a:pt x="1200174" y="2944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9" name="object 8349"/>
          <p:cNvSpPr txBox="1"/>
          <p:nvPr/>
        </p:nvSpPr>
        <p:spPr>
          <a:xfrm>
            <a:off x="5182658" y="6908889"/>
            <a:ext cx="42164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Блок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D500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50" name="object 8350"/>
          <p:cNvSpPr/>
          <p:nvPr/>
        </p:nvSpPr>
        <p:spPr>
          <a:xfrm>
            <a:off x="5781278" y="7477645"/>
            <a:ext cx="22860" cy="47625"/>
          </a:xfrm>
          <a:custGeom>
            <a:avLst/>
            <a:gdLst/>
            <a:ahLst/>
            <a:cxnLst/>
            <a:rect l="l" t="t" r="r" b="b"/>
            <a:pathLst>
              <a:path w="22860" h="47625">
                <a:moveTo>
                  <a:pt x="15179" y="0"/>
                </a:moveTo>
                <a:lnTo>
                  <a:pt x="0" y="5059"/>
                </a:lnTo>
                <a:lnTo>
                  <a:pt x="22262" y="47561"/>
                </a:lnTo>
                <a:lnTo>
                  <a:pt x="151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1" name="object 8351"/>
          <p:cNvSpPr/>
          <p:nvPr/>
        </p:nvSpPr>
        <p:spPr>
          <a:xfrm>
            <a:off x="5781278" y="7477645"/>
            <a:ext cx="22860" cy="47625"/>
          </a:xfrm>
          <a:custGeom>
            <a:avLst/>
            <a:gdLst/>
            <a:ahLst/>
            <a:cxnLst/>
            <a:rect l="l" t="t" r="r" b="b"/>
            <a:pathLst>
              <a:path w="22860" h="47625">
                <a:moveTo>
                  <a:pt x="15179" y="0"/>
                </a:moveTo>
                <a:lnTo>
                  <a:pt x="22262" y="47561"/>
                </a:lnTo>
                <a:lnTo>
                  <a:pt x="0" y="5059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2" name="object 8352"/>
          <p:cNvSpPr/>
          <p:nvPr/>
        </p:nvSpPr>
        <p:spPr>
          <a:xfrm>
            <a:off x="5202442" y="7005064"/>
            <a:ext cx="586105" cy="474980"/>
          </a:xfrm>
          <a:custGeom>
            <a:avLst/>
            <a:gdLst/>
            <a:ahLst/>
            <a:cxnLst/>
            <a:rect l="l" t="t" r="r" b="b"/>
            <a:pathLst>
              <a:path w="586104" h="474979">
                <a:moveTo>
                  <a:pt x="585919" y="474605"/>
                </a:moveTo>
                <a:lnTo>
                  <a:pt x="429067" y="0"/>
                </a:lnTo>
                <a:lnTo>
                  <a:pt x="40478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3" name="object 8353"/>
          <p:cNvSpPr txBox="1"/>
          <p:nvPr/>
        </p:nvSpPr>
        <p:spPr>
          <a:xfrm>
            <a:off x="6060020" y="6711558"/>
            <a:ext cx="6318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Штукатурк</a:t>
            </a:r>
            <a:r>
              <a:rPr dirty="0" sz="700" spc="10" i="1">
                <a:latin typeface="ISOCPEUR"/>
                <a:cs typeface="ISOCPEUR"/>
              </a:rPr>
              <a:t>а</a:t>
            </a:r>
            <a:r>
              <a:rPr dirty="0" sz="700" spc="10" i="1">
                <a:latin typeface="ISOCPEUR"/>
                <a:cs typeface="ISOCPEUR"/>
              </a:rPr>
              <a:t>-15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54" name="object 8354"/>
          <p:cNvSpPr txBox="1"/>
          <p:nvPr/>
        </p:nvSpPr>
        <p:spPr>
          <a:xfrm>
            <a:off x="6060020" y="6811742"/>
            <a:ext cx="1038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Внутрішнє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опорядженн</a:t>
            </a:r>
            <a:r>
              <a:rPr dirty="0" sz="700" spc="40" i="1">
                <a:latin typeface="ISOCPEUR"/>
                <a:cs typeface="ISOCPEUR"/>
              </a:rPr>
              <a:t>я</a:t>
            </a:r>
            <a:r>
              <a:rPr dirty="0" sz="700" spc="10" i="1">
                <a:latin typeface="ISOCPEUR"/>
                <a:cs typeface="ISOCPEUR"/>
              </a:rPr>
              <a:t>-5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55" name="object 8355"/>
          <p:cNvSpPr/>
          <p:nvPr/>
        </p:nvSpPr>
        <p:spPr>
          <a:xfrm>
            <a:off x="5509063" y="7453359"/>
            <a:ext cx="35560" cy="42545"/>
          </a:xfrm>
          <a:custGeom>
            <a:avLst/>
            <a:gdLst/>
            <a:ahLst/>
            <a:cxnLst/>
            <a:rect l="l" t="t" r="r" b="b"/>
            <a:pathLst>
              <a:path w="35560" h="42545">
                <a:moveTo>
                  <a:pt x="23274" y="0"/>
                </a:moveTo>
                <a:lnTo>
                  <a:pt x="0" y="42501"/>
                </a:lnTo>
                <a:lnTo>
                  <a:pt x="35418" y="9107"/>
                </a:lnTo>
                <a:lnTo>
                  <a:pt x="232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6" name="object 8356"/>
          <p:cNvSpPr/>
          <p:nvPr/>
        </p:nvSpPr>
        <p:spPr>
          <a:xfrm>
            <a:off x="5509063" y="7453359"/>
            <a:ext cx="35560" cy="42545"/>
          </a:xfrm>
          <a:custGeom>
            <a:avLst/>
            <a:gdLst/>
            <a:ahLst/>
            <a:cxnLst/>
            <a:rect l="l" t="t" r="r" b="b"/>
            <a:pathLst>
              <a:path w="35560" h="42545">
                <a:moveTo>
                  <a:pt x="35418" y="9107"/>
                </a:moveTo>
                <a:lnTo>
                  <a:pt x="0" y="42501"/>
                </a:lnTo>
                <a:lnTo>
                  <a:pt x="23274" y="0"/>
                </a:lnTo>
                <a:lnTo>
                  <a:pt x="35418" y="91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7" name="object 8357"/>
          <p:cNvSpPr/>
          <p:nvPr/>
        </p:nvSpPr>
        <p:spPr>
          <a:xfrm>
            <a:off x="5538410" y="6813805"/>
            <a:ext cx="1553845" cy="645160"/>
          </a:xfrm>
          <a:custGeom>
            <a:avLst/>
            <a:gdLst/>
            <a:ahLst/>
            <a:cxnLst/>
            <a:rect l="l" t="t" r="r" b="b"/>
            <a:pathLst>
              <a:path w="1553845" h="645159">
                <a:moveTo>
                  <a:pt x="0" y="644613"/>
                </a:moveTo>
                <a:lnTo>
                  <a:pt x="504963" y="0"/>
                </a:lnTo>
                <a:lnTo>
                  <a:pt x="529250" y="0"/>
                </a:lnTo>
                <a:lnTo>
                  <a:pt x="15533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8" name="object 8358"/>
          <p:cNvSpPr/>
          <p:nvPr/>
        </p:nvSpPr>
        <p:spPr>
          <a:xfrm>
            <a:off x="5139701" y="5315105"/>
            <a:ext cx="742315" cy="0"/>
          </a:xfrm>
          <a:custGeom>
            <a:avLst/>
            <a:gdLst/>
            <a:ahLst/>
            <a:cxnLst/>
            <a:rect l="l" t="t" r="r" b="b"/>
            <a:pathLst>
              <a:path w="742314" h="0">
                <a:moveTo>
                  <a:pt x="0" y="0"/>
                </a:moveTo>
                <a:lnTo>
                  <a:pt x="74176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9" name="object 8359"/>
          <p:cNvSpPr/>
          <p:nvPr/>
        </p:nvSpPr>
        <p:spPr>
          <a:xfrm>
            <a:off x="5020290" y="4909313"/>
            <a:ext cx="239395" cy="453390"/>
          </a:xfrm>
          <a:custGeom>
            <a:avLst/>
            <a:gdLst/>
            <a:ahLst/>
            <a:cxnLst/>
            <a:rect l="l" t="t" r="r" b="b"/>
            <a:pathLst>
              <a:path w="239395" h="453389">
                <a:moveTo>
                  <a:pt x="119410" y="453354"/>
                </a:moveTo>
                <a:lnTo>
                  <a:pt x="119410" y="405792"/>
                </a:lnTo>
                <a:lnTo>
                  <a:pt x="119410" y="286382"/>
                </a:lnTo>
                <a:lnTo>
                  <a:pt x="0" y="257035"/>
                </a:lnTo>
                <a:lnTo>
                  <a:pt x="238820" y="196318"/>
                </a:lnTo>
                <a:lnTo>
                  <a:pt x="119410" y="166971"/>
                </a:lnTo>
                <a:lnTo>
                  <a:pt x="119410" y="47561"/>
                </a:ln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0" name="object 8360"/>
          <p:cNvSpPr/>
          <p:nvPr/>
        </p:nvSpPr>
        <p:spPr>
          <a:xfrm>
            <a:off x="5352210" y="5222006"/>
            <a:ext cx="22860" cy="47625"/>
          </a:xfrm>
          <a:custGeom>
            <a:avLst/>
            <a:gdLst/>
            <a:ahLst/>
            <a:cxnLst/>
            <a:rect l="l" t="t" r="r" b="b"/>
            <a:pathLst>
              <a:path w="22860" h="47625">
                <a:moveTo>
                  <a:pt x="22262" y="0"/>
                </a:moveTo>
                <a:lnTo>
                  <a:pt x="0" y="42501"/>
                </a:lnTo>
                <a:lnTo>
                  <a:pt x="15179" y="47561"/>
                </a:lnTo>
                <a:lnTo>
                  <a:pt x="2226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1" name="object 8361"/>
          <p:cNvSpPr/>
          <p:nvPr/>
        </p:nvSpPr>
        <p:spPr>
          <a:xfrm>
            <a:off x="5352210" y="5222006"/>
            <a:ext cx="22860" cy="47625"/>
          </a:xfrm>
          <a:custGeom>
            <a:avLst/>
            <a:gdLst/>
            <a:ahLst/>
            <a:cxnLst/>
            <a:rect l="l" t="t" r="r" b="b"/>
            <a:pathLst>
              <a:path w="22860" h="47625">
                <a:moveTo>
                  <a:pt x="0" y="42501"/>
                </a:moveTo>
                <a:lnTo>
                  <a:pt x="22262" y="0"/>
                </a:lnTo>
                <a:lnTo>
                  <a:pt x="15179" y="47561"/>
                </a:lnTo>
                <a:lnTo>
                  <a:pt x="0" y="4250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2" name="object 8362"/>
          <p:cNvSpPr/>
          <p:nvPr/>
        </p:nvSpPr>
        <p:spPr>
          <a:xfrm>
            <a:off x="5227740" y="5267543"/>
            <a:ext cx="490855" cy="410845"/>
          </a:xfrm>
          <a:custGeom>
            <a:avLst/>
            <a:gdLst/>
            <a:ahLst/>
            <a:cxnLst/>
            <a:rect l="l" t="t" r="r" b="b"/>
            <a:pathLst>
              <a:path w="490854" h="410845">
                <a:moveTo>
                  <a:pt x="132565" y="0"/>
                </a:moveTo>
                <a:lnTo>
                  <a:pt x="0" y="410852"/>
                </a:lnTo>
                <a:lnTo>
                  <a:pt x="24286" y="410852"/>
                </a:lnTo>
                <a:lnTo>
                  <a:pt x="490796" y="4108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3" name="object 8363"/>
          <p:cNvSpPr/>
          <p:nvPr/>
        </p:nvSpPr>
        <p:spPr>
          <a:xfrm>
            <a:off x="5575851" y="7811589"/>
            <a:ext cx="0" cy="661035"/>
          </a:xfrm>
          <a:custGeom>
            <a:avLst/>
            <a:gdLst/>
            <a:ahLst/>
            <a:cxnLst/>
            <a:rect l="l" t="t" r="r" b="b"/>
            <a:pathLst>
              <a:path w="0" h="661034">
                <a:moveTo>
                  <a:pt x="0" y="0"/>
                </a:moveTo>
                <a:lnTo>
                  <a:pt x="0" y="6608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4" name="object 8364"/>
          <p:cNvSpPr/>
          <p:nvPr/>
        </p:nvSpPr>
        <p:spPr>
          <a:xfrm>
            <a:off x="5456807" y="8471493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5" name="object 8365"/>
          <p:cNvSpPr txBox="1"/>
          <p:nvPr/>
        </p:nvSpPr>
        <p:spPr>
          <a:xfrm>
            <a:off x="5526721" y="8520730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7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366" name="object 8366"/>
          <p:cNvSpPr/>
          <p:nvPr/>
        </p:nvSpPr>
        <p:spPr>
          <a:xfrm>
            <a:off x="5575851" y="7451335"/>
            <a:ext cx="0" cy="300990"/>
          </a:xfrm>
          <a:custGeom>
            <a:avLst/>
            <a:gdLst/>
            <a:ahLst/>
            <a:cxnLst/>
            <a:rect l="l" t="t" r="r" b="b"/>
            <a:pathLst>
              <a:path w="0" h="300990">
                <a:moveTo>
                  <a:pt x="0" y="0"/>
                </a:moveTo>
                <a:lnTo>
                  <a:pt x="0" y="3005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7" name="object 8367"/>
          <p:cNvSpPr/>
          <p:nvPr/>
        </p:nvSpPr>
        <p:spPr>
          <a:xfrm>
            <a:off x="6346959" y="7307637"/>
            <a:ext cx="334010" cy="120014"/>
          </a:xfrm>
          <a:custGeom>
            <a:avLst/>
            <a:gdLst/>
            <a:ahLst/>
            <a:cxnLst/>
            <a:rect l="l" t="t" r="r" b="b"/>
            <a:pathLst>
              <a:path w="334009" h="120015">
                <a:moveTo>
                  <a:pt x="0" y="119410"/>
                </a:moveTo>
                <a:lnTo>
                  <a:pt x="0" y="0"/>
                </a:lnTo>
                <a:lnTo>
                  <a:pt x="3339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8" name="object 8368"/>
          <p:cNvSpPr/>
          <p:nvPr/>
        </p:nvSpPr>
        <p:spPr>
          <a:xfrm>
            <a:off x="6271062" y="7343056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75896" y="66788"/>
                </a:lnTo>
                <a:lnTo>
                  <a:pt x="0" y="8095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66788"/>
                </a:lnTo>
                <a:lnTo>
                  <a:pt x="75896" y="83991"/>
                </a:lnTo>
                <a:lnTo>
                  <a:pt x="143697" y="0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83991"/>
                </a:lnTo>
                <a:lnTo>
                  <a:pt x="151792" y="8095"/>
                </a:lnTo>
                <a:lnTo>
                  <a:pt x="143697" y="0"/>
                </a:lnTo>
                <a:close/>
              </a:path>
              <a:path w="152400" h="84454">
                <a:moveTo>
                  <a:pt x="8095" y="0"/>
                </a:moveTo>
                <a:lnTo>
                  <a:pt x="0" y="8095"/>
                </a:lnTo>
                <a:lnTo>
                  <a:pt x="75896" y="66788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9" name="object 8369"/>
          <p:cNvSpPr/>
          <p:nvPr/>
        </p:nvSpPr>
        <p:spPr>
          <a:xfrm>
            <a:off x="6346959" y="7343056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75896" y="8095"/>
                </a:moveTo>
                <a:lnTo>
                  <a:pt x="67800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0" name="object 8370"/>
          <p:cNvSpPr/>
          <p:nvPr/>
        </p:nvSpPr>
        <p:spPr>
          <a:xfrm>
            <a:off x="6346959" y="7343056"/>
            <a:ext cx="67945" cy="84455"/>
          </a:xfrm>
          <a:custGeom>
            <a:avLst/>
            <a:gdLst/>
            <a:ahLst/>
            <a:cxnLst/>
            <a:rect l="l" t="t" r="r" b="b"/>
            <a:pathLst>
              <a:path w="67945" h="84454">
                <a:moveTo>
                  <a:pt x="67800" y="0"/>
                </a:moveTo>
                <a:lnTo>
                  <a:pt x="0" y="83991"/>
                </a:lnTo>
                <a:lnTo>
                  <a:pt x="0" y="66788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1" name="object 8371"/>
          <p:cNvSpPr/>
          <p:nvPr/>
        </p:nvSpPr>
        <p:spPr>
          <a:xfrm>
            <a:off x="6271062" y="7351151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2" name="object 8372"/>
          <p:cNvSpPr/>
          <p:nvPr/>
        </p:nvSpPr>
        <p:spPr>
          <a:xfrm>
            <a:off x="6271062" y="7343056"/>
            <a:ext cx="76200" cy="67310"/>
          </a:xfrm>
          <a:custGeom>
            <a:avLst/>
            <a:gdLst/>
            <a:ahLst/>
            <a:cxnLst/>
            <a:rect l="l" t="t" r="r" b="b"/>
            <a:pathLst>
              <a:path w="76200" h="67309">
                <a:moveTo>
                  <a:pt x="75896" y="66788"/>
                </a:moveTo>
                <a:lnTo>
                  <a:pt x="0" y="8095"/>
                </a:lnTo>
                <a:lnTo>
                  <a:pt x="8095" y="0"/>
                </a:lnTo>
                <a:lnTo>
                  <a:pt x="75896" y="6678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3" name="object 8373"/>
          <p:cNvSpPr txBox="1"/>
          <p:nvPr/>
        </p:nvSpPr>
        <p:spPr>
          <a:xfrm>
            <a:off x="6358545" y="7199319"/>
            <a:ext cx="30734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+22,500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74" name="object 8374"/>
          <p:cNvSpPr/>
          <p:nvPr/>
        </p:nvSpPr>
        <p:spPr>
          <a:xfrm>
            <a:off x="477641" y="121771"/>
            <a:ext cx="7713093" cy="433823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75" name="object 8375"/>
          <p:cNvSpPr/>
          <p:nvPr/>
        </p:nvSpPr>
        <p:spPr>
          <a:xfrm>
            <a:off x="477641" y="122783"/>
            <a:ext cx="7712075" cy="4337685"/>
          </a:xfrm>
          <a:custGeom>
            <a:avLst/>
            <a:gdLst/>
            <a:ahLst/>
            <a:cxnLst/>
            <a:rect l="l" t="t" r="r" b="b"/>
            <a:pathLst>
              <a:path w="7712075" h="4337685">
                <a:moveTo>
                  <a:pt x="0" y="4337223"/>
                </a:moveTo>
                <a:lnTo>
                  <a:pt x="0" y="0"/>
                </a:lnTo>
                <a:lnTo>
                  <a:pt x="7712081" y="0"/>
                </a:lnTo>
                <a:lnTo>
                  <a:pt x="7712081" y="4337223"/>
                </a:lnTo>
                <a:lnTo>
                  <a:pt x="0" y="43372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6" name="object 8376"/>
          <p:cNvSpPr/>
          <p:nvPr/>
        </p:nvSpPr>
        <p:spPr>
          <a:xfrm>
            <a:off x="0" y="3372"/>
            <a:ext cx="20102830" cy="14197965"/>
          </a:xfrm>
          <a:custGeom>
            <a:avLst/>
            <a:gdLst/>
            <a:ahLst/>
            <a:cxnLst/>
            <a:rect l="l" t="t" r="r" b="b"/>
            <a:pathLst>
              <a:path w="20102830" h="14197965">
                <a:moveTo>
                  <a:pt x="0" y="14197677"/>
                </a:moveTo>
                <a:lnTo>
                  <a:pt x="20102413" y="14197677"/>
                </a:lnTo>
                <a:lnTo>
                  <a:pt x="20102413" y="0"/>
                </a:lnTo>
                <a:lnTo>
                  <a:pt x="0" y="0"/>
                </a:lnTo>
                <a:lnTo>
                  <a:pt x="0" y="1419767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7" name="object 8377"/>
          <p:cNvSpPr/>
          <p:nvPr/>
        </p:nvSpPr>
        <p:spPr>
          <a:xfrm>
            <a:off x="477641" y="122783"/>
            <a:ext cx="19505930" cy="13959205"/>
          </a:xfrm>
          <a:custGeom>
            <a:avLst/>
            <a:gdLst/>
            <a:ahLst/>
            <a:cxnLst/>
            <a:rect l="l" t="t" r="r" b="b"/>
            <a:pathLst>
              <a:path w="19505930" h="13959205">
                <a:moveTo>
                  <a:pt x="0" y="13958857"/>
                </a:moveTo>
                <a:lnTo>
                  <a:pt x="19505362" y="13958857"/>
                </a:lnTo>
                <a:lnTo>
                  <a:pt x="19505362" y="0"/>
                </a:lnTo>
                <a:lnTo>
                  <a:pt x="0" y="0"/>
                </a:lnTo>
                <a:lnTo>
                  <a:pt x="0" y="13958857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8" name="object 8378"/>
          <p:cNvSpPr txBox="1"/>
          <p:nvPr/>
        </p:nvSpPr>
        <p:spPr>
          <a:xfrm>
            <a:off x="243852" y="12118544"/>
            <a:ext cx="118110" cy="4762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За</a:t>
            </a:r>
            <a:r>
              <a:rPr dirty="0" sz="700" spc="30" i="1">
                <a:latin typeface="ISOCPEUR"/>
                <a:cs typeface="ISOCPEUR"/>
              </a:rPr>
              <a:t>м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79" name="object 8379"/>
          <p:cNvSpPr txBox="1"/>
          <p:nvPr/>
        </p:nvSpPr>
        <p:spPr>
          <a:xfrm>
            <a:off x="243852" y="12784063"/>
            <a:ext cx="118110" cy="5695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0" i="1">
                <a:latin typeface="ISOCPEUR"/>
                <a:cs typeface="ISOCPEUR"/>
              </a:rPr>
              <a:t>П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дпис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80" name="object 8380"/>
          <p:cNvSpPr txBox="1"/>
          <p:nvPr/>
        </p:nvSpPr>
        <p:spPr>
          <a:xfrm>
            <a:off x="243852" y="13573768"/>
            <a:ext cx="118110" cy="4216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о</a:t>
            </a:r>
            <a:r>
              <a:rPr dirty="0" sz="700" spc="65" i="1">
                <a:latin typeface="ISOCPEUR"/>
                <a:cs typeface="ISOCPEUR"/>
              </a:rPr>
              <a:t>б</a:t>
            </a:r>
            <a:r>
              <a:rPr dirty="0" sz="700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81" name="object 8381"/>
          <p:cNvSpPr/>
          <p:nvPr/>
        </p:nvSpPr>
        <p:spPr>
          <a:xfrm>
            <a:off x="0" y="12050653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2" name="object 8382"/>
          <p:cNvSpPr/>
          <p:nvPr/>
        </p:nvSpPr>
        <p:spPr>
          <a:xfrm>
            <a:off x="238820" y="12647705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3" name="object 8383"/>
          <p:cNvSpPr/>
          <p:nvPr/>
        </p:nvSpPr>
        <p:spPr>
          <a:xfrm>
            <a:off x="238820" y="1348458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4" name="object 8384"/>
          <p:cNvSpPr/>
          <p:nvPr/>
        </p:nvSpPr>
        <p:spPr>
          <a:xfrm>
            <a:off x="238820" y="12050653"/>
            <a:ext cx="239395" cy="2031364"/>
          </a:xfrm>
          <a:custGeom>
            <a:avLst/>
            <a:gdLst/>
            <a:ahLst/>
            <a:cxnLst/>
            <a:rect l="l" t="t" r="r" b="b"/>
            <a:pathLst>
              <a:path w="239395" h="2031365">
                <a:moveTo>
                  <a:pt x="0" y="0"/>
                </a:moveTo>
                <a:lnTo>
                  <a:pt x="0" y="2030986"/>
                </a:lnTo>
                <a:lnTo>
                  <a:pt x="238820" y="2030986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5" name="object 8385"/>
          <p:cNvSpPr/>
          <p:nvPr/>
        </p:nvSpPr>
        <p:spPr>
          <a:xfrm>
            <a:off x="358230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6" name="object 8386"/>
          <p:cNvSpPr/>
          <p:nvPr/>
        </p:nvSpPr>
        <p:spPr>
          <a:xfrm>
            <a:off x="477641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7" name="object 8387"/>
          <p:cNvSpPr txBox="1"/>
          <p:nvPr/>
        </p:nvSpPr>
        <p:spPr>
          <a:xfrm>
            <a:off x="5031" y="11050973"/>
            <a:ext cx="118110" cy="4540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Погоджен</a:t>
            </a:r>
            <a:r>
              <a:rPr dirty="0" sz="700" spc="10" i="1">
                <a:latin typeface="ISOCPEUR"/>
                <a:cs typeface="ISOCPEUR"/>
              </a:rPr>
              <a:t>о</a:t>
            </a:r>
            <a:r>
              <a:rPr dirty="0" sz="700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88" name="object 8388"/>
          <p:cNvSpPr/>
          <p:nvPr/>
        </p:nvSpPr>
        <p:spPr>
          <a:xfrm>
            <a:off x="0" y="10496296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9" name="object 8389"/>
          <p:cNvSpPr/>
          <p:nvPr/>
        </p:nvSpPr>
        <p:spPr>
          <a:xfrm>
            <a:off x="119410" y="10735116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0" name="object 8390"/>
          <p:cNvSpPr/>
          <p:nvPr/>
        </p:nvSpPr>
        <p:spPr>
          <a:xfrm>
            <a:off x="119410" y="1109436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1" name="object 8391"/>
          <p:cNvSpPr/>
          <p:nvPr/>
        </p:nvSpPr>
        <p:spPr>
          <a:xfrm>
            <a:off x="119410" y="1157200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2" name="object 8392"/>
          <p:cNvSpPr/>
          <p:nvPr/>
        </p:nvSpPr>
        <p:spPr>
          <a:xfrm>
            <a:off x="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3" name="object 8393"/>
          <p:cNvSpPr/>
          <p:nvPr/>
        </p:nvSpPr>
        <p:spPr>
          <a:xfrm>
            <a:off x="11941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4" name="object 8394"/>
          <p:cNvSpPr/>
          <p:nvPr/>
        </p:nvSpPr>
        <p:spPr>
          <a:xfrm>
            <a:off x="23882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5" name="object 8395"/>
          <p:cNvSpPr txBox="1"/>
          <p:nvPr/>
        </p:nvSpPr>
        <p:spPr>
          <a:xfrm>
            <a:off x="17513286" y="12816478"/>
            <a:ext cx="20701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АТЕСТАЦІЙНА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МАГІСТЕРСЬКА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РОБОТА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396" name="object 8396"/>
          <p:cNvSpPr/>
          <p:nvPr/>
        </p:nvSpPr>
        <p:spPr>
          <a:xfrm>
            <a:off x="17157634" y="13019090"/>
            <a:ext cx="2789949" cy="33293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97" name="object 8397"/>
          <p:cNvSpPr txBox="1"/>
          <p:nvPr/>
        </p:nvSpPr>
        <p:spPr>
          <a:xfrm>
            <a:off x="15606768" y="13241692"/>
            <a:ext cx="646430" cy="12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80" i="1">
                <a:latin typeface="ISOCPEUR"/>
                <a:cs typeface="ISOCPEUR"/>
              </a:rPr>
              <a:t> </a:t>
            </a:r>
            <a:r>
              <a:rPr dirty="0" sz="700" spc="75" i="1">
                <a:latin typeface="ISOCPEUR"/>
                <a:cs typeface="ISOCPEUR"/>
              </a:rPr>
              <a:t>К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ль</a:t>
            </a:r>
            <a:r>
              <a:rPr dirty="0" sz="700" spc="45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baseline="3968" sz="1050" spc="22" i="1">
                <a:latin typeface="ISOCPEUR"/>
                <a:cs typeface="ISOCPEUR"/>
              </a:rPr>
              <a:t>Ар</a:t>
            </a:r>
            <a:r>
              <a:rPr dirty="0" baseline="3968" sz="1050" spc="60" i="1">
                <a:latin typeface="ISOCPEUR"/>
                <a:cs typeface="ISOCPEUR"/>
              </a:rPr>
              <a:t>к</a:t>
            </a:r>
            <a:r>
              <a:rPr dirty="0" baseline="3968" sz="1050" spc="7" i="1">
                <a:latin typeface="ISOCPEUR"/>
                <a:cs typeface="ISOCPEUR"/>
              </a:rPr>
              <a:t>.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8398" name="object 8398"/>
          <p:cNvSpPr/>
          <p:nvPr/>
        </p:nvSpPr>
        <p:spPr>
          <a:xfrm>
            <a:off x="16051572" y="13275115"/>
            <a:ext cx="451330" cy="42603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99" name="object 8399"/>
          <p:cNvSpPr txBox="1"/>
          <p:nvPr/>
        </p:nvSpPr>
        <p:spPr>
          <a:xfrm>
            <a:off x="16586337" y="13250800"/>
            <a:ext cx="2184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5" i="1">
                <a:latin typeface="ISOCPEUR"/>
                <a:cs typeface="ISOCPEUR"/>
              </a:rPr>
              <a:t>П</a:t>
            </a:r>
            <a:r>
              <a:rPr dirty="0" sz="700" spc="8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д</a:t>
            </a:r>
            <a:r>
              <a:rPr dirty="0" sz="700" spc="20" i="1">
                <a:latin typeface="ISOCPEUR"/>
                <a:cs typeface="ISOCPEUR"/>
              </a:rPr>
              <a:t>п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00" name="object 8400"/>
          <p:cNvSpPr txBox="1"/>
          <p:nvPr/>
        </p:nvSpPr>
        <p:spPr>
          <a:xfrm>
            <a:off x="16875755" y="13246752"/>
            <a:ext cx="2362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01" name="object 8401"/>
          <p:cNvSpPr/>
          <p:nvPr/>
        </p:nvSpPr>
        <p:spPr>
          <a:xfrm>
            <a:off x="16051572" y="13992587"/>
            <a:ext cx="405792" cy="59705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02" name="object 8402"/>
          <p:cNvSpPr/>
          <p:nvPr/>
        </p:nvSpPr>
        <p:spPr>
          <a:xfrm>
            <a:off x="15560775" y="12767115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3" name="object 8403"/>
          <p:cNvSpPr/>
          <p:nvPr/>
        </p:nvSpPr>
        <p:spPr>
          <a:xfrm>
            <a:off x="15560775" y="1288652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4" name="object 8404"/>
          <p:cNvSpPr/>
          <p:nvPr/>
        </p:nvSpPr>
        <p:spPr>
          <a:xfrm>
            <a:off x="15560775" y="13005936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5" name="object 8405"/>
          <p:cNvSpPr/>
          <p:nvPr/>
        </p:nvSpPr>
        <p:spPr>
          <a:xfrm>
            <a:off x="15560775" y="1312635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6" name="object 8406"/>
          <p:cNvSpPr/>
          <p:nvPr/>
        </p:nvSpPr>
        <p:spPr>
          <a:xfrm>
            <a:off x="15560775" y="1324576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7" name="object 8407"/>
          <p:cNvSpPr/>
          <p:nvPr/>
        </p:nvSpPr>
        <p:spPr>
          <a:xfrm>
            <a:off x="15560775" y="1336517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8" name="object 8408"/>
          <p:cNvSpPr/>
          <p:nvPr/>
        </p:nvSpPr>
        <p:spPr>
          <a:xfrm>
            <a:off x="15560775" y="1348458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9" name="object 8409"/>
          <p:cNvSpPr/>
          <p:nvPr/>
        </p:nvSpPr>
        <p:spPr>
          <a:xfrm>
            <a:off x="18787888" y="13484589"/>
            <a:ext cx="1195705" cy="0"/>
          </a:xfrm>
          <a:custGeom>
            <a:avLst/>
            <a:gdLst/>
            <a:ahLst/>
            <a:cxnLst/>
            <a:rect l="l" t="t" r="r" b="b"/>
            <a:pathLst>
              <a:path w="1195705" h="0">
                <a:moveTo>
                  <a:pt x="0" y="0"/>
                </a:moveTo>
                <a:lnTo>
                  <a:pt x="1195114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0" name="object 8410"/>
          <p:cNvSpPr/>
          <p:nvPr/>
        </p:nvSpPr>
        <p:spPr>
          <a:xfrm>
            <a:off x="15560775" y="1360399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1" name="object 8411"/>
          <p:cNvSpPr/>
          <p:nvPr/>
        </p:nvSpPr>
        <p:spPr>
          <a:xfrm>
            <a:off x="15560775" y="1372340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2" name="object 8412"/>
          <p:cNvSpPr/>
          <p:nvPr/>
        </p:nvSpPr>
        <p:spPr>
          <a:xfrm>
            <a:off x="15560775" y="13842820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3" name="object 8413"/>
          <p:cNvSpPr/>
          <p:nvPr/>
        </p:nvSpPr>
        <p:spPr>
          <a:xfrm>
            <a:off x="15560775" y="1396222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4" name="object 8414"/>
          <p:cNvSpPr/>
          <p:nvPr/>
        </p:nvSpPr>
        <p:spPr>
          <a:xfrm>
            <a:off x="15560775" y="12767115"/>
            <a:ext cx="4422775" cy="1315085"/>
          </a:xfrm>
          <a:custGeom>
            <a:avLst/>
            <a:gdLst/>
            <a:ahLst/>
            <a:cxnLst/>
            <a:rect l="l" t="t" r="r" b="b"/>
            <a:pathLst>
              <a:path w="4422775" h="1315084">
                <a:moveTo>
                  <a:pt x="0" y="0"/>
                </a:moveTo>
                <a:lnTo>
                  <a:pt x="0" y="1314524"/>
                </a:lnTo>
                <a:lnTo>
                  <a:pt x="4422227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5" name="object 8415"/>
          <p:cNvSpPr/>
          <p:nvPr/>
        </p:nvSpPr>
        <p:spPr>
          <a:xfrm>
            <a:off x="1580060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6" name="object 8416"/>
          <p:cNvSpPr/>
          <p:nvPr/>
        </p:nvSpPr>
        <p:spPr>
          <a:xfrm>
            <a:off x="16039428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7" name="object 8417"/>
          <p:cNvSpPr/>
          <p:nvPr/>
        </p:nvSpPr>
        <p:spPr>
          <a:xfrm>
            <a:off x="1627824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8" name="object 8418"/>
          <p:cNvSpPr/>
          <p:nvPr/>
        </p:nvSpPr>
        <p:spPr>
          <a:xfrm>
            <a:off x="16517070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9" name="object 8419"/>
          <p:cNvSpPr/>
          <p:nvPr/>
        </p:nvSpPr>
        <p:spPr>
          <a:xfrm>
            <a:off x="16876312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0" name="object 8420"/>
          <p:cNvSpPr/>
          <p:nvPr/>
        </p:nvSpPr>
        <p:spPr>
          <a:xfrm>
            <a:off x="1711513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1" name="object 8421"/>
          <p:cNvSpPr/>
          <p:nvPr/>
        </p:nvSpPr>
        <p:spPr>
          <a:xfrm>
            <a:off x="18787888" y="13365178"/>
            <a:ext cx="0" cy="716915"/>
          </a:xfrm>
          <a:custGeom>
            <a:avLst/>
            <a:gdLst/>
            <a:ahLst/>
            <a:cxnLst/>
            <a:rect l="l" t="t" r="r" b="b"/>
            <a:pathLst>
              <a:path w="0" h="716915">
                <a:moveTo>
                  <a:pt x="0" y="0"/>
                </a:moveTo>
                <a:lnTo>
                  <a:pt x="0" y="716461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2" name="object 8422"/>
          <p:cNvSpPr/>
          <p:nvPr/>
        </p:nvSpPr>
        <p:spPr>
          <a:xfrm>
            <a:off x="1914713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3" name="object 8423"/>
          <p:cNvSpPr/>
          <p:nvPr/>
        </p:nvSpPr>
        <p:spPr>
          <a:xfrm>
            <a:off x="1950536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4" name="object 8424"/>
          <p:cNvSpPr/>
          <p:nvPr/>
        </p:nvSpPr>
        <p:spPr>
          <a:xfrm>
            <a:off x="1998300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5" name="object 8425"/>
          <p:cNvSpPr/>
          <p:nvPr/>
        </p:nvSpPr>
        <p:spPr>
          <a:xfrm>
            <a:off x="14611565" y="7112330"/>
            <a:ext cx="4970704" cy="5001063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26" name="object 8426"/>
          <p:cNvSpPr txBox="1"/>
          <p:nvPr/>
        </p:nvSpPr>
        <p:spPr>
          <a:xfrm>
            <a:off x="13772100" y="174171"/>
            <a:ext cx="1380490" cy="381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5400" marR="5080" indent="-13335">
              <a:lnSpc>
                <a:spcPct val="148100"/>
              </a:lnSpc>
              <a:tabLst>
                <a:tab pos="1367155" algn="r"/>
              </a:tabLst>
            </a:pPr>
            <a:r>
              <a:rPr dirty="0" sz="1000" spc="10" i="1">
                <a:latin typeface="ISOCPEUR"/>
                <a:cs typeface="ISOCPEUR"/>
              </a:rPr>
              <a:t>План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відмітці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-3,000</a:t>
            </a:r>
            <a:r>
              <a:rPr dirty="0" sz="1000" spc="5" i="1">
                <a:latin typeface="ISOCPEUR"/>
                <a:cs typeface="ISOCPEUR"/>
              </a:rPr>
              <a:t> 2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>
                <a:latin typeface="Times New Roman"/>
                <a:cs typeface="Times New Roman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427" name="object 8427"/>
          <p:cNvSpPr txBox="1"/>
          <p:nvPr/>
        </p:nvSpPr>
        <p:spPr>
          <a:xfrm>
            <a:off x="16347516" y="399813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428" name="object 8428"/>
          <p:cNvSpPr txBox="1"/>
          <p:nvPr/>
        </p:nvSpPr>
        <p:spPr>
          <a:xfrm>
            <a:off x="17607396" y="399813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429" name="object 8429"/>
          <p:cNvSpPr txBox="1"/>
          <p:nvPr/>
        </p:nvSpPr>
        <p:spPr>
          <a:xfrm>
            <a:off x="19598916" y="399813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430" name="object 8430"/>
          <p:cNvSpPr txBox="1"/>
          <p:nvPr/>
        </p:nvSpPr>
        <p:spPr>
          <a:xfrm>
            <a:off x="13235767" y="582812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31" name="object 8431"/>
          <p:cNvSpPr txBox="1"/>
          <p:nvPr/>
        </p:nvSpPr>
        <p:spPr>
          <a:xfrm>
            <a:off x="14561422" y="582812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32" name="object 8432"/>
          <p:cNvSpPr txBox="1"/>
          <p:nvPr/>
        </p:nvSpPr>
        <p:spPr>
          <a:xfrm>
            <a:off x="15756537" y="582812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33" name="object 8433"/>
          <p:cNvSpPr txBox="1"/>
          <p:nvPr/>
        </p:nvSpPr>
        <p:spPr>
          <a:xfrm>
            <a:off x="16952664" y="582812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34" name="object 8434"/>
          <p:cNvSpPr txBox="1"/>
          <p:nvPr/>
        </p:nvSpPr>
        <p:spPr>
          <a:xfrm>
            <a:off x="18543451" y="582812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35" name="object 8435"/>
          <p:cNvSpPr txBox="1"/>
          <p:nvPr/>
        </p:nvSpPr>
        <p:spPr>
          <a:xfrm>
            <a:off x="16003454" y="6182303"/>
            <a:ext cx="24193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30260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36" name="object 8436"/>
          <p:cNvSpPr txBox="1"/>
          <p:nvPr/>
        </p:nvSpPr>
        <p:spPr>
          <a:xfrm>
            <a:off x="16000418" y="6003188"/>
            <a:ext cx="2482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29400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37" name="object 8437"/>
          <p:cNvSpPr txBox="1"/>
          <p:nvPr/>
        </p:nvSpPr>
        <p:spPr>
          <a:xfrm>
            <a:off x="11687481" y="5827108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6870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38" name="object 8438"/>
          <p:cNvSpPr txBox="1"/>
          <p:nvPr/>
        </p:nvSpPr>
        <p:spPr>
          <a:xfrm>
            <a:off x="10872860" y="5828120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39" name="object 8439"/>
          <p:cNvSpPr txBox="1"/>
          <p:nvPr/>
        </p:nvSpPr>
        <p:spPr>
          <a:xfrm>
            <a:off x="10325394" y="5828120"/>
            <a:ext cx="205104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40" name="object 8440"/>
          <p:cNvSpPr txBox="1"/>
          <p:nvPr/>
        </p:nvSpPr>
        <p:spPr>
          <a:xfrm>
            <a:off x="9766797" y="5828120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41" name="object 8441"/>
          <p:cNvSpPr txBox="1"/>
          <p:nvPr/>
        </p:nvSpPr>
        <p:spPr>
          <a:xfrm>
            <a:off x="11687481" y="600217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6870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42" name="object 8442"/>
          <p:cNvSpPr txBox="1"/>
          <p:nvPr/>
        </p:nvSpPr>
        <p:spPr>
          <a:xfrm>
            <a:off x="10325394" y="6003188"/>
            <a:ext cx="205104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43" name="object 8443"/>
          <p:cNvSpPr txBox="1"/>
          <p:nvPr/>
        </p:nvSpPr>
        <p:spPr>
          <a:xfrm>
            <a:off x="11990054" y="4549014"/>
            <a:ext cx="211454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3440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44" name="object 8444"/>
          <p:cNvSpPr txBox="1"/>
          <p:nvPr/>
        </p:nvSpPr>
        <p:spPr>
          <a:xfrm>
            <a:off x="12574962" y="399813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445" name="object 8445"/>
          <p:cNvSpPr txBox="1"/>
          <p:nvPr/>
        </p:nvSpPr>
        <p:spPr>
          <a:xfrm>
            <a:off x="13119393" y="803782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46" name="object 8446"/>
          <p:cNvSpPr txBox="1"/>
          <p:nvPr/>
        </p:nvSpPr>
        <p:spPr>
          <a:xfrm>
            <a:off x="14368140" y="803782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47" name="object 8447"/>
          <p:cNvSpPr txBox="1"/>
          <p:nvPr/>
        </p:nvSpPr>
        <p:spPr>
          <a:xfrm>
            <a:off x="15649271" y="803782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48" name="object 8448"/>
          <p:cNvSpPr txBox="1"/>
          <p:nvPr/>
        </p:nvSpPr>
        <p:spPr>
          <a:xfrm>
            <a:off x="16920281" y="80277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5270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49" name="object 8449"/>
          <p:cNvSpPr txBox="1"/>
          <p:nvPr/>
        </p:nvSpPr>
        <p:spPr>
          <a:xfrm>
            <a:off x="18543451" y="803782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50" name="object 8450"/>
          <p:cNvSpPr txBox="1"/>
          <p:nvPr/>
        </p:nvSpPr>
        <p:spPr>
          <a:xfrm>
            <a:off x="16000418" y="660085"/>
            <a:ext cx="2482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29400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51" name="object 8451"/>
          <p:cNvSpPr txBox="1"/>
          <p:nvPr/>
        </p:nvSpPr>
        <p:spPr>
          <a:xfrm>
            <a:off x="13038436" y="4914852"/>
            <a:ext cx="2630805" cy="3968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20395" algn="l"/>
                <a:tab pos="1217295" algn="l"/>
                <a:tab pos="1901825" algn="l"/>
                <a:tab pos="2444115" algn="l"/>
              </a:tabLst>
            </a:pPr>
            <a:r>
              <a:rPr dirty="0" sz="2900" i="1">
                <a:latin typeface="ISOCPEUR"/>
                <a:cs typeface="ISOCPEUR"/>
              </a:rPr>
              <a:t>1	2	3	4	5</a:t>
            </a:r>
            <a:endParaRPr sz="2900">
              <a:latin typeface="ISOCPEUR"/>
              <a:cs typeface="ISOCPEUR"/>
            </a:endParaRPr>
          </a:p>
        </p:txBody>
      </p:sp>
      <p:sp>
        <p:nvSpPr>
          <p:cNvPr id="8452" name="object 8452"/>
          <p:cNvSpPr txBox="1"/>
          <p:nvPr/>
        </p:nvSpPr>
        <p:spPr>
          <a:xfrm>
            <a:off x="16034824" y="4929019"/>
            <a:ext cx="198755" cy="3968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900" i="1">
                <a:latin typeface="ISOCPEUR"/>
                <a:cs typeface="ISOCPEUR"/>
              </a:rPr>
              <a:t>6</a:t>
            </a:r>
            <a:endParaRPr sz="2900">
              <a:latin typeface="ISOCPEUR"/>
              <a:cs typeface="ISOCPEUR"/>
            </a:endParaRPr>
          </a:p>
        </p:txBody>
      </p:sp>
      <p:sp>
        <p:nvSpPr>
          <p:cNvPr id="8453" name="object 8453"/>
          <p:cNvSpPr txBox="1"/>
          <p:nvPr/>
        </p:nvSpPr>
        <p:spPr>
          <a:xfrm>
            <a:off x="16586337" y="4914852"/>
            <a:ext cx="2667000" cy="3968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47700" algn="l"/>
                <a:tab pos="1230630" algn="l"/>
                <a:tab pos="1809750" algn="l"/>
                <a:tab pos="2406650" algn="l"/>
              </a:tabLst>
            </a:pPr>
            <a:r>
              <a:rPr dirty="0" sz="2900" i="1">
                <a:latin typeface="ISOCPEUR"/>
                <a:cs typeface="ISOCPEUR"/>
              </a:rPr>
              <a:t>7	8	9	10	11</a:t>
            </a:r>
            <a:endParaRPr sz="2900">
              <a:latin typeface="ISOCPEUR"/>
              <a:cs typeface="ISOCPEUR"/>
            </a:endParaRPr>
          </a:p>
        </p:txBody>
      </p:sp>
      <p:sp>
        <p:nvSpPr>
          <p:cNvPr id="8454" name="object 8454"/>
          <p:cNvSpPr txBox="1"/>
          <p:nvPr/>
        </p:nvSpPr>
        <p:spPr>
          <a:xfrm>
            <a:off x="13963360" y="2582304"/>
            <a:ext cx="818515" cy="3968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900" i="1">
                <a:latin typeface="ISOCPEUR"/>
                <a:cs typeface="ISOCPEUR"/>
              </a:rPr>
              <a:t>12</a:t>
            </a:r>
            <a:r>
              <a:rPr dirty="0" sz="2900" spc="405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13</a:t>
            </a:r>
            <a:endParaRPr sz="2900">
              <a:latin typeface="ISOCPEUR"/>
              <a:cs typeface="ISOCPEUR"/>
            </a:endParaRPr>
          </a:p>
        </p:txBody>
      </p:sp>
      <p:sp>
        <p:nvSpPr>
          <p:cNvPr id="8455" name="object 8455"/>
          <p:cNvSpPr txBox="1"/>
          <p:nvPr/>
        </p:nvSpPr>
        <p:spPr>
          <a:xfrm>
            <a:off x="15244489" y="2553970"/>
            <a:ext cx="2265680" cy="399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85165" algn="l"/>
                <a:tab pos="1358265" algn="l"/>
                <a:tab pos="1955164" algn="l"/>
              </a:tabLst>
            </a:pPr>
            <a:r>
              <a:rPr dirty="0" sz="2900" i="1">
                <a:latin typeface="ISOCPEUR"/>
                <a:cs typeface="ISOCPEUR"/>
              </a:rPr>
              <a:t>14	15	16	17</a:t>
            </a:r>
            <a:endParaRPr sz="2900">
              <a:latin typeface="ISOCPEUR"/>
              <a:cs typeface="ISOCPEUR"/>
            </a:endParaRPr>
          </a:p>
        </p:txBody>
      </p:sp>
      <p:sp>
        <p:nvSpPr>
          <p:cNvPr id="8456" name="object 8456"/>
          <p:cNvSpPr txBox="1"/>
          <p:nvPr/>
        </p:nvSpPr>
        <p:spPr>
          <a:xfrm>
            <a:off x="19798272" y="1644713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57" name="object 8457"/>
          <p:cNvSpPr txBox="1"/>
          <p:nvPr/>
        </p:nvSpPr>
        <p:spPr>
          <a:xfrm>
            <a:off x="19175920" y="164471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58" name="object 8458"/>
          <p:cNvSpPr txBox="1"/>
          <p:nvPr/>
        </p:nvSpPr>
        <p:spPr>
          <a:xfrm>
            <a:off x="18380527" y="1509112"/>
            <a:ext cx="361315" cy="254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3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500</a:t>
            </a:r>
            <a:endParaRPr sz="700">
              <a:latin typeface="ISOCPEUR"/>
              <a:cs typeface="ISOCPEUR"/>
            </a:endParaRPr>
          </a:p>
          <a:p>
            <a:pPr algn="ctr" marL="3810">
              <a:lnSpc>
                <a:spcPct val="100000"/>
              </a:lnSpc>
              <a:spcBef>
                <a:spcPts val="225"/>
              </a:spcBef>
            </a:pPr>
            <a:r>
              <a:rPr dirty="0" sz="700" spc="10" i="1">
                <a:latin typeface="ISOCPEUR"/>
                <a:cs typeface="ISOCPEUR"/>
              </a:rPr>
              <a:t>2060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59" name="object 8459"/>
          <p:cNvSpPr txBox="1"/>
          <p:nvPr/>
        </p:nvSpPr>
        <p:spPr>
          <a:xfrm>
            <a:off x="17838122" y="1644713"/>
            <a:ext cx="1866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60" name="object 8460"/>
          <p:cNvSpPr txBox="1"/>
          <p:nvPr/>
        </p:nvSpPr>
        <p:spPr>
          <a:xfrm>
            <a:off x="17340242" y="1494945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61" name="object 8461"/>
          <p:cNvSpPr txBox="1"/>
          <p:nvPr/>
        </p:nvSpPr>
        <p:spPr>
          <a:xfrm>
            <a:off x="15388187" y="1643701"/>
            <a:ext cx="22987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17755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62" name="object 8462"/>
          <p:cNvSpPr txBox="1"/>
          <p:nvPr/>
        </p:nvSpPr>
        <p:spPr>
          <a:xfrm>
            <a:off x="13391607" y="1548578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63" name="object 8463"/>
          <p:cNvSpPr txBox="1"/>
          <p:nvPr/>
        </p:nvSpPr>
        <p:spPr>
          <a:xfrm>
            <a:off x="12873488" y="164471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64" name="object 8464"/>
          <p:cNvSpPr txBox="1"/>
          <p:nvPr/>
        </p:nvSpPr>
        <p:spPr>
          <a:xfrm>
            <a:off x="12291616" y="1644713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65" name="object 8465"/>
          <p:cNvSpPr txBox="1"/>
          <p:nvPr/>
        </p:nvSpPr>
        <p:spPr>
          <a:xfrm>
            <a:off x="12626571" y="2547374"/>
            <a:ext cx="717550" cy="1193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74040" algn="l"/>
              </a:tabLst>
            </a:pPr>
            <a:r>
              <a:rPr dirty="0" sz="700" spc="10" i="1">
                <a:latin typeface="ISOCPEUR"/>
                <a:cs typeface="ISOCPEUR"/>
              </a:rPr>
              <a:t>705</a:t>
            </a:r>
            <a:r>
              <a:rPr dirty="0" sz="700" spc="10" i="1">
                <a:latin typeface="ISOCPEUR"/>
                <a:cs typeface="ISOCPEUR"/>
              </a:rPr>
              <a:t>  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1500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975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66" name="object 8466"/>
          <p:cNvSpPr txBox="1"/>
          <p:nvPr/>
        </p:nvSpPr>
        <p:spPr>
          <a:xfrm>
            <a:off x="18481723" y="2166880"/>
            <a:ext cx="411480" cy="1193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970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1045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67" name="object 8467"/>
          <p:cNvSpPr txBox="1"/>
          <p:nvPr/>
        </p:nvSpPr>
        <p:spPr>
          <a:xfrm>
            <a:off x="18218615" y="2167892"/>
            <a:ext cx="19304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68" name="object 8468"/>
          <p:cNvSpPr txBox="1"/>
          <p:nvPr/>
        </p:nvSpPr>
        <p:spPr>
          <a:xfrm>
            <a:off x="12208636" y="3921604"/>
            <a:ext cx="23876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0" i="1">
                <a:latin typeface="ISOCPEUR"/>
                <a:cs typeface="ISOCPEUR"/>
              </a:rPr>
              <a:t>і</a:t>
            </a:r>
            <a:r>
              <a:rPr dirty="0" sz="700" spc="10" i="1">
                <a:latin typeface="ISOCPEUR"/>
                <a:cs typeface="ISOCPEUR"/>
              </a:rPr>
              <a:t>=10%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69" name="object 8469"/>
          <p:cNvSpPr txBox="1"/>
          <p:nvPr/>
        </p:nvSpPr>
        <p:spPr>
          <a:xfrm>
            <a:off x="10785833" y="4282871"/>
            <a:ext cx="23876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0" i="1">
                <a:latin typeface="ISOCPEUR"/>
                <a:cs typeface="ISOCPEUR"/>
              </a:rPr>
              <a:t>і</a:t>
            </a:r>
            <a:r>
              <a:rPr dirty="0" sz="700" spc="10" i="1">
                <a:latin typeface="ISOCPEUR"/>
                <a:cs typeface="ISOCPEUR"/>
              </a:rPr>
              <a:t>=10%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70" name="object 8470"/>
          <p:cNvSpPr txBox="1"/>
          <p:nvPr/>
        </p:nvSpPr>
        <p:spPr>
          <a:xfrm>
            <a:off x="18815667" y="353263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471" name="object 8471"/>
          <p:cNvSpPr txBox="1"/>
          <p:nvPr/>
        </p:nvSpPr>
        <p:spPr>
          <a:xfrm>
            <a:off x="15708976" y="3627938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17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472" name="object 8472"/>
          <p:cNvSpPr txBox="1"/>
          <p:nvPr/>
        </p:nvSpPr>
        <p:spPr>
          <a:xfrm>
            <a:off x="10725115" y="3939619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18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473" name="object 8473"/>
          <p:cNvSpPr txBox="1"/>
          <p:nvPr/>
        </p:nvSpPr>
        <p:spPr>
          <a:xfrm>
            <a:off x="7386687" y="5822788"/>
            <a:ext cx="794385" cy="1873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24800"/>
              </a:lnSpc>
            </a:pPr>
            <a:r>
              <a:rPr dirty="0" sz="500" spc="10" i="1">
                <a:latin typeface="ISOCPEUR"/>
                <a:cs typeface="ISOCPEUR"/>
              </a:rPr>
              <a:t>Плита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з/б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монолітна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170</a:t>
            </a:r>
            <a:r>
              <a:rPr dirty="0" sz="500" spc="10" i="1">
                <a:latin typeface="ISOCPEUR"/>
                <a:cs typeface="ISOCPEUR"/>
              </a:rPr>
              <a:t> Опорядження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стелі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10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8474" name="object 8474"/>
          <p:cNvSpPr txBox="1"/>
          <p:nvPr/>
        </p:nvSpPr>
        <p:spPr>
          <a:xfrm>
            <a:off x="7386687" y="5349195"/>
            <a:ext cx="1431290" cy="4711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24800"/>
              </a:lnSpc>
            </a:pPr>
            <a:r>
              <a:rPr dirty="0" sz="500" spc="10" i="1">
                <a:latin typeface="ISOCPEUR"/>
                <a:cs typeface="ISOCPEUR"/>
              </a:rPr>
              <a:t>Металева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сітка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як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захист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5" i="1">
                <a:latin typeface="ISOCPEUR"/>
                <a:cs typeface="ISOCPEUR"/>
              </a:rPr>
              <a:t>від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птахів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та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вітру</a:t>
            </a:r>
            <a:r>
              <a:rPr dirty="0" sz="500" spc="10" i="1">
                <a:latin typeface="ISOCPEUR"/>
                <a:cs typeface="ISOCPEUR"/>
              </a:rPr>
              <a:t> Гравій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20-40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40мм</a:t>
            </a:r>
            <a:endParaRPr sz="500">
              <a:latin typeface="ISOCPEUR"/>
              <a:cs typeface="ISOCPEUR"/>
            </a:endParaRPr>
          </a:p>
          <a:p>
            <a:pPr marL="12700" marR="354330">
              <a:lnSpc>
                <a:spcPts val="750"/>
              </a:lnSpc>
              <a:spcBef>
                <a:spcPts val="40"/>
              </a:spcBef>
            </a:pPr>
            <a:r>
              <a:rPr dirty="0" sz="500" spc="10" i="1">
                <a:latin typeface="ISOCPEUR"/>
                <a:cs typeface="ISOCPEUR"/>
              </a:rPr>
              <a:t>Геотекстиль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термоскріплений</a:t>
            </a:r>
            <a:r>
              <a:rPr dirty="0" sz="500" i="1">
                <a:latin typeface="ISOCPEUR"/>
                <a:cs typeface="ISOCPEUR"/>
              </a:rPr>
              <a:t> </a:t>
            </a:r>
            <a:r>
              <a:rPr dirty="0" sz="500" spc="2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2мм</a:t>
            </a:r>
            <a:r>
              <a:rPr dirty="0" sz="500" spc="10" i="1">
                <a:latin typeface="ISOCPEUR"/>
                <a:cs typeface="ISOCPEUR"/>
              </a:rPr>
              <a:t> ЦП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стяжка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50мм</a:t>
            </a:r>
            <a:endParaRPr sz="5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500" spc="10" i="1">
                <a:latin typeface="ISOCPEUR"/>
                <a:cs typeface="ISOCPEUR"/>
              </a:rPr>
              <a:t>Екструдований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пінополітирол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150мм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8475" name="object 8475"/>
          <p:cNvSpPr txBox="1"/>
          <p:nvPr/>
        </p:nvSpPr>
        <p:spPr>
          <a:xfrm>
            <a:off x="8943069" y="5805846"/>
            <a:ext cx="30734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+32,020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76" name="object 8476"/>
          <p:cNvSpPr txBox="1"/>
          <p:nvPr/>
        </p:nvSpPr>
        <p:spPr>
          <a:xfrm>
            <a:off x="6269494" y="4760516"/>
            <a:ext cx="1134110" cy="5797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склосітка</a:t>
            </a:r>
            <a:endParaRPr sz="700">
              <a:latin typeface="ISOCPEUR"/>
              <a:cs typeface="ISOCPEUR"/>
            </a:endParaRPr>
          </a:p>
          <a:p>
            <a:pPr marL="12700" marR="5080" indent="2540">
              <a:lnSpc>
                <a:spcPts val="790"/>
              </a:lnSpc>
              <a:spcBef>
                <a:spcPts val="35"/>
              </a:spcBef>
            </a:pPr>
            <a:r>
              <a:rPr dirty="0" sz="700" spc="10" i="1">
                <a:latin typeface="ISOCPEUR"/>
                <a:cs typeface="ISOCPEUR"/>
              </a:rPr>
              <a:t>клей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</a:t>
            </a:r>
            <a:r>
              <a:rPr dirty="0" sz="700" spc="50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сітк</a:t>
            </a:r>
            <a:r>
              <a:rPr dirty="0" sz="700" spc="40" i="1">
                <a:latin typeface="ISOCPEUR"/>
                <a:cs typeface="ISOCPEUR"/>
              </a:rPr>
              <a:t>и</a:t>
            </a:r>
            <a:r>
              <a:rPr dirty="0" sz="700" spc="10" i="1">
                <a:latin typeface="ISOCPEUR"/>
                <a:cs typeface="ISOCPEUR"/>
              </a:rPr>
              <a:t>-10</a:t>
            </a:r>
            <a:r>
              <a:rPr dirty="0" sz="700" spc="10" i="1">
                <a:latin typeface="ISOCPEUR"/>
                <a:cs typeface="ISOCPEUR"/>
              </a:rPr>
              <a:t> декоративна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штукатурк</a:t>
            </a:r>
            <a:r>
              <a:rPr dirty="0" sz="700" spc="20" i="1">
                <a:latin typeface="ISOCPEUR"/>
                <a:cs typeface="ISOCPEUR"/>
              </a:rPr>
              <a:t>а</a:t>
            </a:r>
            <a:r>
              <a:rPr dirty="0" sz="700" spc="10" i="1">
                <a:latin typeface="ISOCPEUR"/>
                <a:cs typeface="ISOCPEUR"/>
              </a:rPr>
              <a:t>-5</a:t>
            </a:r>
            <a:endParaRPr sz="700">
              <a:latin typeface="ISOCPEUR"/>
              <a:cs typeface="ISOCPEUR"/>
            </a:endParaRPr>
          </a:p>
          <a:p>
            <a:pPr marL="13335" marR="367665" indent="1905">
              <a:lnSpc>
                <a:spcPts val="780"/>
              </a:lnSpc>
              <a:spcBef>
                <a:spcPts val="500"/>
              </a:spcBef>
            </a:pPr>
            <a:r>
              <a:rPr dirty="0" sz="700" spc="10" i="1">
                <a:latin typeface="ISOCPEUR"/>
                <a:cs typeface="ISOCPEUR"/>
              </a:rPr>
              <a:t>Базальтова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вата</a:t>
            </a:r>
            <a:r>
              <a:rPr dirty="0" sz="700" spc="10" i="1">
                <a:latin typeface="ISOCPEUR"/>
                <a:cs typeface="ISOCPEUR"/>
              </a:rPr>
              <a:t> щільність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12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10" i="1">
                <a:latin typeface="ISOCPEUR"/>
                <a:cs typeface="ISOCPEUR"/>
              </a:rPr>
              <a:t>к</a:t>
            </a:r>
            <a:r>
              <a:rPr dirty="0" sz="700" spc="25" i="1">
                <a:latin typeface="ISOCPEUR"/>
                <a:cs typeface="ISOCPEUR"/>
              </a:rPr>
              <a:t>г</a:t>
            </a:r>
            <a:r>
              <a:rPr dirty="0" sz="700" spc="10" i="1">
                <a:latin typeface="ISOCPEUR"/>
                <a:cs typeface="ISOCPEUR"/>
              </a:rPr>
              <a:t>/</a:t>
            </a:r>
            <a:r>
              <a:rPr dirty="0" sz="700" spc="-2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8478" name="object 8478"/>
          <p:cNvSpPr txBox="1"/>
          <p:nvPr/>
        </p:nvSpPr>
        <p:spPr>
          <a:xfrm>
            <a:off x="6332234" y="5474954"/>
            <a:ext cx="205104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Клей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79" name="object 8479"/>
          <p:cNvSpPr txBox="1"/>
          <p:nvPr/>
        </p:nvSpPr>
        <p:spPr>
          <a:xfrm>
            <a:off x="6320091" y="5760324"/>
            <a:ext cx="805180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780"/>
              </a:lnSpc>
            </a:pPr>
            <a:r>
              <a:rPr dirty="0" sz="700" spc="15" i="1">
                <a:latin typeface="ISOCPEUR"/>
                <a:cs typeface="ISOCPEUR"/>
              </a:rPr>
              <a:t>Рама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склопакет</a:t>
            </a:r>
            <a:r>
              <a:rPr dirty="0" sz="700" spc="10" i="1">
                <a:latin typeface="ISOCPEUR"/>
                <a:cs typeface="ISOCPEUR"/>
              </a:rPr>
              <a:t> Rehau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80" name="object 8480"/>
          <p:cNvSpPr txBox="1"/>
          <p:nvPr/>
        </p:nvSpPr>
        <p:spPr>
          <a:xfrm>
            <a:off x="5243375" y="5576149"/>
            <a:ext cx="483870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780"/>
              </a:lnSpc>
            </a:pPr>
            <a:r>
              <a:rPr dirty="0" sz="700" spc="10" i="1">
                <a:latin typeface="ISOCPEUR"/>
                <a:cs typeface="ISOCPEUR"/>
              </a:rPr>
              <a:t>Плита перекриття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81" name="object 8481"/>
          <p:cNvSpPr/>
          <p:nvPr/>
        </p:nvSpPr>
        <p:spPr>
          <a:xfrm>
            <a:off x="6196178" y="12942182"/>
            <a:ext cx="5497195" cy="0"/>
          </a:xfrm>
          <a:custGeom>
            <a:avLst/>
            <a:gdLst/>
            <a:ahLst/>
            <a:cxnLst/>
            <a:rect l="l" t="t" r="r" b="b"/>
            <a:pathLst>
              <a:path w="5497195" h="0">
                <a:moveTo>
                  <a:pt x="0" y="0"/>
                </a:moveTo>
                <a:lnTo>
                  <a:pt x="5496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2" name="object 8482"/>
          <p:cNvSpPr/>
          <p:nvPr/>
        </p:nvSpPr>
        <p:spPr>
          <a:xfrm>
            <a:off x="6196178" y="13173919"/>
            <a:ext cx="5497195" cy="0"/>
          </a:xfrm>
          <a:custGeom>
            <a:avLst/>
            <a:gdLst/>
            <a:ahLst/>
            <a:cxnLst/>
            <a:rect l="l" t="t" r="r" b="b"/>
            <a:pathLst>
              <a:path w="5497195" h="0">
                <a:moveTo>
                  <a:pt x="0" y="0"/>
                </a:moveTo>
                <a:lnTo>
                  <a:pt x="5496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3" name="object 8483"/>
          <p:cNvSpPr/>
          <p:nvPr/>
        </p:nvSpPr>
        <p:spPr>
          <a:xfrm>
            <a:off x="6196178" y="13324699"/>
            <a:ext cx="5497195" cy="0"/>
          </a:xfrm>
          <a:custGeom>
            <a:avLst/>
            <a:gdLst/>
            <a:ahLst/>
            <a:cxnLst/>
            <a:rect l="l" t="t" r="r" b="b"/>
            <a:pathLst>
              <a:path w="5497195" h="0">
                <a:moveTo>
                  <a:pt x="0" y="0"/>
                </a:moveTo>
                <a:lnTo>
                  <a:pt x="5496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4" name="object 8484"/>
          <p:cNvSpPr/>
          <p:nvPr/>
        </p:nvSpPr>
        <p:spPr>
          <a:xfrm>
            <a:off x="6196178" y="13476493"/>
            <a:ext cx="5497195" cy="0"/>
          </a:xfrm>
          <a:custGeom>
            <a:avLst/>
            <a:gdLst/>
            <a:ahLst/>
            <a:cxnLst/>
            <a:rect l="l" t="t" r="r" b="b"/>
            <a:pathLst>
              <a:path w="5497195" h="0">
                <a:moveTo>
                  <a:pt x="0" y="0"/>
                </a:moveTo>
                <a:lnTo>
                  <a:pt x="5496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5" name="object 8485"/>
          <p:cNvSpPr/>
          <p:nvPr/>
        </p:nvSpPr>
        <p:spPr>
          <a:xfrm>
            <a:off x="6196178" y="13628285"/>
            <a:ext cx="5497195" cy="0"/>
          </a:xfrm>
          <a:custGeom>
            <a:avLst/>
            <a:gdLst/>
            <a:ahLst/>
            <a:cxnLst/>
            <a:rect l="l" t="t" r="r" b="b"/>
            <a:pathLst>
              <a:path w="5497195" h="0">
                <a:moveTo>
                  <a:pt x="0" y="0"/>
                </a:moveTo>
                <a:lnTo>
                  <a:pt x="5496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6" name="object 8486"/>
          <p:cNvSpPr/>
          <p:nvPr/>
        </p:nvSpPr>
        <p:spPr>
          <a:xfrm>
            <a:off x="6196178" y="13779067"/>
            <a:ext cx="5497195" cy="0"/>
          </a:xfrm>
          <a:custGeom>
            <a:avLst/>
            <a:gdLst/>
            <a:ahLst/>
            <a:cxnLst/>
            <a:rect l="l" t="t" r="r" b="b"/>
            <a:pathLst>
              <a:path w="5497195" h="0">
                <a:moveTo>
                  <a:pt x="0" y="0"/>
                </a:moveTo>
                <a:lnTo>
                  <a:pt x="5496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7" name="object 8487"/>
          <p:cNvSpPr/>
          <p:nvPr/>
        </p:nvSpPr>
        <p:spPr>
          <a:xfrm>
            <a:off x="6196178" y="13930859"/>
            <a:ext cx="5497195" cy="0"/>
          </a:xfrm>
          <a:custGeom>
            <a:avLst/>
            <a:gdLst/>
            <a:ahLst/>
            <a:cxnLst/>
            <a:rect l="l" t="t" r="r" b="b"/>
            <a:pathLst>
              <a:path w="5497195" h="0">
                <a:moveTo>
                  <a:pt x="0" y="0"/>
                </a:moveTo>
                <a:lnTo>
                  <a:pt x="5496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8" name="object 8488"/>
          <p:cNvSpPr/>
          <p:nvPr/>
        </p:nvSpPr>
        <p:spPr>
          <a:xfrm>
            <a:off x="6196178" y="12942182"/>
            <a:ext cx="1743710" cy="1139825"/>
          </a:xfrm>
          <a:custGeom>
            <a:avLst/>
            <a:gdLst/>
            <a:ahLst/>
            <a:cxnLst/>
            <a:rect l="l" t="t" r="r" b="b"/>
            <a:pathLst>
              <a:path w="1743709" h="1139825">
                <a:moveTo>
                  <a:pt x="0" y="0"/>
                </a:moveTo>
                <a:lnTo>
                  <a:pt x="0" y="1139457"/>
                </a:lnTo>
                <a:lnTo>
                  <a:pt x="1743592" y="11394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9" name="object 8489"/>
          <p:cNvSpPr/>
          <p:nvPr/>
        </p:nvSpPr>
        <p:spPr>
          <a:xfrm>
            <a:off x="6376305" y="12942182"/>
            <a:ext cx="0" cy="1139825"/>
          </a:xfrm>
          <a:custGeom>
            <a:avLst/>
            <a:gdLst/>
            <a:ahLst/>
            <a:cxnLst/>
            <a:rect l="l" t="t" r="r" b="b"/>
            <a:pathLst>
              <a:path w="0" h="1139825">
                <a:moveTo>
                  <a:pt x="0" y="0"/>
                </a:moveTo>
                <a:lnTo>
                  <a:pt x="0" y="11394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0" name="object 8490"/>
          <p:cNvSpPr/>
          <p:nvPr/>
        </p:nvSpPr>
        <p:spPr>
          <a:xfrm>
            <a:off x="7471236" y="12942182"/>
            <a:ext cx="0" cy="1139825"/>
          </a:xfrm>
          <a:custGeom>
            <a:avLst/>
            <a:gdLst/>
            <a:ahLst/>
            <a:cxnLst/>
            <a:rect l="l" t="t" r="r" b="b"/>
            <a:pathLst>
              <a:path w="0" h="1139825">
                <a:moveTo>
                  <a:pt x="0" y="0"/>
                </a:moveTo>
                <a:lnTo>
                  <a:pt x="0" y="11394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1" name="object 8491"/>
          <p:cNvSpPr/>
          <p:nvPr/>
        </p:nvSpPr>
        <p:spPr>
          <a:xfrm>
            <a:off x="7939770" y="12942182"/>
            <a:ext cx="0" cy="1139825"/>
          </a:xfrm>
          <a:custGeom>
            <a:avLst/>
            <a:gdLst/>
            <a:ahLst/>
            <a:cxnLst/>
            <a:rect l="l" t="t" r="r" b="b"/>
            <a:pathLst>
              <a:path w="0" h="1139825">
                <a:moveTo>
                  <a:pt x="0" y="0"/>
                </a:moveTo>
                <a:lnTo>
                  <a:pt x="0" y="11394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2" name="object 8492"/>
          <p:cNvSpPr/>
          <p:nvPr/>
        </p:nvSpPr>
        <p:spPr>
          <a:xfrm>
            <a:off x="7939770" y="12942182"/>
            <a:ext cx="1877695" cy="1139825"/>
          </a:xfrm>
          <a:custGeom>
            <a:avLst/>
            <a:gdLst/>
            <a:ahLst/>
            <a:cxnLst/>
            <a:rect l="l" t="t" r="r" b="b"/>
            <a:pathLst>
              <a:path w="1877695" h="1139825">
                <a:moveTo>
                  <a:pt x="0" y="0"/>
                </a:moveTo>
                <a:lnTo>
                  <a:pt x="0" y="1139457"/>
                </a:lnTo>
                <a:lnTo>
                  <a:pt x="1877169" y="11394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3" name="object 8493"/>
          <p:cNvSpPr/>
          <p:nvPr/>
        </p:nvSpPr>
        <p:spPr>
          <a:xfrm>
            <a:off x="8118885" y="12942182"/>
            <a:ext cx="0" cy="1139825"/>
          </a:xfrm>
          <a:custGeom>
            <a:avLst/>
            <a:gdLst/>
            <a:ahLst/>
            <a:cxnLst/>
            <a:rect l="l" t="t" r="r" b="b"/>
            <a:pathLst>
              <a:path w="0" h="1139825">
                <a:moveTo>
                  <a:pt x="0" y="0"/>
                </a:moveTo>
                <a:lnTo>
                  <a:pt x="0" y="11394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4" name="object 8494"/>
          <p:cNvSpPr/>
          <p:nvPr/>
        </p:nvSpPr>
        <p:spPr>
          <a:xfrm>
            <a:off x="9348406" y="12942182"/>
            <a:ext cx="0" cy="1139825"/>
          </a:xfrm>
          <a:custGeom>
            <a:avLst/>
            <a:gdLst/>
            <a:ahLst/>
            <a:cxnLst/>
            <a:rect l="l" t="t" r="r" b="b"/>
            <a:pathLst>
              <a:path w="0" h="1139825">
                <a:moveTo>
                  <a:pt x="0" y="0"/>
                </a:moveTo>
                <a:lnTo>
                  <a:pt x="0" y="11394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5" name="object 8495"/>
          <p:cNvSpPr/>
          <p:nvPr/>
        </p:nvSpPr>
        <p:spPr>
          <a:xfrm>
            <a:off x="9816940" y="12942182"/>
            <a:ext cx="0" cy="1139825"/>
          </a:xfrm>
          <a:custGeom>
            <a:avLst/>
            <a:gdLst/>
            <a:ahLst/>
            <a:cxnLst/>
            <a:rect l="l" t="t" r="r" b="b"/>
            <a:pathLst>
              <a:path w="0" h="1139825">
                <a:moveTo>
                  <a:pt x="0" y="0"/>
                </a:moveTo>
                <a:lnTo>
                  <a:pt x="0" y="11394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6" name="object 8496"/>
          <p:cNvSpPr/>
          <p:nvPr/>
        </p:nvSpPr>
        <p:spPr>
          <a:xfrm>
            <a:off x="9816940" y="12942182"/>
            <a:ext cx="1876425" cy="1139825"/>
          </a:xfrm>
          <a:custGeom>
            <a:avLst/>
            <a:gdLst/>
            <a:ahLst/>
            <a:cxnLst/>
            <a:rect l="l" t="t" r="r" b="b"/>
            <a:pathLst>
              <a:path w="1876425" h="1139825">
                <a:moveTo>
                  <a:pt x="0" y="0"/>
                </a:moveTo>
                <a:lnTo>
                  <a:pt x="0" y="1139457"/>
                </a:lnTo>
                <a:lnTo>
                  <a:pt x="179115" y="1139457"/>
                </a:lnTo>
                <a:lnTo>
                  <a:pt x="1876157" y="11394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7" name="object 8497"/>
          <p:cNvSpPr/>
          <p:nvPr/>
        </p:nvSpPr>
        <p:spPr>
          <a:xfrm>
            <a:off x="9996055" y="12942182"/>
            <a:ext cx="0" cy="1139825"/>
          </a:xfrm>
          <a:custGeom>
            <a:avLst/>
            <a:gdLst/>
            <a:ahLst/>
            <a:cxnLst/>
            <a:rect l="l" t="t" r="r" b="b"/>
            <a:pathLst>
              <a:path w="0" h="1139825">
                <a:moveTo>
                  <a:pt x="0" y="0"/>
                </a:moveTo>
                <a:lnTo>
                  <a:pt x="0" y="11394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8" name="object 8498"/>
          <p:cNvSpPr/>
          <p:nvPr/>
        </p:nvSpPr>
        <p:spPr>
          <a:xfrm>
            <a:off x="11224564" y="12942182"/>
            <a:ext cx="0" cy="1139825"/>
          </a:xfrm>
          <a:custGeom>
            <a:avLst/>
            <a:gdLst/>
            <a:ahLst/>
            <a:cxnLst/>
            <a:rect l="l" t="t" r="r" b="b"/>
            <a:pathLst>
              <a:path w="0" h="1139825">
                <a:moveTo>
                  <a:pt x="0" y="0"/>
                </a:moveTo>
                <a:lnTo>
                  <a:pt x="0" y="11394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9" name="object 8499"/>
          <p:cNvSpPr/>
          <p:nvPr/>
        </p:nvSpPr>
        <p:spPr>
          <a:xfrm>
            <a:off x="11693097" y="12942182"/>
            <a:ext cx="0" cy="1139825"/>
          </a:xfrm>
          <a:custGeom>
            <a:avLst/>
            <a:gdLst/>
            <a:ahLst/>
            <a:cxnLst/>
            <a:rect l="l" t="t" r="r" b="b"/>
            <a:pathLst>
              <a:path w="0" h="1139825">
                <a:moveTo>
                  <a:pt x="0" y="0"/>
                </a:moveTo>
                <a:lnTo>
                  <a:pt x="0" y="11394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0" name="object 8500"/>
          <p:cNvSpPr/>
          <p:nvPr/>
        </p:nvSpPr>
        <p:spPr>
          <a:xfrm>
            <a:off x="7996439" y="4975089"/>
            <a:ext cx="239395" cy="239395"/>
          </a:xfrm>
          <a:custGeom>
            <a:avLst/>
            <a:gdLst/>
            <a:ahLst/>
            <a:cxnLst/>
            <a:rect l="l" t="t" r="r" b="b"/>
            <a:pathLst>
              <a:path w="239395" h="239395">
                <a:moveTo>
                  <a:pt x="238820" y="119410"/>
                </a:moveTo>
                <a:lnTo>
                  <a:pt x="230724" y="76908"/>
                </a:lnTo>
                <a:lnTo>
                  <a:pt x="209473" y="40478"/>
                </a:lnTo>
                <a:lnTo>
                  <a:pt x="176079" y="14167"/>
                </a:lnTo>
                <a:lnTo>
                  <a:pt x="135601" y="1011"/>
                </a:lnTo>
                <a:lnTo>
                  <a:pt x="113338" y="0"/>
                </a:lnTo>
                <a:lnTo>
                  <a:pt x="92087" y="3035"/>
                </a:lnTo>
                <a:lnTo>
                  <a:pt x="53633" y="19227"/>
                </a:lnTo>
                <a:lnTo>
                  <a:pt x="22262" y="49585"/>
                </a:lnTo>
                <a:lnTo>
                  <a:pt x="4047" y="88039"/>
                </a:lnTo>
                <a:lnTo>
                  <a:pt x="0" y="108278"/>
                </a:lnTo>
                <a:lnTo>
                  <a:pt x="0" y="130541"/>
                </a:lnTo>
                <a:lnTo>
                  <a:pt x="11131" y="171019"/>
                </a:lnTo>
                <a:lnTo>
                  <a:pt x="36430" y="205426"/>
                </a:lnTo>
                <a:lnTo>
                  <a:pt x="71848" y="229712"/>
                </a:lnTo>
                <a:lnTo>
                  <a:pt x="113338" y="238820"/>
                </a:lnTo>
                <a:lnTo>
                  <a:pt x="135601" y="237808"/>
                </a:lnTo>
                <a:lnTo>
                  <a:pt x="176079" y="224653"/>
                </a:lnTo>
                <a:lnTo>
                  <a:pt x="209473" y="198342"/>
                </a:lnTo>
                <a:lnTo>
                  <a:pt x="230724" y="160900"/>
                </a:lnTo>
                <a:lnTo>
                  <a:pt x="23882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1" name="object 8501"/>
          <p:cNvSpPr txBox="1"/>
          <p:nvPr/>
        </p:nvSpPr>
        <p:spPr>
          <a:xfrm>
            <a:off x="13317734" y="13361102"/>
            <a:ext cx="2630805" cy="12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3.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Спланована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абсолютна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позначка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після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влаштування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60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Розроби</a:t>
            </a:r>
            <a:r>
              <a:rPr dirty="0" baseline="3968" sz="1050" spc="30" i="1">
                <a:latin typeface="ISOCPEUR"/>
                <a:cs typeface="ISOCPEUR"/>
              </a:rPr>
              <a:t>в</a:t>
            </a:r>
            <a:r>
              <a:rPr dirty="0" baseline="3968" sz="1050" spc="7" i="1">
                <a:latin typeface="ISOCPEUR"/>
                <a:cs typeface="ISOCPEUR"/>
              </a:rPr>
              <a:t>: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8502" name="object 8502"/>
          <p:cNvSpPr txBox="1"/>
          <p:nvPr/>
        </p:nvSpPr>
        <p:spPr>
          <a:xfrm>
            <a:off x="17198568" y="13391267"/>
            <a:ext cx="1483995" cy="295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44830" marR="5080" indent="-532765">
              <a:lnSpc>
                <a:spcPts val="1100"/>
              </a:lnSpc>
            </a:pPr>
            <a:r>
              <a:rPr dirty="0" sz="1000" spc="5" i="1">
                <a:latin typeface="ISOCPEUR"/>
                <a:cs typeface="ISOCPEUR"/>
              </a:rPr>
              <a:t>Архітектурн</a:t>
            </a:r>
            <a:r>
              <a:rPr dirty="0" sz="1000" spc="25" i="1">
                <a:latin typeface="ISOCPEUR"/>
                <a:cs typeface="ISOCPEUR"/>
              </a:rPr>
              <a:t>о</a:t>
            </a:r>
            <a:r>
              <a:rPr dirty="0" sz="1000" spc="5" i="1">
                <a:latin typeface="ISOCPEUR"/>
                <a:cs typeface="ISOCPEUR"/>
              </a:rPr>
              <a:t>-планувальні</a:t>
            </a:r>
            <a:r>
              <a:rPr dirty="0" sz="1000" spc="5" i="1">
                <a:latin typeface="ISOCPEUR"/>
                <a:cs typeface="ISOCPEUR"/>
              </a:rPr>
              <a:t> рішення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503" name="object 8503"/>
          <p:cNvSpPr txBox="1"/>
          <p:nvPr/>
        </p:nvSpPr>
        <p:spPr>
          <a:xfrm>
            <a:off x="18812631" y="13361102"/>
            <a:ext cx="1097915" cy="6464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  <a:tabLst>
                <a:tab pos="756285" algn="l"/>
              </a:tabLst>
            </a:pPr>
            <a:r>
              <a:rPr dirty="0" sz="700" spc="15" i="1">
                <a:latin typeface="ISOCPEUR"/>
                <a:cs typeface="ISOCPEUR"/>
              </a:rPr>
              <a:t>Ста</a:t>
            </a:r>
            <a:r>
              <a:rPr dirty="0" sz="700" spc="65" i="1">
                <a:latin typeface="ISOCPEUR"/>
                <a:cs typeface="ISOCPEUR"/>
              </a:rPr>
              <a:t>д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я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-20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Аркуш</a:t>
            </a:r>
            <a:r>
              <a:rPr dirty="0" baseline="3968" sz="1050" i="1">
                <a:latin typeface="ISOCPEUR"/>
                <a:cs typeface="ISOCPEUR"/>
              </a:rPr>
              <a:t>	</a:t>
            </a:r>
            <a:r>
              <a:rPr dirty="0" baseline="3968" sz="1050" spc="15" i="1">
                <a:latin typeface="ISOCPEUR"/>
                <a:cs typeface="ISOCPEUR"/>
              </a:rPr>
              <a:t>Арку</a:t>
            </a:r>
            <a:r>
              <a:rPr dirty="0" baseline="3968" sz="1050" spc="60" i="1">
                <a:latin typeface="ISOCPEUR"/>
                <a:cs typeface="ISOCPEUR"/>
              </a:rPr>
              <a:t>ш</a:t>
            </a:r>
            <a:r>
              <a:rPr dirty="0" baseline="3968" sz="1050" spc="104" i="1">
                <a:latin typeface="ISOCPEUR"/>
                <a:cs typeface="ISOCPEUR"/>
              </a:rPr>
              <a:t>i</a:t>
            </a:r>
            <a:r>
              <a:rPr dirty="0" baseline="3968" sz="1050" spc="15" i="1">
                <a:latin typeface="ISOCPEUR"/>
                <a:cs typeface="ISOCPEUR"/>
              </a:rPr>
              <a:t>в</a:t>
            </a:r>
            <a:endParaRPr baseline="3968" sz="1050">
              <a:latin typeface="ISOCPEUR"/>
              <a:cs typeface="ISOCPEUR"/>
            </a:endParaRPr>
          </a:p>
          <a:p>
            <a:pPr algn="ctr" marR="52069">
              <a:lnSpc>
                <a:spcPct val="100000"/>
              </a:lnSpc>
              <a:spcBef>
                <a:spcPts val="365"/>
              </a:spcBef>
              <a:tabLst>
                <a:tab pos="401320" algn="l"/>
                <a:tab pos="791210" algn="l"/>
              </a:tabLst>
            </a:pPr>
            <a:r>
              <a:rPr dirty="0" baseline="2777" sz="1500" spc="15" i="1">
                <a:latin typeface="ISOCPEUR"/>
                <a:cs typeface="ISOCPEUR"/>
              </a:rPr>
              <a:t>ДП</a:t>
            </a:r>
            <a:r>
              <a:rPr dirty="0" baseline="2777" sz="1500" spc="15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1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15</a:t>
            </a:r>
            <a:endParaRPr sz="10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750">
              <a:latin typeface="Times New Roman"/>
              <a:cs typeface="Times New Roman"/>
            </a:endParaRPr>
          </a:p>
          <a:p>
            <a:pPr algn="ctr" marL="46990">
              <a:lnSpc>
                <a:spcPts val="810"/>
              </a:lnSpc>
            </a:pPr>
            <a:r>
              <a:rPr dirty="0" sz="700" spc="15" i="1">
                <a:latin typeface="ISOCPEUR"/>
                <a:cs typeface="ISOCPEUR"/>
              </a:rPr>
              <a:t>КНУБА</a:t>
            </a:r>
            <a:endParaRPr sz="700">
              <a:latin typeface="ISOCPEUR"/>
              <a:cs typeface="ISOCPEUR"/>
            </a:endParaRPr>
          </a:p>
          <a:p>
            <a:pPr algn="ctr" marL="36830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кафедра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Геотехніки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04" name="object 8504"/>
          <p:cNvSpPr txBox="1"/>
          <p:nvPr/>
        </p:nvSpPr>
        <p:spPr>
          <a:xfrm>
            <a:off x="15553135" y="13481524"/>
            <a:ext cx="3759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Керівни</a:t>
            </a:r>
            <a:r>
              <a:rPr dirty="0" sz="700" spc="40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05" name="object 8505"/>
          <p:cNvSpPr txBox="1"/>
          <p:nvPr/>
        </p:nvSpPr>
        <p:spPr>
          <a:xfrm>
            <a:off x="15553135" y="13600935"/>
            <a:ext cx="4057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Консуль</a:t>
            </a:r>
            <a:r>
              <a:rPr dirty="0" sz="700" spc="25" i="1">
                <a:latin typeface="ISOCPEUR"/>
                <a:cs typeface="ISOCPEUR"/>
              </a:rPr>
              <a:t>т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06" name="object 8506"/>
          <p:cNvSpPr txBox="1"/>
          <p:nvPr/>
        </p:nvSpPr>
        <p:spPr>
          <a:xfrm>
            <a:off x="15553135" y="13720345"/>
            <a:ext cx="3892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80" i="1">
                <a:latin typeface="ISOCPEUR"/>
                <a:cs typeface="ISOCPEUR"/>
              </a:rPr>
              <a:t>Н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конт</a:t>
            </a:r>
            <a:r>
              <a:rPr dirty="0" sz="700" spc="20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07" name="object 8507"/>
          <p:cNvSpPr txBox="1"/>
          <p:nvPr/>
        </p:nvSpPr>
        <p:spPr>
          <a:xfrm>
            <a:off x="17192496" y="13739572"/>
            <a:ext cx="1510030" cy="317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080">
              <a:lnSpc>
                <a:spcPct val="93400"/>
              </a:lnSpc>
            </a:pPr>
            <a:r>
              <a:rPr dirty="0" sz="700" spc="10" i="1">
                <a:latin typeface="ISOCPEUR"/>
                <a:cs typeface="ISOCPEUR"/>
              </a:rPr>
              <a:t>Візуалізація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бідівлі;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фасад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осях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1-6;</a:t>
            </a:r>
            <a:r>
              <a:rPr dirty="0" sz="700" spc="10" i="1">
                <a:latin typeface="ISOCPEUR"/>
                <a:cs typeface="ISOCPEUR"/>
              </a:rPr>
              <a:t> розріз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А-А;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план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відмітці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-3,000;</a:t>
            </a:r>
            <a:r>
              <a:rPr dirty="0" sz="700" spc="10" i="1">
                <a:latin typeface="ISOCPEUR"/>
                <a:cs typeface="ISOCPEUR"/>
              </a:rPr>
              <a:t> план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типового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поверху;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вузли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1,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2.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08" name="object 8508"/>
          <p:cNvSpPr txBox="1"/>
          <p:nvPr/>
        </p:nvSpPr>
        <p:spPr>
          <a:xfrm>
            <a:off x="15552123" y="13959166"/>
            <a:ext cx="3905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За</a:t>
            </a:r>
            <a:r>
              <a:rPr dirty="0" sz="700" spc="20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ка</a:t>
            </a:r>
            <a:r>
              <a:rPr dirty="0" sz="700" spc="20" i="1">
                <a:latin typeface="ISOCPEUR"/>
                <a:cs typeface="ISOCPEUR"/>
              </a:rPr>
              <a:t>ф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09" name="object 8509"/>
          <p:cNvSpPr txBox="1"/>
          <p:nvPr/>
        </p:nvSpPr>
        <p:spPr>
          <a:xfrm>
            <a:off x="16791764" y="6789297"/>
            <a:ext cx="97853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Фасад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осях</a:t>
            </a:r>
            <a:r>
              <a:rPr dirty="0" sz="1000" spc="10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1-6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510" name="object 8510"/>
          <p:cNvSpPr txBox="1"/>
          <p:nvPr/>
        </p:nvSpPr>
        <p:spPr>
          <a:xfrm>
            <a:off x="9542144" y="6916802"/>
            <a:ext cx="236347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План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відмітці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+15,000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(</a:t>
            </a:r>
            <a:r>
              <a:rPr dirty="0" sz="1000" spc="-280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типовий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повер</a:t>
            </a:r>
            <a:r>
              <a:rPr dirty="0" sz="1000" spc="50" i="1">
                <a:latin typeface="ISOCPEUR"/>
                <a:cs typeface="ISOCPEUR"/>
              </a:rPr>
              <a:t>х</a:t>
            </a:r>
            <a:r>
              <a:rPr dirty="0" sz="1000" spc="5" i="1">
                <a:latin typeface="ISOCPEUR"/>
                <a:cs typeface="ISOCPEUR"/>
              </a:rPr>
              <a:t>)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511" name="object 8511"/>
          <p:cNvSpPr txBox="1"/>
          <p:nvPr/>
        </p:nvSpPr>
        <p:spPr>
          <a:xfrm>
            <a:off x="6230027" y="13003883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2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12" name="object 8512"/>
          <p:cNvSpPr txBox="1"/>
          <p:nvPr/>
        </p:nvSpPr>
        <p:spPr>
          <a:xfrm>
            <a:off x="6632784" y="12994776"/>
            <a:ext cx="5702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Найменування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13" name="object 8513"/>
          <p:cNvSpPr txBox="1"/>
          <p:nvPr/>
        </p:nvSpPr>
        <p:spPr>
          <a:xfrm>
            <a:off x="7494967" y="12997812"/>
            <a:ext cx="3810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Площ</a:t>
            </a:r>
            <a:r>
              <a:rPr dirty="0" sz="700" spc="10" i="1">
                <a:latin typeface="ISOCPEUR"/>
                <a:cs typeface="ISOCPEUR"/>
              </a:rPr>
              <a:t>а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м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14" name="object 8514"/>
          <p:cNvSpPr txBox="1"/>
          <p:nvPr/>
        </p:nvSpPr>
        <p:spPr>
          <a:xfrm>
            <a:off x="7849150" y="12982778"/>
            <a:ext cx="55880" cy="90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i="1">
                <a:latin typeface="ISOCPEUR"/>
                <a:cs typeface="ISOCPEUR"/>
              </a:rPr>
              <a:t>2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8515" name="object 8515"/>
          <p:cNvSpPr txBox="1"/>
          <p:nvPr/>
        </p:nvSpPr>
        <p:spPr>
          <a:xfrm>
            <a:off x="6244195" y="13195143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16" name="object 8516"/>
          <p:cNvSpPr txBox="1"/>
          <p:nvPr/>
        </p:nvSpPr>
        <p:spPr>
          <a:xfrm>
            <a:off x="6391940" y="13186035"/>
            <a:ext cx="33528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Коридор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17" name="object 8517"/>
          <p:cNvSpPr txBox="1"/>
          <p:nvPr/>
        </p:nvSpPr>
        <p:spPr>
          <a:xfrm>
            <a:off x="7589078" y="13189070"/>
            <a:ext cx="213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69,41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18" name="object 8518"/>
          <p:cNvSpPr txBox="1"/>
          <p:nvPr/>
        </p:nvSpPr>
        <p:spPr>
          <a:xfrm>
            <a:off x="6245207" y="1334693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19" name="object 8519"/>
          <p:cNvSpPr txBox="1"/>
          <p:nvPr/>
        </p:nvSpPr>
        <p:spPr>
          <a:xfrm>
            <a:off x="6391940" y="13337827"/>
            <a:ext cx="9994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Кімната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чер</a:t>
            </a:r>
            <a:r>
              <a:rPr dirty="0" sz="700" spc="25" i="1">
                <a:latin typeface="ISOCPEUR"/>
                <a:cs typeface="ISOCPEUR"/>
              </a:rPr>
              <a:t>г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персоналу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20" name="object 8520"/>
          <p:cNvSpPr txBox="1"/>
          <p:nvPr/>
        </p:nvSpPr>
        <p:spPr>
          <a:xfrm>
            <a:off x="7590090" y="13340863"/>
            <a:ext cx="20827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17,69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21" name="object 8521"/>
          <p:cNvSpPr txBox="1"/>
          <p:nvPr/>
        </p:nvSpPr>
        <p:spPr>
          <a:xfrm>
            <a:off x="6245207" y="1349771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22" name="object 8522"/>
          <p:cNvSpPr txBox="1"/>
          <p:nvPr/>
        </p:nvSpPr>
        <p:spPr>
          <a:xfrm>
            <a:off x="6391940" y="13488609"/>
            <a:ext cx="95376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Кімната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відпочинку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23" name="object 8523"/>
          <p:cNvSpPr txBox="1"/>
          <p:nvPr/>
        </p:nvSpPr>
        <p:spPr>
          <a:xfrm>
            <a:off x="7593126" y="13491644"/>
            <a:ext cx="2019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11,42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24" name="object 8524"/>
          <p:cNvSpPr txBox="1"/>
          <p:nvPr/>
        </p:nvSpPr>
        <p:spPr>
          <a:xfrm>
            <a:off x="6245207" y="13649509"/>
            <a:ext cx="749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25" name="object 8525"/>
          <p:cNvSpPr txBox="1"/>
          <p:nvPr/>
        </p:nvSpPr>
        <p:spPr>
          <a:xfrm>
            <a:off x="6388904" y="13640401"/>
            <a:ext cx="9690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Санвузол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персоналу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26" name="object 8526"/>
          <p:cNvSpPr txBox="1"/>
          <p:nvPr/>
        </p:nvSpPr>
        <p:spPr>
          <a:xfrm>
            <a:off x="7604257" y="13643436"/>
            <a:ext cx="183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4,37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27" name="object 8527"/>
          <p:cNvSpPr txBox="1"/>
          <p:nvPr/>
        </p:nvSpPr>
        <p:spPr>
          <a:xfrm>
            <a:off x="6245207" y="13800289"/>
            <a:ext cx="899160" cy="1193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</a:t>
            </a:r>
            <a:r>
              <a:rPr dirty="0" sz="700" spc="10" i="1">
                <a:latin typeface="ISOCPEUR"/>
                <a:cs typeface="ISOCPEUR"/>
              </a:rPr>
              <a:t>  </a:t>
            </a:r>
            <a:r>
              <a:rPr dirty="0" sz="700" spc="-3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Кімната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візків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28" name="object 8528"/>
          <p:cNvSpPr txBox="1"/>
          <p:nvPr/>
        </p:nvSpPr>
        <p:spPr>
          <a:xfrm>
            <a:off x="7608305" y="13795229"/>
            <a:ext cx="183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9,84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29" name="object 8529"/>
          <p:cNvSpPr txBox="1"/>
          <p:nvPr/>
        </p:nvSpPr>
        <p:spPr>
          <a:xfrm>
            <a:off x="6245207" y="13952081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30" name="object 8530"/>
          <p:cNvSpPr txBox="1"/>
          <p:nvPr/>
        </p:nvSpPr>
        <p:spPr>
          <a:xfrm>
            <a:off x="6391940" y="13942975"/>
            <a:ext cx="9385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Кімната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інвертарю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31" name="object 8531"/>
          <p:cNvSpPr txBox="1"/>
          <p:nvPr/>
        </p:nvSpPr>
        <p:spPr>
          <a:xfrm>
            <a:off x="7606281" y="13946010"/>
            <a:ext cx="183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4,89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32" name="object 8532"/>
          <p:cNvSpPr txBox="1"/>
          <p:nvPr/>
        </p:nvSpPr>
        <p:spPr>
          <a:xfrm>
            <a:off x="7972607" y="13003883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2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33" name="object 8533"/>
          <p:cNvSpPr txBox="1"/>
          <p:nvPr/>
        </p:nvSpPr>
        <p:spPr>
          <a:xfrm>
            <a:off x="8443165" y="12994776"/>
            <a:ext cx="1310005" cy="121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940435" algn="l"/>
              </a:tabLst>
            </a:pPr>
            <a:r>
              <a:rPr dirty="0" sz="700" spc="10" i="1">
                <a:latin typeface="ISOCPEUR"/>
                <a:cs typeface="ISOCPEUR"/>
              </a:rPr>
              <a:t>Найменування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Площа,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м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34" name="object 8534"/>
          <p:cNvSpPr txBox="1"/>
          <p:nvPr/>
        </p:nvSpPr>
        <p:spPr>
          <a:xfrm>
            <a:off x="9726319" y="12982778"/>
            <a:ext cx="55880" cy="90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i="1">
                <a:latin typeface="ISOCPEUR"/>
                <a:cs typeface="ISOCPEUR"/>
              </a:rPr>
              <a:t>2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8535" name="object 8535"/>
          <p:cNvSpPr txBox="1"/>
          <p:nvPr/>
        </p:nvSpPr>
        <p:spPr>
          <a:xfrm>
            <a:off x="7980703" y="13195143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36" name="object 8536"/>
          <p:cNvSpPr txBox="1"/>
          <p:nvPr/>
        </p:nvSpPr>
        <p:spPr>
          <a:xfrm>
            <a:off x="8135532" y="13186035"/>
            <a:ext cx="11544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Кімната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брудної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білизни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37" name="object 8537"/>
          <p:cNvSpPr txBox="1"/>
          <p:nvPr/>
        </p:nvSpPr>
        <p:spPr>
          <a:xfrm>
            <a:off x="9465236" y="13189070"/>
            <a:ext cx="20827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12,57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38" name="object 8538"/>
          <p:cNvSpPr txBox="1"/>
          <p:nvPr/>
        </p:nvSpPr>
        <p:spPr>
          <a:xfrm>
            <a:off x="7986775" y="1334693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39" name="object 8539"/>
          <p:cNvSpPr txBox="1"/>
          <p:nvPr/>
        </p:nvSpPr>
        <p:spPr>
          <a:xfrm>
            <a:off x="8137556" y="13337827"/>
            <a:ext cx="81788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Двомісний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стандарт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40" name="object 8540"/>
          <p:cNvSpPr txBox="1"/>
          <p:nvPr/>
        </p:nvSpPr>
        <p:spPr>
          <a:xfrm>
            <a:off x="9476368" y="13340863"/>
            <a:ext cx="19558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26,11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41" name="object 8541"/>
          <p:cNvSpPr txBox="1"/>
          <p:nvPr/>
        </p:nvSpPr>
        <p:spPr>
          <a:xfrm>
            <a:off x="7985763" y="1349771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42" name="object 8542"/>
          <p:cNvSpPr txBox="1"/>
          <p:nvPr/>
        </p:nvSpPr>
        <p:spPr>
          <a:xfrm>
            <a:off x="8137556" y="13488609"/>
            <a:ext cx="81788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Двомісний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стандарт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43" name="object 8543"/>
          <p:cNvSpPr txBox="1"/>
          <p:nvPr/>
        </p:nvSpPr>
        <p:spPr>
          <a:xfrm>
            <a:off x="9488511" y="13491644"/>
            <a:ext cx="1771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26,0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44" name="object 8544"/>
          <p:cNvSpPr txBox="1"/>
          <p:nvPr/>
        </p:nvSpPr>
        <p:spPr>
          <a:xfrm>
            <a:off x="7968560" y="13640401"/>
            <a:ext cx="1017905" cy="2794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5260" indent="-162560">
              <a:lnSpc>
                <a:spcPct val="100000"/>
              </a:lnSpc>
              <a:buFont typeface="ISOCPEUR"/>
              <a:buAutoNum type="arabicPlain" startAt="10"/>
              <a:tabLst>
                <a:tab pos="175895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Одномісний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стандарт</a:t>
            </a:r>
            <a:endParaRPr baseline="3968" sz="1050">
              <a:latin typeface="ISOCPEUR"/>
              <a:cs typeface="ISOCPEUR"/>
            </a:endParaRPr>
          </a:p>
          <a:p>
            <a:pPr marL="175260" indent="-158750">
              <a:lnSpc>
                <a:spcPct val="100000"/>
              </a:lnSpc>
              <a:spcBef>
                <a:spcPts val="355"/>
              </a:spcBef>
              <a:buFont typeface="ISOCPEUR"/>
              <a:buAutoNum type="arabicPlain" startAt="10"/>
              <a:tabLst>
                <a:tab pos="175895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Одномісний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стандарт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8545" name="object 8545"/>
          <p:cNvSpPr txBox="1"/>
          <p:nvPr/>
        </p:nvSpPr>
        <p:spPr>
          <a:xfrm>
            <a:off x="9467260" y="13643436"/>
            <a:ext cx="213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18,24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46" name="object 8546"/>
          <p:cNvSpPr txBox="1"/>
          <p:nvPr/>
        </p:nvSpPr>
        <p:spPr>
          <a:xfrm>
            <a:off x="9466248" y="13795229"/>
            <a:ext cx="20827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18,25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47" name="object 8547"/>
          <p:cNvSpPr txBox="1"/>
          <p:nvPr/>
        </p:nvSpPr>
        <p:spPr>
          <a:xfrm>
            <a:off x="7967548" y="13952081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48" name="object 8548"/>
          <p:cNvSpPr txBox="1"/>
          <p:nvPr/>
        </p:nvSpPr>
        <p:spPr>
          <a:xfrm>
            <a:off x="8135532" y="13942975"/>
            <a:ext cx="11328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Евакуаційна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сходова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клітка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49" name="object 8549"/>
          <p:cNvSpPr txBox="1"/>
          <p:nvPr/>
        </p:nvSpPr>
        <p:spPr>
          <a:xfrm>
            <a:off x="9466248" y="13946010"/>
            <a:ext cx="20827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15,65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50" name="object 8550"/>
          <p:cNvSpPr txBox="1"/>
          <p:nvPr/>
        </p:nvSpPr>
        <p:spPr>
          <a:xfrm>
            <a:off x="9849777" y="13003883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2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51" name="object 8551"/>
          <p:cNvSpPr txBox="1"/>
          <p:nvPr/>
        </p:nvSpPr>
        <p:spPr>
          <a:xfrm>
            <a:off x="10320335" y="12994776"/>
            <a:ext cx="5702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Найменування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52" name="object 8552"/>
          <p:cNvSpPr txBox="1"/>
          <p:nvPr/>
        </p:nvSpPr>
        <p:spPr>
          <a:xfrm>
            <a:off x="11248294" y="12997812"/>
            <a:ext cx="3816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Площ</a:t>
            </a:r>
            <a:r>
              <a:rPr dirty="0" sz="700" spc="10" i="1">
                <a:latin typeface="ISOCPEUR"/>
                <a:cs typeface="ISOCPEUR"/>
              </a:rPr>
              <a:t>а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2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м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53" name="object 8553"/>
          <p:cNvSpPr txBox="1"/>
          <p:nvPr/>
        </p:nvSpPr>
        <p:spPr>
          <a:xfrm>
            <a:off x="11603489" y="12968465"/>
            <a:ext cx="125857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5555" sz="750" i="1">
                <a:latin typeface="ISOCPEUR"/>
                <a:cs typeface="ISOCPEUR"/>
              </a:rPr>
              <a:t>2</a:t>
            </a:r>
            <a:r>
              <a:rPr dirty="0" baseline="5555" sz="750" i="1">
                <a:latin typeface="ISOCPEUR"/>
                <a:cs typeface="ISOCPEUR"/>
              </a:rPr>
              <a:t>   </a:t>
            </a:r>
            <a:r>
              <a:rPr dirty="0" baseline="5555" sz="750" spc="7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Загальна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кількість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номері</a:t>
            </a:r>
            <a:r>
              <a:rPr dirty="0" sz="700" spc="25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54" name="object 8554"/>
          <p:cNvSpPr txBox="1"/>
          <p:nvPr/>
        </p:nvSpPr>
        <p:spPr>
          <a:xfrm>
            <a:off x="9844717" y="13191095"/>
            <a:ext cx="786130" cy="1225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</a:t>
            </a:r>
            <a:r>
              <a:rPr dirty="0" sz="700" spc="10" i="1">
                <a:latin typeface="ISOCPEUR"/>
                <a:cs typeface="ISOCPEUR"/>
              </a:rPr>
              <a:t>  </a:t>
            </a:r>
            <a:r>
              <a:rPr dirty="0" sz="700" spc="-90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Двомісний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люкс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8555" name="object 8555"/>
          <p:cNvSpPr txBox="1"/>
          <p:nvPr/>
        </p:nvSpPr>
        <p:spPr>
          <a:xfrm>
            <a:off x="11341393" y="13189070"/>
            <a:ext cx="226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39,46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56" name="object 8556"/>
          <p:cNvSpPr txBox="1"/>
          <p:nvPr/>
        </p:nvSpPr>
        <p:spPr>
          <a:xfrm>
            <a:off x="9842693" y="13337827"/>
            <a:ext cx="989330" cy="5810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84150" indent="-168910">
              <a:lnSpc>
                <a:spcPct val="100000"/>
              </a:lnSpc>
              <a:buFont typeface="ISOCPEUR"/>
              <a:buAutoNum type="arabicPlain" startAt="14"/>
              <a:tabLst>
                <a:tab pos="184785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Двомісний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стандарт</a:t>
            </a:r>
            <a:endParaRPr baseline="3968" sz="1050">
              <a:latin typeface="ISOCPEUR"/>
              <a:cs typeface="ISOCPEUR"/>
            </a:endParaRPr>
          </a:p>
          <a:p>
            <a:pPr marL="184150" indent="-169545">
              <a:lnSpc>
                <a:spcPct val="100000"/>
              </a:lnSpc>
              <a:spcBef>
                <a:spcPts val="345"/>
              </a:spcBef>
              <a:buFont typeface="ISOCPEUR"/>
              <a:buAutoNum type="arabicPlain" startAt="14"/>
              <a:tabLst>
                <a:tab pos="184785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Двомісний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стандарт</a:t>
            </a:r>
            <a:endParaRPr baseline="3968" sz="1050">
              <a:latin typeface="ISOCPEUR"/>
              <a:cs typeface="ISOCPEUR"/>
            </a:endParaRPr>
          </a:p>
          <a:p>
            <a:pPr marL="184150" indent="-168910">
              <a:lnSpc>
                <a:spcPct val="100000"/>
              </a:lnSpc>
              <a:spcBef>
                <a:spcPts val="355"/>
              </a:spcBef>
              <a:buFont typeface="ISOCPEUR"/>
              <a:buAutoNum type="arabicPlain" startAt="14"/>
              <a:tabLst>
                <a:tab pos="184785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Двомісний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стандарт</a:t>
            </a:r>
            <a:endParaRPr baseline="3968" sz="1050">
              <a:latin typeface="ISOCPEUR"/>
              <a:cs typeface="ISOCPEUR"/>
            </a:endParaRPr>
          </a:p>
          <a:p>
            <a:pPr marL="181610" indent="-168910">
              <a:lnSpc>
                <a:spcPct val="100000"/>
              </a:lnSpc>
              <a:spcBef>
                <a:spcPts val="345"/>
              </a:spcBef>
              <a:buFont typeface="ISOCPEUR"/>
              <a:buAutoNum type="arabicPlain" startAt="14"/>
              <a:tabLst>
                <a:tab pos="182245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Паркінг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на</a:t>
            </a:r>
            <a:r>
              <a:rPr dirty="0" baseline="3968" sz="1050" spc="22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17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місць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8557" name="object 8557"/>
          <p:cNvSpPr txBox="1"/>
          <p:nvPr/>
        </p:nvSpPr>
        <p:spPr>
          <a:xfrm>
            <a:off x="11341393" y="13340863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26,07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58" name="object 8558"/>
          <p:cNvSpPr txBox="1"/>
          <p:nvPr/>
        </p:nvSpPr>
        <p:spPr>
          <a:xfrm>
            <a:off x="11342406" y="13491644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26,28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59" name="object 8559"/>
          <p:cNvSpPr txBox="1"/>
          <p:nvPr/>
        </p:nvSpPr>
        <p:spPr>
          <a:xfrm>
            <a:off x="11344430" y="13643436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26,36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60" name="object 8560"/>
          <p:cNvSpPr txBox="1"/>
          <p:nvPr/>
        </p:nvSpPr>
        <p:spPr>
          <a:xfrm>
            <a:off x="11369728" y="13801301"/>
            <a:ext cx="1619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432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61" name="object 8561"/>
          <p:cNvSpPr txBox="1"/>
          <p:nvPr/>
        </p:nvSpPr>
        <p:spPr>
          <a:xfrm>
            <a:off x="9844717" y="13952081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62" name="object 8562"/>
          <p:cNvSpPr txBox="1"/>
          <p:nvPr/>
        </p:nvSpPr>
        <p:spPr>
          <a:xfrm>
            <a:off x="10011689" y="13942975"/>
            <a:ext cx="10801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Рампа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підземного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паркінгу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63" name="object 8563"/>
          <p:cNvSpPr txBox="1"/>
          <p:nvPr/>
        </p:nvSpPr>
        <p:spPr>
          <a:xfrm>
            <a:off x="8190177" y="12778024"/>
            <a:ext cx="1229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Експлікація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приміщень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564" name="object 8564"/>
          <p:cNvSpPr txBox="1"/>
          <p:nvPr/>
        </p:nvSpPr>
        <p:spPr>
          <a:xfrm>
            <a:off x="8074814" y="5023441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565" name="object 8565"/>
          <p:cNvSpPr/>
          <p:nvPr/>
        </p:nvSpPr>
        <p:spPr>
          <a:xfrm>
            <a:off x="5747883" y="4590548"/>
            <a:ext cx="238125" cy="239395"/>
          </a:xfrm>
          <a:custGeom>
            <a:avLst/>
            <a:gdLst/>
            <a:ahLst/>
            <a:cxnLst/>
            <a:rect l="l" t="t" r="r" b="b"/>
            <a:pathLst>
              <a:path w="238125" h="239395">
                <a:moveTo>
                  <a:pt x="237808" y="119410"/>
                </a:moveTo>
                <a:lnTo>
                  <a:pt x="230724" y="77920"/>
                </a:lnTo>
                <a:lnTo>
                  <a:pt x="208461" y="40478"/>
                </a:lnTo>
                <a:lnTo>
                  <a:pt x="175067" y="14167"/>
                </a:lnTo>
                <a:lnTo>
                  <a:pt x="134589" y="1011"/>
                </a:lnTo>
                <a:lnTo>
                  <a:pt x="113338" y="0"/>
                </a:lnTo>
                <a:lnTo>
                  <a:pt x="92087" y="3035"/>
                </a:lnTo>
                <a:lnTo>
                  <a:pt x="52621" y="20239"/>
                </a:lnTo>
                <a:lnTo>
                  <a:pt x="22262" y="49585"/>
                </a:lnTo>
                <a:lnTo>
                  <a:pt x="3035" y="88039"/>
                </a:lnTo>
                <a:lnTo>
                  <a:pt x="0" y="108278"/>
                </a:lnTo>
                <a:lnTo>
                  <a:pt x="0" y="130541"/>
                </a:lnTo>
                <a:lnTo>
                  <a:pt x="11131" y="171019"/>
                </a:lnTo>
                <a:lnTo>
                  <a:pt x="36430" y="205426"/>
                </a:lnTo>
                <a:lnTo>
                  <a:pt x="71848" y="229712"/>
                </a:lnTo>
                <a:lnTo>
                  <a:pt x="113338" y="238820"/>
                </a:lnTo>
                <a:lnTo>
                  <a:pt x="134589" y="237808"/>
                </a:lnTo>
                <a:lnTo>
                  <a:pt x="175067" y="224653"/>
                </a:lnTo>
                <a:lnTo>
                  <a:pt x="208461" y="198342"/>
                </a:lnTo>
                <a:lnTo>
                  <a:pt x="230724" y="161912"/>
                </a:lnTo>
                <a:lnTo>
                  <a:pt x="237808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6" name="object 8566"/>
          <p:cNvSpPr txBox="1"/>
          <p:nvPr/>
        </p:nvSpPr>
        <p:spPr>
          <a:xfrm>
            <a:off x="5819175" y="4638900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567" name="object 8567"/>
          <p:cNvSpPr txBox="1"/>
          <p:nvPr/>
        </p:nvSpPr>
        <p:spPr>
          <a:xfrm>
            <a:off x="13317734" y="12872330"/>
            <a:ext cx="3943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Примітк</a:t>
            </a:r>
            <a:r>
              <a:rPr dirty="0" sz="700" spc="35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68" name="object 8568"/>
          <p:cNvSpPr txBox="1"/>
          <p:nvPr/>
        </p:nvSpPr>
        <p:spPr>
          <a:xfrm>
            <a:off x="13306603" y="12971501"/>
            <a:ext cx="2106930" cy="317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3495" marR="5080" indent="-11430">
              <a:lnSpc>
                <a:spcPct val="93400"/>
              </a:lnSpc>
            </a:pPr>
            <a:r>
              <a:rPr dirty="0" sz="700" spc="5" i="1">
                <a:latin typeface="ISOCPEUR"/>
                <a:cs typeface="ISOCPEUR"/>
              </a:rPr>
              <a:t>1.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відносну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відмітку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0.000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прийнято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рівень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чистої</a:t>
            </a:r>
            <a:r>
              <a:rPr dirty="0" sz="700" spc="10" i="1">
                <a:latin typeface="ISOCPEUR"/>
                <a:cs typeface="ISOCPEUR"/>
              </a:rPr>
              <a:t> підлоги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1</a:t>
            </a:r>
            <a:r>
              <a:rPr dirty="0" sz="700" spc="5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го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поверх</a:t>
            </a:r>
            <a:r>
              <a:rPr dirty="0" sz="700" spc="40" i="1">
                <a:latin typeface="ISOCPEUR"/>
                <a:cs typeface="ISOCPEUR"/>
              </a:rPr>
              <a:t>у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що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відповідає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абсолютній</a:t>
            </a:r>
            <a:r>
              <a:rPr dirty="0" sz="700" spc="10" i="1">
                <a:latin typeface="ISOCPEUR"/>
                <a:cs typeface="ISOCPEUR"/>
              </a:rPr>
              <a:t> позначці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285,1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69" name="object 8569"/>
          <p:cNvSpPr txBox="1"/>
          <p:nvPr/>
        </p:nvSpPr>
        <p:spPr>
          <a:xfrm>
            <a:off x="13317734" y="13271039"/>
            <a:ext cx="20904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2.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Абсолютна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позначка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рельєфу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становить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282,2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70" name="object 8570"/>
          <p:cNvSpPr txBox="1"/>
          <p:nvPr/>
        </p:nvSpPr>
        <p:spPr>
          <a:xfrm>
            <a:off x="13305590" y="13469380"/>
            <a:ext cx="1974850" cy="5168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765">
              <a:lnSpc>
                <a:spcPts val="815"/>
              </a:lnSpc>
            </a:pPr>
            <a:r>
              <a:rPr dirty="0" sz="700" spc="10" i="1">
                <a:latin typeface="ISOCPEUR"/>
                <a:cs typeface="ISOCPEUR"/>
              </a:rPr>
              <a:t>насипу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284,0</a:t>
            </a:r>
            <a:r>
              <a:rPr dirty="0" sz="700" spc="60" i="1">
                <a:latin typeface="ISOCPEUR"/>
                <a:cs typeface="ISOCPEUR"/>
              </a:rPr>
              <a:t>5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  <a:p>
            <a:pPr marL="127000" indent="-105410">
              <a:lnSpc>
                <a:spcPts val="785"/>
              </a:lnSpc>
              <a:buFont typeface="ISOCPEUR"/>
              <a:buAutoNum type="arabicPeriod" startAt="4"/>
              <a:tabLst>
                <a:tab pos="127635" algn="l"/>
              </a:tabLst>
            </a:pPr>
            <a:r>
              <a:rPr dirty="0" sz="700" spc="10" i="1">
                <a:latin typeface="ISOCPEUR"/>
                <a:cs typeface="ISOCPEUR"/>
              </a:rPr>
              <a:t>Район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будівництва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Хмельницьки</a:t>
            </a:r>
            <a:r>
              <a:rPr dirty="0" sz="700" spc="45" i="1">
                <a:latin typeface="ISOCPEUR"/>
                <a:cs typeface="ISOCPEUR"/>
              </a:rPr>
              <a:t>й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  <a:p>
            <a:pPr marL="123825" indent="-99060">
              <a:lnSpc>
                <a:spcPts val="785"/>
              </a:lnSpc>
              <a:buFont typeface="ISOCPEUR"/>
              <a:buAutoNum type="arabicPeriod" startAt="4"/>
              <a:tabLst>
                <a:tab pos="124460" algn="l"/>
              </a:tabLst>
            </a:pPr>
            <a:r>
              <a:rPr dirty="0" sz="700" spc="10" i="1">
                <a:latin typeface="ISOCPEUR"/>
                <a:cs typeface="ISOCPEUR"/>
              </a:rPr>
              <a:t>Будівля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відноситься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кліматичного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район</a:t>
            </a:r>
            <a:r>
              <a:rPr dirty="0" sz="700" spc="40" i="1">
                <a:latin typeface="ISOCPEUR"/>
                <a:cs typeface="ISOCPEUR"/>
              </a:rPr>
              <a:t>у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  <a:p>
            <a:pPr marL="120650" indent="-99060">
              <a:lnSpc>
                <a:spcPts val="785"/>
              </a:lnSpc>
              <a:buFont typeface="ISOCPEUR"/>
              <a:buAutoNum type="arabicPeriod" startAt="4"/>
              <a:tabLst>
                <a:tab pos="121285" algn="l"/>
              </a:tabLst>
            </a:pPr>
            <a:r>
              <a:rPr dirty="0" sz="700" spc="15" i="1">
                <a:latin typeface="ISOCPEUR"/>
                <a:cs typeface="ISOCPEUR"/>
              </a:rPr>
              <a:t>Площа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забудови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59</a:t>
            </a:r>
            <a:r>
              <a:rPr dirty="0" sz="700" spc="50" i="1">
                <a:latin typeface="ISOCPEUR"/>
                <a:cs typeface="ISOCPEUR"/>
              </a:rPr>
              <a:t>8</a:t>
            </a:r>
            <a:r>
              <a:rPr dirty="0" sz="700" spc="15" i="1">
                <a:latin typeface="ISOCPEUR"/>
                <a:cs typeface="ISOCPEUR"/>
              </a:rPr>
              <a:t>м</a:t>
            </a:r>
            <a:r>
              <a:rPr dirty="0" sz="700" spc="-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  <a:p>
            <a:pPr marL="111760" indent="-99060">
              <a:lnSpc>
                <a:spcPts val="810"/>
              </a:lnSpc>
              <a:buFont typeface="ISOCPEUR"/>
              <a:buAutoNum type="arabicPeriod" startAt="4"/>
              <a:tabLst>
                <a:tab pos="112395" algn="l"/>
              </a:tabLst>
            </a:pPr>
            <a:r>
              <a:rPr dirty="0" sz="700" spc="10" i="1">
                <a:latin typeface="ISOCPEUR"/>
                <a:cs typeface="ISOCPEUR"/>
              </a:rPr>
              <a:t>Вузли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№3,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№4,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№5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дивись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аркуші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№2.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71" name="object 8571"/>
          <p:cNvSpPr txBox="1"/>
          <p:nvPr/>
        </p:nvSpPr>
        <p:spPr>
          <a:xfrm>
            <a:off x="14349925" y="13752872"/>
            <a:ext cx="55880" cy="90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00" i="1">
                <a:latin typeface="ISOCPEUR"/>
                <a:cs typeface="ISOCPEUR"/>
              </a:rPr>
              <a:t>2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8572" name="object 8572"/>
          <p:cNvSpPr txBox="1"/>
          <p:nvPr/>
        </p:nvSpPr>
        <p:spPr>
          <a:xfrm>
            <a:off x="11798796" y="13068648"/>
            <a:ext cx="1275080" cy="5168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93675" indent="-180975">
              <a:lnSpc>
                <a:spcPts val="810"/>
              </a:lnSpc>
              <a:buFont typeface="ISOCPEUR"/>
              <a:buChar char="-"/>
              <a:tabLst>
                <a:tab pos="194310" algn="l"/>
              </a:tabLst>
            </a:pPr>
            <a:r>
              <a:rPr dirty="0" sz="700" spc="10" i="1">
                <a:latin typeface="ISOCPEUR"/>
                <a:cs typeface="ISOCPEUR"/>
              </a:rPr>
              <a:t>одномісни</a:t>
            </a:r>
            <a:r>
              <a:rPr dirty="0" sz="700" spc="35" i="1">
                <a:latin typeface="ISOCPEUR"/>
                <a:cs typeface="ISOCPEUR"/>
              </a:rPr>
              <a:t>х</a:t>
            </a:r>
            <a:r>
              <a:rPr dirty="0" sz="700" spc="5" i="1">
                <a:latin typeface="ISOCPEUR"/>
                <a:cs typeface="ISOCPEUR"/>
              </a:rPr>
              <a:t>: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12;</a:t>
            </a:r>
            <a:endParaRPr sz="700">
              <a:latin typeface="ISOCPEUR"/>
              <a:cs typeface="ISOCPEUR"/>
            </a:endParaRPr>
          </a:p>
          <a:p>
            <a:pPr marL="193675" indent="-180975">
              <a:lnSpc>
                <a:spcPts val="785"/>
              </a:lnSpc>
              <a:buFont typeface="ISOCPEUR"/>
              <a:buChar char="-"/>
              <a:tabLst>
                <a:tab pos="194310" algn="l"/>
              </a:tabLst>
            </a:pPr>
            <a:r>
              <a:rPr dirty="0" sz="700" spc="10" i="1">
                <a:latin typeface="ISOCPEUR"/>
                <a:cs typeface="ISOCPEUR"/>
              </a:rPr>
              <a:t>двомісних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стандарті</a:t>
            </a:r>
            <a:r>
              <a:rPr dirty="0" sz="700" spc="20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: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33</a:t>
            </a:r>
            <a:endParaRPr sz="700">
              <a:latin typeface="ISOCPEUR"/>
              <a:cs typeface="ISOCPEUR"/>
            </a:endParaRPr>
          </a:p>
          <a:p>
            <a:pPr marL="193675" indent="-180975">
              <a:lnSpc>
                <a:spcPts val="785"/>
              </a:lnSpc>
              <a:buFont typeface="ISOCPEUR"/>
              <a:buChar char="-"/>
              <a:tabLst>
                <a:tab pos="194310" algn="l"/>
              </a:tabLst>
            </a:pPr>
            <a:r>
              <a:rPr dirty="0" sz="700" spc="10" i="1">
                <a:latin typeface="ISOCPEUR"/>
                <a:cs typeface="ISOCPEUR"/>
              </a:rPr>
              <a:t>двомісних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двоповерхови</a:t>
            </a:r>
            <a:r>
              <a:rPr dirty="0" sz="700" spc="45" i="1">
                <a:latin typeface="ISOCPEUR"/>
                <a:cs typeface="ISOCPEUR"/>
              </a:rPr>
              <a:t>х</a:t>
            </a:r>
            <a:r>
              <a:rPr dirty="0" sz="700" spc="5" i="1">
                <a:latin typeface="ISOCPEUR"/>
                <a:cs typeface="ISOCPEUR"/>
              </a:rPr>
              <a:t>: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  <a:p>
            <a:pPr marL="193675" indent="-180975">
              <a:lnSpc>
                <a:spcPts val="785"/>
              </a:lnSpc>
              <a:buFont typeface="ISOCPEUR"/>
              <a:buChar char="-"/>
              <a:tabLst>
                <a:tab pos="194310" algn="l"/>
              </a:tabLst>
            </a:pPr>
            <a:r>
              <a:rPr dirty="0" sz="700" spc="10" i="1">
                <a:latin typeface="ISOCPEUR"/>
                <a:cs typeface="ISOCPEUR"/>
              </a:rPr>
              <a:t>двомісних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люксі</a:t>
            </a:r>
            <a:r>
              <a:rPr dirty="0" sz="700" spc="20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: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  <a:p>
            <a:pPr marL="189230" indent="-176530">
              <a:lnSpc>
                <a:spcPts val="815"/>
              </a:lnSpc>
              <a:buFont typeface="ISOCPEUR"/>
              <a:buChar char="-"/>
              <a:tabLst>
                <a:tab pos="189865" algn="l"/>
              </a:tabLst>
            </a:pPr>
            <a:r>
              <a:rPr dirty="0" sz="700" spc="10" i="1">
                <a:latin typeface="ISOCPEUR"/>
                <a:cs typeface="ISOCPEUR"/>
              </a:rPr>
              <a:t>чотирьохмісних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люксі</a:t>
            </a:r>
            <a:r>
              <a:rPr dirty="0" sz="700" spc="15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: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73" name="object 8573"/>
          <p:cNvSpPr/>
          <p:nvPr/>
        </p:nvSpPr>
        <p:spPr>
          <a:xfrm>
            <a:off x="14820027" y="11856359"/>
            <a:ext cx="0" cy="476884"/>
          </a:xfrm>
          <a:custGeom>
            <a:avLst/>
            <a:gdLst/>
            <a:ahLst/>
            <a:cxnLst/>
            <a:rect l="l" t="t" r="r" b="b"/>
            <a:pathLst>
              <a:path w="0" h="476884">
                <a:moveTo>
                  <a:pt x="0" y="0"/>
                </a:moveTo>
                <a:lnTo>
                  <a:pt x="0" y="4766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4" name="object 8574"/>
          <p:cNvSpPr/>
          <p:nvPr/>
        </p:nvSpPr>
        <p:spPr>
          <a:xfrm>
            <a:off x="14700983" y="1233208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5" name="object 8575"/>
          <p:cNvSpPr txBox="1"/>
          <p:nvPr/>
        </p:nvSpPr>
        <p:spPr>
          <a:xfrm>
            <a:off x="14780004" y="12381340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576" name="object 8576"/>
          <p:cNvSpPr/>
          <p:nvPr/>
        </p:nvSpPr>
        <p:spPr>
          <a:xfrm>
            <a:off x="19103618" y="11856359"/>
            <a:ext cx="0" cy="476884"/>
          </a:xfrm>
          <a:custGeom>
            <a:avLst/>
            <a:gdLst/>
            <a:ahLst/>
            <a:cxnLst/>
            <a:rect l="l" t="t" r="r" b="b"/>
            <a:pathLst>
              <a:path w="0" h="476884">
                <a:moveTo>
                  <a:pt x="0" y="0"/>
                </a:moveTo>
                <a:lnTo>
                  <a:pt x="0" y="4766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7" name="object 8577"/>
          <p:cNvSpPr/>
          <p:nvPr/>
        </p:nvSpPr>
        <p:spPr>
          <a:xfrm>
            <a:off x="18984572" y="1233208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8" name="object 8578"/>
          <p:cNvSpPr txBox="1"/>
          <p:nvPr/>
        </p:nvSpPr>
        <p:spPr>
          <a:xfrm>
            <a:off x="19058534" y="12381340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579" name="object 8579"/>
          <p:cNvSpPr/>
          <p:nvPr/>
        </p:nvSpPr>
        <p:spPr>
          <a:xfrm>
            <a:off x="19380892" y="12010175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0" name="object 8580"/>
          <p:cNvSpPr/>
          <p:nvPr/>
        </p:nvSpPr>
        <p:spPr>
          <a:xfrm>
            <a:off x="19619712" y="11866478"/>
            <a:ext cx="278765" cy="144145"/>
          </a:xfrm>
          <a:custGeom>
            <a:avLst/>
            <a:gdLst/>
            <a:ahLst/>
            <a:cxnLst/>
            <a:rect l="l" t="t" r="r" b="b"/>
            <a:pathLst>
              <a:path w="278765" h="144145">
                <a:moveTo>
                  <a:pt x="0" y="143697"/>
                </a:moveTo>
                <a:lnTo>
                  <a:pt x="0" y="0"/>
                </a:lnTo>
                <a:lnTo>
                  <a:pt x="278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1" name="object 8581"/>
          <p:cNvSpPr/>
          <p:nvPr/>
        </p:nvSpPr>
        <p:spPr>
          <a:xfrm>
            <a:off x="19543816" y="11925172"/>
            <a:ext cx="152400" cy="85090"/>
          </a:xfrm>
          <a:custGeom>
            <a:avLst/>
            <a:gdLst/>
            <a:ahLst/>
            <a:cxnLst/>
            <a:rect l="l" t="t" r="r" b="b"/>
            <a:pathLst>
              <a:path w="152400" h="85090">
                <a:moveTo>
                  <a:pt x="0" y="9107"/>
                </a:moveTo>
                <a:lnTo>
                  <a:pt x="75896" y="85003"/>
                </a:lnTo>
                <a:lnTo>
                  <a:pt x="75896" y="67800"/>
                </a:lnTo>
                <a:lnTo>
                  <a:pt x="0" y="9107"/>
                </a:lnTo>
                <a:close/>
              </a:path>
              <a:path w="152400" h="85090">
                <a:moveTo>
                  <a:pt x="143697" y="0"/>
                </a:moveTo>
                <a:lnTo>
                  <a:pt x="75896" y="67800"/>
                </a:lnTo>
                <a:lnTo>
                  <a:pt x="75896" y="85003"/>
                </a:lnTo>
                <a:lnTo>
                  <a:pt x="143697" y="0"/>
                </a:lnTo>
                <a:close/>
              </a:path>
              <a:path w="152400" h="85090">
                <a:moveTo>
                  <a:pt x="143697" y="0"/>
                </a:moveTo>
                <a:lnTo>
                  <a:pt x="75896" y="85003"/>
                </a:lnTo>
                <a:lnTo>
                  <a:pt x="151792" y="9107"/>
                </a:lnTo>
                <a:lnTo>
                  <a:pt x="143697" y="0"/>
                </a:lnTo>
                <a:close/>
              </a:path>
              <a:path w="152400" h="85090">
                <a:moveTo>
                  <a:pt x="9107" y="0"/>
                </a:moveTo>
                <a:lnTo>
                  <a:pt x="0" y="9107"/>
                </a:lnTo>
                <a:lnTo>
                  <a:pt x="75896" y="67800"/>
                </a:lnTo>
                <a:lnTo>
                  <a:pt x="91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2" name="object 8582"/>
          <p:cNvSpPr/>
          <p:nvPr/>
        </p:nvSpPr>
        <p:spPr>
          <a:xfrm>
            <a:off x="19619712" y="11925172"/>
            <a:ext cx="76200" cy="85090"/>
          </a:xfrm>
          <a:custGeom>
            <a:avLst/>
            <a:gdLst/>
            <a:ahLst/>
            <a:cxnLst/>
            <a:rect l="l" t="t" r="r" b="b"/>
            <a:pathLst>
              <a:path w="76200" h="85090">
                <a:moveTo>
                  <a:pt x="75896" y="9107"/>
                </a:moveTo>
                <a:lnTo>
                  <a:pt x="67800" y="0"/>
                </a:lnTo>
                <a:lnTo>
                  <a:pt x="0" y="85003"/>
                </a:lnTo>
                <a:lnTo>
                  <a:pt x="75896" y="91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3" name="object 8583"/>
          <p:cNvSpPr/>
          <p:nvPr/>
        </p:nvSpPr>
        <p:spPr>
          <a:xfrm>
            <a:off x="19619712" y="11925172"/>
            <a:ext cx="67945" cy="85090"/>
          </a:xfrm>
          <a:custGeom>
            <a:avLst/>
            <a:gdLst/>
            <a:ahLst/>
            <a:cxnLst/>
            <a:rect l="l" t="t" r="r" b="b"/>
            <a:pathLst>
              <a:path w="67944" h="85090">
                <a:moveTo>
                  <a:pt x="67800" y="0"/>
                </a:moveTo>
                <a:lnTo>
                  <a:pt x="0" y="85003"/>
                </a:lnTo>
                <a:lnTo>
                  <a:pt x="0" y="67800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4" name="object 8584"/>
          <p:cNvSpPr/>
          <p:nvPr/>
        </p:nvSpPr>
        <p:spPr>
          <a:xfrm>
            <a:off x="19543816" y="11934279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5" name="object 8585"/>
          <p:cNvSpPr/>
          <p:nvPr/>
        </p:nvSpPr>
        <p:spPr>
          <a:xfrm>
            <a:off x="19543816" y="11925172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75896" y="67800"/>
                </a:moveTo>
                <a:lnTo>
                  <a:pt x="0" y="9107"/>
                </a:lnTo>
                <a:lnTo>
                  <a:pt x="9107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6" name="object 8586"/>
          <p:cNvSpPr txBox="1"/>
          <p:nvPr/>
        </p:nvSpPr>
        <p:spPr>
          <a:xfrm>
            <a:off x="19631299" y="11758172"/>
            <a:ext cx="25146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-1,050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87" name="object 8587"/>
          <p:cNvSpPr/>
          <p:nvPr/>
        </p:nvSpPr>
        <p:spPr>
          <a:xfrm>
            <a:off x="19139036" y="7200370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8" name="object 8588"/>
          <p:cNvSpPr/>
          <p:nvPr/>
        </p:nvSpPr>
        <p:spPr>
          <a:xfrm>
            <a:off x="19377857" y="6961550"/>
            <a:ext cx="339090" cy="239395"/>
          </a:xfrm>
          <a:custGeom>
            <a:avLst/>
            <a:gdLst/>
            <a:ahLst/>
            <a:cxnLst/>
            <a:rect l="l" t="t" r="r" b="b"/>
            <a:pathLst>
              <a:path w="339090" h="239395">
                <a:moveTo>
                  <a:pt x="0" y="238820"/>
                </a:moveTo>
                <a:lnTo>
                  <a:pt x="0" y="0"/>
                </a:lnTo>
                <a:lnTo>
                  <a:pt x="339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9" name="object 8589"/>
          <p:cNvSpPr/>
          <p:nvPr/>
        </p:nvSpPr>
        <p:spPr>
          <a:xfrm>
            <a:off x="19301959" y="7116378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75896" y="67800"/>
                </a:lnTo>
                <a:lnTo>
                  <a:pt x="0" y="8095"/>
                </a:lnTo>
                <a:close/>
              </a:path>
              <a:path w="152400" h="84454">
                <a:moveTo>
                  <a:pt x="142685" y="0"/>
                </a:moveTo>
                <a:lnTo>
                  <a:pt x="75896" y="67800"/>
                </a:lnTo>
                <a:lnTo>
                  <a:pt x="75896" y="83991"/>
                </a:lnTo>
                <a:lnTo>
                  <a:pt x="142685" y="0"/>
                </a:lnTo>
                <a:close/>
              </a:path>
              <a:path w="152400" h="84454">
                <a:moveTo>
                  <a:pt x="142685" y="0"/>
                </a:moveTo>
                <a:lnTo>
                  <a:pt x="75896" y="83991"/>
                </a:lnTo>
                <a:lnTo>
                  <a:pt x="151792" y="8095"/>
                </a:lnTo>
                <a:lnTo>
                  <a:pt x="142685" y="0"/>
                </a:lnTo>
                <a:close/>
              </a:path>
              <a:path w="152400" h="84454">
                <a:moveTo>
                  <a:pt x="8095" y="0"/>
                </a:moveTo>
                <a:lnTo>
                  <a:pt x="0" y="8095"/>
                </a:lnTo>
                <a:lnTo>
                  <a:pt x="75896" y="67800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0" name="object 8590"/>
          <p:cNvSpPr/>
          <p:nvPr/>
        </p:nvSpPr>
        <p:spPr>
          <a:xfrm>
            <a:off x="19377857" y="7116378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75896" y="8095"/>
                </a:moveTo>
                <a:lnTo>
                  <a:pt x="66788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1" name="object 8591"/>
          <p:cNvSpPr/>
          <p:nvPr/>
        </p:nvSpPr>
        <p:spPr>
          <a:xfrm>
            <a:off x="19377857" y="7116378"/>
            <a:ext cx="67310" cy="84455"/>
          </a:xfrm>
          <a:custGeom>
            <a:avLst/>
            <a:gdLst/>
            <a:ahLst/>
            <a:cxnLst/>
            <a:rect l="l" t="t" r="r" b="b"/>
            <a:pathLst>
              <a:path w="67309" h="84454">
                <a:moveTo>
                  <a:pt x="66788" y="0"/>
                </a:moveTo>
                <a:lnTo>
                  <a:pt x="0" y="83991"/>
                </a:lnTo>
                <a:lnTo>
                  <a:pt x="0" y="67800"/>
                </a:lnTo>
                <a:lnTo>
                  <a:pt x="667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2" name="object 8592"/>
          <p:cNvSpPr/>
          <p:nvPr/>
        </p:nvSpPr>
        <p:spPr>
          <a:xfrm>
            <a:off x="19301959" y="7124474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9705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3" name="object 8593"/>
          <p:cNvSpPr/>
          <p:nvPr/>
        </p:nvSpPr>
        <p:spPr>
          <a:xfrm>
            <a:off x="19301959" y="7116378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75896" y="67800"/>
                </a:moveTo>
                <a:lnTo>
                  <a:pt x="0" y="8095"/>
                </a:lnTo>
                <a:lnTo>
                  <a:pt x="8095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4" name="object 8594"/>
          <p:cNvSpPr txBox="1"/>
          <p:nvPr/>
        </p:nvSpPr>
        <p:spPr>
          <a:xfrm>
            <a:off x="19388430" y="6853243"/>
            <a:ext cx="3130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+32,420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95" name="object 8595"/>
          <p:cNvSpPr txBox="1"/>
          <p:nvPr/>
        </p:nvSpPr>
        <p:spPr>
          <a:xfrm>
            <a:off x="19388430" y="6967594"/>
            <a:ext cx="25146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317,52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96" name="object 8596"/>
          <p:cNvSpPr/>
          <p:nvPr/>
        </p:nvSpPr>
        <p:spPr>
          <a:xfrm>
            <a:off x="14499239" y="11898861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7" name="object 8597"/>
          <p:cNvSpPr/>
          <p:nvPr/>
        </p:nvSpPr>
        <p:spPr>
          <a:xfrm>
            <a:off x="14250299" y="11755163"/>
            <a:ext cx="296545" cy="144145"/>
          </a:xfrm>
          <a:custGeom>
            <a:avLst/>
            <a:gdLst/>
            <a:ahLst/>
            <a:cxnLst/>
            <a:rect l="l" t="t" r="r" b="b"/>
            <a:pathLst>
              <a:path w="296544" h="144145">
                <a:moveTo>
                  <a:pt x="296501" y="143697"/>
                </a:moveTo>
                <a:lnTo>
                  <a:pt x="296501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8" name="object 8598"/>
          <p:cNvSpPr/>
          <p:nvPr/>
        </p:nvSpPr>
        <p:spPr>
          <a:xfrm>
            <a:off x="14470904" y="11814869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75896" y="66788"/>
                </a:lnTo>
                <a:lnTo>
                  <a:pt x="0" y="8095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66788"/>
                </a:lnTo>
                <a:lnTo>
                  <a:pt x="75896" y="83991"/>
                </a:lnTo>
                <a:lnTo>
                  <a:pt x="143697" y="0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83991"/>
                </a:lnTo>
                <a:lnTo>
                  <a:pt x="151792" y="8095"/>
                </a:lnTo>
                <a:lnTo>
                  <a:pt x="143697" y="0"/>
                </a:lnTo>
                <a:close/>
              </a:path>
              <a:path w="152400" h="84454">
                <a:moveTo>
                  <a:pt x="8095" y="0"/>
                </a:moveTo>
                <a:lnTo>
                  <a:pt x="0" y="8095"/>
                </a:lnTo>
                <a:lnTo>
                  <a:pt x="75896" y="66788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9" name="object 8599"/>
          <p:cNvSpPr/>
          <p:nvPr/>
        </p:nvSpPr>
        <p:spPr>
          <a:xfrm>
            <a:off x="14470904" y="11814869"/>
            <a:ext cx="76200" cy="67310"/>
          </a:xfrm>
          <a:custGeom>
            <a:avLst/>
            <a:gdLst/>
            <a:ahLst/>
            <a:cxnLst/>
            <a:rect l="l" t="t" r="r" b="b"/>
            <a:pathLst>
              <a:path w="76200" h="67309">
                <a:moveTo>
                  <a:pt x="8095" y="0"/>
                </a:moveTo>
                <a:lnTo>
                  <a:pt x="0" y="8095"/>
                </a:lnTo>
                <a:lnTo>
                  <a:pt x="75896" y="66788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0" name="object 8600"/>
          <p:cNvSpPr/>
          <p:nvPr/>
        </p:nvSpPr>
        <p:spPr>
          <a:xfrm>
            <a:off x="14470904" y="11822965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0"/>
                </a:moveTo>
                <a:lnTo>
                  <a:pt x="75896" y="58693"/>
                </a:lnTo>
                <a:lnTo>
                  <a:pt x="75896" y="7589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1" name="object 8601"/>
          <p:cNvSpPr/>
          <p:nvPr/>
        </p:nvSpPr>
        <p:spPr>
          <a:xfrm>
            <a:off x="14546800" y="11814869"/>
            <a:ext cx="67945" cy="84455"/>
          </a:xfrm>
          <a:custGeom>
            <a:avLst/>
            <a:gdLst/>
            <a:ahLst/>
            <a:cxnLst/>
            <a:rect l="l" t="t" r="r" b="b"/>
            <a:pathLst>
              <a:path w="67944" h="84454">
                <a:moveTo>
                  <a:pt x="0" y="66788"/>
                </a:moveTo>
                <a:lnTo>
                  <a:pt x="0" y="83991"/>
                </a:lnTo>
                <a:lnTo>
                  <a:pt x="67800" y="0"/>
                </a:lnTo>
                <a:lnTo>
                  <a:pt x="0" y="6678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2" name="object 8602"/>
          <p:cNvSpPr/>
          <p:nvPr/>
        </p:nvSpPr>
        <p:spPr>
          <a:xfrm>
            <a:off x="14546800" y="11814869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0" y="83991"/>
                </a:moveTo>
                <a:lnTo>
                  <a:pt x="67800" y="0"/>
                </a:lnTo>
                <a:lnTo>
                  <a:pt x="75896" y="8095"/>
                </a:lnTo>
                <a:lnTo>
                  <a:pt x="0" y="839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3" name="object 8603"/>
          <p:cNvSpPr txBox="1"/>
          <p:nvPr/>
        </p:nvSpPr>
        <p:spPr>
          <a:xfrm>
            <a:off x="14261886" y="11647868"/>
            <a:ext cx="2698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-0,450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04" name="object 8604"/>
          <p:cNvSpPr/>
          <p:nvPr/>
        </p:nvSpPr>
        <p:spPr>
          <a:xfrm>
            <a:off x="19160287" y="11830048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5" name="object 8605"/>
          <p:cNvSpPr/>
          <p:nvPr/>
        </p:nvSpPr>
        <p:spPr>
          <a:xfrm>
            <a:off x="19399107" y="11590215"/>
            <a:ext cx="282575" cy="240029"/>
          </a:xfrm>
          <a:custGeom>
            <a:avLst/>
            <a:gdLst/>
            <a:ahLst/>
            <a:cxnLst/>
            <a:rect l="l" t="t" r="r" b="b"/>
            <a:pathLst>
              <a:path w="282575" h="240029">
                <a:moveTo>
                  <a:pt x="0" y="239832"/>
                </a:moveTo>
                <a:lnTo>
                  <a:pt x="0" y="0"/>
                </a:lnTo>
                <a:lnTo>
                  <a:pt x="282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6" name="object 8606"/>
          <p:cNvSpPr/>
          <p:nvPr/>
        </p:nvSpPr>
        <p:spPr>
          <a:xfrm>
            <a:off x="19323211" y="11745044"/>
            <a:ext cx="152400" cy="85090"/>
          </a:xfrm>
          <a:custGeom>
            <a:avLst/>
            <a:gdLst/>
            <a:ahLst/>
            <a:cxnLst/>
            <a:rect l="l" t="t" r="r" b="b"/>
            <a:pathLst>
              <a:path w="152400" h="85090">
                <a:moveTo>
                  <a:pt x="0" y="8095"/>
                </a:moveTo>
                <a:lnTo>
                  <a:pt x="75896" y="85003"/>
                </a:lnTo>
                <a:lnTo>
                  <a:pt x="75896" y="67800"/>
                </a:lnTo>
                <a:lnTo>
                  <a:pt x="0" y="8095"/>
                </a:lnTo>
                <a:close/>
              </a:path>
              <a:path w="152400" h="85090">
                <a:moveTo>
                  <a:pt x="143697" y="0"/>
                </a:moveTo>
                <a:lnTo>
                  <a:pt x="75896" y="67800"/>
                </a:lnTo>
                <a:lnTo>
                  <a:pt x="75896" y="85003"/>
                </a:lnTo>
                <a:lnTo>
                  <a:pt x="143697" y="0"/>
                </a:lnTo>
                <a:close/>
              </a:path>
              <a:path w="152400" h="85090">
                <a:moveTo>
                  <a:pt x="143697" y="0"/>
                </a:moveTo>
                <a:lnTo>
                  <a:pt x="75896" y="85003"/>
                </a:lnTo>
                <a:lnTo>
                  <a:pt x="151792" y="8095"/>
                </a:lnTo>
                <a:lnTo>
                  <a:pt x="143697" y="0"/>
                </a:lnTo>
                <a:close/>
              </a:path>
              <a:path w="152400" h="85090">
                <a:moveTo>
                  <a:pt x="8095" y="0"/>
                </a:moveTo>
                <a:lnTo>
                  <a:pt x="0" y="8095"/>
                </a:lnTo>
                <a:lnTo>
                  <a:pt x="75896" y="67800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7" name="object 8607"/>
          <p:cNvSpPr/>
          <p:nvPr/>
        </p:nvSpPr>
        <p:spPr>
          <a:xfrm>
            <a:off x="19399107" y="11745044"/>
            <a:ext cx="76200" cy="85090"/>
          </a:xfrm>
          <a:custGeom>
            <a:avLst/>
            <a:gdLst/>
            <a:ahLst/>
            <a:cxnLst/>
            <a:rect l="l" t="t" r="r" b="b"/>
            <a:pathLst>
              <a:path w="76200" h="85090">
                <a:moveTo>
                  <a:pt x="75896" y="8095"/>
                </a:moveTo>
                <a:lnTo>
                  <a:pt x="67800" y="0"/>
                </a:lnTo>
                <a:lnTo>
                  <a:pt x="0" y="85003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8" name="object 8608"/>
          <p:cNvSpPr/>
          <p:nvPr/>
        </p:nvSpPr>
        <p:spPr>
          <a:xfrm>
            <a:off x="19399107" y="11745044"/>
            <a:ext cx="67945" cy="85090"/>
          </a:xfrm>
          <a:custGeom>
            <a:avLst/>
            <a:gdLst/>
            <a:ahLst/>
            <a:cxnLst/>
            <a:rect l="l" t="t" r="r" b="b"/>
            <a:pathLst>
              <a:path w="67944" h="85090">
                <a:moveTo>
                  <a:pt x="67800" y="0"/>
                </a:moveTo>
                <a:lnTo>
                  <a:pt x="0" y="85003"/>
                </a:lnTo>
                <a:lnTo>
                  <a:pt x="0" y="67800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9" name="object 8609"/>
          <p:cNvSpPr/>
          <p:nvPr/>
        </p:nvSpPr>
        <p:spPr>
          <a:xfrm>
            <a:off x="19323211" y="11753139"/>
            <a:ext cx="76200" cy="77470"/>
          </a:xfrm>
          <a:custGeom>
            <a:avLst/>
            <a:gdLst/>
            <a:ahLst/>
            <a:cxnLst/>
            <a:rect l="l" t="t" r="r" b="b"/>
            <a:pathLst>
              <a:path w="76200" h="77470">
                <a:moveTo>
                  <a:pt x="75896" y="76908"/>
                </a:moveTo>
                <a:lnTo>
                  <a:pt x="75896" y="59705"/>
                </a:lnTo>
                <a:lnTo>
                  <a:pt x="0" y="0"/>
                </a:lnTo>
                <a:lnTo>
                  <a:pt x="75896" y="7690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0" name="object 8610"/>
          <p:cNvSpPr/>
          <p:nvPr/>
        </p:nvSpPr>
        <p:spPr>
          <a:xfrm>
            <a:off x="19323211" y="11745044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75896" y="67800"/>
                </a:moveTo>
                <a:lnTo>
                  <a:pt x="0" y="8095"/>
                </a:lnTo>
                <a:lnTo>
                  <a:pt x="8095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1" name="object 8611"/>
          <p:cNvSpPr txBox="1"/>
          <p:nvPr/>
        </p:nvSpPr>
        <p:spPr>
          <a:xfrm>
            <a:off x="19409681" y="11482920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0,000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13" name="object 8613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Формат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A1</a:t>
            </a:r>
          </a:p>
        </p:txBody>
      </p:sp>
      <p:sp>
        <p:nvSpPr>
          <p:cNvPr id="8612" name="object 8612"/>
          <p:cNvSpPr txBox="1"/>
          <p:nvPr/>
        </p:nvSpPr>
        <p:spPr>
          <a:xfrm>
            <a:off x="19409681" y="11596259"/>
            <a:ext cx="25146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+285,1</a:t>
            </a:r>
            <a:endParaRPr sz="700">
              <a:latin typeface="ISOCPEUR"/>
              <a:cs typeface="ISOCPEUR"/>
            </a:endParaRPr>
          </a:p>
        </p:txBody>
      </p:sp>
      <p:graphicFrame>
        <p:nvGraphicFramePr>
          <p:cNvPr id="8477" name="object 8477"/>
          <p:cNvGraphicFramePr>
            <a:graphicFrameLocks noGrp="1"/>
          </p:cNvGraphicFramePr>
          <p:nvPr/>
        </p:nvGraphicFramePr>
        <p:xfrm>
          <a:off x="5261135" y="7811589"/>
          <a:ext cx="855344" cy="5702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7689"/>
                <a:gridCol w="76908"/>
                <a:gridCol w="314210"/>
                <a:gridCol w="205932"/>
              </a:tblGrid>
              <a:tr h="219593">
                <a:tc>
                  <a:txBody>
                    <a:bodyPr/>
                    <a:lstStyle/>
                    <a:p>
                      <a:pPr marL="1714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20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R w="26310">
                      <a:solidFill>
                        <a:srgbClr val="000000"/>
                      </a:solidFill>
                      <a:prstDash val="solid"/>
                    </a:lnR>
                    <a:lnB w="303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26310">
                      <a:solidFill>
                        <a:srgbClr val="000000"/>
                      </a:solidFill>
                      <a:prstDash val="solid"/>
                    </a:lnL>
                    <a:lnR w="3035">
                      <a:solidFill>
                        <a:srgbClr val="000000"/>
                      </a:solidFill>
                      <a:prstDash val="solid"/>
                    </a:lnR>
                    <a:lnB w="303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300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3035">
                      <a:solidFill>
                        <a:srgbClr val="000000"/>
                      </a:solidFill>
                      <a:prstDash val="solid"/>
                    </a:lnL>
                    <a:lnR w="20239">
                      <a:solidFill>
                        <a:srgbClr val="000000"/>
                      </a:solidFill>
                      <a:prstDash val="solid"/>
                    </a:lnR>
                    <a:lnB w="303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150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20239">
                      <a:solidFill>
                        <a:srgbClr val="000000"/>
                      </a:solidFill>
                      <a:prstDash val="solid"/>
                    </a:lnL>
                    <a:lnR w="20239">
                      <a:solidFill>
                        <a:srgbClr val="000000"/>
                      </a:solidFill>
                      <a:prstDash val="solid"/>
                    </a:lnR>
                    <a:lnB w="303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7330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70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R w="3035">
                      <a:solidFill>
                        <a:srgbClr val="000000"/>
                      </a:solidFill>
                      <a:prstDash val="solid"/>
                    </a:lnR>
                    <a:lnT w="303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3035">
                      <a:solidFill>
                        <a:srgbClr val="000000"/>
                      </a:solidFill>
                      <a:prstDash val="solid"/>
                    </a:lnL>
                    <a:lnR w="3035">
                      <a:solidFill>
                        <a:srgbClr val="000000"/>
                      </a:solidFill>
                      <a:prstDash val="solid"/>
                    </a:lnR>
                    <a:lnT w="3035">
                      <a:solidFill>
                        <a:srgbClr val="000000"/>
                      </a:solidFill>
                      <a:prstDash val="solid"/>
                    </a:lnT>
                    <a:lnB w="303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r" marR="82550">
                        <a:lnSpc>
                          <a:spcPts val="695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15</a:t>
                      </a:r>
                      <a:endParaRPr sz="700">
                        <a:latin typeface="ISOCPEUR"/>
                        <a:cs typeface="ISOCPEUR"/>
                      </a:endParaRPr>
                    </a:p>
                    <a:p>
                      <a:pPr algn="ctr" marR="5715">
                        <a:lnSpc>
                          <a:spcPts val="695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430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3035">
                      <a:solidFill>
                        <a:srgbClr val="000000"/>
                      </a:solidFill>
                      <a:prstDash val="solid"/>
                    </a:lnL>
                    <a:lnR w="3035">
                      <a:solidFill>
                        <a:srgbClr val="000000"/>
                      </a:solidFill>
                      <a:prstDash val="solid"/>
                    </a:lnR>
                    <a:lnT w="3035">
                      <a:solidFill>
                        <a:srgbClr val="000000"/>
                      </a:solidFill>
                      <a:prstDash val="solid"/>
                    </a:lnT>
                    <a:lnB w="303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51792"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R w="3035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3035">
                      <a:solidFill>
                        <a:srgbClr val="000000"/>
                      </a:solidFill>
                      <a:prstDash val="solid"/>
                    </a:lnL>
                    <a:lnR w="3035">
                      <a:solidFill>
                        <a:srgbClr val="000000"/>
                      </a:solidFill>
                      <a:prstDash val="solid"/>
                    </a:lnR>
                    <a:lnT w="3035">
                      <a:solidFill>
                        <a:srgbClr val="000000"/>
                      </a:solidFill>
                      <a:prstDash val="solid"/>
                    </a:lnT>
                    <a:lnB w="303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500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3035">
                      <a:solidFill>
                        <a:srgbClr val="000000"/>
                      </a:solidFill>
                      <a:prstDash val="solid"/>
                    </a:lnL>
                    <a:lnR w="3035">
                      <a:solidFill>
                        <a:srgbClr val="000000"/>
                      </a:solidFill>
                      <a:prstDash val="solid"/>
                    </a:lnR>
                    <a:lnT w="3035">
                      <a:solidFill>
                        <a:srgbClr val="000000"/>
                      </a:solidFill>
                      <a:prstDash val="solid"/>
                    </a:lnT>
                    <a:lnB w="303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90874" y="6689335"/>
            <a:ext cx="0" cy="609600"/>
          </a:xfrm>
          <a:custGeom>
            <a:avLst/>
            <a:gdLst/>
            <a:ahLst/>
            <a:cxnLst/>
            <a:rect l="l" t="t" r="r" b="b"/>
            <a:pathLst>
              <a:path w="0" h="609600">
                <a:moveTo>
                  <a:pt x="0" y="0"/>
                </a:moveTo>
                <a:lnTo>
                  <a:pt x="0" y="6091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071829" y="729763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2150852" y="7347873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190874" y="1221762"/>
            <a:ext cx="0" cy="1104265"/>
          </a:xfrm>
          <a:custGeom>
            <a:avLst/>
            <a:gdLst/>
            <a:ahLst/>
            <a:cxnLst/>
            <a:rect l="l" t="t" r="r" b="b"/>
            <a:pathLst>
              <a:path w="0" h="1104264">
                <a:moveTo>
                  <a:pt x="0" y="0"/>
                </a:moveTo>
                <a:lnTo>
                  <a:pt x="0" y="11040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190874" y="2385506"/>
            <a:ext cx="0" cy="777240"/>
          </a:xfrm>
          <a:custGeom>
            <a:avLst/>
            <a:gdLst/>
            <a:ahLst/>
            <a:cxnLst/>
            <a:rect l="l" t="t" r="r" b="b"/>
            <a:pathLst>
              <a:path w="0" h="777239">
                <a:moveTo>
                  <a:pt x="0" y="0"/>
                </a:moveTo>
                <a:lnTo>
                  <a:pt x="0" y="7771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190874" y="3222390"/>
            <a:ext cx="0" cy="538480"/>
          </a:xfrm>
          <a:custGeom>
            <a:avLst/>
            <a:gdLst/>
            <a:ahLst/>
            <a:cxnLst/>
            <a:rect l="l" t="t" r="r" b="b"/>
            <a:pathLst>
              <a:path w="0" h="538479">
                <a:moveTo>
                  <a:pt x="0" y="0"/>
                </a:moveTo>
                <a:lnTo>
                  <a:pt x="0" y="5383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190874" y="382045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190874" y="4178684"/>
            <a:ext cx="0" cy="419100"/>
          </a:xfrm>
          <a:custGeom>
            <a:avLst/>
            <a:gdLst/>
            <a:ahLst/>
            <a:cxnLst/>
            <a:rect l="l" t="t" r="r" b="b"/>
            <a:pathLst>
              <a:path w="0" h="419100">
                <a:moveTo>
                  <a:pt x="0" y="0"/>
                </a:moveTo>
                <a:lnTo>
                  <a:pt x="0" y="4189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190874" y="465733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190874" y="4776747"/>
            <a:ext cx="0" cy="419100"/>
          </a:xfrm>
          <a:custGeom>
            <a:avLst/>
            <a:gdLst/>
            <a:ahLst/>
            <a:cxnLst/>
            <a:rect l="l" t="t" r="r" b="b"/>
            <a:pathLst>
              <a:path w="0" h="419100">
                <a:moveTo>
                  <a:pt x="0" y="0"/>
                </a:moveTo>
                <a:lnTo>
                  <a:pt x="0" y="4189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190874" y="525540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190874" y="5613630"/>
            <a:ext cx="0" cy="418465"/>
          </a:xfrm>
          <a:custGeom>
            <a:avLst/>
            <a:gdLst/>
            <a:ahLst/>
            <a:cxnLst/>
            <a:rect l="l" t="t" r="r" b="b"/>
            <a:pathLst>
              <a:path w="0" h="418464">
                <a:moveTo>
                  <a:pt x="0" y="0"/>
                </a:moveTo>
                <a:lnTo>
                  <a:pt x="0" y="417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190874" y="609228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190874" y="621169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190874" y="656992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393456" y="6573973"/>
            <a:ext cx="626745" cy="0"/>
          </a:xfrm>
          <a:custGeom>
            <a:avLst/>
            <a:gdLst/>
            <a:ahLst/>
            <a:cxnLst/>
            <a:rect l="l" t="t" r="r" b="b"/>
            <a:pathLst>
              <a:path w="626744" h="0">
                <a:moveTo>
                  <a:pt x="0" y="0"/>
                </a:moveTo>
                <a:lnTo>
                  <a:pt x="6263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155001" y="645366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1221880" y="6503905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893028" y="6573973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 h="0">
                <a:moveTo>
                  <a:pt x="38858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773618" y="657397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415387" y="657397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295977" y="657397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7936734" y="6573973"/>
            <a:ext cx="302895" cy="0"/>
          </a:xfrm>
          <a:custGeom>
            <a:avLst/>
            <a:gdLst/>
            <a:ahLst/>
            <a:cxnLst/>
            <a:rect l="l" t="t" r="r" b="b"/>
            <a:pathLst>
              <a:path w="302895" h="0">
                <a:moveTo>
                  <a:pt x="0" y="0"/>
                </a:moveTo>
                <a:lnTo>
                  <a:pt x="302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7817324" y="657397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459093" y="657397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339683" y="657397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6980440" y="6573973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6861030" y="657397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6383389" y="657397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6024146" y="6573973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5904736" y="657397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427095" y="657397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067852" y="6573973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948442" y="657397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590211" y="657397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470801" y="657397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111558" y="6573973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992148" y="657397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633917" y="657397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514507" y="657397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156276" y="657397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035854" y="657397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677623" y="657397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199982" y="657397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080572" y="657397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644036" y="6674156"/>
            <a:ext cx="0" cy="622935"/>
          </a:xfrm>
          <a:custGeom>
            <a:avLst/>
            <a:gdLst/>
            <a:ahLst/>
            <a:cxnLst/>
            <a:rect l="l" t="t" r="r" b="b"/>
            <a:pathLst>
              <a:path w="0" h="622934">
                <a:moveTo>
                  <a:pt x="0" y="0"/>
                </a:moveTo>
                <a:lnTo>
                  <a:pt x="0" y="6223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524991" y="729560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 txBox="1"/>
          <p:nvPr/>
        </p:nvSpPr>
        <p:spPr>
          <a:xfrm>
            <a:off x="3566571" y="7344836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2а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3644036" y="4676564"/>
            <a:ext cx="0" cy="503555"/>
          </a:xfrm>
          <a:custGeom>
            <a:avLst/>
            <a:gdLst/>
            <a:ahLst/>
            <a:cxnLst/>
            <a:rect l="l" t="t" r="r" b="b"/>
            <a:pathLst>
              <a:path w="0" h="503554">
                <a:moveTo>
                  <a:pt x="0" y="0"/>
                </a:moveTo>
                <a:lnTo>
                  <a:pt x="0" y="502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644036" y="523920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644036" y="5598452"/>
            <a:ext cx="0" cy="896619"/>
          </a:xfrm>
          <a:custGeom>
            <a:avLst/>
            <a:gdLst/>
            <a:ahLst/>
            <a:cxnLst/>
            <a:rect l="l" t="t" r="r" b="b"/>
            <a:pathLst>
              <a:path w="0" h="896620">
                <a:moveTo>
                  <a:pt x="0" y="0"/>
                </a:moveTo>
                <a:lnTo>
                  <a:pt x="0" y="8965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644036" y="655474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840163" y="6911964"/>
            <a:ext cx="0" cy="396240"/>
          </a:xfrm>
          <a:custGeom>
            <a:avLst/>
            <a:gdLst/>
            <a:ahLst/>
            <a:cxnLst/>
            <a:rect l="l" t="t" r="r" b="b"/>
            <a:pathLst>
              <a:path w="0" h="396240">
                <a:moveTo>
                  <a:pt x="0" y="0"/>
                </a:moveTo>
                <a:lnTo>
                  <a:pt x="0" y="395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721118" y="730775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 txBox="1"/>
          <p:nvPr/>
        </p:nvSpPr>
        <p:spPr>
          <a:xfrm>
            <a:off x="4761686" y="7356980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3а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4840163" y="4676564"/>
            <a:ext cx="0" cy="151130"/>
          </a:xfrm>
          <a:custGeom>
            <a:avLst/>
            <a:gdLst/>
            <a:ahLst/>
            <a:cxnLst/>
            <a:rect l="l" t="t" r="r" b="b"/>
            <a:pathLst>
              <a:path w="0" h="151129">
                <a:moveTo>
                  <a:pt x="0" y="0"/>
                </a:moveTo>
                <a:lnTo>
                  <a:pt x="0" y="1507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4840163" y="4887050"/>
            <a:ext cx="0" cy="901065"/>
          </a:xfrm>
          <a:custGeom>
            <a:avLst/>
            <a:gdLst/>
            <a:ahLst/>
            <a:cxnLst/>
            <a:rect l="l" t="t" r="r" b="b"/>
            <a:pathLst>
              <a:path w="0" h="901064">
                <a:moveTo>
                  <a:pt x="0" y="0"/>
                </a:moveTo>
                <a:lnTo>
                  <a:pt x="0" y="9006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840163" y="584334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840163" y="5962754"/>
            <a:ext cx="0" cy="418465"/>
          </a:xfrm>
          <a:custGeom>
            <a:avLst/>
            <a:gdLst/>
            <a:ahLst/>
            <a:cxnLst/>
            <a:rect l="l" t="t" r="r" b="b"/>
            <a:pathLst>
              <a:path w="0" h="418464">
                <a:moveTo>
                  <a:pt x="0" y="0"/>
                </a:moveTo>
                <a:lnTo>
                  <a:pt x="0" y="417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840163" y="6440395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840163" y="679963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1100356" y="526057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 txBox="1"/>
          <p:nvPr/>
        </p:nvSpPr>
        <p:spPr>
          <a:xfrm>
            <a:off x="1170271" y="5310814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980056" y="5380882"/>
            <a:ext cx="301625" cy="0"/>
          </a:xfrm>
          <a:custGeom>
            <a:avLst/>
            <a:gdLst/>
            <a:ahLst/>
            <a:cxnLst/>
            <a:rect l="l" t="t" r="r" b="b"/>
            <a:pathLst>
              <a:path w="301625" h="0">
                <a:moveTo>
                  <a:pt x="0" y="0"/>
                </a:moveTo>
                <a:lnTo>
                  <a:pt x="301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8626885" y="538088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7072527" y="5380882"/>
            <a:ext cx="563880" cy="0"/>
          </a:xfrm>
          <a:custGeom>
            <a:avLst/>
            <a:gdLst/>
            <a:ahLst/>
            <a:cxnLst/>
            <a:rect l="l" t="t" r="r" b="b"/>
            <a:pathLst>
              <a:path w="563879" h="0">
                <a:moveTo>
                  <a:pt x="0" y="0"/>
                </a:moveTo>
                <a:lnTo>
                  <a:pt x="5636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594887" y="5380882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5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236656" y="538088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5628473" y="5380882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 h="0">
                <a:moveTo>
                  <a:pt x="0" y="0"/>
                </a:moveTo>
                <a:lnTo>
                  <a:pt x="5484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5280362" y="5380882"/>
            <a:ext cx="313055" cy="0"/>
          </a:xfrm>
          <a:custGeom>
            <a:avLst/>
            <a:gdLst/>
            <a:ahLst/>
            <a:cxnLst/>
            <a:rect l="l" t="t" r="r" b="b"/>
            <a:pathLst>
              <a:path w="313054" h="0">
                <a:moveTo>
                  <a:pt x="0" y="0"/>
                </a:moveTo>
                <a:lnTo>
                  <a:pt x="3126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4682299" y="5380882"/>
            <a:ext cx="563880" cy="0"/>
          </a:xfrm>
          <a:custGeom>
            <a:avLst/>
            <a:gdLst/>
            <a:ahLst/>
            <a:cxnLst/>
            <a:rect l="l" t="t" r="r" b="b"/>
            <a:pathLst>
              <a:path w="563879" h="0">
                <a:moveTo>
                  <a:pt x="0" y="0"/>
                </a:moveTo>
                <a:lnTo>
                  <a:pt x="5636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4204658" y="5380882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4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845415" y="5380882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3238244" y="5380882"/>
            <a:ext cx="548005" cy="0"/>
          </a:xfrm>
          <a:custGeom>
            <a:avLst/>
            <a:gdLst/>
            <a:ahLst/>
            <a:cxnLst/>
            <a:rect l="l" t="t" r="r" b="b"/>
            <a:pathLst>
              <a:path w="548004" h="0">
                <a:moveTo>
                  <a:pt x="0" y="0"/>
                </a:moveTo>
                <a:lnTo>
                  <a:pt x="5474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889121" y="5380882"/>
            <a:ext cx="313055" cy="0"/>
          </a:xfrm>
          <a:custGeom>
            <a:avLst/>
            <a:gdLst/>
            <a:ahLst/>
            <a:cxnLst/>
            <a:rect l="l" t="t" r="r" b="b"/>
            <a:pathLst>
              <a:path w="313055" h="0">
                <a:moveTo>
                  <a:pt x="0" y="0"/>
                </a:moveTo>
                <a:lnTo>
                  <a:pt x="3126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411480" y="5380882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4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1338811" y="5380882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60" h="0">
                <a:moveTo>
                  <a:pt x="0" y="0"/>
                </a:moveTo>
                <a:lnTo>
                  <a:pt x="10129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7230392" y="6791542"/>
            <a:ext cx="0" cy="516255"/>
          </a:xfrm>
          <a:custGeom>
            <a:avLst/>
            <a:gdLst/>
            <a:ahLst/>
            <a:cxnLst/>
            <a:rect l="l" t="t" r="r" b="b"/>
            <a:pathLst>
              <a:path w="0" h="516254">
                <a:moveTo>
                  <a:pt x="0" y="0"/>
                </a:moveTo>
                <a:lnTo>
                  <a:pt x="0" y="516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7111347" y="730775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 txBox="1"/>
          <p:nvPr/>
        </p:nvSpPr>
        <p:spPr>
          <a:xfrm>
            <a:off x="7183286" y="7356980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7230392" y="1944295"/>
            <a:ext cx="0" cy="962660"/>
          </a:xfrm>
          <a:custGeom>
            <a:avLst/>
            <a:gdLst/>
            <a:ahLst/>
            <a:cxnLst/>
            <a:rect l="l" t="t" r="r" b="b"/>
            <a:pathLst>
              <a:path w="0" h="962660">
                <a:moveTo>
                  <a:pt x="0" y="0"/>
                </a:moveTo>
                <a:lnTo>
                  <a:pt x="0" y="9623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7230392" y="2966366"/>
            <a:ext cx="0" cy="777240"/>
          </a:xfrm>
          <a:custGeom>
            <a:avLst/>
            <a:gdLst/>
            <a:ahLst/>
            <a:cxnLst/>
            <a:rect l="l" t="t" r="r" b="b"/>
            <a:pathLst>
              <a:path w="0" h="777239">
                <a:moveTo>
                  <a:pt x="0" y="0"/>
                </a:moveTo>
                <a:lnTo>
                  <a:pt x="0" y="7771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7230392" y="3803250"/>
            <a:ext cx="0" cy="1016000"/>
          </a:xfrm>
          <a:custGeom>
            <a:avLst/>
            <a:gdLst/>
            <a:ahLst/>
            <a:cxnLst/>
            <a:rect l="l" t="t" r="r" b="b"/>
            <a:pathLst>
              <a:path w="0" h="1016000">
                <a:moveTo>
                  <a:pt x="0" y="0"/>
                </a:moveTo>
                <a:lnTo>
                  <a:pt x="0" y="10159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7230392" y="487895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7230392" y="5238197"/>
            <a:ext cx="0" cy="1374775"/>
          </a:xfrm>
          <a:custGeom>
            <a:avLst/>
            <a:gdLst/>
            <a:ahLst/>
            <a:cxnLst/>
            <a:rect l="l" t="t" r="r" b="b"/>
            <a:pathLst>
              <a:path w="0" h="1374775">
                <a:moveTo>
                  <a:pt x="0" y="0"/>
                </a:moveTo>
                <a:lnTo>
                  <a:pt x="0" y="1374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7230392" y="667213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9218876" y="6731837"/>
            <a:ext cx="0" cy="575945"/>
          </a:xfrm>
          <a:custGeom>
            <a:avLst/>
            <a:gdLst/>
            <a:ahLst/>
            <a:cxnLst/>
            <a:rect l="l" t="t" r="r" b="b"/>
            <a:pathLst>
              <a:path w="0" h="575945">
                <a:moveTo>
                  <a:pt x="0" y="0"/>
                </a:moveTo>
                <a:lnTo>
                  <a:pt x="0" y="575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9099832" y="730775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 txBox="1"/>
          <p:nvPr/>
        </p:nvSpPr>
        <p:spPr>
          <a:xfrm>
            <a:off x="9173794" y="7356980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9218876" y="1221762"/>
            <a:ext cx="0" cy="1146810"/>
          </a:xfrm>
          <a:custGeom>
            <a:avLst/>
            <a:gdLst/>
            <a:ahLst/>
            <a:cxnLst/>
            <a:rect l="l" t="t" r="r" b="b"/>
            <a:pathLst>
              <a:path w="0" h="1146810">
                <a:moveTo>
                  <a:pt x="0" y="0"/>
                </a:moveTo>
                <a:lnTo>
                  <a:pt x="0" y="11465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9218876" y="2422948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30">
                <a:moveTo>
                  <a:pt x="0" y="0"/>
                </a:moveTo>
                <a:lnTo>
                  <a:pt x="0" y="4300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9218876" y="290666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9218876" y="3264892"/>
            <a:ext cx="0" cy="538480"/>
          </a:xfrm>
          <a:custGeom>
            <a:avLst/>
            <a:gdLst/>
            <a:ahLst/>
            <a:cxnLst/>
            <a:rect l="l" t="t" r="r" b="b"/>
            <a:pathLst>
              <a:path w="0" h="538479">
                <a:moveTo>
                  <a:pt x="0" y="0"/>
                </a:moveTo>
                <a:lnTo>
                  <a:pt x="0" y="5383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9218876" y="3859919"/>
            <a:ext cx="0" cy="301625"/>
          </a:xfrm>
          <a:custGeom>
            <a:avLst/>
            <a:gdLst/>
            <a:ahLst/>
            <a:cxnLst/>
            <a:rect l="l" t="t" r="r" b="b"/>
            <a:pathLst>
              <a:path w="0" h="301625">
                <a:moveTo>
                  <a:pt x="0" y="0"/>
                </a:moveTo>
                <a:lnTo>
                  <a:pt x="0" y="301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9218876" y="4193863"/>
            <a:ext cx="0" cy="446405"/>
          </a:xfrm>
          <a:custGeom>
            <a:avLst/>
            <a:gdLst/>
            <a:ahLst/>
            <a:cxnLst/>
            <a:rect l="l" t="t" r="r" b="b"/>
            <a:pathLst>
              <a:path w="0" h="446404">
                <a:moveTo>
                  <a:pt x="0" y="0"/>
                </a:moveTo>
                <a:lnTo>
                  <a:pt x="0" y="446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9218876" y="4693767"/>
            <a:ext cx="0" cy="902969"/>
          </a:xfrm>
          <a:custGeom>
            <a:avLst/>
            <a:gdLst/>
            <a:ahLst/>
            <a:cxnLst/>
            <a:rect l="l" t="t" r="r" b="b"/>
            <a:pathLst>
              <a:path w="0" h="902970">
                <a:moveTo>
                  <a:pt x="0" y="0"/>
                </a:moveTo>
                <a:lnTo>
                  <a:pt x="0" y="9026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9218876" y="565613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9218876" y="577554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9218876" y="6134786"/>
            <a:ext cx="0" cy="418465"/>
          </a:xfrm>
          <a:custGeom>
            <a:avLst/>
            <a:gdLst/>
            <a:ahLst/>
            <a:cxnLst/>
            <a:rect l="l" t="t" r="r" b="b"/>
            <a:pathLst>
              <a:path w="0" h="418465">
                <a:moveTo>
                  <a:pt x="0" y="0"/>
                </a:moveTo>
                <a:lnTo>
                  <a:pt x="0" y="417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9218876" y="661242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1338811" y="3931768"/>
            <a:ext cx="415290" cy="0"/>
          </a:xfrm>
          <a:custGeom>
            <a:avLst/>
            <a:gdLst/>
            <a:ahLst/>
            <a:cxnLst/>
            <a:rect l="l" t="t" r="r" b="b"/>
            <a:pathLst>
              <a:path w="415289" h="0">
                <a:moveTo>
                  <a:pt x="0" y="0"/>
                </a:moveTo>
                <a:lnTo>
                  <a:pt x="414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1100356" y="381145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 txBox="1"/>
          <p:nvPr/>
        </p:nvSpPr>
        <p:spPr>
          <a:xfrm>
            <a:off x="1169259" y="3860688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В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9104526" y="3931768"/>
            <a:ext cx="186690" cy="0"/>
          </a:xfrm>
          <a:custGeom>
            <a:avLst/>
            <a:gdLst/>
            <a:ahLst/>
            <a:cxnLst/>
            <a:rect l="l" t="t" r="r" b="b"/>
            <a:pathLst>
              <a:path w="186690" h="0">
                <a:moveTo>
                  <a:pt x="0" y="0"/>
                </a:moveTo>
                <a:lnTo>
                  <a:pt x="1861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8626885" y="3931768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5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8507475" y="39317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8028822" y="3931768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 h="0">
                <a:moveTo>
                  <a:pt x="0" y="0"/>
                </a:moveTo>
                <a:lnTo>
                  <a:pt x="418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7670591" y="393176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7072527" y="3931768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 h="0">
                <a:moveTo>
                  <a:pt x="0" y="0"/>
                </a:moveTo>
                <a:lnTo>
                  <a:pt x="538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6584767" y="3931768"/>
            <a:ext cx="430530" cy="0"/>
          </a:xfrm>
          <a:custGeom>
            <a:avLst/>
            <a:gdLst/>
            <a:ahLst/>
            <a:cxnLst/>
            <a:rect l="l" t="t" r="r" b="b"/>
            <a:pathLst>
              <a:path w="430529" h="0">
                <a:moveTo>
                  <a:pt x="0" y="0"/>
                </a:moveTo>
                <a:lnTo>
                  <a:pt x="4300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6117245" y="3931768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5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5612282" y="3931768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 h="0">
                <a:moveTo>
                  <a:pt x="0" y="0"/>
                </a:moveTo>
                <a:lnTo>
                  <a:pt x="4442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5280362" y="393176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5160952" y="39317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3845415" y="3931768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 h="0">
                <a:moveTo>
                  <a:pt x="0" y="0"/>
                </a:moveTo>
                <a:lnTo>
                  <a:pt x="12558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3248363" y="3931768"/>
            <a:ext cx="537845" cy="0"/>
          </a:xfrm>
          <a:custGeom>
            <a:avLst/>
            <a:gdLst/>
            <a:ahLst/>
            <a:cxnLst/>
            <a:rect l="l" t="t" r="r" b="b"/>
            <a:pathLst>
              <a:path w="537845" h="0">
                <a:moveTo>
                  <a:pt x="0" y="0"/>
                </a:moveTo>
                <a:lnTo>
                  <a:pt x="537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887097" y="3931768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 h="0">
                <a:moveTo>
                  <a:pt x="0" y="0"/>
                </a:moveTo>
                <a:lnTo>
                  <a:pt x="305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411480" y="3931768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4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1932827" y="3931768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 h="0">
                <a:moveTo>
                  <a:pt x="0" y="0"/>
                </a:moveTo>
                <a:lnTo>
                  <a:pt x="418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1813416" y="39317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7170687" y="5321177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5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5975572" y="5321177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4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779446" y="5321177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0" y="0"/>
                </a:moveTo>
                <a:lnTo>
                  <a:pt x="120422" y="0"/>
                </a:lnTo>
                <a:lnTo>
                  <a:pt x="120422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3584331" y="5321177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4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131169" y="3871050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4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131169" y="5321177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4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9159171" y="3871050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5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9159171" y="5321177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5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3347535" y="3871050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0" y="0"/>
                </a:moveTo>
                <a:lnTo>
                  <a:pt x="120422" y="0"/>
                </a:lnTo>
                <a:lnTo>
                  <a:pt x="120422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629677" y="3871050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4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5910807" y="3871050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4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170687" y="3871050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5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1100356" y="3234645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 txBox="1"/>
          <p:nvPr/>
        </p:nvSpPr>
        <p:spPr>
          <a:xfrm>
            <a:off x="1170271" y="3283876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Г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9104526" y="335495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90" h="0">
                <a:moveTo>
                  <a:pt x="0" y="0"/>
                </a:moveTo>
                <a:lnTo>
                  <a:pt x="1861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8507475" y="3354955"/>
            <a:ext cx="537845" cy="0"/>
          </a:xfrm>
          <a:custGeom>
            <a:avLst/>
            <a:gdLst/>
            <a:ahLst/>
            <a:cxnLst/>
            <a:rect l="l" t="t" r="r" b="b"/>
            <a:pathLst>
              <a:path w="537845" h="0">
                <a:moveTo>
                  <a:pt x="0" y="0"/>
                </a:moveTo>
                <a:lnTo>
                  <a:pt x="537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670591" y="3354955"/>
            <a:ext cx="777240" cy="0"/>
          </a:xfrm>
          <a:custGeom>
            <a:avLst/>
            <a:gdLst/>
            <a:ahLst/>
            <a:cxnLst/>
            <a:rect l="l" t="t" r="r" b="b"/>
            <a:pathLst>
              <a:path w="777240" h="0">
                <a:moveTo>
                  <a:pt x="0" y="0"/>
                </a:moveTo>
                <a:lnTo>
                  <a:pt x="7771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072527" y="335495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 h="0">
                <a:moveTo>
                  <a:pt x="0" y="0"/>
                </a:moveTo>
                <a:lnTo>
                  <a:pt x="538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6117245" y="3354955"/>
            <a:ext cx="897890" cy="0"/>
          </a:xfrm>
          <a:custGeom>
            <a:avLst/>
            <a:gdLst/>
            <a:ahLst/>
            <a:cxnLst/>
            <a:rect l="l" t="t" r="r" b="b"/>
            <a:pathLst>
              <a:path w="897890" h="0">
                <a:moveTo>
                  <a:pt x="0" y="0"/>
                </a:moveTo>
                <a:lnTo>
                  <a:pt x="8976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5612282" y="335495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 h="0">
                <a:moveTo>
                  <a:pt x="0" y="0"/>
                </a:moveTo>
                <a:lnTo>
                  <a:pt x="4442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5280362" y="335495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4801709" y="335495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845415" y="3354955"/>
            <a:ext cx="916305" cy="0"/>
          </a:xfrm>
          <a:custGeom>
            <a:avLst/>
            <a:gdLst/>
            <a:ahLst/>
            <a:cxnLst/>
            <a:rect l="l" t="t" r="r" b="b"/>
            <a:pathLst>
              <a:path w="916304" h="0">
                <a:moveTo>
                  <a:pt x="0" y="0"/>
                </a:moveTo>
                <a:lnTo>
                  <a:pt x="9158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2887097" y="3354955"/>
            <a:ext cx="899160" cy="0"/>
          </a:xfrm>
          <a:custGeom>
            <a:avLst/>
            <a:gdLst/>
            <a:ahLst/>
            <a:cxnLst/>
            <a:rect l="l" t="t" r="r" b="b"/>
            <a:pathLst>
              <a:path w="899160" h="0">
                <a:moveTo>
                  <a:pt x="0" y="0"/>
                </a:moveTo>
                <a:lnTo>
                  <a:pt x="8986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2406420" y="3354955"/>
            <a:ext cx="430530" cy="0"/>
          </a:xfrm>
          <a:custGeom>
            <a:avLst/>
            <a:gdLst/>
            <a:ahLst/>
            <a:cxnLst/>
            <a:rect l="l" t="t" r="r" b="b"/>
            <a:pathLst>
              <a:path w="430530" h="0">
                <a:moveTo>
                  <a:pt x="0" y="0"/>
                </a:moveTo>
                <a:lnTo>
                  <a:pt x="4300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1338811" y="3354955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60" h="0">
                <a:moveTo>
                  <a:pt x="0" y="0"/>
                </a:moveTo>
                <a:lnTo>
                  <a:pt x="10129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6035278" y="6912976"/>
            <a:ext cx="0" cy="394970"/>
          </a:xfrm>
          <a:custGeom>
            <a:avLst/>
            <a:gdLst/>
            <a:ahLst/>
            <a:cxnLst/>
            <a:rect l="l" t="t" r="r" b="b"/>
            <a:pathLst>
              <a:path w="0" h="394970">
                <a:moveTo>
                  <a:pt x="0" y="0"/>
                </a:moveTo>
                <a:lnTo>
                  <a:pt x="0" y="394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5916233" y="730775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 txBox="1"/>
          <p:nvPr/>
        </p:nvSpPr>
        <p:spPr>
          <a:xfrm>
            <a:off x="5952753" y="7356980"/>
            <a:ext cx="16446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6035278" y="4676564"/>
            <a:ext cx="0" cy="151130"/>
          </a:xfrm>
          <a:custGeom>
            <a:avLst/>
            <a:gdLst/>
            <a:ahLst/>
            <a:cxnLst/>
            <a:rect l="l" t="t" r="r" b="b"/>
            <a:pathLst>
              <a:path w="0" h="151129">
                <a:moveTo>
                  <a:pt x="0" y="0"/>
                </a:moveTo>
                <a:lnTo>
                  <a:pt x="0" y="1507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6035278" y="4887050"/>
            <a:ext cx="0" cy="901065"/>
          </a:xfrm>
          <a:custGeom>
            <a:avLst/>
            <a:gdLst/>
            <a:ahLst/>
            <a:cxnLst/>
            <a:rect l="l" t="t" r="r" b="b"/>
            <a:pathLst>
              <a:path w="0" h="901064">
                <a:moveTo>
                  <a:pt x="0" y="0"/>
                </a:moveTo>
                <a:lnTo>
                  <a:pt x="0" y="9006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6035278" y="584334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6035278" y="5962754"/>
            <a:ext cx="0" cy="418465"/>
          </a:xfrm>
          <a:custGeom>
            <a:avLst/>
            <a:gdLst/>
            <a:ahLst/>
            <a:cxnLst/>
            <a:rect l="l" t="t" r="r" b="b"/>
            <a:pathLst>
              <a:path w="0" h="418464">
                <a:moveTo>
                  <a:pt x="0" y="0"/>
                </a:moveTo>
                <a:lnTo>
                  <a:pt x="0" y="417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6035278" y="6440395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6035278" y="679963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347535" y="1956438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4">
                <a:moveTo>
                  <a:pt x="0" y="0"/>
                </a:moveTo>
                <a:lnTo>
                  <a:pt x="120422" y="0"/>
                </a:lnTo>
                <a:lnTo>
                  <a:pt x="120422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4629677" y="195643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5910807" y="195643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7170687" y="195643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1338811" y="2016143"/>
            <a:ext cx="415290" cy="0"/>
          </a:xfrm>
          <a:custGeom>
            <a:avLst/>
            <a:gdLst/>
            <a:ahLst/>
            <a:cxnLst/>
            <a:rect l="l" t="t" r="r" b="b"/>
            <a:pathLst>
              <a:path w="415289" h="0">
                <a:moveTo>
                  <a:pt x="0" y="0"/>
                </a:moveTo>
                <a:lnTo>
                  <a:pt x="414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1100356" y="1895833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 txBox="1"/>
          <p:nvPr/>
        </p:nvSpPr>
        <p:spPr>
          <a:xfrm>
            <a:off x="1165211" y="1945064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9104526" y="2016143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5" h="0">
                <a:moveTo>
                  <a:pt x="1770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8985115" y="201614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8626885" y="201614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8507475" y="201614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8148232" y="2016143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8028822" y="201614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670591" y="201614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7551180" y="201614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072527" y="2016143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 h="0">
                <a:moveTo>
                  <a:pt x="0" y="0"/>
                </a:moveTo>
                <a:lnTo>
                  <a:pt x="418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6714297" y="201614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6233620" y="2016143"/>
            <a:ext cx="447675" cy="0"/>
          </a:xfrm>
          <a:custGeom>
            <a:avLst/>
            <a:gdLst/>
            <a:ahLst/>
            <a:cxnLst/>
            <a:rect l="l" t="t" r="r" b="b"/>
            <a:pathLst>
              <a:path w="447675" h="0">
                <a:moveTo>
                  <a:pt x="0" y="0"/>
                </a:moveTo>
                <a:lnTo>
                  <a:pt x="4472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6117245" y="201614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5758003" y="201614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4801709" y="2016143"/>
            <a:ext cx="906144" cy="0"/>
          </a:xfrm>
          <a:custGeom>
            <a:avLst/>
            <a:gdLst/>
            <a:ahLst/>
            <a:cxnLst/>
            <a:rect l="l" t="t" r="r" b="b"/>
            <a:pathLst>
              <a:path w="906145" h="0">
                <a:moveTo>
                  <a:pt x="0" y="0"/>
                </a:moveTo>
                <a:lnTo>
                  <a:pt x="9056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4204658" y="2016143"/>
            <a:ext cx="556895" cy="0"/>
          </a:xfrm>
          <a:custGeom>
            <a:avLst/>
            <a:gdLst/>
            <a:ahLst/>
            <a:cxnLst/>
            <a:rect l="l" t="t" r="r" b="b"/>
            <a:pathLst>
              <a:path w="556895" h="0">
                <a:moveTo>
                  <a:pt x="0" y="0"/>
                </a:moveTo>
                <a:lnTo>
                  <a:pt x="556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889121" y="2016143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 h="0">
                <a:moveTo>
                  <a:pt x="0" y="0"/>
                </a:moveTo>
                <a:lnTo>
                  <a:pt x="12558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769710" y="201614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11480" y="201614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292069" y="201614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1932827" y="2016143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1813416" y="201614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3347535" y="3295250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4">
                <a:moveTo>
                  <a:pt x="0" y="0"/>
                </a:moveTo>
                <a:lnTo>
                  <a:pt x="120422" y="0"/>
                </a:lnTo>
                <a:lnTo>
                  <a:pt x="120422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4629677" y="329525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5910807" y="329525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7170687" y="329525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3289207" y="98204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3408252" y="3262868"/>
            <a:ext cx="0" cy="538480"/>
          </a:xfrm>
          <a:custGeom>
            <a:avLst/>
            <a:gdLst/>
            <a:ahLst/>
            <a:cxnLst/>
            <a:rect l="l" t="t" r="r" b="b"/>
            <a:pathLst>
              <a:path w="0" h="538479">
                <a:moveTo>
                  <a:pt x="0" y="0"/>
                </a:moveTo>
                <a:lnTo>
                  <a:pt x="0" y="5383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3408252" y="2891482"/>
            <a:ext cx="0" cy="311785"/>
          </a:xfrm>
          <a:custGeom>
            <a:avLst/>
            <a:gdLst/>
            <a:ahLst/>
            <a:cxnLst/>
            <a:rect l="l" t="t" r="r" b="b"/>
            <a:pathLst>
              <a:path w="0" h="311785">
                <a:moveTo>
                  <a:pt x="0" y="0"/>
                </a:moveTo>
                <a:lnTo>
                  <a:pt x="0" y="3116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3408252" y="278522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3408252" y="2279251"/>
            <a:ext cx="0" cy="446405"/>
          </a:xfrm>
          <a:custGeom>
            <a:avLst/>
            <a:gdLst/>
            <a:ahLst/>
            <a:cxnLst/>
            <a:rect l="l" t="t" r="r" b="b"/>
            <a:pathLst>
              <a:path w="0" h="446405">
                <a:moveTo>
                  <a:pt x="0" y="0"/>
                </a:moveTo>
                <a:lnTo>
                  <a:pt x="0" y="446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3408252" y="1944295"/>
            <a:ext cx="0" cy="302895"/>
          </a:xfrm>
          <a:custGeom>
            <a:avLst/>
            <a:gdLst/>
            <a:ahLst/>
            <a:cxnLst/>
            <a:rect l="l" t="t" r="r" b="b"/>
            <a:pathLst>
              <a:path w="0" h="302894">
                <a:moveTo>
                  <a:pt x="0" y="0"/>
                </a:moveTo>
                <a:lnTo>
                  <a:pt x="0" y="302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3408252" y="1221762"/>
            <a:ext cx="0" cy="667385"/>
          </a:xfrm>
          <a:custGeom>
            <a:avLst/>
            <a:gdLst/>
            <a:ahLst/>
            <a:cxnLst/>
            <a:rect l="l" t="t" r="r" b="b"/>
            <a:pathLst>
              <a:path w="0" h="667385">
                <a:moveTo>
                  <a:pt x="0" y="0"/>
                </a:moveTo>
                <a:lnTo>
                  <a:pt x="0" y="6668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4689382" y="1221762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4570337" y="98204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4689382" y="3262868"/>
            <a:ext cx="0" cy="538480"/>
          </a:xfrm>
          <a:custGeom>
            <a:avLst/>
            <a:gdLst/>
            <a:ahLst/>
            <a:cxnLst/>
            <a:rect l="l" t="t" r="r" b="b"/>
            <a:pathLst>
              <a:path w="0" h="538479">
                <a:moveTo>
                  <a:pt x="0" y="0"/>
                </a:moveTo>
                <a:lnTo>
                  <a:pt x="0" y="5383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4689382" y="290463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4689382" y="278522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4689382" y="2279251"/>
            <a:ext cx="0" cy="446405"/>
          </a:xfrm>
          <a:custGeom>
            <a:avLst/>
            <a:gdLst/>
            <a:ahLst/>
            <a:cxnLst/>
            <a:rect l="l" t="t" r="r" b="b"/>
            <a:pathLst>
              <a:path w="0" h="446405">
                <a:moveTo>
                  <a:pt x="0" y="0"/>
                </a:moveTo>
                <a:lnTo>
                  <a:pt x="0" y="446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4689382" y="1944295"/>
            <a:ext cx="0" cy="302895"/>
          </a:xfrm>
          <a:custGeom>
            <a:avLst/>
            <a:gdLst/>
            <a:ahLst/>
            <a:cxnLst/>
            <a:rect l="l" t="t" r="r" b="b"/>
            <a:pathLst>
              <a:path w="0" h="302894">
                <a:moveTo>
                  <a:pt x="0" y="0"/>
                </a:moveTo>
                <a:lnTo>
                  <a:pt x="0" y="302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4689382" y="182893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5970513" y="1221762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5851468" y="98204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5970513" y="3262868"/>
            <a:ext cx="0" cy="538480"/>
          </a:xfrm>
          <a:custGeom>
            <a:avLst/>
            <a:gdLst/>
            <a:ahLst/>
            <a:cxnLst/>
            <a:rect l="l" t="t" r="r" b="b"/>
            <a:pathLst>
              <a:path w="0" h="538479">
                <a:moveTo>
                  <a:pt x="0" y="0"/>
                </a:moveTo>
                <a:lnTo>
                  <a:pt x="0" y="5383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5970513" y="2785227"/>
            <a:ext cx="0" cy="418465"/>
          </a:xfrm>
          <a:custGeom>
            <a:avLst/>
            <a:gdLst/>
            <a:ahLst/>
            <a:cxnLst/>
            <a:rect l="l" t="t" r="r" b="b"/>
            <a:pathLst>
              <a:path w="0" h="418464">
                <a:moveTo>
                  <a:pt x="0" y="0"/>
                </a:moveTo>
                <a:lnTo>
                  <a:pt x="0" y="417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5970513" y="2279251"/>
            <a:ext cx="0" cy="446405"/>
          </a:xfrm>
          <a:custGeom>
            <a:avLst/>
            <a:gdLst/>
            <a:ahLst/>
            <a:cxnLst/>
            <a:rect l="l" t="t" r="r" b="b"/>
            <a:pathLst>
              <a:path w="0" h="446405">
                <a:moveTo>
                  <a:pt x="0" y="0"/>
                </a:moveTo>
                <a:lnTo>
                  <a:pt x="0" y="446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5970513" y="1944295"/>
            <a:ext cx="0" cy="302895"/>
          </a:xfrm>
          <a:custGeom>
            <a:avLst/>
            <a:gdLst/>
            <a:ahLst/>
            <a:cxnLst/>
            <a:rect l="l" t="t" r="r" b="b"/>
            <a:pathLst>
              <a:path w="0" h="302894">
                <a:moveTo>
                  <a:pt x="0" y="0"/>
                </a:moveTo>
                <a:lnTo>
                  <a:pt x="0" y="302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5970513" y="182893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7111347" y="98204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9099832" y="98204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2071829" y="98204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422803" y="1986797"/>
            <a:ext cx="0" cy="4617720"/>
          </a:xfrm>
          <a:custGeom>
            <a:avLst/>
            <a:gdLst/>
            <a:ahLst/>
            <a:cxnLst/>
            <a:rect l="l" t="t" r="r" b="b"/>
            <a:pathLst>
              <a:path w="0" h="4617720">
                <a:moveTo>
                  <a:pt x="0" y="0"/>
                </a:moveTo>
                <a:lnTo>
                  <a:pt x="0" y="46175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398516" y="199185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398516" y="33316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398516" y="33316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398516" y="390748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398516" y="390748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398516" y="535760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398516" y="535760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1398516" y="65506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2161528" y="7115367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70" h="0">
                <a:moveTo>
                  <a:pt x="0" y="0"/>
                </a:moveTo>
                <a:lnTo>
                  <a:pt x="70877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2166587" y="709209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3620761" y="709209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3620761" y="709209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4815876" y="709209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4815876" y="709209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6010991" y="709209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010991" y="709209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7206105" y="709209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7206105" y="709209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9195602" y="709209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2161528" y="1322451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70" h="0">
                <a:moveTo>
                  <a:pt x="0" y="0"/>
                </a:moveTo>
                <a:lnTo>
                  <a:pt x="708770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2166587" y="129867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3383965" y="129867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3383965" y="129765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4665095" y="129765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4665095" y="129765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5946226" y="129765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5946226" y="129765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206105" y="129765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206105" y="129765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9195602" y="129765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2117020" y="65483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2095751" y="6598260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2166587" y="652641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2631091" y="65483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2609822" y="6598260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2680659" y="652641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3097601" y="65483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3075320" y="659826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3147168" y="652641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3564111" y="65483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3541829" y="659826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3613678" y="652641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4029608" y="65483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4007327" y="659826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4079175" y="652641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4496118" y="65483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4473836" y="659826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4545685" y="652641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4962627" y="65483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4940346" y="659826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5012195" y="652641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5428125" y="65483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5405844" y="659826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5477692" y="652641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5894635" y="65483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5872353" y="659826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5944202" y="652641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6361144" y="65483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6338863" y="6598260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6410711" y="652641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6826642" y="65483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6804360" y="659826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6876209" y="652641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7293151" y="65483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7270870" y="659826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7342719" y="652641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7759661" y="65483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7737380" y="6598260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809228" y="652641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8225159" y="65483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8076383" y="6598260"/>
            <a:ext cx="270510" cy="0"/>
          </a:xfrm>
          <a:custGeom>
            <a:avLst/>
            <a:gdLst/>
            <a:ahLst/>
            <a:cxnLst/>
            <a:rect l="l" t="t" r="r" b="b"/>
            <a:pathLst>
              <a:path w="270509" h="0">
                <a:moveTo>
                  <a:pt x="0" y="0"/>
                </a:moveTo>
                <a:lnTo>
                  <a:pt x="270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8274726" y="652641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8691668" y="65483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8669387" y="659826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8741236" y="652641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9193596" y="65483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9171315" y="659826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9243163" y="652641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2141307" y="533098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2476263" y="533098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2525830" y="531004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2476263" y="566594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2453981" y="57158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2525830" y="56439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2141307" y="566594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2119026" y="57158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2141307" y="499704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2119026" y="50469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2476263" y="499704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2453981" y="50469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2525830" y="49750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1851889" y="516401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1829608" y="521391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1901456" y="514206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1851889" y="549897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1829608" y="554886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1901456" y="547701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3261386" y="4996359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3310092" y="49750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3238244" y="50469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3595330" y="4996359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3573200" y="5046938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3930286" y="4996359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3978992" y="49750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3907144" y="50469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3261386" y="5330303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3310092" y="531004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3595330" y="5330303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3930286" y="5330303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3978992" y="531004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3261386" y="5665259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3310092" y="56439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3238244" y="57158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3595330" y="5665259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3573200" y="5715838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3930286" y="5665259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3978992" y="56439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3907144" y="57158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3261386" y="6000215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3310092" y="59789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3238244" y="605079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3595330" y="6000215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3573200" y="6050794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3930286" y="6000215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3978992" y="59789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3907144" y="605079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4456500" y="4996359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4505207" y="49750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4433358" y="50469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4791456" y="4996359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4768314" y="5046938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5125400" y="4996359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5174107" y="49750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5102258" y="50469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4456500" y="5330303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4505207" y="531004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4791456" y="5330303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5125400" y="5330303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5174107" y="531004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4456500" y="5665259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4505207" y="56439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4433358" y="57158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4791456" y="5665259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4768314" y="5715838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5125400" y="5665259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5174107" y="56439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5102258" y="57158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4456500" y="6000215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4505207" y="59789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4433358" y="605079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4791456" y="6000215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4768314" y="6050794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5125400" y="6000215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5174107" y="59789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5102258" y="605079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5651615" y="4996359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5700322" y="49750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5628473" y="50469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5986571" y="4996359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5963429" y="50469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6320514" y="4996359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6369222" y="49750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6298385" y="5046938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5651615" y="5330303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5700322" y="531004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5986571" y="5330303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6320514" y="5330303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6369222" y="531004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5651615" y="5665259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5700322" y="56439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5628473" y="57158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5986571" y="5665259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5963429" y="57158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6320514" y="5665259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6369222" y="56439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298385" y="5715838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5651615" y="6000215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5700322" y="59789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5628473" y="605079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5986571" y="6000215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5963429" y="605079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320514" y="6000215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212" y="100164"/>
                </a:moveTo>
                <a:lnTo>
                  <a:pt x="86629" y="83377"/>
                </a:lnTo>
                <a:lnTo>
                  <a:pt x="98600" y="58485"/>
                </a:lnTo>
                <a:lnTo>
                  <a:pt x="97161" y="41883"/>
                </a:lnTo>
                <a:lnTo>
                  <a:pt x="75196" y="7600"/>
                </a:lnTo>
                <a:lnTo>
                  <a:pt x="50576" y="0"/>
                </a:lnTo>
                <a:lnTo>
                  <a:pt x="35884" y="2000"/>
                </a:lnTo>
                <a:lnTo>
                  <a:pt x="22956" y="7640"/>
                </a:lnTo>
                <a:lnTo>
                  <a:pt x="12315" y="16350"/>
                </a:lnTo>
                <a:lnTo>
                  <a:pt x="4488" y="27557"/>
                </a:lnTo>
                <a:lnTo>
                  <a:pt x="0" y="40692"/>
                </a:lnTo>
                <a:lnTo>
                  <a:pt x="1333" y="57526"/>
                </a:lnTo>
                <a:lnTo>
                  <a:pt x="22770" y="92194"/>
                </a:lnTo>
                <a:lnTo>
                  <a:pt x="46971" y="1001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6369222" y="59789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298385" y="6050794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845868" y="566594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823588" y="57158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895436" y="56439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6845868" y="533098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895436" y="531004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845868" y="499704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823588" y="50469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895436" y="49750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7180825" y="533098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7515780" y="566594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7493499" y="5715838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7565348" y="56439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7515780" y="533098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7565348" y="531004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7515780" y="499704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7493499" y="5046938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7565348" y="49750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9002337" y="566594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8980056" y="57158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9051904" y="56439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9002337" y="533098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9051904" y="531004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9002337" y="499704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8980056" y="50469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9051904" y="4693767"/>
            <a:ext cx="0" cy="425450"/>
          </a:xfrm>
          <a:custGeom>
            <a:avLst/>
            <a:gdLst/>
            <a:ahLst/>
            <a:cxnLst/>
            <a:rect l="l" t="t" r="r" b="b"/>
            <a:pathLst>
              <a:path w="0" h="425450">
                <a:moveTo>
                  <a:pt x="0" y="0"/>
                </a:moveTo>
                <a:lnTo>
                  <a:pt x="0" y="4250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9337293" y="566594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9315012" y="57158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9386861" y="56439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9337293" y="533098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9315012" y="538088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9386861" y="531004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9337293" y="499704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9315012" y="50469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9386861" y="49750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2131169" y="3871050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4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2141307" y="388187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2476263" y="388187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2525830" y="385991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2476263" y="421581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2453981" y="426571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2525830" y="419386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2141307" y="421581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2119026" y="426571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2141307" y="35944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2119026" y="36443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2476263" y="35944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2453981" y="36443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2525830" y="357252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1851889" y="371388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1829608" y="376378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1901456" y="369193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1851889" y="404884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1829608" y="409874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1901456" y="402689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3071290" y="4455650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3049009" y="450554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3120857" y="4433696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3071290" y="416825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3049009" y="421815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3120857" y="41463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3358684" y="4455650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3336403" y="4505544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3408252" y="4433696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3358684" y="416825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3336403" y="4218150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3408252" y="3859919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0"/>
                </a:moveTo>
                <a:lnTo>
                  <a:pt x="0" y="4300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3645067" y="4455650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3622785" y="450554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3694634" y="4433696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3645067" y="416825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3622785" y="421815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3694634" y="41463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3071290" y="388187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3120857" y="385991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3358684" y="388187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3645067" y="388187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3694634" y="385991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3358684" y="359245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3336403" y="3642349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4066039" y="388187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4115606" y="385991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4066039" y="35944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4043757" y="36443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4115606" y="357252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4352421" y="416825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4330139" y="421815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4401988" y="41463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4352421" y="388187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4401988" y="385991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4352421" y="35944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4330139" y="36443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4401988" y="357252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4639815" y="416825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4617534" y="421815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4689382" y="3859919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0"/>
                </a:moveTo>
                <a:lnTo>
                  <a:pt x="0" y="4300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4639815" y="388187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4639815" y="35944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4617534" y="36443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4926197" y="416825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4903916" y="421815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4975764" y="41463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4926197" y="388187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4975764" y="385991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4926197" y="35944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4903916" y="36443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4975764" y="357252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5347169" y="388187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5396736" y="385991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5347169" y="35944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5324888" y="36443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5396736" y="357252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5633551" y="416825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5612282" y="4218150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5683119" y="41463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5633551" y="388187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5683119" y="385991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5633551" y="35944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5612282" y="364437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5683119" y="357252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5920945" y="416825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5898664" y="421815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5970513" y="3859919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0"/>
                </a:moveTo>
                <a:lnTo>
                  <a:pt x="0" y="4300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5920945" y="388187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5920945" y="35944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5898664" y="36443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6207328" y="416825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6186058" y="4218150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6256895" y="41463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6207328" y="388187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6256895" y="385991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6207328" y="35944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6186058" y="364437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6256895" y="357252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6893431" y="416825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6872161" y="4218150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6942998" y="41463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6893431" y="388187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6942998" y="385991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6893431" y="35944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6872161" y="364437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6942998" y="357252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180825" y="416825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7158543" y="421815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7180825" y="388187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7180825" y="35944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7158543" y="36443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7467207" y="416825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7444926" y="421815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7516774" y="41463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467207" y="388187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7516774" y="385991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7467207" y="35944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7444926" y="36443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516774" y="357252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754601" y="416825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732320" y="421815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804168" y="41463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7754601" y="388187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7804168" y="385991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7754601" y="35944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7732320" y="36443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7804168" y="357252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7180825" y="499704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7158543" y="504693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6607048" y="388187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6656616" y="385991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7180825" y="450321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7158543" y="455310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9169309" y="388187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8835365" y="388187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8884932" y="385991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8835365" y="35944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8813084" y="364437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8884932" y="357252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9169309" y="35944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9147028" y="36443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9169309" y="421581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9147028" y="426571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8835365" y="421581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8813084" y="4265712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8884932" y="419386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9459739" y="404884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9437458" y="409874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9509307" y="402689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9459739" y="371388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9437458" y="376378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9509307" y="369193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8225159" y="583089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8202877" y="588078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8274726" y="580893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8225159" y="511341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8076383" y="5163312"/>
            <a:ext cx="270510" cy="0"/>
          </a:xfrm>
          <a:custGeom>
            <a:avLst/>
            <a:gdLst/>
            <a:ahLst/>
            <a:cxnLst/>
            <a:rect l="l" t="t" r="r" b="b"/>
            <a:pathLst>
              <a:path w="270509" h="0">
                <a:moveTo>
                  <a:pt x="0" y="0"/>
                </a:moveTo>
                <a:lnTo>
                  <a:pt x="270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8274726" y="5092476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8225159" y="439695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8202877" y="444685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8274726" y="3836644"/>
            <a:ext cx="0" cy="682625"/>
          </a:xfrm>
          <a:custGeom>
            <a:avLst/>
            <a:gdLst/>
            <a:ahLst/>
            <a:cxnLst/>
            <a:rect l="l" t="t" r="r" b="b"/>
            <a:pathLst>
              <a:path w="0" h="682625">
                <a:moveTo>
                  <a:pt x="0" y="0"/>
                </a:moveTo>
                <a:lnTo>
                  <a:pt x="0" y="6820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8225159" y="36794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8202877" y="372937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8274726" y="365752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1854925" y="330506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1904492" y="328310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1854925" y="30186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1680851" y="3068573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 h="0">
                <a:moveTo>
                  <a:pt x="0" y="0"/>
                </a:moveTo>
                <a:lnTo>
                  <a:pt x="29548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1904492" y="299672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1854925" y="27312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1832643" y="278117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1904492" y="270933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2141307" y="330506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2141307" y="30186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2119026" y="30685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2141307" y="27312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2119026" y="278117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2428701" y="330506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2478268" y="328310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2428701" y="30186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2406420" y="306857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2478268" y="299672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2428701" y="27312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2406420" y="2781179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2478268" y="270933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1854925" y="244490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1832643" y="249479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1904492" y="2422948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1854925" y="215750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1832643" y="220740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1904492" y="213555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2141307" y="244490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2119026" y="249479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2141307" y="215750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2119026" y="220740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2428701" y="244490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2406420" y="2494797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2478268" y="2422948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2428701" y="215750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2406420" y="2207402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2478268" y="213555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2715083" y="330506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2764651" y="328310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2715083" y="30186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2692802" y="30685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2764651" y="299672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2715083" y="27312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2692802" y="278117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2764651" y="270933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2715083" y="244490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2692802" y="249479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2764651" y="2422948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2715083" y="215750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2692802" y="220740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2764651" y="213555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1854925" y="187112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1832643" y="192102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1904492" y="1849172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2141307" y="187112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2119026" y="192102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2428701" y="187112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2406420" y="1921020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2478268" y="1849172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2715083" y="187112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2692802" y="192102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2764651" y="1849172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3002477" y="330506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3052045" y="328310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3002477" y="30186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2980196" y="306857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3052045" y="299672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3002477" y="27312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2980196" y="2781179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3052045" y="270933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3002477" y="244490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2980196" y="2494797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3052045" y="2422948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3002477" y="215750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2980196" y="2207402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3052045" y="213555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3002477" y="187112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2980196" y="1921020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3052045" y="1443379"/>
            <a:ext cx="0" cy="548640"/>
          </a:xfrm>
          <a:custGeom>
            <a:avLst/>
            <a:gdLst/>
            <a:ahLst/>
            <a:cxnLst/>
            <a:rect l="l" t="t" r="r" b="b"/>
            <a:pathLst>
              <a:path w="0" h="548639">
                <a:moveTo>
                  <a:pt x="0" y="0"/>
                </a:moveTo>
                <a:lnTo>
                  <a:pt x="0" y="5484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8021756" y="330506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8071324" y="328310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8021756" y="30186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8000487" y="306857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8071324" y="299672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8021756" y="27312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8000487" y="2781179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8071324" y="270933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8309150" y="330506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8358718" y="328310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8309150" y="30186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8286870" y="30685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8358718" y="299672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8309150" y="27312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8286870" y="278117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8358718" y="270933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8595533" y="330506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8645100" y="328310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8595533" y="30186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8573251" y="30685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8645100" y="299672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8595533" y="27312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8573251" y="278117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8645100" y="270933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8021756" y="244490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8000487" y="2494797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8071324" y="2422948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8021756" y="215750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8000487" y="2207402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8071324" y="213555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8309150" y="244490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8286870" y="249479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8358718" y="2422948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8309150" y="215750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8286870" y="220740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8358718" y="213555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8595533" y="244490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8573251" y="249479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8645100" y="2422948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8595533" y="215750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8573251" y="220740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8645100" y="213555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8882927" y="330506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8932495" y="328310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8882927" y="30186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8860645" y="30685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8932495" y="299672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8882927" y="27312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8860645" y="278117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8932495" y="270933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8882927" y="244490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8860645" y="249479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8932495" y="2422948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8882927" y="215750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8860645" y="220740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8932495" y="213555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8021756" y="187112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8000487" y="1921020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8071324" y="1443379"/>
            <a:ext cx="0" cy="548640"/>
          </a:xfrm>
          <a:custGeom>
            <a:avLst/>
            <a:gdLst/>
            <a:ahLst/>
            <a:cxnLst/>
            <a:rect l="l" t="t" r="r" b="b"/>
            <a:pathLst>
              <a:path w="0" h="548639">
                <a:moveTo>
                  <a:pt x="0" y="0"/>
                </a:moveTo>
                <a:lnTo>
                  <a:pt x="0" y="5484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8309150" y="187112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8286870" y="192102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8358718" y="1443379"/>
            <a:ext cx="0" cy="548640"/>
          </a:xfrm>
          <a:custGeom>
            <a:avLst/>
            <a:gdLst/>
            <a:ahLst/>
            <a:cxnLst/>
            <a:rect l="l" t="t" r="r" b="b"/>
            <a:pathLst>
              <a:path w="0" h="548639">
                <a:moveTo>
                  <a:pt x="0" y="0"/>
                </a:moveTo>
                <a:lnTo>
                  <a:pt x="0" y="5484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8595533" y="187112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8573251" y="192102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8645100" y="1443379"/>
            <a:ext cx="0" cy="548640"/>
          </a:xfrm>
          <a:custGeom>
            <a:avLst/>
            <a:gdLst/>
            <a:ahLst/>
            <a:cxnLst/>
            <a:rect l="l" t="t" r="r" b="b"/>
            <a:pathLst>
              <a:path w="0" h="548639">
                <a:moveTo>
                  <a:pt x="0" y="0"/>
                </a:moveTo>
                <a:lnTo>
                  <a:pt x="0" y="5484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8882927" y="187112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8860645" y="192102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8932495" y="1443379"/>
            <a:ext cx="0" cy="548640"/>
          </a:xfrm>
          <a:custGeom>
            <a:avLst/>
            <a:gdLst/>
            <a:ahLst/>
            <a:cxnLst/>
            <a:rect l="l" t="t" r="r" b="b"/>
            <a:pathLst>
              <a:path w="0" h="548639">
                <a:moveTo>
                  <a:pt x="0" y="0"/>
                </a:moveTo>
                <a:lnTo>
                  <a:pt x="0" y="5484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9169309" y="330506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9169309" y="30186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9147028" y="30685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9169309" y="27312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9147028" y="278117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9169309" y="244490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9147028" y="249479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9169309" y="215750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9147028" y="220740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9169309" y="187112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9147028" y="192102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735374" y="30186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713093" y="30685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784941" y="299672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735374" y="27312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713093" y="278117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784941" y="270933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735374" y="244490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713093" y="249479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784941" y="2422948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735374" y="215750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713093" y="220740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784941" y="213555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735374" y="187112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713093" y="192102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784941" y="1849172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3645751" y="3304358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388" y="0"/>
                </a:moveTo>
                <a:lnTo>
                  <a:pt x="11971" y="16787"/>
                </a:lnTo>
                <a:lnTo>
                  <a:pt x="0" y="41679"/>
                </a:lnTo>
                <a:lnTo>
                  <a:pt x="1439" y="58281"/>
                </a:lnTo>
                <a:lnTo>
                  <a:pt x="23404" y="92564"/>
                </a:lnTo>
                <a:lnTo>
                  <a:pt x="48024" y="100164"/>
                </a:lnTo>
                <a:lnTo>
                  <a:pt x="62716" y="98164"/>
                </a:lnTo>
                <a:lnTo>
                  <a:pt x="75644" y="92524"/>
                </a:lnTo>
                <a:lnTo>
                  <a:pt x="86285" y="83814"/>
                </a:lnTo>
                <a:lnTo>
                  <a:pt x="94112" y="72607"/>
                </a:lnTo>
                <a:lnTo>
                  <a:pt x="98600" y="59472"/>
                </a:lnTo>
                <a:lnTo>
                  <a:pt x="97267" y="42638"/>
                </a:lnTo>
                <a:lnTo>
                  <a:pt x="75830" y="7970"/>
                </a:lnTo>
                <a:lnTo>
                  <a:pt x="51629" y="4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3694634" y="328310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3359369" y="3304358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29">
                <a:moveTo>
                  <a:pt x="49388" y="0"/>
                </a:moveTo>
                <a:lnTo>
                  <a:pt x="11971" y="16787"/>
                </a:lnTo>
                <a:lnTo>
                  <a:pt x="0" y="41679"/>
                </a:lnTo>
                <a:lnTo>
                  <a:pt x="1439" y="58281"/>
                </a:lnTo>
                <a:lnTo>
                  <a:pt x="23404" y="92564"/>
                </a:lnTo>
                <a:lnTo>
                  <a:pt x="48024" y="100164"/>
                </a:lnTo>
                <a:lnTo>
                  <a:pt x="62716" y="98164"/>
                </a:lnTo>
                <a:lnTo>
                  <a:pt x="75644" y="92524"/>
                </a:lnTo>
                <a:lnTo>
                  <a:pt x="86285" y="83814"/>
                </a:lnTo>
                <a:lnTo>
                  <a:pt x="94112" y="72607"/>
                </a:lnTo>
                <a:lnTo>
                  <a:pt x="98600" y="59472"/>
                </a:lnTo>
                <a:lnTo>
                  <a:pt x="97267" y="42638"/>
                </a:lnTo>
                <a:lnTo>
                  <a:pt x="75830" y="7970"/>
                </a:lnTo>
                <a:lnTo>
                  <a:pt x="51629" y="4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3645751" y="3017976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30">
                <a:moveTo>
                  <a:pt x="49388" y="0"/>
                </a:moveTo>
                <a:lnTo>
                  <a:pt x="11971" y="16787"/>
                </a:lnTo>
                <a:lnTo>
                  <a:pt x="0" y="41679"/>
                </a:lnTo>
                <a:lnTo>
                  <a:pt x="1439" y="58281"/>
                </a:lnTo>
                <a:lnTo>
                  <a:pt x="23404" y="92564"/>
                </a:lnTo>
                <a:lnTo>
                  <a:pt x="48024" y="100164"/>
                </a:lnTo>
                <a:lnTo>
                  <a:pt x="62716" y="98164"/>
                </a:lnTo>
                <a:lnTo>
                  <a:pt x="75644" y="92524"/>
                </a:lnTo>
                <a:lnTo>
                  <a:pt x="86285" y="83814"/>
                </a:lnTo>
                <a:lnTo>
                  <a:pt x="94112" y="72607"/>
                </a:lnTo>
                <a:lnTo>
                  <a:pt x="98600" y="59472"/>
                </a:lnTo>
                <a:lnTo>
                  <a:pt x="97267" y="42638"/>
                </a:lnTo>
                <a:lnTo>
                  <a:pt x="75830" y="7970"/>
                </a:lnTo>
                <a:lnTo>
                  <a:pt x="51629" y="4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3694634" y="299672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3622785" y="30685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3359369" y="3017976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60" h="100330">
                <a:moveTo>
                  <a:pt x="49388" y="0"/>
                </a:moveTo>
                <a:lnTo>
                  <a:pt x="11971" y="16787"/>
                </a:lnTo>
                <a:lnTo>
                  <a:pt x="0" y="41679"/>
                </a:lnTo>
                <a:lnTo>
                  <a:pt x="1439" y="58281"/>
                </a:lnTo>
                <a:lnTo>
                  <a:pt x="23404" y="92564"/>
                </a:lnTo>
                <a:lnTo>
                  <a:pt x="48024" y="100164"/>
                </a:lnTo>
                <a:lnTo>
                  <a:pt x="62716" y="98164"/>
                </a:lnTo>
                <a:lnTo>
                  <a:pt x="75644" y="92524"/>
                </a:lnTo>
                <a:lnTo>
                  <a:pt x="86285" y="83814"/>
                </a:lnTo>
                <a:lnTo>
                  <a:pt x="94112" y="72607"/>
                </a:lnTo>
                <a:lnTo>
                  <a:pt x="98600" y="59472"/>
                </a:lnTo>
                <a:lnTo>
                  <a:pt x="97267" y="42638"/>
                </a:lnTo>
                <a:lnTo>
                  <a:pt x="75830" y="7970"/>
                </a:lnTo>
                <a:lnTo>
                  <a:pt x="51629" y="4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3336403" y="306857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3071290" y="359245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3120857" y="35705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3049009" y="364234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3645067" y="359245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3694634" y="35705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3622785" y="364234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3883887" y="344875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3861606" y="349865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3933454" y="342680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3883887" y="316136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3861606" y="321125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3933454" y="313941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5920945" y="450321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5898664" y="455310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5970513" y="448125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4639815" y="450321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4617534" y="455310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4689382" y="448125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4352421" y="330506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4401988" y="328310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4209736" y="30186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4187454" y="306857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4259303" y="2891482"/>
            <a:ext cx="0" cy="248285"/>
          </a:xfrm>
          <a:custGeom>
            <a:avLst/>
            <a:gdLst/>
            <a:ahLst/>
            <a:cxnLst/>
            <a:rect l="l" t="t" r="r" b="b"/>
            <a:pathLst>
              <a:path w="0" h="248285">
                <a:moveTo>
                  <a:pt x="0" y="0"/>
                </a:moveTo>
                <a:lnTo>
                  <a:pt x="0" y="247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4209736" y="27312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4187454" y="2781179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4259303" y="270933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4639815" y="330506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4496118" y="30186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4473836" y="30685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4545685" y="2891482"/>
            <a:ext cx="0" cy="248285"/>
          </a:xfrm>
          <a:custGeom>
            <a:avLst/>
            <a:gdLst/>
            <a:ahLst/>
            <a:cxnLst/>
            <a:rect l="l" t="t" r="r" b="b"/>
            <a:pathLst>
              <a:path w="0" h="248285">
                <a:moveTo>
                  <a:pt x="0" y="0"/>
                </a:moveTo>
                <a:lnTo>
                  <a:pt x="0" y="247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4496118" y="27312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4473836" y="278117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4545685" y="270933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4926197" y="330506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4975764" y="328310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4782500" y="30186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4761231" y="306857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4832067" y="2891482"/>
            <a:ext cx="0" cy="248285"/>
          </a:xfrm>
          <a:custGeom>
            <a:avLst/>
            <a:gdLst/>
            <a:ahLst/>
            <a:cxnLst/>
            <a:rect l="l" t="t" r="r" b="b"/>
            <a:pathLst>
              <a:path w="0" h="248285">
                <a:moveTo>
                  <a:pt x="0" y="0"/>
                </a:moveTo>
                <a:lnTo>
                  <a:pt x="0" y="247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4782500" y="27312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4761231" y="2781179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4832067" y="270933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5069894" y="30186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5047613" y="30685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5119461" y="2891482"/>
            <a:ext cx="0" cy="248285"/>
          </a:xfrm>
          <a:custGeom>
            <a:avLst/>
            <a:gdLst/>
            <a:ahLst/>
            <a:cxnLst/>
            <a:rect l="l" t="t" r="r" b="b"/>
            <a:pathLst>
              <a:path w="0" h="248285">
                <a:moveTo>
                  <a:pt x="0" y="0"/>
                </a:moveTo>
                <a:lnTo>
                  <a:pt x="0" y="247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5069894" y="27312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5047613" y="278117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5119461" y="270933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5347169" y="330506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5396736" y="328310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5347169" y="30186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5324888" y="30685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5396736" y="299672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5633551" y="330506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5683119" y="328310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5633551" y="30186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5612282" y="306857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5683119" y="299672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5920945" y="330506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5920945" y="30186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5898664" y="30685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6207328" y="330506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6256895" y="328310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6207328" y="30186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6186058" y="306857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6256895" y="299672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6494722" y="330506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6544289" y="328310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5777248" y="27312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5754967" y="278117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5826816" y="270933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6064642" y="27312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6042361" y="278117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6114210" y="270933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7180825" y="330506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7180825" y="30186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7158543" y="30685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7180825" y="27312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7158543" y="278117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7467207" y="330506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7516774" y="328310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7467207" y="30186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7444926" y="30685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7516774" y="299672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7467207" y="27312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7444926" y="278117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7516774" y="270933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6893431" y="330506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6942998" y="328310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7754601" y="330506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7804168" y="328310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6893431" y="30186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6872161" y="306857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6942998" y="299672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6893431" y="27312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6872161" y="2781179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6942998" y="270933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3358684" y="230120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3336403" y="2351099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3358684" y="196624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3358684" y="167986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3336403" y="1729761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3692628" y="230120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3670347" y="235109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3742195" y="227925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3692628" y="196624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3742195" y="194429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3692628" y="167986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3670347" y="172976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3742195" y="1443379"/>
            <a:ext cx="0" cy="357505"/>
          </a:xfrm>
          <a:custGeom>
            <a:avLst/>
            <a:gdLst/>
            <a:ahLst/>
            <a:cxnLst/>
            <a:rect l="l" t="t" r="r" b="b"/>
            <a:pathLst>
              <a:path w="0" h="357505">
                <a:moveTo>
                  <a:pt x="0" y="0"/>
                </a:moveTo>
                <a:lnTo>
                  <a:pt x="0" y="357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4304859" y="230120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4282578" y="235109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4354426" y="227925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4304859" y="196624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4354426" y="194429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4304859" y="163129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4282578" y="168118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4354426" y="1443379"/>
            <a:ext cx="0" cy="309880"/>
          </a:xfrm>
          <a:custGeom>
            <a:avLst/>
            <a:gdLst/>
            <a:ahLst/>
            <a:cxnLst/>
            <a:rect l="l" t="t" r="r" b="b"/>
            <a:pathLst>
              <a:path w="0" h="309880">
                <a:moveTo>
                  <a:pt x="0" y="0"/>
                </a:moveTo>
                <a:lnTo>
                  <a:pt x="0" y="3096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4639815" y="230120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4617534" y="235109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4639815" y="196624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4639815" y="163129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4617534" y="168118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4973759" y="230120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4952489" y="2351099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5023326" y="227925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4973759" y="196624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5023326" y="194429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4973759" y="163129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4952489" y="1681188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5023326" y="160933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5585989" y="230120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5563708" y="235109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5635557" y="227925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5585989" y="196624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5635557" y="194429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5585989" y="163129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5563708" y="168118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5635557" y="1443379"/>
            <a:ext cx="0" cy="309880"/>
          </a:xfrm>
          <a:custGeom>
            <a:avLst/>
            <a:gdLst/>
            <a:ahLst/>
            <a:cxnLst/>
            <a:rect l="l" t="t" r="r" b="b"/>
            <a:pathLst>
              <a:path w="0" h="309880">
                <a:moveTo>
                  <a:pt x="0" y="0"/>
                </a:moveTo>
                <a:lnTo>
                  <a:pt x="0" y="3096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5920945" y="230120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5898664" y="235109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5920945" y="196624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5920945" y="163129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5898664" y="168118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6255901" y="230120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6233620" y="235109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6305468" y="227925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6255901" y="196624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6305468" y="194429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6255901" y="163129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6233620" y="168118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6305468" y="1443379"/>
            <a:ext cx="0" cy="309880"/>
          </a:xfrm>
          <a:custGeom>
            <a:avLst/>
            <a:gdLst/>
            <a:ahLst/>
            <a:cxnLst/>
            <a:rect l="l" t="t" r="r" b="b"/>
            <a:pathLst>
              <a:path w="0" h="309880">
                <a:moveTo>
                  <a:pt x="0" y="0"/>
                </a:moveTo>
                <a:lnTo>
                  <a:pt x="0" y="3096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6845868" y="230120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6823588" y="235109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6845868" y="196624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6895436" y="194429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6845868" y="163129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6823588" y="168118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6895436" y="1443379"/>
            <a:ext cx="0" cy="309880"/>
          </a:xfrm>
          <a:custGeom>
            <a:avLst/>
            <a:gdLst/>
            <a:ahLst/>
            <a:cxnLst/>
            <a:rect l="l" t="t" r="r" b="b"/>
            <a:pathLst>
              <a:path w="0" h="309880">
                <a:moveTo>
                  <a:pt x="0" y="0"/>
                </a:moveTo>
                <a:lnTo>
                  <a:pt x="0" y="3096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7180825" y="230120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7158543" y="235109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7180825" y="196624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7180825" y="163129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7158543" y="168118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7230392" y="1221762"/>
            <a:ext cx="0" cy="531495"/>
          </a:xfrm>
          <a:custGeom>
            <a:avLst/>
            <a:gdLst/>
            <a:ahLst/>
            <a:cxnLst/>
            <a:rect l="l" t="t" r="r" b="b"/>
            <a:pathLst>
              <a:path w="0" h="531494">
                <a:moveTo>
                  <a:pt x="0" y="0"/>
                </a:moveTo>
                <a:lnTo>
                  <a:pt x="0" y="531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7467207" y="213322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7444926" y="2183115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7516774" y="211227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7467207" y="179927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7444926" y="184917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7516774" y="1443379"/>
            <a:ext cx="0" cy="478155"/>
          </a:xfrm>
          <a:custGeom>
            <a:avLst/>
            <a:gdLst/>
            <a:ahLst/>
            <a:cxnLst/>
            <a:rect l="l" t="t" r="r" b="b"/>
            <a:pathLst>
              <a:path w="0" h="478155">
                <a:moveTo>
                  <a:pt x="0" y="0"/>
                </a:moveTo>
                <a:lnTo>
                  <a:pt x="0" y="4776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6559487" y="196624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6609054" y="194429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2117020" y="607072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2095751" y="6120618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2166587" y="6048770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9193596" y="607072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9171315" y="612061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9243163" y="6048770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5308715" y="450321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5286433" y="455310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5358282" y="448125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6589845" y="450321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6567564" y="455310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6639412" y="448125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1904492" y="1443379"/>
            <a:ext cx="0" cy="369570"/>
          </a:xfrm>
          <a:custGeom>
            <a:avLst/>
            <a:gdLst/>
            <a:ahLst/>
            <a:cxnLst/>
            <a:rect l="l" t="t" r="r" b="b"/>
            <a:pathLst>
              <a:path w="0" h="369569">
                <a:moveTo>
                  <a:pt x="0" y="3693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1874133" y="1473738"/>
            <a:ext cx="7375525" cy="0"/>
          </a:xfrm>
          <a:custGeom>
            <a:avLst/>
            <a:gdLst/>
            <a:ahLst/>
            <a:cxnLst/>
            <a:rect l="l" t="t" r="r" b="b"/>
            <a:pathLst>
              <a:path w="7375525" h="0">
                <a:moveTo>
                  <a:pt x="0" y="0"/>
                </a:moveTo>
                <a:lnTo>
                  <a:pt x="73751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1886277" y="1455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2172659" y="14555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2478268" y="1443379"/>
            <a:ext cx="0" cy="369570"/>
          </a:xfrm>
          <a:custGeom>
            <a:avLst/>
            <a:gdLst/>
            <a:ahLst/>
            <a:cxnLst/>
            <a:rect l="l" t="t" r="r" b="b"/>
            <a:pathLst>
              <a:path w="0" h="369569">
                <a:moveTo>
                  <a:pt x="0" y="0"/>
                </a:moveTo>
                <a:lnTo>
                  <a:pt x="0" y="3693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2172659" y="14555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2460053" y="1455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2764651" y="1443379"/>
            <a:ext cx="0" cy="369570"/>
          </a:xfrm>
          <a:custGeom>
            <a:avLst/>
            <a:gdLst/>
            <a:ahLst/>
            <a:cxnLst/>
            <a:rect l="l" t="t" r="r" b="b"/>
            <a:pathLst>
              <a:path w="0" h="369569">
                <a:moveTo>
                  <a:pt x="0" y="0"/>
                </a:moveTo>
                <a:lnTo>
                  <a:pt x="0" y="3693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2460053" y="1455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2746436" y="14555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2746436" y="14555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3033830" y="1455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3033830" y="1455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3390037" y="1455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3390037" y="1455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3724993" y="1455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3724993" y="1455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4336211" y="14555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4336211" y="14555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4671167" y="1455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5023326" y="1443379"/>
            <a:ext cx="0" cy="130810"/>
          </a:xfrm>
          <a:custGeom>
            <a:avLst/>
            <a:gdLst/>
            <a:ahLst/>
            <a:cxnLst/>
            <a:rect l="l" t="t" r="r" b="b"/>
            <a:pathLst>
              <a:path w="0" h="130809">
                <a:moveTo>
                  <a:pt x="0" y="0"/>
                </a:moveTo>
                <a:lnTo>
                  <a:pt x="0" y="1305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4671167" y="1455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5006123" y="1455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5006123" y="1455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5617342" y="14555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5617342" y="14555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5952297" y="14555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5952297" y="14555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6287253" y="1455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6287253" y="1455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6877221" y="14555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6877221" y="14555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7212177" y="14555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7212177" y="14555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7499571" y="1455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7784941" y="1443379"/>
            <a:ext cx="0" cy="369570"/>
          </a:xfrm>
          <a:custGeom>
            <a:avLst/>
            <a:gdLst/>
            <a:ahLst/>
            <a:cxnLst/>
            <a:rect l="l" t="t" r="r" b="b"/>
            <a:pathLst>
              <a:path w="0" h="369569">
                <a:moveTo>
                  <a:pt x="0" y="0"/>
                </a:moveTo>
                <a:lnTo>
                  <a:pt x="0" y="3693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7499571" y="1455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7766726" y="14555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7766726" y="14555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8054120" y="1455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8054120" y="1455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8340503" y="14555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8340503" y="14555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8627897" y="1455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8627897" y="1455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8914279" y="14555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8914279" y="14555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9201673" y="1455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1680851" y="1921020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 h="0">
                <a:moveTo>
                  <a:pt x="1153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1680851" y="2207402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 h="0">
                <a:moveTo>
                  <a:pt x="0" y="0"/>
                </a:moveTo>
                <a:lnTo>
                  <a:pt x="1153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1711209" y="1890662"/>
            <a:ext cx="0" cy="4738370"/>
          </a:xfrm>
          <a:custGeom>
            <a:avLst/>
            <a:gdLst/>
            <a:ahLst/>
            <a:cxnLst/>
            <a:rect l="l" t="t" r="r" b="b"/>
            <a:pathLst>
              <a:path w="0" h="4738370">
                <a:moveTo>
                  <a:pt x="0" y="0"/>
                </a:moveTo>
                <a:lnTo>
                  <a:pt x="0" y="4737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1692994" y="19028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1692994" y="218918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1680851" y="2494797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 h="0">
                <a:moveTo>
                  <a:pt x="0" y="0"/>
                </a:moveTo>
                <a:lnTo>
                  <a:pt x="1153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1692994" y="218918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1692994" y="247658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1680851" y="2781179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 h="0">
                <a:moveTo>
                  <a:pt x="0" y="0"/>
                </a:moveTo>
                <a:lnTo>
                  <a:pt x="1153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1692994" y="247658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1692994" y="276296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1692994" y="276296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1692994" y="305035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1692994" y="305035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1692994" y="333674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1680851" y="3644373"/>
            <a:ext cx="403225" cy="0"/>
          </a:xfrm>
          <a:custGeom>
            <a:avLst/>
            <a:gdLst/>
            <a:ahLst/>
            <a:cxnLst/>
            <a:rect l="l" t="t" r="r" b="b"/>
            <a:pathLst>
              <a:path w="403225" h="0">
                <a:moveTo>
                  <a:pt x="0" y="0"/>
                </a:moveTo>
                <a:lnTo>
                  <a:pt x="402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1692994" y="333674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1692994" y="362615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1680851" y="3763784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4" h="0">
                <a:moveTo>
                  <a:pt x="0" y="0"/>
                </a:moveTo>
                <a:lnTo>
                  <a:pt x="1123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1621146" y="3527999"/>
            <a:ext cx="90170" cy="176530"/>
          </a:xfrm>
          <a:custGeom>
            <a:avLst/>
            <a:gdLst/>
            <a:ahLst/>
            <a:cxnLst/>
            <a:rect l="l" t="t" r="r" b="b"/>
            <a:pathLst>
              <a:path w="90169" h="176529">
                <a:moveTo>
                  <a:pt x="90063" y="176079"/>
                </a:moveTo>
                <a:lnTo>
                  <a:pt x="0" y="14875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1692994" y="362615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1692994" y="374556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1680851" y="4098740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4" h="0">
                <a:moveTo>
                  <a:pt x="0" y="0"/>
                </a:moveTo>
                <a:lnTo>
                  <a:pt x="1123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1692994" y="374556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1692994" y="408052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1680851" y="4265712"/>
            <a:ext cx="403225" cy="0"/>
          </a:xfrm>
          <a:custGeom>
            <a:avLst/>
            <a:gdLst/>
            <a:ahLst/>
            <a:cxnLst/>
            <a:rect l="l" t="t" r="r" b="b"/>
            <a:pathLst>
              <a:path w="403225" h="0">
                <a:moveTo>
                  <a:pt x="0" y="0"/>
                </a:moveTo>
                <a:lnTo>
                  <a:pt x="402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1692994" y="408052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1692994" y="424850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1680851" y="5046938"/>
            <a:ext cx="403225" cy="0"/>
          </a:xfrm>
          <a:custGeom>
            <a:avLst/>
            <a:gdLst/>
            <a:ahLst/>
            <a:cxnLst/>
            <a:rect l="l" t="t" r="r" b="b"/>
            <a:pathLst>
              <a:path w="403225" h="0">
                <a:moveTo>
                  <a:pt x="0" y="0"/>
                </a:moveTo>
                <a:lnTo>
                  <a:pt x="402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1692994" y="424850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1692994" y="502872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1680851" y="5213910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4" h="0">
                <a:moveTo>
                  <a:pt x="0" y="0"/>
                </a:moveTo>
                <a:lnTo>
                  <a:pt x="1123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1692994" y="502872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1692994" y="519569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1692994" y="519569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1692994" y="536367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1680851" y="5548866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4" h="0">
                <a:moveTo>
                  <a:pt x="0" y="0"/>
                </a:moveTo>
                <a:lnTo>
                  <a:pt x="1123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1692994" y="536367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1692994" y="553065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1680851" y="5715838"/>
            <a:ext cx="403225" cy="0"/>
          </a:xfrm>
          <a:custGeom>
            <a:avLst/>
            <a:gdLst/>
            <a:ahLst/>
            <a:cxnLst/>
            <a:rect l="l" t="t" r="r" b="b"/>
            <a:pathLst>
              <a:path w="403225" h="0">
                <a:moveTo>
                  <a:pt x="0" y="0"/>
                </a:moveTo>
                <a:lnTo>
                  <a:pt x="402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1692994" y="553065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1692994" y="569863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1680851" y="6120618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 h="0">
                <a:moveTo>
                  <a:pt x="0" y="0"/>
                </a:moveTo>
                <a:lnTo>
                  <a:pt x="3784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1692994" y="569863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1692994" y="610240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1680851" y="659826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 h="0">
                <a:moveTo>
                  <a:pt x="37846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1692994" y="610240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1692994" y="658004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2166587" y="6705526"/>
            <a:ext cx="0" cy="123825"/>
          </a:xfrm>
          <a:custGeom>
            <a:avLst/>
            <a:gdLst/>
            <a:ahLst/>
            <a:cxnLst/>
            <a:rect l="l" t="t" r="r" b="b"/>
            <a:pathLst>
              <a:path w="0" h="123825">
                <a:moveTo>
                  <a:pt x="0" y="0"/>
                </a:moveTo>
                <a:lnTo>
                  <a:pt x="0" y="1234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2680659" y="6705526"/>
            <a:ext cx="0" cy="123825"/>
          </a:xfrm>
          <a:custGeom>
            <a:avLst/>
            <a:gdLst/>
            <a:ahLst/>
            <a:cxnLst/>
            <a:rect l="l" t="t" r="r" b="b"/>
            <a:pathLst>
              <a:path w="0" h="123825">
                <a:moveTo>
                  <a:pt x="0" y="0"/>
                </a:moveTo>
                <a:lnTo>
                  <a:pt x="0" y="1234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2137241" y="6798626"/>
            <a:ext cx="7135495" cy="0"/>
          </a:xfrm>
          <a:custGeom>
            <a:avLst/>
            <a:gdLst/>
            <a:ahLst/>
            <a:cxnLst/>
            <a:rect l="l" t="t" r="r" b="b"/>
            <a:pathLst>
              <a:path w="7135495" h="0">
                <a:moveTo>
                  <a:pt x="0" y="0"/>
                </a:moveTo>
                <a:lnTo>
                  <a:pt x="71352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2149384" y="67804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2663456" y="67804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3147168" y="6705526"/>
            <a:ext cx="0" cy="123825"/>
          </a:xfrm>
          <a:custGeom>
            <a:avLst/>
            <a:gdLst/>
            <a:ahLst/>
            <a:cxnLst/>
            <a:rect l="l" t="t" r="r" b="b"/>
            <a:pathLst>
              <a:path w="0" h="123825">
                <a:moveTo>
                  <a:pt x="0" y="0"/>
                </a:moveTo>
                <a:lnTo>
                  <a:pt x="0" y="1234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2663456" y="67804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3128953" y="67804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3613678" y="6705526"/>
            <a:ext cx="0" cy="123825"/>
          </a:xfrm>
          <a:custGeom>
            <a:avLst/>
            <a:gdLst/>
            <a:ahLst/>
            <a:cxnLst/>
            <a:rect l="l" t="t" r="r" b="b"/>
            <a:pathLst>
              <a:path w="0" h="123825">
                <a:moveTo>
                  <a:pt x="0" y="0"/>
                </a:moveTo>
                <a:lnTo>
                  <a:pt x="0" y="1234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3128953" y="67804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3595463" y="67804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4079175" y="6705526"/>
            <a:ext cx="0" cy="123825"/>
          </a:xfrm>
          <a:custGeom>
            <a:avLst/>
            <a:gdLst/>
            <a:ahLst/>
            <a:cxnLst/>
            <a:rect l="l" t="t" r="r" b="b"/>
            <a:pathLst>
              <a:path w="0" h="123825">
                <a:moveTo>
                  <a:pt x="0" y="0"/>
                </a:moveTo>
                <a:lnTo>
                  <a:pt x="0" y="1234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3595463" y="67804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4061972" y="67804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4545685" y="6705526"/>
            <a:ext cx="0" cy="123825"/>
          </a:xfrm>
          <a:custGeom>
            <a:avLst/>
            <a:gdLst/>
            <a:ahLst/>
            <a:cxnLst/>
            <a:rect l="l" t="t" r="r" b="b"/>
            <a:pathLst>
              <a:path w="0" h="123825">
                <a:moveTo>
                  <a:pt x="0" y="0"/>
                </a:moveTo>
                <a:lnTo>
                  <a:pt x="0" y="1234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4061972" y="67804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4527470" y="67804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5012195" y="6705526"/>
            <a:ext cx="0" cy="123825"/>
          </a:xfrm>
          <a:custGeom>
            <a:avLst/>
            <a:gdLst/>
            <a:ahLst/>
            <a:cxnLst/>
            <a:rect l="l" t="t" r="r" b="b"/>
            <a:pathLst>
              <a:path w="0" h="123825">
                <a:moveTo>
                  <a:pt x="0" y="0"/>
                </a:moveTo>
                <a:lnTo>
                  <a:pt x="0" y="1234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4527470" y="67804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4993980" y="67804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5477692" y="6705526"/>
            <a:ext cx="0" cy="123825"/>
          </a:xfrm>
          <a:custGeom>
            <a:avLst/>
            <a:gdLst/>
            <a:ahLst/>
            <a:cxnLst/>
            <a:rect l="l" t="t" r="r" b="b"/>
            <a:pathLst>
              <a:path w="0" h="123825">
                <a:moveTo>
                  <a:pt x="0" y="0"/>
                </a:moveTo>
                <a:lnTo>
                  <a:pt x="0" y="1234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4993980" y="67804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5460489" y="67804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5944202" y="6705526"/>
            <a:ext cx="0" cy="123825"/>
          </a:xfrm>
          <a:custGeom>
            <a:avLst/>
            <a:gdLst/>
            <a:ahLst/>
            <a:cxnLst/>
            <a:rect l="l" t="t" r="r" b="b"/>
            <a:pathLst>
              <a:path w="0" h="123825">
                <a:moveTo>
                  <a:pt x="0" y="0"/>
                </a:moveTo>
                <a:lnTo>
                  <a:pt x="0" y="1234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5460489" y="67804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5925987" y="67804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6410711" y="6705526"/>
            <a:ext cx="0" cy="123825"/>
          </a:xfrm>
          <a:custGeom>
            <a:avLst/>
            <a:gdLst/>
            <a:ahLst/>
            <a:cxnLst/>
            <a:rect l="l" t="t" r="r" b="b"/>
            <a:pathLst>
              <a:path w="0" h="123825">
                <a:moveTo>
                  <a:pt x="0" y="0"/>
                </a:moveTo>
                <a:lnTo>
                  <a:pt x="0" y="1234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5925987" y="67804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6392496" y="67804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6876209" y="6705526"/>
            <a:ext cx="0" cy="123825"/>
          </a:xfrm>
          <a:custGeom>
            <a:avLst/>
            <a:gdLst/>
            <a:ahLst/>
            <a:cxnLst/>
            <a:rect l="l" t="t" r="r" b="b"/>
            <a:pathLst>
              <a:path w="0" h="123825">
                <a:moveTo>
                  <a:pt x="0" y="0"/>
                </a:moveTo>
                <a:lnTo>
                  <a:pt x="0" y="1234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6392496" y="67804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6859006" y="67804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7342719" y="6705526"/>
            <a:ext cx="0" cy="123825"/>
          </a:xfrm>
          <a:custGeom>
            <a:avLst/>
            <a:gdLst/>
            <a:ahLst/>
            <a:cxnLst/>
            <a:rect l="l" t="t" r="r" b="b"/>
            <a:pathLst>
              <a:path w="0" h="123825">
                <a:moveTo>
                  <a:pt x="0" y="0"/>
                </a:moveTo>
                <a:lnTo>
                  <a:pt x="0" y="1234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6859006" y="67804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7324504" y="67804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7809228" y="6705526"/>
            <a:ext cx="0" cy="123825"/>
          </a:xfrm>
          <a:custGeom>
            <a:avLst/>
            <a:gdLst/>
            <a:ahLst/>
            <a:cxnLst/>
            <a:rect l="l" t="t" r="r" b="b"/>
            <a:pathLst>
              <a:path w="0" h="123825">
                <a:moveTo>
                  <a:pt x="0" y="0"/>
                </a:moveTo>
                <a:lnTo>
                  <a:pt x="0" y="1234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7324504" y="67804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7791013" y="67804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8274726" y="6705526"/>
            <a:ext cx="0" cy="123825"/>
          </a:xfrm>
          <a:custGeom>
            <a:avLst/>
            <a:gdLst/>
            <a:ahLst/>
            <a:cxnLst/>
            <a:rect l="l" t="t" r="r" b="b"/>
            <a:pathLst>
              <a:path w="0" h="123825">
                <a:moveTo>
                  <a:pt x="0" y="0"/>
                </a:moveTo>
                <a:lnTo>
                  <a:pt x="0" y="1234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7791013" y="67804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8256511" y="67804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8741236" y="6705526"/>
            <a:ext cx="0" cy="123825"/>
          </a:xfrm>
          <a:custGeom>
            <a:avLst/>
            <a:gdLst/>
            <a:ahLst/>
            <a:cxnLst/>
            <a:rect l="l" t="t" r="r" b="b"/>
            <a:pathLst>
              <a:path w="0" h="123825">
                <a:moveTo>
                  <a:pt x="0" y="0"/>
                </a:moveTo>
                <a:lnTo>
                  <a:pt x="0" y="1234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8256511" y="67804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8723021" y="67804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9243163" y="6705526"/>
            <a:ext cx="0" cy="123825"/>
          </a:xfrm>
          <a:custGeom>
            <a:avLst/>
            <a:gdLst/>
            <a:ahLst/>
            <a:cxnLst/>
            <a:rect l="l" t="t" r="r" b="b"/>
            <a:pathLst>
              <a:path w="0" h="123825">
                <a:moveTo>
                  <a:pt x="0" y="0"/>
                </a:moveTo>
                <a:lnTo>
                  <a:pt x="0" y="1234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8723021" y="67804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9224948" y="67804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3159312" y="1921020"/>
            <a:ext cx="78105" cy="0"/>
          </a:xfrm>
          <a:custGeom>
            <a:avLst/>
            <a:gdLst/>
            <a:ahLst/>
            <a:cxnLst/>
            <a:rect l="l" t="t" r="r" b="b"/>
            <a:pathLst>
              <a:path w="78105" h="0">
                <a:moveTo>
                  <a:pt x="0" y="0"/>
                </a:moveTo>
                <a:lnTo>
                  <a:pt x="779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3206873" y="1732797"/>
            <a:ext cx="0" cy="1652905"/>
          </a:xfrm>
          <a:custGeom>
            <a:avLst/>
            <a:gdLst/>
            <a:ahLst/>
            <a:cxnLst/>
            <a:rect l="l" t="t" r="r" b="b"/>
            <a:pathLst>
              <a:path w="0" h="1652904">
                <a:moveTo>
                  <a:pt x="0" y="0"/>
                </a:moveTo>
                <a:lnTo>
                  <a:pt x="0" y="16525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3188658" y="199792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3188658" y="190280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3159312" y="2207402"/>
            <a:ext cx="78105" cy="0"/>
          </a:xfrm>
          <a:custGeom>
            <a:avLst/>
            <a:gdLst/>
            <a:ahLst/>
            <a:cxnLst/>
            <a:rect l="l" t="t" r="r" b="b"/>
            <a:pathLst>
              <a:path w="78105" h="0">
                <a:moveTo>
                  <a:pt x="0" y="0"/>
                </a:moveTo>
                <a:lnTo>
                  <a:pt x="779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3188658" y="199792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3188658" y="218918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3159312" y="2494797"/>
            <a:ext cx="78105" cy="0"/>
          </a:xfrm>
          <a:custGeom>
            <a:avLst/>
            <a:gdLst/>
            <a:ahLst/>
            <a:cxnLst/>
            <a:rect l="l" t="t" r="r" b="b"/>
            <a:pathLst>
              <a:path w="78105" h="0">
                <a:moveTo>
                  <a:pt x="0" y="0"/>
                </a:moveTo>
                <a:lnTo>
                  <a:pt x="779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3188658" y="218918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3188658" y="247658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3159312" y="2781179"/>
            <a:ext cx="78105" cy="0"/>
          </a:xfrm>
          <a:custGeom>
            <a:avLst/>
            <a:gdLst/>
            <a:ahLst/>
            <a:cxnLst/>
            <a:rect l="l" t="t" r="r" b="b"/>
            <a:pathLst>
              <a:path w="78105" h="0">
                <a:moveTo>
                  <a:pt x="0" y="0"/>
                </a:moveTo>
                <a:lnTo>
                  <a:pt x="779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3188658" y="247658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3188658" y="276296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3159312" y="3068573"/>
            <a:ext cx="78105" cy="0"/>
          </a:xfrm>
          <a:custGeom>
            <a:avLst/>
            <a:gdLst/>
            <a:ahLst/>
            <a:cxnLst/>
            <a:rect l="l" t="t" r="r" b="b"/>
            <a:pathLst>
              <a:path w="78105" h="0">
                <a:moveTo>
                  <a:pt x="0" y="0"/>
                </a:moveTo>
                <a:lnTo>
                  <a:pt x="779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3188658" y="276296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3188658" y="305035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3188658" y="305035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3188658" y="333674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2887097" y="3642349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64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2917455" y="3325609"/>
            <a:ext cx="0" cy="1209675"/>
          </a:xfrm>
          <a:custGeom>
            <a:avLst/>
            <a:gdLst/>
            <a:ahLst/>
            <a:cxnLst/>
            <a:rect l="l" t="t" r="r" b="b"/>
            <a:pathLst>
              <a:path w="0" h="1209675">
                <a:moveTo>
                  <a:pt x="0" y="0"/>
                </a:moveTo>
                <a:lnTo>
                  <a:pt x="0" y="12092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2899240" y="333674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2899240" y="362413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2899240" y="362413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2899240" y="391355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2887097" y="4218150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64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2899240" y="391355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2899240" y="419993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2887097" y="4505544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1264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2899240" y="419993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2899240" y="448732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3120857" y="4612811"/>
            <a:ext cx="0" cy="98425"/>
          </a:xfrm>
          <a:custGeom>
            <a:avLst/>
            <a:gdLst/>
            <a:ahLst/>
            <a:cxnLst/>
            <a:rect l="l" t="t" r="r" b="b"/>
            <a:pathLst>
              <a:path w="0" h="98425">
                <a:moveTo>
                  <a:pt x="0" y="0"/>
                </a:moveTo>
                <a:lnTo>
                  <a:pt x="0" y="981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3408252" y="4612811"/>
            <a:ext cx="0" cy="98425"/>
          </a:xfrm>
          <a:custGeom>
            <a:avLst/>
            <a:gdLst/>
            <a:ahLst/>
            <a:cxnLst/>
            <a:rect l="l" t="t" r="r" b="b"/>
            <a:pathLst>
              <a:path w="0" h="98425">
                <a:moveTo>
                  <a:pt x="0" y="0"/>
                </a:moveTo>
                <a:lnTo>
                  <a:pt x="0" y="981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3091511" y="4681623"/>
            <a:ext cx="633730" cy="0"/>
          </a:xfrm>
          <a:custGeom>
            <a:avLst/>
            <a:gdLst/>
            <a:ahLst/>
            <a:cxnLst/>
            <a:rect l="l" t="t" r="r" b="b"/>
            <a:pathLst>
              <a:path w="633729" h="0">
                <a:moveTo>
                  <a:pt x="0" y="0"/>
                </a:moveTo>
                <a:lnTo>
                  <a:pt x="6334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3102642" y="466340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3390037" y="466340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3694634" y="4612811"/>
            <a:ext cx="0" cy="98425"/>
          </a:xfrm>
          <a:custGeom>
            <a:avLst/>
            <a:gdLst/>
            <a:ahLst/>
            <a:cxnLst/>
            <a:rect l="l" t="t" r="r" b="b"/>
            <a:pathLst>
              <a:path w="0" h="98425">
                <a:moveTo>
                  <a:pt x="0" y="0"/>
                </a:moveTo>
                <a:lnTo>
                  <a:pt x="0" y="981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3390037" y="466340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3676419" y="466340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1901456" y="4814189"/>
            <a:ext cx="0" cy="292735"/>
          </a:xfrm>
          <a:custGeom>
            <a:avLst/>
            <a:gdLst/>
            <a:ahLst/>
            <a:cxnLst/>
            <a:rect l="l" t="t" r="r" b="b"/>
            <a:pathLst>
              <a:path w="0" h="292735">
                <a:moveTo>
                  <a:pt x="0" y="2924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1871097" y="4844548"/>
            <a:ext cx="684530" cy="0"/>
          </a:xfrm>
          <a:custGeom>
            <a:avLst/>
            <a:gdLst/>
            <a:ahLst/>
            <a:cxnLst/>
            <a:rect l="l" t="t" r="r" b="b"/>
            <a:pathLst>
              <a:path w="684530" h="0">
                <a:moveTo>
                  <a:pt x="0" y="0"/>
                </a:moveTo>
                <a:lnTo>
                  <a:pt x="6840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1883241" y="482633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2172659" y="482633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2525830" y="4814189"/>
            <a:ext cx="0" cy="124460"/>
          </a:xfrm>
          <a:custGeom>
            <a:avLst/>
            <a:gdLst/>
            <a:ahLst/>
            <a:cxnLst/>
            <a:rect l="l" t="t" r="r" b="b"/>
            <a:pathLst>
              <a:path w="0" h="124460">
                <a:moveTo>
                  <a:pt x="0" y="1244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2172659" y="482633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2507615" y="482633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2633097" y="5046938"/>
            <a:ext cx="153035" cy="0"/>
          </a:xfrm>
          <a:custGeom>
            <a:avLst/>
            <a:gdLst/>
            <a:ahLst/>
            <a:cxnLst/>
            <a:rect l="l" t="t" r="r" b="b"/>
            <a:pathLst>
              <a:path w="153035" h="0">
                <a:moveTo>
                  <a:pt x="0" y="0"/>
                </a:moveTo>
                <a:lnTo>
                  <a:pt x="1528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2755543" y="5016579"/>
            <a:ext cx="0" cy="729615"/>
          </a:xfrm>
          <a:custGeom>
            <a:avLst/>
            <a:gdLst/>
            <a:ahLst/>
            <a:cxnLst/>
            <a:rect l="l" t="t" r="r" b="b"/>
            <a:pathLst>
              <a:path w="0" h="729614">
                <a:moveTo>
                  <a:pt x="0" y="0"/>
                </a:moveTo>
                <a:lnTo>
                  <a:pt x="0" y="7296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2738340" y="502872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2738340" y="536367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2633097" y="5715838"/>
            <a:ext cx="153035" cy="0"/>
          </a:xfrm>
          <a:custGeom>
            <a:avLst/>
            <a:gdLst/>
            <a:ahLst/>
            <a:cxnLst/>
            <a:rect l="l" t="t" r="r" b="b"/>
            <a:pathLst>
              <a:path w="153035" h="0">
                <a:moveTo>
                  <a:pt x="0" y="0"/>
                </a:moveTo>
                <a:lnTo>
                  <a:pt x="1528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2738340" y="536367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2738340" y="569863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2166587" y="6384738"/>
            <a:ext cx="0" cy="106680"/>
          </a:xfrm>
          <a:custGeom>
            <a:avLst/>
            <a:gdLst/>
            <a:ahLst/>
            <a:cxnLst/>
            <a:rect l="l" t="t" r="r" b="b"/>
            <a:pathLst>
              <a:path w="0" h="106679">
                <a:moveTo>
                  <a:pt x="0" y="1062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2131169" y="6414084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5" h="0">
                <a:moveTo>
                  <a:pt x="262095" y="0"/>
                </a:moveTo>
                <a:lnTo>
                  <a:pt x="59705" y="0"/>
                </a:lnTo>
                <a:lnTo>
                  <a:pt x="3541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2149384" y="639586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2172659" y="639586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9317035" y="6573973"/>
            <a:ext cx="309245" cy="0"/>
          </a:xfrm>
          <a:custGeom>
            <a:avLst/>
            <a:gdLst/>
            <a:ahLst/>
            <a:cxnLst/>
            <a:rect l="l" t="t" r="r" b="b"/>
            <a:pathLst>
              <a:path w="309245" h="0">
                <a:moveTo>
                  <a:pt x="0" y="0"/>
                </a:moveTo>
                <a:lnTo>
                  <a:pt x="308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9350430" y="6598260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 h="0">
                <a:moveTo>
                  <a:pt x="0" y="0"/>
                </a:moveTo>
                <a:lnTo>
                  <a:pt x="3855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9595322" y="6538554"/>
            <a:ext cx="0" cy="262255"/>
          </a:xfrm>
          <a:custGeom>
            <a:avLst/>
            <a:gdLst/>
            <a:ahLst/>
            <a:cxnLst/>
            <a:rect l="l" t="t" r="r" b="b"/>
            <a:pathLst>
              <a:path w="0" h="262254">
                <a:moveTo>
                  <a:pt x="0" y="262095"/>
                </a:moveTo>
                <a:lnTo>
                  <a:pt x="0" y="59705"/>
                </a:lnTo>
                <a:lnTo>
                  <a:pt x="0" y="3541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9577107" y="655676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9577107" y="658004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9350430" y="6120618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 h="0">
                <a:moveTo>
                  <a:pt x="0" y="0"/>
                </a:moveTo>
                <a:lnTo>
                  <a:pt x="3855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9705625" y="1890662"/>
            <a:ext cx="0" cy="4738370"/>
          </a:xfrm>
          <a:custGeom>
            <a:avLst/>
            <a:gdLst/>
            <a:ahLst/>
            <a:cxnLst/>
            <a:rect l="l" t="t" r="r" b="b"/>
            <a:pathLst>
              <a:path w="0" h="4738370">
                <a:moveTo>
                  <a:pt x="0" y="0"/>
                </a:moveTo>
                <a:lnTo>
                  <a:pt x="0" y="4737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9687410" y="658004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9687410" y="610240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9494127" y="5715838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9687410" y="610240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9687410" y="569863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9494127" y="5380882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9687410" y="569863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9687410" y="536367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9494127" y="5046938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9687410" y="536367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9687410" y="502872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9327155" y="4265712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 h="0">
                <a:moveTo>
                  <a:pt x="0" y="0"/>
                </a:moveTo>
                <a:lnTo>
                  <a:pt x="408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9687410" y="502872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9687410" y="424850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9616573" y="4098740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9687410" y="424850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9687410" y="408052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9327155" y="3931768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 h="0">
                <a:moveTo>
                  <a:pt x="0" y="0"/>
                </a:moveTo>
                <a:lnTo>
                  <a:pt x="408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9687410" y="408052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9687410" y="391355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9616573" y="3763784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9687410" y="391355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9687410" y="374556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9327155" y="3644373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 h="0">
                <a:moveTo>
                  <a:pt x="0" y="0"/>
                </a:moveTo>
                <a:lnTo>
                  <a:pt x="408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9705625" y="3513832"/>
            <a:ext cx="137795" cy="190500"/>
          </a:xfrm>
          <a:custGeom>
            <a:avLst/>
            <a:gdLst/>
            <a:ahLst/>
            <a:cxnLst/>
            <a:rect l="l" t="t" r="r" b="b"/>
            <a:pathLst>
              <a:path w="137795" h="190500">
                <a:moveTo>
                  <a:pt x="0" y="190246"/>
                </a:moveTo>
                <a:lnTo>
                  <a:pt x="137625" y="148756"/>
                </a:lnTo>
                <a:lnTo>
                  <a:pt x="1376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9687410" y="374556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9687410" y="362615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9327155" y="3354955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 h="0">
                <a:moveTo>
                  <a:pt x="0" y="0"/>
                </a:moveTo>
                <a:lnTo>
                  <a:pt x="408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9687410" y="362615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9687410" y="333674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9327155" y="3068573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 h="0">
                <a:moveTo>
                  <a:pt x="0" y="0"/>
                </a:moveTo>
                <a:lnTo>
                  <a:pt x="408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9687410" y="333674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9687410" y="305035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9327155" y="2781179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 h="0">
                <a:moveTo>
                  <a:pt x="0" y="0"/>
                </a:moveTo>
                <a:lnTo>
                  <a:pt x="408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9687410" y="305035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9687410" y="276296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9327155" y="2494797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 h="0">
                <a:moveTo>
                  <a:pt x="0" y="0"/>
                </a:moveTo>
                <a:lnTo>
                  <a:pt x="408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9687410" y="276296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9687410" y="247658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9327155" y="2207402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 h="0">
                <a:moveTo>
                  <a:pt x="0" y="0"/>
                </a:moveTo>
                <a:lnTo>
                  <a:pt x="408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9687410" y="247658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9687410" y="218918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9317035" y="2016143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 h="0">
                <a:moveTo>
                  <a:pt x="0" y="0"/>
                </a:moveTo>
                <a:lnTo>
                  <a:pt x="418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9687410" y="218918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9687410" y="199792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1901456" y="4206006"/>
            <a:ext cx="0" cy="318135"/>
          </a:xfrm>
          <a:custGeom>
            <a:avLst/>
            <a:gdLst/>
            <a:ahLst/>
            <a:cxnLst/>
            <a:rect l="l" t="t" r="r" b="b"/>
            <a:pathLst>
              <a:path w="0" h="318135">
                <a:moveTo>
                  <a:pt x="0" y="0"/>
                </a:moveTo>
                <a:lnTo>
                  <a:pt x="0" y="3177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1871097" y="4493400"/>
            <a:ext cx="684530" cy="0"/>
          </a:xfrm>
          <a:custGeom>
            <a:avLst/>
            <a:gdLst/>
            <a:ahLst/>
            <a:cxnLst/>
            <a:rect l="l" t="t" r="r" b="b"/>
            <a:pathLst>
              <a:path w="684530" h="0">
                <a:moveTo>
                  <a:pt x="0" y="0"/>
                </a:moveTo>
                <a:lnTo>
                  <a:pt x="6840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1883241" y="447518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2172659" y="447518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2525830" y="4373990"/>
            <a:ext cx="0" cy="149860"/>
          </a:xfrm>
          <a:custGeom>
            <a:avLst/>
            <a:gdLst/>
            <a:ahLst/>
            <a:cxnLst/>
            <a:rect l="l" t="t" r="r" b="b"/>
            <a:pathLst>
              <a:path w="0" h="149860">
                <a:moveTo>
                  <a:pt x="0" y="0"/>
                </a:moveTo>
                <a:lnTo>
                  <a:pt x="0" y="1497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2172659" y="447518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2507615" y="447518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2633097" y="4265712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 h="0">
                <a:moveTo>
                  <a:pt x="0" y="0"/>
                </a:moveTo>
                <a:lnTo>
                  <a:pt x="1092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2712535" y="3325609"/>
            <a:ext cx="0" cy="970915"/>
          </a:xfrm>
          <a:custGeom>
            <a:avLst/>
            <a:gdLst/>
            <a:ahLst/>
            <a:cxnLst/>
            <a:rect l="l" t="t" r="r" b="b"/>
            <a:pathLst>
              <a:path w="0" h="970914">
                <a:moveTo>
                  <a:pt x="0" y="0"/>
                </a:moveTo>
                <a:lnTo>
                  <a:pt x="0" y="97046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2694826" y="424850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2694826" y="391355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2633097" y="3644373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 h="0">
                <a:moveTo>
                  <a:pt x="0" y="0"/>
                </a:moveTo>
                <a:lnTo>
                  <a:pt x="1103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2695838" y="391355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2695838" y="362615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2695838" y="362615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2695838" y="333674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3310092" y="6158060"/>
            <a:ext cx="0" cy="133985"/>
          </a:xfrm>
          <a:custGeom>
            <a:avLst/>
            <a:gdLst/>
            <a:ahLst/>
            <a:cxnLst/>
            <a:rect l="l" t="t" r="r" b="b"/>
            <a:pathLst>
              <a:path w="0" h="133985">
                <a:moveTo>
                  <a:pt x="0" y="0"/>
                </a:moveTo>
                <a:lnTo>
                  <a:pt x="0" y="1335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3279734" y="6261280"/>
            <a:ext cx="6136640" cy="0"/>
          </a:xfrm>
          <a:custGeom>
            <a:avLst/>
            <a:gdLst/>
            <a:ahLst/>
            <a:cxnLst/>
            <a:rect l="l" t="t" r="r" b="b"/>
            <a:pathLst>
              <a:path w="6136640" h="0">
                <a:moveTo>
                  <a:pt x="0" y="0"/>
                </a:moveTo>
                <a:lnTo>
                  <a:pt x="6136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3291877" y="6243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3626833" y="6243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3978992" y="6158060"/>
            <a:ext cx="0" cy="133985"/>
          </a:xfrm>
          <a:custGeom>
            <a:avLst/>
            <a:gdLst/>
            <a:ahLst/>
            <a:cxnLst/>
            <a:rect l="l" t="t" r="r" b="b"/>
            <a:pathLst>
              <a:path w="0" h="133985">
                <a:moveTo>
                  <a:pt x="0" y="0"/>
                </a:moveTo>
                <a:lnTo>
                  <a:pt x="0" y="1335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3626833" y="6243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3960777" y="6243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4505207" y="6158060"/>
            <a:ext cx="0" cy="133985"/>
          </a:xfrm>
          <a:custGeom>
            <a:avLst/>
            <a:gdLst/>
            <a:ahLst/>
            <a:cxnLst/>
            <a:rect l="l" t="t" r="r" b="b"/>
            <a:pathLst>
              <a:path w="0" h="133985">
                <a:moveTo>
                  <a:pt x="0" y="0"/>
                </a:moveTo>
                <a:lnTo>
                  <a:pt x="0" y="1335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3960777" y="6243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4486992" y="6243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4486992" y="6243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4821948" y="6243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5174107" y="6158060"/>
            <a:ext cx="0" cy="133985"/>
          </a:xfrm>
          <a:custGeom>
            <a:avLst/>
            <a:gdLst/>
            <a:ahLst/>
            <a:cxnLst/>
            <a:rect l="l" t="t" r="r" b="b"/>
            <a:pathLst>
              <a:path w="0" h="133985">
                <a:moveTo>
                  <a:pt x="0" y="0"/>
                </a:moveTo>
                <a:lnTo>
                  <a:pt x="0" y="1335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4821948" y="6243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5156904" y="6243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5700322" y="6158060"/>
            <a:ext cx="0" cy="133985"/>
          </a:xfrm>
          <a:custGeom>
            <a:avLst/>
            <a:gdLst/>
            <a:ahLst/>
            <a:cxnLst/>
            <a:rect l="l" t="t" r="r" b="b"/>
            <a:pathLst>
              <a:path w="0" h="133985">
                <a:moveTo>
                  <a:pt x="0" y="0"/>
                </a:moveTo>
                <a:lnTo>
                  <a:pt x="0" y="1335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5156904" y="6243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5682107" y="6243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5682107" y="6243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6017062" y="6243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6369222" y="6158060"/>
            <a:ext cx="0" cy="133985"/>
          </a:xfrm>
          <a:custGeom>
            <a:avLst/>
            <a:gdLst/>
            <a:ahLst/>
            <a:cxnLst/>
            <a:rect l="l" t="t" r="r" b="b"/>
            <a:pathLst>
              <a:path w="0" h="133985">
                <a:moveTo>
                  <a:pt x="0" y="0"/>
                </a:moveTo>
                <a:lnTo>
                  <a:pt x="0" y="1335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6017062" y="6243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6352018" y="6243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6895436" y="5824116"/>
            <a:ext cx="0" cy="467995"/>
          </a:xfrm>
          <a:custGeom>
            <a:avLst/>
            <a:gdLst/>
            <a:ahLst/>
            <a:cxnLst/>
            <a:rect l="l" t="t" r="r" b="b"/>
            <a:pathLst>
              <a:path w="0" h="467995">
                <a:moveTo>
                  <a:pt x="0" y="0"/>
                </a:moveTo>
                <a:lnTo>
                  <a:pt x="0" y="4675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6352018" y="6243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6877221" y="6243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6877221" y="6243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7212177" y="6243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7565348" y="5824116"/>
            <a:ext cx="0" cy="467995"/>
          </a:xfrm>
          <a:custGeom>
            <a:avLst/>
            <a:gdLst/>
            <a:ahLst/>
            <a:cxnLst/>
            <a:rect l="l" t="t" r="r" b="b"/>
            <a:pathLst>
              <a:path w="0" h="467995">
                <a:moveTo>
                  <a:pt x="0" y="0"/>
                </a:moveTo>
                <a:lnTo>
                  <a:pt x="0" y="4675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7212177" y="6243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7547133" y="6243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8274726" y="5989065"/>
            <a:ext cx="0" cy="302895"/>
          </a:xfrm>
          <a:custGeom>
            <a:avLst/>
            <a:gdLst/>
            <a:ahLst/>
            <a:cxnLst/>
            <a:rect l="l" t="t" r="r" b="b"/>
            <a:pathLst>
              <a:path w="0" h="302895">
                <a:moveTo>
                  <a:pt x="0" y="0"/>
                </a:moveTo>
                <a:lnTo>
                  <a:pt x="0" y="302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7547133" y="6243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8256511" y="6243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9051904" y="5824116"/>
            <a:ext cx="0" cy="467995"/>
          </a:xfrm>
          <a:custGeom>
            <a:avLst/>
            <a:gdLst/>
            <a:ahLst/>
            <a:cxnLst/>
            <a:rect l="l" t="t" r="r" b="b"/>
            <a:pathLst>
              <a:path w="0" h="467995">
                <a:moveTo>
                  <a:pt x="0" y="0"/>
                </a:moveTo>
                <a:lnTo>
                  <a:pt x="0" y="4675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8256511" y="6243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9033689" y="6243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9033689" y="6243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9201673" y="6243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9243163" y="6227885"/>
            <a:ext cx="0" cy="64135"/>
          </a:xfrm>
          <a:custGeom>
            <a:avLst/>
            <a:gdLst/>
            <a:ahLst/>
            <a:cxnLst/>
            <a:rect l="l" t="t" r="r" b="b"/>
            <a:pathLst>
              <a:path w="0" h="64135">
                <a:moveTo>
                  <a:pt x="0" y="0"/>
                </a:moveTo>
                <a:lnTo>
                  <a:pt x="0" y="637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9025594" y="6261280"/>
            <a:ext cx="205740" cy="134620"/>
          </a:xfrm>
          <a:custGeom>
            <a:avLst/>
            <a:gdLst/>
            <a:ahLst/>
            <a:cxnLst/>
            <a:rect l="l" t="t" r="r" b="b"/>
            <a:pathLst>
              <a:path w="205740" h="134620">
                <a:moveTo>
                  <a:pt x="205426" y="0"/>
                </a:moveTo>
                <a:lnTo>
                  <a:pt x="130541" y="134589"/>
                </a:lnTo>
                <a:lnTo>
                  <a:pt x="0" y="1345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9201673" y="6243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9224948" y="6243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9386861" y="5824116"/>
            <a:ext cx="0" cy="467995"/>
          </a:xfrm>
          <a:custGeom>
            <a:avLst/>
            <a:gdLst/>
            <a:ahLst/>
            <a:cxnLst/>
            <a:rect l="l" t="t" r="r" b="b"/>
            <a:pathLst>
              <a:path w="0" h="467995">
                <a:moveTo>
                  <a:pt x="0" y="0"/>
                </a:moveTo>
                <a:lnTo>
                  <a:pt x="0" y="4675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9315012" y="6261280"/>
            <a:ext cx="188595" cy="137795"/>
          </a:xfrm>
          <a:custGeom>
            <a:avLst/>
            <a:gdLst/>
            <a:ahLst/>
            <a:cxnLst/>
            <a:rect l="l" t="t" r="r" b="b"/>
            <a:pathLst>
              <a:path w="188595" h="137795">
                <a:moveTo>
                  <a:pt x="0" y="0"/>
                </a:moveTo>
                <a:lnTo>
                  <a:pt x="41490" y="137625"/>
                </a:lnTo>
                <a:lnTo>
                  <a:pt x="188222" y="137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9224948" y="62430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9368645" y="6243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3049009" y="6050794"/>
            <a:ext cx="153035" cy="0"/>
          </a:xfrm>
          <a:custGeom>
            <a:avLst/>
            <a:gdLst/>
            <a:ahLst/>
            <a:cxnLst/>
            <a:rect l="l" t="t" r="r" b="b"/>
            <a:pathLst>
              <a:path w="153035" h="0">
                <a:moveTo>
                  <a:pt x="15280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3049009" y="5715838"/>
            <a:ext cx="153035" cy="0"/>
          </a:xfrm>
          <a:custGeom>
            <a:avLst/>
            <a:gdLst/>
            <a:ahLst/>
            <a:cxnLst/>
            <a:rect l="l" t="t" r="r" b="b"/>
            <a:pathLst>
              <a:path w="153035" h="0">
                <a:moveTo>
                  <a:pt x="0" y="0"/>
                </a:moveTo>
                <a:lnTo>
                  <a:pt x="1528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3078356" y="5016579"/>
            <a:ext cx="0" cy="1064895"/>
          </a:xfrm>
          <a:custGeom>
            <a:avLst/>
            <a:gdLst/>
            <a:ahLst/>
            <a:cxnLst/>
            <a:rect l="l" t="t" r="r" b="b"/>
            <a:pathLst>
              <a:path w="0" h="1064895">
                <a:moveTo>
                  <a:pt x="0" y="0"/>
                </a:moveTo>
                <a:lnTo>
                  <a:pt x="0" y="106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3060140" y="603257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3060140" y="569863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3060140" y="569863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3060140" y="536367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3049009" y="5046938"/>
            <a:ext cx="153035" cy="0"/>
          </a:xfrm>
          <a:custGeom>
            <a:avLst/>
            <a:gdLst/>
            <a:ahLst/>
            <a:cxnLst/>
            <a:rect l="l" t="t" r="r" b="b"/>
            <a:pathLst>
              <a:path w="153035" h="0">
                <a:moveTo>
                  <a:pt x="15280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3060140" y="536367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3060140" y="502872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4244123" y="6050794"/>
            <a:ext cx="154305" cy="0"/>
          </a:xfrm>
          <a:custGeom>
            <a:avLst/>
            <a:gdLst/>
            <a:ahLst/>
            <a:cxnLst/>
            <a:rect l="l" t="t" r="r" b="b"/>
            <a:pathLst>
              <a:path w="154304" h="0">
                <a:moveTo>
                  <a:pt x="1538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4244123" y="5715838"/>
            <a:ext cx="154305" cy="0"/>
          </a:xfrm>
          <a:custGeom>
            <a:avLst/>
            <a:gdLst/>
            <a:ahLst/>
            <a:cxnLst/>
            <a:rect l="l" t="t" r="r" b="b"/>
            <a:pathLst>
              <a:path w="154304" h="0">
                <a:moveTo>
                  <a:pt x="0" y="0"/>
                </a:moveTo>
                <a:lnTo>
                  <a:pt x="1538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4273470" y="3325609"/>
            <a:ext cx="0" cy="2755900"/>
          </a:xfrm>
          <a:custGeom>
            <a:avLst/>
            <a:gdLst/>
            <a:ahLst/>
            <a:cxnLst/>
            <a:rect l="l" t="t" r="r" b="b"/>
            <a:pathLst>
              <a:path w="0" h="2755900">
                <a:moveTo>
                  <a:pt x="0" y="0"/>
                </a:moveTo>
                <a:lnTo>
                  <a:pt x="0" y="27555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4256267" y="603257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4256267" y="569863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4256267" y="569863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4256267" y="536367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4244123" y="5046938"/>
            <a:ext cx="154305" cy="0"/>
          </a:xfrm>
          <a:custGeom>
            <a:avLst/>
            <a:gdLst/>
            <a:ahLst/>
            <a:cxnLst/>
            <a:rect l="l" t="t" r="r" b="b"/>
            <a:pathLst>
              <a:path w="154304" h="0">
                <a:moveTo>
                  <a:pt x="0" y="0"/>
                </a:moveTo>
                <a:lnTo>
                  <a:pt x="1538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4256267" y="536367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4256267" y="502872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5439238" y="6050794"/>
            <a:ext cx="154305" cy="0"/>
          </a:xfrm>
          <a:custGeom>
            <a:avLst/>
            <a:gdLst/>
            <a:ahLst/>
            <a:cxnLst/>
            <a:rect l="l" t="t" r="r" b="b"/>
            <a:pathLst>
              <a:path w="154304" h="0">
                <a:moveTo>
                  <a:pt x="1538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5439238" y="5715838"/>
            <a:ext cx="154305" cy="0"/>
          </a:xfrm>
          <a:custGeom>
            <a:avLst/>
            <a:gdLst/>
            <a:ahLst/>
            <a:cxnLst/>
            <a:rect l="l" t="t" r="r" b="b"/>
            <a:pathLst>
              <a:path w="154304" h="0">
                <a:moveTo>
                  <a:pt x="0" y="0"/>
                </a:moveTo>
                <a:lnTo>
                  <a:pt x="1538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5468585" y="5016579"/>
            <a:ext cx="0" cy="1064895"/>
          </a:xfrm>
          <a:custGeom>
            <a:avLst/>
            <a:gdLst/>
            <a:ahLst/>
            <a:cxnLst/>
            <a:rect l="l" t="t" r="r" b="b"/>
            <a:pathLst>
              <a:path w="0" h="1064895">
                <a:moveTo>
                  <a:pt x="0" y="0"/>
                </a:moveTo>
                <a:lnTo>
                  <a:pt x="0" y="106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5451381" y="603257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5451381" y="569863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5451381" y="569863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5451381" y="536367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5439238" y="5046938"/>
            <a:ext cx="154305" cy="0"/>
          </a:xfrm>
          <a:custGeom>
            <a:avLst/>
            <a:gdLst/>
            <a:ahLst/>
            <a:cxnLst/>
            <a:rect l="l" t="t" r="r" b="b"/>
            <a:pathLst>
              <a:path w="154304" h="0">
                <a:moveTo>
                  <a:pt x="1538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5451381" y="536367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5451381" y="502872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6634353" y="5715838"/>
            <a:ext cx="154305" cy="0"/>
          </a:xfrm>
          <a:custGeom>
            <a:avLst/>
            <a:gdLst/>
            <a:ahLst/>
            <a:cxnLst/>
            <a:rect l="l" t="t" r="r" b="b"/>
            <a:pathLst>
              <a:path w="154304" h="0">
                <a:moveTo>
                  <a:pt x="1538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6664711" y="5016579"/>
            <a:ext cx="0" cy="729615"/>
          </a:xfrm>
          <a:custGeom>
            <a:avLst/>
            <a:gdLst/>
            <a:ahLst/>
            <a:cxnLst/>
            <a:rect l="l" t="t" r="r" b="b"/>
            <a:pathLst>
              <a:path w="0" h="729614">
                <a:moveTo>
                  <a:pt x="0" y="0"/>
                </a:moveTo>
                <a:lnTo>
                  <a:pt x="0" y="7296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6646496" y="569863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6646496" y="536367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6634353" y="5046938"/>
            <a:ext cx="154305" cy="0"/>
          </a:xfrm>
          <a:custGeom>
            <a:avLst/>
            <a:gdLst/>
            <a:ahLst/>
            <a:cxnLst/>
            <a:rect l="l" t="t" r="r" b="b"/>
            <a:pathLst>
              <a:path w="154304" h="0">
                <a:moveTo>
                  <a:pt x="1538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6646496" y="536367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6646496" y="502872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3850475" y="1729761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4" h="0">
                <a:moveTo>
                  <a:pt x="0" y="0"/>
                </a:moveTo>
                <a:lnTo>
                  <a:pt x="157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3978992" y="1699403"/>
            <a:ext cx="0" cy="681355"/>
          </a:xfrm>
          <a:custGeom>
            <a:avLst/>
            <a:gdLst/>
            <a:ahLst/>
            <a:cxnLst/>
            <a:rect l="l" t="t" r="r" b="b"/>
            <a:pathLst>
              <a:path w="0" h="681355">
                <a:moveTo>
                  <a:pt x="0" y="0"/>
                </a:moveTo>
                <a:lnTo>
                  <a:pt x="0" y="6810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3960777" y="171154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3960777" y="199792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3850475" y="2351099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4" h="0">
                <a:moveTo>
                  <a:pt x="0" y="0"/>
                </a:moveTo>
                <a:lnTo>
                  <a:pt x="157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3960777" y="199792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3960777" y="233288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3742195" y="2458366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0"/>
                </a:moveTo>
                <a:lnTo>
                  <a:pt x="0" y="126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3390037" y="253628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3724993" y="253628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4354426" y="2458366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0"/>
                </a:moveTo>
                <a:lnTo>
                  <a:pt x="0" y="126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3724993" y="253628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4336211" y="253628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4336211" y="253628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4671167" y="253628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5023326" y="2458366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0"/>
                </a:moveTo>
                <a:lnTo>
                  <a:pt x="0" y="126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4671167" y="253628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5006123" y="253628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5635557" y="2458366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0"/>
                </a:moveTo>
                <a:lnTo>
                  <a:pt x="0" y="126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5006123" y="253628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5617342" y="253628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5617342" y="253628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5952297" y="253628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6305468" y="2458366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0"/>
                </a:moveTo>
                <a:lnTo>
                  <a:pt x="0" y="126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5952297" y="253628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6287253" y="253628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6609054" y="2123410"/>
            <a:ext cx="0" cy="461645"/>
          </a:xfrm>
          <a:custGeom>
            <a:avLst/>
            <a:gdLst/>
            <a:ahLst/>
            <a:cxnLst/>
            <a:rect l="l" t="t" r="r" b="b"/>
            <a:pathLst>
              <a:path w="0" h="461644">
                <a:moveTo>
                  <a:pt x="0" y="0"/>
                </a:moveTo>
                <a:lnTo>
                  <a:pt x="0" y="4614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6287253" y="253628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6590839" y="253628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6895436" y="2279251"/>
            <a:ext cx="0" cy="306070"/>
          </a:xfrm>
          <a:custGeom>
            <a:avLst/>
            <a:gdLst/>
            <a:ahLst/>
            <a:cxnLst/>
            <a:rect l="l" t="t" r="r" b="b"/>
            <a:pathLst>
              <a:path w="0" h="306069">
                <a:moveTo>
                  <a:pt x="0" y="0"/>
                </a:moveTo>
                <a:lnTo>
                  <a:pt x="0" y="3056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3377893" y="2554502"/>
            <a:ext cx="4436745" cy="0"/>
          </a:xfrm>
          <a:custGeom>
            <a:avLst/>
            <a:gdLst/>
            <a:ahLst/>
            <a:cxnLst/>
            <a:rect l="l" t="t" r="r" b="b"/>
            <a:pathLst>
              <a:path w="4436745" h="0">
                <a:moveTo>
                  <a:pt x="0" y="0"/>
                </a:moveTo>
                <a:lnTo>
                  <a:pt x="4436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6877221" y="253628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7212177" y="253628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7516774" y="2291394"/>
            <a:ext cx="0" cy="294005"/>
          </a:xfrm>
          <a:custGeom>
            <a:avLst/>
            <a:gdLst/>
            <a:ahLst/>
            <a:cxnLst/>
            <a:rect l="l" t="t" r="r" b="b"/>
            <a:pathLst>
              <a:path w="0" h="294005">
                <a:moveTo>
                  <a:pt x="0" y="0"/>
                </a:moveTo>
                <a:lnTo>
                  <a:pt x="0" y="293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7212177" y="253628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7499571" y="253628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7499571" y="253628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7766726" y="253628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3694634" y="2891482"/>
            <a:ext cx="0" cy="69215"/>
          </a:xfrm>
          <a:custGeom>
            <a:avLst/>
            <a:gdLst/>
            <a:ahLst/>
            <a:cxnLst/>
            <a:rect l="l" t="t" r="r" b="b"/>
            <a:pathLst>
              <a:path w="0" h="69214">
                <a:moveTo>
                  <a:pt x="0" y="0"/>
                </a:moveTo>
                <a:lnTo>
                  <a:pt x="0" y="68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3377893" y="2920828"/>
            <a:ext cx="586105" cy="0"/>
          </a:xfrm>
          <a:custGeom>
            <a:avLst/>
            <a:gdLst/>
            <a:ahLst/>
            <a:cxnLst/>
            <a:rect l="l" t="t" r="r" b="b"/>
            <a:pathLst>
              <a:path w="586104" h="0">
                <a:moveTo>
                  <a:pt x="0" y="0"/>
                </a:moveTo>
                <a:lnTo>
                  <a:pt x="585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3390037" y="290261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3676419" y="290261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3933454" y="2891482"/>
            <a:ext cx="0" cy="212725"/>
          </a:xfrm>
          <a:custGeom>
            <a:avLst/>
            <a:gdLst/>
            <a:ahLst/>
            <a:cxnLst/>
            <a:rect l="l" t="t" r="r" b="b"/>
            <a:pathLst>
              <a:path w="0" h="212725">
                <a:moveTo>
                  <a:pt x="0" y="2125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3676419" y="290261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3916251" y="290261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4228944" y="2920828"/>
            <a:ext cx="920115" cy="0"/>
          </a:xfrm>
          <a:custGeom>
            <a:avLst/>
            <a:gdLst/>
            <a:ahLst/>
            <a:cxnLst/>
            <a:rect l="l" t="t" r="r" b="b"/>
            <a:pathLst>
              <a:path w="920114" h="0">
                <a:moveTo>
                  <a:pt x="0" y="0"/>
                </a:moveTo>
                <a:lnTo>
                  <a:pt x="9198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4241088" y="290261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4527470" y="290261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4527470" y="290261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4814864" y="290261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4814864" y="290261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5101246" y="290261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 txBox="1"/>
          <p:nvPr/>
        </p:nvSpPr>
        <p:spPr>
          <a:xfrm>
            <a:off x="2694269" y="656151"/>
            <a:ext cx="6031865" cy="676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3825">
              <a:lnSpc>
                <a:spcPct val="100000"/>
              </a:lnSpc>
            </a:pPr>
            <a:r>
              <a:rPr dirty="0" sz="2050" spc="-15" i="1">
                <a:latin typeface="ISOCPEUR"/>
                <a:cs typeface="ISOCPEUR"/>
              </a:rPr>
              <a:t>План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пальового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поля</a:t>
            </a:r>
            <a:r>
              <a:rPr dirty="0" sz="2050" spc="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(</a:t>
            </a:r>
            <a:r>
              <a:rPr dirty="0" sz="2050" spc="-59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варіант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із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буронабивних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пал</a:t>
            </a:r>
            <a:r>
              <a:rPr dirty="0" sz="2050" spc="-5" i="1">
                <a:latin typeface="ISOCPEUR"/>
                <a:cs typeface="ISOCPEUR"/>
              </a:rPr>
              <a:t>ь</a:t>
            </a:r>
            <a:r>
              <a:rPr dirty="0" sz="2050" spc="-10" i="1">
                <a:latin typeface="ISOCPEUR"/>
                <a:cs typeface="ISOCPEUR"/>
              </a:rPr>
              <a:t>)</a:t>
            </a:r>
            <a:endParaRPr sz="2050">
              <a:latin typeface="ISOCPEUR"/>
              <a:cs typeface="ISOCPEUR"/>
            </a:endParaRPr>
          </a:p>
          <a:p>
            <a:pPr marL="678180">
              <a:lnSpc>
                <a:spcPct val="100000"/>
              </a:lnSpc>
              <a:spcBef>
                <a:spcPts val="755"/>
              </a:spcBef>
              <a:tabLst>
                <a:tab pos="1959610" algn="l"/>
                <a:tab pos="3241675" algn="l"/>
                <a:tab pos="4501515" algn="l"/>
              </a:tabLst>
            </a:pPr>
            <a:r>
              <a:rPr dirty="0" sz="1000" spc="5" i="1">
                <a:latin typeface="ISOCPEUR"/>
                <a:cs typeface="ISOCPEUR"/>
              </a:rPr>
              <a:t>2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3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10" i="1">
                <a:latin typeface="ISOCPEUR"/>
                <a:cs typeface="ISOCPEUR"/>
              </a:rPr>
              <a:t>4</a:t>
            </a:r>
            <a:r>
              <a:rPr dirty="0" sz="1000" spc="10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20"/>
              </a:spcBef>
              <a:tabLst>
                <a:tab pos="1261110" algn="l"/>
                <a:tab pos="2543175" algn="l"/>
                <a:tab pos="3813175" algn="l"/>
                <a:tab pos="5436235" algn="l"/>
              </a:tabLst>
            </a:pPr>
            <a:r>
              <a:rPr dirty="0" sz="700" spc="10" i="1">
                <a:latin typeface="ISOCPEUR"/>
                <a:cs typeface="ISOCPEUR"/>
              </a:rPr>
              <a:t>5090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5360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5360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5270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67" name="object 1367"/>
          <p:cNvSpPr txBox="1"/>
          <p:nvPr/>
        </p:nvSpPr>
        <p:spPr>
          <a:xfrm>
            <a:off x="9173794" y="1031272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68" name="object 1368"/>
          <p:cNvSpPr txBox="1"/>
          <p:nvPr/>
        </p:nvSpPr>
        <p:spPr>
          <a:xfrm>
            <a:off x="2150852" y="1031272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69" name="object 1369"/>
          <p:cNvSpPr txBox="1"/>
          <p:nvPr/>
        </p:nvSpPr>
        <p:spPr>
          <a:xfrm>
            <a:off x="1314481" y="2592212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70" name="object 1370"/>
          <p:cNvSpPr txBox="1"/>
          <p:nvPr/>
        </p:nvSpPr>
        <p:spPr>
          <a:xfrm>
            <a:off x="1314481" y="3552695"/>
            <a:ext cx="118745" cy="1930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71" name="object 1371"/>
          <p:cNvSpPr txBox="1"/>
          <p:nvPr/>
        </p:nvSpPr>
        <p:spPr>
          <a:xfrm>
            <a:off x="1314481" y="4564505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72" name="object 1372"/>
          <p:cNvSpPr txBox="1"/>
          <p:nvPr/>
        </p:nvSpPr>
        <p:spPr>
          <a:xfrm>
            <a:off x="1314481" y="5882936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4990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73" name="object 1373"/>
          <p:cNvSpPr txBox="1"/>
          <p:nvPr/>
        </p:nvSpPr>
        <p:spPr>
          <a:xfrm>
            <a:off x="2811656" y="700805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74" name="object 1374"/>
          <p:cNvSpPr txBox="1"/>
          <p:nvPr/>
        </p:nvSpPr>
        <p:spPr>
          <a:xfrm>
            <a:off x="4137312" y="700805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75" name="object 1375"/>
          <p:cNvSpPr txBox="1"/>
          <p:nvPr/>
        </p:nvSpPr>
        <p:spPr>
          <a:xfrm>
            <a:off x="5332426" y="700805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76" name="object 1376"/>
          <p:cNvSpPr txBox="1"/>
          <p:nvPr/>
        </p:nvSpPr>
        <p:spPr>
          <a:xfrm>
            <a:off x="6527541" y="700805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77" name="object 1377"/>
          <p:cNvSpPr txBox="1"/>
          <p:nvPr/>
        </p:nvSpPr>
        <p:spPr>
          <a:xfrm>
            <a:off x="8118329" y="700805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78" name="object 1378"/>
          <p:cNvSpPr txBox="1"/>
          <p:nvPr/>
        </p:nvSpPr>
        <p:spPr>
          <a:xfrm>
            <a:off x="1791609" y="1793471"/>
            <a:ext cx="565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79" name="object 1379"/>
          <p:cNvSpPr txBox="1"/>
          <p:nvPr/>
        </p:nvSpPr>
        <p:spPr>
          <a:xfrm>
            <a:off x="1802740" y="2080865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80" name="object 1380"/>
          <p:cNvSpPr txBox="1"/>
          <p:nvPr/>
        </p:nvSpPr>
        <p:spPr>
          <a:xfrm>
            <a:off x="1802740" y="2367247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81" name="object 1381"/>
          <p:cNvSpPr txBox="1"/>
          <p:nvPr/>
        </p:nvSpPr>
        <p:spPr>
          <a:xfrm>
            <a:off x="1799704" y="2654642"/>
            <a:ext cx="7493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82" name="object 1382"/>
          <p:cNvSpPr txBox="1"/>
          <p:nvPr/>
        </p:nvSpPr>
        <p:spPr>
          <a:xfrm>
            <a:off x="1802740" y="2941024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83" name="object 1383"/>
          <p:cNvSpPr txBox="1"/>
          <p:nvPr/>
        </p:nvSpPr>
        <p:spPr>
          <a:xfrm>
            <a:off x="1799704" y="3228418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84" name="object 1384"/>
          <p:cNvSpPr txBox="1"/>
          <p:nvPr/>
        </p:nvSpPr>
        <p:spPr>
          <a:xfrm>
            <a:off x="2076979" y="1793471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85" name="object 1385"/>
          <p:cNvSpPr txBox="1"/>
          <p:nvPr/>
        </p:nvSpPr>
        <p:spPr>
          <a:xfrm>
            <a:off x="2087098" y="2080865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86" name="object 1386"/>
          <p:cNvSpPr txBox="1"/>
          <p:nvPr/>
        </p:nvSpPr>
        <p:spPr>
          <a:xfrm>
            <a:off x="2083051" y="2367247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87" name="object 1387"/>
          <p:cNvSpPr txBox="1"/>
          <p:nvPr/>
        </p:nvSpPr>
        <p:spPr>
          <a:xfrm>
            <a:off x="2077991" y="2654642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88" name="object 1388"/>
          <p:cNvSpPr txBox="1"/>
          <p:nvPr/>
        </p:nvSpPr>
        <p:spPr>
          <a:xfrm>
            <a:off x="2077991" y="2941024"/>
            <a:ext cx="8763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89" name="object 1389"/>
          <p:cNvSpPr txBox="1"/>
          <p:nvPr/>
        </p:nvSpPr>
        <p:spPr>
          <a:xfrm>
            <a:off x="2077991" y="3228418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0" name="object 1390"/>
          <p:cNvSpPr txBox="1"/>
          <p:nvPr/>
        </p:nvSpPr>
        <p:spPr>
          <a:xfrm>
            <a:off x="2365385" y="1793471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1" name="object 1391"/>
          <p:cNvSpPr txBox="1"/>
          <p:nvPr/>
        </p:nvSpPr>
        <p:spPr>
          <a:xfrm>
            <a:off x="2365385" y="2080865"/>
            <a:ext cx="1060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2" name="object 1392"/>
          <p:cNvSpPr txBox="1"/>
          <p:nvPr/>
        </p:nvSpPr>
        <p:spPr>
          <a:xfrm>
            <a:off x="2375505" y="2377367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3" name="object 1393"/>
          <p:cNvSpPr txBox="1"/>
          <p:nvPr/>
        </p:nvSpPr>
        <p:spPr>
          <a:xfrm>
            <a:off x="2365385" y="2654642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4" name="object 1394"/>
          <p:cNvSpPr txBox="1"/>
          <p:nvPr/>
        </p:nvSpPr>
        <p:spPr>
          <a:xfrm>
            <a:off x="2365385" y="2941024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5" name="object 1395"/>
          <p:cNvSpPr txBox="1"/>
          <p:nvPr/>
        </p:nvSpPr>
        <p:spPr>
          <a:xfrm>
            <a:off x="2365385" y="3228418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6" name="object 1396"/>
          <p:cNvSpPr txBox="1"/>
          <p:nvPr/>
        </p:nvSpPr>
        <p:spPr>
          <a:xfrm>
            <a:off x="2651767" y="1793471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7" name="object 1397"/>
          <p:cNvSpPr txBox="1"/>
          <p:nvPr/>
        </p:nvSpPr>
        <p:spPr>
          <a:xfrm>
            <a:off x="2662899" y="2080865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8" name="object 1398"/>
          <p:cNvSpPr txBox="1"/>
          <p:nvPr/>
        </p:nvSpPr>
        <p:spPr>
          <a:xfrm>
            <a:off x="2662899" y="2367247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9" name="object 1399"/>
          <p:cNvSpPr txBox="1"/>
          <p:nvPr/>
        </p:nvSpPr>
        <p:spPr>
          <a:xfrm>
            <a:off x="2662899" y="2654642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0" name="object 1400"/>
          <p:cNvSpPr txBox="1"/>
          <p:nvPr/>
        </p:nvSpPr>
        <p:spPr>
          <a:xfrm>
            <a:off x="2662899" y="2941024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1" name="object 1401"/>
          <p:cNvSpPr txBox="1"/>
          <p:nvPr/>
        </p:nvSpPr>
        <p:spPr>
          <a:xfrm>
            <a:off x="2626469" y="3213239"/>
            <a:ext cx="1187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2" name="object 1402"/>
          <p:cNvSpPr txBox="1"/>
          <p:nvPr/>
        </p:nvSpPr>
        <p:spPr>
          <a:xfrm>
            <a:off x="2912851" y="1778292"/>
            <a:ext cx="59905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743450" algn="l"/>
                <a:tab pos="5029835" algn="l"/>
                <a:tab pos="5316855" algn="l"/>
                <a:tab pos="5603240" algn="l"/>
                <a:tab pos="5890895" algn="l"/>
              </a:tabLst>
            </a:pPr>
            <a:r>
              <a:rPr dirty="0" sz="700" spc="10" i="1">
                <a:latin typeface="ISOCPEUR"/>
                <a:cs typeface="ISOCPEUR"/>
              </a:rPr>
              <a:t>25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64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65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66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67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68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3" name="object 1403"/>
          <p:cNvSpPr txBox="1"/>
          <p:nvPr/>
        </p:nvSpPr>
        <p:spPr>
          <a:xfrm>
            <a:off x="2912851" y="2065686"/>
            <a:ext cx="598805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733925" algn="l"/>
                <a:tab pos="5020310" algn="l"/>
                <a:tab pos="5307965" algn="l"/>
                <a:tab pos="5594350" algn="l"/>
                <a:tab pos="5881370" algn="l"/>
              </a:tabLst>
            </a:pPr>
            <a:r>
              <a:rPr dirty="0" sz="700" spc="10" i="1">
                <a:latin typeface="ISOCPEUR"/>
                <a:cs typeface="ISOCPEUR"/>
              </a:rPr>
              <a:t>26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70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71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72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73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74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4" name="object 1404"/>
          <p:cNvSpPr txBox="1"/>
          <p:nvPr/>
        </p:nvSpPr>
        <p:spPr>
          <a:xfrm>
            <a:off x="2906779" y="2338913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5" name="object 1405"/>
          <p:cNvSpPr txBox="1"/>
          <p:nvPr/>
        </p:nvSpPr>
        <p:spPr>
          <a:xfrm>
            <a:off x="2912851" y="2639462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6" name="object 1406"/>
          <p:cNvSpPr txBox="1"/>
          <p:nvPr/>
        </p:nvSpPr>
        <p:spPr>
          <a:xfrm>
            <a:off x="2922970" y="2928880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7" name="object 1407"/>
          <p:cNvSpPr txBox="1"/>
          <p:nvPr/>
        </p:nvSpPr>
        <p:spPr>
          <a:xfrm>
            <a:off x="2912851" y="3213239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8" name="object 1408"/>
          <p:cNvSpPr txBox="1"/>
          <p:nvPr/>
        </p:nvSpPr>
        <p:spPr>
          <a:xfrm>
            <a:off x="2821775" y="1378671"/>
            <a:ext cx="6035675" cy="3270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2105" algn="l"/>
                <a:tab pos="676910" algn="l"/>
                <a:tab pos="1152525" algn="l"/>
                <a:tab pos="1624330" algn="l"/>
                <a:tab pos="1958339" algn="l"/>
                <a:tab pos="2433955" algn="l"/>
                <a:tab pos="2905760" algn="l"/>
                <a:tab pos="3239135" algn="l"/>
                <a:tab pos="3702050" algn="l"/>
                <a:tab pos="4165600" algn="l"/>
                <a:tab pos="4478020" algn="l"/>
                <a:tab pos="4760595" algn="l"/>
                <a:tab pos="5032375" algn="l"/>
                <a:tab pos="5320030" algn="l"/>
                <a:tab pos="5606415" algn="l"/>
                <a:tab pos="5894070" algn="l"/>
              </a:tabLst>
            </a:pPr>
            <a:r>
              <a:rPr dirty="0" sz="550" spc="10" i="1">
                <a:latin typeface="ISOCPEUR"/>
                <a:cs typeface="ISOCPEUR"/>
              </a:rPr>
              <a:t>1200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1490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1400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5" i="1">
                <a:latin typeface="ISOCPEUR"/>
                <a:cs typeface="ISOCPEUR"/>
              </a:rPr>
              <a:t>2560</a:t>
            </a:r>
            <a:r>
              <a:rPr dirty="0" sz="550" spc="15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1400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1400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5" i="1">
                <a:latin typeface="ISOCPEUR"/>
                <a:cs typeface="ISOCPEUR"/>
              </a:rPr>
              <a:t>2560</a:t>
            </a:r>
            <a:r>
              <a:rPr dirty="0" sz="550" spc="15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1400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1400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5" i="1">
                <a:latin typeface="ISOCPEUR"/>
                <a:cs typeface="ISOCPEUR"/>
              </a:rPr>
              <a:t>2470</a:t>
            </a:r>
            <a:r>
              <a:rPr dirty="0" sz="550" spc="15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1400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1200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1120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1200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1200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1200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28"/>
              </a:spcBef>
            </a:pPr>
            <a:endParaRPr sz="650">
              <a:latin typeface="Times New Roman"/>
              <a:cs typeface="Times New Roman"/>
            </a:endParaRPr>
          </a:p>
          <a:p>
            <a:pPr marL="459740">
              <a:lnSpc>
                <a:spcPct val="100000"/>
              </a:lnSpc>
              <a:tabLst>
                <a:tab pos="807720" algn="l"/>
              </a:tabLst>
            </a:pPr>
            <a:r>
              <a:rPr dirty="0" baseline="-11904" sz="1050" spc="15" i="1">
                <a:latin typeface="ISOCPEUR"/>
                <a:cs typeface="ISOCPEUR"/>
              </a:rPr>
              <a:t>31</a:t>
            </a:r>
            <a:r>
              <a:rPr dirty="0" baseline="-11904" sz="1050" spc="1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34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9" name="object 1409"/>
          <p:cNvSpPr txBox="1"/>
          <p:nvPr/>
        </p:nvSpPr>
        <p:spPr>
          <a:xfrm>
            <a:off x="3269058" y="1874427"/>
            <a:ext cx="3932554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47345" algn="l"/>
                <a:tab pos="959485" algn="l"/>
                <a:tab pos="1290320" algn="l"/>
                <a:tab pos="1625600" algn="l"/>
                <a:tab pos="2237740" algn="l"/>
                <a:tab pos="2575560" algn="l"/>
                <a:tab pos="2909570" algn="l"/>
                <a:tab pos="3213100" algn="l"/>
                <a:tab pos="3500754" algn="l"/>
                <a:tab pos="3832225" algn="l"/>
              </a:tabLst>
            </a:pPr>
            <a:r>
              <a:rPr dirty="0" sz="700" spc="10" i="1">
                <a:latin typeface="ISOCPEUR"/>
                <a:cs typeface="ISOCPEUR"/>
              </a:rPr>
              <a:t>32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35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38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41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5" i="1">
                <a:latin typeface="ISOCPEUR"/>
                <a:cs typeface="ISOCPEUR"/>
              </a:rPr>
              <a:t>44</a:t>
            </a:r>
            <a:r>
              <a:rPr dirty="0" sz="700" spc="1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47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53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55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57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10" name="object 1410"/>
          <p:cNvSpPr/>
          <p:nvPr/>
        </p:nvSpPr>
        <p:spPr>
          <a:xfrm>
            <a:off x="5131605" y="2351099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66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5238872" y="1651841"/>
            <a:ext cx="0" cy="728980"/>
          </a:xfrm>
          <a:custGeom>
            <a:avLst/>
            <a:gdLst/>
            <a:ahLst/>
            <a:cxnLst/>
            <a:rect l="l" t="t" r="r" b="b"/>
            <a:pathLst>
              <a:path w="0" h="728980">
                <a:moveTo>
                  <a:pt x="0" y="0"/>
                </a:moveTo>
                <a:lnTo>
                  <a:pt x="0" y="7286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5220657" y="233288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5220657" y="199792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5131605" y="1681188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66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5220657" y="199792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5220657" y="166398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6412735" y="2351099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 h="0">
                <a:moveTo>
                  <a:pt x="0" y="0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6445118" y="1651841"/>
            <a:ext cx="0" cy="728980"/>
          </a:xfrm>
          <a:custGeom>
            <a:avLst/>
            <a:gdLst/>
            <a:ahLst/>
            <a:cxnLst/>
            <a:rect l="l" t="t" r="r" b="b"/>
            <a:pathLst>
              <a:path w="0" h="728980">
                <a:moveTo>
                  <a:pt x="0" y="0"/>
                </a:moveTo>
                <a:lnTo>
                  <a:pt x="0" y="7286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6426903" y="233288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6426903" y="199792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6412735" y="1681188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 h="0">
                <a:moveTo>
                  <a:pt x="0" y="0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6426903" y="199792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6426903" y="166398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6590839" y="253628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6877221" y="253628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 txBox="1"/>
          <p:nvPr/>
        </p:nvSpPr>
        <p:spPr>
          <a:xfrm>
            <a:off x="3269058" y="2208371"/>
            <a:ext cx="3633470" cy="564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47345" algn="l"/>
                <a:tab pos="959485" algn="l"/>
                <a:tab pos="1290320" algn="l"/>
                <a:tab pos="1625600" algn="l"/>
                <a:tab pos="2237740" algn="l"/>
                <a:tab pos="2602230" algn="l"/>
                <a:tab pos="2909570" algn="l"/>
                <a:tab pos="3500754" algn="l"/>
              </a:tabLst>
            </a:pPr>
            <a:r>
              <a:rPr dirty="0" sz="700" spc="10" i="1">
                <a:latin typeface="ISOCPEUR"/>
                <a:cs typeface="ISOCPEUR"/>
              </a:rPr>
              <a:t>33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36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39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42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45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48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51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54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58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24"/>
              </a:spcBef>
            </a:pPr>
            <a:endParaRPr sz="1000">
              <a:latin typeface="Times New Roman"/>
              <a:cs typeface="Times New Roman"/>
            </a:endParaRPr>
          </a:p>
          <a:p>
            <a:pPr marL="229870">
              <a:lnSpc>
                <a:spcPct val="100000"/>
              </a:lnSpc>
              <a:tabLst>
                <a:tab pos="705485" algn="l"/>
                <a:tab pos="1177290" algn="l"/>
                <a:tab pos="1511300" algn="l"/>
                <a:tab pos="1986914" algn="l"/>
                <a:tab pos="2458085" algn="l"/>
                <a:tab pos="2792095" algn="l"/>
                <a:tab pos="3114040" algn="l"/>
                <a:tab pos="3409315" algn="l"/>
              </a:tabLst>
            </a:pPr>
            <a:r>
              <a:rPr dirty="0" sz="550" spc="10" i="1">
                <a:latin typeface="ISOCPEUR"/>
                <a:cs typeface="ISOCPEUR"/>
              </a:rPr>
              <a:t>1400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5" i="1">
                <a:latin typeface="ISOCPEUR"/>
                <a:cs typeface="ISOCPEUR"/>
              </a:rPr>
              <a:t>2560</a:t>
            </a:r>
            <a:r>
              <a:rPr dirty="0" sz="550" spc="15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1400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1400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5" i="1">
                <a:latin typeface="ISOCPEUR"/>
                <a:cs typeface="ISOCPEUR"/>
              </a:rPr>
              <a:t>2560</a:t>
            </a:r>
            <a:r>
              <a:rPr dirty="0" sz="550" spc="15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1400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1400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1270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18"/>
              </a:spcBef>
            </a:pPr>
            <a:endParaRPr sz="700">
              <a:latin typeface="Times New Roman"/>
              <a:cs typeface="Times New Roman"/>
            </a:endParaRPr>
          </a:p>
          <a:p>
            <a:pPr marL="817880">
              <a:lnSpc>
                <a:spcPct val="100000"/>
              </a:lnSpc>
              <a:tabLst>
                <a:tab pos="1104265" algn="l"/>
                <a:tab pos="1391920" algn="l"/>
                <a:tab pos="1678305" algn="l"/>
                <a:tab pos="2386330" algn="l"/>
                <a:tab pos="2672715" algn="l"/>
                <a:tab pos="3502660" algn="l"/>
              </a:tabLst>
            </a:pPr>
            <a:r>
              <a:rPr dirty="0" sz="700" spc="10" i="1">
                <a:latin typeface="ISOCPEUR"/>
                <a:cs typeface="ISOCPEUR"/>
              </a:rPr>
              <a:t>110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112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118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125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135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141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157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7" name="object 1427"/>
          <p:cNvSpPr txBox="1"/>
          <p:nvPr/>
        </p:nvSpPr>
        <p:spPr>
          <a:xfrm>
            <a:off x="4225352" y="1516196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8" name="object 1428"/>
          <p:cNvSpPr txBox="1"/>
          <p:nvPr/>
        </p:nvSpPr>
        <p:spPr>
          <a:xfrm>
            <a:off x="4547152" y="1539471"/>
            <a:ext cx="26574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47345" algn="l"/>
                <a:tab pos="959485" algn="l"/>
                <a:tab pos="1293495" algn="l"/>
                <a:tab pos="1631314" algn="l"/>
                <a:tab pos="2222500" algn="l"/>
                <a:tab pos="2557145" algn="l"/>
              </a:tabLst>
            </a:pPr>
            <a:r>
              <a:rPr dirty="0" sz="700" spc="10" i="1">
                <a:latin typeface="ISOCPEUR"/>
                <a:cs typeface="ISOCPEUR"/>
              </a:rPr>
              <a:t>40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43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46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49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52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56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9" name="object 1429"/>
          <p:cNvSpPr txBox="1"/>
          <p:nvPr/>
        </p:nvSpPr>
        <p:spPr>
          <a:xfrm>
            <a:off x="7091198" y="2232658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0" name="object 1430"/>
          <p:cNvSpPr txBox="1"/>
          <p:nvPr/>
        </p:nvSpPr>
        <p:spPr>
          <a:xfrm>
            <a:off x="7375556" y="1706443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1" name="object 1431"/>
          <p:cNvSpPr txBox="1"/>
          <p:nvPr/>
        </p:nvSpPr>
        <p:spPr>
          <a:xfrm>
            <a:off x="7375556" y="2041399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2" name="object 1432"/>
          <p:cNvSpPr txBox="1"/>
          <p:nvPr/>
        </p:nvSpPr>
        <p:spPr>
          <a:xfrm>
            <a:off x="9077659" y="1778292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3" name="object 1433"/>
          <p:cNvSpPr txBox="1"/>
          <p:nvPr/>
        </p:nvSpPr>
        <p:spPr>
          <a:xfrm>
            <a:off x="9068551" y="2065686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4" name="object 1434"/>
          <p:cNvSpPr txBox="1"/>
          <p:nvPr/>
        </p:nvSpPr>
        <p:spPr>
          <a:xfrm>
            <a:off x="7634616" y="2352068"/>
            <a:ext cx="126873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98450" algn="l"/>
                <a:tab pos="586105" algn="l"/>
                <a:tab pos="872490" algn="l"/>
                <a:tab pos="1169035" algn="l"/>
              </a:tabLst>
            </a:pPr>
            <a:r>
              <a:rPr dirty="0" sz="700" spc="10" i="1">
                <a:latin typeface="ISOCPEUR"/>
                <a:cs typeface="ISOCPEUR"/>
              </a:rPr>
              <a:t>76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77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78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79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5" name="object 1435"/>
          <p:cNvSpPr txBox="1"/>
          <p:nvPr/>
        </p:nvSpPr>
        <p:spPr>
          <a:xfrm>
            <a:off x="9077659" y="2352068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6" name="object 1436"/>
          <p:cNvSpPr txBox="1"/>
          <p:nvPr/>
        </p:nvSpPr>
        <p:spPr>
          <a:xfrm>
            <a:off x="1745059" y="3631175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7" name="object 1437"/>
          <p:cNvSpPr txBox="1"/>
          <p:nvPr/>
        </p:nvSpPr>
        <p:spPr>
          <a:xfrm>
            <a:off x="1743035" y="3962083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8" name="object 1438"/>
          <p:cNvSpPr txBox="1"/>
          <p:nvPr/>
        </p:nvSpPr>
        <p:spPr>
          <a:xfrm>
            <a:off x="2049656" y="3502657"/>
            <a:ext cx="1187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9" name="object 1439"/>
          <p:cNvSpPr txBox="1"/>
          <p:nvPr/>
        </p:nvSpPr>
        <p:spPr>
          <a:xfrm>
            <a:off x="2049656" y="3789039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0" name="object 1440"/>
          <p:cNvSpPr txBox="1"/>
          <p:nvPr/>
        </p:nvSpPr>
        <p:spPr>
          <a:xfrm>
            <a:off x="2049656" y="4123995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1" name="object 1441"/>
          <p:cNvSpPr txBox="1"/>
          <p:nvPr/>
        </p:nvSpPr>
        <p:spPr>
          <a:xfrm>
            <a:off x="2384612" y="3502657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2" name="object 1442"/>
          <p:cNvSpPr txBox="1"/>
          <p:nvPr/>
        </p:nvSpPr>
        <p:spPr>
          <a:xfrm>
            <a:off x="2384612" y="3789039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3" name="object 1443"/>
          <p:cNvSpPr txBox="1"/>
          <p:nvPr/>
        </p:nvSpPr>
        <p:spPr>
          <a:xfrm>
            <a:off x="2384612" y="4123995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4" name="object 1444"/>
          <p:cNvSpPr txBox="1"/>
          <p:nvPr/>
        </p:nvSpPr>
        <p:spPr>
          <a:xfrm>
            <a:off x="2976604" y="3499621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5" name="object 1445"/>
          <p:cNvSpPr txBox="1"/>
          <p:nvPr/>
        </p:nvSpPr>
        <p:spPr>
          <a:xfrm>
            <a:off x="2976604" y="3789039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6" name="object 1446"/>
          <p:cNvSpPr txBox="1"/>
          <p:nvPr/>
        </p:nvSpPr>
        <p:spPr>
          <a:xfrm>
            <a:off x="2976604" y="4076433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7" name="object 1447"/>
          <p:cNvSpPr txBox="1"/>
          <p:nvPr/>
        </p:nvSpPr>
        <p:spPr>
          <a:xfrm>
            <a:off x="2976604" y="4362815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8" name="object 1448"/>
          <p:cNvSpPr txBox="1"/>
          <p:nvPr/>
        </p:nvSpPr>
        <p:spPr>
          <a:xfrm>
            <a:off x="3262986" y="2925845"/>
            <a:ext cx="1187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9" name="object 1449"/>
          <p:cNvSpPr txBox="1"/>
          <p:nvPr/>
        </p:nvSpPr>
        <p:spPr>
          <a:xfrm>
            <a:off x="3262986" y="3213239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0" name="object 1450"/>
          <p:cNvSpPr txBox="1"/>
          <p:nvPr/>
        </p:nvSpPr>
        <p:spPr>
          <a:xfrm>
            <a:off x="3262986" y="3499621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1" name="object 1451"/>
          <p:cNvSpPr txBox="1"/>
          <p:nvPr/>
        </p:nvSpPr>
        <p:spPr>
          <a:xfrm>
            <a:off x="3228580" y="3804218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2" name="object 1452"/>
          <p:cNvSpPr txBox="1"/>
          <p:nvPr/>
        </p:nvSpPr>
        <p:spPr>
          <a:xfrm>
            <a:off x="3228580" y="4091613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3" name="object 1453"/>
          <p:cNvSpPr txBox="1"/>
          <p:nvPr/>
        </p:nvSpPr>
        <p:spPr>
          <a:xfrm>
            <a:off x="3228580" y="4377995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4" name="object 1454"/>
          <p:cNvSpPr/>
          <p:nvPr/>
        </p:nvSpPr>
        <p:spPr>
          <a:xfrm>
            <a:off x="9327155" y="1921020"/>
            <a:ext cx="408940" cy="0"/>
          </a:xfrm>
          <a:custGeom>
            <a:avLst/>
            <a:gdLst/>
            <a:ahLst/>
            <a:cxnLst/>
            <a:rect l="l" t="t" r="r" b="b"/>
            <a:pathLst>
              <a:path w="408940" h="0">
                <a:moveTo>
                  <a:pt x="0" y="0"/>
                </a:moveTo>
                <a:lnTo>
                  <a:pt x="408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9687410" y="199792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9687410" y="190280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4244123" y="4553106"/>
            <a:ext cx="337185" cy="0"/>
          </a:xfrm>
          <a:custGeom>
            <a:avLst/>
            <a:gdLst/>
            <a:ahLst/>
            <a:cxnLst/>
            <a:rect l="l" t="t" r="r" b="b"/>
            <a:pathLst>
              <a:path w="337185" h="0">
                <a:moveTo>
                  <a:pt x="0" y="0"/>
                </a:moveTo>
                <a:lnTo>
                  <a:pt x="3369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4256267" y="502872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4256267" y="453489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4244123" y="4218150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0" y="0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4256267" y="453489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4256267" y="419993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4256267" y="419993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4256267" y="391355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4244123" y="3644373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0" y="0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4256267" y="391355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4256267" y="362615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4256267" y="362615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4256267" y="333674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4401988" y="4325416"/>
            <a:ext cx="0" cy="95250"/>
          </a:xfrm>
          <a:custGeom>
            <a:avLst/>
            <a:gdLst/>
            <a:ahLst/>
            <a:cxnLst/>
            <a:rect l="l" t="t" r="r" b="b"/>
            <a:pathLst>
              <a:path w="0"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4689382" y="4325416"/>
            <a:ext cx="0" cy="95250"/>
          </a:xfrm>
          <a:custGeom>
            <a:avLst/>
            <a:gdLst/>
            <a:ahLst/>
            <a:cxnLst/>
            <a:rect l="l" t="t" r="r" b="b"/>
            <a:pathLst>
              <a:path w="0"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4372642" y="4390182"/>
            <a:ext cx="5166360" cy="0"/>
          </a:xfrm>
          <a:custGeom>
            <a:avLst/>
            <a:gdLst/>
            <a:ahLst/>
            <a:cxnLst/>
            <a:rect l="l" t="t" r="r" b="b"/>
            <a:pathLst>
              <a:path w="5166359" h="0">
                <a:moveTo>
                  <a:pt x="0" y="0"/>
                </a:moveTo>
                <a:lnTo>
                  <a:pt x="5166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4384785" y="437196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4671167" y="437196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4975764" y="4325416"/>
            <a:ext cx="0" cy="95250"/>
          </a:xfrm>
          <a:custGeom>
            <a:avLst/>
            <a:gdLst/>
            <a:ahLst/>
            <a:cxnLst/>
            <a:rect l="l" t="t" r="r" b="b"/>
            <a:pathLst>
              <a:path w="0"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4671167" y="437196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4957549" y="43719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5396736" y="4039034"/>
            <a:ext cx="0" cy="381635"/>
          </a:xfrm>
          <a:custGeom>
            <a:avLst/>
            <a:gdLst/>
            <a:ahLst/>
            <a:cxnLst/>
            <a:rect l="l" t="t" r="r" b="b"/>
            <a:pathLst>
              <a:path w="0" h="381635">
                <a:moveTo>
                  <a:pt x="0" y="0"/>
                </a:moveTo>
                <a:lnTo>
                  <a:pt x="0" y="381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4957549" y="43719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5378521" y="43719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5683119" y="4325416"/>
            <a:ext cx="0" cy="95250"/>
          </a:xfrm>
          <a:custGeom>
            <a:avLst/>
            <a:gdLst/>
            <a:ahLst/>
            <a:cxnLst/>
            <a:rect l="l" t="t" r="r" b="b"/>
            <a:pathLst>
              <a:path w="0"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5378521" y="43719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5665915" y="437196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5970513" y="4325416"/>
            <a:ext cx="0" cy="95250"/>
          </a:xfrm>
          <a:custGeom>
            <a:avLst/>
            <a:gdLst/>
            <a:ahLst/>
            <a:cxnLst/>
            <a:rect l="l" t="t" r="r" b="b"/>
            <a:pathLst>
              <a:path w="0"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5665915" y="437196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5952297" y="43719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6256895" y="4325416"/>
            <a:ext cx="0" cy="95250"/>
          </a:xfrm>
          <a:custGeom>
            <a:avLst/>
            <a:gdLst/>
            <a:ahLst/>
            <a:cxnLst/>
            <a:rect l="l" t="t" r="r" b="b"/>
            <a:pathLst>
              <a:path w="0"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5952297" y="43719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6239692" y="437196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6656616" y="4039034"/>
            <a:ext cx="0" cy="381635"/>
          </a:xfrm>
          <a:custGeom>
            <a:avLst/>
            <a:gdLst/>
            <a:ahLst/>
            <a:cxnLst/>
            <a:rect l="l" t="t" r="r" b="b"/>
            <a:pathLst>
              <a:path w="0" h="381635">
                <a:moveTo>
                  <a:pt x="0" y="0"/>
                </a:moveTo>
                <a:lnTo>
                  <a:pt x="0" y="381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6239692" y="437196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6638401" y="43719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6942998" y="4325416"/>
            <a:ext cx="0" cy="95250"/>
          </a:xfrm>
          <a:custGeom>
            <a:avLst/>
            <a:gdLst/>
            <a:ahLst/>
            <a:cxnLst/>
            <a:rect l="l" t="t" r="r" b="b"/>
            <a:pathLst>
              <a:path w="0"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6638401" y="43719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6925795" y="437196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6925795" y="437196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7212177" y="43719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7516774" y="4325416"/>
            <a:ext cx="0" cy="95250"/>
          </a:xfrm>
          <a:custGeom>
            <a:avLst/>
            <a:gdLst/>
            <a:ahLst/>
            <a:cxnLst/>
            <a:rect l="l" t="t" r="r" b="b"/>
            <a:pathLst>
              <a:path w="0"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7212177" y="43719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7499571" y="437196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7804168" y="4325416"/>
            <a:ext cx="0" cy="95250"/>
          </a:xfrm>
          <a:custGeom>
            <a:avLst/>
            <a:gdLst/>
            <a:ahLst/>
            <a:cxnLst/>
            <a:rect l="l" t="t" r="r" b="b"/>
            <a:pathLst>
              <a:path w="0" h="95250">
                <a:moveTo>
                  <a:pt x="0" y="0"/>
                </a:moveTo>
                <a:lnTo>
                  <a:pt x="0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7499571" y="437196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7785954" y="43719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7785954" y="43719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8256511" y="43719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8884932" y="4373990"/>
            <a:ext cx="0" cy="46990"/>
          </a:xfrm>
          <a:custGeom>
            <a:avLst/>
            <a:gdLst/>
            <a:ahLst/>
            <a:cxnLst/>
            <a:rect l="l" t="t" r="r" b="b"/>
            <a:pathLst>
              <a:path w="0" h="46989">
                <a:moveTo>
                  <a:pt x="0" y="0"/>
                </a:moveTo>
                <a:lnTo>
                  <a:pt x="0" y="465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8256511" y="43719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8866717" y="437196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8866717" y="437196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9201673" y="437196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4689382" y="4660372"/>
            <a:ext cx="0" cy="93345"/>
          </a:xfrm>
          <a:custGeom>
            <a:avLst/>
            <a:gdLst/>
            <a:ahLst/>
            <a:cxnLst/>
            <a:rect l="l" t="t" r="r" b="b"/>
            <a:pathLst>
              <a:path w="0" h="93345">
                <a:moveTo>
                  <a:pt x="0" y="0"/>
                </a:moveTo>
                <a:lnTo>
                  <a:pt x="0" y="930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5358282" y="4660372"/>
            <a:ext cx="0" cy="93345"/>
          </a:xfrm>
          <a:custGeom>
            <a:avLst/>
            <a:gdLst/>
            <a:ahLst/>
            <a:cxnLst/>
            <a:rect l="l" t="t" r="r" b="b"/>
            <a:pathLst>
              <a:path w="0" h="93345">
                <a:moveTo>
                  <a:pt x="0" y="0"/>
                </a:moveTo>
                <a:lnTo>
                  <a:pt x="0" y="930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3614690" y="4723114"/>
            <a:ext cx="5801995" cy="0"/>
          </a:xfrm>
          <a:custGeom>
            <a:avLst/>
            <a:gdLst/>
            <a:ahLst/>
            <a:cxnLst/>
            <a:rect l="l" t="t" r="r" b="b"/>
            <a:pathLst>
              <a:path w="5801995" h="0">
                <a:moveTo>
                  <a:pt x="0" y="0"/>
                </a:moveTo>
                <a:lnTo>
                  <a:pt x="5801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4671167" y="470591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5340067" y="470591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5970513" y="4660372"/>
            <a:ext cx="0" cy="93345"/>
          </a:xfrm>
          <a:custGeom>
            <a:avLst/>
            <a:gdLst/>
            <a:ahLst/>
            <a:cxnLst/>
            <a:rect l="l" t="t" r="r" b="b"/>
            <a:pathLst>
              <a:path w="0" h="93345">
                <a:moveTo>
                  <a:pt x="0" y="0"/>
                </a:moveTo>
                <a:lnTo>
                  <a:pt x="0" y="930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5340067" y="470591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5952297" y="470591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6639412" y="4660372"/>
            <a:ext cx="0" cy="93345"/>
          </a:xfrm>
          <a:custGeom>
            <a:avLst/>
            <a:gdLst/>
            <a:ahLst/>
            <a:cxnLst/>
            <a:rect l="l" t="t" r="r" b="b"/>
            <a:pathLst>
              <a:path w="0" h="93345">
                <a:moveTo>
                  <a:pt x="0" y="0"/>
                </a:moveTo>
                <a:lnTo>
                  <a:pt x="0" y="930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5952297" y="470591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6622209" y="470591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6622209" y="470591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7212177" y="470591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8274726" y="4554118"/>
            <a:ext cx="0" cy="199390"/>
          </a:xfrm>
          <a:custGeom>
            <a:avLst/>
            <a:gdLst/>
            <a:ahLst/>
            <a:cxnLst/>
            <a:rect l="l" t="t" r="r" b="b"/>
            <a:pathLst>
              <a:path w="0" h="199389">
                <a:moveTo>
                  <a:pt x="0" y="0"/>
                </a:moveTo>
                <a:lnTo>
                  <a:pt x="0" y="1993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7212177" y="470591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8256511" y="470591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8256511" y="470591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9033689" y="470591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9033689" y="470591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9201673" y="470591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9386861" y="4693767"/>
            <a:ext cx="0" cy="245110"/>
          </a:xfrm>
          <a:custGeom>
            <a:avLst/>
            <a:gdLst/>
            <a:ahLst/>
            <a:cxnLst/>
            <a:rect l="l" t="t" r="r" b="b"/>
            <a:pathLst>
              <a:path w="0" h="245110">
                <a:moveTo>
                  <a:pt x="0" y="2448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9201673" y="470591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9368645" y="470591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8076383" y="5880786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 h="0">
                <a:moveTo>
                  <a:pt x="0" y="0"/>
                </a:moveTo>
                <a:lnTo>
                  <a:pt x="910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8105730" y="3325609"/>
            <a:ext cx="0" cy="3308350"/>
          </a:xfrm>
          <a:custGeom>
            <a:avLst/>
            <a:gdLst/>
            <a:ahLst/>
            <a:cxnLst/>
            <a:rect l="l" t="t" r="r" b="b"/>
            <a:pathLst>
              <a:path w="0" h="3308350">
                <a:moveTo>
                  <a:pt x="0" y="0"/>
                </a:moveTo>
                <a:lnTo>
                  <a:pt x="0" y="33080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8087515" y="655676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8087515" y="586358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8087515" y="586358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8087515" y="514610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8076383" y="4446851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 h="0">
                <a:moveTo>
                  <a:pt x="0" y="0"/>
                </a:moveTo>
                <a:lnTo>
                  <a:pt x="910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8087515" y="514610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8087515" y="442863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8087515" y="442863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8087515" y="391355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8076383" y="3729377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 h="0">
                <a:moveTo>
                  <a:pt x="0" y="0"/>
                </a:moveTo>
                <a:lnTo>
                  <a:pt x="910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8087515" y="391355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8087515" y="37111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8087515" y="37111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8087515" y="333674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8016678" y="6429264"/>
            <a:ext cx="89535" cy="156845"/>
          </a:xfrm>
          <a:custGeom>
            <a:avLst/>
            <a:gdLst/>
            <a:ahLst/>
            <a:cxnLst/>
            <a:rect l="l" t="t" r="r" b="b"/>
            <a:pathLst>
              <a:path w="89534" h="156845">
                <a:moveTo>
                  <a:pt x="89051" y="156852"/>
                </a:moveTo>
                <a:lnTo>
                  <a:pt x="0" y="13054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8087515" y="655676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8087515" y="658004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5826816" y="2888446"/>
            <a:ext cx="0" cy="52705"/>
          </a:xfrm>
          <a:custGeom>
            <a:avLst/>
            <a:gdLst/>
            <a:ahLst/>
            <a:cxnLst/>
            <a:rect l="l" t="t" r="r" b="b"/>
            <a:pathLst>
              <a:path w="0" h="52705">
                <a:moveTo>
                  <a:pt x="0" y="0"/>
                </a:moveTo>
                <a:lnTo>
                  <a:pt x="0" y="526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5797469" y="2910203"/>
            <a:ext cx="346075" cy="0"/>
          </a:xfrm>
          <a:custGeom>
            <a:avLst/>
            <a:gdLst/>
            <a:ahLst/>
            <a:cxnLst/>
            <a:rect l="l" t="t" r="r" b="b"/>
            <a:pathLst>
              <a:path w="346075" h="0">
                <a:moveTo>
                  <a:pt x="0" y="0"/>
                </a:moveTo>
                <a:lnTo>
                  <a:pt x="34608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5952297" y="289249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5808600" y="289249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6114210" y="2888446"/>
            <a:ext cx="0" cy="52069"/>
          </a:xfrm>
          <a:custGeom>
            <a:avLst/>
            <a:gdLst/>
            <a:ahLst/>
            <a:cxnLst/>
            <a:rect l="l" t="t" r="r" b="b"/>
            <a:pathLst>
              <a:path w="0" h="52069">
                <a:moveTo>
                  <a:pt x="0" y="0"/>
                </a:moveTo>
                <a:lnTo>
                  <a:pt x="0" y="516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 txBox="1"/>
          <p:nvPr/>
        </p:nvSpPr>
        <p:spPr>
          <a:xfrm>
            <a:off x="3465376" y="2815642"/>
            <a:ext cx="3723640" cy="2438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75590" algn="l"/>
                <a:tab pos="863600" algn="l"/>
                <a:tab pos="1149985" algn="l"/>
                <a:tab pos="1437005" algn="l"/>
                <a:tab pos="2375535" algn="l"/>
              </a:tabLst>
            </a:pPr>
            <a:r>
              <a:rPr dirty="0" sz="550" spc="10" i="1">
                <a:latin typeface="ISOCPEUR"/>
                <a:cs typeface="ISOCPEUR"/>
              </a:rPr>
              <a:t>1200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1000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1200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1200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1200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baseline="10101" sz="825" spc="22" i="1">
                <a:latin typeface="ISOCPEUR"/>
                <a:cs typeface="ISOCPEUR"/>
              </a:rPr>
              <a:t>600</a:t>
            </a:r>
            <a:r>
              <a:rPr dirty="0" baseline="10101" sz="825" spc="135" i="1">
                <a:latin typeface="ISOCPEUR"/>
                <a:cs typeface="ISOCPEUR"/>
              </a:rPr>
              <a:t> </a:t>
            </a:r>
            <a:r>
              <a:rPr dirty="0" baseline="10101" sz="825" spc="22" i="1">
                <a:latin typeface="ISOCPEUR"/>
                <a:cs typeface="ISOCPEUR"/>
              </a:rPr>
              <a:t>600</a:t>
            </a:r>
            <a:endParaRPr baseline="10101" sz="825">
              <a:latin typeface="ISOCPEUR"/>
              <a:cs typeface="ISOCPEUR"/>
            </a:endParaRPr>
          </a:p>
          <a:p>
            <a:pPr marL="57150">
              <a:lnSpc>
                <a:spcPct val="100000"/>
              </a:lnSpc>
              <a:spcBef>
                <a:spcPts val="200"/>
              </a:spcBef>
              <a:tabLst>
                <a:tab pos="621665" algn="l"/>
                <a:tab pos="908050" algn="l"/>
                <a:tab pos="1195070" algn="l"/>
                <a:tab pos="1481455" algn="l"/>
                <a:tab pos="1758950" algn="l"/>
                <a:tab pos="2046605" algn="l"/>
                <a:tab pos="2360295" algn="l"/>
                <a:tab pos="2620010" algn="l"/>
                <a:tab pos="3306445" algn="l"/>
                <a:tab pos="3592829" algn="l"/>
              </a:tabLst>
            </a:pPr>
            <a:r>
              <a:rPr dirty="0" sz="700" spc="10" i="1">
                <a:latin typeface="ISOCPEUR"/>
                <a:cs typeface="ISOCPEUR"/>
              </a:rPr>
              <a:t>100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5" i="1">
                <a:latin typeface="ISOCPEUR"/>
                <a:cs typeface="ISOCPEUR"/>
              </a:rPr>
              <a:t>111</a:t>
            </a:r>
            <a:r>
              <a:rPr dirty="0" sz="700" spc="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113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119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126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131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136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baseline="3968" sz="1050" spc="15" i="1">
                <a:latin typeface="ISOCPEUR"/>
                <a:cs typeface="ISOCPEUR"/>
              </a:rPr>
              <a:t>142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148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166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167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59" name="object 1559"/>
          <p:cNvSpPr txBox="1"/>
          <p:nvPr/>
        </p:nvSpPr>
        <p:spPr>
          <a:xfrm>
            <a:off x="3509902" y="3228418"/>
            <a:ext cx="2397760" cy="125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720725" algn="l"/>
                <a:tab pos="1007110" algn="l"/>
                <a:tab pos="1294765" algn="l"/>
                <a:tab pos="2001520" algn="l"/>
                <a:tab pos="2260600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101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baseline="3968" sz="1050" spc="15" i="1">
                <a:latin typeface="ISOCPEUR"/>
                <a:cs typeface="ISOCPEUR"/>
              </a:rPr>
              <a:t>114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baseline="3968" sz="1050" spc="15" i="1">
                <a:latin typeface="ISOCPEUR"/>
                <a:cs typeface="ISOCPEUR"/>
              </a:rPr>
              <a:t>120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baseline="3968" sz="1050" spc="15" i="1">
                <a:latin typeface="ISOCPEUR"/>
                <a:cs typeface="ISOCPEUR"/>
              </a:rPr>
              <a:t>127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baseline="3968" sz="1050" spc="15" i="1">
                <a:latin typeface="ISOCPEUR"/>
                <a:cs typeface="ISOCPEUR"/>
              </a:rPr>
              <a:t>137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143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0" name="object 1560"/>
          <p:cNvSpPr txBox="1"/>
          <p:nvPr/>
        </p:nvSpPr>
        <p:spPr>
          <a:xfrm>
            <a:off x="3509902" y="3514800"/>
            <a:ext cx="563880" cy="4076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33070" algn="l"/>
              </a:tabLst>
            </a:pPr>
            <a:r>
              <a:rPr dirty="0" sz="700" spc="10" i="1">
                <a:latin typeface="ISOCPEUR"/>
                <a:cs typeface="ISOCPEUR"/>
              </a:rPr>
              <a:t>102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108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10"/>
              </a:spcBef>
              <a:tabLst>
                <a:tab pos="433070" algn="l"/>
              </a:tabLst>
            </a:pPr>
            <a:r>
              <a:rPr dirty="0" sz="700" spc="10" i="1">
                <a:latin typeface="ISOCPEUR"/>
                <a:cs typeface="ISOCPEUR"/>
              </a:rPr>
              <a:t>103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109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1" name="object 1561"/>
          <p:cNvSpPr txBox="1"/>
          <p:nvPr/>
        </p:nvSpPr>
        <p:spPr>
          <a:xfrm>
            <a:off x="3509902" y="4091613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2" name="object 1562"/>
          <p:cNvSpPr txBox="1"/>
          <p:nvPr/>
        </p:nvSpPr>
        <p:spPr>
          <a:xfrm>
            <a:off x="3509902" y="4377995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3" name="object 1563"/>
          <p:cNvSpPr txBox="1"/>
          <p:nvPr/>
        </p:nvSpPr>
        <p:spPr>
          <a:xfrm>
            <a:off x="3749735" y="3084721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4" name="object 1564"/>
          <p:cNvSpPr txBox="1"/>
          <p:nvPr/>
        </p:nvSpPr>
        <p:spPr>
          <a:xfrm>
            <a:off x="3749735" y="3372115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5" name="object 1565"/>
          <p:cNvSpPr txBox="1"/>
          <p:nvPr/>
        </p:nvSpPr>
        <p:spPr>
          <a:xfrm>
            <a:off x="4271902" y="3488490"/>
            <a:ext cx="1308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6" name="object 1566"/>
          <p:cNvSpPr txBox="1"/>
          <p:nvPr/>
        </p:nvSpPr>
        <p:spPr>
          <a:xfrm>
            <a:off x="4268866" y="3777908"/>
            <a:ext cx="1308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7" name="object 1567"/>
          <p:cNvSpPr txBox="1"/>
          <p:nvPr/>
        </p:nvSpPr>
        <p:spPr>
          <a:xfrm>
            <a:off x="4268866" y="4064290"/>
            <a:ext cx="1308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8" name="object 1568"/>
          <p:cNvSpPr txBox="1"/>
          <p:nvPr/>
        </p:nvSpPr>
        <p:spPr>
          <a:xfrm>
            <a:off x="4504650" y="3517836"/>
            <a:ext cx="1442085" cy="692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99720" algn="l"/>
                <a:tab pos="719455" algn="l"/>
                <a:tab pos="1007110" algn="l"/>
                <a:tab pos="1298575" algn="l"/>
              </a:tabLst>
            </a:pPr>
            <a:r>
              <a:rPr dirty="0" sz="700" spc="10" i="1">
                <a:latin typeface="ISOCPEUR"/>
                <a:cs typeface="ISOCPEUR"/>
              </a:rPr>
              <a:t>121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128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133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138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144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  <a:tabLst>
                <a:tab pos="299720" algn="l"/>
                <a:tab pos="719455" algn="l"/>
                <a:tab pos="1007110" algn="l"/>
                <a:tab pos="1293495" algn="l"/>
              </a:tabLst>
            </a:pPr>
            <a:r>
              <a:rPr dirty="0" sz="700" spc="10" i="1">
                <a:latin typeface="ISOCPEUR"/>
                <a:cs typeface="ISOCPEUR"/>
              </a:rPr>
              <a:t>122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129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134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139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145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15"/>
              </a:spcBef>
              <a:tabLst>
                <a:tab pos="299720" algn="l"/>
                <a:tab pos="1007110" algn="l"/>
                <a:tab pos="1293495" algn="l"/>
              </a:tabLst>
            </a:pPr>
            <a:r>
              <a:rPr dirty="0" sz="700" spc="10" i="1">
                <a:latin typeface="ISOCPEUR"/>
                <a:cs typeface="ISOCPEUR"/>
              </a:rPr>
              <a:t>123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130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140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146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9" name="object 1569"/>
          <p:cNvSpPr txBox="1"/>
          <p:nvPr/>
        </p:nvSpPr>
        <p:spPr>
          <a:xfrm>
            <a:off x="4460125" y="4296127"/>
            <a:ext cx="1475105" cy="433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98450" algn="l"/>
                <a:tab pos="652780" algn="l"/>
                <a:tab pos="1005840" algn="l"/>
                <a:tab pos="1293495" algn="l"/>
              </a:tabLst>
            </a:pPr>
            <a:r>
              <a:rPr dirty="0" sz="550" spc="10" i="1">
                <a:latin typeface="ISOCPEUR"/>
                <a:cs typeface="ISOCPEUR"/>
              </a:rPr>
              <a:t>1200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1200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1760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1200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  <a:p>
            <a:pPr marL="57150">
              <a:lnSpc>
                <a:spcPct val="100000"/>
              </a:lnSpc>
              <a:spcBef>
                <a:spcPts val="330"/>
              </a:spcBef>
              <a:tabLst>
                <a:tab pos="727075" algn="l"/>
                <a:tab pos="1337945" algn="l"/>
              </a:tabLst>
            </a:pPr>
            <a:r>
              <a:rPr dirty="0" sz="700" spc="10" i="1">
                <a:latin typeface="ISOCPEUR"/>
                <a:cs typeface="ISOCPEUR"/>
              </a:rPr>
              <a:t>124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155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147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650">
              <a:latin typeface="Times New Roman"/>
              <a:cs typeface="Times New Roman"/>
            </a:endParaRPr>
          </a:p>
          <a:p>
            <a:pPr marL="490220">
              <a:lnSpc>
                <a:spcPct val="100000"/>
              </a:lnSpc>
              <a:tabLst>
                <a:tab pos="1130300" algn="l"/>
              </a:tabLst>
            </a:pPr>
            <a:r>
              <a:rPr dirty="0" sz="550" spc="15" i="1">
                <a:latin typeface="ISOCPEUR"/>
                <a:cs typeface="ISOCPEUR"/>
              </a:rPr>
              <a:t>2800</a:t>
            </a:r>
            <a:r>
              <a:rPr dirty="0" sz="550" spc="15" i="1">
                <a:latin typeface="ISOCPEUR"/>
                <a:cs typeface="ISOCPEUR"/>
              </a:rPr>
              <a:t>	</a:t>
            </a:r>
            <a:r>
              <a:rPr dirty="0" sz="550" spc="15" i="1">
                <a:latin typeface="ISOCPEUR"/>
                <a:cs typeface="ISOCPEUR"/>
              </a:rPr>
              <a:t>2560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570" name="object 1570"/>
          <p:cNvSpPr txBox="1"/>
          <p:nvPr/>
        </p:nvSpPr>
        <p:spPr>
          <a:xfrm>
            <a:off x="5148252" y="3263585"/>
            <a:ext cx="21018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-10" u="sng">
                <a:latin typeface="Times New Roman"/>
                <a:cs typeface="Times New Roman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132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1" name="object 1571"/>
          <p:cNvSpPr txBox="1"/>
          <p:nvPr/>
        </p:nvSpPr>
        <p:spPr>
          <a:xfrm>
            <a:off x="6027637" y="3227406"/>
            <a:ext cx="1161415" cy="13176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250190">
              <a:lnSpc>
                <a:spcPct val="100000"/>
              </a:lnSpc>
              <a:tabLst>
                <a:tab pos="285750" algn="l"/>
                <a:tab pos="668655" algn="l"/>
              </a:tabLst>
            </a:pPr>
            <a:r>
              <a:rPr dirty="0" sz="700" spc="10" i="1">
                <a:latin typeface="ISOCPEUR"/>
                <a:cs typeface="ISOCPEUR"/>
              </a:rPr>
              <a:t>149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153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175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"/>
              </a:spcBef>
            </a:pPr>
            <a:endParaRPr sz="550">
              <a:latin typeface="Times New Roman"/>
              <a:cs typeface="Times New Roman"/>
            </a:endParaRPr>
          </a:p>
          <a:p>
            <a:pPr marL="57785">
              <a:lnSpc>
                <a:spcPct val="100000"/>
              </a:lnSpc>
              <a:tabLst>
                <a:tab pos="744220" algn="l"/>
                <a:tab pos="1030605" algn="l"/>
              </a:tabLst>
            </a:pPr>
            <a:r>
              <a:rPr dirty="0" sz="700" spc="10" i="1">
                <a:latin typeface="ISOCPEUR"/>
                <a:cs typeface="ISOCPEUR"/>
              </a:rPr>
              <a:t>150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184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185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 algn="ctr" marR="233045">
              <a:lnSpc>
                <a:spcPct val="100000"/>
              </a:lnSpc>
              <a:spcBef>
                <a:spcPts val="610"/>
              </a:spcBef>
              <a:tabLst>
                <a:tab pos="398145" algn="l"/>
                <a:tab pos="685800" algn="l"/>
              </a:tabLst>
            </a:pPr>
            <a:r>
              <a:rPr dirty="0" sz="700" spc="10" i="1">
                <a:latin typeface="ISOCPEUR"/>
                <a:cs typeface="ISOCPEUR"/>
              </a:rPr>
              <a:t>151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154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188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 algn="ctr" marR="233045">
              <a:lnSpc>
                <a:spcPct val="100000"/>
              </a:lnSpc>
              <a:spcBef>
                <a:spcPts val="615"/>
              </a:spcBef>
              <a:tabLst>
                <a:tab pos="685800" algn="l"/>
              </a:tabLst>
            </a:pPr>
            <a:r>
              <a:rPr dirty="0" sz="700" spc="10" i="1">
                <a:latin typeface="ISOCPEUR"/>
                <a:cs typeface="ISOCPEUR"/>
              </a:rPr>
              <a:t>152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192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355600" algn="l"/>
                <a:tab pos="698500" algn="l"/>
              </a:tabLst>
            </a:pPr>
            <a:r>
              <a:rPr dirty="0" sz="550" spc="10" i="1">
                <a:latin typeface="ISOCPEUR"/>
                <a:cs typeface="ISOCPEUR"/>
              </a:rPr>
              <a:t>1200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1670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  <a:p>
            <a:pPr algn="ctr" marR="153670">
              <a:lnSpc>
                <a:spcPct val="100000"/>
              </a:lnSpc>
              <a:spcBef>
                <a:spcPts val="330"/>
              </a:spcBef>
            </a:pPr>
            <a:r>
              <a:rPr dirty="0" sz="700" spc="10" i="1">
                <a:latin typeface="ISOCPEUR"/>
                <a:cs typeface="ISOCPEUR"/>
              </a:rPr>
              <a:t>156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2" name="object 1572"/>
          <p:cNvSpPr txBox="1"/>
          <p:nvPr/>
        </p:nvSpPr>
        <p:spPr>
          <a:xfrm>
            <a:off x="7045660" y="2654642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3" name="object 1573"/>
          <p:cNvSpPr txBox="1"/>
          <p:nvPr/>
        </p:nvSpPr>
        <p:spPr>
          <a:xfrm>
            <a:off x="7333054" y="2654642"/>
            <a:ext cx="1845310" cy="692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79400" algn="l"/>
                <a:tab pos="567055" algn="l"/>
                <a:tab pos="853440" algn="l"/>
                <a:tab pos="1140460" algn="l"/>
                <a:tab pos="1426845" algn="l"/>
                <a:tab pos="1714500" algn="l"/>
              </a:tabLst>
            </a:pPr>
            <a:r>
              <a:rPr dirty="0" sz="700" spc="10" i="1">
                <a:latin typeface="ISOCPEUR"/>
                <a:cs typeface="ISOCPEUR"/>
              </a:rPr>
              <a:t>159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160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161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162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163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164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165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10"/>
              </a:spcBef>
              <a:tabLst>
                <a:tab pos="279400" algn="l"/>
                <a:tab pos="567055" algn="l"/>
                <a:tab pos="853440" algn="l"/>
                <a:tab pos="1140460" algn="l"/>
                <a:tab pos="1426845" algn="l"/>
              </a:tabLst>
            </a:pPr>
            <a:r>
              <a:rPr dirty="0" sz="700" spc="10" i="1">
                <a:latin typeface="ISOCPEUR"/>
                <a:cs typeface="ISOCPEUR"/>
              </a:rPr>
              <a:t>168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169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170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171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172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173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15"/>
              </a:spcBef>
              <a:tabLst>
                <a:tab pos="267970" algn="l"/>
                <a:tab pos="554355" algn="l"/>
                <a:tab pos="841375" algn="l"/>
                <a:tab pos="1127760" algn="l"/>
              </a:tabLst>
            </a:pPr>
            <a:r>
              <a:rPr dirty="0" sz="700" spc="10" i="1">
                <a:latin typeface="ISOCPEUR"/>
                <a:cs typeface="ISOCPEUR"/>
              </a:rPr>
              <a:t>178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179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180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181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182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4" name="object 1574"/>
          <p:cNvSpPr txBox="1"/>
          <p:nvPr/>
        </p:nvSpPr>
        <p:spPr>
          <a:xfrm>
            <a:off x="9035157" y="2941024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5" name="object 1575"/>
          <p:cNvSpPr txBox="1"/>
          <p:nvPr/>
        </p:nvSpPr>
        <p:spPr>
          <a:xfrm>
            <a:off x="7045660" y="3228418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6" name="object 1576"/>
          <p:cNvSpPr txBox="1"/>
          <p:nvPr/>
        </p:nvSpPr>
        <p:spPr>
          <a:xfrm>
            <a:off x="7333054" y="3228418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7" name="object 1577"/>
          <p:cNvSpPr txBox="1"/>
          <p:nvPr/>
        </p:nvSpPr>
        <p:spPr>
          <a:xfrm>
            <a:off x="9035157" y="3228418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8" name="object 1578"/>
          <p:cNvSpPr txBox="1"/>
          <p:nvPr/>
        </p:nvSpPr>
        <p:spPr>
          <a:xfrm>
            <a:off x="7333054" y="3517836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9" name="object 1579"/>
          <p:cNvSpPr txBox="1"/>
          <p:nvPr/>
        </p:nvSpPr>
        <p:spPr>
          <a:xfrm>
            <a:off x="7619437" y="3517836"/>
            <a:ext cx="122428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92835" algn="l"/>
              </a:tabLst>
            </a:pPr>
            <a:r>
              <a:rPr dirty="0" sz="700" spc="10" i="1">
                <a:latin typeface="ISOCPEUR"/>
                <a:cs typeface="ISOCPEUR"/>
              </a:rPr>
              <a:t>187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198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0" name="object 1580"/>
          <p:cNvSpPr txBox="1"/>
          <p:nvPr/>
        </p:nvSpPr>
        <p:spPr>
          <a:xfrm>
            <a:off x="7045660" y="3804218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1" name="object 1581"/>
          <p:cNvSpPr txBox="1"/>
          <p:nvPr/>
        </p:nvSpPr>
        <p:spPr>
          <a:xfrm>
            <a:off x="7333054" y="3804218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2" name="object 1582"/>
          <p:cNvSpPr txBox="1"/>
          <p:nvPr/>
        </p:nvSpPr>
        <p:spPr>
          <a:xfrm>
            <a:off x="7619437" y="3804218"/>
            <a:ext cx="12350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104265" algn="l"/>
              </a:tabLst>
            </a:pPr>
            <a:r>
              <a:rPr dirty="0" sz="700" spc="10" i="1">
                <a:latin typeface="ISOCPEUR"/>
                <a:cs typeface="ISOCPEUR"/>
              </a:rPr>
              <a:t>191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201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3" name="object 1583"/>
          <p:cNvSpPr txBox="1"/>
          <p:nvPr/>
        </p:nvSpPr>
        <p:spPr>
          <a:xfrm>
            <a:off x="7045660" y="4091613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4" name="object 1584"/>
          <p:cNvSpPr txBox="1"/>
          <p:nvPr/>
        </p:nvSpPr>
        <p:spPr>
          <a:xfrm>
            <a:off x="7333054" y="4141198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5" name="object 1585"/>
          <p:cNvSpPr txBox="1"/>
          <p:nvPr/>
        </p:nvSpPr>
        <p:spPr>
          <a:xfrm>
            <a:off x="7619437" y="4091613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6" name="object 1586"/>
          <p:cNvSpPr txBox="1"/>
          <p:nvPr/>
        </p:nvSpPr>
        <p:spPr>
          <a:xfrm>
            <a:off x="7031493" y="4434664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7" name="object 1587"/>
          <p:cNvSpPr txBox="1"/>
          <p:nvPr/>
        </p:nvSpPr>
        <p:spPr>
          <a:xfrm>
            <a:off x="8091006" y="3602840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8" name="object 1588"/>
          <p:cNvSpPr txBox="1"/>
          <p:nvPr/>
        </p:nvSpPr>
        <p:spPr>
          <a:xfrm>
            <a:off x="9035157" y="3517836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9" name="object 1589"/>
          <p:cNvSpPr txBox="1"/>
          <p:nvPr/>
        </p:nvSpPr>
        <p:spPr>
          <a:xfrm>
            <a:off x="9335706" y="3637246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0" name="object 1590"/>
          <p:cNvSpPr txBox="1"/>
          <p:nvPr/>
        </p:nvSpPr>
        <p:spPr>
          <a:xfrm>
            <a:off x="9046288" y="3804218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1" name="object 1591"/>
          <p:cNvSpPr txBox="1"/>
          <p:nvPr/>
        </p:nvSpPr>
        <p:spPr>
          <a:xfrm>
            <a:off x="9335706" y="3972202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2" name="object 1592"/>
          <p:cNvSpPr txBox="1"/>
          <p:nvPr/>
        </p:nvSpPr>
        <p:spPr>
          <a:xfrm>
            <a:off x="8711332" y="4139174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3" name="object 1593"/>
          <p:cNvSpPr txBox="1"/>
          <p:nvPr/>
        </p:nvSpPr>
        <p:spPr>
          <a:xfrm>
            <a:off x="9046288" y="4139174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4" name="object 1594"/>
          <p:cNvSpPr txBox="1"/>
          <p:nvPr/>
        </p:nvSpPr>
        <p:spPr>
          <a:xfrm>
            <a:off x="8099101" y="4473118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5" name="object 1595"/>
          <p:cNvSpPr txBox="1"/>
          <p:nvPr/>
        </p:nvSpPr>
        <p:spPr>
          <a:xfrm>
            <a:off x="1727856" y="5087373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6" name="object 1596"/>
          <p:cNvSpPr txBox="1"/>
          <p:nvPr/>
        </p:nvSpPr>
        <p:spPr>
          <a:xfrm>
            <a:off x="1727856" y="5422329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7" name="object 1597"/>
          <p:cNvSpPr txBox="1"/>
          <p:nvPr/>
        </p:nvSpPr>
        <p:spPr>
          <a:xfrm>
            <a:off x="2018286" y="4920401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8" name="object 1598"/>
          <p:cNvSpPr txBox="1"/>
          <p:nvPr/>
        </p:nvSpPr>
        <p:spPr>
          <a:xfrm>
            <a:off x="2018286" y="5254345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9" name="object 1599"/>
          <p:cNvSpPr txBox="1"/>
          <p:nvPr/>
        </p:nvSpPr>
        <p:spPr>
          <a:xfrm>
            <a:off x="2018286" y="5589301"/>
            <a:ext cx="1308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0" name="object 1600"/>
          <p:cNvSpPr txBox="1"/>
          <p:nvPr/>
        </p:nvSpPr>
        <p:spPr>
          <a:xfrm>
            <a:off x="2352230" y="4920401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1" name="object 1601"/>
          <p:cNvSpPr txBox="1"/>
          <p:nvPr/>
        </p:nvSpPr>
        <p:spPr>
          <a:xfrm>
            <a:off x="2352230" y="5254345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2" name="object 1602"/>
          <p:cNvSpPr txBox="1"/>
          <p:nvPr/>
        </p:nvSpPr>
        <p:spPr>
          <a:xfrm>
            <a:off x="2352230" y="5589301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3" name="object 1603"/>
          <p:cNvSpPr txBox="1"/>
          <p:nvPr/>
        </p:nvSpPr>
        <p:spPr>
          <a:xfrm>
            <a:off x="3136492" y="4920401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4" name="object 1604"/>
          <p:cNvSpPr txBox="1"/>
          <p:nvPr/>
        </p:nvSpPr>
        <p:spPr>
          <a:xfrm>
            <a:off x="3136492" y="5254345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5" name="object 1605"/>
          <p:cNvSpPr txBox="1"/>
          <p:nvPr/>
        </p:nvSpPr>
        <p:spPr>
          <a:xfrm>
            <a:off x="3136492" y="5589301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6" name="object 1606"/>
          <p:cNvSpPr txBox="1"/>
          <p:nvPr/>
        </p:nvSpPr>
        <p:spPr>
          <a:xfrm>
            <a:off x="3136492" y="5924256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7" name="object 1607"/>
          <p:cNvSpPr txBox="1"/>
          <p:nvPr/>
        </p:nvSpPr>
        <p:spPr>
          <a:xfrm>
            <a:off x="3471448" y="4920401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8" name="object 1608"/>
          <p:cNvSpPr txBox="1"/>
          <p:nvPr/>
        </p:nvSpPr>
        <p:spPr>
          <a:xfrm>
            <a:off x="3471448" y="5254345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9" name="object 1609"/>
          <p:cNvSpPr txBox="1"/>
          <p:nvPr/>
        </p:nvSpPr>
        <p:spPr>
          <a:xfrm>
            <a:off x="3471448" y="5589301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0" name="object 1610"/>
          <p:cNvSpPr txBox="1"/>
          <p:nvPr/>
        </p:nvSpPr>
        <p:spPr>
          <a:xfrm>
            <a:off x="3471448" y="5924256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1" name="object 1611"/>
          <p:cNvSpPr txBox="1"/>
          <p:nvPr/>
        </p:nvSpPr>
        <p:spPr>
          <a:xfrm>
            <a:off x="3806404" y="4920401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2" name="object 1612"/>
          <p:cNvSpPr txBox="1"/>
          <p:nvPr/>
        </p:nvSpPr>
        <p:spPr>
          <a:xfrm>
            <a:off x="3806404" y="5254345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3" name="object 1613"/>
          <p:cNvSpPr txBox="1"/>
          <p:nvPr/>
        </p:nvSpPr>
        <p:spPr>
          <a:xfrm>
            <a:off x="3830691" y="5578169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4" name="object 1614"/>
          <p:cNvSpPr txBox="1"/>
          <p:nvPr/>
        </p:nvSpPr>
        <p:spPr>
          <a:xfrm>
            <a:off x="3806404" y="5924256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5" name="object 1615"/>
          <p:cNvSpPr txBox="1"/>
          <p:nvPr/>
        </p:nvSpPr>
        <p:spPr>
          <a:xfrm>
            <a:off x="4331606" y="4920401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6" name="object 1616"/>
          <p:cNvSpPr txBox="1"/>
          <p:nvPr/>
        </p:nvSpPr>
        <p:spPr>
          <a:xfrm>
            <a:off x="4331606" y="5254345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7" name="object 1617"/>
          <p:cNvSpPr txBox="1"/>
          <p:nvPr/>
        </p:nvSpPr>
        <p:spPr>
          <a:xfrm>
            <a:off x="4331606" y="5589301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8" name="object 1618"/>
          <p:cNvSpPr txBox="1"/>
          <p:nvPr/>
        </p:nvSpPr>
        <p:spPr>
          <a:xfrm>
            <a:off x="4331606" y="5924256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9" name="object 1619"/>
          <p:cNvSpPr txBox="1"/>
          <p:nvPr/>
        </p:nvSpPr>
        <p:spPr>
          <a:xfrm>
            <a:off x="4666562" y="4920401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0" name="object 1620"/>
          <p:cNvSpPr txBox="1"/>
          <p:nvPr/>
        </p:nvSpPr>
        <p:spPr>
          <a:xfrm>
            <a:off x="4666562" y="5254345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1" name="object 1621"/>
          <p:cNvSpPr txBox="1"/>
          <p:nvPr/>
        </p:nvSpPr>
        <p:spPr>
          <a:xfrm>
            <a:off x="4666562" y="5589301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2" name="object 1622"/>
          <p:cNvSpPr txBox="1"/>
          <p:nvPr/>
        </p:nvSpPr>
        <p:spPr>
          <a:xfrm>
            <a:off x="4666562" y="5924256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3" name="object 1623"/>
          <p:cNvSpPr txBox="1"/>
          <p:nvPr/>
        </p:nvSpPr>
        <p:spPr>
          <a:xfrm>
            <a:off x="5001518" y="4920401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4" name="object 1624"/>
          <p:cNvSpPr txBox="1"/>
          <p:nvPr/>
        </p:nvSpPr>
        <p:spPr>
          <a:xfrm>
            <a:off x="5001518" y="5254345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5" name="object 1625"/>
          <p:cNvSpPr txBox="1"/>
          <p:nvPr/>
        </p:nvSpPr>
        <p:spPr>
          <a:xfrm>
            <a:off x="5001518" y="5589301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6" name="object 1626"/>
          <p:cNvSpPr txBox="1"/>
          <p:nvPr/>
        </p:nvSpPr>
        <p:spPr>
          <a:xfrm>
            <a:off x="5001518" y="5924256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7" name="object 1627"/>
          <p:cNvSpPr txBox="1"/>
          <p:nvPr/>
        </p:nvSpPr>
        <p:spPr>
          <a:xfrm>
            <a:off x="5526721" y="4920401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8" name="object 1628"/>
          <p:cNvSpPr txBox="1"/>
          <p:nvPr/>
        </p:nvSpPr>
        <p:spPr>
          <a:xfrm>
            <a:off x="5526721" y="5254345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9" name="object 1629"/>
          <p:cNvSpPr txBox="1"/>
          <p:nvPr/>
        </p:nvSpPr>
        <p:spPr>
          <a:xfrm>
            <a:off x="5526721" y="5589301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0" name="object 1630"/>
          <p:cNvSpPr txBox="1"/>
          <p:nvPr/>
        </p:nvSpPr>
        <p:spPr>
          <a:xfrm>
            <a:off x="5526721" y="5924256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1" name="object 1631"/>
          <p:cNvSpPr txBox="1"/>
          <p:nvPr/>
        </p:nvSpPr>
        <p:spPr>
          <a:xfrm>
            <a:off x="5861677" y="4920401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2" name="object 1632"/>
          <p:cNvSpPr txBox="1"/>
          <p:nvPr/>
        </p:nvSpPr>
        <p:spPr>
          <a:xfrm>
            <a:off x="5861677" y="5254345"/>
            <a:ext cx="1682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3" name="object 1633"/>
          <p:cNvSpPr txBox="1"/>
          <p:nvPr/>
        </p:nvSpPr>
        <p:spPr>
          <a:xfrm>
            <a:off x="5861677" y="5589301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4" name="object 1634"/>
          <p:cNvSpPr txBox="1"/>
          <p:nvPr/>
        </p:nvSpPr>
        <p:spPr>
          <a:xfrm>
            <a:off x="5861677" y="5924256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5" name="object 1635"/>
          <p:cNvSpPr txBox="1"/>
          <p:nvPr/>
        </p:nvSpPr>
        <p:spPr>
          <a:xfrm>
            <a:off x="6196633" y="4920401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6" name="object 1636"/>
          <p:cNvSpPr txBox="1"/>
          <p:nvPr/>
        </p:nvSpPr>
        <p:spPr>
          <a:xfrm>
            <a:off x="6196633" y="5254345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7" name="object 1637"/>
          <p:cNvSpPr txBox="1"/>
          <p:nvPr/>
        </p:nvSpPr>
        <p:spPr>
          <a:xfrm>
            <a:off x="6196633" y="5589301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8" name="object 1638"/>
          <p:cNvSpPr txBox="1"/>
          <p:nvPr/>
        </p:nvSpPr>
        <p:spPr>
          <a:xfrm>
            <a:off x="6196633" y="5924256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9" name="object 1639"/>
          <p:cNvSpPr txBox="1"/>
          <p:nvPr/>
        </p:nvSpPr>
        <p:spPr>
          <a:xfrm>
            <a:off x="6722847" y="4920401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0" name="object 1640"/>
          <p:cNvSpPr txBox="1"/>
          <p:nvPr/>
        </p:nvSpPr>
        <p:spPr>
          <a:xfrm>
            <a:off x="6722847" y="5254345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1" name="object 1641"/>
          <p:cNvSpPr txBox="1"/>
          <p:nvPr/>
        </p:nvSpPr>
        <p:spPr>
          <a:xfrm>
            <a:off x="6722847" y="5589301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2" name="object 1642"/>
          <p:cNvSpPr txBox="1"/>
          <p:nvPr/>
        </p:nvSpPr>
        <p:spPr>
          <a:xfrm>
            <a:off x="7056791" y="4920401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3" name="object 1643"/>
          <p:cNvSpPr txBox="1"/>
          <p:nvPr/>
        </p:nvSpPr>
        <p:spPr>
          <a:xfrm>
            <a:off x="7056791" y="5254345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4" name="object 1644"/>
          <p:cNvSpPr txBox="1"/>
          <p:nvPr/>
        </p:nvSpPr>
        <p:spPr>
          <a:xfrm>
            <a:off x="7391748" y="4920401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5" name="object 1645"/>
          <p:cNvSpPr txBox="1"/>
          <p:nvPr/>
        </p:nvSpPr>
        <p:spPr>
          <a:xfrm>
            <a:off x="7391748" y="5248022"/>
            <a:ext cx="1211580" cy="1244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78765" algn="l"/>
                <a:tab pos="600075" algn="l"/>
                <a:tab pos="1078865" algn="l"/>
                <a:tab pos="1198245" algn="l"/>
              </a:tabLst>
            </a:pPr>
            <a:r>
              <a:rPr dirty="0" sz="700" spc="10" i="1">
                <a:latin typeface="ISOCPEUR"/>
                <a:cs typeface="ISOCPEUR"/>
              </a:rPr>
              <a:t>257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	</a:t>
            </a:r>
            <a:r>
              <a:rPr dirty="0" sz="700" spc="5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 </a:t>
            </a:r>
            <a:r>
              <a:rPr dirty="0" sz="700" spc="-60" u="sng">
                <a:latin typeface="Times New Roman"/>
                <a:cs typeface="Times New Roman"/>
              </a:rPr>
              <a:t> </a:t>
            </a:r>
            <a:r>
              <a:rPr dirty="0" sz="700">
                <a:latin typeface="Times New Roman"/>
                <a:cs typeface="Times New Roman"/>
              </a:rPr>
              <a:t> </a:t>
            </a:r>
            <a:r>
              <a:rPr dirty="0" sz="700" spc="-65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r>
              <a:rPr dirty="0" sz="700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46" name="object 1646"/>
          <p:cNvSpPr txBox="1"/>
          <p:nvPr/>
        </p:nvSpPr>
        <p:spPr>
          <a:xfrm>
            <a:off x="7391748" y="5589301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7" name="object 1647"/>
          <p:cNvSpPr txBox="1"/>
          <p:nvPr/>
        </p:nvSpPr>
        <p:spPr>
          <a:xfrm>
            <a:off x="8102138" y="5036775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8" name="object 1648"/>
          <p:cNvSpPr txBox="1"/>
          <p:nvPr/>
        </p:nvSpPr>
        <p:spPr>
          <a:xfrm>
            <a:off x="8102138" y="5754249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9" name="object 1649"/>
          <p:cNvSpPr txBox="1"/>
          <p:nvPr/>
        </p:nvSpPr>
        <p:spPr>
          <a:xfrm>
            <a:off x="8878304" y="4920401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0" name="object 1650"/>
          <p:cNvSpPr txBox="1"/>
          <p:nvPr/>
        </p:nvSpPr>
        <p:spPr>
          <a:xfrm>
            <a:off x="9213260" y="4920401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1" name="object 1651"/>
          <p:cNvSpPr txBox="1"/>
          <p:nvPr/>
        </p:nvSpPr>
        <p:spPr>
          <a:xfrm>
            <a:off x="8859077" y="5251309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2" name="object 1652"/>
          <p:cNvSpPr txBox="1"/>
          <p:nvPr/>
        </p:nvSpPr>
        <p:spPr>
          <a:xfrm>
            <a:off x="9213260" y="5254345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3" name="object 1653"/>
          <p:cNvSpPr txBox="1"/>
          <p:nvPr/>
        </p:nvSpPr>
        <p:spPr>
          <a:xfrm>
            <a:off x="8878304" y="5589301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4" name="object 1654"/>
          <p:cNvSpPr txBox="1"/>
          <p:nvPr/>
        </p:nvSpPr>
        <p:spPr>
          <a:xfrm>
            <a:off x="9213260" y="5589301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5" name="object 1655"/>
          <p:cNvSpPr txBox="1"/>
          <p:nvPr/>
        </p:nvSpPr>
        <p:spPr>
          <a:xfrm>
            <a:off x="9069563" y="5993069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6" name="object 1656"/>
          <p:cNvSpPr txBox="1"/>
          <p:nvPr/>
        </p:nvSpPr>
        <p:spPr>
          <a:xfrm>
            <a:off x="1993999" y="5993069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7" name="object 1657"/>
          <p:cNvSpPr txBox="1"/>
          <p:nvPr/>
        </p:nvSpPr>
        <p:spPr>
          <a:xfrm>
            <a:off x="1993999" y="6471722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8" name="object 1658"/>
          <p:cNvSpPr txBox="1"/>
          <p:nvPr/>
        </p:nvSpPr>
        <p:spPr>
          <a:xfrm>
            <a:off x="2495927" y="6466662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 u="sng">
                <a:latin typeface="ISOCPEUR"/>
                <a:cs typeface="ISOCPEUR"/>
              </a:rPr>
              <a:t>2</a:t>
            </a:r>
            <a:r>
              <a:rPr dirty="0" sz="700" spc="10" i="1">
                <a:latin typeface="ISOCPEUR"/>
                <a:cs typeface="ISOCPEUR"/>
              </a:rPr>
              <a:t>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9" name="object 1659"/>
          <p:cNvSpPr txBox="1"/>
          <p:nvPr/>
        </p:nvSpPr>
        <p:spPr>
          <a:xfrm>
            <a:off x="2973568" y="6471722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60" name="object 1660"/>
          <p:cNvSpPr txBox="1"/>
          <p:nvPr/>
        </p:nvSpPr>
        <p:spPr>
          <a:xfrm>
            <a:off x="3440078" y="6471722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61" name="object 1661"/>
          <p:cNvSpPr txBox="1"/>
          <p:nvPr/>
        </p:nvSpPr>
        <p:spPr>
          <a:xfrm>
            <a:off x="3906587" y="6471722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62" name="object 1662"/>
          <p:cNvSpPr txBox="1"/>
          <p:nvPr/>
        </p:nvSpPr>
        <p:spPr>
          <a:xfrm>
            <a:off x="4372085" y="6471722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63" name="object 1663"/>
          <p:cNvSpPr txBox="1"/>
          <p:nvPr/>
        </p:nvSpPr>
        <p:spPr>
          <a:xfrm>
            <a:off x="4838594" y="6471722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64" name="object 1664"/>
          <p:cNvSpPr txBox="1"/>
          <p:nvPr/>
        </p:nvSpPr>
        <p:spPr>
          <a:xfrm>
            <a:off x="5305104" y="6468435"/>
            <a:ext cx="62103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77520" algn="l"/>
              </a:tabLst>
            </a:pPr>
            <a:r>
              <a:rPr dirty="0" sz="700" spc="10" i="1">
                <a:latin typeface="ISOCPEUR"/>
                <a:cs typeface="ISOCPEUR"/>
              </a:rPr>
              <a:t>276</a:t>
            </a:r>
            <a:r>
              <a:rPr dirty="0" sz="700" spc="10" i="1">
                <a:latin typeface="ISOCPEUR"/>
                <a:cs typeface="ISOCPEUR"/>
              </a:rPr>
              <a:t>  </a:t>
            </a:r>
            <a:r>
              <a:rPr dirty="0" sz="700" spc="-65" i="1">
                <a:latin typeface="ISOCPEUR"/>
                <a:cs typeface="ISOCPEUR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r>
              <a:rPr dirty="0" sz="700" spc="10" i="1" u="sng">
                <a:latin typeface="ISOCPEUR"/>
                <a:cs typeface="ISOCPEUR"/>
              </a:rPr>
              <a:t>2</a:t>
            </a:r>
            <a:r>
              <a:rPr dirty="0" sz="700" spc="10" i="1">
                <a:latin typeface="ISOCPEUR"/>
                <a:cs typeface="ISOCPEUR"/>
              </a:rPr>
              <a:t>77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65" name="object 1665"/>
          <p:cNvSpPr txBox="1"/>
          <p:nvPr/>
        </p:nvSpPr>
        <p:spPr>
          <a:xfrm>
            <a:off x="6237111" y="6468435"/>
            <a:ext cx="62230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78790" algn="l"/>
              </a:tabLst>
            </a:pPr>
            <a:r>
              <a:rPr dirty="0" sz="700" spc="10" i="1">
                <a:latin typeface="ISOCPEUR"/>
                <a:cs typeface="ISOCPEUR"/>
              </a:rPr>
              <a:t>278</a:t>
            </a:r>
            <a:r>
              <a:rPr dirty="0" sz="700" spc="10" i="1">
                <a:latin typeface="ISOCPEUR"/>
                <a:cs typeface="ISOCPEUR"/>
              </a:rPr>
              <a:t>  </a:t>
            </a:r>
            <a:r>
              <a:rPr dirty="0" sz="700" spc="125" i="1">
                <a:latin typeface="ISOCPEUR"/>
                <a:cs typeface="ISOCPEUR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r>
              <a:rPr dirty="0" sz="700" spc="10" i="1" u="sng">
                <a:latin typeface="ISOCPEUR"/>
                <a:cs typeface="ISOCPEUR"/>
              </a:rPr>
              <a:t>2</a:t>
            </a:r>
            <a:r>
              <a:rPr dirty="0" sz="700" spc="10" i="1">
                <a:latin typeface="ISOCPEUR"/>
                <a:cs typeface="ISOCPEUR"/>
              </a:rPr>
              <a:t>79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66" name="object 1666"/>
          <p:cNvSpPr txBox="1"/>
          <p:nvPr/>
        </p:nvSpPr>
        <p:spPr>
          <a:xfrm>
            <a:off x="7169118" y="6471722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67" name="object 1667"/>
          <p:cNvSpPr txBox="1"/>
          <p:nvPr/>
        </p:nvSpPr>
        <p:spPr>
          <a:xfrm>
            <a:off x="7635628" y="6471722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68" name="object 1668"/>
          <p:cNvSpPr txBox="1"/>
          <p:nvPr/>
        </p:nvSpPr>
        <p:spPr>
          <a:xfrm>
            <a:off x="8102138" y="6471722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69" name="object 1669"/>
          <p:cNvSpPr txBox="1"/>
          <p:nvPr/>
        </p:nvSpPr>
        <p:spPr>
          <a:xfrm>
            <a:off x="8567635" y="6471722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70" name="object 1670"/>
          <p:cNvSpPr txBox="1"/>
          <p:nvPr/>
        </p:nvSpPr>
        <p:spPr>
          <a:xfrm>
            <a:off x="9069563" y="6471722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71" name="object 1671"/>
          <p:cNvSpPr txBox="1"/>
          <p:nvPr/>
        </p:nvSpPr>
        <p:spPr>
          <a:xfrm>
            <a:off x="1961617" y="1379683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72" name="object 1672"/>
          <p:cNvSpPr txBox="1"/>
          <p:nvPr/>
        </p:nvSpPr>
        <p:spPr>
          <a:xfrm>
            <a:off x="2247999" y="1379683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73" name="object 1673"/>
          <p:cNvSpPr txBox="1"/>
          <p:nvPr/>
        </p:nvSpPr>
        <p:spPr>
          <a:xfrm>
            <a:off x="2535393" y="1379683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74" name="object 1674"/>
          <p:cNvSpPr txBox="1"/>
          <p:nvPr/>
        </p:nvSpPr>
        <p:spPr>
          <a:xfrm>
            <a:off x="8989619" y="1379683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75" name="object 1675"/>
          <p:cNvSpPr txBox="1"/>
          <p:nvPr/>
        </p:nvSpPr>
        <p:spPr>
          <a:xfrm>
            <a:off x="1617155" y="1996236"/>
            <a:ext cx="99695" cy="440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  <a:tabLst>
                <a:tab pos="298450" algn="l"/>
              </a:tabLst>
            </a:pPr>
            <a:r>
              <a:rPr dirty="0" sz="550" i="1">
                <a:latin typeface="ISOCPEUR"/>
                <a:cs typeface="ISOCPEUR"/>
              </a:rPr>
              <a:t>1200</a:t>
            </a:r>
            <a:r>
              <a:rPr dirty="0" sz="550" i="1">
                <a:latin typeface="ISOCPEUR"/>
                <a:cs typeface="ISOCPEUR"/>
              </a:rPr>
              <a:t>	</a:t>
            </a: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76" name="object 1676"/>
          <p:cNvSpPr txBox="1"/>
          <p:nvPr/>
        </p:nvSpPr>
        <p:spPr>
          <a:xfrm>
            <a:off x="1617155" y="2570012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77" name="object 1677"/>
          <p:cNvSpPr txBox="1"/>
          <p:nvPr/>
        </p:nvSpPr>
        <p:spPr>
          <a:xfrm>
            <a:off x="1617155" y="2856394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78" name="object 1678"/>
          <p:cNvSpPr txBox="1"/>
          <p:nvPr/>
        </p:nvSpPr>
        <p:spPr>
          <a:xfrm>
            <a:off x="1617155" y="3143789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79" name="object 1679"/>
          <p:cNvSpPr txBox="1"/>
          <p:nvPr/>
        </p:nvSpPr>
        <p:spPr>
          <a:xfrm>
            <a:off x="1528103" y="3437076"/>
            <a:ext cx="189230" cy="2343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  <a:p>
            <a:pPr marL="102235">
              <a:lnSpc>
                <a:spcPct val="100000"/>
              </a:lnSpc>
              <a:spcBef>
                <a:spcPts val="40"/>
              </a:spcBef>
            </a:pPr>
            <a:r>
              <a:rPr dirty="0" sz="550" i="1">
                <a:latin typeface="ISOCPEUR"/>
                <a:cs typeface="ISOCPEUR"/>
              </a:rPr>
              <a:t>1210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0" name="object 1680"/>
          <p:cNvSpPr txBox="1"/>
          <p:nvPr/>
        </p:nvSpPr>
        <p:spPr>
          <a:xfrm>
            <a:off x="1617155" y="3860339"/>
            <a:ext cx="99695" cy="3962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  <a:tabLst>
                <a:tab pos="248920" algn="l"/>
              </a:tabLst>
            </a:pPr>
            <a:r>
              <a:rPr dirty="0" sz="550" i="1">
                <a:latin typeface="ISOCPEUR"/>
                <a:cs typeface="ISOCPEUR"/>
              </a:rPr>
              <a:t>700</a:t>
            </a:r>
            <a:r>
              <a:rPr dirty="0" sz="550" i="1">
                <a:latin typeface="ISOCPEUR"/>
                <a:cs typeface="ISOCPEUR"/>
              </a:rPr>
              <a:t>	</a:t>
            </a: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1" name="object 1681"/>
          <p:cNvSpPr txBox="1"/>
          <p:nvPr/>
        </p:nvSpPr>
        <p:spPr>
          <a:xfrm>
            <a:off x="1617155" y="4579926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3265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2" name="object 1682"/>
          <p:cNvSpPr txBox="1"/>
          <p:nvPr/>
        </p:nvSpPr>
        <p:spPr>
          <a:xfrm>
            <a:off x="1617155" y="5075009"/>
            <a:ext cx="99695" cy="2965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700</a:t>
            </a:r>
            <a:r>
              <a:rPr dirty="0" sz="550" i="1">
                <a:latin typeface="ISOCPEUR"/>
                <a:cs typeface="ISOCPEUR"/>
              </a:rPr>
              <a:t> </a:t>
            </a:r>
            <a:r>
              <a:rPr dirty="0" sz="550" spc="5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3" name="object 1683"/>
          <p:cNvSpPr txBox="1"/>
          <p:nvPr/>
        </p:nvSpPr>
        <p:spPr>
          <a:xfrm>
            <a:off x="1617155" y="5409965"/>
            <a:ext cx="99695" cy="2965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700</a:t>
            </a:r>
            <a:r>
              <a:rPr dirty="0" sz="550" i="1">
                <a:latin typeface="ISOCPEUR"/>
                <a:cs typeface="ISOCPEUR"/>
              </a:rPr>
              <a:t> </a:t>
            </a:r>
            <a:r>
              <a:rPr dirty="0" sz="550" spc="5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4" name="object 1684"/>
          <p:cNvSpPr txBox="1"/>
          <p:nvPr/>
        </p:nvSpPr>
        <p:spPr>
          <a:xfrm>
            <a:off x="1617155" y="5849746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1690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5" name="object 1685"/>
          <p:cNvSpPr txBox="1"/>
          <p:nvPr/>
        </p:nvSpPr>
        <p:spPr>
          <a:xfrm>
            <a:off x="1617155" y="6282028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6" name="object 1686"/>
          <p:cNvSpPr txBox="1"/>
          <p:nvPr/>
        </p:nvSpPr>
        <p:spPr>
          <a:xfrm>
            <a:off x="2342110" y="6704572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2150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7" name="object 1687"/>
          <p:cNvSpPr txBox="1"/>
          <p:nvPr/>
        </p:nvSpPr>
        <p:spPr>
          <a:xfrm>
            <a:off x="2827847" y="6704572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1950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8" name="object 1688"/>
          <p:cNvSpPr txBox="1"/>
          <p:nvPr/>
        </p:nvSpPr>
        <p:spPr>
          <a:xfrm>
            <a:off x="3294357" y="6704572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1950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9" name="object 1689"/>
          <p:cNvSpPr txBox="1"/>
          <p:nvPr/>
        </p:nvSpPr>
        <p:spPr>
          <a:xfrm>
            <a:off x="3760866" y="6704572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1950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90" name="object 1690"/>
          <p:cNvSpPr txBox="1"/>
          <p:nvPr/>
        </p:nvSpPr>
        <p:spPr>
          <a:xfrm>
            <a:off x="4226364" y="6704572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1950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91" name="object 1691"/>
          <p:cNvSpPr txBox="1"/>
          <p:nvPr/>
        </p:nvSpPr>
        <p:spPr>
          <a:xfrm>
            <a:off x="4692873" y="6704572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1950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92" name="object 1692"/>
          <p:cNvSpPr txBox="1"/>
          <p:nvPr/>
        </p:nvSpPr>
        <p:spPr>
          <a:xfrm>
            <a:off x="5159383" y="6704572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1950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93" name="object 1693"/>
          <p:cNvSpPr txBox="1"/>
          <p:nvPr/>
        </p:nvSpPr>
        <p:spPr>
          <a:xfrm>
            <a:off x="5624881" y="6704572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1950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94" name="object 1694"/>
          <p:cNvSpPr txBox="1"/>
          <p:nvPr/>
        </p:nvSpPr>
        <p:spPr>
          <a:xfrm>
            <a:off x="6091390" y="6704572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1950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95" name="object 1695"/>
          <p:cNvSpPr txBox="1"/>
          <p:nvPr/>
        </p:nvSpPr>
        <p:spPr>
          <a:xfrm>
            <a:off x="6557899" y="6704572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1950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96" name="object 1696"/>
          <p:cNvSpPr txBox="1"/>
          <p:nvPr/>
        </p:nvSpPr>
        <p:spPr>
          <a:xfrm>
            <a:off x="7023397" y="6704572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1950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97" name="object 1697"/>
          <p:cNvSpPr txBox="1"/>
          <p:nvPr/>
        </p:nvSpPr>
        <p:spPr>
          <a:xfrm>
            <a:off x="7489907" y="6704572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1950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98" name="object 1698"/>
          <p:cNvSpPr txBox="1"/>
          <p:nvPr/>
        </p:nvSpPr>
        <p:spPr>
          <a:xfrm>
            <a:off x="7955405" y="6704572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1950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99" name="object 1699"/>
          <p:cNvSpPr txBox="1"/>
          <p:nvPr/>
        </p:nvSpPr>
        <p:spPr>
          <a:xfrm>
            <a:off x="8421914" y="6704572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1950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00" name="object 1700"/>
          <p:cNvSpPr txBox="1"/>
          <p:nvPr/>
        </p:nvSpPr>
        <p:spPr>
          <a:xfrm>
            <a:off x="8910687" y="6704572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2100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01" name="object 1701"/>
          <p:cNvSpPr txBox="1"/>
          <p:nvPr/>
        </p:nvSpPr>
        <p:spPr>
          <a:xfrm>
            <a:off x="3113831" y="1747803"/>
            <a:ext cx="99695" cy="1346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02" name="object 1702"/>
          <p:cNvSpPr txBox="1"/>
          <p:nvPr/>
        </p:nvSpPr>
        <p:spPr>
          <a:xfrm>
            <a:off x="3113831" y="2052311"/>
            <a:ext cx="99695" cy="38481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r>
              <a:rPr dirty="0" sz="550" i="1">
                <a:latin typeface="ISOCPEUR"/>
                <a:cs typeface="ISOCPEUR"/>
              </a:rPr>
              <a:t>    </a:t>
            </a:r>
            <a:r>
              <a:rPr dirty="0" sz="550" spc="-10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800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03" name="object 1703"/>
          <p:cNvSpPr txBox="1"/>
          <p:nvPr/>
        </p:nvSpPr>
        <p:spPr>
          <a:xfrm>
            <a:off x="3113831" y="2570012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04" name="object 1704"/>
          <p:cNvSpPr txBox="1"/>
          <p:nvPr/>
        </p:nvSpPr>
        <p:spPr>
          <a:xfrm>
            <a:off x="3113831" y="2856394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05" name="object 1705"/>
          <p:cNvSpPr txBox="1"/>
          <p:nvPr/>
        </p:nvSpPr>
        <p:spPr>
          <a:xfrm>
            <a:off x="3113831" y="3143789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06" name="object 1706"/>
          <p:cNvSpPr txBox="1"/>
          <p:nvPr/>
        </p:nvSpPr>
        <p:spPr>
          <a:xfrm>
            <a:off x="2823401" y="3430171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07" name="object 1707"/>
          <p:cNvSpPr txBox="1"/>
          <p:nvPr/>
        </p:nvSpPr>
        <p:spPr>
          <a:xfrm>
            <a:off x="2823401" y="3723458"/>
            <a:ext cx="99695" cy="1441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08" name="object 1708"/>
          <p:cNvSpPr txBox="1"/>
          <p:nvPr/>
        </p:nvSpPr>
        <p:spPr>
          <a:xfrm>
            <a:off x="2823401" y="4006983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09" name="object 1709"/>
          <p:cNvSpPr txBox="1"/>
          <p:nvPr/>
        </p:nvSpPr>
        <p:spPr>
          <a:xfrm>
            <a:off x="2823401" y="4293365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10" name="object 1710"/>
          <p:cNvSpPr txBox="1"/>
          <p:nvPr/>
        </p:nvSpPr>
        <p:spPr>
          <a:xfrm>
            <a:off x="3177982" y="4587569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11" name="object 1711"/>
          <p:cNvSpPr txBox="1"/>
          <p:nvPr/>
        </p:nvSpPr>
        <p:spPr>
          <a:xfrm>
            <a:off x="3465376" y="4587569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12" name="object 1712"/>
          <p:cNvSpPr txBox="1"/>
          <p:nvPr/>
        </p:nvSpPr>
        <p:spPr>
          <a:xfrm>
            <a:off x="1964652" y="4750493"/>
            <a:ext cx="1441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1212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13" name="object 1713"/>
          <p:cNvSpPr txBox="1"/>
          <p:nvPr/>
        </p:nvSpPr>
        <p:spPr>
          <a:xfrm>
            <a:off x="2270262" y="4750493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14" name="object 1714"/>
          <p:cNvSpPr txBox="1"/>
          <p:nvPr/>
        </p:nvSpPr>
        <p:spPr>
          <a:xfrm>
            <a:off x="2662500" y="5143494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15" name="object 1715"/>
          <p:cNvSpPr txBox="1"/>
          <p:nvPr/>
        </p:nvSpPr>
        <p:spPr>
          <a:xfrm>
            <a:off x="2662500" y="5478450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16" name="object 1716"/>
          <p:cNvSpPr txBox="1"/>
          <p:nvPr/>
        </p:nvSpPr>
        <p:spPr>
          <a:xfrm>
            <a:off x="2259130" y="6320030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17" name="object 1717"/>
          <p:cNvSpPr txBox="1"/>
          <p:nvPr/>
        </p:nvSpPr>
        <p:spPr>
          <a:xfrm>
            <a:off x="9501268" y="6684846"/>
            <a:ext cx="99695" cy="12001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18" name="object 1718"/>
          <p:cNvSpPr txBox="1"/>
          <p:nvPr/>
        </p:nvSpPr>
        <p:spPr>
          <a:xfrm>
            <a:off x="9611570" y="6282028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19" name="object 1719"/>
          <p:cNvSpPr txBox="1"/>
          <p:nvPr/>
        </p:nvSpPr>
        <p:spPr>
          <a:xfrm>
            <a:off x="9611570" y="5849746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1690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20" name="object 1720"/>
          <p:cNvSpPr txBox="1"/>
          <p:nvPr/>
        </p:nvSpPr>
        <p:spPr>
          <a:xfrm>
            <a:off x="9611570" y="5478450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21" name="object 1721"/>
          <p:cNvSpPr txBox="1"/>
          <p:nvPr/>
        </p:nvSpPr>
        <p:spPr>
          <a:xfrm>
            <a:off x="9611570" y="5143494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22" name="object 1722"/>
          <p:cNvSpPr txBox="1"/>
          <p:nvPr/>
        </p:nvSpPr>
        <p:spPr>
          <a:xfrm>
            <a:off x="9611570" y="4579926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3265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23" name="object 1723"/>
          <p:cNvSpPr txBox="1"/>
          <p:nvPr/>
        </p:nvSpPr>
        <p:spPr>
          <a:xfrm>
            <a:off x="9611570" y="3959839"/>
            <a:ext cx="99695" cy="2965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700</a:t>
            </a:r>
            <a:r>
              <a:rPr dirty="0" sz="550" i="1">
                <a:latin typeface="ISOCPEUR"/>
                <a:cs typeface="ISOCPEUR"/>
              </a:rPr>
              <a:t> </a:t>
            </a:r>
            <a:r>
              <a:rPr dirty="0" sz="550" spc="5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24" name="object 1724"/>
          <p:cNvSpPr txBox="1"/>
          <p:nvPr/>
        </p:nvSpPr>
        <p:spPr>
          <a:xfrm>
            <a:off x="9611570" y="3791855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25" name="object 1725"/>
          <p:cNvSpPr txBox="1"/>
          <p:nvPr/>
        </p:nvSpPr>
        <p:spPr>
          <a:xfrm>
            <a:off x="9611570" y="3437076"/>
            <a:ext cx="237490" cy="2203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88265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1210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dirty="0" sz="550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26" name="object 1726"/>
          <p:cNvSpPr txBox="1"/>
          <p:nvPr/>
        </p:nvSpPr>
        <p:spPr>
          <a:xfrm>
            <a:off x="9611570" y="3143789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27" name="object 1727"/>
          <p:cNvSpPr txBox="1"/>
          <p:nvPr/>
        </p:nvSpPr>
        <p:spPr>
          <a:xfrm>
            <a:off x="9611570" y="2856394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28" name="object 1728"/>
          <p:cNvSpPr txBox="1"/>
          <p:nvPr/>
        </p:nvSpPr>
        <p:spPr>
          <a:xfrm>
            <a:off x="9611570" y="2570012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29" name="object 1729"/>
          <p:cNvSpPr txBox="1"/>
          <p:nvPr/>
        </p:nvSpPr>
        <p:spPr>
          <a:xfrm>
            <a:off x="9611570" y="2282618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30" name="object 1730"/>
          <p:cNvSpPr txBox="1"/>
          <p:nvPr/>
        </p:nvSpPr>
        <p:spPr>
          <a:xfrm>
            <a:off x="9611570" y="1906679"/>
            <a:ext cx="99695" cy="2755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800</a:t>
            </a:r>
            <a:r>
              <a:rPr dirty="0" sz="550" spc="6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31" name="object 1731"/>
          <p:cNvSpPr txBox="1"/>
          <p:nvPr/>
        </p:nvSpPr>
        <p:spPr>
          <a:xfrm>
            <a:off x="1964652" y="4399346"/>
            <a:ext cx="1441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1212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32" name="object 1732"/>
          <p:cNvSpPr txBox="1"/>
          <p:nvPr/>
        </p:nvSpPr>
        <p:spPr>
          <a:xfrm>
            <a:off x="2270262" y="4399346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33" name="object 1733"/>
          <p:cNvSpPr txBox="1"/>
          <p:nvPr/>
        </p:nvSpPr>
        <p:spPr>
          <a:xfrm>
            <a:off x="2618986" y="4028323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34" name="object 1734"/>
          <p:cNvSpPr txBox="1"/>
          <p:nvPr/>
        </p:nvSpPr>
        <p:spPr>
          <a:xfrm>
            <a:off x="2619998" y="3719589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35" name="object 1735"/>
          <p:cNvSpPr txBox="1"/>
          <p:nvPr/>
        </p:nvSpPr>
        <p:spPr>
          <a:xfrm>
            <a:off x="2619998" y="3437076"/>
            <a:ext cx="99695" cy="1441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36" name="object 1736"/>
          <p:cNvSpPr txBox="1"/>
          <p:nvPr/>
        </p:nvSpPr>
        <p:spPr>
          <a:xfrm>
            <a:off x="3388468" y="6167225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37" name="object 1737"/>
          <p:cNvSpPr txBox="1"/>
          <p:nvPr/>
        </p:nvSpPr>
        <p:spPr>
          <a:xfrm>
            <a:off x="3723424" y="6167225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38" name="object 1738"/>
          <p:cNvSpPr txBox="1"/>
          <p:nvPr/>
        </p:nvSpPr>
        <p:spPr>
          <a:xfrm>
            <a:off x="4155527" y="6167225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39" name="object 1739"/>
          <p:cNvSpPr txBox="1"/>
          <p:nvPr/>
        </p:nvSpPr>
        <p:spPr>
          <a:xfrm>
            <a:off x="4583583" y="6167225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40" name="object 1740"/>
          <p:cNvSpPr txBox="1"/>
          <p:nvPr/>
        </p:nvSpPr>
        <p:spPr>
          <a:xfrm>
            <a:off x="4918538" y="6167225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41" name="object 1741"/>
          <p:cNvSpPr txBox="1"/>
          <p:nvPr/>
        </p:nvSpPr>
        <p:spPr>
          <a:xfrm>
            <a:off x="5350642" y="6167225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42" name="object 1742"/>
          <p:cNvSpPr txBox="1"/>
          <p:nvPr/>
        </p:nvSpPr>
        <p:spPr>
          <a:xfrm>
            <a:off x="5779709" y="6167225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43" name="object 1743"/>
          <p:cNvSpPr txBox="1"/>
          <p:nvPr/>
        </p:nvSpPr>
        <p:spPr>
          <a:xfrm>
            <a:off x="6113653" y="6167225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44" name="object 1744"/>
          <p:cNvSpPr txBox="1"/>
          <p:nvPr/>
        </p:nvSpPr>
        <p:spPr>
          <a:xfrm>
            <a:off x="6545756" y="6167225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45" name="object 1745"/>
          <p:cNvSpPr txBox="1"/>
          <p:nvPr/>
        </p:nvSpPr>
        <p:spPr>
          <a:xfrm>
            <a:off x="6974823" y="6167225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46" name="object 1746"/>
          <p:cNvSpPr txBox="1"/>
          <p:nvPr/>
        </p:nvSpPr>
        <p:spPr>
          <a:xfrm>
            <a:off x="7308767" y="6167225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47" name="object 1747"/>
          <p:cNvSpPr txBox="1"/>
          <p:nvPr/>
        </p:nvSpPr>
        <p:spPr>
          <a:xfrm>
            <a:off x="7832959" y="6167225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2970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48" name="object 1748"/>
          <p:cNvSpPr txBox="1"/>
          <p:nvPr/>
        </p:nvSpPr>
        <p:spPr>
          <a:xfrm>
            <a:off x="8576743" y="6167225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49" name="object 1749"/>
          <p:cNvSpPr txBox="1"/>
          <p:nvPr/>
        </p:nvSpPr>
        <p:spPr>
          <a:xfrm>
            <a:off x="9061467" y="6167225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50" name="object 1750"/>
          <p:cNvSpPr txBox="1"/>
          <p:nvPr/>
        </p:nvSpPr>
        <p:spPr>
          <a:xfrm>
            <a:off x="9022001" y="6301814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51" name="object 1751"/>
          <p:cNvSpPr txBox="1"/>
          <p:nvPr/>
        </p:nvSpPr>
        <p:spPr>
          <a:xfrm>
            <a:off x="9358981" y="6304850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52" name="object 1752"/>
          <p:cNvSpPr txBox="1"/>
          <p:nvPr/>
        </p:nvSpPr>
        <p:spPr>
          <a:xfrm>
            <a:off x="2984301" y="5812394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53" name="object 1753"/>
          <p:cNvSpPr txBox="1"/>
          <p:nvPr/>
        </p:nvSpPr>
        <p:spPr>
          <a:xfrm>
            <a:off x="2984301" y="5478450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54" name="object 1754"/>
          <p:cNvSpPr txBox="1"/>
          <p:nvPr/>
        </p:nvSpPr>
        <p:spPr>
          <a:xfrm>
            <a:off x="2984301" y="5143494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55" name="object 1755"/>
          <p:cNvSpPr txBox="1"/>
          <p:nvPr/>
        </p:nvSpPr>
        <p:spPr>
          <a:xfrm>
            <a:off x="4180427" y="5812394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56" name="object 1756"/>
          <p:cNvSpPr txBox="1"/>
          <p:nvPr/>
        </p:nvSpPr>
        <p:spPr>
          <a:xfrm>
            <a:off x="4180427" y="5478450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57" name="object 1757"/>
          <p:cNvSpPr txBox="1"/>
          <p:nvPr/>
        </p:nvSpPr>
        <p:spPr>
          <a:xfrm>
            <a:off x="4180427" y="5143494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58" name="object 1758"/>
          <p:cNvSpPr txBox="1"/>
          <p:nvPr/>
        </p:nvSpPr>
        <p:spPr>
          <a:xfrm>
            <a:off x="5375542" y="5812394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59" name="object 1759"/>
          <p:cNvSpPr txBox="1"/>
          <p:nvPr/>
        </p:nvSpPr>
        <p:spPr>
          <a:xfrm>
            <a:off x="5375542" y="5478450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60" name="object 1760"/>
          <p:cNvSpPr txBox="1"/>
          <p:nvPr/>
        </p:nvSpPr>
        <p:spPr>
          <a:xfrm>
            <a:off x="5375542" y="5143494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61" name="object 1761"/>
          <p:cNvSpPr txBox="1"/>
          <p:nvPr/>
        </p:nvSpPr>
        <p:spPr>
          <a:xfrm>
            <a:off x="6570657" y="5478450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62" name="object 1762"/>
          <p:cNvSpPr txBox="1"/>
          <p:nvPr/>
        </p:nvSpPr>
        <p:spPr>
          <a:xfrm>
            <a:off x="6570657" y="5143494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63" name="object 1763"/>
          <p:cNvSpPr txBox="1"/>
          <p:nvPr/>
        </p:nvSpPr>
        <p:spPr>
          <a:xfrm>
            <a:off x="3884938" y="1804977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64" name="object 1764"/>
          <p:cNvSpPr txBox="1"/>
          <p:nvPr/>
        </p:nvSpPr>
        <p:spPr>
          <a:xfrm>
            <a:off x="3884938" y="2112699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65" name="object 1765"/>
          <p:cNvSpPr txBox="1"/>
          <p:nvPr/>
        </p:nvSpPr>
        <p:spPr>
          <a:xfrm>
            <a:off x="6974823" y="2461459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66" name="object 1766"/>
          <p:cNvSpPr txBox="1"/>
          <p:nvPr/>
        </p:nvSpPr>
        <p:spPr>
          <a:xfrm>
            <a:off x="7287517" y="2461459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67" name="object 1767"/>
          <p:cNvSpPr txBox="1"/>
          <p:nvPr/>
        </p:nvSpPr>
        <p:spPr>
          <a:xfrm>
            <a:off x="7569851" y="2461459"/>
            <a:ext cx="1441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1120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68" name="object 1768"/>
          <p:cNvSpPr txBox="1"/>
          <p:nvPr/>
        </p:nvSpPr>
        <p:spPr>
          <a:xfrm>
            <a:off x="5144817" y="2112699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69" name="object 1769"/>
          <p:cNvSpPr txBox="1"/>
          <p:nvPr/>
        </p:nvSpPr>
        <p:spPr>
          <a:xfrm>
            <a:off x="5144817" y="1778755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70" name="object 1770"/>
          <p:cNvSpPr txBox="1"/>
          <p:nvPr/>
        </p:nvSpPr>
        <p:spPr>
          <a:xfrm>
            <a:off x="6351063" y="2112699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71" name="object 1771"/>
          <p:cNvSpPr txBox="1"/>
          <p:nvPr/>
        </p:nvSpPr>
        <p:spPr>
          <a:xfrm>
            <a:off x="6351063" y="1778755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72" name="object 1772"/>
          <p:cNvSpPr txBox="1"/>
          <p:nvPr/>
        </p:nvSpPr>
        <p:spPr>
          <a:xfrm>
            <a:off x="4180427" y="4722611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2065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73" name="object 1773"/>
          <p:cNvSpPr txBox="1"/>
          <p:nvPr/>
        </p:nvSpPr>
        <p:spPr>
          <a:xfrm>
            <a:off x="4180427" y="4314706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74" name="object 1774"/>
          <p:cNvSpPr txBox="1"/>
          <p:nvPr/>
        </p:nvSpPr>
        <p:spPr>
          <a:xfrm>
            <a:off x="4180427" y="4006983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75" name="object 1775"/>
          <p:cNvSpPr txBox="1"/>
          <p:nvPr/>
        </p:nvSpPr>
        <p:spPr>
          <a:xfrm>
            <a:off x="4180427" y="3719589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76" name="object 1776"/>
          <p:cNvSpPr txBox="1"/>
          <p:nvPr/>
        </p:nvSpPr>
        <p:spPr>
          <a:xfrm>
            <a:off x="4180427" y="3437076"/>
            <a:ext cx="99695" cy="1441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77" name="object 1777"/>
          <p:cNvSpPr txBox="1"/>
          <p:nvPr/>
        </p:nvSpPr>
        <p:spPr>
          <a:xfrm>
            <a:off x="7001134" y="4296127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78" name="object 1778"/>
          <p:cNvSpPr txBox="1"/>
          <p:nvPr/>
        </p:nvSpPr>
        <p:spPr>
          <a:xfrm>
            <a:off x="7287517" y="4296127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79" name="object 1779"/>
          <p:cNvSpPr txBox="1"/>
          <p:nvPr/>
        </p:nvSpPr>
        <p:spPr>
          <a:xfrm>
            <a:off x="7574911" y="4296127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80" name="object 1780"/>
          <p:cNvSpPr txBox="1"/>
          <p:nvPr/>
        </p:nvSpPr>
        <p:spPr>
          <a:xfrm>
            <a:off x="7953381" y="4296127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1970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81" name="object 1781"/>
          <p:cNvSpPr txBox="1"/>
          <p:nvPr/>
        </p:nvSpPr>
        <p:spPr>
          <a:xfrm>
            <a:off x="8492751" y="4296127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82" name="object 1782"/>
          <p:cNvSpPr txBox="1"/>
          <p:nvPr/>
        </p:nvSpPr>
        <p:spPr>
          <a:xfrm>
            <a:off x="8963308" y="4296127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83" name="object 1783"/>
          <p:cNvSpPr txBox="1"/>
          <p:nvPr/>
        </p:nvSpPr>
        <p:spPr>
          <a:xfrm>
            <a:off x="6218896" y="4629059"/>
            <a:ext cx="796925" cy="100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39445" algn="l"/>
              </a:tabLst>
            </a:pPr>
            <a:r>
              <a:rPr dirty="0" sz="550" spc="15" i="1">
                <a:latin typeface="ISOCPEUR"/>
                <a:cs typeface="ISOCPEUR"/>
              </a:rPr>
              <a:t>2800</a:t>
            </a:r>
            <a:r>
              <a:rPr dirty="0" sz="550" spc="15" i="1">
                <a:latin typeface="ISOCPEUR"/>
                <a:cs typeface="ISOCPEUR"/>
              </a:rPr>
              <a:t>	</a:t>
            </a:r>
            <a:r>
              <a:rPr dirty="0" sz="550" spc="15" i="1">
                <a:latin typeface="ISOCPEUR"/>
                <a:cs typeface="ISOCPEUR"/>
              </a:rPr>
              <a:t>2470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84" name="object 1784"/>
          <p:cNvSpPr txBox="1"/>
          <p:nvPr/>
        </p:nvSpPr>
        <p:spPr>
          <a:xfrm>
            <a:off x="7661939" y="4629059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4370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85" name="object 1785"/>
          <p:cNvSpPr txBox="1"/>
          <p:nvPr/>
        </p:nvSpPr>
        <p:spPr>
          <a:xfrm>
            <a:off x="8576743" y="4630071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86" name="object 1786"/>
          <p:cNvSpPr txBox="1"/>
          <p:nvPr/>
        </p:nvSpPr>
        <p:spPr>
          <a:xfrm>
            <a:off x="9061467" y="4629059"/>
            <a:ext cx="296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700</a:t>
            </a:r>
            <a:r>
              <a:rPr dirty="0" sz="550" spc="15" i="1">
                <a:latin typeface="ISOCPEUR"/>
                <a:cs typeface="ISOCPEUR"/>
              </a:rPr>
              <a:t> </a:t>
            </a:r>
            <a:r>
              <a:rPr dirty="0" sz="550" spc="55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87" name="object 1787"/>
          <p:cNvSpPr txBox="1"/>
          <p:nvPr/>
        </p:nvSpPr>
        <p:spPr>
          <a:xfrm>
            <a:off x="8012687" y="6075590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88" name="object 1788"/>
          <p:cNvSpPr txBox="1"/>
          <p:nvPr/>
        </p:nvSpPr>
        <p:spPr>
          <a:xfrm>
            <a:off x="8012687" y="5445144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3000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89" name="object 1789"/>
          <p:cNvSpPr txBox="1"/>
          <p:nvPr/>
        </p:nvSpPr>
        <p:spPr>
          <a:xfrm>
            <a:off x="8012687" y="4727671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3000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90" name="object 1790"/>
          <p:cNvSpPr txBox="1"/>
          <p:nvPr/>
        </p:nvSpPr>
        <p:spPr>
          <a:xfrm>
            <a:off x="8012687" y="4117286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2155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91" name="object 1791"/>
          <p:cNvSpPr txBox="1"/>
          <p:nvPr/>
        </p:nvSpPr>
        <p:spPr>
          <a:xfrm>
            <a:off x="8012687" y="3769681"/>
            <a:ext cx="99695" cy="1346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845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92" name="object 1792"/>
          <p:cNvSpPr txBox="1"/>
          <p:nvPr/>
        </p:nvSpPr>
        <p:spPr>
          <a:xfrm>
            <a:off x="8012687" y="3474697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1565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93" name="object 1793"/>
          <p:cNvSpPr txBox="1"/>
          <p:nvPr/>
        </p:nvSpPr>
        <p:spPr>
          <a:xfrm>
            <a:off x="7922624" y="6442990"/>
            <a:ext cx="99695" cy="12001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94" name="object 1794"/>
          <p:cNvSpPr/>
          <p:nvPr/>
        </p:nvSpPr>
        <p:spPr>
          <a:xfrm>
            <a:off x="5952297" y="28914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6095994" y="289148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6221476" y="2781179"/>
            <a:ext cx="473075" cy="0"/>
          </a:xfrm>
          <a:custGeom>
            <a:avLst/>
            <a:gdLst/>
            <a:ahLst/>
            <a:cxnLst/>
            <a:rect l="l" t="t" r="r" b="b"/>
            <a:pathLst>
              <a:path w="473075" h="0">
                <a:moveTo>
                  <a:pt x="0" y="0"/>
                </a:moveTo>
                <a:lnTo>
                  <a:pt x="4725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6365174" y="3068573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 h="0">
                <a:moveTo>
                  <a:pt x="0" y="0"/>
                </a:moveTo>
                <a:lnTo>
                  <a:pt x="3288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6664711" y="2751832"/>
            <a:ext cx="0" cy="923290"/>
          </a:xfrm>
          <a:custGeom>
            <a:avLst/>
            <a:gdLst/>
            <a:ahLst/>
            <a:cxnLst/>
            <a:rect l="l" t="t" r="r" b="b"/>
            <a:pathLst>
              <a:path w="0" h="923289">
                <a:moveTo>
                  <a:pt x="0" y="0"/>
                </a:moveTo>
                <a:lnTo>
                  <a:pt x="0" y="9228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6646496" y="276296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6646496" y="305035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 txBox="1"/>
          <p:nvPr/>
        </p:nvSpPr>
        <p:spPr>
          <a:xfrm>
            <a:off x="6570657" y="2856394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802" name="object 1802"/>
          <p:cNvSpPr/>
          <p:nvPr/>
        </p:nvSpPr>
        <p:spPr>
          <a:xfrm>
            <a:off x="6646496" y="305035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6646496" y="333674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 txBox="1"/>
          <p:nvPr/>
        </p:nvSpPr>
        <p:spPr>
          <a:xfrm>
            <a:off x="6570657" y="3143789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805" name="object 1805"/>
          <p:cNvSpPr/>
          <p:nvPr/>
        </p:nvSpPr>
        <p:spPr>
          <a:xfrm>
            <a:off x="6365174" y="3644373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 h="0">
                <a:moveTo>
                  <a:pt x="0" y="0"/>
                </a:moveTo>
                <a:lnTo>
                  <a:pt x="3288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6646496" y="333674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6646496" y="362615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 txBox="1"/>
          <p:nvPr/>
        </p:nvSpPr>
        <p:spPr>
          <a:xfrm>
            <a:off x="6570657" y="3437076"/>
            <a:ext cx="99695" cy="1441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809" name="object 1809"/>
          <p:cNvSpPr/>
          <p:nvPr/>
        </p:nvSpPr>
        <p:spPr>
          <a:xfrm>
            <a:off x="9509307" y="4206006"/>
            <a:ext cx="0" cy="214629"/>
          </a:xfrm>
          <a:custGeom>
            <a:avLst/>
            <a:gdLst/>
            <a:ahLst/>
            <a:cxnLst/>
            <a:rect l="l" t="t" r="r" b="b"/>
            <a:pathLst>
              <a:path w="0" h="214629">
                <a:moveTo>
                  <a:pt x="0" y="0"/>
                </a:moveTo>
                <a:lnTo>
                  <a:pt x="0" y="214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9201673" y="437196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9491091" y="437196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 txBox="1"/>
          <p:nvPr/>
        </p:nvSpPr>
        <p:spPr>
          <a:xfrm>
            <a:off x="9282072" y="4296127"/>
            <a:ext cx="1441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1212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813" name="object 1813"/>
          <p:cNvSpPr/>
          <p:nvPr/>
        </p:nvSpPr>
        <p:spPr>
          <a:xfrm>
            <a:off x="4041733" y="3211258"/>
            <a:ext cx="74295" cy="0"/>
          </a:xfrm>
          <a:custGeom>
            <a:avLst/>
            <a:gdLst/>
            <a:ahLst/>
            <a:cxnLst/>
            <a:rect l="l" t="t" r="r" b="b"/>
            <a:pathLst>
              <a:path w="74295" h="0">
                <a:moveTo>
                  <a:pt x="0" y="0"/>
                </a:moveTo>
                <a:lnTo>
                  <a:pt x="738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4085247" y="3181911"/>
            <a:ext cx="0" cy="346075"/>
          </a:xfrm>
          <a:custGeom>
            <a:avLst/>
            <a:gdLst/>
            <a:ahLst/>
            <a:cxnLst/>
            <a:rect l="l" t="t" r="r" b="b"/>
            <a:pathLst>
              <a:path w="0" h="346075">
                <a:moveTo>
                  <a:pt x="0" y="0"/>
                </a:moveTo>
                <a:lnTo>
                  <a:pt x="0" y="3460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4067032" y="333674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4067032" y="319405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4041733" y="3498652"/>
            <a:ext cx="74295" cy="0"/>
          </a:xfrm>
          <a:custGeom>
            <a:avLst/>
            <a:gdLst/>
            <a:ahLst/>
            <a:cxnLst/>
            <a:rect l="l" t="t" r="r" b="b"/>
            <a:pathLst>
              <a:path w="74295" h="0">
                <a:moveTo>
                  <a:pt x="0" y="0"/>
                </a:moveTo>
                <a:lnTo>
                  <a:pt x="738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 txBox="1"/>
          <p:nvPr/>
        </p:nvSpPr>
        <p:spPr>
          <a:xfrm>
            <a:off x="3991192" y="3217067"/>
            <a:ext cx="99695" cy="2806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600</a:t>
            </a:r>
            <a:r>
              <a:rPr dirty="0" sz="550" i="1">
                <a:latin typeface="ISOCPEUR"/>
                <a:cs typeface="ISOCPEUR"/>
              </a:rPr>
              <a:t> </a:t>
            </a:r>
            <a:r>
              <a:rPr dirty="0" sz="550" spc="-7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819" name="object 1819"/>
          <p:cNvSpPr/>
          <p:nvPr/>
        </p:nvSpPr>
        <p:spPr>
          <a:xfrm>
            <a:off x="4067032" y="333674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4067032" y="348043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4671167" y="470591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3626833" y="470591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 txBox="1"/>
          <p:nvPr/>
        </p:nvSpPr>
        <p:spPr>
          <a:xfrm>
            <a:off x="4076595" y="4629059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4370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824" name="object 1824"/>
          <p:cNvSpPr/>
          <p:nvPr/>
        </p:nvSpPr>
        <p:spPr>
          <a:xfrm>
            <a:off x="8884932" y="3485497"/>
            <a:ext cx="0" cy="52069"/>
          </a:xfrm>
          <a:custGeom>
            <a:avLst/>
            <a:gdLst/>
            <a:ahLst/>
            <a:cxnLst/>
            <a:rect l="l" t="t" r="r" b="b"/>
            <a:pathLst>
              <a:path w="0" h="52070">
                <a:moveTo>
                  <a:pt x="0" y="0"/>
                </a:moveTo>
                <a:lnTo>
                  <a:pt x="0" y="516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8245379" y="3515855"/>
            <a:ext cx="1003935" cy="0"/>
          </a:xfrm>
          <a:custGeom>
            <a:avLst/>
            <a:gdLst/>
            <a:ahLst/>
            <a:cxnLst/>
            <a:rect l="l" t="t" r="r" b="b"/>
            <a:pathLst>
              <a:path w="1003934" h="0">
                <a:moveTo>
                  <a:pt x="0" y="0"/>
                </a:moveTo>
                <a:lnTo>
                  <a:pt x="10038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9201673" y="349764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8866717" y="349764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 txBox="1"/>
          <p:nvPr/>
        </p:nvSpPr>
        <p:spPr>
          <a:xfrm>
            <a:off x="8963308" y="3421801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829" name="object 1829"/>
          <p:cNvSpPr/>
          <p:nvPr/>
        </p:nvSpPr>
        <p:spPr>
          <a:xfrm>
            <a:off x="8274726" y="3485497"/>
            <a:ext cx="0" cy="137160"/>
          </a:xfrm>
          <a:custGeom>
            <a:avLst/>
            <a:gdLst/>
            <a:ahLst/>
            <a:cxnLst/>
            <a:rect l="l" t="t" r="r" b="b"/>
            <a:pathLst>
              <a:path w="0" h="137160">
                <a:moveTo>
                  <a:pt x="0" y="1366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8866717" y="349764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8256511" y="349764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 txBox="1"/>
          <p:nvPr/>
        </p:nvSpPr>
        <p:spPr>
          <a:xfrm>
            <a:off x="8492751" y="3421801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833" name="object 1833"/>
          <p:cNvSpPr/>
          <p:nvPr/>
        </p:nvSpPr>
        <p:spPr>
          <a:xfrm>
            <a:off x="8635993" y="3644373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 h="0">
                <a:moveTo>
                  <a:pt x="1406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8666351" y="3614015"/>
            <a:ext cx="0" cy="682625"/>
          </a:xfrm>
          <a:custGeom>
            <a:avLst/>
            <a:gdLst/>
            <a:ahLst/>
            <a:cxnLst/>
            <a:rect l="l" t="t" r="r" b="b"/>
            <a:pathLst>
              <a:path w="0" h="682625">
                <a:moveTo>
                  <a:pt x="0" y="0"/>
                </a:moveTo>
                <a:lnTo>
                  <a:pt x="0" y="6820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8648136" y="362615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8648136" y="391355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 txBox="1"/>
          <p:nvPr/>
        </p:nvSpPr>
        <p:spPr>
          <a:xfrm>
            <a:off x="8572296" y="3719589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838" name="object 1838"/>
          <p:cNvSpPr/>
          <p:nvPr/>
        </p:nvSpPr>
        <p:spPr>
          <a:xfrm>
            <a:off x="8635993" y="4265712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 h="0">
                <a:moveTo>
                  <a:pt x="1406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8648136" y="391355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8648136" y="424850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 txBox="1"/>
          <p:nvPr/>
        </p:nvSpPr>
        <p:spPr>
          <a:xfrm>
            <a:off x="8572296" y="4028323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842" name="object 1842"/>
          <p:cNvSpPr/>
          <p:nvPr/>
        </p:nvSpPr>
        <p:spPr>
          <a:xfrm>
            <a:off x="7565348" y="4900205"/>
            <a:ext cx="0" cy="38735"/>
          </a:xfrm>
          <a:custGeom>
            <a:avLst/>
            <a:gdLst/>
            <a:ahLst/>
            <a:cxnLst/>
            <a:rect l="l" t="t" r="r" b="b"/>
            <a:pathLst>
              <a:path w="0" h="38735">
                <a:moveTo>
                  <a:pt x="0" y="384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8274726" y="4900205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10">
                <a:moveTo>
                  <a:pt x="0" y="1558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7534989" y="4929552"/>
            <a:ext cx="770255" cy="0"/>
          </a:xfrm>
          <a:custGeom>
            <a:avLst/>
            <a:gdLst/>
            <a:ahLst/>
            <a:cxnLst/>
            <a:rect l="l" t="t" r="r" b="b"/>
            <a:pathLst>
              <a:path w="770254" h="0">
                <a:moveTo>
                  <a:pt x="0" y="0"/>
                </a:moveTo>
                <a:lnTo>
                  <a:pt x="7700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7547133" y="491234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8256511" y="491234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 txBox="1"/>
          <p:nvPr/>
        </p:nvSpPr>
        <p:spPr>
          <a:xfrm>
            <a:off x="7832959" y="4835497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2970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848" name="object 1848"/>
          <p:cNvSpPr/>
          <p:nvPr/>
        </p:nvSpPr>
        <p:spPr>
          <a:xfrm>
            <a:off x="10022366" y="5142061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238820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0005162" y="5261472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59" h="120014">
                <a:moveTo>
                  <a:pt x="35418" y="0"/>
                </a:moveTo>
                <a:lnTo>
                  <a:pt x="0" y="0"/>
                </a:lnTo>
                <a:lnTo>
                  <a:pt x="17203" y="119410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0005162" y="5261472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59" h="120014">
                <a:moveTo>
                  <a:pt x="35418" y="0"/>
                </a:moveTo>
                <a:lnTo>
                  <a:pt x="17203" y="119410"/>
                </a:lnTo>
                <a:lnTo>
                  <a:pt x="0" y="0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9831107" y="5381388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0" y="0"/>
                </a:moveTo>
                <a:lnTo>
                  <a:pt x="239832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9831107" y="5375822"/>
            <a:ext cx="240029" cy="11430"/>
          </a:xfrm>
          <a:custGeom>
            <a:avLst/>
            <a:gdLst/>
            <a:ahLst/>
            <a:cxnLst/>
            <a:rect l="l" t="t" r="r" b="b"/>
            <a:pathLst>
              <a:path w="240029" h="11429">
                <a:moveTo>
                  <a:pt x="239832" y="11131"/>
                </a:moveTo>
                <a:lnTo>
                  <a:pt x="239832" y="0"/>
                </a:lnTo>
                <a:lnTo>
                  <a:pt x="0" y="11131"/>
                </a:lnTo>
                <a:lnTo>
                  <a:pt x="239832" y="1113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9831107" y="5375822"/>
            <a:ext cx="240029" cy="11430"/>
          </a:xfrm>
          <a:custGeom>
            <a:avLst/>
            <a:gdLst/>
            <a:ahLst/>
            <a:cxnLst/>
            <a:rect l="l" t="t" r="r" b="b"/>
            <a:pathLst>
              <a:path w="240029" h="11429">
                <a:moveTo>
                  <a:pt x="239832" y="0"/>
                </a:moveTo>
                <a:lnTo>
                  <a:pt x="0" y="11131"/>
                </a:lnTo>
                <a:lnTo>
                  <a:pt x="0" y="0"/>
                </a:lnTo>
                <a:lnTo>
                  <a:pt x="2398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8625873" y="5142061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238820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8607658" y="5261472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59" h="120014">
                <a:moveTo>
                  <a:pt x="35418" y="0"/>
                </a:moveTo>
                <a:lnTo>
                  <a:pt x="0" y="0"/>
                </a:lnTo>
                <a:lnTo>
                  <a:pt x="18215" y="119410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8607658" y="5261472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59" h="120014">
                <a:moveTo>
                  <a:pt x="35418" y="0"/>
                </a:moveTo>
                <a:lnTo>
                  <a:pt x="18215" y="119410"/>
                </a:lnTo>
                <a:lnTo>
                  <a:pt x="0" y="0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8577299" y="5381388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0" y="0"/>
                </a:moveTo>
                <a:lnTo>
                  <a:pt x="239832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8577299" y="5375822"/>
            <a:ext cx="240029" cy="11430"/>
          </a:xfrm>
          <a:custGeom>
            <a:avLst/>
            <a:gdLst/>
            <a:ahLst/>
            <a:cxnLst/>
            <a:rect l="l" t="t" r="r" b="b"/>
            <a:pathLst>
              <a:path w="240029" h="11429">
                <a:moveTo>
                  <a:pt x="239832" y="11131"/>
                </a:moveTo>
                <a:lnTo>
                  <a:pt x="239832" y="0"/>
                </a:lnTo>
                <a:lnTo>
                  <a:pt x="0" y="11131"/>
                </a:lnTo>
                <a:lnTo>
                  <a:pt x="239832" y="1113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8577299" y="5375822"/>
            <a:ext cx="240029" cy="11430"/>
          </a:xfrm>
          <a:custGeom>
            <a:avLst/>
            <a:gdLst/>
            <a:ahLst/>
            <a:cxnLst/>
            <a:rect l="l" t="t" r="r" b="b"/>
            <a:pathLst>
              <a:path w="240029" h="11429">
                <a:moveTo>
                  <a:pt x="239832" y="0"/>
                </a:moveTo>
                <a:lnTo>
                  <a:pt x="0" y="11131"/>
                </a:lnTo>
                <a:lnTo>
                  <a:pt x="0" y="0"/>
                </a:lnTo>
                <a:lnTo>
                  <a:pt x="2398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 txBox="1"/>
          <p:nvPr/>
        </p:nvSpPr>
        <p:spPr>
          <a:xfrm>
            <a:off x="10048120" y="5113484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861" name="object 1861"/>
          <p:cNvSpPr txBox="1"/>
          <p:nvPr/>
        </p:nvSpPr>
        <p:spPr>
          <a:xfrm>
            <a:off x="8494775" y="5113484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862" name="object 1862"/>
          <p:cNvSpPr/>
          <p:nvPr/>
        </p:nvSpPr>
        <p:spPr>
          <a:xfrm>
            <a:off x="10352627" y="1883578"/>
            <a:ext cx="8241978" cy="577857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 txBox="1"/>
          <p:nvPr/>
        </p:nvSpPr>
        <p:spPr>
          <a:xfrm>
            <a:off x="11404134" y="7462237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864" name="object 1864"/>
          <p:cNvSpPr/>
          <p:nvPr/>
        </p:nvSpPr>
        <p:spPr>
          <a:xfrm>
            <a:off x="11444158" y="1158009"/>
            <a:ext cx="0" cy="757555"/>
          </a:xfrm>
          <a:custGeom>
            <a:avLst/>
            <a:gdLst/>
            <a:ahLst/>
            <a:cxnLst/>
            <a:rect l="l" t="t" r="r" b="b"/>
            <a:pathLst>
              <a:path w="0" h="757555">
                <a:moveTo>
                  <a:pt x="0" y="0"/>
                </a:moveTo>
                <a:lnTo>
                  <a:pt x="0" y="756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 txBox="1"/>
          <p:nvPr/>
        </p:nvSpPr>
        <p:spPr>
          <a:xfrm>
            <a:off x="10475163" y="6619282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866" name="object 1866"/>
          <p:cNvSpPr/>
          <p:nvPr/>
        </p:nvSpPr>
        <p:spPr>
          <a:xfrm>
            <a:off x="12898332" y="6789518"/>
            <a:ext cx="0" cy="621665"/>
          </a:xfrm>
          <a:custGeom>
            <a:avLst/>
            <a:gdLst/>
            <a:ahLst/>
            <a:cxnLst/>
            <a:rect l="l" t="t" r="r" b="b"/>
            <a:pathLst>
              <a:path w="0" h="621665">
                <a:moveTo>
                  <a:pt x="0" y="0"/>
                </a:moveTo>
                <a:lnTo>
                  <a:pt x="0" y="6213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2779287" y="740995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 txBox="1"/>
          <p:nvPr/>
        </p:nvSpPr>
        <p:spPr>
          <a:xfrm>
            <a:off x="12819854" y="7460213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2а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869" name="object 1869"/>
          <p:cNvSpPr/>
          <p:nvPr/>
        </p:nvSpPr>
        <p:spPr>
          <a:xfrm>
            <a:off x="12898332" y="4792938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4">
                <a:moveTo>
                  <a:pt x="0" y="0"/>
                </a:moveTo>
                <a:lnTo>
                  <a:pt x="0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2898332" y="523516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2898332" y="535457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2898332" y="571381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2898332" y="583322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2898332" y="619145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4093446" y="7027326"/>
            <a:ext cx="0" cy="396240"/>
          </a:xfrm>
          <a:custGeom>
            <a:avLst/>
            <a:gdLst/>
            <a:ahLst/>
            <a:cxnLst/>
            <a:rect l="l" t="t" r="r" b="b"/>
            <a:pathLst>
              <a:path w="0" h="396240">
                <a:moveTo>
                  <a:pt x="0" y="0"/>
                </a:moveTo>
                <a:lnTo>
                  <a:pt x="0" y="395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3974401" y="742210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 txBox="1"/>
          <p:nvPr/>
        </p:nvSpPr>
        <p:spPr>
          <a:xfrm>
            <a:off x="14015981" y="7472357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3а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878" name="object 1878"/>
          <p:cNvSpPr/>
          <p:nvPr/>
        </p:nvSpPr>
        <p:spPr>
          <a:xfrm>
            <a:off x="14093446" y="4792938"/>
            <a:ext cx="0" cy="149860"/>
          </a:xfrm>
          <a:custGeom>
            <a:avLst/>
            <a:gdLst/>
            <a:ahLst/>
            <a:cxnLst/>
            <a:rect l="l" t="t" r="r" b="b"/>
            <a:pathLst>
              <a:path w="0" h="149860">
                <a:moveTo>
                  <a:pt x="0" y="0"/>
                </a:moveTo>
                <a:lnTo>
                  <a:pt x="0" y="1497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4093446" y="500241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4093446" y="512182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4093446" y="548005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4093446" y="5599464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4093446" y="595870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4093446" y="607811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4093446" y="643634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4093446" y="691500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0592095" y="5496244"/>
            <a:ext cx="415290" cy="0"/>
          </a:xfrm>
          <a:custGeom>
            <a:avLst/>
            <a:gdLst/>
            <a:ahLst/>
            <a:cxnLst/>
            <a:rect l="l" t="t" r="r" b="b"/>
            <a:pathLst>
              <a:path w="415290" h="0">
                <a:moveTo>
                  <a:pt x="0" y="0"/>
                </a:moveTo>
                <a:lnTo>
                  <a:pt x="414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0353640" y="537593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 txBox="1"/>
          <p:nvPr/>
        </p:nvSpPr>
        <p:spPr>
          <a:xfrm>
            <a:off x="10423554" y="5426191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890" name="object 1890"/>
          <p:cNvSpPr/>
          <p:nvPr/>
        </p:nvSpPr>
        <p:spPr>
          <a:xfrm>
            <a:off x="18239410" y="549624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7880169" y="549624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7760757" y="549624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7402528" y="549624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7283117" y="549624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6923873" y="549624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6804464" y="549624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6446233" y="549624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6326823" y="549624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5967580" y="549624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5848170" y="549624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5489939" y="549624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4891877" y="549624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4533646" y="549624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4414234" y="549624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4056004" y="549624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3935581" y="549624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3577351" y="549624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3457941" y="549624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3099710" y="549624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2979288" y="54962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2621057" y="549624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2501646" y="549624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2143416" y="549624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2022994" y="549624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1664763" y="549624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1067712" y="549624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6483676" y="6879582"/>
            <a:ext cx="0" cy="543560"/>
          </a:xfrm>
          <a:custGeom>
            <a:avLst/>
            <a:gdLst/>
            <a:ahLst/>
            <a:cxnLst/>
            <a:rect l="l" t="t" r="r" b="b"/>
            <a:pathLst>
              <a:path w="0" h="543559">
                <a:moveTo>
                  <a:pt x="0" y="0"/>
                </a:moveTo>
                <a:lnTo>
                  <a:pt x="0" y="5434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6364630" y="742210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 txBox="1"/>
          <p:nvPr/>
        </p:nvSpPr>
        <p:spPr>
          <a:xfrm>
            <a:off x="16436568" y="7472357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920" name="object 1920"/>
          <p:cNvSpPr/>
          <p:nvPr/>
        </p:nvSpPr>
        <p:spPr>
          <a:xfrm>
            <a:off x="16483676" y="1158009"/>
            <a:ext cx="0" cy="761365"/>
          </a:xfrm>
          <a:custGeom>
            <a:avLst/>
            <a:gdLst/>
            <a:ahLst/>
            <a:cxnLst/>
            <a:rect l="l" t="t" r="r" b="b"/>
            <a:pathLst>
              <a:path w="0" h="761364">
                <a:moveTo>
                  <a:pt x="0" y="0"/>
                </a:moveTo>
                <a:lnTo>
                  <a:pt x="0" y="7609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6483676" y="245735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6483676" y="257676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6483676" y="293499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6483676" y="436994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6483676" y="448935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6483676" y="484758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6483676" y="4966994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6483676" y="532623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6483676" y="544564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6483676" y="580387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6483676" y="5923288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6483676" y="628253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 txBox="1"/>
          <p:nvPr/>
        </p:nvSpPr>
        <p:spPr>
          <a:xfrm>
            <a:off x="18428089" y="7472357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934" name="object 1934"/>
          <p:cNvSpPr/>
          <p:nvPr/>
        </p:nvSpPr>
        <p:spPr>
          <a:xfrm>
            <a:off x="18473171" y="1158009"/>
            <a:ext cx="0" cy="761365"/>
          </a:xfrm>
          <a:custGeom>
            <a:avLst/>
            <a:gdLst/>
            <a:ahLst/>
            <a:cxnLst/>
            <a:rect l="l" t="t" r="r" b="b"/>
            <a:pathLst>
              <a:path w="0" h="761364">
                <a:moveTo>
                  <a:pt x="0" y="0"/>
                </a:moveTo>
                <a:lnTo>
                  <a:pt x="0" y="7609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0592095" y="4047130"/>
            <a:ext cx="415290" cy="0"/>
          </a:xfrm>
          <a:custGeom>
            <a:avLst/>
            <a:gdLst/>
            <a:ahLst/>
            <a:cxnLst/>
            <a:rect l="l" t="t" r="r" b="b"/>
            <a:pathLst>
              <a:path w="415290" h="0">
                <a:moveTo>
                  <a:pt x="0" y="0"/>
                </a:moveTo>
                <a:lnTo>
                  <a:pt x="414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0353640" y="392682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 txBox="1"/>
          <p:nvPr/>
        </p:nvSpPr>
        <p:spPr>
          <a:xfrm>
            <a:off x="10422542" y="3976065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В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938" name="object 1938"/>
          <p:cNvSpPr/>
          <p:nvPr/>
        </p:nvSpPr>
        <p:spPr>
          <a:xfrm>
            <a:off x="18239410" y="40471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7880169" y="4047130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7760757" y="40471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7402528" y="404713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7283117" y="40471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6923873" y="4047130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6804464" y="40471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5967580" y="4047130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5848170" y="40471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5489939" y="404713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5370530" y="40471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4891877" y="40471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4533646" y="404713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4414234" y="40471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3457941" y="40471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3099710" y="404713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2979288" y="404713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2143416" y="404713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2022994" y="404713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1664763" y="404713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1067712" y="40471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2838627" y="5436539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2838627" y="5489161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2889224" y="54760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2889224" y="54760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2903392" y="5436539"/>
            <a:ext cx="26670" cy="27940"/>
          </a:xfrm>
          <a:custGeom>
            <a:avLst/>
            <a:gdLst/>
            <a:ahLst/>
            <a:cxnLst/>
            <a:rect l="l" t="t" r="r" b="b"/>
            <a:pathLst>
              <a:path w="26670" h="27939">
                <a:moveTo>
                  <a:pt x="0" y="27322"/>
                </a:moveTo>
                <a:lnTo>
                  <a:pt x="26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2868985" y="55478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2868985" y="55478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2883153" y="5469933"/>
            <a:ext cx="66040" cy="66040"/>
          </a:xfrm>
          <a:custGeom>
            <a:avLst/>
            <a:gdLst/>
            <a:ahLst/>
            <a:cxnLst/>
            <a:rect l="l" t="t" r="r" b="b"/>
            <a:pathLst>
              <a:path w="66040" h="66039">
                <a:moveTo>
                  <a:pt x="0" y="65776"/>
                </a:moveTo>
                <a:lnTo>
                  <a:pt x="65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2914523" y="554178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0" y="15179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12941845" y="55276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12941845" y="55276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12955001" y="551344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023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14033741" y="5436539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0" y="52621"/>
                </a:moveTo>
                <a:lnTo>
                  <a:pt x="52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14033741" y="5496244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0" y="46549"/>
                </a:moveTo>
                <a:lnTo>
                  <a:pt x="46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14091423" y="54820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14091423" y="54820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14105590" y="5436539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14072195" y="55539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14072195" y="55539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14086363" y="5477017"/>
            <a:ext cx="66040" cy="64769"/>
          </a:xfrm>
          <a:custGeom>
            <a:avLst/>
            <a:gdLst/>
            <a:ahLst/>
            <a:cxnLst/>
            <a:rect l="l" t="t" r="r" b="b"/>
            <a:pathLst>
              <a:path w="66040" h="64770">
                <a:moveTo>
                  <a:pt x="0" y="64764"/>
                </a:moveTo>
                <a:lnTo>
                  <a:pt x="65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14124816" y="5548866"/>
            <a:ext cx="7620" cy="8255"/>
          </a:xfrm>
          <a:custGeom>
            <a:avLst/>
            <a:gdLst/>
            <a:ahLst/>
            <a:cxnLst/>
            <a:rect l="l" t="t" r="r" b="b"/>
            <a:pathLst>
              <a:path w="7619" h="8254">
                <a:moveTo>
                  <a:pt x="0" y="8095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14144043" y="55346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14144043" y="55346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16423971" y="545677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16445221" y="54426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16445221" y="54426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16425994" y="55144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16425994" y="55144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16440162" y="5437551"/>
            <a:ext cx="66040" cy="64769"/>
          </a:xfrm>
          <a:custGeom>
            <a:avLst/>
            <a:gdLst/>
            <a:ahLst/>
            <a:cxnLst/>
            <a:rect l="l" t="t" r="r" b="b"/>
            <a:pathLst>
              <a:path w="66040" h="64770">
                <a:moveTo>
                  <a:pt x="0" y="64764"/>
                </a:moveTo>
                <a:lnTo>
                  <a:pt x="65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16439150" y="5509400"/>
            <a:ext cx="46990" cy="47625"/>
          </a:xfrm>
          <a:custGeom>
            <a:avLst/>
            <a:gdLst/>
            <a:ahLst/>
            <a:cxnLst/>
            <a:rect l="l" t="t" r="r" b="b"/>
            <a:pathLst>
              <a:path w="46990" h="47625">
                <a:moveTo>
                  <a:pt x="0" y="47561"/>
                </a:moveTo>
                <a:lnTo>
                  <a:pt x="46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16497842" y="54952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16497842" y="54952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16512010" y="5451718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16492783" y="5504340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16423971" y="5436539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5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14033741" y="5436539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5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12838627" y="5436539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5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 txBox="1"/>
          <p:nvPr/>
        </p:nvSpPr>
        <p:spPr>
          <a:xfrm>
            <a:off x="10423554" y="3400264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Г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997" name="object 1997"/>
          <p:cNvSpPr txBox="1"/>
          <p:nvPr/>
        </p:nvSpPr>
        <p:spPr>
          <a:xfrm>
            <a:off x="15207048" y="7472357"/>
            <a:ext cx="16446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998" name="object 1998"/>
          <p:cNvSpPr txBox="1"/>
          <p:nvPr/>
        </p:nvSpPr>
        <p:spPr>
          <a:xfrm>
            <a:off x="10418494" y="2061453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999" name="object 1999"/>
          <p:cNvSpPr/>
          <p:nvPr/>
        </p:nvSpPr>
        <p:spPr>
          <a:xfrm>
            <a:off x="12661535" y="1158009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12542490" y="91828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12661535" y="176518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13942665" y="1158009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13823621" y="91828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13942665" y="176518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15223796" y="1158009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15104750" y="91828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15223796" y="176518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16364630" y="91828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18354127" y="91828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11325113" y="91828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 txBox="1"/>
          <p:nvPr/>
        </p:nvSpPr>
        <p:spPr>
          <a:xfrm>
            <a:off x="12237983" y="555997"/>
            <a:ext cx="5929630" cy="5670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5" i="1">
                <a:latin typeface="ISOCPEUR"/>
                <a:cs typeface="ISOCPEUR"/>
              </a:rPr>
              <a:t>Схема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ростверку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при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буронабивних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палях</a:t>
            </a:r>
            <a:r>
              <a:rPr dirty="0" sz="2050" spc="1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(</a:t>
            </a:r>
            <a:r>
              <a:rPr dirty="0" sz="2050" spc="-58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опалубка)</a:t>
            </a:r>
            <a:endParaRPr sz="2050">
              <a:latin typeface="ISOCPEUR"/>
              <a:cs typeface="ISOCPEUR"/>
            </a:endParaRPr>
          </a:p>
          <a:p>
            <a:pPr marL="387985">
              <a:lnSpc>
                <a:spcPct val="100000"/>
              </a:lnSpc>
              <a:spcBef>
                <a:spcPts val="1045"/>
              </a:spcBef>
              <a:tabLst>
                <a:tab pos="1670050" algn="l"/>
                <a:tab pos="2950845" algn="l"/>
                <a:tab pos="4210685" algn="l"/>
              </a:tabLst>
            </a:pPr>
            <a:r>
              <a:rPr dirty="0" sz="1000" spc="5" i="1">
                <a:latin typeface="ISOCPEUR"/>
                <a:cs typeface="ISOCPEUR"/>
              </a:rPr>
              <a:t>2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3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10" i="1">
                <a:latin typeface="ISOCPEUR"/>
                <a:cs typeface="ISOCPEUR"/>
              </a:rPr>
              <a:t>4</a:t>
            </a:r>
            <a:r>
              <a:rPr dirty="0" sz="1000" spc="10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12" name="object 2012"/>
          <p:cNvSpPr txBox="1"/>
          <p:nvPr/>
        </p:nvSpPr>
        <p:spPr>
          <a:xfrm>
            <a:off x="18428089" y="967533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13" name="object 2013"/>
          <p:cNvSpPr txBox="1"/>
          <p:nvPr/>
        </p:nvSpPr>
        <p:spPr>
          <a:xfrm>
            <a:off x="11404134" y="967533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14" name="object 2014"/>
          <p:cNvSpPr/>
          <p:nvPr/>
        </p:nvSpPr>
        <p:spPr>
          <a:xfrm>
            <a:off x="10676087" y="1932152"/>
            <a:ext cx="0" cy="5069205"/>
          </a:xfrm>
          <a:custGeom>
            <a:avLst/>
            <a:gdLst/>
            <a:ahLst/>
            <a:cxnLst/>
            <a:rect l="l" t="t" r="r" b="b"/>
            <a:pathLst>
              <a:path w="0" h="5069205">
                <a:moveTo>
                  <a:pt x="0" y="0"/>
                </a:moveTo>
                <a:lnTo>
                  <a:pt x="0" y="50688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10651800" y="210823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10651800" y="344704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 txBox="1"/>
          <p:nvPr/>
        </p:nvSpPr>
        <p:spPr>
          <a:xfrm>
            <a:off x="10567774" y="2707599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18" name="object 2018"/>
          <p:cNvSpPr/>
          <p:nvPr/>
        </p:nvSpPr>
        <p:spPr>
          <a:xfrm>
            <a:off x="10651800" y="344704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10651800" y="402284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 txBox="1"/>
          <p:nvPr/>
        </p:nvSpPr>
        <p:spPr>
          <a:xfrm>
            <a:off x="10567774" y="3668081"/>
            <a:ext cx="118745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21" name="object 2021"/>
          <p:cNvSpPr/>
          <p:nvPr/>
        </p:nvSpPr>
        <p:spPr>
          <a:xfrm>
            <a:off x="10651800" y="402284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10651800" y="547296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 txBox="1"/>
          <p:nvPr/>
        </p:nvSpPr>
        <p:spPr>
          <a:xfrm>
            <a:off x="10567774" y="4679892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24" name="object 2024"/>
          <p:cNvSpPr/>
          <p:nvPr/>
        </p:nvSpPr>
        <p:spPr>
          <a:xfrm>
            <a:off x="10651800" y="547296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10651800" y="666606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 txBox="1"/>
          <p:nvPr/>
        </p:nvSpPr>
        <p:spPr>
          <a:xfrm>
            <a:off x="10567774" y="5998324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4990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27" name="object 2027"/>
          <p:cNvSpPr/>
          <p:nvPr/>
        </p:nvSpPr>
        <p:spPr>
          <a:xfrm>
            <a:off x="11133488" y="7040482"/>
            <a:ext cx="7650480" cy="0"/>
          </a:xfrm>
          <a:custGeom>
            <a:avLst/>
            <a:gdLst/>
            <a:ahLst/>
            <a:cxnLst/>
            <a:rect l="l" t="t" r="r" b="b"/>
            <a:pathLst>
              <a:path w="7650480" h="0">
                <a:moveTo>
                  <a:pt x="0" y="0"/>
                </a:moveTo>
                <a:lnTo>
                  <a:pt x="76503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11420883" y="70161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12874045" y="70161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 txBox="1"/>
          <p:nvPr/>
        </p:nvSpPr>
        <p:spPr>
          <a:xfrm>
            <a:off x="12064939" y="693217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31" name="object 2031"/>
          <p:cNvSpPr/>
          <p:nvPr/>
        </p:nvSpPr>
        <p:spPr>
          <a:xfrm>
            <a:off x="12874045" y="70161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14069159" y="70161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 txBox="1"/>
          <p:nvPr/>
        </p:nvSpPr>
        <p:spPr>
          <a:xfrm>
            <a:off x="13390595" y="693217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34" name="object 2034"/>
          <p:cNvSpPr/>
          <p:nvPr/>
        </p:nvSpPr>
        <p:spPr>
          <a:xfrm>
            <a:off x="14069159" y="70161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15264274" y="701619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 txBox="1"/>
          <p:nvPr/>
        </p:nvSpPr>
        <p:spPr>
          <a:xfrm>
            <a:off x="14585709" y="693217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37" name="object 2037"/>
          <p:cNvSpPr/>
          <p:nvPr/>
        </p:nvSpPr>
        <p:spPr>
          <a:xfrm>
            <a:off x="15264274" y="701619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16460401" y="70161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 txBox="1"/>
          <p:nvPr/>
        </p:nvSpPr>
        <p:spPr>
          <a:xfrm>
            <a:off x="15780824" y="693217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40" name="object 2040"/>
          <p:cNvSpPr/>
          <p:nvPr/>
        </p:nvSpPr>
        <p:spPr>
          <a:xfrm>
            <a:off x="16460401" y="70161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18448884" y="70161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 txBox="1"/>
          <p:nvPr/>
        </p:nvSpPr>
        <p:spPr>
          <a:xfrm>
            <a:off x="17371612" y="693217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43" name="object 2043"/>
          <p:cNvSpPr/>
          <p:nvPr/>
        </p:nvSpPr>
        <p:spPr>
          <a:xfrm>
            <a:off x="11414811" y="1437813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69" h="0">
                <a:moveTo>
                  <a:pt x="0" y="0"/>
                </a:moveTo>
                <a:lnTo>
                  <a:pt x="708770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11420883" y="14150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12637248" y="14150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 txBox="1"/>
          <p:nvPr/>
        </p:nvSpPr>
        <p:spPr>
          <a:xfrm>
            <a:off x="11947552" y="1331019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47" name="object 2047"/>
          <p:cNvSpPr/>
          <p:nvPr/>
        </p:nvSpPr>
        <p:spPr>
          <a:xfrm>
            <a:off x="12637248" y="141403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13918379" y="141403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 txBox="1"/>
          <p:nvPr/>
        </p:nvSpPr>
        <p:spPr>
          <a:xfrm>
            <a:off x="13197312" y="1330007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50" name="object 2050"/>
          <p:cNvSpPr/>
          <p:nvPr/>
        </p:nvSpPr>
        <p:spPr>
          <a:xfrm>
            <a:off x="13918379" y="141403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15200521" y="141403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 txBox="1"/>
          <p:nvPr/>
        </p:nvSpPr>
        <p:spPr>
          <a:xfrm>
            <a:off x="14478443" y="1330007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53" name="object 2053"/>
          <p:cNvSpPr/>
          <p:nvPr/>
        </p:nvSpPr>
        <p:spPr>
          <a:xfrm>
            <a:off x="15200521" y="141403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16460401" y="141403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 txBox="1"/>
          <p:nvPr/>
        </p:nvSpPr>
        <p:spPr>
          <a:xfrm>
            <a:off x="15749454" y="1328995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5270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56" name="object 2056"/>
          <p:cNvSpPr/>
          <p:nvPr/>
        </p:nvSpPr>
        <p:spPr>
          <a:xfrm>
            <a:off x="16460401" y="141403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18448884" y="141403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 txBox="1"/>
          <p:nvPr/>
        </p:nvSpPr>
        <p:spPr>
          <a:xfrm>
            <a:off x="17371612" y="1330007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59" name="object 2059"/>
          <p:cNvSpPr/>
          <p:nvPr/>
        </p:nvSpPr>
        <p:spPr>
          <a:xfrm>
            <a:off x="11384453" y="3987425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11080867" y="1723690"/>
            <a:ext cx="7755890" cy="5064125"/>
          </a:xfrm>
          <a:custGeom>
            <a:avLst/>
            <a:gdLst/>
            <a:ahLst/>
            <a:cxnLst/>
            <a:rect l="l" t="t" r="r" b="b"/>
            <a:pathLst>
              <a:path w="7755890" h="5064125">
                <a:moveTo>
                  <a:pt x="3035" y="238820"/>
                </a:moveTo>
                <a:lnTo>
                  <a:pt x="1505783" y="238820"/>
                </a:lnTo>
                <a:lnTo>
                  <a:pt x="1505783" y="47561"/>
                </a:lnTo>
                <a:lnTo>
                  <a:pt x="2452970" y="47561"/>
                </a:lnTo>
                <a:lnTo>
                  <a:pt x="2452970" y="0"/>
                </a:lnTo>
                <a:lnTo>
                  <a:pt x="5476680" y="0"/>
                </a:lnTo>
                <a:lnTo>
                  <a:pt x="5476680" y="166971"/>
                </a:lnTo>
                <a:lnTo>
                  <a:pt x="5764075" y="166971"/>
                </a:lnTo>
                <a:lnTo>
                  <a:pt x="5764075" y="238820"/>
                </a:lnTo>
                <a:lnTo>
                  <a:pt x="7466177" y="238820"/>
                </a:lnTo>
                <a:lnTo>
                  <a:pt x="7466177" y="2081583"/>
                </a:lnTo>
                <a:lnTo>
                  <a:pt x="7755595" y="2081583"/>
                </a:lnTo>
                <a:lnTo>
                  <a:pt x="7755595" y="2564284"/>
                </a:lnTo>
                <a:lnTo>
                  <a:pt x="7466177" y="2564284"/>
                </a:lnTo>
                <a:lnTo>
                  <a:pt x="7466177" y="2732268"/>
                </a:lnTo>
                <a:lnTo>
                  <a:pt x="7466177" y="3364738"/>
                </a:lnTo>
                <a:lnTo>
                  <a:pt x="7633149" y="3364738"/>
                </a:lnTo>
                <a:lnTo>
                  <a:pt x="7633149" y="4181383"/>
                </a:lnTo>
                <a:lnTo>
                  <a:pt x="7490464" y="4181383"/>
                </a:lnTo>
                <a:lnTo>
                  <a:pt x="7490464" y="5063804"/>
                </a:lnTo>
                <a:lnTo>
                  <a:pt x="265131" y="5063804"/>
                </a:lnTo>
                <a:lnTo>
                  <a:pt x="265131" y="4014411"/>
                </a:lnTo>
                <a:lnTo>
                  <a:pt x="0" y="4014411"/>
                </a:lnTo>
                <a:lnTo>
                  <a:pt x="0" y="353171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11080867" y="1962510"/>
            <a:ext cx="289560" cy="3293110"/>
          </a:xfrm>
          <a:custGeom>
            <a:avLst/>
            <a:gdLst/>
            <a:ahLst/>
            <a:cxnLst/>
            <a:rect l="l" t="t" r="r" b="b"/>
            <a:pathLst>
              <a:path w="289559" h="3293110">
                <a:moveTo>
                  <a:pt x="0" y="3292889"/>
                </a:moveTo>
                <a:lnTo>
                  <a:pt x="289418" y="3292889"/>
                </a:lnTo>
                <a:lnTo>
                  <a:pt x="289418" y="2325464"/>
                </a:lnTo>
                <a:lnTo>
                  <a:pt x="3035" y="2325464"/>
                </a:lnTo>
                <a:lnTo>
                  <a:pt x="3035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11382429" y="6708562"/>
            <a:ext cx="7152640" cy="0"/>
          </a:xfrm>
          <a:custGeom>
            <a:avLst/>
            <a:gdLst/>
            <a:ahLst/>
            <a:cxnLst/>
            <a:rect l="l" t="t" r="r" b="b"/>
            <a:pathLst>
              <a:path w="7152640" h="0">
                <a:moveTo>
                  <a:pt x="0" y="0"/>
                </a:moveTo>
                <a:lnTo>
                  <a:pt x="71524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11461360" y="6629630"/>
            <a:ext cx="6995159" cy="0"/>
          </a:xfrm>
          <a:custGeom>
            <a:avLst/>
            <a:gdLst/>
            <a:ahLst/>
            <a:cxnLst/>
            <a:rect l="l" t="t" r="r" b="b"/>
            <a:pathLst>
              <a:path w="6995159" h="0">
                <a:moveTo>
                  <a:pt x="0" y="0"/>
                </a:moveTo>
                <a:lnTo>
                  <a:pt x="699460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11382429" y="2068765"/>
            <a:ext cx="0" cy="4639945"/>
          </a:xfrm>
          <a:custGeom>
            <a:avLst/>
            <a:gdLst/>
            <a:ahLst/>
            <a:cxnLst/>
            <a:rect l="l" t="t" r="r" b="b"/>
            <a:pathLst>
              <a:path w="0" h="4639945">
                <a:moveTo>
                  <a:pt x="0" y="0"/>
                </a:moveTo>
                <a:lnTo>
                  <a:pt x="0" y="46397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11461360" y="2147697"/>
            <a:ext cx="0" cy="1289685"/>
          </a:xfrm>
          <a:custGeom>
            <a:avLst/>
            <a:gdLst/>
            <a:ahLst/>
            <a:cxnLst/>
            <a:rect l="l" t="t" r="r" b="b"/>
            <a:pathLst>
              <a:path w="0" h="1289685">
                <a:moveTo>
                  <a:pt x="0" y="0"/>
                </a:moveTo>
                <a:lnTo>
                  <a:pt x="0" y="128922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11461360" y="3504724"/>
            <a:ext cx="0" cy="483234"/>
          </a:xfrm>
          <a:custGeom>
            <a:avLst/>
            <a:gdLst/>
            <a:ahLst/>
            <a:cxnLst/>
            <a:rect l="l" t="t" r="r" b="b"/>
            <a:pathLst>
              <a:path w="0" h="483235">
                <a:moveTo>
                  <a:pt x="0" y="0"/>
                </a:moveTo>
                <a:lnTo>
                  <a:pt x="0" y="48270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11461360" y="4106835"/>
            <a:ext cx="0" cy="1330325"/>
          </a:xfrm>
          <a:custGeom>
            <a:avLst/>
            <a:gdLst/>
            <a:ahLst/>
            <a:cxnLst/>
            <a:rect l="l" t="t" r="r" b="b"/>
            <a:pathLst>
              <a:path w="0" h="1330325">
                <a:moveTo>
                  <a:pt x="0" y="0"/>
                </a:moveTo>
                <a:lnTo>
                  <a:pt x="0" y="132970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11461360" y="5556961"/>
            <a:ext cx="0" cy="1073150"/>
          </a:xfrm>
          <a:custGeom>
            <a:avLst/>
            <a:gdLst/>
            <a:ahLst/>
            <a:cxnLst/>
            <a:rect l="l" t="t" r="r" b="b"/>
            <a:pathLst>
              <a:path w="0" h="1073150">
                <a:moveTo>
                  <a:pt x="0" y="0"/>
                </a:moveTo>
                <a:lnTo>
                  <a:pt x="0" y="107266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18534901" y="2068765"/>
            <a:ext cx="0" cy="4639945"/>
          </a:xfrm>
          <a:custGeom>
            <a:avLst/>
            <a:gdLst/>
            <a:ahLst/>
            <a:cxnLst/>
            <a:rect l="l" t="t" r="r" b="b"/>
            <a:pathLst>
              <a:path w="0" h="4639945">
                <a:moveTo>
                  <a:pt x="0" y="46397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18455969" y="5556961"/>
            <a:ext cx="0" cy="1073150"/>
          </a:xfrm>
          <a:custGeom>
            <a:avLst/>
            <a:gdLst/>
            <a:ahLst/>
            <a:cxnLst/>
            <a:rect l="l" t="t" r="r" b="b"/>
            <a:pathLst>
              <a:path w="0" h="1073150">
                <a:moveTo>
                  <a:pt x="0" y="107266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18455969" y="4106835"/>
            <a:ext cx="0" cy="1330325"/>
          </a:xfrm>
          <a:custGeom>
            <a:avLst/>
            <a:gdLst/>
            <a:ahLst/>
            <a:cxnLst/>
            <a:rect l="l" t="t" r="r" b="b"/>
            <a:pathLst>
              <a:path w="0" h="1330325">
                <a:moveTo>
                  <a:pt x="0" y="132970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18455969" y="2147697"/>
            <a:ext cx="0" cy="1840230"/>
          </a:xfrm>
          <a:custGeom>
            <a:avLst/>
            <a:gdLst/>
            <a:ahLst/>
            <a:cxnLst/>
            <a:rect l="l" t="t" r="r" b="b"/>
            <a:pathLst>
              <a:path w="0" h="1840229">
                <a:moveTo>
                  <a:pt x="0" y="1839727"/>
                </a:moveTo>
                <a:lnTo>
                  <a:pt x="0" y="1245712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11382429" y="2068765"/>
            <a:ext cx="7152640" cy="0"/>
          </a:xfrm>
          <a:custGeom>
            <a:avLst/>
            <a:gdLst/>
            <a:ahLst/>
            <a:cxnLst/>
            <a:rect l="l" t="t" r="r" b="b"/>
            <a:pathLst>
              <a:path w="7152640" h="0">
                <a:moveTo>
                  <a:pt x="7152472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17762782" y="2147697"/>
            <a:ext cx="693420" cy="0"/>
          </a:xfrm>
          <a:custGeom>
            <a:avLst/>
            <a:gdLst/>
            <a:ahLst/>
            <a:cxnLst/>
            <a:rect l="l" t="t" r="r" b="b"/>
            <a:pathLst>
              <a:path w="693419" h="0">
                <a:moveTo>
                  <a:pt x="693186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16543380" y="2147697"/>
            <a:ext cx="488315" cy="0"/>
          </a:xfrm>
          <a:custGeom>
            <a:avLst/>
            <a:gdLst/>
            <a:ahLst/>
            <a:cxnLst/>
            <a:rect l="l" t="t" r="r" b="b"/>
            <a:pathLst>
              <a:path w="488315" h="0">
                <a:moveTo>
                  <a:pt x="487760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15283501" y="2147697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59" h="0">
                <a:moveTo>
                  <a:pt x="1140469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14002371" y="2147697"/>
            <a:ext cx="1162050" cy="0"/>
          </a:xfrm>
          <a:custGeom>
            <a:avLst/>
            <a:gdLst/>
            <a:ahLst/>
            <a:cxnLst/>
            <a:rect l="l" t="t" r="r" b="b"/>
            <a:pathLst>
              <a:path w="1162050" h="0">
                <a:moveTo>
                  <a:pt x="1161720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12721240" y="2147697"/>
            <a:ext cx="1162050" cy="0"/>
          </a:xfrm>
          <a:custGeom>
            <a:avLst/>
            <a:gdLst/>
            <a:ahLst/>
            <a:cxnLst/>
            <a:rect l="l" t="t" r="r" b="b"/>
            <a:pathLst>
              <a:path w="1162050" h="0">
                <a:moveTo>
                  <a:pt x="1161720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12221336" y="2147697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 h="0">
                <a:moveTo>
                  <a:pt x="380493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11461360" y="2147697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 h="0">
                <a:moveTo>
                  <a:pt x="693186" y="0"/>
                </a:moveTo>
                <a:lnTo>
                  <a:pt x="0" y="0"/>
                </a:lnTo>
                <a:lnTo>
                  <a:pt x="28638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17762782" y="2147697"/>
            <a:ext cx="0" cy="879475"/>
          </a:xfrm>
          <a:custGeom>
            <a:avLst/>
            <a:gdLst/>
            <a:ahLst/>
            <a:cxnLst/>
            <a:rect l="l" t="t" r="r" b="b"/>
            <a:pathLst>
              <a:path w="0" h="879475">
                <a:moveTo>
                  <a:pt x="0" y="8793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17695994" y="2147697"/>
            <a:ext cx="0" cy="812800"/>
          </a:xfrm>
          <a:custGeom>
            <a:avLst/>
            <a:gdLst/>
            <a:ahLst/>
            <a:cxnLst/>
            <a:rect l="l" t="t" r="r" b="b"/>
            <a:pathLst>
              <a:path w="0" h="812800">
                <a:moveTo>
                  <a:pt x="0" y="0"/>
                </a:moveTo>
                <a:lnTo>
                  <a:pt x="0" y="8125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17097930" y="2960294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 h="0">
                <a:moveTo>
                  <a:pt x="1801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17512830" y="2960294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1831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17031141" y="3027083"/>
            <a:ext cx="247015" cy="0"/>
          </a:xfrm>
          <a:custGeom>
            <a:avLst/>
            <a:gdLst/>
            <a:ahLst/>
            <a:cxnLst/>
            <a:rect l="l" t="t" r="r" b="b"/>
            <a:pathLst>
              <a:path w="247015" h="0">
                <a:moveTo>
                  <a:pt x="0" y="0"/>
                </a:moveTo>
                <a:lnTo>
                  <a:pt x="2469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17512830" y="3027083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 h="0">
                <a:moveTo>
                  <a:pt x="0" y="0"/>
                </a:moveTo>
                <a:lnTo>
                  <a:pt x="2499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17278056" y="2960294"/>
            <a:ext cx="3175" cy="67310"/>
          </a:xfrm>
          <a:custGeom>
            <a:avLst/>
            <a:gdLst/>
            <a:ahLst/>
            <a:cxnLst/>
            <a:rect l="l" t="t" r="r" b="b"/>
            <a:pathLst>
              <a:path w="3175" h="67310">
                <a:moveTo>
                  <a:pt x="0" y="66788"/>
                </a:moveTo>
                <a:lnTo>
                  <a:pt x="3035" y="66788"/>
                </a:lnTo>
                <a:lnTo>
                  <a:pt x="303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17512830" y="2960294"/>
            <a:ext cx="0" cy="67310"/>
          </a:xfrm>
          <a:custGeom>
            <a:avLst/>
            <a:gdLst/>
            <a:ahLst/>
            <a:cxnLst/>
            <a:rect l="l" t="t" r="r" b="b"/>
            <a:pathLst>
              <a:path w="0" h="67310">
                <a:moveTo>
                  <a:pt x="0" y="0"/>
                </a:moveTo>
                <a:lnTo>
                  <a:pt x="0" y="667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12221336" y="2147697"/>
            <a:ext cx="0" cy="1356360"/>
          </a:xfrm>
          <a:custGeom>
            <a:avLst/>
            <a:gdLst/>
            <a:ahLst/>
            <a:cxnLst/>
            <a:rect l="l" t="t" r="r" b="b"/>
            <a:pathLst>
              <a:path w="0" h="1356360">
                <a:moveTo>
                  <a:pt x="0" y="0"/>
                </a:moveTo>
                <a:lnTo>
                  <a:pt x="0" y="13560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12154548" y="2147697"/>
            <a:ext cx="0" cy="1289685"/>
          </a:xfrm>
          <a:custGeom>
            <a:avLst/>
            <a:gdLst/>
            <a:ahLst/>
            <a:cxnLst/>
            <a:rect l="l" t="t" r="r" b="b"/>
            <a:pathLst>
              <a:path w="0" h="1289685">
                <a:moveTo>
                  <a:pt x="0" y="0"/>
                </a:moveTo>
                <a:lnTo>
                  <a:pt x="0" y="12892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11461360" y="3500676"/>
            <a:ext cx="168275" cy="3175"/>
          </a:xfrm>
          <a:custGeom>
            <a:avLst/>
            <a:gdLst/>
            <a:ahLst/>
            <a:cxnLst/>
            <a:rect l="l" t="t" r="r" b="b"/>
            <a:pathLst>
              <a:path w="168275" h="3175">
                <a:moveTo>
                  <a:pt x="0" y="3035"/>
                </a:moveTo>
                <a:lnTo>
                  <a:pt x="167983" y="3035"/>
                </a:lnTo>
                <a:lnTo>
                  <a:pt x="1679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11988587" y="3500676"/>
            <a:ext cx="233045" cy="3175"/>
          </a:xfrm>
          <a:custGeom>
            <a:avLst/>
            <a:gdLst/>
            <a:ahLst/>
            <a:cxnLst/>
            <a:rect l="l" t="t" r="r" b="b"/>
            <a:pathLst>
              <a:path w="233045" h="3175">
                <a:moveTo>
                  <a:pt x="0" y="0"/>
                </a:moveTo>
                <a:lnTo>
                  <a:pt x="0" y="3035"/>
                </a:lnTo>
                <a:lnTo>
                  <a:pt x="232748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11461360" y="3436923"/>
            <a:ext cx="168275" cy="4445"/>
          </a:xfrm>
          <a:custGeom>
            <a:avLst/>
            <a:gdLst/>
            <a:ahLst/>
            <a:cxnLst/>
            <a:rect l="l" t="t" r="r" b="b"/>
            <a:pathLst>
              <a:path w="168275" h="4445">
                <a:moveTo>
                  <a:pt x="167983" y="4047"/>
                </a:moveTo>
                <a:lnTo>
                  <a:pt x="167983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11988587" y="3436923"/>
            <a:ext cx="166370" cy="4445"/>
          </a:xfrm>
          <a:custGeom>
            <a:avLst/>
            <a:gdLst/>
            <a:ahLst/>
            <a:cxnLst/>
            <a:rect l="l" t="t" r="r" b="b"/>
            <a:pathLst>
              <a:path w="166370" h="4445">
                <a:moveTo>
                  <a:pt x="165960" y="0"/>
                </a:moveTo>
                <a:lnTo>
                  <a:pt x="0" y="0"/>
                </a:lnTo>
                <a:lnTo>
                  <a:pt x="0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11629345" y="344097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11988587" y="344097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17097930" y="2147697"/>
            <a:ext cx="0" cy="812800"/>
          </a:xfrm>
          <a:custGeom>
            <a:avLst/>
            <a:gdLst/>
            <a:ahLst/>
            <a:cxnLst/>
            <a:rect l="l" t="t" r="r" b="b"/>
            <a:pathLst>
              <a:path w="0" h="812800">
                <a:moveTo>
                  <a:pt x="0" y="8125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17097930" y="2147697"/>
            <a:ext cx="598170" cy="0"/>
          </a:xfrm>
          <a:custGeom>
            <a:avLst/>
            <a:gdLst/>
            <a:ahLst/>
            <a:cxnLst/>
            <a:rect l="l" t="t" r="r" b="b"/>
            <a:pathLst>
              <a:path w="598169" h="0">
                <a:moveTo>
                  <a:pt x="0" y="0"/>
                </a:moveTo>
                <a:lnTo>
                  <a:pt x="5980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18582462" y="1962510"/>
            <a:ext cx="685165" cy="0"/>
          </a:xfrm>
          <a:custGeom>
            <a:avLst/>
            <a:gdLst/>
            <a:ahLst/>
            <a:cxnLst/>
            <a:rect l="l" t="t" r="r" b="b"/>
            <a:pathLst>
              <a:path w="685165" h="0">
                <a:moveTo>
                  <a:pt x="0" y="0"/>
                </a:moveTo>
                <a:lnTo>
                  <a:pt x="6850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18872892" y="3805273"/>
            <a:ext cx="174625" cy="0"/>
          </a:xfrm>
          <a:custGeom>
            <a:avLst/>
            <a:gdLst/>
            <a:ahLst/>
            <a:cxnLst/>
            <a:rect l="l" t="t" r="r" b="b"/>
            <a:pathLst>
              <a:path w="174625" h="0">
                <a:moveTo>
                  <a:pt x="0" y="0"/>
                </a:moveTo>
                <a:lnTo>
                  <a:pt x="1740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19017601" y="1932152"/>
            <a:ext cx="0" cy="4885690"/>
          </a:xfrm>
          <a:custGeom>
            <a:avLst/>
            <a:gdLst/>
            <a:ahLst/>
            <a:cxnLst/>
            <a:rect l="l" t="t" r="r" b="b"/>
            <a:pathLst>
              <a:path w="0" h="4885690">
                <a:moveTo>
                  <a:pt x="0" y="0"/>
                </a:moveTo>
                <a:lnTo>
                  <a:pt x="0" y="4885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18993315" y="193822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18993315" y="378199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 txBox="1"/>
          <p:nvPr/>
        </p:nvSpPr>
        <p:spPr>
          <a:xfrm>
            <a:off x="18909289" y="2801992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7710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05" name="object 2105"/>
          <p:cNvSpPr/>
          <p:nvPr/>
        </p:nvSpPr>
        <p:spPr>
          <a:xfrm>
            <a:off x="18872892" y="4287974"/>
            <a:ext cx="174625" cy="0"/>
          </a:xfrm>
          <a:custGeom>
            <a:avLst/>
            <a:gdLst/>
            <a:ahLst/>
            <a:cxnLst/>
            <a:rect l="l" t="t" r="r" b="b"/>
            <a:pathLst>
              <a:path w="174625" h="0">
                <a:moveTo>
                  <a:pt x="0" y="0"/>
                </a:moveTo>
                <a:lnTo>
                  <a:pt x="1740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18993315" y="378199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18993315" y="426470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 txBox="1"/>
          <p:nvPr/>
        </p:nvSpPr>
        <p:spPr>
          <a:xfrm>
            <a:off x="18909289" y="3953311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2020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09" name="object 2109"/>
          <p:cNvSpPr/>
          <p:nvPr/>
        </p:nvSpPr>
        <p:spPr>
          <a:xfrm>
            <a:off x="18750446" y="5088428"/>
            <a:ext cx="296545" cy="0"/>
          </a:xfrm>
          <a:custGeom>
            <a:avLst/>
            <a:gdLst/>
            <a:ahLst/>
            <a:cxnLst/>
            <a:rect l="l" t="t" r="r" b="b"/>
            <a:pathLst>
              <a:path w="296544" h="0">
                <a:moveTo>
                  <a:pt x="0" y="0"/>
                </a:moveTo>
                <a:lnTo>
                  <a:pt x="296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18993315" y="426470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18993315" y="506414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 txBox="1"/>
          <p:nvPr/>
        </p:nvSpPr>
        <p:spPr>
          <a:xfrm>
            <a:off x="18909289" y="4591711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3345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13" name="object 2113"/>
          <p:cNvSpPr/>
          <p:nvPr/>
        </p:nvSpPr>
        <p:spPr>
          <a:xfrm>
            <a:off x="18750446" y="5905073"/>
            <a:ext cx="296545" cy="0"/>
          </a:xfrm>
          <a:custGeom>
            <a:avLst/>
            <a:gdLst/>
            <a:ahLst/>
            <a:cxnLst/>
            <a:rect l="l" t="t" r="r" b="b"/>
            <a:pathLst>
              <a:path w="296544" h="0">
                <a:moveTo>
                  <a:pt x="0" y="0"/>
                </a:moveTo>
                <a:lnTo>
                  <a:pt x="296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18993315" y="506414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18993315" y="588179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 txBox="1"/>
          <p:nvPr/>
        </p:nvSpPr>
        <p:spPr>
          <a:xfrm>
            <a:off x="18909289" y="5400261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3420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17" name="object 2117"/>
          <p:cNvSpPr/>
          <p:nvPr/>
        </p:nvSpPr>
        <p:spPr>
          <a:xfrm>
            <a:off x="18606749" y="6787495"/>
            <a:ext cx="851535" cy="0"/>
          </a:xfrm>
          <a:custGeom>
            <a:avLst/>
            <a:gdLst/>
            <a:ahLst/>
            <a:cxnLst/>
            <a:rect l="l" t="t" r="r" b="b"/>
            <a:pathLst>
              <a:path w="851534" h="0">
                <a:moveTo>
                  <a:pt x="0" y="0"/>
                </a:moveTo>
                <a:lnTo>
                  <a:pt x="851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18993315" y="588179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18993315" y="6763208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 txBox="1"/>
          <p:nvPr/>
        </p:nvSpPr>
        <p:spPr>
          <a:xfrm>
            <a:off x="18909289" y="6252464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3690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21" name="object 2121"/>
          <p:cNvSpPr/>
          <p:nvPr/>
        </p:nvSpPr>
        <p:spPr>
          <a:xfrm>
            <a:off x="11345998" y="6823925"/>
            <a:ext cx="0" cy="433705"/>
          </a:xfrm>
          <a:custGeom>
            <a:avLst/>
            <a:gdLst/>
            <a:ahLst/>
            <a:cxnLst/>
            <a:rect l="l" t="t" r="r" b="b"/>
            <a:pathLst>
              <a:path w="0" h="433704">
                <a:moveTo>
                  <a:pt x="0" y="0"/>
                </a:moveTo>
                <a:lnTo>
                  <a:pt x="0" y="4331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18571331" y="6823925"/>
            <a:ext cx="0" cy="433705"/>
          </a:xfrm>
          <a:custGeom>
            <a:avLst/>
            <a:gdLst/>
            <a:ahLst/>
            <a:cxnLst/>
            <a:rect l="l" t="t" r="r" b="b"/>
            <a:pathLst>
              <a:path w="0" h="433704">
                <a:moveTo>
                  <a:pt x="0" y="0"/>
                </a:moveTo>
                <a:lnTo>
                  <a:pt x="0" y="4331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11316651" y="7227693"/>
            <a:ext cx="7284084" cy="0"/>
          </a:xfrm>
          <a:custGeom>
            <a:avLst/>
            <a:gdLst/>
            <a:ahLst/>
            <a:cxnLst/>
            <a:rect l="l" t="t" r="r" b="b"/>
            <a:pathLst>
              <a:path w="7284084" h="0">
                <a:moveTo>
                  <a:pt x="0" y="0"/>
                </a:moveTo>
                <a:lnTo>
                  <a:pt x="72840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11322723" y="720340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18547044" y="720340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 txBox="1"/>
          <p:nvPr/>
        </p:nvSpPr>
        <p:spPr>
          <a:xfrm>
            <a:off x="14831614" y="7119381"/>
            <a:ext cx="24193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30220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27" name="object 2127"/>
          <p:cNvSpPr/>
          <p:nvPr/>
        </p:nvSpPr>
        <p:spPr>
          <a:xfrm>
            <a:off x="11345998" y="5773519"/>
            <a:ext cx="0" cy="130810"/>
          </a:xfrm>
          <a:custGeom>
            <a:avLst/>
            <a:gdLst/>
            <a:ahLst/>
            <a:cxnLst/>
            <a:rect l="l" t="t" r="r" b="b"/>
            <a:pathLst>
              <a:path w="0" h="130810">
                <a:moveTo>
                  <a:pt x="0" y="0"/>
                </a:moveTo>
                <a:lnTo>
                  <a:pt x="0" y="1305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11080867" y="5773519"/>
            <a:ext cx="0" cy="130810"/>
          </a:xfrm>
          <a:custGeom>
            <a:avLst/>
            <a:gdLst/>
            <a:ahLst/>
            <a:cxnLst/>
            <a:rect l="l" t="t" r="r" b="b"/>
            <a:pathLst>
              <a:path w="0" h="130810">
                <a:moveTo>
                  <a:pt x="0" y="0"/>
                </a:moveTo>
                <a:lnTo>
                  <a:pt x="0" y="1305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11050509" y="5873702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 h="0">
                <a:moveTo>
                  <a:pt x="325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11322723" y="585042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11056580" y="585042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 txBox="1"/>
          <p:nvPr/>
        </p:nvSpPr>
        <p:spPr>
          <a:xfrm>
            <a:off x="11120788" y="5766402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33" name="object 2133"/>
          <p:cNvSpPr/>
          <p:nvPr/>
        </p:nvSpPr>
        <p:spPr>
          <a:xfrm>
            <a:off x="11083903" y="4324405"/>
            <a:ext cx="0" cy="186690"/>
          </a:xfrm>
          <a:custGeom>
            <a:avLst/>
            <a:gdLst/>
            <a:ahLst/>
            <a:cxnLst/>
            <a:rect l="l" t="t" r="r" b="b"/>
            <a:pathLst>
              <a:path w="0" h="186689">
                <a:moveTo>
                  <a:pt x="0" y="0"/>
                </a:moveTo>
                <a:lnTo>
                  <a:pt x="0" y="1861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11370285" y="4324405"/>
            <a:ext cx="0" cy="186690"/>
          </a:xfrm>
          <a:custGeom>
            <a:avLst/>
            <a:gdLst/>
            <a:ahLst/>
            <a:cxnLst/>
            <a:rect l="l" t="t" r="r" b="b"/>
            <a:pathLst>
              <a:path w="0" h="186689">
                <a:moveTo>
                  <a:pt x="0" y="0"/>
                </a:moveTo>
                <a:lnTo>
                  <a:pt x="0" y="1861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11053544" y="4481257"/>
            <a:ext cx="347345" cy="0"/>
          </a:xfrm>
          <a:custGeom>
            <a:avLst/>
            <a:gdLst/>
            <a:ahLst/>
            <a:cxnLst/>
            <a:rect l="l" t="t" r="r" b="b"/>
            <a:pathLst>
              <a:path w="347345" h="0">
                <a:moveTo>
                  <a:pt x="0" y="0"/>
                </a:moveTo>
                <a:lnTo>
                  <a:pt x="3470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11059616" y="445697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11345998" y="445697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 txBox="1"/>
          <p:nvPr/>
        </p:nvSpPr>
        <p:spPr>
          <a:xfrm>
            <a:off x="11122812" y="4372945"/>
            <a:ext cx="1866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39" name="object 2139"/>
          <p:cNvSpPr/>
          <p:nvPr/>
        </p:nvSpPr>
        <p:spPr>
          <a:xfrm>
            <a:off x="12406524" y="1771251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 h="0">
                <a:moveTo>
                  <a:pt x="1447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12406524" y="1962510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 h="0">
                <a:moveTo>
                  <a:pt x="1447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12436881" y="1740893"/>
            <a:ext cx="0" cy="251460"/>
          </a:xfrm>
          <a:custGeom>
            <a:avLst/>
            <a:gdLst/>
            <a:ahLst/>
            <a:cxnLst/>
            <a:rect l="l" t="t" r="r" b="b"/>
            <a:pathLst>
              <a:path w="0" h="251460">
                <a:moveTo>
                  <a:pt x="0" y="0"/>
                </a:moveTo>
                <a:lnTo>
                  <a:pt x="0" y="2509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12412595" y="174696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12412595" y="193822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 txBox="1"/>
          <p:nvPr/>
        </p:nvSpPr>
        <p:spPr>
          <a:xfrm>
            <a:off x="12328569" y="1795619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45" name="object 2145"/>
          <p:cNvSpPr/>
          <p:nvPr/>
        </p:nvSpPr>
        <p:spPr>
          <a:xfrm>
            <a:off x="13569255" y="1723690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5" h="0">
                <a:moveTo>
                  <a:pt x="0" y="0"/>
                </a:moveTo>
                <a:lnTo>
                  <a:pt x="1770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13569255" y="1771251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5" h="0">
                <a:moveTo>
                  <a:pt x="0" y="0"/>
                </a:moveTo>
                <a:lnTo>
                  <a:pt x="1770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13715989" y="1693331"/>
            <a:ext cx="0" cy="300990"/>
          </a:xfrm>
          <a:custGeom>
            <a:avLst/>
            <a:gdLst/>
            <a:ahLst/>
            <a:cxnLst/>
            <a:rect l="l" t="t" r="r" b="b"/>
            <a:pathLst>
              <a:path w="0" h="300989">
                <a:moveTo>
                  <a:pt x="0" y="0"/>
                </a:moveTo>
                <a:lnTo>
                  <a:pt x="0" y="77920"/>
                </a:lnTo>
                <a:lnTo>
                  <a:pt x="0" y="3005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13692714" y="169940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13692714" y="174696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 txBox="1"/>
          <p:nvPr/>
        </p:nvSpPr>
        <p:spPr>
          <a:xfrm>
            <a:off x="13608688" y="1834073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51" name="object 2151"/>
          <p:cNvSpPr/>
          <p:nvPr/>
        </p:nvSpPr>
        <p:spPr>
          <a:xfrm>
            <a:off x="16593977" y="1723690"/>
            <a:ext cx="2863850" cy="0"/>
          </a:xfrm>
          <a:custGeom>
            <a:avLst/>
            <a:gdLst/>
            <a:ahLst/>
            <a:cxnLst/>
            <a:rect l="l" t="t" r="r" b="b"/>
            <a:pathLst>
              <a:path w="2863850" h="0">
                <a:moveTo>
                  <a:pt x="0" y="0"/>
                </a:moveTo>
                <a:lnTo>
                  <a:pt x="28638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16593977" y="1890662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 h="0">
                <a:moveTo>
                  <a:pt x="0" y="0"/>
                </a:moveTo>
                <a:lnTo>
                  <a:pt x="160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16724520" y="1693331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4">
                <a:moveTo>
                  <a:pt x="0" y="0"/>
                </a:moveTo>
                <a:lnTo>
                  <a:pt x="0" y="2266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16700233" y="169940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16700233" y="1866375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4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 txBox="1"/>
          <p:nvPr/>
        </p:nvSpPr>
        <p:spPr>
          <a:xfrm>
            <a:off x="16616207" y="1740973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57" name="object 2157"/>
          <p:cNvSpPr/>
          <p:nvPr/>
        </p:nvSpPr>
        <p:spPr>
          <a:xfrm>
            <a:off x="16880360" y="1962510"/>
            <a:ext cx="187325" cy="0"/>
          </a:xfrm>
          <a:custGeom>
            <a:avLst/>
            <a:gdLst/>
            <a:ahLst/>
            <a:cxnLst/>
            <a:rect l="l" t="t" r="r" b="b"/>
            <a:pathLst>
              <a:path w="187325" h="0">
                <a:moveTo>
                  <a:pt x="0" y="0"/>
                </a:moveTo>
                <a:lnTo>
                  <a:pt x="1872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16880360" y="1890662"/>
            <a:ext cx="187325" cy="0"/>
          </a:xfrm>
          <a:custGeom>
            <a:avLst/>
            <a:gdLst/>
            <a:ahLst/>
            <a:cxnLst/>
            <a:rect l="l" t="t" r="r" b="b"/>
            <a:pathLst>
              <a:path w="187325" h="0">
                <a:moveTo>
                  <a:pt x="0" y="0"/>
                </a:moveTo>
                <a:lnTo>
                  <a:pt x="1872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17038225" y="1668032"/>
            <a:ext cx="0" cy="323850"/>
          </a:xfrm>
          <a:custGeom>
            <a:avLst/>
            <a:gdLst/>
            <a:ahLst/>
            <a:cxnLst/>
            <a:rect l="l" t="t" r="r" b="b"/>
            <a:pathLst>
              <a:path w="0" h="323850">
                <a:moveTo>
                  <a:pt x="0" y="323824"/>
                </a:moveTo>
                <a:lnTo>
                  <a:pt x="0" y="22262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17013938" y="193822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17013938" y="1866375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 txBox="1"/>
          <p:nvPr/>
        </p:nvSpPr>
        <p:spPr>
          <a:xfrm>
            <a:off x="16929912" y="1683292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63" name="object 2163"/>
          <p:cNvSpPr/>
          <p:nvPr/>
        </p:nvSpPr>
        <p:spPr>
          <a:xfrm>
            <a:off x="18547044" y="3637289"/>
            <a:ext cx="0" cy="132715"/>
          </a:xfrm>
          <a:custGeom>
            <a:avLst/>
            <a:gdLst/>
            <a:ahLst/>
            <a:cxnLst/>
            <a:rect l="l" t="t" r="r" b="b"/>
            <a:pathLst>
              <a:path w="0" h="132714">
                <a:moveTo>
                  <a:pt x="0" y="1325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18836462" y="1237953"/>
            <a:ext cx="0" cy="2532380"/>
          </a:xfrm>
          <a:custGeom>
            <a:avLst/>
            <a:gdLst/>
            <a:ahLst/>
            <a:cxnLst/>
            <a:rect l="l" t="t" r="r" b="b"/>
            <a:pathLst>
              <a:path w="0" h="2532379">
                <a:moveTo>
                  <a:pt x="0" y="0"/>
                </a:moveTo>
                <a:lnTo>
                  <a:pt x="0" y="25319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18516686" y="3667648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 h="0">
                <a:moveTo>
                  <a:pt x="0" y="0"/>
                </a:moveTo>
                <a:lnTo>
                  <a:pt x="3501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18522757" y="3643361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18813188" y="364336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 txBox="1"/>
          <p:nvPr/>
        </p:nvSpPr>
        <p:spPr>
          <a:xfrm>
            <a:off x="18593037" y="3559336"/>
            <a:ext cx="1739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69" name="object 2169"/>
          <p:cNvSpPr/>
          <p:nvPr/>
        </p:nvSpPr>
        <p:spPr>
          <a:xfrm>
            <a:off x="18547044" y="4930564"/>
            <a:ext cx="0" cy="121920"/>
          </a:xfrm>
          <a:custGeom>
            <a:avLst/>
            <a:gdLst/>
            <a:ahLst/>
            <a:cxnLst/>
            <a:rect l="l" t="t" r="r" b="b"/>
            <a:pathLst>
              <a:path w="0" h="121920">
                <a:moveTo>
                  <a:pt x="0" y="1214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18714017" y="4930564"/>
            <a:ext cx="0" cy="121920"/>
          </a:xfrm>
          <a:custGeom>
            <a:avLst/>
            <a:gdLst/>
            <a:ahLst/>
            <a:cxnLst/>
            <a:rect l="l" t="t" r="r" b="b"/>
            <a:pathLst>
              <a:path w="0" h="121920">
                <a:moveTo>
                  <a:pt x="0" y="1214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18516686" y="4959910"/>
            <a:ext cx="227965" cy="0"/>
          </a:xfrm>
          <a:custGeom>
            <a:avLst/>
            <a:gdLst/>
            <a:ahLst/>
            <a:cxnLst/>
            <a:rect l="l" t="t" r="r" b="b"/>
            <a:pathLst>
              <a:path w="227965" h="0">
                <a:moveTo>
                  <a:pt x="0" y="0"/>
                </a:moveTo>
                <a:lnTo>
                  <a:pt x="22768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18522757" y="4935623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18690741" y="493562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 txBox="1"/>
          <p:nvPr/>
        </p:nvSpPr>
        <p:spPr>
          <a:xfrm>
            <a:off x="18541427" y="4851598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75" name="object 2175"/>
          <p:cNvSpPr/>
          <p:nvPr/>
        </p:nvSpPr>
        <p:spPr>
          <a:xfrm>
            <a:off x="10645728" y="1962510"/>
            <a:ext cx="401955" cy="0"/>
          </a:xfrm>
          <a:custGeom>
            <a:avLst/>
            <a:gdLst/>
            <a:ahLst/>
            <a:cxnLst/>
            <a:rect l="l" t="t" r="r" b="b"/>
            <a:pathLst>
              <a:path w="401954" h="0">
                <a:moveTo>
                  <a:pt x="0" y="0"/>
                </a:moveTo>
                <a:lnTo>
                  <a:pt x="4017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10861274" y="4287974"/>
            <a:ext cx="186690" cy="0"/>
          </a:xfrm>
          <a:custGeom>
            <a:avLst/>
            <a:gdLst/>
            <a:ahLst/>
            <a:cxnLst/>
            <a:rect l="l" t="t" r="r" b="b"/>
            <a:pathLst>
              <a:path w="186690" h="0">
                <a:moveTo>
                  <a:pt x="0" y="0"/>
                </a:moveTo>
                <a:lnTo>
                  <a:pt x="1861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10891632" y="1932152"/>
            <a:ext cx="0" cy="4885690"/>
          </a:xfrm>
          <a:custGeom>
            <a:avLst/>
            <a:gdLst/>
            <a:ahLst/>
            <a:cxnLst/>
            <a:rect l="l" t="t" r="r" b="b"/>
            <a:pathLst>
              <a:path w="0" h="4885690">
                <a:moveTo>
                  <a:pt x="0" y="0"/>
                </a:moveTo>
                <a:lnTo>
                  <a:pt x="0" y="4885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10867345" y="193822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10867345" y="426470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 txBox="1"/>
          <p:nvPr/>
        </p:nvSpPr>
        <p:spPr>
          <a:xfrm>
            <a:off x="10782307" y="3034459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9730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81" name="object 2181"/>
          <p:cNvSpPr/>
          <p:nvPr/>
        </p:nvSpPr>
        <p:spPr>
          <a:xfrm>
            <a:off x="10861274" y="5255400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10867345" y="426470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10867345" y="523111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 txBox="1"/>
          <p:nvPr/>
        </p:nvSpPr>
        <p:spPr>
          <a:xfrm>
            <a:off x="10783320" y="4674551"/>
            <a:ext cx="118745" cy="21145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4045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85" name="object 2185"/>
          <p:cNvSpPr/>
          <p:nvPr/>
        </p:nvSpPr>
        <p:spPr>
          <a:xfrm>
            <a:off x="10861274" y="5738101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10867345" y="523111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10867345" y="571381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 txBox="1"/>
          <p:nvPr/>
        </p:nvSpPr>
        <p:spPr>
          <a:xfrm>
            <a:off x="10783320" y="5403438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2020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89" name="object 2189"/>
          <p:cNvSpPr/>
          <p:nvPr/>
        </p:nvSpPr>
        <p:spPr>
          <a:xfrm>
            <a:off x="10645728" y="6787495"/>
            <a:ext cx="664845" cy="0"/>
          </a:xfrm>
          <a:custGeom>
            <a:avLst/>
            <a:gdLst/>
            <a:ahLst/>
            <a:cxnLst/>
            <a:rect l="l" t="t" r="r" b="b"/>
            <a:pathLst>
              <a:path w="664845" h="0">
                <a:moveTo>
                  <a:pt x="0" y="0"/>
                </a:moveTo>
                <a:lnTo>
                  <a:pt x="6648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10867345" y="571381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10867345" y="676320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 txBox="1"/>
          <p:nvPr/>
        </p:nvSpPr>
        <p:spPr>
          <a:xfrm>
            <a:off x="10783320" y="6167320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4390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93" name="object 2193"/>
          <p:cNvSpPr/>
          <p:nvPr/>
        </p:nvSpPr>
        <p:spPr>
          <a:xfrm>
            <a:off x="11083903" y="1237953"/>
            <a:ext cx="0" cy="688340"/>
          </a:xfrm>
          <a:custGeom>
            <a:avLst/>
            <a:gdLst/>
            <a:ahLst/>
            <a:cxnLst/>
            <a:rect l="l" t="t" r="r" b="b"/>
            <a:pathLst>
              <a:path w="0" h="688339">
                <a:moveTo>
                  <a:pt x="0" y="0"/>
                </a:moveTo>
                <a:lnTo>
                  <a:pt x="0" y="6881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12586651" y="1576957"/>
            <a:ext cx="0" cy="158115"/>
          </a:xfrm>
          <a:custGeom>
            <a:avLst/>
            <a:gdLst/>
            <a:ahLst/>
            <a:cxnLst/>
            <a:rect l="l" t="t" r="r" b="b"/>
            <a:pathLst>
              <a:path w="0" h="158114">
                <a:moveTo>
                  <a:pt x="0" y="0"/>
                </a:moveTo>
                <a:lnTo>
                  <a:pt x="0" y="1578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11053544" y="1607315"/>
            <a:ext cx="7522845" cy="0"/>
          </a:xfrm>
          <a:custGeom>
            <a:avLst/>
            <a:gdLst/>
            <a:ahLst/>
            <a:cxnLst/>
            <a:rect l="l" t="t" r="r" b="b"/>
            <a:pathLst>
              <a:path w="7522844" h="0">
                <a:moveTo>
                  <a:pt x="0" y="0"/>
                </a:moveTo>
                <a:lnTo>
                  <a:pt x="75228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11059616" y="158302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12563376" y="158302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 txBox="1"/>
          <p:nvPr/>
        </p:nvSpPr>
        <p:spPr>
          <a:xfrm>
            <a:off x="11728971" y="149900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6290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99" name="object 2199"/>
          <p:cNvSpPr/>
          <p:nvPr/>
        </p:nvSpPr>
        <p:spPr>
          <a:xfrm>
            <a:off x="13533837" y="1576957"/>
            <a:ext cx="0" cy="110489"/>
          </a:xfrm>
          <a:custGeom>
            <a:avLst/>
            <a:gdLst/>
            <a:ahLst/>
            <a:cxnLst/>
            <a:rect l="l" t="t" r="r" b="b"/>
            <a:pathLst>
              <a:path w="0" h="110489">
                <a:moveTo>
                  <a:pt x="0" y="0"/>
                </a:moveTo>
                <a:lnTo>
                  <a:pt x="0" y="1103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12563376" y="158302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13509550" y="1583028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4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 txBox="1"/>
          <p:nvPr/>
        </p:nvSpPr>
        <p:spPr>
          <a:xfrm>
            <a:off x="12955456" y="149900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3960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03" name="object 2203"/>
          <p:cNvSpPr/>
          <p:nvPr/>
        </p:nvSpPr>
        <p:spPr>
          <a:xfrm>
            <a:off x="16557549" y="1576957"/>
            <a:ext cx="0" cy="110489"/>
          </a:xfrm>
          <a:custGeom>
            <a:avLst/>
            <a:gdLst/>
            <a:ahLst/>
            <a:cxnLst/>
            <a:rect l="l" t="t" r="r" b="b"/>
            <a:pathLst>
              <a:path w="0" h="110489">
                <a:moveTo>
                  <a:pt x="0" y="0"/>
                </a:moveTo>
                <a:lnTo>
                  <a:pt x="0" y="1103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13509550" y="1583028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4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16534272" y="158302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 txBox="1"/>
          <p:nvPr/>
        </p:nvSpPr>
        <p:spPr>
          <a:xfrm>
            <a:off x="14919653" y="1499003"/>
            <a:ext cx="22987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07" name="object 2207"/>
          <p:cNvSpPr/>
          <p:nvPr/>
        </p:nvSpPr>
        <p:spPr>
          <a:xfrm>
            <a:off x="16844942" y="1576957"/>
            <a:ext cx="0" cy="278765"/>
          </a:xfrm>
          <a:custGeom>
            <a:avLst/>
            <a:gdLst/>
            <a:ahLst/>
            <a:cxnLst/>
            <a:rect l="l" t="t" r="r" b="b"/>
            <a:pathLst>
              <a:path w="0" h="278764">
                <a:moveTo>
                  <a:pt x="0" y="0"/>
                </a:moveTo>
                <a:lnTo>
                  <a:pt x="0" y="2782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16534272" y="158302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16820655" y="1583028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4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 txBox="1"/>
          <p:nvPr/>
        </p:nvSpPr>
        <p:spPr>
          <a:xfrm>
            <a:off x="16597469" y="1499003"/>
            <a:ext cx="1866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11" name="object 2211"/>
          <p:cNvSpPr/>
          <p:nvPr/>
        </p:nvSpPr>
        <p:spPr>
          <a:xfrm>
            <a:off x="18547044" y="1576957"/>
            <a:ext cx="0" cy="349250"/>
          </a:xfrm>
          <a:custGeom>
            <a:avLst/>
            <a:gdLst/>
            <a:ahLst/>
            <a:cxnLst/>
            <a:rect l="l" t="t" r="r" b="b"/>
            <a:pathLst>
              <a:path w="0" h="349250">
                <a:moveTo>
                  <a:pt x="0" y="3491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16820655" y="1583028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4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18522757" y="1583028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4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 txBox="1"/>
          <p:nvPr/>
        </p:nvSpPr>
        <p:spPr>
          <a:xfrm>
            <a:off x="17591205" y="1499003"/>
            <a:ext cx="1866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7120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15" name="object 2215"/>
          <p:cNvSpPr/>
          <p:nvPr/>
        </p:nvSpPr>
        <p:spPr>
          <a:xfrm>
            <a:off x="19237194" y="1932152"/>
            <a:ext cx="0" cy="4885690"/>
          </a:xfrm>
          <a:custGeom>
            <a:avLst/>
            <a:gdLst/>
            <a:ahLst/>
            <a:cxnLst/>
            <a:rect l="l" t="t" r="r" b="b"/>
            <a:pathLst>
              <a:path w="0" h="4885690">
                <a:moveTo>
                  <a:pt x="0" y="0"/>
                </a:moveTo>
                <a:lnTo>
                  <a:pt x="0" y="4885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19212909" y="193822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19212909" y="6763208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19427442" y="1693331"/>
            <a:ext cx="0" cy="5125085"/>
          </a:xfrm>
          <a:custGeom>
            <a:avLst/>
            <a:gdLst/>
            <a:ahLst/>
            <a:cxnLst/>
            <a:rect l="l" t="t" r="r" b="b"/>
            <a:pathLst>
              <a:path w="0" h="5125084">
                <a:moveTo>
                  <a:pt x="0" y="0"/>
                </a:moveTo>
                <a:lnTo>
                  <a:pt x="0" y="51245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19404167" y="169940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19404167" y="676320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 txBox="1"/>
          <p:nvPr/>
        </p:nvSpPr>
        <p:spPr>
          <a:xfrm>
            <a:off x="19128882" y="4153441"/>
            <a:ext cx="309880" cy="34290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20185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3"/>
              </a:spcBef>
            </a:pPr>
            <a:endParaRPr sz="550">
              <a:latin typeface="Times New Roman"/>
              <a:cs typeface="Times New Roman"/>
            </a:endParaRPr>
          </a:p>
          <a:p>
            <a:pPr marL="137795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21185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22" name="object 2222"/>
          <p:cNvSpPr/>
          <p:nvPr/>
        </p:nvSpPr>
        <p:spPr>
          <a:xfrm>
            <a:off x="11053544" y="1267300"/>
            <a:ext cx="7813675" cy="0"/>
          </a:xfrm>
          <a:custGeom>
            <a:avLst/>
            <a:gdLst/>
            <a:ahLst/>
            <a:cxnLst/>
            <a:rect l="l" t="t" r="r" b="b"/>
            <a:pathLst>
              <a:path w="7813675" h="0">
                <a:moveTo>
                  <a:pt x="0" y="0"/>
                </a:moveTo>
                <a:lnTo>
                  <a:pt x="78132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11059616" y="124301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18813188" y="124301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 txBox="1"/>
          <p:nvPr/>
        </p:nvSpPr>
        <p:spPr>
          <a:xfrm>
            <a:off x="14829590" y="1158988"/>
            <a:ext cx="2482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32432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26" name="object 2226"/>
          <p:cNvSpPr/>
          <p:nvPr/>
        </p:nvSpPr>
        <p:spPr>
          <a:xfrm>
            <a:off x="18547044" y="4324405"/>
            <a:ext cx="0" cy="156845"/>
          </a:xfrm>
          <a:custGeom>
            <a:avLst/>
            <a:gdLst/>
            <a:ahLst/>
            <a:cxnLst/>
            <a:rect l="l" t="t" r="r" b="b"/>
            <a:pathLst>
              <a:path w="0" h="156845">
                <a:moveTo>
                  <a:pt x="0" y="0"/>
                </a:moveTo>
                <a:lnTo>
                  <a:pt x="0" y="1568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18836462" y="4324405"/>
            <a:ext cx="0" cy="156845"/>
          </a:xfrm>
          <a:custGeom>
            <a:avLst/>
            <a:gdLst/>
            <a:ahLst/>
            <a:cxnLst/>
            <a:rect l="l" t="t" r="r" b="b"/>
            <a:pathLst>
              <a:path w="0" h="156845">
                <a:moveTo>
                  <a:pt x="0" y="0"/>
                </a:moveTo>
                <a:lnTo>
                  <a:pt x="0" y="1568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18516686" y="4450898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 h="0">
                <a:moveTo>
                  <a:pt x="0" y="0"/>
                </a:moveTo>
                <a:lnTo>
                  <a:pt x="3501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18522757" y="442762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18813188" y="44276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 txBox="1"/>
          <p:nvPr/>
        </p:nvSpPr>
        <p:spPr>
          <a:xfrm>
            <a:off x="18593037" y="4343598"/>
            <a:ext cx="1739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32" name="object 2232"/>
          <p:cNvSpPr/>
          <p:nvPr/>
        </p:nvSpPr>
        <p:spPr>
          <a:xfrm>
            <a:off x="18571331" y="5941503"/>
            <a:ext cx="0" cy="219710"/>
          </a:xfrm>
          <a:custGeom>
            <a:avLst/>
            <a:gdLst/>
            <a:ahLst/>
            <a:cxnLst/>
            <a:rect l="l" t="t" r="r" b="b"/>
            <a:pathLst>
              <a:path w="0" h="219710">
                <a:moveTo>
                  <a:pt x="0" y="0"/>
                </a:moveTo>
                <a:lnTo>
                  <a:pt x="0" y="2195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18714017" y="5941503"/>
            <a:ext cx="0" cy="219710"/>
          </a:xfrm>
          <a:custGeom>
            <a:avLst/>
            <a:gdLst/>
            <a:ahLst/>
            <a:cxnLst/>
            <a:rect l="l" t="t" r="r" b="b"/>
            <a:pathLst>
              <a:path w="0" h="219710">
                <a:moveTo>
                  <a:pt x="0" y="0"/>
                </a:moveTo>
                <a:lnTo>
                  <a:pt x="0" y="2195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18540973" y="6131750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 h="0">
                <a:moveTo>
                  <a:pt x="0" y="0"/>
                </a:moveTo>
                <a:lnTo>
                  <a:pt x="173043" y="0"/>
                </a:lnTo>
                <a:lnTo>
                  <a:pt x="393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18547044" y="610746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18690741" y="610746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 txBox="1"/>
          <p:nvPr/>
        </p:nvSpPr>
        <p:spPr>
          <a:xfrm>
            <a:off x="18763045" y="6023438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38" name="object 2238"/>
          <p:cNvSpPr/>
          <p:nvPr/>
        </p:nvSpPr>
        <p:spPr>
          <a:xfrm>
            <a:off x="11080867" y="5093488"/>
            <a:ext cx="0" cy="125730"/>
          </a:xfrm>
          <a:custGeom>
            <a:avLst/>
            <a:gdLst/>
            <a:ahLst/>
            <a:cxnLst/>
            <a:rect l="l" t="t" r="r" b="b"/>
            <a:pathLst>
              <a:path w="0"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11370285" y="5093488"/>
            <a:ext cx="0" cy="125730"/>
          </a:xfrm>
          <a:custGeom>
            <a:avLst/>
            <a:gdLst/>
            <a:ahLst/>
            <a:cxnLst/>
            <a:rect l="l" t="t" r="r" b="b"/>
            <a:pathLst>
              <a:path w="0"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11050509" y="5123846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 h="0">
                <a:moveTo>
                  <a:pt x="0" y="0"/>
                </a:moveTo>
                <a:lnTo>
                  <a:pt x="3501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11056580" y="509956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11345998" y="5099560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 txBox="1"/>
          <p:nvPr/>
        </p:nvSpPr>
        <p:spPr>
          <a:xfrm>
            <a:off x="11125848" y="5015534"/>
            <a:ext cx="1739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44" name="object 2244"/>
          <p:cNvSpPr/>
          <p:nvPr/>
        </p:nvSpPr>
        <p:spPr>
          <a:xfrm>
            <a:off x="11420883" y="70161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11322723" y="70161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 txBox="1"/>
          <p:nvPr/>
        </p:nvSpPr>
        <p:spPr>
          <a:xfrm>
            <a:off x="11133943" y="6932170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47" name="object 2247"/>
          <p:cNvSpPr/>
          <p:nvPr/>
        </p:nvSpPr>
        <p:spPr>
          <a:xfrm>
            <a:off x="18448884" y="70161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18547044" y="70161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 txBox="1"/>
          <p:nvPr/>
        </p:nvSpPr>
        <p:spPr>
          <a:xfrm>
            <a:off x="18619348" y="6932170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50" name="object 2250"/>
          <p:cNvSpPr/>
          <p:nvPr/>
        </p:nvSpPr>
        <p:spPr>
          <a:xfrm>
            <a:off x="10651800" y="210823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10651800" y="193822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 txBox="1"/>
          <p:nvPr/>
        </p:nvSpPr>
        <p:spPr>
          <a:xfrm>
            <a:off x="10566762" y="1987159"/>
            <a:ext cx="118745" cy="1428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53" name="object 2253"/>
          <p:cNvSpPr/>
          <p:nvPr/>
        </p:nvSpPr>
        <p:spPr>
          <a:xfrm>
            <a:off x="10651800" y="666606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10651800" y="6763208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 txBox="1"/>
          <p:nvPr/>
        </p:nvSpPr>
        <p:spPr>
          <a:xfrm>
            <a:off x="10567774" y="6850457"/>
            <a:ext cx="118745" cy="1492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56" name="object 2256"/>
          <p:cNvSpPr/>
          <p:nvPr/>
        </p:nvSpPr>
        <p:spPr>
          <a:xfrm>
            <a:off x="19696620" y="5257424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238820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19678406" y="5376834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59" h="120014">
                <a:moveTo>
                  <a:pt x="35418" y="0"/>
                </a:moveTo>
                <a:lnTo>
                  <a:pt x="0" y="0"/>
                </a:lnTo>
                <a:lnTo>
                  <a:pt x="18215" y="119410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19678406" y="5376834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59" h="120014">
                <a:moveTo>
                  <a:pt x="35418" y="0"/>
                </a:moveTo>
                <a:lnTo>
                  <a:pt x="18215" y="119410"/>
                </a:lnTo>
                <a:lnTo>
                  <a:pt x="0" y="0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19505362" y="5496750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19505362" y="5491184"/>
            <a:ext cx="239395" cy="11430"/>
          </a:xfrm>
          <a:custGeom>
            <a:avLst/>
            <a:gdLst/>
            <a:ahLst/>
            <a:cxnLst/>
            <a:rect l="l" t="t" r="r" b="b"/>
            <a:pathLst>
              <a:path w="239394" h="11429">
                <a:moveTo>
                  <a:pt x="238820" y="11131"/>
                </a:moveTo>
                <a:lnTo>
                  <a:pt x="238820" y="0"/>
                </a:lnTo>
                <a:lnTo>
                  <a:pt x="0" y="11131"/>
                </a:lnTo>
                <a:lnTo>
                  <a:pt x="238820" y="1113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19505362" y="5491184"/>
            <a:ext cx="239395" cy="11430"/>
          </a:xfrm>
          <a:custGeom>
            <a:avLst/>
            <a:gdLst/>
            <a:ahLst/>
            <a:cxnLst/>
            <a:rect l="l" t="t" r="r" b="b"/>
            <a:pathLst>
              <a:path w="239394" h="11429">
                <a:moveTo>
                  <a:pt x="238820" y="0"/>
                </a:moveTo>
                <a:lnTo>
                  <a:pt x="0" y="11131"/>
                </a:lnTo>
                <a:lnTo>
                  <a:pt x="0" y="0"/>
                </a:lnTo>
                <a:lnTo>
                  <a:pt x="23882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17996543" y="5257424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238820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17978327" y="5376834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59" h="120014">
                <a:moveTo>
                  <a:pt x="35418" y="0"/>
                </a:moveTo>
                <a:lnTo>
                  <a:pt x="0" y="0"/>
                </a:lnTo>
                <a:lnTo>
                  <a:pt x="18215" y="119410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17978327" y="5376834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59" h="120014">
                <a:moveTo>
                  <a:pt x="35418" y="0"/>
                </a:moveTo>
                <a:lnTo>
                  <a:pt x="18215" y="119410"/>
                </a:lnTo>
                <a:lnTo>
                  <a:pt x="0" y="0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17948981" y="5496750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17948981" y="5491184"/>
            <a:ext cx="239395" cy="11430"/>
          </a:xfrm>
          <a:custGeom>
            <a:avLst/>
            <a:gdLst/>
            <a:ahLst/>
            <a:cxnLst/>
            <a:rect l="l" t="t" r="r" b="b"/>
            <a:pathLst>
              <a:path w="239394" h="11429">
                <a:moveTo>
                  <a:pt x="238820" y="11131"/>
                </a:moveTo>
                <a:lnTo>
                  <a:pt x="238820" y="0"/>
                </a:lnTo>
                <a:lnTo>
                  <a:pt x="0" y="11131"/>
                </a:lnTo>
                <a:lnTo>
                  <a:pt x="238820" y="1113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17948981" y="5491184"/>
            <a:ext cx="239395" cy="11430"/>
          </a:xfrm>
          <a:custGeom>
            <a:avLst/>
            <a:gdLst/>
            <a:ahLst/>
            <a:cxnLst/>
            <a:rect l="l" t="t" r="r" b="b"/>
            <a:pathLst>
              <a:path w="239394" h="11429">
                <a:moveTo>
                  <a:pt x="238820" y="0"/>
                </a:moveTo>
                <a:lnTo>
                  <a:pt x="0" y="11131"/>
                </a:lnTo>
                <a:lnTo>
                  <a:pt x="0" y="0"/>
                </a:lnTo>
                <a:lnTo>
                  <a:pt x="23882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 txBox="1"/>
          <p:nvPr/>
        </p:nvSpPr>
        <p:spPr>
          <a:xfrm>
            <a:off x="19721363" y="5228861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69" name="object 2269"/>
          <p:cNvSpPr txBox="1"/>
          <p:nvPr/>
        </p:nvSpPr>
        <p:spPr>
          <a:xfrm>
            <a:off x="17865444" y="5228861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70" name="object 2270"/>
          <p:cNvSpPr/>
          <p:nvPr/>
        </p:nvSpPr>
        <p:spPr>
          <a:xfrm>
            <a:off x="2150396" y="8644425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0" y="238820"/>
                </a:lnTo>
                <a:lnTo>
                  <a:pt x="24286" y="238820"/>
                </a:lnTo>
                <a:lnTo>
                  <a:pt x="0" y="0"/>
                </a:lnTo>
                <a:close/>
              </a:path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2150396" y="8644425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2150396" y="8644425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24286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2174683" y="8883246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0" y="238820"/>
                </a:lnTo>
                <a:lnTo>
                  <a:pt x="24286" y="238820"/>
                </a:lnTo>
                <a:lnTo>
                  <a:pt x="0" y="0"/>
                </a:lnTo>
                <a:close/>
              </a:path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2174683" y="8883246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2174683" y="8883246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24286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2150396" y="9122066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0" y="238820"/>
                </a:lnTo>
                <a:lnTo>
                  <a:pt x="24286" y="238820"/>
                </a:lnTo>
                <a:lnTo>
                  <a:pt x="0" y="0"/>
                </a:lnTo>
                <a:close/>
              </a:path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2150396" y="9122066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2150396" y="9122066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24286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2174683" y="9360886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0" y="0"/>
                </a:moveTo>
                <a:lnTo>
                  <a:pt x="0" y="239832"/>
                </a:lnTo>
                <a:lnTo>
                  <a:pt x="24286" y="239832"/>
                </a:lnTo>
                <a:lnTo>
                  <a:pt x="0" y="0"/>
                </a:lnTo>
                <a:close/>
              </a:path>
              <a:path w="24764" h="240029">
                <a:moveTo>
                  <a:pt x="24286" y="0"/>
                </a:moveTo>
                <a:lnTo>
                  <a:pt x="0" y="0"/>
                </a:lnTo>
                <a:lnTo>
                  <a:pt x="24286" y="239832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2174683" y="9360886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24286" y="0"/>
                </a:moveTo>
                <a:lnTo>
                  <a:pt x="0" y="0"/>
                </a:lnTo>
                <a:lnTo>
                  <a:pt x="24286" y="239832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2174683" y="9360886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0" y="0"/>
                </a:moveTo>
                <a:lnTo>
                  <a:pt x="24286" y="239832"/>
                </a:lnTo>
                <a:lnTo>
                  <a:pt x="0" y="2398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2150396" y="9600719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0" y="238820"/>
                </a:lnTo>
                <a:lnTo>
                  <a:pt x="24286" y="238820"/>
                </a:lnTo>
                <a:lnTo>
                  <a:pt x="0" y="0"/>
                </a:lnTo>
                <a:close/>
              </a:path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2150396" y="9600719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2150396" y="9600719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24286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2174683" y="9839539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0" y="238820"/>
                </a:lnTo>
                <a:lnTo>
                  <a:pt x="24286" y="238820"/>
                </a:lnTo>
                <a:lnTo>
                  <a:pt x="0" y="0"/>
                </a:lnTo>
                <a:close/>
              </a:path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2174683" y="9839539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2174683" y="9839539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24286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2150396" y="10078360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0" y="238820"/>
                </a:lnTo>
                <a:lnTo>
                  <a:pt x="24286" y="238820"/>
                </a:lnTo>
                <a:lnTo>
                  <a:pt x="0" y="0"/>
                </a:lnTo>
                <a:close/>
              </a:path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2150396" y="10078360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2150396" y="10078360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24286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2174683" y="10317181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0" y="0"/>
                </a:moveTo>
                <a:lnTo>
                  <a:pt x="0" y="239832"/>
                </a:lnTo>
                <a:lnTo>
                  <a:pt x="24286" y="239832"/>
                </a:lnTo>
                <a:lnTo>
                  <a:pt x="0" y="0"/>
                </a:lnTo>
                <a:close/>
              </a:path>
              <a:path w="24764" h="240029">
                <a:moveTo>
                  <a:pt x="24286" y="0"/>
                </a:moveTo>
                <a:lnTo>
                  <a:pt x="0" y="0"/>
                </a:lnTo>
                <a:lnTo>
                  <a:pt x="24286" y="239832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2174683" y="10317181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24286" y="0"/>
                </a:moveTo>
                <a:lnTo>
                  <a:pt x="0" y="0"/>
                </a:lnTo>
                <a:lnTo>
                  <a:pt x="24286" y="239832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2174683" y="10317181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0" y="0"/>
                </a:moveTo>
                <a:lnTo>
                  <a:pt x="24286" y="239832"/>
                </a:lnTo>
                <a:lnTo>
                  <a:pt x="0" y="2398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2150396" y="10557013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0" y="238820"/>
                </a:lnTo>
                <a:lnTo>
                  <a:pt x="24286" y="238820"/>
                </a:lnTo>
                <a:lnTo>
                  <a:pt x="0" y="0"/>
                </a:lnTo>
                <a:close/>
              </a:path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2150396" y="10557013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2150396" y="10557013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24286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2174683" y="10795834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0" y="238820"/>
                </a:lnTo>
                <a:lnTo>
                  <a:pt x="24286" y="238820"/>
                </a:lnTo>
                <a:lnTo>
                  <a:pt x="0" y="0"/>
                </a:lnTo>
                <a:close/>
              </a:path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2174683" y="10795834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2174683" y="10795834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24286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2150396" y="11034654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0" y="0"/>
                </a:moveTo>
                <a:lnTo>
                  <a:pt x="0" y="239832"/>
                </a:lnTo>
                <a:lnTo>
                  <a:pt x="24286" y="239832"/>
                </a:lnTo>
                <a:lnTo>
                  <a:pt x="0" y="0"/>
                </a:lnTo>
                <a:close/>
              </a:path>
              <a:path w="24764" h="240029">
                <a:moveTo>
                  <a:pt x="24286" y="0"/>
                </a:moveTo>
                <a:lnTo>
                  <a:pt x="0" y="0"/>
                </a:lnTo>
                <a:lnTo>
                  <a:pt x="24286" y="239832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2150396" y="11034654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24286" y="0"/>
                </a:moveTo>
                <a:lnTo>
                  <a:pt x="0" y="0"/>
                </a:lnTo>
                <a:lnTo>
                  <a:pt x="24286" y="239832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2150396" y="11034654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0" y="0"/>
                </a:moveTo>
                <a:lnTo>
                  <a:pt x="24286" y="239832"/>
                </a:lnTo>
                <a:lnTo>
                  <a:pt x="0" y="2398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2174683" y="11274487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0" y="238820"/>
                </a:lnTo>
                <a:lnTo>
                  <a:pt x="24286" y="238820"/>
                </a:lnTo>
                <a:lnTo>
                  <a:pt x="0" y="0"/>
                </a:lnTo>
                <a:close/>
              </a:path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2174683" y="11274487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2174683" y="11274487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24286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2150396" y="11513307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0" y="238820"/>
                </a:lnTo>
                <a:lnTo>
                  <a:pt x="24286" y="238820"/>
                </a:lnTo>
                <a:lnTo>
                  <a:pt x="0" y="0"/>
                </a:lnTo>
                <a:close/>
              </a:path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2150396" y="11513307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2150396" y="11513307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24286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2174683" y="11752128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0" y="238820"/>
                </a:lnTo>
                <a:lnTo>
                  <a:pt x="24286" y="238820"/>
                </a:lnTo>
                <a:lnTo>
                  <a:pt x="0" y="0"/>
                </a:lnTo>
                <a:close/>
              </a:path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2174683" y="11752128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2174683" y="11752128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24286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2150396" y="11990948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0" y="0"/>
                </a:moveTo>
                <a:lnTo>
                  <a:pt x="0" y="239832"/>
                </a:lnTo>
                <a:lnTo>
                  <a:pt x="24286" y="239832"/>
                </a:lnTo>
                <a:lnTo>
                  <a:pt x="0" y="0"/>
                </a:lnTo>
                <a:close/>
              </a:path>
              <a:path w="24764" h="240029">
                <a:moveTo>
                  <a:pt x="24286" y="0"/>
                </a:moveTo>
                <a:lnTo>
                  <a:pt x="0" y="0"/>
                </a:lnTo>
                <a:lnTo>
                  <a:pt x="24286" y="239832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2150396" y="11990948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24286" y="0"/>
                </a:moveTo>
                <a:lnTo>
                  <a:pt x="0" y="0"/>
                </a:lnTo>
                <a:lnTo>
                  <a:pt x="24286" y="239832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2150396" y="11990948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0" y="0"/>
                </a:moveTo>
                <a:lnTo>
                  <a:pt x="24286" y="239832"/>
                </a:lnTo>
                <a:lnTo>
                  <a:pt x="0" y="2398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2174683" y="12230781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0" y="238820"/>
                </a:lnTo>
                <a:lnTo>
                  <a:pt x="24286" y="238820"/>
                </a:lnTo>
                <a:lnTo>
                  <a:pt x="0" y="0"/>
                </a:lnTo>
                <a:close/>
              </a:path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2174683" y="12230781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2174683" y="12230781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24286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2150396" y="12469601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0" y="238820"/>
                </a:lnTo>
                <a:lnTo>
                  <a:pt x="24286" y="238820"/>
                </a:lnTo>
                <a:lnTo>
                  <a:pt x="0" y="0"/>
                </a:lnTo>
                <a:close/>
              </a:path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2150396" y="12469601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2150396" y="12469601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24286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2174683" y="12708421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0" y="238820"/>
                </a:lnTo>
                <a:lnTo>
                  <a:pt x="24286" y="238820"/>
                </a:lnTo>
                <a:lnTo>
                  <a:pt x="0" y="0"/>
                </a:lnTo>
                <a:close/>
              </a:path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2174683" y="12708421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2174683" y="12708421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24286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2150396" y="8644425"/>
            <a:ext cx="0" cy="4303395"/>
          </a:xfrm>
          <a:custGeom>
            <a:avLst/>
            <a:gdLst/>
            <a:ahLst/>
            <a:cxnLst/>
            <a:rect l="l" t="t" r="r" b="b"/>
            <a:pathLst>
              <a:path w="0" h="4303395">
                <a:moveTo>
                  <a:pt x="0" y="0"/>
                </a:moveTo>
                <a:lnTo>
                  <a:pt x="0" y="43028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2150396" y="960071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 h="0">
                <a:moveTo>
                  <a:pt x="0" y="0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2198970" y="8644425"/>
            <a:ext cx="0" cy="5020310"/>
          </a:xfrm>
          <a:custGeom>
            <a:avLst/>
            <a:gdLst/>
            <a:ahLst/>
            <a:cxnLst/>
            <a:rect l="l" t="t" r="r" b="b"/>
            <a:pathLst>
              <a:path w="0" h="5020309">
                <a:moveTo>
                  <a:pt x="0" y="0"/>
                </a:moveTo>
                <a:lnTo>
                  <a:pt x="0" y="50202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2150396" y="983953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 h="0">
                <a:moveTo>
                  <a:pt x="48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2150396" y="10078360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 h="0">
                <a:moveTo>
                  <a:pt x="48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2150396" y="10317181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 h="0">
                <a:moveTo>
                  <a:pt x="48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2150396" y="10557013"/>
            <a:ext cx="1702435" cy="0"/>
          </a:xfrm>
          <a:custGeom>
            <a:avLst/>
            <a:gdLst/>
            <a:ahLst/>
            <a:cxnLst/>
            <a:rect l="l" t="t" r="r" b="b"/>
            <a:pathLst>
              <a:path w="1702435" h="0">
                <a:moveTo>
                  <a:pt x="0" y="0"/>
                </a:moveTo>
                <a:lnTo>
                  <a:pt x="170210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2150396" y="1079583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 h="0">
                <a:moveTo>
                  <a:pt x="48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2150396" y="11034654"/>
            <a:ext cx="1702435" cy="0"/>
          </a:xfrm>
          <a:custGeom>
            <a:avLst/>
            <a:gdLst/>
            <a:ahLst/>
            <a:cxnLst/>
            <a:rect l="l" t="t" r="r" b="b"/>
            <a:pathLst>
              <a:path w="1702435" h="0">
                <a:moveTo>
                  <a:pt x="0" y="0"/>
                </a:moveTo>
                <a:lnTo>
                  <a:pt x="170210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2150396" y="11274487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 h="0">
                <a:moveTo>
                  <a:pt x="48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2150396" y="11514825"/>
            <a:ext cx="169545" cy="0"/>
          </a:xfrm>
          <a:custGeom>
            <a:avLst/>
            <a:gdLst/>
            <a:ahLst/>
            <a:cxnLst/>
            <a:rect l="l" t="t" r="r" b="b"/>
            <a:pathLst>
              <a:path w="169544" h="0">
                <a:moveTo>
                  <a:pt x="0" y="0"/>
                </a:moveTo>
                <a:lnTo>
                  <a:pt x="16899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2150396" y="1175212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 h="0">
                <a:moveTo>
                  <a:pt x="48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2150396" y="11990948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 h="0">
                <a:moveTo>
                  <a:pt x="48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2150396" y="12230781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 h="0">
                <a:moveTo>
                  <a:pt x="48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2150396" y="12469601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 h="0">
                <a:moveTo>
                  <a:pt x="48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2150396" y="12708421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 h="0">
                <a:moveTo>
                  <a:pt x="48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1162732" y="12947243"/>
            <a:ext cx="3831590" cy="0"/>
          </a:xfrm>
          <a:custGeom>
            <a:avLst/>
            <a:gdLst/>
            <a:ahLst/>
            <a:cxnLst/>
            <a:rect l="l" t="t" r="r" b="b"/>
            <a:pathLst>
              <a:path w="3831590" h="0">
                <a:moveTo>
                  <a:pt x="0" y="0"/>
                </a:moveTo>
                <a:lnTo>
                  <a:pt x="3831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1162732" y="12947243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2150396" y="912206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 h="0">
                <a:moveTo>
                  <a:pt x="0" y="0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2150396" y="936088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 h="0">
                <a:moveTo>
                  <a:pt x="48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2150396" y="864442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 h="0">
                <a:moveTo>
                  <a:pt x="0" y="0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2150396" y="888324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 h="0">
                <a:moveTo>
                  <a:pt x="48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2174683" y="8644425"/>
            <a:ext cx="0" cy="4303395"/>
          </a:xfrm>
          <a:custGeom>
            <a:avLst/>
            <a:gdLst/>
            <a:ahLst/>
            <a:cxnLst/>
            <a:rect l="l" t="t" r="r" b="b"/>
            <a:pathLst>
              <a:path w="0" h="4303395">
                <a:moveTo>
                  <a:pt x="0" y="0"/>
                </a:moveTo>
                <a:lnTo>
                  <a:pt x="0" y="43028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2198970" y="8871102"/>
            <a:ext cx="62865" cy="64135"/>
          </a:xfrm>
          <a:custGeom>
            <a:avLst/>
            <a:gdLst/>
            <a:ahLst/>
            <a:cxnLst/>
            <a:rect l="l" t="t" r="r" b="b"/>
            <a:pathLst>
              <a:path w="62864" h="64134">
                <a:moveTo>
                  <a:pt x="0" y="63752"/>
                </a:moveTo>
                <a:lnTo>
                  <a:pt x="62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2198970" y="8871102"/>
            <a:ext cx="170180" cy="171450"/>
          </a:xfrm>
          <a:custGeom>
            <a:avLst/>
            <a:gdLst/>
            <a:ahLst/>
            <a:cxnLst/>
            <a:rect l="l" t="t" r="r" b="b"/>
            <a:pathLst>
              <a:path w="170180" h="171450">
                <a:moveTo>
                  <a:pt x="0" y="171019"/>
                </a:moveTo>
                <a:lnTo>
                  <a:pt x="1700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2198970" y="8871102"/>
            <a:ext cx="277495" cy="278765"/>
          </a:xfrm>
          <a:custGeom>
            <a:avLst/>
            <a:gdLst/>
            <a:ahLst/>
            <a:cxnLst/>
            <a:rect l="l" t="t" r="r" b="b"/>
            <a:pathLst>
              <a:path w="277494" h="278765">
                <a:moveTo>
                  <a:pt x="0" y="278286"/>
                </a:moveTo>
                <a:lnTo>
                  <a:pt x="277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2198970" y="8871102"/>
            <a:ext cx="384810" cy="386080"/>
          </a:xfrm>
          <a:custGeom>
            <a:avLst/>
            <a:gdLst/>
            <a:ahLst/>
            <a:cxnLst/>
            <a:rect l="l" t="t" r="r" b="b"/>
            <a:pathLst>
              <a:path w="384810" h="386079">
                <a:moveTo>
                  <a:pt x="0" y="385553"/>
                </a:moveTo>
                <a:lnTo>
                  <a:pt x="384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2198970" y="8871102"/>
            <a:ext cx="492125" cy="493395"/>
          </a:xfrm>
          <a:custGeom>
            <a:avLst/>
            <a:gdLst/>
            <a:ahLst/>
            <a:cxnLst/>
            <a:rect l="l" t="t" r="r" b="b"/>
            <a:pathLst>
              <a:path w="492125" h="493395">
                <a:moveTo>
                  <a:pt x="0" y="492820"/>
                </a:moveTo>
                <a:lnTo>
                  <a:pt x="49585" y="442222"/>
                </a:lnTo>
                <a:lnTo>
                  <a:pt x="310669" y="182151"/>
                </a:lnTo>
                <a:lnTo>
                  <a:pt x="4918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2198970" y="9313325"/>
            <a:ext cx="156845" cy="158115"/>
          </a:xfrm>
          <a:custGeom>
            <a:avLst/>
            <a:gdLst/>
            <a:ahLst/>
            <a:cxnLst/>
            <a:rect l="l" t="t" r="r" b="b"/>
            <a:pathLst>
              <a:path w="156844" h="158115">
                <a:moveTo>
                  <a:pt x="0" y="157864"/>
                </a:moveTo>
                <a:lnTo>
                  <a:pt x="1568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2616906" y="8871102"/>
            <a:ext cx="181610" cy="182245"/>
          </a:xfrm>
          <a:custGeom>
            <a:avLst/>
            <a:gdLst/>
            <a:ahLst/>
            <a:cxnLst/>
            <a:rect l="l" t="t" r="r" b="b"/>
            <a:pathLst>
              <a:path w="181610" h="182245">
                <a:moveTo>
                  <a:pt x="0" y="182151"/>
                </a:moveTo>
                <a:lnTo>
                  <a:pt x="1811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2355822" y="9160520"/>
            <a:ext cx="154305" cy="153035"/>
          </a:xfrm>
          <a:custGeom>
            <a:avLst/>
            <a:gdLst/>
            <a:ahLst/>
            <a:cxnLst/>
            <a:rect l="l" t="t" r="r" b="b"/>
            <a:pathLst>
              <a:path w="154305" h="153034">
                <a:moveTo>
                  <a:pt x="0" y="152804"/>
                </a:moveTo>
                <a:lnTo>
                  <a:pt x="1538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2248555" y="9313325"/>
            <a:ext cx="214629" cy="215900"/>
          </a:xfrm>
          <a:custGeom>
            <a:avLst/>
            <a:gdLst/>
            <a:ahLst/>
            <a:cxnLst/>
            <a:rect l="l" t="t" r="r" b="b"/>
            <a:pathLst>
              <a:path w="214630" h="215900">
                <a:moveTo>
                  <a:pt x="0" y="215545"/>
                </a:moveTo>
                <a:lnTo>
                  <a:pt x="2145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2724173" y="8871102"/>
            <a:ext cx="182245" cy="182245"/>
          </a:xfrm>
          <a:custGeom>
            <a:avLst/>
            <a:gdLst/>
            <a:ahLst/>
            <a:cxnLst/>
            <a:rect l="l" t="t" r="r" b="b"/>
            <a:pathLst>
              <a:path w="182244" h="182245">
                <a:moveTo>
                  <a:pt x="0" y="182151"/>
                </a:moveTo>
                <a:lnTo>
                  <a:pt x="1821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2463089" y="9181771"/>
            <a:ext cx="132080" cy="132080"/>
          </a:xfrm>
          <a:custGeom>
            <a:avLst/>
            <a:gdLst/>
            <a:ahLst/>
            <a:cxnLst/>
            <a:rect l="l" t="t" r="r" b="b"/>
            <a:pathLst>
              <a:path w="132080" h="132079">
                <a:moveTo>
                  <a:pt x="0" y="131553"/>
                </a:moveTo>
                <a:lnTo>
                  <a:pt x="1315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2355822" y="9458034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19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2831439" y="8871102"/>
            <a:ext cx="182245" cy="182245"/>
          </a:xfrm>
          <a:custGeom>
            <a:avLst/>
            <a:gdLst/>
            <a:ahLst/>
            <a:cxnLst/>
            <a:rect l="l" t="t" r="r" b="b"/>
            <a:pathLst>
              <a:path w="182244" h="182245">
                <a:moveTo>
                  <a:pt x="0" y="182151"/>
                </a:moveTo>
                <a:lnTo>
                  <a:pt x="1821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2486364" y="9181771"/>
            <a:ext cx="215900" cy="217170"/>
          </a:xfrm>
          <a:custGeom>
            <a:avLst/>
            <a:gdLst/>
            <a:ahLst/>
            <a:cxnLst/>
            <a:rect l="l" t="t" r="r" b="b"/>
            <a:pathLst>
              <a:path w="215900" h="217170">
                <a:moveTo>
                  <a:pt x="0" y="216557"/>
                </a:moveTo>
                <a:lnTo>
                  <a:pt x="85003" y="131553"/>
                </a:lnTo>
                <a:lnTo>
                  <a:pt x="2155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2845607" y="8871102"/>
            <a:ext cx="275590" cy="275590"/>
          </a:xfrm>
          <a:custGeom>
            <a:avLst/>
            <a:gdLst/>
            <a:ahLst/>
            <a:cxnLst/>
            <a:rect l="l" t="t" r="r" b="b"/>
            <a:pathLst>
              <a:path w="275589" h="275590">
                <a:moveTo>
                  <a:pt x="0" y="275250"/>
                </a:moveTo>
                <a:lnTo>
                  <a:pt x="275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2568332" y="9181771"/>
            <a:ext cx="241935" cy="241935"/>
          </a:xfrm>
          <a:custGeom>
            <a:avLst/>
            <a:gdLst/>
            <a:ahLst/>
            <a:cxnLst/>
            <a:rect l="l" t="t" r="r" b="b"/>
            <a:pathLst>
              <a:path w="241935" h="241934">
                <a:moveTo>
                  <a:pt x="0" y="241856"/>
                </a:moveTo>
                <a:lnTo>
                  <a:pt x="110302" y="131553"/>
                </a:lnTo>
                <a:lnTo>
                  <a:pt x="2418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2570356" y="8871102"/>
            <a:ext cx="657860" cy="657860"/>
          </a:xfrm>
          <a:custGeom>
            <a:avLst/>
            <a:gdLst/>
            <a:ahLst/>
            <a:cxnLst/>
            <a:rect l="l" t="t" r="r" b="b"/>
            <a:pathLst>
              <a:path w="657860" h="657859">
                <a:moveTo>
                  <a:pt x="657768" y="0"/>
                </a:moveTo>
                <a:lnTo>
                  <a:pt x="215545" y="442222"/>
                </a:lnTo>
                <a:lnTo>
                  <a:pt x="0" y="6577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2677623" y="8871102"/>
            <a:ext cx="657860" cy="657860"/>
          </a:xfrm>
          <a:custGeom>
            <a:avLst/>
            <a:gdLst/>
            <a:ahLst/>
            <a:cxnLst/>
            <a:rect l="l" t="t" r="r" b="b"/>
            <a:pathLst>
              <a:path w="657860" h="657859">
                <a:moveTo>
                  <a:pt x="0" y="657768"/>
                </a:moveTo>
                <a:lnTo>
                  <a:pt x="215545" y="442222"/>
                </a:lnTo>
                <a:lnTo>
                  <a:pt x="657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2784890" y="8871102"/>
            <a:ext cx="657860" cy="657860"/>
          </a:xfrm>
          <a:custGeom>
            <a:avLst/>
            <a:gdLst/>
            <a:ahLst/>
            <a:cxnLst/>
            <a:rect l="l" t="t" r="r" b="b"/>
            <a:pathLst>
              <a:path w="657860" h="657859">
                <a:moveTo>
                  <a:pt x="0" y="657768"/>
                </a:moveTo>
                <a:lnTo>
                  <a:pt x="215545" y="442222"/>
                </a:lnTo>
                <a:lnTo>
                  <a:pt x="657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2892156" y="8871102"/>
            <a:ext cx="657860" cy="657860"/>
          </a:xfrm>
          <a:custGeom>
            <a:avLst/>
            <a:gdLst/>
            <a:ahLst/>
            <a:cxnLst/>
            <a:rect l="l" t="t" r="r" b="b"/>
            <a:pathLst>
              <a:path w="657860" h="657859">
                <a:moveTo>
                  <a:pt x="0" y="657768"/>
                </a:moveTo>
                <a:lnTo>
                  <a:pt x="215545" y="442222"/>
                </a:lnTo>
                <a:lnTo>
                  <a:pt x="657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2999423" y="8871102"/>
            <a:ext cx="657860" cy="657860"/>
          </a:xfrm>
          <a:custGeom>
            <a:avLst/>
            <a:gdLst/>
            <a:ahLst/>
            <a:cxnLst/>
            <a:rect l="l" t="t" r="r" b="b"/>
            <a:pathLst>
              <a:path w="657860" h="657859">
                <a:moveTo>
                  <a:pt x="0" y="657768"/>
                </a:moveTo>
                <a:lnTo>
                  <a:pt x="215545" y="442222"/>
                </a:lnTo>
                <a:lnTo>
                  <a:pt x="657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3106690" y="8871102"/>
            <a:ext cx="657860" cy="657860"/>
          </a:xfrm>
          <a:custGeom>
            <a:avLst/>
            <a:gdLst/>
            <a:ahLst/>
            <a:cxnLst/>
            <a:rect l="l" t="t" r="r" b="b"/>
            <a:pathLst>
              <a:path w="657860" h="657859">
                <a:moveTo>
                  <a:pt x="0" y="657768"/>
                </a:moveTo>
                <a:lnTo>
                  <a:pt x="215545" y="442222"/>
                </a:lnTo>
                <a:lnTo>
                  <a:pt x="657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3214969" y="8871102"/>
            <a:ext cx="657225" cy="657860"/>
          </a:xfrm>
          <a:custGeom>
            <a:avLst/>
            <a:gdLst/>
            <a:ahLst/>
            <a:cxnLst/>
            <a:rect l="l" t="t" r="r" b="b"/>
            <a:pathLst>
              <a:path w="657225" h="657859">
                <a:moveTo>
                  <a:pt x="0" y="657768"/>
                </a:moveTo>
                <a:lnTo>
                  <a:pt x="166971" y="489784"/>
                </a:lnTo>
                <a:lnTo>
                  <a:pt x="656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3322236" y="8871102"/>
            <a:ext cx="657225" cy="657860"/>
          </a:xfrm>
          <a:custGeom>
            <a:avLst/>
            <a:gdLst/>
            <a:ahLst/>
            <a:cxnLst/>
            <a:rect l="l" t="t" r="r" b="b"/>
            <a:pathLst>
              <a:path w="657225" h="657859">
                <a:moveTo>
                  <a:pt x="0" y="657768"/>
                </a:moveTo>
                <a:lnTo>
                  <a:pt x="113338" y="543417"/>
                </a:lnTo>
                <a:lnTo>
                  <a:pt x="656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3429503" y="8950035"/>
            <a:ext cx="577850" cy="579120"/>
          </a:xfrm>
          <a:custGeom>
            <a:avLst/>
            <a:gdLst/>
            <a:ahLst/>
            <a:cxnLst/>
            <a:rect l="l" t="t" r="r" b="b"/>
            <a:pathLst>
              <a:path w="577850" h="579120">
                <a:moveTo>
                  <a:pt x="0" y="578836"/>
                </a:moveTo>
                <a:lnTo>
                  <a:pt x="60717" y="518119"/>
                </a:lnTo>
                <a:lnTo>
                  <a:pt x="5778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3536770" y="9057301"/>
            <a:ext cx="471170" cy="471805"/>
          </a:xfrm>
          <a:custGeom>
            <a:avLst/>
            <a:gdLst/>
            <a:ahLst/>
            <a:cxnLst/>
            <a:rect l="l" t="t" r="r" b="b"/>
            <a:pathLst>
              <a:path w="471170" h="471804">
                <a:moveTo>
                  <a:pt x="0" y="471569"/>
                </a:moveTo>
                <a:lnTo>
                  <a:pt x="23274" y="447282"/>
                </a:lnTo>
                <a:lnTo>
                  <a:pt x="4705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3644036" y="9504584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5" h="24765">
                <a:moveTo>
                  <a:pt x="0" y="24286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3835295" y="9164568"/>
            <a:ext cx="172085" cy="173355"/>
          </a:xfrm>
          <a:custGeom>
            <a:avLst/>
            <a:gdLst/>
            <a:ahLst/>
            <a:cxnLst/>
            <a:rect l="l" t="t" r="r" b="b"/>
            <a:pathLst>
              <a:path w="172085" h="173354">
                <a:moveTo>
                  <a:pt x="0" y="173043"/>
                </a:moveTo>
                <a:lnTo>
                  <a:pt x="1720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3667311" y="9343683"/>
            <a:ext cx="161290" cy="161290"/>
          </a:xfrm>
          <a:custGeom>
            <a:avLst/>
            <a:gdLst/>
            <a:ahLst/>
            <a:cxnLst/>
            <a:rect l="l" t="t" r="r" b="b"/>
            <a:pathLst>
              <a:path w="161289" h="161290">
                <a:moveTo>
                  <a:pt x="0" y="160900"/>
                </a:moveTo>
                <a:lnTo>
                  <a:pt x="160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3751303" y="950458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3942562" y="9271835"/>
            <a:ext cx="64769" cy="66040"/>
          </a:xfrm>
          <a:custGeom>
            <a:avLst/>
            <a:gdLst/>
            <a:ahLst/>
            <a:cxnLst/>
            <a:rect l="l" t="t" r="r" b="b"/>
            <a:pathLst>
              <a:path w="64770" h="66040">
                <a:moveTo>
                  <a:pt x="0" y="65776"/>
                </a:moveTo>
                <a:lnTo>
                  <a:pt x="6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3775590" y="9450951"/>
            <a:ext cx="52705" cy="53975"/>
          </a:xfrm>
          <a:custGeom>
            <a:avLst/>
            <a:gdLst/>
            <a:ahLst/>
            <a:cxnLst/>
            <a:rect l="l" t="t" r="r" b="b"/>
            <a:pathLst>
              <a:path w="52704" h="53975">
                <a:moveTo>
                  <a:pt x="0" y="53633"/>
                </a:moveTo>
                <a:lnTo>
                  <a:pt x="52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2198970" y="9420592"/>
            <a:ext cx="107314" cy="108585"/>
          </a:xfrm>
          <a:custGeom>
            <a:avLst/>
            <a:gdLst/>
            <a:ahLst/>
            <a:cxnLst/>
            <a:rect l="l" t="t" r="r" b="b"/>
            <a:pathLst>
              <a:path w="107314" h="108584">
                <a:moveTo>
                  <a:pt x="107266" y="1082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2198970" y="9313325"/>
            <a:ext cx="214629" cy="215900"/>
          </a:xfrm>
          <a:custGeom>
            <a:avLst/>
            <a:gdLst/>
            <a:ahLst/>
            <a:cxnLst/>
            <a:rect l="l" t="t" r="r" b="b"/>
            <a:pathLst>
              <a:path w="214630" h="215900">
                <a:moveTo>
                  <a:pt x="0" y="0"/>
                </a:moveTo>
                <a:lnTo>
                  <a:pt x="214533" y="215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2198970" y="9206058"/>
            <a:ext cx="227965" cy="227965"/>
          </a:xfrm>
          <a:custGeom>
            <a:avLst/>
            <a:gdLst/>
            <a:ahLst/>
            <a:cxnLst/>
            <a:rect l="l" t="t" r="r" b="b"/>
            <a:pathLst>
              <a:path w="227964" h="227965">
                <a:moveTo>
                  <a:pt x="0" y="0"/>
                </a:moveTo>
                <a:lnTo>
                  <a:pt x="107266" y="107266"/>
                </a:lnTo>
                <a:lnTo>
                  <a:pt x="227689" y="2276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2568332" y="9468153"/>
            <a:ext cx="60960" cy="60960"/>
          </a:xfrm>
          <a:custGeom>
            <a:avLst/>
            <a:gdLst/>
            <a:ahLst/>
            <a:cxnLst/>
            <a:rect l="l" t="t" r="r" b="b"/>
            <a:pathLst>
              <a:path w="60960" h="60959">
                <a:moveTo>
                  <a:pt x="60717" y="60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2198970" y="9098791"/>
            <a:ext cx="299720" cy="299720"/>
          </a:xfrm>
          <a:custGeom>
            <a:avLst/>
            <a:gdLst/>
            <a:ahLst/>
            <a:cxnLst/>
            <a:rect l="l" t="t" r="r" b="b"/>
            <a:pathLst>
              <a:path w="299719" h="299720">
                <a:moveTo>
                  <a:pt x="0" y="0"/>
                </a:moveTo>
                <a:lnTo>
                  <a:pt x="214533" y="214533"/>
                </a:lnTo>
                <a:lnTo>
                  <a:pt x="299537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2198970" y="8991524"/>
            <a:ext cx="537845" cy="537845"/>
          </a:xfrm>
          <a:custGeom>
            <a:avLst/>
            <a:gdLst/>
            <a:ahLst/>
            <a:cxnLst/>
            <a:rect l="l" t="t" r="r" b="b"/>
            <a:pathLst>
              <a:path w="537844" h="537845">
                <a:moveTo>
                  <a:pt x="537346" y="537346"/>
                </a:moveTo>
                <a:lnTo>
                  <a:pt x="321800" y="32180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2198970" y="8884257"/>
            <a:ext cx="645160" cy="645160"/>
          </a:xfrm>
          <a:custGeom>
            <a:avLst/>
            <a:gdLst/>
            <a:ahLst/>
            <a:cxnLst/>
            <a:rect l="l" t="t" r="r" b="b"/>
            <a:pathLst>
              <a:path w="645160" h="645159">
                <a:moveTo>
                  <a:pt x="644613" y="644613"/>
                </a:moveTo>
                <a:lnTo>
                  <a:pt x="429067" y="42906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2735304" y="9313325"/>
            <a:ext cx="215900" cy="215900"/>
          </a:xfrm>
          <a:custGeom>
            <a:avLst/>
            <a:gdLst/>
            <a:ahLst/>
            <a:cxnLst/>
            <a:rect l="l" t="t" r="r" b="b"/>
            <a:pathLst>
              <a:path w="215900" h="215900">
                <a:moveTo>
                  <a:pt x="215545" y="2155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2293081" y="8871102"/>
            <a:ext cx="217170" cy="217170"/>
          </a:xfrm>
          <a:custGeom>
            <a:avLst/>
            <a:gdLst/>
            <a:ahLst/>
            <a:cxnLst/>
            <a:rect l="l" t="t" r="r" b="b"/>
            <a:pathLst>
              <a:path w="217169" h="217170">
                <a:moveTo>
                  <a:pt x="216557" y="2165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2603750" y="9181771"/>
            <a:ext cx="132080" cy="132080"/>
          </a:xfrm>
          <a:custGeom>
            <a:avLst/>
            <a:gdLst/>
            <a:ahLst/>
            <a:cxnLst/>
            <a:rect l="l" t="t" r="r" b="b"/>
            <a:pathLst>
              <a:path w="132080" h="132079">
                <a:moveTo>
                  <a:pt x="131553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2842571" y="9313325"/>
            <a:ext cx="215900" cy="215900"/>
          </a:xfrm>
          <a:custGeom>
            <a:avLst/>
            <a:gdLst/>
            <a:ahLst/>
            <a:cxnLst/>
            <a:rect l="l" t="t" r="r" b="b"/>
            <a:pathLst>
              <a:path w="215900" h="215900">
                <a:moveTo>
                  <a:pt x="215545" y="2155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2400348" y="8871102"/>
            <a:ext cx="182245" cy="182245"/>
          </a:xfrm>
          <a:custGeom>
            <a:avLst/>
            <a:gdLst/>
            <a:ahLst/>
            <a:cxnLst/>
            <a:rect l="l" t="t" r="r" b="b"/>
            <a:pathLst>
              <a:path w="182244" h="182245">
                <a:moveTo>
                  <a:pt x="182151" y="182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2711017" y="9181771"/>
            <a:ext cx="132080" cy="132080"/>
          </a:xfrm>
          <a:custGeom>
            <a:avLst/>
            <a:gdLst/>
            <a:ahLst/>
            <a:cxnLst/>
            <a:rect l="l" t="t" r="r" b="b"/>
            <a:pathLst>
              <a:path w="132080" h="132079">
                <a:moveTo>
                  <a:pt x="131553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2949838" y="9313325"/>
            <a:ext cx="215900" cy="215900"/>
          </a:xfrm>
          <a:custGeom>
            <a:avLst/>
            <a:gdLst/>
            <a:ahLst/>
            <a:cxnLst/>
            <a:rect l="l" t="t" r="r" b="b"/>
            <a:pathLst>
              <a:path w="215900" h="215900">
                <a:moveTo>
                  <a:pt x="215545" y="2155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2507615" y="8871102"/>
            <a:ext cx="182245" cy="182245"/>
          </a:xfrm>
          <a:custGeom>
            <a:avLst/>
            <a:gdLst/>
            <a:ahLst/>
            <a:cxnLst/>
            <a:rect l="l" t="t" r="r" b="b"/>
            <a:pathLst>
              <a:path w="182244" h="182245">
                <a:moveTo>
                  <a:pt x="182151" y="182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2818284" y="9181771"/>
            <a:ext cx="132080" cy="132080"/>
          </a:xfrm>
          <a:custGeom>
            <a:avLst/>
            <a:gdLst/>
            <a:ahLst/>
            <a:cxnLst/>
            <a:rect l="l" t="t" r="r" b="b"/>
            <a:pathLst>
              <a:path w="132080" h="132079">
                <a:moveTo>
                  <a:pt x="131553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3057105" y="9313325"/>
            <a:ext cx="215900" cy="215900"/>
          </a:xfrm>
          <a:custGeom>
            <a:avLst/>
            <a:gdLst/>
            <a:ahLst/>
            <a:cxnLst/>
            <a:rect l="l" t="t" r="r" b="b"/>
            <a:pathLst>
              <a:path w="215900" h="215900">
                <a:moveTo>
                  <a:pt x="215545" y="2155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2614882" y="8871102"/>
            <a:ext cx="182245" cy="182245"/>
          </a:xfrm>
          <a:custGeom>
            <a:avLst/>
            <a:gdLst/>
            <a:ahLst/>
            <a:cxnLst/>
            <a:rect l="l" t="t" r="r" b="b"/>
            <a:pathLst>
              <a:path w="182244" h="182245">
                <a:moveTo>
                  <a:pt x="182151" y="182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2845607" y="9101827"/>
            <a:ext cx="212090" cy="212090"/>
          </a:xfrm>
          <a:custGeom>
            <a:avLst/>
            <a:gdLst/>
            <a:ahLst/>
            <a:cxnLst/>
            <a:rect l="l" t="t" r="r" b="b"/>
            <a:pathLst>
              <a:path w="212089" h="212090">
                <a:moveTo>
                  <a:pt x="211497" y="21149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2722149" y="8871102"/>
            <a:ext cx="657860" cy="657860"/>
          </a:xfrm>
          <a:custGeom>
            <a:avLst/>
            <a:gdLst/>
            <a:ahLst/>
            <a:cxnLst/>
            <a:rect l="l" t="t" r="r" b="b"/>
            <a:pathLst>
              <a:path w="657860" h="657859">
                <a:moveTo>
                  <a:pt x="657768" y="657768"/>
                </a:moveTo>
                <a:lnTo>
                  <a:pt x="442222" y="44222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2829416" y="8871102"/>
            <a:ext cx="657860" cy="657860"/>
          </a:xfrm>
          <a:custGeom>
            <a:avLst/>
            <a:gdLst/>
            <a:ahLst/>
            <a:cxnLst/>
            <a:rect l="l" t="t" r="r" b="b"/>
            <a:pathLst>
              <a:path w="657860" h="657859">
                <a:moveTo>
                  <a:pt x="657768" y="657768"/>
                </a:moveTo>
                <a:lnTo>
                  <a:pt x="443234" y="44222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2937694" y="8871102"/>
            <a:ext cx="657225" cy="657860"/>
          </a:xfrm>
          <a:custGeom>
            <a:avLst/>
            <a:gdLst/>
            <a:ahLst/>
            <a:cxnLst/>
            <a:rect l="l" t="t" r="r" b="b"/>
            <a:pathLst>
              <a:path w="657225" h="657859">
                <a:moveTo>
                  <a:pt x="656756" y="657768"/>
                </a:moveTo>
                <a:lnTo>
                  <a:pt x="633481" y="63348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3044961" y="8871102"/>
            <a:ext cx="657225" cy="657860"/>
          </a:xfrm>
          <a:custGeom>
            <a:avLst/>
            <a:gdLst/>
            <a:ahLst/>
            <a:cxnLst/>
            <a:rect l="l" t="t" r="r" b="b"/>
            <a:pathLst>
              <a:path w="657225" h="657859">
                <a:moveTo>
                  <a:pt x="656756" y="657768"/>
                </a:moveTo>
                <a:lnTo>
                  <a:pt x="633481" y="63348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3152228" y="8871102"/>
            <a:ext cx="657225" cy="657860"/>
          </a:xfrm>
          <a:custGeom>
            <a:avLst/>
            <a:gdLst/>
            <a:ahLst/>
            <a:cxnLst/>
            <a:rect l="l" t="t" r="r" b="b"/>
            <a:pathLst>
              <a:path w="657225" h="657859">
                <a:moveTo>
                  <a:pt x="656756" y="657768"/>
                </a:moveTo>
                <a:lnTo>
                  <a:pt x="633481" y="63348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3259495" y="8871102"/>
            <a:ext cx="568960" cy="570230"/>
          </a:xfrm>
          <a:custGeom>
            <a:avLst/>
            <a:gdLst/>
            <a:ahLst/>
            <a:cxnLst/>
            <a:rect l="l" t="t" r="r" b="b"/>
            <a:pathLst>
              <a:path w="568960" h="570229">
                <a:moveTo>
                  <a:pt x="568716" y="5697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3366762" y="8871102"/>
            <a:ext cx="466725" cy="466725"/>
          </a:xfrm>
          <a:custGeom>
            <a:avLst/>
            <a:gdLst/>
            <a:ahLst/>
            <a:cxnLst/>
            <a:rect l="l" t="t" r="r" b="b"/>
            <a:pathLst>
              <a:path w="466725" h="466725">
                <a:moveTo>
                  <a:pt x="466509" y="4665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3474029" y="8871102"/>
            <a:ext cx="466725" cy="466725"/>
          </a:xfrm>
          <a:custGeom>
            <a:avLst/>
            <a:gdLst/>
            <a:ahLst/>
            <a:cxnLst/>
            <a:rect l="l" t="t" r="r" b="b"/>
            <a:pathLst>
              <a:path w="466725" h="466725">
                <a:moveTo>
                  <a:pt x="466509" y="4665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3581295" y="8871102"/>
            <a:ext cx="426084" cy="427355"/>
          </a:xfrm>
          <a:custGeom>
            <a:avLst/>
            <a:gdLst/>
            <a:ahLst/>
            <a:cxnLst/>
            <a:rect l="l" t="t" r="r" b="b"/>
            <a:pathLst>
              <a:path w="426085" h="427354">
                <a:moveTo>
                  <a:pt x="426031" y="4270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3688562" y="8871102"/>
            <a:ext cx="318770" cy="320040"/>
          </a:xfrm>
          <a:custGeom>
            <a:avLst/>
            <a:gdLst/>
            <a:ahLst/>
            <a:cxnLst/>
            <a:rect l="l" t="t" r="r" b="b"/>
            <a:pathLst>
              <a:path w="318770" h="320040">
                <a:moveTo>
                  <a:pt x="318764" y="3197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3795829" y="8871102"/>
            <a:ext cx="212090" cy="212725"/>
          </a:xfrm>
          <a:custGeom>
            <a:avLst/>
            <a:gdLst/>
            <a:ahLst/>
            <a:cxnLst/>
            <a:rect l="l" t="t" r="r" b="b"/>
            <a:pathLst>
              <a:path w="212089" h="212725">
                <a:moveTo>
                  <a:pt x="211497" y="2125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3903096" y="8871102"/>
            <a:ext cx="104775" cy="104775"/>
          </a:xfrm>
          <a:custGeom>
            <a:avLst/>
            <a:gdLst/>
            <a:ahLst/>
            <a:cxnLst/>
            <a:rect l="l" t="t" r="r" b="b"/>
            <a:pathLst>
              <a:path w="104775" h="104775">
                <a:moveTo>
                  <a:pt x="104230" y="1042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2198970" y="9528871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2198970" y="9528871"/>
            <a:ext cx="156845" cy="156845"/>
          </a:xfrm>
          <a:custGeom>
            <a:avLst/>
            <a:gdLst/>
            <a:ahLst/>
            <a:cxnLst/>
            <a:rect l="l" t="t" r="r" b="b"/>
            <a:pathLst>
              <a:path w="156844" h="156845">
                <a:moveTo>
                  <a:pt x="0" y="156852"/>
                </a:moveTo>
                <a:lnTo>
                  <a:pt x="1568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2198970" y="9528871"/>
            <a:ext cx="264160" cy="264160"/>
          </a:xfrm>
          <a:custGeom>
            <a:avLst/>
            <a:gdLst/>
            <a:ahLst/>
            <a:cxnLst/>
            <a:rect l="l" t="t" r="r" b="b"/>
            <a:pathLst>
              <a:path w="264160" h="264159">
                <a:moveTo>
                  <a:pt x="0" y="264119"/>
                </a:moveTo>
                <a:lnTo>
                  <a:pt x="264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2198970" y="9528871"/>
            <a:ext cx="371475" cy="371475"/>
          </a:xfrm>
          <a:custGeom>
            <a:avLst/>
            <a:gdLst/>
            <a:ahLst/>
            <a:cxnLst/>
            <a:rect l="l" t="t" r="r" b="b"/>
            <a:pathLst>
              <a:path w="371475" h="371475">
                <a:moveTo>
                  <a:pt x="0" y="371386"/>
                </a:moveTo>
                <a:lnTo>
                  <a:pt x="13155" y="358230"/>
                </a:lnTo>
                <a:lnTo>
                  <a:pt x="3713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2198970" y="9887101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0" y="120422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2342667" y="9528871"/>
            <a:ext cx="335280" cy="335280"/>
          </a:xfrm>
          <a:custGeom>
            <a:avLst/>
            <a:gdLst/>
            <a:ahLst/>
            <a:cxnLst/>
            <a:rect l="l" t="t" r="r" b="b"/>
            <a:pathLst>
              <a:path w="335280" h="335279">
                <a:moveTo>
                  <a:pt x="0" y="334955"/>
                </a:moveTo>
                <a:lnTo>
                  <a:pt x="334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2198970" y="9995380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5">
                <a:moveTo>
                  <a:pt x="0" y="119410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2449934" y="9528871"/>
            <a:ext cx="335280" cy="335280"/>
          </a:xfrm>
          <a:custGeom>
            <a:avLst/>
            <a:gdLst/>
            <a:ahLst/>
            <a:cxnLst/>
            <a:rect l="l" t="t" r="r" b="b"/>
            <a:pathLst>
              <a:path w="335280" h="335279">
                <a:moveTo>
                  <a:pt x="0" y="334955"/>
                </a:moveTo>
                <a:lnTo>
                  <a:pt x="334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2295105" y="10102647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5">
                <a:moveTo>
                  <a:pt x="0" y="23274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2557201" y="9528871"/>
            <a:ext cx="335280" cy="335280"/>
          </a:xfrm>
          <a:custGeom>
            <a:avLst/>
            <a:gdLst/>
            <a:ahLst/>
            <a:cxnLst/>
            <a:rect l="l" t="t" r="r" b="b"/>
            <a:pathLst>
              <a:path w="335280" h="335279">
                <a:moveTo>
                  <a:pt x="0" y="334955"/>
                </a:moveTo>
                <a:lnTo>
                  <a:pt x="334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2402372" y="10118838"/>
            <a:ext cx="8255" cy="7620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0" y="7083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2664467" y="9528871"/>
            <a:ext cx="335280" cy="335280"/>
          </a:xfrm>
          <a:custGeom>
            <a:avLst/>
            <a:gdLst/>
            <a:ahLst/>
            <a:cxnLst/>
            <a:rect l="l" t="t" r="r" b="b"/>
            <a:pathLst>
              <a:path w="335280" h="335279">
                <a:moveTo>
                  <a:pt x="0" y="334955"/>
                </a:moveTo>
                <a:lnTo>
                  <a:pt x="334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2509639" y="10118838"/>
            <a:ext cx="8255" cy="7620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0" y="7083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2772746" y="9528871"/>
            <a:ext cx="334010" cy="335280"/>
          </a:xfrm>
          <a:custGeom>
            <a:avLst/>
            <a:gdLst/>
            <a:ahLst/>
            <a:cxnLst/>
            <a:rect l="l" t="t" r="r" b="b"/>
            <a:pathLst>
              <a:path w="334010" h="335279">
                <a:moveTo>
                  <a:pt x="0" y="334955"/>
                </a:moveTo>
                <a:lnTo>
                  <a:pt x="3339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2616906" y="10118838"/>
            <a:ext cx="8255" cy="7620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0" y="7083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2880013" y="9528871"/>
            <a:ext cx="335280" cy="335280"/>
          </a:xfrm>
          <a:custGeom>
            <a:avLst/>
            <a:gdLst/>
            <a:ahLst/>
            <a:cxnLst/>
            <a:rect l="l" t="t" r="r" b="b"/>
            <a:pathLst>
              <a:path w="335280" h="335279">
                <a:moveTo>
                  <a:pt x="0" y="334955"/>
                </a:moveTo>
                <a:lnTo>
                  <a:pt x="334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2724173" y="10118838"/>
            <a:ext cx="8255" cy="7620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0" y="7083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2987280" y="9528871"/>
            <a:ext cx="335280" cy="335280"/>
          </a:xfrm>
          <a:custGeom>
            <a:avLst/>
            <a:gdLst/>
            <a:ahLst/>
            <a:cxnLst/>
            <a:rect l="l" t="t" r="r" b="b"/>
            <a:pathLst>
              <a:path w="335279" h="335279">
                <a:moveTo>
                  <a:pt x="0" y="334955"/>
                </a:moveTo>
                <a:lnTo>
                  <a:pt x="334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2831439" y="10118838"/>
            <a:ext cx="8255" cy="7620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0" y="7083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3094547" y="9528871"/>
            <a:ext cx="335280" cy="335280"/>
          </a:xfrm>
          <a:custGeom>
            <a:avLst/>
            <a:gdLst/>
            <a:ahLst/>
            <a:cxnLst/>
            <a:rect l="l" t="t" r="r" b="b"/>
            <a:pathLst>
              <a:path w="335279" h="335279">
                <a:moveTo>
                  <a:pt x="0" y="334955"/>
                </a:moveTo>
                <a:lnTo>
                  <a:pt x="334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2938706" y="10118838"/>
            <a:ext cx="8255" cy="7620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0" y="7083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3155264" y="9528871"/>
            <a:ext cx="381635" cy="381635"/>
          </a:xfrm>
          <a:custGeom>
            <a:avLst/>
            <a:gdLst/>
            <a:ahLst/>
            <a:cxnLst/>
            <a:rect l="l" t="t" r="r" b="b"/>
            <a:pathLst>
              <a:path w="381635" h="381634">
                <a:moveTo>
                  <a:pt x="381505" y="0"/>
                </a:moveTo>
                <a:lnTo>
                  <a:pt x="22262" y="358230"/>
                </a:lnTo>
                <a:lnTo>
                  <a:pt x="0" y="381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3045973" y="10118838"/>
            <a:ext cx="8255" cy="7620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0" y="7083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3155264" y="9528871"/>
            <a:ext cx="488950" cy="488950"/>
          </a:xfrm>
          <a:custGeom>
            <a:avLst/>
            <a:gdLst/>
            <a:ahLst/>
            <a:cxnLst/>
            <a:rect l="l" t="t" r="r" b="b"/>
            <a:pathLst>
              <a:path w="488950" h="488950">
                <a:moveTo>
                  <a:pt x="488772" y="0"/>
                </a:moveTo>
                <a:lnTo>
                  <a:pt x="129529" y="358230"/>
                </a:lnTo>
                <a:lnTo>
                  <a:pt x="0" y="488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3153240" y="9528871"/>
            <a:ext cx="598170" cy="597535"/>
          </a:xfrm>
          <a:custGeom>
            <a:avLst/>
            <a:gdLst/>
            <a:ahLst/>
            <a:cxnLst/>
            <a:rect l="l" t="t" r="r" b="b"/>
            <a:pathLst>
              <a:path w="598170" h="597534">
                <a:moveTo>
                  <a:pt x="0" y="597051"/>
                </a:moveTo>
                <a:lnTo>
                  <a:pt x="239832" y="358230"/>
                </a:lnTo>
                <a:lnTo>
                  <a:pt x="5980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3260507" y="9534942"/>
            <a:ext cx="592455" cy="591185"/>
          </a:xfrm>
          <a:custGeom>
            <a:avLst/>
            <a:gdLst/>
            <a:ahLst/>
            <a:cxnLst/>
            <a:rect l="l" t="t" r="r" b="b"/>
            <a:pathLst>
              <a:path w="592454" h="591184">
                <a:moveTo>
                  <a:pt x="0" y="590979"/>
                </a:moveTo>
                <a:lnTo>
                  <a:pt x="239832" y="352159"/>
                </a:lnTo>
                <a:lnTo>
                  <a:pt x="591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3367774" y="988710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0" y="238820"/>
                </a:moveTo>
                <a:lnTo>
                  <a:pt x="2398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3952681" y="952887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4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3607606" y="9642209"/>
            <a:ext cx="245110" cy="245110"/>
          </a:xfrm>
          <a:custGeom>
            <a:avLst/>
            <a:gdLst/>
            <a:ahLst/>
            <a:cxnLst/>
            <a:rect l="l" t="t" r="r" b="b"/>
            <a:pathLst>
              <a:path w="245110" h="245109">
                <a:moveTo>
                  <a:pt x="0" y="244892"/>
                </a:moveTo>
                <a:lnTo>
                  <a:pt x="2448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3476052" y="9887101"/>
            <a:ext cx="239395" cy="239395"/>
          </a:xfrm>
          <a:custGeom>
            <a:avLst/>
            <a:gdLst/>
            <a:ahLst/>
            <a:cxnLst/>
            <a:rect l="l" t="t" r="r" b="b"/>
            <a:pathLst>
              <a:path w="239395" h="239395">
                <a:moveTo>
                  <a:pt x="0" y="238820"/>
                </a:move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3952681" y="9528871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0" y="120422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3714873" y="9749476"/>
            <a:ext cx="137795" cy="137795"/>
          </a:xfrm>
          <a:custGeom>
            <a:avLst/>
            <a:gdLst/>
            <a:ahLst/>
            <a:cxnLst/>
            <a:rect l="l" t="t" r="r" b="b"/>
            <a:pathLst>
              <a:path w="137795" h="137795">
                <a:moveTo>
                  <a:pt x="0" y="137625"/>
                </a:moveTo>
                <a:lnTo>
                  <a:pt x="1376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3583319" y="9887101"/>
            <a:ext cx="239395" cy="239395"/>
          </a:xfrm>
          <a:custGeom>
            <a:avLst/>
            <a:gdLst/>
            <a:ahLst/>
            <a:cxnLst/>
            <a:rect l="l" t="t" r="r" b="b"/>
            <a:pathLst>
              <a:path w="239395" h="239395">
                <a:moveTo>
                  <a:pt x="0" y="238820"/>
                </a:move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3952681" y="9528871"/>
            <a:ext cx="227965" cy="227965"/>
          </a:xfrm>
          <a:custGeom>
            <a:avLst/>
            <a:gdLst/>
            <a:ahLst/>
            <a:cxnLst/>
            <a:rect l="l" t="t" r="r" b="b"/>
            <a:pathLst>
              <a:path w="227964" h="227965">
                <a:moveTo>
                  <a:pt x="0" y="227689"/>
                </a:moveTo>
                <a:lnTo>
                  <a:pt x="22768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3822140" y="9856743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3690586" y="9964010"/>
            <a:ext cx="161925" cy="161925"/>
          </a:xfrm>
          <a:custGeom>
            <a:avLst/>
            <a:gdLst/>
            <a:ahLst/>
            <a:cxnLst/>
            <a:rect l="l" t="t" r="r" b="b"/>
            <a:pathLst>
              <a:path w="161925" h="161925">
                <a:moveTo>
                  <a:pt x="0" y="161912"/>
                </a:moveTo>
                <a:lnTo>
                  <a:pt x="16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4286625" y="95278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4286625" y="95278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3952681" y="9629054"/>
            <a:ext cx="234950" cy="234950"/>
          </a:xfrm>
          <a:custGeom>
            <a:avLst/>
            <a:gdLst/>
            <a:ahLst/>
            <a:cxnLst/>
            <a:rect l="l" t="t" r="r" b="b"/>
            <a:pathLst>
              <a:path w="234950" h="234950">
                <a:moveTo>
                  <a:pt x="0" y="234772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3797853" y="10071276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0" y="54645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4287637" y="9528871"/>
            <a:ext cx="107314" cy="107314"/>
          </a:xfrm>
          <a:custGeom>
            <a:avLst/>
            <a:gdLst/>
            <a:ahLst/>
            <a:cxnLst/>
            <a:rect l="l" t="t" r="r" b="b"/>
            <a:pathLst>
              <a:path w="107314" h="107315">
                <a:moveTo>
                  <a:pt x="0" y="107266"/>
                </a:moveTo>
                <a:lnTo>
                  <a:pt x="1072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3952681" y="9737332"/>
            <a:ext cx="234950" cy="234315"/>
          </a:xfrm>
          <a:custGeom>
            <a:avLst/>
            <a:gdLst/>
            <a:ahLst/>
            <a:cxnLst/>
            <a:rect l="l" t="t" r="r" b="b"/>
            <a:pathLst>
              <a:path w="234950" h="234315">
                <a:moveTo>
                  <a:pt x="0" y="233760"/>
                </a:moveTo>
                <a:lnTo>
                  <a:pt x="83991" y="149768"/>
                </a:ln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3952681" y="9887101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70">
                <a:moveTo>
                  <a:pt x="0" y="191258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4287637" y="9528871"/>
            <a:ext cx="214629" cy="214629"/>
          </a:xfrm>
          <a:custGeom>
            <a:avLst/>
            <a:gdLst/>
            <a:ahLst/>
            <a:cxnLst/>
            <a:rect l="l" t="t" r="r" b="b"/>
            <a:pathLst>
              <a:path w="214629" h="214629">
                <a:moveTo>
                  <a:pt x="0" y="214533"/>
                </a:moveTo>
                <a:lnTo>
                  <a:pt x="2145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4143940" y="9844599"/>
            <a:ext cx="43815" cy="42545"/>
          </a:xfrm>
          <a:custGeom>
            <a:avLst/>
            <a:gdLst/>
            <a:ahLst/>
            <a:cxnLst/>
            <a:rect l="l" t="t" r="r" b="b"/>
            <a:pathLst>
              <a:path w="43814" h="42545">
                <a:moveTo>
                  <a:pt x="0" y="42501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4012387" y="9951866"/>
            <a:ext cx="175260" cy="174625"/>
          </a:xfrm>
          <a:custGeom>
            <a:avLst/>
            <a:gdLst/>
            <a:ahLst/>
            <a:cxnLst/>
            <a:rect l="l" t="t" r="r" b="b"/>
            <a:pathLst>
              <a:path w="175260" h="174625">
                <a:moveTo>
                  <a:pt x="0" y="174055"/>
                </a:moveTo>
                <a:lnTo>
                  <a:pt x="1750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4287637" y="9528871"/>
            <a:ext cx="323215" cy="321945"/>
          </a:xfrm>
          <a:custGeom>
            <a:avLst/>
            <a:gdLst/>
            <a:ahLst/>
            <a:cxnLst/>
            <a:rect l="l" t="t" r="r" b="b"/>
            <a:pathLst>
              <a:path w="323214" h="321945">
                <a:moveTo>
                  <a:pt x="0" y="321800"/>
                </a:moveTo>
                <a:lnTo>
                  <a:pt x="322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4119653" y="10059133"/>
            <a:ext cx="67945" cy="67310"/>
          </a:xfrm>
          <a:custGeom>
            <a:avLst/>
            <a:gdLst/>
            <a:ahLst/>
            <a:cxnLst/>
            <a:rect l="l" t="t" r="r" b="b"/>
            <a:pathLst>
              <a:path w="67945" h="67309">
                <a:moveTo>
                  <a:pt x="0" y="66788"/>
                </a:moveTo>
                <a:lnTo>
                  <a:pt x="67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4287637" y="9528871"/>
            <a:ext cx="430530" cy="430530"/>
          </a:xfrm>
          <a:custGeom>
            <a:avLst/>
            <a:gdLst/>
            <a:ahLst/>
            <a:cxnLst/>
            <a:rect l="l" t="t" r="r" b="b"/>
            <a:pathLst>
              <a:path w="430529" h="430529">
                <a:moveTo>
                  <a:pt x="430079" y="0"/>
                </a:moveTo>
                <a:lnTo>
                  <a:pt x="70836" y="358230"/>
                </a:lnTo>
                <a:lnTo>
                  <a:pt x="0" y="4300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4287637" y="9528871"/>
            <a:ext cx="537845" cy="537845"/>
          </a:xfrm>
          <a:custGeom>
            <a:avLst/>
            <a:gdLst/>
            <a:ahLst/>
            <a:cxnLst/>
            <a:rect l="l" t="t" r="r" b="b"/>
            <a:pathLst>
              <a:path w="537845" h="537845">
                <a:moveTo>
                  <a:pt x="0" y="537346"/>
                </a:moveTo>
                <a:lnTo>
                  <a:pt x="178103" y="358230"/>
                </a:lnTo>
                <a:lnTo>
                  <a:pt x="537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4334187" y="9528871"/>
            <a:ext cx="598170" cy="597535"/>
          </a:xfrm>
          <a:custGeom>
            <a:avLst/>
            <a:gdLst/>
            <a:ahLst/>
            <a:cxnLst/>
            <a:rect l="l" t="t" r="r" b="b"/>
            <a:pathLst>
              <a:path w="598170" h="597534">
                <a:moveTo>
                  <a:pt x="0" y="597051"/>
                </a:moveTo>
                <a:lnTo>
                  <a:pt x="238820" y="358230"/>
                </a:lnTo>
                <a:lnTo>
                  <a:pt x="5980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4441454" y="9574408"/>
            <a:ext cx="553085" cy="551815"/>
          </a:xfrm>
          <a:custGeom>
            <a:avLst/>
            <a:gdLst/>
            <a:ahLst/>
            <a:cxnLst/>
            <a:rect l="l" t="t" r="r" b="b"/>
            <a:pathLst>
              <a:path w="553085" h="551815">
                <a:moveTo>
                  <a:pt x="0" y="551513"/>
                </a:moveTo>
                <a:lnTo>
                  <a:pt x="238820" y="312692"/>
                </a:lnTo>
                <a:lnTo>
                  <a:pt x="552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4548721" y="9681675"/>
            <a:ext cx="445770" cy="444500"/>
          </a:xfrm>
          <a:custGeom>
            <a:avLst/>
            <a:gdLst/>
            <a:ahLst/>
            <a:cxnLst/>
            <a:rect l="l" t="t" r="r" b="b"/>
            <a:pathLst>
              <a:path w="445770" h="444500">
                <a:moveTo>
                  <a:pt x="0" y="444246"/>
                </a:moveTo>
                <a:lnTo>
                  <a:pt x="239832" y="205426"/>
                </a:lnTo>
                <a:lnTo>
                  <a:pt x="445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4655988" y="9788942"/>
            <a:ext cx="338455" cy="337185"/>
          </a:xfrm>
          <a:custGeom>
            <a:avLst/>
            <a:gdLst/>
            <a:ahLst/>
            <a:cxnLst/>
            <a:rect l="l" t="t" r="r" b="b"/>
            <a:pathLst>
              <a:path w="338454" h="337184">
                <a:moveTo>
                  <a:pt x="0" y="336979"/>
                </a:moveTo>
                <a:lnTo>
                  <a:pt x="239832" y="98159"/>
                </a:lnTo>
                <a:lnTo>
                  <a:pt x="337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4763254" y="9896209"/>
            <a:ext cx="231140" cy="229870"/>
          </a:xfrm>
          <a:custGeom>
            <a:avLst/>
            <a:gdLst/>
            <a:ahLst/>
            <a:cxnLst/>
            <a:rect l="l" t="t" r="r" b="b"/>
            <a:pathLst>
              <a:path w="231139" h="229870">
                <a:moveTo>
                  <a:pt x="0" y="229712"/>
                </a:moveTo>
                <a:lnTo>
                  <a:pt x="230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4871534" y="10003476"/>
            <a:ext cx="122555" cy="122555"/>
          </a:xfrm>
          <a:custGeom>
            <a:avLst/>
            <a:gdLst/>
            <a:ahLst/>
            <a:cxnLst/>
            <a:rect l="l" t="t" r="r" b="b"/>
            <a:pathLst>
              <a:path w="122554" h="122554">
                <a:moveTo>
                  <a:pt x="0" y="122446"/>
                </a:moveTo>
                <a:lnTo>
                  <a:pt x="1224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4978800" y="1011074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0" y="15179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2198970" y="10125922"/>
            <a:ext cx="96520" cy="97155"/>
          </a:xfrm>
          <a:custGeom>
            <a:avLst/>
            <a:gdLst/>
            <a:ahLst/>
            <a:cxnLst/>
            <a:rect l="l" t="t" r="r" b="b"/>
            <a:pathLst>
              <a:path w="96519" h="97154">
                <a:moveTo>
                  <a:pt x="0" y="97147"/>
                </a:moveTo>
                <a:lnTo>
                  <a:pt x="961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2198970" y="10209914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0" y="120422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2365942" y="10125922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30" h="37465">
                <a:moveTo>
                  <a:pt x="0" y="37442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2198970" y="10317181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0" y="120422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2473209" y="10125922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30" h="37465">
                <a:moveTo>
                  <a:pt x="0" y="37442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2198970" y="10424448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0" y="120422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2580476" y="10125922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30" h="37465">
                <a:moveTo>
                  <a:pt x="0" y="37442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2198970" y="10557013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0" y="95123"/>
                </a:moveTo>
                <a:lnTo>
                  <a:pt x="951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2687742" y="10125922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30" h="37465">
                <a:moveTo>
                  <a:pt x="0" y="37442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2294093" y="1051754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2198970" y="10638981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0" y="120422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2795009" y="10125922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30" h="37465">
                <a:moveTo>
                  <a:pt x="0" y="37442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2364930" y="10517547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5896"/>
                </a:moveTo>
                <a:lnTo>
                  <a:pt x="36430" y="39466"/>
                </a:lnTo>
                <a:lnTo>
                  <a:pt x="75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2198970" y="10746248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0" y="120422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2902276" y="10125922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30" h="37465">
                <a:moveTo>
                  <a:pt x="0" y="37442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2472197" y="10517547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5896"/>
                </a:moveTo>
                <a:lnTo>
                  <a:pt x="36430" y="39466"/>
                </a:lnTo>
                <a:lnTo>
                  <a:pt x="75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2198970" y="10853515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0" y="120422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3009543" y="10125922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30" h="37465">
                <a:moveTo>
                  <a:pt x="0" y="37442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2579464" y="10517547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5896"/>
                </a:moveTo>
                <a:lnTo>
                  <a:pt x="36430" y="39466"/>
                </a:lnTo>
                <a:lnTo>
                  <a:pt x="75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2245520" y="10947627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30" h="87629">
                <a:moveTo>
                  <a:pt x="0" y="87027"/>
                </a:moveTo>
                <a:lnTo>
                  <a:pt x="870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3116810" y="10125922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30" h="37465">
                <a:moveTo>
                  <a:pt x="0" y="37442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2686730" y="10517547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5896"/>
                </a:moveTo>
                <a:lnTo>
                  <a:pt x="36430" y="39466"/>
                </a:lnTo>
                <a:lnTo>
                  <a:pt x="75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2352787" y="10947627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30" h="87629">
                <a:moveTo>
                  <a:pt x="0" y="87027"/>
                </a:moveTo>
                <a:lnTo>
                  <a:pt x="870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3198778" y="10125922"/>
            <a:ext cx="62230" cy="62865"/>
          </a:xfrm>
          <a:custGeom>
            <a:avLst/>
            <a:gdLst/>
            <a:ahLst/>
            <a:cxnLst/>
            <a:rect l="l" t="t" r="r" b="b"/>
            <a:pathLst>
              <a:path w="62229" h="62865">
                <a:moveTo>
                  <a:pt x="0" y="62740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2793997" y="10517547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5896"/>
                </a:moveTo>
                <a:lnTo>
                  <a:pt x="36430" y="39466"/>
                </a:lnTo>
                <a:lnTo>
                  <a:pt x="75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2460053" y="10947627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30" h="87629">
                <a:moveTo>
                  <a:pt x="0" y="87027"/>
                </a:moveTo>
                <a:lnTo>
                  <a:pt x="870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3198778" y="10125922"/>
            <a:ext cx="169545" cy="170180"/>
          </a:xfrm>
          <a:custGeom>
            <a:avLst/>
            <a:gdLst/>
            <a:ahLst/>
            <a:cxnLst/>
            <a:rect l="l" t="t" r="r" b="b"/>
            <a:pathLst>
              <a:path w="169545" h="170179">
                <a:moveTo>
                  <a:pt x="0" y="170007"/>
                </a:moveTo>
                <a:lnTo>
                  <a:pt x="1689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2901264" y="10517547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5896"/>
                </a:moveTo>
                <a:lnTo>
                  <a:pt x="36430" y="39466"/>
                </a:lnTo>
                <a:lnTo>
                  <a:pt x="75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2567320" y="10947627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30" h="87629">
                <a:moveTo>
                  <a:pt x="0" y="87027"/>
                </a:moveTo>
                <a:lnTo>
                  <a:pt x="870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3198778" y="10125922"/>
            <a:ext cx="277495" cy="277495"/>
          </a:xfrm>
          <a:custGeom>
            <a:avLst/>
            <a:gdLst/>
            <a:ahLst/>
            <a:cxnLst/>
            <a:rect l="l" t="t" r="r" b="b"/>
            <a:pathLst>
              <a:path w="277495" h="277495">
                <a:moveTo>
                  <a:pt x="0" y="277274"/>
                </a:moveTo>
                <a:lnTo>
                  <a:pt x="277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3008531" y="10517547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5896"/>
                </a:moveTo>
                <a:lnTo>
                  <a:pt x="36430" y="39466"/>
                </a:lnTo>
                <a:lnTo>
                  <a:pt x="75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2674587" y="10947627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30" h="87629">
                <a:moveTo>
                  <a:pt x="0" y="87027"/>
                </a:moveTo>
                <a:lnTo>
                  <a:pt x="870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3198778" y="10125922"/>
            <a:ext cx="384810" cy="384810"/>
          </a:xfrm>
          <a:custGeom>
            <a:avLst/>
            <a:gdLst/>
            <a:ahLst/>
            <a:cxnLst/>
            <a:rect l="l" t="t" r="r" b="b"/>
            <a:pathLst>
              <a:path w="384810" h="384809">
                <a:moveTo>
                  <a:pt x="0" y="384541"/>
                </a:moveTo>
                <a:lnTo>
                  <a:pt x="384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3012579" y="10517547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4">
                <a:moveTo>
                  <a:pt x="0" y="179115"/>
                </a:moveTo>
                <a:lnTo>
                  <a:pt x="139649" y="39466"/>
                </a:ln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2781854" y="10947627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30" h="87629">
                <a:moveTo>
                  <a:pt x="0" y="87027"/>
                </a:moveTo>
                <a:lnTo>
                  <a:pt x="870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3012579" y="10125922"/>
            <a:ext cx="678180" cy="678180"/>
          </a:xfrm>
          <a:custGeom>
            <a:avLst/>
            <a:gdLst/>
            <a:ahLst/>
            <a:cxnLst/>
            <a:rect l="l" t="t" r="r" b="b"/>
            <a:pathLst>
              <a:path w="678179" h="678179">
                <a:moveTo>
                  <a:pt x="678007" y="0"/>
                </a:moveTo>
                <a:lnTo>
                  <a:pt x="246916" y="431091"/>
                </a:lnTo>
                <a:lnTo>
                  <a:pt x="0" y="6780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2889121" y="10947627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30" h="87629">
                <a:moveTo>
                  <a:pt x="0" y="87027"/>
                </a:moveTo>
                <a:lnTo>
                  <a:pt x="870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3012579" y="10125922"/>
            <a:ext cx="785495" cy="785495"/>
          </a:xfrm>
          <a:custGeom>
            <a:avLst/>
            <a:gdLst/>
            <a:ahLst/>
            <a:cxnLst/>
            <a:rect l="l" t="t" r="r" b="b"/>
            <a:pathLst>
              <a:path w="785495" h="785495">
                <a:moveTo>
                  <a:pt x="785274" y="0"/>
                </a:moveTo>
                <a:lnTo>
                  <a:pt x="355194" y="431091"/>
                </a:lnTo>
                <a:lnTo>
                  <a:pt x="0" y="785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2996388" y="10178543"/>
            <a:ext cx="856615" cy="856615"/>
          </a:xfrm>
          <a:custGeom>
            <a:avLst/>
            <a:gdLst/>
            <a:ahLst/>
            <a:cxnLst/>
            <a:rect l="l" t="t" r="r" b="b"/>
            <a:pathLst>
              <a:path w="856614" h="856615">
                <a:moveTo>
                  <a:pt x="0" y="856110"/>
                </a:moveTo>
                <a:lnTo>
                  <a:pt x="478652" y="378469"/>
                </a:lnTo>
                <a:lnTo>
                  <a:pt x="8561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3103654" y="10557013"/>
            <a:ext cx="478790" cy="478155"/>
          </a:xfrm>
          <a:custGeom>
            <a:avLst/>
            <a:gdLst/>
            <a:ahLst/>
            <a:cxnLst/>
            <a:rect l="l" t="t" r="r" b="b"/>
            <a:pathLst>
              <a:path w="478789" h="478154">
                <a:moveTo>
                  <a:pt x="0" y="477641"/>
                </a:moveTo>
                <a:lnTo>
                  <a:pt x="4786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3952681" y="1012592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3582307" y="10285810"/>
            <a:ext cx="270510" cy="271780"/>
          </a:xfrm>
          <a:custGeom>
            <a:avLst/>
            <a:gdLst/>
            <a:ahLst/>
            <a:cxnLst/>
            <a:rect l="l" t="t" r="r" b="b"/>
            <a:pathLst>
              <a:path w="270510" h="271779">
                <a:moveTo>
                  <a:pt x="0" y="271202"/>
                </a:moveTo>
                <a:lnTo>
                  <a:pt x="270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3210921" y="10557013"/>
            <a:ext cx="478790" cy="478155"/>
          </a:xfrm>
          <a:custGeom>
            <a:avLst/>
            <a:gdLst/>
            <a:ahLst/>
            <a:cxnLst/>
            <a:rect l="l" t="t" r="r" b="b"/>
            <a:pathLst>
              <a:path w="478789" h="478154">
                <a:moveTo>
                  <a:pt x="0" y="477641"/>
                </a:moveTo>
                <a:lnTo>
                  <a:pt x="4786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3952681" y="10125922"/>
            <a:ext cx="167005" cy="167005"/>
          </a:xfrm>
          <a:custGeom>
            <a:avLst/>
            <a:gdLst/>
            <a:ahLst/>
            <a:cxnLst/>
            <a:rect l="l" t="t" r="r" b="b"/>
            <a:pathLst>
              <a:path w="167004" h="167004">
                <a:moveTo>
                  <a:pt x="0" y="166971"/>
                </a:moveTo>
                <a:lnTo>
                  <a:pt x="1669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3689574" y="10394089"/>
            <a:ext cx="163195" cy="163195"/>
          </a:xfrm>
          <a:custGeom>
            <a:avLst/>
            <a:gdLst/>
            <a:ahLst/>
            <a:cxnLst/>
            <a:rect l="l" t="t" r="r" b="b"/>
            <a:pathLst>
              <a:path w="163195" h="163195">
                <a:moveTo>
                  <a:pt x="0" y="162924"/>
                </a:moveTo>
                <a:lnTo>
                  <a:pt x="1629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3318188" y="10557013"/>
            <a:ext cx="478790" cy="478155"/>
          </a:xfrm>
          <a:custGeom>
            <a:avLst/>
            <a:gdLst/>
            <a:ahLst/>
            <a:cxnLst/>
            <a:rect l="l" t="t" r="r" b="b"/>
            <a:pathLst>
              <a:path w="478789" h="478154">
                <a:moveTo>
                  <a:pt x="0" y="477641"/>
                </a:moveTo>
                <a:lnTo>
                  <a:pt x="4786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3952681" y="10166400"/>
            <a:ext cx="234950" cy="234315"/>
          </a:xfrm>
          <a:custGeom>
            <a:avLst/>
            <a:gdLst/>
            <a:ahLst/>
            <a:cxnLst/>
            <a:rect l="l" t="t" r="r" b="b"/>
            <a:pathLst>
              <a:path w="234950" h="234315">
                <a:moveTo>
                  <a:pt x="0" y="23376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3796841" y="10501355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3425455" y="10608623"/>
            <a:ext cx="427355" cy="426084"/>
          </a:xfrm>
          <a:custGeom>
            <a:avLst/>
            <a:gdLst/>
            <a:ahLst/>
            <a:cxnLst/>
            <a:rect l="l" t="t" r="r" b="b"/>
            <a:pathLst>
              <a:path w="427354" h="426084">
                <a:moveTo>
                  <a:pt x="0" y="426031"/>
                </a:moveTo>
                <a:lnTo>
                  <a:pt x="4270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4287637" y="10125922"/>
            <a:ext cx="46990" cy="47625"/>
          </a:xfrm>
          <a:custGeom>
            <a:avLst/>
            <a:gdLst/>
            <a:ahLst/>
            <a:cxnLst/>
            <a:rect l="l" t="t" r="r" b="b"/>
            <a:pathLst>
              <a:path w="46989" h="47625">
                <a:moveTo>
                  <a:pt x="0" y="47561"/>
                </a:moveTo>
                <a:lnTo>
                  <a:pt x="46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3952681" y="10273667"/>
            <a:ext cx="234950" cy="234315"/>
          </a:xfrm>
          <a:custGeom>
            <a:avLst/>
            <a:gdLst/>
            <a:ahLst/>
            <a:cxnLst/>
            <a:rect l="l" t="t" r="r" b="b"/>
            <a:pathLst>
              <a:path w="234950" h="234315">
                <a:moveTo>
                  <a:pt x="0" y="23376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3532722" y="10715890"/>
            <a:ext cx="320040" cy="318770"/>
          </a:xfrm>
          <a:custGeom>
            <a:avLst/>
            <a:gdLst/>
            <a:ahLst/>
            <a:cxnLst/>
            <a:rect l="l" t="t" r="r" b="b"/>
            <a:pathLst>
              <a:path w="320039" h="318770">
                <a:moveTo>
                  <a:pt x="0" y="318764"/>
                </a:moveTo>
                <a:lnTo>
                  <a:pt x="319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4287637" y="10125922"/>
            <a:ext cx="154305" cy="154940"/>
          </a:xfrm>
          <a:custGeom>
            <a:avLst/>
            <a:gdLst/>
            <a:ahLst/>
            <a:cxnLst/>
            <a:rect l="l" t="t" r="r" b="b"/>
            <a:pathLst>
              <a:path w="154304" h="154940">
                <a:moveTo>
                  <a:pt x="0" y="154828"/>
                </a:moveTo>
                <a:lnTo>
                  <a:pt x="1538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3952681" y="10380933"/>
            <a:ext cx="234950" cy="234950"/>
          </a:xfrm>
          <a:custGeom>
            <a:avLst/>
            <a:gdLst/>
            <a:ahLst/>
            <a:cxnLst/>
            <a:rect l="l" t="t" r="r" b="b"/>
            <a:pathLst>
              <a:path w="234950" h="234950">
                <a:moveTo>
                  <a:pt x="0" y="234772"/>
                </a:moveTo>
                <a:lnTo>
                  <a:pt x="58693" y="176079"/>
                </a:ln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3641001" y="10823157"/>
            <a:ext cx="212090" cy="212090"/>
          </a:xfrm>
          <a:custGeom>
            <a:avLst/>
            <a:gdLst/>
            <a:ahLst/>
            <a:cxnLst/>
            <a:rect l="l" t="t" r="r" b="b"/>
            <a:pathLst>
              <a:path w="212089" h="212090">
                <a:moveTo>
                  <a:pt x="0" y="211497"/>
                </a:moveTo>
                <a:lnTo>
                  <a:pt x="2114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4287637" y="10125922"/>
            <a:ext cx="261620" cy="262255"/>
          </a:xfrm>
          <a:custGeom>
            <a:avLst/>
            <a:gdLst/>
            <a:ahLst/>
            <a:cxnLst/>
            <a:rect l="l" t="t" r="r" b="b"/>
            <a:pathLst>
              <a:path w="261620" h="262254">
                <a:moveTo>
                  <a:pt x="0" y="262095"/>
                </a:moveTo>
                <a:lnTo>
                  <a:pt x="261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3952681" y="10488200"/>
            <a:ext cx="234950" cy="234950"/>
          </a:xfrm>
          <a:custGeom>
            <a:avLst/>
            <a:gdLst/>
            <a:ahLst/>
            <a:cxnLst/>
            <a:rect l="l" t="t" r="r" b="b"/>
            <a:pathLst>
              <a:path w="234950" h="234950">
                <a:moveTo>
                  <a:pt x="0" y="234772"/>
                </a:moveTo>
                <a:lnTo>
                  <a:pt x="165960" y="68812"/>
                </a:ln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3748267" y="10930423"/>
            <a:ext cx="104775" cy="104775"/>
          </a:xfrm>
          <a:custGeom>
            <a:avLst/>
            <a:gdLst/>
            <a:ahLst/>
            <a:cxnLst/>
            <a:rect l="l" t="t" r="r" b="b"/>
            <a:pathLst>
              <a:path w="104775" h="104775">
                <a:moveTo>
                  <a:pt x="0" y="104230"/>
                </a:moveTo>
                <a:lnTo>
                  <a:pt x="1042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4287637" y="10125922"/>
            <a:ext cx="368935" cy="369570"/>
          </a:xfrm>
          <a:custGeom>
            <a:avLst/>
            <a:gdLst/>
            <a:ahLst/>
            <a:cxnLst/>
            <a:rect l="l" t="t" r="r" b="b"/>
            <a:pathLst>
              <a:path w="368935" h="369570">
                <a:moveTo>
                  <a:pt x="0" y="369362"/>
                </a:moveTo>
                <a:lnTo>
                  <a:pt x="3683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3952681" y="10595467"/>
            <a:ext cx="234950" cy="234950"/>
          </a:xfrm>
          <a:custGeom>
            <a:avLst/>
            <a:gdLst/>
            <a:ahLst/>
            <a:cxnLst/>
            <a:rect l="l" t="t" r="r" b="b"/>
            <a:pathLst>
              <a:path w="234950" h="234950">
                <a:moveTo>
                  <a:pt x="0" y="234772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3952681" y="10702734"/>
            <a:ext cx="234950" cy="234950"/>
          </a:xfrm>
          <a:custGeom>
            <a:avLst/>
            <a:gdLst/>
            <a:ahLst/>
            <a:cxnLst/>
            <a:rect l="l" t="t" r="r" b="b"/>
            <a:pathLst>
              <a:path w="234950" h="234950">
                <a:moveTo>
                  <a:pt x="0" y="234772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4287637" y="10125922"/>
            <a:ext cx="475615" cy="476884"/>
          </a:xfrm>
          <a:custGeom>
            <a:avLst/>
            <a:gdLst/>
            <a:ahLst/>
            <a:cxnLst/>
            <a:rect l="l" t="t" r="r" b="b"/>
            <a:pathLst>
              <a:path w="475614" h="476884">
                <a:moveTo>
                  <a:pt x="475617" y="0"/>
                </a:moveTo>
                <a:lnTo>
                  <a:pt x="45537" y="431091"/>
                </a:lnTo>
                <a:lnTo>
                  <a:pt x="0" y="4766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3962801" y="10810001"/>
            <a:ext cx="224790" cy="224790"/>
          </a:xfrm>
          <a:custGeom>
            <a:avLst/>
            <a:gdLst/>
            <a:ahLst/>
            <a:cxnLst/>
            <a:rect l="l" t="t" r="r" b="b"/>
            <a:pathLst>
              <a:path w="224789" h="224790">
                <a:moveTo>
                  <a:pt x="0" y="224653"/>
                </a:moveTo>
                <a:lnTo>
                  <a:pt x="2246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4287637" y="10125922"/>
            <a:ext cx="584200" cy="584200"/>
          </a:xfrm>
          <a:custGeom>
            <a:avLst/>
            <a:gdLst/>
            <a:ahLst/>
            <a:cxnLst/>
            <a:rect l="l" t="t" r="r" b="b"/>
            <a:pathLst>
              <a:path w="584200" h="584200">
                <a:moveTo>
                  <a:pt x="583895" y="0"/>
                </a:moveTo>
                <a:lnTo>
                  <a:pt x="152804" y="431091"/>
                </a:lnTo>
                <a:lnTo>
                  <a:pt x="0" y="58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4070068" y="10917268"/>
            <a:ext cx="117475" cy="117475"/>
          </a:xfrm>
          <a:custGeom>
            <a:avLst/>
            <a:gdLst/>
            <a:ahLst/>
            <a:cxnLst/>
            <a:rect l="l" t="t" r="r" b="b"/>
            <a:pathLst>
              <a:path w="117475" h="117475">
                <a:moveTo>
                  <a:pt x="0" y="117386"/>
                </a:moveTo>
                <a:lnTo>
                  <a:pt x="1173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4287637" y="10125922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5">
                <a:moveTo>
                  <a:pt x="691162" y="0"/>
                </a:moveTo>
                <a:lnTo>
                  <a:pt x="260071" y="431091"/>
                </a:lnTo>
                <a:lnTo>
                  <a:pt x="0" y="6911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4177335" y="11025547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4287637" y="10218009"/>
            <a:ext cx="706755" cy="706755"/>
          </a:xfrm>
          <a:custGeom>
            <a:avLst/>
            <a:gdLst/>
            <a:ahLst/>
            <a:cxnLst/>
            <a:rect l="l" t="t" r="r" b="b"/>
            <a:pathLst>
              <a:path w="706754" h="706754">
                <a:moveTo>
                  <a:pt x="706342" y="0"/>
                </a:moveTo>
                <a:lnTo>
                  <a:pt x="367338" y="339003"/>
                </a:lnTo>
                <a:lnTo>
                  <a:pt x="0" y="7063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4287637" y="10325276"/>
            <a:ext cx="706755" cy="706755"/>
          </a:xfrm>
          <a:custGeom>
            <a:avLst/>
            <a:gdLst/>
            <a:ahLst/>
            <a:cxnLst/>
            <a:rect l="l" t="t" r="r" b="b"/>
            <a:pathLst>
              <a:path w="706754" h="706754">
                <a:moveTo>
                  <a:pt x="0" y="706342"/>
                </a:moveTo>
                <a:lnTo>
                  <a:pt x="474605" y="231736"/>
                </a:lnTo>
                <a:lnTo>
                  <a:pt x="7063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4391869" y="10432543"/>
            <a:ext cx="602615" cy="602615"/>
          </a:xfrm>
          <a:custGeom>
            <a:avLst/>
            <a:gdLst/>
            <a:ahLst/>
            <a:cxnLst/>
            <a:rect l="l" t="t" r="r" b="b"/>
            <a:pathLst>
              <a:path w="602614" h="602615">
                <a:moveTo>
                  <a:pt x="0" y="602111"/>
                </a:moveTo>
                <a:lnTo>
                  <a:pt x="478652" y="124470"/>
                </a:lnTo>
                <a:lnTo>
                  <a:pt x="602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4499135" y="10539810"/>
            <a:ext cx="495300" cy="495300"/>
          </a:xfrm>
          <a:custGeom>
            <a:avLst/>
            <a:gdLst/>
            <a:ahLst/>
            <a:cxnLst/>
            <a:rect l="l" t="t" r="r" b="b"/>
            <a:pathLst>
              <a:path w="495300" h="495300">
                <a:moveTo>
                  <a:pt x="0" y="494844"/>
                </a:moveTo>
                <a:lnTo>
                  <a:pt x="478652" y="17203"/>
                </a:lnTo>
                <a:lnTo>
                  <a:pt x="4948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4606402" y="10647077"/>
            <a:ext cx="387985" cy="387985"/>
          </a:xfrm>
          <a:custGeom>
            <a:avLst/>
            <a:gdLst/>
            <a:ahLst/>
            <a:cxnLst/>
            <a:rect l="l" t="t" r="r" b="b"/>
            <a:pathLst>
              <a:path w="387985" h="387984">
                <a:moveTo>
                  <a:pt x="0" y="387577"/>
                </a:moveTo>
                <a:lnTo>
                  <a:pt x="3875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4713669" y="10755355"/>
            <a:ext cx="280670" cy="279400"/>
          </a:xfrm>
          <a:custGeom>
            <a:avLst/>
            <a:gdLst/>
            <a:ahLst/>
            <a:cxnLst/>
            <a:rect l="l" t="t" r="r" b="b"/>
            <a:pathLst>
              <a:path w="280670" h="279400">
                <a:moveTo>
                  <a:pt x="0" y="279298"/>
                </a:moveTo>
                <a:lnTo>
                  <a:pt x="280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4820936" y="10862623"/>
            <a:ext cx="173355" cy="172085"/>
          </a:xfrm>
          <a:custGeom>
            <a:avLst/>
            <a:gdLst/>
            <a:ahLst/>
            <a:cxnLst/>
            <a:rect l="l" t="t" r="r" b="b"/>
            <a:pathLst>
              <a:path w="173354" h="172084">
                <a:moveTo>
                  <a:pt x="0" y="172031"/>
                </a:moveTo>
                <a:lnTo>
                  <a:pt x="1730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4928203" y="10969890"/>
            <a:ext cx="66040" cy="64769"/>
          </a:xfrm>
          <a:custGeom>
            <a:avLst/>
            <a:gdLst/>
            <a:ahLst/>
            <a:cxnLst/>
            <a:rect l="l" t="t" r="r" b="b"/>
            <a:pathLst>
              <a:path w="66039" h="64770">
                <a:moveTo>
                  <a:pt x="0" y="64764"/>
                </a:moveTo>
                <a:lnTo>
                  <a:pt x="65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2198970" y="11060965"/>
            <a:ext cx="1653539" cy="0"/>
          </a:xfrm>
          <a:custGeom>
            <a:avLst/>
            <a:gdLst/>
            <a:ahLst/>
            <a:cxnLst/>
            <a:rect l="l" t="t" r="r" b="b"/>
            <a:pathLst>
              <a:path w="1653539" h="0">
                <a:moveTo>
                  <a:pt x="0" y="0"/>
                </a:moveTo>
                <a:lnTo>
                  <a:pt x="165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4287637" y="11060965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3952681" y="1106096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2198970" y="11136862"/>
            <a:ext cx="1653539" cy="0"/>
          </a:xfrm>
          <a:custGeom>
            <a:avLst/>
            <a:gdLst/>
            <a:ahLst/>
            <a:cxnLst/>
            <a:rect l="l" t="t" r="r" b="b"/>
            <a:pathLst>
              <a:path w="1653539" h="0">
                <a:moveTo>
                  <a:pt x="0" y="0"/>
                </a:moveTo>
                <a:lnTo>
                  <a:pt x="165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4287637" y="11136862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3952681" y="11136862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2198970" y="11212758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4287637" y="11212758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2825368" y="11212758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 h="0">
                <a:moveTo>
                  <a:pt x="0" y="0"/>
                </a:moveTo>
                <a:lnTo>
                  <a:pt x="10271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3952681" y="11212758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2198970" y="1128865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4287637" y="11288654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2825368" y="11288654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 h="0">
                <a:moveTo>
                  <a:pt x="0" y="0"/>
                </a:moveTo>
                <a:lnTo>
                  <a:pt x="10271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3952681" y="11288654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2198970" y="11364550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4287637" y="11364550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2825368" y="11364550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 h="0">
                <a:moveTo>
                  <a:pt x="0" y="0"/>
                </a:moveTo>
                <a:lnTo>
                  <a:pt x="10271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3952681" y="11364550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2198970" y="11440447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4287637" y="11440447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2825368" y="11440447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 h="0">
                <a:moveTo>
                  <a:pt x="0" y="0"/>
                </a:moveTo>
                <a:lnTo>
                  <a:pt x="10271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3952681" y="11440447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4287637" y="11516343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2825368" y="11516343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 h="0">
                <a:moveTo>
                  <a:pt x="0" y="0"/>
                </a:moveTo>
                <a:lnTo>
                  <a:pt x="10271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3952681" y="11516343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2198970" y="11592239"/>
            <a:ext cx="1653539" cy="0"/>
          </a:xfrm>
          <a:custGeom>
            <a:avLst/>
            <a:gdLst/>
            <a:ahLst/>
            <a:cxnLst/>
            <a:rect l="l" t="t" r="r" b="b"/>
            <a:pathLst>
              <a:path w="1653539" h="0">
                <a:moveTo>
                  <a:pt x="0" y="0"/>
                </a:moveTo>
                <a:lnTo>
                  <a:pt x="165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4287637" y="11592239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3952681" y="11592239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2197452" y="11666618"/>
            <a:ext cx="2798045" cy="77009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2198970" y="12487816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3121869" y="12487816"/>
            <a:ext cx="1872614" cy="0"/>
          </a:xfrm>
          <a:custGeom>
            <a:avLst/>
            <a:gdLst/>
            <a:ahLst/>
            <a:cxnLst/>
            <a:rect l="l" t="t" r="r" b="b"/>
            <a:pathLst>
              <a:path w="1872614" h="0">
                <a:moveTo>
                  <a:pt x="0" y="0"/>
                </a:moveTo>
                <a:lnTo>
                  <a:pt x="18721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2198970" y="12541449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3121869" y="12541449"/>
            <a:ext cx="1872614" cy="0"/>
          </a:xfrm>
          <a:custGeom>
            <a:avLst/>
            <a:gdLst/>
            <a:ahLst/>
            <a:cxnLst/>
            <a:rect l="l" t="t" r="r" b="b"/>
            <a:pathLst>
              <a:path w="1872614" h="0">
                <a:moveTo>
                  <a:pt x="0" y="0"/>
                </a:moveTo>
                <a:lnTo>
                  <a:pt x="18721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2198970" y="12594071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3121869" y="12594071"/>
            <a:ext cx="1872614" cy="0"/>
          </a:xfrm>
          <a:custGeom>
            <a:avLst/>
            <a:gdLst/>
            <a:ahLst/>
            <a:cxnLst/>
            <a:rect l="l" t="t" r="r" b="b"/>
            <a:pathLst>
              <a:path w="1872614" h="0">
                <a:moveTo>
                  <a:pt x="0" y="0"/>
                </a:moveTo>
                <a:lnTo>
                  <a:pt x="18721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2273854" y="12674015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2387193" y="12674015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2501543" y="12674015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2615894" y="12674015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2729232" y="12674015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2843583" y="12674015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2956921" y="12674015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3071272" y="12674015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3184611" y="12674015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3298961" y="12674015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3412299" y="12674015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3526650" y="12674015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3639989" y="12674015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3754339" y="12674015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3867678" y="12674015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3982028" y="12674015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4095367" y="12674015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4209717" y="12674015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4323056" y="12674015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4437406" y="12674015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4550745" y="12674015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4665095" y="12674015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4778434" y="12674015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4892784" y="12674015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2273854" y="12739792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2850667" y="12739792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 h="0">
                <a:moveTo>
                  <a:pt x="0" y="0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2956921" y="12739792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3071272" y="12739792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3184611" y="12739792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3298961" y="12739792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3412299" y="12739792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3526650" y="12739792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3639989" y="12739792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3754339" y="12739792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3867678" y="12739792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3982028" y="12739792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4095367" y="12739792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4209717" y="12739792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4323056" y="12739792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4437406" y="12739792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4550745" y="12739792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4665095" y="12739792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4778434" y="12739792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4892784" y="12739792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2273854" y="12805569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2850667" y="12805569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 h="0">
                <a:moveTo>
                  <a:pt x="0" y="0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2956921" y="12805569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3071272" y="12805569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3184611" y="12805569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3298961" y="12805569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3412299" y="12805569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3526650" y="12805569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3639989" y="12805569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3754339" y="12805569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3867678" y="12805569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3982028" y="12805569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4095367" y="12805569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4209717" y="12805569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4323056" y="12805569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4437406" y="12805569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4550745" y="12805569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4665095" y="12805569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4778434" y="12805569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4892784" y="12805569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2273854" y="1287134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2387193" y="12871346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2501543" y="12871346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2615894" y="1287134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2729232" y="12871346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2843583" y="1287134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2956921" y="12871346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3071272" y="1287134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3184611" y="12871346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3298961" y="1287134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3412299" y="12871346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3526650" y="1287134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3639989" y="12871346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3754339" y="1287134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3867678" y="12871346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3982028" y="1287134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4095367" y="12871346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4209717" y="1287134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4323056" y="12871346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4437406" y="1287134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4550745" y="12871346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4665095" y="1287134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4778434" y="12871346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4892784" y="1287134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2273854" y="1293712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2387193" y="1293712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2501543" y="1293712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2615894" y="1293712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2729232" y="1293712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2843583" y="1293712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2956921" y="1293712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3071272" y="1293712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3184611" y="1293712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3298961" y="1293712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3412299" y="1293712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3526650" y="1293712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3639989" y="1293712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3754339" y="1293712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3867678" y="1293712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3982028" y="1293712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4095367" y="1293712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4209717" y="1293712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4323056" y="1293712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4437406" y="1293712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4550745" y="1293712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4665095" y="1293712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4778434" y="1293712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4892784" y="1293712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2198970" y="12938135"/>
            <a:ext cx="5080" cy="9525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5059" y="9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2254627" y="1290474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2198970" y="12807593"/>
            <a:ext cx="18415" cy="31750"/>
          </a:xfrm>
          <a:custGeom>
            <a:avLst/>
            <a:gdLst/>
            <a:ahLst/>
            <a:cxnLst/>
            <a:rect l="l" t="t" r="r" b="b"/>
            <a:pathLst>
              <a:path w="18414" h="31750">
                <a:moveTo>
                  <a:pt x="18215" y="313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2311296" y="12871346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2254627" y="1277318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2198970" y="12676039"/>
            <a:ext cx="18415" cy="31750"/>
          </a:xfrm>
          <a:custGeom>
            <a:avLst/>
            <a:gdLst/>
            <a:ahLst/>
            <a:cxnLst/>
            <a:rect l="l" t="t" r="r" b="b"/>
            <a:pathLst>
              <a:path w="18414" h="31750">
                <a:moveTo>
                  <a:pt x="18215" y="313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2425647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2368978" y="12838963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18215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2311296" y="12739792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1011" y="20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2254627" y="1264163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2482316" y="1290474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2438802" y="12828844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2314332" y="12613299"/>
            <a:ext cx="5080" cy="8255"/>
          </a:xfrm>
          <a:custGeom>
            <a:avLst/>
            <a:gdLst/>
            <a:ahLst/>
            <a:cxnLst/>
            <a:rect l="l" t="t" r="r" b="b"/>
            <a:pathLst>
              <a:path w="5080" h="8254">
                <a:moveTo>
                  <a:pt x="5059" y="8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2539997" y="12871346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2425647" y="12674015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6071" y="111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2653336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2596667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2488388" y="12650740"/>
            <a:ext cx="13335" cy="23495"/>
          </a:xfrm>
          <a:custGeom>
            <a:avLst/>
            <a:gdLst/>
            <a:ahLst/>
            <a:cxnLst/>
            <a:rect l="l" t="t" r="r" b="b"/>
            <a:pathLst>
              <a:path w="13335" h="23495">
                <a:moveTo>
                  <a:pt x="13155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2710005" y="1290474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2666491" y="12828844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2767687" y="12871346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2653336" y="12674015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6071" y="111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2881025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2824356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2716077" y="12650740"/>
            <a:ext cx="13335" cy="23495"/>
          </a:xfrm>
          <a:custGeom>
            <a:avLst/>
            <a:gdLst/>
            <a:ahLst/>
            <a:cxnLst/>
            <a:rect l="l" t="t" r="r" b="b"/>
            <a:pathLst>
              <a:path w="13335" h="23495">
                <a:moveTo>
                  <a:pt x="13155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2937694" y="1290474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2881025" y="1280556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2995376" y="12871346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2937694" y="1277318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2881025" y="1267401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3108714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3052045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2995376" y="12739792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2943766" y="12650740"/>
            <a:ext cx="13335" cy="23495"/>
          </a:xfrm>
          <a:custGeom>
            <a:avLst/>
            <a:gdLst/>
            <a:ahLst/>
            <a:cxnLst/>
            <a:rect l="l" t="t" r="r" b="b"/>
            <a:pathLst>
              <a:path w="13335" h="23495">
                <a:moveTo>
                  <a:pt x="13155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3165383" y="1290474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3108714" y="1280556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3052045" y="1270741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3223065" y="12871346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3165383" y="1277318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3108714" y="1267401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3336403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3279734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3223065" y="12739792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3165383" y="1264163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3393073" y="1290474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3336403" y="1280556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3279734" y="1270741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3225088" y="12613299"/>
            <a:ext cx="16510" cy="28575"/>
          </a:xfrm>
          <a:custGeom>
            <a:avLst/>
            <a:gdLst/>
            <a:ahLst/>
            <a:cxnLst/>
            <a:rect l="l" t="t" r="r" b="b"/>
            <a:pathLst>
              <a:path w="16510" h="28575">
                <a:moveTo>
                  <a:pt x="16191" y="283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3450754" y="12871346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3393073" y="1277318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3336403" y="1267401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3564092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3507423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3450754" y="12739792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3393073" y="1264163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3620761" y="1290474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3564092" y="1280556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3507423" y="1270741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3452778" y="12613299"/>
            <a:ext cx="16510" cy="28575"/>
          </a:xfrm>
          <a:custGeom>
            <a:avLst/>
            <a:gdLst/>
            <a:ahLst/>
            <a:cxnLst/>
            <a:rect l="l" t="t" r="r" b="b"/>
            <a:pathLst>
              <a:path w="16510" h="28575">
                <a:moveTo>
                  <a:pt x="16191" y="283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3678443" y="12871346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3620761" y="1277318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3564092" y="1267401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3791781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3735112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3678443" y="12739792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3620761" y="1264163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3848451" y="1290474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3791781" y="1280556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3735112" y="1270741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3680467" y="12613299"/>
            <a:ext cx="16510" cy="28575"/>
          </a:xfrm>
          <a:custGeom>
            <a:avLst/>
            <a:gdLst/>
            <a:ahLst/>
            <a:cxnLst/>
            <a:rect l="l" t="t" r="r" b="b"/>
            <a:pathLst>
              <a:path w="16510" h="28575">
                <a:moveTo>
                  <a:pt x="16191" y="283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3906132" y="12871346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3848451" y="1277318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3791781" y="1267401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4019470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3962801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3906132" y="12739792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3848451" y="1264163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4076139" y="1290474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4019470" y="1280556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3962801" y="1270741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3908156" y="12613299"/>
            <a:ext cx="16510" cy="28575"/>
          </a:xfrm>
          <a:custGeom>
            <a:avLst/>
            <a:gdLst/>
            <a:ahLst/>
            <a:cxnLst/>
            <a:rect l="l" t="t" r="r" b="b"/>
            <a:pathLst>
              <a:path w="16510" h="28575">
                <a:moveTo>
                  <a:pt x="16191" y="283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4133821" y="12871346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4076139" y="1277318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4019470" y="1267401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4247159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4190490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4133821" y="12739792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4076139" y="1264163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4303829" y="1290474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4247159" y="1280556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4190490" y="1270741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4135845" y="12613299"/>
            <a:ext cx="16510" cy="28575"/>
          </a:xfrm>
          <a:custGeom>
            <a:avLst/>
            <a:gdLst/>
            <a:ahLst/>
            <a:cxnLst/>
            <a:rect l="l" t="t" r="r" b="b"/>
            <a:pathLst>
              <a:path w="16510" h="28575">
                <a:moveTo>
                  <a:pt x="16191" y="283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4361510" y="12871346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4303829" y="1277318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4247159" y="1267401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4474848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4418179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4361510" y="12739792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4303829" y="1264163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4531518" y="1290474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4474848" y="1280556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4418179" y="1270741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4363534" y="12613299"/>
            <a:ext cx="16510" cy="28575"/>
          </a:xfrm>
          <a:custGeom>
            <a:avLst/>
            <a:gdLst/>
            <a:ahLst/>
            <a:cxnLst/>
            <a:rect l="l" t="t" r="r" b="b"/>
            <a:pathLst>
              <a:path w="16510" h="28575">
                <a:moveTo>
                  <a:pt x="16191" y="283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4589199" y="12871346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4531518" y="1277318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4474848" y="1267401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4702538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4645868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4589199" y="12739792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4531518" y="1264163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4759207" y="1290474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4702538" y="1280556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4645868" y="1270741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4591223" y="12613299"/>
            <a:ext cx="16510" cy="28575"/>
          </a:xfrm>
          <a:custGeom>
            <a:avLst/>
            <a:gdLst/>
            <a:ahLst/>
            <a:cxnLst/>
            <a:rect l="l" t="t" r="r" b="b"/>
            <a:pathLst>
              <a:path w="16510" h="28575">
                <a:moveTo>
                  <a:pt x="16191" y="283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4816888" y="12871346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4759207" y="1277318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4702538" y="1267401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4930226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4873557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4816888" y="12739792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4759207" y="1264163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4986896" y="12904740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7083" y="111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4930226" y="1280556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4873557" y="1270741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4818912" y="12613299"/>
            <a:ext cx="16510" cy="28575"/>
          </a:xfrm>
          <a:custGeom>
            <a:avLst/>
            <a:gdLst/>
            <a:ahLst/>
            <a:cxnLst/>
            <a:rect l="l" t="t" r="r" b="b"/>
            <a:pathLst>
              <a:path w="16510" h="28575">
                <a:moveTo>
                  <a:pt x="16191" y="283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4986896" y="12773187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7083" y="111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4930226" y="1267401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4986896" y="12641633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7083" y="111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2198970" y="12707410"/>
            <a:ext cx="18415" cy="31750"/>
          </a:xfrm>
          <a:custGeom>
            <a:avLst/>
            <a:gdLst/>
            <a:ahLst/>
            <a:cxnLst/>
            <a:rect l="l" t="t" r="r" b="b"/>
            <a:pathLst>
              <a:path w="18414" h="31750">
                <a:moveTo>
                  <a:pt x="0" y="31370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2254627" y="12613299"/>
            <a:ext cx="17780" cy="28575"/>
          </a:xfrm>
          <a:custGeom>
            <a:avLst/>
            <a:gdLst/>
            <a:ahLst/>
            <a:cxnLst/>
            <a:rect l="l" t="t" r="r" b="b"/>
            <a:pathLst>
              <a:path w="17780" h="28575">
                <a:moveTo>
                  <a:pt x="0" y="28334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2198970" y="12838963"/>
            <a:ext cx="18415" cy="31750"/>
          </a:xfrm>
          <a:custGeom>
            <a:avLst/>
            <a:gdLst/>
            <a:ahLst/>
            <a:cxnLst/>
            <a:rect l="l" t="t" r="r" b="b"/>
            <a:pathLst>
              <a:path w="18414" h="31750">
                <a:moveTo>
                  <a:pt x="0" y="31370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2254627" y="1273979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2311296" y="12650740"/>
            <a:ext cx="14604" cy="23495"/>
          </a:xfrm>
          <a:custGeom>
            <a:avLst/>
            <a:gdLst/>
            <a:ahLst/>
            <a:cxnLst/>
            <a:rect l="l" t="t" r="r" b="b"/>
            <a:pathLst>
              <a:path w="14605" h="23495">
                <a:moveTo>
                  <a:pt x="0" y="23274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2254627" y="12871346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2311296" y="1280455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2381121" y="12674015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0" y="1113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2311296" y="1290474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2368978" y="12828844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59">
                <a:moveTo>
                  <a:pt x="0" y="1011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2382133" y="12937123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59">
                <a:moveTo>
                  <a:pt x="0" y="1011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2425647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2539997" y="12650740"/>
            <a:ext cx="13335" cy="23495"/>
          </a:xfrm>
          <a:custGeom>
            <a:avLst/>
            <a:gdLst/>
            <a:ahLst/>
            <a:cxnLst/>
            <a:rect l="l" t="t" r="r" b="b"/>
            <a:pathLst>
              <a:path w="13335" h="23495">
                <a:moveTo>
                  <a:pt x="0" y="23274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2482316" y="12871346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2608810" y="12674015"/>
            <a:ext cx="7620" cy="11430"/>
          </a:xfrm>
          <a:custGeom>
            <a:avLst/>
            <a:gdLst/>
            <a:ahLst/>
            <a:cxnLst/>
            <a:rect l="l" t="t" r="r" b="b"/>
            <a:pathLst>
              <a:path w="7619" h="11429">
                <a:moveTo>
                  <a:pt x="0" y="11131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/>
          <p:nvPr/>
        </p:nvSpPr>
        <p:spPr>
          <a:xfrm>
            <a:off x="2539997" y="12904740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3" name="object 2833"/>
          <p:cNvSpPr/>
          <p:nvPr/>
        </p:nvSpPr>
        <p:spPr>
          <a:xfrm>
            <a:off x="2596667" y="12828844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59">
                <a:moveTo>
                  <a:pt x="0" y="1011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" name="object 2834"/>
          <p:cNvSpPr/>
          <p:nvPr/>
        </p:nvSpPr>
        <p:spPr>
          <a:xfrm>
            <a:off x="2609822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1011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" name="object 2835"/>
          <p:cNvSpPr/>
          <p:nvPr/>
        </p:nvSpPr>
        <p:spPr>
          <a:xfrm>
            <a:off x="2653336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" name="object 2836"/>
          <p:cNvSpPr/>
          <p:nvPr/>
        </p:nvSpPr>
        <p:spPr>
          <a:xfrm>
            <a:off x="2767687" y="12650740"/>
            <a:ext cx="13335" cy="23495"/>
          </a:xfrm>
          <a:custGeom>
            <a:avLst/>
            <a:gdLst/>
            <a:ahLst/>
            <a:cxnLst/>
            <a:rect l="l" t="t" r="r" b="b"/>
            <a:pathLst>
              <a:path w="13335" h="23495">
                <a:moveTo>
                  <a:pt x="0" y="23274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" name="object 2837"/>
          <p:cNvSpPr/>
          <p:nvPr/>
        </p:nvSpPr>
        <p:spPr>
          <a:xfrm>
            <a:off x="2710005" y="12871346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8" name="object 2838"/>
          <p:cNvSpPr/>
          <p:nvPr/>
        </p:nvSpPr>
        <p:spPr>
          <a:xfrm>
            <a:off x="2836499" y="12674015"/>
            <a:ext cx="7620" cy="11430"/>
          </a:xfrm>
          <a:custGeom>
            <a:avLst/>
            <a:gdLst/>
            <a:ahLst/>
            <a:cxnLst/>
            <a:rect l="l" t="t" r="r" b="b"/>
            <a:pathLst>
              <a:path w="7619" h="11429">
                <a:moveTo>
                  <a:pt x="0" y="11131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" name="object 2839"/>
          <p:cNvSpPr/>
          <p:nvPr/>
        </p:nvSpPr>
        <p:spPr>
          <a:xfrm>
            <a:off x="2767687" y="12904740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" name="object 2840"/>
          <p:cNvSpPr/>
          <p:nvPr/>
        </p:nvSpPr>
        <p:spPr>
          <a:xfrm>
            <a:off x="2824356" y="12828844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59">
                <a:moveTo>
                  <a:pt x="0" y="1011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" name="object 2841"/>
          <p:cNvSpPr/>
          <p:nvPr/>
        </p:nvSpPr>
        <p:spPr>
          <a:xfrm>
            <a:off x="2881025" y="1270741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" name="object 2842"/>
          <p:cNvSpPr/>
          <p:nvPr/>
        </p:nvSpPr>
        <p:spPr>
          <a:xfrm>
            <a:off x="2837511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1011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" name="object 2843"/>
          <p:cNvSpPr/>
          <p:nvPr/>
        </p:nvSpPr>
        <p:spPr>
          <a:xfrm>
            <a:off x="2881025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" name="object 2844"/>
          <p:cNvSpPr/>
          <p:nvPr/>
        </p:nvSpPr>
        <p:spPr>
          <a:xfrm>
            <a:off x="2937694" y="1273979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" name="object 2845"/>
          <p:cNvSpPr/>
          <p:nvPr/>
        </p:nvSpPr>
        <p:spPr>
          <a:xfrm>
            <a:off x="2995376" y="12650740"/>
            <a:ext cx="13335" cy="23495"/>
          </a:xfrm>
          <a:custGeom>
            <a:avLst/>
            <a:gdLst/>
            <a:ahLst/>
            <a:cxnLst/>
            <a:rect l="l" t="t" r="r" b="b"/>
            <a:pathLst>
              <a:path w="13335" h="23495">
                <a:moveTo>
                  <a:pt x="0" y="23274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" name="object 2846"/>
          <p:cNvSpPr/>
          <p:nvPr/>
        </p:nvSpPr>
        <p:spPr>
          <a:xfrm>
            <a:off x="2937694" y="12871346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" name="object 2847"/>
          <p:cNvSpPr/>
          <p:nvPr/>
        </p:nvSpPr>
        <p:spPr>
          <a:xfrm>
            <a:off x="2995376" y="12773187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" name="object 2848"/>
          <p:cNvSpPr/>
          <p:nvPr/>
        </p:nvSpPr>
        <p:spPr>
          <a:xfrm>
            <a:off x="3052045" y="1267401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" name="object 2849"/>
          <p:cNvSpPr/>
          <p:nvPr/>
        </p:nvSpPr>
        <p:spPr>
          <a:xfrm>
            <a:off x="2995376" y="12904740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" name="object 2850"/>
          <p:cNvSpPr/>
          <p:nvPr/>
        </p:nvSpPr>
        <p:spPr>
          <a:xfrm>
            <a:off x="3052045" y="1280556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" name="object 2851"/>
          <p:cNvSpPr/>
          <p:nvPr/>
        </p:nvSpPr>
        <p:spPr>
          <a:xfrm>
            <a:off x="3108714" y="1270741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2" name="object 2852"/>
          <p:cNvSpPr/>
          <p:nvPr/>
        </p:nvSpPr>
        <p:spPr>
          <a:xfrm>
            <a:off x="3165383" y="12613299"/>
            <a:ext cx="17780" cy="28575"/>
          </a:xfrm>
          <a:custGeom>
            <a:avLst/>
            <a:gdLst/>
            <a:ahLst/>
            <a:cxnLst/>
            <a:rect l="l" t="t" r="r" b="b"/>
            <a:pathLst>
              <a:path w="17780" h="28575">
                <a:moveTo>
                  <a:pt x="0" y="28334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" name="object 2853"/>
          <p:cNvSpPr/>
          <p:nvPr/>
        </p:nvSpPr>
        <p:spPr>
          <a:xfrm>
            <a:off x="3065200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1011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" name="object 2854"/>
          <p:cNvSpPr/>
          <p:nvPr/>
        </p:nvSpPr>
        <p:spPr>
          <a:xfrm>
            <a:off x="3108714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" name="object 2855"/>
          <p:cNvSpPr/>
          <p:nvPr/>
        </p:nvSpPr>
        <p:spPr>
          <a:xfrm>
            <a:off x="3165383" y="1273979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" name="object 2856"/>
          <p:cNvSpPr/>
          <p:nvPr/>
        </p:nvSpPr>
        <p:spPr>
          <a:xfrm>
            <a:off x="3223065" y="12641633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" name="object 2857"/>
          <p:cNvSpPr/>
          <p:nvPr/>
        </p:nvSpPr>
        <p:spPr>
          <a:xfrm>
            <a:off x="3165383" y="12871346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" name="object 2858"/>
          <p:cNvSpPr/>
          <p:nvPr/>
        </p:nvSpPr>
        <p:spPr>
          <a:xfrm>
            <a:off x="3223065" y="12773187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" name="object 2859"/>
          <p:cNvSpPr/>
          <p:nvPr/>
        </p:nvSpPr>
        <p:spPr>
          <a:xfrm>
            <a:off x="3279734" y="1267401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" name="object 2860"/>
          <p:cNvSpPr/>
          <p:nvPr/>
        </p:nvSpPr>
        <p:spPr>
          <a:xfrm>
            <a:off x="3223065" y="12904740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1" name="object 2861"/>
          <p:cNvSpPr/>
          <p:nvPr/>
        </p:nvSpPr>
        <p:spPr>
          <a:xfrm>
            <a:off x="3279734" y="1280556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" name="object 2862"/>
          <p:cNvSpPr/>
          <p:nvPr/>
        </p:nvSpPr>
        <p:spPr>
          <a:xfrm>
            <a:off x="3336403" y="1270741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" name="object 2863"/>
          <p:cNvSpPr/>
          <p:nvPr/>
        </p:nvSpPr>
        <p:spPr>
          <a:xfrm>
            <a:off x="3393073" y="12613299"/>
            <a:ext cx="17780" cy="28575"/>
          </a:xfrm>
          <a:custGeom>
            <a:avLst/>
            <a:gdLst/>
            <a:ahLst/>
            <a:cxnLst/>
            <a:rect l="l" t="t" r="r" b="b"/>
            <a:pathLst>
              <a:path w="17779" h="28575">
                <a:moveTo>
                  <a:pt x="0" y="28334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" name="object 2864"/>
          <p:cNvSpPr/>
          <p:nvPr/>
        </p:nvSpPr>
        <p:spPr>
          <a:xfrm>
            <a:off x="3292889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1011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" name="object 2865"/>
          <p:cNvSpPr/>
          <p:nvPr/>
        </p:nvSpPr>
        <p:spPr>
          <a:xfrm>
            <a:off x="3336403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" name="object 2866"/>
          <p:cNvSpPr/>
          <p:nvPr/>
        </p:nvSpPr>
        <p:spPr>
          <a:xfrm>
            <a:off x="3393073" y="1273979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" name="object 2867"/>
          <p:cNvSpPr/>
          <p:nvPr/>
        </p:nvSpPr>
        <p:spPr>
          <a:xfrm>
            <a:off x="3450754" y="12641633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" name="object 2868"/>
          <p:cNvSpPr/>
          <p:nvPr/>
        </p:nvSpPr>
        <p:spPr>
          <a:xfrm>
            <a:off x="3393073" y="12871346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" name="object 2869"/>
          <p:cNvSpPr/>
          <p:nvPr/>
        </p:nvSpPr>
        <p:spPr>
          <a:xfrm>
            <a:off x="3450754" y="12773187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" name="object 2870"/>
          <p:cNvSpPr/>
          <p:nvPr/>
        </p:nvSpPr>
        <p:spPr>
          <a:xfrm>
            <a:off x="3507423" y="1267401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" name="object 2871"/>
          <p:cNvSpPr/>
          <p:nvPr/>
        </p:nvSpPr>
        <p:spPr>
          <a:xfrm>
            <a:off x="3450754" y="12904740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" name="object 2872"/>
          <p:cNvSpPr/>
          <p:nvPr/>
        </p:nvSpPr>
        <p:spPr>
          <a:xfrm>
            <a:off x="3507423" y="1280556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" name="object 2873"/>
          <p:cNvSpPr/>
          <p:nvPr/>
        </p:nvSpPr>
        <p:spPr>
          <a:xfrm>
            <a:off x="3564092" y="1270741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" name="object 2874"/>
          <p:cNvSpPr/>
          <p:nvPr/>
        </p:nvSpPr>
        <p:spPr>
          <a:xfrm>
            <a:off x="3620761" y="12613299"/>
            <a:ext cx="17780" cy="28575"/>
          </a:xfrm>
          <a:custGeom>
            <a:avLst/>
            <a:gdLst/>
            <a:ahLst/>
            <a:cxnLst/>
            <a:rect l="l" t="t" r="r" b="b"/>
            <a:pathLst>
              <a:path w="17779" h="28575">
                <a:moveTo>
                  <a:pt x="0" y="28334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" name="object 2875"/>
          <p:cNvSpPr/>
          <p:nvPr/>
        </p:nvSpPr>
        <p:spPr>
          <a:xfrm>
            <a:off x="3520578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1011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" name="object 2876"/>
          <p:cNvSpPr/>
          <p:nvPr/>
        </p:nvSpPr>
        <p:spPr>
          <a:xfrm>
            <a:off x="3564092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" name="object 2877"/>
          <p:cNvSpPr/>
          <p:nvPr/>
        </p:nvSpPr>
        <p:spPr>
          <a:xfrm>
            <a:off x="3620761" y="1273979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" name="object 2878"/>
          <p:cNvSpPr/>
          <p:nvPr/>
        </p:nvSpPr>
        <p:spPr>
          <a:xfrm>
            <a:off x="3678443" y="12641633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" name="object 2879"/>
          <p:cNvSpPr/>
          <p:nvPr/>
        </p:nvSpPr>
        <p:spPr>
          <a:xfrm>
            <a:off x="3620761" y="12871346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" name="object 2880"/>
          <p:cNvSpPr/>
          <p:nvPr/>
        </p:nvSpPr>
        <p:spPr>
          <a:xfrm>
            <a:off x="3678443" y="12773187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1" name="object 2881"/>
          <p:cNvSpPr/>
          <p:nvPr/>
        </p:nvSpPr>
        <p:spPr>
          <a:xfrm>
            <a:off x="3735112" y="1267401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" name="object 2882"/>
          <p:cNvSpPr/>
          <p:nvPr/>
        </p:nvSpPr>
        <p:spPr>
          <a:xfrm>
            <a:off x="3678443" y="12904740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" name="object 2883"/>
          <p:cNvSpPr/>
          <p:nvPr/>
        </p:nvSpPr>
        <p:spPr>
          <a:xfrm>
            <a:off x="3735112" y="1280556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" name="object 2884"/>
          <p:cNvSpPr/>
          <p:nvPr/>
        </p:nvSpPr>
        <p:spPr>
          <a:xfrm>
            <a:off x="3791781" y="1270741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5" name="object 2885"/>
          <p:cNvSpPr/>
          <p:nvPr/>
        </p:nvSpPr>
        <p:spPr>
          <a:xfrm>
            <a:off x="3848451" y="12613299"/>
            <a:ext cx="17780" cy="28575"/>
          </a:xfrm>
          <a:custGeom>
            <a:avLst/>
            <a:gdLst/>
            <a:ahLst/>
            <a:cxnLst/>
            <a:rect l="l" t="t" r="r" b="b"/>
            <a:pathLst>
              <a:path w="17779" h="28575">
                <a:moveTo>
                  <a:pt x="0" y="28334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6" name="object 2886"/>
          <p:cNvSpPr/>
          <p:nvPr/>
        </p:nvSpPr>
        <p:spPr>
          <a:xfrm>
            <a:off x="3748267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1011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7" name="object 2887"/>
          <p:cNvSpPr/>
          <p:nvPr/>
        </p:nvSpPr>
        <p:spPr>
          <a:xfrm>
            <a:off x="3791781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" name="object 2888"/>
          <p:cNvSpPr/>
          <p:nvPr/>
        </p:nvSpPr>
        <p:spPr>
          <a:xfrm>
            <a:off x="3848451" y="1273979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9" name="object 2889"/>
          <p:cNvSpPr/>
          <p:nvPr/>
        </p:nvSpPr>
        <p:spPr>
          <a:xfrm>
            <a:off x="3906132" y="12641633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0" name="object 2890"/>
          <p:cNvSpPr/>
          <p:nvPr/>
        </p:nvSpPr>
        <p:spPr>
          <a:xfrm>
            <a:off x="3848451" y="12871346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1" name="object 2891"/>
          <p:cNvSpPr/>
          <p:nvPr/>
        </p:nvSpPr>
        <p:spPr>
          <a:xfrm>
            <a:off x="3906132" y="12773187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" name="object 2892"/>
          <p:cNvSpPr/>
          <p:nvPr/>
        </p:nvSpPr>
        <p:spPr>
          <a:xfrm>
            <a:off x="3962801" y="1267401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3" name="object 2893"/>
          <p:cNvSpPr/>
          <p:nvPr/>
        </p:nvSpPr>
        <p:spPr>
          <a:xfrm>
            <a:off x="3906132" y="12904740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" name="object 2894"/>
          <p:cNvSpPr/>
          <p:nvPr/>
        </p:nvSpPr>
        <p:spPr>
          <a:xfrm>
            <a:off x="3962801" y="1280556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5" name="object 2895"/>
          <p:cNvSpPr/>
          <p:nvPr/>
        </p:nvSpPr>
        <p:spPr>
          <a:xfrm>
            <a:off x="4019470" y="1270741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" name="object 2896"/>
          <p:cNvSpPr/>
          <p:nvPr/>
        </p:nvSpPr>
        <p:spPr>
          <a:xfrm>
            <a:off x="4076139" y="12613299"/>
            <a:ext cx="17780" cy="28575"/>
          </a:xfrm>
          <a:custGeom>
            <a:avLst/>
            <a:gdLst/>
            <a:ahLst/>
            <a:cxnLst/>
            <a:rect l="l" t="t" r="r" b="b"/>
            <a:pathLst>
              <a:path w="17779" h="28575">
                <a:moveTo>
                  <a:pt x="0" y="28334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" name="object 2897"/>
          <p:cNvSpPr/>
          <p:nvPr/>
        </p:nvSpPr>
        <p:spPr>
          <a:xfrm>
            <a:off x="3975956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1011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8" name="object 2898"/>
          <p:cNvSpPr/>
          <p:nvPr/>
        </p:nvSpPr>
        <p:spPr>
          <a:xfrm>
            <a:off x="4019470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" name="object 2899"/>
          <p:cNvSpPr/>
          <p:nvPr/>
        </p:nvSpPr>
        <p:spPr>
          <a:xfrm>
            <a:off x="4076139" y="1273979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" name="object 2900"/>
          <p:cNvSpPr/>
          <p:nvPr/>
        </p:nvSpPr>
        <p:spPr>
          <a:xfrm>
            <a:off x="4133821" y="12641633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" name="object 2901"/>
          <p:cNvSpPr/>
          <p:nvPr/>
        </p:nvSpPr>
        <p:spPr>
          <a:xfrm>
            <a:off x="4076139" y="12871346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2" name="object 2902"/>
          <p:cNvSpPr/>
          <p:nvPr/>
        </p:nvSpPr>
        <p:spPr>
          <a:xfrm>
            <a:off x="4133821" y="12773187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" name="object 2903"/>
          <p:cNvSpPr/>
          <p:nvPr/>
        </p:nvSpPr>
        <p:spPr>
          <a:xfrm>
            <a:off x="4190490" y="1267401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" name="object 2904"/>
          <p:cNvSpPr/>
          <p:nvPr/>
        </p:nvSpPr>
        <p:spPr>
          <a:xfrm>
            <a:off x="4133821" y="12904740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" name="object 2905"/>
          <p:cNvSpPr/>
          <p:nvPr/>
        </p:nvSpPr>
        <p:spPr>
          <a:xfrm>
            <a:off x="4190490" y="1280556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" name="object 2906"/>
          <p:cNvSpPr/>
          <p:nvPr/>
        </p:nvSpPr>
        <p:spPr>
          <a:xfrm>
            <a:off x="4247159" y="1270741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" name="object 2907"/>
          <p:cNvSpPr/>
          <p:nvPr/>
        </p:nvSpPr>
        <p:spPr>
          <a:xfrm>
            <a:off x="4303829" y="12613299"/>
            <a:ext cx="17780" cy="28575"/>
          </a:xfrm>
          <a:custGeom>
            <a:avLst/>
            <a:gdLst/>
            <a:ahLst/>
            <a:cxnLst/>
            <a:rect l="l" t="t" r="r" b="b"/>
            <a:pathLst>
              <a:path w="17779" h="28575">
                <a:moveTo>
                  <a:pt x="0" y="28334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" name="object 2908"/>
          <p:cNvSpPr/>
          <p:nvPr/>
        </p:nvSpPr>
        <p:spPr>
          <a:xfrm>
            <a:off x="4203646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1011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" name="object 2909"/>
          <p:cNvSpPr/>
          <p:nvPr/>
        </p:nvSpPr>
        <p:spPr>
          <a:xfrm>
            <a:off x="4247159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" name="object 2910"/>
          <p:cNvSpPr/>
          <p:nvPr/>
        </p:nvSpPr>
        <p:spPr>
          <a:xfrm>
            <a:off x="4303829" y="1273979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" name="object 2911"/>
          <p:cNvSpPr/>
          <p:nvPr/>
        </p:nvSpPr>
        <p:spPr>
          <a:xfrm>
            <a:off x="4361510" y="12641633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" name="object 2912"/>
          <p:cNvSpPr/>
          <p:nvPr/>
        </p:nvSpPr>
        <p:spPr>
          <a:xfrm>
            <a:off x="4303829" y="12871346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3" name="object 2913"/>
          <p:cNvSpPr/>
          <p:nvPr/>
        </p:nvSpPr>
        <p:spPr>
          <a:xfrm>
            <a:off x="4361510" y="12773187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" name="object 2914"/>
          <p:cNvSpPr/>
          <p:nvPr/>
        </p:nvSpPr>
        <p:spPr>
          <a:xfrm>
            <a:off x="4418179" y="1267401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" name="object 2915"/>
          <p:cNvSpPr/>
          <p:nvPr/>
        </p:nvSpPr>
        <p:spPr>
          <a:xfrm>
            <a:off x="4361510" y="12904740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" name="object 2916"/>
          <p:cNvSpPr/>
          <p:nvPr/>
        </p:nvSpPr>
        <p:spPr>
          <a:xfrm>
            <a:off x="4418179" y="1280556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" name="object 2917"/>
          <p:cNvSpPr/>
          <p:nvPr/>
        </p:nvSpPr>
        <p:spPr>
          <a:xfrm>
            <a:off x="4474848" y="1270741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" name="object 2918"/>
          <p:cNvSpPr/>
          <p:nvPr/>
        </p:nvSpPr>
        <p:spPr>
          <a:xfrm>
            <a:off x="4531518" y="12613299"/>
            <a:ext cx="17780" cy="28575"/>
          </a:xfrm>
          <a:custGeom>
            <a:avLst/>
            <a:gdLst/>
            <a:ahLst/>
            <a:cxnLst/>
            <a:rect l="l" t="t" r="r" b="b"/>
            <a:pathLst>
              <a:path w="17779" h="28575">
                <a:moveTo>
                  <a:pt x="0" y="28334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" name="object 2919"/>
          <p:cNvSpPr/>
          <p:nvPr/>
        </p:nvSpPr>
        <p:spPr>
          <a:xfrm>
            <a:off x="4431334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1011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" name="object 2920"/>
          <p:cNvSpPr/>
          <p:nvPr/>
        </p:nvSpPr>
        <p:spPr>
          <a:xfrm>
            <a:off x="4474848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" name="object 2921"/>
          <p:cNvSpPr/>
          <p:nvPr/>
        </p:nvSpPr>
        <p:spPr>
          <a:xfrm>
            <a:off x="4531518" y="1273979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" name="object 2922"/>
          <p:cNvSpPr/>
          <p:nvPr/>
        </p:nvSpPr>
        <p:spPr>
          <a:xfrm>
            <a:off x="4589199" y="12641633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3" name="object 2923"/>
          <p:cNvSpPr/>
          <p:nvPr/>
        </p:nvSpPr>
        <p:spPr>
          <a:xfrm>
            <a:off x="4531518" y="12871346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" name="object 2924"/>
          <p:cNvSpPr/>
          <p:nvPr/>
        </p:nvSpPr>
        <p:spPr>
          <a:xfrm>
            <a:off x="4589199" y="12773187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" name="object 2925"/>
          <p:cNvSpPr/>
          <p:nvPr/>
        </p:nvSpPr>
        <p:spPr>
          <a:xfrm>
            <a:off x="4645868" y="1267401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" name="object 2926"/>
          <p:cNvSpPr/>
          <p:nvPr/>
        </p:nvSpPr>
        <p:spPr>
          <a:xfrm>
            <a:off x="4589199" y="12904740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7" name="object 2927"/>
          <p:cNvSpPr/>
          <p:nvPr/>
        </p:nvSpPr>
        <p:spPr>
          <a:xfrm>
            <a:off x="4645868" y="1280556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" name="object 2928"/>
          <p:cNvSpPr/>
          <p:nvPr/>
        </p:nvSpPr>
        <p:spPr>
          <a:xfrm>
            <a:off x="4702538" y="1270741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9" name="object 2929"/>
          <p:cNvSpPr/>
          <p:nvPr/>
        </p:nvSpPr>
        <p:spPr>
          <a:xfrm>
            <a:off x="4759207" y="12613299"/>
            <a:ext cx="17780" cy="28575"/>
          </a:xfrm>
          <a:custGeom>
            <a:avLst/>
            <a:gdLst/>
            <a:ahLst/>
            <a:cxnLst/>
            <a:rect l="l" t="t" r="r" b="b"/>
            <a:pathLst>
              <a:path w="17779" h="28575">
                <a:moveTo>
                  <a:pt x="0" y="28334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" name="object 2930"/>
          <p:cNvSpPr/>
          <p:nvPr/>
        </p:nvSpPr>
        <p:spPr>
          <a:xfrm>
            <a:off x="4659024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1011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" name="object 2931"/>
          <p:cNvSpPr/>
          <p:nvPr/>
        </p:nvSpPr>
        <p:spPr>
          <a:xfrm>
            <a:off x="4702538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" name="object 2932"/>
          <p:cNvSpPr/>
          <p:nvPr/>
        </p:nvSpPr>
        <p:spPr>
          <a:xfrm>
            <a:off x="4759207" y="1273979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" name="object 2933"/>
          <p:cNvSpPr/>
          <p:nvPr/>
        </p:nvSpPr>
        <p:spPr>
          <a:xfrm>
            <a:off x="4816888" y="12641633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" name="object 2934"/>
          <p:cNvSpPr/>
          <p:nvPr/>
        </p:nvSpPr>
        <p:spPr>
          <a:xfrm>
            <a:off x="4759207" y="12871346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" name="object 2935"/>
          <p:cNvSpPr/>
          <p:nvPr/>
        </p:nvSpPr>
        <p:spPr>
          <a:xfrm>
            <a:off x="4816888" y="12773187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" name="object 2936"/>
          <p:cNvSpPr/>
          <p:nvPr/>
        </p:nvSpPr>
        <p:spPr>
          <a:xfrm>
            <a:off x="4873557" y="1267401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" name="object 2937"/>
          <p:cNvSpPr/>
          <p:nvPr/>
        </p:nvSpPr>
        <p:spPr>
          <a:xfrm>
            <a:off x="4816888" y="12904740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" name="object 2938"/>
          <p:cNvSpPr/>
          <p:nvPr/>
        </p:nvSpPr>
        <p:spPr>
          <a:xfrm>
            <a:off x="4873557" y="1280556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" name="object 2939"/>
          <p:cNvSpPr/>
          <p:nvPr/>
        </p:nvSpPr>
        <p:spPr>
          <a:xfrm>
            <a:off x="4930226" y="1270741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0" name="object 2940"/>
          <p:cNvSpPr/>
          <p:nvPr/>
        </p:nvSpPr>
        <p:spPr>
          <a:xfrm>
            <a:off x="4986896" y="12630501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0" y="11131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" name="object 2941"/>
          <p:cNvSpPr/>
          <p:nvPr/>
        </p:nvSpPr>
        <p:spPr>
          <a:xfrm>
            <a:off x="4886713" y="129371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1011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" name="object 2942"/>
          <p:cNvSpPr/>
          <p:nvPr/>
        </p:nvSpPr>
        <p:spPr>
          <a:xfrm>
            <a:off x="4930226" y="1283896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" name="object 2943"/>
          <p:cNvSpPr/>
          <p:nvPr/>
        </p:nvSpPr>
        <p:spPr>
          <a:xfrm>
            <a:off x="4986896" y="12762055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0" y="11131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" name="object 2944"/>
          <p:cNvSpPr/>
          <p:nvPr/>
        </p:nvSpPr>
        <p:spPr>
          <a:xfrm>
            <a:off x="4986896" y="12893609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0" y="11131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5" name="object 2945"/>
          <p:cNvSpPr/>
          <p:nvPr/>
        </p:nvSpPr>
        <p:spPr>
          <a:xfrm>
            <a:off x="1162732" y="13187075"/>
            <a:ext cx="3831590" cy="0"/>
          </a:xfrm>
          <a:custGeom>
            <a:avLst/>
            <a:gdLst/>
            <a:ahLst/>
            <a:cxnLst/>
            <a:rect l="l" t="t" r="r" b="b"/>
            <a:pathLst>
              <a:path w="3831590" h="0">
                <a:moveTo>
                  <a:pt x="0" y="0"/>
                </a:moveTo>
                <a:lnTo>
                  <a:pt x="3831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" name="object 2946"/>
          <p:cNvSpPr/>
          <p:nvPr/>
        </p:nvSpPr>
        <p:spPr>
          <a:xfrm>
            <a:off x="1162732" y="13425895"/>
            <a:ext cx="3831590" cy="0"/>
          </a:xfrm>
          <a:custGeom>
            <a:avLst/>
            <a:gdLst/>
            <a:ahLst/>
            <a:cxnLst/>
            <a:rect l="l" t="t" r="r" b="b"/>
            <a:pathLst>
              <a:path w="3831590" h="0">
                <a:moveTo>
                  <a:pt x="0" y="0"/>
                </a:moveTo>
                <a:lnTo>
                  <a:pt x="3831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" name="object 2947"/>
          <p:cNvSpPr/>
          <p:nvPr/>
        </p:nvSpPr>
        <p:spPr>
          <a:xfrm>
            <a:off x="1162732" y="13664716"/>
            <a:ext cx="3831590" cy="0"/>
          </a:xfrm>
          <a:custGeom>
            <a:avLst/>
            <a:gdLst/>
            <a:ahLst/>
            <a:cxnLst/>
            <a:rect l="l" t="t" r="r" b="b"/>
            <a:pathLst>
              <a:path w="3831590" h="0">
                <a:moveTo>
                  <a:pt x="0" y="0"/>
                </a:moveTo>
                <a:lnTo>
                  <a:pt x="3831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" name="object 2948"/>
          <p:cNvSpPr/>
          <p:nvPr/>
        </p:nvSpPr>
        <p:spPr>
          <a:xfrm>
            <a:off x="3828212" y="9337612"/>
            <a:ext cx="1165860" cy="167005"/>
          </a:xfrm>
          <a:custGeom>
            <a:avLst/>
            <a:gdLst/>
            <a:ahLst/>
            <a:cxnLst/>
            <a:rect l="l" t="t" r="r" b="b"/>
            <a:pathLst>
              <a:path w="1165860" h="167004">
                <a:moveTo>
                  <a:pt x="1165767" y="0"/>
                </a:moveTo>
                <a:lnTo>
                  <a:pt x="0" y="0"/>
                </a:lnTo>
                <a:lnTo>
                  <a:pt x="0" y="166971"/>
                </a:lnTo>
                <a:lnTo>
                  <a:pt x="1165767" y="166971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" name="object 2949"/>
          <p:cNvSpPr/>
          <p:nvPr/>
        </p:nvSpPr>
        <p:spPr>
          <a:xfrm>
            <a:off x="4287637" y="9492440"/>
            <a:ext cx="0" cy="2689860"/>
          </a:xfrm>
          <a:custGeom>
            <a:avLst/>
            <a:gdLst/>
            <a:ahLst/>
            <a:cxnLst/>
            <a:rect l="l" t="t" r="r" b="b"/>
            <a:pathLst>
              <a:path w="0" h="2689859">
                <a:moveTo>
                  <a:pt x="0" y="0"/>
                </a:moveTo>
                <a:lnTo>
                  <a:pt x="0" y="2689766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" name="object 2950"/>
          <p:cNvSpPr/>
          <p:nvPr/>
        </p:nvSpPr>
        <p:spPr>
          <a:xfrm>
            <a:off x="4187454" y="9492440"/>
            <a:ext cx="100330" cy="2689860"/>
          </a:xfrm>
          <a:custGeom>
            <a:avLst/>
            <a:gdLst/>
            <a:ahLst/>
            <a:cxnLst/>
            <a:rect l="l" t="t" r="r" b="b"/>
            <a:pathLst>
              <a:path w="100329" h="2689859">
                <a:moveTo>
                  <a:pt x="100183" y="0"/>
                </a:moveTo>
                <a:lnTo>
                  <a:pt x="0" y="0"/>
                </a:lnTo>
                <a:lnTo>
                  <a:pt x="0" y="2689766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" name="object 2951"/>
          <p:cNvSpPr/>
          <p:nvPr/>
        </p:nvSpPr>
        <p:spPr>
          <a:xfrm>
            <a:off x="3952681" y="9492440"/>
            <a:ext cx="0" cy="2689860"/>
          </a:xfrm>
          <a:custGeom>
            <a:avLst/>
            <a:gdLst/>
            <a:ahLst/>
            <a:cxnLst/>
            <a:rect l="l" t="t" r="r" b="b"/>
            <a:pathLst>
              <a:path w="0" h="2689859">
                <a:moveTo>
                  <a:pt x="0" y="0"/>
                </a:moveTo>
                <a:lnTo>
                  <a:pt x="0" y="2689766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" name="object 2952"/>
          <p:cNvSpPr/>
          <p:nvPr/>
        </p:nvSpPr>
        <p:spPr>
          <a:xfrm>
            <a:off x="3852498" y="9492440"/>
            <a:ext cx="100330" cy="2689860"/>
          </a:xfrm>
          <a:custGeom>
            <a:avLst/>
            <a:gdLst/>
            <a:ahLst/>
            <a:cxnLst/>
            <a:rect l="l" t="t" r="r" b="b"/>
            <a:pathLst>
              <a:path w="100329" h="2689859">
                <a:moveTo>
                  <a:pt x="100183" y="0"/>
                </a:moveTo>
                <a:lnTo>
                  <a:pt x="0" y="0"/>
                </a:lnTo>
                <a:lnTo>
                  <a:pt x="0" y="2689766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" name="object 2953"/>
          <p:cNvSpPr/>
          <p:nvPr/>
        </p:nvSpPr>
        <p:spPr>
          <a:xfrm>
            <a:off x="2198970" y="9887101"/>
            <a:ext cx="1653539" cy="0"/>
          </a:xfrm>
          <a:custGeom>
            <a:avLst/>
            <a:gdLst/>
            <a:ahLst/>
            <a:cxnLst/>
            <a:rect l="l" t="t" r="r" b="b"/>
            <a:pathLst>
              <a:path w="1653539" h="0">
                <a:moveTo>
                  <a:pt x="0" y="0"/>
                </a:moveTo>
                <a:lnTo>
                  <a:pt x="165352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" name="object 2954"/>
          <p:cNvSpPr/>
          <p:nvPr/>
        </p:nvSpPr>
        <p:spPr>
          <a:xfrm>
            <a:off x="3952681" y="9887101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" name="object 2955"/>
          <p:cNvSpPr/>
          <p:nvPr/>
        </p:nvSpPr>
        <p:spPr>
          <a:xfrm>
            <a:off x="4287637" y="9887101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" name="object 2956"/>
          <p:cNvSpPr/>
          <p:nvPr/>
        </p:nvSpPr>
        <p:spPr>
          <a:xfrm>
            <a:off x="2198970" y="10125922"/>
            <a:ext cx="1653539" cy="0"/>
          </a:xfrm>
          <a:custGeom>
            <a:avLst/>
            <a:gdLst/>
            <a:ahLst/>
            <a:cxnLst/>
            <a:rect l="l" t="t" r="r" b="b"/>
            <a:pathLst>
              <a:path w="1653539" h="0">
                <a:moveTo>
                  <a:pt x="0" y="0"/>
                </a:moveTo>
                <a:lnTo>
                  <a:pt x="165352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" name="object 2957"/>
          <p:cNvSpPr/>
          <p:nvPr/>
        </p:nvSpPr>
        <p:spPr>
          <a:xfrm>
            <a:off x="3952681" y="10125922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" name="object 2958"/>
          <p:cNvSpPr/>
          <p:nvPr/>
        </p:nvSpPr>
        <p:spPr>
          <a:xfrm>
            <a:off x="4287637" y="10125922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" name="object 2959"/>
          <p:cNvSpPr/>
          <p:nvPr/>
        </p:nvSpPr>
        <p:spPr>
          <a:xfrm>
            <a:off x="3952681" y="10557013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0" name="object 2960"/>
          <p:cNvSpPr/>
          <p:nvPr/>
        </p:nvSpPr>
        <p:spPr>
          <a:xfrm>
            <a:off x="4287637" y="10557013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1" name="object 2961"/>
          <p:cNvSpPr/>
          <p:nvPr/>
        </p:nvSpPr>
        <p:spPr>
          <a:xfrm>
            <a:off x="3952681" y="11034654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2" name="object 2962"/>
          <p:cNvSpPr/>
          <p:nvPr/>
        </p:nvSpPr>
        <p:spPr>
          <a:xfrm>
            <a:off x="4287637" y="11034654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3" name="object 2963"/>
          <p:cNvSpPr/>
          <p:nvPr/>
        </p:nvSpPr>
        <p:spPr>
          <a:xfrm>
            <a:off x="2198970" y="11704566"/>
            <a:ext cx="1653539" cy="0"/>
          </a:xfrm>
          <a:custGeom>
            <a:avLst/>
            <a:gdLst/>
            <a:ahLst/>
            <a:cxnLst/>
            <a:rect l="l" t="t" r="r" b="b"/>
            <a:pathLst>
              <a:path w="1653539" h="0">
                <a:moveTo>
                  <a:pt x="0" y="0"/>
                </a:moveTo>
                <a:lnTo>
                  <a:pt x="165352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" name="object 2964"/>
          <p:cNvSpPr/>
          <p:nvPr/>
        </p:nvSpPr>
        <p:spPr>
          <a:xfrm>
            <a:off x="3952681" y="11704566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5" name="object 2965"/>
          <p:cNvSpPr/>
          <p:nvPr/>
        </p:nvSpPr>
        <p:spPr>
          <a:xfrm>
            <a:off x="4287637" y="11704566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" name="object 2966"/>
          <p:cNvSpPr/>
          <p:nvPr/>
        </p:nvSpPr>
        <p:spPr>
          <a:xfrm>
            <a:off x="2198970" y="12422040"/>
            <a:ext cx="2795270" cy="0"/>
          </a:xfrm>
          <a:custGeom>
            <a:avLst/>
            <a:gdLst/>
            <a:ahLst/>
            <a:cxnLst/>
            <a:rect l="l" t="t" r="r" b="b"/>
            <a:pathLst>
              <a:path w="2795270" h="0">
                <a:moveTo>
                  <a:pt x="0" y="0"/>
                </a:moveTo>
                <a:lnTo>
                  <a:pt x="279500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7" name="object 2967"/>
          <p:cNvSpPr/>
          <p:nvPr/>
        </p:nvSpPr>
        <p:spPr>
          <a:xfrm>
            <a:off x="2198970" y="9313325"/>
            <a:ext cx="1136650" cy="0"/>
          </a:xfrm>
          <a:custGeom>
            <a:avLst/>
            <a:gdLst/>
            <a:ahLst/>
            <a:cxnLst/>
            <a:rect l="l" t="t" r="r" b="b"/>
            <a:pathLst>
              <a:path w="1136650" h="0">
                <a:moveTo>
                  <a:pt x="0" y="0"/>
                </a:moveTo>
                <a:lnTo>
                  <a:pt x="113642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" name="object 2968"/>
          <p:cNvSpPr/>
          <p:nvPr/>
        </p:nvSpPr>
        <p:spPr>
          <a:xfrm>
            <a:off x="4273470" y="9504584"/>
            <a:ext cx="993140" cy="0"/>
          </a:xfrm>
          <a:custGeom>
            <a:avLst/>
            <a:gdLst/>
            <a:ahLst/>
            <a:cxnLst/>
            <a:rect l="l" t="t" r="r" b="b"/>
            <a:pathLst>
              <a:path w="993139" h="0">
                <a:moveTo>
                  <a:pt x="0" y="0"/>
                </a:moveTo>
                <a:lnTo>
                  <a:pt x="99272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" name="object 2969"/>
          <p:cNvSpPr/>
          <p:nvPr/>
        </p:nvSpPr>
        <p:spPr>
          <a:xfrm>
            <a:off x="3335391" y="9313325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70">
                <a:moveTo>
                  <a:pt x="191258" y="19125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" name="object 2970"/>
          <p:cNvSpPr/>
          <p:nvPr/>
        </p:nvSpPr>
        <p:spPr>
          <a:xfrm>
            <a:off x="2198970" y="12613299"/>
            <a:ext cx="2795270" cy="0"/>
          </a:xfrm>
          <a:custGeom>
            <a:avLst/>
            <a:gdLst/>
            <a:ahLst/>
            <a:cxnLst/>
            <a:rect l="l" t="t" r="r" b="b"/>
            <a:pathLst>
              <a:path w="2795270" h="0">
                <a:moveTo>
                  <a:pt x="0" y="0"/>
                </a:moveTo>
                <a:lnTo>
                  <a:pt x="279500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" name="object 2971"/>
          <p:cNvSpPr/>
          <p:nvPr/>
        </p:nvSpPr>
        <p:spPr>
          <a:xfrm>
            <a:off x="2198970" y="8871102"/>
            <a:ext cx="1808480" cy="0"/>
          </a:xfrm>
          <a:custGeom>
            <a:avLst/>
            <a:gdLst/>
            <a:ahLst/>
            <a:cxnLst/>
            <a:rect l="l" t="t" r="r" b="b"/>
            <a:pathLst>
              <a:path w="1808479" h="0">
                <a:moveTo>
                  <a:pt x="0" y="0"/>
                </a:moveTo>
                <a:lnTo>
                  <a:pt x="180835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2" name="object 2972"/>
          <p:cNvSpPr/>
          <p:nvPr/>
        </p:nvSpPr>
        <p:spPr>
          <a:xfrm>
            <a:off x="4187454" y="12182207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 h="0">
                <a:moveTo>
                  <a:pt x="100183" y="0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3" name="object 2973"/>
          <p:cNvSpPr/>
          <p:nvPr/>
        </p:nvSpPr>
        <p:spPr>
          <a:xfrm>
            <a:off x="3852498" y="12182207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 h="0">
                <a:moveTo>
                  <a:pt x="100183" y="0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" name="object 2974"/>
          <p:cNvSpPr/>
          <p:nvPr/>
        </p:nvSpPr>
        <p:spPr>
          <a:xfrm>
            <a:off x="4958561" y="9323444"/>
            <a:ext cx="71120" cy="195580"/>
          </a:xfrm>
          <a:custGeom>
            <a:avLst/>
            <a:gdLst/>
            <a:ahLst/>
            <a:cxnLst/>
            <a:rect l="l" t="t" r="r" b="b"/>
            <a:pathLst>
              <a:path w="71120" h="195579">
                <a:moveTo>
                  <a:pt x="35418" y="0"/>
                </a:moveTo>
                <a:lnTo>
                  <a:pt x="35418" y="14167"/>
                </a:lnTo>
                <a:lnTo>
                  <a:pt x="35418" y="79944"/>
                </a:lnTo>
                <a:lnTo>
                  <a:pt x="70836" y="89051"/>
                </a:lnTo>
                <a:lnTo>
                  <a:pt x="0" y="106254"/>
                </a:lnTo>
                <a:lnTo>
                  <a:pt x="35418" y="115362"/>
                </a:lnTo>
                <a:lnTo>
                  <a:pt x="35418" y="181139"/>
                </a:lnTo>
                <a:lnTo>
                  <a:pt x="35418" y="195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" name="object 2975"/>
          <p:cNvSpPr/>
          <p:nvPr/>
        </p:nvSpPr>
        <p:spPr>
          <a:xfrm>
            <a:off x="4007327" y="8546265"/>
            <a:ext cx="0" cy="791845"/>
          </a:xfrm>
          <a:custGeom>
            <a:avLst/>
            <a:gdLst/>
            <a:ahLst/>
            <a:cxnLst/>
            <a:rect l="l" t="t" r="r" b="b"/>
            <a:pathLst>
              <a:path w="0" h="791845">
                <a:moveTo>
                  <a:pt x="0" y="0"/>
                </a:moveTo>
                <a:lnTo>
                  <a:pt x="0" y="79134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" name="object 2976"/>
          <p:cNvSpPr/>
          <p:nvPr/>
        </p:nvSpPr>
        <p:spPr>
          <a:xfrm>
            <a:off x="4079175" y="8691987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5">
                <a:moveTo>
                  <a:pt x="0" y="645624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" name="object 2977"/>
          <p:cNvSpPr/>
          <p:nvPr/>
        </p:nvSpPr>
        <p:spPr>
          <a:xfrm>
            <a:off x="4007327" y="8620138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 h="0">
                <a:moveTo>
                  <a:pt x="0" y="0"/>
                </a:moveTo>
                <a:lnTo>
                  <a:pt x="986652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" name="object 2978"/>
          <p:cNvSpPr/>
          <p:nvPr/>
        </p:nvSpPr>
        <p:spPr>
          <a:xfrm>
            <a:off x="4007327" y="8691987"/>
            <a:ext cx="986790" cy="0"/>
          </a:xfrm>
          <a:custGeom>
            <a:avLst/>
            <a:gdLst/>
            <a:ahLst/>
            <a:cxnLst/>
            <a:rect l="l" t="t" r="r" b="b"/>
            <a:pathLst>
              <a:path w="986789" h="0">
                <a:moveTo>
                  <a:pt x="0" y="0"/>
                </a:moveTo>
                <a:lnTo>
                  <a:pt x="986652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9" name="object 2979"/>
          <p:cNvSpPr/>
          <p:nvPr/>
        </p:nvSpPr>
        <p:spPr>
          <a:xfrm>
            <a:off x="3526650" y="9504584"/>
            <a:ext cx="301625" cy="0"/>
          </a:xfrm>
          <a:custGeom>
            <a:avLst/>
            <a:gdLst/>
            <a:ahLst/>
            <a:cxnLst/>
            <a:rect l="l" t="t" r="r" b="b"/>
            <a:pathLst>
              <a:path w="301625" h="0">
                <a:moveTo>
                  <a:pt x="0" y="0"/>
                </a:moveTo>
                <a:lnTo>
                  <a:pt x="30156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0" name="object 2980"/>
          <p:cNvSpPr/>
          <p:nvPr/>
        </p:nvSpPr>
        <p:spPr>
          <a:xfrm>
            <a:off x="4958561" y="8587756"/>
            <a:ext cx="71120" cy="137160"/>
          </a:xfrm>
          <a:custGeom>
            <a:avLst/>
            <a:gdLst/>
            <a:ahLst/>
            <a:cxnLst/>
            <a:rect l="l" t="t" r="r" b="b"/>
            <a:pathLst>
              <a:path w="71120" h="137159">
                <a:moveTo>
                  <a:pt x="35418" y="0"/>
                </a:moveTo>
                <a:lnTo>
                  <a:pt x="35418" y="15179"/>
                </a:lnTo>
                <a:lnTo>
                  <a:pt x="35418" y="50597"/>
                </a:lnTo>
                <a:lnTo>
                  <a:pt x="70836" y="59705"/>
                </a:lnTo>
                <a:lnTo>
                  <a:pt x="0" y="77920"/>
                </a:lnTo>
                <a:lnTo>
                  <a:pt x="35418" y="86015"/>
                </a:lnTo>
                <a:lnTo>
                  <a:pt x="35418" y="122446"/>
                </a:lnTo>
                <a:lnTo>
                  <a:pt x="35418" y="136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" name="object 2981"/>
          <p:cNvSpPr/>
          <p:nvPr/>
        </p:nvSpPr>
        <p:spPr>
          <a:xfrm>
            <a:off x="4993980" y="9504584"/>
            <a:ext cx="0" cy="4160520"/>
          </a:xfrm>
          <a:custGeom>
            <a:avLst/>
            <a:gdLst/>
            <a:ahLst/>
            <a:cxnLst/>
            <a:rect l="l" t="t" r="r" b="b"/>
            <a:pathLst>
              <a:path w="0" h="4160519">
                <a:moveTo>
                  <a:pt x="0" y="0"/>
                </a:moveTo>
                <a:lnTo>
                  <a:pt x="0" y="41601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2" name="object 2982"/>
          <p:cNvSpPr/>
          <p:nvPr/>
        </p:nvSpPr>
        <p:spPr>
          <a:xfrm>
            <a:off x="5048625" y="12182207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" name="object 2983"/>
          <p:cNvSpPr/>
          <p:nvPr/>
        </p:nvSpPr>
        <p:spPr>
          <a:xfrm>
            <a:off x="5287445" y="11990948"/>
            <a:ext cx="375920" cy="191770"/>
          </a:xfrm>
          <a:custGeom>
            <a:avLst/>
            <a:gdLst/>
            <a:ahLst/>
            <a:cxnLst/>
            <a:rect l="l" t="t" r="r" b="b"/>
            <a:pathLst>
              <a:path w="375920" h="191770">
                <a:moveTo>
                  <a:pt x="0" y="191258"/>
                </a:moveTo>
                <a:lnTo>
                  <a:pt x="0" y="0"/>
                </a:lnTo>
                <a:lnTo>
                  <a:pt x="3754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" name="object 2984"/>
          <p:cNvSpPr/>
          <p:nvPr/>
        </p:nvSpPr>
        <p:spPr>
          <a:xfrm>
            <a:off x="5211549" y="12098215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75896" y="67800"/>
                </a:lnTo>
                <a:lnTo>
                  <a:pt x="0" y="8095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67800"/>
                </a:lnTo>
                <a:lnTo>
                  <a:pt x="75896" y="83991"/>
                </a:lnTo>
                <a:lnTo>
                  <a:pt x="143697" y="0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83991"/>
                </a:lnTo>
                <a:lnTo>
                  <a:pt x="151792" y="8095"/>
                </a:lnTo>
                <a:lnTo>
                  <a:pt x="143697" y="0"/>
                </a:lnTo>
                <a:close/>
              </a:path>
              <a:path w="152400" h="84454">
                <a:moveTo>
                  <a:pt x="8095" y="0"/>
                </a:moveTo>
                <a:lnTo>
                  <a:pt x="0" y="8095"/>
                </a:lnTo>
                <a:lnTo>
                  <a:pt x="75896" y="67800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5" name="object 2985"/>
          <p:cNvSpPr/>
          <p:nvPr/>
        </p:nvSpPr>
        <p:spPr>
          <a:xfrm>
            <a:off x="5287445" y="12098215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75896" y="8095"/>
                </a:moveTo>
                <a:lnTo>
                  <a:pt x="67800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" name="object 2986"/>
          <p:cNvSpPr/>
          <p:nvPr/>
        </p:nvSpPr>
        <p:spPr>
          <a:xfrm>
            <a:off x="5287445" y="12098215"/>
            <a:ext cx="67945" cy="84455"/>
          </a:xfrm>
          <a:custGeom>
            <a:avLst/>
            <a:gdLst/>
            <a:ahLst/>
            <a:cxnLst/>
            <a:rect l="l" t="t" r="r" b="b"/>
            <a:pathLst>
              <a:path w="67945" h="84454">
                <a:moveTo>
                  <a:pt x="67800" y="0"/>
                </a:moveTo>
                <a:lnTo>
                  <a:pt x="0" y="83991"/>
                </a:lnTo>
                <a:lnTo>
                  <a:pt x="0" y="67800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" name="object 2987"/>
          <p:cNvSpPr/>
          <p:nvPr/>
        </p:nvSpPr>
        <p:spPr>
          <a:xfrm>
            <a:off x="5211549" y="12106311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9705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" name="object 2988"/>
          <p:cNvSpPr/>
          <p:nvPr/>
        </p:nvSpPr>
        <p:spPr>
          <a:xfrm>
            <a:off x="5211549" y="12098215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75896" y="67800"/>
                </a:moveTo>
                <a:lnTo>
                  <a:pt x="0" y="8095"/>
                </a:lnTo>
                <a:lnTo>
                  <a:pt x="8095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9" name="object 2989"/>
          <p:cNvSpPr/>
          <p:nvPr/>
        </p:nvSpPr>
        <p:spPr>
          <a:xfrm>
            <a:off x="5218633" y="9337612"/>
            <a:ext cx="326390" cy="167005"/>
          </a:xfrm>
          <a:custGeom>
            <a:avLst/>
            <a:gdLst/>
            <a:ahLst/>
            <a:cxnLst/>
            <a:rect l="l" t="t" r="r" b="b"/>
            <a:pathLst>
              <a:path w="326389" h="167004">
                <a:moveTo>
                  <a:pt x="0" y="166971"/>
                </a:moveTo>
                <a:lnTo>
                  <a:pt x="0" y="0"/>
                </a:lnTo>
                <a:lnTo>
                  <a:pt x="325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0" name="object 2990"/>
          <p:cNvSpPr/>
          <p:nvPr/>
        </p:nvSpPr>
        <p:spPr>
          <a:xfrm>
            <a:off x="5142736" y="9420592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75896" y="67800"/>
                </a:lnTo>
                <a:lnTo>
                  <a:pt x="0" y="8095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67800"/>
                </a:lnTo>
                <a:lnTo>
                  <a:pt x="75896" y="83991"/>
                </a:lnTo>
                <a:lnTo>
                  <a:pt x="143697" y="0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83991"/>
                </a:lnTo>
                <a:lnTo>
                  <a:pt x="151792" y="8095"/>
                </a:lnTo>
                <a:lnTo>
                  <a:pt x="143697" y="0"/>
                </a:lnTo>
                <a:close/>
              </a:path>
              <a:path w="152400" h="84454">
                <a:moveTo>
                  <a:pt x="8095" y="0"/>
                </a:moveTo>
                <a:lnTo>
                  <a:pt x="0" y="8095"/>
                </a:lnTo>
                <a:lnTo>
                  <a:pt x="75896" y="67800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1" name="object 2991"/>
          <p:cNvSpPr/>
          <p:nvPr/>
        </p:nvSpPr>
        <p:spPr>
          <a:xfrm>
            <a:off x="5218633" y="9420592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75896" y="8095"/>
                </a:moveTo>
                <a:lnTo>
                  <a:pt x="67800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" name="object 2992"/>
          <p:cNvSpPr/>
          <p:nvPr/>
        </p:nvSpPr>
        <p:spPr>
          <a:xfrm>
            <a:off x="5218633" y="9420592"/>
            <a:ext cx="67945" cy="84455"/>
          </a:xfrm>
          <a:custGeom>
            <a:avLst/>
            <a:gdLst/>
            <a:ahLst/>
            <a:cxnLst/>
            <a:rect l="l" t="t" r="r" b="b"/>
            <a:pathLst>
              <a:path w="67945" h="84454">
                <a:moveTo>
                  <a:pt x="67800" y="0"/>
                </a:moveTo>
                <a:lnTo>
                  <a:pt x="0" y="83991"/>
                </a:lnTo>
                <a:lnTo>
                  <a:pt x="0" y="67800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3" name="object 2993"/>
          <p:cNvSpPr/>
          <p:nvPr/>
        </p:nvSpPr>
        <p:spPr>
          <a:xfrm>
            <a:off x="5142736" y="9428688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9705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4" name="object 2994"/>
          <p:cNvSpPr/>
          <p:nvPr/>
        </p:nvSpPr>
        <p:spPr>
          <a:xfrm>
            <a:off x="5142736" y="9420592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75896" y="67800"/>
                </a:moveTo>
                <a:lnTo>
                  <a:pt x="0" y="8095"/>
                </a:lnTo>
                <a:lnTo>
                  <a:pt x="8095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" name="object 2995"/>
          <p:cNvSpPr/>
          <p:nvPr/>
        </p:nvSpPr>
        <p:spPr>
          <a:xfrm>
            <a:off x="4689382" y="8500728"/>
            <a:ext cx="330200" cy="120014"/>
          </a:xfrm>
          <a:custGeom>
            <a:avLst/>
            <a:gdLst/>
            <a:ahLst/>
            <a:cxnLst/>
            <a:rect l="l" t="t" r="r" b="b"/>
            <a:pathLst>
              <a:path w="330200" h="120015">
                <a:moveTo>
                  <a:pt x="0" y="119410"/>
                </a:moveTo>
                <a:lnTo>
                  <a:pt x="0" y="0"/>
                </a:lnTo>
                <a:lnTo>
                  <a:pt x="329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" name="object 2996"/>
          <p:cNvSpPr/>
          <p:nvPr/>
        </p:nvSpPr>
        <p:spPr>
          <a:xfrm>
            <a:off x="4613486" y="8536146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75896" y="66788"/>
                </a:lnTo>
                <a:lnTo>
                  <a:pt x="0" y="8095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66788"/>
                </a:lnTo>
                <a:lnTo>
                  <a:pt x="75896" y="83991"/>
                </a:lnTo>
                <a:lnTo>
                  <a:pt x="143697" y="0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83991"/>
                </a:lnTo>
                <a:lnTo>
                  <a:pt x="151792" y="8095"/>
                </a:lnTo>
                <a:lnTo>
                  <a:pt x="143697" y="0"/>
                </a:lnTo>
                <a:close/>
              </a:path>
              <a:path w="152400" h="84454">
                <a:moveTo>
                  <a:pt x="9107" y="0"/>
                </a:moveTo>
                <a:lnTo>
                  <a:pt x="0" y="8095"/>
                </a:lnTo>
                <a:lnTo>
                  <a:pt x="75896" y="66788"/>
                </a:lnTo>
                <a:lnTo>
                  <a:pt x="91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7" name="object 2997"/>
          <p:cNvSpPr/>
          <p:nvPr/>
        </p:nvSpPr>
        <p:spPr>
          <a:xfrm>
            <a:off x="4689382" y="8536146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75896" y="8095"/>
                </a:moveTo>
                <a:lnTo>
                  <a:pt x="67800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" name="object 2998"/>
          <p:cNvSpPr/>
          <p:nvPr/>
        </p:nvSpPr>
        <p:spPr>
          <a:xfrm>
            <a:off x="4689382" y="8536146"/>
            <a:ext cx="67945" cy="84455"/>
          </a:xfrm>
          <a:custGeom>
            <a:avLst/>
            <a:gdLst/>
            <a:ahLst/>
            <a:cxnLst/>
            <a:rect l="l" t="t" r="r" b="b"/>
            <a:pathLst>
              <a:path w="67945" h="84454">
                <a:moveTo>
                  <a:pt x="67800" y="0"/>
                </a:moveTo>
                <a:lnTo>
                  <a:pt x="0" y="83991"/>
                </a:lnTo>
                <a:lnTo>
                  <a:pt x="0" y="66788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" name="object 2999"/>
          <p:cNvSpPr/>
          <p:nvPr/>
        </p:nvSpPr>
        <p:spPr>
          <a:xfrm>
            <a:off x="4613486" y="8544242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" name="object 3000"/>
          <p:cNvSpPr/>
          <p:nvPr/>
        </p:nvSpPr>
        <p:spPr>
          <a:xfrm>
            <a:off x="4613486" y="8536146"/>
            <a:ext cx="76200" cy="67310"/>
          </a:xfrm>
          <a:custGeom>
            <a:avLst/>
            <a:gdLst/>
            <a:ahLst/>
            <a:cxnLst/>
            <a:rect l="l" t="t" r="r" b="b"/>
            <a:pathLst>
              <a:path w="76200" h="67309">
                <a:moveTo>
                  <a:pt x="75896" y="66788"/>
                </a:moveTo>
                <a:lnTo>
                  <a:pt x="0" y="8095"/>
                </a:lnTo>
                <a:lnTo>
                  <a:pt x="9107" y="0"/>
                </a:lnTo>
                <a:lnTo>
                  <a:pt x="75896" y="6678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" name="object 3001"/>
          <p:cNvSpPr/>
          <p:nvPr/>
        </p:nvSpPr>
        <p:spPr>
          <a:xfrm>
            <a:off x="2524818" y="8704130"/>
            <a:ext cx="400050" cy="167005"/>
          </a:xfrm>
          <a:custGeom>
            <a:avLst/>
            <a:gdLst/>
            <a:ahLst/>
            <a:cxnLst/>
            <a:rect l="l" t="t" r="r" b="b"/>
            <a:pathLst>
              <a:path w="400050" h="167004">
                <a:moveTo>
                  <a:pt x="0" y="166971"/>
                </a:moveTo>
                <a:lnTo>
                  <a:pt x="0" y="0"/>
                </a:lnTo>
                <a:lnTo>
                  <a:pt x="39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" name="object 3002"/>
          <p:cNvSpPr/>
          <p:nvPr/>
        </p:nvSpPr>
        <p:spPr>
          <a:xfrm>
            <a:off x="2448922" y="8787110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75896" y="66788"/>
                </a:lnTo>
                <a:lnTo>
                  <a:pt x="0" y="8095"/>
                </a:lnTo>
                <a:close/>
              </a:path>
              <a:path w="152400" h="84454">
                <a:moveTo>
                  <a:pt x="142685" y="0"/>
                </a:moveTo>
                <a:lnTo>
                  <a:pt x="75896" y="66788"/>
                </a:lnTo>
                <a:lnTo>
                  <a:pt x="75896" y="83991"/>
                </a:lnTo>
                <a:lnTo>
                  <a:pt x="142685" y="0"/>
                </a:lnTo>
                <a:close/>
              </a:path>
              <a:path w="152400" h="84454">
                <a:moveTo>
                  <a:pt x="142685" y="0"/>
                </a:moveTo>
                <a:lnTo>
                  <a:pt x="75896" y="83991"/>
                </a:lnTo>
                <a:lnTo>
                  <a:pt x="151792" y="8095"/>
                </a:lnTo>
                <a:lnTo>
                  <a:pt x="142685" y="0"/>
                </a:lnTo>
                <a:close/>
              </a:path>
              <a:path w="152400" h="84454">
                <a:moveTo>
                  <a:pt x="8095" y="0"/>
                </a:moveTo>
                <a:lnTo>
                  <a:pt x="0" y="8095"/>
                </a:lnTo>
                <a:lnTo>
                  <a:pt x="75896" y="66788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3" name="object 3003"/>
          <p:cNvSpPr/>
          <p:nvPr/>
        </p:nvSpPr>
        <p:spPr>
          <a:xfrm>
            <a:off x="2524818" y="8787110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75896" y="8095"/>
                </a:moveTo>
                <a:lnTo>
                  <a:pt x="66788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4" name="object 3004"/>
          <p:cNvSpPr/>
          <p:nvPr/>
        </p:nvSpPr>
        <p:spPr>
          <a:xfrm>
            <a:off x="2524818" y="8787110"/>
            <a:ext cx="67310" cy="84455"/>
          </a:xfrm>
          <a:custGeom>
            <a:avLst/>
            <a:gdLst/>
            <a:ahLst/>
            <a:cxnLst/>
            <a:rect l="l" t="t" r="r" b="b"/>
            <a:pathLst>
              <a:path w="67310" h="84454">
                <a:moveTo>
                  <a:pt x="66788" y="0"/>
                </a:moveTo>
                <a:lnTo>
                  <a:pt x="0" y="83991"/>
                </a:lnTo>
                <a:lnTo>
                  <a:pt x="0" y="66788"/>
                </a:lnTo>
                <a:lnTo>
                  <a:pt x="667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5" name="object 3005"/>
          <p:cNvSpPr/>
          <p:nvPr/>
        </p:nvSpPr>
        <p:spPr>
          <a:xfrm>
            <a:off x="2448922" y="8795206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6" name="object 3006"/>
          <p:cNvSpPr/>
          <p:nvPr/>
        </p:nvSpPr>
        <p:spPr>
          <a:xfrm>
            <a:off x="2448922" y="8787110"/>
            <a:ext cx="76200" cy="67310"/>
          </a:xfrm>
          <a:custGeom>
            <a:avLst/>
            <a:gdLst/>
            <a:ahLst/>
            <a:cxnLst/>
            <a:rect l="l" t="t" r="r" b="b"/>
            <a:pathLst>
              <a:path w="76200" h="67309">
                <a:moveTo>
                  <a:pt x="75896" y="66788"/>
                </a:moveTo>
                <a:lnTo>
                  <a:pt x="0" y="8095"/>
                </a:lnTo>
                <a:lnTo>
                  <a:pt x="8095" y="0"/>
                </a:lnTo>
                <a:lnTo>
                  <a:pt x="75896" y="6678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7" name="object 3007"/>
          <p:cNvSpPr/>
          <p:nvPr/>
        </p:nvSpPr>
        <p:spPr>
          <a:xfrm>
            <a:off x="2506603" y="9169628"/>
            <a:ext cx="342265" cy="144145"/>
          </a:xfrm>
          <a:custGeom>
            <a:avLst/>
            <a:gdLst/>
            <a:ahLst/>
            <a:cxnLst/>
            <a:rect l="l" t="t" r="r" b="b"/>
            <a:pathLst>
              <a:path w="342264" h="144145">
                <a:moveTo>
                  <a:pt x="0" y="143697"/>
                </a:moveTo>
                <a:lnTo>
                  <a:pt x="0" y="0"/>
                </a:lnTo>
                <a:lnTo>
                  <a:pt x="3420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" name="object 3008"/>
          <p:cNvSpPr/>
          <p:nvPr/>
        </p:nvSpPr>
        <p:spPr>
          <a:xfrm>
            <a:off x="2430707" y="9229333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75896" y="67800"/>
                </a:lnTo>
                <a:lnTo>
                  <a:pt x="0" y="8095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67800"/>
                </a:lnTo>
                <a:lnTo>
                  <a:pt x="75896" y="83991"/>
                </a:lnTo>
                <a:lnTo>
                  <a:pt x="143697" y="0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83991"/>
                </a:lnTo>
                <a:lnTo>
                  <a:pt x="151792" y="8095"/>
                </a:lnTo>
                <a:lnTo>
                  <a:pt x="143697" y="0"/>
                </a:lnTo>
                <a:close/>
              </a:path>
              <a:path w="152400" h="84454">
                <a:moveTo>
                  <a:pt x="9107" y="0"/>
                </a:moveTo>
                <a:lnTo>
                  <a:pt x="0" y="8095"/>
                </a:lnTo>
                <a:lnTo>
                  <a:pt x="75896" y="67800"/>
                </a:lnTo>
                <a:lnTo>
                  <a:pt x="91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9" name="object 3009"/>
          <p:cNvSpPr/>
          <p:nvPr/>
        </p:nvSpPr>
        <p:spPr>
          <a:xfrm>
            <a:off x="2506603" y="9229333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75896" y="8095"/>
                </a:moveTo>
                <a:lnTo>
                  <a:pt x="67800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0" name="object 3010"/>
          <p:cNvSpPr/>
          <p:nvPr/>
        </p:nvSpPr>
        <p:spPr>
          <a:xfrm>
            <a:off x="2506603" y="9229333"/>
            <a:ext cx="67945" cy="84455"/>
          </a:xfrm>
          <a:custGeom>
            <a:avLst/>
            <a:gdLst/>
            <a:ahLst/>
            <a:cxnLst/>
            <a:rect l="l" t="t" r="r" b="b"/>
            <a:pathLst>
              <a:path w="67944" h="84454">
                <a:moveTo>
                  <a:pt x="67800" y="0"/>
                </a:moveTo>
                <a:lnTo>
                  <a:pt x="0" y="83991"/>
                </a:lnTo>
                <a:lnTo>
                  <a:pt x="0" y="67800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1" name="object 3011"/>
          <p:cNvSpPr/>
          <p:nvPr/>
        </p:nvSpPr>
        <p:spPr>
          <a:xfrm>
            <a:off x="2430707" y="9237429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9705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" name="object 3012"/>
          <p:cNvSpPr/>
          <p:nvPr/>
        </p:nvSpPr>
        <p:spPr>
          <a:xfrm>
            <a:off x="2430707" y="9229333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75896" y="67800"/>
                </a:moveTo>
                <a:lnTo>
                  <a:pt x="0" y="8095"/>
                </a:lnTo>
                <a:lnTo>
                  <a:pt x="9107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3" name="object 3013"/>
          <p:cNvSpPr/>
          <p:nvPr/>
        </p:nvSpPr>
        <p:spPr>
          <a:xfrm>
            <a:off x="4287637" y="9528871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4" name="object 3014"/>
          <p:cNvSpPr/>
          <p:nvPr/>
        </p:nvSpPr>
        <p:spPr>
          <a:xfrm>
            <a:off x="3952681" y="9528871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5" name="object 3015"/>
          <p:cNvSpPr/>
          <p:nvPr/>
        </p:nvSpPr>
        <p:spPr>
          <a:xfrm>
            <a:off x="2197452" y="9528871"/>
            <a:ext cx="1655445" cy="0"/>
          </a:xfrm>
          <a:custGeom>
            <a:avLst/>
            <a:gdLst/>
            <a:ahLst/>
            <a:cxnLst/>
            <a:rect l="l" t="t" r="r" b="b"/>
            <a:pathLst>
              <a:path w="1655445" h="0">
                <a:moveTo>
                  <a:pt x="0" y="0"/>
                </a:moveTo>
                <a:lnTo>
                  <a:pt x="165504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6" name="object 3016"/>
          <p:cNvSpPr/>
          <p:nvPr/>
        </p:nvSpPr>
        <p:spPr>
          <a:xfrm>
            <a:off x="4079175" y="8546265"/>
            <a:ext cx="0" cy="74295"/>
          </a:xfrm>
          <a:custGeom>
            <a:avLst/>
            <a:gdLst/>
            <a:ahLst/>
            <a:cxnLst/>
            <a:rect l="l" t="t" r="r" b="b"/>
            <a:pathLst>
              <a:path w="0" h="74295">
                <a:moveTo>
                  <a:pt x="0" y="73872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7" name="object 3017"/>
          <p:cNvSpPr/>
          <p:nvPr/>
        </p:nvSpPr>
        <p:spPr>
          <a:xfrm>
            <a:off x="3974944" y="8510847"/>
            <a:ext cx="137160" cy="72390"/>
          </a:xfrm>
          <a:custGeom>
            <a:avLst/>
            <a:gdLst/>
            <a:ahLst/>
            <a:cxnLst/>
            <a:rect l="l" t="t" r="r" b="b"/>
            <a:pathLst>
              <a:path w="137160" h="72390">
                <a:moveTo>
                  <a:pt x="0" y="35418"/>
                </a:moveTo>
                <a:lnTo>
                  <a:pt x="14167" y="35418"/>
                </a:lnTo>
                <a:lnTo>
                  <a:pt x="49585" y="35418"/>
                </a:lnTo>
                <a:lnTo>
                  <a:pt x="58693" y="0"/>
                </a:lnTo>
                <a:lnTo>
                  <a:pt x="76908" y="71848"/>
                </a:lnTo>
                <a:lnTo>
                  <a:pt x="86015" y="35418"/>
                </a:lnTo>
                <a:lnTo>
                  <a:pt x="121434" y="35418"/>
                </a:lnTo>
                <a:lnTo>
                  <a:pt x="136613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8" name="object 3018"/>
          <p:cNvSpPr/>
          <p:nvPr/>
        </p:nvSpPr>
        <p:spPr>
          <a:xfrm>
            <a:off x="3881845" y="9492440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4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9" name="object 3019"/>
          <p:cNvSpPr/>
          <p:nvPr/>
        </p:nvSpPr>
        <p:spPr>
          <a:xfrm>
            <a:off x="4120665" y="9014799"/>
            <a:ext cx="422275" cy="478155"/>
          </a:xfrm>
          <a:custGeom>
            <a:avLst/>
            <a:gdLst/>
            <a:ahLst/>
            <a:cxnLst/>
            <a:rect l="l" t="t" r="r" b="b"/>
            <a:pathLst>
              <a:path w="422275" h="478154">
                <a:moveTo>
                  <a:pt x="0" y="477641"/>
                </a:moveTo>
                <a:lnTo>
                  <a:pt x="0" y="0"/>
                </a:lnTo>
                <a:lnTo>
                  <a:pt x="4219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0" name="object 3020"/>
          <p:cNvSpPr/>
          <p:nvPr/>
        </p:nvSpPr>
        <p:spPr>
          <a:xfrm>
            <a:off x="4044769" y="9408448"/>
            <a:ext cx="153035" cy="84455"/>
          </a:xfrm>
          <a:custGeom>
            <a:avLst/>
            <a:gdLst/>
            <a:ahLst/>
            <a:cxnLst/>
            <a:rect l="l" t="t" r="r" b="b"/>
            <a:pathLst>
              <a:path w="153035" h="84454">
                <a:moveTo>
                  <a:pt x="0" y="8095"/>
                </a:moveTo>
                <a:lnTo>
                  <a:pt x="75896" y="83991"/>
                </a:lnTo>
                <a:lnTo>
                  <a:pt x="75896" y="67800"/>
                </a:lnTo>
                <a:lnTo>
                  <a:pt x="0" y="8095"/>
                </a:lnTo>
                <a:close/>
              </a:path>
              <a:path w="153035" h="84454">
                <a:moveTo>
                  <a:pt x="143697" y="0"/>
                </a:moveTo>
                <a:lnTo>
                  <a:pt x="75896" y="67800"/>
                </a:lnTo>
                <a:lnTo>
                  <a:pt x="75896" y="83991"/>
                </a:lnTo>
                <a:lnTo>
                  <a:pt x="143697" y="0"/>
                </a:lnTo>
                <a:close/>
              </a:path>
              <a:path w="153035" h="84454">
                <a:moveTo>
                  <a:pt x="143697" y="0"/>
                </a:moveTo>
                <a:lnTo>
                  <a:pt x="75896" y="83991"/>
                </a:lnTo>
                <a:lnTo>
                  <a:pt x="152804" y="8095"/>
                </a:lnTo>
                <a:lnTo>
                  <a:pt x="143697" y="0"/>
                </a:lnTo>
                <a:close/>
              </a:path>
              <a:path w="153035" h="84454">
                <a:moveTo>
                  <a:pt x="9107" y="0"/>
                </a:moveTo>
                <a:lnTo>
                  <a:pt x="0" y="8095"/>
                </a:lnTo>
                <a:lnTo>
                  <a:pt x="75896" y="67800"/>
                </a:lnTo>
                <a:lnTo>
                  <a:pt x="91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1" name="object 3021"/>
          <p:cNvSpPr/>
          <p:nvPr/>
        </p:nvSpPr>
        <p:spPr>
          <a:xfrm>
            <a:off x="4120665" y="9408448"/>
            <a:ext cx="77470" cy="84455"/>
          </a:xfrm>
          <a:custGeom>
            <a:avLst/>
            <a:gdLst/>
            <a:ahLst/>
            <a:cxnLst/>
            <a:rect l="l" t="t" r="r" b="b"/>
            <a:pathLst>
              <a:path w="77470" h="84454">
                <a:moveTo>
                  <a:pt x="76908" y="8095"/>
                </a:moveTo>
                <a:lnTo>
                  <a:pt x="67800" y="0"/>
                </a:lnTo>
                <a:lnTo>
                  <a:pt x="0" y="83991"/>
                </a:lnTo>
                <a:lnTo>
                  <a:pt x="76908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2" name="object 3022"/>
          <p:cNvSpPr/>
          <p:nvPr/>
        </p:nvSpPr>
        <p:spPr>
          <a:xfrm>
            <a:off x="4120665" y="9408448"/>
            <a:ext cx="67945" cy="84455"/>
          </a:xfrm>
          <a:custGeom>
            <a:avLst/>
            <a:gdLst/>
            <a:ahLst/>
            <a:cxnLst/>
            <a:rect l="l" t="t" r="r" b="b"/>
            <a:pathLst>
              <a:path w="67945" h="84454">
                <a:moveTo>
                  <a:pt x="67800" y="0"/>
                </a:moveTo>
                <a:lnTo>
                  <a:pt x="0" y="83991"/>
                </a:lnTo>
                <a:lnTo>
                  <a:pt x="0" y="67800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3" name="object 3023"/>
          <p:cNvSpPr/>
          <p:nvPr/>
        </p:nvSpPr>
        <p:spPr>
          <a:xfrm>
            <a:off x="4044769" y="9416544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9705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4" name="object 3024"/>
          <p:cNvSpPr/>
          <p:nvPr/>
        </p:nvSpPr>
        <p:spPr>
          <a:xfrm>
            <a:off x="4044769" y="9408448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75896" y="67800"/>
                </a:moveTo>
                <a:lnTo>
                  <a:pt x="0" y="8095"/>
                </a:lnTo>
                <a:lnTo>
                  <a:pt x="9107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5" name="object 3025"/>
          <p:cNvSpPr/>
          <p:nvPr/>
        </p:nvSpPr>
        <p:spPr>
          <a:xfrm>
            <a:off x="5029398" y="9337612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6" name="object 3026"/>
          <p:cNvSpPr/>
          <p:nvPr/>
        </p:nvSpPr>
        <p:spPr>
          <a:xfrm>
            <a:off x="5129581" y="9307253"/>
            <a:ext cx="0" cy="3670935"/>
          </a:xfrm>
          <a:custGeom>
            <a:avLst/>
            <a:gdLst/>
            <a:ahLst/>
            <a:cxnLst/>
            <a:rect l="l" t="t" r="r" b="b"/>
            <a:pathLst>
              <a:path w="0" h="3670934">
                <a:moveTo>
                  <a:pt x="0" y="0"/>
                </a:moveTo>
                <a:lnTo>
                  <a:pt x="0" y="3670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7" name="object 3027"/>
          <p:cNvSpPr/>
          <p:nvPr/>
        </p:nvSpPr>
        <p:spPr>
          <a:xfrm>
            <a:off x="5106306" y="931332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8" name="object 3028"/>
          <p:cNvSpPr/>
          <p:nvPr/>
        </p:nvSpPr>
        <p:spPr>
          <a:xfrm>
            <a:off x="5106306" y="948130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9" name="object 3029"/>
          <p:cNvSpPr/>
          <p:nvPr/>
        </p:nvSpPr>
        <p:spPr>
          <a:xfrm>
            <a:off x="5029398" y="9887101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0" name="object 3030"/>
          <p:cNvSpPr/>
          <p:nvPr/>
        </p:nvSpPr>
        <p:spPr>
          <a:xfrm>
            <a:off x="5106306" y="948130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1" name="object 3031"/>
          <p:cNvSpPr/>
          <p:nvPr/>
        </p:nvSpPr>
        <p:spPr>
          <a:xfrm>
            <a:off x="5106306" y="98638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2" name="object 3032"/>
          <p:cNvSpPr/>
          <p:nvPr/>
        </p:nvSpPr>
        <p:spPr>
          <a:xfrm>
            <a:off x="5029398" y="10125922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3" name="object 3033"/>
          <p:cNvSpPr/>
          <p:nvPr/>
        </p:nvSpPr>
        <p:spPr>
          <a:xfrm>
            <a:off x="5106306" y="98638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4" name="object 3034"/>
          <p:cNvSpPr/>
          <p:nvPr/>
        </p:nvSpPr>
        <p:spPr>
          <a:xfrm>
            <a:off x="5106306" y="1010264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5" name="object 3035"/>
          <p:cNvSpPr/>
          <p:nvPr/>
        </p:nvSpPr>
        <p:spPr>
          <a:xfrm>
            <a:off x="5029398" y="10557013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6" name="object 3036"/>
          <p:cNvSpPr/>
          <p:nvPr/>
        </p:nvSpPr>
        <p:spPr>
          <a:xfrm>
            <a:off x="5106306" y="1010264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7" name="object 3037"/>
          <p:cNvSpPr/>
          <p:nvPr/>
        </p:nvSpPr>
        <p:spPr>
          <a:xfrm>
            <a:off x="5106306" y="105327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8" name="object 3038"/>
          <p:cNvSpPr/>
          <p:nvPr/>
        </p:nvSpPr>
        <p:spPr>
          <a:xfrm>
            <a:off x="5060768" y="11034654"/>
            <a:ext cx="99695" cy="0"/>
          </a:xfrm>
          <a:custGeom>
            <a:avLst/>
            <a:gdLst/>
            <a:ahLst/>
            <a:cxnLst/>
            <a:rect l="l" t="t" r="r" b="b"/>
            <a:pathLst>
              <a:path w="99695" h="0">
                <a:moveTo>
                  <a:pt x="0" y="0"/>
                </a:moveTo>
                <a:lnTo>
                  <a:pt x="991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9" name="object 3039"/>
          <p:cNvSpPr/>
          <p:nvPr/>
        </p:nvSpPr>
        <p:spPr>
          <a:xfrm>
            <a:off x="5106306" y="105327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0" name="object 3040"/>
          <p:cNvSpPr/>
          <p:nvPr/>
        </p:nvSpPr>
        <p:spPr>
          <a:xfrm>
            <a:off x="5106306" y="1101137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1" name="object 3041"/>
          <p:cNvSpPr/>
          <p:nvPr/>
        </p:nvSpPr>
        <p:spPr>
          <a:xfrm>
            <a:off x="5029398" y="11704566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2" name="object 3042"/>
          <p:cNvSpPr/>
          <p:nvPr/>
        </p:nvSpPr>
        <p:spPr>
          <a:xfrm>
            <a:off x="5106306" y="1101137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3" name="object 3043"/>
          <p:cNvSpPr/>
          <p:nvPr/>
        </p:nvSpPr>
        <p:spPr>
          <a:xfrm>
            <a:off x="5106306" y="1168027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4" name="object 3044"/>
          <p:cNvSpPr/>
          <p:nvPr/>
        </p:nvSpPr>
        <p:spPr>
          <a:xfrm>
            <a:off x="5029398" y="1242204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5" name="object 3045"/>
          <p:cNvSpPr/>
          <p:nvPr/>
        </p:nvSpPr>
        <p:spPr>
          <a:xfrm>
            <a:off x="5106306" y="1168027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6" name="object 3046"/>
          <p:cNvSpPr/>
          <p:nvPr/>
        </p:nvSpPr>
        <p:spPr>
          <a:xfrm>
            <a:off x="5106306" y="1239775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7" name="object 3047"/>
          <p:cNvSpPr/>
          <p:nvPr/>
        </p:nvSpPr>
        <p:spPr>
          <a:xfrm>
            <a:off x="5029398" y="1261329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8" name="object 3048"/>
          <p:cNvSpPr/>
          <p:nvPr/>
        </p:nvSpPr>
        <p:spPr>
          <a:xfrm>
            <a:off x="5106306" y="1239775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9" name="object 3049"/>
          <p:cNvSpPr/>
          <p:nvPr/>
        </p:nvSpPr>
        <p:spPr>
          <a:xfrm>
            <a:off x="5106306" y="1258901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0" name="object 3050"/>
          <p:cNvSpPr/>
          <p:nvPr/>
        </p:nvSpPr>
        <p:spPr>
          <a:xfrm>
            <a:off x="5029398" y="12947243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1" name="object 3051"/>
          <p:cNvSpPr/>
          <p:nvPr/>
        </p:nvSpPr>
        <p:spPr>
          <a:xfrm>
            <a:off x="5106306" y="1258901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2" name="object 3052"/>
          <p:cNvSpPr/>
          <p:nvPr/>
        </p:nvSpPr>
        <p:spPr>
          <a:xfrm>
            <a:off x="5106306" y="1292396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3" name="object 3053"/>
          <p:cNvSpPr/>
          <p:nvPr/>
        </p:nvSpPr>
        <p:spPr>
          <a:xfrm>
            <a:off x="4235016" y="9551134"/>
            <a:ext cx="37465" cy="41910"/>
          </a:xfrm>
          <a:custGeom>
            <a:avLst/>
            <a:gdLst/>
            <a:ahLst/>
            <a:cxnLst/>
            <a:rect l="l" t="t" r="r" b="b"/>
            <a:pathLst>
              <a:path w="37464" h="41909">
                <a:moveTo>
                  <a:pt x="24286" y="0"/>
                </a:moveTo>
                <a:lnTo>
                  <a:pt x="0" y="41490"/>
                </a:lnTo>
                <a:lnTo>
                  <a:pt x="37442" y="10119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4" name="object 3054"/>
          <p:cNvSpPr/>
          <p:nvPr/>
        </p:nvSpPr>
        <p:spPr>
          <a:xfrm>
            <a:off x="4235016" y="9551134"/>
            <a:ext cx="37465" cy="41910"/>
          </a:xfrm>
          <a:custGeom>
            <a:avLst/>
            <a:gdLst/>
            <a:ahLst/>
            <a:cxnLst/>
            <a:rect l="l" t="t" r="r" b="b"/>
            <a:pathLst>
              <a:path w="37464" h="41909">
                <a:moveTo>
                  <a:pt x="37442" y="10119"/>
                </a:moveTo>
                <a:lnTo>
                  <a:pt x="0" y="41490"/>
                </a:lnTo>
                <a:lnTo>
                  <a:pt x="24286" y="0"/>
                </a:lnTo>
                <a:lnTo>
                  <a:pt x="37442" y="1011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5" name="object 3055"/>
          <p:cNvSpPr/>
          <p:nvPr/>
        </p:nvSpPr>
        <p:spPr>
          <a:xfrm>
            <a:off x="4266386" y="9154448"/>
            <a:ext cx="334010" cy="401955"/>
          </a:xfrm>
          <a:custGeom>
            <a:avLst/>
            <a:gdLst/>
            <a:ahLst/>
            <a:cxnLst/>
            <a:rect l="l" t="t" r="r" b="b"/>
            <a:pathLst>
              <a:path w="334010" h="401954">
                <a:moveTo>
                  <a:pt x="0" y="401744"/>
                </a:moveTo>
                <a:lnTo>
                  <a:pt x="3339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6" name="object 3056"/>
          <p:cNvSpPr/>
          <p:nvPr/>
        </p:nvSpPr>
        <p:spPr>
          <a:xfrm>
            <a:off x="3914227" y="9579468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4" h="33654">
                <a:moveTo>
                  <a:pt x="35418" y="0"/>
                </a:moveTo>
                <a:lnTo>
                  <a:pt x="0" y="33394"/>
                </a:lnTo>
                <a:lnTo>
                  <a:pt x="43513" y="13155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7" name="object 3057"/>
          <p:cNvSpPr/>
          <p:nvPr/>
        </p:nvSpPr>
        <p:spPr>
          <a:xfrm>
            <a:off x="3914227" y="9579468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4" h="33654">
                <a:moveTo>
                  <a:pt x="43513" y="13155"/>
                </a:moveTo>
                <a:lnTo>
                  <a:pt x="0" y="33394"/>
                </a:lnTo>
                <a:lnTo>
                  <a:pt x="35418" y="0"/>
                </a:lnTo>
                <a:lnTo>
                  <a:pt x="43513" y="1315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8" name="object 3058"/>
          <p:cNvSpPr/>
          <p:nvPr/>
        </p:nvSpPr>
        <p:spPr>
          <a:xfrm>
            <a:off x="3953693" y="9154448"/>
            <a:ext cx="1183005" cy="432434"/>
          </a:xfrm>
          <a:custGeom>
            <a:avLst/>
            <a:gdLst/>
            <a:ahLst/>
            <a:cxnLst/>
            <a:rect l="l" t="t" r="r" b="b"/>
            <a:pathLst>
              <a:path w="1183004" h="432434">
                <a:moveTo>
                  <a:pt x="0" y="432103"/>
                </a:moveTo>
                <a:lnTo>
                  <a:pt x="646636" y="0"/>
                </a:lnTo>
                <a:lnTo>
                  <a:pt x="670923" y="0"/>
                </a:lnTo>
                <a:lnTo>
                  <a:pt x="11829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9" name="object 3059"/>
          <p:cNvSpPr/>
          <p:nvPr/>
        </p:nvSpPr>
        <p:spPr>
          <a:xfrm>
            <a:off x="7005739" y="8417748"/>
            <a:ext cx="296545" cy="5356860"/>
          </a:xfrm>
          <a:custGeom>
            <a:avLst/>
            <a:gdLst/>
            <a:ahLst/>
            <a:cxnLst/>
            <a:rect l="l" t="t" r="r" b="b"/>
            <a:pathLst>
              <a:path w="296545" h="5356859">
                <a:moveTo>
                  <a:pt x="296501" y="0"/>
                </a:moveTo>
                <a:lnTo>
                  <a:pt x="296501" y="5356258"/>
                </a:lnTo>
                <a:lnTo>
                  <a:pt x="0" y="53562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0" name="object 3060"/>
          <p:cNvSpPr/>
          <p:nvPr/>
        </p:nvSpPr>
        <p:spPr>
          <a:xfrm>
            <a:off x="7060384" y="8226489"/>
            <a:ext cx="0" cy="2105025"/>
          </a:xfrm>
          <a:custGeom>
            <a:avLst/>
            <a:gdLst/>
            <a:ahLst/>
            <a:cxnLst/>
            <a:rect l="l" t="t" r="r" b="b"/>
            <a:pathLst>
              <a:path w="0" h="2105025">
                <a:moveTo>
                  <a:pt x="0" y="0"/>
                </a:moveTo>
                <a:lnTo>
                  <a:pt x="0" y="210485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1" name="object 3061"/>
          <p:cNvSpPr/>
          <p:nvPr/>
        </p:nvSpPr>
        <p:spPr>
          <a:xfrm>
            <a:off x="7248607" y="8226489"/>
            <a:ext cx="0" cy="2105025"/>
          </a:xfrm>
          <a:custGeom>
            <a:avLst/>
            <a:gdLst/>
            <a:ahLst/>
            <a:cxnLst/>
            <a:rect l="l" t="t" r="r" b="b"/>
            <a:pathLst>
              <a:path w="0" h="2105025">
                <a:moveTo>
                  <a:pt x="0" y="0"/>
                </a:moveTo>
                <a:lnTo>
                  <a:pt x="0" y="210485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2" name="object 3062"/>
          <p:cNvSpPr/>
          <p:nvPr/>
        </p:nvSpPr>
        <p:spPr>
          <a:xfrm>
            <a:off x="7049253" y="844203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3" name="object 3063"/>
          <p:cNvSpPr/>
          <p:nvPr/>
        </p:nvSpPr>
        <p:spPr>
          <a:xfrm>
            <a:off x="7049253" y="8489597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4" name="object 3064"/>
          <p:cNvSpPr/>
          <p:nvPr/>
        </p:nvSpPr>
        <p:spPr>
          <a:xfrm>
            <a:off x="7060384" y="8058505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90">
                <a:moveTo>
                  <a:pt x="0" y="1356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5" name="object 3065"/>
          <p:cNvSpPr/>
          <p:nvPr/>
        </p:nvSpPr>
        <p:spPr>
          <a:xfrm>
            <a:off x="7248607" y="8058505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90">
                <a:moveTo>
                  <a:pt x="0" y="1356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6" name="object 3066"/>
          <p:cNvSpPr/>
          <p:nvPr/>
        </p:nvSpPr>
        <p:spPr>
          <a:xfrm>
            <a:off x="7030025" y="8088864"/>
            <a:ext cx="249554" cy="0"/>
          </a:xfrm>
          <a:custGeom>
            <a:avLst/>
            <a:gdLst/>
            <a:ahLst/>
            <a:cxnLst/>
            <a:rect l="l" t="t" r="r" b="b"/>
            <a:pathLst>
              <a:path w="249554" h="0">
                <a:moveTo>
                  <a:pt x="0" y="0"/>
                </a:moveTo>
                <a:lnTo>
                  <a:pt x="2489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7" name="object 3067"/>
          <p:cNvSpPr/>
          <p:nvPr/>
        </p:nvSpPr>
        <p:spPr>
          <a:xfrm>
            <a:off x="7036097" y="80645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8" name="object 3068"/>
          <p:cNvSpPr/>
          <p:nvPr/>
        </p:nvSpPr>
        <p:spPr>
          <a:xfrm>
            <a:off x="7224321" y="806457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9" name="object 3069"/>
          <p:cNvSpPr/>
          <p:nvPr/>
        </p:nvSpPr>
        <p:spPr>
          <a:xfrm>
            <a:off x="6884305" y="8442035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 h="0">
                <a:moveTo>
                  <a:pt x="0" y="0"/>
                </a:moveTo>
                <a:lnTo>
                  <a:pt x="128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0" name="object 3070"/>
          <p:cNvSpPr/>
          <p:nvPr/>
        </p:nvSpPr>
        <p:spPr>
          <a:xfrm>
            <a:off x="6658640" y="8417748"/>
            <a:ext cx="311785" cy="0"/>
          </a:xfrm>
          <a:custGeom>
            <a:avLst/>
            <a:gdLst/>
            <a:ahLst/>
            <a:cxnLst/>
            <a:rect l="l" t="t" r="r" b="b"/>
            <a:pathLst>
              <a:path w="311784" h="0">
                <a:moveTo>
                  <a:pt x="0" y="0"/>
                </a:moveTo>
                <a:lnTo>
                  <a:pt x="311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1" name="object 3071"/>
          <p:cNvSpPr/>
          <p:nvPr/>
        </p:nvSpPr>
        <p:spPr>
          <a:xfrm>
            <a:off x="6914663" y="8191071"/>
            <a:ext cx="0" cy="498475"/>
          </a:xfrm>
          <a:custGeom>
            <a:avLst/>
            <a:gdLst/>
            <a:ahLst/>
            <a:cxnLst/>
            <a:rect l="l" t="t" r="r" b="b"/>
            <a:pathLst>
              <a:path w="0" h="498475">
                <a:moveTo>
                  <a:pt x="0" y="0"/>
                </a:moveTo>
                <a:lnTo>
                  <a:pt x="0" y="4978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2" name="object 3072"/>
          <p:cNvSpPr/>
          <p:nvPr/>
        </p:nvSpPr>
        <p:spPr>
          <a:xfrm>
            <a:off x="6890377" y="8417748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3" name="object 3073"/>
          <p:cNvSpPr/>
          <p:nvPr/>
        </p:nvSpPr>
        <p:spPr>
          <a:xfrm>
            <a:off x="6890377" y="839447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4" name="object 3074"/>
          <p:cNvSpPr/>
          <p:nvPr/>
        </p:nvSpPr>
        <p:spPr>
          <a:xfrm>
            <a:off x="6884305" y="8489597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 h="0">
                <a:moveTo>
                  <a:pt x="1285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5" name="object 3075"/>
          <p:cNvSpPr/>
          <p:nvPr/>
        </p:nvSpPr>
        <p:spPr>
          <a:xfrm>
            <a:off x="6890377" y="8417748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6" name="object 3076"/>
          <p:cNvSpPr/>
          <p:nvPr/>
        </p:nvSpPr>
        <p:spPr>
          <a:xfrm>
            <a:off x="6890377" y="846632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7" name="object 3077"/>
          <p:cNvSpPr/>
          <p:nvPr/>
        </p:nvSpPr>
        <p:spPr>
          <a:xfrm>
            <a:off x="6658640" y="8226489"/>
            <a:ext cx="363855" cy="0"/>
          </a:xfrm>
          <a:custGeom>
            <a:avLst/>
            <a:gdLst/>
            <a:ahLst/>
            <a:cxnLst/>
            <a:rect l="l" t="t" r="r" b="b"/>
            <a:pathLst>
              <a:path w="363854" h="0">
                <a:moveTo>
                  <a:pt x="36329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8" name="object 3078"/>
          <p:cNvSpPr/>
          <p:nvPr/>
        </p:nvSpPr>
        <p:spPr>
          <a:xfrm>
            <a:off x="6688998" y="8197143"/>
            <a:ext cx="0" cy="5606415"/>
          </a:xfrm>
          <a:custGeom>
            <a:avLst/>
            <a:gdLst/>
            <a:ahLst/>
            <a:cxnLst/>
            <a:rect l="l" t="t" r="r" b="b"/>
            <a:pathLst>
              <a:path w="0" h="5606415">
                <a:moveTo>
                  <a:pt x="0" y="0"/>
                </a:moveTo>
                <a:lnTo>
                  <a:pt x="0" y="56062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9" name="object 3079"/>
          <p:cNvSpPr/>
          <p:nvPr/>
        </p:nvSpPr>
        <p:spPr>
          <a:xfrm>
            <a:off x="6664711" y="820321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0" name="object 3080"/>
          <p:cNvSpPr/>
          <p:nvPr/>
        </p:nvSpPr>
        <p:spPr>
          <a:xfrm>
            <a:off x="6664711" y="839447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1" name="object 3081"/>
          <p:cNvSpPr/>
          <p:nvPr/>
        </p:nvSpPr>
        <p:spPr>
          <a:xfrm>
            <a:off x="6658640" y="13774007"/>
            <a:ext cx="309245" cy="0"/>
          </a:xfrm>
          <a:custGeom>
            <a:avLst/>
            <a:gdLst/>
            <a:ahLst/>
            <a:cxnLst/>
            <a:rect l="l" t="t" r="r" b="b"/>
            <a:pathLst>
              <a:path w="309245" h="0">
                <a:moveTo>
                  <a:pt x="30864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2" name="object 3082"/>
          <p:cNvSpPr/>
          <p:nvPr/>
        </p:nvSpPr>
        <p:spPr>
          <a:xfrm>
            <a:off x="6664711" y="839447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3" name="object 3083"/>
          <p:cNvSpPr/>
          <p:nvPr/>
        </p:nvSpPr>
        <p:spPr>
          <a:xfrm>
            <a:off x="6664711" y="137497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4" name="object 3084"/>
          <p:cNvSpPr/>
          <p:nvPr/>
        </p:nvSpPr>
        <p:spPr>
          <a:xfrm>
            <a:off x="7284025" y="8226489"/>
            <a:ext cx="257175" cy="0"/>
          </a:xfrm>
          <a:custGeom>
            <a:avLst/>
            <a:gdLst/>
            <a:ahLst/>
            <a:cxnLst/>
            <a:rect l="l" t="t" r="r" b="b"/>
            <a:pathLst>
              <a:path w="257175" h="0">
                <a:moveTo>
                  <a:pt x="0" y="0"/>
                </a:moveTo>
                <a:lnTo>
                  <a:pt x="257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5" name="object 3085"/>
          <p:cNvSpPr/>
          <p:nvPr/>
        </p:nvSpPr>
        <p:spPr>
          <a:xfrm>
            <a:off x="7284025" y="10331348"/>
            <a:ext cx="257175" cy="0"/>
          </a:xfrm>
          <a:custGeom>
            <a:avLst/>
            <a:gdLst/>
            <a:ahLst/>
            <a:cxnLst/>
            <a:rect l="l" t="t" r="r" b="b"/>
            <a:pathLst>
              <a:path w="257175" h="0">
                <a:moveTo>
                  <a:pt x="0" y="0"/>
                </a:moveTo>
                <a:lnTo>
                  <a:pt x="257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6" name="object 3086"/>
          <p:cNvSpPr/>
          <p:nvPr/>
        </p:nvSpPr>
        <p:spPr>
          <a:xfrm>
            <a:off x="7511715" y="8197143"/>
            <a:ext cx="0" cy="5606415"/>
          </a:xfrm>
          <a:custGeom>
            <a:avLst/>
            <a:gdLst/>
            <a:ahLst/>
            <a:cxnLst/>
            <a:rect l="l" t="t" r="r" b="b"/>
            <a:pathLst>
              <a:path w="0" h="5606415">
                <a:moveTo>
                  <a:pt x="0" y="0"/>
                </a:moveTo>
                <a:lnTo>
                  <a:pt x="0" y="56062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7" name="object 3087"/>
          <p:cNvSpPr/>
          <p:nvPr/>
        </p:nvSpPr>
        <p:spPr>
          <a:xfrm>
            <a:off x="7487428" y="820321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8" name="object 3088"/>
          <p:cNvSpPr/>
          <p:nvPr/>
        </p:nvSpPr>
        <p:spPr>
          <a:xfrm>
            <a:off x="7487428" y="1030706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9" name="object 3089"/>
          <p:cNvSpPr/>
          <p:nvPr/>
        </p:nvSpPr>
        <p:spPr>
          <a:xfrm>
            <a:off x="8105730" y="8417748"/>
            <a:ext cx="296545" cy="149860"/>
          </a:xfrm>
          <a:custGeom>
            <a:avLst/>
            <a:gdLst/>
            <a:ahLst/>
            <a:cxnLst/>
            <a:rect l="l" t="t" r="r" b="b"/>
            <a:pathLst>
              <a:path w="296545" h="149859">
                <a:moveTo>
                  <a:pt x="0" y="0"/>
                </a:moveTo>
                <a:lnTo>
                  <a:pt x="296501" y="0"/>
                </a:lnTo>
                <a:lnTo>
                  <a:pt x="296501" y="14976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0" name="object 3090"/>
          <p:cNvSpPr/>
          <p:nvPr/>
        </p:nvSpPr>
        <p:spPr>
          <a:xfrm>
            <a:off x="8402232" y="8603947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1" name="object 3091"/>
          <p:cNvSpPr/>
          <p:nvPr/>
        </p:nvSpPr>
        <p:spPr>
          <a:xfrm>
            <a:off x="8402232" y="878306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2" name="object 3092"/>
          <p:cNvSpPr/>
          <p:nvPr/>
        </p:nvSpPr>
        <p:spPr>
          <a:xfrm>
            <a:off x="8402232" y="896217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3" name="object 3093"/>
          <p:cNvSpPr/>
          <p:nvPr/>
        </p:nvSpPr>
        <p:spPr>
          <a:xfrm>
            <a:off x="8402232" y="914129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4" name="object 3094"/>
          <p:cNvSpPr/>
          <p:nvPr/>
        </p:nvSpPr>
        <p:spPr>
          <a:xfrm>
            <a:off x="8402232" y="932040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5" name="object 3095"/>
          <p:cNvSpPr/>
          <p:nvPr/>
        </p:nvSpPr>
        <p:spPr>
          <a:xfrm>
            <a:off x="8402232" y="9500536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6" name="object 3096"/>
          <p:cNvSpPr/>
          <p:nvPr/>
        </p:nvSpPr>
        <p:spPr>
          <a:xfrm>
            <a:off x="8402232" y="967965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7" name="object 3097"/>
          <p:cNvSpPr/>
          <p:nvPr/>
        </p:nvSpPr>
        <p:spPr>
          <a:xfrm>
            <a:off x="8402232" y="985876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8" name="object 3098"/>
          <p:cNvSpPr/>
          <p:nvPr/>
        </p:nvSpPr>
        <p:spPr>
          <a:xfrm>
            <a:off x="8402232" y="1003788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9" name="object 3099"/>
          <p:cNvSpPr/>
          <p:nvPr/>
        </p:nvSpPr>
        <p:spPr>
          <a:xfrm>
            <a:off x="8402232" y="1021699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0" name="object 3100"/>
          <p:cNvSpPr/>
          <p:nvPr/>
        </p:nvSpPr>
        <p:spPr>
          <a:xfrm>
            <a:off x="8402232" y="1039712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1" name="object 3101"/>
          <p:cNvSpPr/>
          <p:nvPr/>
        </p:nvSpPr>
        <p:spPr>
          <a:xfrm>
            <a:off x="8402232" y="10576240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2" name="object 3102"/>
          <p:cNvSpPr/>
          <p:nvPr/>
        </p:nvSpPr>
        <p:spPr>
          <a:xfrm>
            <a:off x="8402232" y="1075535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3" name="object 3103"/>
          <p:cNvSpPr/>
          <p:nvPr/>
        </p:nvSpPr>
        <p:spPr>
          <a:xfrm>
            <a:off x="8402232" y="1093447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4" name="object 3104"/>
          <p:cNvSpPr/>
          <p:nvPr/>
        </p:nvSpPr>
        <p:spPr>
          <a:xfrm>
            <a:off x="8402232" y="11113586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5" name="object 3105"/>
          <p:cNvSpPr/>
          <p:nvPr/>
        </p:nvSpPr>
        <p:spPr>
          <a:xfrm>
            <a:off x="8402232" y="1129270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6" name="object 3106"/>
          <p:cNvSpPr/>
          <p:nvPr/>
        </p:nvSpPr>
        <p:spPr>
          <a:xfrm>
            <a:off x="8402232" y="1147282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7" name="object 3107"/>
          <p:cNvSpPr/>
          <p:nvPr/>
        </p:nvSpPr>
        <p:spPr>
          <a:xfrm>
            <a:off x="8402232" y="116519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8" name="object 3108"/>
          <p:cNvSpPr/>
          <p:nvPr/>
        </p:nvSpPr>
        <p:spPr>
          <a:xfrm>
            <a:off x="8402232" y="1183106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9" name="object 3109"/>
          <p:cNvSpPr/>
          <p:nvPr/>
        </p:nvSpPr>
        <p:spPr>
          <a:xfrm>
            <a:off x="8402232" y="1201017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0" name="object 3110"/>
          <p:cNvSpPr/>
          <p:nvPr/>
        </p:nvSpPr>
        <p:spPr>
          <a:xfrm>
            <a:off x="8402232" y="1218929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1" name="object 3111"/>
          <p:cNvSpPr/>
          <p:nvPr/>
        </p:nvSpPr>
        <p:spPr>
          <a:xfrm>
            <a:off x="8402232" y="12369418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2" name="object 3112"/>
          <p:cNvSpPr/>
          <p:nvPr/>
        </p:nvSpPr>
        <p:spPr>
          <a:xfrm>
            <a:off x="8402232" y="1254853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3" name="object 3113"/>
          <p:cNvSpPr/>
          <p:nvPr/>
        </p:nvSpPr>
        <p:spPr>
          <a:xfrm>
            <a:off x="8402232" y="1272764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4" name="object 3114"/>
          <p:cNvSpPr/>
          <p:nvPr/>
        </p:nvSpPr>
        <p:spPr>
          <a:xfrm>
            <a:off x="8402232" y="1290676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5" name="object 3115"/>
          <p:cNvSpPr/>
          <p:nvPr/>
        </p:nvSpPr>
        <p:spPr>
          <a:xfrm>
            <a:off x="8402232" y="1308588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6" name="object 3116"/>
          <p:cNvSpPr/>
          <p:nvPr/>
        </p:nvSpPr>
        <p:spPr>
          <a:xfrm>
            <a:off x="8402232" y="13266007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7" name="object 3117"/>
          <p:cNvSpPr/>
          <p:nvPr/>
        </p:nvSpPr>
        <p:spPr>
          <a:xfrm>
            <a:off x="8402232" y="1344512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8" name="object 3118"/>
          <p:cNvSpPr/>
          <p:nvPr/>
        </p:nvSpPr>
        <p:spPr>
          <a:xfrm>
            <a:off x="8271690" y="13624238"/>
            <a:ext cx="130810" cy="149860"/>
          </a:xfrm>
          <a:custGeom>
            <a:avLst/>
            <a:gdLst/>
            <a:ahLst/>
            <a:cxnLst/>
            <a:rect l="l" t="t" r="r" b="b"/>
            <a:pathLst>
              <a:path w="130809" h="149859">
                <a:moveTo>
                  <a:pt x="130541" y="0"/>
                </a:moveTo>
                <a:lnTo>
                  <a:pt x="130541" y="149768"/>
                </a:lnTo>
                <a:lnTo>
                  <a:pt x="0" y="14976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9" name="object 3119"/>
          <p:cNvSpPr/>
          <p:nvPr/>
        </p:nvSpPr>
        <p:spPr>
          <a:xfrm>
            <a:off x="8105730" y="13624238"/>
            <a:ext cx="130810" cy="149860"/>
          </a:xfrm>
          <a:custGeom>
            <a:avLst/>
            <a:gdLst/>
            <a:ahLst/>
            <a:cxnLst/>
            <a:rect l="l" t="t" r="r" b="b"/>
            <a:pathLst>
              <a:path w="130809" h="149859">
                <a:moveTo>
                  <a:pt x="130541" y="149768"/>
                </a:moveTo>
                <a:lnTo>
                  <a:pt x="0" y="149768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0" name="object 3120"/>
          <p:cNvSpPr/>
          <p:nvPr/>
        </p:nvSpPr>
        <p:spPr>
          <a:xfrm>
            <a:off x="8105730" y="1344512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1" name="object 3121"/>
          <p:cNvSpPr/>
          <p:nvPr/>
        </p:nvSpPr>
        <p:spPr>
          <a:xfrm>
            <a:off x="8105730" y="13266007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2" name="object 3122"/>
          <p:cNvSpPr/>
          <p:nvPr/>
        </p:nvSpPr>
        <p:spPr>
          <a:xfrm>
            <a:off x="8105730" y="1308588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3" name="object 3123"/>
          <p:cNvSpPr/>
          <p:nvPr/>
        </p:nvSpPr>
        <p:spPr>
          <a:xfrm>
            <a:off x="8105730" y="1290676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4" name="object 3124"/>
          <p:cNvSpPr/>
          <p:nvPr/>
        </p:nvSpPr>
        <p:spPr>
          <a:xfrm>
            <a:off x="8105730" y="1272764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5" name="object 3125"/>
          <p:cNvSpPr/>
          <p:nvPr/>
        </p:nvSpPr>
        <p:spPr>
          <a:xfrm>
            <a:off x="8105730" y="1254853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6" name="object 3126"/>
          <p:cNvSpPr/>
          <p:nvPr/>
        </p:nvSpPr>
        <p:spPr>
          <a:xfrm>
            <a:off x="8105730" y="12369418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7" name="object 3127"/>
          <p:cNvSpPr/>
          <p:nvPr/>
        </p:nvSpPr>
        <p:spPr>
          <a:xfrm>
            <a:off x="8105730" y="1218929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8" name="object 3128"/>
          <p:cNvSpPr/>
          <p:nvPr/>
        </p:nvSpPr>
        <p:spPr>
          <a:xfrm>
            <a:off x="8105730" y="1201017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9" name="object 3129"/>
          <p:cNvSpPr/>
          <p:nvPr/>
        </p:nvSpPr>
        <p:spPr>
          <a:xfrm>
            <a:off x="8105730" y="1183106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0" name="object 3130"/>
          <p:cNvSpPr/>
          <p:nvPr/>
        </p:nvSpPr>
        <p:spPr>
          <a:xfrm>
            <a:off x="8105730" y="116519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1" name="object 3131"/>
          <p:cNvSpPr/>
          <p:nvPr/>
        </p:nvSpPr>
        <p:spPr>
          <a:xfrm>
            <a:off x="8105730" y="1147282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2" name="object 3132"/>
          <p:cNvSpPr/>
          <p:nvPr/>
        </p:nvSpPr>
        <p:spPr>
          <a:xfrm>
            <a:off x="8105730" y="1129270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3" name="object 3133"/>
          <p:cNvSpPr/>
          <p:nvPr/>
        </p:nvSpPr>
        <p:spPr>
          <a:xfrm>
            <a:off x="8105730" y="11113586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4" name="object 3134"/>
          <p:cNvSpPr/>
          <p:nvPr/>
        </p:nvSpPr>
        <p:spPr>
          <a:xfrm>
            <a:off x="8105730" y="1093447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5" name="object 3135"/>
          <p:cNvSpPr/>
          <p:nvPr/>
        </p:nvSpPr>
        <p:spPr>
          <a:xfrm>
            <a:off x="8105730" y="1075535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6" name="object 3136"/>
          <p:cNvSpPr/>
          <p:nvPr/>
        </p:nvSpPr>
        <p:spPr>
          <a:xfrm>
            <a:off x="8105730" y="10576240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7" name="object 3137"/>
          <p:cNvSpPr/>
          <p:nvPr/>
        </p:nvSpPr>
        <p:spPr>
          <a:xfrm>
            <a:off x="8105730" y="1039712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8" name="object 3138"/>
          <p:cNvSpPr/>
          <p:nvPr/>
        </p:nvSpPr>
        <p:spPr>
          <a:xfrm>
            <a:off x="8105730" y="1021699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9" name="object 3139"/>
          <p:cNvSpPr/>
          <p:nvPr/>
        </p:nvSpPr>
        <p:spPr>
          <a:xfrm>
            <a:off x="8105730" y="1003788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0" name="object 3140"/>
          <p:cNvSpPr/>
          <p:nvPr/>
        </p:nvSpPr>
        <p:spPr>
          <a:xfrm>
            <a:off x="8105730" y="985876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1" name="object 3141"/>
          <p:cNvSpPr/>
          <p:nvPr/>
        </p:nvSpPr>
        <p:spPr>
          <a:xfrm>
            <a:off x="8105730" y="967965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2" name="object 3142"/>
          <p:cNvSpPr/>
          <p:nvPr/>
        </p:nvSpPr>
        <p:spPr>
          <a:xfrm>
            <a:off x="8105730" y="9500536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3" name="object 3143"/>
          <p:cNvSpPr/>
          <p:nvPr/>
        </p:nvSpPr>
        <p:spPr>
          <a:xfrm>
            <a:off x="8105730" y="932040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4" name="object 3144"/>
          <p:cNvSpPr/>
          <p:nvPr/>
        </p:nvSpPr>
        <p:spPr>
          <a:xfrm>
            <a:off x="8105730" y="914129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5" name="object 3145"/>
          <p:cNvSpPr/>
          <p:nvPr/>
        </p:nvSpPr>
        <p:spPr>
          <a:xfrm>
            <a:off x="8105730" y="896217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6" name="object 3146"/>
          <p:cNvSpPr/>
          <p:nvPr/>
        </p:nvSpPr>
        <p:spPr>
          <a:xfrm>
            <a:off x="8105730" y="878306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7" name="object 3147"/>
          <p:cNvSpPr/>
          <p:nvPr/>
        </p:nvSpPr>
        <p:spPr>
          <a:xfrm>
            <a:off x="8105730" y="8603947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8" name="object 3148"/>
          <p:cNvSpPr/>
          <p:nvPr/>
        </p:nvSpPr>
        <p:spPr>
          <a:xfrm>
            <a:off x="8105730" y="8417748"/>
            <a:ext cx="0" cy="149860"/>
          </a:xfrm>
          <a:custGeom>
            <a:avLst/>
            <a:gdLst/>
            <a:ahLst/>
            <a:cxnLst/>
            <a:rect l="l" t="t" r="r" b="b"/>
            <a:pathLst>
              <a:path w="0" h="149859">
                <a:moveTo>
                  <a:pt x="0" y="14976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9" name="object 3149"/>
          <p:cNvSpPr/>
          <p:nvPr/>
        </p:nvSpPr>
        <p:spPr>
          <a:xfrm>
            <a:off x="8160375" y="8226489"/>
            <a:ext cx="0" cy="2105025"/>
          </a:xfrm>
          <a:custGeom>
            <a:avLst/>
            <a:gdLst/>
            <a:ahLst/>
            <a:cxnLst/>
            <a:rect l="l" t="t" r="r" b="b"/>
            <a:pathLst>
              <a:path w="0" h="2105025">
                <a:moveTo>
                  <a:pt x="0" y="0"/>
                </a:moveTo>
                <a:lnTo>
                  <a:pt x="0" y="210485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0" name="object 3150"/>
          <p:cNvSpPr/>
          <p:nvPr/>
        </p:nvSpPr>
        <p:spPr>
          <a:xfrm>
            <a:off x="8348598" y="8226489"/>
            <a:ext cx="0" cy="2105025"/>
          </a:xfrm>
          <a:custGeom>
            <a:avLst/>
            <a:gdLst/>
            <a:ahLst/>
            <a:cxnLst/>
            <a:rect l="l" t="t" r="r" b="b"/>
            <a:pathLst>
              <a:path w="0" h="2105025">
                <a:moveTo>
                  <a:pt x="0" y="0"/>
                </a:moveTo>
                <a:lnTo>
                  <a:pt x="0" y="210485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1" name="object 3151"/>
          <p:cNvSpPr/>
          <p:nvPr/>
        </p:nvSpPr>
        <p:spPr>
          <a:xfrm>
            <a:off x="8149244" y="844203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2" name="object 3152"/>
          <p:cNvSpPr/>
          <p:nvPr/>
        </p:nvSpPr>
        <p:spPr>
          <a:xfrm>
            <a:off x="8321275" y="8226489"/>
            <a:ext cx="0" cy="2105025"/>
          </a:xfrm>
          <a:custGeom>
            <a:avLst/>
            <a:gdLst/>
            <a:ahLst/>
            <a:cxnLst/>
            <a:rect l="l" t="t" r="r" b="b"/>
            <a:pathLst>
              <a:path w="0" h="2105025">
                <a:moveTo>
                  <a:pt x="0" y="0"/>
                </a:moveTo>
                <a:lnTo>
                  <a:pt x="0" y="210485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3" name="object 3153"/>
          <p:cNvSpPr/>
          <p:nvPr/>
        </p:nvSpPr>
        <p:spPr>
          <a:xfrm>
            <a:off x="8187698" y="8226489"/>
            <a:ext cx="0" cy="2105025"/>
          </a:xfrm>
          <a:custGeom>
            <a:avLst/>
            <a:gdLst/>
            <a:ahLst/>
            <a:cxnLst/>
            <a:rect l="l" t="t" r="r" b="b"/>
            <a:pathLst>
              <a:path w="0" h="2105025">
                <a:moveTo>
                  <a:pt x="0" y="0"/>
                </a:moveTo>
                <a:lnTo>
                  <a:pt x="0" y="210485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4" name="object 3154"/>
          <p:cNvSpPr/>
          <p:nvPr/>
        </p:nvSpPr>
        <p:spPr>
          <a:xfrm>
            <a:off x="8254487" y="8226489"/>
            <a:ext cx="0" cy="2105025"/>
          </a:xfrm>
          <a:custGeom>
            <a:avLst/>
            <a:gdLst/>
            <a:ahLst/>
            <a:cxnLst/>
            <a:rect l="l" t="t" r="r" b="b"/>
            <a:pathLst>
              <a:path w="0" h="2105025">
                <a:moveTo>
                  <a:pt x="0" y="0"/>
                </a:moveTo>
                <a:lnTo>
                  <a:pt x="0" y="210485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5" name="object 3155"/>
          <p:cNvSpPr/>
          <p:nvPr/>
        </p:nvSpPr>
        <p:spPr>
          <a:xfrm>
            <a:off x="8149244" y="8538170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6" name="object 3156"/>
          <p:cNvSpPr/>
          <p:nvPr/>
        </p:nvSpPr>
        <p:spPr>
          <a:xfrm>
            <a:off x="8149244" y="8633293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7" name="object 3157"/>
          <p:cNvSpPr/>
          <p:nvPr/>
        </p:nvSpPr>
        <p:spPr>
          <a:xfrm>
            <a:off x="8149244" y="8729429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8" name="object 3158"/>
          <p:cNvSpPr/>
          <p:nvPr/>
        </p:nvSpPr>
        <p:spPr>
          <a:xfrm>
            <a:off x="8149244" y="8824552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9" name="object 3159"/>
          <p:cNvSpPr/>
          <p:nvPr/>
        </p:nvSpPr>
        <p:spPr>
          <a:xfrm>
            <a:off x="8149244" y="8920688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0" name="object 3160"/>
          <p:cNvSpPr/>
          <p:nvPr/>
        </p:nvSpPr>
        <p:spPr>
          <a:xfrm>
            <a:off x="8149244" y="9015811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1" name="object 3161"/>
          <p:cNvSpPr/>
          <p:nvPr/>
        </p:nvSpPr>
        <p:spPr>
          <a:xfrm>
            <a:off x="8149244" y="9111946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2" name="object 3162"/>
          <p:cNvSpPr/>
          <p:nvPr/>
        </p:nvSpPr>
        <p:spPr>
          <a:xfrm>
            <a:off x="8149244" y="9207070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3" name="object 3163"/>
          <p:cNvSpPr/>
          <p:nvPr/>
        </p:nvSpPr>
        <p:spPr>
          <a:xfrm>
            <a:off x="8149244" y="930320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4" name="object 3164"/>
          <p:cNvSpPr/>
          <p:nvPr/>
        </p:nvSpPr>
        <p:spPr>
          <a:xfrm>
            <a:off x="8149244" y="9398329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5" name="object 3165"/>
          <p:cNvSpPr/>
          <p:nvPr/>
        </p:nvSpPr>
        <p:spPr>
          <a:xfrm>
            <a:off x="8149244" y="9494464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6" name="object 3166"/>
          <p:cNvSpPr/>
          <p:nvPr/>
        </p:nvSpPr>
        <p:spPr>
          <a:xfrm>
            <a:off x="8149244" y="9589588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7" name="object 3167"/>
          <p:cNvSpPr/>
          <p:nvPr/>
        </p:nvSpPr>
        <p:spPr>
          <a:xfrm>
            <a:off x="8149244" y="9685723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8" name="object 3168"/>
          <p:cNvSpPr/>
          <p:nvPr/>
        </p:nvSpPr>
        <p:spPr>
          <a:xfrm>
            <a:off x="8149244" y="9780847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9" name="object 3169"/>
          <p:cNvSpPr/>
          <p:nvPr/>
        </p:nvSpPr>
        <p:spPr>
          <a:xfrm>
            <a:off x="8149244" y="9876982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0" name="object 3170"/>
          <p:cNvSpPr/>
          <p:nvPr/>
        </p:nvSpPr>
        <p:spPr>
          <a:xfrm>
            <a:off x="8149244" y="9972106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1" name="object 3171"/>
          <p:cNvSpPr/>
          <p:nvPr/>
        </p:nvSpPr>
        <p:spPr>
          <a:xfrm>
            <a:off x="8149244" y="10068241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2" name="object 3172"/>
          <p:cNvSpPr/>
          <p:nvPr/>
        </p:nvSpPr>
        <p:spPr>
          <a:xfrm>
            <a:off x="8149244" y="10163364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3" name="object 3173"/>
          <p:cNvSpPr/>
          <p:nvPr/>
        </p:nvSpPr>
        <p:spPr>
          <a:xfrm>
            <a:off x="8149244" y="10259500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4" name="object 3174"/>
          <p:cNvSpPr/>
          <p:nvPr/>
        </p:nvSpPr>
        <p:spPr>
          <a:xfrm>
            <a:off x="8345562" y="10079372"/>
            <a:ext cx="29845" cy="180340"/>
          </a:xfrm>
          <a:custGeom>
            <a:avLst/>
            <a:gdLst/>
            <a:ahLst/>
            <a:cxnLst/>
            <a:rect l="l" t="t" r="r" b="b"/>
            <a:pathLst>
              <a:path w="29845" h="180340">
                <a:moveTo>
                  <a:pt x="3035" y="180127"/>
                </a:moveTo>
                <a:lnTo>
                  <a:pt x="3035" y="141673"/>
                </a:lnTo>
                <a:lnTo>
                  <a:pt x="29346" y="113338"/>
                </a:lnTo>
                <a:lnTo>
                  <a:pt x="29346" y="65776"/>
                </a:lnTo>
                <a:lnTo>
                  <a:pt x="3035" y="38454"/>
                </a:lnTo>
                <a:lnTo>
                  <a:pt x="3035" y="0"/>
                </a:lnTo>
                <a:lnTo>
                  <a:pt x="0" y="0"/>
                </a:lnTo>
                <a:lnTo>
                  <a:pt x="0" y="39466"/>
                </a:lnTo>
                <a:lnTo>
                  <a:pt x="26310" y="66788"/>
                </a:lnTo>
                <a:lnTo>
                  <a:pt x="26310" y="112326"/>
                </a:lnTo>
                <a:lnTo>
                  <a:pt x="0" y="140661"/>
                </a:lnTo>
                <a:lnTo>
                  <a:pt x="0" y="180127"/>
                </a:lnTo>
                <a:lnTo>
                  <a:pt x="3035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5" name="object 3175"/>
          <p:cNvSpPr/>
          <p:nvPr/>
        </p:nvSpPr>
        <p:spPr>
          <a:xfrm>
            <a:off x="8129005" y="10079372"/>
            <a:ext cx="28575" cy="180340"/>
          </a:xfrm>
          <a:custGeom>
            <a:avLst/>
            <a:gdLst/>
            <a:ahLst/>
            <a:cxnLst/>
            <a:rect l="l" t="t" r="r" b="b"/>
            <a:pathLst>
              <a:path w="28575" h="180340">
                <a:moveTo>
                  <a:pt x="26310" y="180127"/>
                </a:moveTo>
                <a:lnTo>
                  <a:pt x="26310" y="141673"/>
                </a:lnTo>
                <a:lnTo>
                  <a:pt x="0" y="113338"/>
                </a:lnTo>
                <a:lnTo>
                  <a:pt x="0" y="65776"/>
                </a:lnTo>
                <a:lnTo>
                  <a:pt x="26310" y="38454"/>
                </a:lnTo>
                <a:lnTo>
                  <a:pt x="26310" y="0"/>
                </a:lnTo>
                <a:lnTo>
                  <a:pt x="28334" y="0"/>
                </a:lnTo>
                <a:lnTo>
                  <a:pt x="28334" y="39466"/>
                </a:lnTo>
                <a:lnTo>
                  <a:pt x="2023" y="66788"/>
                </a:lnTo>
                <a:lnTo>
                  <a:pt x="2023" y="112326"/>
                </a:lnTo>
                <a:lnTo>
                  <a:pt x="28334" y="140661"/>
                </a:lnTo>
                <a:lnTo>
                  <a:pt x="28334" y="180127"/>
                </a:lnTo>
                <a:lnTo>
                  <a:pt x="26310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6" name="object 3176"/>
          <p:cNvSpPr/>
          <p:nvPr/>
        </p:nvSpPr>
        <p:spPr>
          <a:xfrm>
            <a:off x="8348598" y="9361899"/>
            <a:ext cx="28575" cy="180340"/>
          </a:xfrm>
          <a:custGeom>
            <a:avLst/>
            <a:gdLst/>
            <a:ahLst/>
            <a:cxnLst/>
            <a:rect l="l" t="t" r="r" b="b"/>
            <a:pathLst>
              <a:path w="28575" h="180340">
                <a:moveTo>
                  <a:pt x="2023" y="180127"/>
                </a:moveTo>
                <a:lnTo>
                  <a:pt x="2023" y="141673"/>
                </a:lnTo>
                <a:lnTo>
                  <a:pt x="28334" y="114350"/>
                </a:lnTo>
                <a:lnTo>
                  <a:pt x="28334" y="65776"/>
                </a:lnTo>
                <a:lnTo>
                  <a:pt x="2023" y="38454"/>
                </a:lnTo>
                <a:lnTo>
                  <a:pt x="2023" y="0"/>
                </a:lnTo>
                <a:lnTo>
                  <a:pt x="0" y="0"/>
                </a:lnTo>
                <a:lnTo>
                  <a:pt x="0" y="39466"/>
                </a:lnTo>
                <a:lnTo>
                  <a:pt x="26310" y="66788"/>
                </a:lnTo>
                <a:lnTo>
                  <a:pt x="26310" y="113338"/>
                </a:lnTo>
                <a:lnTo>
                  <a:pt x="0" y="140661"/>
                </a:lnTo>
                <a:lnTo>
                  <a:pt x="0" y="180127"/>
                </a:lnTo>
                <a:lnTo>
                  <a:pt x="2023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7" name="object 3177"/>
          <p:cNvSpPr/>
          <p:nvPr/>
        </p:nvSpPr>
        <p:spPr>
          <a:xfrm>
            <a:off x="8131029" y="9361899"/>
            <a:ext cx="29845" cy="180340"/>
          </a:xfrm>
          <a:custGeom>
            <a:avLst/>
            <a:gdLst/>
            <a:ahLst/>
            <a:cxnLst/>
            <a:rect l="l" t="t" r="r" b="b"/>
            <a:pathLst>
              <a:path w="29845" h="180340">
                <a:moveTo>
                  <a:pt x="26310" y="180127"/>
                </a:moveTo>
                <a:lnTo>
                  <a:pt x="26310" y="141673"/>
                </a:lnTo>
                <a:lnTo>
                  <a:pt x="0" y="114350"/>
                </a:lnTo>
                <a:lnTo>
                  <a:pt x="0" y="65776"/>
                </a:lnTo>
                <a:lnTo>
                  <a:pt x="26310" y="38454"/>
                </a:lnTo>
                <a:lnTo>
                  <a:pt x="26310" y="0"/>
                </a:lnTo>
                <a:lnTo>
                  <a:pt x="29346" y="0"/>
                </a:lnTo>
                <a:lnTo>
                  <a:pt x="29346" y="39466"/>
                </a:lnTo>
                <a:lnTo>
                  <a:pt x="3035" y="66788"/>
                </a:lnTo>
                <a:lnTo>
                  <a:pt x="3035" y="113338"/>
                </a:lnTo>
                <a:lnTo>
                  <a:pt x="29346" y="140661"/>
                </a:lnTo>
                <a:lnTo>
                  <a:pt x="29346" y="180127"/>
                </a:lnTo>
                <a:lnTo>
                  <a:pt x="26310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8" name="object 3178"/>
          <p:cNvSpPr/>
          <p:nvPr/>
        </p:nvSpPr>
        <p:spPr>
          <a:xfrm>
            <a:off x="8348598" y="8644425"/>
            <a:ext cx="28575" cy="180340"/>
          </a:xfrm>
          <a:custGeom>
            <a:avLst/>
            <a:gdLst/>
            <a:ahLst/>
            <a:cxnLst/>
            <a:rect l="l" t="t" r="r" b="b"/>
            <a:pathLst>
              <a:path w="28575" h="180340">
                <a:moveTo>
                  <a:pt x="2023" y="180127"/>
                </a:moveTo>
                <a:lnTo>
                  <a:pt x="2023" y="141673"/>
                </a:lnTo>
                <a:lnTo>
                  <a:pt x="28334" y="114350"/>
                </a:lnTo>
                <a:lnTo>
                  <a:pt x="28334" y="66788"/>
                </a:lnTo>
                <a:lnTo>
                  <a:pt x="2023" y="38454"/>
                </a:lnTo>
                <a:lnTo>
                  <a:pt x="2023" y="0"/>
                </a:lnTo>
                <a:lnTo>
                  <a:pt x="0" y="0"/>
                </a:lnTo>
                <a:lnTo>
                  <a:pt x="0" y="39466"/>
                </a:lnTo>
                <a:lnTo>
                  <a:pt x="26310" y="67800"/>
                </a:lnTo>
                <a:lnTo>
                  <a:pt x="26310" y="113338"/>
                </a:lnTo>
                <a:lnTo>
                  <a:pt x="0" y="140661"/>
                </a:lnTo>
                <a:lnTo>
                  <a:pt x="0" y="180127"/>
                </a:lnTo>
                <a:lnTo>
                  <a:pt x="2023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9" name="object 3179"/>
          <p:cNvSpPr/>
          <p:nvPr/>
        </p:nvSpPr>
        <p:spPr>
          <a:xfrm>
            <a:off x="8131029" y="8644425"/>
            <a:ext cx="29845" cy="180340"/>
          </a:xfrm>
          <a:custGeom>
            <a:avLst/>
            <a:gdLst/>
            <a:ahLst/>
            <a:cxnLst/>
            <a:rect l="l" t="t" r="r" b="b"/>
            <a:pathLst>
              <a:path w="29845" h="180340">
                <a:moveTo>
                  <a:pt x="26310" y="180127"/>
                </a:moveTo>
                <a:lnTo>
                  <a:pt x="26310" y="141673"/>
                </a:lnTo>
                <a:lnTo>
                  <a:pt x="0" y="114350"/>
                </a:lnTo>
                <a:lnTo>
                  <a:pt x="0" y="66788"/>
                </a:lnTo>
                <a:lnTo>
                  <a:pt x="26310" y="38454"/>
                </a:lnTo>
                <a:lnTo>
                  <a:pt x="26310" y="0"/>
                </a:lnTo>
                <a:lnTo>
                  <a:pt x="29346" y="0"/>
                </a:lnTo>
                <a:lnTo>
                  <a:pt x="29346" y="39466"/>
                </a:lnTo>
                <a:lnTo>
                  <a:pt x="3035" y="67800"/>
                </a:lnTo>
                <a:lnTo>
                  <a:pt x="3035" y="113338"/>
                </a:lnTo>
                <a:lnTo>
                  <a:pt x="29346" y="140661"/>
                </a:lnTo>
                <a:lnTo>
                  <a:pt x="29346" y="180127"/>
                </a:lnTo>
                <a:lnTo>
                  <a:pt x="26310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0" name="object 3180"/>
          <p:cNvSpPr/>
          <p:nvPr/>
        </p:nvSpPr>
        <p:spPr>
          <a:xfrm>
            <a:off x="8160375" y="8158688"/>
            <a:ext cx="300990" cy="135890"/>
          </a:xfrm>
          <a:custGeom>
            <a:avLst/>
            <a:gdLst/>
            <a:ahLst/>
            <a:cxnLst/>
            <a:rect l="l" t="t" r="r" b="b"/>
            <a:pathLst>
              <a:path w="300990" h="135890">
                <a:moveTo>
                  <a:pt x="0" y="135601"/>
                </a:moveTo>
                <a:lnTo>
                  <a:pt x="300549" y="0"/>
                </a:lnTo>
                <a:lnTo>
                  <a:pt x="27322" y="1356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1" name="object 3181"/>
          <p:cNvSpPr/>
          <p:nvPr/>
        </p:nvSpPr>
        <p:spPr>
          <a:xfrm>
            <a:off x="8254487" y="8158688"/>
            <a:ext cx="207010" cy="130810"/>
          </a:xfrm>
          <a:custGeom>
            <a:avLst/>
            <a:gdLst/>
            <a:ahLst/>
            <a:cxnLst/>
            <a:rect l="l" t="t" r="r" b="b"/>
            <a:pathLst>
              <a:path w="207009" h="130809">
                <a:moveTo>
                  <a:pt x="0" y="129529"/>
                </a:moveTo>
                <a:lnTo>
                  <a:pt x="206438" y="0"/>
                </a:lnTo>
                <a:lnTo>
                  <a:pt x="66788" y="1305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2" name="object 3182"/>
          <p:cNvSpPr/>
          <p:nvPr/>
        </p:nvSpPr>
        <p:spPr>
          <a:xfrm>
            <a:off x="8348598" y="8158688"/>
            <a:ext cx="170180" cy="125730"/>
          </a:xfrm>
          <a:custGeom>
            <a:avLst/>
            <a:gdLst/>
            <a:ahLst/>
            <a:cxnLst/>
            <a:rect l="l" t="t" r="r" b="b"/>
            <a:pathLst>
              <a:path w="170179" h="125729">
                <a:moveTo>
                  <a:pt x="0" y="125481"/>
                </a:moveTo>
                <a:lnTo>
                  <a:pt x="112326" y="0"/>
                </a:lnTo>
                <a:lnTo>
                  <a:pt x="136613" y="0"/>
                </a:lnTo>
                <a:lnTo>
                  <a:pt x="1700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3" name="object 3183"/>
          <p:cNvSpPr/>
          <p:nvPr/>
        </p:nvSpPr>
        <p:spPr>
          <a:xfrm>
            <a:off x="8251957" y="10077854"/>
            <a:ext cx="0" cy="183515"/>
          </a:xfrm>
          <a:custGeom>
            <a:avLst/>
            <a:gdLst/>
            <a:ahLst/>
            <a:cxnLst/>
            <a:rect l="l" t="t" r="r" b="b"/>
            <a:pathLst>
              <a:path w="0" h="183515">
                <a:moveTo>
                  <a:pt x="0" y="0"/>
                </a:moveTo>
                <a:lnTo>
                  <a:pt x="0" y="183163"/>
                </a:lnTo>
              </a:path>
            </a:pathLst>
          </a:custGeom>
          <a:ln w="2758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4" name="object 3184"/>
          <p:cNvSpPr/>
          <p:nvPr/>
        </p:nvSpPr>
        <p:spPr>
          <a:xfrm>
            <a:off x="8395148" y="8442035"/>
            <a:ext cx="492125" cy="0"/>
          </a:xfrm>
          <a:custGeom>
            <a:avLst/>
            <a:gdLst/>
            <a:ahLst/>
            <a:cxnLst/>
            <a:rect l="l" t="t" r="r" b="b"/>
            <a:pathLst>
              <a:path w="492125" h="0">
                <a:moveTo>
                  <a:pt x="0" y="0"/>
                </a:moveTo>
                <a:lnTo>
                  <a:pt x="4918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5" name="object 3185"/>
          <p:cNvSpPr/>
          <p:nvPr/>
        </p:nvSpPr>
        <p:spPr>
          <a:xfrm>
            <a:off x="8395148" y="10259500"/>
            <a:ext cx="492125" cy="0"/>
          </a:xfrm>
          <a:custGeom>
            <a:avLst/>
            <a:gdLst/>
            <a:ahLst/>
            <a:cxnLst/>
            <a:rect l="l" t="t" r="r" b="b"/>
            <a:pathLst>
              <a:path w="492125" h="0">
                <a:moveTo>
                  <a:pt x="0" y="0"/>
                </a:moveTo>
                <a:lnTo>
                  <a:pt x="4918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6" name="object 3186"/>
          <p:cNvSpPr/>
          <p:nvPr/>
        </p:nvSpPr>
        <p:spPr>
          <a:xfrm>
            <a:off x="8857610" y="8412688"/>
            <a:ext cx="0" cy="5391150"/>
          </a:xfrm>
          <a:custGeom>
            <a:avLst/>
            <a:gdLst/>
            <a:ahLst/>
            <a:cxnLst/>
            <a:rect l="l" t="t" r="r" b="b"/>
            <a:pathLst>
              <a:path w="0" h="5391150">
                <a:moveTo>
                  <a:pt x="0" y="0"/>
                </a:moveTo>
                <a:lnTo>
                  <a:pt x="0" y="53906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7" name="object 3187"/>
          <p:cNvSpPr/>
          <p:nvPr/>
        </p:nvSpPr>
        <p:spPr>
          <a:xfrm>
            <a:off x="8833323" y="841774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8" name="object 3188"/>
          <p:cNvSpPr/>
          <p:nvPr/>
        </p:nvSpPr>
        <p:spPr>
          <a:xfrm>
            <a:off x="8833323" y="1023521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9" name="object 3189"/>
          <p:cNvSpPr/>
          <p:nvPr/>
        </p:nvSpPr>
        <p:spPr>
          <a:xfrm>
            <a:off x="8287881" y="8265955"/>
            <a:ext cx="549910" cy="176530"/>
          </a:xfrm>
          <a:custGeom>
            <a:avLst/>
            <a:gdLst/>
            <a:ahLst/>
            <a:cxnLst/>
            <a:rect l="l" t="t" r="r" b="b"/>
            <a:pathLst>
              <a:path w="549909" h="176529">
                <a:moveTo>
                  <a:pt x="0" y="176079"/>
                </a:moveTo>
                <a:lnTo>
                  <a:pt x="176079" y="0"/>
                </a:lnTo>
                <a:lnTo>
                  <a:pt x="200366" y="0"/>
                </a:lnTo>
                <a:lnTo>
                  <a:pt x="54948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0" name="object 3190"/>
          <p:cNvSpPr/>
          <p:nvPr/>
        </p:nvSpPr>
        <p:spPr>
          <a:xfrm>
            <a:off x="8650160" y="9218201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29">
                <a:moveTo>
                  <a:pt x="0" y="2398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1" name="object 3191"/>
          <p:cNvSpPr/>
          <p:nvPr/>
        </p:nvSpPr>
        <p:spPr>
          <a:xfrm>
            <a:off x="8632956" y="9337612"/>
            <a:ext cx="35560" cy="120650"/>
          </a:xfrm>
          <a:custGeom>
            <a:avLst/>
            <a:gdLst/>
            <a:ahLst/>
            <a:cxnLst/>
            <a:rect l="l" t="t" r="r" b="b"/>
            <a:pathLst>
              <a:path w="35559" h="120650">
                <a:moveTo>
                  <a:pt x="35418" y="0"/>
                </a:moveTo>
                <a:lnTo>
                  <a:pt x="0" y="0"/>
                </a:lnTo>
                <a:lnTo>
                  <a:pt x="17203" y="120422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2" name="object 3192"/>
          <p:cNvSpPr/>
          <p:nvPr/>
        </p:nvSpPr>
        <p:spPr>
          <a:xfrm>
            <a:off x="8632956" y="9337612"/>
            <a:ext cx="35560" cy="120650"/>
          </a:xfrm>
          <a:custGeom>
            <a:avLst/>
            <a:gdLst/>
            <a:ahLst/>
            <a:cxnLst/>
            <a:rect l="l" t="t" r="r" b="b"/>
            <a:pathLst>
              <a:path w="35559" h="120650">
                <a:moveTo>
                  <a:pt x="35418" y="0"/>
                </a:moveTo>
                <a:lnTo>
                  <a:pt x="17203" y="120422"/>
                </a:lnTo>
                <a:lnTo>
                  <a:pt x="0" y="0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3" name="object 3193"/>
          <p:cNvSpPr/>
          <p:nvPr/>
        </p:nvSpPr>
        <p:spPr>
          <a:xfrm>
            <a:off x="8458901" y="9457528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0" y="0"/>
                </a:moveTo>
                <a:lnTo>
                  <a:pt x="239832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4" name="object 3194"/>
          <p:cNvSpPr/>
          <p:nvPr/>
        </p:nvSpPr>
        <p:spPr>
          <a:xfrm>
            <a:off x="8458901" y="9451962"/>
            <a:ext cx="240029" cy="11430"/>
          </a:xfrm>
          <a:custGeom>
            <a:avLst/>
            <a:gdLst/>
            <a:ahLst/>
            <a:cxnLst/>
            <a:rect l="l" t="t" r="r" b="b"/>
            <a:pathLst>
              <a:path w="240029" h="11429">
                <a:moveTo>
                  <a:pt x="239832" y="11131"/>
                </a:moveTo>
                <a:lnTo>
                  <a:pt x="239832" y="0"/>
                </a:lnTo>
                <a:lnTo>
                  <a:pt x="0" y="11131"/>
                </a:lnTo>
                <a:lnTo>
                  <a:pt x="239832" y="1113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5" name="object 3195"/>
          <p:cNvSpPr/>
          <p:nvPr/>
        </p:nvSpPr>
        <p:spPr>
          <a:xfrm>
            <a:off x="8458901" y="9451962"/>
            <a:ext cx="240029" cy="11430"/>
          </a:xfrm>
          <a:custGeom>
            <a:avLst/>
            <a:gdLst/>
            <a:ahLst/>
            <a:cxnLst/>
            <a:rect l="l" t="t" r="r" b="b"/>
            <a:pathLst>
              <a:path w="240029" h="11429">
                <a:moveTo>
                  <a:pt x="239832" y="0"/>
                </a:moveTo>
                <a:lnTo>
                  <a:pt x="0" y="11131"/>
                </a:lnTo>
                <a:lnTo>
                  <a:pt x="0" y="0"/>
                </a:lnTo>
                <a:lnTo>
                  <a:pt x="2398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6" name="object 3196"/>
          <p:cNvSpPr/>
          <p:nvPr/>
        </p:nvSpPr>
        <p:spPr>
          <a:xfrm>
            <a:off x="7866909" y="9218201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29">
                <a:moveTo>
                  <a:pt x="0" y="2398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7" name="object 3197"/>
          <p:cNvSpPr/>
          <p:nvPr/>
        </p:nvSpPr>
        <p:spPr>
          <a:xfrm>
            <a:off x="7848694" y="9337612"/>
            <a:ext cx="35560" cy="120650"/>
          </a:xfrm>
          <a:custGeom>
            <a:avLst/>
            <a:gdLst/>
            <a:ahLst/>
            <a:cxnLst/>
            <a:rect l="l" t="t" r="r" b="b"/>
            <a:pathLst>
              <a:path w="35559" h="120650">
                <a:moveTo>
                  <a:pt x="35418" y="0"/>
                </a:moveTo>
                <a:lnTo>
                  <a:pt x="0" y="0"/>
                </a:lnTo>
                <a:lnTo>
                  <a:pt x="18215" y="120422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8" name="object 3198"/>
          <p:cNvSpPr/>
          <p:nvPr/>
        </p:nvSpPr>
        <p:spPr>
          <a:xfrm>
            <a:off x="7848694" y="9337612"/>
            <a:ext cx="35560" cy="120650"/>
          </a:xfrm>
          <a:custGeom>
            <a:avLst/>
            <a:gdLst/>
            <a:ahLst/>
            <a:cxnLst/>
            <a:rect l="l" t="t" r="r" b="b"/>
            <a:pathLst>
              <a:path w="35559" h="120650">
                <a:moveTo>
                  <a:pt x="35418" y="0"/>
                </a:moveTo>
                <a:lnTo>
                  <a:pt x="18215" y="120422"/>
                </a:lnTo>
                <a:lnTo>
                  <a:pt x="0" y="0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9" name="object 3199"/>
          <p:cNvSpPr/>
          <p:nvPr/>
        </p:nvSpPr>
        <p:spPr>
          <a:xfrm>
            <a:off x="7818335" y="9457528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0" y="0"/>
                </a:moveTo>
                <a:lnTo>
                  <a:pt x="239832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0" name="object 3200"/>
          <p:cNvSpPr/>
          <p:nvPr/>
        </p:nvSpPr>
        <p:spPr>
          <a:xfrm>
            <a:off x="7818335" y="9451962"/>
            <a:ext cx="240029" cy="11430"/>
          </a:xfrm>
          <a:custGeom>
            <a:avLst/>
            <a:gdLst/>
            <a:ahLst/>
            <a:cxnLst/>
            <a:rect l="l" t="t" r="r" b="b"/>
            <a:pathLst>
              <a:path w="240029" h="11429">
                <a:moveTo>
                  <a:pt x="239832" y="11131"/>
                </a:moveTo>
                <a:lnTo>
                  <a:pt x="239832" y="0"/>
                </a:lnTo>
                <a:lnTo>
                  <a:pt x="0" y="11131"/>
                </a:lnTo>
                <a:lnTo>
                  <a:pt x="239832" y="1113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1" name="object 3201"/>
          <p:cNvSpPr/>
          <p:nvPr/>
        </p:nvSpPr>
        <p:spPr>
          <a:xfrm>
            <a:off x="7818335" y="9451962"/>
            <a:ext cx="240029" cy="11430"/>
          </a:xfrm>
          <a:custGeom>
            <a:avLst/>
            <a:gdLst/>
            <a:ahLst/>
            <a:cxnLst/>
            <a:rect l="l" t="t" r="r" b="b"/>
            <a:pathLst>
              <a:path w="240029" h="11429">
                <a:moveTo>
                  <a:pt x="239832" y="0"/>
                </a:moveTo>
                <a:lnTo>
                  <a:pt x="0" y="11131"/>
                </a:lnTo>
                <a:lnTo>
                  <a:pt x="0" y="0"/>
                </a:lnTo>
                <a:lnTo>
                  <a:pt x="2398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2" name="object 3202"/>
          <p:cNvSpPr/>
          <p:nvPr/>
        </p:nvSpPr>
        <p:spPr>
          <a:xfrm>
            <a:off x="8131029" y="10168424"/>
            <a:ext cx="48895" cy="15240"/>
          </a:xfrm>
          <a:custGeom>
            <a:avLst/>
            <a:gdLst/>
            <a:ahLst/>
            <a:cxnLst/>
            <a:rect l="l" t="t" r="r" b="b"/>
            <a:pathLst>
              <a:path w="48895" h="15240">
                <a:moveTo>
                  <a:pt x="48573" y="0"/>
                </a:moveTo>
                <a:lnTo>
                  <a:pt x="0" y="1011"/>
                </a:lnTo>
                <a:lnTo>
                  <a:pt x="46549" y="15179"/>
                </a:lnTo>
                <a:lnTo>
                  <a:pt x="48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3" name="object 3203"/>
          <p:cNvSpPr/>
          <p:nvPr/>
        </p:nvSpPr>
        <p:spPr>
          <a:xfrm>
            <a:off x="8131029" y="10168424"/>
            <a:ext cx="48895" cy="15240"/>
          </a:xfrm>
          <a:custGeom>
            <a:avLst/>
            <a:gdLst/>
            <a:ahLst/>
            <a:cxnLst/>
            <a:rect l="l" t="t" r="r" b="b"/>
            <a:pathLst>
              <a:path w="48895" h="15240">
                <a:moveTo>
                  <a:pt x="46549" y="15179"/>
                </a:moveTo>
                <a:lnTo>
                  <a:pt x="0" y="1011"/>
                </a:lnTo>
                <a:lnTo>
                  <a:pt x="48573" y="0"/>
                </a:lnTo>
                <a:lnTo>
                  <a:pt x="46549" y="151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4" name="object 3204"/>
          <p:cNvSpPr/>
          <p:nvPr/>
        </p:nvSpPr>
        <p:spPr>
          <a:xfrm>
            <a:off x="8178590" y="10176519"/>
            <a:ext cx="296545" cy="42545"/>
          </a:xfrm>
          <a:custGeom>
            <a:avLst/>
            <a:gdLst/>
            <a:ahLst/>
            <a:cxnLst/>
            <a:rect l="l" t="t" r="r" b="b"/>
            <a:pathLst>
              <a:path w="296545" h="42545">
                <a:moveTo>
                  <a:pt x="0" y="0"/>
                </a:moveTo>
                <a:lnTo>
                  <a:pt x="296501" y="425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5" name="object 3205"/>
          <p:cNvSpPr/>
          <p:nvPr/>
        </p:nvSpPr>
        <p:spPr>
          <a:xfrm>
            <a:off x="8240320" y="10202830"/>
            <a:ext cx="47625" cy="16510"/>
          </a:xfrm>
          <a:custGeom>
            <a:avLst/>
            <a:gdLst/>
            <a:ahLst/>
            <a:cxnLst/>
            <a:rect l="l" t="t" r="r" b="b"/>
            <a:pathLst>
              <a:path w="47625" h="16509">
                <a:moveTo>
                  <a:pt x="47561" y="0"/>
                </a:moveTo>
                <a:lnTo>
                  <a:pt x="0" y="6071"/>
                </a:lnTo>
                <a:lnTo>
                  <a:pt x="46549" y="16191"/>
                </a:lnTo>
                <a:lnTo>
                  <a:pt x="4756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6" name="object 3206"/>
          <p:cNvSpPr/>
          <p:nvPr/>
        </p:nvSpPr>
        <p:spPr>
          <a:xfrm>
            <a:off x="8240320" y="10202830"/>
            <a:ext cx="47625" cy="16510"/>
          </a:xfrm>
          <a:custGeom>
            <a:avLst/>
            <a:gdLst/>
            <a:ahLst/>
            <a:cxnLst/>
            <a:rect l="l" t="t" r="r" b="b"/>
            <a:pathLst>
              <a:path w="47625" h="16509">
                <a:moveTo>
                  <a:pt x="46549" y="16191"/>
                </a:moveTo>
                <a:lnTo>
                  <a:pt x="0" y="6071"/>
                </a:lnTo>
                <a:lnTo>
                  <a:pt x="47561" y="0"/>
                </a:lnTo>
                <a:lnTo>
                  <a:pt x="46549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7" name="object 3207"/>
          <p:cNvSpPr/>
          <p:nvPr/>
        </p:nvSpPr>
        <p:spPr>
          <a:xfrm>
            <a:off x="8287881" y="10210926"/>
            <a:ext cx="187325" cy="8255"/>
          </a:xfrm>
          <a:custGeom>
            <a:avLst/>
            <a:gdLst/>
            <a:ahLst/>
            <a:cxnLst/>
            <a:rect l="l" t="t" r="r" b="b"/>
            <a:pathLst>
              <a:path w="187325" h="8254">
                <a:moveTo>
                  <a:pt x="0" y="0"/>
                </a:moveTo>
                <a:lnTo>
                  <a:pt x="187211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8" name="object 3208"/>
          <p:cNvSpPr/>
          <p:nvPr/>
        </p:nvSpPr>
        <p:spPr>
          <a:xfrm>
            <a:off x="8374909" y="10169436"/>
            <a:ext cx="46990" cy="28575"/>
          </a:xfrm>
          <a:custGeom>
            <a:avLst/>
            <a:gdLst/>
            <a:ahLst/>
            <a:cxnLst/>
            <a:rect l="l" t="t" r="r" b="b"/>
            <a:pathLst>
              <a:path w="46990" h="28575">
                <a:moveTo>
                  <a:pt x="0" y="0"/>
                </a:moveTo>
                <a:lnTo>
                  <a:pt x="39466" y="28334"/>
                </a:lnTo>
                <a:lnTo>
                  <a:pt x="46549" y="1416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9" name="object 3209"/>
          <p:cNvSpPr/>
          <p:nvPr/>
        </p:nvSpPr>
        <p:spPr>
          <a:xfrm>
            <a:off x="8374909" y="10169436"/>
            <a:ext cx="46990" cy="28575"/>
          </a:xfrm>
          <a:custGeom>
            <a:avLst/>
            <a:gdLst/>
            <a:ahLst/>
            <a:cxnLst/>
            <a:rect l="l" t="t" r="r" b="b"/>
            <a:pathLst>
              <a:path w="46990" h="28575">
                <a:moveTo>
                  <a:pt x="39466" y="28334"/>
                </a:moveTo>
                <a:lnTo>
                  <a:pt x="0" y="0"/>
                </a:lnTo>
                <a:lnTo>
                  <a:pt x="46549" y="14167"/>
                </a:lnTo>
                <a:lnTo>
                  <a:pt x="39466" y="283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0" name="object 3210"/>
          <p:cNvSpPr/>
          <p:nvPr/>
        </p:nvSpPr>
        <p:spPr>
          <a:xfrm>
            <a:off x="8417411" y="10190687"/>
            <a:ext cx="130810" cy="28575"/>
          </a:xfrm>
          <a:custGeom>
            <a:avLst/>
            <a:gdLst/>
            <a:ahLst/>
            <a:cxnLst/>
            <a:rect l="l" t="t" r="r" b="b"/>
            <a:pathLst>
              <a:path w="130809" h="28575">
                <a:moveTo>
                  <a:pt x="0" y="0"/>
                </a:moveTo>
                <a:lnTo>
                  <a:pt x="57681" y="28334"/>
                </a:lnTo>
                <a:lnTo>
                  <a:pt x="81968" y="28334"/>
                </a:lnTo>
                <a:lnTo>
                  <a:pt x="130541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1" name="object 3211"/>
          <p:cNvSpPr/>
          <p:nvPr/>
        </p:nvSpPr>
        <p:spPr>
          <a:xfrm>
            <a:off x="8131029" y="9451962"/>
            <a:ext cx="45085" cy="32384"/>
          </a:xfrm>
          <a:custGeom>
            <a:avLst/>
            <a:gdLst/>
            <a:ahLst/>
            <a:cxnLst/>
            <a:rect l="l" t="t" r="r" b="b"/>
            <a:pathLst>
              <a:path w="45084" h="32384">
                <a:moveTo>
                  <a:pt x="0" y="0"/>
                </a:moveTo>
                <a:lnTo>
                  <a:pt x="36430" y="32382"/>
                </a:lnTo>
                <a:lnTo>
                  <a:pt x="44525" y="1922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2" name="object 3212"/>
          <p:cNvSpPr/>
          <p:nvPr/>
        </p:nvSpPr>
        <p:spPr>
          <a:xfrm>
            <a:off x="8131029" y="9451962"/>
            <a:ext cx="45085" cy="32384"/>
          </a:xfrm>
          <a:custGeom>
            <a:avLst/>
            <a:gdLst/>
            <a:ahLst/>
            <a:cxnLst/>
            <a:rect l="l" t="t" r="r" b="b"/>
            <a:pathLst>
              <a:path w="45084" h="32384">
                <a:moveTo>
                  <a:pt x="36430" y="32382"/>
                </a:moveTo>
                <a:lnTo>
                  <a:pt x="0" y="0"/>
                </a:lnTo>
                <a:lnTo>
                  <a:pt x="44525" y="19227"/>
                </a:lnTo>
                <a:lnTo>
                  <a:pt x="36430" y="3238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3" name="object 3213"/>
          <p:cNvSpPr/>
          <p:nvPr/>
        </p:nvSpPr>
        <p:spPr>
          <a:xfrm>
            <a:off x="8171507" y="9477261"/>
            <a:ext cx="323850" cy="204470"/>
          </a:xfrm>
          <a:custGeom>
            <a:avLst/>
            <a:gdLst/>
            <a:ahLst/>
            <a:cxnLst/>
            <a:rect l="l" t="t" r="r" b="b"/>
            <a:pathLst>
              <a:path w="323850" h="204470">
                <a:moveTo>
                  <a:pt x="0" y="0"/>
                </a:moveTo>
                <a:lnTo>
                  <a:pt x="323824" y="2044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4" name="object 3214"/>
          <p:cNvSpPr/>
          <p:nvPr/>
        </p:nvSpPr>
        <p:spPr>
          <a:xfrm>
            <a:off x="8245379" y="9485357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5" h="36829">
                <a:moveTo>
                  <a:pt x="0" y="0"/>
                </a:moveTo>
                <a:lnTo>
                  <a:pt x="33394" y="36430"/>
                </a:lnTo>
                <a:lnTo>
                  <a:pt x="42501" y="2327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5" name="object 3215"/>
          <p:cNvSpPr/>
          <p:nvPr/>
        </p:nvSpPr>
        <p:spPr>
          <a:xfrm>
            <a:off x="8245379" y="9485357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5" h="36829">
                <a:moveTo>
                  <a:pt x="33394" y="36430"/>
                </a:moveTo>
                <a:lnTo>
                  <a:pt x="0" y="0"/>
                </a:lnTo>
                <a:lnTo>
                  <a:pt x="42501" y="23274"/>
                </a:lnTo>
                <a:lnTo>
                  <a:pt x="33394" y="364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6" name="object 3216"/>
          <p:cNvSpPr/>
          <p:nvPr/>
        </p:nvSpPr>
        <p:spPr>
          <a:xfrm>
            <a:off x="8282822" y="9514703"/>
            <a:ext cx="212725" cy="167005"/>
          </a:xfrm>
          <a:custGeom>
            <a:avLst/>
            <a:gdLst/>
            <a:ahLst/>
            <a:cxnLst/>
            <a:rect l="l" t="t" r="r" b="b"/>
            <a:pathLst>
              <a:path w="212725" h="167004">
                <a:moveTo>
                  <a:pt x="0" y="0"/>
                </a:moveTo>
                <a:lnTo>
                  <a:pt x="212509" y="1669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7" name="object 3217"/>
          <p:cNvSpPr/>
          <p:nvPr/>
        </p:nvSpPr>
        <p:spPr>
          <a:xfrm>
            <a:off x="8374909" y="9451962"/>
            <a:ext cx="29845" cy="46990"/>
          </a:xfrm>
          <a:custGeom>
            <a:avLst/>
            <a:gdLst/>
            <a:ahLst/>
            <a:cxnLst/>
            <a:rect l="l" t="t" r="r" b="b"/>
            <a:pathLst>
              <a:path w="29845" h="46990">
                <a:moveTo>
                  <a:pt x="0" y="0"/>
                </a:moveTo>
                <a:lnTo>
                  <a:pt x="15179" y="46549"/>
                </a:lnTo>
                <a:lnTo>
                  <a:pt x="29346" y="3845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8" name="object 3218"/>
          <p:cNvSpPr/>
          <p:nvPr/>
        </p:nvSpPr>
        <p:spPr>
          <a:xfrm>
            <a:off x="8374909" y="9451962"/>
            <a:ext cx="29845" cy="46990"/>
          </a:xfrm>
          <a:custGeom>
            <a:avLst/>
            <a:gdLst/>
            <a:ahLst/>
            <a:cxnLst/>
            <a:rect l="l" t="t" r="r" b="b"/>
            <a:pathLst>
              <a:path w="29845" h="46990">
                <a:moveTo>
                  <a:pt x="15179" y="46549"/>
                </a:moveTo>
                <a:lnTo>
                  <a:pt x="0" y="0"/>
                </a:lnTo>
                <a:lnTo>
                  <a:pt x="29346" y="38454"/>
                </a:lnTo>
                <a:lnTo>
                  <a:pt x="15179" y="4654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9" name="object 3219"/>
          <p:cNvSpPr/>
          <p:nvPr/>
        </p:nvSpPr>
        <p:spPr>
          <a:xfrm>
            <a:off x="8397172" y="9494464"/>
            <a:ext cx="171450" cy="187325"/>
          </a:xfrm>
          <a:custGeom>
            <a:avLst/>
            <a:gdLst/>
            <a:ahLst/>
            <a:cxnLst/>
            <a:rect l="l" t="t" r="r" b="b"/>
            <a:pathLst>
              <a:path w="171450" h="187325">
                <a:moveTo>
                  <a:pt x="0" y="0"/>
                </a:moveTo>
                <a:lnTo>
                  <a:pt x="98159" y="187211"/>
                </a:lnTo>
                <a:lnTo>
                  <a:pt x="121434" y="187211"/>
                </a:lnTo>
                <a:lnTo>
                  <a:pt x="171019" y="1872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0" name="object 3220"/>
          <p:cNvSpPr/>
          <p:nvPr/>
        </p:nvSpPr>
        <p:spPr>
          <a:xfrm>
            <a:off x="8131029" y="8734489"/>
            <a:ext cx="45720" cy="30480"/>
          </a:xfrm>
          <a:custGeom>
            <a:avLst/>
            <a:gdLst/>
            <a:ahLst/>
            <a:cxnLst/>
            <a:rect l="l" t="t" r="r" b="b"/>
            <a:pathLst>
              <a:path w="45720" h="30479">
                <a:moveTo>
                  <a:pt x="0" y="0"/>
                </a:moveTo>
                <a:lnTo>
                  <a:pt x="38454" y="30358"/>
                </a:lnTo>
                <a:lnTo>
                  <a:pt x="45537" y="1720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1" name="object 3221"/>
          <p:cNvSpPr/>
          <p:nvPr/>
        </p:nvSpPr>
        <p:spPr>
          <a:xfrm>
            <a:off x="8131029" y="8734489"/>
            <a:ext cx="45720" cy="30480"/>
          </a:xfrm>
          <a:custGeom>
            <a:avLst/>
            <a:gdLst/>
            <a:ahLst/>
            <a:cxnLst/>
            <a:rect l="l" t="t" r="r" b="b"/>
            <a:pathLst>
              <a:path w="45720" h="30479">
                <a:moveTo>
                  <a:pt x="38454" y="30358"/>
                </a:moveTo>
                <a:lnTo>
                  <a:pt x="0" y="0"/>
                </a:lnTo>
                <a:lnTo>
                  <a:pt x="45537" y="17203"/>
                </a:lnTo>
                <a:lnTo>
                  <a:pt x="38454" y="3035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2" name="object 3222"/>
          <p:cNvSpPr/>
          <p:nvPr/>
        </p:nvSpPr>
        <p:spPr>
          <a:xfrm>
            <a:off x="8172518" y="8758776"/>
            <a:ext cx="304165" cy="171450"/>
          </a:xfrm>
          <a:custGeom>
            <a:avLst/>
            <a:gdLst/>
            <a:ahLst/>
            <a:cxnLst/>
            <a:rect l="l" t="t" r="r" b="b"/>
            <a:pathLst>
              <a:path w="304165" h="171450">
                <a:moveTo>
                  <a:pt x="0" y="0"/>
                </a:moveTo>
                <a:lnTo>
                  <a:pt x="303585" y="1710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3" name="object 3223"/>
          <p:cNvSpPr/>
          <p:nvPr/>
        </p:nvSpPr>
        <p:spPr>
          <a:xfrm>
            <a:off x="8245379" y="8767883"/>
            <a:ext cx="45085" cy="34925"/>
          </a:xfrm>
          <a:custGeom>
            <a:avLst/>
            <a:gdLst/>
            <a:ahLst/>
            <a:cxnLst/>
            <a:rect l="l" t="t" r="r" b="b"/>
            <a:pathLst>
              <a:path w="45084" h="34925">
                <a:moveTo>
                  <a:pt x="0" y="0"/>
                </a:moveTo>
                <a:lnTo>
                  <a:pt x="34406" y="34406"/>
                </a:lnTo>
                <a:lnTo>
                  <a:pt x="44525" y="212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4" name="object 3224"/>
          <p:cNvSpPr/>
          <p:nvPr/>
        </p:nvSpPr>
        <p:spPr>
          <a:xfrm>
            <a:off x="8245379" y="8767883"/>
            <a:ext cx="45085" cy="34925"/>
          </a:xfrm>
          <a:custGeom>
            <a:avLst/>
            <a:gdLst/>
            <a:ahLst/>
            <a:cxnLst/>
            <a:rect l="l" t="t" r="r" b="b"/>
            <a:pathLst>
              <a:path w="45084" h="34925">
                <a:moveTo>
                  <a:pt x="34406" y="34406"/>
                </a:moveTo>
                <a:lnTo>
                  <a:pt x="0" y="0"/>
                </a:lnTo>
                <a:lnTo>
                  <a:pt x="44525" y="21250"/>
                </a:lnTo>
                <a:lnTo>
                  <a:pt x="34406" y="3440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5" name="object 3225"/>
          <p:cNvSpPr/>
          <p:nvPr/>
        </p:nvSpPr>
        <p:spPr>
          <a:xfrm>
            <a:off x="8284846" y="8795206"/>
            <a:ext cx="191770" cy="134620"/>
          </a:xfrm>
          <a:custGeom>
            <a:avLst/>
            <a:gdLst/>
            <a:ahLst/>
            <a:cxnLst/>
            <a:rect l="l" t="t" r="r" b="b"/>
            <a:pathLst>
              <a:path w="191770" h="134620">
                <a:moveTo>
                  <a:pt x="0" y="0"/>
                </a:moveTo>
                <a:lnTo>
                  <a:pt x="191258" y="1345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6" name="object 3226"/>
          <p:cNvSpPr/>
          <p:nvPr/>
        </p:nvSpPr>
        <p:spPr>
          <a:xfrm>
            <a:off x="8374909" y="8734489"/>
            <a:ext cx="29845" cy="46990"/>
          </a:xfrm>
          <a:custGeom>
            <a:avLst/>
            <a:gdLst/>
            <a:ahLst/>
            <a:cxnLst/>
            <a:rect l="l" t="t" r="r" b="b"/>
            <a:pathLst>
              <a:path w="29845" h="46990">
                <a:moveTo>
                  <a:pt x="0" y="0"/>
                </a:moveTo>
                <a:lnTo>
                  <a:pt x="15179" y="46549"/>
                </a:lnTo>
                <a:lnTo>
                  <a:pt x="29346" y="3946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7" name="object 3227"/>
          <p:cNvSpPr/>
          <p:nvPr/>
        </p:nvSpPr>
        <p:spPr>
          <a:xfrm>
            <a:off x="8374909" y="8734489"/>
            <a:ext cx="29845" cy="46990"/>
          </a:xfrm>
          <a:custGeom>
            <a:avLst/>
            <a:gdLst/>
            <a:ahLst/>
            <a:cxnLst/>
            <a:rect l="l" t="t" r="r" b="b"/>
            <a:pathLst>
              <a:path w="29845" h="46990">
                <a:moveTo>
                  <a:pt x="15179" y="46549"/>
                </a:moveTo>
                <a:lnTo>
                  <a:pt x="0" y="0"/>
                </a:lnTo>
                <a:lnTo>
                  <a:pt x="29346" y="39466"/>
                </a:lnTo>
                <a:lnTo>
                  <a:pt x="15179" y="4654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8" name="object 3228"/>
          <p:cNvSpPr/>
          <p:nvPr/>
        </p:nvSpPr>
        <p:spPr>
          <a:xfrm>
            <a:off x="8397172" y="8776991"/>
            <a:ext cx="152400" cy="153035"/>
          </a:xfrm>
          <a:custGeom>
            <a:avLst/>
            <a:gdLst/>
            <a:ahLst/>
            <a:cxnLst/>
            <a:rect l="l" t="t" r="r" b="b"/>
            <a:pathLst>
              <a:path w="152400" h="153034">
                <a:moveTo>
                  <a:pt x="0" y="0"/>
                </a:moveTo>
                <a:lnTo>
                  <a:pt x="78932" y="152804"/>
                </a:lnTo>
                <a:lnTo>
                  <a:pt x="103219" y="152804"/>
                </a:lnTo>
                <a:lnTo>
                  <a:pt x="151792" y="1528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9" name="object 3229"/>
          <p:cNvSpPr/>
          <p:nvPr/>
        </p:nvSpPr>
        <p:spPr>
          <a:xfrm>
            <a:off x="7743452" y="8226489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 h="0">
                <a:moveTo>
                  <a:pt x="0" y="0"/>
                </a:moveTo>
                <a:lnTo>
                  <a:pt x="3804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0" name="object 3230"/>
          <p:cNvSpPr/>
          <p:nvPr/>
        </p:nvSpPr>
        <p:spPr>
          <a:xfrm>
            <a:off x="7936734" y="8417748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 h="0">
                <a:moveTo>
                  <a:pt x="0" y="0"/>
                </a:moveTo>
                <a:lnTo>
                  <a:pt x="1335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1" name="object 3231"/>
          <p:cNvSpPr/>
          <p:nvPr/>
        </p:nvSpPr>
        <p:spPr>
          <a:xfrm>
            <a:off x="7966081" y="8197143"/>
            <a:ext cx="0" cy="2002155"/>
          </a:xfrm>
          <a:custGeom>
            <a:avLst/>
            <a:gdLst/>
            <a:ahLst/>
            <a:cxnLst/>
            <a:rect l="l" t="t" r="r" b="b"/>
            <a:pathLst>
              <a:path w="0" h="2002154">
                <a:moveTo>
                  <a:pt x="0" y="0"/>
                </a:moveTo>
                <a:lnTo>
                  <a:pt x="0" y="20016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2" name="object 3232"/>
          <p:cNvSpPr/>
          <p:nvPr/>
        </p:nvSpPr>
        <p:spPr>
          <a:xfrm>
            <a:off x="7942806" y="820321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3" name="object 3233"/>
          <p:cNvSpPr/>
          <p:nvPr/>
        </p:nvSpPr>
        <p:spPr>
          <a:xfrm>
            <a:off x="7942806" y="839447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4" name="object 3234"/>
          <p:cNvSpPr/>
          <p:nvPr/>
        </p:nvSpPr>
        <p:spPr>
          <a:xfrm>
            <a:off x="7936734" y="8734489"/>
            <a:ext cx="159385" cy="0"/>
          </a:xfrm>
          <a:custGeom>
            <a:avLst/>
            <a:gdLst/>
            <a:ahLst/>
            <a:cxnLst/>
            <a:rect l="l" t="t" r="r" b="b"/>
            <a:pathLst>
              <a:path w="159384" h="0">
                <a:moveTo>
                  <a:pt x="0" y="0"/>
                </a:moveTo>
                <a:lnTo>
                  <a:pt x="1588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5" name="object 3235"/>
          <p:cNvSpPr/>
          <p:nvPr/>
        </p:nvSpPr>
        <p:spPr>
          <a:xfrm>
            <a:off x="7942806" y="839447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6" name="object 3236"/>
          <p:cNvSpPr/>
          <p:nvPr/>
        </p:nvSpPr>
        <p:spPr>
          <a:xfrm>
            <a:off x="7942806" y="871121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7" name="object 3237"/>
          <p:cNvSpPr/>
          <p:nvPr/>
        </p:nvSpPr>
        <p:spPr>
          <a:xfrm>
            <a:off x="7936734" y="9451962"/>
            <a:ext cx="159385" cy="0"/>
          </a:xfrm>
          <a:custGeom>
            <a:avLst/>
            <a:gdLst/>
            <a:ahLst/>
            <a:cxnLst/>
            <a:rect l="l" t="t" r="r" b="b"/>
            <a:pathLst>
              <a:path w="159384" h="0">
                <a:moveTo>
                  <a:pt x="0" y="0"/>
                </a:moveTo>
                <a:lnTo>
                  <a:pt x="1588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8" name="object 3238"/>
          <p:cNvSpPr/>
          <p:nvPr/>
        </p:nvSpPr>
        <p:spPr>
          <a:xfrm>
            <a:off x="7942806" y="871121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9" name="object 3239"/>
          <p:cNvSpPr/>
          <p:nvPr/>
        </p:nvSpPr>
        <p:spPr>
          <a:xfrm>
            <a:off x="7942806" y="9427675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0" name="object 3240"/>
          <p:cNvSpPr/>
          <p:nvPr/>
        </p:nvSpPr>
        <p:spPr>
          <a:xfrm>
            <a:off x="7936734" y="10169436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 h="0">
                <a:moveTo>
                  <a:pt x="1558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1" name="object 3241"/>
          <p:cNvSpPr/>
          <p:nvPr/>
        </p:nvSpPr>
        <p:spPr>
          <a:xfrm>
            <a:off x="7942806" y="9427675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2" name="object 3242"/>
          <p:cNvSpPr/>
          <p:nvPr/>
        </p:nvSpPr>
        <p:spPr>
          <a:xfrm>
            <a:off x="7942806" y="101451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3" name="object 3243"/>
          <p:cNvSpPr/>
          <p:nvPr/>
        </p:nvSpPr>
        <p:spPr>
          <a:xfrm>
            <a:off x="7743452" y="10331348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 h="0">
                <a:moveTo>
                  <a:pt x="3804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4" name="object 3244"/>
          <p:cNvSpPr/>
          <p:nvPr/>
        </p:nvSpPr>
        <p:spPr>
          <a:xfrm>
            <a:off x="7772798" y="8197143"/>
            <a:ext cx="0" cy="2164080"/>
          </a:xfrm>
          <a:custGeom>
            <a:avLst/>
            <a:gdLst/>
            <a:ahLst/>
            <a:cxnLst/>
            <a:rect l="l" t="t" r="r" b="b"/>
            <a:pathLst>
              <a:path w="0" h="2164079">
                <a:moveTo>
                  <a:pt x="0" y="21635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5" name="object 3245"/>
          <p:cNvSpPr/>
          <p:nvPr/>
        </p:nvSpPr>
        <p:spPr>
          <a:xfrm>
            <a:off x="7748511" y="1030706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6" name="object 3246"/>
          <p:cNvSpPr/>
          <p:nvPr/>
        </p:nvSpPr>
        <p:spPr>
          <a:xfrm>
            <a:off x="7748511" y="820321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7" name="object 3247"/>
          <p:cNvSpPr/>
          <p:nvPr/>
        </p:nvSpPr>
        <p:spPr>
          <a:xfrm>
            <a:off x="7338671" y="13774007"/>
            <a:ext cx="202565" cy="0"/>
          </a:xfrm>
          <a:custGeom>
            <a:avLst/>
            <a:gdLst/>
            <a:ahLst/>
            <a:cxnLst/>
            <a:rect l="l" t="t" r="r" b="b"/>
            <a:pathLst>
              <a:path w="202565" h="0">
                <a:moveTo>
                  <a:pt x="0" y="0"/>
                </a:moveTo>
                <a:lnTo>
                  <a:pt x="2023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8" name="object 3248"/>
          <p:cNvSpPr/>
          <p:nvPr/>
        </p:nvSpPr>
        <p:spPr>
          <a:xfrm>
            <a:off x="7487428" y="1030706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9" name="object 3249"/>
          <p:cNvSpPr/>
          <p:nvPr/>
        </p:nvSpPr>
        <p:spPr>
          <a:xfrm>
            <a:off x="7487428" y="137497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0" name="object 3250"/>
          <p:cNvSpPr/>
          <p:nvPr/>
        </p:nvSpPr>
        <p:spPr>
          <a:xfrm>
            <a:off x="8384016" y="10331348"/>
            <a:ext cx="503555" cy="0"/>
          </a:xfrm>
          <a:custGeom>
            <a:avLst/>
            <a:gdLst/>
            <a:ahLst/>
            <a:cxnLst/>
            <a:rect l="l" t="t" r="r" b="b"/>
            <a:pathLst>
              <a:path w="503554" h="0">
                <a:moveTo>
                  <a:pt x="0" y="0"/>
                </a:moveTo>
                <a:lnTo>
                  <a:pt x="5029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1" name="object 3251"/>
          <p:cNvSpPr/>
          <p:nvPr/>
        </p:nvSpPr>
        <p:spPr>
          <a:xfrm>
            <a:off x="8438662" y="13774007"/>
            <a:ext cx="448309" cy="0"/>
          </a:xfrm>
          <a:custGeom>
            <a:avLst/>
            <a:gdLst/>
            <a:ahLst/>
            <a:cxnLst/>
            <a:rect l="l" t="t" r="r" b="b"/>
            <a:pathLst>
              <a:path w="448309" h="0">
                <a:moveTo>
                  <a:pt x="0" y="0"/>
                </a:moveTo>
                <a:lnTo>
                  <a:pt x="4482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2" name="object 3252"/>
          <p:cNvSpPr/>
          <p:nvPr/>
        </p:nvSpPr>
        <p:spPr>
          <a:xfrm>
            <a:off x="8833323" y="1030706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3" name="object 3253"/>
          <p:cNvSpPr/>
          <p:nvPr/>
        </p:nvSpPr>
        <p:spPr>
          <a:xfrm>
            <a:off x="8833323" y="137497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4" name="object 3254"/>
          <p:cNvSpPr/>
          <p:nvPr/>
        </p:nvSpPr>
        <p:spPr>
          <a:xfrm>
            <a:off x="8157340" y="10156280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5" name="object 3255"/>
          <p:cNvSpPr/>
          <p:nvPr/>
        </p:nvSpPr>
        <p:spPr>
          <a:xfrm>
            <a:off x="8285857" y="10045978"/>
            <a:ext cx="255270" cy="110489"/>
          </a:xfrm>
          <a:custGeom>
            <a:avLst/>
            <a:gdLst/>
            <a:ahLst/>
            <a:cxnLst/>
            <a:rect l="l" t="t" r="r" b="b"/>
            <a:pathLst>
              <a:path w="255270" h="110490">
                <a:moveTo>
                  <a:pt x="0" y="110302"/>
                </a:moveTo>
                <a:lnTo>
                  <a:pt x="177091" y="0"/>
                </a:lnTo>
                <a:lnTo>
                  <a:pt x="200366" y="0"/>
                </a:lnTo>
                <a:lnTo>
                  <a:pt x="255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6" name="object 3256"/>
          <p:cNvSpPr/>
          <p:nvPr/>
        </p:nvSpPr>
        <p:spPr>
          <a:xfrm>
            <a:off x="8160375" y="9337612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7" name="object 3257"/>
          <p:cNvSpPr/>
          <p:nvPr/>
        </p:nvSpPr>
        <p:spPr>
          <a:xfrm>
            <a:off x="8288894" y="9227309"/>
            <a:ext cx="254000" cy="110489"/>
          </a:xfrm>
          <a:custGeom>
            <a:avLst/>
            <a:gdLst/>
            <a:ahLst/>
            <a:cxnLst/>
            <a:rect l="l" t="t" r="r" b="b"/>
            <a:pathLst>
              <a:path w="254000" h="110490">
                <a:moveTo>
                  <a:pt x="0" y="110302"/>
                </a:moveTo>
                <a:lnTo>
                  <a:pt x="176079" y="0"/>
                </a:lnTo>
                <a:lnTo>
                  <a:pt x="200366" y="0"/>
                </a:lnTo>
                <a:lnTo>
                  <a:pt x="2539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8" name="object 3258"/>
          <p:cNvSpPr/>
          <p:nvPr/>
        </p:nvSpPr>
        <p:spPr>
          <a:xfrm>
            <a:off x="8160375" y="8510847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9" name="object 3259"/>
          <p:cNvSpPr/>
          <p:nvPr/>
        </p:nvSpPr>
        <p:spPr>
          <a:xfrm>
            <a:off x="8288894" y="8510847"/>
            <a:ext cx="254000" cy="78105"/>
          </a:xfrm>
          <a:custGeom>
            <a:avLst/>
            <a:gdLst/>
            <a:ahLst/>
            <a:cxnLst/>
            <a:rect l="l" t="t" r="r" b="b"/>
            <a:pathLst>
              <a:path w="254000" h="78104">
                <a:moveTo>
                  <a:pt x="0" y="0"/>
                </a:moveTo>
                <a:lnTo>
                  <a:pt x="176079" y="77920"/>
                </a:lnTo>
                <a:lnTo>
                  <a:pt x="200366" y="77920"/>
                </a:lnTo>
                <a:lnTo>
                  <a:pt x="253999" y="779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0" name="object 3260"/>
          <p:cNvSpPr/>
          <p:nvPr/>
        </p:nvSpPr>
        <p:spPr>
          <a:xfrm>
            <a:off x="7005739" y="8417748"/>
            <a:ext cx="296545" cy="0"/>
          </a:xfrm>
          <a:custGeom>
            <a:avLst/>
            <a:gdLst/>
            <a:ahLst/>
            <a:cxnLst/>
            <a:rect l="l" t="t" r="r" b="b"/>
            <a:pathLst>
              <a:path w="296545" h="0">
                <a:moveTo>
                  <a:pt x="29650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1" name="object 3261"/>
          <p:cNvSpPr/>
          <p:nvPr/>
        </p:nvSpPr>
        <p:spPr>
          <a:xfrm>
            <a:off x="7049253" y="10307061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2" name="object 3262"/>
          <p:cNvSpPr/>
          <p:nvPr/>
        </p:nvSpPr>
        <p:spPr>
          <a:xfrm>
            <a:off x="7005739" y="13809425"/>
            <a:ext cx="0" cy="172085"/>
          </a:xfrm>
          <a:custGeom>
            <a:avLst/>
            <a:gdLst/>
            <a:ahLst/>
            <a:cxnLst/>
            <a:rect l="l" t="t" r="r" b="b"/>
            <a:pathLst>
              <a:path w="0" h="172084">
                <a:moveTo>
                  <a:pt x="0" y="0"/>
                </a:moveTo>
                <a:lnTo>
                  <a:pt x="0" y="1720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3" name="object 3263"/>
          <p:cNvSpPr/>
          <p:nvPr/>
        </p:nvSpPr>
        <p:spPr>
          <a:xfrm>
            <a:off x="7302241" y="13809425"/>
            <a:ext cx="0" cy="172085"/>
          </a:xfrm>
          <a:custGeom>
            <a:avLst/>
            <a:gdLst/>
            <a:ahLst/>
            <a:cxnLst/>
            <a:rect l="l" t="t" r="r" b="b"/>
            <a:pathLst>
              <a:path w="0" h="172084">
                <a:moveTo>
                  <a:pt x="0" y="0"/>
                </a:moveTo>
                <a:lnTo>
                  <a:pt x="0" y="1720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4" name="object 3264"/>
          <p:cNvSpPr/>
          <p:nvPr/>
        </p:nvSpPr>
        <p:spPr>
          <a:xfrm>
            <a:off x="6976392" y="13951098"/>
            <a:ext cx="356235" cy="0"/>
          </a:xfrm>
          <a:custGeom>
            <a:avLst/>
            <a:gdLst/>
            <a:ahLst/>
            <a:cxnLst/>
            <a:rect l="l" t="t" r="r" b="b"/>
            <a:pathLst>
              <a:path w="356234" h="0">
                <a:moveTo>
                  <a:pt x="0" y="0"/>
                </a:moveTo>
                <a:lnTo>
                  <a:pt x="3562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5" name="object 3265"/>
          <p:cNvSpPr/>
          <p:nvPr/>
        </p:nvSpPr>
        <p:spPr>
          <a:xfrm>
            <a:off x="6982464" y="139278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6" name="object 3266"/>
          <p:cNvSpPr/>
          <p:nvPr/>
        </p:nvSpPr>
        <p:spPr>
          <a:xfrm>
            <a:off x="7278966" y="139278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7" name="object 3267"/>
          <p:cNvSpPr/>
          <p:nvPr/>
        </p:nvSpPr>
        <p:spPr>
          <a:xfrm>
            <a:off x="8105730" y="13809425"/>
            <a:ext cx="0" cy="172085"/>
          </a:xfrm>
          <a:custGeom>
            <a:avLst/>
            <a:gdLst/>
            <a:ahLst/>
            <a:cxnLst/>
            <a:rect l="l" t="t" r="r" b="b"/>
            <a:pathLst>
              <a:path w="0" h="172084">
                <a:moveTo>
                  <a:pt x="0" y="0"/>
                </a:moveTo>
                <a:lnTo>
                  <a:pt x="0" y="1720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8" name="object 3268"/>
          <p:cNvSpPr/>
          <p:nvPr/>
        </p:nvSpPr>
        <p:spPr>
          <a:xfrm>
            <a:off x="8402232" y="13809425"/>
            <a:ext cx="0" cy="172085"/>
          </a:xfrm>
          <a:custGeom>
            <a:avLst/>
            <a:gdLst/>
            <a:ahLst/>
            <a:cxnLst/>
            <a:rect l="l" t="t" r="r" b="b"/>
            <a:pathLst>
              <a:path w="0" h="172084">
                <a:moveTo>
                  <a:pt x="0" y="0"/>
                </a:moveTo>
                <a:lnTo>
                  <a:pt x="0" y="1720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9" name="object 3269"/>
          <p:cNvSpPr/>
          <p:nvPr/>
        </p:nvSpPr>
        <p:spPr>
          <a:xfrm>
            <a:off x="8076383" y="13951098"/>
            <a:ext cx="356235" cy="0"/>
          </a:xfrm>
          <a:custGeom>
            <a:avLst/>
            <a:gdLst/>
            <a:ahLst/>
            <a:cxnLst/>
            <a:rect l="l" t="t" r="r" b="b"/>
            <a:pathLst>
              <a:path w="356234" h="0">
                <a:moveTo>
                  <a:pt x="0" y="0"/>
                </a:moveTo>
                <a:lnTo>
                  <a:pt x="3562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0" name="object 3270"/>
          <p:cNvSpPr/>
          <p:nvPr/>
        </p:nvSpPr>
        <p:spPr>
          <a:xfrm>
            <a:off x="8082455" y="139278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1" name="object 3271"/>
          <p:cNvSpPr/>
          <p:nvPr/>
        </p:nvSpPr>
        <p:spPr>
          <a:xfrm>
            <a:off x="8378957" y="139278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2" name="object 3272"/>
          <p:cNvSpPr/>
          <p:nvPr/>
        </p:nvSpPr>
        <p:spPr>
          <a:xfrm>
            <a:off x="7209141" y="923945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2143" y="0"/>
                </a:moveTo>
                <a:lnTo>
                  <a:pt x="0" y="11131"/>
                </a:lnTo>
                <a:lnTo>
                  <a:pt x="39466" y="39466"/>
                </a:lnTo>
                <a:lnTo>
                  <a:pt x="121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3" name="object 3273"/>
          <p:cNvSpPr/>
          <p:nvPr/>
        </p:nvSpPr>
        <p:spPr>
          <a:xfrm>
            <a:off x="7209141" y="923945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12143" y="0"/>
                </a:moveTo>
                <a:lnTo>
                  <a:pt x="39466" y="39466"/>
                </a:lnTo>
                <a:lnTo>
                  <a:pt x="0" y="1113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4" name="object 3274"/>
          <p:cNvSpPr/>
          <p:nvPr/>
        </p:nvSpPr>
        <p:spPr>
          <a:xfrm>
            <a:off x="6730488" y="8973309"/>
            <a:ext cx="485140" cy="271780"/>
          </a:xfrm>
          <a:custGeom>
            <a:avLst/>
            <a:gdLst/>
            <a:ahLst/>
            <a:cxnLst/>
            <a:rect l="l" t="t" r="r" b="b"/>
            <a:pathLst>
              <a:path w="485140" h="271779">
                <a:moveTo>
                  <a:pt x="484724" y="271202"/>
                </a:moveTo>
                <a:lnTo>
                  <a:pt x="220605" y="0"/>
                </a:lnTo>
                <a:lnTo>
                  <a:pt x="19631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5" name="object 3275"/>
          <p:cNvSpPr/>
          <p:nvPr/>
        </p:nvSpPr>
        <p:spPr>
          <a:xfrm>
            <a:off x="9538147" y="8733983"/>
            <a:ext cx="1953066" cy="169603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76" name="object 3276"/>
          <p:cNvSpPr/>
          <p:nvPr/>
        </p:nvSpPr>
        <p:spPr>
          <a:xfrm>
            <a:off x="12499623" y="10712853"/>
            <a:ext cx="1799589" cy="287655"/>
          </a:xfrm>
          <a:custGeom>
            <a:avLst/>
            <a:gdLst/>
            <a:ahLst/>
            <a:cxnLst/>
            <a:rect l="l" t="t" r="r" b="b"/>
            <a:pathLst>
              <a:path w="1799590" h="287654">
                <a:moveTo>
                  <a:pt x="1799249" y="263107"/>
                </a:moveTo>
                <a:lnTo>
                  <a:pt x="1416731" y="263107"/>
                </a:lnTo>
                <a:lnTo>
                  <a:pt x="1138445" y="0"/>
                </a:lnTo>
                <a:lnTo>
                  <a:pt x="660804" y="0"/>
                </a:lnTo>
                <a:lnTo>
                  <a:pt x="382517" y="263107"/>
                </a:lnTo>
                <a:lnTo>
                  <a:pt x="0" y="263107"/>
                </a:lnTo>
                <a:lnTo>
                  <a:pt x="0" y="287394"/>
                </a:lnTo>
                <a:lnTo>
                  <a:pt x="391625" y="287394"/>
                </a:lnTo>
                <a:lnTo>
                  <a:pt x="669911" y="24286"/>
                </a:lnTo>
                <a:lnTo>
                  <a:pt x="1129337" y="24286"/>
                </a:lnTo>
                <a:lnTo>
                  <a:pt x="1407624" y="287394"/>
                </a:lnTo>
                <a:lnTo>
                  <a:pt x="1799249" y="287394"/>
                </a:lnTo>
                <a:lnTo>
                  <a:pt x="1799249" y="2631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7" name="object 3277"/>
          <p:cNvSpPr/>
          <p:nvPr/>
        </p:nvSpPr>
        <p:spPr>
          <a:xfrm>
            <a:off x="14298872" y="10812025"/>
            <a:ext cx="0" cy="139700"/>
          </a:xfrm>
          <a:custGeom>
            <a:avLst/>
            <a:gdLst/>
            <a:ahLst/>
            <a:cxnLst/>
            <a:rect l="l" t="t" r="r" b="b"/>
            <a:pathLst>
              <a:path w="0" h="139700">
                <a:moveTo>
                  <a:pt x="0" y="1396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8" name="object 3278"/>
          <p:cNvSpPr/>
          <p:nvPr/>
        </p:nvSpPr>
        <p:spPr>
          <a:xfrm>
            <a:off x="13916355" y="10812025"/>
            <a:ext cx="0" cy="128905"/>
          </a:xfrm>
          <a:custGeom>
            <a:avLst/>
            <a:gdLst/>
            <a:ahLst/>
            <a:cxnLst/>
            <a:rect l="l" t="t" r="r" b="b"/>
            <a:pathLst>
              <a:path w="0" h="128904">
                <a:moveTo>
                  <a:pt x="0" y="1285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9" name="object 3279"/>
          <p:cNvSpPr/>
          <p:nvPr/>
        </p:nvSpPr>
        <p:spPr>
          <a:xfrm>
            <a:off x="13885997" y="10841371"/>
            <a:ext cx="443230" cy="0"/>
          </a:xfrm>
          <a:custGeom>
            <a:avLst/>
            <a:gdLst/>
            <a:ahLst/>
            <a:cxnLst/>
            <a:rect l="l" t="t" r="r" b="b"/>
            <a:pathLst>
              <a:path w="443230" h="0">
                <a:moveTo>
                  <a:pt x="4432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0" name="object 3280"/>
          <p:cNvSpPr/>
          <p:nvPr/>
        </p:nvSpPr>
        <p:spPr>
          <a:xfrm>
            <a:off x="14274586" y="1081809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1" name="object 3281"/>
          <p:cNvSpPr/>
          <p:nvPr/>
        </p:nvSpPr>
        <p:spPr>
          <a:xfrm>
            <a:off x="13892068" y="1081809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2" name="object 3282"/>
          <p:cNvSpPr/>
          <p:nvPr/>
        </p:nvSpPr>
        <p:spPr>
          <a:xfrm>
            <a:off x="13638068" y="10499332"/>
            <a:ext cx="0" cy="177165"/>
          </a:xfrm>
          <a:custGeom>
            <a:avLst/>
            <a:gdLst/>
            <a:ahLst/>
            <a:cxnLst/>
            <a:rect l="l" t="t" r="r" b="b"/>
            <a:pathLst>
              <a:path w="0" h="177165">
                <a:moveTo>
                  <a:pt x="0" y="1770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3" name="object 3283"/>
          <p:cNvSpPr/>
          <p:nvPr/>
        </p:nvSpPr>
        <p:spPr>
          <a:xfrm>
            <a:off x="13160427" y="10499332"/>
            <a:ext cx="0" cy="177165"/>
          </a:xfrm>
          <a:custGeom>
            <a:avLst/>
            <a:gdLst/>
            <a:ahLst/>
            <a:cxnLst/>
            <a:rect l="l" t="t" r="r" b="b"/>
            <a:pathLst>
              <a:path w="0" h="177165">
                <a:moveTo>
                  <a:pt x="0" y="1770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4" name="object 3284"/>
          <p:cNvSpPr/>
          <p:nvPr/>
        </p:nvSpPr>
        <p:spPr>
          <a:xfrm>
            <a:off x="13130068" y="10528679"/>
            <a:ext cx="538480" cy="0"/>
          </a:xfrm>
          <a:custGeom>
            <a:avLst/>
            <a:gdLst/>
            <a:ahLst/>
            <a:cxnLst/>
            <a:rect l="l" t="t" r="r" b="b"/>
            <a:pathLst>
              <a:path w="538480" h="0">
                <a:moveTo>
                  <a:pt x="5383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5" name="object 3285"/>
          <p:cNvSpPr/>
          <p:nvPr/>
        </p:nvSpPr>
        <p:spPr>
          <a:xfrm>
            <a:off x="13614793" y="1050540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6" name="object 3286"/>
          <p:cNvSpPr/>
          <p:nvPr/>
        </p:nvSpPr>
        <p:spPr>
          <a:xfrm>
            <a:off x="13136140" y="1050540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7" name="object 3287"/>
          <p:cNvSpPr/>
          <p:nvPr/>
        </p:nvSpPr>
        <p:spPr>
          <a:xfrm>
            <a:off x="12499623" y="10812025"/>
            <a:ext cx="0" cy="128905"/>
          </a:xfrm>
          <a:custGeom>
            <a:avLst/>
            <a:gdLst/>
            <a:ahLst/>
            <a:cxnLst/>
            <a:rect l="l" t="t" r="r" b="b"/>
            <a:pathLst>
              <a:path w="0" h="128904">
                <a:moveTo>
                  <a:pt x="0" y="1285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8" name="object 3288"/>
          <p:cNvSpPr/>
          <p:nvPr/>
        </p:nvSpPr>
        <p:spPr>
          <a:xfrm>
            <a:off x="12882140" y="10812025"/>
            <a:ext cx="0" cy="128905"/>
          </a:xfrm>
          <a:custGeom>
            <a:avLst/>
            <a:gdLst/>
            <a:ahLst/>
            <a:cxnLst/>
            <a:rect l="l" t="t" r="r" b="b"/>
            <a:pathLst>
              <a:path w="0" h="128904">
                <a:moveTo>
                  <a:pt x="0" y="1285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9" name="object 3289"/>
          <p:cNvSpPr/>
          <p:nvPr/>
        </p:nvSpPr>
        <p:spPr>
          <a:xfrm>
            <a:off x="12469264" y="10841371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5" h="0">
                <a:moveTo>
                  <a:pt x="0" y="0"/>
                </a:moveTo>
                <a:lnTo>
                  <a:pt x="442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0" name="object 3290"/>
          <p:cNvSpPr/>
          <p:nvPr/>
        </p:nvSpPr>
        <p:spPr>
          <a:xfrm>
            <a:off x="12475336" y="108180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1" name="object 3291"/>
          <p:cNvSpPr/>
          <p:nvPr/>
        </p:nvSpPr>
        <p:spPr>
          <a:xfrm>
            <a:off x="12857853" y="1081809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2" name="object 3292"/>
          <p:cNvSpPr/>
          <p:nvPr/>
        </p:nvSpPr>
        <p:spPr>
          <a:xfrm>
            <a:off x="12763742" y="10857562"/>
            <a:ext cx="93345" cy="93345"/>
          </a:xfrm>
          <a:custGeom>
            <a:avLst/>
            <a:gdLst/>
            <a:ahLst/>
            <a:cxnLst/>
            <a:rect l="l" t="t" r="r" b="b"/>
            <a:pathLst>
              <a:path w="93345" h="93345">
                <a:moveTo>
                  <a:pt x="93099" y="930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3" name="object 3293"/>
          <p:cNvSpPr/>
          <p:nvPr/>
        </p:nvSpPr>
        <p:spPr>
          <a:xfrm>
            <a:off x="13033933" y="10586360"/>
            <a:ext cx="93345" cy="93345"/>
          </a:xfrm>
          <a:custGeom>
            <a:avLst/>
            <a:gdLst/>
            <a:ahLst/>
            <a:cxnLst/>
            <a:rect l="l" t="t" r="r" b="b"/>
            <a:pathLst>
              <a:path w="93344" h="93345">
                <a:moveTo>
                  <a:pt x="93099" y="930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4" name="object 3294"/>
          <p:cNvSpPr/>
          <p:nvPr/>
        </p:nvSpPr>
        <p:spPr>
          <a:xfrm>
            <a:off x="12763742" y="10586360"/>
            <a:ext cx="313055" cy="313055"/>
          </a:xfrm>
          <a:custGeom>
            <a:avLst/>
            <a:gdLst/>
            <a:ahLst/>
            <a:cxnLst/>
            <a:rect l="l" t="t" r="r" b="b"/>
            <a:pathLst>
              <a:path w="313055" h="313054">
                <a:moveTo>
                  <a:pt x="0" y="312692"/>
                </a:moveTo>
                <a:lnTo>
                  <a:pt x="3126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5" name="object 3295"/>
          <p:cNvSpPr/>
          <p:nvPr/>
        </p:nvSpPr>
        <p:spPr>
          <a:xfrm>
            <a:off x="12783981" y="10844407"/>
            <a:ext cx="0" cy="67945"/>
          </a:xfrm>
          <a:custGeom>
            <a:avLst/>
            <a:gdLst/>
            <a:ahLst/>
            <a:cxnLst/>
            <a:rect l="l" t="t" r="r" b="b"/>
            <a:pathLst>
              <a:path w="0" h="67945">
                <a:moveTo>
                  <a:pt x="0" y="0"/>
                </a:moveTo>
                <a:lnTo>
                  <a:pt x="0" y="67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6" name="object 3296"/>
          <p:cNvSpPr/>
          <p:nvPr/>
        </p:nvSpPr>
        <p:spPr>
          <a:xfrm>
            <a:off x="13055184" y="10573205"/>
            <a:ext cx="0" cy="67945"/>
          </a:xfrm>
          <a:custGeom>
            <a:avLst/>
            <a:gdLst/>
            <a:ahLst/>
            <a:cxnLst/>
            <a:rect l="l" t="t" r="r" b="b"/>
            <a:pathLst>
              <a:path w="0" h="67945">
                <a:moveTo>
                  <a:pt x="0" y="678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7" name="object 3297"/>
          <p:cNvSpPr/>
          <p:nvPr/>
        </p:nvSpPr>
        <p:spPr>
          <a:xfrm>
            <a:off x="13663367" y="10575228"/>
            <a:ext cx="105410" cy="111760"/>
          </a:xfrm>
          <a:custGeom>
            <a:avLst/>
            <a:gdLst/>
            <a:ahLst/>
            <a:cxnLst/>
            <a:rect l="l" t="t" r="r" b="b"/>
            <a:pathLst>
              <a:path w="105409" h="111759">
                <a:moveTo>
                  <a:pt x="0" y="111314"/>
                </a:moveTo>
                <a:lnTo>
                  <a:pt x="1052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8" name="object 3298"/>
          <p:cNvSpPr/>
          <p:nvPr/>
        </p:nvSpPr>
        <p:spPr>
          <a:xfrm>
            <a:off x="13940642" y="10838336"/>
            <a:ext cx="105410" cy="111760"/>
          </a:xfrm>
          <a:custGeom>
            <a:avLst/>
            <a:gdLst/>
            <a:ahLst/>
            <a:cxnLst/>
            <a:rect l="l" t="t" r="r" b="b"/>
            <a:pathLst>
              <a:path w="105409" h="111759">
                <a:moveTo>
                  <a:pt x="0" y="111314"/>
                </a:moveTo>
                <a:lnTo>
                  <a:pt x="1052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9" name="object 3299"/>
          <p:cNvSpPr/>
          <p:nvPr/>
        </p:nvSpPr>
        <p:spPr>
          <a:xfrm>
            <a:off x="13726107" y="10576240"/>
            <a:ext cx="321945" cy="304800"/>
          </a:xfrm>
          <a:custGeom>
            <a:avLst/>
            <a:gdLst/>
            <a:ahLst/>
            <a:cxnLst/>
            <a:rect l="l" t="t" r="r" b="b"/>
            <a:pathLst>
              <a:path w="321944" h="304800">
                <a:moveTo>
                  <a:pt x="0" y="0"/>
                </a:moveTo>
                <a:lnTo>
                  <a:pt x="321800" y="3045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0" name="object 3300"/>
          <p:cNvSpPr/>
          <p:nvPr/>
        </p:nvSpPr>
        <p:spPr>
          <a:xfrm>
            <a:off x="13713964" y="10596479"/>
            <a:ext cx="67945" cy="1270"/>
          </a:xfrm>
          <a:custGeom>
            <a:avLst/>
            <a:gdLst/>
            <a:ahLst/>
            <a:cxnLst/>
            <a:rect l="l" t="t" r="r" b="b"/>
            <a:pathLst>
              <a:path w="67944" h="1270">
                <a:moveTo>
                  <a:pt x="67800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1" name="object 3301"/>
          <p:cNvSpPr/>
          <p:nvPr/>
        </p:nvSpPr>
        <p:spPr>
          <a:xfrm>
            <a:off x="13992251" y="10859586"/>
            <a:ext cx="67945" cy="2540"/>
          </a:xfrm>
          <a:custGeom>
            <a:avLst/>
            <a:gdLst/>
            <a:ahLst/>
            <a:cxnLst/>
            <a:rect l="l" t="t" r="r" b="b"/>
            <a:pathLst>
              <a:path w="67944" h="2540">
                <a:moveTo>
                  <a:pt x="0" y="2023"/>
                </a:moveTo>
                <a:lnTo>
                  <a:pt x="67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2" name="object 3302"/>
          <p:cNvSpPr/>
          <p:nvPr/>
        </p:nvSpPr>
        <p:spPr>
          <a:xfrm>
            <a:off x="12927679" y="11000247"/>
            <a:ext cx="468630" cy="0"/>
          </a:xfrm>
          <a:custGeom>
            <a:avLst/>
            <a:gdLst/>
            <a:ahLst/>
            <a:cxnLst/>
            <a:rect l="l" t="t" r="r" b="b"/>
            <a:pathLst>
              <a:path w="468630" h="0">
                <a:moveTo>
                  <a:pt x="0" y="0"/>
                </a:moveTo>
                <a:lnTo>
                  <a:pt x="4685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3" name="object 3303"/>
          <p:cNvSpPr/>
          <p:nvPr/>
        </p:nvSpPr>
        <p:spPr>
          <a:xfrm>
            <a:off x="13195845" y="10712853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 h="0">
                <a:moveTo>
                  <a:pt x="0" y="0"/>
                </a:moveTo>
                <a:lnTo>
                  <a:pt x="2003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4" name="object 3304"/>
          <p:cNvSpPr/>
          <p:nvPr/>
        </p:nvSpPr>
        <p:spPr>
          <a:xfrm>
            <a:off x="13365853" y="10682495"/>
            <a:ext cx="0" cy="347345"/>
          </a:xfrm>
          <a:custGeom>
            <a:avLst/>
            <a:gdLst/>
            <a:ahLst/>
            <a:cxnLst/>
            <a:rect l="l" t="t" r="r" b="b"/>
            <a:pathLst>
              <a:path w="0" h="347345">
                <a:moveTo>
                  <a:pt x="0" y="3470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5" name="object 3305"/>
          <p:cNvSpPr/>
          <p:nvPr/>
        </p:nvSpPr>
        <p:spPr>
          <a:xfrm>
            <a:off x="13341567" y="1097596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6" name="object 3306"/>
          <p:cNvSpPr/>
          <p:nvPr/>
        </p:nvSpPr>
        <p:spPr>
          <a:xfrm>
            <a:off x="13341567" y="10688566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7" name="object 3307"/>
          <p:cNvSpPr/>
          <p:nvPr/>
        </p:nvSpPr>
        <p:spPr>
          <a:xfrm>
            <a:off x="12207169" y="9044146"/>
            <a:ext cx="2222500" cy="671195"/>
          </a:xfrm>
          <a:custGeom>
            <a:avLst/>
            <a:gdLst/>
            <a:ahLst/>
            <a:cxnLst/>
            <a:rect l="l" t="t" r="r" b="b"/>
            <a:pathLst>
              <a:path w="2222500" h="671195">
                <a:moveTo>
                  <a:pt x="2222245" y="670923"/>
                </a:moveTo>
                <a:lnTo>
                  <a:pt x="2188850" y="610206"/>
                </a:lnTo>
                <a:lnTo>
                  <a:pt x="2150396" y="551513"/>
                </a:lnTo>
                <a:lnTo>
                  <a:pt x="2109918" y="494844"/>
                </a:lnTo>
                <a:lnTo>
                  <a:pt x="2066404" y="440198"/>
                </a:lnTo>
                <a:lnTo>
                  <a:pt x="2018842" y="387577"/>
                </a:lnTo>
                <a:lnTo>
                  <a:pt x="1969257" y="339003"/>
                </a:lnTo>
                <a:lnTo>
                  <a:pt x="1916635" y="292453"/>
                </a:lnTo>
                <a:lnTo>
                  <a:pt x="1861990" y="248940"/>
                </a:lnTo>
                <a:lnTo>
                  <a:pt x="1804309" y="208461"/>
                </a:lnTo>
                <a:lnTo>
                  <a:pt x="1745616" y="172031"/>
                </a:lnTo>
                <a:lnTo>
                  <a:pt x="1683887" y="138637"/>
                </a:lnTo>
                <a:lnTo>
                  <a:pt x="1621146" y="108278"/>
                </a:lnTo>
                <a:lnTo>
                  <a:pt x="1556381" y="80956"/>
                </a:lnTo>
                <a:lnTo>
                  <a:pt x="1490604" y="58693"/>
                </a:lnTo>
                <a:lnTo>
                  <a:pt x="1422803" y="39466"/>
                </a:lnTo>
                <a:lnTo>
                  <a:pt x="1355002" y="23274"/>
                </a:lnTo>
                <a:lnTo>
                  <a:pt x="1285178" y="12143"/>
                </a:lnTo>
                <a:lnTo>
                  <a:pt x="1216365" y="4047"/>
                </a:lnTo>
                <a:lnTo>
                  <a:pt x="1146540" y="0"/>
                </a:lnTo>
                <a:lnTo>
                  <a:pt x="1076716" y="0"/>
                </a:lnTo>
                <a:lnTo>
                  <a:pt x="1005879" y="4047"/>
                </a:lnTo>
                <a:lnTo>
                  <a:pt x="937066" y="12143"/>
                </a:lnTo>
                <a:lnTo>
                  <a:pt x="868254" y="23274"/>
                </a:lnTo>
                <a:lnTo>
                  <a:pt x="799441" y="39466"/>
                </a:lnTo>
                <a:lnTo>
                  <a:pt x="732652" y="58693"/>
                </a:lnTo>
                <a:lnTo>
                  <a:pt x="665864" y="80956"/>
                </a:lnTo>
                <a:lnTo>
                  <a:pt x="601099" y="108278"/>
                </a:lnTo>
                <a:lnTo>
                  <a:pt x="538358" y="138637"/>
                </a:lnTo>
                <a:lnTo>
                  <a:pt x="476629" y="172031"/>
                </a:lnTo>
                <a:lnTo>
                  <a:pt x="417935" y="208461"/>
                </a:lnTo>
                <a:lnTo>
                  <a:pt x="360254" y="248940"/>
                </a:lnTo>
                <a:lnTo>
                  <a:pt x="305609" y="292453"/>
                </a:lnTo>
                <a:lnTo>
                  <a:pt x="252987" y="339003"/>
                </a:lnTo>
                <a:lnTo>
                  <a:pt x="203402" y="387577"/>
                </a:lnTo>
                <a:lnTo>
                  <a:pt x="156852" y="440198"/>
                </a:lnTo>
                <a:lnTo>
                  <a:pt x="112326" y="494844"/>
                </a:lnTo>
                <a:lnTo>
                  <a:pt x="71848" y="551513"/>
                </a:lnTo>
                <a:lnTo>
                  <a:pt x="34406" y="610206"/>
                </a:lnTo>
                <a:lnTo>
                  <a:pt x="0" y="6709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8" name="object 3308"/>
          <p:cNvSpPr/>
          <p:nvPr/>
        </p:nvSpPr>
        <p:spPr>
          <a:xfrm>
            <a:off x="12229432" y="9074505"/>
            <a:ext cx="2178050" cy="662305"/>
          </a:xfrm>
          <a:custGeom>
            <a:avLst/>
            <a:gdLst/>
            <a:ahLst/>
            <a:cxnLst/>
            <a:rect l="l" t="t" r="r" b="b"/>
            <a:pathLst>
              <a:path w="2178050" h="662304">
                <a:moveTo>
                  <a:pt x="2177719" y="661816"/>
                </a:moveTo>
                <a:lnTo>
                  <a:pt x="2144324" y="602111"/>
                </a:lnTo>
                <a:lnTo>
                  <a:pt x="2107894" y="543417"/>
                </a:lnTo>
                <a:lnTo>
                  <a:pt x="2068428" y="487760"/>
                </a:lnTo>
                <a:lnTo>
                  <a:pt x="2024914" y="434127"/>
                </a:lnTo>
                <a:lnTo>
                  <a:pt x="1979376" y="382517"/>
                </a:lnTo>
                <a:lnTo>
                  <a:pt x="1930803" y="333943"/>
                </a:lnTo>
                <a:lnTo>
                  <a:pt x="1879193" y="288406"/>
                </a:lnTo>
                <a:lnTo>
                  <a:pt x="1825560" y="245904"/>
                </a:lnTo>
                <a:lnTo>
                  <a:pt x="1769902" y="205426"/>
                </a:lnTo>
                <a:lnTo>
                  <a:pt x="1711209" y="168995"/>
                </a:lnTo>
                <a:lnTo>
                  <a:pt x="1651504" y="135601"/>
                </a:lnTo>
                <a:lnTo>
                  <a:pt x="1589775" y="106254"/>
                </a:lnTo>
                <a:lnTo>
                  <a:pt x="1526022" y="79944"/>
                </a:lnTo>
                <a:lnTo>
                  <a:pt x="1461257" y="57681"/>
                </a:lnTo>
                <a:lnTo>
                  <a:pt x="1395480" y="38454"/>
                </a:lnTo>
                <a:lnTo>
                  <a:pt x="1327680" y="23274"/>
                </a:lnTo>
                <a:lnTo>
                  <a:pt x="1259879" y="11131"/>
                </a:lnTo>
                <a:lnTo>
                  <a:pt x="1192078" y="4047"/>
                </a:lnTo>
                <a:lnTo>
                  <a:pt x="1123266" y="0"/>
                </a:lnTo>
                <a:lnTo>
                  <a:pt x="1054453" y="0"/>
                </a:lnTo>
                <a:lnTo>
                  <a:pt x="985640" y="4047"/>
                </a:lnTo>
                <a:lnTo>
                  <a:pt x="917839" y="11131"/>
                </a:lnTo>
                <a:lnTo>
                  <a:pt x="850039" y="23274"/>
                </a:lnTo>
                <a:lnTo>
                  <a:pt x="783250" y="38454"/>
                </a:lnTo>
                <a:lnTo>
                  <a:pt x="716461" y="57681"/>
                </a:lnTo>
                <a:lnTo>
                  <a:pt x="651696" y="79944"/>
                </a:lnTo>
                <a:lnTo>
                  <a:pt x="587943" y="106254"/>
                </a:lnTo>
                <a:lnTo>
                  <a:pt x="526214" y="135601"/>
                </a:lnTo>
                <a:lnTo>
                  <a:pt x="466509" y="168995"/>
                </a:lnTo>
                <a:lnTo>
                  <a:pt x="407816" y="205426"/>
                </a:lnTo>
                <a:lnTo>
                  <a:pt x="352159" y="245904"/>
                </a:lnTo>
                <a:lnTo>
                  <a:pt x="298525" y="288406"/>
                </a:lnTo>
                <a:lnTo>
                  <a:pt x="246916" y="333943"/>
                </a:lnTo>
                <a:lnTo>
                  <a:pt x="198342" y="382517"/>
                </a:lnTo>
                <a:lnTo>
                  <a:pt x="152804" y="434127"/>
                </a:lnTo>
                <a:lnTo>
                  <a:pt x="109290" y="487760"/>
                </a:lnTo>
                <a:lnTo>
                  <a:pt x="69824" y="543417"/>
                </a:lnTo>
                <a:lnTo>
                  <a:pt x="33394" y="602111"/>
                </a:lnTo>
                <a:lnTo>
                  <a:pt x="0" y="6618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9" name="object 3309"/>
          <p:cNvSpPr/>
          <p:nvPr/>
        </p:nvSpPr>
        <p:spPr>
          <a:xfrm>
            <a:off x="14104432" y="9418843"/>
            <a:ext cx="95885" cy="94615"/>
          </a:xfrm>
          <a:custGeom>
            <a:avLst/>
            <a:gdLst/>
            <a:ahLst/>
            <a:cxnLst/>
            <a:rect l="l" t="t" r="r" b="b"/>
            <a:pathLst>
              <a:path w="95884" h="94615">
                <a:moveTo>
                  <a:pt x="95269" y="47792"/>
                </a:moveTo>
                <a:lnTo>
                  <a:pt x="77892" y="10796"/>
                </a:lnTo>
                <a:lnTo>
                  <a:pt x="52377" y="0"/>
                </a:lnTo>
                <a:lnTo>
                  <a:pt x="36588" y="1800"/>
                </a:lnTo>
                <a:lnTo>
                  <a:pt x="23081" y="7126"/>
                </a:lnTo>
                <a:lnTo>
                  <a:pt x="12232" y="15421"/>
                </a:lnTo>
                <a:lnTo>
                  <a:pt x="4413" y="26132"/>
                </a:lnTo>
                <a:lnTo>
                  <a:pt x="0" y="38705"/>
                </a:lnTo>
                <a:lnTo>
                  <a:pt x="1391" y="55507"/>
                </a:lnTo>
                <a:lnTo>
                  <a:pt x="6108" y="69683"/>
                </a:lnTo>
                <a:lnTo>
                  <a:pt x="13651" y="81019"/>
                </a:lnTo>
                <a:lnTo>
                  <a:pt x="23517" y="89301"/>
                </a:lnTo>
                <a:lnTo>
                  <a:pt x="35207" y="94316"/>
                </a:lnTo>
                <a:lnTo>
                  <a:pt x="52680" y="93310"/>
                </a:lnTo>
                <a:lnTo>
                  <a:pt x="87644" y="72914"/>
                </a:lnTo>
                <a:lnTo>
                  <a:pt x="95238" y="49524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0" name="object 3310"/>
          <p:cNvSpPr/>
          <p:nvPr/>
        </p:nvSpPr>
        <p:spPr>
          <a:xfrm>
            <a:off x="13271596" y="9073768"/>
            <a:ext cx="95885" cy="94615"/>
          </a:xfrm>
          <a:custGeom>
            <a:avLst/>
            <a:gdLst/>
            <a:ahLst/>
            <a:cxnLst/>
            <a:rect l="l" t="t" r="r" b="b"/>
            <a:pathLst>
              <a:path w="95884" h="94615">
                <a:moveTo>
                  <a:pt x="95269" y="47792"/>
                </a:moveTo>
                <a:lnTo>
                  <a:pt x="77892" y="10796"/>
                </a:lnTo>
                <a:lnTo>
                  <a:pt x="52377" y="0"/>
                </a:lnTo>
                <a:lnTo>
                  <a:pt x="36588" y="1800"/>
                </a:lnTo>
                <a:lnTo>
                  <a:pt x="23081" y="7126"/>
                </a:lnTo>
                <a:lnTo>
                  <a:pt x="12232" y="15421"/>
                </a:lnTo>
                <a:lnTo>
                  <a:pt x="4413" y="26132"/>
                </a:lnTo>
                <a:lnTo>
                  <a:pt x="0" y="38705"/>
                </a:lnTo>
                <a:lnTo>
                  <a:pt x="1391" y="55507"/>
                </a:lnTo>
                <a:lnTo>
                  <a:pt x="6108" y="69683"/>
                </a:lnTo>
                <a:lnTo>
                  <a:pt x="13651" y="81019"/>
                </a:lnTo>
                <a:lnTo>
                  <a:pt x="23517" y="89301"/>
                </a:lnTo>
                <a:lnTo>
                  <a:pt x="35207" y="94316"/>
                </a:lnTo>
                <a:lnTo>
                  <a:pt x="52680" y="93310"/>
                </a:lnTo>
                <a:lnTo>
                  <a:pt x="87644" y="72914"/>
                </a:lnTo>
                <a:lnTo>
                  <a:pt x="95238" y="49524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1" name="object 3311"/>
          <p:cNvSpPr/>
          <p:nvPr/>
        </p:nvSpPr>
        <p:spPr>
          <a:xfrm>
            <a:off x="12438760" y="9418843"/>
            <a:ext cx="95885" cy="94615"/>
          </a:xfrm>
          <a:custGeom>
            <a:avLst/>
            <a:gdLst/>
            <a:ahLst/>
            <a:cxnLst/>
            <a:rect l="l" t="t" r="r" b="b"/>
            <a:pathLst>
              <a:path w="95884" h="94615">
                <a:moveTo>
                  <a:pt x="95269" y="47792"/>
                </a:moveTo>
                <a:lnTo>
                  <a:pt x="77892" y="10796"/>
                </a:lnTo>
                <a:lnTo>
                  <a:pt x="52377" y="0"/>
                </a:lnTo>
                <a:lnTo>
                  <a:pt x="36588" y="1800"/>
                </a:lnTo>
                <a:lnTo>
                  <a:pt x="23081" y="7126"/>
                </a:lnTo>
                <a:lnTo>
                  <a:pt x="12232" y="15421"/>
                </a:lnTo>
                <a:lnTo>
                  <a:pt x="4413" y="26132"/>
                </a:lnTo>
                <a:lnTo>
                  <a:pt x="0" y="38705"/>
                </a:lnTo>
                <a:lnTo>
                  <a:pt x="1391" y="55507"/>
                </a:lnTo>
                <a:lnTo>
                  <a:pt x="6108" y="69683"/>
                </a:lnTo>
                <a:lnTo>
                  <a:pt x="13651" y="81019"/>
                </a:lnTo>
                <a:lnTo>
                  <a:pt x="23517" y="89301"/>
                </a:lnTo>
                <a:lnTo>
                  <a:pt x="35207" y="94316"/>
                </a:lnTo>
                <a:lnTo>
                  <a:pt x="52680" y="93310"/>
                </a:lnTo>
                <a:lnTo>
                  <a:pt x="87644" y="72914"/>
                </a:lnTo>
                <a:lnTo>
                  <a:pt x="95238" y="49524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2" name="object 3312"/>
          <p:cNvSpPr/>
          <p:nvPr/>
        </p:nvSpPr>
        <p:spPr>
          <a:xfrm>
            <a:off x="13168523" y="8715261"/>
            <a:ext cx="299720" cy="328930"/>
          </a:xfrm>
          <a:custGeom>
            <a:avLst/>
            <a:gdLst/>
            <a:ahLst/>
            <a:cxnLst/>
            <a:rect l="l" t="t" r="r" b="b"/>
            <a:pathLst>
              <a:path w="299719" h="328929">
                <a:moveTo>
                  <a:pt x="0" y="298525"/>
                </a:moveTo>
                <a:lnTo>
                  <a:pt x="299537" y="298525"/>
                </a:lnTo>
                <a:lnTo>
                  <a:pt x="299537" y="0"/>
                </a:lnTo>
                <a:lnTo>
                  <a:pt x="0" y="0"/>
                </a:lnTo>
                <a:lnTo>
                  <a:pt x="0" y="298525"/>
                </a:lnTo>
                <a:lnTo>
                  <a:pt x="0" y="328884"/>
                </a:lnTo>
                <a:lnTo>
                  <a:pt x="299537" y="328884"/>
                </a:lnTo>
                <a:lnTo>
                  <a:pt x="299537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3" name="object 3313"/>
          <p:cNvSpPr/>
          <p:nvPr/>
        </p:nvSpPr>
        <p:spPr>
          <a:xfrm>
            <a:off x="12305328" y="9170640"/>
            <a:ext cx="2026285" cy="628650"/>
          </a:xfrm>
          <a:custGeom>
            <a:avLst/>
            <a:gdLst/>
            <a:ahLst/>
            <a:cxnLst/>
            <a:rect l="l" t="t" r="r" b="b"/>
            <a:pathLst>
              <a:path w="2026284" h="628650">
                <a:moveTo>
                  <a:pt x="2025926" y="628421"/>
                </a:moveTo>
                <a:lnTo>
                  <a:pt x="1994556" y="567704"/>
                </a:lnTo>
                <a:lnTo>
                  <a:pt x="1959137" y="510023"/>
                </a:lnTo>
                <a:lnTo>
                  <a:pt x="1919671" y="454366"/>
                </a:lnTo>
                <a:lnTo>
                  <a:pt x="1878181" y="401744"/>
                </a:lnTo>
                <a:lnTo>
                  <a:pt x="1832643" y="351147"/>
                </a:lnTo>
                <a:lnTo>
                  <a:pt x="1784070" y="302573"/>
                </a:lnTo>
                <a:lnTo>
                  <a:pt x="1733472" y="258047"/>
                </a:lnTo>
                <a:lnTo>
                  <a:pt x="1679839" y="216557"/>
                </a:lnTo>
                <a:lnTo>
                  <a:pt x="1624181" y="178103"/>
                </a:lnTo>
                <a:lnTo>
                  <a:pt x="1565488" y="142685"/>
                </a:lnTo>
                <a:lnTo>
                  <a:pt x="1505783" y="111314"/>
                </a:lnTo>
                <a:lnTo>
                  <a:pt x="1443042" y="83991"/>
                </a:lnTo>
                <a:lnTo>
                  <a:pt x="1379289" y="59705"/>
                </a:lnTo>
                <a:lnTo>
                  <a:pt x="1314524" y="40478"/>
                </a:lnTo>
                <a:lnTo>
                  <a:pt x="1248747" y="24286"/>
                </a:lnTo>
                <a:lnTo>
                  <a:pt x="1181959" y="12143"/>
                </a:lnTo>
                <a:lnTo>
                  <a:pt x="1115170" y="4047"/>
                </a:lnTo>
                <a:lnTo>
                  <a:pt x="1047369" y="0"/>
                </a:lnTo>
                <a:lnTo>
                  <a:pt x="979568" y="0"/>
                </a:lnTo>
                <a:lnTo>
                  <a:pt x="911768" y="4047"/>
                </a:lnTo>
                <a:lnTo>
                  <a:pt x="843967" y="12143"/>
                </a:lnTo>
                <a:lnTo>
                  <a:pt x="777178" y="24286"/>
                </a:lnTo>
                <a:lnTo>
                  <a:pt x="711401" y="40478"/>
                </a:lnTo>
                <a:lnTo>
                  <a:pt x="646636" y="59705"/>
                </a:lnTo>
                <a:lnTo>
                  <a:pt x="582883" y="83991"/>
                </a:lnTo>
                <a:lnTo>
                  <a:pt x="521154" y="111314"/>
                </a:lnTo>
                <a:lnTo>
                  <a:pt x="460437" y="142685"/>
                </a:lnTo>
                <a:lnTo>
                  <a:pt x="402756" y="178103"/>
                </a:lnTo>
                <a:lnTo>
                  <a:pt x="346087" y="216557"/>
                </a:lnTo>
                <a:lnTo>
                  <a:pt x="292453" y="258047"/>
                </a:lnTo>
                <a:lnTo>
                  <a:pt x="241856" y="302573"/>
                </a:lnTo>
                <a:lnTo>
                  <a:pt x="193282" y="351147"/>
                </a:lnTo>
                <a:lnTo>
                  <a:pt x="148756" y="401744"/>
                </a:lnTo>
                <a:lnTo>
                  <a:pt x="106254" y="454366"/>
                </a:lnTo>
                <a:lnTo>
                  <a:pt x="67800" y="510023"/>
                </a:lnTo>
                <a:lnTo>
                  <a:pt x="32382" y="567704"/>
                </a:lnTo>
                <a:lnTo>
                  <a:pt x="0" y="6284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4" name="object 3314"/>
          <p:cNvSpPr/>
          <p:nvPr/>
        </p:nvSpPr>
        <p:spPr>
          <a:xfrm>
            <a:off x="12319496" y="9187843"/>
            <a:ext cx="1997710" cy="621665"/>
          </a:xfrm>
          <a:custGeom>
            <a:avLst/>
            <a:gdLst/>
            <a:ahLst/>
            <a:cxnLst/>
            <a:rect l="l" t="t" r="r" b="b"/>
            <a:pathLst>
              <a:path w="1997709" h="621665">
                <a:moveTo>
                  <a:pt x="1997592" y="621338"/>
                </a:moveTo>
                <a:lnTo>
                  <a:pt x="1966221" y="561633"/>
                </a:lnTo>
                <a:lnTo>
                  <a:pt x="1930803" y="504963"/>
                </a:lnTo>
                <a:lnTo>
                  <a:pt x="1893361" y="449306"/>
                </a:lnTo>
                <a:lnTo>
                  <a:pt x="1851871" y="396684"/>
                </a:lnTo>
                <a:lnTo>
                  <a:pt x="1807345" y="347099"/>
                </a:lnTo>
                <a:lnTo>
                  <a:pt x="1759783" y="299537"/>
                </a:lnTo>
                <a:lnTo>
                  <a:pt x="1709185" y="256023"/>
                </a:lnTo>
                <a:lnTo>
                  <a:pt x="1656564" y="214533"/>
                </a:lnTo>
                <a:lnTo>
                  <a:pt x="1600907" y="176079"/>
                </a:lnTo>
                <a:lnTo>
                  <a:pt x="1544237" y="141673"/>
                </a:lnTo>
                <a:lnTo>
                  <a:pt x="1484532" y="111314"/>
                </a:lnTo>
                <a:lnTo>
                  <a:pt x="1423815" y="82980"/>
                </a:lnTo>
                <a:lnTo>
                  <a:pt x="1361074" y="59705"/>
                </a:lnTo>
                <a:lnTo>
                  <a:pt x="1296309" y="39466"/>
                </a:lnTo>
                <a:lnTo>
                  <a:pt x="1231544" y="24286"/>
                </a:lnTo>
                <a:lnTo>
                  <a:pt x="1165767" y="12143"/>
                </a:lnTo>
                <a:lnTo>
                  <a:pt x="1098979" y="4047"/>
                </a:lnTo>
                <a:lnTo>
                  <a:pt x="1032190" y="0"/>
                </a:lnTo>
                <a:lnTo>
                  <a:pt x="965401" y="0"/>
                </a:lnTo>
                <a:lnTo>
                  <a:pt x="898612" y="4047"/>
                </a:lnTo>
                <a:lnTo>
                  <a:pt x="831824" y="12143"/>
                </a:lnTo>
                <a:lnTo>
                  <a:pt x="766047" y="24286"/>
                </a:lnTo>
                <a:lnTo>
                  <a:pt x="701282" y="39466"/>
                </a:lnTo>
                <a:lnTo>
                  <a:pt x="637529" y="59705"/>
                </a:lnTo>
                <a:lnTo>
                  <a:pt x="574788" y="82980"/>
                </a:lnTo>
                <a:lnTo>
                  <a:pt x="513059" y="111314"/>
                </a:lnTo>
                <a:lnTo>
                  <a:pt x="454366" y="141673"/>
                </a:lnTo>
                <a:lnTo>
                  <a:pt x="396684" y="176079"/>
                </a:lnTo>
                <a:lnTo>
                  <a:pt x="341027" y="214533"/>
                </a:lnTo>
                <a:lnTo>
                  <a:pt x="288406" y="256023"/>
                </a:lnTo>
                <a:lnTo>
                  <a:pt x="237808" y="299537"/>
                </a:lnTo>
                <a:lnTo>
                  <a:pt x="190246" y="347099"/>
                </a:lnTo>
                <a:lnTo>
                  <a:pt x="145720" y="396684"/>
                </a:lnTo>
                <a:lnTo>
                  <a:pt x="104230" y="449306"/>
                </a:lnTo>
                <a:lnTo>
                  <a:pt x="66788" y="504963"/>
                </a:lnTo>
                <a:lnTo>
                  <a:pt x="31370" y="561633"/>
                </a:lnTo>
                <a:lnTo>
                  <a:pt x="0" y="6213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5" name="object 3315"/>
          <p:cNvSpPr/>
          <p:nvPr/>
        </p:nvSpPr>
        <p:spPr>
          <a:xfrm>
            <a:off x="13318292" y="9100815"/>
            <a:ext cx="85090" cy="27940"/>
          </a:xfrm>
          <a:custGeom>
            <a:avLst/>
            <a:gdLst/>
            <a:ahLst/>
            <a:cxnLst/>
            <a:rect l="l" t="t" r="r" b="b"/>
            <a:pathLst>
              <a:path w="85090" h="27940">
                <a:moveTo>
                  <a:pt x="81968" y="0"/>
                </a:moveTo>
                <a:lnTo>
                  <a:pt x="0" y="21250"/>
                </a:lnTo>
                <a:lnTo>
                  <a:pt x="85003" y="27322"/>
                </a:lnTo>
                <a:lnTo>
                  <a:pt x="8196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6" name="object 3316"/>
          <p:cNvSpPr/>
          <p:nvPr/>
        </p:nvSpPr>
        <p:spPr>
          <a:xfrm>
            <a:off x="13318292" y="9100815"/>
            <a:ext cx="85090" cy="27940"/>
          </a:xfrm>
          <a:custGeom>
            <a:avLst/>
            <a:gdLst/>
            <a:ahLst/>
            <a:cxnLst/>
            <a:rect l="l" t="t" r="r" b="b"/>
            <a:pathLst>
              <a:path w="85090" h="27940">
                <a:moveTo>
                  <a:pt x="85003" y="27322"/>
                </a:moveTo>
                <a:lnTo>
                  <a:pt x="0" y="21250"/>
                </a:lnTo>
                <a:lnTo>
                  <a:pt x="81968" y="0"/>
                </a:lnTo>
                <a:lnTo>
                  <a:pt x="85003" y="2732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7" name="object 3317"/>
          <p:cNvSpPr/>
          <p:nvPr/>
        </p:nvSpPr>
        <p:spPr>
          <a:xfrm>
            <a:off x="13402284" y="9048194"/>
            <a:ext cx="766445" cy="67310"/>
          </a:xfrm>
          <a:custGeom>
            <a:avLst/>
            <a:gdLst/>
            <a:ahLst/>
            <a:cxnLst/>
            <a:rect l="l" t="t" r="r" b="b"/>
            <a:pathLst>
              <a:path w="766444" h="67309">
                <a:moveTo>
                  <a:pt x="0" y="66788"/>
                </a:moveTo>
                <a:lnTo>
                  <a:pt x="766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8" name="object 3318"/>
          <p:cNvSpPr/>
          <p:nvPr/>
        </p:nvSpPr>
        <p:spPr>
          <a:xfrm>
            <a:off x="14141008" y="9382138"/>
            <a:ext cx="27940" cy="85090"/>
          </a:xfrm>
          <a:custGeom>
            <a:avLst/>
            <a:gdLst/>
            <a:ahLst/>
            <a:cxnLst/>
            <a:rect l="l" t="t" r="r" b="b"/>
            <a:pathLst>
              <a:path w="27940" h="85090">
                <a:moveTo>
                  <a:pt x="0" y="0"/>
                </a:moveTo>
                <a:lnTo>
                  <a:pt x="10119" y="85003"/>
                </a:lnTo>
                <a:lnTo>
                  <a:pt x="27322" y="20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9" name="object 3319"/>
          <p:cNvSpPr/>
          <p:nvPr/>
        </p:nvSpPr>
        <p:spPr>
          <a:xfrm>
            <a:off x="14141008" y="9382138"/>
            <a:ext cx="27940" cy="85090"/>
          </a:xfrm>
          <a:custGeom>
            <a:avLst/>
            <a:gdLst/>
            <a:ahLst/>
            <a:cxnLst/>
            <a:rect l="l" t="t" r="r" b="b"/>
            <a:pathLst>
              <a:path w="27940" h="85090">
                <a:moveTo>
                  <a:pt x="27322" y="2023"/>
                </a:moveTo>
                <a:lnTo>
                  <a:pt x="10119" y="85003"/>
                </a:lnTo>
                <a:lnTo>
                  <a:pt x="0" y="0"/>
                </a:lnTo>
                <a:lnTo>
                  <a:pt x="27322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0" name="object 3320"/>
          <p:cNvSpPr/>
          <p:nvPr/>
        </p:nvSpPr>
        <p:spPr>
          <a:xfrm>
            <a:off x="14155176" y="9048194"/>
            <a:ext cx="71120" cy="335280"/>
          </a:xfrm>
          <a:custGeom>
            <a:avLst/>
            <a:gdLst/>
            <a:ahLst/>
            <a:cxnLst/>
            <a:rect l="l" t="t" r="r" b="b"/>
            <a:pathLst>
              <a:path w="71119" h="335279">
                <a:moveTo>
                  <a:pt x="0" y="334955"/>
                </a:moveTo>
                <a:lnTo>
                  <a:pt x="13155" y="0"/>
                </a:lnTo>
                <a:lnTo>
                  <a:pt x="37442" y="0"/>
                </a:ln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1" name="object 3321"/>
          <p:cNvSpPr/>
          <p:nvPr/>
        </p:nvSpPr>
        <p:spPr>
          <a:xfrm>
            <a:off x="12412595" y="9401364"/>
            <a:ext cx="73025" cy="66040"/>
          </a:xfrm>
          <a:custGeom>
            <a:avLst/>
            <a:gdLst/>
            <a:ahLst/>
            <a:cxnLst/>
            <a:rect l="l" t="t" r="r" b="b"/>
            <a:pathLst>
              <a:path w="73025" h="66040">
                <a:moveTo>
                  <a:pt x="18215" y="0"/>
                </a:moveTo>
                <a:lnTo>
                  <a:pt x="0" y="21250"/>
                </a:lnTo>
                <a:lnTo>
                  <a:pt x="72860" y="65776"/>
                </a:lnTo>
                <a:lnTo>
                  <a:pt x="182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2" name="object 3322"/>
          <p:cNvSpPr/>
          <p:nvPr/>
        </p:nvSpPr>
        <p:spPr>
          <a:xfrm>
            <a:off x="12412595" y="9401364"/>
            <a:ext cx="73025" cy="66040"/>
          </a:xfrm>
          <a:custGeom>
            <a:avLst/>
            <a:gdLst/>
            <a:ahLst/>
            <a:cxnLst/>
            <a:rect l="l" t="t" r="r" b="b"/>
            <a:pathLst>
              <a:path w="73025" h="66040">
                <a:moveTo>
                  <a:pt x="18215" y="0"/>
                </a:moveTo>
                <a:lnTo>
                  <a:pt x="72860" y="65776"/>
                </a:lnTo>
                <a:lnTo>
                  <a:pt x="0" y="21250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3" name="object 3323"/>
          <p:cNvSpPr/>
          <p:nvPr/>
        </p:nvSpPr>
        <p:spPr>
          <a:xfrm>
            <a:off x="12227408" y="9294098"/>
            <a:ext cx="194310" cy="118745"/>
          </a:xfrm>
          <a:custGeom>
            <a:avLst/>
            <a:gdLst/>
            <a:ahLst/>
            <a:cxnLst/>
            <a:rect l="l" t="t" r="r" b="b"/>
            <a:pathLst>
              <a:path w="194309" h="118745">
                <a:moveTo>
                  <a:pt x="194294" y="118398"/>
                </a:moveTo>
                <a:lnTo>
                  <a:pt x="57681" y="0"/>
                </a:lnTo>
                <a:lnTo>
                  <a:pt x="33394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4" name="object 3324"/>
          <p:cNvSpPr/>
          <p:nvPr/>
        </p:nvSpPr>
        <p:spPr>
          <a:xfrm>
            <a:off x="13860698" y="9373030"/>
            <a:ext cx="73025" cy="64769"/>
          </a:xfrm>
          <a:custGeom>
            <a:avLst/>
            <a:gdLst/>
            <a:ahLst/>
            <a:cxnLst/>
            <a:rect l="l" t="t" r="r" b="b"/>
            <a:pathLst>
              <a:path w="73025" h="64770">
                <a:moveTo>
                  <a:pt x="72860" y="0"/>
                </a:moveTo>
                <a:lnTo>
                  <a:pt x="0" y="43513"/>
                </a:lnTo>
                <a:lnTo>
                  <a:pt x="18215" y="64764"/>
                </a:lnTo>
                <a:lnTo>
                  <a:pt x="728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5" name="object 3325"/>
          <p:cNvSpPr/>
          <p:nvPr/>
        </p:nvSpPr>
        <p:spPr>
          <a:xfrm>
            <a:off x="13860698" y="9373030"/>
            <a:ext cx="73025" cy="64769"/>
          </a:xfrm>
          <a:custGeom>
            <a:avLst/>
            <a:gdLst/>
            <a:ahLst/>
            <a:cxnLst/>
            <a:rect l="l" t="t" r="r" b="b"/>
            <a:pathLst>
              <a:path w="73025" h="64770">
                <a:moveTo>
                  <a:pt x="0" y="43513"/>
                </a:moveTo>
                <a:lnTo>
                  <a:pt x="72860" y="0"/>
                </a:lnTo>
                <a:lnTo>
                  <a:pt x="18215" y="64764"/>
                </a:lnTo>
                <a:lnTo>
                  <a:pt x="0" y="4351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6" name="object 3326"/>
          <p:cNvSpPr/>
          <p:nvPr/>
        </p:nvSpPr>
        <p:spPr>
          <a:xfrm>
            <a:off x="13100722" y="9426664"/>
            <a:ext cx="769620" cy="313055"/>
          </a:xfrm>
          <a:custGeom>
            <a:avLst/>
            <a:gdLst/>
            <a:ahLst/>
            <a:cxnLst/>
            <a:rect l="l" t="t" r="r" b="b"/>
            <a:pathLst>
              <a:path w="769619" h="313054">
                <a:moveTo>
                  <a:pt x="769083" y="0"/>
                </a:moveTo>
                <a:lnTo>
                  <a:pt x="403768" y="312692"/>
                </a:lnTo>
                <a:lnTo>
                  <a:pt x="380493" y="312692"/>
                </a:lnTo>
                <a:lnTo>
                  <a:pt x="0" y="3126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7" name="object 3327"/>
          <p:cNvSpPr/>
          <p:nvPr/>
        </p:nvSpPr>
        <p:spPr>
          <a:xfrm>
            <a:off x="13347637" y="883770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09">
                <a:moveTo>
                  <a:pt x="51609" y="0"/>
                </a:moveTo>
                <a:lnTo>
                  <a:pt x="0" y="66788"/>
                </a:lnTo>
                <a:lnTo>
                  <a:pt x="70836" y="21250"/>
                </a:lnTo>
                <a:lnTo>
                  <a:pt x="516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8" name="object 3328"/>
          <p:cNvSpPr/>
          <p:nvPr/>
        </p:nvSpPr>
        <p:spPr>
          <a:xfrm>
            <a:off x="13347637" y="883770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09">
                <a:moveTo>
                  <a:pt x="70836" y="21250"/>
                </a:moveTo>
                <a:lnTo>
                  <a:pt x="0" y="66788"/>
                </a:lnTo>
                <a:lnTo>
                  <a:pt x="51609" y="0"/>
                </a:lnTo>
                <a:lnTo>
                  <a:pt x="70836" y="2125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9" name="object 3329"/>
          <p:cNvSpPr/>
          <p:nvPr/>
        </p:nvSpPr>
        <p:spPr>
          <a:xfrm>
            <a:off x="13409367" y="8689963"/>
            <a:ext cx="577215" cy="159385"/>
          </a:xfrm>
          <a:custGeom>
            <a:avLst/>
            <a:gdLst/>
            <a:ahLst/>
            <a:cxnLst/>
            <a:rect l="l" t="t" r="r" b="b"/>
            <a:pathLst>
              <a:path w="577215" h="159384">
                <a:moveTo>
                  <a:pt x="0" y="158876"/>
                </a:moveTo>
                <a:lnTo>
                  <a:pt x="173043" y="0"/>
                </a:lnTo>
                <a:lnTo>
                  <a:pt x="196318" y="0"/>
                </a:lnTo>
                <a:lnTo>
                  <a:pt x="576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0" name="object 3330"/>
          <p:cNvSpPr/>
          <p:nvPr/>
        </p:nvSpPr>
        <p:spPr>
          <a:xfrm>
            <a:off x="13351685" y="9074505"/>
            <a:ext cx="38735" cy="29845"/>
          </a:xfrm>
          <a:custGeom>
            <a:avLst/>
            <a:gdLst/>
            <a:ahLst/>
            <a:cxnLst/>
            <a:rect l="l" t="t" r="r" b="b"/>
            <a:pathLst>
              <a:path w="38734" h="29845">
                <a:moveTo>
                  <a:pt x="0" y="0"/>
                </a:moveTo>
                <a:lnTo>
                  <a:pt x="1011" y="2023"/>
                </a:lnTo>
                <a:lnTo>
                  <a:pt x="10119" y="29346"/>
                </a:lnTo>
                <a:lnTo>
                  <a:pt x="38454" y="20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1" name="object 3331"/>
          <p:cNvSpPr/>
          <p:nvPr/>
        </p:nvSpPr>
        <p:spPr>
          <a:xfrm>
            <a:off x="13351685" y="9074505"/>
            <a:ext cx="38735" cy="2540"/>
          </a:xfrm>
          <a:custGeom>
            <a:avLst/>
            <a:gdLst/>
            <a:ahLst/>
            <a:cxnLst/>
            <a:rect l="l" t="t" r="r" b="b"/>
            <a:pathLst>
              <a:path w="38734" h="2540">
                <a:moveTo>
                  <a:pt x="0" y="0"/>
                </a:moveTo>
                <a:lnTo>
                  <a:pt x="38454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2" name="object 3332"/>
          <p:cNvSpPr/>
          <p:nvPr/>
        </p:nvSpPr>
        <p:spPr>
          <a:xfrm>
            <a:off x="13352698" y="9076528"/>
            <a:ext cx="37465" cy="27940"/>
          </a:xfrm>
          <a:custGeom>
            <a:avLst/>
            <a:gdLst/>
            <a:ahLst/>
            <a:cxnLst/>
            <a:rect l="l" t="t" r="r" b="b"/>
            <a:pathLst>
              <a:path w="37465" h="27940">
                <a:moveTo>
                  <a:pt x="37442" y="0"/>
                </a:moveTo>
                <a:lnTo>
                  <a:pt x="0" y="0"/>
                </a:lnTo>
                <a:lnTo>
                  <a:pt x="9107" y="27322"/>
                </a:lnTo>
                <a:lnTo>
                  <a:pt x="3744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3" name="object 3333"/>
          <p:cNvSpPr/>
          <p:nvPr/>
        </p:nvSpPr>
        <p:spPr>
          <a:xfrm>
            <a:off x="12229432" y="9074505"/>
            <a:ext cx="2178050" cy="662305"/>
          </a:xfrm>
          <a:custGeom>
            <a:avLst/>
            <a:gdLst/>
            <a:ahLst/>
            <a:cxnLst/>
            <a:rect l="l" t="t" r="r" b="b"/>
            <a:pathLst>
              <a:path w="2178050" h="662304">
                <a:moveTo>
                  <a:pt x="2177719" y="661816"/>
                </a:moveTo>
                <a:lnTo>
                  <a:pt x="2144324" y="602111"/>
                </a:lnTo>
                <a:lnTo>
                  <a:pt x="2107894" y="543417"/>
                </a:lnTo>
                <a:lnTo>
                  <a:pt x="2068428" y="487760"/>
                </a:lnTo>
                <a:lnTo>
                  <a:pt x="2024914" y="434127"/>
                </a:lnTo>
                <a:lnTo>
                  <a:pt x="1979376" y="382517"/>
                </a:lnTo>
                <a:lnTo>
                  <a:pt x="1930803" y="333943"/>
                </a:lnTo>
                <a:lnTo>
                  <a:pt x="1879193" y="288406"/>
                </a:lnTo>
                <a:lnTo>
                  <a:pt x="1825560" y="245904"/>
                </a:lnTo>
                <a:lnTo>
                  <a:pt x="1769902" y="205426"/>
                </a:lnTo>
                <a:lnTo>
                  <a:pt x="1711209" y="168995"/>
                </a:lnTo>
                <a:lnTo>
                  <a:pt x="1651504" y="135601"/>
                </a:lnTo>
                <a:lnTo>
                  <a:pt x="1589775" y="106254"/>
                </a:lnTo>
                <a:lnTo>
                  <a:pt x="1526022" y="79944"/>
                </a:lnTo>
                <a:lnTo>
                  <a:pt x="1461257" y="57681"/>
                </a:lnTo>
                <a:lnTo>
                  <a:pt x="1395480" y="38454"/>
                </a:lnTo>
                <a:lnTo>
                  <a:pt x="1327680" y="23274"/>
                </a:lnTo>
                <a:lnTo>
                  <a:pt x="1259879" y="11131"/>
                </a:lnTo>
                <a:lnTo>
                  <a:pt x="1192078" y="4047"/>
                </a:lnTo>
                <a:lnTo>
                  <a:pt x="1123266" y="0"/>
                </a:lnTo>
                <a:lnTo>
                  <a:pt x="1054453" y="0"/>
                </a:lnTo>
                <a:lnTo>
                  <a:pt x="985640" y="4047"/>
                </a:lnTo>
                <a:lnTo>
                  <a:pt x="917839" y="11131"/>
                </a:lnTo>
                <a:lnTo>
                  <a:pt x="850039" y="23274"/>
                </a:lnTo>
                <a:lnTo>
                  <a:pt x="783250" y="38454"/>
                </a:lnTo>
                <a:lnTo>
                  <a:pt x="716461" y="57681"/>
                </a:lnTo>
                <a:lnTo>
                  <a:pt x="651696" y="79944"/>
                </a:lnTo>
                <a:lnTo>
                  <a:pt x="587943" y="106254"/>
                </a:lnTo>
                <a:lnTo>
                  <a:pt x="526214" y="135601"/>
                </a:lnTo>
                <a:lnTo>
                  <a:pt x="466509" y="168995"/>
                </a:lnTo>
                <a:lnTo>
                  <a:pt x="407816" y="205426"/>
                </a:lnTo>
                <a:lnTo>
                  <a:pt x="352159" y="245904"/>
                </a:lnTo>
                <a:lnTo>
                  <a:pt x="298525" y="288406"/>
                </a:lnTo>
                <a:lnTo>
                  <a:pt x="246916" y="333943"/>
                </a:lnTo>
                <a:lnTo>
                  <a:pt x="198342" y="382517"/>
                </a:lnTo>
                <a:lnTo>
                  <a:pt x="152804" y="434127"/>
                </a:lnTo>
                <a:lnTo>
                  <a:pt x="109290" y="487760"/>
                </a:lnTo>
                <a:lnTo>
                  <a:pt x="69824" y="543417"/>
                </a:lnTo>
                <a:lnTo>
                  <a:pt x="33394" y="602111"/>
                </a:lnTo>
                <a:lnTo>
                  <a:pt x="0" y="6618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4" name="object 3334"/>
          <p:cNvSpPr/>
          <p:nvPr/>
        </p:nvSpPr>
        <p:spPr>
          <a:xfrm>
            <a:off x="13246444" y="9074505"/>
            <a:ext cx="38735" cy="29845"/>
          </a:xfrm>
          <a:custGeom>
            <a:avLst/>
            <a:gdLst/>
            <a:ahLst/>
            <a:cxnLst/>
            <a:rect l="l" t="t" r="r" b="b"/>
            <a:pathLst>
              <a:path w="38734" h="29845">
                <a:moveTo>
                  <a:pt x="38454" y="0"/>
                </a:moveTo>
                <a:lnTo>
                  <a:pt x="0" y="2023"/>
                </a:lnTo>
                <a:lnTo>
                  <a:pt x="28334" y="29346"/>
                </a:lnTo>
                <a:lnTo>
                  <a:pt x="37442" y="2023"/>
                </a:lnTo>
                <a:lnTo>
                  <a:pt x="384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5" name="object 3335"/>
          <p:cNvSpPr/>
          <p:nvPr/>
        </p:nvSpPr>
        <p:spPr>
          <a:xfrm>
            <a:off x="13246444" y="9074505"/>
            <a:ext cx="38735" cy="2540"/>
          </a:xfrm>
          <a:custGeom>
            <a:avLst/>
            <a:gdLst/>
            <a:ahLst/>
            <a:cxnLst/>
            <a:rect l="l" t="t" r="r" b="b"/>
            <a:pathLst>
              <a:path w="38734" h="2540">
                <a:moveTo>
                  <a:pt x="38454" y="0"/>
                </a:moveTo>
                <a:lnTo>
                  <a:pt x="37442" y="2023"/>
                </a:lnTo>
                <a:lnTo>
                  <a:pt x="0" y="2023"/>
                </a:lnTo>
                <a:lnTo>
                  <a:pt x="3845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6" name="object 3336"/>
          <p:cNvSpPr/>
          <p:nvPr/>
        </p:nvSpPr>
        <p:spPr>
          <a:xfrm>
            <a:off x="13246444" y="9076528"/>
            <a:ext cx="37465" cy="27940"/>
          </a:xfrm>
          <a:custGeom>
            <a:avLst/>
            <a:gdLst/>
            <a:ahLst/>
            <a:cxnLst/>
            <a:rect l="l" t="t" r="r" b="b"/>
            <a:pathLst>
              <a:path w="37465" h="27940">
                <a:moveTo>
                  <a:pt x="37442" y="0"/>
                </a:moveTo>
                <a:lnTo>
                  <a:pt x="0" y="0"/>
                </a:lnTo>
                <a:lnTo>
                  <a:pt x="28334" y="27322"/>
                </a:lnTo>
                <a:lnTo>
                  <a:pt x="3744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7" name="object 3337"/>
          <p:cNvSpPr/>
          <p:nvPr/>
        </p:nvSpPr>
        <p:spPr>
          <a:xfrm>
            <a:off x="13351685" y="9139270"/>
            <a:ext cx="38735" cy="32384"/>
          </a:xfrm>
          <a:custGeom>
            <a:avLst/>
            <a:gdLst/>
            <a:ahLst/>
            <a:cxnLst/>
            <a:rect l="l" t="t" r="r" b="b"/>
            <a:pathLst>
              <a:path w="38734" h="32384">
                <a:moveTo>
                  <a:pt x="10119" y="0"/>
                </a:moveTo>
                <a:lnTo>
                  <a:pt x="0" y="29346"/>
                </a:lnTo>
                <a:lnTo>
                  <a:pt x="38454" y="32382"/>
                </a:lnTo>
                <a:lnTo>
                  <a:pt x="35418" y="29346"/>
                </a:lnTo>
                <a:lnTo>
                  <a:pt x="101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8" name="object 3338"/>
          <p:cNvSpPr/>
          <p:nvPr/>
        </p:nvSpPr>
        <p:spPr>
          <a:xfrm>
            <a:off x="13351685" y="9139270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59" h="29845">
                <a:moveTo>
                  <a:pt x="10119" y="0"/>
                </a:moveTo>
                <a:lnTo>
                  <a:pt x="35418" y="29346"/>
                </a:lnTo>
                <a:lnTo>
                  <a:pt x="0" y="29346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9" name="object 3339"/>
          <p:cNvSpPr/>
          <p:nvPr/>
        </p:nvSpPr>
        <p:spPr>
          <a:xfrm>
            <a:off x="13351685" y="9168616"/>
            <a:ext cx="38735" cy="3175"/>
          </a:xfrm>
          <a:custGeom>
            <a:avLst/>
            <a:gdLst/>
            <a:ahLst/>
            <a:cxnLst/>
            <a:rect l="l" t="t" r="r" b="b"/>
            <a:pathLst>
              <a:path w="38734" h="3175">
                <a:moveTo>
                  <a:pt x="35418" y="0"/>
                </a:moveTo>
                <a:lnTo>
                  <a:pt x="0" y="0"/>
                </a:lnTo>
                <a:lnTo>
                  <a:pt x="38454" y="3035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0" name="object 3340"/>
          <p:cNvSpPr/>
          <p:nvPr/>
        </p:nvSpPr>
        <p:spPr>
          <a:xfrm>
            <a:off x="13246444" y="9139270"/>
            <a:ext cx="38735" cy="32384"/>
          </a:xfrm>
          <a:custGeom>
            <a:avLst/>
            <a:gdLst/>
            <a:ahLst/>
            <a:cxnLst/>
            <a:rect l="l" t="t" r="r" b="b"/>
            <a:pathLst>
              <a:path w="38734" h="32384">
                <a:moveTo>
                  <a:pt x="28334" y="0"/>
                </a:moveTo>
                <a:lnTo>
                  <a:pt x="3035" y="29346"/>
                </a:lnTo>
                <a:lnTo>
                  <a:pt x="0" y="32382"/>
                </a:lnTo>
                <a:lnTo>
                  <a:pt x="38454" y="29346"/>
                </a:lnTo>
                <a:lnTo>
                  <a:pt x="283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1" name="object 3341"/>
          <p:cNvSpPr/>
          <p:nvPr/>
        </p:nvSpPr>
        <p:spPr>
          <a:xfrm>
            <a:off x="13249479" y="9139270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59" h="29845">
                <a:moveTo>
                  <a:pt x="25298" y="0"/>
                </a:moveTo>
                <a:lnTo>
                  <a:pt x="35418" y="29346"/>
                </a:lnTo>
                <a:lnTo>
                  <a:pt x="0" y="29346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2" name="object 3342"/>
          <p:cNvSpPr/>
          <p:nvPr/>
        </p:nvSpPr>
        <p:spPr>
          <a:xfrm>
            <a:off x="13246444" y="9168616"/>
            <a:ext cx="38735" cy="3175"/>
          </a:xfrm>
          <a:custGeom>
            <a:avLst/>
            <a:gdLst/>
            <a:ahLst/>
            <a:cxnLst/>
            <a:rect l="l" t="t" r="r" b="b"/>
            <a:pathLst>
              <a:path w="38734" h="3175">
                <a:moveTo>
                  <a:pt x="38454" y="0"/>
                </a:moveTo>
                <a:lnTo>
                  <a:pt x="3035" y="0"/>
                </a:lnTo>
                <a:lnTo>
                  <a:pt x="0" y="3035"/>
                </a:lnTo>
                <a:lnTo>
                  <a:pt x="3845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3" name="object 3343"/>
          <p:cNvSpPr/>
          <p:nvPr/>
        </p:nvSpPr>
        <p:spPr>
          <a:xfrm>
            <a:off x="14139995" y="9511667"/>
            <a:ext cx="28575" cy="26670"/>
          </a:xfrm>
          <a:custGeom>
            <a:avLst/>
            <a:gdLst/>
            <a:ahLst/>
            <a:cxnLst/>
            <a:rect l="l" t="t" r="r" b="b"/>
            <a:pathLst>
              <a:path w="28575" h="26670">
                <a:moveTo>
                  <a:pt x="28334" y="0"/>
                </a:moveTo>
                <a:lnTo>
                  <a:pt x="0" y="12143"/>
                </a:lnTo>
                <a:lnTo>
                  <a:pt x="13155" y="26310"/>
                </a:lnTo>
                <a:lnTo>
                  <a:pt x="21250" y="12143"/>
                </a:lnTo>
                <a:lnTo>
                  <a:pt x="283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4" name="object 3344"/>
          <p:cNvSpPr/>
          <p:nvPr/>
        </p:nvSpPr>
        <p:spPr>
          <a:xfrm>
            <a:off x="14139995" y="9511667"/>
            <a:ext cx="28575" cy="12700"/>
          </a:xfrm>
          <a:custGeom>
            <a:avLst/>
            <a:gdLst/>
            <a:ahLst/>
            <a:cxnLst/>
            <a:rect l="l" t="t" r="r" b="b"/>
            <a:pathLst>
              <a:path w="28575" h="12700">
                <a:moveTo>
                  <a:pt x="28334" y="0"/>
                </a:moveTo>
                <a:lnTo>
                  <a:pt x="21250" y="12143"/>
                </a:lnTo>
                <a:lnTo>
                  <a:pt x="0" y="12143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5" name="object 3345"/>
          <p:cNvSpPr/>
          <p:nvPr/>
        </p:nvSpPr>
        <p:spPr>
          <a:xfrm>
            <a:off x="14139995" y="9523810"/>
            <a:ext cx="21590" cy="14604"/>
          </a:xfrm>
          <a:custGeom>
            <a:avLst/>
            <a:gdLst/>
            <a:ahLst/>
            <a:cxnLst/>
            <a:rect l="l" t="t" r="r" b="b"/>
            <a:pathLst>
              <a:path w="21590" h="14604">
                <a:moveTo>
                  <a:pt x="21250" y="0"/>
                </a:moveTo>
                <a:lnTo>
                  <a:pt x="0" y="0"/>
                </a:lnTo>
                <a:lnTo>
                  <a:pt x="13155" y="14167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6" name="object 3346"/>
          <p:cNvSpPr/>
          <p:nvPr/>
        </p:nvSpPr>
        <p:spPr>
          <a:xfrm>
            <a:off x="14079280" y="9449938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27322" y="0"/>
                </a:moveTo>
                <a:lnTo>
                  <a:pt x="0" y="14167"/>
                </a:lnTo>
                <a:lnTo>
                  <a:pt x="15179" y="28334"/>
                </a:lnTo>
                <a:lnTo>
                  <a:pt x="273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7" name="object 3347"/>
          <p:cNvSpPr/>
          <p:nvPr/>
        </p:nvSpPr>
        <p:spPr>
          <a:xfrm>
            <a:off x="14079280" y="9449938"/>
            <a:ext cx="27940" cy="14604"/>
          </a:xfrm>
          <a:custGeom>
            <a:avLst/>
            <a:gdLst/>
            <a:ahLst/>
            <a:cxnLst/>
            <a:rect l="l" t="t" r="r" b="b"/>
            <a:pathLst>
              <a:path w="27940" h="14604">
                <a:moveTo>
                  <a:pt x="27322" y="0"/>
                </a:moveTo>
                <a:lnTo>
                  <a:pt x="0" y="14167"/>
                </a:lnTo>
                <a:lnTo>
                  <a:pt x="21250" y="14167"/>
                </a:lnTo>
                <a:lnTo>
                  <a:pt x="2732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8" name="object 3348"/>
          <p:cNvSpPr/>
          <p:nvPr/>
        </p:nvSpPr>
        <p:spPr>
          <a:xfrm>
            <a:off x="14079280" y="9464106"/>
            <a:ext cx="21590" cy="14604"/>
          </a:xfrm>
          <a:custGeom>
            <a:avLst/>
            <a:gdLst/>
            <a:ahLst/>
            <a:cxnLst/>
            <a:rect l="l" t="t" r="r" b="b"/>
            <a:pathLst>
              <a:path w="21590" h="14604">
                <a:moveTo>
                  <a:pt x="0" y="0"/>
                </a:moveTo>
                <a:lnTo>
                  <a:pt x="21250" y="0"/>
                </a:lnTo>
                <a:lnTo>
                  <a:pt x="15179" y="1416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9" name="object 3349"/>
          <p:cNvSpPr/>
          <p:nvPr/>
        </p:nvSpPr>
        <p:spPr>
          <a:xfrm>
            <a:off x="14100530" y="9449938"/>
            <a:ext cx="6350" cy="14604"/>
          </a:xfrm>
          <a:custGeom>
            <a:avLst/>
            <a:gdLst/>
            <a:ahLst/>
            <a:cxnLst/>
            <a:rect l="l" t="t" r="r" b="b"/>
            <a:pathLst>
              <a:path w="6350" h="14604">
                <a:moveTo>
                  <a:pt x="6071" y="0"/>
                </a:moveTo>
                <a:lnTo>
                  <a:pt x="0" y="14167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0" name="object 3350"/>
          <p:cNvSpPr/>
          <p:nvPr/>
        </p:nvSpPr>
        <p:spPr>
          <a:xfrm>
            <a:off x="12471288" y="951267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0"/>
                </a:moveTo>
                <a:lnTo>
                  <a:pt x="5059" y="11131"/>
                </a:lnTo>
                <a:lnTo>
                  <a:pt x="12143" y="25298"/>
                </a:lnTo>
                <a:lnTo>
                  <a:pt x="25298" y="111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1" name="object 3351"/>
          <p:cNvSpPr/>
          <p:nvPr/>
        </p:nvSpPr>
        <p:spPr>
          <a:xfrm>
            <a:off x="12471288" y="9512679"/>
            <a:ext cx="25400" cy="11430"/>
          </a:xfrm>
          <a:custGeom>
            <a:avLst/>
            <a:gdLst/>
            <a:ahLst/>
            <a:cxnLst/>
            <a:rect l="l" t="t" r="r" b="b"/>
            <a:pathLst>
              <a:path w="25400" h="11429">
                <a:moveTo>
                  <a:pt x="0" y="0"/>
                </a:moveTo>
                <a:lnTo>
                  <a:pt x="25298" y="11131"/>
                </a:lnTo>
                <a:lnTo>
                  <a:pt x="5059" y="1113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2" name="object 3352"/>
          <p:cNvSpPr/>
          <p:nvPr/>
        </p:nvSpPr>
        <p:spPr>
          <a:xfrm>
            <a:off x="12476348" y="9523810"/>
            <a:ext cx="20320" cy="14604"/>
          </a:xfrm>
          <a:custGeom>
            <a:avLst/>
            <a:gdLst/>
            <a:ahLst/>
            <a:cxnLst/>
            <a:rect l="l" t="t" r="r" b="b"/>
            <a:pathLst>
              <a:path w="20320" h="14604">
                <a:moveTo>
                  <a:pt x="20239" y="0"/>
                </a:moveTo>
                <a:lnTo>
                  <a:pt x="0" y="0"/>
                </a:lnTo>
                <a:lnTo>
                  <a:pt x="7083" y="14167"/>
                </a:lnTo>
                <a:lnTo>
                  <a:pt x="202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3" name="object 3353"/>
          <p:cNvSpPr/>
          <p:nvPr/>
        </p:nvSpPr>
        <p:spPr>
          <a:xfrm>
            <a:off x="12529981" y="9450951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40">
                <a:moveTo>
                  <a:pt x="0" y="0"/>
                </a:moveTo>
                <a:lnTo>
                  <a:pt x="6071" y="13155"/>
                </a:lnTo>
                <a:lnTo>
                  <a:pt x="12143" y="27322"/>
                </a:lnTo>
                <a:lnTo>
                  <a:pt x="27322" y="1315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4" name="object 3354"/>
          <p:cNvSpPr/>
          <p:nvPr/>
        </p:nvSpPr>
        <p:spPr>
          <a:xfrm>
            <a:off x="12529981" y="9450951"/>
            <a:ext cx="27940" cy="13335"/>
          </a:xfrm>
          <a:custGeom>
            <a:avLst/>
            <a:gdLst/>
            <a:ahLst/>
            <a:cxnLst/>
            <a:rect l="l" t="t" r="r" b="b"/>
            <a:pathLst>
              <a:path w="27940" h="13334">
                <a:moveTo>
                  <a:pt x="0" y="0"/>
                </a:moveTo>
                <a:lnTo>
                  <a:pt x="6071" y="13155"/>
                </a:lnTo>
                <a:lnTo>
                  <a:pt x="27322" y="131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5" name="object 3355"/>
          <p:cNvSpPr/>
          <p:nvPr/>
        </p:nvSpPr>
        <p:spPr>
          <a:xfrm>
            <a:off x="12536053" y="9464106"/>
            <a:ext cx="21590" cy="14604"/>
          </a:xfrm>
          <a:custGeom>
            <a:avLst/>
            <a:gdLst/>
            <a:ahLst/>
            <a:cxnLst/>
            <a:rect l="l" t="t" r="r" b="b"/>
            <a:pathLst>
              <a:path w="21590" h="14604">
                <a:moveTo>
                  <a:pt x="0" y="0"/>
                </a:moveTo>
                <a:lnTo>
                  <a:pt x="21250" y="0"/>
                </a:lnTo>
                <a:lnTo>
                  <a:pt x="6071" y="1416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6" name="object 3356"/>
          <p:cNvSpPr/>
          <p:nvPr/>
        </p:nvSpPr>
        <p:spPr>
          <a:xfrm>
            <a:off x="12529981" y="9450951"/>
            <a:ext cx="27940" cy="13335"/>
          </a:xfrm>
          <a:custGeom>
            <a:avLst/>
            <a:gdLst/>
            <a:ahLst/>
            <a:cxnLst/>
            <a:rect l="l" t="t" r="r" b="b"/>
            <a:pathLst>
              <a:path w="27940" h="13334">
                <a:moveTo>
                  <a:pt x="0" y="0"/>
                </a:moveTo>
                <a:lnTo>
                  <a:pt x="27322" y="1315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7" name="object 3357"/>
          <p:cNvSpPr/>
          <p:nvPr/>
        </p:nvSpPr>
        <p:spPr>
          <a:xfrm>
            <a:off x="13192810" y="9086648"/>
            <a:ext cx="72390" cy="67310"/>
          </a:xfrm>
          <a:custGeom>
            <a:avLst/>
            <a:gdLst/>
            <a:ahLst/>
            <a:cxnLst/>
            <a:rect l="l" t="t" r="r" b="b"/>
            <a:pathLst>
              <a:path w="72390" h="67309">
                <a:moveTo>
                  <a:pt x="19227" y="0"/>
                </a:moveTo>
                <a:lnTo>
                  <a:pt x="0" y="21250"/>
                </a:lnTo>
                <a:lnTo>
                  <a:pt x="71848" y="66788"/>
                </a:lnTo>
                <a:lnTo>
                  <a:pt x="192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8" name="object 3358"/>
          <p:cNvSpPr/>
          <p:nvPr/>
        </p:nvSpPr>
        <p:spPr>
          <a:xfrm>
            <a:off x="13192810" y="9086648"/>
            <a:ext cx="72390" cy="67310"/>
          </a:xfrm>
          <a:custGeom>
            <a:avLst/>
            <a:gdLst/>
            <a:ahLst/>
            <a:cxnLst/>
            <a:rect l="l" t="t" r="r" b="b"/>
            <a:pathLst>
              <a:path w="72390" h="67309">
                <a:moveTo>
                  <a:pt x="19227" y="0"/>
                </a:moveTo>
                <a:lnTo>
                  <a:pt x="71848" y="66788"/>
                </a:lnTo>
                <a:lnTo>
                  <a:pt x="0" y="21250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9" name="object 3359"/>
          <p:cNvSpPr/>
          <p:nvPr/>
        </p:nvSpPr>
        <p:spPr>
          <a:xfrm>
            <a:off x="12176811" y="8874138"/>
            <a:ext cx="1026160" cy="222885"/>
          </a:xfrm>
          <a:custGeom>
            <a:avLst/>
            <a:gdLst/>
            <a:ahLst/>
            <a:cxnLst/>
            <a:rect l="l" t="t" r="r" b="b"/>
            <a:pathLst>
              <a:path w="1026159" h="222884">
                <a:moveTo>
                  <a:pt x="1026118" y="222629"/>
                </a:moveTo>
                <a:lnTo>
                  <a:pt x="780214" y="0"/>
                </a:lnTo>
                <a:lnTo>
                  <a:pt x="755927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0" name="object 3360"/>
          <p:cNvSpPr/>
          <p:nvPr/>
        </p:nvSpPr>
        <p:spPr>
          <a:xfrm>
            <a:off x="13318292" y="8796218"/>
            <a:ext cx="0" cy="304800"/>
          </a:xfrm>
          <a:custGeom>
            <a:avLst/>
            <a:gdLst/>
            <a:ahLst/>
            <a:cxnLst/>
            <a:rect l="l" t="t" r="r" b="b"/>
            <a:pathLst>
              <a:path w="0" h="304800">
                <a:moveTo>
                  <a:pt x="0" y="0"/>
                </a:moveTo>
                <a:lnTo>
                  <a:pt x="0" y="3045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1" name="object 3361"/>
          <p:cNvSpPr/>
          <p:nvPr/>
        </p:nvSpPr>
        <p:spPr>
          <a:xfrm>
            <a:off x="13317280" y="91362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2" name="object 3362"/>
          <p:cNvSpPr/>
          <p:nvPr/>
        </p:nvSpPr>
        <p:spPr>
          <a:xfrm>
            <a:off x="13317280" y="91362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3" name="object 3363"/>
          <p:cNvSpPr/>
          <p:nvPr/>
        </p:nvSpPr>
        <p:spPr>
          <a:xfrm>
            <a:off x="13318292" y="9172664"/>
            <a:ext cx="0" cy="306070"/>
          </a:xfrm>
          <a:custGeom>
            <a:avLst/>
            <a:gdLst/>
            <a:ahLst/>
            <a:cxnLst/>
            <a:rect l="l" t="t" r="r" b="b"/>
            <a:pathLst>
              <a:path w="0" h="306070">
                <a:moveTo>
                  <a:pt x="0" y="0"/>
                </a:moveTo>
                <a:lnTo>
                  <a:pt x="0" y="3056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4" name="object 3364"/>
          <p:cNvSpPr/>
          <p:nvPr/>
        </p:nvSpPr>
        <p:spPr>
          <a:xfrm>
            <a:off x="12315448" y="9296122"/>
            <a:ext cx="154305" cy="154940"/>
          </a:xfrm>
          <a:custGeom>
            <a:avLst/>
            <a:gdLst/>
            <a:ahLst/>
            <a:cxnLst/>
            <a:rect l="l" t="t" r="r" b="b"/>
            <a:pathLst>
              <a:path w="154304" h="154940">
                <a:moveTo>
                  <a:pt x="0" y="0"/>
                </a:moveTo>
                <a:lnTo>
                  <a:pt x="153816" y="154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5" name="object 3365"/>
          <p:cNvSpPr/>
          <p:nvPr/>
        </p:nvSpPr>
        <p:spPr>
          <a:xfrm>
            <a:off x="12493551" y="94752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6" name="object 3366"/>
          <p:cNvSpPr/>
          <p:nvPr/>
        </p:nvSpPr>
        <p:spPr>
          <a:xfrm>
            <a:off x="12493551" y="94752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7" name="object 3367"/>
          <p:cNvSpPr/>
          <p:nvPr/>
        </p:nvSpPr>
        <p:spPr>
          <a:xfrm>
            <a:off x="12519862" y="9501548"/>
            <a:ext cx="154940" cy="154305"/>
          </a:xfrm>
          <a:custGeom>
            <a:avLst/>
            <a:gdLst/>
            <a:ahLst/>
            <a:cxnLst/>
            <a:rect l="l" t="t" r="r" b="b"/>
            <a:pathLst>
              <a:path w="154940" h="154304">
                <a:moveTo>
                  <a:pt x="0" y="0"/>
                </a:moveTo>
                <a:lnTo>
                  <a:pt x="154828" y="1538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8" name="object 3368"/>
          <p:cNvSpPr/>
          <p:nvPr/>
        </p:nvSpPr>
        <p:spPr>
          <a:xfrm>
            <a:off x="14167319" y="9296122"/>
            <a:ext cx="154305" cy="154940"/>
          </a:xfrm>
          <a:custGeom>
            <a:avLst/>
            <a:gdLst/>
            <a:ahLst/>
            <a:cxnLst/>
            <a:rect l="l" t="t" r="r" b="b"/>
            <a:pathLst>
              <a:path w="154305" h="154940">
                <a:moveTo>
                  <a:pt x="153816" y="0"/>
                </a:moveTo>
                <a:lnTo>
                  <a:pt x="0" y="154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9" name="object 3369"/>
          <p:cNvSpPr/>
          <p:nvPr/>
        </p:nvSpPr>
        <p:spPr>
          <a:xfrm>
            <a:off x="14141008" y="94752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0" name="object 3370"/>
          <p:cNvSpPr/>
          <p:nvPr/>
        </p:nvSpPr>
        <p:spPr>
          <a:xfrm>
            <a:off x="14141008" y="94752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1" name="object 3371"/>
          <p:cNvSpPr/>
          <p:nvPr/>
        </p:nvSpPr>
        <p:spPr>
          <a:xfrm>
            <a:off x="13961893" y="9501548"/>
            <a:ext cx="154940" cy="154305"/>
          </a:xfrm>
          <a:custGeom>
            <a:avLst/>
            <a:gdLst/>
            <a:ahLst/>
            <a:cxnLst/>
            <a:rect l="l" t="t" r="r" b="b"/>
            <a:pathLst>
              <a:path w="154940" h="154304">
                <a:moveTo>
                  <a:pt x="154828" y="0"/>
                </a:moveTo>
                <a:lnTo>
                  <a:pt x="0" y="1538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2" name="object 3372"/>
          <p:cNvSpPr/>
          <p:nvPr/>
        </p:nvSpPr>
        <p:spPr>
          <a:xfrm>
            <a:off x="12708085" y="9341660"/>
            <a:ext cx="515620" cy="212725"/>
          </a:xfrm>
          <a:custGeom>
            <a:avLst/>
            <a:gdLst/>
            <a:ahLst/>
            <a:cxnLst/>
            <a:rect l="l" t="t" r="r" b="b"/>
            <a:pathLst>
              <a:path w="515619" h="212725">
                <a:moveTo>
                  <a:pt x="515083" y="0"/>
                </a:moveTo>
                <a:lnTo>
                  <a:pt x="452342" y="8095"/>
                </a:lnTo>
                <a:lnTo>
                  <a:pt x="390613" y="20239"/>
                </a:lnTo>
                <a:lnTo>
                  <a:pt x="329896" y="36430"/>
                </a:lnTo>
                <a:lnTo>
                  <a:pt x="271202" y="56669"/>
                </a:lnTo>
                <a:lnTo>
                  <a:pt x="212509" y="80956"/>
                </a:lnTo>
                <a:lnTo>
                  <a:pt x="156852" y="108278"/>
                </a:lnTo>
                <a:lnTo>
                  <a:pt x="102207" y="139649"/>
                </a:lnTo>
                <a:lnTo>
                  <a:pt x="50597" y="175067"/>
                </a:lnTo>
                <a:lnTo>
                  <a:pt x="0" y="2125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3" name="object 3373"/>
          <p:cNvSpPr/>
          <p:nvPr/>
        </p:nvSpPr>
        <p:spPr>
          <a:xfrm>
            <a:off x="13222157" y="9325468"/>
            <a:ext cx="96520" cy="31750"/>
          </a:xfrm>
          <a:custGeom>
            <a:avLst/>
            <a:gdLst/>
            <a:ahLst/>
            <a:cxnLst/>
            <a:rect l="l" t="t" r="r" b="b"/>
            <a:pathLst>
              <a:path w="96519" h="31750">
                <a:moveTo>
                  <a:pt x="0" y="0"/>
                </a:moveTo>
                <a:lnTo>
                  <a:pt x="1011" y="31370"/>
                </a:lnTo>
                <a:lnTo>
                  <a:pt x="96135" y="111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4" name="object 3374"/>
          <p:cNvSpPr/>
          <p:nvPr/>
        </p:nvSpPr>
        <p:spPr>
          <a:xfrm>
            <a:off x="13222157" y="9325468"/>
            <a:ext cx="96520" cy="31750"/>
          </a:xfrm>
          <a:custGeom>
            <a:avLst/>
            <a:gdLst/>
            <a:ahLst/>
            <a:cxnLst/>
            <a:rect l="l" t="t" r="r" b="b"/>
            <a:pathLst>
              <a:path w="96519" h="31750">
                <a:moveTo>
                  <a:pt x="0" y="0"/>
                </a:moveTo>
                <a:lnTo>
                  <a:pt x="1011" y="31370"/>
                </a:lnTo>
                <a:lnTo>
                  <a:pt x="96135" y="1113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5" name="object 3375"/>
          <p:cNvSpPr/>
          <p:nvPr/>
        </p:nvSpPr>
        <p:spPr>
          <a:xfrm>
            <a:off x="12637248" y="9543038"/>
            <a:ext cx="82550" cy="76200"/>
          </a:xfrm>
          <a:custGeom>
            <a:avLst/>
            <a:gdLst/>
            <a:ahLst/>
            <a:cxnLst/>
            <a:rect l="l" t="t" r="r" b="b"/>
            <a:pathLst>
              <a:path w="82550" h="76200">
                <a:moveTo>
                  <a:pt x="60717" y="0"/>
                </a:moveTo>
                <a:lnTo>
                  <a:pt x="0" y="75896"/>
                </a:lnTo>
                <a:lnTo>
                  <a:pt x="81968" y="23274"/>
                </a:lnTo>
                <a:lnTo>
                  <a:pt x="607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6" name="object 3376"/>
          <p:cNvSpPr/>
          <p:nvPr/>
        </p:nvSpPr>
        <p:spPr>
          <a:xfrm>
            <a:off x="12637248" y="9543038"/>
            <a:ext cx="82550" cy="76200"/>
          </a:xfrm>
          <a:custGeom>
            <a:avLst/>
            <a:gdLst/>
            <a:ahLst/>
            <a:cxnLst/>
            <a:rect l="l" t="t" r="r" b="b"/>
            <a:pathLst>
              <a:path w="82550" h="76200">
                <a:moveTo>
                  <a:pt x="81968" y="23274"/>
                </a:moveTo>
                <a:lnTo>
                  <a:pt x="60717" y="0"/>
                </a:lnTo>
                <a:lnTo>
                  <a:pt x="0" y="75896"/>
                </a:lnTo>
                <a:lnTo>
                  <a:pt x="81968" y="2327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7" name="object 3377"/>
          <p:cNvSpPr/>
          <p:nvPr/>
        </p:nvSpPr>
        <p:spPr>
          <a:xfrm>
            <a:off x="13414427" y="9341660"/>
            <a:ext cx="514350" cy="212725"/>
          </a:xfrm>
          <a:custGeom>
            <a:avLst/>
            <a:gdLst/>
            <a:ahLst/>
            <a:cxnLst/>
            <a:rect l="l" t="t" r="r" b="b"/>
            <a:pathLst>
              <a:path w="514350" h="212725">
                <a:moveTo>
                  <a:pt x="514071" y="212509"/>
                </a:moveTo>
                <a:lnTo>
                  <a:pt x="464485" y="175067"/>
                </a:lnTo>
                <a:lnTo>
                  <a:pt x="411864" y="139649"/>
                </a:lnTo>
                <a:lnTo>
                  <a:pt x="357218" y="108278"/>
                </a:lnTo>
                <a:lnTo>
                  <a:pt x="301561" y="80956"/>
                </a:lnTo>
                <a:lnTo>
                  <a:pt x="242868" y="56669"/>
                </a:lnTo>
                <a:lnTo>
                  <a:pt x="184175" y="36430"/>
                </a:lnTo>
                <a:lnTo>
                  <a:pt x="123458" y="20239"/>
                </a:lnTo>
                <a:lnTo>
                  <a:pt x="61729" y="809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8" name="object 3378"/>
          <p:cNvSpPr/>
          <p:nvPr/>
        </p:nvSpPr>
        <p:spPr>
          <a:xfrm>
            <a:off x="13917367" y="9543038"/>
            <a:ext cx="82550" cy="76200"/>
          </a:xfrm>
          <a:custGeom>
            <a:avLst/>
            <a:gdLst/>
            <a:ahLst/>
            <a:cxnLst/>
            <a:rect l="l" t="t" r="r" b="b"/>
            <a:pathLst>
              <a:path w="82550" h="76200">
                <a:moveTo>
                  <a:pt x="22262" y="0"/>
                </a:moveTo>
                <a:lnTo>
                  <a:pt x="0" y="23274"/>
                </a:lnTo>
                <a:lnTo>
                  <a:pt x="81968" y="75896"/>
                </a:lnTo>
                <a:lnTo>
                  <a:pt x="2226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9" name="object 3379"/>
          <p:cNvSpPr/>
          <p:nvPr/>
        </p:nvSpPr>
        <p:spPr>
          <a:xfrm>
            <a:off x="13917367" y="9543038"/>
            <a:ext cx="82550" cy="76200"/>
          </a:xfrm>
          <a:custGeom>
            <a:avLst/>
            <a:gdLst/>
            <a:ahLst/>
            <a:cxnLst/>
            <a:rect l="l" t="t" r="r" b="b"/>
            <a:pathLst>
              <a:path w="82550" h="76200">
                <a:moveTo>
                  <a:pt x="22262" y="0"/>
                </a:moveTo>
                <a:lnTo>
                  <a:pt x="0" y="23274"/>
                </a:lnTo>
                <a:lnTo>
                  <a:pt x="81968" y="75896"/>
                </a:lnTo>
                <a:lnTo>
                  <a:pt x="2226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0" name="object 3380"/>
          <p:cNvSpPr/>
          <p:nvPr/>
        </p:nvSpPr>
        <p:spPr>
          <a:xfrm>
            <a:off x="13318292" y="9325468"/>
            <a:ext cx="96520" cy="31750"/>
          </a:xfrm>
          <a:custGeom>
            <a:avLst/>
            <a:gdLst/>
            <a:ahLst/>
            <a:cxnLst/>
            <a:rect l="l" t="t" r="r" b="b"/>
            <a:pathLst>
              <a:path w="96519" h="31750">
                <a:moveTo>
                  <a:pt x="96135" y="0"/>
                </a:moveTo>
                <a:lnTo>
                  <a:pt x="0" y="11131"/>
                </a:lnTo>
                <a:lnTo>
                  <a:pt x="95123" y="31370"/>
                </a:lnTo>
                <a:lnTo>
                  <a:pt x="961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1" name="object 3381"/>
          <p:cNvSpPr/>
          <p:nvPr/>
        </p:nvSpPr>
        <p:spPr>
          <a:xfrm>
            <a:off x="13318292" y="9325468"/>
            <a:ext cx="96520" cy="31750"/>
          </a:xfrm>
          <a:custGeom>
            <a:avLst/>
            <a:gdLst/>
            <a:ahLst/>
            <a:cxnLst/>
            <a:rect l="l" t="t" r="r" b="b"/>
            <a:pathLst>
              <a:path w="96519" h="31750">
                <a:moveTo>
                  <a:pt x="95123" y="31370"/>
                </a:moveTo>
                <a:lnTo>
                  <a:pt x="96135" y="0"/>
                </a:lnTo>
                <a:lnTo>
                  <a:pt x="0" y="11131"/>
                </a:lnTo>
                <a:lnTo>
                  <a:pt x="95123" y="3137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2" name="object 3382"/>
          <p:cNvSpPr/>
          <p:nvPr/>
        </p:nvSpPr>
        <p:spPr>
          <a:xfrm>
            <a:off x="974509" y="513396"/>
            <a:ext cx="9290050" cy="7407909"/>
          </a:xfrm>
          <a:custGeom>
            <a:avLst/>
            <a:gdLst/>
            <a:ahLst/>
            <a:cxnLst/>
            <a:rect l="l" t="t" r="r" b="b"/>
            <a:pathLst>
              <a:path w="9290050" h="7407909">
                <a:moveTo>
                  <a:pt x="0" y="7407484"/>
                </a:moveTo>
                <a:lnTo>
                  <a:pt x="9289713" y="7407484"/>
                </a:lnTo>
                <a:lnTo>
                  <a:pt x="9289713" y="0"/>
                </a:lnTo>
                <a:lnTo>
                  <a:pt x="0" y="0"/>
                </a:lnTo>
                <a:lnTo>
                  <a:pt x="0" y="74074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3" name="object 3383"/>
          <p:cNvSpPr/>
          <p:nvPr/>
        </p:nvSpPr>
        <p:spPr>
          <a:xfrm>
            <a:off x="10315832" y="489109"/>
            <a:ext cx="9786620" cy="7369175"/>
          </a:xfrm>
          <a:custGeom>
            <a:avLst/>
            <a:gdLst/>
            <a:ahLst/>
            <a:cxnLst/>
            <a:rect l="l" t="t" r="r" b="b"/>
            <a:pathLst>
              <a:path w="9786619" h="7369175">
                <a:moveTo>
                  <a:pt x="0" y="7369029"/>
                </a:moveTo>
                <a:lnTo>
                  <a:pt x="9786581" y="7369029"/>
                </a:lnTo>
                <a:lnTo>
                  <a:pt x="9786581" y="0"/>
                </a:lnTo>
                <a:lnTo>
                  <a:pt x="0" y="0"/>
                </a:lnTo>
                <a:lnTo>
                  <a:pt x="0" y="73690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4" name="object 3384"/>
          <p:cNvSpPr/>
          <p:nvPr/>
        </p:nvSpPr>
        <p:spPr>
          <a:xfrm>
            <a:off x="0" y="3372"/>
            <a:ext cx="20102830" cy="14197965"/>
          </a:xfrm>
          <a:custGeom>
            <a:avLst/>
            <a:gdLst/>
            <a:ahLst/>
            <a:cxnLst/>
            <a:rect l="l" t="t" r="r" b="b"/>
            <a:pathLst>
              <a:path w="20102830" h="14197965">
                <a:moveTo>
                  <a:pt x="0" y="14197677"/>
                </a:moveTo>
                <a:lnTo>
                  <a:pt x="20102413" y="14197677"/>
                </a:lnTo>
                <a:lnTo>
                  <a:pt x="20102413" y="0"/>
                </a:lnTo>
                <a:lnTo>
                  <a:pt x="0" y="0"/>
                </a:lnTo>
                <a:lnTo>
                  <a:pt x="0" y="1419767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5" name="object 3385"/>
          <p:cNvSpPr/>
          <p:nvPr/>
        </p:nvSpPr>
        <p:spPr>
          <a:xfrm>
            <a:off x="477641" y="122783"/>
            <a:ext cx="19505930" cy="13959205"/>
          </a:xfrm>
          <a:custGeom>
            <a:avLst/>
            <a:gdLst/>
            <a:ahLst/>
            <a:cxnLst/>
            <a:rect l="l" t="t" r="r" b="b"/>
            <a:pathLst>
              <a:path w="19505930" h="13959205">
                <a:moveTo>
                  <a:pt x="0" y="13958857"/>
                </a:moveTo>
                <a:lnTo>
                  <a:pt x="19505362" y="13958857"/>
                </a:lnTo>
                <a:lnTo>
                  <a:pt x="19505362" y="0"/>
                </a:lnTo>
                <a:lnTo>
                  <a:pt x="0" y="0"/>
                </a:lnTo>
                <a:lnTo>
                  <a:pt x="0" y="13958857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6" name="object 3386"/>
          <p:cNvSpPr/>
          <p:nvPr/>
        </p:nvSpPr>
        <p:spPr>
          <a:xfrm>
            <a:off x="0" y="12050653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7" name="object 3387"/>
          <p:cNvSpPr/>
          <p:nvPr/>
        </p:nvSpPr>
        <p:spPr>
          <a:xfrm>
            <a:off x="238820" y="12647705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8" name="object 3388"/>
          <p:cNvSpPr/>
          <p:nvPr/>
        </p:nvSpPr>
        <p:spPr>
          <a:xfrm>
            <a:off x="238820" y="1348458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9" name="object 3389"/>
          <p:cNvSpPr/>
          <p:nvPr/>
        </p:nvSpPr>
        <p:spPr>
          <a:xfrm>
            <a:off x="238820" y="12050653"/>
            <a:ext cx="239395" cy="2031364"/>
          </a:xfrm>
          <a:custGeom>
            <a:avLst/>
            <a:gdLst/>
            <a:ahLst/>
            <a:cxnLst/>
            <a:rect l="l" t="t" r="r" b="b"/>
            <a:pathLst>
              <a:path w="239395" h="2031365">
                <a:moveTo>
                  <a:pt x="0" y="0"/>
                </a:moveTo>
                <a:lnTo>
                  <a:pt x="0" y="2030986"/>
                </a:lnTo>
                <a:lnTo>
                  <a:pt x="238820" y="2030986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0" name="object 3390"/>
          <p:cNvSpPr/>
          <p:nvPr/>
        </p:nvSpPr>
        <p:spPr>
          <a:xfrm>
            <a:off x="358230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1" name="object 3391"/>
          <p:cNvSpPr/>
          <p:nvPr/>
        </p:nvSpPr>
        <p:spPr>
          <a:xfrm>
            <a:off x="477641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2" name="object 3392"/>
          <p:cNvSpPr/>
          <p:nvPr/>
        </p:nvSpPr>
        <p:spPr>
          <a:xfrm>
            <a:off x="0" y="10496296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3" name="object 3393"/>
          <p:cNvSpPr/>
          <p:nvPr/>
        </p:nvSpPr>
        <p:spPr>
          <a:xfrm>
            <a:off x="119410" y="10735116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4" name="object 3394"/>
          <p:cNvSpPr/>
          <p:nvPr/>
        </p:nvSpPr>
        <p:spPr>
          <a:xfrm>
            <a:off x="119410" y="1109436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5" name="object 3395"/>
          <p:cNvSpPr/>
          <p:nvPr/>
        </p:nvSpPr>
        <p:spPr>
          <a:xfrm>
            <a:off x="119410" y="1157200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6" name="object 3396"/>
          <p:cNvSpPr/>
          <p:nvPr/>
        </p:nvSpPr>
        <p:spPr>
          <a:xfrm>
            <a:off x="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7" name="object 3397"/>
          <p:cNvSpPr/>
          <p:nvPr/>
        </p:nvSpPr>
        <p:spPr>
          <a:xfrm>
            <a:off x="11941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8" name="object 3398"/>
          <p:cNvSpPr/>
          <p:nvPr/>
        </p:nvSpPr>
        <p:spPr>
          <a:xfrm>
            <a:off x="23882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9" name="object 3399"/>
          <p:cNvSpPr txBox="1"/>
          <p:nvPr/>
        </p:nvSpPr>
        <p:spPr>
          <a:xfrm>
            <a:off x="1196581" y="12816478"/>
            <a:ext cx="18387060" cy="3606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ts val="1195"/>
              </a:lnSpc>
            </a:pPr>
            <a:r>
              <a:rPr dirty="0" sz="1000" spc="10" i="1">
                <a:latin typeface="ISOCPEUR"/>
                <a:cs typeface="ISOCPEUR"/>
              </a:rPr>
              <a:t>АТЕСТАЦІЙНА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МАГІСТЕРСЬКА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РОБОТА</a:t>
            </a:r>
            <a:endParaRPr sz="1000">
              <a:latin typeface="ISOCPEUR"/>
              <a:cs typeface="ISOCPEUR"/>
            </a:endParaRPr>
          </a:p>
          <a:p>
            <a:pPr marL="12700" marR="17417415" indent="1905">
              <a:lnSpc>
                <a:spcPts val="790"/>
              </a:lnSpc>
              <a:spcBef>
                <a:spcPts val="65"/>
              </a:spcBef>
            </a:pPr>
            <a:r>
              <a:rPr dirty="0" sz="700" spc="10" i="1">
                <a:latin typeface="ISOCPEUR"/>
                <a:cs typeface="ISOCPEUR"/>
              </a:rPr>
              <a:t>Найменування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номер</a:t>
            </a:r>
            <a:r>
              <a:rPr dirty="0" sz="700" spc="10" i="1">
                <a:latin typeface="ISOCPEUR"/>
                <a:cs typeface="ISOCPEUR"/>
              </a:rPr>
              <a:t> виробки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00" name="object 3400"/>
          <p:cNvSpPr txBox="1"/>
          <p:nvPr/>
        </p:nvSpPr>
        <p:spPr>
          <a:xfrm>
            <a:off x="1197593" y="13202214"/>
            <a:ext cx="844550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905">
              <a:lnSpc>
                <a:spcPts val="780"/>
              </a:lnSpc>
            </a:pPr>
            <a:r>
              <a:rPr dirty="0" sz="700" spc="10" i="1">
                <a:latin typeface="ISOCPEUR"/>
                <a:cs typeface="ISOCPEUR"/>
              </a:rPr>
              <a:t>Абсолютна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позначка</a:t>
            </a:r>
            <a:r>
              <a:rPr dirty="0" sz="700" spc="10" i="1">
                <a:latin typeface="ISOCPEUR"/>
                <a:cs typeface="ISOCPEUR"/>
              </a:rPr>
              <a:t> свердловин</a:t>
            </a:r>
            <a:r>
              <a:rPr dirty="0" sz="700" spc="45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м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01" name="object 3401"/>
          <p:cNvSpPr txBox="1"/>
          <p:nvPr/>
        </p:nvSpPr>
        <p:spPr>
          <a:xfrm>
            <a:off x="1979832" y="12647664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02" name="object 3402"/>
          <p:cNvSpPr txBox="1"/>
          <p:nvPr/>
        </p:nvSpPr>
        <p:spPr>
          <a:xfrm>
            <a:off x="1979832" y="8583668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03" name="object 3403"/>
          <p:cNvSpPr txBox="1"/>
          <p:nvPr/>
        </p:nvSpPr>
        <p:spPr>
          <a:xfrm>
            <a:off x="1220868" y="13472405"/>
            <a:ext cx="47370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Відстан</a:t>
            </a:r>
            <a:r>
              <a:rPr dirty="0" sz="700" spc="5" i="1">
                <a:latin typeface="ISOCPEUR"/>
                <a:cs typeface="ISOCPEUR"/>
              </a:rPr>
              <a:t>ь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м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04" name="object 3404"/>
          <p:cNvSpPr txBox="1"/>
          <p:nvPr/>
        </p:nvSpPr>
        <p:spPr>
          <a:xfrm>
            <a:off x="1979832" y="12408844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05" name="object 3405"/>
          <p:cNvSpPr txBox="1"/>
          <p:nvPr/>
        </p:nvSpPr>
        <p:spPr>
          <a:xfrm>
            <a:off x="1979832" y="12170023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06" name="object 3406"/>
          <p:cNvSpPr txBox="1"/>
          <p:nvPr/>
        </p:nvSpPr>
        <p:spPr>
          <a:xfrm>
            <a:off x="1979832" y="11931203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07" name="object 3407"/>
          <p:cNvSpPr txBox="1"/>
          <p:nvPr/>
        </p:nvSpPr>
        <p:spPr>
          <a:xfrm>
            <a:off x="1979832" y="11691370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08" name="object 3408"/>
          <p:cNvSpPr txBox="1"/>
          <p:nvPr/>
        </p:nvSpPr>
        <p:spPr>
          <a:xfrm>
            <a:off x="1962629" y="11457609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09" name="object 3409"/>
          <p:cNvSpPr txBox="1"/>
          <p:nvPr/>
        </p:nvSpPr>
        <p:spPr>
          <a:xfrm>
            <a:off x="1979832" y="11213729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10" name="object 3410"/>
          <p:cNvSpPr txBox="1"/>
          <p:nvPr/>
        </p:nvSpPr>
        <p:spPr>
          <a:xfrm>
            <a:off x="1979832" y="10974909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11" name="object 3411"/>
          <p:cNvSpPr txBox="1"/>
          <p:nvPr/>
        </p:nvSpPr>
        <p:spPr>
          <a:xfrm>
            <a:off x="1979832" y="10735076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12" name="object 3412"/>
          <p:cNvSpPr txBox="1"/>
          <p:nvPr/>
        </p:nvSpPr>
        <p:spPr>
          <a:xfrm>
            <a:off x="1979832" y="10496256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13" name="object 3413"/>
          <p:cNvSpPr txBox="1"/>
          <p:nvPr/>
        </p:nvSpPr>
        <p:spPr>
          <a:xfrm>
            <a:off x="1979832" y="10257435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14" name="object 3414"/>
          <p:cNvSpPr txBox="1"/>
          <p:nvPr/>
        </p:nvSpPr>
        <p:spPr>
          <a:xfrm>
            <a:off x="1979832" y="10018614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15" name="object 3415"/>
          <p:cNvSpPr txBox="1"/>
          <p:nvPr/>
        </p:nvSpPr>
        <p:spPr>
          <a:xfrm>
            <a:off x="1979832" y="9778782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16" name="object 3416"/>
          <p:cNvSpPr txBox="1"/>
          <p:nvPr/>
        </p:nvSpPr>
        <p:spPr>
          <a:xfrm>
            <a:off x="1979832" y="9539961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17" name="object 3417"/>
          <p:cNvSpPr txBox="1"/>
          <p:nvPr/>
        </p:nvSpPr>
        <p:spPr>
          <a:xfrm>
            <a:off x="1979832" y="9301141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18" name="object 3418"/>
          <p:cNvSpPr txBox="1"/>
          <p:nvPr/>
        </p:nvSpPr>
        <p:spPr>
          <a:xfrm>
            <a:off x="1979832" y="9062321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19" name="object 3419"/>
          <p:cNvSpPr txBox="1"/>
          <p:nvPr/>
        </p:nvSpPr>
        <p:spPr>
          <a:xfrm>
            <a:off x="1979832" y="8837667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20" name="object 3420"/>
          <p:cNvSpPr txBox="1"/>
          <p:nvPr/>
        </p:nvSpPr>
        <p:spPr>
          <a:xfrm>
            <a:off x="2320859" y="9884025"/>
            <a:ext cx="826769" cy="2305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79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5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-2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суглинок</a:t>
            </a:r>
            <a:r>
              <a:rPr dirty="0" sz="700" spc="10" i="1">
                <a:latin typeface="ISOCPEUR"/>
                <a:cs typeface="ISOCPEUR"/>
              </a:rPr>
              <a:t> текучоплас</a:t>
            </a:r>
            <a:r>
              <a:rPr dirty="0" sz="700" spc="30" i="1">
                <a:latin typeface="ISOCPEUR"/>
                <a:cs typeface="ISOCPEUR"/>
              </a:rPr>
              <a:t>т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30" i="1">
                <a:latin typeface="ISOCPEUR"/>
                <a:cs typeface="ISOCPEUR"/>
              </a:rPr>
              <a:t>I</a:t>
            </a:r>
            <a:r>
              <a:rPr dirty="0" baseline="-16666" sz="750" spc="-37" i="1">
                <a:latin typeface="ISOCPEUR"/>
                <a:cs typeface="ISOCPEUR"/>
              </a:rPr>
              <a:t>L</a:t>
            </a:r>
            <a:r>
              <a:rPr dirty="0" sz="700" spc="10" i="1">
                <a:latin typeface="ISOCPEUR"/>
                <a:cs typeface="ISOCPEUR"/>
              </a:rPr>
              <a:t>=0.92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21" name="object 3421"/>
          <p:cNvSpPr txBox="1"/>
          <p:nvPr/>
        </p:nvSpPr>
        <p:spPr>
          <a:xfrm>
            <a:off x="2320859" y="10183562"/>
            <a:ext cx="871219" cy="3308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5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-3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суглинок</a:t>
            </a:r>
            <a:endParaRPr sz="700">
              <a:latin typeface="ISOCPEUR"/>
              <a:cs typeface="ISOCPEUR"/>
            </a:endParaRPr>
          </a:p>
          <a:p>
            <a:pPr marL="12700" marR="5080">
              <a:lnSpc>
                <a:spcPts val="790"/>
              </a:lnSpc>
              <a:spcBef>
                <a:spcPts val="35"/>
              </a:spcBef>
            </a:pPr>
            <a:r>
              <a:rPr dirty="0" sz="700" spc="10" i="1">
                <a:latin typeface="ISOCPEUR"/>
                <a:cs typeface="ISOCPEUR"/>
              </a:rPr>
              <a:t>туго</a:t>
            </a:r>
            <a:r>
              <a:rPr dirty="0" sz="700" spc="50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'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якопластичний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40" i="1">
                <a:latin typeface="ISOCPEUR"/>
                <a:cs typeface="ISOCPEUR"/>
              </a:rPr>
              <a:t>I</a:t>
            </a:r>
            <a:r>
              <a:rPr dirty="0" baseline="-16666" sz="750" spc="-52" i="1">
                <a:latin typeface="ISOCPEUR"/>
                <a:cs typeface="ISOCPEUR"/>
              </a:rPr>
              <a:t>L</a:t>
            </a:r>
            <a:r>
              <a:rPr dirty="0" sz="700" spc="10" i="1">
                <a:latin typeface="ISOCPEUR"/>
                <a:cs typeface="ISOCPEUR"/>
              </a:rPr>
              <a:t>=0.45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22" name="object 3422"/>
          <p:cNvSpPr txBox="1"/>
          <p:nvPr/>
        </p:nvSpPr>
        <p:spPr>
          <a:xfrm>
            <a:off x="2320859" y="10613642"/>
            <a:ext cx="685800" cy="3308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815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5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-4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суглинок</a:t>
            </a:r>
            <a:endParaRPr sz="700">
              <a:latin typeface="ISOCPEUR"/>
              <a:cs typeface="ISOCPEUR"/>
            </a:endParaRPr>
          </a:p>
          <a:p>
            <a:pPr marL="12700" marR="5080">
              <a:lnSpc>
                <a:spcPts val="780"/>
              </a:lnSpc>
              <a:spcBef>
                <a:spcPts val="50"/>
              </a:spcBef>
            </a:pP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'</a:t>
            </a:r>
            <a:r>
              <a:rPr dirty="0" sz="700" spc="-20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якопластичний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40" i="1">
                <a:latin typeface="ISOCPEUR"/>
                <a:cs typeface="ISOCPEUR"/>
              </a:rPr>
              <a:t>I</a:t>
            </a:r>
            <a:r>
              <a:rPr dirty="0" baseline="-16666" sz="750" spc="-52" i="1">
                <a:latin typeface="ISOCPEUR"/>
                <a:cs typeface="ISOCPEUR"/>
              </a:rPr>
              <a:t>L</a:t>
            </a:r>
            <a:r>
              <a:rPr dirty="0" sz="700" spc="10" i="1">
                <a:latin typeface="ISOCPEUR"/>
                <a:cs typeface="ISOCPEUR"/>
              </a:rPr>
              <a:t>=0.69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23" name="object 3423"/>
          <p:cNvSpPr txBox="1"/>
          <p:nvPr/>
        </p:nvSpPr>
        <p:spPr>
          <a:xfrm>
            <a:off x="2320859" y="11185394"/>
            <a:ext cx="502284" cy="329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340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5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-5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глина</a:t>
            </a:r>
            <a:r>
              <a:rPr dirty="0" sz="700" spc="10" i="1">
                <a:latin typeface="ISOCPEUR"/>
                <a:cs typeface="ISOCPEUR"/>
              </a:rPr>
              <a:t> напівтверда </a:t>
            </a:r>
            <a:r>
              <a:rPr dirty="0" sz="700" spc="40" i="1">
                <a:latin typeface="ISOCPEUR"/>
                <a:cs typeface="ISOCPEUR"/>
              </a:rPr>
              <a:t>I</a:t>
            </a:r>
            <a:r>
              <a:rPr dirty="0" baseline="-16666" sz="750" spc="-52" i="1">
                <a:latin typeface="ISOCPEUR"/>
                <a:cs typeface="ISOCPEUR"/>
              </a:rPr>
              <a:t>L</a:t>
            </a:r>
            <a:r>
              <a:rPr dirty="0" sz="700" spc="10" i="1">
                <a:latin typeface="ISOCPEUR"/>
                <a:cs typeface="ISOCPEUR"/>
              </a:rPr>
              <a:t>=0.25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24" name="object 3424"/>
          <p:cNvSpPr txBox="1"/>
          <p:nvPr/>
        </p:nvSpPr>
        <p:spPr>
          <a:xfrm>
            <a:off x="2273298" y="11799649"/>
            <a:ext cx="866775" cy="317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905">
              <a:lnSpc>
                <a:spcPct val="9340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5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-6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пісок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середньої</a:t>
            </a:r>
            <a:r>
              <a:rPr dirty="0" sz="700" spc="10" i="1">
                <a:latin typeface="ISOCPEUR"/>
                <a:cs typeface="ISOCPEUR"/>
              </a:rPr>
              <a:t> крупності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се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щільності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25" name="object 3425"/>
          <p:cNvSpPr txBox="1"/>
          <p:nvPr/>
        </p:nvSpPr>
        <p:spPr>
          <a:xfrm>
            <a:off x="2320859" y="12416939"/>
            <a:ext cx="789940" cy="2305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78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5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-7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глина</a:t>
            </a:r>
            <a:r>
              <a:rPr dirty="0" sz="700" spc="10" i="1">
                <a:latin typeface="ISOCPEUR"/>
                <a:cs typeface="ISOCPEUR"/>
              </a:rPr>
              <a:t> напівтверда,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40" i="1">
                <a:latin typeface="ISOCPEUR"/>
                <a:cs typeface="ISOCPEUR"/>
              </a:rPr>
              <a:t>I</a:t>
            </a:r>
            <a:r>
              <a:rPr dirty="0" baseline="-16666" sz="750" spc="-52" i="1">
                <a:latin typeface="ISOCPEUR"/>
                <a:cs typeface="ISOCPEUR"/>
              </a:rPr>
              <a:t>L</a:t>
            </a:r>
            <a:r>
              <a:rPr dirty="0" sz="700" spc="10" i="1">
                <a:latin typeface="ISOCPEUR"/>
                <a:cs typeface="ISOCPEUR"/>
              </a:rPr>
              <a:t>=0.17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26" name="object 3426"/>
          <p:cNvSpPr txBox="1"/>
          <p:nvPr/>
        </p:nvSpPr>
        <p:spPr>
          <a:xfrm>
            <a:off x="2314788" y="12706357"/>
            <a:ext cx="5295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5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-8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вапняк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27" name="object 3427"/>
          <p:cNvSpPr txBox="1"/>
          <p:nvPr/>
        </p:nvSpPr>
        <p:spPr>
          <a:xfrm>
            <a:off x="5299032" y="11869375"/>
            <a:ext cx="3111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+270,3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428" name="object 3428"/>
          <p:cNvSpPr txBox="1"/>
          <p:nvPr/>
        </p:nvSpPr>
        <p:spPr>
          <a:xfrm>
            <a:off x="5299032" y="11990908"/>
            <a:ext cx="34417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низ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29" name="object 3429"/>
          <p:cNvSpPr txBox="1"/>
          <p:nvPr/>
        </p:nvSpPr>
        <p:spPr>
          <a:xfrm>
            <a:off x="5230219" y="9215026"/>
            <a:ext cx="29654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+281,5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430" name="object 3430"/>
          <p:cNvSpPr txBox="1"/>
          <p:nvPr/>
        </p:nvSpPr>
        <p:spPr>
          <a:xfrm>
            <a:off x="4700969" y="8378142"/>
            <a:ext cx="29654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+285,1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431" name="object 3431"/>
          <p:cNvSpPr txBox="1"/>
          <p:nvPr/>
        </p:nvSpPr>
        <p:spPr>
          <a:xfrm>
            <a:off x="2535393" y="8581545"/>
            <a:ext cx="37084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+284,05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432" name="object 3432"/>
          <p:cNvSpPr txBox="1"/>
          <p:nvPr/>
        </p:nvSpPr>
        <p:spPr>
          <a:xfrm>
            <a:off x="2518190" y="9048054"/>
            <a:ext cx="3111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+282,2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433" name="object 3433"/>
          <p:cNvSpPr txBox="1"/>
          <p:nvPr/>
        </p:nvSpPr>
        <p:spPr>
          <a:xfrm>
            <a:off x="2869337" y="8743556"/>
            <a:ext cx="11144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Рівень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влаштування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насипу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34" name="object 3434"/>
          <p:cNvSpPr txBox="1"/>
          <p:nvPr/>
        </p:nvSpPr>
        <p:spPr>
          <a:xfrm>
            <a:off x="2429138" y="9418528"/>
            <a:ext cx="13716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WL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35" name="object 3435"/>
          <p:cNvSpPr txBox="1"/>
          <p:nvPr/>
        </p:nvSpPr>
        <p:spPr>
          <a:xfrm>
            <a:off x="4150467" y="8892214"/>
            <a:ext cx="35623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+281,45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436" name="object 3436"/>
          <p:cNvSpPr txBox="1"/>
          <p:nvPr/>
        </p:nvSpPr>
        <p:spPr>
          <a:xfrm>
            <a:off x="4132252" y="9022854"/>
            <a:ext cx="3905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верх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37" name="object 3437"/>
          <p:cNvSpPr txBox="1"/>
          <p:nvPr/>
        </p:nvSpPr>
        <p:spPr>
          <a:xfrm>
            <a:off x="5021262" y="9354882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38" name="object 3438"/>
          <p:cNvSpPr txBox="1"/>
          <p:nvPr/>
        </p:nvSpPr>
        <p:spPr>
          <a:xfrm>
            <a:off x="5022274" y="9614433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39" name="object 3439"/>
          <p:cNvSpPr txBox="1"/>
          <p:nvPr/>
        </p:nvSpPr>
        <p:spPr>
          <a:xfrm>
            <a:off x="5022274" y="9925101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40" name="object 3440"/>
          <p:cNvSpPr txBox="1"/>
          <p:nvPr/>
        </p:nvSpPr>
        <p:spPr>
          <a:xfrm>
            <a:off x="5022274" y="10260058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41" name="object 3441"/>
          <p:cNvSpPr txBox="1"/>
          <p:nvPr/>
        </p:nvSpPr>
        <p:spPr>
          <a:xfrm>
            <a:off x="5022274" y="10701997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42" name="object 3442"/>
          <p:cNvSpPr txBox="1"/>
          <p:nvPr/>
        </p:nvSpPr>
        <p:spPr>
          <a:xfrm>
            <a:off x="5022274" y="11275774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43" name="object 3443"/>
          <p:cNvSpPr txBox="1"/>
          <p:nvPr/>
        </p:nvSpPr>
        <p:spPr>
          <a:xfrm>
            <a:off x="5022274" y="11968960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44" name="object 3444"/>
          <p:cNvSpPr txBox="1"/>
          <p:nvPr/>
        </p:nvSpPr>
        <p:spPr>
          <a:xfrm>
            <a:off x="5022274" y="12446394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45" name="object 3445"/>
          <p:cNvSpPr txBox="1"/>
          <p:nvPr/>
        </p:nvSpPr>
        <p:spPr>
          <a:xfrm>
            <a:off x="5022274" y="12694671"/>
            <a:ext cx="118745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46" name="object 3446"/>
          <p:cNvSpPr txBox="1"/>
          <p:nvPr/>
        </p:nvSpPr>
        <p:spPr>
          <a:xfrm>
            <a:off x="4616977" y="9058273"/>
            <a:ext cx="52578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Паля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Б</a:t>
            </a:r>
            <a:r>
              <a:rPr dirty="0" sz="700" spc="75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-11,2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47" name="object 3447"/>
          <p:cNvSpPr txBox="1"/>
          <p:nvPr/>
        </p:nvSpPr>
        <p:spPr>
          <a:xfrm>
            <a:off x="2366397" y="7917308"/>
            <a:ext cx="2413635" cy="41020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81280" marR="5080" indent="-69215">
              <a:lnSpc>
                <a:spcPts val="1570"/>
              </a:lnSpc>
            </a:pPr>
            <a:r>
              <a:rPr dirty="0" sz="1450" i="1">
                <a:latin typeface="ISOCPEUR"/>
                <a:cs typeface="ISOCPEUR"/>
              </a:rPr>
              <a:t>Посадка буронабивної палі на інженерн</a:t>
            </a:r>
            <a:r>
              <a:rPr dirty="0" sz="1450" spc="20" i="1">
                <a:latin typeface="ISOCPEUR"/>
                <a:cs typeface="ISOCPEUR"/>
              </a:rPr>
              <a:t>о</a:t>
            </a:r>
            <a:r>
              <a:rPr dirty="0" sz="1450" i="1">
                <a:latin typeface="ISOCPEUR"/>
                <a:cs typeface="ISOCPEUR"/>
              </a:rPr>
              <a:t>-геологчний розріз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448" name="object 3448"/>
          <p:cNvSpPr txBox="1"/>
          <p:nvPr/>
        </p:nvSpPr>
        <p:spPr>
          <a:xfrm>
            <a:off x="7070959" y="7979530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49" name="object 3449"/>
          <p:cNvSpPr txBox="1"/>
          <p:nvPr/>
        </p:nvSpPr>
        <p:spPr>
          <a:xfrm>
            <a:off x="6806341" y="8206107"/>
            <a:ext cx="118745" cy="1123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50" name="object 3450"/>
          <p:cNvSpPr txBox="1"/>
          <p:nvPr/>
        </p:nvSpPr>
        <p:spPr>
          <a:xfrm>
            <a:off x="6806341" y="8552684"/>
            <a:ext cx="118745" cy="14351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51" name="object 3451"/>
          <p:cNvSpPr txBox="1"/>
          <p:nvPr/>
        </p:nvSpPr>
        <p:spPr>
          <a:xfrm>
            <a:off x="6580676" y="8248674"/>
            <a:ext cx="118745" cy="1619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52" name="object 3452"/>
          <p:cNvSpPr txBox="1"/>
          <p:nvPr/>
        </p:nvSpPr>
        <p:spPr>
          <a:xfrm>
            <a:off x="6580676" y="10998255"/>
            <a:ext cx="118745" cy="2171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53" name="object 3453"/>
          <p:cNvSpPr txBox="1"/>
          <p:nvPr/>
        </p:nvSpPr>
        <p:spPr>
          <a:xfrm>
            <a:off x="7403393" y="9275869"/>
            <a:ext cx="118745" cy="21145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54" name="object 3454"/>
          <p:cNvSpPr txBox="1"/>
          <p:nvPr/>
        </p:nvSpPr>
        <p:spPr>
          <a:xfrm>
            <a:off x="6798744" y="7694673"/>
            <a:ext cx="835660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Паля Б</a:t>
            </a:r>
            <a:r>
              <a:rPr dirty="0" sz="1450" spc="140" i="1">
                <a:latin typeface="ISOCPEUR"/>
                <a:cs typeface="ISOCPEUR"/>
              </a:rPr>
              <a:t>Н</a:t>
            </a:r>
            <a:r>
              <a:rPr dirty="0" sz="1450" i="1">
                <a:latin typeface="ISOCPEUR"/>
                <a:cs typeface="ISOCPEUR"/>
              </a:rPr>
              <a:t>-1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455" name="object 3455"/>
          <p:cNvSpPr txBox="1"/>
          <p:nvPr/>
        </p:nvSpPr>
        <p:spPr>
          <a:xfrm>
            <a:off x="8061659" y="7675446"/>
            <a:ext cx="389890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П</a:t>
            </a:r>
            <a:r>
              <a:rPr dirty="0" sz="1450" spc="135" i="1">
                <a:latin typeface="ISOCPEUR"/>
                <a:cs typeface="ISOCPEUR"/>
              </a:rPr>
              <a:t>К</a:t>
            </a:r>
            <a:r>
              <a:rPr dirty="0" sz="1450" i="1">
                <a:latin typeface="ISOCPEUR"/>
                <a:cs typeface="ISOCPEUR"/>
              </a:rPr>
              <a:t>-1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456" name="object 3456"/>
          <p:cNvSpPr txBox="1"/>
          <p:nvPr/>
        </p:nvSpPr>
        <p:spPr>
          <a:xfrm>
            <a:off x="8466440" y="8062510"/>
            <a:ext cx="565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57" name="object 3457"/>
          <p:cNvSpPr txBox="1"/>
          <p:nvPr/>
        </p:nvSpPr>
        <p:spPr>
          <a:xfrm>
            <a:off x="8749288" y="9252441"/>
            <a:ext cx="118745" cy="49593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200*19=3800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58" name="object 3458"/>
          <p:cNvSpPr txBox="1"/>
          <p:nvPr/>
        </p:nvSpPr>
        <p:spPr>
          <a:xfrm>
            <a:off x="8627340" y="8163706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59" name="object 3459"/>
          <p:cNvSpPr txBox="1"/>
          <p:nvPr/>
        </p:nvSpPr>
        <p:spPr>
          <a:xfrm>
            <a:off x="8480607" y="8263889"/>
            <a:ext cx="366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крок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60" name="object 3460"/>
          <p:cNvSpPr txBox="1"/>
          <p:nvPr/>
        </p:nvSpPr>
        <p:spPr>
          <a:xfrm>
            <a:off x="8660734" y="9189624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61" name="object 3461"/>
          <p:cNvSpPr txBox="1"/>
          <p:nvPr/>
        </p:nvSpPr>
        <p:spPr>
          <a:xfrm>
            <a:off x="7749978" y="9189624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62" name="object 3462"/>
          <p:cNvSpPr txBox="1"/>
          <p:nvPr/>
        </p:nvSpPr>
        <p:spPr>
          <a:xfrm>
            <a:off x="8478584" y="9949800"/>
            <a:ext cx="84455" cy="291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  <a:p>
            <a:pPr marL="21590">
              <a:lnSpc>
                <a:spcPct val="100000"/>
              </a:lnSpc>
              <a:spcBef>
                <a:spcPts val="520"/>
              </a:spcBef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63" name="object 3463"/>
          <p:cNvSpPr txBox="1"/>
          <p:nvPr/>
        </p:nvSpPr>
        <p:spPr>
          <a:xfrm>
            <a:off x="8507930" y="9586509"/>
            <a:ext cx="7493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64" name="object 3464"/>
          <p:cNvSpPr txBox="1"/>
          <p:nvPr/>
        </p:nvSpPr>
        <p:spPr>
          <a:xfrm>
            <a:off x="8489715" y="8833617"/>
            <a:ext cx="7493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65" name="object 3465"/>
          <p:cNvSpPr txBox="1"/>
          <p:nvPr/>
        </p:nvSpPr>
        <p:spPr>
          <a:xfrm>
            <a:off x="7858771" y="8248674"/>
            <a:ext cx="118745" cy="1619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66" name="object 3466"/>
          <p:cNvSpPr txBox="1"/>
          <p:nvPr/>
        </p:nvSpPr>
        <p:spPr>
          <a:xfrm>
            <a:off x="7858771" y="8506863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662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67" name="object 3467"/>
          <p:cNvSpPr txBox="1"/>
          <p:nvPr/>
        </p:nvSpPr>
        <p:spPr>
          <a:xfrm>
            <a:off x="7858771" y="9011304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68" name="object 3468"/>
          <p:cNvSpPr txBox="1"/>
          <p:nvPr/>
        </p:nvSpPr>
        <p:spPr>
          <a:xfrm>
            <a:off x="7858771" y="9728778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69" name="object 3469"/>
          <p:cNvSpPr txBox="1"/>
          <p:nvPr/>
        </p:nvSpPr>
        <p:spPr>
          <a:xfrm>
            <a:off x="7664476" y="9180746"/>
            <a:ext cx="118745" cy="21145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70" name="object 3470"/>
          <p:cNvSpPr txBox="1"/>
          <p:nvPr/>
        </p:nvSpPr>
        <p:spPr>
          <a:xfrm>
            <a:off x="7402381" y="11964907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71" name="object 3471"/>
          <p:cNvSpPr txBox="1"/>
          <p:nvPr/>
        </p:nvSpPr>
        <p:spPr>
          <a:xfrm>
            <a:off x="8748276" y="11964907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72" name="object 3472"/>
          <p:cNvSpPr txBox="1"/>
          <p:nvPr/>
        </p:nvSpPr>
        <p:spPr>
          <a:xfrm>
            <a:off x="8480607" y="9131131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73" name="object 3473"/>
          <p:cNvSpPr txBox="1"/>
          <p:nvPr/>
        </p:nvSpPr>
        <p:spPr>
          <a:xfrm>
            <a:off x="8480607" y="8492590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74" name="object 3474"/>
          <p:cNvSpPr txBox="1"/>
          <p:nvPr/>
        </p:nvSpPr>
        <p:spPr>
          <a:xfrm>
            <a:off x="7065899" y="13843789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75" name="object 3475"/>
          <p:cNvSpPr txBox="1"/>
          <p:nvPr/>
        </p:nvSpPr>
        <p:spPr>
          <a:xfrm>
            <a:off x="8165890" y="13843789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76" name="object 3476"/>
          <p:cNvSpPr txBox="1"/>
          <p:nvPr/>
        </p:nvSpPr>
        <p:spPr>
          <a:xfrm>
            <a:off x="6710704" y="8877131"/>
            <a:ext cx="20827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П</a:t>
            </a:r>
            <a:r>
              <a:rPr dirty="0" sz="700" spc="80" i="1">
                <a:latin typeface="ISOCPEUR"/>
                <a:cs typeface="ISOCPEUR"/>
              </a:rPr>
              <a:t>К</a:t>
            </a:r>
            <a:r>
              <a:rPr dirty="0" sz="700" spc="10" i="1">
                <a:latin typeface="ISOCPEUR"/>
                <a:cs typeface="ISOCPEUR"/>
              </a:rPr>
              <a:t>-1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77" name="object 3477"/>
          <p:cNvSpPr txBox="1"/>
          <p:nvPr/>
        </p:nvSpPr>
        <p:spPr>
          <a:xfrm rot="17580000">
            <a:off x="10557145" y="9573795"/>
            <a:ext cx="168815" cy="88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45°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78" name="object 3478"/>
          <p:cNvSpPr txBox="1"/>
          <p:nvPr/>
        </p:nvSpPr>
        <p:spPr>
          <a:xfrm rot="20280000">
            <a:off x="10457412" y="9665042"/>
            <a:ext cx="168882" cy="88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45°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79" name="object 3479"/>
          <p:cNvSpPr txBox="1"/>
          <p:nvPr/>
        </p:nvSpPr>
        <p:spPr>
          <a:xfrm rot="1320000">
            <a:off x="10322946" y="9657539"/>
            <a:ext cx="169711" cy="88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45°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80" name="object 3480"/>
          <p:cNvSpPr txBox="1"/>
          <p:nvPr/>
        </p:nvSpPr>
        <p:spPr>
          <a:xfrm rot="4020000">
            <a:off x="10232984" y="9558521"/>
            <a:ext cx="169711" cy="88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45°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81" name="object 3481"/>
          <p:cNvSpPr txBox="1"/>
          <p:nvPr/>
        </p:nvSpPr>
        <p:spPr>
          <a:xfrm>
            <a:off x="10001570" y="10092452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82" name="object 3482"/>
          <p:cNvSpPr txBox="1"/>
          <p:nvPr/>
        </p:nvSpPr>
        <p:spPr>
          <a:xfrm>
            <a:off x="10399267" y="10092452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83" name="object 3483"/>
          <p:cNvSpPr txBox="1"/>
          <p:nvPr/>
        </p:nvSpPr>
        <p:spPr>
          <a:xfrm>
            <a:off x="10826310" y="9999353"/>
            <a:ext cx="616585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94970">
              <a:lnSpc>
                <a:spcPts val="815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815"/>
              </a:lnSpc>
              <a:tabLst>
                <a:tab pos="231775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75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крок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84" name="object 3484"/>
          <p:cNvSpPr txBox="1"/>
          <p:nvPr/>
        </p:nvSpPr>
        <p:spPr>
          <a:xfrm>
            <a:off x="11101561" y="9180684"/>
            <a:ext cx="396875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3810">
              <a:lnSpc>
                <a:spcPts val="815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  <a:p>
            <a:pPr algn="ctr">
              <a:lnSpc>
                <a:spcPts val="815"/>
              </a:lnSpc>
            </a:pPr>
            <a:r>
              <a:rPr dirty="0" sz="700" spc="10" i="1">
                <a:latin typeface="ISOCPEUR"/>
                <a:cs typeface="ISOCPEUR"/>
              </a:rPr>
              <a:t>крок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85" name="object 3485"/>
          <p:cNvSpPr txBox="1"/>
          <p:nvPr/>
        </p:nvSpPr>
        <p:spPr>
          <a:xfrm>
            <a:off x="10759522" y="8601635"/>
            <a:ext cx="396875" cy="4559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381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  <a:p>
            <a:pPr algn="ctr" marL="3810">
              <a:lnSpc>
                <a:spcPts val="815"/>
              </a:lnSpc>
              <a:spcBef>
                <a:spcPts val="740"/>
              </a:spcBef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  <a:p>
            <a:pPr algn="ctr">
              <a:lnSpc>
                <a:spcPts val="815"/>
              </a:lnSpc>
            </a:pPr>
            <a:r>
              <a:rPr dirty="0" sz="700" spc="10" i="1">
                <a:latin typeface="ISOCPEUR"/>
                <a:cs typeface="ISOCPEUR"/>
              </a:rPr>
              <a:t>крок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86" name="object 3486"/>
          <p:cNvSpPr txBox="1"/>
          <p:nvPr/>
        </p:nvSpPr>
        <p:spPr>
          <a:xfrm>
            <a:off x="9596790" y="8802214"/>
            <a:ext cx="604520" cy="45465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205104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  <a:p>
            <a:pPr marL="219710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крок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  <a:p>
            <a:pPr marL="175260">
              <a:lnSpc>
                <a:spcPts val="810"/>
              </a:lnSpc>
              <a:spcBef>
                <a:spcPts val="240"/>
              </a:spcBef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  <a:p>
            <a:pPr algn="ctr" marR="198755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крок</a:t>
            </a:r>
            <a:r>
              <a:rPr dirty="0" sz="700" spc="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87" name="object 3487"/>
          <p:cNvSpPr txBox="1"/>
          <p:nvPr/>
        </p:nvSpPr>
        <p:spPr>
          <a:xfrm>
            <a:off x="9519881" y="9861727"/>
            <a:ext cx="366395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815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  <a:p>
            <a:pPr algn="ctr">
              <a:lnSpc>
                <a:spcPts val="815"/>
              </a:lnSpc>
            </a:pPr>
            <a:r>
              <a:rPr dirty="0" sz="700" spc="10" i="1">
                <a:latin typeface="ISOCPEUR"/>
                <a:cs typeface="ISOCPEUR"/>
              </a:rPr>
              <a:t>крок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88" name="object 3488"/>
          <p:cNvSpPr txBox="1"/>
          <p:nvPr/>
        </p:nvSpPr>
        <p:spPr>
          <a:xfrm>
            <a:off x="10394207" y="10289782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89" name="object 3489"/>
          <p:cNvSpPr txBox="1"/>
          <p:nvPr/>
        </p:nvSpPr>
        <p:spPr>
          <a:xfrm>
            <a:off x="9765786" y="9621894"/>
            <a:ext cx="565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90" name="object 3490"/>
          <p:cNvSpPr txBox="1"/>
          <p:nvPr/>
        </p:nvSpPr>
        <p:spPr>
          <a:xfrm>
            <a:off x="10970007" y="9120978"/>
            <a:ext cx="565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91" name="object 3491"/>
          <p:cNvSpPr txBox="1"/>
          <p:nvPr/>
        </p:nvSpPr>
        <p:spPr>
          <a:xfrm>
            <a:off x="11061083" y="9678564"/>
            <a:ext cx="565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92" name="object 3492"/>
          <p:cNvSpPr txBox="1"/>
          <p:nvPr/>
        </p:nvSpPr>
        <p:spPr>
          <a:xfrm>
            <a:off x="10336526" y="8559826"/>
            <a:ext cx="236220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1-1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493" name="object 3493"/>
          <p:cNvSpPr txBox="1"/>
          <p:nvPr/>
        </p:nvSpPr>
        <p:spPr>
          <a:xfrm>
            <a:off x="14044316" y="10733997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94" name="object 3494"/>
          <p:cNvSpPr txBox="1"/>
          <p:nvPr/>
        </p:nvSpPr>
        <p:spPr>
          <a:xfrm>
            <a:off x="13122428" y="10184957"/>
            <a:ext cx="506095" cy="354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По</a:t>
            </a:r>
            <a:r>
              <a:rPr dirty="0" sz="1450" spc="30" i="1">
                <a:latin typeface="ISOCPEUR"/>
                <a:cs typeface="ISOCPEUR"/>
              </a:rPr>
              <a:t>з</a:t>
            </a:r>
            <a:r>
              <a:rPr dirty="0" sz="1450" i="1">
                <a:latin typeface="ISOCPEUR"/>
                <a:cs typeface="ISOCPEUR"/>
              </a:rPr>
              <a:t>. 4</a:t>
            </a:r>
            <a:endParaRPr sz="1450">
              <a:latin typeface="ISOCPEUR"/>
              <a:cs typeface="ISOCPEUR"/>
            </a:endParaRPr>
          </a:p>
          <a:p>
            <a:pPr algn="ctr" marL="25400">
              <a:lnSpc>
                <a:spcPct val="100000"/>
              </a:lnSpc>
              <a:spcBef>
                <a:spcPts val="305"/>
              </a:spcBef>
            </a:pPr>
            <a:r>
              <a:rPr dirty="0" sz="700" spc="10" i="1">
                <a:latin typeface="ISOCPEUR"/>
                <a:cs typeface="ISOCPEUR"/>
              </a:rPr>
              <a:t>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95" name="object 3495"/>
          <p:cNvSpPr txBox="1"/>
          <p:nvPr/>
        </p:nvSpPr>
        <p:spPr>
          <a:xfrm>
            <a:off x="12627584" y="10733997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96" name="object 3496"/>
          <p:cNvSpPr txBox="1"/>
          <p:nvPr/>
        </p:nvSpPr>
        <p:spPr>
          <a:xfrm rot="18900000">
            <a:off x="12803089" y="10662744"/>
            <a:ext cx="141021" cy="88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97" name="object 3497"/>
          <p:cNvSpPr txBox="1"/>
          <p:nvPr/>
        </p:nvSpPr>
        <p:spPr>
          <a:xfrm rot="2580000">
            <a:off x="13850824" y="10637387"/>
            <a:ext cx="141913" cy="88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98" name="object 3498"/>
          <p:cNvSpPr txBox="1"/>
          <p:nvPr/>
        </p:nvSpPr>
        <p:spPr>
          <a:xfrm>
            <a:off x="13257466" y="10807755"/>
            <a:ext cx="118745" cy="1123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99" name="object 3499"/>
          <p:cNvSpPr txBox="1"/>
          <p:nvPr/>
        </p:nvSpPr>
        <p:spPr>
          <a:xfrm>
            <a:off x="14173846" y="8952006"/>
            <a:ext cx="565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00" name="object 3500"/>
          <p:cNvSpPr txBox="1"/>
          <p:nvPr/>
        </p:nvSpPr>
        <p:spPr>
          <a:xfrm>
            <a:off x="12196492" y="9197909"/>
            <a:ext cx="565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01" name="object 3501"/>
          <p:cNvSpPr txBox="1"/>
          <p:nvPr/>
        </p:nvSpPr>
        <p:spPr>
          <a:xfrm>
            <a:off x="13080937" y="9638108"/>
            <a:ext cx="396875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  <a:p>
            <a:pPr algn="ctr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крок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02" name="object 3502"/>
          <p:cNvSpPr txBox="1"/>
          <p:nvPr/>
        </p:nvSpPr>
        <p:spPr>
          <a:xfrm>
            <a:off x="12863369" y="8287656"/>
            <a:ext cx="991235" cy="418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Фрагмент А</a:t>
            </a:r>
            <a:endParaRPr sz="1450">
              <a:latin typeface="ISOCPEUR"/>
              <a:cs typeface="ISOCPEUR"/>
            </a:endParaRPr>
          </a:p>
          <a:p>
            <a:pPr algn="r" marR="22860">
              <a:lnSpc>
                <a:spcPct val="100000"/>
              </a:lnSpc>
              <a:spcBef>
                <a:spcPts val="810"/>
              </a:spcBef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03" name="object 3503"/>
          <p:cNvSpPr txBox="1"/>
          <p:nvPr/>
        </p:nvSpPr>
        <p:spPr>
          <a:xfrm>
            <a:off x="13598045" y="8687886"/>
            <a:ext cx="3968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крок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04" name="object 3504"/>
          <p:cNvSpPr txBox="1"/>
          <p:nvPr/>
        </p:nvSpPr>
        <p:spPr>
          <a:xfrm>
            <a:off x="12159050" y="8778962"/>
            <a:ext cx="765810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3810">
              <a:lnSpc>
                <a:spcPts val="810"/>
              </a:lnSpc>
            </a:pPr>
            <a:r>
              <a:rPr dirty="0" sz="700" spc="15" i="1">
                <a:latin typeface="ISOCPEUR"/>
                <a:cs typeface="ISOCPEUR"/>
              </a:rPr>
              <a:t>Н</a:t>
            </a:r>
            <a:r>
              <a:rPr dirty="0" sz="700" spc="-22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1</a:t>
            </a:r>
            <a:r>
              <a:rPr dirty="0" sz="700" spc="15" i="1">
                <a:latin typeface="ISOCPEUR"/>
                <a:cs typeface="ISOCPEUR"/>
              </a:rPr>
              <a:t>-</a:t>
            </a:r>
            <a:r>
              <a:rPr dirty="0" sz="700" spc="15" i="1">
                <a:latin typeface="ISOCPEUR"/>
                <a:cs typeface="ISOCPEUR"/>
              </a:rPr>
              <a:t>Рш</a:t>
            </a:r>
            <a:endParaRPr sz="700">
              <a:latin typeface="ISOCPEUR"/>
              <a:cs typeface="ISOCPEUR"/>
            </a:endParaRPr>
          </a:p>
          <a:p>
            <a:pPr algn="ctr">
              <a:lnSpc>
                <a:spcPts val="81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40" i="1">
                <a:latin typeface="ISOCPEUR"/>
                <a:cs typeface="ISOCPEUR"/>
              </a:rPr>
              <a:t>В</a:t>
            </a:r>
            <a:r>
              <a:rPr dirty="0" sz="700" spc="10" i="1">
                <a:latin typeface="ISOCPEUR"/>
                <a:cs typeface="ISOCPEUR"/>
              </a:rPr>
              <a:t>.2.6-169:2011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05" name="object 3505"/>
          <p:cNvSpPr txBox="1"/>
          <p:nvPr/>
        </p:nvSpPr>
        <p:spPr>
          <a:xfrm rot="20280000">
            <a:off x="12835498" y="9315927"/>
            <a:ext cx="168882" cy="88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45°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06" name="object 3506"/>
          <p:cNvSpPr txBox="1"/>
          <p:nvPr/>
        </p:nvSpPr>
        <p:spPr>
          <a:xfrm rot="1320000">
            <a:off x="13616849" y="9308410"/>
            <a:ext cx="169711" cy="88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45°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07" name="object 3507"/>
          <p:cNvSpPr txBox="1"/>
          <p:nvPr/>
        </p:nvSpPr>
        <p:spPr>
          <a:xfrm>
            <a:off x="243852" y="12118544"/>
            <a:ext cx="118110" cy="4762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За</a:t>
            </a:r>
            <a:r>
              <a:rPr dirty="0" sz="700" spc="30" i="1">
                <a:latin typeface="ISOCPEUR"/>
                <a:cs typeface="ISOCPEUR"/>
              </a:rPr>
              <a:t>м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08" name="object 3508"/>
          <p:cNvSpPr txBox="1"/>
          <p:nvPr/>
        </p:nvSpPr>
        <p:spPr>
          <a:xfrm>
            <a:off x="243852" y="12784063"/>
            <a:ext cx="118110" cy="5695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0" i="1">
                <a:latin typeface="ISOCPEUR"/>
                <a:cs typeface="ISOCPEUR"/>
              </a:rPr>
              <a:t>П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дпис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09" name="object 3509"/>
          <p:cNvSpPr txBox="1"/>
          <p:nvPr/>
        </p:nvSpPr>
        <p:spPr>
          <a:xfrm>
            <a:off x="243852" y="13573768"/>
            <a:ext cx="118110" cy="4216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о</a:t>
            </a:r>
            <a:r>
              <a:rPr dirty="0" sz="700" spc="65" i="1">
                <a:latin typeface="ISOCPEUR"/>
                <a:cs typeface="ISOCPEUR"/>
              </a:rPr>
              <a:t>б</a:t>
            </a:r>
            <a:r>
              <a:rPr dirty="0" sz="700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10" name="object 3510"/>
          <p:cNvSpPr txBox="1"/>
          <p:nvPr/>
        </p:nvSpPr>
        <p:spPr>
          <a:xfrm>
            <a:off x="5031" y="11050973"/>
            <a:ext cx="118110" cy="4540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Погоджен</a:t>
            </a:r>
            <a:r>
              <a:rPr dirty="0" sz="700" spc="10" i="1">
                <a:latin typeface="ISOCPEUR"/>
                <a:cs typeface="ISOCPEUR"/>
              </a:rPr>
              <a:t>о</a:t>
            </a:r>
            <a:r>
              <a:rPr dirty="0" sz="700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11" name="object 3511"/>
          <p:cNvSpPr/>
          <p:nvPr/>
        </p:nvSpPr>
        <p:spPr>
          <a:xfrm>
            <a:off x="17157634" y="13019090"/>
            <a:ext cx="2789949" cy="33293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12" name="object 3512"/>
          <p:cNvSpPr txBox="1"/>
          <p:nvPr/>
        </p:nvSpPr>
        <p:spPr>
          <a:xfrm>
            <a:off x="15606768" y="13241692"/>
            <a:ext cx="646430" cy="12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80" i="1">
                <a:latin typeface="ISOCPEUR"/>
                <a:cs typeface="ISOCPEUR"/>
              </a:rPr>
              <a:t> </a:t>
            </a:r>
            <a:r>
              <a:rPr dirty="0" sz="700" spc="75" i="1">
                <a:latin typeface="ISOCPEUR"/>
                <a:cs typeface="ISOCPEUR"/>
              </a:rPr>
              <a:t>К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ль</a:t>
            </a:r>
            <a:r>
              <a:rPr dirty="0" sz="700" spc="45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baseline="3968" sz="1050" spc="22" i="1">
                <a:latin typeface="ISOCPEUR"/>
                <a:cs typeface="ISOCPEUR"/>
              </a:rPr>
              <a:t>Ар</a:t>
            </a:r>
            <a:r>
              <a:rPr dirty="0" baseline="3968" sz="1050" spc="60" i="1">
                <a:latin typeface="ISOCPEUR"/>
                <a:cs typeface="ISOCPEUR"/>
              </a:rPr>
              <a:t>к</a:t>
            </a:r>
            <a:r>
              <a:rPr dirty="0" baseline="3968" sz="1050" spc="7" i="1">
                <a:latin typeface="ISOCPEUR"/>
                <a:cs typeface="ISOCPEUR"/>
              </a:rPr>
              <a:t>.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3513" name="object 3513"/>
          <p:cNvSpPr/>
          <p:nvPr/>
        </p:nvSpPr>
        <p:spPr>
          <a:xfrm>
            <a:off x="16051572" y="13275115"/>
            <a:ext cx="451330" cy="4229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14" name="object 3514"/>
          <p:cNvSpPr txBox="1"/>
          <p:nvPr/>
        </p:nvSpPr>
        <p:spPr>
          <a:xfrm>
            <a:off x="16586337" y="13250800"/>
            <a:ext cx="2184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5" i="1">
                <a:latin typeface="ISOCPEUR"/>
                <a:cs typeface="ISOCPEUR"/>
              </a:rPr>
              <a:t>П</a:t>
            </a:r>
            <a:r>
              <a:rPr dirty="0" sz="700" spc="8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д</a:t>
            </a:r>
            <a:r>
              <a:rPr dirty="0" sz="700" spc="20" i="1">
                <a:latin typeface="ISOCPEUR"/>
                <a:cs typeface="ISOCPEUR"/>
              </a:rPr>
              <a:t>п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15" name="object 3515"/>
          <p:cNvSpPr txBox="1"/>
          <p:nvPr/>
        </p:nvSpPr>
        <p:spPr>
          <a:xfrm>
            <a:off x="16875755" y="13246752"/>
            <a:ext cx="2362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16" name="object 3516"/>
          <p:cNvSpPr txBox="1"/>
          <p:nvPr/>
        </p:nvSpPr>
        <p:spPr>
          <a:xfrm>
            <a:off x="15553135" y="13361102"/>
            <a:ext cx="3956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Розроби</a:t>
            </a:r>
            <a:r>
              <a:rPr dirty="0" sz="700" spc="20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17" name="object 3517"/>
          <p:cNvSpPr txBox="1"/>
          <p:nvPr/>
        </p:nvSpPr>
        <p:spPr>
          <a:xfrm>
            <a:off x="17352385" y="13461091"/>
            <a:ext cx="117729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Основи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i="1">
                <a:latin typeface="ISOCPEUR"/>
                <a:cs typeface="ISOCPEUR"/>
              </a:rPr>
              <a:t>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фундаменти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518" name="object 3518"/>
          <p:cNvSpPr txBox="1"/>
          <p:nvPr/>
        </p:nvSpPr>
        <p:spPr>
          <a:xfrm>
            <a:off x="18812631" y="13370210"/>
            <a:ext cx="2959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Ста</a:t>
            </a:r>
            <a:r>
              <a:rPr dirty="0" sz="700" spc="65" i="1">
                <a:latin typeface="ISOCPEUR"/>
                <a:cs typeface="ISOCPEUR"/>
              </a:rPr>
              <a:t>д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19" name="object 3519"/>
          <p:cNvSpPr txBox="1"/>
          <p:nvPr/>
        </p:nvSpPr>
        <p:spPr>
          <a:xfrm>
            <a:off x="19187052" y="13361102"/>
            <a:ext cx="2673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Аркуш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20" name="object 3520"/>
          <p:cNvSpPr txBox="1"/>
          <p:nvPr/>
        </p:nvSpPr>
        <p:spPr>
          <a:xfrm>
            <a:off x="19569569" y="13361102"/>
            <a:ext cx="340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</a:t>
            </a:r>
            <a:r>
              <a:rPr dirty="0" sz="700" spc="40" i="1">
                <a:latin typeface="ISOCPEUR"/>
                <a:cs typeface="ISOCPEUR"/>
              </a:rPr>
              <a:t>ш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21" name="object 3521"/>
          <p:cNvSpPr txBox="1"/>
          <p:nvPr/>
        </p:nvSpPr>
        <p:spPr>
          <a:xfrm>
            <a:off x="15553135" y="13481524"/>
            <a:ext cx="3759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Керівни</a:t>
            </a:r>
            <a:r>
              <a:rPr dirty="0" sz="700" spc="40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22" name="object 3522"/>
          <p:cNvSpPr txBox="1"/>
          <p:nvPr/>
        </p:nvSpPr>
        <p:spPr>
          <a:xfrm>
            <a:off x="18871324" y="13526868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ДП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523" name="object 3523"/>
          <p:cNvSpPr txBox="1"/>
          <p:nvPr/>
        </p:nvSpPr>
        <p:spPr>
          <a:xfrm>
            <a:off x="19274080" y="13532941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524" name="object 3524"/>
          <p:cNvSpPr txBox="1"/>
          <p:nvPr/>
        </p:nvSpPr>
        <p:spPr>
          <a:xfrm>
            <a:off x="19662669" y="13532941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525" name="object 3525"/>
          <p:cNvSpPr txBox="1"/>
          <p:nvPr/>
        </p:nvSpPr>
        <p:spPr>
          <a:xfrm>
            <a:off x="15553135" y="13600935"/>
            <a:ext cx="4057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Консуль</a:t>
            </a:r>
            <a:r>
              <a:rPr dirty="0" sz="700" spc="25" i="1">
                <a:latin typeface="ISOCPEUR"/>
                <a:cs typeface="ISOCPEUR"/>
              </a:rPr>
              <a:t>т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26" name="object 3526"/>
          <p:cNvSpPr txBox="1"/>
          <p:nvPr/>
        </p:nvSpPr>
        <p:spPr>
          <a:xfrm>
            <a:off x="15553135" y="13720345"/>
            <a:ext cx="3892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80" i="1">
                <a:latin typeface="ISOCPEUR"/>
                <a:cs typeface="ISOCPEUR"/>
              </a:rPr>
              <a:t>Н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конт</a:t>
            </a:r>
            <a:r>
              <a:rPr dirty="0" sz="700" spc="20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27" name="object 3527"/>
          <p:cNvSpPr txBox="1"/>
          <p:nvPr/>
        </p:nvSpPr>
        <p:spPr>
          <a:xfrm>
            <a:off x="17164161" y="13739572"/>
            <a:ext cx="1569720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24765">
              <a:lnSpc>
                <a:spcPts val="790"/>
              </a:lnSpc>
            </a:pPr>
            <a:r>
              <a:rPr dirty="0" sz="700" spc="10" i="1">
                <a:latin typeface="ISOCPEUR"/>
                <a:cs typeface="ISOCPEUR"/>
              </a:rPr>
              <a:t>План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пальового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із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буронабивних</a:t>
            </a:r>
            <a:r>
              <a:rPr dirty="0" sz="700" spc="10" i="1">
                <a:latin typeface="ISOCPEUR"/>
                <a:cs typeface="ISOCPEUR"/>
              </a:rPr>
              <a:t> пал</a:t>
            </a:r>
            <a:r>
              <a:rPr dirty="0" sz="700" spc="5" i="1">
                <a:latin typeface="ISOCPEUR"/>
                <a:cs typeface="ISOCPEUR"/>
              </a:rPr>
              <a:t>ь</a:t>
            </a:r>
            <a:r>
              <a:rPr dirty="0" sz="700" spc="5" i="1">
                <a:latin typeface="ISOCPEUR"/>
                <a:cs typeface="ISOCPEUR"/>
              </a:rPr>
              <a:t>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план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ростверк</a:t>
            </a:r>
            <a:r>
              <a:rPr dirty="0" sz="700" spc="40" i="1">
                <a:latin typeface="ISOCPEUR"/>
                <a:cs typeface="ISOCPEUR"/>
              </a:rPr>
              <a:t>у</a:t>
            </a:r>
            <a:r>
              <a:rPr dirty="0" sz="700" spc="5" i="1">
                <a:latin typeface="ISOCPEUR"/>
                <a:cs typeface="ISOCPEUR"/>
              </a:rPr>
              <a:t>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посадка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28" name="object 3528"/>
          <p:cNvSpPr txBox="1"/>
          <p:nvPr/>
        </p:nvSpPr>
        <p:spPr>
          <a:xfrm>
            <a:off x="19245746" y="13790170"/>
            <a:ext cx="2794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КНУБА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29" name="object 3529"/>
          <p:cNvSpPr/>
          <p:nvPr/>
        </p:nvSpPr>
        <p:spPr>
          <a:xfrm>
            <a:off x="16051572" y="13992587"/>
            <a:ext cx="405792" cy="5970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30" name="object 3530"/>
          <p:cNvSpPr/>
          <p:nvPr/>
        </p:nvSpPr>
        <p:spPr>
          <a:xfrm>
            <a:off x="15560775" y="12767115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1" name="object 3531"/>
          <p:cNvSpPr/>
          <p:nvPr/>
        </p:nvSpPr>
        <p:spPr>
          <a:xfrm>
            <a:off x="15560775" y="1288652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2" name="object 3532"/>
          <p:cNvSpPr/>
          <p:nvPr/>
        </p:nvSpPr>
        <p:spPr>
          <a:xfrm>
            <a:off x="15560775" y="13005936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3" name="object 3533"/>
          <p:cNvSpPr/>
          <p:nvPr/>
        </p:nvSpPr>
        <p:spPr>
          <a:xfrm>
            <a:off x="15560775" y="1312635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4" name="object 3534"/>
          <p:cNvSpPr/>
          <p:nvPr/>
        </p:nvSpPr>
        <p:spPr>
          <a:xfrm>
            <a:off x="15560775" y="1324576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5" name="object 3535"/>
          <p:cNvSpPr/>
          <p:nvPr/>
        </p:nvSpPr>
        <p:spPr>
          <a:xfrm>
            <a:off x="15560775" y="1336517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6" name="object 3536"/>
          <p:cNvSpPr/>
          <p:nvPr/>
        </p:nvSpPr>
        <p:spPr>
          <a:xfrm>
            <a:off x="15560775" y="1348458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7" name="object 3537"/>
          <p:cNvSpPr/>
          <p:nvPr/>
        </p:nvSpPr>
        <p:spPr>
          <a:xfrm>
            <a:off x="18787888" y="13484589"/>
            <a:ext cx="1195705" cy="0"/>
          </a:xfrm>
          <a:custGeom>
            <a:avLst/>
            <a:gdLst/>
            <a:ahLst/>
            <a:cxnLst/>
            <a:rect l="l" t="t" r="r" b="b"/>
            <a:pathLst>
              <a:path w="1195705" h="0">
                <a:moveTo>
                  <a:pt x="0" y="0"/>
                </a:moveTo>
                <a:lnTo>
                  <a:pt x="1195114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8" name="object 3538"/>
          <p:cNvSpPr/>
          <p:nvPr/>
        </p:nvSpPr>
        <p:spPr>
          <a:xfrm>
            <a:off x="15560775" y="1360399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9" name="object 3539"/>
          <p:cNvSpPr/>
          <p:nvPr/>
        </p:nvSpPr>
        <p:spPr>
          <a:xfrm>
            <a:off x="15560775" y="1372340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0" name="object 3540"/>
          <p:cNvSpPr/>
          <p:nvPr/>
        </p:nvSpPr>
        <p:spPr>
          <a:xfrm>
            <a:off x="15560775" y="13842820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1" name="object 3541"/>
          <p:cNvSpPr/>
          <p:nvPr/>
        </p:nvSpPr>
        <p:spPr>
          <a:xfrm>
            <a:off x="15560775" y="1396222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2" name="object 3542"/>
          <p:cNvSpPr/>
          <p:nvPr/>
        </p:nvSpPr>
        <p:spPr>
          <a:xfrm>
            <a:off x="15560775" y="12767115"/>
            <a:ext cx="4422775" cy="1315085"/>
          </a:xfrm>
          <a:custGeom>
            <a:avLst/>
            <a:gdLst/>
            <a:ahLst/>
            <a:cxnLst/>
            <a:rect l="l" t="t" r="r" b="b"/>
            <a:pathLst>
              <a:path w="4422775" h="1315084">
                <a:moveTo>
                  <a:pt x="0" y="0"/>
                </a:moveTo>
                <a:lnTo>
                  <a:pt x="0" y="1314524"/>
                </a:lnTo>
                <a:lnTo>
                  <a:pt x="4422227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3" name="object 3543"/>
          <p:cNvSpPr/>
          <p:nvPr/>
        </p:nvSpPr>
        <p:spPr>
          <a:xfrm>
            <a:off x="1580060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4" name="object 3544"/>
          <p:cNvSpPr/>
          <p:nvPr/>
        </p:nvSpPr>
        <p:spPr>
          <a:xfrm>
            <a:off x="16039428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5" name="object 3545"/>
          <p:cNvSpPr/>
          <p:nvPr/>
        </p:nvSpPr>
        <p:spPr>
          <a:xfrm>
            <a:off x="1627824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6" name="object 3546"/>
          <p:cNvSpPr/>
          <p:nvPr/>
        </p:nvSpPr>
        <p:spPr>
          <a:xfrm>
            <a:off x="16517070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7" name="object 3547"/>
          <p:cNvSpPr/>
          <p:nvPr/>
        </p:nvSpPr>
        <p:spPr>
          <a:xfrm>
            <a:off x="16876312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8" name="object 3548"/>
          <p:cNvSpPr/>
          <p:nvPr/>
        </p:nvSpPr>
        <p:spPr>
          <a:xfrm>
            <a:off x="1711513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9" name="object 3549"/>
          <p:cNvSpPr/>
          <p:nvPr/>
        </p:nvSpPr>
        <p:spPr>
          <a:xfrm>
            <a:off x="18787888" y="13365178"/>
            <a:ext cx="0" cy="716915"/>
          </a:xfrm>
          <a:custGeom>
            <a:avLst/>
            <a:gdLst/>
            <a:ahLst/>
            <a:cxnLst/>
            <a:rect l="l" t="t" r="r" b="b"/>
            <a:pathLst>
              <a:path w="0" h="716915">
                <a:moveTo>
                  <a:pt x="0" y="0"/>
                </a:moveTo>
                <a:lnTo>
                  <a:pt x="0" y="716461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0" name="object 3550"/>
          <p:cNvSpPr/>
          <p:nvPr/>
        </p:nvSpPr>
        <p:spPr>
          <a:xfrm>
            <a:off x="1914713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1" name="object 3551"/>
          <p:cNvSpPr/>
          <p:nvPr/>
        </p:nvSpPr>
        <p:spPr>
          <a:xfrm>
            <a:off x="1950536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2" name="object 3552"/>
          <p:cNvSpPr/>
          <p:nvPr/>
        </p:nvSpPr>
        <p:spPr>
          <a:xfrm>
            <a:off x="1998300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3" name="object 3553"/>
          <p:cNvSpPr txBox="1"/>
          <p:nvPr/>
        </p:nvSpPr>
        <p:spPr>
          <a:xfrm>
            <a:off x="11295856" y="11524217"/>
            <a:ext cx="128651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Специфікація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ПБ</a:t>
            </a:r>
            <a:r>
              <a:rPr dirty="0" sz="1000" spc="114" i="1">
                <a:latin typeface="ISOCPEUR"/>
                <a:cs typeface="ISOCPEUR"/>
              </a:rPr>
              <a:t>Н</a:t>
            </a:r>
            <a:r>
              <a:rPr dirty="0" sz="1000" spc="5" i="1">
                <a:latin typeface="ISOCPEUR"/>
                <a:cs typeface="ISOCPEUR"/>
              </a:rPr>
              <a:t>-1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554" name="object 3554"/>
          <p:cNvSpPr/>
          <p:nvPr/>
        </p:nvSpPr>
        <p:spPr>
          <a:xfrm>
            <a:off x="11345998" y="12485792"/>
            <a:ext cx="487045" cy="0"/>
          </a:xfrm>
          <a:custGeom>
            <a:avLst/>
            <a:gdLst/>
            <a:ahLst/>
            <a:cxnLst/>
            <a:rect l="l" t="t" r="r" b="b"/>
            <a:pathLst>
              <a:path w="487045" h="0">
                <a:moveTo>
                  <a:pt x="0" y="0"/>
                </a:moveTo>
                <a:lnTo>
                  <a:pt x="48674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7" name="object 3557"/>
          <p:cNvSpPr txBox="1"/>
          <p:nvPr/>
        </p:nvSpPr>
        <p:spPr>
          <a:xfrm>
            <a:off x="18775188" y="13889341"/>
            <a:ext cx="1010919" cy="3270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11454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кафедра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Геотехніки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dirty="0" sz="850" spc="10" i="1">
                <a:latin typeface="ISOCPEUR"/>
                <a:cs typeface="ISOCPEUR"/>
              </a:rPr>
              <a:t>Формат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A1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558" name="object 3558"/>
          <p:cNvSpPr txBox="1"/>
          <p:nvPr/>
        </p:nvSpPr>
        <p:spPr>
          <a:xfrm>
            <a:off x="17240057" y="13938927"/>
            <a:ext cx="14052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геологічний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розрі</a:t>
            </a:r>
            <a:r>
              <a:rPr dirty="0" sz="700" spc="25" i="1">
                <a:latin typeface="ISOCPEUR"/>
                <a:cs typeface="ISOCPEUR"/>
              </a:rPr>
              <a:t>з</a:t>
            </a:r>
            <a:r>
              <a:rPr dirty="0" sz="700" spc="5" i="1">
                <a:latin typeface="ISOCPEUR"/>
                <a:cs typeface="ISOCPEUR"/>
              </a:rPr>
              <a:t>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армування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59" name="object 3559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За</a:t>
            </a:r>
            <a:r>
              <a:rPr dirty="0" spc="20">
                <a:latin typeface="ISOCPEUR"/>
                <a:cs typeface="ISOCPEUR"/>
              </a:rPr>
              <a:t>в</a:t>
            </a:r>
            <a:r>
              <a:rPr dirty="0" spc="5">
                <a:latin typeface="ISOCPEUR"/>
                <a:cs typeface="ISOCPEUR"/>
              </a:rPr>
              <a:t>.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ка</a:t>
            </a:r>
            <a:r>
              <a:rPr dirty="0" spc="20">
                <a:latin typeface="ISOCPEUR"/>
                <a:cs typeface="ISOCPEUR"/>
              </a:rPr>
              <a:t>ф</a:t>
            </a:r>
            <a:r>
              <a:rPr dirty="0" spc="5">
                <a:latin typeface="ISOCPEUR"/>
                <a:cs typeface="ISOCPEUR"/>
              </a:rPr>
              <a:t>.</a:t>
            </a:r>
          </a:p>
        </p:txBody>
      </p:sp>
      <p:sp>
        <p:nvSpPr>
          <p:cNvPr id="3556" name="object 3556"/>
          <p:cNvSpPr txBox="1"/>
          <p:nvPr/>
        </p:nvSpPr>
        <p:spPr>
          <a:xfrm>
            <a:off x="14829590" y="8856713"/>
            <a:ext cx="4997450" cy="32321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9845">
              <a:lnSpc>
                <a:spcPts val="1150"/>
              </a:lnSpc>
            </a:pPr>
            <a:r>
              <a:rPr dirty="0" sz="1000" spc="5" i="1">
                <a:latin typeface="ISOCPEUR"/>
                <a:cs typeface="ISOCPEUR"/>
              </a:rPr>
              <a:t>Примітк</a:t>
            </a:r>
            <a:r>
              <a:rPr dirty="0" sz="1000" spc="50" i="1">
                <a:latin typeface="ISOCPEUR"/>
                <a:cs typeface="ISOCPEUR"/>
              </a:rPr>
              <a:t>и</a:t>
            </a:r>
            <a:r>
              <a:rPr dirty="0" sz="1000" i="1">
                <a:latin typeface="ISOCPEUR"/>
                <a:cs typeface="ISOCPEUR"/>
              </a:rPr>
              <a:t>:</a:t>
            </a:r>
            <a:endParaRPr sz="1000">
              <a:latin typeface="ISOCPEUR"/>
              <a:cs typeface="ISOCPEUR"/>
            </a:endParaRPr>
          </a:p>
          <a:p>
            <a:pPr marL="25400" indent="-10795">
              <a:lnSpc>
                <a:spcPts val="1100"/>
              </a:lnSpc>
              <a:buFont typeface="ISOCPEUR"/>
              <a:buAutoNum type="arabicPeriod"/>
              <a:tabLst>
                <a:tab pos="135255" algn="l"/>
              </a:tabLst>
            </a:pPr>
            <a:r>
              <a:rPr dirty="0" sz="1000" spc="5" i="1">
                <a:latin typeface="ISOCPEUR"/>
                <a:cs typeface="ISOCPEUR"/>
              </a:rPr>
              <a:t>Позначка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верху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палі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відповідає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абсолютній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позначці</a:t>
            </a:r>
            <a:r>
              <a:rPr dirty="0" sz="1000" spc="1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281,</a:t>
            </a:r>
            <a:r>
              <a:rPr dirty="0" sz="1000" spc="70" i="1">
                <a:latin typeface="ISOCPEUR"/>
                <a:cs typeface="ISOCPEUR"/>
              </a:rPr>
              <a:t>5</a:t>
            </a:r>
            <a:r>
              <a:rPr dirty="0" sz="1000" spc="50" i="1">
                <a:latin typeface="ISOCPEUR"/>
                <a:cs typeface="ISOCPEUR"/>
              </a:rPr>
              <a:t>м</a:t>
            </a:r>
            <a:r>
              <a:rPr dirty="0" sz="1000" i="1">
                <a:latin typeface="ISOCPEUR"/>
                <a:cs typeface="ISOCPEUR"/>
              </a:rPr>
              <a:t>;</a:t>
            </a:r>
            <a:endParaRPr sz="1000">
              <a:latin typeface="ISOCPEUR"/>
              <a:cs typeface="ISOCPEUR"/>
            </a:endParaRPr>
          </a:p>
          <a:p>
            <a:pPr marL="168275" indent="-138430">
              <a:lnSpc>
                <a:spcPts val="1100"/>
              </a:lnSpc>
              <a:buFont typeface="ISOCPEUR"/>
              <a:buAutoNum type="arabicPeriod"/>
              <a:tabLst>
                <a:tab pos="168910" algn="l"/>
              </a:tabLst>
            </a:pPr>
            <a:r>
              <a:rPr dirty="0" sz="1000" spc="5" i="1">
                <a:latin typeface="ISOCPEUR"/>
                <a:cs typeface="ISOCPEUR"/>
              </a:rPr>
              <a:t>Позначка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низу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палі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відповідає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абсолютній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позначці</a:t>
            </a:r>
            <a:r>
              <a:rPr dirty="0" sz="1000" spc="10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270,</a:t>
            </a:r>
            <a:r>
              <a:rPr dirty="0" sz="1000" spc="80" i="1">
                <a:latin typeface="ISOCPEUR"/>
                <a:cs typeface="ISOCPEUR"/>
              </a:rPr>
              <a:t>3</a:t>
            </a:r>
            <a:r>
              <a:rPr dirty="0" sz="1000" spc="50" i="1">
                <a:latin typeface="ISOCPEUR"/>
                <a:cs typeface="ISOCPEUR"/>
              </a:rPr>
              <a:t>м</a:t>
            </a:r>
            <a:r>
              <a:rPr dirty="0" sz="1000" i="1">
                <a:latin typeface="ISOCPEUR"/>
                <a:cs typeface="ISOCPEUR"/>
              </a:rPr>
              <a:t>;</a:t>
            </a:r>
            <a:endParaRPr sz="1000">
              <a:latin typeface="ISOCPEUR"/>
              <a:cs typeface="ISOCPEUR"/>
            </a:endParaRPr>
          </a:p>
          <a:p>
            <a:pPr marL="25400" marR="567055" indent="4445">
              <a:lnSpc>
                <a:spcPts val="1100"/>
              </a:lnSpc>
              <a:spcBef>
                <a:spcPts val="70"/>
              </a:spcBef>
              <a:buFont typeface="ISOCPEUR"/>
              <a:buAutoNum type="arabicPeriod"/>
              <a:tabLst>
                <a:tab pos="168910" algn="l"/>
              </a:tabLst>
            </a:pPr>
            <a:r>
              <a:rPr dirty="0" sz="1000" spc="5" i="1">
                <a:latin typeface="ISOCPEUR"/>
                <a:cs typeface="ISOCPEUR"/>
              </a:rPr>
              <a:t>Робочі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палі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-</a:t>
            </a:r>
            <a:r>
              <a:rPr dirty="0" sz="1000" spc="1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буронабивн</a:t>
            </a:r>
            <a:r>
              <a:rPr dirty="0" sz="1000" spc="100" i="1">
                <a:latin typeface="ISOCPEUR"/>
                <a:cs typeface="ISOCPEUR"/>
              </a:rPr>
              <a:t>і</a:t>
            </a:r>
            <a:r>
              <a:rPr dirty="0" sz="1000" i="1">
                <a:latin typeface="ISOCPEUR"/>
                <a:cs typeface="ISOCPEUR"/>
              </a:rPr>
              <a:t>,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які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влаштовуються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під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захистом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обсадної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труб</a:t>
            </a:r>
            <a:r>
              <a:rPr dirty="0" sz="1000" spc="55" i="1">
                <a:latin typeface="ISOCPEUR"/>
                <a:cs typeface="ISOCPEUR"/>
              </a:rPr>
              <a:t>и</a:t>
            </a:r>
            <a:r>
              <a:rPr dirty="0" sz="1000" i="1">
                <a:latin typeface="ISOCPEUR"/>
                <a:cs typeface="ISOCPEUR"/>
              </a:rPr>
              <a:t>,</a:t>
            </a:r>
            <a:r>
              <a:rPr dirty="0" sz="1000" spc="5" i="1">
                <a:latin typeface="ISOCPEUR"/>
                <a:cs typeface="ISOCPEUR"/>
              </a:rPr>
              <a:t> діаметром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420,</a:t>
            </a:r>
            <a:r>
              <a:rPr dirty="0" sz="1000" spc="10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виконувати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дна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котлован</a:t>
            </a:r>
            <a:r>
              <a:rPr dirty="0" sz="1000" spc="55" i="1">
                <a:latin typeface="ISOCPEUR"/>
                <a:cs typeface="ISOCPEUR"/>
              </a:rPr>
              <a:t>у</a:t>
            </a:r>
            <a:r>
              <a:rPr dirty="0" sz="1000" i="1">
                <a:latin typeface="ISOCPEUR"/>
                <a:cs typeface="ISOCPEUR"/>
              </a:rPr>
              <a:t>;</a:t>
            </a:r>
            <a:endParaRPr sz="1000">
              <a:latin typeface="ISOCPEUR"/>
              <a:cs typeface="ISOCPEUR"/>
            </a:endParaRPr>
          </a:p>
          <a:p>
            <a:pPr marL="172085" indent="-147320">
              <a:lnSpc>
                <a:spcPts val="1019"/>
              </a:lnSpc>
              <a:buFont typeface="ISOCPEUR"/>
              <a:buAutoNum type="arabicPeriod"/>
              <a:tabLst>
                <a:tab pos="172720" algn="l"/>
              </a:tabLst>
            </a:pPr>
            <a:r>
              <a:rPr dirty="0" sz="1000" spc="10" i="1">
                <a:latin typeface="ISOCPEUR"/>
                <a:cs typeface="ISOCPEUR"/>
              </a:rPr>
              <a:t>Роботи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влаштуванню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паль,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контролю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якості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та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прийомці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робіт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виконати</a:t>
            </a:r>
            <a:endParaRPr sz="1000">
              <a:latin typeface="ISOCPEUR"/>
              <a:cs typeface="ISOCPEUR"/>
            </a:endParaRPr>
          </a:p>
          <a:p>
            <a:pPr marL="25400" marR="124460">
              <a:lnSpc>
                <a:spcPts val="1100"/>
              </a:lnSpc>
              <a:spcBef>
                <a:spcPts val="70"/>
              </a:spcBef>
            </a:pPr>
            <a:r>
              <a:rPr dirty="0" sz="1000" spc="5" i="1">
                <a:latin typeface="ISOCPEUR"/>
                <a:cs typeface="ISOCPEUR"/>
              </a:rPr>
              <a:t>відповідно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вимог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ПВ</a:t>
            </a:r>
            <a:r>
              <a:rPr dirty="0" sz="1000" spc="75" i="1">
                <a:latin typeface="ISOCPEUR"/>
                <a:cs typeface="ISOCPEUR"/>
              </a:rPr>
              <a:t>Р</a:t>
            </a:r>
            <a:r>
              <a:rPr dirty="0" sz="1000" i="1">
                <a:latin typeface="ISOCPEUR"/>
                <a:cs typeface="ISOCPEUR"/>
              </a:rPr>
              <a:t>,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ДСТ</a:t>
            </a:r>
            <a:r>
              <a:rPr dirty="0" sz="1000" spc="100" i="1">
                <a:latin typeface="ISOCPEUR"/>
                <a:cs typeface="ISOCPEUR"/>
              </a:rPr>
              <a:t>У</a:t>
            </a:r>
            <a:r>
              <a:rPr dirty="0" sz="1000" spc="5" i="1">
                <a:latin typeface="ISOCPEUR"/>
                <a:cs typeface="ISOCPEUR"/>
              </a:rPr>
              <a:t>-</a:t>
            </a:r>
            <a:r>
              <a:rPr dirty="0" sz="1000" spc="100" i="1">
                <a:latin typeface="ISOCPEUR"/>
                <a:cs typeface="ISOCPEUR"/>
              </a:rPr>
              <a:t>Н</a:t>
            </a:r>
            <a:r>
              <a:rPr dirty="0" sz="1000" i="1">
                <a:latin typeface="ISOCPEUR"/>
                <a:cs typeface="ISOCPEUR"/>
              </a:rPr>
              <a:t>.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35" i="1">
                <a:latin typeface="ISOCPEUR"/>
                <a:cs typeface="ISOCPEUR"/>
              </a:rPr>
              <a:t>Б</a:t>
            </a:r>
            <a:r>
              <a:rPr dirty="0" sz="1000" i="1">
                <a:latin typeface="ISOCPEUR"/>
                <a:cs typeface="ISOCPEUR"/>
              </a:rPr>
              <a:t>.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45" i="1">
                <a:latin typeface="ISOCPEUR"/>
                <a:cs typeface="ISOCPEUR"/>
              </a:rPr>
              <a:t>В</a:t>
            </a:r>
            <a:r>
              <a:rPr dirty="0" sz="1000" spc="5" i="1">
                <a:latin typeface="ISOCPEUR"/>
                <a:cs typeface="ISOCPEUR"/>
              </a:rPr>
              <a:t>.2.1-28:2013,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ДБН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0" i="1">
                <a:latin typeface="ISOCPEUR"/>
                <a:cs typeface="ISOCPEUR"/>
              </a:rPr>
              <a:t>В</a:t>
            </a:r>
            <a:r>
              <a:rPr dirty="0" sz="1000" spc="5" i="1">
                <a:latin typeface="ISOCPEUR"/>
                <a:cs typeface="ISOCPEUR"/>
              </a:rPr>
              <a:t>.2.1-10:2018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"</a:t>
            </a:r>
            <a:r>
              <a:rPr dirty="0" sz="1000" spc="-300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Основи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i="1">
                <a:latin typeface="ISOCPEUR"/>
                <a:cs typeface="ISOCPEUR"/>
              </a:rPr>
              <a:t>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фундаменти</a:t>
            </a:r>
            <a:r>
              <a:rPr dirty="0" sz="1000" spc="5" i="1">
                <a:latin typeface="ISOCPEUR"/>
                <a:cs typeface="ISOCPEUR"/>
              </a:rPr>
              <a:t> будівель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та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спору</a:t>
            </a:r>
            <a:r>
              <a:rPr dirty="0" sz="1000" spc="80" i="1">
                <a:latin typeface="ISOCPEUR"/>
                <a:cs typeface="ISOCPEUR"/>
              </a:rPr>
              <a:t>д</a:t>
            </a:r>
            <a:r>
              <a:rPr dirty="0" sz="1000" i="1">
                <a:latin typeface="ISOCPEUR"/>
                <a:cs typeface="ISOCPEUR"/>
              </a:rPr>
              <a:t>.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Основні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положенн</a:t>
            </a:r>
            <a:r>
              <a:rPr dirty="0" sz="1000" spc="55" i="1">
                <a:latin typeface="ISOCPEUR"/>
                <a:cs typeface="ISOCPEUR"/>
              </a:rPr>
              <a:t>я</a:t>
            </a:r>
            <a:r>
              <a:rPr dirty="0" sz="1000" spc="5" i="1">
                <a:latin typeface="ISOCPEUR"/>
                <a:cs typeface="ISOCPEUR"/>
              </a:rPr>
              <a:t>".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Відхилення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паль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від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проектного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положення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</a:t>
            </a:r>
            <a:r>
              <a:rPr dirty="0" sz="1000" spc="5" i="1">
                <a:latin typeface="ISOCPEUR"/>
                <a:cs typeface="ISOCPEUR"/>
              </a:rPr>
              <a:t> плані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повинно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бути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до</a:t>
            </a:r>
            <a:r>
              <a:rPr dirty="0" sz="1000" spc="15" i="1">
                <a:latin typeface="ISOCPEUR"/>
                <a:cs typeface="ISOCPEUR"/>
              </a:rPr>
              <a:t> </a:t>
            </a:r>
            <a:r>
              <a:rPr dirty="0" sz="1000" spc="65" i="1">
                <a:latin typeface="ISOCPEUR"/>
                <a:cs typeface="ISOCPEUR"/>
              </a:rPr>
              <a:t>5</a:t>
            </a:r>
            <a:r>
              <a:rPr dirty="0" sz="1000" spc="5" i="1">
                <a:latin typeface="ISOCPEUR"/>
                <a:cs typeface="ISOCPEUR"/>
              </a:rPr>
              <a:t>с</a:t>
            </a:r>
            <a:r>
              <a:rPr dirty="0" sz="1000" spc="50" i="1">
                <a:latin typeface="ISOCPEUR"/>
                <a:cs typeface="ISOCPEUR"/>
              </a:rPr>
              <a:t>м</a:t>
            </a:r>
            <a:r>
              <a:rPr dirty="0" sz="1000" i="1">
                <a:latin typeface="ISOCPEUR"/>
                <a:cs typeface="ISOCPEUR"/>
              </a:rPr>
              <a:t>.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О</a:t>
            </a:r>
            <a:r>
              <a:rPr dirty="0" sz="1000" spc="105" i="1">
                <a:latin typeface="ISOCPEUR"/>
                <a:cs typeface="ISOCPEUR"/>
              </a:rPr>
              <a:t>б</a:t>
            </a:r>
            <a:r>
              <a:rPr dirty="0" sz="900" spc="60" i="1">
                <a:latin typeface="Arial"/>
                <a:cs typeface="Arial"/>
              </a:rPr>
              <a:t>'</a:t>
            </a:r>
            <a:r>
              <a:rPr dirty="0" sz="1000" spc="10" i="1">
                <a:latin typeface="ISOCPEUR"/>
                <a:cs typeface="ISOCPEUR"/>
              </a:rPr>
              <a:t>єм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бетону,вложеного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свердловину,повинен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бути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не</a:t>
            </a:r>
            <a:r>
              <a:rPr dirty="0" sz="1000" spc="5" i="1">
                <a:latin typeface="ISOCPEUR"/>
                <a:cs typeface="ISOCPEUR"/>
              </a:rPr>
              <a:t> менше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об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єму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свердловини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i="1">
                <a:latin typeface="ISOCPEUR"/>
                <a:cs typeface="ISOCPEUR"/>
              </a:rPr>
              <a:t>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не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більше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105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%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її</a:t>
            </a:r>
            <a:endParaRPr sz="1000">
              <a:latin typeface="ISOCPEUR"/>
              <a:cs typeface="ISOCPEUR"/>
            </a:endParaRPr>
          </a:p>
          <a:p>
            <a:pPr marL="25400">
              <a:lnSpc>
                <a:spcPts val="1055"/>
              </a:lnSpc>
            </a:pPr>
            <a:r>
              <a:rPr dirty="0" sz="1000" spc="5" i="1">
                <a:latin typeface="ISOCPEUR"/>
                <a:cs typeface="ISOCPEUR"/>
              </a:rPr>
              <a:t>об'єму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свердловини;</a:t>
            </a:r>
            <a:endParaRPr sz="1000">
              <a:latin typeface="ISOCPEUR"/>
              <a:cs typeface="ISOCPEUR"/>
            </a:endParaRPr>
          </a:p>
          <a:p>
            <a:pPr marL="12700" marR="5080" indent="17145">
              <a:lnSpc>
                <a:spcPts val="1100"/>
              </a:lnSpc>
              <a:spcBef>
                <a:spcPts val="100"/>
              </a:spcBef>
              <a:buFont typeface="ISOCPEUR"/>
              <a:buAutoNum type="arabicPeriod" startAt="5"/>
              <a:tabLst>
                <a:tab pos="168910" algn="l"/>
              </a:tabLst>
            </a:pPr>
            <a:r>
              <a:rPr dirty="0" baseline="2777" sz="1500" spc="7" i="1">
                <a:latin typeface="ISOCPEUR"/>
                <a:cs typeface="ISOCPEUR"/>
              </a:rPr>
              <a:t>Бетонування</a:t>
            </a:r>
            <a:r>
              <a:rPr dirty="0" baseline="2777" sz="1500" spc="7" i="1">
                <a:latin typeface="ISOCPEUR"/>
                <a:cs typeface="ISOCPEUR"/>
              </a:rPr>
              <a:t> </a:t>
            </a:r>
            <a:r>
              <a:rPr dirty="0" baseline="2777" sz="1500" spc="7" i="1">
                <a:latin typeface="ISOCPEUR"/>
                <a:cs typeface="ISOCPEUR"/>
              </a:rPr>
              <a:t>паль</a:t>
            </a:r>
            <a:r>
              <a:rPr dirty="0" baseline="2777" sz="1500" spc="7" i="1">
                <a:latin typeface="ISOCPEUR"/>
                <a:cs typeface="ISOCPEUR"/>
              </a:rPr>
              <a:t> </a:t>
            </a:r>
            <a:r>
              <a:rPr dirty="0" baseline="2777" sz="1500" spc="7" i="1">
                <a:latin typeface="ISOCPEUR"/>
                <a:cs typeface="ISOCPEUR"/>
              </a:rPr>
              <a:t>проводити</a:t>
            </a:r>
            <a:r>
              <a:rPr dirty="0" baseline="2777" sz="1500" spc="7" i="1">
                <a:latin typeface="ISOCPEUR"/>
                <a:cs typeface="ISOCPEUR"/>
              </a:rPr>
              <a:t> </a:t>
            </a:r>
            <a:r>
              <a:rPr dirty="0" baseline="2777" sz="1500" spc="15" i="1">
                <a:latin typeface="ISOCPEUR"/>
                <a:cs typeface="ISOCPEUR"/>
              </a:rPr>
              <a:t>бетонною</a:t>
            </a:r>
            <a:r>
              <a:rPr dirty="0" baseline="2777" sz="1500" spc="7" i="1">
                <a:latin typeface="ISOCPEUR"/>
                <a:cs typeface="ISOCPEUR"/>
              </a:rPr>
              <a:t> </a:t>
            </a:r>
            <a:r>
              <a:rPr dirty="0" baseline="2777" sz="1500" spc="7" i="1">
                <a:latin typeface="ISOCPEUR"/>
                <a:cs typeface="ISOCPEUR"/>
              </a:rPr>
              <a:t>сумішшю</a:t>
            </a:r>
            <a:r>
              <a:rPr dirty="0" baseline="2777" sz="1500" spc="22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С20/25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(фракція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5-20,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рухливість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П4),</a:t>
            </a:r>
            <a:r>
              <a:rPr dirty="0" sz="1000" spc="5" i="1">
                <a:latin typeface="ISOCPEUR"/>
                <a:cs typeface="ISOCPEUR"/>
              </a:rPr>
              <a:t> W6;</a:t>
            </a:r>
            <a:endParaRPr sz="1000">
              <a:latin typeface="ISOCPEUR"/>
              <a:cs typeface="ISOCPEUR"/>
            </a:endParaRPr>
          </a:p>
          <a:p>
            <a:pPr marL="163830" indent="-138430">
              <a:lnSpc>
                <a:spcPts val="1030"/>
              </a:lnSpc>
              <a:buFont typeface="ISOCPEUR"/>
              <a:buAutoNum type="arabicPeriod" startAt="5"/>
              <a:tabLst>
                <a:tab pos="164465" algn="l"/>
              </a:tabLst>
            </a:pPr>
            <a:r>
              <a:rPr dirty="0" sz="1000" spc="10" i="1">
                <a:latin typeface="ISOCPEUR"/>
                <a:cs typeface="ISOCPEUR"/>
              </a:rPr>
              <a:t>Добавка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води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міксер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чи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бетононасос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не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допускається;</a:t>
            </a:r>
            <a:endParaRPr sz="1000">
              <a:latin typeface="ISOCPEUR"/>
              <a:cs typeface="ISOCPEUR"/>
            </a:endParaRPr>
          </a:p>
          <a:p>
            <a:pPr marL="26670" marR="941069" indent="-13970">
              <a:lnSpc>
                <a:spcPts val="1100"/>
              </a:lnSpc>
              <a:spcBef>
                <a:spcPts val="70"/>
              </a:spcBef>
              <a:buFont typeface="ISOCPEUR"/>
              <a:buAutoNum type="arabicPeriod" startAt="5"/>
              <a:tabLst>
                <a:tab pos="151765" algn="l"/>
              </a:tabLst>
            </a:pPr>
            <a:r>
              <a:rPr dirty="0" sz="1000" spc="5" i="1">
                <a:latin typeface="ISOCPEUR"/>
                <a:cs typeface="ISOCPEUR"/>
              </a:rPr>
              <a:t>Час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бетонування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палі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не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повинен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перевищувати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величини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до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початку</a:t>
            </a:r>
            <a:r>
              <a:rPr dirty="0" sz="1000" spc="5" i="1">
                <a:latin typeface="ISOCPEUR"/>
                <a:cs typeface="ISOCPEUR"/>
              </a:rPr>
              <a:t> схвачування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бетону.</a:t>
            </a:r>
            <a:endParaRPr sz="1000">
              <a:latin typeface="ISOCPEUR"/>
              <a:cs typeface="ISOCPEUR"/>
            </a:endParaRPr>
          </a:p>
          <a:p>
            <a:pPr marL="163830" indent="-138430">
              <a:lnSpc>
                <a:spcPts val="1019"/>
              </a:lnSpc>
              <a:buFont typeface="ISOCPEUR"/>
              <a:buAutoNum type="arabicPeriod" startAt="5"/>
              <a:tabLst>
                <a:tab pos="164465" algn="l"/>
              </a:tabLst>
            </a:pPr>
            <a:r>
              <a:rPr dirty="0" sz="1000" spc="5" i="1">
                <a:latin typeface="ISOCPEUR"/>
                <a:cs typeface="ISOCPEUR"/>
              </a:rPr>
              <a:t>Каркаси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виготовляти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згідно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вимог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ДСТУ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3760:2006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та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ДБН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В.2.6-163:2010,</a:t>
            </a:r>
            <a:endParaRPr sz="1000">
              <a:latin typeface="ISOCPEUR"/>
              <a:cs typeface="ISOCPEUR"/>
            </a:endParaRPr>
          </a:p>
          <a:p>
            <a:pPr marL="28575">
              <a:lnSpc>
                <a:spcPts val="1100"/>
              </a:lnSpc>
            </a:pPr>
            <a:r>
              <a:rPr dirty="0" sz="1000" spc="5" i="1">
                <a:latin typeface="ISOCPEUR"/>
                <a:cs typeface="ISOCPEUR"/>
              </a:rPr>
              <a:t>зварювання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стержнів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виконувати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згідно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ДСТУ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Б.В.2.6-169:2011.</a:t>
            </a:r>
            <a:endParaRPr sz="1000">
              <a:latin typeface="ISOCPEUR"/>
              <a:cs typeface="ISOCPEUR"/>
            </a:endParaRPr>
          </a:p>
          <a:p>
            <a:pPr marL="29845" marR="599440" indent="-9525">
              <a:lnSpc>
                <a:spcPts val="1100"/>
              </a:lnSpc>
              <a:spcBef>
                <a:spcPts val="70"/>
              </a:spcBef>
              <a:buFont typeface="ISOCPEUR"/>
              <a:buAutoNum type="arabicPeriod" startAt="9"/>
              <a:tabLst>
                <a:tab pos="160020" algn="l"/>
              </a:tabLst>
            </a:pPr>
            <a:r>
              <a:rPr dirty="0" sz="1000" spc="10" i="1">
                <a:latin typeface="ISOCPEUR"/>
                <a:cs typeface="ISOCPEUR"/>
              </a:rPr>
              <a:t>Для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паль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№15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та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№260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виконати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випробування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статичними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вдавлювальним</a:t>
            </a:r>
            <a:r>
              <a:rPr dirty="0" sz="1000" spc="5" i="1">
                <a:latin typeface="ISOCPEUR"/>
                <a:cs typeface="ISOCPEUR"/>
              </a:rPr>
              <a:t> навантаженням.</a:t>
            </a:r>
            <a:endParaRPr sz="1000">
              <a:latin typeface="ISOCPEUR"/>
              <a:cs typeface="ISOCPEUR"/>
            </a:endParaRPr>
          </a:p>
          <a:p>
            <a:pPr marL="26670" marR="380365" indent="-12065">
              <a:lnSpc>
                <a:spcPts val="1090"/>
              </a:lnSpc>
              <a:spcBef>
                <a:spcPts val="5"/>
              </a:spcBef>
              <a:buFont typeface="ISOCPEUR"/>
              <a:buAutoNum type="arabicPeriod" startAt="9"/>
              <a:tabLst>
                <a:tab pos="196850" algn="l"/>
              </a:tabLst>
            </a:pPr>
            <a:r>
              <a:rPr dirty="0" sz="1000" spc="10" i="1">
                <a:latin typeface="ISOCPEUR"/>
                <a:cs typeface="ISOCPEUR"/>
              </a:rPr>
              <a:t>Арматуру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перед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використанням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очистити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від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іржі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та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необхідності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обробити</a:t>
            </a:r>
            <a:r>
              <a:rPr dirty="0" sz="1000" spc="5" i="1">
                <a:latin typeface="ISOCPEUR"/>
                <a:cs typeface="ISOCPEUR"/>
              </a:rPr>
              <a:t> антикорозійним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розчином.</a:t>
            </a:r>
            <a:endParaRPr sz="1000">
              <a:latin typeface="ISOCPEUR"/>
              <a:cs typeface="ISOCPEUR"/>
            </a:endParaRPr>
          </a:p>
          <a:p>
            <a:pPr marL="178435" indent="-163830">
              <a:lnSpc>
                <a:spcPts val="1080"/>
              </a:lnSpc>
              <a:buFont typeface="ISOCPEUR"/>
              <a:buAutoNum type="arabicPeriod" startAt="9"/>
              <a:tabLst>
                <a:tab pos="179070" algn="l"/>
              </a:tabLst>
            </a:pPr>
            <a:r>
              <a:rPr dirty="0" sz="1000" spc="5" i="1">
                <a:latin typeface="ISOCPEUR"/>
                <a:cs typeface="ISOCPEUR"/>
              </a:rPr>
              <a:t>Кількість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буронабивних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паль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-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284</a:t>
            </a:r>
            <a:endParaRPr sz="1000">
              <a:latin typeface="ISOCPEUR"/>
              <a:cs typeface="ISOCPEUR"/>
            </a:endParaRPr>
          </a:p>
        </p:txBody>
      </p:sp>
      <p:graphicFrame>
        <p:nvGraphicFramePr>
          <p:cNvPr id="3555" name="object 3555"/>
          <p:cNvGraphicFramePr>
            <a:graphicFrameLocks noGrp="1"/>
          </p:cNvGraphicFramePr>
          <p:nvPr/>
        </p:nvGraphicFramePr>
        <p:xfrm>
          <a:off x="9736490" y="11781980"/>
          <a:ext cx="4436110" cy="20872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8230"/>
                <a:gridCol w="2988292"/>
                <a:gridCol w="238820"/>
                <a:gridCol w="359242"/>
                <a:gridCol w="477641"/>
              </a:tblGrid>
              <a:tr h="359242"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dirty="0" sz="850" i="1">
                          <a:latin typeface="ISOCPEUR"/>
                          <a:cs typeface="ISOCPEUR"/>
                        </a:rPr>
                        <a:t>По</a:t>
                      </a:r>
                      <a:r>
                        <a:rPr dirty="0" sz="850" spc="15" i="1">
                          <a:latin typeface="ISOCPEUR"/>
                          <a:cs typeface="ISOCPEUR"/>
                        </a:rPr>
                        <a:t>з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.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9107">
                      <a:solidFill>
                        <a:srgbClr val="000000"/>
                      </a:solidFill>
                      <a:prstDash val="solid"/>
                    </a:lnT>
                    <a:lnB w="910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715">
                        <a:lnSpc>
                          <a:spcPct val="100000"/>
                        </a:lnSpc>
                      </a:pPr>
                      <a:r>
                        <a:rPr dirty="0" sz="850" i="1">
                          <a:latin typeface="ISOCPEUR"/>
                          <a:cs typeface="ISOCPEUR"/>
                        </a:rPr>
                        <a:t>Найменування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9107">
                      <a:solidFill>
                        <a:srgbClr val="000000"/>
                      </a:solidFill>
                      <a:prstDash val="solid"/>
                    </a:lnT>
                    <a:lnB w="910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80"/>
                        </a:lnSpc>
                      </a:pPr>
                      <a:r>
                        <a:rPr dirty="0" sz="850" spc="70" i="1">
                          <a:latin typeface="ISOCPEUR"/>
                          <a:cs typeface="ISOCPEUR"/>
                        </a:rPr>
                        <a:t>К</a:t>
                      </a:r>
                      <a:r>
                        <a:rPr dirty="0" sz="850" spc="80" i="1">
                          <a:latin typeface="ISOCPEUR"/>
                          <a:cs typeface="ISOCPEUR"/>
                        </a:rPr>
                        <a:t>i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льк</a:t>
                      </a:r>
                      <a:endParaRPr sz="850">
                        <a:latin typeface="ISOCPEUR"/>
                        <a:cs typeface="ISOCPEUR"/>
                      </a:endParaRPr>
                    </a:p>
                    <a:p>
                      <a:pPr algn="ctr">
                        <a:lnSpc>
                          <a:spcPts val="980"/>
                        </a:lnSpc>
                      </a:pPr>
                      <a:r>
                        <a:rPr dirty="0" sz="850" i="1">
                          <a:latin typeface="ISOCPEUR"/>
                          <a:cs typeface="ISOCPEUR"/>
                        </a:rPr>
                        <a:t>.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9107">
                      <a:solidFill>
                        <a:srgbClr val="000000"/>
                      </a:solidFill>
                      <a:prstDash val="solid"/>
                    </a:lnT>
                    <a:lnB w="910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290" marR="33655" indent="-1270">
                        <a:lnSpc>
                          <a:spcPts val="940"/>
                        </a:lnSpc>
                      </a:pPr>
                      <a:r>
                        <a:rPr dirty="0" sz="850" i="1">
                          <a:latin typeface="ISOCPEUR"/>
                          <a:cs typeface="ISOCPEUR"/>
                        </a:rPr>
                        <a:t>Масса о</a:t>
                      </a:r>
                      <a:r>
                        <a:rPr dirty="0" sz="850" spc="65" i="1">
                          <a:latin typeface="ISOCPEUR"/>
                          <a:cs typeface="ISOCPEUR"/>
                        </a:rPr>
                        <a:t>д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.,кг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9107">
                      <a:solidFill>
                        <a:srgbClr val="000000"/>
                      </a:solidFill>
                      <a:prstDash val="solid"/>
                    </a:lnT>
                    <a:lnB w="910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dirty="0" sz="850" i="1">
                          <a:latin typeface="ISOCPEUR"/>
                          <a:cs typeface="ISOCPEUR"/>
                        </a:rPr>
                        <a:t>При</a:t>
                      </a:r>
                      <a:r>
                        <a:rPr dirty="0" sz="850" spc="35" i="1">
                          <a:latin typeface="ISOCPEUR"/>
                          <a:cs typeface="ISOCPEUR"/>
                        </a:rPr>
                        <a:t>м</a:t>
                      </a:r>
                      <a:r>
                        <a:rPr dirty="0" sz="850" spc="75" i="1">
                          <a:latin typeface="ISOCPEUR"/>
                          <a:cs typeface="ISOCPEUR"/>
                        </a:rPr>
                        <a:t>i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тка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9107">
                      <a:solidFill>
                        <a:srgbClr val="000000"/>
                      </a:solidFill>
                      <a:prstDash val="solid"/>
                    </a:lnT>
                    <a:lnB w="910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1258">
                <a:tc>
                  <a:txBody>
                    <a:bodyPr/>
                    <a:lstStyle/>
                    <a:p>
                      <a:pPr/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9107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56920">
                        <a:lnSpc>
                          <a:spcPct val="100000"/>
                        </a:lnSpc>
                      </a:pPr>
                      <a:r>
                        <a:rPr dirty="0" sz="850" i="1">
                          <a:latin typeface="ISOCPEUR"/>
                          <a:cs typeface="ISOCPEUR"/>
                        </a:rPr>
                        <a:t>Паля</a:t>
                      </a:r>
                      <a:r>
                        <a:rPr dirty="0" sz="85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буронабивна</a:t>
                      </a:r>
                      <a:r>
                        <a:rPr dirty="0" sz="85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ПБ</a:t>
                      </a:r>
                      <a:r>
                        <a:rPr dirty="0" sz="850" spc="85" i="1">
                          <a:latin typeface="ISOCPEUR"/>
                          <a:cs typeface="ISOCPEUR"/>
                        </a:rPr>
                        <a:t>Н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-1</a:t>
                      </a:r>
                      <a:r>
                        <a:rPr dirty="0" sz="85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∅420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9107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284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9107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9107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9107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1258"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4445">
                        <a:lnSpc>
                          <a:spcPct val="100000"/>
                        </a:lnSpc>
                      </a:pPr>
                      <a:r>
                        <a:rPr dirty="0" sz="850" i="1">
                          <a:latin typeface="ISOCPEUR"/>
                          <a:cs typeface="ISOCPEUR"/>
                        </a:rPr>
                        <a:t>Матеріали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1258">
                <a:tc>
                  <a:txBody>
                    <a:bodyPr/>
                    <a:lstStyle/>
                    <a:p>
                      <a:pPr/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4075">
                        <a:lnSpc>
                          <a:spcPct val="100000"/>
                        </a:lnSpc>
                      </a:pPr>
                      <a:r>
                        <a:rPr dirty="0" sz="850" i="1">
                          <a:latin typeface="ISOCPEUR"/>
                          <a:cs typeface="ISOCPEUR"/>
                        </a:rPr>
                        <a:t>Бетон</a:t>
                      </a:r>
                      <a:r>
                        <a:rPr dirty="0" sz="85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С</a:t>
                      </a:r>
                      <a:r>
                        <a:rPr dirty="0" sz="850" spc="-2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20/25</a:t>
                      </a:r>
                      <a:r>
                        <a:rPr dirty="0" sz="85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(</a:t>
                      </a:r>
                      <a:r>
                        <a:rPr dirty="0" sz="850" spc="-24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spc="25" i="1">
                          <a:latin typeface="ISOCPEUR"/>
                          <a:cs typeface="ISOCPEUR"/>
                        </a:rPr>
                        <a:t>В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25,W6),</a:t>
                      </a:r>
                      <a:r>
                        <a:rPr dirty="0" sz="850" spc="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spc="-10" i="1">
                          <a:latin typeface="ISOCPEUR"/>
                          <a:cs typeface="ISOCPEUR"/>
                        </a:rPr>
                        <a:t>м</a:t>
                      </a:r>
                      <a:r>
                        <a:rPr dirty="0" baseline="32407" sz="900" i="1">
                          <a:latin typeface="ISOCPEUR"/>
                          <a:cs typeface="ISOCPEUR"/>
                        </a:rPr>
                        <a:t>3</a:t>
                      </a:r>
                      <a:endParaRPr baseline="32407" sz="9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 marR="29845" indent="-50165">
                        <a:lnSpc>
                          <a:spcPts val="79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ку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б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.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 м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3,69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1047,96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1258"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73760">
                        <a:lnSpc>
                          <a:spcPct val="100000"/>
                        </a:lnSpc>
                      </a:pPr>
                      <a:r>
                        <a:rPr dirty="0" sz="850" i="1">
                          <a:latin typeface="ISOCPEUR"/>
                          <a:cs typeface="ISOCPEUR"/>
                        </a:rPr>
                        <a:t>Просторовий</a:t>
                      </a:r>
                      <a:r>
                        <a:rPr dirty="0" sz="85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каркас</a:t>
                      </a:r>
                      <a:r>
                        <a:rPr dirty="0" sz="85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П</a:t>
                      </a:r>
                      <a:r>
                        <a:rPr dirty="0" sz="850" spc="85" i="1">
                          <a:latin typeface="ISOCPEUR"/>
                          <a:cs typeface="ISOCPEUR"/>
                        </a:rPr>
                        <a:t>К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-1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284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1258"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2225">
                        <a:lnSpc>
                          <a:spcPct val="100000"/>
                        </a:lnSpc>
                        <a:tabLst>
                          <a:tab pos="379730" algn="l"/>
                        </a:tabLst>
                      </a:pPr>
                      <a:r>
                        <a:rPr dirty="0" sz="850" spc="-530" i="1" u="sng">
                          <a:latin typeface="ISOCPEUR"/>
                          <a:cs typeface="ISOCPEUR"/>
                        </a:rPr>
                        <a:t>Д</a:t>
                      </a:r>
                      <a:r>
                        <a:rPr dirty="0" sz="850" u="sng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spc="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i="1" u="sng">
                          <a:latin typeface="ISOCPEUR"/>
                          <a:cs typeface="ISOCPEUR"/>
                        </a:rPr>
                        <a:t>еталі</a:t>
                      </a:r>
                      <a:r>
                        <a:rPr dirty="0" sz="850" u="sng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850" u="sng">
                          <a:latin typeface="Times New Roman"/>
                          <a:cs typeface="Times New Roman"/>
                        </a:rPr>
                        <a:t>	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0246">
                <a:tc>
                  <a:txBody>
                    <a:bodyPr/>
                    <a:lstStyle/>
                    <a:p>
                      <a:pPr algn="ctr" marR="1968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0">
                        <a:lnSpc>
                          <a:spcPct val="100000"/>
                        </a:lnSpc>
                      </a:pPr>
                      <a:r>
                        <a:rPr dirty="0" sz="850" i="1">
                          <a:latin typeface="ISOCPEUR"/>
                          <a:cs typeface="ISOCPEUR"/>
                        </a:rPr>
                        <a:t>∅16</a:t>
                      </a:r>
                      <a:r>
                        <a:rPr dirty="0" sz="850" spc="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spc="-5" i="1">
                          <a:latin typeface="ISOCPEUR"/>
                          <a:cs typeface="ISOCPEUR"/>
                        </a:rPr>
                        <a:t>А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40</a:t>
                      </a:r>
                      <a:r>
                        <a:rPr dirty="0" sz="850" spc="35" i="1">
                          <a:latin typeface="ISOCPEUR"/>
                          <a:cs typeface="ISOCPEUR"/>
                        </a:rPr>
                        <a:t>0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С</a:t>
                      </a:r>
                      <a:r>
                        <a:rPr dirty="0" sz="85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850" spc="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3760:2019</a:t>
                      </a:r>
                      <a:r>
                        <a:rPr dirty="0" sz="85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L=4400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762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10,656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85,248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1258">
                <a:tc>
                  <a:txBody>
                    <a:bodyPr/>
                    <a:lstStyle/>
                    <a:p>
                      <a:pPr algn="ctr" marR="571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8340">
                        <a:lnSpc>
                          <a:spcPct val="100000"/>
                        </a:lnSpc>
                      </a:pPr>
                      <a:r>
                        <a:rPr dirty="0" sz="850" i="1">
                          <a:latin typeface="ISOCPEUR"/>
                          <a:cs typeface="ISOCPEUR"/>
                        </a:rPr>
                        <a:t>∅10</a:t>
                      </a:r>
                      <a:r>
                        <a:rPr dirty="0" sz="85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spc="-5" i="1">
                          <a:latin typeface="ISOCPEUR"/>
                          <a:cs typeface="ISOCPEUR"/>
                        </a:rPr>
                        <a:t>А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40</a:t>
                      </a:r>
                      <a:r>
                        <a:rPr dirty="0" sz="850" spc="40" i="1">
                          <a:latin typeface="ISOCPEUR"/>
                          <a:cs typeface="ISOCPEUR"/>
                        </a:rPr>
                        <a:t>0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С</a:t>
                      </a:r>
                      <a:r>
                        <a:rPr dirty="0" sz="85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850" spc="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3760:2019</a:t>
                      </a:r>
                      <a:r>
                        <a:rPr dirty="0" sz="85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L=1050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20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0,65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714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1258">
                <a:tc>
                  <a:txBody>
                    <a:bodyPr/>
                    <a:lstStyle/>
                    <a:p>
                      <a:pPr algn="ctr" marR="571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2010">
                        <a:lnSpc>
                          <a:spcPct val="100000"/>
                        </a:lnSpc>
                      </a:pPr>
                      <a:r>
                        <a:rPr dirty="0" sz="850" spc="50" i="1">
                          <a:latin typeface="ISOCPEUR"/>
                          <a:cs typeface="ISOCPEUR"/>
                        </a:rPr>
                        <a:t>5</a:t>
                      </a:r>
                      <a:r>
                        <a:rPr dirty="0" sz="850" spc="35" i="1">
                          <a:latin typeface="ISOCPEUR"/>
                          <a:cs typeface="ISOCPEUR"/>
                        </a:rPr>
                        <a:t>х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50</a:t>
                      </a:r>
                      <a:r>
                        <a:rPr dirty="0" sz="85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85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8540:2015</a:t>
                      </a:r>
                      <a:r>
                        <a:rPr dirty="0" sz="85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L=800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71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1,57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4,71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125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0">
                        <a:lnSpc>
                          <a:spcPct val="100000"/>
                        </a:lnSpc>
                      </a:pPr>
                      <a:r>
                        <a:rPr dirty="0" sz="850" spc="50" i="1">
                          <a:latin typeface="ISOCPEUR"/>
                          <a:cs typeface="ISOCPEUR"/>
                        </a:rPr>
                        <a:t>5</a:t>
                      </a:r>
                      <a:r>
                        <a:rPr dirty="0" sz="850" spc="45" i="1">
                          <a:latin typeface="ISOCPEUR"/>
                          <a:cs typeface="ISOCPEUR"/>
                        </a:rPr>
                        <a:t>х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50</a:t>
                      </a:r>
                      <a:r>
                        <a:rPr dirty="0" sz="850" spc="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85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8540:2015</a:t>
                      </a:r>
                      <a:r>
                        <a:rPr dirty="0" sz="85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L=420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0,83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9,96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107">
                      <a:solidFill>
                        <a:srgbClr val="000000"/>
                      </a:solidFill>
                      <a:prstDash val="solid"/>
                    </a:lnL>
                    <a:lnR w="9107">
                      <a:solidFill>
                        <a:srgbClr val="000000"/>
                      </a:solidFill>
                      <a:prstDash val="solid"/>
                    </a:lnR>
                    <a:lnT w="5059">
                      <a:solidFill>
                        <a:srgbClr val="000000"/>
                      </a:solidFill>
                      <a:prstDash val="solid"/>
                    </a:lnT>
                    <a:lnB w="5059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35217" y="6622546"/>
            <a:ext cx="0" cy="728980"/>
          </a:xfrm>
          <a:custGeom>
            <a:avLst/>
            <a:gdLst/>
            <a:ahLst/>
            <a:cxnLst/>
            <a:rect l="l" t="t" r="r" b="b"/>
            <a:pathLst>
              <a:path w="0" h="728979">
                <a:moveTo>
                  <a:pt x="0" y="0"/>
                </a:moveTo>
                <a:lnTo>
                  <a:pt x="0" y="7286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016172" y="735025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2094182" y="7399487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135217" y="1274383"/>
            <a:ext cx="0" cy="1104265"/>
          </a:xfrm>
          <a:custGeom>
            <a:avLst/>
            <a:gdLst/>
            <a:ahLst/>
            <a:cxnLst/>
            <a:rect l="l" t="t" r="r" b="b"/>
            <a:pathLst>
              <a:path w="0" h="1104264">
                <a:moveTo>
                  <a:pt x="0" y="0"/>
                </a:moveTo>
                <a:lnTo>
                  <a:pt x="0" y="11040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135217" y="2438127"/>
            <a:ext cx="0" cy="777240"/>
          </a:xfrm>
          <a:custGeom>
            <a:avLst/>
            <a:gdLst/>
            <a:ahLst/>
            <a:cxnLst/>
            <a:rect l="l" t="t" r="r" b="b"/>
            <a:pathLst>
              <a:path w="0" h="777239">
                <a:moveTo>
                  <a:pt x="0" y="0"/>
                </a:moveTo>
                <a:lnTo>
                  <a:pt x="0" y="7771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135217" y="3275011"/>
            <a:ext cx="0" cy="419100"/>
          </a:xfrm>
          <a:custGeom>
            <a:avLst/>
            <a:gdLst/>
            <a:ahLst/>
            <a:cxnLst/>
            <a:rect l="l" t="t" r="r" b="b"/>
            <a:pathLst>
              <a:path w="0" h="419100">
                <a:moveTo>
                  <a:pt x="0" y="0"/>
                </a:moveTo>
                <a:lnTo>
                  <a:pt x="0" y="4189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135217" y="375366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135217" y="387307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135217" y="423130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135217" y="4328452"/>
            <a:ext cx="0" cy="321945"/>
          </a:xfrm>
          <a:custGeom>
            <a:avLst/>
            <a:gdLst/>
            <a:ahLst/>
            <a:cxnLst/>
            <a:rect l="l" t="t" r="r" b="b"/>
            <a:pathLst>
              <a:path w="0" h="321945">
                <a:moveTo>
                  <a:pt x="0" y="0"/>
                </a:moveTo>
                <a:lnTo>
                  <a:pt x="0" y="32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135217" y="470995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135217" y="482936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135217" y="518759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135217" y="5307009"/>
            <a:ext cx="0" cy="777240"/>
          </a:xfrm>
          <a:custGeom>
            <a:avLst/>
            <a:gdLst/>
            <a:ahLst/>
            <a:cxnLst/>
            <a:rect l="l" t="t" r="r" b="b"/>
            <a:pathLst>
              <a:path w="0" h="777239">
                <a:moveTo>
                  <a:pt x="0" y="0"/>
                </a:moveTo>
                <a:lnTo>
                  <a:pt x="0" y="7771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135217" y="6143893"/>
            <a:ext cx="0" cy="419100"/>
          </a:xfrm>
          <a:custGeom>
            <a:avLst/>
            <a:gdLst/>
            <a:ahLst/>
            <a:cxnLst/>
            <a:rect l="l" t="t" r="r" b="b"/>
            <a:pathLst>
              <a:path w="0" h="419100">
                <a:moveTo>
                  <a:pt x="0" y="0"/>
                </a:moveTo>
                <a:lnTo>
                  <a:pt x="0" y="4189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098332" y="650628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1166223" y="6555520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838382" y="6626594"/>
            <a:ext cx="387985" cy="0"/>
          </a:xfrm>
          <a:custGeom>
            <a:avLst/>
            <a:gdLst/>
            <a:ahLst/>
            <a:cxnLst/>
            <a:rect l="l" t="t" r="r" b="b"/>
            <a:pathLst>
              <a:path w="387984" h="0">
                <a:moveTo>
                  <a:pt x="38757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359730" y="662659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7882089" y="662659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7761667" y="662659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6925795" y="662659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6447142" y="662659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6327731" y="662659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5969501" y="662659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490848" y="662659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013207" y="662659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4892784" y="662659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534554" y="662659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056913" y="662659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578259" y="662659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458849" y="662659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621965" y="662659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144324" y="662659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337799" y="6626594"/>
            <a:ext cx="747395" cy="0"/>
          </a:xfrm>
          <a:custGeom>
            <a:avLst/>
            <a:gdLst/>
            <a:ahLst/>
            <a:cxnLst/>
            <a:rect l="l" t="t" r="r" b="b"/>
            <a:pathLst>
              <a:path w="747394" h="0">
                <a:moveTo>
                  <a:pt x="0" y="0"/>
                </a:moveTo>
                <a:lnTo>
                  <a:pt x="746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588379" y="6725765"/>
            <a:ext cx="0" cy="622935"/>
          </a:xfrm>
          <a:custGeom>
            <a:avLst/>
            <a:gdLst/>
            <a:ahLst/>
            <a:cxnLst/>
            <a:rect l="l" t="t" r="r" b="b"/>
            <a:pathLst>
              <a:path w="0" h="622934">
                <a:moveTo>
                  <a:pt x="0" y="0"/>
                </a:moveTo>
                <a:lnTo>
                  <a:pt x="0" y="6223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469334" y="7347215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3510914" y="7397463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2а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3588379" y="4729185"/>
            <a:ext cx="0" cy="503555"/>
          </a:xfrm>
          <a:custGeom>
            <a:avLst/>
            <a:gdLst/>
            <a:ahLst/>
            <a:cxnLst/>
            <a:rect l="l" t="t" r="r" b="b"/>
            <a:pathLst>
              <a:path w="0" h="503554">
                <a:moveTo>
                  <a:pt x="0" y="0"/>
                </a:moveTo>
                <a:lnTo>
                  <a:pt x="0" y="502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588379" y="5291830"/>
            <a:ext cx="0" cy="777240"/>
          </a:xfrm>
          <a:custGeom>
            <a:avLst/>
            <a:gdLst/>
            <a:ahLst/>
            <a:cxnLst/>
            <a:rect l="l" t="t" r="r" b="b"/>
            <a:pathLst>
              <a:path w="0" h="777239">
                <a:moveTo>
                  <a:pt x="0" y="0"/>
                </a:moveTo>
                <a:lnTo>
                  <a:pt x="0" y="7771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588379" y="612871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588379" y="624812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588379" y="660635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784506" y="6964586"/>
            <a:ext cx="0" cy="396240"/>
          </a:xfrm>
          <a:custGeom>
            <a:avLst/>
            <a:gdLst/>
            <a:ahLst/>
            <a:cxnLst/>
            <a:rect l="l" t="t" r="r" b="b"/>
            <a:pathLst>
              <a:path w="0" h="396240">
                <a:moveTo>
                  <a:pt x="0" y="0"/>
                </a:moveTo>
                <a:lnTo>
                  <a:pt x="0" y="395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4665460" y="7359359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 txBox="1"/>
          <p:nvPr/>
        </p:nvSpPr>
        <p:spPr>
          <a:xfrm>
            <a:off x="4706029" y="7409607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3а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4784506" y="4729185"/>
            <a:ext cx="0" cy="158115"/>
          </a:xfrm>
          <a:custGeom>
            <a:avLst/>
            <a:gdLst/>
            <a:ahLst/>
            <a:cxnLst/>
            <a:rect l="l" t="t" r="r" b="b"/>
            <a:pathLst>
              <a:path w="0" h="158114">
                <a:moveTo>
                  <a:pt x="0" y="0"/>
                </a:moveTo>
                <a:lnTo>
                  <a:pt x="0" y="1578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784506" y="493967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784506" y="5059081"/>
            <a:ext cx="0" cy="776605"/>
          </a:xfrm>
          <a:custGeom>
            <a:avLst/>
            <a:gdLst/>
            <a:ahLst/>
            <a:cxnLst/>
            <a:rect l="l" t="t" r="r" b="b"/>
            <a:pathLst>
              <a:path w="0" h="776604">
                <a:moveTo>
                  <a:pt x="0" y="0"/>
                </a:moveTo>
                <a:lnTo>
                  <a:pt x="0" y="7761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784506" y="589596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4784506" y="601537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4784506" y="637360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784506" y="649301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784506" y="685226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044699" y="5313193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 txBox="1"/>
          <p:nvPr/>
        </p:nvSpPr>
        <p:spPr>
          <a:xfrm>
            <a:off x="1113601" y="5363442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9049880" y="5433504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 h="0">
                <a:moveTo>
                  <a:pt x="1760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8930471" y="543350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8571227" y="543350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8451818" y="543350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8093587" y="543350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7017882" y="5433504"/>
            <a:ext cx="1016000" cy="0"/>
          </a:xfrm>
          <a:custGeom>
            <a:avLst/>
            <a:gdLst/>
            <a:ahLst/>
            <a:cxnLst/>
            <a:rect l="l" t="t" r="r" b="b"/>
            <a:pathLst>
              <a:path w="1016000" h="0">
                <a:moveTo>
                  <a:pt x="0" y="0"/>
                </a:moveTo>
                <a:lnTo>
                  <a:pt x="10159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58640" y="543350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180999" y="5433504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5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572816" y="5433504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 h="0">
                <a:moveTo>
                  <a:pt x="0" y="0"/>
                </a:moveTo>
                <a:lnTo>
                  <a:pt x="5484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5224704" y="543350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626641" y="5433504"/>
            <a:ext cx="563880" cy="0"/>
          </a:xfrm>
          <a:custGeom>
            <a:avLst/>
            <a:gdLst/>
            <a:ahLst/>
            <a:cxnLst/>
            <a:rect l="l" t="t" r="r" b="b"/>
            <a:pathLst>
              <a:path w="563879" h="0">
                <a:moveTo>
                  <a:pt x="0" y="0"/>
                </a:moveTo>
                <a:lnTo>
                  <a:pt x="5636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4268410" y="543350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789757" y="5433504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 h="0">
                <a:moveTo>
                  <a:pt x="0" y="0"/>
                </a:moveTo>
                <a:lnTo>
                  <a:pt x="418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182587" y="5433504"/>
            <a:ext cx="548005" cy="0"/>
          </a:xfrm>
          <a:custGeom>
            <a:avLst/>
            <a:gdLst/>
            <a:ahLst/>
            <a:cxnLst/>
            <a:rect l="l" t="t" r="r" b="b"/>
            <a:pathLst>
              <a:path w="548004" h="0">
                <a:moveTo>
                  <a:pt x="0" y="0"/>
                </a:moveTo>
                <a:lnTo>
                  <a:pt x="5474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2833463" y="543350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2714053" y="543350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355822" y="543350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283154" y="5433504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60" h="0">
                <a:moveTo>
                  <a:pt x="0" y="0"/>
                </a:moveTo>
                <a:lnTo>
                  <a:pt x="10129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7174734" y="6906904"/>
            <a:ext cx="0" cy="453390"/>
          </a:xfrm>
          <a:custGeom>
            <a:avLst/>
            <a:gdLst/>
            <a:ahLst/>
            <a:cxnLst/>
            <a:rect l="l" t="t" r="r" b="b"/>
            <a:pathLst>
              <a:path w="0" h="453390">
                <a:moveTo>
                  <a:pt x="0" y="0"/>
                </a:moveTo>
                <a:lnTo>
                  <a:pt x="0" y="4533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7055690" y="7359359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 txBox="1"/>
          <p:nvPr/>
        </p:nvSpPr>
        <p:spPr>
          <a:xfrm>
            <a:off x="7127628" y="7409607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7174734" y="1274383"/>
            <a:ext cx="0" cy="672465"/>
          </a:xfrm>
          <a:custGeom>
            <a:avLst/>
            <a:gdLst/>
            <a:ahLst/>
            <a:cxnLst/>
            <a:rect l="l" t="t" r="r" b="b"/>
            <a:pathLst>
              <a:path w="0" h="672464">
                <a:moveTo>
                  <a:pt x="0" y="0"/>
                </a:moveTo>
                <a:lnTo>
                  <a:pt x="0" y="671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7174734" y="200602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7174734" y="2125434"/>
            <a:ext cx="0" cy="323215"/>
          </a:xfrm>
          <a:custGeom>
            <a:avLst/>
            <a:gdLst/>
            <a:ahLst/>
            <a:cxnLst/>
            <a:rect l="l" t="t" r="r" b="b"/>
            <a:pathLst>
              <a:path w="0" h="323214">
                <a:moveTo>
                  <a:pt x="0" y="0"/>
                </a:moveTo>
                <a:lnTo>
                  <a:pt x="0" y="322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7174734" y="248366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7174734" y="2603075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7174734" y="2962318"/>
            <a:ext cx="0" cy="537845"/>
          </a:xfrm>
          <a:custGeom>
            <a:avLst/>
            <a:gdLst/>
            <a:ahLst/>
            <a:cxnLst/>
            <a:rect l="l" t="t" r="r" b="b"/>
            <a:pathLst>
              <a:path w="0" h="537845">
                <a:moveTo>
                  <a:pt x="0" y="0"/>
                </a:moveTo>
                <a:lnTo>
                  <a:pt x="0" y="537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7174734" y="355936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7174734" y="3912541"/>
            <a:ext cx="0" cy="1022350"/>
          </a:xfrm>
          <a:custGeom>
            <a:avLst/>
            <a:gdLst/>
            <a:ahLst/>
            <a:cxnLst/>
            <a:rect l="l" t="t" r="r" b="b"/>
            <a:pathLst>
              <a:path w="0" h="1022350">
                <a:moveTo>
                  <a:pt x="0" y="0"/>
                </a:moveTo>
                <a:lnTo>
                  <a:pt x="0" y="10220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7174734" y="499431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7174734" y="5352547"/>
            <a:ext cx="0" cy="896619"/>
          </a:xfrm>
          <a:custGeom>
            <a:avLst/>
            <a:gdLst/>
            <a:ahLst/>
            <a:cxnLst/>
            <a:rect l="l" t="t" r="r" b="b"/>
            <a:pathLst>
              <a:path w="0" h="896620">
                <a:moveTo>
                  <a:pt x="0" y="0"/>
                </a:moveTo>
                <a:lnTo>
                  <a:pt x="0" y="8965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174734" y="630884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174734" y="6428252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7174734" y="678749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9164231" y="6784458"/>
            <a:ext cx="0" cy="575945"/>
          </a:xfrm>
          <a:custGeom>
            <a:avLst/>
            <a:gdLst/>
            <a:ahLst/>
            <a:cxnLst/>
            <a:rect l="l" t="t" r="r" b="b"/>
            <a:pathLst>
              <a:path w="0" h="575945">
                <a:moveTo>
                  <a:pt x="0" y="0"/>
                </a:moveTo>
                <a:lnTo>
                  <a:pt x="0" y="575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9045186" y="7359359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 txBox="1"/>
          <p:nvPr/>
        </p:nvSpPr>
        <p:spPr>
          <a:xfrm>
            <a:off x="9119148" y="7409607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9164231" y="1274383"/>
            <a:ext cx="0" cy="1027430"/>
          </a:xfrm>
          <a:custGeom>
            <a:avLst/>
            <a:gdLst/>
            <a:ahLst/>
            <a:cxnLst/>
            <a:rect l="l" t="t" r="r" b="b"/>
            <a:pathLst>
              <a:path w="0" h="1027430">
                <a:moveTo>
                  <a:pt x="0" y="0"/>
                </a:moveTo>
                <a:lnTo>
                  <a:pt x="0" y="10271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9164231" y="236121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9164231" y="248062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9164231" y="283987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9164231" y="295928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9164231" y="331751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9164231" y="3436923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9164231" y="379616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9164231" y="391557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9164231" y="427380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9164231" y="4393217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9164231" y="4752460"/>
            <a:ext cx="0" cy="418465"/>
          </a:xfrm>
          <a:custGeom>
            <a:avLst/>
            <a:gdLst/>
            <a:ahLst/>
            <a:cxnLst/>
            <a:rect l="l" t="t" r="r" b="b"/>
            <a:pathLst>
              <a:path w="0" h="418464">
                <a:moveTo>
                  <a:pt x="0" y="0"/>
                </a:moveTo>
                <a:lnTo>
                  <a:pt x="0" y="417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9164231" y="523010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9164231" y="534951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9164231" y="5708754"/>
            <a:ext cx="0" cy="418465"/>
          </a:xfrm>
          <a:custGeom>
            <a:avLst/>
            <a:gdLst/>
            <a:ahLst/>
            <a:cxnLst/>
            <a:rect l="l" t="t" r="r" b="b"/>
            <a:pathLst>
              <a:path w="0" h="418464">
                <a:moveTo>
                  <a:pt x="0" y="0"/>
                </a:moveTo>
                <a:lnTo>
                  <a:pt x="0" y="417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9164231" y="618639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9164231" y="6305805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9164231" y="666504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1044699" y="386306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 txBox="1"/>
          <p:nvPr/>
        </p:nvSpPr>
        <p:spPr>
          <a:xfrm>
            <a:off x="1113601" y="3913315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В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924399" y="3983377"/>
            <a:ext cx="301625" cy="0"/>
          </a:xfrm>
          <a:custGeom>
            <a:avLst/>
            <a:gdLst/>
            <a:ahLst/>
            <a:cxnLst/>
            <a:rect l="l" t="t" r="r" b="b"/>
            <a:pathLst>
              <a:path w="301625" h="0">
                <a:moveTo>
                  <a:pt x="0" y="0"/>
                </a:moveTo>
                <a:lnTo>
                  <a:pt x="301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8571227" y="398337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8451818" y="398337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8093587" y="398337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974176" y="398337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7614934" y="398337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7017882" y="3983377"/>
            <a:ext cx="563880" cy="0"/>
          </a:xfrm>
          <a:custGeom>
            <a:avLst/>
            <a:gdLst/>
            <a:ahLst/>
            <a:cxnLst/>
            <a:rect l="l" t="t" r="r" b="b"/>
            <a:pathLst>
              <a:path w="563879" h="0">
                <a:moveTo>
                  <a:pt x="0" y="0"/>
                </a:moveTo>
                <a:lnTo>
                  <a:pt x="5636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6658640" y="398337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6539229" y="398337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6177963" y="3983377"/>
            <a:ext cx="301625" cy="0"/>
          </a:xfrm>
          <a:custGeom>
            <a:avLst/>
            <a:gdLst/>
            <a:ahLst/>
            <a:cxnLst/>
            <a:rect l="l" t="t" r="r" b="b"/>
            <a:pathLst>
              <a:path w="301625" h="0">
                <a:moveTo>
                  <a:pt x="0" y="0"/>
                </a:moveTo>
                <a:lnTo>
                  <a:pt x="301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6061588" y="398337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5702346" y="398337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5224704" y="3983377"/>
            <a:ext cx="427355" cy="0"/>
          </a:xfrm>
          <a:custGeom>
            <a:avLst/>
            <a:gdLst/>
            <a:ahLst/>
            <a:cxnLst/>
            <a:rect l="l" t="t" r="r" b="b"/>
            <a:pathLst>
              <a:path w="427354" h="0">
                <a:moveTo>
                  <a:pt x="0" y="0"/>
                </a:moveTo>
                <a:lnTo>
                  <a:pt x="4270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746051" y="3983377"/>
            <a:ext cx="438784" cy="0"/>
          </a:xfrm>
          <a:custGeom>
            <a:avLst/>
            <a:gdLst/>
            <a:ahLst/>
            <a:cxnLst/>
            <a:rect l="l" t="t" r="r" b="b"/>
            <a:pathLst>
              <a:path w="438785" h="0">
                <a:moveTo>
                  <a:pt x="0" y="0"/>
                </a:moveTo>
                <a:lnTo>
                  <a:pt x="4381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149000" y="3983377"/>
            <a:ext cx="556895" cy="0"/>
          </a:xfrm>
          <a:custGeom>
            <a:avLst/>
            <a:gdLst/>
            <a:ahLst/>
            <a:cxnLst/>
            <a:rect l="l" t="t" r="r" b="b"/>
            <a:pathLst>
              <a:path w="556895" h="0">
                <a:moveTo>
                  <a:pt x="0" y="0"/>
                </a:moveTo>
                <a:lnTo>
                  <a:pt x="556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3192706" y="3983377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 h="0">
                <a:moveTo>
                  <a:pt x="0" y="0"/>
                </a:moveTo>
                <a:lnTo>
                  <a:pt x="896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833463" y="398337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2714053" y="398337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2355822" y="398337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1283154" y="3983377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60" h="0">
                <a:moveTo>
                  <a:pt x="0" y="0"/>
                </a:moveTo>
                <a:lnTo>
                  <a:pt x="10129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115030" y="537379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5919915" y="537379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724801" y="537379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528674" y="537379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2075512" y="392367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2075512" y="537379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9104526" y="392367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9104526" y="537379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291877" y="3923672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4">
                <a:moveTo>
                  <a:pt x="0" y="0"/>
                </a:moveTo>
                <a:lnTo>
                  <a:pt x="120422" y="0"/>
                </a:lnTo>
                <a:lnTo>
                  <a:pt x="120422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4574020" y="392367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5855150" y="392367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7115030" y="392367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1044699" y="328726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 txBox="1"/>
          <p:nvPr/>
        </p:nvSpPr>
        <p:spPr>
          <a:xfrm>
            <a:off x="1113601" y="3336503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Г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9049880" y="3407577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 h="0">
                <a:moveTo>
                  <a:pt x="1760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8930471" y="340757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8571227" y="340757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8451818" y="340757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614934" y="340757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7017882" y="3407577"/>
            <a:ext cx="563880" cy="0"/>
          </a:xfrm>
          <a:custGeom>
            <a:avLst/>
            <a:gdLst/>
            <a:ahLst/>
            <a:cxnLst/>
            <a:rect l="l" t="t" r="r" b="b"/>
            <a:pathLst>
              <a:path w="563879" h="0">
                <a:moveTo>
                  <a:pt x="0" y="0"/>
                </a:moveTo>
                <a:lnTo>
                  <a:pt x="5636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6658640" y="340757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6177963" y="3407577"/>
            <a:ext cx="301625" cy="0"/>
          </a:xfrm>
          <a:custGeom>
            <a:avLst/>
            <a:gdLst/>
            <a:ahLst/>
            <a:cxnLst/>
            <a:rect l="l" t="t" r="r" b="b"/>
            <a:pathLst>
              <a:path w="301625" h="0">
                <a:moveTo>
                  <a:pt x="0" y="0"/>
                </a:moveTo>
                <a:lnTo>
                  <a:pt x="301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5702346" y="340757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670347" y="3407577"/>
            <a:ext cx="1981835" cy="0"/>
          </a:xfrm>
          <a:custGeom>
            <a:avLst/>
            <a:gdLst/>
            <a:ahLst/>
            <a:cxnLst/>
            <a:rect l="l" t="t" r="r" b="b"/>
            <a:pathLst>
              <a:path w="1981835" h="0">
                <a:moveTo>
                  <a:pt x="0" y="0"/>
                </a:moveTo>
                <a:lnTo>
                  <a:pt x="1981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192706" y="3407577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4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2714053" y="3407577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 h="0">
                <a:moveTo>
                  <a:pt x="0" y="0"/>
                </a:moveTo>
                <a:lnTo>
                  <a:pt x="418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2355822" y="340757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1283154" y="3407577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60" h="0">
                <a:moveTo>
                  <a:pt x="0" y="0"/>
                </a:moveTo>
                <a:lnTo>
                  <a:pt x="10129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5979620" y="6965598"/>
            <a:ext cx="0" cy="394970"/>
          </a:xfrm>
          <a:custGeom>
            <a:avLst/>
            <a:gdLst/>
            <a:ahLst/>
            <a:cxnLst/>
            <a:rect l="l" t="t" r="r" b="b"/>
            <a:pathLst>
              <a:path w="0" h="394970">
                <a:moveTo>
                  <a:pt x="0" y="0"/>
                </a:moveTo>
                <a:lnTo>
                  <a:pt x="0" y="394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5860575" y="7359359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 txBox="1"/>
          <p:nvPr/>
        </p:nvSpPr>
        <p:spPr>
          <a:xfrm>
            <a:off x="5897095" y="7409607"/>
            <a:ext cx="16446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5979620" y="4729185"/>
            <a:ext cx="0" cy="158115"/>
          </a:xfrm>
          <a:custGeom>
            <a:avLst/>
            <a:gdLst/>
            <a:ahLst/>
            <a:cxnLst/>
            <a:rect l="l" t="t" r="r" b="b"/>
            <a:pathLst>
              <a:path w="0" h="158114">
                <a:moveTo>
                  <a:pt x="0" y="0"/>
                </a:moveTo>
                <a:lnTo>
                  <a:pt x="0" y="1578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5979620" y="493967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5979620" y="5059081"/>
            <a:ext cx="0" cy="776605"/>
          </a:xfrm>
          <a:custGeom>
            <a:avLst/>
            <a:gdLst/>
            <a:ahLst/>
            <a:cxnLst/>
            <a:rect l="l" t="t" r="r" b="b"/>
            <a:pathLst>
              <a:path w="0" h="776604">
                <a:moveTo>
                  <a:pt x="0" y="0"/>
                </a:moveTo>
                <a:lnTo>
                  <a:pt x="0" y="7761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5979620" y="5894953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5979620" y="601537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5979620" y="637360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5979620" y="649301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5979620" y="6851247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3291877" y="2009060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4">
                <a:moveTo>
                  <a:pt x="0" y="0"/>
                </a:moveTo>
                <a:lnTo>
                  <a:pt x="120422" y="0"/>
                </a:lnTo>
                <a:lnTo>
                  <a:pt x="120422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4574020" y="200602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5855150" y="200906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115030" y="200906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1283154" y="2068765"/>
            <a:ext cx="415290" cy="0"/>
          </a:xfrm>
          <a:custGeom>
            <a:avLst/>
            <a:gdLst/>
            <a:ahLst/>
            <a:cxnLst/>
            <a:rect l="l" t="t" r="r" b="b"/>
            <a:pathLst>
              <a:path w="415289" h="0">
                <a:moveTo>
                  <a:pt x="0" y="0"/>
                </a:moveTo>
                <a:lnTo>
                  <a:pt x="414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1044699" y="1948455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 txBox="1"/>
          <p:nvPr/>
        </p:nvSpPr>
        <p:spPr>
          <a:xfrm>
            <a:off x="1109554" y="1997691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9049880" y="2068765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 h="0">
                <a:moveTo>
                  <a:pt x="0" y="0"/>
                </a:moveTo>
                <a:lnTo>
                  <a:pt x="209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8451818" y="206876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 h="0">
                <a:moveTo>
                  <a:pt x="0" y="0"/>
                </a:moveTo>
                <a:lnTo>
                  <a:pt x="538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7968105" y="2068765"/>
            <a:ext cx="431165" cy="0"/>
          </a:xfrm>
          <a:custGeom>
            <a:avLst/>
            <a:gdLst/>
            <a:ahLst/>
            <a:cxnLst/>
            <a:rect l="l" t="t" r="r" b="b"/>
            <a:pathLst>
              <a:path w="431165" h="0">
                <a:moveTo>
                  <a:pt x="0" y="0"/>
                </a:moveTo>
                <a:lnTo>
                  <a:pt x="4310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7614934" y="206876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7137293" y="2068765"/>
            <a:ext cx="431165" cy="0"/>
          </a:xfrm>
          <a:custGeom>
            <a:avLst/>
            <a:gdLst/>
            <a:ahLst/>
            <a:cxnLst/>
            <a:rect l="l" t="t" r="r" b="b"/>
            <a:pathLst>
              <a:path w="431165" h="0">
                <a:moveTo>
                  <a:pt x="0" y="0"/>
                </a:moveTo>
                <a:lnTo>
                  <a:pt x="4310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7017882" y="20687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6658640" y="206876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6539229" y="20687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5702346" y="2068765"/>
            <a:ext cx="777240" cy="0"/>
          </a:xfrm>
          <a:custGeom>
            <a:avLst/>
            <a:gdLst/>
            <a:ahLst/>
            <a:cxnLst/>
            <a:rect l="l" t="t" r="r" b="b"/>
            <a:pathLst>
              <a:path w="777239" h="0">
                <a:moveTo>
                  <a:pt x="0" y="0"/>
                </a:moveTo>
                <a:lnTo>
                  <a:pt x="7771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5582935" y="20687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5224704" y="206876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4728848" y="2068765"/>
            <a:ext cx="455930" cy="0"/>
          </a:xfrm>
          <a:custGeom>
            <a:avLst/>
            <a:gdLst/>
            <a:ahLst/>
            <a:cxnLst/>
            <a:rect l="l" t="t" r="r" b="b"/>
            <a:pathLst>
              <a:path w="455929" h="0">
                <a:moveTo>
                  <a:pt x="0" y="0"/>
                </a:moveTo>
                <a:lnTo>
                  <a:pt x="4553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4626641" y="20687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4268410" y="206876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4149000" y="20687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3312116" y="2068765"/>
            <a:ext cx="777240" cy="0"/>
          </a:xfrm>
          <a:custGeom>
            <a:avLst/>
            <a:gdLst/>
            <a:ahLst/>
            <a:cxnLst/>
            <a:rect l="l" t="t" r="r" b="b"/>
            <a:pathLst>
              <a:path w="777239" h="0">
                <a:moveTo>
                  <a:pt x="0" y="0"/>
                </a:moveTo>
                <a:lnTo>
                  <a:pt x="7771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3192706" y="20687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2833463" y="206876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2714053" y="20687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2355822" y="206876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2236412" y="20687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877169" y="206876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757759" y="20687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3291877" y="3347872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4">
                <a:moveTo>
                  <a:pt x="0" y="0"/>
                </a:moveTo>
                <a:lnTo>
                  <a:pt x="120422" y="0"/>
                </a:lnTo>
                <a:lnTo>
                  <a:pt x="120422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4574020" y="334787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5855150" y="334787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7115030" y="334787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3233549" y="1034663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3352594" y="379414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3352594" y="2957258"/>
            <a:ext cx="0" cy="777240"/>
          </a:xfrm>
          <a:custGeom>
            <a:avLst/>
            <a:gdLst/>
            <a:ahLst/>
            <a:cxnLst/>
            <a:rect l="l" t="t" r="r" b="b"/>
            <a:pathLst>
              <a:path w="0" h="777239">
                <a:moveTo>
                  <a:pt x="0" y="0"/>
                </a:moveTo>
                <a:lnTo>
                  <a:pt x="0" y="7771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3352594" y="2478605"/>
            <a:ext cx="0" cy="419100"/>
          </a:xfrm>
          <a:custGeom>
            <a:avLst/>
            <a:gdLst/>
            <a:ahLst/>
            <a:cxnLst/>
            <a:rect l="l" t="t" r="r" b="b"/>
            <a:pathLst>
              <a:path w="0" h="419100">
                <a:moveTo>
                  <a:pt x="0" y="0"/>
                </a:moveTo>
                <a:lnTo>
                  <a:pt x="0" y="4189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3352594" y="235919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3352594" y="1274383"/>
            <a:ext cx="0" cy="1025525"/>
          </a:xfrm>
          <a:custGeom>
            <a:avLst/>
            <a:gdLst/>
            <a:ahLst/>
            <a:cxnLst/>
            <a:rect l="l" t="t" r="r" b="b"/>
            <a:pathLst>
              <a:path w="0" h="1025525">
                <a:moveTo>
                  <a:pt x="0" y="0"/>
                </a:moveTo>
                <a:lnTo>
                  <a:pt x="0" y="1025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4514680" y="1034663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4633725" y="3315489"/>
            <a:ext cx="0" cy="538480"/>
          </a:xfrm>
          <a:custGeom>
            <a:avLst/>
            <a:gdLst/>
            <a:ahLst/>
            <a:cxnLst/>
            <a:rect l="l" t="t" r="r" b="b"/>
            <a:pathLst>
              <a:path w="0" h="538479">
                <a:moveTo>
                  <a:pt x="0" y="0"/>
                </a:moveTo>
                <a:lnTo>
                  <a:pt x="0" y="5383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4633725" y="2478605"/>
            <a:ext cx="0" cy="777240"/>
          </a:xfrm>
          <a:custGeom>
            <a:avLst/>
            <a:gdLst/>
            <a:ahLst/>
            <a:cxnLst/>
            <a:rect l="l" t="t" r="r" b="b"/>
            <a:pathLst>
              <a:path w="0" h="777239">
                <a:moveTo>
                  <a:pt x="0" y="0"/>
                </a:moveTo>
                <a:lnTo>
                  <a:pt x="0" y="7771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4633725" y="235919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4633725" y="1274383"/>
            <a:ext cx="0" cy="1033780"/>
          </a:xfrm>
          <a:custGeom>
            <a:avLst/>
            <a:gdLst/>
            <a:ahLst/>
            <a:cxnLst/>
            <a:rect l="l" t="t" r="r" b="b"/>
            <a:pathLst>
              <a:path w="0" h="1033780">
                <a:moveTo>
                  <a:pt x="0" y="0"/>
                </a:moveTo>
                <a:lnTo>
                  <a:pt x="0" y="10332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5795810" y="1034663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5914855" y="3315489"/>
            <a:ext cx="0" cy="538480"/>
          </a:xfrm>
          <a:custGeom>
            <a:avLst/>
            <a:gdLst/>
            <a:ahLst/>
            <a:cxnLst/>
            <a:rect l="l" t="t" r="r" b="b"/>
            <a:pathLst>
              <a:path w="0" h="538479">
                <a:moveTo>
                  <a:pt x="0" y="0"/>
                </a:moveTo>
                <a:lnTo>
                  <a:pt x="0" y="5383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5914855" y="295725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5914855" y="283784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5914855" y="2478605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5914855" y="235919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5914855" y="1274383"/>
            <a:ext cx="0" cy="1033780"/>
          </a:xfrm>
          <a:custGeom>
            <a:avLst/>
            <a:gdLst/>
            <a:ahLst/>
            <a:cxnLst/>
            <a:rect l="l" t="t" r="r" b="b"/>
            <a:pathLst>
              <a:path w="0" h="1033780">
                <a:moveTo>
                  <a:pt x="0" y="0"/>
                </a:moveTo>
                <a:lnTo>
                  <a:pt x="0" y="10332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7055690" y="1034663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9045186" y="1034663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2016172" y="1034663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1367146" y="2038406"/>
            <a:ext cx="0" cy="4618990"/>
          </a:xfrm>
          <a:custGeom>
            <a:avLst/>
            <a:gdLst/>
            <a:ahLst/>
            <a:cxnLst/>
            <a:rect l="l" t="t" r="r" b="b"/>
            <a:pathLst>
              <a:path w="0" h="4618990">
                <a:moveTo>
                  <a:pt x="0" y="0"/>
                </a:moveTo>
                <a:lnTo>
                  <a:pt x="0" y="46185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342859" y="204447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342859" y="338329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1342859" y="338329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1342859" y="396010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1342859" y="396010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1342859" y="54102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1342859" y="54102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1342859" y="660230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2105870" y="7167988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70" h="0">
                <a:moveTo>
                  <a:pt x="0" y="0"/>
                </a:moveTo>
                <a:lnTo>
                  <a:pt x="70877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2110930" y="7143701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565104" y="714370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3565104" y="714370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4760219" y="714370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4760219" y="714370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5955333" y="7143701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5955333" y="7143701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151460" y="714370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51460" y="714370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9139944" y="714370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2105870" y="1375072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70" h="0">
                <a:moveTo>
                  <a:pt x="0" y="0"/>
                </a:moveTo>
                <a:lnTo>
                  <a:pt x="708770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2110930" y="135129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3328308" y="135129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3328308" y="13502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4609438" y="13502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4609438" y="13502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5890568" y="135028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5890568" y="135028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151460" y="13502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151460" y="13502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9139944" y="13502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2061363" y="660098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2040093" y="6650881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2110930" y="657903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2755561" y="660098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2733280" y="6650881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2805129" y="657903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3472023" y="660098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3449742" y="665088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3521590" y="657903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4189496" y="660098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4167215" y="665088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4239064" y="657903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4906970" y="660098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4884689" y="665088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4956537" y="657903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5623431" y="660098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5602162" y="6650881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5672999" y="657903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6340905" y="660098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6318624" y="665088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6390472" y="657903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7058379" y="660098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7036097" y="665088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107946" y="657903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7775852" y="660098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753571" y="665088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7825420" y="657903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8492314" y="660098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8471044" y="6650881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8541881" y="657903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9137939" y="660098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9115658" y="665088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9187506" y="657903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2085650" y="538360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1848853" y="514681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1826572" y="519670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1898420" y="512485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2322446" y="514681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2300165" y="519670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2372013" y="512485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1848853" y="562040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1826572" y="567030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1898420" y="559845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2322446" y="562040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2300165" y="567030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2372013" y="559845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3371840" y="57185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3349559" y="576845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3421407" y="569661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3204868" y="538360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3254435" y="536165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3204868" y="504865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3182587" y="509854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3254435" y="502771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3706796" y="57185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3684515" y="576845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3756363" y="569661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3538812" y="538360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3538812" y="504865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3517543" y="5098548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3873768" y="538360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3923335" y="536165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3873768" y="504865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3851487" y="509854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3923335" y="502771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4566954" y="57185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4544673" y="576845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4616522" y="569661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4399982" y="538360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4449550" y="536165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4901910" y="57185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4879629" y="576845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4951477" y="569661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4734938" y="538360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5068882" y="538360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5118449" y="536165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4566954" y="504865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4544673" y="509854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4616522" y="502771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4901910" y="504865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4879629" y="509854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4951477" y="502771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5763081" y="57185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5740799" y="5768459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5812648" y="569661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5595097" y="538360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5644664" y="536165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6097025" y="57185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6074743" y="576845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6146592" y="569661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5930053" y="538360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6265009" y="538360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6314576" y="536165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5763081" y="504865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5740799" y="5098548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5812648" y="502771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6097025" y="504865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6074743" y="509854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6146592" y="502771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115030" y="537379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173217" y="548157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173217" y="5385942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8946680" y="555159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8924399" y="560148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8996247" y="552963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8946680" y="521663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8924399" y="526653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8996247" y="519468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9281636" y="555159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9259354" y="560148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9331203" y="552963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9281636" y="521663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9259354" y="526653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9331203" y="519468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2075512" y="392367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2085650" y="39334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1848853" y="369769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1826572" y="374759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1898420" y="3675744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2322446" y="369769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2300165" y="374759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2372013" y="3675744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1848853" y="41702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1826572" y="422017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1898420" y="414832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2322446" y="41702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2300165" y="422017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2372013" y="414832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2968071" y="426843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2945790" y="431833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3017639" y="424648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2968071" y="39334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3017639" y="391254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3303027" y="426843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3280746" y="431833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3352594" y="3912541"/>
            <a:ext cx="0" cy="478155"/>
          </a:xfrm>
          <a:custGeom>
            <a:avLst/>
            <a:gdLst/>
            <a:ahLst/>
            <a:cxnLst/>
            <a:rect l="l" t="t" r="r" b="b"/>
            <a:pathLst>
              <a:path w="0" h="478154">
                <a:moveTo>
                  <a:pt x="0" y="0"/>
                </a:moveTo>
                <a:lnTo>
                  <a:pt x="0" y="4776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3303027" y="39334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3636971" y="426843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3614690" y="431833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3686538" y="424648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3636971" y="39334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3686538" y="391254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4249201" y="426843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4226921" y="431833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4298769" y="424648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4249201" y="39334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4298769" y="391254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4584157" y="426843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4561876" y="431833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4633725" y="3912541"/>
            <a:ext cx="0" cy="478155"/>
          </a:xfrm>
          <a:custGeom>
            <a:avLst/>
            <a:gdLst/>
            <a:ahLst/>
            <a:cxnLst/>
            <a:rect l="l" t="t" r="r" b="b"/>
            <a:pathLst>
              <a:path w="0" h="478154">
                <a:moveTo>
                  <a:pt x="0" y="0"/>
                </a:moveTo>
                <a:lnTo>
                  <a:pt x="0" y="4776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4584157" y="39334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4919113" y="426843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4896832" y="431833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4968681" y="424648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4919113" y="39334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4968681" y="391254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5530332" y="426843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5508051" y="431833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5579899" y="424648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5530332" y="39334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5579899" y="391254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5865288" y="426843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5843007" y="431833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5914855" y="3912541"/>
            <a:ext cx="0" cy="478155"/>
          </a:xfrm>
          <a:custGeom>
            <a:avLst/>
            <a:gdLst/>
            <a:ahLst/>
            <a:cxnLst/>
            <a:rect l="l" t="t" r="r" b="b"/>
            <a:pathLst>
              <a:path w="0" h="478154">
                <a:moveTo>
                  <a:pt x="0" y="0"/>
                </a:moveTo>
                <a:lnTo>
                  <a:pt x="0" y="4776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5865288" y="39334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6200244" y="426843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177963" y="431833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249811" y="424648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200244" y="39334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249811" y="391254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790211" y="426843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768942" y="431833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839779" y="424648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6790211" y="39334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6839779" y="391254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6790211" y="364710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6768942" y="3696995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6839779" y="3625146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7125168" y="426843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7102886" y="431833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7125168" y="39334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7125168" y="364710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7102886" y="3696995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7460123" y="426843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7437842" y="431833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7509691" y="424648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7460123" y="39334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509691" y="391254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7460123" y="364710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7437842" y="3696995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7509691" y="3625146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9282321" y="4267736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59" h="100329">
                <a:moveTo>
                  <a:pt x="49388" y="0"/>
                </a:moveTo>
                <a:lnTo>
                  <a:pt x="11971" y="16787"/>
                </a:lnTo>
                <a:lnTo>
                  <a:pt x="0" y="41679"/>
                </a:lnTo>
                <a:lnTo>
                  <a:pt x="1439" y="58281"/>
                </a:lnTo>
                <a:lnTo>
                  <a:pt x="23404" y="92564"/>
                </a:lnTo>
                <a:lnTo>
                  <a:pt x="48024" y="100164"/>
                </a:lnTo>
                <a:lnTo>
                  <a:pt x="62716" y="98164"/>
                </a:lnTo>
                <a:lnTo>
                  <a:pt x="75644" y="92524"/>
                </a:lnTo>
                <a:lnTo>
                  <a:pt x="86285" y="83814"/>
                </a:lnTo>
                <a:lnTo>
                  <a:pt x="94112" y="72607"/>
                </a:lnTo>
                <a:lnTo>
                  <a:pt x="98600" y="59472"/>
                </a:lnTo>
                <a:lnTo>
                  <a:pt x="97267" y="42638"/>
                </a:lnTo>
                <a:lnTo>
                  <a:pt x="75830" y="7970"/>
                </a:lnTo>
                <a:lnTo>
                  <a:pt x="51629" y="4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9331203" y="424648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9259354" y="431833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8947364" y="4267736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59" h="100329">
                <a:moveTo>
                  <a:pt x="49388" y="0"/>
                </a:moveTo>
                <a:lnTo>
                  <a:pt x="11971" y="16787"/>
                </a:lnTo>
                <a:lnTo>
                  <a:pt x="0" y="41679"/>
                </a:lnTo>
                <a:lnTo>
                  <a:pt x="1439" y="58281"/>
                </a:lnTo>
                <a:lnTo>
                  <a:pt x="23404" y="92564"/>
                </a:lnTo>
                <a:lnTo>
                  <a:pt x="48024" y="100164"/>
                </a:lnTo>
                <a:lnTo>
                  <a:pt x="62716" y="98164"/>
                </a:lnTo>
                <a:lnTo>
                  <a:pt x="75644" y="92524"/>
                </a:lnTo>
                <a:lnTo>
                  <a:pt x="86285" y="83814"/>
                </a:lnTo>
                <a:lnTo>
                  <a:pt x="94112" y="72607"/>
                </a:lnTo>
                <a:lnTo>
                  <a:pt x="98600" y="59472"/>
                </a:lnTo>
                <a:lnTo>
                  <a:pt x="97267" y="42638"/>
                </a:lnTo>
                <a:lnTo>
                  <a:pt x="75830" y="7970"/>
                </a:lnTo>
                <a:lnTo>
                  <a:pt x="51629" y="4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8996247" y="424648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8924399" y="431833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9282321" y="3932780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59" h="100329">
                <a:moveTo>
                  <a:pt x="49388" y="0"/>
                </a:moveTo>
                <a:lnTo>
                  <a:pt x="11971" y="16787"/>
                </a:lnTo>
                <a:lnTo>
                  <a:pt x="0" y="41679"/>
                </a:lnTo>
                <a:lnTo>
                  <a:pt x="1439" y="58281"/>
                </a:lnTo>
                <a:lnTo>
                  <a:pt x="23404" y="92564"/>
                </a:lnTo>
                <a:lnTo>
                  <a:pt x="48024" y="100164"/>
                </a:lnTo>
                <a:lnTo>
                  <a:pt x="62716" y="98164"/>
                </a:lnTo>
                <a:lnTo>
                  <a:pt x="75644" y="92524"/>
                </a:lnTo>
                <a:lnTo>
                  <a:pt x="86285" y="83814"/>
                </a:lnTo>
                <a:lnTo>
                  <a:pt x="94112" y="72607"/>
                </a:lnTo>
                <a:lnTo>
                  <a:pt x="98600" y="59472"/>
                </a:lnTo>
                <a:lnTo>
                  <a:pt x="97267" y="42638"/>
                </a:lnTo>
                <a:lnTo>
                  <a:pt x="75830" y="7970"/>
                </a:lnTo>
                <a:lnTo>
                  <a:pt x="51629" y="4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9331203" y="391254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9259354" y="398337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8947364" y="3932780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59" h="100329">
                <a:moveTo>
                  <a:pt x="49388" y="0"/>
                </a:moveTo>
                <a:lnTo>
                  <a:pt x="11971" y="16787"/>
                </a:lnTo>
                <a:lnTo>
                  <a:pt x="0" y="41679"/>
                </a:lnTo>
                <a:lnTo>
                  <a:pt x="1439" y="58281"/>
                </a:lnTo>
                <a:lnTo>
                  <a:pt x="23404" y="92564"/>
                </a:lnTo>
                <a:lnTo>
                  <a:pt x="48024" y="100164"/>
                </a:lnTo>
                <a:lnTo>
                  <a:pt x="62716" y="98164"/>
                </a:lnTo>
                <a:lnTo>
                  <a:pt x="75644" y="92524"/>
                </a:lnTo>
                <a:lnTo>
                  <a:pt x="86285" y="83814"/>
                </a:lnTo>
                <a:lnTo>
                  <a:pt x="94112" y="72607"/>
                </a:lnTo>
                <a:lnTo>
                  <a:pt x="98600" y="59472"/>
                </a:lnTo>
                <a:lnTo>
                  <a:pt x="97267" y="42638"/>
                </a:lnTo>
                <a:lnTo>
                  <a:pt x="75830" y="7970"/>
                </a:lnTo>
                <a:lnTo>
                  <a:pt x="51629" y="4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8996247" y="391254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9282321" y="3598836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59" h="100329">
                <a:moveTo>
                  <a:pt x="49388" y="0"/>
                </a:moveTo>
                <a:lnTo>
                  <a:pt x="11971" y="16787"/>
                </a:lnTo>
                <a:lnTo>
                  <a:pt x="0" y="41679"/>
                </a:lnTo>
                <a:lnTo>
                  <a:pt x="1439" y="58281"/>
                </a:lnTo>
                <a:lnTo>
                  <a:pt x="23404" y="92564"/>
                </a:lnTo>
                <a:lnTo>
                  <a:pt x="48024" y="100164"/>
                </a:lnTo>
                <a:lnTo>
                  <a:pt x="62716" y="98164"/>
                </a:lnTo>
                <a:lnTo>
                  <a:pt x="75644" y="92524"/>
                </a:lnTo>
                <a:lnTo>
                  <a:pt x="86285" y="83814"/>
                </a:lnTo>
                <a:lnTo>
                  <a:pt x="94112" y="72607"/>
                </a:lnTo>
                <a:lnTo>
                  <a:pt x="98600" y="59472"/>
                </a:lnTo>
                <a:lnTo>
                  <a:pt x="97267" y="42638"/>
                </a:lnTo>
                <a:lnTo>
                  <a:pt x="75830" y="7970"/>
                </a:lnTo>
                <a:lnTo>
                  <a:pt x="51629" y="4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9331203" y="357758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9259354" y="364943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8947364" y="3598836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59" h="100329">
                <a:moveTo>
                  <a:pt x="49388" y="0"/>
                </a:moveTo>
                <a:lnTo>
                  <a:pt x="11971" y="16787"/>
                </a:lnTo>
                <a:lnTo>
                  <a:pt x="0" y="41679"/>
                </a:lnTo>
                <a:lnTo>
                  <a:pt x="1439" y="58281"/>
                </a:lnTo>
                <a:lnTo>
                  <a:pt x="23404" y="92564"/>
                </a:lnTo>
                <a:lnTo>
                  <a:pt x="48024" y="100164"/>
                </a:lnTo>
                <a:lnTo>
                  <a:pt x="62716" y="98164"/>
                </a:lnTo>
                <a:lnTo>
                  <a:pt x="75644" y="92524"/>
                </a:lnTo>
                <a:lnTo>
                  <a:pt x="86285" y="83814"/>
                </a:lnTo>
                <a:lnTo>
                  <a:pt x="94112" y="72607"/>
                </a:lnTo>
                <a:lnTo>
                  <a:pt x="98600" y="59472"/>
                </a:lnTo>
                <a:lnTo>
                  <a:pt x="97267" y="42638"/>
                </a:lnTo>
                <a:lnTo>
                  <a:pt x="75830" y="7970"/>
                </a:lnTo>
                <a:lnTo>
                  <a:pt x="51629" y="4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8996247" y="357758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8924399" y="364943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6790211" y="33576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6839779" y="333572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6790211" y="302272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768942" y="3072621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839779" y="300077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125168" y="33576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125168" y="302272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102886" y="307262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460123" y="33576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509691" y="333572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460123" y="302272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437842" y="307262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509691" y="300077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2085650" y="33576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2085650" y="3071300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2063368" y="312119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2085650" y="278390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2063368" y="283380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2456024" y="33576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2505591" y="333572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2456024" y="3071300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2433743" y="312119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2505591" y="3049346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2456024" y="278390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2433743" y="283380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2505591" y="276195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2826398" y="33576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2875965" y="333572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2826398" y="3071300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2805129" y="3121194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2875965" y="3049346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2826398" y="278390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2805129" y="2833800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2875965" y="2760940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80">
                <a:moveTo>
                  <a:pt x="0" y="0"/>
                </a:moveTo>
                <a:lnTo>
                  <a:pt x="0" y="1447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2085650" y="249752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2063368" y="254741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2085650" y="2210130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2063368" y="226002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2456024" y="249752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2433743" y="254741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2505591" y="2475570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2456024" y="2210130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2433743" y="226002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2505591" y="218817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2826398" y="249752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2805129" y="2547418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2875965" y="2475570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2826398" y="2210130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2805129" y="2260024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2875965" y="218817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2085650" y="192374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2063368" y="197364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2456024" y="192374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2433743" y="197364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2505591" y="190179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2826398" y="192374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2805129" y="1973642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2875965" y="190179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7704004" y="288004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7681722" y="292993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7753571" y="2858087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7704004" y="259264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7681722" y="264254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7753571" y="257069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7704004" y="23062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7681722" y="235615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7753571" y="228431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7704004" y="201887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7753571" y="199691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7990385" y="288004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7968105" y="292993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8039953" y="2858087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990385" y="23062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7968105" y="235615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8039953" y="228431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7990385" y="201887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8039953" y="199691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8277780" y="288004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8255499" y="292993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8327347" y="2858087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8277780" y="259264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8255499" y="264254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8327347" y="257069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8277780" y="23062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8255499" y="235615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8327347" y="228431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8277780" y="201887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8327347" y="199691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8564162" y="288004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8541881" y="292993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8613730" y="2858087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8564162" y="259264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8541881" y="264254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8613730" y="257069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8564162" y="23062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8541881" y="235615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8613730" y="228431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8564162" y="201887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8613730" y="199691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8851556" y="288004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8829275" y="292993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8901124" y="2858087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8851556" y="201887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8901124" y="199691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9137939" y="288004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9187506" y="2858087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9137939" y="259264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9115658" y="264254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9187506" y="257069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9137939" y="23062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9115658" y="235615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9187506" y="228431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9137939" y="201887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9187506" y="199691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3303027" y="33576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3066230" y="312088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3043949" y="317078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3115798" y="309893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3538812" y="312088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3517543" y="3170780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3588379" y="309893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3066230" y="35944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3043949" y="364437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3115798" y="357252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3538812" y="359447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3517543" y="364437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3588379" y="357252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4249201" y="364507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4226921" y="369497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4298769" y="3623122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4249201" y="33576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4298769" y="333572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4584157" y="364507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4561876" y="369497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4584157" y="33576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4919113" y="364507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4896832" y="3694971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4968681" y="3623122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4919113" y="33576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4968681" y="333572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4584157" y="460339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4561876" y="465328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4633725" y="458144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4584157" y="302272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4561876" y="307262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5865288" y="460339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5843007" y="465328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5914855" y="458144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5530332" y="364507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5508051" y="369497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5579899" y="3623122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5530332" y="33576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5579899" y="333572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5865288" y="364507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5843007" y="369497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5865288" y="33576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6200244" y="364507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6177963" y="369497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6249811" y="3623122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6200244" y="33576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6249811" y="333572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5865288" y="302272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5843007" y="307262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4249201" y="218584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4226921" y="223573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4298769" y="2164900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4249201" y="185189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4226921" y="190179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4298769" y="18299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4584157" y="218584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4561876" y="223573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4584157" y="185189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4561876" y="190179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4919113" y="218584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4896832" y="2235737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4968681" y="2164900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4919113" y="185189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4896832" y="1901793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4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4968681" y="18299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5530332" y="218584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5508051" y="223573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5579899" y="2164900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5530332" y="185189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5508051" y="190179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5579899" y="1682200"/>
            <a:ext cx="0" cy="291465"/>
          </a:xfrm>
          <a:custGeom>
            <a:avLst/>
            <a:gdLst/>
            <a:ahLst/>
            <a:cxnLst/>
            <a:rect l="l" t="t" r="r" b="b"/>
            <a:pathLst>
              <a:path w="0" h="291464">
                <a:moveTo>
                  <a:pt x="0" y="0"/>
                </a:moveTo>
                <a:lnTo>
                  <a:pt x="0" y="2914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5865288" y="218584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5843007" y="223573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5865288" y="185189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5843007" y="190179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6200244" y="218584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6177963" y="223573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6249811" y="2164900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6200244" y="185189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6177963" y="190179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6249811" y="1682200"/>
            <a:ext cx="0" cy="291465"/>
          </a:xfrm>
          <a:custGeom>
            <a:avLst/>
            <a:gdLst/>
            <a:ahLst/>
            <a:cxnLst/>
            <a:rect l="l" t="t" r="r" b="b"/>
            <a:pathLst>
              <a:path w="0" h="291464">
                <a:moveTo>
                  <a:pt x="0" y="0"/>
                </a:moveTo>
                <a:lnTo>
                  <a:pt x="0" y="2914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3135043" y="218584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3112762" y="223573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3184611" y="2164900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3135043" y="185189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3112762" y="190179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3184611" y="18299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3469999" y="218584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3447718" y="223573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3519566" y="2164900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3469999" y="185189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3447718" y="190179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3519566" y="1680176"/>
            <a:ext cx="0" cy="294005"/>
          </a:xfrm>
          <a:custGeom>
            <a:avLst/>
            <a:gdLst/>
            <a:ahLst/>
            <a:cxnLst/>
            <a:rect l="l" t="t" r="r" b="b"/>
            <a:pathLst>
              <a:path w="0" h="294005">
                <a:moveTo>
                  <a:pt x="0" y="0"/>
                </a:moveTo>
                <a:lnTo>
                  <a:pt x="0" y="293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6958196" y="218584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6935914" y="223573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007762" y="2164900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6958196" y="185189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6935914" y="190179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7007762" y="18299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7293151" y="218584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7270870" y="2235737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7342719" y="2164900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7293151" y="185189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7270870" y="190179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7342719" y="18299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2061363" y="607477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2040093" y="6124666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2110930" y="605281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9137939" y="60504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9115658" y="610037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9187506" y="602853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2061363" y="463982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2040093" y="4689719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2110930" y="4618882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9137939" y="466411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9115658" y="471400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9187506" y="464215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2778836" y="463982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2756555" y="468971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2828404" y="4618882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3496310" y="463982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3474029" y="468971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3545877" y="4618882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5301631" y="460339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5279350" y="4653289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5351198" y="458144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4189496" y="60504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4167215" y="610037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4239064" y="602853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2755561" y="60504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2733280" y="6100379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2805129" y="602853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5351217" y="60504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5329947" y="6100379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5400784" y="602853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8492314" y="588351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8471044" y="5933407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775852" y="588351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753571" y="593340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825420" y="586155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6700148" y="605048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6677866" y="6100379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6749715" y="602853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775852" y="5166040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753571" y="521593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7825420" y="514408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8492314" y="5166040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8471044" y="5215934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8541881" y="514408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6582761" y="460339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6560480" y="465328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6632329" y="458144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300235" y="460339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277954" y="4653289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7349802" y="458144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8016696" y="460339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994415" y="465328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8066264" y="458144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8734170" y="460339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8711889" y="465328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8783738" y="458144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8177596" y="39334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8227164" y="391254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8177596" y="321702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8155316" y="3266916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8227164" y="319506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3543872" y="264020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3521590" y="269010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3593439" y="2618255"/>
            <a:ext cx="0" cy="204470"/>
          </a:xfrm>
          <a:custGeom>
            <a:avLst/>
            <a:gdLst/>
            <a:ahLst/>
            <a:cxnLst/>
            <a:rect l="l" t="t" r="r" b="b"/>
            <a:pathLst>
              <a:path w="0" h="204469">
                <a:moveTo>
                  <a:pt x="0" y="0"/>
                </a:moveTo>
                <a:lnTo>
                  <a:pt x="0" y="2044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4261345" y="264020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4239064" y="269010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4310912" y="261825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4978818" y="264020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4956537" y="269010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5028386" y="261825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5695280" y="264020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5672999" y="269010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5744847" y="261825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6412753" y="264020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6390472" y="269010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6462321" y="261825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125168" y="264020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102886" y="269010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2110930" y="6758147"/>
            <a:ext cx="0" cy="173355"/>
          </a:xfrm>
          <a:custGeom>
            <a:avLst/>
            <a:gdLst/>
            <a:ahLst/>
            <a:cxnLst/>
            <a:rect l="l" t="t" r="r" b="b"/>
            <a:pathLst>
              <a:path w="0" h="173354">
                <a:moveTo>
                  <a:pt x="0" y="0"/>
                </a:moveTo>
                <a:lnTo>
                  <a:pt x="0" y="1730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1908540" y="6786482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5" h="0">
                <a:moveTo>
                  <a:pt x="0" y="0"/>
                </a:moveTo>
                <a:lnTo>
                  <a:pt x="202390" y="0"/>
                </a:lnTo>
                <a:lnTo>
                  <a:pt x="226677" y="0"/>
                </a:lnTo>
                <a:lnTo>
                  <a:pt x="262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2117002" y="676826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2093727" y="676826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1655552" y="6650881"/>
            <a:ext cx="348615" cy="0"/>
          </a:xfrm>
          <a:custGeom>
            <a:avLst/>
            <a:gdLst/>
            <a:ahLst/>
            <a:cxnLst/>
            <a:rect l="l" t="t" r="r" b="b"/>
            <a:pathLst>
              <a:path w="348614" h="0">
                <a:moveTo>
                  <a:pt x="0" y="0"/>
                </a:moveTo>
                <a:lnTo>
                  <a:pt x="348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1788117" y="6591175"/>
            <a:ext cx="0" cy="262255"/>
          </a:xfrm>
          <a:custGeom>
            <a:avLst/>
            <a:gdLst/>
            <a:ahLst/>
            <a:cxnLst/>
            <a:rect l="l" t="t" r="r" b="b"/>
            <a:pathLst>
              <a:path w="0" h="262254">
                <a:moveTo>
                  <a:pt x="0" y="262095"/>
                </a:moveTo>
                <a:lnTo>
                  <a:pt x="0" y="59705"/>
                </a:lnTo>
                <a:lnTo>
                  <a:pt x="0" y="3541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1769903" y="660837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1769903" y="66326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2805129" y="6758147"/>
            <a:ext cx="0" cy="173355"/>
          </a:xfrm>
          <a:custGeom>
            <a:avLst/>
            <a:gdLst/>
            <a:ahLst/>
            <a:cxnLst/>
            <a:rect l="l" t="t" r="r" b="b"/>
            <a:pathLst>
              <a:path w="0" h="173354">
                <a:moveTo>
                  <a:pt x="0" y="0"/>
                </a:moveTo>
                <a:lnTo>
                  <a:pt x="0" y="1730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2081583" y="6901845"/>
            <a:ext cx="7142480" cy="0"/>
          </a:xfrm>
          <a:custGeom>
            <a:avLst/>
            <a:gdLst/>
            <a:ahLst/>
            <a:cxnLst/>
            <a:rect l="l" t="t" r="r" b="b"/>
            <a:pathLst>
              <a:path w="7142480" h="0">
                <a:moveTo>
                  <a:pt x="0" y="0"/>
                </a:moveTo>
                <a:lnTo>
                  <a:pt x="71423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2093727" y="68836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2786913" y="68836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3521590" y="6758147"/>
            <a:ext cx="0" cy="173355"/>
          </a:xfrm>
          <a:custGeom>
            <a:avLst/>
            <a:gdLst/>
            <a:ahLst/>
            <a:cxnLst/>
            <a:rect l="l" t="t" r="r" b="b"/>
            <a:pathLst>
              <a:path w="0" h="173354">
                <a:moveTo>
                  <a:pt x="0" y="0"/>
                </a:moveTo>
                <a:lnTo>
                  <a:pt x="0" y="1730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2786913" y="68836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3504387" y="68836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4239064" y="6758147"/>
            <a:ext cx="0" cy="173355"/>
          </a:xfrm>
          <a:custGeom>
            <a:avLst/>
            <a:gdLst/>
            <a:ahLst/>
            <a:cxnLst/>
            <a:rect l="l" t="t" r="r" b="b"/>
            <a:pathLst>
              <a:path w="0" h="173354">
                <a:moveTo>
                  <a:pt x="0" y="0"/>
                </a:moveTo>
                <a:lnTo>
                  <a:pt x="0" y="1730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3504387" y="68836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4220849" y="688363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4956537" y="6758147"/>
            <a:ext cx="0" cy="173355"/>
          </a:xfrm>
          <a:custGeom>
            <a:avLst/>
            <a:gdLst/>
            <a:ahLst/>
            <a:cxnLst/>
            <a:rect l="l" t="t" r="r" b="b"/>
            <a:pathLst>
              <a:path w="0" h="173354">
                <a:moveTo>
                  <a:pt x="0" y="0"/>
                </a:moveTo>
                <a:lnTo>
                  <a:pt x="0" y="1730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4220849" y="688363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4938322" y="68836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5672999" y="6758147"/>
            <a:ext cx="0" cy="173355"/>
          </a:xfrm>
          <a:custGeom>
            <a:avLst/>
            <a:gdLst/>
            <a:ahLst/>
            <a:cxnLst/>
            <a:rect l="l" t="t" r="r" b="b"/>
            <a:pathLst>
              <a:path w="0" h="173354">
                <a:moveTo>
                  <a:pt x="0" y="0"/>
                </a:moveTo>
                <a:lnTo>
                  <a:pt x="0" y="1730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4938322" y="68836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5655796" y="68836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6390472" y="6758147"/>
            <a:ext cx="0" cy="173355"/>
          </a:xfrm>
          <a:custGeom>
            <a:avLst/>
            <a:gdLst/>
            <a:ahLst/>
            <a:cxnLst/>
            <a:rect l="l" t="t" r="r" b="b"/>
            <a:pathLst>
              <a:path w="0" h="173354">
                <a:moveTo>
                  <a:pt x="0" y="0"/>
                </a:moveTo>
                <a:lnTo>
                  <a:pt x="0" y="1730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5655796" y="68836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6373269" y="68836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107946" y="6758147"/>
            <a:ext cx="0" cy="173355"/>
          </a:xfrm>
          <a:custGeom>
            <a:avLst/>
            <a:gdLst/>
            <a:ahLst/>
            <a:cxnLst/>
            <a:rect l="l" t="t" r="r" b="b"/>
            <a:pathLst>
              <a:path w="0" h="173354">
                <a:moveTo>
                  <a:pt x="0" y="0"/>
                </a:moveTo>
                <a:lnTo>
                  <a:pt x="0" y="1730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6373269" y="68836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7089731" y="688363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7825420" y="6758147"/>
            <a:ext cx="0" cy="173355"/>
          </a:xfrm>
          <a:custGeom>
            <a:avLst/>
            <a:gdLst/>
            <a:ahLst/>
            <a:cxnLst/>
            <a:rect l="l" t="t" r="r" b="b"/>
            <a:pathLst>
              <a:path w="0" h="173354">
                <a:moveTo>
                  <a:pt x="0" y="0"/>
                </a:moveTo>
                <a:lnTo>
                  <a:pt x="0" y="1730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7089731" y="688363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7807204" y="68836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8541881" y="6758147"/>
            <a:ext cx="0" cy="173355"/>
          </a:xfrm>
          <a:custGeom>
            <a:avLst/>
            <a:gdLst/>
            <a:ahLst/>
            <a:cxnLst/>
            <a:rect l="l" t="t" r="r" b="b"/>
            <a:pathLst>
              <a:path w="0" h="173354">
                <a:moveTo>
                  <a:pt x="0" y="0"/>
                </a:moveTo>
                <a:lnTo>
                  <a:pt x="0" y="1730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7807204" y="68836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8524678" y="68836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8524678" y="68836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9146016" y="68836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9187506" y="6758147"/>
            <a:ext cx="0" cy="173355"/>
          </a:xfrm>
          <a:custGeom>
            <a:avLst/>
            <a:gdLst/>
            <a:ahLst/>
            <a:cxnLst/>
            <a:rect l="l" t="t" r="r" b="b"/>
            <a:pathLst>
              <a:path w="0" h="173354">
                <a:moveTo>
                  <a:pt x="0" y="0"/>
                </a:moveTo>
                <a:lnTo>
                  <a:pt x="0" y="1730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9176374" y="6901845"/>
            <a:ext cx="156845" cy="89535"/>
          </a:xfrm>
          <a:custGeom>
            <a:avLst/>
            <a:gdLst/>
            <a:ahLst/>
            <a:cxnLst/>
            <a:rect l="l" t="t" r="r" b="b"/>
            <a:pathLst>
              <a:path w="156845" h="89534">
                <a:moveTo>
                  <a:pt x="0" y="0"/>
                </a:moveTo>
                <a:lnTo>
                  <a:pt x="26310" y="89051"/>
                </a:lnTo>
                <a:lnTo>
                  <a:pt x="156852" y="890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9146016" y="68836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9170303" y="68836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1655552" y="6124666"/>
            <a:ext cx="348615" cy="0"/>
          </a:xfrm>
          <a:custGeom>
            <a:avLst/>
            <a:gdLst/>
            <a:ahLst/>
            <a:cxnLst/>
            <a:rect l="l" t="t" r="r" b="b"/>
            <a:pathLst>
              <a:path w="348614" h="0">
                <a:moveTo>
                  <a:pt x="0" y="0"/>
                </a:moveTo>
                <a:lnTo>
                  <a:pt x="348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1685911" y="1943283"/>
            <a:ext cx="0" cy="4737100"/>
          </a:xfrm>
          <a:custGeom>
            <a:avLst/>
            <a:gdLst/>
            <a:ahLst/>
            <a:cxnLst/>
            <a:rect l="l" t="t" r="r" b="b"/>
            <a:pathLst>
              <a:path w="0" h="4737100">
                <a:moveTo>
                  <a:pt x="0" y="0"/>
                </a:moveTo>
                <a:lnTo>
                  <a:pt x="0" y="47369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1667695" y="66326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1667695" y="610645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1655552" y="5670300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1667695" y="610645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1667695" y="565208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1667695" y="565208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1667695" y="54163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1655552" y="5196707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1667695" y="54163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1667695" y="517950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1655552" y="4689719"/>
            <a:ext cx="348615" cy="0"/>
          </a:xfrm>
          <a:custGeom>
            <a:avLst/>
            <a:gdLst/>
            <a:ahLst/>
            <a:cxnLst/>
            <a:rect l="l" t="t" r="r" b="b"/>
            <a:pathLst>
              <a:path w="348614" h="0">
                <a:moveTo>
                  <a:pt x="0" y="0"/>
                </a:moveTo>
                <a:lnTo>
                  <a:pt x="348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1667695" y="517950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1667695" y="467251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1655552" y="422017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1667695" y="467251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1667695" y="420297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1667695" y="420297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1667695" y="396617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1655552" y="3747592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1667695" y="396617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1667695" y="372937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1667695" y="372937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1667695" y="33893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1655552" y="3121194"/>
            <a:ext cx="372745" cy="0"/>
          </a:xfrm>
          <a:custGeom>
            <a:avLst/>
            <a:gdLst/>
            <a:ahLst/>
            <a:cxnLst/>
            <a:rect l="l" t="t" r="r" b="b"/>
            <a:pathLst>
              <a:path w="372744" h="0">
                <a:moveTo>
                  <a:pt x="0" y="0"/>
                </a:moveTo>
                <a:lnTo>
                  <a:pt x="3723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1667695" y="33893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1667695" y="310297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1655552" y="2833800"/>
            <a:ext cx="372745" cy="0"/>
          </a:xfrm>
          <a:custGeom>
            <a:avLst/>
            <a:gdLst/>
            <a:ahLst/>
            <a:cxnLst/>
            <a:rect l="l" t="t" r="r" b="b"/>
            <a:pathLst>
              <a:path w="372744" h="0">
                <a:moveTo>
                  <a:pt x="0" y="0"/>
                </a:moveTo>
                <a:lnTo>
                  <a:pt x="3723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1667695" y="310297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1667695" y="281558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1655552" y="2547418"/>
            <a:ext cx="372745" cy="0"/>
          </a:xfrm>
          <a:custGeom>
            <a:avLst/>
            <a:gdLst/>
            <a:ahLst/>
            <a:cxnLst/>
            <a:rect l="l" t="t" r="r" b="b"/>
            <a:pathLst>
              <a:path w="372744" h="0">
                <a:moveTo>
                  <a:pt x="0" y="0"/>
                </a:moveTo>
                <a:lnTo>
                  <a:pt x="3723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1667695" y="281558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1667695" y="252920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1655552" y="2260024"/>
            <a:ext cx="372745" cy="0"/>
          </a:xfrm>
          <a:custGeom>
            <a:avLst/>
            <a:gdLst/>
            <a:ahLst/>
            <a:cxnLst/>
            <a:rect l="l" t="t" r="r" b="b"/>
            <a:pathLst>
              <a:path w="372744" h="0">
                <a:moveTo>
                  <a:pt x="0" y="0"/>
                </a:moveTo>
                <a:lnTo>
                  <a:pt x="3723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1667695" y="252920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1667695" y="224180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1655552" y="1973642"/>
            <a:ext cx="372745" cy="0"/>
          </a:xfrm>
          <a:custGeom>
            <a:avLst/>
            <a:gdLst/>
            <a:ahLst/>
            <a:cxnLst/>
            <a:rect l="l" t="t" r="r" b="b"/>
            <a:pathLst>
              <a:path w="372744" h="0">
                <a:moveTo>
                  <a:pt x="3723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1667695" y="224180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1667695" y="195542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2110930" y="6231933"/>
            <a:ext cx="0" cy="133985"/>
          </a:xfrm>
          <a:custGeom>
            <a:avLst/>
            <a:gdLst/>
            <a:ahLst/>
            <a:cxnLst/>
            <a:rect l="l" t="t" r="r" b="b"/>
            <a:pathLst>
              <a:path w="0" h="133985">
                <a:moveTo>
                  <a:pt x="0" y="0"/>
                </a:moveTo>
                <a:lnTo>
                  <a:pt x="0" y="1335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1908540" y="6263304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5" h="0">
                <a:moveTo>
                  <a:pt x="0" y="0"/>
                </a:moveTo>
                <a:lnTo>
                  <a:pt x="202390" y="0"/>
                </a:lnTo>
                <a:lnTo>
                  <a:pt x="226677" y="0"/>
                </a:lnTo>
                <a:lnTo>
                  <a:pt x="262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2117002" y="62461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2093727" y="624610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2805129" y="6208658"/>
            <a:ext cx="0" cy="156845"/>
          </a:xfrm>
          <a:custGeom>
            <a:avLst/>
            <a:gdLst/>
            <a:ahLst/>
            <a:cxnLst/>
            <a:rect l="l" t="t" r="r" b="b"/>
            <a:pathLst>
              <a:path w="0" h="156845">
                <a:moveTo>
                  <a:pt x="0" y="0"/>
                </a:moveTo>
                <a:lnTo>
                  <a:pt x="0" y="1568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2081583" y="6335152"/>
            <a:ext cx="7142480" cy="0"/>
          </a:xfrm>
          <a:custGeom>
            <a:avLst/>
            <a:gdLst/>
            <a:ahLst/>
            <a:cxnLst/>
            <a:rect l="l" t="t" r="r" b="b"/>
            <a:pathLst>
              <a:path w="7142480" h="0">
                <a:moveTo>
                  <a:pt x="0" y="0"/>
                </a:moveTo>
                <a:lnTo>
                  <a:pt x="71423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2093727" y="631794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2786913" y="631794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4239064" y="6208658"/>
            <a:ext cx="0" cy="156845"/>
          </a:xfrm>
          <a:custGeom>
            <a:avLst/>
            <a:gdLst/>
            <a:ahLst/>
            <a:cxnLst/>
            <a:rect l="l" t="t" r="r" b="b"/>
            <a:pathLst>
              <a:path w="0" h="156845">
                <a:moveTo>
                  <a:pt x="0" y="0"/>
                </a:moveTo>
                <a:lnTo>
                  <a:pt x="0" y="1568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2786913" y="631794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4220849" y="631794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5400784" y="6208658"/>
            <a:ext cx="0" cy="156845"/>
          </a:xfrm>
          <a:custGeom>
            <a:avLst/>
            <a:gdLst/>
            <a:ahLst/>
            <a:cxnLst/>
            <a:rect l="l" t="t" r="r" b="b"/>
            <a:pathLst>
              <a:path w="0" h="156845">
                <a:moveTo>
                  <a:pt x="0" y="0"/>
                </a:moveTo>
                <a:lnTo>
                  <a:pt x="0" y="1568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4220849" y="631794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5383581" y="631794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6749715" y="6208658"/>
            <a:ext cx="0" cy="156845"/>
          </a:xfrm>
          <a:custGeom>
            <a:avLst/>
            <a:gdLst/>
            <a:ahLst/>
            <a:cxnLst/>
            <a:rect l="l" t="t" r="r" b="b"/>
            <a:pathLst>
              <a:path w="0" h="156845">
                <a:moveTo>
                  <a:pt x="0" y="0"/>
                </a:moveTo>
                <a:lnTo>
                  <a:pt x="0" y="1568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5383581" y="631794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6731500" y="631794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7825420" y="6040674"/>
            <a:ext cx="0" cy="325120"/>
          </a:xfrm>
          <a:custGeom>
            <a:avLst/>
            <a:gdLst/>
            <a:ahLst/>
            <a:cxnLst/>
            <a:rect l="l" t="t" r="r" b="b"/>
            <a:pathLst>
              <a:path w="0" h="325120">
                <a:moveTo>
                  <a:pt x="0" y="0"/>
                </a:moveTo>
                <a:lnTo>
                  <a:pt x="0" y="3248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6731500" y="631794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7807204" y="631794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8541881" y="6040674"/>
            <a:ext cx="0" cy="325120"/>
          </a:xfrm>
          <a:custGeom>
            <a:avLst/>
            <a:gdLst/>
            <a:ahLst/>
            <a:cxnLst/>
            <a:rect l="l" t="t" r="r" b="b"/>
            <a:pathLst>
              <a:path w="0" h="325120">
                <a:moveTo>
                  <a:pt x="0" y="0"/>
                </a:moveTo>
                <a:lnTo>
                  <a:pt x="0" y="3248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7807204" y="631794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8524678" y="631794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8524678" y="631794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9146016" y="631794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9187506" y="6208658"/>
            <a:ext cx="0" cy="156845"/>
          </a:xfrm>
          <a:custGeom>
            <a:avLst/>
            <a:gdLst/>
            <a:ahLst/>
            <a:cxnLst/>
            <a:rect l="l" t="t" r="r" b="b"/>
            <a:pathLst>
              <a:path w="0" h="156845">
                <a:moveTo>
                  <a:pt x="0" y="0"/>
                </a:moveTo>
                <a:lnTo>
                  <a:pt x="0" y="1568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9176374" y="6335152"/>
            <a:ext cx="156845" cy="90170"/>
          </a:xfrm>
          <a:custGeom>
            <a:avLst/>
            <a:gdLst/>
            <a:ahLst/>
            <a:cxnLst/>
            <a:rect l="l" t="t" r="r" b="b"/>
            <a:pathLst>
              <a:path w="156845" h="90170">
                <a:moveTo>
                  <a:pt x="0" y="0"/>
                </a:moveTo>
                <a:lnTo>
                  <a:pt x="26310" y="90063"/>
                </a:lnTo>
                <a:lnTo>
                  <a:pt x="156852" y="900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9146016" y="631794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9170303" y="631794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1898420" y="5777567"/>
            <a:ext cx="0" cy="186690"/>
          </a:xfrm>
          <a:custGeom>
            <a:avLst/>
            <a:gdLst/>
            <a:ahLst/>
            <a:cxnLst/>
            <a:rect l="l" t="t" r="r" b="b"/>
            <a:pathLst>
              <a:path w="0" h="186689">
                <a:moveTo>
                  <a:pt x="0" y="0"/>
                </a:moveTo>
                <a:lnTo>
                  <a:pt x="0" y="1861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1880205" y="591620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2117002" y="591620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2372013" y="5777567"/>
            <a:ext cx="0" cy="186690"/>
          </a:xfrm>
          <a:custGeom>
            <a:avLst/>
            <a:gdLst/>
            <a:ahLst/>
            <a:cxnLst/>
            <a:rect l="l" t="t" r="r" b="b"/>
            <a:pathLst>
              <a:path w="0" h="186689">
                <a:moveTo>
                  <a:pt x="0" y="0"/>
                </a:moveTo>
                <a:lnTo>
                  <a:pt x="0" y="1861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2117002" y="591620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2353798" y="591620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3254435" y="5541782"/>
            <a:ext cx="0" cy="422275"/>
          </a:xfrm>
          <a:custGeom>
            <a:avLst/>
            <a:gdLst/>
            <a:ahLst/>
            <a:cxnLst/>
            <a:rect l="l" t="t" r="r" b="b"/>
            <a:pathLst>
              <a:path w="0" h="422275">
                <a:moveTo>
                  <a:pt x="0" y="0"/>
                </a:moveTo>
                <a:lnTo>
                  <a:pt x="0" y="4219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2353798" y="591620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3236220" y="59162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3421407" y="5875726"/>
            <a:ext cx="0" cy="88265"/>
          </a:xfrm>
          <a:custGeom>
            <a:avLst/>
            <a:gdLst/>
            <a:ahLst/>
            <a:cxnLst/>
            <a:rect l="l" t="t" r="r" b="b"/>
            <a:pathLst>
              <a:path w="0" h="88264">
                <a:moveTo>
                  <a:pt x="0" y="0"/>
                </a:moveTo>
                <a:lnTo>
                  <a:pt x="0" y="880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3236220" y="59162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3403192" y="591620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3403192" y="591620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3571176" y="59162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3756363" y="5875726"/>
            <a:ext cx="0" cy="88265"/>
          </a:xfrm>
          <a:custGeom>
            <a:avLst/>
            <a:gdLst/>
            <a:ahLst/>
            <a:cxnLst/>
            <a:rect l="l" t="t" r="r" b="b"/>
            <a:pathLst>
              <a:path w="0" h="88264">
                <a:moveTo>
                  <a:pt x="0" y="0"/>
                </a:moveTo>
                <a:lnTo>
                  <a:pt x="0" y="880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3571176" y="59162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3738148" y="591620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3923335" y="5541782"/>
            <a:ext cx="0" cy="422275"/>
          </a:xfrm>
          <a:custGeom>
            <a:avLst/>
            <a:gdLst/>
            <a:ahLst/>
            <a:cxnLst/>
            <a:rect l="l" t="t" r="r" b="b"/>
            <a:pathLst>
              <a:path w="0" h="422275">
                <a:moveTo>
                  <a:pt x="0" y="0"/>
                </a:moveTo>
                <a:lnTo>
                  <a:pt x="0" y="4219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3738148" y="591620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3905120" y="591620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4449550" y="5541782"/>
            <a:ext cx="0" cy="422275"/>
          </a:xfrm>
          <a:custGeom>
            <a:avLst/>
            <a:gdLst/>
            <a:ahLst/>
            <a:cxnLst/>
            <a:rect l="l" t="t" r="r" b="b"/>
            <a:pathLst>
              <a:path w="0" h="422275">
                <a:moveTo>
                  <a:pt x="0" y="0"/>
                </a:moveTo>
                <a:lnTo>
                  <a:pt x="0" y="4219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3905120" y="591620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4431334" y="591620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4616522" y="5875726"/>
            <a:ext cx="0" cy="88265"/>
          </a:xfrm>
          <a:custGeom>
            <a:avLst/>
            <a:gdLst/>
            <a:ahLst/>
            <a:cxnLst/>
            <a:rect l="l" t="t" r="r" b="b"/>
            <a:pathLst>
              <a:path w="0" h="88264">
                <a:moveTo>
                  <a:pt x="0" y="0"/>
                </a:moveTo>
                <a:lnTo>
                  <a:pt x="0" y="880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4431334" y="591620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4599318" y="59162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4951477" y="5875726"/>
            <a:ext cx="0" cy="88265"/>
          </a:xfrm>
          <a:custGeom>
            <a:avLst/>
            <a:gdLst/>
            <a:ahLst/>
            <a:cxnLst/>
            <a:rect l="l" t="t" r="r" b="b"/>
            <a:pathLst>
              <a:path w="0" h="88264">
                <a:moveTo>
                  <a:pt x="0" y="0"/>
                </a:moveTo>
                <a:lnTo>
                  <a:pt x="0" y="880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4599318" y="59162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4933262" y="591620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5118449" y="5541782"/>
            <a:ext cx="0" cy="422275"/>
          </a:xfrm>
          <a:custGeom>
            <a:avLst/>
            <a:gdLst/>
            <a:ahLst/>
            <a:cxnLst/>
            <a:rect l="l" t="t" r="r" b="b"/>
            <a:pathLst>
              <a:path w="0" h="422275">
                <a:moveTo>
                  <a:pt x="0" y="0"/>
                </a:moveTo>
                <a:lnTo>
                  <a:pt x="0" y="4219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4933262" y="591620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5101246" y="59162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5644664" y="5541782"/>
            <a:ext cx="0" cy="422275"/>
          </a:xfrm>
          <a:custGeom>
            <a:avLst/>
            <a:gdLst/>
            <a:ahLst/>
            <a:cxnLst/>
            <a:rect l="l" t="t" r="r" b="b"/>
            <a:pathLst>
              <a:path w="0" h="422275">
                <a:moveTo>
                  <a:pt x="0" y="0"/>
                </a:moveTo>
                <a:lnTo>
                  <a:pt x="0" y="4219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5101246" y="59162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5626449" y="591620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5812648" y="5875726"/>
            <a:ext cx="0" cy="88265"/>
          </a:xfrm>
          <a:custGeom>
            <a:avLst/>
            <a:gdLst/>
            <a:ahLst/>
            <a:cxnLst/>
            <a:rect l="l" t="t" r="r" b="b"/>
            <a:pathLst>
              <a:path w="0" h="88264">
                <a:moveTo>
                  <a:pt x="0" y="0"/>
                </a:moveTo>
                <a:lnTo>
                  <a:pt x="0" y="880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5626449" y="591620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5794433" y="59162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6146592" y="5875726"/>
            <a:ext cx="0" cy="88265"/>
          </a:xfrm>
          <a:custGeom>
            <a:avLst/>
            <a:gdLst/>
            <a:ahLst/>
            <a:cxnLst/>
            <a:rect l="l" t="t" r="r" b="b"/>
            <a:pathLst>
              <a:path w="0" h="88264">
                <a:moveTo>
                  <a:pt x="0" y="0"/>
                </a:moveTo>
                <a:lnTo>
                  <a:pt x="0" y="880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5794433" y="59162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6129389" y="59162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6314576" y="5541782"/>
            <a:ext cx="0" cy="422275"/>
          </a:xfrm>
          <a:custGeom>
            <a:avLst/>
            <a:gdLst/>
            <a:ahLst/>
            <a:cxnLst/>
            <a:rect l="l" t="t" r="r" b="b"/>
            <a:pathLst>
              <a:path w="0" h="422275">
                <a:moveTo>
                  <a:pt x="0" y="0"/>
                </a:moveTo>
                <a:lnTo>
                  <a:pt x="0" y="4219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6129389" y="59162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6296361" y="59162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6839779" y="5541782"/>
            <a:ext cx="0" cy="422275"/>
          </a:xfrm>
          <a:custGeom>
            <a:avLst/>
            <a:gdLst/>
            <a:ahLst/>
            <a:cxnLst/>
            <a:rect l="l" t="t" r="r" b="b"/>
            <a:pathLst>
              <a:path w="0" h="422275">
                <a:moveTo>
                  <a:pt x="0" y="0"/>
                </a:moveTo>
                <a:lnTo>
                  <a:pt x="0" y="4219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6296361" y="59162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6822575" y="59162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007762" y="5875726"/>
            <a:ext cx="0" cy="88265"/>
          </a:xfrm>
          <a:custGeom>
            <a:avLst/>
            <a:gdLst/>
            <a:ahLst/>
            <a:cxnLst/>
            <a:rect l="l" t="t" r="r" b="b"/>
            <a:pathLst>
              <a:path w="0" h="88264">
                <a:moveTo>
                  <a:pt x="0" y="0"/>
                </a:moveTo>
                <a:lnTo>
                  <a:pt x="0" y="880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1869074" y="5933407"/>
            <a:ext cx="5670550" cy="0"/>
          </a:xfrm>
          <a:custGeom>
            <a:avLst/>
            <a:gdLst/>
            <a:ahLst/>
            <a:cxnLst/>
            <a:rect l="l" t="t" r="r" b="b"/>
            <a:pathLst>
              <a:path w="5670550" h="0">
                <a:moveTo>
                  <a:pt x="0" y="0"/>
                </a:moveTo>
                <a:lnTo>
                  <a:pt x="56699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6989547" y="59162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7156519" y="591620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7342719" y="5875726"/>
            <a:ext cx="0" cy="88265"/>
          </a:xfrm>
          <a:custGeom>
            <a:avLst/>
            <a:gdLst/>
            <a:ahLst/>
            <a:cxnLst/>
            <a:rect l="l" t="t" r="r" b="b"/>
            <a:pathLst>
              <a:path w="0" h="88264">
                <a:moveTo>
                  <a:pt x="0" y="0"/>
                </a:moveTo>
                <a:lnTo>
                  <a:pt x="0" y="880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7156519" y="591620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7324504" y="59162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2110930" y="4797998"/>
            <a:ext cx="0" cy="89535"/>
          </a:xfrm>
          <a:custGeom>
            <a:avLst/>
            <a:gdLst/>
            <a:ahLst/>
            <a:cxnLst/>
            <a:rect l="l" t="t" r="r" b="b"/>
            <a:pathLst>
              <a:path w="0" h="89535">
                <a:moveTo>
                  <a:pt x="0" y="0"/>
                </a:moveTo>
                <a:lnTo>
                  <a:pt x="0" y="890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2828404" y="4797998"/>
            <a:ext cx="0" cy="89535"/>
          </a:xfrm>
          <a:custGeom>
            <a:avLst/>
            <a:gdLst/>
            <a:ahLst/>
            <a:cxnLst/>
            <a:rect l="l" t="t" r="r" b="b"/>
            <a:pathLst>
              <a:path w="0" h="89535">
                <a:moveTo>
                  <a:pt x="0" y="0"/>
                </a:moveTo>
                <a:lnTo>
                  <a:pt x="0" y="890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2081583" y="4856691"/>
            <a:ext cx="7142480" cy="0"/>
          </a:xfrm>
          <a:custGeom>
            <a:avLst/>
            <a:gdLst/>
            <a:ahLst/>
            <a:cxnLst/>
            <a:rect l="l" t="t" r="r" b="b"/>
            <a:pathLst>
              <a:path w="7142480" h="0">
                <a:moveTo>
                  <a:pt x="0" y="0"/>
                </a:moveTo>
                <a:lnTo>
                  <a:pt x="71423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2093727" y="48394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2810188" y="483948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3545877" y="4797998"/>
            <a:ext cx="0" cy="89535"/>
          </a:xfrm>
          <a:custGeom>
            <a:avLst/>
            <a:gdLst/>
            <a:ahLst/>
            <a:cxnLst/>
            <a:rect l="l" t="t" r="r" b="b"/>
            <a:pathLst>
              <a:path w="0" h="89535">
                <a:moveTo>
                  <a:pt x="0" y="0"/>
                </a:moveTo>
                <a:lnTo>
                  <a:pt x="0" y="890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2810188" y="483948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3527662" y="483948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3567128" y="4856691"/>
            <a:ext cx="172085" cy="137795"/>
          </a:xfrm>
          <a:custGeom>
            <a:avLst/>
            <a:gdLst/>
            <a:ahLst/>
            <a:cxnLst/>
            <a:rect l="l" t="t" r="r" b="b"/>
            <a:pathLst>
              <a:path w="172085" h="137795">
                <a:moveTo>
                  <a:pt x="0" y="0"/>
                </a:moveTo>
                <a:lnTo>
                  <a:pt x="41490" y="137625"/>
                </a:lnTo>
                <a:lnTo>
                  <a:pt x="172031" y="137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3527662" y="483948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3571176" y="48394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4633725" y="4760556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0"/>
                </a:moveTo>
                <a:lnTo>
                  <a:pt x="0" y="126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3571176" y="48394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4615510" y="483948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4615510" y="483948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4766290" y="48394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5351198" y="4760556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0"/>
                </a:moveTo>
                <a:lnTo>
                  <a:pt x="0" y="126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4766290" y="48394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5332983" y="48394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5914855" y="4760556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0"/>
                </a:moveTo>
                <a:lnTo>
                  <a:pt x="0" y="126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5332983" y="48394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5896640" y="483948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5947238" y="4746388"/>
            <a:ext cx="224154" cy="110489"/>
          </a:xfrm>
          <a:custGeom>
            <a:avLst/>
            <a:gdLst/>
            <a:ahLst/>
            <a:cxnLst/>
            <a:rect l="l" t="t" r="r" b="b"/>
            <a:pathLst>
              <a:path w="224154" h="110489">
                <a:moveTo>
                  <a:pt x="0" y="110302"/>
                </a:moveTo>
                <a:lnTo>
                  <a:pt x="73872" y="0"/>
                </a:lnTo>
                <a:lnTo>
                  <a:pt x="2236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5896640" y="483948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5961405" y="483948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6632329" y="4760556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0"/>
                </a:moveTo>
                <a:lnTo>
                  <a:pt x="0" y="126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5961405" y="483948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6614114" y="483948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6614114" y="483948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7156519" y="483948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7349802" y="4760556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0"/>
                </a:moveTo>
                <a:lnTo>
                  <a:pt x="0" y="126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7156519" y="483948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7331587" y="48394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8066264" y="4760556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0"/>
                </a:moveTo>
                <a:lnTo>
                  <a:pt x="0" y="126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7331587" y="48394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8049061" y="48394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8783738" y="4760556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0"/>
                </a:moveTo>
                <a:lnTo>
                  <a:pt x="0" y="126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8049061" y="48394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8765523" y="483948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8765523" y="483948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9146016" y="48394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9187506" y="4821273"/>
            <a:ext cx="0" cy="66040"/>
          </a:xfrm>
          <a:custGeom>
            <a:avLst/>
            <a:gdLst/>
            <a:ahLst/>
            <a:cxnLst/>
            <a:rect l="l" t="t" r="r" b="b"/>
            <a:pathLst>
              <a:path w="0" h="66039">
                <a:moveTo>
                  <a:pt x="0" y="0"/>
                </a:moveTo>
                <a:lnTo>
                  <a:pt x="0" y="657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9176374" y="4856691"/>
            <a:ext cx="171450" cy="137795"/>
          </a:xfrm>
          <a:custGeom>
            <a:avLst/>
            <a:gdLst/>
            <a:ahLst/>
            <a:cxnLst/>
            <a:rect l="l" t="t" r="r" b="b"/>
            <a:pathLst>
              <a:path w="171450" h="137795">
                <a:moveTo>
                  <a:pt x="0" y="0"/>
                </a:moveTo>
                <a:lnTo>
                  <a:pt x="40478" y="137625"/>
                </a:lnTo>
                <a:lnTo>
                  <a:pt x="171019" y="137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9146016" y="48394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9170303" y="48394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 txBox="1"/>
          <p:nvPr/>
        </p:nvSpPr>
        <p:spPr>
          <a:xfrm>
            <a:off x="2622421" y="751286"/>
            <a:ext cx="6370955" cy="6343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5" i="1">
                <a:latin typeface="ISOCPEUR"/>
                <a:cs typeface="ISOCPEUR"/>
              </a:rPr>
              <a:t>План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пальового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поля</a:t>
            </a:r>
            <a:r>
              <a:rPr dirty="0" sz="205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(</a:t>
            </a:r>
            <a:r>
              <a:rPr dirty="0" sz="2050" spc="-58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варіант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із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грунтоцементних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паль)</a:t>
            </a:r>
            <a:endParaRPr sz="2050">
              <a:latin typeface="ISOCPEUR"/>
              <a:cs typeface="ISOCPEUR"/>
            </a:endParaRPr>
          </a:p>
          <a:p>
            <a:pPr marL="694690">
              <a:lnSpc>
                <a:spcPct val="100000"/>
              </a:lnSpc>
              <a:spcBef>
                <a:spcPts val="420"/>
              </a:spcBef>
              <a:tabLst>
                <a:tab pos="1976755" algn="l"/>
                <a:tab pos="3257550" algn="l"/>
                <a:tab pos="4517390" algn="l"/>
              </a:tabLst>
            </a:pPr>
            <a:r>
              <a:rPr dirty="0" sz="1000" spc="5" i="1">
                <a:latin typeface="ISOCPEUR"/>
                <a:cs typeface="ISOCPEUR"/>
              </a:rPr>
              <a:t>2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3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10" i="1">
                <a:latin typeface="ISOCPEUR"/>
                <a:cs typeface="ISOCPEUR"/>
              </a:rPr>
              <a:t>4</a:t>
            </a:r>
            <a:r>
              <a:rPr dirty="0" sz="1000" spc="10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  <a:p>
            <a:pPr marL="28575">
              <a:lnSpc>
                <a:spcPct val="100000"/>
              </a:lnSpc>
              <a:spcBef>
                <a:spcPts val="320"/>
              </a:spcBef>
              <a:tabLst>
                <a:tab pos="1278255" algn="l"/>
                <a:tab pos="2559685" algn="l"/>
                <a:tab pos="3829685" algn="l"/>
                <a:tab pos="5452745" algn="l"/>
              </a:tabLst>
            </a:pPr>
            <a:r>
              <a:rPr dirty="0" sz="700" spc="10" i="1">
                <a:latin typeface="ISOCPEUR"/>
                <a:cs typeface="ISOCPEUR"/>
              </a:rPr>
              <a:t>5090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5360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5360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5270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6" name="object 976"/>
          <p:cNvSpPr txBox="1"/>
          <p:nvPr/>
        </p:nvSpPr>
        <p:spPr>
          <a:xfrm>
            <a:off x="9119148" y="1083899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77" name="object 977"/>
          <p:cNvSpPr txBox="1"/>
          <p:nvPr/>
        </p:nvSpPr>
        <p:spPr>
          <a:xfrm>
            <a:off x="2094182" y="1083899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78" name="object 978"/>
          <p:cNvSpPr txBox="1"/>
          <p:nvPr/>
        </p:nvSpPr>
        <p:spPr>
          <a:xfrm>
            <a:off x="1258828" y="2644845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9" name="object 979"/>
          <p:cNvSpPr txBox="1"/>
          <p:nvPr/>
        </p:nvSpPr>
        <p:spPr>
          <a:xfrm>
            <a:off x="1258828" y="3605328"/>
            <a:ext cx="118745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0" name="object 980"/>
          <p:cNvSpPr txBox="1"/>
          <p:nvPr/>
        </p:nvSpPr>
        <p:spPr>
          <a:xfrm>
            <a:off x="1258828" y="4617138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1" name="object 981"/>
          <p:cNvSpPr txBox="1"/>
          <p:nvPr/>
        </p:nvSpPr>
        <p:spPr>
          <a:xfrm>
            <a:off x="1258828" y="5934557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4990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2" name="object 982"/>
          <p:cNvSpPr txBox="1"/>
          <p:nvPr/>
        </p:nvSpPr>
        <p:spPr>
          <a:xfrm>
            <a:off x="2755998" y="705967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3" name="object 983"/>
          <p:cNvSpPr txBox="1"/>
          <p:nvPr/>
        </p:nvSpPr>
        <p:spPr>
          <a:xfrm>
            <a:off x="4081655" y="705967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4" name="object 984"/>
          <p:cNvSpPr txBox="1"/>
          <p:nvPr/>
        </p:nvSpPr>
        <p:spPr>
          <a:xfrm>
            <a:off x="5276769" y="705967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5" name="object 985"/>
          <p:cNvSpPr txBox="1"/>
          <p:nvPr/>
        </p:nvSpPr>
        <p:spPr>
          <a:xfrm>
            <a:off x="6471884" y="705967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6" name="object 986"/>
          <p:cNvSpPr txBox="1"/>
          <p:nvPr/>
        </p:nvSpPr>
        <p:spPr>
          <a:xfrm>
            <a:off x="8062671" y="705967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7" name="object 987"/>
          <p:cNvSpPr txBox="1"/>
          <p:nvPr/>
        </p:nvSpPr>
        <p:spPr>
          <a:xfrm>
            <a:off x="2034477" y="1858241"/>
            <a:ext cx="565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8" name="object 988"/>
          <p:cNvSpPr txBox="1"/>
          <p:nvPr/>
        </p:nvSpPr>
        <p:spPr>
          <a:xfrm>
            <a:off x="2415983" y="1858241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9" name="object 989"/>
          <p:cNvSpPr txBox="1"/>
          <p:nvPr/>
        </p:nvSpPr>
        <p:spPr>
          <a:xfrm>
            <a:off x="2786357" y="1858241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0" name="object 990"/>
          <p:cNvSpPr txBox="1"/>
          <p:nvPr/>
        </p:nvSpPr>
        <p:spPr>
          <a:xfrm>
            <a:off x="2042573" y="2144623"/>
            <a:ext cx="7493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1" name="object 991"/>
          <p:cNvSpPr txBox="1"/>
          <p:nvPr/>
        </p:nvSpPr>
        <p:spPr>
          <a:xfrm>
            <a:off x="2415983" y="2144623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2" name="object 992"/>
          <p:cNvSpPr txBox="1"/>
          <p:nvPr/>
        </p:nvSpPr>
        <p:spPr>
          <a:xfrm>
            <a:off x="2754986" y="2132479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3" name="object 993"/>
          <p:cNvSpPr txBox="1"/>
          <p:nvPr/>
        </p:nvSpPr>
        <p:spPr>
          <a:xfrm>
            <a:off x="2004118" y="2419873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4" name="object 994"/>
          <p:cNvSpPr txBox="1"/>
          <p:nvPr/>
        </p:nvSpPr>
        <p:spPr>
          <a:xfrm>
            <a:off x="2371457" y="2417850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5" name="object 995"/>
          <p:cNvSpPr txBox="1"/>
          <p:nvPr/>
        </p:nvSpPr>
        <p:spPr>
          <a:xfrm>
            <a:off x="2750939" y="2419873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6" name="object 996"/>
          <p:cNvSpPr txBox="1"/>
          <p:nvPr/>
        </p:nvSpPr>
        <p:spPr>
          <a:xfrm>
            <a:off x="2005130" y="2706256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7" name="object 997"/>
          <p:cNvSpPr txBox="1"/>
          <p:nvPr/>
        </p:nvSpPr>
        <p:spPr>
          <a:xfrm>
            <a:off x="2375505" y="2706256"/>
            <a:ext cx="8763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8" name="object 998"/>
          <p:cNvSpPr txBox="1"/>
          <p:nvPr/>
        </p:nvSpPr>
        <p:spPr>
          <a:xfrm>
            <a:off x="2745879" y="2706256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9" name="object 999"/>
          <p:cNvSpPr txBox="1"/>
          <p:nvPr/>
        </p:nvSpPr>
        <p:spPr>
          <a:xfrm>
            <a:off x="2005130" y="2993650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0" name="object 1000"/>
          <p:cNvSpPr txBox="1"/>
          <p:nvPr/>
        </p:nvSpPr>
        <p:spPr>
          <a:xfrm>
            <a:off x="2375505" y="2993650"/>
            <a:ext cx="1060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1" name="object 1001"/>
          <p:cNvSpPr txBox="1"/>
          <p:nvPr/>
        </p:nvSpPr>
        <p:spPr>
          <a:xfrm>
            <a:off x="2745879" y="2993650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2" name="object 1002"/>
          <p:cNvSpPr txBox="1"/>
          <p:nvPr/>
        </p:nvSpPr>
        <p:spPr>
          <a:xfrm>
            <a:off x="2005130" y="3280032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3" name="object 1003"/>
          <p:cNvSpPr txBox="1"/>
          <p:nvPr/>
        </p:nvSpPr>
        <p:spPr>
          <a:xfrm>
            <a:off x="2378541" y="3288128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4" name="object 1004"/>
          <p:cNvSpPr txBox="1"/>
          <p:nvPr/>
        </p:nvSpPr>
        <p:spPr>
          <a:xfrm>
            <a:off x="2745879" y="3280032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5" name="object 1005"/>
          <p:cNvSpPr txBox="1"/>
          <p:nvPr/>
        </p:nvSpPr>
        <p:spPr>
          <a:xfrm>
            <a:off x="3054524" y="1774249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6" name="object 1006"/>
          <p:cNvSpPr txBox="1"/>
          <p:nvPr/>
        </p:nvSpPr>
        <p:spPr>
          <a:xfrm>
            <a:off x="3065655" y="2108193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7" name="object 1007"/>
          <p:cNvSpPr txBox="1"/>
          <p:nvPr/>
        </p:nvSpPr>
        <p:spPr>
          <a:xfrm>
            <a:off x="3400611" y="1774249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8" name="object 1008"/>
          <p:cNvSpPr txBox="1"/>
          <p:nvPr/>
        </p:nvSpPr>
        <p:spPr>
          <a:xfrm>
            <a:off x="3400611" y="2108193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9" name="object 1009"/>
          <p:cNvSpPr txBox="1"/>
          <p:nvPr/>
        </p:nvSpPr>
        <p:spPr>
          <a:xfrm>
            <a:off x="4179814" y="1774249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0" name="object 1010"/>
          <p:cNvSpPr txBox="1"/>
          <p:nvPr/>
        </p:nvSpPr>
        <p:spPr>
          <a:xfrm>
            <a:off x="4179814" y="2108193"/>
            <a:ext cx="1187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1" name="object 1011"/>
          <p:cNvSpPr txBox="1"/>
          <p:nvPr/>
        </p:nvSpPr>
        <p:spPr>
          <a:xfrm>
            <a:off x="4514770" y="1774249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2" name="object 1012"/>
          <p:cNvSpPr txBox="1"/>
          <p:nvPr/>
        </p:nvSpPr>
        <p:spPr>
          <a:xfrm>
            <a:off x="4514770" y="2094025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3" name="object 1013"/>
          <p:cNvSpPr txBox="1"/>
          <p:nvPr/>
        </p:nvSpPr>
        <p:spPr>
          <a:xfrm>
            <a:off x="4854785" y="1786392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4" name="object 1014"/>
          <p:cNvSpPr txBox="1"/>
          <p:nvPr/>
        </p:nvSpPr>
        <p:spPr>
          <a:xfrm>
            <a:off x="4811272" y="2108193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5" name="object 1015"/>
          <p:cNvSpPr txBox="1"/>
          <p:nvPr/>
        </p:nvSpPr>
        <p:spPr>
          <a:xfrm>
            <a:off x="5423502" y="1774249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6" name="object 1016"/>
          <p:cNvSpPr txBox="1"/>
          <p:nvPr/>
        </p:nvSpPr>
        <p:spPr>
          <a:xfrm>
            <a:off x="5423502" y="2111228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7" name="object 1017"/>
          <p:cNvSpPr txBox="1"/>
          <p:nvPr/>
        </p:nvSpPr>
        <p:spPr>
          <a:xfrm>
            <a:off x="5757446" y="1774249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8" name="object 1018"/>
          <p:cNvSpPr txBox="1"/>
          <p:nvPr/>
        </p:nvSpPr>
        <p:spPr>
          <a:xfrm>
            <a:off x="5757446" y="2108193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9" name="object 1019"/>
          <p:cNvSpPr txBox="1"/>
          <p:nvPr/>
        </p:nvSpPr>
        <p:spPr>
          <a:xfrm>
            <a:off x="6079247" y="1773237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20" name="object 1020"/>
          <p:cNvSpPr txBox="1"/>
          <p:nvPr/>
        </p:nvSpPr>
        <p:spPr>
          <a:xfrm>
            <a:off x="6092402" y="2111228"/>
            <a:ext cx="1187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21" name="object 1021"/>
          <p:cNvSpPr txBox="1"/>
          <p:nvPr/>
        </p:nvSpPr>
        <p:spPr>
          <a:xfrm>
            <a:off x="6847318" y="1786392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22" name="object 1022"/>
          <p:cNvSpPr txBox="1"/>
          <p:nvPr/>
        </p:nvSpPr>
        <p:spPr>
          <a:xfrm>
            <a:off x="6850353" y="2108193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23" name="object 1023"/>
          <p:cNvSpPr txBox="1"/>
          <p:nvPr/>
        </p:nvSpPr>
        <p:spPr>
          <a:xfrm>
            <a:off x="7185310" y="1774249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24" name="object 1024"/>
          <p:cNvSpPr txBox="1"/>
          <p:nvPr/>
        </p:nvSpPr>
        <p:spPr>
          <a:xfrm>
            <a:off x="7185310" y="2108193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25" name="object 1025"/>
          <p:cNvSpPr txBox="1"/>
          <p:nvPr/>
        </p:nvSpPr>
        <p:spPr>
          <a:xfrm>
            <a:off x="3436030" y="2562559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26" name="object 1026"/>
          <p:cNvSpPr txBox="1"/>
          <p:nvPr/>
        </p:nvSpPr>
        <p:spPr>
          <a:xfrm>
            <a:off x="4137312" y="2563571"/>
            <a:ext cx="1187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27" name="object 1027"/>
          <p:cNvSpPr txBox="1"/>
          <p:nvPr/>
        </p:nvSpPr>
        <p:spPr>
          <a:xfrm>
            <a:off x="4867941" y="2562559"/>
            <a:ext cx="1060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28" name="object 1028"/>
          <p:cNvSpPr txBox="1"/>
          <p:nvPr/>
        </p:nvSpPr>
        <p:spPr>
          <a:xfrm>
            <a:off x="5584402" y="2562559"/>
            <a:ext cx="1187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29" name="object 1029"/>
          <p:cNvSpPr txBox="1"/>
          <p:nvPr/>
        </p:nvSpPr>
        <p:spPr>
          <a:xfrm>
            <a:off x="6301876" y="2562559"/>
            <a:ext cx="1187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0" name="object 1030"/>
          <p:cNvSpPr txBox="1"/>
          <p:nvPr/>
        </p:nvSpPr>
        <p:spPr>
          <a:xfrm>
            <a:off x="7014290" y="2562559"/>
            <a:ext cx="12446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1" name="object 1031"/>
          <p:cNvSpPr txBox="1"/>
          <p:nvPr/>
        </p:nvSpPr>
        <p:spPr>
          <a:xfrm>
            <a:off x="7593126" y="1941221"/>
            <a:ext cx="1187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2" name="object 1032"/>
          <p:cNvSpPr txBox="1"/>
          <p:nvPr/>
        </p:nvSpPr>
        <p:spPr>
          <a:xfrm>
            <a:off x="7879508" y="1941221"/>
            <a:ext cx="1187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3" name="object 1033"/>
          <p:cNvSpPr txBox="1"/>
          <p:nvPr/>
        </p:nvSpPr>
        <p:spPr>
          <a:xfrm>
            <a:off x="8166903" y="1941221"/>
            <a:ext cx="1187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4" name="object 1034"/>
          <p:cNvSpPr txBox="1"/>
          <p:nvPr/>
        </p:nvSpPr>
        <p:spPr>
          <a:xfrm>
            <a:off x="8453284" y="1941221"/>
            <a:ext cx="1187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5" name="object 1035"/>
          <p:cNvSpPr txBox="1"/>
          <p:nvPr/>
        </p:nvSpPr>
        <p:spPr>
          <a:xfrm>
            <a:off x="8740678" y="1941221"/>
            <a:ext cx="1187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6" name="object 1036"/>
          <p:cNvSpPr txBox="1"/>
          <p:nvPr/>
        </p:nvSpPr>
        <p:spPr>
          <a:xfrm>
            <a:off x="9031109" y="1941221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7" name="object 1037"/>
          <p:cNvSpPr txBox="1"/>
          <p:nvPr/>
        </p:nvSpPr>
        <p:spPr>
          <a:xfrm>
            <a:off x="7596161" y="2228615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8" name="object 1038"/>
          <p:cNvSpPr txBox="1"/>
          <p:nvPr/>
        </p:nvSpPr>
        <p:spPr>
          <a:xfrm>
            <a:off x="7883556" y="2228615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9" name="object 1039"/>
          <p:cNvSpPr txBox="1"/>
          <p:nvPr/>
        </p:nvSpPr>
        <p:spPr>
          <a:xfrm>
            <a:off x="8169938" y="2228615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40" name="object 1040"/>
          <p:cNvSpPr txBox="1"/>
          <p:nvPr/>
        </p:nvSpPr>
        <p:spPr>
          <a:xfrm>
            <a:off x="8457332" y="2228615"/>
            <a:ext cx="1187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41" name="object 1041"/>
          <p:cNvSpPr txBox="1"/>
          <p:nvPr/>
        </p:nvSpPr>
        <p:spPr>
          <a:xfrm>
            <a:off x="9031109" y="2228615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42" name="object 1042"/>
          <p:cNvSpPr txBox="1"/>
          <p:nvPr/>
        </p:nvSpPr>
        <p:spPr>
          <a:xfrm>
            <a:off x="7596161" y="2514997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43" name="object 1043"/>
          <p:cNvSpPr txBox="1"/>
          <p:nvPr/>
        </p:nvSpPr>
        <p:spPr>
          <a:xfrm>
            <a:off x="8169938" y="2514997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44" name="object 1044"/>
          <p:cNvSpPr txBox="1"/>
          <p:nvPr/>
        </p:nvSpPr>
        <p:spPr>
          <a:xfrm>
            <a:off x="8457332" y="2514997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45" name="object 1045"/>
          <p:cNvSpPr txBox="1"/>
          <p:nvPr/>
        </p:nvSpPr>
        <p:spPr>
          <a:xfrm>
            <a:off x="9031109" y="2514997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46" name="object 1046"/>
          <p:cNvSpPr txBox="1"/>
          <p:nvPr/>
        </p:nvSpPr>
        <p:spPr>
          <a:xfrm>
            <a:off x="2955353" y="3043236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47" name="object 1047"/>
          <p:cNvSpPr txBox="1"/>
          <p:nvPr/>
        </p:nvSpPr>
        <p:spPr>
          <a:xfrm>
            <a:off x="3192149" y="3280032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48" name="object 1048"/>
          <p:cNvSpPr/>
          <p:nvPr/>
        </p:nvSpPr>
        <p:spPr>
          <a:xfrm>
            <a:off x="2505591" y="1682200"/>
            <a:ext cx="0" cy="183515"/>
          </a:xfrm>
          <a:custGeom>
            <a:avLst/>
            <a:gdLst/>
            <a:ahLst/>
            <a:cxnLst/>
            <a:rect l="l" t="t" r="r" b="b"/>
            <a:pathLst>
              <a:path w="0" h="183514">
                <a:moveTo>
                  <a:pt x="0" y="0"/>
                </a:moveTo>
                <a:lnTo>
                  <a:pt x="0" y="1831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2105870" y="1712558"/>
            <a:ext cx="1443355" cy="0"/>
          </a:xfrm>
          <a:custGeom>
            <a:avLst/>
            <a:gdLst/>
            <a:ahLst/>
            <a:cxnLst/>
            <a:rect l="l" t="t" r="r" b="b"/>
            <a:pathLst>
              <a:path w="1443354" h="0">
                <a:moveTo>
                  <a:pt x="0" y="0"/>
                </a:moveTo>
                <a:lnTo>
                  <a:pt x="14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2117002" y="169434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2488388" y="1694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2875965" y="1682200"/>
            <a:ext cx="0" cy="183515"/>
          </a:xfrm>
          <a:custGeom>
            <a:avLst/>
            <a:gdLst/>
            <a:ahLst/>
            <a:cxnLst/>
            <a:rect l="l" t="t" r="r" b="b"/>
            <a:pathLst>
              <a:path w="0" h="183514">
                <a:moveTo>
                  <a:pt x="0" y="0"/>
                </a:moveTo>
                <a:lnTo>
                  <a:pt x="0" y="1831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2488388" y="1694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2858762" y="1694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3184611" y="1682200"/>
            <a:ext cx="0" cy="111760"/>
          </a:xfrm>
          <a:custGeom>
            <a:avLst/>
            <a:gdLst/>
            <a:ahLst/>
            <a:cxnLst/>
            <a:rect l="l" t="t" r="r" b="b"/>
            <a:pathLst>
              <a:path w="0" h="111760">
                <a:moveTo>
                  <a:pt x="0" y="0"/>
                </a:moveTo>
                <a:lnTo>
                  <a:pt x="0" y="1113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2858762" y="1694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3166395" y="169434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3166395" y="169434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3334379" y="1694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3334379" y="1694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3501351" y="169434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4298769" y="1680176"/>
            <a:ext cx="0" cy="113664"/>
          </a:xfrm>
          <a:custGeom>
            <a:avLst/>
            <a:gdLst/>
            <a:ahLst/>
            <a:cxnLst/>
            <a:rect l="l" t="t" r="r" b="b"/>
            <a:pathLst>
              <a:path w="0" h="113664">
                <a:moveTo>
                  <a:pt x="0" y="0"/>
                </a:moveTo>
                <a:lnTo>
                  <a:pt x="0" y="1133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3489208" y="1709522"/>
            <a:ext cx="1174115" cy="0"/>
          </a:xfrm>
          <a:custGeom>
            <a:avLst/>
            <a:gdLst/>
            <a:ahLst/>
            <a:cxnLst/>
            <a:rect l="l" t="t" r="r" b="b"/>
            <a:pathLst>
              <a:path w="1174114" h="0">
                <a:moveTo>
                  <a:pt x="0" y="0"/>
                </a:moveTo>
                <a:lnTo>
                  <a:pt x="11738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3501351" y="169130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4280554" y="169130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4280554" y="169130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4615510" y="169130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4968681" y="1682200"/>
            <a:ext cx="0" cy="114935"/>
          </a:xfrm>
          <a:custGeom>
            <a:avLst/>
            <a:gdLst/>
            <a:ahLst/>
            <a:cxnLst/>
            <a:rect l="l" t="t" r="r" b="b"/>
            <a:pathLst>
              <a:path w="0" h="114935">
                <a:moveTo>
                  <a:pt x="0" y="0"/>
                </a:moveTo>
                <a:lnTo>
                  <a:pt x="0" y="1143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4603366" y="1712558"/>
            <a:ext cx="4620895" cy="0"/>
          </a:xfrm>
          <a:custGeom>
            <a:avLst/>
            <a:gdLst/>
            <a:ahLst/>
            <a:cxnLst/>
            <a:rect l="l" t="t" r="r" b="b"/>
            <a:pathLst>
              <a:path w="4620895" h="0">
                <a:moveTo>
                  <a:pt x="0" y="0"/>
                </a:moveTo>
                <a:lnTo>
                  <a:pt x="46205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4615510" y="169434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4950466" y="1694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4950466" y="1694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5562696" y="1694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5562696" y="1694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5896640" y="169434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5896640" y="169434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6231596" y="169434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7007762" y="1682200"/>
            <a:ext cx="0" cy="111760"/>
          </a:xfrm>
          <a:custGeom>
            <a:avLst/>
            <a:gdLst/>
            <a:ahLst/>
            <a:cxnLst/>
            <a:rect l="l" t="t" r="r" b="b"/>
            <a:pathLst>
              <a:path w="0" h="111760">
                <a:moveTo>
                  <a:pt x="0" y="0"/>
                </a:moveTo>
                <a:lnTo>
                  <a:pt x="0" y="1113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6231596" y="169434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6989547" y="1694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7342719" y="1682200"/>
            <a:ext cx="0" cy="111760"/>
          </a:xfrm>
          <a:custGeom>
            <a:avLst/>
            <a:gdLst/>
            <a:ahLst/>
            <a:cxnLst/>
            <a:rect l="l" t="t" r="r" b="b"/>
            <a:pathLst>
              <a:path w="0" h="111760">
                <a:moveTo>
                  <a:pt x="0" y="0"/>
                </a:moveTo>
                <a:lnTo>
                  <a:pt x="0" y="1113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6989547" y="1694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7324504" y="1694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7753571" y="1682200"/>
            <a:ext cx="0" cy="279400"/>
          </a:xfrm>
          <a:custGeom>
            <a:avLst/>
            <a:gdLst/>
            <a:ahLst/>
            <a:cxnLst/>
            <a:rect l="l" t="t" r="r" b="b"/>
            <a:pathLst>
              <a:path w="0" h="279400">
                <a:moveTo>
                  <a:pt x="0" y="0"/>
                </a:moveTo>
                <a:lnTo>
                  <a:pt x="0" y="2792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7324504" y="1694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7735356" y="169434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8039953" y="1682200"/>
            <a:ext cx="0" cy="279400"/>
          </a:xfrm>
          <a:custGeom>
            <a:avLst/>
            <a:gdLst/>
            <a:ahLst/>
            <a:cxnLst/>
            <a:rect l="l" t="t" r="r" b="b"/>
            <a:pathLst>
              <a:path w="0" h="279400">
                <a:moveTo>
                  <a:pt x="0" y="0"/>
                </a:moveTo>
                <a:lnTo>
                  <a:pt x="0" y="2792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7735356" y="169434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8022750" y="1694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8327347" y="1682200"/>
            <a:ext cx="0" cy="279400"/>
          </a:xfrm>
          <a:custGeom>
            <a:avLst/>
            <a:gdLst/>
            <a:ahLst/>
            <a:cxnLst/>
            <a:rect l="l" t="t" r="r" b="b"/>
            <a:pathLst>
              <a:path w="0" h="279400">
                <a:moveTo>
                  <a:pt x="0" y="0"/>
                </a:moveTo>
                <a:lnTo>
                  <a:pt x="0" y="2792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8022750" y="1694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8309132" y="169434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8613730" y="1682200"/>
            <a:ext cx="0" cy="279400"/>
          </a:xfrm>
          <a:custGeom>
            <a:avLst/>
            <a:gdLst/>
            <a:ahLst/>
            <a:cxnLst/>
            <a:rect l="l" t="t" r="r" b="b"/>
            <a:pathLst>
              <a:path w="0" h="279400">
                <a:moveTo>
                  <a:pt x="0" y="0"/>
                </a:moveTo>
                <a:lnTo>
                  <a:pt x="0" y="2792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8309132" y="169434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8596527" y="1694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8901124" y="1682200"/>
            <a:ext cx="0" cy="279400"/>
          </a:xfrm>
          <a:custGeom>
            <a:avLst/>
            <a:gdLst/>
            <a:ahLst/>
            <a:cxnLst/>
            <a:rect l="l" t="t" r="r" b="b"/>
            <a:pathLst>
              <a:path w="0" h="279400">
                <a:moveTo>
                  <a:pt x="0" y="0"/>
                </a:moveTo>
                <a:lnTo>
                  <a:pt x="0" y="2792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8596527" y="1694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8882908" y="169434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8882908" y="169434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9146016" y="1694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9187506" y="1682200"/>
            <a:ext cx="0" cy="279400"/>
          </a:xfrm>
          <a:custGeom>
            <a:avLst/>
            <a:gdLst/>
            <a:ahLst/>
            <a:cxnLst/>
            <a:rect l="l" t="t" r="r" b="b"/>
            <a:pathLst>
              <a:path w="0" h="279400">
                <a:moveTo>
                  <a:pt x="0" y="2792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9176374" y="1622494"/>
            <a:ext cx="156845" cy="90170"/>
          </a:xfrm>
          <a:custGeom>
            <a:avLst/>
            <a:gdLst/>
            <a:ahLst/>
            <a:cxnLst/>
            <a:rect l="l" t="t" r="r" b="b"/>
            <a:pathLst>
              <a:path w="156845" h="90169">
                <a:moveTo>
                  <a:pt x="0" y="90063"/>
                </a:moveTo>
                <a:lnTo>
                  <a:pt x="26310" y="0"/>
                </a:lnTo>
                <a:lnTo>
                  <a:pt x="1568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9146016" y="1694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9170303" y="169434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3626833" y="1901793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5" h="0">
                <a:moveTo>
                  <a:pt x="0" y="0"/>
                </a:moveTo>
                <a:lnTo>
                  <a:pt x="1568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3754339" y="1871434"/>
            <a:ext cx="0" cy="2849245"/>
          </a:xfrm>
          <a:custGeom>
            <a:avLst/>
            <a:gdLst/>
            <a:ahLst/>
            <a:cxnLst/>
            <a:rect l="l" t="t" r="r" b="b"/>
            <a:pathLst>
              <a:path w="0" h="2849245">
                <a:moveTo>
                  <a:pt x="0" y="0"/>
                </a:moveTo>
                <a:lnTo>
                  <a:pt x="0" y="28486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3736124" y="188357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3736124" y="20505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3626833" y="2235737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5" h="0">
                <a:moveTo>
                  <a:pt x="0" y="0"/>
                </a:moveTo>
                <a:lnTo>
                  <a:pt x="1568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3736124" y="20505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3736124" y="221853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3700706" y="2690103"/>
            <a:ext cx="83185" cy="0"/>
          </a:xfrm>
          <a:custGeom>
            <a:avLst/>
            <a:gdLst/>
            <a:ahLst/>
            <a:cxnLst/>
            <a:rect l="l" t="t" r="r" b="b"/>
            <a:pathLst>
              <a:path w="83185" h="0">
                <a:moveTo>
                  <a:pt x="0" y="0"/>
                </a:moveTo>
                <a:lnTo>
                  <a:pt x="829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3736124" y="221853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3736124" y="26729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3696658" y="3170780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 h="0">
                <a:moveTo>
                  <a:pt x="0" y="0"/>
                </a:moveTo>
                <a:lnTo>
                  <a:pt x="870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3736124" y="26729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3736124" y="31525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3736124" y="31525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3736124" y="33893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3696658" y="3644373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 h="0">
                <a:moveTo>
                  <a:pt x="0" y="0"/>
                </a:moveTo>
                <a:lnTo>
                  <a:pt x="870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3736124" y="33893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3736124" y="362615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3723475" y="398185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0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3736124" y="362615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3736124" y="396617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3723475" y="4316815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0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3736124" y="396617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3736124" y="43001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3653144" y="4689719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0" y="0"/>
                </a:moveTo>
                <a:lnTo>
                  <a:pt x="130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3736124" y="43001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3736124" y="467251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1898420" y="4328452"/>
            <a:ext cx="0" cy="184785"/>
          </a:xfrm>
          <a:custGeom>
            <a:avLst/>
            <a:gdLst/>
            <a:ahLst/>
            <a:cxnLst/>
            <a:rect l="l" t="t" r="r" b="b"/>
            <a:pathLst>
              <a:path w="0" h="184785">
                <a:moveTo>
                  <a:pt x="0" y="0"/>
                </a:moveTo>
                <a:lnTo>
                  <a:pt x="0" y="1841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1869074" y="4482269"/>
            <a:ext cx="7493000" cy="0"/>
          </a:xfrm>
          <a:custGeom>
            <a:avLst/>
            <a:gdLst/>
            <a:ahLst/>
            <a:cxnLst/>
            <a:rect l="l" t="t" r="r" b="b"/>
            <a:pathLst>
              <a:path w="7493000" h="0">
                <a:moveTo>
                  <a:pt x="0" y="0"/>
                </a:moveTo>
                <a:lnTo>
                  <a:pt x="74924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1880205" y="44650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2117002" y="44650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2372013" y="4328452"/>
            <a:ext cx="0" cy="184785"/>
          </a:xfrm>
          <a:custGeom>
            <a:avLst/>
            <a:gdLst/>
            <a:ahLst/>
            <a:cxnLst/>
            <a:rect l="l" t="t" r="r" b="b"/>
            <a:pathLst>
              <a:path w="0" h="184785">
                <a:moveTo>
                  <a:pt x="0" y="0"/>
                </a:moveTo>
                <a:lnTo>
                  <a:pt x="0" y="1841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2117002" y="44650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2353798" y="44650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3017639" y="4425600"/>
            <a:ext cx="0" cy="87630"/>
          </a:xfrm>
          <a:custGeom>
            <a:avLst/>
            <a:gdLst/>
            <a:ahLst/>
            <a:cxnLst/>
            <a:rect l="l" t="t" r="r" b="b"/>
            <a:pathLst>
              <a:path w="0" h="87629">
                <a:moveTo>
                  <a:pt x="0" y="0"/>
                </a:moveTo>
                <a:lnTo>
                  <a:pt x="0" y="87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2353798" y="44650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2999423" y="44650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3352594" y="4425600"/>
            <a:ext cx="0" cy="87630"/>
          </a:xfrm>
          <a:custGeom>
            <a:avLst/>
            <a:gdLst/>
            <a:ahLst/>
            <a:cxnLst/>
            <a:rect l="l" t="t" r="r" b="b"/>
            <a:pathLst>
              <a:path w="0" h="87629">
                <a:moveTo>
                  <a:pt x="0" y="0"/>
                </a:moveTo>
                <a:lnTo>
                  <a:pt x="0" y="87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2999423" y="44650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3334379" y="44650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3686538" y="4425600"/>
            <a:ext cx="0" cy="87630"/>
          </a:xfrm>
          <a:custGeom>
            <a:avLst/>
            <a:gdLst/>
            <a:ahLst/>
            <a:cxnLst/>
            <a:rect l="l" t="t" r="r" b="b"/>
            <a:pathLst>
              <a:path w="0" h="87629">
                <a:moveTo>
                  <a:pt x="0" y="0"/>
                </a:moveTo>
                <a:lnTo>
                  <a:pt x="0" y="87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3334379" y="44650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3669335" y="44650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4298769" y="4425600"/>
            <a:ext cx="0" cy="87630"/>
          </a:xfrm>
          <a:custGeom>
            <a:avLst/>
            <a:gdLst/>
            <a:ahLst/>
            <a:cxnLst/>
            <a:rect l="l" t="t" r="r" b="b"/>
            <a:pathLst>
              <a:path w="0" h="87629">
                <a:moveTo>
                  <a:pt x="0" y="0"/>
                </a:moveTo>
                <a:lnTo>
                  <a:pt x="0" y="87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3669335" y="44650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4280554" y="44650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4633725" y="4425600"/>
            <a:ext cx="0" cy="87630"/>
          </a:xfrm>
          <a:custGeom>
            <a:avLst/>
            <a:gdLst/>
            <a:ahLst/>
            <a:cxnLst/>
            <a:rect l="l" t="t" r="r" b="b"/>
            <a:pathLst>
              <a:path w="0" h="87629">
                <a:moveTo>
                  <a:pt x="0" y="0"/>
                </a:moveTo>
                <a:lnTo>
                  <a:pt x="0" y="87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4280554" y="44650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4615510" y="44650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4968681" y="4425600"/>
            <a:ext cx="0" cy="87630"/>
          </a:xfrm>
          <a:custGeom>
            <a:avLst/>
            <a:gdLst/>
            <a:ahLst/>
            <a:cxnLst/>
            <a:rect l="l" t="t" r="r" b="b"/>
            <a:pathLst>
              <a:path w="0" h="87629">
                <a:moveTo>
                  <a:pt x="0" y="0"/>
                </a:moveTo>
                <a:lnTo>
                  <a:pt x="0" y="87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4615510" y="44650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4950466" y="44650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5579899" y="4425600"/>
            <a:ext cx="0" cy="87630"/>
          </a:xfrm>
          <a:custGeom>
            <a:avLst/>
            <a:gdLst/>
            <a:ahLst/>
            <a:cxnLst/>
            <a:rect l="l" t="t" r="r" b="b"/>
            <a:pathLst>
              <a:path w="0" h="87629">
                <a:moveTo>
                  <a:pt x="0" y="0"/>
                </a:moveTo>
                <a:lnTo>
                  <a:pt x="0" y="87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4950466" y="44650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5562696" y="44650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5914855" y="4425600"/>
            <a:ext cx="0" cy="87630"/>
          </a:xfrm>
          <a:custGeom>
            <a:avLst/>
            <a:gdLst/>
            <a:ahLst/>
            <a:cxnLst/>
            <a:rect l="l" t="t" r="r" b="b"/>
            <a:pathLst>
              <a:path w="0" h="87629">
                <a:moveTo>
                  <a:pt x="0" y="0"/>
                </a:moveTo>
                <a:lnTo>
                  <a:pt x="0" y="87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5562696" y="44650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5896640" y="44650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6249811" y="4425600"/>
            <a:ext cx="0" cy="87630"/>
          </a:xfrm>
          <a:custGeom>
            <a:avLst/>
            <a:gdLst/>
            <a:ahLst/>
            <a:cxnLst/>
            <a:rect l="l" t="t" r="r" b="b"/>
            <a:pathLst>
              <a:path w="0" h="87629">
                <a:moveTo>
                  <a:pt x="0" y="0"/>
                </a:moveTo>
                <a:lnTo>
                  <a:pt x="0" y="87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5896640" y="44650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6231596" y="44650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6839779" y="4425600"/>
            <a:ext cx="0" cy="87630"/>
          </a:xfrm>
          <a:custGeom>
            <a:avLst/>
            <a:gdLst/>
            <a:ahLst/>
            <a:cxnLst/>
            <a:rect l="l" t="t" r="r" b="b"/>
            <a:pathLst>
              <a:path w="0" h="87629">
                <a:moveTo>
                  <a:pt x="0" y="0"/>
                </a:moveTo>
                <a:lnTo>
                  <a:pt x="0" y="87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6231596" y="44650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6822575" y="44650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6822575" y="44650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7156519" y="44650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7509691" y="4425600"/>
            <a:ext cx="0" cy="87630"/>
          </a:xfrm>
          <a:custGeom>
            <a:avLst/>
            <a:gdLst/>
            <a:ahLst/>
            <a:cxnLst/>
            <a:rect l="l" t="t" r="r" b="b"/>
            <a:pathLst>
              <a:path w="0" h="87629">
                <a:moveTo>
                  <a:pt x="0" y="0"/>
                </a:moveTo>
                <a:lnTo>
                  <a:pt x="0" y="87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7156519" y="44650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7491476" y="44650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8227164" y="4091656"/>
            <a:ext cx="0" cy="421005"/>
          </a:xfrm>
          <a:custGeom>
            <a:avLst/>
            <a:gdLst/>
            <a:ahLst/>
            <a:cxnLst/>
            <a:rect l="l" t="t" r="r" b="b"/>
            <a:pathLst>
              <a:path w="0" h="421004">
                <a:moveTo>
                  <a:pt x="0" y="0"/>
                </a:moveTo>
                <a:lnTo>
                  <a:pt x="0" y="4209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7491476" y="44650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8208949" y="44650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8996247" y="4425600"/>
            <a:ext cx="0" cy="87630"/>
          </a:xfrm>
          <a:custGeom>
            <a:avLst/>
            <a:gdLst/>
            <a:ahLst/>
            <a:cxnLst/>
            <a:rect l="l" t="t" r="r" b="b"/>
            <a:pathLst>
              <a:path w="0" h="87629">
                <a:moveTo>
                  <a:pt x="0" y="0"/>
                </a:moveTo>
                <a:lnTo>
                  <a:pt x="0" y="87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8208949" y="44650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8979044" y="44650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8979044" y="44650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9146016" y="44650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9331203" y="4425600"/>
            <a:ext cx="0" cy="87630"/>
          </a:xfrm>
          <a:custGeom>
            <a:avLst/>
            <a:gdLst/>
            <a:ahLst/>
            <a:cxnLst/>
            <a:rect l="l" t="t" r="r" b="b"/>
            <a:pathLst>
              <a:path w="0" h="87629">
                <a:moveTo>
                  <a:pt x="0" y="0"/>
                </a:moveTo>
                <a:lnTo>
                  <a:pt x="0" y="87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9146016" y="44650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9312988" y="44650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2505591" y="351484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0"/>
                </a:moveTo>
                <a:lnTo>
                  <a:pt x="0" y="839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2105870" y="3568477"/>
            <a:ext cx="800735" cy="0"/>
          </a:xfrm>
          <a:custGeom>
            <a:avLst/>
            <a:gdLst/>
            <a:ahLst/>
            <a:cxnLst/>
            <a:rect l="l" t="t" r="r" b="b"/>
            <a:pathLst>
              <a:path w="800735" h="0">
                <a:moveTo>
                  <a:pt x="0" y="0"/>
                </a:moveTo>
                <a:lnTo>
                  <a:pt x="8004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2117002" y="35502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2488388" y="355026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3115798" y="3004820"/>
            <a:ext cx="0" cy="59055"/>
          </a:xfrm>
          <a:custGeom>
            <a:avLst/>
            <a:gdLst/>
            <a:ahLst/>
            <a:cxnLst/>
            <a:rect l="l" t="t" r="r" b="b"/>
            <a:pathLst>
              <a:path w="0" h="59055">
                <a:moveTo>
                  <a:pt x="0" y="586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3085439" y="3035179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 h="0">
                <a:moveTo>
                  <a:pt x="0" y="0"/>
                </a:moveTo>
                <a:lnTo>
                  <a:pt x="533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3097583" y="301696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3334379" y="301696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3588379" y="3004820"/>
            <a:ext cx="0" cy="59055"/>
          </a:xfrm>
          <a:custGeom>
            <a:avLst/>
            <a:gdLst/>
            <a:ahLst/>
            <a:cxnLst/>
            <a:rect l="l" t="t" r="r" b="b"/>
            <a:pathLst>
              <a:path w="0" h="59055">
                <a:moveTo>
                  <a:pt x="0" y="586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3334379" y="301696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3571176" y="301696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 txBox="1"/>
          <p:nvPr/>
        </p:nvSpPr>
        <p:spPr>
          <a:xfrm>
            <a:off x="3161791" y="2941127"/>
            <a:ext cx="379730" cy="2203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17780">
              <a:lnSpc>
                <a:spcPct val="100000"/>
              </a:lnSpc>
              <a:tabLst>
                <a:tab pos="236220" algn="l"/>
              </a:tabLst>
            </a:pPr>
            <a:r>
              <a:rPr dirty="0" sz="550" spc="15" i="1">
                <a:latin typeface="ISOCPEUR"/>
                <a:cs typeface="ISOCPEUR"/>
              </a:rPr>
              <a:t>990</a:t>
            </a:r>
            <a:r>
              <a:rPr dirty="0" sz="550" spc="15" i="1">
                <a:latin typeface="ISOCPEUR"/>
                <a:cs typeface="ISOCPEUR"/>
              </a:rPr>
              <a:t>	</a:t>
            </a:r>
            <a:r>
              <a:rPr dirty="0" sz="550" spc="15" i="1">
                <a:latin typeface="ISOCPEUR"/>
                <a:cs typeface="ISOCPEUR"/>
              </a:rPr>
              <a:t>990</a:t>
            </a:r>
            <a:endParaRPr sz="550">
              <a:latin typeface="ISOCPEUR"/>
              <a:cs typeface="ISOCPEUR"/>
            </a:endParaRPr>
          </a:p>
          <a:p>
            <a:pPr algn="r" marR="5080">
              <a:lnSpc>
                <a:spcPct val="100000"/>
              </a:lnSpc>
              <a:spcBef>
                <a:spcPts val="105"/>
              </a:spcBef>
            </a:pPr>
            <a:r>
              <a:rPr dirty="0" sz="700" spc="10" i="1">
                <a:latin typeface="ISOCPEUR"/>
                <a:cs typeface="ISOCPEUR"/>
              </a:rPr>
              <a:t>62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97" name="object 1197"/>
          <p:cNvSpPr txBox="1"/>
          <p:nvPr/>
        </p:nvSpPr>
        <p:spPr>
          <a:xfrm>
            <a:off x="4473280" y="2945076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98" name="object 1198"/>
          <p:cNvSpPr txBox="1"/>
          <p:nvPr/>
        </p:nvSpPr>
        <p:spPr>
          <a:xfrm>
            <a:off x="5755422" y="2945076"/>
            <a:ext cx="1187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99" name="object 1199"/>
          <p:cNvSpPr txBox="1"/>
          <p:nvPr/>
        </p:nvSpPr>
        <p:spPr>
          <a:xfrm>
            <a:off x="6680346" y="2945076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00" name="object 1200"/>
          <p:cNvSpPr txBox="1"/>
          <p:nvPr/>
        </p:nvSpPr>
        <p:spPr>
          <a:xfrm>
            <a:off x="7015302" y="2945076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01" name="object 1201"/>
          <p:cNvSpPr txBox="1"/>
          <p:nvPr/>
        </p:nvSpPr>
        <p:spPr>
          <a:xfrm>
            <a:off x="7349245" y="2945076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02" name="object 1202"/>
          <p:cNvSpPr txBox="1"/>
          <p:nvPr/>
        </p:nvSpPr>
        <p:spPr>
          <a:xfrm>
            <a:off x="7593126" y="2802391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03" name="object 1203"/>
          <p:cNvSpPr txBox="1"/>
          <p:nvPr/>
        </p:nvSpPr>
        <p:spPr>
          <a:xfrm>
            <a:off x="7880520" y="2802391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04" name="object 1204"/>
          <p:cNvSpPr txBox="1"/>
          <p:nvPr/>
        </p:nvSpPr>
        <p:spPr>
          <a:xfrm>
            <a:off x="8157795" y="2802391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05" name="object 1205"/>
          <p:cNvSpPr txBox="1"/>
          <p:nvPr/>
        </p:nvSpPr>
        <p:spPr>
          <a:xfrm>
            <a:off x="8445189" y="2802391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06" name="object 1206"/>
          <p:cNvSpPr txBox="1"/>
          <p:nvPr/>
        </p:nvSpPr>
        <p:spPr>
          <a:xfrm>
            <a:off x="8716391" y="2791260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07" name="object 1207"/>
          <p:cNvSpPr txBox="1"/>
          <p:nvPr/>
        </p:nvSpPr>
        <p:spPr>
          <a:xfrm>
            <a:off x="9018965" y="2802391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08" name="object 1208"/>
          <p:cNvSpPr txBox="1"/>
          <p:nvPr/>
        </p:nvSpPr>
        <p:spPr>
          <a:xfrm>
            <a:off x="1728868" y="3619036"/>
            <a:ext cx="1187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09" name="object 1209"/>
          <p:cNvSpPr txBox="1"/>
          <p:nvPr/>
        </p:nvSpPr>
        <p:spPr>
          <a:xfrm>
            <a:off x="1728868" y="4092629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10" name="object 1210"/>
          <p:cNvSpPr txBox="1"/>
          <p:nvPr/>
        </p:nvSpPr>
        <p:spPr>
          <a:xfrm>
            <a:off x="1965664" y="3855832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11" name="object 1211"/>
          <p:cNvSpPr txBox="1"/>
          <p:nvPr/>
        </p:nvSpPr>
        <p:spPr>
          <a:xfrm>
            <a:off x="2202461" y="3619036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12" name="object 1212"/>
          <p:cNvSpPr txBox="1"/>
          <p:nvPr/>
        </p:nvSpPr>
        <p:spPr>
          <a:xfrm>
            <a:off x="2202461" y="4092629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13" name="object 1213"/>
          <p:cNvSpPr txBox="1"/>
          <p:nvPr/>
        </p:nvSpPr>
        <p:spPr>
          <a:xfrm>
            <a:off x="2946245" y="3516829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14" name="object 1214"/>
          <p:cNvSpPr txBox="1"/>
          <p:nvPr/>
        </p:nvSpPr>
        <p:spPr>
          <a:xfrm>
            <a:off x="2857194" y="3855832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15" name="object 1215"/>
          <p:cNvSpPr txBox="1"/>
          <p:nvPr/>
        </p:nvSpPr>
        <p:spPr>
          <a:xfrm>
            <a:off x="2857194" y="4190788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16" name="object 1216"/>
          <p:cNvSpPr txBox="1"/>
          <p:nvPr/>
        </p:nvSpPr>
        <p:spPr>
          <a:xfrm>
            <a:off x="3192149" y="3855832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17" name="object 1217"/>
          <p:cNvSpPr txBox="1"/>
          <p:nvPr/>
        </p:nvSpPr>
        <p:spPr>
          <a:xfrm>
            <a:off x="3192149" y="4190788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18" name="object 1218"/>
          <p:cNvSpPr txBox="1"/>
          <p:nvPr/>
        </p:nvSpPr>
        <p:spPr>
          <a:xfrm>
            <a:off x="3428946" y="3516829"/>
            <a:ext cx="1187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19" name="object 1219"/>
          <p:cNvSpPr txBox="1"/>
          <p:nvPr/>
        </p:nvSpPr>
        <p:spPr>
          <a:xfrm>
            <a:off x="3527105" y="3855832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20" name="object 1220"/>
          <p:cNvSpPr txBox="1"/>
          <p:nvPr/>
        </p:nvSpPr>
        <p:spPr>
          <a:xfrm>
            <a:off x="3527105" y="4190788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21" name="object 1221"/>
          <p:cNvSpPr txBox="1"/>
          <p:nvPr/>
        </p:nvSpPr>
        <p:spPr>
          <a:xfrm>
            <a:off x="4139336" y="3280032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22" name="object 1222"/>
          <p:cNvSpPr txBox="1"/>
          <p:nvPr/>
        </p:nvSpPr>
        <p:spPr>
          <a:xfrm>
            <a:off x="4139336" y="3567426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23" name="object 1223"/>
          <p:cNvSpPr txBox="1"/>
          <p:nvPr/>
        </p:nvSpPr>
        <p:spPr>
          <a:xfrm>
            <a:off x="4139336" y="3855832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24" name="object 1224"/>
          <p:cNvSpPr txBox="1"/>
          <p:nvPr/>
        </p:nvSpPr>
        <p:spPr>
          <a:xfrm>
            <a:off x="4135288" y="4190788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25" name="object 1225"/>
          <p:cNvSpPr txBox="1"/>
          <p:nvPr/>
        </p:nvSpPr>
        <p:spPr>
          <a:xfrm>
            <a:off x="4470244" y="3280032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26" name="object 1226"/>
          <p:cNvSpPr txBox="1"/>
          <p:nvPr/>
        </p:nvSpPr>
        <p:spPr>
          <a:xfrm>
            <a:off x="4470244" y="3567426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27" name="object 1227"/>
          <p:cNvSpPr txBox="1"/>
          <p:nvPr/>
        </p:nvSpPr>
        <p:spPr>
          <a:xfrm>
            <a:off x="4470244" y="3855832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28" name="object 1228"/>
          <p:cNvSpPr txBox="1"/>
          <p:nvPr/>
        </p:nvSpPr>
        <p:spPr>
          <a:xfrm>
            <a:off x="4470244" y="4190788"/>
            <a:ext cx="1187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29" name="object 1229"/>
          <p:cNvSpPr txBox="1"/>
          <p:nvPr/>
        </p:nvSpPr>
        <p:spPr>
          <a:xfrm>
            <a:off x="4805200" y="3280032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30" name="object 1230"/>
          <p:cNvSpPr txBox="1"/>
          <p:nvPr/>
        </p:nvSpPr>
        <p:spPr>
          <a:xfrm>
            <a:off x="4805200" y="3567426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31" name="object 1231"/>
          <p:cNvSpPr txBox="1"/>
          <p:nvPr/>
        </p:nvSpPr>
        <p:spPr>
          <a:xfrm>
            <a:off x="4805200" y="3855832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32" name="object 1232"/>
          <p:cNvSpPr txBox="1"/>
          <p:nvPr/>
        </p:nvSpPr>
        <p:spPr>
          <a:xfrm>
            <a:off x="4805200" y="4190788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33" name="object 1233"/>
          <p:cNvSpPr txBox="1"/>
          <p:nvPr/>
        </p:nvSpPr>
        <p:spPr>
          <a:xfrm>
            <a:off x="5417430" y="3280032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34" name="object 1234"/>
          <p:cNvSpPr txBox="1"/>
          <p:nvPr/>
        </p:nvSpPr>
        <p:spPr>
          <a:xfrm>
            <a:off x="5412371" y="3567426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35" name="object 1235"/>
          <p:cNvSpPr txBox="1"/>
          <p:nvPr/>
        </p:nvSpPr>
        <p:spPr>
          <a:xfrm>
            <a:off x="5412371" y="3855832"/>
            <a:ext cx="1308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36" name="object 1236"/>
          <p:cNvSpPr txBox="1"/>
          <p:nvPr/>
        </p:nvSpPr>
        <p:spPr>
          <a:xfrm>
            <a:off x="5412371" y="4190788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37" name="object 1237"/>
          <p:cNvSpPr txBox="1"/>
          <p:nvPr/>
        </p:nvSpPr>
        <p:spPr>
          <a:xfrm>
            <a:off x="5746315" y="3280032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38" name="object 1238"/>
          <p:cNvSpPr txBox="1"/>
          <p:nvPr/>
        </p:nvSpPr>
        <p:spPr>
          <a:xfrm>
            <a:off x="5746315" y="3567426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39" name="object 1239"/>
          <p:cNvSpPr txBox="1"/>
          <p:nvPr/>
        </p:nvSpPr>
        <p:spPr>
          <a:xfrm>
            <a:off x="5746315" y="3855832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40" name="object 1240"/>
          <p:cNvSpPr txBox="1"/>
          <p:nvPr/>
        </p:nvSpPr>
        <p:spPr>
          <a:xfrm>
            <a:off x="5746315" y="4190788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41" name="object 1241"/>
          <p:cNvSpPr txBox="1"/>
          <p:nvPr/>
        </p:nvSpPr>
        <p:spPr>
          <a:xfrm>
            <a:off x="6048888" y="3276746"/>
            <a:ext cx="17526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-105" u="sng">
                <a:latin typeface="Times New Roman"/>
                <a:cs typeface="Times New Roman"/>
              </a:rPr>
              <a:t> </a:t>
            </a:r>
            <a:r>
              <a:rPr dirty="0" sz="700" spc="5" i="1" u="sng">
                <a:latin typeface="ISOCPEUR"/>
                <a:cs typeface="ISOCPEUR"/>
              </a:rPr>
              <a:t>1</a:t>
            </a:r>
            <a:r>
              <a:rPr dirty="0" sz="700" spc="10" i="1">
                <a:latin typeface="ISOCPEUR"/>
                <a:cs typeface="ISOCPEUR"/>
              </a:rPr>
              <a:t>07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42" name="object 1242"/>
          <p:cNvSpPr txBox="1"/>
          <p:nvPr/>
        </p:nvSpPr>
        <p:spPr>
          <a:xfrm>
            <a:off x="6526529" y="3276746"/>
            <a:ext cx="26416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 </a:t>
            </a:r>
            <a:r>
              <a:rPr dirty="0" sz="700" spc="-60" u="sng">
                <a:latin typeface="Times New Roman"/>
                <a:cs typeface="Times New Roman"/>
              </a:rPr>
              <a:t> </a:t>
            </a:r>
            <a:r>
              <a:rPr dirty="0" sz="700">
                <a:latin typeface="Times New Roman"/>
                <a:cs typeface="Times New Roman"/>
              </a:rPr>
              <a:t>  </a:t>
            </a:r>
            <a:r>
              <a:rPr dirty="0" sz="700" spc="-30">
                <a:latin typeface="Times New Roman"/>
                <a:cs typeface="Times New Roman"/>
              </a:rPr>
              <a:t> </a:t>
            </a:r>
            <a:r>
              <a:rPr dirty="0" sz="700" spc="5" i="1">
                <a:latin typeface="ISOCPEUR"/>
                <a:cs typeface="ISOCPEUR"/>
              </a:rPr>
              <a:t>111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43" name="object 1243"/>
          <p:cNvSpPr txBox="1"/>
          <p:nvPr/>
        </p:nvSpPr>
        <p:spPr>
          <a:xfrm>
            <a:off x="6081271" y="3567426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44" name="object 1244"/>
          <p:cNvSpPr txBox="1"/>
          <p:nvPr/>
        </p:nvSpPr>
        <p:spPr>
          <a:xfrm>
            <a:off x="6081271" y="3855832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45" name="object 1245"/>
          <p:cNvSpPr txBox="1"/>
          <p:nvPr/>
        </p:nvSpPr>
        <p:spPr>
          <a:xfrm>
            <a:off x="6081271" y="4190788"/>
            <a:ext cx="1308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46" name="object 1246"/>
          <p:cNvSpPr txBox="1"/>
          <p:nvPr/>
        </p:nvSpPr>
        <p:spPr>
          <a:xfrm>
            <a:off x="6672250" y="3569450"/>
            <a:ext cx="1308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47" name="object 1247"/>
          <p:cNvSpPr txBox="1"/>
          <p:nvPr/>
        </p:nvSpPr>
        <p:spPr>
          <a:xfrm>
            <a:off x="6672250" y="3855832"/>
            <a:ext cx="1308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48" name="object 1248"/>
          <p:cNvSpPr txBox="1"/>
          <p:nvPr/>
        </p:nvSpPr>
        <p:spPr>
          <a:xfrm>
            <a:off x="6672250" y="4190788"/>
            <a:ext cx="13716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49" name="object 1249"/>
          <p:cNvSpPr txBox="1"/>
          <p:nvPr/>
        </p:nvSpPr>
        <p:spPr>
          <a:xfrm>
            <a:off x="7006194" y="3280032"/>
            <a:ext cx="1308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50" name="object 1250"/>
          <p:cNvSpPr txBox="1"/>
          <p:nvPr/>
        </p:nvSpPr>
        <p:spPr>
          <a:xfrm>
            <a:off x="7006194" y="3569450"/>
            <a:ext cx="1308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51" name="object 1251"/>
          <p:cNvSpPr txBox="1"/>
          <p:nvPr/>
        </p:nvSpPr>
        <p:spPr>
          <a:xfrm>
            <a:off x="7006194" y="3855832"/>
            <a:ext cx="1308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52" name="object 1252"/>
          <p:cNvSpPr txBox="1"/>
          <p:nvPr/>
        </p:nvSpPr>
        <p:spPr>
          <a:xfrm>
            <a:off x="7006194" y="4190788"/>
            <a:ext cx="1308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53" name="object 1253"/>
          <p:cNvSpPr txBox="1"/>
          <p:nvPr/>
        </p:nvSpPr>
        <p:spPr>
          <a:xfrm>
            <a:off x="7341150" y="3280032"/>
            <a:ext cx="1308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54" name="object 1254"/>
          <p:cNvSpPr txBox="1"/>
          <p:nvPr/>
        </p:nvSpPr>
        <p:spPr>
          <a:xfrm>
            <a:off x="7961476" y="3276746"/>
            <a:ext cx="4667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53390" algn="l"/>
              </a:tabLst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 </a:t>
            </a:r>
            <a:r>
              <a:rPr dirty="0" sz="700" spc="-60" u="sng">
                <a:latin typeface="Times New Roman"/>
                <a:cs typeface="Times New Roman"/>
              </a:rPr>
              <a:t> </a:t>
            </a:r>
            <a:r>
              <a:rPr dirty="0" sz="700">
                <a:latin typeface="Times New Roman"/>
                <a:cs typeface="Times New Roman"/>
              </a:rPr>
              <a:t> </a:t>
            </a:r>
            <a:r>
              <a:rPr dirty="0" sz="700" spc="-65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55" name="object 1255"/>
          <p:cNvSpPr txBox="1"/>
          <p:nvPr/>
        </p:nvSpPr>
        <p:spPr>
          <a:xfrm>
            <a:off x="7341150" y="3569450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56" name="object 1256"/>
          <p:cNvSpPr txBox="1"/>
          <p:nvPr/>
        </p:nvSpPr>
        <p:spPr>
          <a:xfrm>
            <a:off x="7341150" y="3855832"/>
            <a:ext cx="1308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57" name="object 1257"/>
          <p:cNvSpPr txBox="1"/>
          <p:nvPr/>
        </p:nvSpPr>
        <p:spPr>
          <a:xfrm>
            <a:off x="7354306" y="4169537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58" name="object 1258"/>
          <p:cNvSpPr txBox="1"/>
          <p:nvPr/>
        </p:nvSpPr>
        <p:spPr>
          <a:xfrm>
            <a:off x="8058623" y="3139371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59" name="object 1259"/>
          <p:cNvSpPr txBox="1"/>
          <p:nvPr/>
        </p:nvSpPr>
        <p:spPr>
          <a:xfrm>
            <a:off x="8058623" y="3855832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60" name="object 1260"/>
          <p:cNvSpPr txBox="1"/>
          <p:nvPr/>
        </p:nvSpPr>
        <p:spPr>
          <a:xfrm>
            <a:off x="8828719" y="3521888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61" name="object 1261"/>
          <p:cNvSpPr txBox="1"/>
          <p:nvPr/>
        </p:nvSpPr>
        <p:spPr>
          <a:xfrm>
            <a:off x="9162663" y="3521888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62" name="object 1262"/>
          <p:cNvSpPr txBox="1"/>
          <p:nvPr/>
        </p:nvSpPr>
        <p:spPr>
          <a:xfrm>
            <a:off x="8828719" y="3855832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63" name="object 1263"/>
          <p:cNvSpPr txBox="1"/>
          <p:nvPr/>
        </p:nvSpPr>
        <p:spPr>
          <a:xfrm>
            <a:off x="9162663" y="3855832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64" name="object 1264"/>
          <p:cNvSpPr txBox="1"/>
          <p:nvPr/>
        </p:nvSpPr>
        <p:spPr>
          <a:xfrm>
            <a:off x="8828719" y="4190788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65" name="object 1265"/>
          <p:cNvSpPr txBox="1"/>
          <p:nvPr/>
        </p:nvSpPr>
        <p:spPr>
          <a:xfrm>
            <a:off x="9162663" y="4190788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66" name="object 1266"/>
          <p:cNvSpPr txBox="1"/>
          <p:nvPr/>
        </p:nvSpPr>
        <p:spPr>
          <a:xfrm>
            <a:off x="1943401" y="4562175"/>
            <a:ext cx="1308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67" name="object 1267"/>
          <p:cNvSpPr txBox="1"/>
          <p:nvPr/>
        </p:nvSpPr>
        <p:spPr>
          <a:xfrm>
            <a:off x="2660875" y="4562175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68" name="object 1268"/>
          <p:cNvSpPr txBox="1"/>
          <p:nvPr/>
        </p:nvSpPr>
        <p:spPr>
          <a:xfrm>
            <a:off x="3377336" y="4562175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69" name="object 1269"/>
          <p:cNvSpPr txBox="1"/>
          <p:nvPr/>
        </p:nvSpPr>
        <p:spPr>
          <a:xfrm>
            <a:off x="4465184" y="4525744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70" name="object 1270"/>
          <p:cNvSpPr txBox="1"/>
          <p:nvPr/>
        </p:nvSpPr>
        <p:spPr>
          <a:xfrm>
            <a:off x="5182658" y="4525744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71" name="object 1271"/>
          <p:cNvSpPr txBox="1"/>
          <p:nvPr/>
        </p:nvSpPr>
        <p:spPr>
          <a:xfrm>
            <a:off x="5766554" y="4525744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72" name="object 1272"/>
          <p:cNvSpPr txBox="1"/>
          <p:nvPr/>
        </p:nvSpPr>
        <p:spPr>
          <a:xfrm>
            <a:off x="6463788" y="4525744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73" name="object 1273"/>
          <p:cNvSpPr txBox="1"/>
          <p:nvPr/>
        </p:nvSpPr>
        <p:spPr>
          <a:xfrm>
            <a:off x="7181262" y="4525744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74" name="object 1274"/>
          <p:cNvSpPr txBox="1"/>
          <p:nvPr/>
        </p:nvSpPr>
        <p:spPr>
          <a:xfrm>
            <a:off x="7898735" y="4525744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75" name="object 1275"/>
          <p:cNvSpPr txBox="1"/>
          <p:nvPr/>
        </p:nvSpPr>
        <p:spPr>
          <a:xfrm>
            <a:off x="8615197" y="4525744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76" name="object 1276"/>
          <p:cNvSpPr txBox="1"/>
          <p:nvPr/>
        </p:nvSpPr>
        <p:spPr>
          <a:xfrm>
            <a:off x="9019977" y="4586461"/>
            <a:ext cx="13716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77" name="object 1277"/>
          <p:cNvSpPr txBox="1"/>
          <p:nvPr/>
        </p:nvSpPr>
        <p:spPr>
          <a:xfrm>
            <a:off x="1730892" y="5069162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78" name="object 1278"/>
          <p:cNvSpPr txBox="1"/>
          <p:nvPr/>
        </p:nvSpPr>
        <p:spPr>
          <a:xfrm>
            <a:off x="1730892" y="5542755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79" name="object 1279"/>
          <p:cNvSpPr txBox="1"/>
          <p:nvPr/>
        </p:nvSpPr>
        <p:spPr>
          <a:xfrm>
            <a:off x="1966676" y="5305959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80" name="object 1280"/>
          <p:cNvSpPr txBox="1"/>
          <p:nvPr/>
        </p:nvSpPr>
        <p:spPr>
          <a:xfrm>
            <a:off x="2203473" y="5069162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81" name="object 1281"/>
          <p:cNvSpPr txBox="1"/>
          <p:nvPr/>
        </p:nvSpPr>
        <p:spPr>
          <a:xfrm>
            <a:off x="2203473" y="5542755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82" name="object 1282"/>
          <p:cNvSpPr txBox="1"/>
          <p:nvPr/>
        </p:nvSpPr>
        <p:spPr>
          <a:xfrm>
            <a:off x="3085894" y="4971003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83" name="object 1283"/>
          <p:cNvSpPr txBox="1"/>
          <p:nvPr/>
        </p:nvSpPr>
        <p:spPr>
          <a:xfrm>
            <a:off x="3085894" y="5305959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84" name="object 1284"/>
          <p:cNvSpPr txBox="1"/>
          <p:nvPr/>
        </p:nvSpPr>
        <p:spPr>
          <a:xfrm>
            <a:off x="3252866" y="5640914"/>
            <a:ext cx="642620" cy="298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47345" algn="l"/>
              </a:tabLst>
            </a:pPr>
            <a:r>
              <a:rPr dirty="0" sz="700" spc="10" i="1">
                <a:latin typeface="ISOCPEUR"/>
                <a:cs typeface="ISOCPEUR"/>
              </a:rPr>
              <a:t>149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154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650">
              <a:latin typeface="Times New Roman"/>
              <a:cs typeface="Times New Roman"/>
            </a:endParaRPr>
          </a:p>
          <a:p>
            <a:pPr marL="23495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700</a:t>
            </a:r>
            <a:r>
              <a:rPr dirty="0" sz="550" spc="15" i="1">
                <a:latin typeface="ISOCPEUR"/>
                <a:cs typeface="ISOCPEUR"/>
              </a:rPr>
              <a:t> </a:t>
            </a:r>
            <a:r>
              <a:rPr dirty="0" sz="550" spc="55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700</a:t>
            </a:r>
            <a:r>
              <a:rPr dirty="0" sz="550" i="1">
                <a:latin typeface="ISOCPEUR"/>
                <a:cs typeface="ISOCPEUR"/>
              </a:rPr>
              <a:t> </a:t>
            </a:r>
            <a:r>
              <a:rPr dirty="0" sz="550" spc="6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700</a:t>
            </a:r>
            <a:r>
              <a:rPr dirty="0" sz="550" i="1">
                <a:latin typeface="ISOCPEUR"/>
                <a:cs typeface="ISOCPEUR"/>
              </a:rPr>
              <a:t> </a:t>
            </a:r>
            <a:r>
              <a:rPr dirty="0" sz="550" spc="55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85" name="object 1285"/>
          <p:cNvSpPr txBox="1"/>
          <p:nvPr/>
        </p:nvSpPr>
        <p:spPr>
          <a:xfrm>
            <a:off x="3420850" y="4971003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86" name="object 1286"/>
          <p:cNvSpPr txBox="1"/>
          <p:nvPr/>
        </p:nvSpPr>
        <p:spPr>
          <a:xfrm>
            <a:off x="3420850" y="5305959"/>
            <a:ext cx="1308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87" name="object 1287"/>
          <p:cNvSpPr txBox="1"/>
          <p:nvPr/>
        </p:nvSpPr>
        <p:spPr>
          <a:xfrm>
            <a:off x="3755806" y="4971003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88" name="object 1288"/>
          <p:cNvSpPr txBox="1"/>
          <p:nvPr/>
        </p:nvSpPr>
        <p:spPr>
          <a:xfrm>
            <a:off x="3755806" y="5305959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89" name="object 1289"/>
          <p:cNvSpPr txBox="1"/>
          <p:nvPr/>
        </p:nvSpPr>
        <p:spPr>
          <a:xfrm>
            <a:off x="4448993" y="4971003"/>
            <a:ext cx="476884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46075" algn="l"/>
              </a:tabLst>
            </a:pPr>
            <a:r>
              <a:rPr dirty="0" sz="700" spc="10" i="1">
                <a:latin typeface="ISOCPEUR"/>
                <a:cs typeface="ISOCPEUR"/>
              </a:rPr>
              <a:t>155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159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90" name="object 1290"/>
          <p:cNvSpPr txBox="1"/>
          <p:nvPr/>
        </p:nvSpPr>
        <p:spPr>
          <a:xfrm>
            <a:off x="4281009" y="5305959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91" name="object 1291"/>
          <p:cNvSpPr txBox="1"/>
          <p:nvPr/>
        </p:nvSpPr>
        <p:spPr>
          <a:xfrm>
            <a:off x="4448993" y="5640914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92" name="object 1292"/>
          <p:cNvSpPr txBox="1"/>
          <p:nvPr/>
        </p:nvSpPr>
        <p:spPr>
          <a:xfrm>
            <a:off x="4615965" y="5305959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93" name="object 1293"/>
          <p:cNvSpPr txBox="1"/>
          <p:nvPr/>
        </p:nvSpPr>
        <p:spPr>
          <a:xfrm>
            <a:off x="4950921" y="5305959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94" name="object 1294"/>
          <p:cNvSpPr txBox="1"/>
          <p:nvPr/>
        </p:nvSpPr>
        <p:spPr>
          <a:xfrm>
            <a:off x="4782937" y="5640914"/>
            <a:ext cx="1308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95" name="object 1295"/>
          <p:cNvSpPr txBox="1"/>
          <p:nvPr/>
        </p:nvSpPr>
        <p:spPr>
          <a:xfrm>
            <a:off x="5477136" y="5305959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96" name="object 1296"/>
          <p:cNvSpPr txBox="1"/>
          <p:nvPr/>
        </p:nvSpPr>
        <p:spPr>
          <a:xfrm>
            <a:off x="5644107" y="4971003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97" name="object 1297"/>
          <p:cNvSpPr txBox="1"/>
          <p:nvPr/>
        </p:nvSpPr>
        <p:spPr>
          <a:xfrm>
            <a:off x="5811079" y="5305959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98" name="object 1298"/>
          <p:cNvSpPr txBox="1"/>
          <p:nvPr/>
        </p:nvSpPr>
        <p:spPr>
          <a:xfrm>
            <a:off x="5644107" y="5640914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99" name="object 1299"/>
          <p:cNvSpPr txBox="1"/>
          <p:nvPr/>
        </p:nvSpPr>
        <p:spPr>
          <a:xfrm>
            <a:off x="5979063" y="4971003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00" name="object 1300"/>
          <p:cNvSpPr txBox="1"/>
          <p:nvPr/>
        </p:nvSpPr>
        <p:spPr>
          <a:xfrm>
            <a:off x="6146035" y="5305959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01" name="object 1301"/>
          <p:cNvSpPr txBox="1"/>
          <p:nvPr/>
        </p:nvSpPr>
        <p:spPr>
          <a:xfrm>
            <a:off x="5979063" y="5640914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02" name="object 1302"/>
          <p:cNvSpPr txBox="1"/>
          <p:nvPr/>
        </p:nvSpPr>
        <p:spPr>
          <a:xfrm>
            <a:off x="1905959" y="6692431"/>
            <a:ext cx="11938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03" name="object 1303"/>
          <p:cNvSpPr txBox="1"/>
          <p:nvPr/>
        </p:nvSpPr>
        <p:spPr>
          <a:xfrm>
            <a:off x="1694066" y="6736460"/>
            <a:ext cx="99695" cy="11938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04" name="object 1304"/>
          <p:cNvSpPr txBox="1"/>
          <p:nvPr/>
        </p:nvSpPr>
        <p:spPr>
          <a:xfrm>
            <a:off x="2371457" y="6807793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05" name="object 1305"/>
          <p:cNvSpPr txBox="1"/>
          <p:nvPr/>
        </p:nvSpPr>
        <p:spPr>
          <a:xfrm>
            <a:off x="3076787" y="6807793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06" name="object 1306"/>
          <p:cNvSpPr txBox="1"/>
          <p:nvPr/>
        </p:nvSpPr>
        <p:spPr>
          <a:xfrm>
            <a:off x="3794261" y="6807793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07" name="object 1307"/>
          <p:cNvSpPr txBox="1"/>
          <p:nvPr/>
        </p:nvSpPr>
        <p:spPr>
          <a:xfrm>
            <a:off x="4510722" y="6807793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08" name="object 1308"/>
          <p:cNvSpPr txBox="1"/>
          <p:nvPr/>
        </p:nvSpPr>
        <p:spPr>
          <a:xfrm>
            <a:off x="5228195" y="6807793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09" name="object 1309"/>
          <p:cNvSpPr txBox="1"/>
          <p:nvPr/>
        </p:nvSpPr>
        <p:spPr>
          <a:xfrm>
            <a:off x="5945669" y="6807793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10" name="object 1310"/>
          <p:cNvSpPr txBox="1"/>
          <p:nvPr/>
        </p:nvSpPr>
        <p:spPr>
          <a:xfrm>
            <a:off x="6663142" y="6807793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11" name="object 1311"/>
          <p:cNvSpPr txBox="1"/>
          <p:nvPr/>
        </p:nvSpPr>
        <p:spPr>
          <a:xfrm>
            <a:off x="7379604" y="6807793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12" name="object 1312"/>
          <p:cNvSpPr txBox="1"/>
          <p:nvPr/>
        </p:nvSpPr>
        <p:spPr>
          <a:xfrm>
            <a:off x="8097077" y="6807793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13" name="object 1313"/>
          <p:cNvSpPr txBox="1"/>
          <p:nvPr/>
        </p:nvSpPr>
        <p:spPr>
          <a:xfrm>
            <a:off x="8766989" y="6807793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14" name="object 1314"/>
          <p:cNvSpPr txBox="1"/>
          <p:nvPr/>
        </p:nvSpPr>
        <p:spPr>
          <a:xfrm>
            <a:off x="9199092" y="6897857"/>
            <a:ext cx="11938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15" name="object 1315"/>
          <p:cNvSpPr txBox="1"/>
          <p:nvPr/>
        </p:nvSpPr>
        <p:spPr>
          <a:xfrm>
            <a:off x="1591859" y="6310370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16" name="object 1316"/>
          <p:cNvSpPr txBox="1"/>
          <p:nvPr/>
        </p:nvSpPr>
        <p:spPr>
          <a:xfrm>
            <a:off x="1591859" y="5829515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17" name="object 1317"/>
          <p:cNvSpPr txBox="1"/>
          <p:nvPr/>
        </p:nvSpPr>
        <p:spPr>
          <a:xfrm>
            <a:off x="1591859" y="5493963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990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18" name="object 1318"/>
          <p:cNvSpPr txBox="1"/>
          <p:nvPr/>
        </p:nvSpPr>
        <p:spPr>
          <a:xfrm>
            <a:off x="1591859" y="5258179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990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19" name="object 1319"/>
          <p:cNvSpPr txBox="1"/>
          <p:nvPr/>
        </p:nvSpPr>
        <p:spPr>
          <a:xfrm>
            <a:off x="1591859" y="4871196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2120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20" name="object 1320"/>
          <p:cNvSpPr txBox="1"/>
          <p:nvPr/>
        </p:nvSpPr>
        <p:spPr>
          <a:xfrm>
            <a:off x="1591859" y="4387484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1965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21" name="object 1321"/>
          <p:cNvSpPr txBox="1"/>
          <p:nvPr/>
        </p:nvSpPr>
        <p:spPr>
          <a:xfrm>
            <a:off x="1591859" y="4044849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990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22" name="object 1322"/>
          <p:cNvSpPr txBox="1"/>
          <p:nvPr/>
        </p:nvSpPr>
        <p:spPr>
          <a:xfrm>
            <a:off x="1591859" y="3808052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990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23" name="object 1323"/>
          <p:cNvSpPr txBox="1"/>
          <p:nvPr/>
        </p:nvSpPr>
        <p:spPr>
          <a:xfrm>
            <a:off x="1591859" y="3507175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1420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24" name="object 1324"/>
          <p:cNvSpPr txBox="1"/>
          <p:nvPr/>
        </p:nvSpPr>
        <p:spPr>
          <a:xfrm>
            <a:off x="1591859" y="3196417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25" name="object 1325"/>
          <p:cNvSpPr txBox="1"/>
          <p:nvPr/>
        </p:nvSpPr>
        <p:spPr>
          <a:xfrm>
            <a:off x="1591859" y="2622641"/>
            <a:ext cx="99695" cy="440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  <a:tabLst>
                <a:tab pos="298450" algn="l"/>
              </a:tabLst>
            </a:pPr>
            <a:r>
              <a:rPr dirty="0" sz="550" i="1">
                <a:latin typeface="ISOCPEUR"/>
                <a:cs typeface="ISOCPEUR"/>
              </a:rPr>
              <a:t>1200</a:t>
            </a:r>
            <a:r>
              <a:rPr dirty="0" sz="550" i="1">
                <a:latin typeface="ISOCPEUR"/>
                <a:cs typeface="ISOCPEUR"/>
              </a:rPr>
              <a:t>	</a:t>
            </a: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26" name="object 1326"/>
          <p:cNvSpPr txBox="1"/>
          <p:nvPr/>
        </p:nvSpPr>
        <p:spPr>
          <a:xfrm>
            <a:off x="1591859" y="2335246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27" name="object 1327"/>
          <p:cNvSpPr txBox="1"/>
          <p:nvPr/>
        </p:nvSpPr>
        <p:spPr>
          <a:xfrm>
            <a:off x="1591859" y="2048864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28" name="object 1328"/>
          <p:cNvSpPr txBox="1"/>
          <p:nvPr/>
        </p:nvSpPr>
        <p:spPr>
          <a:xfrm>
            <a:off x="1905959" y="6170264"/>
            <a:ext cx="11938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29" name="object 1329"/>
          <p:cNvSpPr txBox="1"/>
          <p:nvPr/>
        </p:nvSpPr>
        <p:spPr>
          <a:xfrm>
            <a:off x="2371457" y="6242113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30" name="object 1330"/>
          <p:cNvSpPr txBox="1"/>
          <p:nvPr/>
        </p:nvSpPr>
        <p:spPr>
          <a:xfrm>
            <a:off x="3434006" y="6242113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6000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31" name="object 1331"/>
          <p:cNvSpPr txBox="1"/>
          <p:nvPr/>
        </p:nvSpPr>
        <p:spPr>
          <a:xfrm>
            <a:off x="4733351" y="6242113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4861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32" name="object 1332"/>
          <p:cNvSpPr txBox="1"/>
          <p:nvPr/>
        </p:nvSpPr>
        <p:spPr>
          <a:xfrm>
            <a:off x="5988171" y="6242113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5639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33" name="object 1333"/>
          <p:cNvSpPr txBox="1"/>
          <p:nvPr/>
        </p:nvSpPr>
        <p:spPr>
          <a:xfrm>
            <a:off x="7197453" y="6242113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4500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34" name="object 1334"/>
          <p:cNvSpPr txBox="1"/>
          <p:nvPr/>
        </p:nvSpPr>
        <p:spPr>
          <a:xfrm>
            <a:off x="8097077" y="6242113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35" name="object 1335"/>
          <p:cNvSpPr txBox="1"/>
          <p:nvPr/>
        </p:nvSpPr>
        <p:spPr>
          <a:xfrm>
            <a:off x="8766989" y="6242113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36" name="object 1336"/>
          <p:cNvSpPr txBox="1"/>
          <p:nvPr/>
        </p:nvSpPr>
        <p:spPr>
          <a:xfrm>
            <a:off x="9199092" y="6331164"/>
            <a:ext cx="11938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37" name="object 1337"/>
          <p:cNvSpPr txBox="1"/>
          <p:nvPr/>
        </p:nvSpPr>
        <p:spPr>
          <a:xfrm>
            <a:off x="1945425" y="5840368"/>
            <a:ext cx="36639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48920" algn="l"/>
              </a:tabLst>
            </a:pPr>
            <a:r>
              <a:rPr dirty="0" sz="550" spc="15" i="1">
                <a:latin typeface="ISOCPEUR"/>
                <a:cs typeface="ISOCPEUR"/>
              </a:rPr>
              <a:t>990</a:t>
            </a:r>
            <a:r>
              <a:rPr dirty="0" sz="550" spc="15" i="1">
                <a:latin typeface="ISOCPEUR"/>
                <a:cs typeface="ISOCPEUR"/>
              </a:rPr>
              <a:t>	</a:t>
            </a:r>
            <a:r>
              <a:rPr dirty="0" sz="550" spc="15" i="1">
                <a:latin typeface="ISOCPEUR"/>
                <a:cs typeface="ISOCPEUR"/>
              </a:rPr>
              <a:t>990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38" name="object 1338"/>
          <p:cNvSpPr txBox="1"/>
          <p:nvPr/>
        </p:nvSpPr>
        <p:spPr>
          <a:xfrm>
            <a:off x="2726652" y="5840368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3690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39" name="object 1339"/>
          <p:cNvSpPr txBox="1"/>
          <p:nvPr/>
        </p:nvSpPr>
        <p:spPr>
          <a:xfrm>
            <a:off x="4099870" y="5840368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40" name="object 1340"/>
          <p:cNvSpPr txBox="1"/>
          <p:nvPr/>
        </p:nvSpPr>
        <p:spPr>
          <a:xfrm>
            <a:off x="4459113" y="5839356"/>
            <a:ext cx="631825" cy="100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48920" algn="l"/>
                <a:tab pos="514350" algn="l"/>
              </a:tabLst>
            </a:pPr>
            <a:r>
              <a:rPr dirty="0" sz="550" spc="15" i="1">
                <a:latin typeface="ISOCPEUR"/>
                <a:cs typeface="ISOCPEUR"/>
              </a:rPr>
              <a:t>700</a:t>
            </a:r>
            <a:r>
              <a:rPr dirty="0" sz="550" spc="15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1400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5" i="1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41" name="object 1341"/>
          <p:cNvSpPr txBox="1"/>
          <p:nvPr/>
        </p:nvSpPr>
        <p:spPr>
          <a:xfrm>
            <a:off x="5294984" y="5840368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42" name="object 1342"/>
          <p:cNvSpPr txBox="1"/>
          <p:nvPr/>
        </p:nvSpPr>
        <p:spPr>
          <a:xfrm>
            <a:off x="5654227" y="5839356"/>
            <a:ext cx="631825" cy="100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48920" algn="l"/>
                <a:tab pos="514350" algn="l"/>
              </a:tabLst>
            </a:pPr>
            <a:r>
              <a:rPr dirty="0" sz="550" spc="15" i="1">
                <a:latin typeface="ISOCPEUR"/>
                <a:cs typeface="ISOCPEUR"/>
              </a:rPr>
              <a:t>700</a:t>
            </a:r>
            <a:r>
              <a:rPr dirty="0" sz="550" spc="15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1400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5" i="1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43" name="object 1343"/>
          <p:cNvSpPr txBox="1"/>
          <p:nvPr/>
        </p:nvSpPr>
        <p:spPr>
          <a:xfrm>
            <a:off x="6491111" y="5840368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44" name="object 1344"/>
          <p:cNvSpPr/>
          <p:nvPr/>
        </p:nvSpPr>
        <p:spPr>
          <a:xfrm>
            <a:off x="2875965" y="351484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0"/>
                </a:moveTo>
                <a:lnTo>
                  <a:pt x="0" y="839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2488388" y="355026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2858762" y="355026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5075947" y="4318333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5" h="0">
                <a:moveTo>
                  <a:pt x="0" y="0"/>
                </a:moveTo>
                <a:lnTo>
                  <a:pt x="1082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5153868" y="1871434"/>
            <a:ext cx="0" cy="2477770"/>
          </a:xfrm>
          <a:custGeom>
            <a:avLst/>
            <a:gdLst/>
            <a:ahLst/>
            <a:cxnLst/>
            <a:rect l="l" t="t" r="r" b="b"/>
            <a:pathLst>
              <a:path w="0" h="2477770">
                <a:moveTo>
                  <a:pt x="0" y="0"/>
                </a:moveTo>
                <a:lnTo>
                  <a:pt x="0" y="24772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5136665" y="43001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5136665" y="396617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5075947" y="3694971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5" h="0">
                <a:moveTo>
                  <a:pt x="0" y="0"/>
                </a:moveTo>
                <a:lnTo>
                  <a:pt x="1082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5136665" y="396617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5136665" y="367675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5136665" y="367675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5136665" y="338936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6357078" y="4318333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5" h="0">
                <a:moveTo>
                  <a:pt x="0" y="0"/>
                </a:moveTo>
                <a:lnTo>
                  <a:pt x="1082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6436010" y="3043274"/>
            <a:ext cx="0" cy="1305560"/>
          </a:xfrm>
          <a:custGeom>
            <a:avLst/>
            <a:gdLst/>
            <a:ahLst/>
            <a:cxnLst/>
            <a:rect l="l" t="t" r="r" b="b"/>
            <a:pathLst>
              <a:path w="0" h="1305560">
                <a:moveTo>
                  <a:pt x="0" y="0"/>
                </a:moveTo>
                <a:lnTo>
                  <a:pt x="0" y="13054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6417795" y="43001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6417795" y="396617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6357078" y="3694971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5" h="0">
                <a:moveTo>
                  <a:pt x="0" y="0"/>
                </a:moveTo>
                <a:lnTo>
                  <a:pt x="1082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6417795" y="396617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6417795" y="367675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6417795" y="367675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6417795" y="338936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6357078" y="3072621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5" h="0">
                <a:moveTo>
                  <a:pt x="0" y="0"/>
                </a:moveTo>
                <a:lnTo>
                  <a:pt x="1082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6417795" y="338936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6417795" y="305541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2846619" y="2790286"/>
            <a:ext cx="4936490" cy="0"/>
          </a:xfrm>
          <a:custGeom>
            <a:avLst/>
            <a:gdLst/>
            <a:ahLst/>
            <a:cxnLst/>
            <a:rect l="l" t="t" r="r" b="b"/>
            <a:pathLst>
              <a:path w="4936490" h="0">
                <a:moveTo>
                  <a:pt x="0" y="0"/>
                </a:moveTo>
                <a:lnTo>
                  <a:pt x="4936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3334379" y="277308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3575224" y="277308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4310912" y="2798382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0"/>
                </a:moveTo>
                <a:lnTo>
                  <a:pt x="0" y="212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3575224" y="277207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4292697" y="277207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4292697" y="277207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4615510" y="277207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5028386" y="2798382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0"/>
                </a:moveTo>
                <a:lnTo>
                  <a:pt x="0" y="212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4615510" y="277207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5010171" y="277207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5744847" y="2798382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0"/>
                </a:moveTo>
                <a:lnTo>
                  <a:pt x="0" y="212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5010171" y="277207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5727644" y="277207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6462321" y="2798382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0"/>
                </a:moveTo>
                <a:lnTo>
                  <a:pt x="0" y="212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5727644" y="277207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6444106" y="277207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6444106" y="277207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7156519" y="277207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7753571" y="2749808"/>
            <a:ext cx="0" cy="69850"/>
          </a:xfrm>
          <a:custGeom>
            <a:avLst/>
            <a:gdLst/>
            <a:ahLst/>
            <a:cxnLst/>
            <a:rect l="l" t="t" r="r" b="b"/>
            <a:pathLst>
              <a:path w="0" h="69850">
                <a:moveTo>
                  <a:pt x="0" y="0"/>
                </a:moveTo>
                <a:lnTo>
                  <a:pt x="0" y="698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7156519" y="277207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7735356" y="277207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7616958" y="3072621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 h="0">
                <a:moveTo>
                  <a:pt x="0" y="0"/>
                </a:moveTo>
                <a:lnTo>
                  <a:pt x="1254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7713093" y="3043274"/>
            <a:ext cx="0" cy="1639570"/>
          </a:xfrm>
          <a:custGeom>
            <a:avLst/>
            <a:gdLst/>
            <a:ahLst/>
            <a:cxnLst/>
            <a:rect l="l" t="t" r="r" b="b"/>
            <a:pathLst>
              <a:path w="0" h="1639570">
                <a:moveTo>
                  <a:pt x="0" y="0"/>
                </a:moveTo>
                <a:lnTo>
                  <a:pt x="0" y="16393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7694878" y="305541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7694878" y="33893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7616958" y="369699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 h="0">
                <a:moveTo>
                  <a:pt x="0" y="0"/>
                </a:moveTo>
                <a:lnTo>
                  <a:pt x="1254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7694878" y="33893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7694878" y="36787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7694878" y="36787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7694878" y="396617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7616958" y="4318333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 h="0">
                <a:moveTo>
                  <a:pt x="0" y="0"/>
                </a:moveTo>
                <a:lnTo>
                  <a:pt x="1254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7694878" y="396617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7694878" y="43001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7457069" y="4653289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 h="0">
                <a:moveTo>
                  <a:pt x="0" y="0"/>
                </a:moveTo>
                <a:lnTo>
                  <a:pt x="285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7694878" y="43001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7694878" y="463507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7753571" y="3037202"/>
            <a:ext cx="0" cy="117475"/>
          </a:xfrm>
          <a:custGeom>
            <a:avLst/>
            <a:gdLst/>
            <a:ahLst/>
            <a:cxnLst/>
            <a:rect l="l" t="t" r="r" b="b"/>
            <a:pathLst>
              <a:path w="0" h="117475">
                <a:moveTo>
                  <a:pt x="0" y="0"/>
                </a:moveTo>
                <a:lnTo>
                  <a:pt x="0" y="1173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8039953" y="3037202"/>
            <a:ext cx="0" cy="117475"/>
          </a:xfrm>
          <a:custGeom>
            <a:avLst/>
            <a:gdLst/>
            <a:ahLst/>
            <a:cxnLst/>
            <a:rect l="l" t="t" r="r" b="b"/>
            <a:pathLst>
              <a:path w="0" h="117475">
                <a:moveTo>
                  <a:pt x="0" y="0"/>
                </a:moveTo>
                <a:lnTo>
                  <a:pt x="0" y="1173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7723213" y="3124230"/>
            <a:ext cx="1501140" cy="0"/>
          </a:xfrm>
          <a:custGeom>
            <a:avLst/>
            <a:gdLst/>
            <a:ahLst/>
            <a:cxnLst/>
            <a:rect l="l" t="t" r="r" b="b"/>
            <a:pathLst>
              <a:path w="1501140" h="0">
                <a:moveTo>
                  <a:pt x="0" y="0"/>
                </a:moveTo>
                <a:lnTo>
                  <a:pt x="15007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7735356" y="31060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8022750" y="310601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8327347" y="3037202"/>
            <a:ext cx="0" cy="117475"/>
          </a:xfrm>
          <a:custGeom>
            <a:avLst/>
            <a:gdLst/>
            <a:ahLst/>
            <a:cxnLst/>
            <a:rect l="l" t="t" r="r" b="b"/>
            <a:pathLst>
              <a:path w="0" h="117475">
                <a:moveTo>
                  <a:pt x="0" y="0"/>
                </a:moveTo>
                <a:lnTo>
                  <a:pt x="0" y="1173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8022750" y="310601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8309132" y="31060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8613730" y="3037202"/>
            <a:ext cx="0" cy="117475"/>
          </a:xfrm>
          <a:custGeom>
            <a:avLst/>
            <a:gdLst/>
            <a:ahLst/>
            <a:cxnLst/>
            <a:rect l="l" t="t" r="r" b="b"/>
            <a:pathLst>
              <a:path w="0" h="117475">
                <a:moveTo>
                  <a:pt x="0" y="0"/>
                </a:moveTo>
                <a:lnTo>
                  <a:pt x="0" y="1173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8309132" y="31060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8596527" y="310601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8901124" y="3037202"/>
            <a:ext cx="0" cy="117475"/>
          </a:xfrm>
          <a:custGeom>
            <a:avLst/>
            <a:gdLst/>
            <a:ahLst/>
            <a:cxnLst/>
            <a:rect l="l" t="t" r="r" b="b"/>
            <a:pathLst>
              <a:path w="0" h="117475">
                <a:moveTo>
                  <a:pt x="0" y="0"/>
                </a:moveTo>
                <a:lnTo>
                  <a:pt x="0" y="1173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8596527" y="310601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8882908" y="31060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8882908" y="31060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9146016" y="310601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9187506" y="3037202"/>
            <a:ext cx="0" cy="117475"/>
          </a:xfrm>
          <a:custGeom>
            <a:avLst/>
            <a:gdLst/>
            <a:ahLst/>
            <a:cxnLst/>
            <a:rect l="l" t="t" r="r" b="b"/>
            <a:pathLst>
              <a:path w="0" h="117475">
                <a:moveTo>
                  <a:pt x="0" y="0"/>
                </a:moveTo>
                <a:lnTo>
                  <a:pt x="0" y="1173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9176374" y="3124230"/>
            <a:ext cx="171450" cy="137795"/>
          </a:xfrm>
          <a:custGeom>
            <a:avLst/>
            <a:gdLst/>
            <a:ahLst/>
            <a:cxnLst/>
            <a:rect l="l" t="t" r="r" b="b"/>
            <a:pathLst>
              <a:path w="171450" h="137795">
                <a:moveTo>
                  <a:pt x="0" y="0"/>
                </a:moveTo>
                <a:lnTo>
                  <a:pt x="40478" y="137625"/>
                </a:lnTo>
                <a:lnTo>
                  <a:pt x="171019" y="137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9146016" y="310601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9170303" y="310601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9115658" y="2929936"/>
            <a:ext cx="431165" cy="0"/>
          </a:xfrm>
          <a:custGeom>
            <a:avLst/>
            <a:gdLst/>
            <a:ahLst/>
            <a:cxnLst/>
            <a:rect l="l" t="t" r="r" b="b"/>
            <a:pathLst>
              <a:path w="431165" h="0">
                <a:moveTo>
                  <a:pt x="0" y="0"/>
                </a:moveTo>
                <a:lnTo>
                  <a:pt x="4310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9295785" y="2642541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 h="0">
                <a:moveTo>
                  <a:pt x="0" y="0"/>
                </a:moveTo>
                <a:lnTo>
                  <a:pt x="1103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9376741" y="2038406"/>
            <a:ext cx="0" cy="921385"/>
          </a:xfrm>
          <a:custGeom>
            <a:avLst/>
            <a:gdLst/>
            <a:ahLst/>
            <a:cxnLst/>
            <a:rect l="l" t="t" r="r" b="b"/>
            <a:pathLst>
              <a:path w="0" h="921385">
                <a:moveTo>
                  <a:pt x="0" y="0"/>
                </a:moveTo>
                <a:lnTo>
                  <a:pt x="0" y="9208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9358526" y="291172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9358526" y="262432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9295785" y="2356159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 h="0">
                <a:moveTo>
                  <a:pt x="0" y="0"/>
                </a:moveTo>
                <a:lnTo>
                  <a:pt x="1103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9358526" y="262432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9358526" y="23379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9295785" y="206876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 h="0">
                <a:moveTo>
                  <a:pt x="0" y="0"/>
                </a:moveTo>
                <a:lnTo>
                  <a:pt x="1103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9358526" y="23379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9358526" y="205055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6357078" y="190179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 h="0">
                <a:moveTo>
                  <a:pt x="0" y="0"/>
                </a:moveTo>
                <a:lnTo>
                  <a:pt x="1092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6436010" y="1871434"/>
            <a:ext cx="0" cy="394970"/>
          </a:xfrm>
          <a:custGeom>
            <a:avLst/>
            <a:gdLst/>
            <a:ahLst/>
            <a:cxnLst/>
            <a:rect l="l" t="t" r="r" b="b"/>
            <a:pathLst>
              <a:path w="0" h="394969">
                <a:moveTo>
                  <a:pt x="0" y="0"/>
                </a:moveTo>
                <a:lnTo>
                  <a:pt x="0" y="394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6418807" y="205055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6418807" y="188357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6357078" y="2235737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 h="0">
                <a:moveTo>
                  <a:pt x="0" y="0"/>
                </a:moveTo>
                <a:lnTo>
                  <a:pt x="1092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6418807" y="205055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6418807" y="221853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5136665" y="20505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5136665" y="188357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5075947" y="2235737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5" h="0">
                <a:moveTo>
                  <a:pt x="0" y="0"/>
                </a:moveTo>
                <a:lnTo>
                  <a:pt x="1082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5136665" y="20505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5136665" y="221853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7007762" y="2344016"/>
            <a:ext cx="0" cy="104775"/>
          </a:xfrm>
          <a:custGeom>
            <a:avLst/>
            <a:gdLst/>
            <a:ahLst/>
            <a:cxnLst/>
            <a:rect l="l" t="t" r="r" b="b"/>
            <a:pathLst>
              <a:path w="0" h="104775">
                <a:moveTo>
                  <a:pt x="0" y="0"/>
                </a:moveTo>
                <a:lnTo>
                  <a:pt x="0" y="1042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6977404" y="2417888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 h="0">
                <a:moveTo>
                  <a:pt x="0" y="0"/>
                </a:moveTo>
                <a:lnTo>
                  <a:pt x="3946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6989547" y="239967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7156519" y="239967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7342719" y="2344016"/>
            <a:ext cx="0" cy="104775"/>
          </a:xfrm>
          <a:custGeom>
            <a:avLst/>
            <a:gdLst/>
            <a:ahLst/>
            <a:cxnLst/>
            <a:rect l="l" t="t" r="r" b="b"/>
            <a:pathLst>
              <a:path w="0" h="104775">
                <a:moveTo>
                  <a:pt x="0" y="0"/>
                </a:moveTo>
                <a:lnTo>
                  <a:pt x="0" y="1042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7156519" y="239967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7324504" y="239967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7449986" y="2235737"/>
            <a:ext cx="118745" cy="0"/>
          </a:xfrm>
          <a:custGeom>
            <a:avLst/>
            <a:gdLst/>
            <a:ahLst/>
            <a:cxnLst/>
            <a:rect l="l" t="t" r="r" b="b"/>
            <a:pathLst>
              <a:path w="118745" h="0">
                <a:moveTo>
                  <a:pt x="0" y="0"/>
                </a:moveTo>
                <a:lnTo>
                  <a:pt x="1183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7539037" y="1871434"/>
            <a:ext cx="0" cy="394970"/>
          </a:xfrm>
          <a:custGeom>
            <a:avLst/>
            <a:gdLst/>
            <a:ahLst/>
            <a:cxnLst/>
            <a:rect l="l" t="t" r="r" b="b"/>
            <a:pathLst>
              <a:path w="0" h="394969">
                <a:moveTo>
                  <a:pt x="0" y="0"/>
                </a:moveTo>
                <a:lnTo>
                  <a:pt x="0" y="394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7520822" y="221853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7520822" y="205055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7449986" y="1901793"/>
            <a:ext cx="118745" cy="0"/>
          </a:xfrm>
          <a:custGeom>
            <a:avLst/>
            <a:gdLst/>
            <a:ahLst/>
            <a:cxnLst/>
            <a:rect l="l" t="t" r="r" b="b"/>
            <a:pathLst>
              <a:path w="118745" h="0">
                <a:moveTo>
                  <a:pt x="0" y="0"/>
                </a:moveTo>
                <a:lnTo>
                  <a:pt x="1183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7520822" y="205055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7520822" y="188357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3334379" y="277308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2858762" y="277308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5135653" y="269010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 h="0">
                <a:moveTo>
                  <a:pt x="0" y="0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5136665" y="221853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5136665" y="26729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4740992" y="3072621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 h="0">
                <a:moveTo>
                  <a:pt x="0" y="0"/>
                </a:moveTo>
                <a:lnTo>
                  <a:pt x="4432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5136665" y="26729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5136665" y="305541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5136665" y="305541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5136665" y="33893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9262391" y="662659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 h="0">
                <a:moveTo>
                  <a:pt x="0" y="0"/>
                </a:moveTo>
                <a:lnTo>
                  <a:pt x="1001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9295785" y="6650881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 h="0">
                <a:moveTo>
                  <a:pt x="0" y="0"/>
                </a:moveTo>
                <a:lnTo>
                  <a:pt x="2509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9332215" y="6591175"/>
            <a:ext cx="0" cy="262255"/>
          </a:xfrm>
          <a:custGeom>
            <a:avLst/>
            <a:gdLst/>
            <a:ahLst/>
            <a:cxnLst/>
            <a:rect l="l" t="t" r="r" b="b"/>
            <a:pathLst>
              <a:path w="0" h="262254">
                <a:moveTo>
                  <a:pt x="0" y="262095"/>
                </a:moveTo>
                <a:lnTo>
                  <a:pt x="0" y="59705"/>
                </a:lnTo>
                <a:lnTo>
                  <a:pt x="0" y="3541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9315012" y="660837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9315012" y="66326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9295785" y="6100379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 h="0">
                <a:moveTo>
                  <a:pt x="0" y="0"/>
                </a:moveTo>
                <a:lnTo>
                  <a:pt x="2509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9517402" y="2899577"/>
            <a:ext cx="0" cy="3780790"/>
          </a:xfrm>
          <a:custGeom>
            <a:avLst/>
            <a:gdLst/>
            <a:ahLst/>
            <a:cxnLst/>
            <a:rect l="l" t="t" r="r" b="b"/>
            <a:pathLst>
              <a:path w="0" h="3780790">
                <a:moveTo>
                  <a:pt x="0" y="0"/>
                </a:moveTo>
                <a:lnTo>
                  <a:pt x="0" y="37806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9499187" y="66326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9499187" y="60831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9438470" y="5601487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0" y="0"/>
                </a:moveTo>
                <a:lnTo>
                  <a:pt x="1082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9499187" y="60831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9499187" y="558327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9262391" y="5433504"/>
            <a:ext cx="284480" cy="0"/>
          </a:xfrm>
          <a:custGeom>
            <a:avLst/>
            <a:gdLst/>
            <a:ahLst/>
            <a:cxnLst/>
            <a:rect l="l" t="t" r="r" b="b"/>
            <a:pathLst>
              <a:path w="284479" h="0">
                <a:moveTo>
                  <a:pt x="0" y="0"/>
                </a:moveTo>
                <a:lnTo>
                  <a:pt x="284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9499187" y="558327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9499187" y="541630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9438470" y="5266532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0" y="0"/>
                </a:moveTo>
                <a:lnTo>
                  <a:pt x="1082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9499187" y="541630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9499187" y="524831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9295785" y="4714006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 h="0">
                <a:moveTo>
                  <a:pt x="0" y="0"/>
                </a:moveTo>
                <a:lnTo>
                  <a:pt x="2509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9499187" y="524831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9499187" y="469579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9438470" y="4318333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0" y="0"/>
                </a:moveTo>
                <a:lnTo>
                  <a:pt x="1082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9499187" y="469579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9499187" y="43001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9438470" y="3983377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0" y="0"/>
                </a:moveTo>
                <a:lnTo>
                  <a:pt x="1082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9499187" y="43001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9499187" y="396617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9438470" y="3649433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0" y="0"/>
                </a:moveTo>
                <a:lnTo>
                  <a:pt x="1082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9499187" y="396617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9499187" y="363121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9499187" y="363121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9499187" y="291172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6254871" y="5768459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 h="0">
                <a:moveTo>
                  <a:pt x="0" y="0"/>
                </a:moveTo>
                <a:lnTo>
                  <a:pt x="266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6490656" y="5069201"/>
            <a:ext cx="0" cy="729615"/>
          </a:xfrm>
          <a:custGeom>
            <a:avLst/>
            <a:gdLst/>
            <a:ahLst/>
            <a:cxnLst/>
            <a:rect l="l" t="t" r="r" b="b"/>
            <a:pathLst>
              <a:path w="0" h="729614">
                <a:moveTo>
                  <a:pt x="0" y="0"/>
                </a:moveTo>
                <a:lnTo>
                  <a:pt x="0" y="7296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6473452" y="575024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6473452" y="541630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6254871" y="5098548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 h="0">
                <a:moveTo>
                  <a:pt x="0" y="0"/>
                </a:moveTo>
                <a:lnTo>
                  <a:pt x="266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6473452" y="541630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6473452" y="50813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5058744" y="5768459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 h="0">
                <a:moveTo>
                  <a:pt x="0" y="0"/>
                </a:moveTo>
                <a:lnTo>
                  <a:pt x="264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5293517" y="5069201"/>
            <a:ext cx="0" cy="729615"/>
          </a:xfrm>
          <a:custGeom>
            <a:avLst/>
            <a:gdLst/>
            <a:ahLst/>
            <a:cxnLst/>
            <a:rect l="l" t="t" r="r" b="b"/>
            <a:pathLst>
              <a:path w="0" h="729614">
                <a:moveTo>
                  <a:pt x="0" y="0"/>
                </a:moveTo>
                <a:lnTo>
                  <a:pt x="0" y="7296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5275302" y="575024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5275302" y="541630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5058744" y="5098548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 h="0">
                <a:moveTo>
                  <a:pt x="0" y="0"/>
                </a:moveTo>
                <a:lnTo>
                  <a:pt x="264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5275302" y="541630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5275302" y="50813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3863630" y="5768459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 h="0">
                <a:moveTo>
                  <a:pt x="0" y="0"/>
                </a:moveTo>
                <a:lnTo>
                  <a:pt x="265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4099414" y="5069201"/>
            <a:ext cx="0" cy="729615"/>
          </a:xfrm>
          <a:custGeom>
            <a:avLst/>
            <a:gdLst/>
            <a:ahLst/>
            <a:cxnLst/>
            <a:rect l="l" t="t" r="r" b="b"/>
            <a:pathLst>
              <a:path w="0" h="729614">
                <a:moveTo>
                  <a:pt x="0" y="0"/>
                </a:moveTo>
                <a:lnTo>
                  <a:pt x="0" y="7296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4081199" y="575024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4081199" y="54163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4030602" y="5098548"/>
            <a:ext cx="98425" cy="0"/>
          </a:xfrm>
          <a:custGeom>
            <a:avLst/>
            <a:gdLst/>
            <a:ahLst/>
            <a:cxnLst/>
            <a:rect l="l" t="t" r="r" b="b"/>
            <a:pathLst>
              <a:path w="98425" h="0">
                <a:moveTo>
                  <a:pt x="0" y="0"/>
                </a:moveTo>
                <a:lnTo>
                  <a:pt x="98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4081199" y="54163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4081199" y="50813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9331203" y="5708754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8966900" y="5797806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 h="0">
                <a:moveTo>
                  <a:pt x="0" y="0"/>
                </a:moveTo>
                <a:lnTo>
                  <a:pt x="3946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9312988" y="578060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9146016" y="578060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8996247" y="5708754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9146016" y="578060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8979044" y="578060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7449986" y="5098548"/>
            <a:ext cx="184785" cy="0"/>
          </a:xfrm>
          <a:custGeom>
            <a:avLst/>
            <a:gdLst/>
            <a:ahLst/>
            <a:cxnLst/>
            <a:rect l="l" t="t" r="r" b="b"/>
            <a:pathLst>
              <a:path w="184784" h="0">
                <a:moveTo>
                  <a:pt x="0" y="0"/>
                </a:moveTo>
                <a:lnTo>
                  <a:pt x="184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7604814" y="5069201"/>
            <a:ext cx="0" cy="729615"/>
          </a:xfrm>
          <a:custGeom>
            <a:avLst/>
            <a:gdLst/>
            <a:ahLst/>
            <a:cxnLst/>
            <a:rect l="l" t="t" r="r" b="b"/>
            <a:pathLst>
              <a:path w="0" h="729614">
                <a:moveTo>
                  <a:pt x="0" y="0"/>
                </a:moveTo>
                <a:lnTo>
                  <a:pt x="0" y="7296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7586599" y="50813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7586599" y="54163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7449986" y="5768459"/>
            <a:ext cx="184785" cy="0"/>
          </a:xfrm>
          <a:custGeom>
            <a:avLst/>
            <a:gdLst/>
            <a:ahLst/>
            <a:cxnLst/>
            <a:rect l="l" t="t" r="r" b="b"/>
            <a:pathLst>
              <a:path w="184784" h="0">
                <a:moveTo>
                  <a:pt x="0" y="0"/>
                </a:moveTo>
                <a:lnTo>
                  <a:pt x="184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7586599" y="54163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7586599" y="575024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7932687" y="5215934"/>
            <a:ext cx="94615" cy="0"/>
          </a:xfrm>
          <a:custGeom>
            <a:avLst/>
            <a:gdLst/>
            <a:ahLst/>
            <a:cxnLst/>
            <a:rect l="l" t="t" r="r" b="b"/>
            <a:pathLst>
              <a:path w="94615" h="0">
                <a:moveTo>
                  <a:pt x="0" y="0"/>
                </a:moveTo>
                <a:lnTo>
                  <a:pt x="94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7996439" y="4622930"/>
            <a:ext cx="0" cy="1341120"/>
          </a:xfrm>
          <a:custGeom>
            <a:avLst/>
            <a:gdLst/>
            <a:ahLst/>
            <a:cxnLst/>
            <a:rect l="l" t="t" r="r" b="b"/>
            <a:pathLst>
              <a:path w="0" h="1341120">
                <a:moveTo>
                  <a:pt x="0" y="0"/>
                </a:moveTo>
                <a:lnTo>
                  <a:pt x="0" y="13408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7978224" y="519873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7978224" y="54163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7932687" y="5933407"/>
            <a:ext cx="94615" cy="0"/>
          </a:xfrm>
          <a:custGeom>
            <a:avLst/>
            <a:gdLst/>
            <a:ahLst/>
            <a:cxnLst/>
            <a:rect l="l" t="t" r="r" b="b"/>
            <a:pathLst>
              <a:path w="94615" h="0">
                <a:moveTo>
                  <a:pt x="0" y="0"/>
                </a:moveTo>
                <a:lnTo>
                  <a:pt x="94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7978224" y="54163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7978224" y="591519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7825420" y="5000388"/>
            <a:ext cx="0" cy="108585"/>
          </a:xfrm>
          <a:custGeom>
            <a:avLst/>
            <a:gdLst/>
            <a:ahLst/>
            <a:cxnLst/>
            <a:rect l="l" t="t" r="r" b="b"/>
            <a:pathLst>
              <a:path w="0" h="108585">
                <a:moveTo>
                  <a:pt x="0" y="1082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8541881" y="5000388"/>
            <a:ext cx="0" cy="108585"/>
          </a:xfrm>
          <a:custGeom>
            <a:avLst/>
            <a:gdLst/>
            <a:ahLst/>
            <a:cxnLst/>
            <a:rect l="l" t="t" r="r" b="b"/>
            <a:pathLst>
              <a:path w="0" h="108585">
                <a:moveTo>
                  <a:pt x="0" y="1082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7795061" y="5029735"/>
            <a:ext cx="777240" cy="0"/>
          </a:xfrm>
          <a:custGeom>
            <a:avLst/>
            <a:gdLst/>
            <a:ahLst/>
            <a:cxnLst/>
            <a:rect l="l" t="t" r="r" b="b"/>
            <a:pathLst>
              <a:path w="777240" h="0">
                <a:moveTo>
                  <a:pt x="0" y="0"/>
                </a:moveTo>
                <a:lnTo>
                  <a:pt x="7771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7807204" y="501152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8524678" y="501152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7978224" y="519873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7978224" y="463507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6958196" y="57185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6935914" y="576845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7007762" y="569661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6790211" y="538360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6839779" y="536165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7293151" y="57185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7270870" y="5768459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7342719" y="569661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7125168" y="538360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7460123" y="538360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7509691" y="536165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6958196" y="504865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6935914" y="509854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7007762" y="502771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7293151" y="504865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7270870" y="5098548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7342719" y="502771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6822575" y="59162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6989547" y="59162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7509691" y="5541782"/>
            <a:ext cx="0" cy="422275"/>
          </a:xfrm>
          <a:custGeom>
            <a:avLst/>
            <a:gdLst/>
            <a:ahLst/>
            <a:cxnLst/>
            <a:rect l="l" t="t" r="r" b="b"/>
            <a:pathLst>
              <a:path w="0" h="422275">
                <a:moveTo>
                  <a:pt x="0" y="0"/>
                </a:moveTo>
                <a:lnTo>
                  <a:pt x="0" y="4219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7324504" y="59162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7491476" y="591620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4249201" y="302272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4226921" y="307262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4298769" y="300077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4919113" y="302272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4968681" y="300077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5530332" y="302272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5508051" y="307262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5579899" y="300077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6200244" y="302272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6177963" y="307262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6249811" y="300077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8851556" y="259264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8829275" y="264254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8901124" y="257069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8851556" y="230626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8829275" y="235615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8901124" y="2284311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3914245" y="33576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3963813" y="333572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 txBox="1"/>
          <p:nvPr/>
        </p:nvSpPr>
        <p:spPr>
          <a:xfrm>
            <a:off x="6839222" y="5640914"/>
            <a:ext cx="642620" cy="2984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47345" algn="l"/>
              </a:tabLst>
            </a:pPr>
            <a:r>
              <a:rPr dirty="0" sz="700" spc="10" i="1">
                <a:latin typeface="ISOCPEUR"/>
                <a:cs typeface="ISOCPEUR"/>
              </a:rPr>
              <a:t>178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182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650">
              <a:latin typeface="Times New Roman"/>
              <a:cs typeface="Times New Roman"/>
            </a:endParaRPr>
          </a:p>
          <a:p>
            <a:pPr marL="22225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700</a:t>
            </a:r>
            <a:r>
              <a:rPr dirty="0" sz="550" spc="15" i="1">
                <a:latin typeface="ISOCPEUR"/>
                <a:cs typeface="ISOCPEUR"/>
              </a:rPr>
              <a:t> </a:t>
            </a:r>
            <a:r>
              <a:rPr dirty="0" sz="550" spc="6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700</a:t>
            </a:r>
            <a:r>
              <a:rPr dirty="0" sz="550" i="1">
                <a:latin typeface="ISOCPEUR"/>
                <a:cs typeface="ISOCPEUR"/>
              </a:rPr>
              <a:t> </a:t>
            </a:r>
            <a:r>
              <a:rPr dirty="0" sz="550" spc="55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700</a:t>
            </a:r>
            <a:r>
              <a:rPr dirty="0" sz="550" i="1">
                <a:latin typeface="ISOCPEUR"/>
                <a:cs typeface="ISOCPEUR"/>
              </a:rPr>
              <a:t> </a:t>
            </a:r>
            <a:r>
              <a:rPr dirty="0" sz="550" spc="6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595" name="object 1595"/>
          <p:cNvSpPr txBox="1"/>
          <p:nvPr/>
        </p:nvSpPr>
        <p:spPr>
          <a:xfrm>
            <a:off x="2383600" y="4763652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596" name="object 1596"/>
          <p:cNvSpPr txBox="1"/>
          <p:nvPr/>
        </p:nvSpPr>
        <p:spPr>
          <a:xfrm>
            <a:off x="3101074" y="4763652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597" name="object 1597"/>
          <p:cNvSpPr txBox="1"/>
          <p:nvPr/>
        </p:nvSpPr>
        <p:spPr>
          <a:xfrm>
            <a:off x="3605026" y="4901277"/>
            <a:ext cx="11938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180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598" name="object 1598"/>
          <p:cNvSpPr txBox="1"/>
          <p:nvPr/>
        </p:nvSpPr>
        <p:spPr>
          <a:xfrm>
            <a:off x="4020937" y="4762640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4370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599" name="object 1599"/>
          <p:cNvSpPr txBox="1"/>
          <p:nvPr/>
        </p:nvSpPr>
        <p:spPr>
          <a:xfrm>
            <a:off x="4638228" y="4763652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630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00" name="object 1600"/>
          <p:cNvSpPr txBox="1"/>
          <p:nvPr/>
        </p:nvSpPr>
        <p:spPr>
          <a:xfrm>
            <a:off x="4981280" y="4762640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2370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01" name="object 1601"/>
          <p:cNvSpPr txBox="1"/>
          <p:nvPr/>
        </p:nvSpPr>
        <p:spPr>
          <a:xfrm>
            <a:off x="5545948" y="4763652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2360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02" name="object 1602"/>
          <p:cNvSpPr txBox="1"/>
          <p:nvPr/>
        </p:nvSpPr>
        <p:spPr>
          <a:xfrm>
            <a:off x="6026625" y="4651325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03" name="object 1603"/>
          <p:cNvSpPr txBox="1"/>
          <p:nvPr/>
        </p:nvSpPr>
        <p:spPr>
          <a:xfrm>
            <a:off x="6218896" y="4762640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2730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04" name="object 1604"/>
          <p:cNvSpPr txBox="1"/>
          <p:nvPr/>
        </p:nvSpPr>
        <p:spPr>
          <a:xfrm>
            <a:off x="6816959" y="4762640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2270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05" name="object 1605"/>
          <p:cNvSpPr txBox="1"/>
          <p:nvPr/>
        </p:nvSpPr>
        <p:spPr>
          <a:xfrm>
            <a:off x="7188345" y="4762640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730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06" name="object 1606"/>
          <p:cNvSpPr txBox="1"/>
          <p:nvPr/>
        </p:nvSpPr>
        <p:spPr>
          <a:xfrm>
            <a:off x="7621461" y="4763652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07" name="object 1607"/>
          <p:cNvSpPr txBox="1"/>
          <p:nvPr/>
        </p:nvSpPr>
        <p:spPr>
          <a:xfrm>
            <a:off x="8338934" y="4763652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08" name="object 1608"/>
          <p:cNvSpPr txBox="1"/>
          <p:nvPr/>
        </p:nvSpPr>
        <p:spPr>
          <a:xfrm>
            <a:off x="8888424" y="4763652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09" name="object 1609"/>
          <p:cNvSpPr txBox="1"/>
          <p:nvPr/>
        </p:nvSpPr>
        <p:spPr>
          <a:xfrm>
            <a:off x="9214272" y="4901277"/>
            <a:ext cx="11938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10" name="object 1610"/>
          <p:cNvSpPr txBox="1"/>
          <p:nvPr/>
        </p:nvSpPr>
        <p:spPr>
          <a:xfrm>
            <a:off x="2234844" y="1618507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11" name="object 1611"/>
          <p:cNvSpPr txBox="1"/>
          <p:nvPr/>
        </p:nvSpPr>
        <p:spPr>
          <a:xfrm>
            <a:off x="2605218" y="1618507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12" name="object 1612"/>
          <p:cNvSpPr txBox="1"/>
          <p:nvPr/>
        </p:nvSpPr>
        <p:spPr>
          <a:xfrm>
            <a:off x="2944221" y="1618507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1290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13" name="object 1613"/>
          <p:cNvSpPr txBox="1"/>
          <p:nvPr/>
        </p:nvSpPr>
        <p:spPr>
          <a:xfrm>
            <a:off x="3194173" y="1618507"/>
            <a:ext cx="29781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700</a:t>
            </a:r>
            <a:r>
              <a:rPr dirty="0" sz="550" spc="15" i="1">
                <a:latin typeface="ISOCPEUR"/>
                <a:cs typeface="ISOCPEUR"/>
              </a:rPr>
              <a:t> </a:t>
            </a:r>
            <a:r>
              <a:rPr dirty="0" sz="550" spc="6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14" name="object 1614"/>
          <p:cNvSpPr txBox="1"/>
          <p:nvPr/>
        </p:nvSpPr>
        <p:spPr>
          <a:xfrm>
            <a:off x="3822595" y="1615471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3260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15" name="object 1615"/>
          <p:cNvSpPr txBox="1"/>
          <p:nvPr/>
        </p:nvSpPr>
        <p:spPr>
          <a:xfrm>
            <a:off x="4378156" y="1615471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16" name="object 1616"/>
          <p:cNvSpPr txBox="1"/>
          <p:nvPr/>
        </p:nvSpPr>
        <p:spPr>
          <a:xfrm>
            <a:off x="4712100" y="1618507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17" name="object 1617"/>
          <p:cNvSpPr txBox="1"/>
          <p:nvPr/>
        </p:nvSpPr>
        <p:spPr>
          <a:xfrm>
            <a:off x="5187717" y="1618507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18" name="object 1618"/>
          <p:cNvSpPr txBox="1"/>
          <p:nvPr/>
        </p:nvSpPr>
        <p:spPr>
          <a:xfrm>
            <a:off x="5659287" y="1618507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19" name="object 1619"/>
          <p:cNvSpPr txBox="1"/>
          <p:nvPr/>
        </p:nvSpPr>
        <p:spPr>
          <a:xfrm>
            <a:off x="5994243" y="1618507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20" name="object 1620"/>
          <p:cNvSpPr txBox="1"/>
          <p:nvPr/>
        </p:nvSpPr>
        <p:spPr>
          <a:xfrm>
            <a:off x="6546768" y="1618507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3170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21" name="object 1621"/>
          <p:cNvSpPr txBox="1"/>
          <p:nvPr/>
        </p:nvSpPr>
        <p:spPr>
          <a:xfrm>
            <a:off x="7086138" y="1618507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22" name="object 1622"/>
          <p:cNvSpPr txBox="1"/>
          <p:nvPr/>
        </p:nvSpPr>
        <p:spPr>
          <a:xfrm>
            <a:off x="7461572" y="1618507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1720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23" name="object 1623"/>
          <p:cNvSpPr txBox="1"/>
          <p:nvPr/>
        </p:nvSpPr>
        <p:spPr>
          <a:xfrm>
            <a:off x="7810696" y="1618507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24" name="object 1624"/>
          <p:cNvSpPr txBox="1"/>
          <p:nvPr/>
        </p:nvSpPr>
        <p:spPr>
          <a:xfrm>
            <a:off x="8098090" y="1618507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25" name="object 1625"/>
          <p:cNvSpPr txBox="1"/>
          <p:nvPr/>
        </p:nvSpPr>
        <p:spPr>
          <a:xfrm>
            <a:off x="8384471" y="1618507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26" name="object 1626"/>
          <p:cNvSpPr txBox="1"/>
          <p:nvPr/>
        </p:nvSpPr>
        <p:spPr>
          <a:xfrm>
            <a:off x="8671866" y="1618507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27" name="object 1627"/>
          <p:cNvSpPr txBox="1"/>
          <p:nvPr/>
        </p:nvSpPr>
        <p:spPr>
          <a:xfrm>
            <a:off x="8951165" y="1618507"/>
            <a:ext cx="1441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28" name="object 1628"/>
          <p:cNvSpPr txBox="1"/>
          <p:nvPr/>
        </p:nvSpPr>
        <p:spPr>
          <a:xfrm>
            <a:off x="9199092" y="1529455"/>
            <a:ext cx="11938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29" name="object 1629"/>
          <p:cNvSpPr txBox="1"/>
          <p:nvPr/>
        </p:nvSpPr>
        <p:spPr>
          <a:xfrm>
            <a:off x="3660287" y="1929870"/>
            <a:ext cx="99695" cy="2965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700</a:t>
            </a:r>
            <a:r>
              <a:rPr dirty="0" sz="550" i="1">
                <a:latin typeface="ISOCPEUR"/>
                <a:cs typeface="ISOCPEUR"/>
              </a:rPr>
              <a:t> </a:t>
            </a:r>
            <a:r>
              <a:rPr dirty="0" sz="550" spc="5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30" name="object 1630"/>
          <p:cNvSpPr txBox="1"/>
          <p:nvPr/>
        </p:nvSpPr>
        <p:spPr>
          <a:xfrm>
            <a:off x="3660287" y="2394952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31" name="object 1631"/>
          <p:cNvSpPr txBox="1"/>
          <p:nvPr/>
        </p:nvSpPr>
        <p:spPr>
          <a:xfrm>
            <a:off x="3660287" y="2858425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2010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32" name="object 1632"/>
          <p:cNvSpPr txBox="1"/>
          <p:nvPr/>
        </p:nvSpPr>
        <p:spPr>
          <a:xfrm>
            <a:off x="3660287" y="3231240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990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33" name="object 1633"/>
          <p:cNvSpPr txBox="1"/>
          <p:nvPr/>
        </p:nvSpPr>
        <p:spPr>
          <a:xfrm>
            <a:off x="3660287" y="3468037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990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34" name="object 1634"/>
          <p:cNvSpPr txBox="1"/>
          <p:nvPr/>
        </p:nvSpPr>
        <p:spPr>
          <a:xfrm>
            <a:off x="3660287" y="3742960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1420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35" name="object 1635"/>
          <p:cNvSpPr txBox="1"/>
          <p:nvPr/>
        </p:nvSpPr>
        <p:spPr>
          <a:xfrm>
            <a:off x="3660287" y="4080952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36" name="object 1636"/>
          <p:cNvSpPr txBox="1"/>
          <p:nvPr/>
        </p:nvSpPr>
        <p:spPr>
          <a:xfrm>
            <a:off x="3660287" y="4437069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1555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37" name="object 1637"/>
          <p:cNvSpPr txBox="1"/>
          <p:nvPr/>
        </p:nvSpPr>
        <p:spPr>
          <a:xfrm>
            <a:off x="1945425" y="4389230"/>
            <a:ext cx="36639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48920" algn="l"/>
              </a:tabLst>
            </a:pPr>
            <a:r>
              <a:rPr dirty="0" sz="550" spc="15" i="1">
                <a:latin typeface="ISOCPEUR"/>
                <a:cs typeface="ISOCPEUR"/>
              </a:rPr>
              <a:t>990</a:t>
            </a:r>
            <a:r>
              <a:rPr dirty="0" sz="550" spc="15" i="1">
                <a:latin typeface="ISOCPEUR"/>
                <a:cs typeface="ISOCPEUR"/>
              </a:rPr>
              <a:t>	</a:t>
            </a:r>
            <a:r>
              <a:rPr dirty="0" sz="550" spc="15" i="1">
                <a:latin typeface="ISOCPEUR"/>
                <a:cs typeface="ISOCPEUR"/>
              </a:rPr>
              <a:t>990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38" name="object 1638"/>
          <p:cNvSpPr txBox="1"/>
          <p:nvPr/>
        </p:nvSpPr>
        <p:spPr>
          <a:xfrm>
            <a:off x="2608253" y="4388218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39" name="object 1639"/>
          <p:cNvSpPr txBox="1"/>
          <p:nvPr/>
        </p:nvSpPr>
        <p:spPr>
          <a:xfrm>
            <a:off x="3096014" y="4389230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40" name="object 1640"/>
          <p:cNvSpPr txBox="1"/>
          <p:nvPr/>
        </p:nvSpPr>
        <p:spPr>
          <a:xfrm>
            <a:off x="3430970" y="4389230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41" name="object 1641"/>
          <p:cNvSpPr txBox="1"/>
          <p:nvPr/>
        </p:nvSpPr>
        <p:spPr>
          <a:xfrm>
            <a:off x="3906587" y="4389230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42" name="object 1642"/>
          <p:cNvSpPr txBox="1"/>
          <p:nvPr/>
        </p:nvSpPr>
        <p:spPr>
          <a:xfrm>
            <a:off x="4378156" y="4389230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43" name="object 1643"/>
          <p:cNvSpPr txBox="1"/>
          <p:nvPr/>
        </p:nvSpPr>
        <p:spPr>
          <a:xfrm>
            <a:off x="4712100" y="4389230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44" name="object 1644"/>
          <p:cNvSpPr txBox="1"/>
          <p:nvPr/>
        </p:nvSpPr>
        <p:spPr>
          <a:xfrm>
            <a:off x="5187717" y="4389230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45" name="object 1645"/>
          <p:cNvSpPr txBox="1"/>
          <p:nvPr/>
        </p:nvSpPr>
        <p:spPr>
          <a:xfrm>
            <a:off x="5659287" y="4389230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46" name="object 1646"/>
          <p:cNvSpPr txBox="1"/>
          <p:nvPr/>
        </p:nvSpPr>
        <p:spPr>
          <a:xfrm>
            <a:off x="5994243" y="4389230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47" name="object 1647"/>
          <p:cNvSpPr txBox="1"/>
          <p:nvPr/>
        </p:nvSpPr>
        <p:spPr>
          <a:xfrm>
            <a:off x="6455693" y="4388218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2470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48" name="object 1648"/>
          <p:cNvSpPr txBox="1"/>
          <p:nvPr/>
        </p:nvSpPr>
        <p:spPr>
          <a:xfrm>
            <a:off x="6919166" y="4389230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49" name="object 1649"/>
          <p:cNvSpPr txBox="1"/>
          <p:nvPr/>
        </p:nvSpPr>
        <p:spPr>
          <a:xfrm>
            <a:off x="7254122" y="4389230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50" name="object 1650"/>
          <p:cNvSpPr txBox="1"/>
          <p:nvPr/>
        </p:nvSpPr>
        <p:spPr>
          <a:xfrm>
            <a:off x="7781349" y="4389230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51" name="object 1651"/>
          <p:cNvSpPr txBox="1"/>
          <p:nvPr/>
        </p:nvSpPr>
        <p:spPr>
          <a:xfrm>
            <a:off x="8525133" y="4389230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3220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52" name="object 1652"/>
          <p:cNvSpPr txBox="1"/>
          <p:nvPr/>
        </p:nvSpPr>
        <p:spPr>
          <a:xfrm>
            <a:off x="9005809" y="4388218"/>
            <a:ext cx="29781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700</a:t>
            </a:r>
            <a:r>
              <a:rPr dirty="0" sz="550" spc="15" i="1">
                <a:latin typeface="ISOCPEUR"/>
                <a:cs typeface="ISOCPEUR"/>
              </a:rPr>
              <a:t> </a:t>
            </a:r>
            <a:r>
              <a:rPr dirty="0" sz="550" spc="6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53" name="object 1653"/>
          <p:cNvSpPr txBox="1"/>
          <p:nvPr/>
        </p:nvSpPr>
        <p:spPr>
          <a:xfrm>
            <a:off x="2234844" y="3474426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54" name="object 1654"/>
          <p:cNvSpPr txBox="1"/>
          <p:nvPr/>
        </p:nvSpPr>
        <p:spPr>
          <a:xfrm>
            <a:off x="2605218" y="3474426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55" name="object 1655"/>
          <p:cNvSpPr txBox="1"/>
          <p:nvPr/>
        </p:nvSpPr>
        <p:spPr>
          <a:xfrm>
            <a:off x="5060828" y="4080952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56" name="object 1656"/>
          <p:cNvSpPr txBox="1"/>
          <p:nvPr/>
        </p:nvSpPr>
        <p:spPr>
          <a:xfrm>
            <a:off x="5060828" y="3776086"/>
            <a:ext cx="99695" cy="1441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57" name="object 1657"/>
          <p:cNvSpPr txBox="1"/>
          <p:nvPr/>
        </p:nvSpPr>
        <p:spPr>
          <a:xfrm>
            <a:off x="5060828" y="3482799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58" name="object 1658"/>
          <p:cNvSpPr txBox="1"/>
          <p:nvPr/>
        </p:nvSpPr>
        <p:spPr>
          <a:xfrm>
            <a:off x="6341959" y="4080952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59" name="object 1659"/>
          <p:cNvSpPr txBox="1"/>
          <p:nvPr/>
        </p:nvSpPr>
        <p:spPr>
          <a:xfrm>
            <a:off x="6341959" y="3776086"/>
            <a:ext cx="99695" cy="1441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60" name="object 1660"/>
          <p:cNvSpPr txBox="1"/>
          <p:nvPr/>
        </p:nvSpPr>
        <p:spPr>
          <a:xfrm>
            <a:off x="6341959" y="3482799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61" name="object 1661"/>
          <p:cNvSpPr txBox="1"/>
          <p:nvPr/>
        </p:nvSpPr>
        <p:spPr>
          <a:xfrm>
            <a:off x="6341959" y="3169184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62" name="object 1662"/>
          <p:cNvSpPr txBox="1"/>
          <p:nvPr/>
        </p:nvSpPr>
        <p:spPr>
          <a:xfrm>
            <a:off x="3377336" y="2697247"/>
            <a:ext cx="1441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1010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63" name="object 1663"/>
          <p:cNvSpPr txBox="1"/>
          <p:nvPr/>
        </p:nvSpPr>
        <p:spPr>
          <a:xfrm>
            <a:off x="3866109" y="2696235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64" name="object 1664"/>
          <p:cNvSpPr txBox="1"/>
          <p:nvPr/>
        </p:nvSpPr>
        <p:spPr>
          <a:xfrm>
            <a:off x="4386252" y="2696235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1350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65" name="object 1665"/>
          <p:cNvSpPr txBox="1"/>
          <p:nvPr/>
        </p:nvSpPr>
        <p:spPr>
          <a:xfrm>
            <a:off x="4744483" y="2696235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1650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66" name="object 1666"/>
          <p:cNvSpPr txBox="1"/>
          <p:nvPr/>
        </p:nvSpPr>
        <p:spPr>
          <a:xfrm>
            <a:off x="5300044" y="2696235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67" name="object 1667"/>
          <p:cNvSpPr txBox="1"/>
          <p:nvPr/>
        </p:nvSpPr>
        <p:spPr>
          <a:xfrm>
            <a:off x="6017517" y="2696235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68" name="object 1668"/>
          <p:cNvSpPr txBox="1"/>
          <p:nvPr/>
        </p:nvSpPr>
        <p:spPr>
          <a:xfrm>
            <a:off x="6731955" y="2696235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2980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69" name="object 1669"/>
          <p:cNvSpPr txBox="1"/>
          <p:nvPr/>
        </p:nvSpPr>
        <p:spPr>
          <a:xfrm>
            <a:off x="7375556" y="2696235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2420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70" name="object 1670"/>
          <p:cNvSpPr txBox="1"/>
          <p:nvPr/>
        </p:nvSpPr>
        <p:spPr>
          <a:xfrm>
            <a:off x="7619041" y="3169184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71" name="object 1671"/>
          <p:cNvSpPr txBox="1"/>
          <p:nvPr/>
        </p:nvSpPr>
        <p:spPr>
          <a:xfrm>
            <a:off x="7619041" y="3488692"/>
            <a:ext cx="99695" cy="1441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72" name="object 1672"/>
          <p:cNvSpPr txBox="1"/>
          <p:nvPr/>
        </p:nvSpPr>
        <p:spPr>
          <a:xfrm>
            <a:off x="7619041" y="3772217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73" name="object 1673"/>
          <p:cNvSpPr txBox="1"/>
          <p:nvPr/>
        </p:nvSpPr>
        <p:spPr>
          <a:xfrm>
            <a:off x="7619041" y="4080952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74" name="object 1674"/>
          <p:cNvSpPr txBox="1"/>
          <p:nvPr/>
        </p:nvSpPr>
        <p:spPr>
          <a:xfrm>
            <a:off x="7619041" y="4414896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75" name="object 1675"/>
          <p:cNvSpPr txBox="1"/>
          <p:nvPr/>
        </p:nvSpPr>
        <p:spPr>
          <a:xfrm>
            <a:off x="7810696" y="3031191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76" name="object 1676"/>
          <p:cNvSpPr txBox="1"/>
          <p:nvPr/>
        </p:nvSpPr>
        <p:spPr>
          <a:xfrm>
            <a:off x="8098090" y="3031191"/>
            <a:ext cx="44069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98450" algn="l"/>
              </a:tabLst>
            </a:pPr>
            <a:r>
              <a:rPr dirty="0" sz="550" spc="10" i="1">
                <a:latin typeface="ISOCPEUR"/>
                <a:cs typeface="ISOCPEUR"/>
              </a:rPr>
              <a:t>1200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77" name="object 1677"/>
          <p:cNvSpPr txBox="1"/>
          <p:nvPr/>
        </p:nvSpPr>
        <p:spPr>
          <a:xfrm>
            <a:off x="8671866" y="3031191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78" name="object 1678"/>
          <p:cNvSpPr txBox="1"/>
          <p:nvPr/>
        </p:nvSpPr>
        <p:spPr>
          <a:xfrm>
            <a:off x="8951165" y="3031191"/>
            <a:ext cx="1441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79" name="object 1679"/>
          <p:cNvSpPr txBox="1"/>
          <p:nvPr/>
        </p:nvSpPr>
        <p:spPr>
          <a:xfrm>
            <a:off x="9214272" y="3167804"/>
            <a:ext cx="11938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0" name="object 1680"/>
          <p:cNvSpPr txBox="1"/>
          <p:nvPr/>
        </p:nvSpPr>
        <p:spPr>
          <a:xfrm>
            <a:off x="9282689" y="2717764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1" name="object 1681"/>
          <p:cNvSpPr txBox="1"/>
          <p:nvPr/>
        </p:nvSpPr>
        <p:spPr>
          <a:xfrm>
            <a:off x="9282689" y="2431382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2" name="object 1682"/>
          <p:cNvSpPr txBox="1"/>
          <p:nvPr/>
        </p:nvSpPr>
        <p:spPr>
          <a:xfrm>
            <a:off x="9282689" y="2143988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3" name="object 1683"/>
          <p:cNvSpPr txBox="1"/>
          <p:nvPr/>
        </p:nvSpPr>
        <p:spPr>
          <a:xfrm>
            <a:off x="6341959" y="1929870"/>
            <a:ext cx="99695" cy="2965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700</a:t>
            </a:r>
            <a:r>
              <a:rPr dirty="0" sz="550" i="1">
                <a:latin typeface="ISOCPEUR"/>
                <a:cs typeface="ISOCPEUR"/>
              </a:rPr>
              <a:t> </a:t>
            </a:r>
            <a:r>
              <a:rPr dirty="0" sz="550" spc="5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4" name="object 1684"/>
          <p:cNvSpPr txBox="1"/>
          <p:nvPr/>
        </p:nvSpPr>
        <p:spPr>
          <a:xfrm>
            <a:off x="5060828" y="1929870"/>
            <a:ext cx="99695" cy="2965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700</a:t>
            </a:r>
            <a:r>
              <a:rPr dirty="0" sz="550" i="1">
                <a:latin typeface="ISOCPEUR"/>
                <a:cs typeface="ISOCPEUR"/>
              </a:rPr>
              <a:t> </a:t>
            </a:r>
            <a:r>
              <a:rPr dirty="0" sz="550" spc="5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5" name="object 1685"/>
          <p:cNvSpPr txBox="1"/>
          <p:nvPr/>
        </p:nvSpPr>
        <p:spPr>
          <a:xfrm>
            <a:off x="7017325" y="2323837"/>
            <a:ext cx="296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700</a:t>
            </a:r>
            <a:r>
              <a:rPr dirty="0" sz="550" spc="15" i="1">
                <a:latin typeface="ISOCPEUR"/>
                <a:cs typeface="ISOCPEUR"/>
              </a:rPr>
              <a:t> </a:t>
            </a:r>
            <a:r>
              <a:rPr dirty="0" sz="550" spc="55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6" name="object 1686"/>
          <p:cNvSpPr txBox="1"/>
          <p:nvPr/>
        </p:nvSpPr>
        <p:spPr>
          <a:xfrm>
            <a:off x="7443974" y="1929870"/>
            <a:ext cx="99695" cy="2965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700</a:t>
            </a:r>
            <a:r>
              <a:rPr dirty="0" sz="550" i="1">
                <a:latin typeface="ISOCPEUR"/>
                <a:cs typeface="ISOCPEUR"/>
              </a:rPr>
              <a:t> </a:t>
            </a:r>
            <a:r>
              <a:rPr dirty="0" sz="550" spc="5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7" name="object 1687"/>
          <p:cNvSpPr txBox="1"/>
          <p:nvPr/>
        </p:nvSpPr>
        <p:spPr>
          <a:xfrm>
            <a:off x="3028213" y="2697247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1990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8" name="object 1688"/>
          <p:cNvSpPr txBox="1"/>
          <p:nvPr/>
        </p:nvSpPr>
        <p:spPr>
          <a:xfrm>
            <a:off x="5060828" y="2394952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9" name="object 1689"/>
          <p:cNvSpPr txBox="1"/>
          <p:nvPr/>
        </p:nvSpPr>
        <p:spPr>
          <a:xfrm>
            <a:off x="5060828" y="2813899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90" name="object 1690"/>
          <p:cNvSpPr txBox="1"/>
          <p:nvPr/>
        </p:nvSpPr>
        <p:spPr>
          <a:xfrm>
            <a:off x="5060828" y="3169184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91" name="object 1691"/>
          <p:cNvSpPr txBox="1"/>
          <p:nvPr/>
        </p:nvSpPr>
        <p:spPr>
          <a:xfrm>
            <a:off x="9239175" y="6736460"/>
            <a:ext cx="99695" cy="11938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92" name="object 1692"/>
          <p:cNvSpPr txBox="1"/>
          <p:nvPr/>
        </p:nvSpPr>
        <p:spPr>
          <a:xfrm>
            <a:off x="9423351" y="6298227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93" name="object 1693"/>
          <p:cNvSpPr txBox="1"/>
          <p:nvPr/>
        </p:nvSpPr>
        <p:spPr>
          <a:xfrm>
            <a:off x="9423351" y="5773024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2090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94" name="object 1694"/>
          <p:cNvSpPr txBox="1"/>
          <p:nvPr/>
        </p:nvSpPr>
        <p:spPr>
          <a:xfrm>
            <a:off x="9423351" y="5462592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95" name="object 1695"/>
          <p:cNvSpPr txBox="1"/>
          <p:nvPr/>
        </p:nvSpPr>
        <p:spPr>
          <a:xfrm>
            <a:off x="9423351" y="5294608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96" name="object 1696"/>
          <p:cNvSpPr txBox="1"/>
          <p:nvPr/>
        </p:nvSpPr>
        <p:spPr>
          <a:xfrm>
            <a:off x="9423351" y="4917746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2310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97" name="object 1697"/>
          <p:cNvSpPr txBox="1"/>
          <p:nvPr/>
        </p:nvSpPr>
        <p:spPr>
          <a:xfrm>
            <a:off x="9423351" y="4449213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1655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98" name="object 1698"/>
          <p:cNvSpPr txBox="1"/>
          <p:nvPr/>
        </p:nvSpPr>
        <p:spPr>
          <a:xfrm>
            <a:off x="9423351" y="4080952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99" name="object 1699"/>
          <p:cNvSpPr txBox="1"/>
          <p:nvPr/>
        </p:nvSpPr>
        <p:spPr>
          <a:xfrm>
            <a:off x="9423351" y="3745996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00" name="object 1700"/>
          <p:cNvSpPr txBox="1"/>
          <p:nvPr/>
        </p:nvSpPr>
        <p:spPr>
          <a:xfrm>
            <a:off x="9423351" y="3216656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3010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01" name="object 1701"/>
          <p:cNvSpPr txBox="1"/>
          <p:nvPr/>
        </p:nvSpPr>
        <p:spPr>
          <a:xfrm>
            <a:off x="6397616" y="5530066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02" name="object 1702"/>
          <p:cNvSpPr txBox="1"/>
          <p:nvPr/>
        </p:nvSpPr>
        <p:spPr>
          <a:xfrm>
            <a:off x="6397616" y="5196122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03" name="object 1703"/>
          <p:cNvSpPr txBox="1"/>
          <p:nvPr/>
        </p:nvSpPr>
        <p:spPr>
          <a:xfrm>
            <a:off x="5199465" y="5530066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04" name="object 1704"/>
          <p:cNvSpPr txBox="1"/>
          <p:nvPr/>
        </p:nvSpPr>
        <p:spPr>
          <a:xfrm>
            <a:off x="5199465" y="5196122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05" name="object 1705"/>
          <p:cNvSpPr txBox="1"/>
          <p:nvPr/>
        </p:nvSpPr>
        <p:spPr>
          <a:xfrm>
            <a:off x="4005363" y="5530066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06" name="object 1706"/>
          <p:cNvSpPr txBox="1"/>
          <p:nvPr/>
        </p:nvSpPr>
        <p:spPr>
          <a:xfrm>
            <a:off x="4005363" y="5196122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07" name="object 1707"/>
          <p:cNvSpPr txBox="1"/>
          <p:nvPr/>
        </p:nvSpPr>
        <p:spPr>
          <a:xfrm>
            <a:off x="9005809" y="5703754"/>
            <a:ext cx="29781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700</a:t>
            </a:r>
            <a:r>
              <a:rPr dirty="0" sz="550" spc="15" i="1">
                <a:latin typeface="ISOCPEUR"/>
                <a:cs typeface="ISOCPEUR"/>
              </a:rPr>
              <a:t> </a:t>
            </a:r>
            <a:r>
              <a:rPr dirty="0" sz="550" spc="6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08" name="object 1708"/>
          <p:cNvSpPr txBox="1"/>
          <p:nvPr/>
        </p:nvSpPr>
        <p:spPr>
          <a:xfrm>
            <a:off x="7510762" y="5196122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09" name="object 1709"/>
          <p:cNvSpPr txBox="1"/>
          <p:nvPr/>
        </p:nvSpPr>
        <p:spPr>
          <a:xfrm>
            <a:off x="7510762" y="5530066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10" name="object 1710"/>
          <p:cNvSpPr txBox="1"/>
          <p:nvPr/>
        </p:nvSpPr>
        <p:spPr>
          <a:xfrm>
            <a:off x="7902388" y="5272167"/>
            <a:ext cx="99695" cy="11938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910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11" name="object 1711"/>
          <p:cNvSpPr txBox="1"/>
          <p:nvPr/>
        </p:nvSpPr>
        <p:spPr>
          <a:xfrm>
            <a:off x="7902388" y="5606052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2090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12" name="object 1712"/>
          <p:cNvSpPr txBox="1"/>
          <p:nvPr/>
        </p:nvSpPr>
        <p:spPr>
          <a:xfrm>
            <a:off x="8097077" y="4935684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13" name="object 1713"/>
          <p:cNvSpPr txBox="1"/>
          <p:nvPr/>
        </p:nvSpPr>
        <p:spPr>
          <a:xfrm>
            <a:off x="7902388" y="4858220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2355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714" name="object 1714"/>
          <p:cNvSpPr txBox="1"/>
          <p:nvPr/>
        </p:nvSpPr>
        <p:spPr>
          <a:xfrm>
            <a:off x="4130228" y="2945076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15" name="object 1715"/>
          <p:cNvSpPr txBox="1"/>
          <p:nvPr/>
        </p:nvSpPr>
        <p:spPr>
          <a:xfrm>
            <a:off x="4800140" y="2945076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16" name="object 1716"/>
          <p:cNvSpPr txBox="1"/>
          <p:nvPr/>
        </p:nvSpPr>
        <p:spPr>
          <a:xfrm>
            <a:off x="5412371" y="2945076"/>
            <a:ext cx="1308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17" name="object 1717"/>
          <p:cNvSpPr txBox="1"/>
          <p:nvPr/>
        </p:nvSpPr>
        <p:spPr>
          <a:xfrm>
            <a:off x="6081271" y="2945076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18" name="object 1718"/>
          <p:cNvSpPr txBox="1"/>
          <p:nvPr/>
        </p:nvSpPr>
        <p:spPr>
          <a:xfrm>
            <a:off x="8732583" y="2514997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19" name="object 1719"/>
          <p:cNvSpPr txBox="1"/>
          <p:nvPr/>
        </p:nvSpPr>
        <p:spPr>
          <a:xfrm>
            <a:off x="8732583" y="2228615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0" name="object 1720"/>
          <p:cNvSpPr txBox="1"/>
          <p:nvPr/>
        </p:nvSpPr>
        <p:spPr>
          <a:xfrm>
            <a:off x="3796284" y="3280032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1" name="object 1721"/>
          <p:cNvSpPr txBox="1"/>
          <p:nvPr/>
        </p:nvSpPr>
        <p:spPr>
          <a:xfrm>
            <a:off x="6672250" y="5305959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2" name="object 1722"/>
          <p:cNvSpPr txBox="1"/>
          <p:nvPr/>
        </p:nvSpPr>
        <p:spPr>
          <a:xfrm>
            <a:off x="6839222" y="4971003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3" name="object 1723"/>
          <p:cNvSpPr txBox="1"/>
          <p:nvPr/>
        </p:nvSpPr>
        <p:spPr>
          <a:xfrm>
            <a:off x="6991015" y="5276612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4" name="object 1724"/>
          <p:cNvSpPr txBox="1"/>
          <p:nvPr/>
        </p:nvSpPr>
        <p:spPr>
          <a:xfrm>
            <a:off x="7174178" y="4971003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5" name="object 1725"/>
          <p:cNvSpPr txBox="1"/>
          <p:nvPr/>
        </p:nvSpPr>
        <p:spPr>
          <a:xfrm>
            <a:off x="7341150" y="5305959"/>
            <a:ext cx="1308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6" name="object 1726"/>
          <p:cNvSpPr txBox="1"/>
          <p:nvPr/>
        </p:nvSpPr>
        <p:spPr>
          <a:xfrm>
            <a:off x="7656879" y="5088389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7" name="object 1727"/>
          <p:cNvSpPr txBox="1"/>
          <p:nvPr/>
        </p:nvSpPr>
        <p:spPr>
          <a:xfrm>
            <a:off x="8374352" y="5088389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8" name="object 1728"/>
          <p:cNvSpPr txBox="1"/>
          <p:nvPr/>
        </p:nvSpPr>
        <p:spPr>
          <a:xfrm>
            <a:off x="8828719" y="5138987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9" name="object 1729"/>
          <p:cNvSpPr txBox="1"/>
          <p:nvPr/>
        </p:nvSpPr>
        <p:spPr>
          <a:xfrm>
            <a:off x="9162663" y="5138987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30" name="object 1730"/>
          <p:cNvSpPr txBox="1"/>
          <p:nvPr/>
        </p:nvSpPr>
        <p:spPr>
          <a:xfrm>
            <a:off x="8828719" y="5473943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31" name="object 1731"/>
          <p:cNvSpPr txBox="1"/>
          <p:nvPr/>
        </p:nvSpPr>
        <p:spPr>
          <a:xfrm>
            <a:off x="9162663" y="5473943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32" name="object 1732"/>
          <p:cNvSpPr txBox="1"/>
          <p:nvPr/>
        </p:nvSpPr>
        <p:spPr>
          <a:xfrm>
            <a:off x="7656879" y="5805863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33" name="object 1733"/>
          <p:cNvSpPr txBox="1"/>
          <p:nvPr/>
        </p:nvSpPr>
        <p:spPr>
          <a:xfrm>
            <a:off x="8374352" y="5805863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34" name="object 1734"/>
          <p:cNvSpPr txBox="1"/>
          <p:nvPr/>
        </p:nvSpPr>
        <p:spPr>
          <a:xfrm>
            <a:off x="9019977" y="5972835"/>
            <a:ext cx="1308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35" name="object 1735"/>
          <p:cNvSpPr txBox="1"/>
          <p:nvPr/>
        </p:nvSpPr>
        <p:spPr>
          <a:xfrm>
            <a:off x="1943401" y="5997121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36" name="object 1736"/>
          <p:cNvSpPr txBox="1"/>
          <p:nvPr/>
        </p:nvSpPr>
        <p:spPr>
          <a:xfrm>
            <a:off x="2636588" y="5972835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37" name="object 1737"/>
          <p:cNvSpPr txBox="1"/>
          <p:nvPr/>
        </p:nvSpPr>
        <p:spPr>
          <a:xfrm>
            <a:off x="4070523" y="5972835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38" name="object 1738"/>
          <p:cNvSpPr txBox="1"/>
          <p:nvPr/>
        </p:nvSpPr>
        <p:spPr>
          <a:xfrm>
            <a:off x="5233255" y="5972835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39" name="object 1739"/>
          <p:cNvSpPr txBox="1"/>
          <p:nvPr/>
        </p:nvSpPr>
        <p:spPr>
          <a:xfrm>
            <a:off x="6581175" y="5972835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40" name="object 1740"/>
          <p:cNvSpPr txBox="1"/>
          <p:nvPr/>
        </p:nvSpPr>
        <p:spPr>
          <a:xfrm>
            <a:off x="1943401" y="6523336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41" name="object 1741"/>
          <p:cNvSpPr txBox="1"/>
          <p:nvPr/>
        </p:nvSpPr>
        <p:spPr>
          <a:xfrm>
            <a:off x="2489855" y="6520050"/>
            <a:ext cx="29019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 </a:t>
            </a:r>
            <a:r>
              <a:rPr dirty="0" sz="700" spc="-60" u="sng">
                <a:latin typeface="Times New Roman"/>
                <a:cs typeface="Times New Roman"/>
              </a:rPr>
              <a:t> </a:t>
            </a:r>
            <a:r>
              <a:rPr dirty="0" sz="700">
                <a:latin typeface="Times New Roman"/>
                <a:cs typeface="Times New Roman"/>
              </a:rPr>
              <a:t>  </a:t>
            </a:r>
            <a:r>
              <a:rPr dirty="0" sz="700" spc="-25">
                <a:latin typeface="Times New Roman"/>
                <a:cs typeface="Times New Roman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198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42" name="object 1742"/>
          <p:cNvSpPr txBox="1"/>
          <p:nvPr/>
        </p:nvSpPr>
        <p:spPr>
          <a:xfrm>
            <a:off x="2967496" y="6520050"/>
            <a:ext cx="52959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98780" algn="l"/>
              </a:tabLst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 </a:t>
            </a:r>
            <a:r>
              <a:rPr dirty="0" sz="700" spc="-60" u="sng">
                <a:latin typeface="Times New Roman"/>
                <a:cs typeface="Times New Roman"/>
              </a:rPr>
              <a:t> </a:t>
            </a:r>
            <a:r>
              <a:rPr dirty="0" sz="700">
                <a:latin typeface="Times New Roman"/>
                <a:cs typeface="Times New Roman"/>
              </a:rPr>
              <a:t> </a:t>
            </a:r>
            <a:r>
              <a:rPr dirty="0" sz="700" spc="-55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r>
              <a:rPr dirty="0" sz="700" spc="5" i="1" u="sng">
                <a:latin typeface="ISOCPEUR"/>
                <a:cs typeface="ISOCPEUR"/>
              </a:rPr>
              <a:t>1</a:t>
            </a:r>
            <a:r>
              <a:rPr dirty="0" sz="700" spc="10" i="1">
                <a:latin typeface="ISOCPEUR"/>
                <a:cs typeface="ISOCPEUR"/>
              </a:rPr>
              <a:t>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43" name="object 1743"/>
          <p:cNvSpPr txBox="1"/>
          <p:nvPr/>
        </p:nvSpPr>
        <p:spPr>
          <a:xfrm>
            <a:off x="3923790" y="6520050"/>
            <a:ext cx="31369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 </a:t>
            </a:r>
            <a:r>
              <a:rPr dirty="0" sz="700" spc="-60" u="sng">
                <a:latin typeface="Times New Roman"/>
                <a:cs typeface="Times New Roman"/>
              </a:rPr>
              <a:t> </a:t>
            </a:r>
            <a:r>
              <a:rPr dirty="0" sz="700">
                <a:latin typeface="Times New Roman"/>
                <a:cs typeface="Times New Roman"/>
              </a:rPr>
              <a:t>  </a:t>
            </a:r>
            <a:r>
              <a:rPr dirty="0" sz="700" spc="65">
                <a:latin typeface="Times New Roman"/>
                <a:cs typeface="Times New Roman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44" name="object 1744"/>
          <p:cNvSpPr txBox="1"/>
          <p:nvPr/>
        </p:nvSpPr>
        <p:spPr>
          <a:xfrm>
            <a:off x="4402443" y="6520050"/>
            <a:ext cx="1085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95250" algn="l"/>
              </a:tabLst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45" name="object 1745"/>
          <p:cNvSpPr txBox="1"/>
          <p:nvPr/>
        </p:nvSpPr>
        <p:spPr>
          <a:xfrm>
            <a:off x="4799128" y="6523336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46" name="object 1746"/>
          <p:cNvSpPr txBox="1"/>
          <p:nvPr/>
        </p:nvSpPr>
        <p:spPr>
          <a:xfrm>
            <a:off x="5358738" y="6520050"/>
            <a:ext cx="31369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 </a:t>
            </a:r>
            <a:r>
              <a:rPr dirty="0" sz="700" spc="-60" u="sng">
                <a:latin typeface="Times New Roman"/>
                <a:cs typeface="Times New Roman"/>
              </a:rPr>
              <a:t> </a:t>
            </a:r>
            <a:r>
              <a:rPr dirty="0" sz="700">
                <a:latin typeface="Times New Roman"/>
                <a:cs typeface="Times New Roman"/>
              </a:rPr>
              <a:t>  </a:t>
            </a:r>
            <a:r>
              <a:rPr dirty="0" sz="700" spc="65">
                <a:latin typeface="Times New Roman"/>
                <a:cs typeface="Times New Roman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202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47" name="object 1747"/>
          <p:cNvSpPr txBox="1"/>
          <p:nvPr/>
        </p:nvSpPr>
        <p:spPr>
          <a:xfrm>
            <a:off x="5836379" y="6520050"/>
            <a:ext cx="1085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95250" algn="l"/>
              </a:tabLst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48" name="object 1748"/>
          <p:cNvSpPr txBox="1"/>
          <p:nvPr/>
        </p:nvSpPr>
        <p:spPr>
          <a:xfrm>
            <a:off x="6234075" y="6523336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49" name="object 1749"/>
          <p:cNvSpPr txBox="1"/>
          <p:nvPr/>
        </p:nvSpPr>
        <p:spPr>
          <a:xfrm>
            <a:off x="6792672" y="6520050"/>
            <a:ext cx="31940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 </a:t>
            </a:r>
            <a:r>
              <a:rPr dirty="0" sz="700" spc="-60" u="sng">
                <a:latin typeface="Times New Roman"/>
                <a:cs typeface="Times New Roman"/>
              </a:rPr>
              <a:t> </a:t>
            </a:r>
            <a:r>
              <a:rPr dirty="0" sz="700">
                <a:latin typeface="Times New Roman"/>
                <a:cs typeface="Times New Roman"/>
              </a:rPr>
              <a:t>  </a:t>
            </a:r>
            <a:r>
              <a:rPr dirty="0" sz="700" spc="65">
                <a:latin typeface="Times New Roman"/>
                <a:cs typeface="Times New Roman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204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50" name="object 1750"/>
          <p:cNvSpPr txBox="1"/>
          <p:nvPr/>
        </p:nvSpPr>
        <p:spPr>
          <a:xfrm>
            <a:off x="7271325" y="6520050"/>
            <a:ext cx="55245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08940" algn="l"/>
              </a:tabLst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 </a:t>
            </a:r>
            <a:r>
              <a:rPr dirty="0" sz="700" spc="-60" u="sng">
                <a:latin typeface="Times New Roman"/>
                <a:cs typeface="Times New Roman"/>
              </a:rPr>
              <a:t> </a:t>
            </a:r>
            <a:r>
              <a:rPr dirty="0" sz="700">
                <a:latin typeface="Times New Roman"/>
                <a:cs typeface="Times New Roman"/>
              </a:rPr>
              <a:t> </a:t>
            </a:r>
            <a:r>
              <a:rPr dirty="0" sz="700" spc="-65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205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51" name="object 1751"/>
          <p:cNvSpPr txBox="1"/>
          <p:nvPr/>
        </p:nvSpPr>
        <p:spPr>
          <a:xfrm>
            <a:off x="8227620" y="6520050"/>
            <a:ext cx="31369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 </a:t>
            </a:r>
            <a:r>
              <a:rPr dirty="0" sz="700" spc="-60" u="sng">
                <a:latin typeface="Times New Roman"/>
                <a:cs typeface="Times New Roman"/>
              </a:rPr>
              <a:t> </a:t>
            </a:r>
            <a:r>
              <a:rPr dirty="0" sz="700">
                <a:latin typeface="Times New Roman"/>
                <a:cs typeface="Times New Roman"/>
              </a:rPr>
              <a:t>  </a:t>
            </a:r>
            <a:r>
              <a:rPr dirty="0" sz="700" spc="65">
                <a:latin typeface="Times New Roman"/>
                <a:cs typeface="Times New Roman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206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52" name="object 1752"/>
          <p:cNvSpPr txBox="1"/>
          <p:nvPr/>
        </p:nvSpPr>
        <p:spPr>
          <a:xfrm>
            <a:off x="8705260" y="6520050"/>
            <a:ext cx="1085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95250" algn="l"/>
              </a:tabLst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753" name="object 1753"/>
          <p:cNvSpPr txBox="1"/>
          <p:nvPr/>
        </p:nvSpPr>
        <p:spPr>
          <a:xfrm>
            <a:off x="9006822" y="6523336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54" name="object 1754"/>
          <p:cNvSpPr/>
          <p:nvPr/>
        </p:nvSpPr>
        <p:spPr>
          <a:xfrm>
            <a:off x="9781522" y="3744557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238820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9763307" y="3863967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59" h="120014">
                <a:moveTo>
                  <a:pt x="35418" y="0"/>
                </a:moveTo>
                <a:lnTo>
                  <a:pt x="0" y="0"/>
                </a:lnTo>
                <a:lnTo>
                  <a:pt x="18215" y="119410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9763307" y="3863967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59" h="120014">
                <a:moveTo>
                  <a:pt x="35418" y="0"/>
                </a:moveTo>
                <a:lnTo>
                  <a:pt x="18215" y="119410"/>
                </a:lnTo>
                <a:lnTo>
                  <a:pt x="0" y="0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9590263" y="3983377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9590263" y="3977305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5" h="12700">
                <a:moveTo>
                  <a:pt x="238820" y="12143"/>
                </a:moveTo>
                <a:lnTo>
                  <a:pt x="238820" y="0"/>
                </a:lnTo>
                <a:lnTo>
                  <a:pt x="0" y="12143"/>
                </a:lnTo>
                <a:lnTo>
                  <a:pt x="238820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9590263" y="3977305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5" h="12700">
                <a:moveTo>
                  <a:pt x="238820" y="0"/>
                </a:moveTo>
                <a:lnTo>
                  <a:pt x="0" y="12143"/>
                </a:lnTo>
                <a:lnTo>
                  <a:pt x="0" y="0"/>
                </a:lnTo>
                <a:lnTo>
                  <a:pt x="23882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8663315" y="3744557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238820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8645100" y="3863967"/>
            <a:ext cx="36830" cy="120014"/>
          </a:xfrm>
          <a:custGeom>
            <a:avLst/>
            <a:gdLst/>
            <a:ahLst/>
            <a:cxnLst/>
            <a:rect l="l" t="t" r="r" b="b"/>
            <a:pathLst>
              <a:path w="36829" h="120014">
                <a:moveTo>
                  <a:pt x="36430" y="0"/>
                </a:moveTo>
                <a:lnTo>
                  <a:pt x="0" y="0"/>
                </a:lnTo>
                <a:lnTo>
                  <a:pt x="18215" y="119410"/>
                </a:lnTo>
                <a:lnTo>
                  <a:pt x="36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8645100" y="3863967"/>
            <a:ext cx="36830" cy="120014"/>
          </a:xfrm>
          <a:custGeom>
            <a:avLst/>
            <a:gdLst/>
            <a:ahLst/>
            <a:cxnLst/>
            <a:rect l="l" t="t" r="r" b="b"/>
            <a:pathLst>
              <a:path w="36829" h="120014">
                <a:moveTo>
                  <a:pt x="36430" y="0"/>
                </a:moveTo>
                <a:lnTo>
                  <a:pt x="18215" y="119410"/>
                </a:lnTo>
                <a:lnTo>
                  <a:pt x="0" y="0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8615753" y="3983377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8615753" y="3977305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5" h="12700">
                <a:moveTo>
                  <a:pt x="238820" y="12143"/>
                </a:moveTo>
                <a:lnTo>
                  <a:pt x="238820" y="0"/>
                </a:lnTo>
                <a:lnTo>
                  <a:pt x="0" y="12143"/>
                </a:lnTo>
                <a:lnTo>
                  <a:pt x="238820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8615753" y="3977305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5" h="12700">
                <a:moveTo>
                  <a:pt x="238820" y="0"/>
                </a:moveTo>
                <a:lnTo>
                  <a:pt x="0" y="12143"/>
                </a:lnTo>
                <a:lnTo>
                  <a:pt x="0" y="0"/>
                </a:lnTo>
                <a:lnTo>
                  <a:pt x="23882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 txBox="1"/>
          <p:nvPr/>
        </p:nvSpPr>
        <p:spPr>
          <a:xfrm>
            <a:off x="9806264" y="3715985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767" name="object 1767"/>
          <p:cNvSpPr txBox="1"/>
          <p:nvPr/>
        </p:nvSpPr>
        <p:spPr>
          <a:xfrm>
            <a:off x="8532217" y="3715985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768" name="object 1768"/>
          <p:cNvSpPr/>
          <p:nvPr/>
        </p:nvSpPr>
        <p:spPr>
          <a:xfrm>
            <a:off x="11694110" y="6596236"/>
            <a:ext cx="0" cy="609600"/>
          </a:xfrm>
          <a:custGeom>
            <a:avLst/>
            <a:gdLst/>
            <a:ahLst/>
            <a:cxnLst/>
            <a:rect l="l" t="t" r="r" b="b"/>
            <a:pathLst>
              <a:path w="0" h="609600">
                <a:moveTo>
                  <a:pt x="0" y="0"/>
                </a:moveTo>
                <a:lnTo>
                  <a:pt x="0" y="6091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11575064" y="720453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 txBox="1"/>
          <p:nvPr/>
        </p:nvSpPr>
        <p:spPr>
          <a:xfrm>
            <a:off x="11653074" y="7254783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771" name="object 1771"/>
          <p:cNvSpPr/>
          <p:nvPr/>
        </p:nvSpPr>
        <p:spPr>
          <a:xfrm>
            <a:off x="11694110" y="1128662"/>
            <a:ext cx="0" cy="986155"/>
          </a:xfrm>
          <a:custGeom>
            <a:avLst/>
            <a:gdLst/>
            <a:ahLst/>
            <a:cxnLst/>
            <a:rect l="l" t="t" r="r" b="b"/>
            <a:pathLst>
              <a:path w="0" h="986155">
                <a:moveTo>
                  <a:pt x="0" y="0"/>
                </a:moveTo>
                <a:lnTo>
                  <a:pt x="0" y="9856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11694110" y="217400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11694110" y="229341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11694110" y="265164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11694110" y="277207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11694110" y="313030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11694110" y="324971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11694110" y="360794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11694110" y="372836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11694110" y="408659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11694110" y="420600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11694110" y="456423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11694110" y="4683647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11694110" y="504289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11694110" y="516230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11694110" y="552053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11694110" y="563994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11694110" y="599918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11694110" y="611859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11694110" y="647682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10895680" y="6481885"/>
            <a:ext cx="628015" cy="0"/>
          </a:xfrm>
          <a:custGeom>
            <a:avLst/>
            <a:gdLst/>
            <a:ahLst/>
            <a:cxnLst/>
            <a:rect l="l" t="t" r="r" b="b"/>
            <a:pathLst>
              <a:path w="628015" h="0">
                <a:moveTo>
                  <a:pt x="0" y="0"/>
                </a:moveTo>
                <a:lnTo>
                  <a:pt x="6274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10657225" y="6361575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 txBox="1"/>
          <p:nvPr/>
        </p:nvSpPr>
        <p:spPr>
          <a:xfrm>
            <a:off x="10724103" y="6410816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794" name="object 1794"/>
          <p:cNvSpPr/>
          <p:nvPr/>
        </p:nvSpPr>
        <p:spPr>
          <a:xfrm>
            <a:off x="18396264" y="6481885"/>
            <a:ext cx="388620" cy="0"/>
          </a:xfrm>
          <a:custGeom>
            <a:avLst/>
            <a:gdLst/>
            <a:ahLst/>
            <a:cxnLst/>
            <a:rect l="l" t="t" r="r" b="b"/>
            <a:pathLst>
              <a:path w="388619" h="0">
                <a:moveTo>
                  <a:pt x="38858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18276853" y="648188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17917610" y="648188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17798200" y="648188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17439969" y="648188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17320559" y="648188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16961316" y="648188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16841906" y="648188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16483676" y="648188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16364266" y="648188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16005023" y="648188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15885613" y="648188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15527382" y="648188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15407971" y="648188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15049740" y="648188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14929318" y="648188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14571087" y="648188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14451677" y="648188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14093446" y="648188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13973024" y="648188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3614793" y="648188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3495384" y="648188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13137153" y="648188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13016731" y="648188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12658499" y="648188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12539089" y="648188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2180858" y="648188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2060436" y="648188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1702205" y="648188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1582795" y="648188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3147271" y="6581056"/>
            <a:ext cx="0" cy="622935"/>
          </a:xfrm>
          <a:custGeom>
            <a:avLst/>
            <a:gdLst/>
            <a:ahLst/>
            <a:cxnLst/>
            <a:rect l="l" t="t" r="r" b="b"/>
            <a:pathLst>
              <a:path w="0" h="622934">
                <a:moveTo>
                  <a:pt x="0" y="0"/>
                </a:moveTo>
                <a:lnTo>
                  <a:pt x="0" y="6223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3028226" y="720250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 txBox="1"/>
          <p:nvPr/>
        </p:nvSpPr>
        <p:spPr>
          <a:xfrm>
            <a:off x="13069806" y="7251748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2а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827" name="object 1827"/>
          <p:cNvSpPr/>
          <p:nvPr/>
        </p:nvSpPr>
        <p:spPr>
          <a:xfrm>
            <a:off x="13147271" y="4584476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4">
                <a:moveTo>
                  <a:pt x="0" y="0"/>
                </a:moveTo>
                <a:lnTo>
                  <a:pt x="0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3147271" y="502669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3147271" y="514712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3147271" y="550535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3147271" y="562476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3147271" y="598299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3147271" y="6102403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3147271" y="646164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4342386" y="6818865"/>
            <a:ext cx="0" cy="396875"/>
          </a:xfrm>
          <a:custGeom>
            <a:avLst/>
            <a:gdLst/>
            <a:ahLst/>
            <a:cxnLst/>
            <a:rect l="l" t="t" r="r" b="b"/>
            <a:pathLst>
              <a:path w="0" h="396875">
                <a:moveTo>
                  <a:pt x="0" y="0"/>
                </a:moveTo>
                <a:lnTo>
                  <a:pt x="0" y="3966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4223341" y="721465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 txBox="1"/>
          <p:nvPr/>
        </p:nvSpPr>
        <p:spPr>
          <a:xfrm>
            <a:off x="14264921" y="7263891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3а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838" name="object 1838"/>
          <p:cNvSpPr/>
          <p:nvPr/>
        </p:nvSpPr>
        <p:spPr>
          <a:xfrm>
            <a:off x="14342386" y="4584476"/>
            <a:ext cx="0" cy="149860"/>
          </a:xfrm>
          <a:custGeom>
            <a:avLst/>
            <a:gdLst/>
            <a:ahLst/>
            <a:cxnLst/>
            <a:rect l="l" t="t" r="r" b="b"/>
            <a:pathLst>
              <a:path w="0" h="149860">
                <a:moveTo>
                  <a:pt x="0" y="0"/>
                </a:moveTo>
                <a:lnTo>
                  <a:pt x="0" y="1497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4342386" y="479395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4342386" y="491336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4342386" y="527260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4342386" y="539201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4342386" y="575024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4342386" y="586965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4342386" y="6227885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4342386" y="634830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4342386" y="670653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0841035" y="5288794"/>
            <a:ext cx="415925" cy="0"/>
          </a:xfrm>
          <a:custGeom>
            <a:avLst/>
            <a:gdLst/>
            <a:ahLst/>
            <a:cxnLst/>
            <a:rect l="l" t="t" r="r" b="b"/>
            <a:pathLst>
              <a:path w="415925" h="0">
                <a:moveTo>
                  <a:pt x="0" y="0"/>
                </a:moveTo>
                <a:lnTo>
                  <a:pt x="415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0602579" y="516848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 txBox="1"/>
          <p:nvPr/>
        </p:nvSpPr>
        <p:spPr>
          <a:xfrm>
            <a:off x="10672494" y="5217725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851" name="object 1851"/>
          <p:cNvSpPr/>
          <p:nvPr/>
        </p:nvSpPr>
        <p:spPr>
          <a:xfrm>
            <a:off x="18607761" y="5288794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5" h="0">
                <a:moveTo>
                  <a:pt x="1770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8488352" y="528879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8130121" y="528879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8010709" y="528879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7651468" y="528879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7532056" y="528879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7173826" y="528879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7054416" y="528879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6695173" y="528879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6575763" y="528879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6217532" y="528879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6098122" y="528879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5738879" y="528879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5619469" y="528879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5261239" y="528879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5141827" y="528879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4782586" y="528879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4663174" y="528879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4304943" y="528879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4185534" y="528879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3826290" y="528879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3706881" y="528879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3348650" y="528879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3229240" y="528879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2869997" y="528879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2750587" y="528879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2392356" y="528879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2272946" y="528879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1913703" y="528879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1794293" y="528879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1436062" y="528879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1316651" y="528879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6733628" y="6761184"/>
            <a:ext cx="0" cy="454659"/>
          </a:xfrm>
          <a:custGeom>
            <a:avLst/>
            <a:gdLst/>
            <a:ahLst/>
            <a:cxnLst/>
            <a:rect l="l" t="t" r="r" b="b"/>
            <a:pathLst>
              <a:path w="0" h="454659">
                <a:moveTo>
                  <a:pt x="0" y="0"/>
                </a:moveTo>
                <a:lnTo>
                  <a:pt x="0" y="4543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6614582" y="721465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 txBox="1"/>
          <p:nvPr/>
        </p:nvSpPr>
        <p:spPr>
          <a:xfrm>
            <a:off x="16686521" y="7263891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886" name="object 1886"/>
          <p:cNvSpPr/>
          <p:nvPr/>
        </p:nvSpPr>
        <p:spPr>
          <a:xfrm>
            <a:off x="16733628" y="1128662"/>
            <a:ext cx="0" cy="672465"/>
          </a:xfrm>
          <a:custGeom>
            <a:avLst/>
            <a:gdLst/>
            <a:ahLst/>
            <a:cxnLst/>
            <a:rect l="l" t="t" r="r" b="b"/>
            <a:pathLst>
              <a:path w="0" h="672464">
                <a:moveTo>
                  <a:pt x="0" y="0"/>
                </a:moveTo>
                <a:lnTo>
                  <a:pt x="0" y="671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6733628" y="186030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6733628" y="1979713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6733628" y="233895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6733628" y="245836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6733628" y="281659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6733628" y="2936007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6733628" y="329525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6733628" y="341466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6733628" y="377289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6733628" y="389230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6733628" y="425154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6733628" y="437095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6733628" y="472918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6733628" y="4848595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6733628" y="520783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6733628" y="532724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6733628" y="568547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6733628" y="580488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6733628" y="616413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6733628" y="628354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6733628" y="664177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8722113" y="6615462"/>
            <a:ext cx="0" cy="600075"/>
          </a:xfrm>
          <a:custGeom>
            <a:avLst/>
            <a:gdLst/>
            <a:ahLst/>
            <a:cxnLst/>
            <a:rect l="l" t="t" r="r" b="b"/>
            <a:pathLst>
              <a:path w="0" h="600075">
                <a:moveTo>
                  <a:pt x="0" y="0"/>
                </a:moveTo>
                <a:lnTo>
                  <a:pt x="0" y="6000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8603067" y="721465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 txBox="1"/>
          <p:nvPr/>
        </p:nvSpPr>
        <p:spPr>
          <a:xfrm>
            <a:off x="18677028" y="7263891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911" name="object 1911"/>
          <p:cNvSpPr/>
          <p:nvPr/>
        </p:nvSpPr>
        <p:spPr>
          <a:xfrm>
            <a:off x="18722113" y="1128662"/>
            <a:ext cx="0" cy="1028700"/>
          </a:xfrm>
          <a:custGeom>
            <a:avLst/>
            <a:gdLst/>
            <a:ahLst/>
            <a:cxnLst/>
            <a:rect l="l" t="t" r="r" b="b"/>
            <a:pathLst>
              <a:path w="0" h="1028700">
                <a:moveTo>
                  <a:pt x="0" y="0"/>
                </a:moveTo>
                <a:lnTo>
                  <a:pt x="0" y="10281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8722113" y="221651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8722113" y="233592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8722113" y="269415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8722113" y="281457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8722113" y="317280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8722113" y="329221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8722113" y="365044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8722113" y="3769855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8722113" y="412909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8722113" y="424850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8722113" y="460673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8722113" y="472614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8722113" y="508539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8722113" y="520480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8722113" y="556303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8722113" y="5682443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8722113" y="604168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8722113" y="616109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8722113" y="651932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0841035" y="3838668"/>
            <a:ext cx="415925" cy="0"/>
          </a:xfrm>
          <a:custGeom>
            <a:avLst/>
            <a:gdLst/>
            <a:ahLst/>
            <a:cxnLst/>
            <a:rect l="l" t="t" r="r" b="b"/>
            <a:pathLst>
              <a:path w="415925" h="0">
                <a:moveTo>
                  <a:pt x="0" y="0"/>
                </a:moveTo>
                <a:lnTo>
                  <a:pt x="415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0602579" y="371835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 txBox="1"/>
          <p:nvPr/>
        </p:nvSpPr>
        <p:spPr>
          <a:xfrm>
            <a:off x="10672494" y="3767599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В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934" name="object 1934"/>
          <p:cNvSpPr/>
          <p:nvPr/>
        </p:nvSpPr>
        <p:spPr>
          <a:xfrm>
            <a:off x="18607761" y="3838668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5" h="0">
                <a:moveTo>
                  <a:pt x="1770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8488352" y="38386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8130121" y="383866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8010709" y="38386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7651468" y="383866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7532056" y="38386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7173826" y="383866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7054416" y="38386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6695173" y="383866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6575763" y="38386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6217532" y="383866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6098122" y="38386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5738879" y="383866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5619469" y="38386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5261239" y="383866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5141827" y="38386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4782586" y="383866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4663174" y="38386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4304943" y="383866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4185534" y="38386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3826290" y="383866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3706881" y="38386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3348650" y="383866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3229240" y="38386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2869997" y="383866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2750587" y="38386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2392356" y="383866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2272946" y="38386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1913703" y="383866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1794293" y="38386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1436062" y="383866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1316651" y="38386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6673923" y="5229089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5477796" y="5229089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14282681" y="5229089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13087567" y="5229089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11634404" y="377896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11634404" y="5229089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18662406" y="377896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18662406" y="5229089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12850770" y="377896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14131900" y="377896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15414043" y="377896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16673923" y="377896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10841035" y="3262868"/>
            <a:ext cx="415925" cy="0"/>
          </a:xfrm>
          <a:custGeom>
            <a:avLst/>
            <a:gdLst/>
            <a:ahLst/>
            <a:cxnLst/>
            <a:rect l="l" t="t" r="r" b="b"/>
            <a:pathLst>
              <a:path w="415925" h="0">
                <a:moveTo>
                  <a:pt x="0" y="0"/>
                </a:moveTo>
                <a:lnTo>
                  <a:pt x="415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10602579" y="314255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 txBox="1"/>
          <p:nvPr/>
        </p:nvSpPr>
        <p:spPr>
          <a:xfrm>
            <a:off x="10672494" y="3191799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Г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981" name="object 1981"/>
          <p:cNvSpPr/>
          <p:nvPr/>
        </p:nvSpPr>
        <p:spPr>
          <a:xfrm>
            <a:off x="18607761" y="3262868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5" h="0">
                <a:moveTo>
                  <a:pt x="1770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18130121" y="326286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18010709" y="32628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17651468" y="326286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17532056" y="32628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17173826" y="326286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17054416" y="32628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16695173" y="326286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16575763" y="32628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16217532" y="326286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16098122" y="32628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15738879" y="326286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15619469" y="32628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15261239" y="326286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15141827" y="32628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14782586" y="326286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14663174" y="32628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14304943" y="326286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14185534" y="32628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13826290" y="326286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13706881" y="32628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13348650" y="326286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13229240" y="32628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12869997" y="326286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12750587" y="32628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12392356" y="326286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12272946" y="32628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11913703" y="326286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11794293" y="32628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11436062" y="326286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11316651" y="326286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15537501" y="6819877"/>
            <a:ext cx="0" cy="396240"/>
          </a:xfrm>
          <a:custGeom>
            <a:avLst/>
            <a:gdLst/>
            <a:ahLst/>
            <a:cxnLst/>
            <a:rect l="l" t="t" r="r" b="b"/>
            <a:pathLst>
              <a:path w="0" h="396240">
                <a:moveTo>
                  <a:pt x="0" y="0"/>
                </a:moveTo>
                <a:lnTo>
                  <a:pt x="0" y="395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15418455" y="721465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 txBox="1"/>
          <p:nvPr/>
        </p:nvSpPr>
        <p:spPr>
          <a:xfrm>
            <a:off x="15455988" y="7263891"/>
            <a:ext cx="16446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15" name="object 2015"/>
          <p:cNvSpPr/>
          <p:nvPr/>
        </p:nvSpPr>
        <p:spPr>
          <a:xfrm>
            <a:off x="15537501" y="4584476"/>
            <a:ext cx="0" cy="149860"/>
          </a:xfrm>
          <a:custGeom>
            <a:avLst/>
            <a:gdLst/>
            <a:ahLst/>
            <a:cxnLst/>
            <a:rect l="l" t="t" r="r" b="b"/>
            <a:pathLst>
              <a:path w="0" h="149860">
                <a:moveTo>
                  <a:pt x="0" y="0"/>
                </a:moveTo>
                <a:lnTo>
                  <a:pt x="0" y="1497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15537501" y="479395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15537501" y="491336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15537501" y="527260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15537501" y="539201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15537501" y="575024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15537501" y="586965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15537501" y="6227885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15537501" y="634830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15537501" y="670653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12850770" y="1864351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14131900" y="1864351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15414043" y="1864351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16673923" y="1864351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10602579" y="180374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 txBox="1"/>
          <p:nvPr/>
        </p:nvSpPr>
        <p:spPr>
          <a:xfrm>
            <a:off x="10667434" y="1852987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31" name="object 2031"/>
          <p:cNvSpPr/>
          <p:nvPr/>
        </p:nvSpPr>
        <p:spPr>
          <a:xfrm>
            <a:off x="18607761" y="1924056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5" h="0">
                <a:moveTo>
                  <a:pt x="1770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18488352" y="19240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18130121" y="192405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18010709" y="19240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17651468" y="192405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17532056" y="19240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17173826" y="192405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17054416" y="19240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16695173" y="192405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16575763" y="19240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16217532" y="192405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16098122" y="19240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15738879" y="192405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15619469" y="19240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15261239" y="192405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15141827" y="19240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14782586" y="192405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14663174" y="19240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14304943" y="192405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14185534" y="19240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13826290" y="192405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13706881" y="19240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13348650" y="192405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13229240" y="19240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12869997" y="192405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12750587" y="19240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12392356" y="192405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12272946" y="19240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11913703" y="192405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11794293" y="19240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10841035" y="1924056"/>
            <a:ext cx="894080" cy="0"/>
          </a:xfrm>
          <a:custGeom>
            <a:avLst/>
            <a:gdLst/>
            <a:ahLst/>
            <a:cxnLst/>
            <a:rect l="l" t="t" r="r" b="b"/>
            <a:pathLst>
              <a:path w="894079" h="0">
                <a:moveTo>
                  <a:pt x="0" y="0"/>
                </a:moveTo>
                <a:lnTo>
                  <a:pt x="8935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12850770" y="320316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14131900" y="320316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15414043" y="320316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16673923" y="320316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12910475" y="1128662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12791430" y="88894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12910475" y="3768843"/>
            <a:ext cx="0" cy="307975"/>
          </a:xfrm>
          <a:custGeom>
            <a:avLst/>
            <a:gdLst/>
            <a:ahLst/>
            <a:cxnLst/>
            <a:rect l="l" t="t" r="r" b="b"/>
            <a:pathLst>
              <a:path w="0" h="307975">
                <a:moveTo>
                  <a:pt x="0" y="3076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12910475" y="3648421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60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12910475" y="329019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12910475" y="317078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12910475" y="281254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12910475" y="2692127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60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12910475" y="233389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12910475" y="221448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12910475" y="185625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12910475" y="173684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14191606" y="1128662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14072561" y="88894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14191606" y="3768843"/>
            <a:ext cx="0" cy="307975"/>
          </a:xfrm>
          <a:custGeom>
            <a:avLst/>
            <a:gdLst/>
            <a:ahLst/>
            <a:cxnLst/>
            <a:rect l="l" t="t" r="r" b="b"/>
            <a:pathLst>
              <a:path w="0" h="307975">
                <a:moveTo>
                  <a:pt x="0" y="3076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14191606" y="3648421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60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14191606" y="329019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14191606" y="317078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14191606" y="281254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14191606" y="2692127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60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14191606" y="233389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14191606" y="221448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14191606" y="185625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14191606" y="173684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15473748" y="1128662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15354703" y="88894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15473748" y="3768843"/>
            <a:ext cx="0" cy="307975"/>
          </a:xfrm>
          <a:custGeom>
            <a:avLst/>
            <a:gdLst/>
            <a:ahLst/>
            <a:cxnLst/>
            <a:rect l="l" t="t" r="r" b="b"/>
            <a:pathLst>
              <a:path w="0" h="307975">
                <a:moveTo>
                  <a:pt x="0" y="3076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15473748" y="3648421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60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15473748" y="329019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15473748" y="317078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15473748" y="281254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15473748" y="2692127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60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15473748" y="233389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15473748" y="221448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15473748" y="185625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15473748" y="173684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16614582" y="88894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18603067" y="88894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11575064" y="88894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10925026" y="1723690"/>
            <a:ext cx="0" cy="5069205"/>
          </a:xfrm>
          <a:custGeom>
            <a:avLst/>
            <a:gdLst/>
            <a:ahLst/>
            <a:cxnLst/>
            <a:rect l="l" t="t" r="r" b="b"/>
            <a:pathLst>
              <a:path w="0" h="5069205">
                <a:moveTo>
                  <a:pt x="0" y="0"/>
                </a:moveTo>
                <a:lnTo>
                  <a:pt x="0" y="50688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10901752" y="189976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10901752" y="323858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10901752" y="323858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10901752" y="381438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10901752" y="381438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10901752" y="526450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10901752" y="526450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10901752" y="64575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11382429" y="6899821"/>
            <a:ext cx="7651750" cy="0"/>
          </a:xfrm>
          <a:custGeom>
            <a:avLst/>
            <a:gdLst/>
            <a:ahLst/>
            <a:cxnLst/>
            <a:rect l="l" t="t" r="r" b="b"/>
            <a:pathLst>
              <a:path w="7651750" h="0">
                <a:moveTo>
                  <a:pt x="0" y="0"/>
                </a:moveTo>
                <a:lnTo>
                  <a:pt x="76513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11669823" y="687654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13122985" y="687654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13122985" y="687654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14319112" y="687654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14319112" y="687654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15514226" y="687654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15514226" y="687654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16709341" y="687654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16709341" y="687654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18698836" y="687654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11409751" y="1229351"/>
            <a:ext cx="7624445" cy="0"/>
          </a:xfrm>
          <a:custGeom>
            <a:avLst/>
            <a:gdLst/>
            <a:ahLst/>
            <a:cxnLst/>
            <a:rect l="l" t="t" r="r" b="b"/>
            <a:pathLst>
              <a:path w="7624444" h="0">
                <a:moveTo>
                  <a:pt x="0" y="0"/>
                </a:moveTo>
                <a:lnTo>
                  <a:pt x="762404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11669823" y="12065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12886188" y="120658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12886188" y="120557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14168330" y="120557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14168330" y="120557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15449461" y="120557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15449461" y="120557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16709341" y="120557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16709341" y="120557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18698836" y="120557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16673923" y="5229089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11634404" y="377896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11595951" y="1682200"/>
            <a:ext cx="7368540" cy="4897120"/>
          </a:xfrm>
          <a:custGeom>
            <a:avLst/>
            <a:gdLst/>
            <a:ahLst/>
            <a:cxnLst/>
            <a:rect l="l" t="t" r="r" b="b"/>
            <a:pathLst>
              <a:path w="7368540" h="4897120">
                <a:moveTo>
                  <a:pt x="3004483" y="166971"/>
                </a:moveTo>
                <a:lnTo>
                  <a:pt x="3468969" y="166971"/>
                </a:lnTo>
                <a:lnTo>
                  <a:pt x="3468969" y="0"/>
                </a:lnTo>
                <a:lnTo>
                  <a:pt x="4286626" y="0"/>
                </a:lnTo>
                <a:lnTo>
                  <a:pt x="4286626" y="166971"/>
                </a:lnTo>
                <a:lnTo>
                  <a:pt x="4895820" y="166971"/>
                </a:lnTo>
                <a:lnTo>
                  <a:pt x="4895820" y="0"/>
                </a:lnTo>
                <a:lnTo>
                  <a:pt x="5378521" y="0"/>
                </a:lnTo>
                <a:lnTo>
                  <a:pt x="5378521" y="166971"/>
                </a:lnTo>
                <a:lnTo>
                  <a:pt x="7224320" y="166971"/>
                </a:lnTo>
                <a:lnTo>
                  <a:pt x="7224320" y="1747640"/>
                </a:lnTo>
                <a:lnTo>
                  <a:pt x="7368017" y="1747640"/>
                </a:lnTo>
                <a:lnTo>
                  <a:pt x="7368017" y="2565296"/>
                </a:lnTo>
                <a:lnTo>
                  <a:pt x="7224320" y="2565296"/>
                </a:lnTo>
                <a:lnTo>
                  <a:pt x="7224320" y="3364738"/>
                </a:lnTo>
                <a:lnTo>
                  <a:pt x="7368017" y="3364738"/>
                </a:lnTo>
                <a:lnTo>
                  <a:pt x="7368017" y="3847439"/>
                </a:lnTo>
                <a:lnTo>
                  <a:pt x="7224320" y="3847439"/>
                </a:lnTo>
                <a:lnTo>
                  <a:pt x="7224320" y="4896832"/>
                </a:lnTo>
                <a:lnTo>
                  <a:pt x="0" y="4896832"/>
                </a:lnTo>
                <a:lnTo>
                  <a:pt x="0" y="3917263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11382429" y="1682200"/>
            <a:ext cx="2400935" cy="3917315"/>
          </a:xfrm>
          <a:custGeom>
            <a:avLst/>
            <a:gdLst/>
            <a:ahLst/>
            <a:cxnLst/>
            <a:rect l="l" t="t" r="r" b="b"/>
            <a:pathLst>
              <a:path w="2400934" h="3917315">
                <a:moveTo>
                  <a:pt x="2400348" y="0"/>
                </a:moveTo>
                <a:lnTo>
                  <a:pt x="2400348" y="166971"/>
                </a:lnTo>
                <a:lnTo>
                  <a:pt x="1769902" y="166971"/>
                </a:lnTo>
                <a:lnTo>
                  <a:pt x="1769902" y="0"/>
                </a:lnTo>
                <a:lnTo>
                  <a:pt x="1286190" y="0"/>
                </a:lnTo>
                <a:lnTo>
                  <a:pt x="1286190" y="71848"/>
                </a:lnTo>
                <a:lnTo>
                  <a:pt x="236796" y="71848"/>
                </a:lnTo>
                <a:lnTo>
                  <a:pt x="236796" y="1845799"/>
                </a:lnTo>
                <a:lnTo>
                  <a:pt x="0" y="1845799"/>
                </a:lnTo>
                <a:lnTo>
                  <a:pt x="0" y="2467137"/>
                </a:lnTo>
                <a:lnTo>
                  <a:pt x="213521" y="2467137"/>
                </a:lnTo>
                <a:lnTo>
                  <a:pt x="213521" y="3295925"/>
                </a:lnTo>
                <a:lnTo>
                  <a:pt x="0" y="3295925"/>
                </a:lnTo>
                <a:lnTo>
                  <a:pt x="0" y="3917263"/>
                </a:lnTo>
                <a:lnTo>
                  <a:pt x="213521" y="3917263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11631369" y="6500100"/>
            <a:ext cx="7153909" cy="0"/>
          </a:xfrm>
          <a:custGeom>
            <a:avLst/>
            <a:gdLst/>
            <a:ahLst/>
            <a:cxnLst/>
            <a:rect l="l" t="t" r="r" b="b"/>
            <a:pathLst>
              <a:path w="7153909" h="0">
                <a:moveTo>
                  <a:pt x="0" y="0"/>
                </a:moveTo>
                <a:lnTo>
                  <a:pt x="715348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11710301" y="6422180"/>
            <a:ext cx="6995795" cy="0"/>
          </a:xfrm>
          <a:custGeom>
            <a:avLst/>
            <a:gdLst/>
            <a:ahLst/>
            <a:cxnLst/>
            <a:rect l="l" t="t" r="r" b="b"/>
            <a:pathLst>
              <a:path w="6995794" h="0">
                <a:moveTo>
                  <a:pt x="0" y="0"/>
                </a:moveTo>
                <a:lnTo>
                  <a:pt x="699561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11631369" y="1860303"/>
            <a:ext cx="0" cy="4639945"/>
          </a:xfrm>
          <a:custGeom>
            <a:avLst/>
            <a:gdLst/>
            <a:ahLst/>
            <a:cxnLst/>
            <a:rect l="l" t="t" r="r" b="b"/>
            <a:pathLst>
              <a:path w="0" h="4639945">
                <a:moveTo>
                  <a:pt x="0" y="0"/>
                </a:moveTo>
                <a:lnTo>
                  <a:pt x="0" y="46397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11710301" y="1939235"/>
            <a:ext cx="0" cy="1290320"/>
          </a:xfrm>
          <a:custGeom>
            <a:avLst/>
            <a:gdLst/>
            <a:ahLst/>
            <a:cxnLst/>
            <a:rect l="l" t="t" r="r" b="b"/>
            <a:pathLst>
              <a:path w="0" h="1290320">
                <a:moveTo>
                  <a:pt x="0" y="0"/>
                </a:moveTo>
                <a:lnTo>
                  <a:pt x="0" y="129023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11710301" y="3296262"/>
            <a:ext cx="0" cy="483234"/>
          </a:xfrm>
          <a:custGeom>
            <a:avLst/>
            <a:gdLst/>
            <a:ahLst/>
            <a:cxnLst/>
            <a:rect l="l" t="t" r="r" b="b"/>
            <a:pathLst>
              <a:path w="0" h="483235">
                <a:moveTo>
                  <a:pt x="0" y="0"/>
                </a:moveTo>
                <a:lnTo>
                  <a:pt x="0" y="48270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11710301" y="3898373"/>
            <a:ext cx="0" cy="1330960"/>
          </a:xfrm>
          <a:custGeom>
            <a:avLst/>
            <a:gdLst/>
            <a:ahLst/>
            <a:cxnLst/>
            <a:rect l="l" t="t" r="r" b="b"/>
            <a:pathLst>
              <a:path w="0" h="1330960">
                <a:moveTo>
                  <a:pt x="0" y="0"/>
                </a:moveTo>
                <a:lnTo>
                  <a:pt x="0" y="133071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11710301" y="5348499"/>
            <a:ext cx="0" cy="1073785"/>
          </a:xfrm>
          <a:custGeom>
            <a:avLst/>
            <a:gdLst/>
            <a:ahLst/>
            <a:cxnLst/>
            <a:rect l="l" t="t" r="r" b="b"/>
            <a:pathLst>
              <a:path w="0" h="1073785">
                <a:moveTo>
                  <a:pt x="0" y="0"/>
                </a:moveTo>
                <a:lnTo>
                  <a:pt x="0" y="107368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18784853" y="1860303"/>
            <a:ext cx="0" cy="4639945"/>
          </a:xfrm>
          <a:custGeom>
            <a:avLst/>
            <a:gdLst/>
            <a:ahLst/>
            <a:cxnLst/>
            <a:rect l="l" t="t" r="r" b="b"/>
            <a:pathLst>
              <a:path w="0" h="4639945">
                <a:moveTo>
                  <a:pt x="0" y="46397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18705921" y="5348499"/>
            <a:ext cx="0" cy="1073785"/>
          </a:xfrm>
          <a:custGeom>
            <a:avLst/>
            <a:gdLst/>
            <a:ahLst/>
            <a:cxnLst/>
            <a:rect l="l" t="t" r="r" b="b"/>
            <a:pathLst>
              <a:path w="0" h="1073785">
                <a:moveTo>
                  <a:pt x="0" y="107368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18705921" y="3898373"/>
            <a:ext cx="0" cy="1330960"/>
          </a:xfrm>
          <a:custGeom>
            <a:avLst/>
            <a:gdLst/>
            <a:ahLst/>
            <a:cxnLst/>
            <a:rect l="l" t="t" r="r" b="b"/>
            <a:pathLst>
              <a:path w="0" h="1330960">
                <a:moveTo>
                  <a:pt x="0" y="133071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18705921" y="1939235"/>
            <a:ext cx="0" cy="1840230"/>
          </a:xfrm>
          <a:custGeom>
            <a:avLst/>
            <a:gdLst/>
            <a:ahLst/>
            <a:cxnLst/>
            <a:rect l="l" t="t" r="r" b="b"/>
            <a:pathLst>
              <a:path w="0" h="1840229">
                <a:moveTo>
                  <a:pt x="0" y="1839727"/>
                </a:moveTo>
                <a:lnTo>
                  <a:pt x="0" y="1245712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11631369" y="1860303"/>
            <a:ext cx="7153909" cy="0"/>
          </a:xfrm>
          <a:custGeom>
            <a:avLst/>
            <a:gdLst/>
            <a:ahLst/>
            <a:cxnLst/>
            <a:rect l="l" t="t" r="r" b="b"/>
            <a:pathLst>
              <a:path w="7153909" h="0">
                <a:moveTo>
                  <a:pt x="7153484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11351564" y="1651335"/>
            <a:ext cx="7434806" cy="48502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12526946" y="1754048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 h="0">
                <a:moveTo>
                  <a:pt x="10625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12526946" y="1682200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 h="0">
                <a:moveTo>
                  <a:pt x="10625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12556292" y="1459570"/>
            <a:ext cx="0" cy="325120"/>
          </a:xfrm>
          <a:custGeom>
            <a:avLst/>
            <a:gdLst/>
            <a:ahLst/>
            <a:cxnLst/>
            <a:rect l="l" t="t" r="r" b="b"/>
            <a:pathLst>
              <a:path w="0" h="325119">
                <a:moveTo>
                  <a:pt x="0" y="324836"/>
                </a:moveTo>
                <a:lnTo>
                  <a:pt x="0" y="22262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12533017" y="172976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12533017" y="165791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17010902" y="1682200"/>
            <a:ext cx="2462530" cy="0"/>
          </a:xfrm>
          <a:custGeom>
            <a:avLst/>
            <a:gdLst/>
            <a:ahLst/>
            <a:cxnLst/>
            <a:rect l="l" t="t" r="r" b="b"/>
            <a:pathLst>
              <a:path w="2462530" h="0">
                <a:moveTo>
                  <a:pt x="0" y="0"/>
                </a:moveTo>
                <a:lnTo>
                  <a:pt x="24620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17010902" y="1849172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5" h="0">
                <a:moveTo>
                  <a:pt x="0" y="0"/>
                </a:moveTo>
                <a:lnTo>
                  <a:pt x="1669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17147516" y="1652853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4">
                <a:moveTo>
                  <a:pt x="0" y="0"/>
                </a:moveTo>
                <a:lnTo>
                  <a:pt x="0" y="2266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17124241" y="165791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17124241" y="18258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18820271" y="3268940"/>
            <a:ext cx="0" cy="125730"/>
          </a:xfrm>
          <a:custGeom>
            <a:avLst/>
            <a:gdLst/>
            <a:ahLst/>
            <a:cxnLst/>
            <a:rect l="l" t="t" r="r" b="b"/>
            <a:pathLst>
              <a:path w="0"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18963968" y="3268940"/>
            <a:ext cx="0" cy="125730"/>
          </a:xfrm>
          <a:custGeom>
            <a:avLst/>
            <a:gdLst/>
            <a:ahLst/>
            <a:cxnLst/>
            <a:rect l="l" t="t" r="r" b="b"/>
            <a:pathLst>
              <a:path w="0"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18789913" y="3299298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 h="0">
                <a:moveTo>
                  <a:pt x="0" y="0"/>
                </a:moveTo>
                <a:lnTo>
                  <a:pt x="174055" y="0"/>
                </a:lnTo>
                <a:lnTo>
                  <a:pt x="393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18795984" y="327501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18939681" y="327501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18820271" y="4282915"/>
            <a:ext cx="0" cy="139065"/>
          </a:xfrm>
          <a:custGeom>
            <a:avLst/>
            <a:gdLst/>
            <a:ahLst/>
            <a:cxnLst/>
            <a:rect l="l" t="t" r="r" b="b"/>
            <a:pathLst>
              <a:path w="0" h="139064">
                <a:moveTo>
                  <a:pt x="0" y="0"/>
                </a:moveTo>
                <a:lnTo>
                  <a:pt x="0" y="1386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18963968" y="4282915"/>
            <a:ext cx="0" cy="139065"/>
          </a:xfrm>
          <a:custGeom>
            <a:avLst/>
            <a:gdLst/>
            <a:ahLst/>
            <a:cxnLst/>
            <a:rect l="l" t="t" r="r" b="b"/>
            <a:pathLst>
              <a:path w="0" h="139064">
                <a:moveTo>
                  <a:pt x="0" y="0"/>
                </a:moveTo>
                <a:lnTo>
                  <a:pt x="0" y="1386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18789913" y="439220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 h="0">
                <a:moveTo>
                  <a:pt x="0" y="0"/>
                </a:moveTo>
                <a:lnTo>
                  <a:pt x="174055" y="0"/>
                </a:lnTo>
                <a:lnTo>
                  <a:pt x="393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18795984" y="4367919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18939681" y="436791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18820271" y="4892109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18963968" y="4892109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18789913" y="4921456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 h="0">
                <a:moveTo>
                  <a:pt x="0" y="0"/>
                </a:moveTo>
                <a:lnTo>
                  <a:pt x="174055" y="0"/>
                </a:lnTo>
                <a:lnTo>
                  <a:pt x="393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18795984" y="4897169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18939681" y="489716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18820271" y="5566069"/>
            <a:ext cx="0" cy="163195"/>
          </a:xfrm>
          <a:custGeom>
            <a:avLst/>
            <a:gdLst/>
            <a:ahLst/>
            <a:cxnLst/>
            <a:rect l="l" t="t" r="r" b="b"/>
            <a:pathLst>
              <a:path w="0" h="163195">
                <a:moveTo>
                  <a:pt x="0" y="0"/>
                </a:moveTo>
                <a:lnTo>
                  <a:pt x="0" y="162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18963968" y="5566069"/>
            <a:ext cx="0" cy="163195"/>
          </a:xfrm>
          <a:custGeom>
            <a:avLst/>
            <a:gdLst/>
            <a:ahLst/>
            <a:cxnLst/>
            <a:rect l="l" t="t" r="r" b="b"/>
            <a:pathLst>
              <a:path w="0" h="163195">
                <a:moveTo>
                  <a:pt x="0" y="0"/>
                </a:moveTo>
                <a:lnTo>
                  <a:pt x="0" y="162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18789913" y="5699647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 h="0">
                <a:moveTo>
                  <a:pt x="0" y="0"/>
                </a:moveTo>
                <a:lnTo>
                  <a:pt x="174055" y="0"/>
                </a:lnTo>
                <a:lnTo>
                  <a:pt x="393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18795984" y="567536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18939681" y="567536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11595951" y="5634882"/>
            <a:ext cx="0" cy="196850"/>
          </a:xfrm>
          <a:custGeom>
            <a:avLst/>
            <a:gdLst/>
            <a:ahLst/>
            <a:cxnLst/>
            <a:rect l="l" t="t" r="r" b="b"/>
            <a:pathLst>
              <a:path w="0" h="196850">
                <a:moveTo>
                  <a:pt x="0" y="0"/>
                </a:moveTo>
                <a:lnTo>
                  <a:pt x="0" y="1963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11382429" y="5634882"/>
            <a:ext cx="0" cy="196850"/>
          </a:xfrm>
          <a:custGeom>
            <a:avLst/>
            <a:gdLst/>
            <a:ahLst/>
            <a:cxnLst/>
            <a:rect l="l" t="t" r="r" b="b"/>
            <a:pathLst>
              <a:path w="0" h="196850">
                <a:moveTo>
                  <a:pt x="0" y="0"/>
                </a:moveTo>
                <a:lnTo>
                  <a:pt x="0" y="1963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11353082" y="5801854"/>
            <a:ext cx="272415" cy="0"/>
          </a:xfrm>
          <a:custGeom>
            <a:avLst/>
            <a:gdLst/>
            <a:ahLst/>
            <a:cxnLst/>
            <a:rect l="l" t="t" r="r" b="b"/>
            <a:pathLst>
              <a:path w="272415" h="0">
                <a:moveTo>
                  <a:pt x="27221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11571664" y="577756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11359153" y="577756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11382429" y="4784842"/>
            <a:ext cx="0" cy="156845"/>
          </a:xfrm>
          <a:custGeom>
            <a:avLst/>
            <a:gdLst/>
            <a:ahLst/>
            <a:cxnLst/>
            <a:rect l="l" t="t" r="r" b="b"/>
            <a:pathLst>
              <a:path w="0" h="156845">
                <a:moveTo>
                  <a:pt x="0" y="1568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11595951" y="4784842"/>
            <a:ext cx="0" cy="156845"/>
          </a:xfrm>
          <a:custGeom>
            <a:avLst/>
            <a:gdLst/>
            <a:ahLst/>
            <a:cxnLst/>
            <a:rect l="l" t="t" r="r" b="b"/>
            <a:pathLst>
              <a:path w="0" h="156845">
                <a:moveTo>
                  <a:pt x="0" y="1568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11353082" y="4814189"/>
            <a:ext cx="272415" cy="0"/>
          </a:xfrm>
          <a:custGeom>
            <a:avLst/>
            <a:gdLst/>
            <a:ahLst/>
            <a:cxnLst/>
            <a:rect l="l" t="t" r="r" b="b"/>
            <a:pathLst>
              <a:path w="272415" h="0">
                <a:moveTo>
                  <a:pt x="0" y="0"/>
                </a:moveTo>
                <a:lnTo>
                  <a:pt x="2722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11359153" y="479091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11571664" y="479091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10895680" y="1754048"/>
            <a:ext cx="688340" cy="0"/>
          </a:xfrm>
          <a:custGeom>
            <a:avLst/>
            <a:gdLst/>
            <a:ahLst/>
            <a:cxnLst/>
            <a:rect l="l" t="t" r="r" b="b"/>
            <a:pathLst>
              <a:path w="688340" h="0">
                <a:moveTo>
                  <a:pt x="0" y="0"/>
                </a:moveTo>
                <a:lnTo>
                  <a:pt x="6881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11224564" y="3527999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4" h="0">
                <a:moveTo>
                  <a:pt x="0" y="0"/>
                </a:moveTo>
                <a:lnTo>
                  <a:pt x="1224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11253911" y="1723690"/>
            <a:ext cx="0" cy="4885690"/>
          </a:xfrm>
          <a:custGeom>
            <a:avLst/>
            <a:gdLst/>
            <a:ahLst/>
            <a:cxnLst/>
            <a:rect l="l" t="t" r="r" b="b"/>
            <a:pathLst>
              <a:path w="0" h="4885690">
                <a:moveTo>
                  <a:pt x="0" y="0"/>
                </a:moveTo>
                <a:lnTo>
                  <a:pt x="0" y="4885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11229624" y="1729761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4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11229624" y="350371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11224564" y="4149337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4" h="0">
                <a:moveTo>
                  <a:pt x="0" y="0"/>
                </a:moveTo>
                <a:lnTo>
                  <a:pt x="1224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11229624" y="350371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11229624" y="4125050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11224564" y="4978125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4" h="0">
                <a:moveTo>
                  <a:pt x="0" y="0"/>
                </a:moveTo>
                <a:lnTo>
                  <a:pt x="1224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11229624" y="4125050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11229624" y="495383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11224564" y="5599464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4" h="0">
                <a:moveTo>
                  <a:pt x="0" y="0"/>
                </a:moveTo>
                <a:lnTo>
                  <a:pt x="1224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11229624" y="495383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11229624" y="557517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10895680" y="6579032"/>
            <a:ext cx="664210" cy="0"/>
          </a:xfrm>
          <a:custGeom>
            <a:avLst/>
            <a:gdLst/>
            <a:ahLst/>
            <a:cxnLst/>
            <a:rect l="l" t="t" r="r" b="b"/>
            <a:pathLst>
              <a:path w="664209" h="0">
                <a:moveTo>
                  <a:pt x="0" y="0"/>
                </a:moveTo>
                <a:lnTo>
                  <a:pt x="6638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11229624" y="557517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11229624" y="655575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11595951" y="6615462"/>
            <a:ext cx="0" cy="462915"/>
          </a:xfrm>
          <a:custGeom>
            <a:avLst/>
            <a:gdLst/>
            <a:ahLst/>
            <a:cxnLst/>
            <a:rect l="l" t="t" r="r" b="b"/>
            <a:pathLst>
              <a:path w="0" h="462915">
                <a:moveTo>
                  <a:pt x="0" y="0"/>
                </a:moveTo>
                <a:lnTo>
                  <a:pt x="0" y="4624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11669823" y="687654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11571664" y="687654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18820271" y="6615462"/>
            <a:ext cx="0" cy="462915"/>
          </a:xfrm>
          <a:custGeom>
            <a:avLst/>
            <a:gdLst/>
            <a:ahLst/>
            <a:cxnLst/>
            <a:rect l="l" t="t" r="r" b="b"/>
            <a:pathLst>
              <a:path w="0" h="462915">
                <a:moveTo>
                  <a:pt x="0" y="0"/>
                </a:moveTo>
                <a:lnTo>
                  <a:pt x="0" y="4624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18698836" y="687654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18795984" y="687654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10901752" y="64575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10901752" y="655575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18855689" y="6579032"/>
            <a:ext cx="617855" cy="0"/>
          </a:xfrm>
          <a:custGeom>
            <a:avLst/>
            <a:gdLst/>
            <a:ahLst/>
            <a:cxnLst/>
            <a:rect l="l" t="t" r="r" b="b"/>
            <a:pathLst>
              <a:path w="617855" h="0">
                <a:moveTo>
                  <a:pt x="0" y="0"/>
                </a:moveTo>
                <a:lnTo>
                  <a:pt x="6172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18999387" y="5529639"/>
            <a:ext cx="248285" cy="0"/>
          </a:xfrm>
          <a:custGeom>
            <a:avLst/>
            <a:gdLst/>
            <a:ahLst/>
            <a:cxnLst/>
            <a:rect l="l" t="t" r="r" b="b"/>
            <a:pathLst>
              <a:path w="248284" h="0">
                <a:moveTo>
                  <a:pt x="0" y="0"/>
                </a:moveTo>
                <a:lnTo>
                  <a:pt x="2479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19217968" y="1819825"/>
            <a:ext cx="0" cy="4789805"/>
          </a:xfrm>
          <a:custGeom>
            <a:avLst/>
            <a:gdLst/>
            <a:ahLst/>
            <a:cxnLst/>
            <a:rect l="l" t="t" r="r" b="b"/>
            <a:pathLst>
              <a:path w="0" h="4789805">
                <a:moveTo>
                  <a:pt x="0" y="0"/>
                </a:moveTo>
                <a:lnTo>
                  <a:pt x="0" y="47895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19193681" y="655575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19193681" y="550636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18999387" y="5046938"/>
            <a:ext cx="248285" cy="0"/>
          </a:xfrm>
          <a:custGeom>
            <a:avLst/>
            <a:gdLst/>
            <a:ahLst/>
            <a:cxnLst/>
            <a:rect l="l" t="t" r="r" b="b"/>
            <a:pathLst>
              <a:path w="248284" h="0">
                <a:moveTo>
                  <a:pt x="0" y="0"/>
                </a:moveTo>
                <a:lnTo>
                  <a:pt x="2479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19193681" y="550636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19193681" y="502366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18999387" y="4247496"/>
            <a:ext cx="248285" cy="0"/>
          </a:xfrm>
          <a:custGeom>
            <a:avLst/>
            <a:gdLst/>
            <a:ahLst/>
            <a:cxnLst/>
            <a:rect l="l" t="t" r="r" b="b"/>
            <a:pathLst>
              <a:path w="248284" h="0">
                <a:moveTo>
                  <a:pt x="0" y="0"/>
                </a:moveTo>
                <a:lnTo>
                  <a:pt x="2479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19193681" y="502366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19193681" y="4223210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18999387" y="3429840"/>
            <a:ext cx="248285" cy="0"/>
          </a:xfrm>
          <a:custGeom>
            <a:avLst/>
            <a:gdLst/>
            <a:ahLst/>
            <a:cxnLst/>
            <a:rect l="l" t="t" r="r" b="b"/>
            <a:pathLst>
              <a:path w="248284" h="0">
                <a:moveTo>
                  <a:pt x="0" y="0"/>
                </a:moveTo>
                <a:lnTo>
                  <a:pt x="2479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19193681" y="4223210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19193681" y="3405553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18855689" y="1849172"/>
            <a:ext cx="391795" cy="0"/>
          </a:xfrm>
          <a:custGeom>
            <a:avLst/>
            <a:gdLst/>
            <a:ahLst/>
            <a:cxnLst/>
            <a:rect l="l" t="t" r="r" b="b"/>
            <a:pathLst>
              <a:path w="391794" h="0">
                <a:moveTo>
                  <a:pt x="0" y="0"/>
                </a:moveTo>
                <a:lnTo>
                  <a:pt x="3916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19193681" y="3405553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19193681" y="182589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18820271" y="1924056"/>
            <a:ext cx="221615" cy="0"/>
          </a:xfrm>
          <a:custGeom>
            <a:avLst/>
            <a:gdLst/>
            <a:ahLst/>
            <a:cxnLst/>
            <a:rect l="l" t="t" r="r" b="b"/>
            <a:pathLst>
              <a:path w="221615" h="0">
                <a:moveTo>
                  <a:pt x="0" y="0"/>
                </a:moveTo>
                <a:lnTo>
                  <a:pt x="2216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19012541" y="1819825"/>
            <a:ext cx="0" cy="314325"/>
          </a:xfrm>
          <a:custGeom>
            <a:avLst/>
            <a:gdLst/>
            <a:ahLst/>
            <a:cxnLst/>
            <a:rect l="l" t="t" r="r" b="b"/>
            <a:pathLst>
              <a:path w="0" h="314325">
                <a:moveTo>
                  <a:pt x="0" y="0"/>
                </a:moveTo>
                <a:lnTo>
                  <a:pt x="0" y="104230"/>
                </a:lnTo>
                <a:lnTo>
                  <a:pt x="0" y="3137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18988254" y="18258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18988254" y="189976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18820271" y="6481885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 h="0">
                <a:moveTo>
                  <a:pt x="0" y="0"/>
                </a:moveTo>
                <a:lnTo>
                  <a:pt x="2459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19036828" y="6268363"/>
            <a:ext cx="0" cy="341630"/>
          </a:xfrm>
          <a:custGeom>
            <a:avLst/>
            <a:gdLst/>
            <a:ahLst/>
            <a:cxnLst/>
            <a:rect l="l" t="t" r="r" b="b"/>
            <a:pathLst>
              <a:path w="0" h="341629">
                <a:moveTo>
                  <a:pt x="0" y="341027"/>
                </a:moveTo>
                <a:lnTo>
                  <a:pt x="0" y="21352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19012541" y="655575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19012541" y="64575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16974472" y="1406949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30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18820271" y="1199499"/>
            <a:ext cx="0" cy="614680"/>
          </a:xfrm>
          <a:custGeom>
            <a:avLst/>
            <a:gdLst/>
            <a:ahLst/>
            <a:cxnLst/>
            <a:rect l="l" t="t" r="r" b="b"/>
            <a:pathLst>
              <a:path w="0" h="614680">
                <a:moveTo>
                  <a:pt x="0" y="0"/>
                </a:moveTo>
                <a:lnTo>
                  <a:pt x="0" y="614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11589879" y="1436295"/>
            <a:ext cx="7261225" cy="0"/>
          </a:xfrm>
          <a:custGeom>
            <a:avLst/>
            <a:gdLst/>
            <a:ahLst/>
            <a:cxnLst/>
            <a:rect l="l" t="t" r="r" b="b"/>
            <a:pathLst>
              <a:path w="7261225" h="0">
                <a:moveTo>
                  <a:pt x="0" y="0"/>
                </a:moveTo>
                <a:lnTo>
                  <a:pt x="72607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16951197" y="14130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18795984" y="141302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16491771" y="1406949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30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16951197" y="14130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16467484" y="141302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15882576" y="1406949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30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16467484" y="141302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15858289" y="14130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15064920" y="1406949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30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15858289" y="14130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15040633" y="14130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14600434" y="1406949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30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15040633" y="14130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14577159" y="14130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13782777" y="1406949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30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14577159" y="14130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13759502" y="14130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13152332" y="1406949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30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13759502" y="14130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13128045" y="14130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12668618" y="1406949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30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13128045" y="14130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12645344" y="14130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11619225" y="1200511"/>
            <a:ext cx="0" cy="518159"/>
          </a:xfrm>
          <a:custGeom>
            <a:avLst/>
            <a:gdLst/>
            <a:ahLst/>
            <a:cxnLst/>
            <a:rect l="l" t="t" r="r" b="b"/>
            <a:pathLst>
              <a:path w="0" h="518160">
                <a:moveTo>
                  <a:pt x="0" y="0"/>
                </a:moveTo>
                <a:lnTo>
                  <a:pt x="0" y="5181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12645344" y="14130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11595951" y="14130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 txBox="1"/>
          <p:nvPr/>
        </p:nvSpPr>
        <p:spPr>
          <a:xfrm>
            <a:off x="12034580" y="578251"/>
            <a:ext cx="6494780" cy="8693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0">
              <a:lnSpc>
                <a:spcPct val="100000"/>
              </a:lnSpc>
            </a:pPr>
            <a:r>
              <a:rPr dirty="0" sz="2050" spc="-15" i="1">
                <a:latin typeface="ISOCPEUR"/>
                <a:cs typeface="ISOCPEUR"/>
              </a:rPr>
              <a:t>Схема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ростверку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при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грунтоцементних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палях</a:t>
            </a:r>
            <a:r>
              <a:rPr dirty="0" sz="2050" spc="1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(</a:t>
            </a:r>
            <a:r>
              <a:rPr dirty="0" sz="2050" spc="-58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опалубка)</a:t>
            </a:r>
            <a:endParaRPr sz="2050">
              <a:latin typeface="ISOCPEUR"/>
              <a:cs typeface="ISOCPEUR"/>
            </a:endParaRPr>
          </a:p>
          <a:p>
            <a:pPr marL="841375">
              <a:lnSpc>
                <a:spcPct val="100000"/>
              </a:lnSpc>
              <a:spcBef>
                <a:spcPts val="645"/>
              </a:spcBef>
              <a:tabLst>
                <a:tab pos="2122170" algn="l"/>
                <a:tab pos="3403600" algn="l"/>
                <a:tab pos="4664075" algn="l"/>
              </a:tabLst>
            </a:pPr>
            <a:r>
              <a:rPr dirty="0" sz="1000" spc="5" i="1">
                <a:latin typeface="ISOCPEUR"/>
                <a:cs typeface="ISOCPEUR"/>
              </a:rPr>
              <a:t>2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3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10" i="1">
                <a:latin typeface="ISOCPEUR"/>
                <a:cs typeface="ISOCPEUR"/>
              </a:rPr>
              <a:t>4</a:t>
            </a:r>
            <a:r>
              <a:rPr dirty="0" sz="1000" spc="10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  <a:p>
            <a:pPr marL="175260">
              <a:lnSpc>
                <a:spcPct val="100000"/>
              </a:lnSpc>
              <a:spcBef>
                <a:spcPts val="320"/>
              </a:spcBef>
              <a:tabLst>
                <a:tab pos="1424305" algn="l"/>
                <a:tab pos="2705100" algn="l"/>
                <a:tab pos="3976370" algn="l"/>
                <a:tab pos="5599430" algn="l"/>
              </a:tabLst>
            </a:pPr>
            <a:r>
              <a:rPr dirty="0" sz="700" spc="10" i="1">
                <a:latin typeface="ISOCPEUR"/>
                <a:cs typeface="ISOCPEUR"/>
              </a:rPr>
              <a:t>5090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5360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5360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5270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650">
              <a:latin typeface="Times New Roman"/>
              <a:cs typeface="Times New Roman"/>
            </a:endParaRPr>
          </a:p>
          <a:p>
            <a:pPr algn="ctr" marR="535940">
              <a:lnSpc>
                <a:spcPct val="100000"/>
              </a:lnSpc>
              <a:tabLst>
                <a:tab pos="770890" algn="l"/>
                <a:tab pos="1323975" algn="l"/>
                <a:tab pos="2049145" algn="l"/>
                <a:tab pos="2690495" algn="l"/>
                <a:tab pos="3329940" algn="l"/>
                <a:tab pos="4047490" algn="l"/>
                <a:tab pos="4592955" algn="l"/>
                <a:tab pos="5751830" algn="l"/>
              </a:tabLst>
            </a:pPr>
            <a:r>
              <a:rPr dirty="0" sz="700" spc="10" i="1">
                <a:latin typeface="ISOCPEUR"/>
                <a:cs typeface="ISOCPEUR"/>
              </a:rPr>
              <a:t>4390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2020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2640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3420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1940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3420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2550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2020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7720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73" name="object 2273"/>
          <p:cNvSpPr txBox="1"/>
          <p:nvPr/>
        </p:nvSpPr>
        <p:spPr>
          <a:xfrm>
            <a:off x="18677028" y="939195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74" name="object 2274"/>
          <p:cNvSpPr txBox="1"/>
          <p:nvPr/>
        </p:nvSpPr>
        <p:spPr>
          <a:xfrm>
            <a:off x="11653074" y="939195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75" name="object 2275"/>
          <p:cNvSpPr txBox="1"/>
          <p:nvPr/>
        </p:nvSpPr>
        <p:spPr>
          <a:xfrm>
            <a:off x="10817724" y="2499131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76" name="object 2276"/>
          <p:cNvSpPr txBox="1"/>
          <p:nvPr/>
        </p:nvSpPr>
        <p:spPr>
          <a:xfrm>
            <a:off x="10817724" y="3459614"/>
            <a:ext cx="118745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77" name="object 2277"/>
          <p:cNvSpPr txBox="1"/>
          <p:nvPr/>
        </p:nvSpPr>
        <p:spPr>
          <a:xfrm>
            <a:off x="10817724" y="4472437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78" name="object 2278"/>
          <p:cNvSpPr txBox="1"/>
          <p:nvPr/>
        </p:nvSpPr>
        <p:spPr>
          <a:xfrm>
            <a:off x="10817724" y="5789856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4990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79" name="object 2279"/>
          <p:cNvSpPr txBox="1"/>
          <p:nvPr/>
        </p:nvSpPr>
        <p:spPr>
          <a:xfrm>
            <a:off x="12313879" y="6792518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80" name="object 2280"/>
          <p:cNvSpPr txBox="1"/>
          <p:nvPr/>
        </p:nvSpPr>
        <p:spPr>
          <a:xfrm>
            <a:off x="13639534" y="6792518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81" name="object 2281"/>
          <p:cNvSpPr txBox="1"/>
          <p:nvPr/>
        </p:nvSpPr>
        <p:spPr>
          <a:xfrm>
            <a:off x="14835661" y="6792518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82" name="object 2282"/>
          <p:cNvSpPr txBox="1"/>
          <p:nvPr/>
        </p:nvSpPr>
        <p:spPr>
          <a:xfrm>
            <a:off x="16030776" y="6792518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83" name="object 2283"/>
          <p:cNvSpPr txBox="1"/>
          <p:nvPr/>
        </p:nvSpPr>
        <p:spPr>
          <a:xfrm>
            <a:off x="17621564" y="6792518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84" name="object 2284"/>
          <p:cNvSpPr txBox="1"/>
          <p:nvPr/>
        </p:nvSpPr>
        <p:spPr>
          <a:xfrm>
            <a:off x="11415266" y="3300274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85" name="object 2285"/>
          <p:cNvSpPr txBox="1"/>
          <p:nvPr/>
        </p:nvSpPr>
        <p:spPr>
          <a:xfrm>
            <a:off x="11405147" y="4199899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86" name="object 2286"/>
          <p:cNvSpPr txBox="1"/>
          <p:nvPr/>
        </p:nvSpPr>
        <p:spPr>
          <a:xfrm>
            <a:off x="12448989" y="1474826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87" name="object 2287"/>
          <p:cNvSpPr txBox="1"/>
          <p:nvPr/>
        </p:nvSpPr>
        <p:spPr>
          <a:xfrm>
            <a:off x="13214024" y="1700491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88" name="object 2288"/>
          <p:cNvSpPr txBox="1"/>
          <p:nvPr/>
        </p:nvSpPr>
        <p:spPr>
          <a:xfrm>
            <a:off x="16282261" y="1700491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89" name="object 2289"/>
          <p:cNvSpPr txBox="1"/>
          <p:nvPr/>
        </p:nvSpPr>
        <p:spPr>
          <a:xfrm>
            <a:off x="13575290" y="1700491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90" name="object 2290"/>
          <p:cNvSpPr txBox="1"/>
          <p:nvPr/>
        </p:nvSpPr>
        <p:spPr>
          <a:xfrm>
            <a:off x="14644924" y="1700491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91" name="object 2291"/>
          <p:cNvSpPr txBox="1"/>
          <p:nvPr/>
        </p:nvSpPr>
        <p:spPr>
          <a:xfrm>
            <a:off x="14850349" y="1700491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92" name="object 2292"/>
          <p:cNvSpPr txBox="1"/>
          <p:nvPr/>
        </p:nvSpPr>
        <p:spPr>
          <a:xfrm>
            <a:off x="15909862" y="1700491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93" name="object 2293"/>
          <p:cNvSpPr txBox="1"/>
          <p:nvPr/>
        </p:nvSpPr>
        <p:spPr>
          <a:xfrm>
            <a:off x="17039200" y="1700491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94" name="object 2294"/>
          <p:cNvSpPr txBox="1"/>
          <p:nvPr/>
        </p:nvSpPr>
        <p:spPr>
          <a:xfrm>
            <a:off x="19012997" y="3190984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95" name="object 2295"/>
          <p:cNvSpPr txBox="1"/>
          <p:nvPr/>
        </p:nvSpPr>
        <p:spPr>
          <a:xfrm>
            <a:off x="18475652" y="3187697"/>
            <a:ext cx="1085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95250" algn="l"/>
              </a:tabLst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96" name="object 2296"/>
          <p:cNvSpPr txBox="1"/>
          <p:nvPr/>
        </p:nvSpPr>
        <p:spPr>
          <a:xfrm>
            <a:off x="19012997" y="4283891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97" name="object 2297"/>
          <p:cNvSpPr txBox="1"/>
          <p:nvPr/>
        </p:nvSpPr>
        <p:spPr>
          <a:xfrm>
            <a:off x="19012997" y="4813142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98" name="object 2298"/>
          <p:cNvSpPr txBox="1"/>
          <p:nvPr/>
        </p:nvSpPr>
        <p:spPr>
          <a:xfrm>
            <a:off x="19012997" y="5591332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99" name="object 2299"/>
          <p:cNvSpPr txBox="1"/>
          <p:nvPr/>
        </p:nvSpPr>
        <p:spPr>
          <a:xfrm>
            <a:off x="11405147" y="5693539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00" name="object 2300"/>
          <p:cNvSpPr txBox="1"/>
          <p:nvPr/>
        </p:nvSpPr>
        <p:spPr>
          <a:xfrm>
            <a:off x="11405147" y="4706887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01" name="object 2301"/>
          <p:cNvSpPr txBox="1"/>
          <p:nvPr/>
        </p:nvSpPr>
        <p:spPr>
          <a:xfrm>
            <a:off x="11145596" y="2550600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7420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02" name="object 2302"/>
          <p:cNvSpPr txBox="1"/>
          <p:nvPr/>
        </p:nvSpPr>
        <p:spPr>
          <a:xfrm>
            <a:off x="11145596" y="3744843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03" name="object 2303"/>
          <p:cNvSpPr txBox="1"/>
          <p:nvPr/>
        </p:nvSpPr>
        <p:spPr>
          <a:xfrm>
            <a:off x="11145596" y="4467236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3465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04" name="object 2304"/>
          <p:cNvSpPr txBox="1"/>
          <p:nvPr/>
        </p:nvSpPr>
        <p:spPr>
          <a:xfrm>
            <a:off x="11145596" y="5194970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05" name="object 2305"/>
          <p:cNvSpPr txBox="1"/>
          <p:nvPr/>
        </p:nvSpPr>
        <p:spPr>
          <a:xfrm>
            <a:off x="11145596" y="6000624"/>
            <a:ext cx="118745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06" name="object 2306"/>
          <p:cNvSpPr txBox="1"/>
          <p:nvPr/>
        </p:nvSpPr>
        <p:spPr>
          <a:xfrm>
            <a:off x="11383895" y="6792518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07" name="object 2307"/>
          <p:cNvSpPr txBox="1"/>
          <p:nvPr/>
        </p:nvSpPr>
        <p:spPr>
          <a:xfrm>
            <a:off x="18869299" y="6792518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08" name="object 2308"/>
          <p:cNvSpPr txBox="1"/>
          <p:nvPr/>
        </p:nvSpPr>
        <p:spPr>
          <a:xfrm>
            <a:off x="10817724" y="6643003"/>
            <a:ext cx="118745" cy="1492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09" name="object 2309"/>
          <p:cNvSpPr txBox="1"/>
          <p:nvPr/>
        </p:nvSpPr>
        <p:spPr>
          <a:xfrm>
            <a:off x="19109653" y="5959864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4390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10" name="object 2310"/>
          <p:cNvSpPr txBox="1"/>
          <p:nvPr/>
        </p:nvSpPr>
        <p:spPr>
          <a:xfrm>
            <a:off x="19109653" y="5194970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2020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11" name="object 2311"/>
          <p:cNvSpPr txBox="1"/>
          <p:nvPr/>
        </p:nvSpPr>
        <p:spPr>
          <a:xfrm>
            <a:off x="19109653" y="4551228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3345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12" name="object 2312"/>
          <p:cNvSpPr txBox="1"/>
          <p:nvPr/>
        </p:nvSpPr>
        <p:spPr>
          <a:xfrm>
            <a:off x="19109653" y="3741666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3420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13" name="object 2313"/>
          <p:cNvSpPr txBox="1"/>
          <p:nvPr/>
        </p:nvSpPr>
        <p:spPr>
          <a:xfrm>
            <a:off x="19109653" y="2554059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6610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14" name="object 2314"/>
          <p:cNvSpPr txBox="1"/>
          <p:nvPr/>
        </p:nvSpPr>
        <p:spPr>
          <a:xfrm>
            <a:off x="18904227" y="1987155"/>
            <a:ext cx="118745" cy="1428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15" name="object 2315"/>
          <p:cNvSpPr txBox="1"/>
          <p:nvPr/>
        </p:nvSpPr>
        <p:spPr>
          <a:xfrm>
            <a:off x="18928514" y="6283759"/>
            <a:ext cx="118745" cy="1492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16" name="object 2316"/>
          <p:cNvSpPr/>
          <p:nvPr/>
        </p:nvSpPr>
        <p:spPr>
          <a:xfrm>
            <a:off x="11669823" y="12065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11595951" y="12065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 txBox="1"/>
          <p:nvPr/>
        </p:nvSpPr>
        <p:spPr>
          <a:xfrm>
            <a:off x="11413242" y="1122555"/>
            <a:ext cx="1428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19" name="object 2319"/>
          <p:cNvSpPr/>
          <p:nvPr/>
        </p:nvSpPr>
        <p:spPr>
          <a:xfrm>
            <a:off x="18698836" y="120557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18795984" y="120557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 txBox="1"/>
          <p:nvPr/>
        </p:nvSpPr>
        <p:spPr>
          <a:xfrm>
            <a:off x="18869299" y="1121543"/>
            <a:ext cx="1492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22" name="object 2322"/>
          <p:cNvSpPr/>
          <p:nvPr/>
        </p:nvSpPr>
        <p:spPr>
          <a:xfrm>
            <a:off x="10901752" y="189976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10901752" y="172976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 txBox="1"/>
          <p:nvPr/>
        </p:nvSpPr>
        <p:spPr>
          <a:xfrm>
            <a:off x="10816711" y="1778693"/>
            <a:ext cx="118745" cy="1428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25" name="object 2325"/>
          <p:cNvSpPr/>
          <p:nvPr/>
        </p:nvSpPr>
        <p:spPr>
          <a:xfrm>
            <a:off x="19443633" y="1652853"/>
            <a:ext cx="0" cy="4956810"/>
          </a:xfrm>
          <a:custGeom>
            <a:avLst/>
            <a:gdLst/>
            <a:ahLst/>
            <a:cxnLst/>
            <a:rect l="l" t="t" r="r" b="b"/>
            <a:pathLst>
              <a:path w="0" h="4956809">
                <a:moveTo>
                  <a:pt x="0" y="0"/>
                </a:moveTo>
                <a:lnTo>
                  <a:pt x="0" y="4956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19419346" y="165791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19419346" y="655575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 txBox="1"/>
          <p:nvPr/>
        </p:nvSpPr>
        <p:spPr>
          <a:xfrm>
            <a:off x="19335319" y="4013081"/>
            <a:ext cx="118745" cy="2482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20485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29" name="object 2329"/>
          <p:cNvSpPr/>
          <p:nvPr/>
        </p:nvSpPr>
        <p:spPr>
          <a:xfrm>
            <a:off x="11565592" y="7047565"/>
            <a:ext cx="7285355" cy="0"/>
          </a:xfrm>
          <a:custGeom>
            <a:avLst/>
            <a:gdLst/>
            <a:ahLst/>
            <a:cxnLst/>
            <a:rect l="l" t="t" r="r" b="b"/>
            <a:pathLst>
              <a:path w="7285355" h="0">
                <a:moveTo>
                  <a:pt x="0" y="0"/>
                </a:moveTo>
                <a:lnTo>
                  <a:pt x="72850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11571664" y="702327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18795984" y="7023279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 txBox="1"/>
          <p:nvPr/>
        </p:nvSpPr>
        <p:spPr>
          <a:xfrm>
            <a:off x="15081566" y="6939251"/>
            <a:ext cx="24193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30220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33" name="object 2333"/>
          <p:cNvSpPr/>
          <p:nvPr/>
        </p:nvSpPr>
        <p:spPr>
          <a:xfrm>
            <a:off x="19732038" y="3599848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238820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19713824" y="3719258"/>
            <a:ext cx="36830" cy="120014"/>
          </a:xfrm>
          <a:custGeom>
            <a:avLst/>
            <a:gdLst/>
            <a:ahLst/>
            <a:cxnLst/>
            <a:rect l="l" t="t" r="r" b="b"/>
            <a:pathLst>
              <a:path w="36830" h="120014">
                <a:moveTo>
                  <a:pt x="36430" y="0"/>
                </a:moveTo>
                <a:lnTo>
                  <a:pt x="0" y="0"/>
                </a:lnTo>
                <a:lnTo>
                  <a:pt x="18215" y="119410"/>
                </a:lnTo>
                <a:lnTo>
                  <a:pt x="36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19713824" y="3719258"/>
            <a:ext cx="36830" cy="120014"/>
          </a:xfrm>
          <a:custGeom>
            <a:avLst/>
            <a:gdLst/>
            <a:ahLst/>
            <a:cxnLst/>
            <a:rect l="l" t="t" r="r" b="b"/>
            <a:pathLst>
              <a:path w="36830" h="120014">
                <a:moveTo>
                  <a:pt x="36430" y="0"/>
                </a:moveTo>
                <a:lnTo>
                  <a:pt x="18215" y="119410"/>
                </a:lnTo>
                <a:lnTo>
                  <a:pt x="0" y="0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19540780" y="3838668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19540780" y="3832596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4" h="12700">
                <a:moveTo>
                  <a:pt x="238820" y="12143"/>
                </a:moveTo>
                <a:lnTo>
                  <a:pt x="238820" y="0"/>
                </a:lnTo>
                <a:lnTo>
                  <a:pt x="0" y="12143"/>
                </a:lnTo>
                <a:lnTo>
                  <a:pt x="238820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19540780" y="3832596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4" h="12700">
                <a:moveTo>
                  <a:pt x="238820" y="0"/>
                </a:moveTo>
                <a:lnTo>
                  <a:pt x="0" y="12143"/>
                </a:lnTo>
                <a:lnTo>
                  <a:pt x="0" y="0"/>
                </a:lnTo>
                <a:lnTo>
                  <a:pt x="23882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18251554" y="3599848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238820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18233339" y="3719258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59" h="120014">
                <a:moveTo>
                  <a:pt x="35418" y="0"/>
                </a:moveTo>
                <a:lnTo>
                  <a:pt x="0" y="0"/>
                </a:lnTo>
                <a:lnTo>
                  <a:pt x="18215" y="119410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18233339" y="3719258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59" h="120014">
                <a:moveTo>
                  <a:pt x="35418" y="0"/>
                </a:moveTo>
                <a:lnTo>
                  <a:pt x="18215" y="119410"/>
                </a:lnTo>
                <a:lnTo>
                  <a:pt x="0" y="0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18202981" y="3838668"/>
            <a:ext cx="240029" cy="0"/>
          </a:xfrm>
          <a:custGeom>
            <a:avLst/>
            <a:gdLst/>
            <a:ahLst/>
            <a:cxnLst/>
            <a:rect l="l" t="t" r="r" b="b"/>
            <a:pathLst>
              <a:path w="240030" h="0">
                <a:moveTo>
                  <a:pt x="0" y="0"/>
                </a:moveTo>
                <a:lnTo>
                  <a:pt x="239832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18202981" y="3832596"/>
            <a:ext cx="240029" cy="12700"/>
          </a:xfrm>
          <a:custGeom>
            <a:avLst/>
            <a:gdLst/>
            <a:ahLst/>
            <a:cxnLst/>
            <a:rect l="l" t="t" r="r" b="b"/>
            <a:pathLst>
              <a:path w="240030" h="12700">
                <a:moveTo>
                  <a:pt x="239832" y="12143"/>
                </a:moveTo>
                <a:lnTo>
                  <a:pt x="239832" y="0"/>
                </a:lnTo>
                <a:lnTo>
                  <a:pt x="0" y="12143"/>
                </a:lnTo>
                <a:lnTo>
                  <a:pt x="239832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18202981" y="3832596"/>
            <a:ext cx="240029" cy="12700"/>
          </a:xfrm>
          <a:custGeom>
            <a:avLst/>
            <a:gdLst/>
            <a:ahLst/>
            <a:cxnLst/>
            <a:rect l="l" t="t" r="r" b="b"/>
            <a:pathLst>
              <a:path w="240030" h="12700">
                <a:moveTo>
                  <a:pt x="239832" y="0"/>
                </a:moveTo>
                <a:lnTo>
                  <a:pt x="0" y="12143"/>
                </a:lnTo>
                <a:lnTo>
                  <a:pt x="0" y="0"/>
                </a:lnTo>
                <a:lnTo>
                  <a:pt x="2398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 txBox="1"/>
          <p:nvPr/>
        </p:nvSpPr>
        <p:spPr>
          <a:xfrm>
            <a:off x="19756781" y="3570268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346" name="object 2346"/>
          <p:cNvSpPr txBox="1"/>
          <p:nvPr/>
        </p:nvSpPr>
        <p:spPr>
          <a:xfrm>
            <a:off x="18120456" y="3570268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347" name="object 2347"/>
          <p:cNvSpPr/>
          <p:nvPr/>
        </p:nvSpPr>
        <p:spPr>
          <a:xfrm>
            <a:off x="2269806" y="8579660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0" y="0"/>
                </a:moveTo>
                <a:lnTo>
                  <a:pt x="0" y="239832"/>
                </a:lnTo>
                <a:lnTo>
                  <a:pt x="24286" y="239832"/>
                </a:lnTo>
                <a:lnTo>
                  <a:pt x="0" y="0"/>
                </a:lnTo>
                <a:close/>
              </a:path>
              <a:path w="24764" h="240029">
                <a:moveTo>
                  <a:pt x="24286" y="0"/>
                </a:moveTo>
                <a:lnTo>
                  <a:pt x="0" y="0"/>
                </a:lnTo>
                <a:lnTo>
                  <a:pt x="24286" y="239832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2269806" y="8579660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24286" y="0"/>
                </a:moveTo>
                <a:lnTo>
                  <a:pt x="0" y="0"/>
                </a:lnTo>
                <a:lnTo>
                  <a:pt x="24286" y="239832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2269806" y="8579660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0" y="0"/>
                </a:moveTo>
                <a:lnTo>
                  <a:pt x="24286" y="239832"/>
                </a:lnTo>
                <a:lnTo>
                  <a:pt x="0" y="2398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2305731" y="8819493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245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2294093" y="8819493"/>
            <a:ext cx="23495" cy="239395"/>
          </a:xfrm>
          <a:custGeom>
            <a:avLst/>
            <a:gdLst/>
            <a:ahLst/>
            <a:cxnLst/>
            <a:rect l="l" t="t" r="r" b="b"/>
            <a:pathLst>
              <a:path w="23494" h="239395">
                <a:moveTo>
                  <a:pt x="23274" y="0"/>
                </a:moveTo>
                <a:lnTo>
                  <a:pt x="0" y="0"/>
                </a:lnTo>
                <a:lnTo>
                  <a:pt x="23274" y="238820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2294093" y="8819493"/>
            <a:ext cx="23495" cy="239395"/>
          </a:xfrm>
          <a:custGeom>
            <a:avLst/>
            <a:gdLst/>
            <a:ahLst/>
            <a:cxnLst/>
            <a:rect l="l" t="t" r="r" b="b"/>
            <a:pathLst>
              <a:path w="23494" h="239395">
                <a:moveTo>
                  <a:pt x="0" y="0"/>
                </a:moveTo>
                <a:lnTo>
                  <a:pt x="23274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2269806" y="9058313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0" y="238820"/>
                </a:lnTo>
                <a:lnTo>
                  <a:pt x="24286" y="238820"/>
                </a:lnTo>
                <a:lnTo>
                  <a:pt x="0" y="0"/>
                </a:lnTo>
                <a:close/>
              </a:path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2269806" y="9058313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2269806" y="9058313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24286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2305731" y="9297134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245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2294093" y="9297134"/>
            <a:ext cx="23495" cy="239395"/>
          </a:xfrm>
          <a:custGeom>
            <a:avLst/>
            <a:gdLst/>
            <a:ahLst/>
            <a:cxnLst/>
            <a:rect l="l" t="t" r="r" b="b"/>
            <a:pathLst>
              <a:path w="23494" h="239395">
                <a:moveTo>
                  <a:pt x="23274" y="0"/>
                </a:moveTo>
                <a:lnTo>
                  <a:pt x="0" y="0"/>
                </a:lnTo>
                <a:lnTo>
                  <a:pt x="23274" y="238820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2294093" y="9297134"/>
            <a:ext cx="23495" cy="239395"/>
          </a:xfrm>
          <a:custGeom>
            <a:avLst/>
            <a:gdLst/>
            <a:ahLst/>
            <a:cxnLst/>
            <a:rect l="l" t="t" r="r" b="b"/>
            <a:pathLst>
              <a:path w="23494" h="239395">
                <a:moveTo>
                  <a:pt x="0" y="0"/>
                </a:moveTo>
                <a:lnTo>
                  <a:pt x="23274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2269806" y="9535954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0" y="0"/>
                </a:moveTo>
                <a:lnTo>
                  <a:pt x="0" y="239832"/>
                </a:lnTo>
                <a:lnTo>
                  <a:pt x="24286" y="239832"/>
                </a:lnTo>
                <a:lnTo>
                  <a:pt x="0" y="0"/>
                </a:lnTo>
                <a:close/>
              </a:path>
              <a:path w="24764" h="240029">
                <a:moveTo>
                  <a:pt x="24286" y="0"/>
                </a:moveTo>
                <a:lnTo>
                  <a:pt x="0" y="0"/>
                </a:lnTo>
                <a:lnTo>
                  <a:pt x="24286" y="239832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2269806" y="9535954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24286" y="0"/>
                </a:moveTo>
                <a:lnTo>
                  <a:pt x="0" y="0"/>
                </a:lnTo>
                <a:lnTo>
                  <a:pt x="24286" y="239832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2269806" y="9535954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0" y="0"/>
                </a:moveTo>
                <a:lnTo>
                  <a:pt x="24286" y="239832"/>
                </a:lnTo>
                <a:lnTo>
                  <a:pt x="0" y="2398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2305731" y="9775787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245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2294093" y="9775787"/>
            <a:ext cx="23495" cy="239395"/>
          </a:xfrm>
          <a:custGeom>
            <a:avLst/>
            <a:gdLst/>
            <a:ahLst/>
            <a:cxnLst/>
            <a:rect l="l" t="t" r="r" b="b"/>
            <a:pathLst>
              <a:path w="23494" h="239395">
                <a:moveTo>
                  <a:pt x="23274" y="0"/>
                </a:moveTo>
                <a:lnTo>
                  <a:pt x="0" y="0"/>
                </a:lnTo>
                <a:lnTo>
                  <a:pt x="23274" y="238820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2294093" y="9775787"/>
            <a:ext cx="23495" cy="239395"/>
          </a:xfrm>
          <a:custGeom>
            <a:avLst/>
            <a:gdLst/>
            <a:ahLst/>
            <a:cxnLst/>
            <a:rect l="l" t="t" r="r" b="b"/>
            <a:pathLst>
              <a:path w="23494" h="239395">
                <a:moveTo>
                  <a:pt x="0" y="0"/>
                </a:moveTo>
                <a:lnTo>
                  <a:pt x="23274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2269806" y="10014607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0" y="238820"/>
                </a:lnTo>
                <a:lnTo>
                  <a:pt x="24286" y="238820"/>
                </a:lnTo>
                <a:lnTo>
                  <a:pt x="0" y="0"/>
                </a:lnTo>
                <a:close/>
              </a:path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2269806" y="10014607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2269806" y="10014607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24286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2305731" y="10253428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245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2294093" y="10253428"/>
            <a:ext cx="23495" cy="239395"/>
          </a:xfrm>
          <a:custGeom>
            <a:avLst/>
            <a:gdLst/>
            <a:ahLst/>
            <a:cxnLst/>
            <a:rect l="l" t="t" r="r" b="b"/>
            <a:pathLst>
              <a:path w="23494" h="239395">
                <a:moveTo>
                  <a:pt x="23274" y="0"/>
                </a:moveTo>
                <a:lnTo>
                  <a:pt x="0" y="0"/>
                </a:lnTo>
                <a:lnTo>
                  <a:pt x="23274" y="238820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2294093" y="10253428"/>
            <a:ext cx="23495" cy="239395"/>
          </a:xfrm>
          <a:custGeom>
            <a:avLst/>
            <a:gdLst/>
            <a:ahLst/>
            <a:cxnLst/>
            <a:rect l="l" t="t" r="r" b="b"/>
            <a:pathLst>
              <a:path w="23494" h="239395">
                <a:moveTo>
                  <a:pt x="0" y="0"/>
                </a:moveTo>
                <a:lnTo>
                  <a:pt x="23274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2269806" y="10492248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0" y="0"/>
                </a:moveTo>
                <a:lnTo>
                  <a:pt x="0" y="239832"/>
                </a:lnTo>
                <a:lnTo>
                  <a:pt x="24286" y="239832"/>
                </a:lnTo>
                <a:lnTo>
                  <a:pt x="0" y="0"/>
                </a:lnTo>
                <a:close/>
              </a:path>
              <a:path w="24764" h="240029">
                <a:moveTo>
                  <a:pt x="24286" y="0"/>
                </a:moveTo>
                <a:lnTo>
                  <a:pt x="0" y="0"/>
                </a:lnTo>
                <a:lnTo>
                  <a:pt x="24286" y="239832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2269806" y="10492248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24286" y="0"/>
                </a:moveTo>
                <a:lnTo>
                  <a:pt x="0" y="0"/>
                </a:lnTo>
                <a:lnTo>
                  <a:pt x="24286" y="239832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2269806" y="10492248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0" y="0"/>
                </a:moveTo>
                <a:lnTo>
                  <a:pt x="24286" y="239832"/>
                </a:lnTo>
                <a:lnTo>
                  <a:pt x="0" y="2398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2305731" y="10732081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245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2294093" y="10732081"/>
            <a:ext cx="23495" cy="239395"/>
          </a:xfrm>
          <a:custGeom>
            <a:avLst/>
            <a:gdLst/>
            <a:ahLst/>
            <a:cxnLst/>
            <a:rect l="l" t="t" r="r" b="b"/>
            <a:pathLst>
              <a:path w="23494" h="239395">
                <a:moveTo>
                  <a:pt x="23274" y="0"/>
                </a:moveTo>
                <a:lnTo>
                  <a:pt x="0" y="0"/>
                </a:lnTo>
                <a:lnTo>
                  <a:pt x="23274" y="238820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2294093" y="10732081"/>
            <a:ext cx="23495" cy="239395"/>
          </a:xfrm>
          <a:custGeom>
            <a:avLst/>
            <a:gdLst/>
            <a:ahLst/>
            <a:cxnLst/>
            <a:rect l="l" t="t" r="r" b="b"/>
            <a:pathLst>
              <a:path w="23494" h="239395">
                <a:moveTo>
                  <a:pt x="0" y="0"/>
                </a:moveTo>
                <a:lnTo>
                  <a:pt x="23274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2269806" y="10970901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0" y="238820"/>
                </a:lnTo>
                <a:lnTo>
                  <a:pt x="24286" y="238820"/>
                </a:lnTo>
                <a:lnTo>
                  <a:pt x="0" y="0"/>
                </a:lnTo>
                <a:close/>
              </a:path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2269806" y="10970901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2269806" y="10970901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24286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2305731" y="11209721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245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2294093" y="11209721"/>
            <a:ext cx="23495" cy="239395"/>
          </a:xfrm>
          <a:custGeom>
            <a:avLst/>
            <a:gdLst/>
            <a:ahLst/>
            <a:cxnLst/>
            <a:rect l="l" t="t" r="r" b="b"/>
            <a:pathLst>
              <a:path w="23494" h="239395">
                <a:moveTo>
                  <a:pt x="23274" y="0"/>
                </a:moveTo>
                <a:lnTo>
                  <a:pt x="0" y="0"/>
                </a:lnTo>
                <a:lnTo>
                  <a:pt x="23274" y="238820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2294093" y="11209721"/>
            <a:ext cx="23495" cy="239395"/>
          </a:xfrm>
          <a:custGeom>
            <a:avLst/>
            <a:gdLst/>
            <a:ahLst/>
            <a:cxnLst/>
            <a:rect l="l" t="t" r="r" b="b"/>
            <a:pathLst>
              <a:path w="23494" h="239395">
                <a:moveTo>
                  <a:pt x="0" y="0"/>
                </a:moveTo>
                <a:lnTo>
                  <a:pt x="23274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2269806" y="11448543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0" y="0"/>
                </a:moveTo>
                <a:lnTo>
                  <a:pt x="0" y="239832"/>
                </a:lnTo>
                <a:lnTo>
                  <a:pt x="24286" y="239832"/>
                </a:lnTo>
                <a:lnTo>
                  <a:pt x="0" y="0"/>
                </a:lnTo>
                <a:close/>
              </a:path>
              <a:path w="24764" h="240029">
                <a:moveTo>
                  <a:pt x="24286" y="0"/>
                </a:moveTo>
                <a:lnTo>
                  <a:pt x="0" y="0"/>
                </a:lnTo>
                <a:lnTo>
                  <a:pt x="24286" y="239832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2269806" y="11448543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24286" y="0"/>
                </a:moveTo>
                <a:lnTo>
                  <a:pt x="0" y="0"/>
                </a:lnTo>
                <a:lnTo>
                  <a:pt x="24286" y="239832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2269806" y="11448543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0" y="0"/>
                </a:moveTo>
                <a:lnTo>
                  <a:pt x="24286" y="239832"/>
                </a:lnTo>
                <a:lnTo>
                  <a:pt x="0" y="2398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2305731" y="11688374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245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2294093" y="11688374"/>
            <a:ext cx="23495" cy="239395"/>
          </a:xfrm>
          <a:custGeom>
            <a:avLst/>
            <a:gdLst/>
            <a:ahLst/>
            <a:cxnLst/>
            <a:rect l="l" t="t" r="r" b="b"/>
            <a:pathLst>
              <a:path w="23494" h="239395">
                <a:moveTo>
                  <a:pt x="23274" y="0"/>
                </a:moveTo>
                <a:lnTo>
                  <a:pt x="0" y="0"/>
                </a:lnTo>
                <a:lnTo>
                  <a:pt x="23274" y="238820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2294093" y="11688374"/>
            <a:ext cx="23495" cy="239395"/>
          </a:xfrm>
          <a:custGeom>
            <a:avLst/>
            <a:gdLst/>
            <a:ahLst/>
            <a:cxnLst/>
            <a:rect l="l" t="t" r="r" b="b"/>
            <a:pathLst>
              <a:path w="23494" h="239395">
                <a:moveTo>
                  <a:pt x="0" y="0"/>
                </a:moveTo>
                <a:lnTo>
                  <a:pt x="23274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2269806" y="11927196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0" y="238820"/>
                </a:lnTo>
                <a:lnTo>
                  <a:pt x="24286" y="238820"/>
                </a:lnTo>
                <a:lnTo>
                  <a:pt x="0" y="0"/>
                </a:lnTo>
                <a:close/>
              </a:path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2269806" y="11927196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24286" y="0"/>
                </a:moveTo>
                <a:lnTo>
                  <a:pt x="0" y="0"/>
                </a:lnTo>
                <a:lnTo>
                  <a:pt x="24286" y="238820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2269806" y="11927196"/>
            <a:ext cx="24765" cy="239395"/>
          </a:xfrm>
          <a:custGeom>
            <a:avLst/>
            <a:gdLst/>
            <a:ahLst/>
            <a:cxnLst/>
            <a:rect l="l" t="t" r="r" b="b"/>
            <a:pathLst>
              <a:path w="24764" h="239395">
                <a:moveTo>
                  <a:pt x="0" y="0"/>
                </a:moveTo>
                <a:lnTo>
                  <a:pt x="24286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2305731" y="12166016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245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2294093" y="12166016"/>
            <a:ext cx="23495" cy="239395"/>
          </a:xfrm>
          <a:custGeom>
            <a:avLst/>
            <a:gdLst/>
            <a:ahLst/>
            <a:cxnLst/>
            <a:rect l="l" t="t" r="r" b="b"/>
            <a:pathLst>
              <a:path w="23494" h="239395">
                <a:moveTo>
                  <a:pt x="23274" y="0"/>
                </a:moveTo>
                <a:lnTo>
                  <a:pt x="0" y="0"/>
                </a:lnTo>
                <a:lnTo>
                  <a:pt x="23274" y="238820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2294093" y="12166016"/>
            <a:ext cx="23495" cy="239395"/>
          </a:xfrm>
          <a:custGeom>
            <a:avLst/>
            <a:gdLst/>
            <a:ahLst/>
            <a:cxnLst/>
            <a:rect l="l" t="t" r="r" b="b"/>
            <a:pathLst>
              <a:path w="23494" h="239395">
                <a:moveTo>
                  <a:pt x="0" y="0"/>
                </a:moveTo>
                <a:lnTo>
                  <a:pt x="23274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2269806" y="12404836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0" y="0"/>
                </a:moveTo>
                <a:lnTo>
                  <a:pt x="0" y="239832"/>
                </a:lnTo>
                <a:lnTo>
                  <a:pt x="24286" y="239832"/>
                </a:lnTo>
                <a:lnTo>
                  <a:pt x="0" y="0"/>
                </a:lnTo>
                <a:close/>
              </a:path>
              <a:path w="24764" h="240029">
                <a:moveTo>
                  <a:pt x="24286" y="0"/>
                </a:moveTo>
                <a:lnTo>
                  <a:pt x="0" y="0"/>
                </a:lnTo>
                <a:lnTo>
                  <a:pt x="24286" y="239832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2269806" y="12404836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24286" y="0"/>
                </a:moveTo>
                <a:lnTo>
                  <a:pt x="0" y="0"/>
                </a:lnTo>
                <a:lnTo>
                  <a:pt x="24286" y="239832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2269806" y="12404836"/>
            <a:ext cx="24765" cy="240029"/>
          </a:xfrm>
          <a:custGeom>
            <a:avLst/>
            <a:gdLst/>
            <a:ahLst/>
            <a:cxnLst/>
            <a:rect l="l" t="t" r="r" b="b"/>
            <a:pathLst>
              <a:path w="24764" h="240029">
                <a:moveTo>
                  <a:pt x="0" y="0"/>
                </a:moveTo>
                <a:lnTo>
                  <a:pt x="24286" y="239832"/>
                </a:lnTo>
                <a:lnTo>
                  <a:pt x="0" y="2398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2305731" y="12644669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245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2294093" y="12644669"/>
            <a:ext cx="23495" cy="239395"/>
          </a:xfrm>
          <a:custGeom>
            <a:avLst/>
            <a:gdLst/>
            <a:ahLst/>
            <a:cxnLst/>
            <a:rect l="l" t="t" r="r" b="b"/>
            <a:pathLst>
              <a:path w="23494" h="239395">
                <a:moveTo>
                  <a:pt x="23274" y="0"/>
                </a:moveTo>
                <a:lnTo>
                  <a:pt x="0" y="0"/>
                </a:lnTo>
                <a:lnTo>
                  <a:pt x="23274" y="238820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2294093" y="12644669"/>
            <a:ext cx="23495" cy="239395"/>
          </a:xfrm>
          <a:custGeom>
            <a:avLst/>
            <a:gdLst/>
            <a:ahLst/>
            <a:cxnLst/>
            <a:rect l="l" t="t" r="r" b="b"/>
            <a:pathLst>
              <a:path w="23494" h="239395">
                <a:moveTo>
                  <a:pt x="0" y="0"/>
                </a:moveTo>
                <a:lnTo>
                  <a:pt x="23274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2269806" y="8579660"/>
            <a:ext cx="0" cy="4304030"/>
          </a:xfrm>
          <a:custGeom>
            <a:avLst/>
            <a:gdLst/>
            <a:ahLst/>
            <a:cxnLst/>
            <a:rect l="l" t="t" r="r" b="b"/>
            <a:pathLst>
              <a:path w="0" h="4304030">
                <a:moveTo>
                  <a:pt x="0" y="0"/>
                </a:moveTo>
                <a:lnTo>
                  <a:pt x="0" y="43038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2269806" y="9535954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0" y="0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2317368" y="8579660"/>
            <a:ext cx="0" cy="5021580"/>
          </a:xfrm>
          <a:custGeom>
            <a:avLst/>
            <a:gdLst/>
            <a:ahLst/>
            <a:cxnLst/>
            <a:rect l="l" t="t" r="r" b="b"/>
            <a:pathLst>
              <a:path w="0" h="5021580">
                <a:moveTo>
                  <a:pt x="0" y="0"/>
                </a:moveTo>
                <a:lnTo>
                  <a:pt x="0" y="50213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2269806" y="9775787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2269806" y="10014607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2269806" y="10253428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2269806" y="10492248"/>
            <a:ext cx="1702435" cy="0"/>
          </a:xfrm>
          <a:custGeom>
            <a:avLst/>
            <a:gdLst/>
            <a:ahLst/>
            <a:cxnLst/>
            <a:rect l="l" t="t" r="r" b="b"/>
            <a:pathLst>
              <a:path w="1702435" h="0">
                <a:moveTo>
                  <a:pt x="0" y="0"/>
                </a:moveTo>
                <a:lnTo>
                  <a:pt x="170210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2269806" y="10732081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2269806" y="10970901"/>
            <a:ext cx="1702435" cy="0"/>
          </a:xfrm>
          <a:custGeom>
            <a:avLst/>
            <a:gdLst/>
            <a:ahLst/>
            <a:cxnLst/>
            <a:rect l="l" t="t" r="r" b="b"/>
            <a:pathLst>
              <a:path w="1702435" h="0">
                <a:moveTo>
                  <a:pt x="0" y="0"/>
                </a:moveTo>
                <a:lnTo>
                  <a:pt x="170210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2269806" y="11209721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2269806" y="11450566"/>
            <a:ext cx="168275" cy="0"/>
          </a:xfrm>
          <a:custGeom>
            <a:avLst/>
            <a:gdLst/>
            <a:ahLst/>
            <a:cxnLst/>
            <a:rect l="l" t="t" r="r" b="b"/>
            <a:pathLst>
              <a:path w="168275" h="0">
                <a:moveTo>
                  <a:pt x="0" y="0"/>
                </a:moveTo>
                <a:lnTo>
                  <a:pt x="167983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2269806" y="11688374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2269806" y="11927196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2269806" y="12166016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2269806" y="12404836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2269806" y="12644669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1282142" y="12883489"/>
            <a:ext cx="3831590" cy="0"/>
          </a:xfrm>
          <a:custGeom>
            <a:avLst/>
            <a:gdLst/>
            <a:ahLst/>
            <a:cxnLst/>
            <a:rect l="l" t="t" r="r" b="b"/>
            <a:pathLst>
              <a:path w="3831590" h="0">
                <a:moveTo>
                  <a:pt x="0" y="0"/>
                </a:moveTo>
                <a:lnTo>
                  <a:pt x="3831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1282142" y="12883489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 txBox="1"/>
          <p:nvPr/>
        </p:nvSpPr>
        <p:spPr>
          <a:xfrm>
            <a:off x="1318016" y="12894583"/>
            <a:ext cx="9721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Найменування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номер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20" name="object 2420"/>
          <p:cNvSpPr txBox="1"/>
          <p:nvPr/>
        </p:nvSpPr>
        <p:spPr>
          <a:xfrm>
            <a:off x="1314980" y="12994766"/>
            <a:ext cx="32893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виробки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21" name="object 2421"/>
          <p:cNvSpPr txBox="1"/>
          <p:nvPr/>
        </p:nvSpPr>
        <p:spPr>
          <a:xfrm>
            <a:off x="1317004" y="13137450"/>
            <a:ext cx="844550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905">
              <a:lnSpc>
                <a:spcPts val="790"/>
              </a:lnSpc>
            </a:pPr>
            <a:r>
              <a:rPr dirty="0" sz="700" spc="10" i="1">
                <a:latin typeface="ISOCPEUR"/>
                <a:cs typeface="ISOCPEUR"/>
              </a:rPr>
              <a:t>Абсолютна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позначка</a:t>
            </a:r>
            <a:r>
              <a:rPr dirty="0" sz="700" spc="10" i="1">
                <a:latin typeface="ISOCPEUR"/>
                <a:cs typeface="ISOCPEUR"/>
              </a:rPr>
              <a:t> свердловин</a:t>
            </a:r>
            <a:r>
              <a:rPr dirty="0" sz="700" spc="45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м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22" name="object 2422"/>
          <p:cNvSpPr/>
          <p:nvPr/>
        </p:nvSpPr>
        <p:spPr>
          <a:xfrm>
            <a:off x="2269806" y="9058313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0" y="0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2269806" y="9297134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2269806" y="8579660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0" y="0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2269806" y="8819493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 txBox="1"/>
          <p:nvPr/>
        </p:nvSpPr>
        <p:spPr>
          <a:xfrm>
            <a:off x="2099242" y="12583914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27" name="object 2427"/>
          <p:cNvSpPr txBox="1"/>
          <p:nvPr/>
        </p:nvSpPr>
        <p:spPr>
          <a:xfrm>
            <a:off x="2099242" y="8519917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28" name="object 2428"/>
          <p:cNvSpPr/>
          <p:nvPr/>
        </p:nvSpPr>
        <p:spPr>
          <a:xfrm>
            <a:off x="2294093" y="8579660"/>
            <a:ext cx="0" cy="4304030"/>
          </a:xfrm>
          <a:custGeom>
            <a:avLst/>
            <a:gdLst/>
            <a:ahLst/>
            <a:cxnLst/>
            <a:rect l="l" t="t" r="r" b="b"/>
            <a:pathLst>
              <a:path w="0" h="4304030">
                <a:moveTo>
                  <a:pt x="0" y="0"/>
                </a:moveTo>
                <a:lnTo>
                  <a:pt x="0" y="43038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 txBox="1"/>
          <p:nvPr/>
        </p:nvSpPr>
        <p:spPr>
          <a:xfrm>
            <a:off x="1339266" y="13408654"/>
            <a:ext cx="47498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Відстан</a:t>
            </a:r>
            <a:r>
              <a:rPr dirty="0" sz="700" spc="15" i="1">
                <a:latin typeface="ISOCPEUR"/>
                <a:cs typeface="ISOCPEUR"/>
              </a:rPr>
              <a:t>ь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м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30" name="object 2430"/>
          <p:cNvSpPr/>
          <p:nvPr/>
        </p:nvSpPr>
        <p:spPr>
          <a:xfrm>
            <a:off x="2317368" y="8807350"/>
            <a:ext cx="64135" cy="62865"/>
          </a:xfrm>
          <a:custGeom>
            <a:avLst/>
            <a:gdLst/>
            <a:ahLst/>
            <a:cxnLst/>
            <a:rect l="l" t="t" r="r" b="b"/>
            <a:pathLst>
              <a:path w="64135" h="62865">
                <a:moveTo>
                  <a:pt x="0" y="62740"/>
                </a:moveTo>
                <a:lnTo>
                  <a:pt x="63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2317368" y="8807350"/>
            <a:ext cx="171450" cy="170180"/>
          </a:xfrm>
          <a:custGeom>
            <a:avLst/>
            <a:gdLst/>
            <a:ahLst/>
            <a:cxnLst/>
            <a:rect l="l" t="t" r="r" b="b"/>
            <a:pathLst>
              <a:path w="171450" h="170179">
                <a:moveTo>
                  <a:pt x="0" y="170007"/>
                </a:moveTo>
                <a:lnTo>
                  <a:pt x="1710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2317368" y="8807350"/>
            <a:ext cx="278765" cy="277495"/>
          </a:xfrm>
          <a:custGeom>
            <a:avLst/>
            <a:gdLst/>
            <a:ahLst/>
            <a:cxnLst/>
            <a:rect l="l" t="t" r="r" b="b"/>
            <a:pathLst>
              <a:path w="278764" h="277495">
                <a:moveTo>
                  <a:pt x="0" y="277274"/>
                </a:moveTo>
                <a:lnTo>
                  <a:pt x="278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2317368" y="8807350"/>
            <a:ext cx="386080" cy="386080"/>
          </a:xfrm>
          <a:custGeom>
            <a:avLst/>
            <a:gdLst/>
            <a:ahLst/>
            <a:cxnLst/>
            <a:rect l="l" t="t" r="r" b="b"/>
            <a:pathLst>
              <a:path w="386080" h="386079">
                <a:moveTo>
                  <a:pt x="0" y="385553"/>
                </a:moveTo>
                <a:lnTo>
                  <a:pt x="3855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2317368" y="9249572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2629049" y="8807350"/>
            <a:ext cx="181610" cy="181610"/>
          </a:xfrm>
          <a:custGeom>
            <a:avLst/>
            <a:gdLst/>
            <a:ahLst/>
            <a:cxnLst/>
            <a:rect l="l" t="t" r="r" b="b"/>
            <a:pathLst>
              <a:path w="181610" h="181609">
                <a:moveTo>
                  <a:pt x="0" y="181139"/>
                </a:moveTo>
                <a:lnTo>
                  <a:pt x="1811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2367966" y="8989500"/>
            <a:ext cx="261620" cy="260350"/>
          </a:xfrm>
          <a:custGeom>
            <a:avLst/>
            <a:gdLst/>
            <a:ahLst/>
            <a:cxnLst/>
            <a:rect l="l" t="t" r="r" b="b"/>
            <a:pathLst>
              <a:path w="261619" h="260350">
                <a:moveTo>
                  <a:pt x="0" y="260071"/>
                </a:moveTo>
                <a:lnTo>
                  <a:pt x="261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2317368" y="9249572"/>
            <a:ext cx="158115" cy="158115"/>
          </a:xfrm>
          <a:custGeom>
            <a:avLst/>
            <a:gdLst/>
            <a:ahLst/>
            <a:cxnLst/>
            <a:rect l="l" t="t" r="r" b="b"/>
            <a:pathLst>
              <a:path w="158114" h="158115">
                <a:moveTo>
                  <a:pt x="0" y="157864"/>
                </a:moveTo>
                <a:lnTo>
                  <a:pt x="157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2736316" y="8807350"/>
            <a:ext cx="181610" cy="181610"/>
          </a:xfrm>
          <a:custGeom>
            <a:avLst/>
            <a:gdLst/>
            <a:ahLst/>
            <a:cxnLst/>
            <a:rect l="l" t="t" r="r" b="b"/>
            <a:pathLst>
              <a:path w="181610" h="181609">
                <a:moveTo>
                  <a:pt x="0" y="181139"/>
                </a:moveTo>
                <a:lnTo>
                  <a:pt x="1811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2475233" y="9096767"/>
            <a:ext cx="154305" cy="153035"/>
          </a:xfrm>
          <a:custGeom>
            <a:avLst/>
            <a:gdLst/>
            <a:ahLst/>
            <a:cxnLst/>
            <a:rect l="l" t="t" r="r" b="b"/>
            <a:pathLst>
              <a:path w="154305" h="153034">
                <a:moveTo>
                  <a:pt x="0" y="152804"/>
                </a:moveTo>
                <a:lnTo>
                  <a:pt x="1538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2367966" y="9249572"/>
            <a:ext cx="214629" cy="215900"/>
          </a:xfrm>
          <a:custGeom>
            <a:avLst/>
            <a:gdLst/>
            <a:ahLst/>
            <a:cxnLst/>
            <a:rect l="l" t="t" r="r" b="b"/>
            <a:pathLst>
              <a:path w="214630" h="215900">
                <a:moveTo>
                  <a:pt x="0" y="215545"/>
                </a:moveTo>
                <a:lnTo>
                  <a:pt x="2145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2843583" y="8807350"/>
            <a:ext cx="181610" cy="181610"/>
          </a:xfrm>
          <a:custGeom>
            <a:avLst/>
            <a:gdLst/>
            <a:ahLst/>
            <a:cxnLst/>
            <a:rect l="l" t="t" r="r" b="b"/>
            <a:pathLst>
              <a:path w="181610" h="181609">
                <a:moveTo>
                  <a:pt x="0" y="181139"/>
                </a:moveTo>
                <a:lnTo>
                  <a:pt x="1811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2582499" y="9118018"/>
            <a:ext cx="132080" cy="132080"/>
          </a:xfrm>
          <a:custGeom>
            <a:avLst/>
            <a:gdLst/>
            <a:ahLst/>
            <a:cxnLst/>
            <a:rect l="l" t="t" r="r" b="b"/>
            <a:pathLst>
              <a:path w="132080" h="132079">
                <a:moveTo>
                  <a:pt x="0" y="131553"/>
                </a:moveTo>
                <a:lnTo>
                  <a:pt x="1315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2475233" y="9393269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2950850" y="8807350"/>
            <a:ext cx="182245" cy="181610"/>
          </a:xfrm>
          <a:custGeom>
            <a:avLst/>
            <a:gdLst/>
            <a:ahLst/>
            <a:cxnLst/>
            <a:rect l="l" t="t" r="r" b="b"/>
            <a:pathLst>
              <a:path w="182244" h="181609">
                <a:moveTo>
                  <a:pt x="0" y="181139"/>
                </a:moveTo>
                <a:lnTo>
                  <a:pt x="1821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2605774" y="9118018"/>
            <a:ext cx="215900" cy="217170"/>
          </a:xfrm>
          <a:custGeom>
            <a:avLst/>
            <a:gdLst/>
            <a:ahLst/>
            <a:cxnLst/>
            <a:rect l="l" t="t" r="r" b="b"/>
            <a:pathLst>
              <a:path w="215900" h="217170">
                <a:moveTo>
                  <a:pt x="0" y="216557"/>
                </a:moveTo>
                <a:lnTo>
                  <a:pt x="83991" y="131553"/>
                </a:lnTo>
                <a:lnTo>
                  <a:pt x="2155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2965017" y="8807350"/>
            <a:ext cx="275590" cy="274320"/>
          </a:xfrm>
          <a:custGeom>
            <a:avLst/>
            <a:gdLst/>
            <a:ahLst/>
            <a:cxnLst/>
            <a:rect l="l" t="t" r="r" b="b"/>
            <a:pathLst>
              <a:path w="275589" h="274320">
                <a:moveTo>
                  <a:pt x="0" y="274238"/>
                </a:moveTo>
                <a:lnTo>
                  <a:pt x="275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2687742" y="9118018"/>
            <a:ext cx="241300" cy="241935"/>
          </a:xfrm>
          <a:custGeom>
            <a:avLst/>
            <a:gdLst/>
            <a:ahLst/>
            <a:cxnLst/>
            <a:rect l="l" t="t" r="r" b="b"/>
            <a:pathLst>
              <a:path w="241300" h="241934">
                <a:moveTo>
                  <a:pt x="0" y="241856"/>
                </a:moveTo>
                <a:lnTo>
                  <a:pt x="110302" y="131553"/>
                </a:lnTo>
                <a:lnTo>
                  <a:pt x="2408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2689766" y="8807350"/>
            <a:ext cx="657860" cy="657860"/>
          </a:xfrm>
          <a:custGeom>
            <a:avLst/>
            <a:gdLst/>
            <a:ahLst/>
            <a:cxnLst/>
            <a:rect l="l" t="t" r="r" b="b"/>
            <a:pathLst>
              <a:path w="657860" h="657859">
                <a:moveTo>
                  <a:pt x="657768" y="0"/>
                </a:moveTo>
                <a:lnTo>
                  <a:pt x="215545" y="442222"/>
                </a:lnTo>
                <a:lnTo>
                  <a:pt x="0" y="6577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2797033" y="8807350"/>
            <a:ext cx="657860" cy="657860"/>
          </a:xfrm>
          <a:custGeom>
            <a:avLst/>
            <a:gdLst/>
            <a:ahLst/>
            <a:cxnLst/>
            <a:rect l="l" t="t" r="r" b="b"/>
            <a:pathLst>
              <a:path w="657860" h="657859">
                <a:moveTo>
                  <a:pt x="0" y="657768"/>
                </a:moveTo>
                <a:lnTo>
                  <a:pt x="215545" y="442222"/>
                </a:lnTo>
                <a:lnTo>
                  <a:pt x="657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2904300" y="8807350"/>
            <a:ext cx="657860" cy="657860"/>
          </a:xfrm>
          <a:custGeom>
            <a:avLst/>
            <a:gdLst/>
            <a:ahLst/>
            <a:cxnLst/>
            <a:rect l="l" t="t" r="r" b="b"/>
            <a:pathLst>
              <a:path w="657860" h="657859">
                <a:moveTo>
                  <a:pt x="0" y="657768"/>
                </a:moveTo>
                <a:lnTo>
                  <a:pt x="215545" y="442222"/>
                </a:lnTo>
                <a:lnTo>
                  <a:pt x="657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3011567" y="8807350"/>
            <a:ext cx="657860" cy="657860"/>
          </a:xfrm>
          <a:custGeom>
            <a:avLst/>
            <a:gdLst/>
            <a:ahLst/>
            <a:cxnLst/>
            <a:rect l="l" t="t" r="r" b="b"/>
            <a:pathLst>
              <a:path w="657860" h="657859">
                <a:moveTo>
                  <a:pt x="0" y="657768"/>
                </a:moveTo>
                <a:lnTo>
                  <a:pt x="215545" y="442222"/>
                </a:lnTo>
                <a:lnTo>
                  <a:pt x="657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3118834" y="8807350"/>
            <a:ext cx="657860" cy="657860"/>
          </a:xfrm>
          <a:custGeom>
            <a:avLst/>
            <a:gdLst/>
            <a:ahLst/>
            <a:cxnLst/>
            <a:rect l="l" t="t" r="r" b="b"/>
            <a:pathLst>
              <a:path w="657860" h="657859">
                <a:moveTo>
                  <a:pt x="0" y="657768"/>
                </a:moveTo>
                <a:lnTo>
                  <a:pt x="215545" y="442222"/>
                </a:lnTo>
                <a:lnTo>
                  <a:pt x="657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3226100" y="8807350"/>
            <a:ext cx="657860" cy="657860"/>
          </a:xfrm>
          <a:custGeom>
            <a:avLst/>
            <a:gdLst/>
            <a:ahLst/>
            <a:cxnLst/>
            <a:rect l="l" t="t" r="r" b="b"/>
            <a:pathLst>
              <a:path w="657860" h="657859">
                <a:moveTo>
                  <a:pt x="0" y="657768"/>
                </a:moveTo>
                <a:lnTo>
                  <a:pt x="215545" y="442222"/>
                </a:lnTo>
                <a:lnTo>
                  <a:pt x="657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3334379" y="8807350"/>
            <a:ext cx="657225" cy="657860"/>
          </a:xfrm>
          <a:custGeom>
            <a:avLst/>
            <a:gdLst/>
            <a:ahLst/>
            <a:cxnLst/>
            <a:rect l="l" t="t" r="r" b="b"/>
            <a:pathLst>
              <a:path w="657225" h="657859">
                <a:moveTo>
                  <a:pt x="0" y="657768"/>
                </a:moveTo>
                <a:lnTo>
                  <a:pt x="166971" y="489784"/>
                </a:lnTo>
                <a:lnTo>
                  <a:pt x="656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3441646" y="8807350"/>
            <a:ext cx="657225" cy="657860"/>
          </a:xfrm>
          <a:custGeom>
            <a:avLst/>
            <a:gdLst/>
            <a:ahLst/>
            <a:cxnLst/>
            <a:rect l="l" t="t" r="r" b="b"/>
            <a:pathLst>
              <a:path w="657225" h="657859">
                <a:moveTo>
                  <a:pt x="0" y="657768"/>
                </a:moveTo>
                <a:lnTo>
                  <a:pt x="114350" y="543417"/>
                </a:lnTo>
                <a:lnTo>
                  <a:pt x="656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3548913" y="8886281"/>
            <a:ext cx="579120" cy="579120"/>
          </a:xfrm>
          <a:custGeom>
            <a:avLst/>
            <a:gdLst/>
            <a:ahLst/>
            <a:cxnLst/>
            <a:rect l="l" t="t" r="r" b="b"/>
            <a:pathLst>
              <a:path w="579120" h="579120">
                <a:moveTo>
                  <a:pt x="0" y="578836"/>
                </a:moveTo>
                <a:lnTo>
                  <a:pt x="60717" y="518119"/>
                </a:lnTo>
                <a:lnTo>
                  <a:pt x="578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3656180" y="8993548"/>
            <a:ext cx="471805" cy="471805"/>
          </a:xfrm>
          <a:custGeom>
            <a:avLst/>
            <a:gdLst/>
            <a:ahLst/>
            <a:cxnLst/>
            <a:rect l="l" t="t" r="r" b="b"/>
            <a:pathLst>
              <a:path w="471804" h="471804">
                <a:moveTo>
                  <a:pt x="0" y="471569"/>
                </a:moveTo>
                <a:lnTo>
                  <a:pt x="23274" y="447282"/>
                </a:lnTo>
                <a:lnTo>
                  <a:pt x="4715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3763447" y="944083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3954705" y="9100815"/>
            <a:ext cx="173355" cy="173355"/>
          </a:xfrm>
          <a:custGeom>
            <a:avLst/>
            <a:gdLst/>
            <a:ahLst/>
            <a:cxnLst/>
            <a:rect l="l" t="t" r="r" b="b"/>
            <a:pathLst>
              <a:path w="173354" h="173354">
                <a:moveTo>
                  <a:pt x="0" y="173043"/>
                </a:moveTo>
                <a:lnTo>
                  <a:pt x="1730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3787733" y="9279931"/>
            <a:ext cx="160020" cy="161290"/>
          </a:xfrm>
          <a:custGeom>
            <a:avLst/>
            <a:gdLst/>
            <a:ahLst/>
            <a:cxnLst/>
            <a:rect l="l" t="t" r="r" b="b"/>
            <a:pathLst>
              <a:path w="160020" h="161290">
                <a:moveTo>
                  <a:pt x="0" y="160900"/>
                </a:moveTo>
                <a:lnTo>
                  <a:pt x="1598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3870714" y="944083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4061972" y="9208082"/>
            <a:ext cx="66040" cy="66040"/>
          </a:xfrm>
          <a:custGeom>
            <a:avLst/>
            <a:gdLst/>
            <a:ahLst/>
            <a:cxnLst/>
            <a:rect l="l" t="t" r="r" b="b"/>
            <a:pathLst>
              <a:path w="66039" h="66040">
                <a:moveTo>
                  <a:pt x="0" y="65776"/>
                </a:moveTo>
                <a:lnTo>
                  <a:pt x="65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3895001" y="9387197"/>
            <a:ext cx="52705" cy="53975"/>
          </a:xfrm>
          <a:custGeom>
            <a:avLst/>
            <a:gdLst/>
            <a:ahLst/>
            <a:cxnLst/>
            <a:rect l="l" t="t" r="r" b="b"/>
            <a:pathLst>
              <a:path w="52704" h="53975">
                <a:moveTo>
                  <a:pt x="0" y="53633"/>
                </a:moveTo>
                <a:lnTo>
                  <a:pt x="52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2317368" y="9464106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011" y="10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2317368" y="9356838"/>
            <a:ext cx="108585" cy="108585"/>
          </a:xfrm>
          <a:custGeom>
            <a:avLst/>
            <a:gdLst/>
            <a:ahLst/>
            <a:cxnLst/>
            <a:rect l="l" t="t" r="r" b="b"/>
            <a:pathLst>
              <a:path w="108585" h="108584">
                <a:moveTo>
                  <a:pt x="108278" y="1082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2317368" y="9249572"/>
            <a:ext cx="215900" cy="215900"/>
          </a:xfrm>
          <a:custGeom>
            <a:avLst/>
            <a:gdLst/>
            <a:ahLst/>
            <a:cxnLst/>
            <a:rect l="l" t="t" r="r" b="b"/>
            <a:pathLst>
              <a:path w="215900" h="215900">
                <a:moveTo>
                  <a:pt x="0" y="0"/>
                </a:moveTo>
                <a:lnTo>
                  <a:pt x="1011" y="0"/>
                </a:lnTo>
                <a:lnTo>
                  <a:pt x="215545" y="215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2317368" y="9142305"/>
            <a:ext cx="229235" cy="227965"/>
          </a:xfrm>
          <a:custGeom>
            <a:avLst/>
            <a:gdLst/>
            <a:ahLst/>
            <a:cxnLst/>
            <a:rect l="l" t="t" r="r" b="b"/>
            <a:pathLst>
              <a:path w="229235" h="227965">
                <a:moveTo>
                  <a:pt x="0" y="0"/>
                </a:moveTo>
                <a:lnTo>
                  <a:pt x="108278" y="107266"/>
                </a:lnTo>
                <a:lnTo>
                  <a:pt x="228701" y="2276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2687742" y="9404401"/>
            <a:ext cx="60325" cy="60960"/>
          </a:xfrm>
          <a:custGeom>
            <a:avLst/>
            <a:gdLst/>
            <a:ahLst/>
            <a:cxnLst/>
            <a:rect l="l" t="t" r="r" b="b"/>
            <a:pathLst>
              <a:path w="60325" h="60959">
                <a:moveTo>
                  <a:pt x="59705" y="60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2317368" y="9035038"/>
            <a:ext cx="300990" cy="299720"/>
          </a:xfrm>
          <a:custGeom>
            <a:avLst/>
            <a:gdLst/>
            <a:ahLst/>
            <a:cxnLst/>
            <a:rect l="l" t="t" r="r" b="b"/>
            <a:pathLst>
              <a:path w="300989" h="299720">
                <a:moveTo>
                  <a:pt x="0" y="0"/>
                </a:moveTo>
                <a:lnTo>
                  <a:pt x="215545" y="214533"/>
                </a:lnTo>
                <a:lnTo>
                  <a:pt x="300549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2317368" y="8927772"/>
            <a:ext cx="538480" cy="537845"/>
          </a:xfrm>
          <a:custGeom>
            <a:avLst/>
            <a:gdLst/>
            <a:ahLst/>
            <a:cxnLst/>
            <a:rect l="l" t="t" r="r" b="b"/>
            <a:pathLst>
              <a:path w="538480" h="537845">
                <a:moveTo>
                  <a:pt x="538358" y="537346"/>
                </a:moveTo>
                <a:lnTo>
                  <a:pt x="322812" y="32180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2317368" y="8819493"/>
            <a:ext cx="645795" cy="645795"/>
          </a:xfrm>
          <a:custGeom>
            <a:avLst/>
            <a:gdLst/>
            <a:ahLst/>
            <a:cxnLst/>
            <a:rect l="l" t="t" r="r" b="b"/>
            <a:pathLst>
              <a:path w="645794" h="645795">
                <a:moveTo>
                  <a:pt x="645624" y="645624"/>
                </a:moveTo>
                <a:lnTo>
                  <a:pt x="430079" y="43007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2854714" y="9249572"/>
            <a:ext cx="215900" cy="215900"/>
          </a:xfrm>
          <a:custGeom>
            <a:avLst/>
            <a:gdLst/>
            <a:ahLst/>
            <a:cxnLst/>
            <a:rect l="l" t="t" r="r" b="b"/>
            <a:pathLst>
              <a:path w="215900" h="215900">
                <a:moveTo>
                  <a:pt x="215545" y="2155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2412492" y="8807350"/>
            <a:ext cx="217170" cy="215900"/>
          </a:xfrm>
          <a:custGeom>
            <a:avLst/>
            <a:gdLst/>
            <a:ahLst/>
            <a:cxnLst/>
            <a:rect l="l" t="t" r="r" b="b"/>
            <a:pathLst>
              <a:path w="217169" h="215900">
                <a:moveTo>
                  <a:pt x="216557" y="2155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2723161" y="9118018"/>
            <a:ext cx="132080" cy="132080"/>
          </a:xfrm>
          <a:custGeom>
            <a:avLst/>
            <a:gdLst/>
            <a:ahLst/>
            <a:cxnLst/>
            <a:rect l="l" t="t" r="r" b="b"/>
            <a:pathLst>
              <a:path w="132080" h="132079">
                <a:moveTo>
                  <a:pt x="131553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2961981" y="9249572"/>
            <a:ext cx="215900" cy="215900"/>
          </a:xfrm>
          <a:custGeom>
            <a:avLst/>
            <a:gdLst/>
            <a:ahLst/>
            <a:cxnLst/>
            <a:rect l="l" t="t" r="r" b="b"/>
            <a:pathLst>
              <a:path w="215900" h="215900">
                <a:moveTo>
                  <a:pt x="215545" y="2155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2519758" y="8807350"/>
            <a:ext cx="182245" cy="181610"/>
          </a:xfrm>
          <a:custGeom>
            <a:avLst/>
            <a:gdLst/>
            <a:ahLst/>
            <a:cxnLst/>
            <a:rect l="l" t="t" r="r" b="b"/>
            <a:pathLst>
              <a:path w="182244" h="181609">
                <a:moveTo>
                  <a:pt x="182151" y="181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2830428" y="9118018"/>
            <a:ext cx="132080" cy="132080"/>
          </a:xfrm>
          <a:custGeom>
            <a:avLst/>
            <a:gdLst/>
            <a:ahLst/>
            <a:cxnLst/>
            <a:rect l="l" t="t" r="r" b="b"/>
            <a:pathLst>
              <a:path w="132080" h="132079">
                <a:moveTo>
                  <a:pt x="131553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3069248" y="9249572"/>
            <a:ext cx="215900" cy="215900"/>
          </a:xfrm>
          <a:custGeom>
            <a:avLst/>
            <a:gdLst/>
            <a:ahLst/>
            <a:cxnLst/>
            <a:rect l="l" t="t" r="r" b="b"/>
            <a:pathLst>
              <a:path w="215900" h="215900">
                <a:moveTo>
                  <a:pt x="215545" y="2155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2627025" y="8807350"/>
            <a:ext cx="182245" cy="181610"/>
          </a:xfrm>
          <a:custGeom>
            <a:avLst/>
            <a:gdLst/>
            <a:ahLst/>
            <a:cxnLst/>
            <a:rect l="l" t="t" r="r" b="b"/>
            <a:pathLst>
              <a:path w="182244" h="181609">
                <a:moveTo>
                  <a:pt x="182151" y="181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2937694" y="9118018"/>
            <a:ext cx="132080" cy="132080"/>
          </a:xfrm>
          <a:custGeom>
            <a:avLst/>
            <a:gdLst/>
            <a:ahLst/>
            <a:cxnLst/>
            <a:rect l="l" t="t" r="r" b="b"/>
            <a:pathLst>
              <a:path w="132080" h="132079">
                <a:moveTo>
                  <a:pt x="131553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3176515" y="9249572"/>
            <a:ext cx="215900" cy="215900"/>
          </a:xfrm>
          <a:custGeom>
            <a:avLst/>
            <a:gdLst/>
            <a:ahLst/>
            <a:cxnLst/>
            <a:rect l="l" t="t" r="r" b="b"/>
            <a:pathLst>
              <a:path w="215900" h="215900">
                <a:moveTo>
                  <a:pt x="215545" y="2155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2734292" y="8807350"/>
            <a:ext cx="182245" cy="181610"/>
          </a:xfrm>
          <a:custGeom>
            <a:avLst/>
            <a:gdLst/>
            <a:ahLst/>
            <a:cxnLst/>
            <a:rect l="l" t="t" r="r" b="b"/>
            <a:pathLst>
              <a:path w="182244" h="181609">
                <a:moveTo>
                  <a:pt x="182151" y="181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2965017" y="9038074"/>
            <a:ext cx="212090" cy="212090"/>
          </a:xfrm>
          <a:custGeom>
            <a:avLst/>
            <a:gdLst/>
            <a:ahLst/>
            <a:cxnLst/>
            <a:rect l="l" t="t" r="r" b="b"/>
            <a:pathLst>
              <a:path w="212089" h="212090">
                <a:moveTo>
                  <a:pt x="211497" y="21149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2841559" y="8807350"/>
            <a:ext cx="657860" cy="657860"/>
          </a:xfrm>
          <a:custGeom>
            <a:avLst/>
            <a:gdLst/>
            <a:ahLst/>
            <a:cxnLst/>
            <a:rect l="l" t="t" r="r" b="b"/>
            <a:pathLst>
              <a:path w="657860" h="657859">
                <a:moveTo>
                  <a:pt x="657768" y="657768"/>
                </a:moveTo>
                <a:lnTo>
                  <a:pt x="442222" y="44222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2948826" y="8807350"/>
            <a:ext cx="657860" cy="657860"/>
          </a:xfrm>
          <a:custGeom>
            <a:avLst/>
            <a:gdLst/>
            <a:ahLst/>
            <a:cxnLst/>
            <a:rect l="l" t="t" r="r" b="b"/>
            <a:pathLst>
              <a:path w="657860" h="657859">
                <a:moveTo>
                  <a:pt x="657768" y="657768"/>
                </a:moveTo>
                <a:lnTo>
                  <a:pt x="443234" y="44222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3057105" y="8807350"/>
            <a:ext cx="657225" cy="657860"/>
          </a:xfrm>
          <a:custGeom>
            <a:avLst/>
            <a:gdLst/>
            <a:ahLst/>
            <a:cxnLst/>
            <a:rect l="l" t="t" r="r" b="b"/>
            <a:pathLst>
              <a:path w="657225" h="657859">
                <a:moveTo>
                  <a:pt x="656756" y="657768"/>
                </a:moveTo>
                <a:lnTo>
                  <a:pt x="633481" y="63348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3164371" y="8807350"/>
            <a:ext cx="657225" cy="657860"/>
          </a:xfrm>
          <a:custGeom>
            <a:avLst/>
            <a:gdLst/>
            <a:ahLst/>
            <a:cxnLst/>
            <a:rect l="l" t="t" r="r" b="b"/>
            <a:pathLst>
              <a:path w="657225" h="657859">
                <a:moveTo>
                  <a:pt x="656756" y="657768"/>
                </a:moveTo>
                <a:lnTo>
                  <a:pt x="633481" y="63348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3271638" y="8807350"/>
            <a:ext cx="657225" cy="657860"/>
          </a:xfrm>
          <a:custGeom>
            <a:avLst/>
            <a:gdLst/>
            <a:ahLst/>
            <a:cxnLst/>
            <a:rect l="l" t="t" r="r" b="b"/>
            <a:pathLst>
              <a:path w="657225" h="657859">
                <a:moveTo>
                  <a:pt x="656756" y="657768"/>
                </a:moveTo>
                <a:lnTo>
                  <a:pt x="633481" y="63348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3378905" y="8807350"/>
            <a:ext cx="568960" cy="568960"/>
          </a:xfrm>
          <a:custGeom>
            <a:avLst/>
            <a:gdLst/>
            <a:ahLst/>
            <a:cxnLst/>
            <a:rect l="l" t="t" r="r" b="b"/>
            <a:pathLst>
              <a:path w="568960" h="568959">
                <a:moveTo>
                  <a:pt x="568716" y="568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3486172" y="8807350"/>
            <a:ext cx="466725" cy="466725"/>
          </a:xfrm>
          <a:custGeom>
            <a:avLst/>
            <a:gdLst/>
            <a:ahLst/>
            <a:cxnLst/>
            <a:rect l="l" t="t" r="r" b="b"/>
            <a:pathLst>
              <a:path w="466725" h="466725">
                <a:moveTo>
                  <a:pt x="466509" y="4665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3593439" y="8807350"/>
            <a:ext cx="466725" cy="466725"/>
          </a:xfrm>
          <a:custGeom>
            <a:avLst/>
            <a:gdLst/>
            <a:ahLst/>
            <a:cxnLst/>
            <a:rect l="l" t="t" r="r" b="b"/>
            <a:pathLst>
              <a:path w="466725" h="466725">
                <a:moveTo>
                  <a:pt x="466509" y="4665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3700706" y="8807350"/>
            <a:ext cx="427355" cy="426084"/>
          </a:xfrm>
          <a:custGeom>
            <a:avLst/>
            <a:gdLst/>
            <a:ahLst/>
            <a:cxnLst/>
            <a:rect l="l" t="t" r="r" b="b"/>
            <a:pathLst>
              <a:path w="427354" h="426084">
                <a:moveTo>
                  <a:pt x="427043" y="4260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3807972" y="8807350"/>
            <a:ext cx="320040" cy="318770"/>
          </a:xfrm>
          <a:custGeom>
            <a:avLst/>
            <a:gdLst/>
            <a:ahLst/>
            <a:cxnLst/>
            <a:rect l="l" t="t" r="r" b="b"/>
            <a:pathLst>
              <a:path w="320039" h="318770">
                <a:moveTo>
                  <a:pt x="319776" y="3187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3915239" y="8807350"/>
            <a:ext cx="212725" cy="212090"/>
          </a:xfrm>
          <a:custGeom>
            <a:avLst/>
            <a:gdLst/>
            <a:ahLst/>
            <a:cxnLst/>
            <a:rect l="l" t="t" r="r" b="b"/>
            <a:pathLst>
              <a:path w="212725" h="212090">
                <a:moveTo>
                  <a:pt x="212509" y="21149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4022506" y="8807350"/>
            <a:ext cx="105410" cy="104775"/>
          </a:xfrm>
          <a:custGeom>
            <a:avLst/>
            <a:gdLst/>
            <a:ahLst/>
            <a:cxnLst/>
            <a:rect l="l" t="t" r="r" b="b"/>
            <a:pathLst>
              <a:path w="105410" h="104775">
                <a:moveTo>
                  <a:pt x="105242" y="1042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2317368" y="9465118"/>
            <a:ext cx="50800" cy="50165"/>
          </a:xfrm>
          <a:custGeom>
            <a:avLst/>
            <a:gdLst/>
            <a:ahLst/>
            <a:cxnLst/>
            <a:rect l="l" t="t" r="r" b="b"/>
            <a:pathLst>
              <a:path w="50800" h="50165">
                <a:moveTo>
                  <a:pt x="0" y="49585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2317368" y="9465118"/>
            <a:ext cx="158115" cy="156845"/>
          </a:xfrm>
          <a:custGeom>
            <a:avLst/>
            <a:gdLst/>
            <a:ahLst/>
            <a:cxnLst/>
            <a:rect l="l" t="t" r="r" b="b"/>
            <a:pathLst>
              <a:path w="158114" h="156845">
                <a:moveTo>
                  <a:pt x="0" y="156852"/>
                </a:moveTo>
                <a:lnTo>
                  <a:pt x="157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2317368" y="9465118"/>
            <a:ext cx="265430" cy="264160"/>
          </a:xfrm>
          <a:custGeom>
            <a:avLst/>
            <a:gdLst/>
            <a:ahLst/>
            <a:cxnLst/>
            <a:rect l="l" t="t" r="r" b="b"/>
            <a:pathLst>
              <a:path w="265430" h="264159">
                <a:moveTo>
                  <a:pt x="0" y="264119"/>
                </a:moveTo>
                <a:lnTo>
                  <a:pt x="265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2317368" y="9465118"/>
            <a:ext cx="372745" cy="371475"/>
          </a:xfrm>
          <a:custGeom>
            <a:avLst/>
            <a:gdLst/>
            <a:ahLst/>
            <a:cxnLst/>
            <a:rect l="l" t="t" r="r" b="b"/>
            <a:pathLst>
              <a:path w="372744" h="371475">
                <a:moveTo>
                  <a:pt x="0" y="371386"/>
                </a:moveTo>
                <a:lnTo>
                  <a:pt x="14167" y="358230"/>
                </a:lnTo>
                <a:lnTo>
                  <a:pt x="3723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2317368" y="9823349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0" y="120422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2462077" y="9465118"/>
            <a:ext cx="335280" cy="334010"/>
          </a:xfrm>
          <a:custGeom>
            <a:avLst/>
            <a:gdLst/>
            <a:ahLst/>
            <a:cxnLst/>
            <a:rect l="l" t="t" r="r" b="b"/>
            <a:pathLst>
              <a:path w="335280" h="334009">
                <a:moveTo>
                  <a:pt x="0" y="333943"/>
                </a:moveTo>
                <a:lnTo>
                  <a:pt x="334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2317368" y="9930615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0" y="120422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2569344" y="9465118"/>
            <a:ext cx="335280" cy="334010"/>
          </a:xfrm>
          <a:custGeom>
            <a:avLst/>
            <a:gdLst/>
            <a:ahLst/>
            <a:cxnLst/>
            <a:rect l="l" t="t" r="r" b="b"/>
            <a:pathLst>
              <a:path w="335280" h="334009">
                <a:moveTo>
                  <a:pt x="0" y="333943"/>
                </a:moveTo>
                <a:lnTo>
                  <a:pt x="334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2414515" y="10037882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5">
                <a:moveTo>
                  <a:pt x="0" y="24286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2676611" y="9465118"/>
            <a:ext cx="335280" cy="334010"/>
          </a:xfrm>
          <a:custGeom>
            <a:avLst/>
            <a:gdLst/>
            <a:ahLst/>
            <a:cxnLst/>
            <a:rect l="l" t="t" r="r" b="b"/>
            <a:pathLst>
              <a:path w="335280" h="334009">
                <a:moveTo>
                  <a:pt x="0" y="333943"/>
                </a:moveTo>
                <a:lnTo>
                  <a:pt x="334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2521782" y="10054073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2783878" y="9465118"/>
            <a:ext cx="335280" cy="334010"/>
          </a:xfrm>
          <a:custGeom>
            <a:avLst/>
            <a:gdLst/>
            <a:ahLst/>
            <a:cxnLst/>
            <a:rect l="l" t="t" r="r" b="b"/>
            <a:pathLst>
              <a:path w="335280" h="334009">
                <a:moveTo>
                  <a:pt x="0" y="333943"/>
                </a:moveTo>
                <a:lnTo>
                  <a:pt x="334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2629049" y="10054073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2891145" y="9465118"/>
            <a:ext cx="335280" cy="334010"/>
          </a:xfrm>
          <a:custGeom>
            <a:avLst/>
            <a:gdLst/>
            <a:ahLst/>
            <a:cxnLst/>
            <a:rect l="l" t="t" r="r" b="b"/>
            <a:pathLst>
              <a:path w="335280" h="334009">
                <a:moveTo>
                  <a:pt x="0" y="333943"/>
                </a:moveTo>
                <a:lnTo>
                  <a:pt x="334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2736316" y="10054073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2999423" y="9465118"/>
            <a:ext cx="335280" cy="334010"/>
          </a:xfrm>
          <a:custGeom>
            <a:avLst/>
            <a:gdLst/>
            <a:ahLst/>
            <a:cxnLst/>
            <a:rect l="l" t="t" r="r" b="b"/>
            <a:pathLst>
              <a:path w="335279" h="334009">
                <a:moveTo>
                  <a:pt x="0" y="333943"/>
                </a:moveTo>
                <a:lnTo>
                  <a:pt x="334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2843583" y="10054073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3106690" y="9465118"/>
            <a:ext cx="335280" cy="334010"/>
          </a:xfrm>
          <a:custGeom>
            <a:avLst/>
            <a:gdLst/>
            <a:ahLst/>
            <a:cxnLst/>
            <a:rect l="l" t="t" r="r" b="b"/>
            <a:pathLst>
              <a:path w="335279" h="334009">
                <a:moveTo>
                  <a:pt x="0" y="333943"/>
                </a:moveTo>
                <a:lnTo>
                  <a:pt x="334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2950850" y="10054073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3213957" y="9465118"/>
            <a:ext cx="335280" cy="334010"/>
          </a:xfrm>
          <a:custGeom>
            <a:avLst/>
            <a:gdLst/>
            <a:ahLst/>
            <a:cxnLst/>
            <a:rect l="l" t="t" r="r" b="b"/>
            <a:pathLst>
              <a:path w="335279" h="334009">
                <a:moveTo>
                  <a:pt x="0" y="333943"/>
                </a:moveTo>
                <a:lnTo>
                  <a:pt x="334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3058117" y="10054073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3274674" y="9465118"/>
            <a:ext cx="381635" cy="381000"/>
          </a:xfrm>
          <a:custGeom>
            <a:avLst/>
            <a:gdLst/>
            <a:ahLst/>
            <a:cxnLst/>
            <a:rect l="l" t="t" r="r" b="b"/>
            <a:pathLst>
              <a:path w="381635" h="381000">
                <a:moveTo>
                  <a:pt x="381505" y="0"/>
                </a:moveTo>
                <a:lnTo>
                  <a:pt x="22262" y="358230"/>
                </a:lnTo>
                <a:lnTo>
                  <a:pt x="0" y="380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3165383" y="10054073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3274674" y="9465118"/>
            <a:ext cx="488950" cy="488315"/>
          </a:xfrm>
          <a:custGeom>
            <a:avLst/>
            <a:gdLst/>
            <a:ahLst/>
            <a:cxnLst/>
            <a:rect l="l" t="t" r="r" b="b"/>
            <a:pathLst>
              <a:path w="488950" h="488315">
                <a:moveTo>
                  <a:pt x="488772" y="0"/>
                </a:moveTo>
                <a:lnTo>
                  <a:pt x="130541" y="358230"/>
                </a:lnTo>
                <a:lnTo>
                  <a:pt x="0" y="4877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3272650" y="9465118"/>
            <a:ext cx="598170" cy="597535"/>
          </a:xfrm>
          <a:custGeom>
            <a:avLst/>
            <a:gdLst/>
            <a:ahLst/>
            <a:cxnLst/>
            <a:rect l="l" t="t" r="r" b="b"/>
            <a:pathLst>
              <a:path w="598170" h="597534">
                <a:moveTo>
                  <a:pt x="0" y="597051"/>
                </a:moveTo>
                <a:lnTo>
                  <a:pt x="239832" y="358230"/>
                </a:lnTo>
                <a:lnTo>
                  <a:pt x="5980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3379917" y="9471190"/>
            <a:ext cx="592455" cy="591185"/>
          </a:xfrm>
          <a:custGeom>
            <a:avLst/>
            <a:gdLst/>
            <a:ahLst/>
            <a:cxnLst/>
            <a:rect l="l" t="t" r="r" b="b"/>
            <a:pathLst>
              <a:path w="592454" h="591184">
                <a:moveTo>
                  <a:pt x="0" y="590979"/>
                </a:moveTo>
                <a:lnTo>
                  <a:pt x="239832" y="352159"/>
                </a:lnTo>
                <a:lnTo>
                  <a:pt x="591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3488196" y="9823349"/>
            <a:ext cx="239395" cy="239395"/>
          </a:xfrm>
          <a:custGeom>
            <a:avLst/>
            <a:gdLst/>
            <a:ahLst/>
            <a:cxnLst/>
            <a:rect l="l" t="t" r="r" b="b"/>
            <a:pathLst>
              <a:path w="239395" h="239395">
                <a:moveTo>
                  <a:pt x="0" y="238820"/>
                </a:move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4072092" y="9465118"/>
            <a:ext cx="13335" cy="12700"/>
          </a:xfrm>
          <a:custGeom>
            <a:avLst/>
            <a:gdLst/>
            <a:ahLst/>
            <a:cxnLst/>
            <a:rect l="l" t="t" r="r" b="b"/>
            <a:pathLst>
              <a:path w="13335" h="12700">
                <a:moveTo>
                  <a:pt x="0" y="12143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3727017" y="9578456"/>
            <a:ext cx="245110" cy="245110"/>
          </a:xfrm>
          <a:custGeom>
            <a:avLst/>
            <a:gdLst/>
            <a:ahLst/>
            <a:cxnLst/>
            <a:rect l="l" t="t" r="r" b="b"/>
            <a:pathLst>
              <a:path w="245110" h="245109">
                <a:moveTo>
                  <a:pt x="0" y="244892"/>
                </a:moveTo>
                <a:lnTo>
                  <a:pt x="2448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3595463" y="9823349"/>
            <a:ext cx="239395" cy="239395"/>
          </a:xfrm>
          <a:custGeom>
            <a:avLst/>
            <a:gdLst/>
            <a:ahLst/>
            <a:cxnLst/>
            <a:rect l="l" t="t" r="r" b="b"/>
            <a:pathLst>
              <a:path w="239395" h="239395">
                <a:moveTo>
                  <a:pt x="0" y="238820"/>
                </a:move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4072092" y="9465118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0" y="120422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3834283" y="9685723"/>
            <a:ext cx="137795" cy="137795"/>
          </a:xfrm>
          <a:custGeom>
            <a:avLst/>
            <a:gdLst/>
            <a:ahLst/>
            <a:cxnLst/>
            <a:rect l="l" t="t" r="r" b="b"/>
            <a:pathLst>
              <a:path w="137795" h="137795">
                <a:moveTo>
                  <a:pt x="0" y="137625"/>
                </a:moveTo>
                <a:lnTo>
                  <a:pt x="1376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3702730" y="9823349"/>
            <a:ext cx="239395" cy="239395"/>
          </a:xfrm>
          <a:custGeom>
            <a:avLst/>
            <a:gdLst/>
            <a:ahLst/>
            <a:cxnLst/>
            <a:rect l="l" t="t" r="r" b="b"/>
            <a:pathLst>
              <a:path w="239395" h="239395">
                <a:moveTo>
                  <a:pt x="0" y="238820"/>
                </a:move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4072092" y="9465118"/>
            <a:ext cx="227965" cy="227965"/>
          </a:xfrm>
          <a:custGeom>
            <a:avLst/>
            <a:gdLst/>
            <a:ahLst/>
            <a:cxnLst/>
            <a:rect l="l" t="t" r="r" b="b"/>
            <a:pathLst>
              <a:path w="227964" h="227965">
                <a:moveTo>
                  <a:pt x="0" y="227689"/>
                </a:moveTo>
                <a:lnTo>
                  <a:pt x="22768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3941550" y="9792990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3809996" y="9900256"/>
            <a:ext cx="161925" cy="161925"/>
          </a:xfrm>
          <a:custGeom>
            <a:avLst/>
            <a:gdLst/>
            <a:ahLst/>
            <a:cxnLst/>
            <a:rect l="l" t="t" r="r" b="b"/>
            <a:pathLst>
              <a:path w="161925" h="161925">
                <a:moveTo>
                  <a:pt x="0" y="161912"/>
                </a:moveTo>
                <a:lnTo>
                  <a:pt x="16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4407554" y="946359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0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4072092" y="9565301"/>
            <a:ext cx="234950" cy="234950"/>
          </a:xfrm>
          <a:custGeom>
            <a:avLst/>
            <a:gdLst/>
            <a:ahLst/>
            <a:cxnLst/>
            <a:rect l="l" t="t" r="r" b="b"/>
            <a:pathLst>
              <a:path w="234950" h="234950">
                <a:moveTo>
                  <a:pt x="0" y="234772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3917263" y="10007524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0" y="54645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4407048" y="9465118"/>
            <a:ext cx="108585" cy="107314"/>
          </a:xfrm>
          <a:custGeom>
            <a:avLst/>
            <a:gdLst/>
            <a:ahLst/>
            <a:cxnLst/>
            <a:rect l="l" t="t" r="r" b="b"/>
            <a:pathLst>
              <a:path w="108585" h="107315">
                <a:moveTo>
                  <a:pt x="0" y="107266"/>
                </a:moveTo>
                <a:lnTo>
                  <a:pt x="1082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4072092" y="9672567"/>
            <a:ext cx="234950" cy="234950"/>
          </a:xfrm>
          <a:custGeom>
            <a:avLst/>
            <a:gdLst/>
            <a:ahLst/>
            <a:cxnLst/>
            <a:rect l="l" t="t" r="r" b="b"/>
            <a:pathLst>
              <a:path w="234950" h="234950">
                <a:moveTo>
                  <a:pt x="0" y="234772"/>
                </a:moveTo>
                <a:lnTo>
                  <a:pt x="83991" y="150780"/>
                </a:ln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4072092" y="9823349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70">
                <a:moveTo>
                  <a:pt x="0" y="191258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4407048" y="9465118"/>
            <a:ext cx="215900" cy="214629"/>
          </a:xfrm>
          <a:custGeom>
            <a:avLst/>
            <a:gdLst/>
            <a:ahLst/>
            <a:cxnLst/>
            <a:rect l="l" t="t" r="r" b="b"/>
            <a:pathLst>
              <a:path w="215900" h="214629">
                <a:moveTo>
                  <a:pt x="0" y="214533"/>
                </a:moveTo>
                <a:lnTo>
                  <a:pt x="2155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4263351" y="977983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4131797" y="9887101"/>
            <a:ext cx="175260" cy="175260"/>
          </a:xfrm>
          <a:custGeom>
            <a:avLst/>
            <a:gdLst/>
            <a:ahLst/>
            <a:cxnLst/>
            <a:rect l="l" t="t" r="r" b="b"/>
            <a:pathLst>
              <a:path w="175260" h="175259">
                <a:moveTo>
                  <a:pt x="0" y="175067"/>
                </a:moveTo>
                <a:lnTo>
                  <a:pt x="1750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4407048" y="9465118"/>
            <a:ext cx="323215" cy="321945"/>
          </a:xfrm>
          <a:custGeom>
            <a:avLst/>
            <a:gdLst/>
            <a:ahLst/>
            <a:cxnLst/>
            <a:rect l="l" t="t" r="r" b="b"/>
            <a:pathLst>
              <a:path w="323214" h="321945">
                <a:moveTo>
                  <a:pt x="0" y="321800"/>
                </a:moveTo>
                <a:lnTo>
                  <a:pt x="322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4239064" y="9994369"/>
            <a:ext cx="67945" cy="67945"/>
          </a:xfrm>
          <a:custGeom>
            <a:avLst/>
            <a:gdLst/>
            <a:ahLst/>
            <a:cxnLst/>
            <a:rect l="l" t="t" r="r" b="b"/>
            <a:pathLst>
              <a:path w="67945" h="67945">
                <a:moveTo>
                  <a:pt x="0" y="67800"/>
                </a:moveTo>
                <a:lnTo>
                  <a:pt x="67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4407048" y="9465118"/>
            <a:ext cx="430530" cy="429259"/>
          </a:xfrm>
          <a:custGeom>
            <a:avLst/>
            <a:gdLst/>
            <a:ahLst/>
            <a:cxnLst/>
            <a:rect l="l" t="t" r="r" b="b"/>
            <a:pathLst>
              <a:path w="430529" h="429259">
                <a:moveTo>
                  <a:pt x="430079" y="0"/>
                </a:moveTo>
                <a:lnTo>
                  <a:pt x="70836" y="358230"/>
                </a:lnTo>
                <a:lnTo>
                  <a:pt x="0" y="4290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4407048" y="9465118"/>
            <a:ext cx="537845" cy="536575"/>
          </a:xfrm>
          <a:custGeom>
            <a:avLst/>
            <a:gdLst/>
            <a:ahLst/>
            <a:cxnLst/>
            <a:rect l="l" t="t" r="r" b="b"/>
            <a:pathLst>
              <a:path w="537845" h="536575">
                <a:moveTo>
                  <a:pt x="0" y="536334"/>
                </a:moveTo>
                <a:lnTo>
                  <a:pt x="179115" y="358230"/>
                </a:lnTo>
                <a:lnTo>
                  <a:pt x="537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4453597" y="9465118"/>
            <a:ext cx="598170" cy="597535"/>
          </a:xfrm>
          <a:custGeom>
            <a:avLst/>
            <a:gdLst/>
            <a:ahLst/>
            <a:cxnLst/>
            <a:rect l="l" t="t" r="r" b="b"/>
            <a:pathLst>
              <a:path w="598170" h="597534">
                <a:moveTo>
                  <a:pt x="0" y="597051"/>
                </a:moveTo>
                <a:lnTo>
                  <a:pt x="239832" y="358230"/>
                </a:lnTo>
                <a:lnTo>
                  <a:pt x="5980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4560864" y="9509643"/>
            <a:ext cx="553085" cy="553085"/>
          </a:xfrm>
          <a:custGeom>
            <a:avLst/>
            <a:gdLst/>
            <a:ahLst/>
            <a:cxnLst/>
            <a:rect l="l" t="t" r="r" b="b"/>
            <a:pathLst>
              <a:path w="553085" h="553084">
                <a:moveTo>
                  <a:pt x="0" y="552525"/>
                </a:moveTo>
                <a:lnTo>
                  <a:pt x="239832" y="313704"/>
                </a:lnTo>
                <a:lnTo>
                  <a:pt x="552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4669143" y="9616910"/>
            <a:ext cx="444500" cy="445770"/>
          </a:xfrm>
          <a:custGeom>
            <a:avLst/>
            <a:gdLst/>
            <a:ahLst/>
            <a:cxnLst/>
            <a:rect l="l" t="t" r="r" b="b"/>
            <a:pathLst>
              <a:path w="444500" h="445770">
                <a:moveTo>
                  <a:pt x="0" y="445258"/>
                </a:moveTo>
                <a:lnTo>
                  <a:pt x="238820" y="206438"/>
                </a:lnTo>
                <a:lnTo>
                  <a:pt x="4442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4776410" y="9725189"/>
            <a:ext cx="337185" cy="337185"/>
          </a:xfrm>
          <a:custGeom>
            <a:avLst/>
            <a:gdLst/>
            <a:ahLst/>
            <a:cxnLst/>
            <a:rect l="l" t="t" r="r" b="b"/>
            <a:pathLst>
              <a:path w="337185" h="337184">
                <a:moveTo>
                  <a:pt x="0" y="336979"/>
                </a:moveTo>
                <a:lnTo>
                  <a:pt x="238820" y="98159"/>
                </a:lnTo>
                <a:lnTo>
                  <a:pt x="3369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4883677" y="9832456"/>
            <a:ext cx="229870" cy="229870"/>
          </a:xfrm>
          <a:custGeom>
            <a:avLst/>
            <a:gdLst/>
            <a:ahLst/>
            <a:cxnLst/>
            <a:rect l="l" t="t" r="r" b="b"/>
            <a:pathLst>
              <a:path w="229870" h="229870">
                <a:moveTo>
                  <a:pt x="0" y="229712"/>
                </a:moveTo>
                <a:lnTo>
                  <a:pt x="2297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4990944" y="9939723"/>
            <a:ext cx="122555" cy="122555"/>
          </a:xfrm>
          <a:custGeom>
            <a:avLst/>
            <a:gdLst/>
            <a:ahLst/>
            <a:cxnLst/>
            <a:rect l="l" t="t" r="r" b="b"/>
            <a:pathLst>
              <a:path w="122554" h="122554">
                <a:moveTo>
                  <a:pt x="0" y="122446"/>
                </a:moveTo>
                <a:lnTo>
                  <a:pt x="1224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5098210" y="1004698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0" y="15179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2317368" y="10062169"/>
            <a:ext cx="97155" cy="96520"/>
          </a:xfrm>
          <a:custGeom>
            <a:avLst/>
            <a:gdLst/>
            <a:ahLst/>
            <a:cxnLst/>
            <a:rect l="l" t="t" r="r" b="b"/>
            <a:pathLst>
              <a:path w="97155" h="96520">
                <a:moveTo>
                  <a:pt x="0" y="96135"/>
                </a:moveTo>
                <a:lnTo>
                  <a:pt x="971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2317368" y="10145149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0" y="120422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2485352" y="1006216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2317368" y="10252416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0" y="120422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2592619" y="1006216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2317368" y="10360694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5">
                <a:moveTo>
                  <a:pt x="0" y="119410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2699886" y="1006216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2317368" y="10492248"/>
            <a:ext cx="96520" cy="96520"/>
          </a:xfrm>
          <a:custGeom>
            <a:avLst/>
            <a:gdLst/>
            <a:ahLst/>
            <a:cxnLst/>
            <a:rect l="l" t="t" r="r" b="b"/>
            <a:pathLst>
              <a:path w="96519" h="96520">
                <a:moveTo>
                  <a:pt x="0" y="96135"/>
                </a:moveTo>
                <a:lnTo>
                  <a:pt x="961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2807153" y="1006216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2413504" y="10452782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2317368" y="10575228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0" y="120422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2914419" y="1006216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2484340" y="10452782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5896"/>
                </a:moveTo>
                <a:lnTo>
                  <a:pt x="36430" y="39466"/>
                </a:lnTo>
                <a:lnTo>
                  <a:pt x="75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2317368" y="10682495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0" y="120422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3021686" y="1006216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2591607" y="10452782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5896"/>
                </a:moveTo>
                <a:lnTo>
                  <a:pt x="36430" y="39466"/>
                </a:lnTo>
                <a:lnTo>
                  <a:pt x="75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2317368" y="10789762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0" y="120422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3128953" y="1006216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2698874" y="10452782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5896"/>
                </a:moveTo>
                <a:lnTo>
                  <a:pt x="36430" y="39466"/>
                </a:lnTo>
                <a:lnTo>
                  <a:pt x="75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2363918" y="10883873"/>
            <a:ext cx="88265" cy="87630"/>
          </a:xfrm>
          <a:custGeom>
            <a:avLst/>
            <a:gdLst/>
            <a:ahLst/>
            <a:cxnLst/>
            <a:rect l="l" t="t" r="r" b="b"/>
            <a:pathLst>
              <a:path w="88264" h="87629">
                <a:moveTo>
                  <a:pt x="0" y="87027"/>
                </a:moveTo>
                <a:lnTo>
                  <a:pt x="880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3236220" y="1006216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2806141" y="10452782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5896"/>
                </a:moveTo>
                <a:lnTo>
                  <a:pt x="36430" y="39466"/>
                </a:lnTo>
                <a:lnTo>
                  <a:pt x="75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2472197" y="10883873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30" h="87629">
                <a:moveTo>
                  <a:pt x="0" y="87027"/>
                </a:moveTo>
                <a:lnTo>
                  <a:pt x="870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3318188" y="10062169"/>
            <a:ext cx="62230" cy="62865"/>
          </a:xfrm>
          <a:custGeom>
            <a:avLst/>
            <a:gdLst/>
            <a:ahLst/>
            <a:cxnLst/>
            <a:rect l="l" t="t" r="r" b="b"/>
            <a:pathLst>
              <a:path w="62229" h="62865">
                <a:moveTo>
                  <a:pt x="0" y="62740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2913408" y="10452782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5896"/>
                </a:moveTo>
                <a:lnTo>
                  <a:pt x="36430" y="39466"/>
                </a:lnTo>
                <a:lnTo>
                  <a:pt x="75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2579464" y="10883873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30" h="87629">
                <a:moveTo>
                  <a:pt x="0" y="87027"/>
                </a:moveTo>
                <a:lnTo>
                  <a:pt x="870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3318188" y="10062169"/>
            <a:ext cx="170180" cy="170180"/>
          </a:xfrm>
          <a:custGeom>
            <a:avLst/>
            <a:gdLst/>
            <a:ahLst/>
            <a:cxnLst/>
            <a:rect l="l" t="t" r="r" b="b"/>
            <a:pathLst>
              <a:path w="170179" h="170179">
                <a:moveTo>
                  <a:pt x="0" y="170007"/>
                </a:moveTo>
                <a:lnTo>
                  <a:pt x="1700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3020674" y="10452782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5896"/>
                </a:moveTo>
                <a:lnTo>
                  <a:pt x="36430" y="39466"/>
                </a:lnTo>
                <a:lnTo>
                  <a:pt x="75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2686730" y="10883873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30" h="87629">
                <a:moveTo>
                  <a:pt x="0" y="87027"/>
                </a:moveTo>
                <a:lnTo>
                  <a:pt x="870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3318188" y="10062169"/>
            <a:ext cx="277495" cy="277495"/>
          </a:xfrm>
          <a:custGeom>
            <a:avLst/>
            <a:gdLst/>
            <a:ahLst/>
            <a:cxnLst/>
            <a:rect l="l" t="t" r="r" b="b"/>
            <a:pathLst>
              <a:path w="277495" h="277495">
                <a:moveTo>
                  <a:pt x="0" y="277274"/>
                </a:moveTo>
                <a:lnTo>
                  <a:pt x="277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3127941" y="10452782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5896"/>
                </a:moveTo>
                <a:lnTo>
                  <a:pt x="36430" y="39466"/>
                </a:lnTo>
                <a:lnTo>
                  <a:pt x="75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2793997" y="10883873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30" h="87629">
                <a:moveTo>
                  <a:pt x="0" y="87027"/>
                </a:moveTo>
                <a:lnTo>
                  <a:pt x="870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3318188" y="10062169"/>
            <a:ext cx="384810" cy="384810"/>
          </a:xfrm>
          <a:custGeom>
            <a:avLst/>
            <a:gdLst/>
            <a:ahLst/>
            <a:cxnLst/>
            <a:rect l="l" t="t" r="r" b="b"/>
            <a:pathLst>
              <a:path w="384810" h="384809">
                <a:moveTo>
                  <a:pt x="0" y="384541"/>
                </a:moveTo>
                <a:lnTo>
                  <a:pt x="384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3131989" y="10452782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0" y="180127"/>
                </a:moveTo>
                <a:lnTo>
                  <a:pt x="139649" y="39466"/>
                </a:ln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2901264" y="10883873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30" h="87629">
                <a:moveTo>
                  <a:pt x="0" y="87027"/>
                </a:moveTo>
                <a:lnTo>
                  <a:pt x="870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3131989" y="10062169"/>
            <a:ext cx="678180" cy="678180"/>
          </a:xfrm>
          <a:custGeom>
            <a:avLst/>
            <a:gdLst/>
            <a:ahLst/>
            <a:cxnLst/>
            <a:rect l="l" t="t" r="r" b="b"/>
            <a:pathLst>
              <a:path w="678179" h="678179">
                <a:moveTo>
                  <a:pt x="678007" y="0"/>
                </a:moveTo>
                <a:lnTo>
                  <a:pt x="246916" y="430079"/>
                </a:lnTo>
                <a:lnTo>
                  <a:pt x="0" y="6780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3008531" y="10883873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30" h="87629">
                <a:moveTo>
                  <a:pt x="0" y="87027"/>
                </a:moveTo>
                <a:lnTo>
                  <a:pt x="870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3131989" y="10062169"/>
            <a:ext cx="785495" cy="785495"/>
          </a:xfrm>
          <a:custGeom>
            <a:avLst/>
            <a:gdLst/>
            <a:ahLst/>
            <a:cxnLst/>
            <a:rect l="l" t="t" r="r" b="b"/>
            <a:pathLst>
              <a:path w="785495" h="785495">
                <a:moveTo>
                  <a:pt x="785274" y="0"/>
                </a:moveTo>
                <a:lnTo>
                  <a:pt x="355194" y="430079"/>
                </a:lnTo>
                <a:lnTo>
                  <a:pt x="0" y="785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3115798" y="10114791"/>
            <a:ext cx="856615" cy="856615"/>
          </a:xfrm>
          <a:custGeom>
            <a:avLst/>
            <a:gdLst/>
            <a:ahLst/>
            <a:cxnLst/>
            <a:rect l="l" t="t" r="r" b="b"/>
            <a:pathLst>
              <a:path w="856614" h="856615">
                <a:moveTo>
                  <a:pt x="0" y="856110"/>
                </a:moveTo>
                <a:lnTo>
                  <a:pt x="478652" y="377457"/>
                </a:lnTo>
                <a:lnTo>
                  <a:pt x="8561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3223065" y="10492248"/>
            <a:ext cx="478790" cy="478790"/>
          </a:xfrm>
          <a:custGeom>
            <a:avLst/>
            <a:gdLst/>
            <a:ahLst/>
            <a:cxnLst/>
            <a:rect l="l" t="t" r="r" b="b"/>
            <a:pathLst>
              <a:path w="478789" h="478790">
                <a:moveTo>
                  <a:pt x="0" y="478652"/>
                </a:moveTo>
                <a:lnTo>
                  <a:pt x="4786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4072092" y="1006216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3701718" y="10222057"/>
            <a:ext cx="270510" cy="270510"/>
          </a:xfrm>
          <a:custGeom>
            <a:avLst/>
            <a:gdLst/>
            <a:ahLst/>
            <a:cxnLst/>
            <a:rect l="l" t="t" r="r" b="b"/>
            <a:pathLst>
              <a:path w="270510" h="270509">
                <a:moveTo>
                  <a:pt x="0" y="270191"/>
                </a:moveTo>
                <a:lnTo>
                  <a:pt x="270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3330331" y="10492248"/>
            <a:ext cx="478790" cy="478790"/>
          </a:xfrm>
          <a:custGeom>
            <a:avLst/>
            <a:gdLst/>
            <a:ahLst/>
            <a:cxnLst/>
            <a:rect l="l" t="t" r="r" b="b"/>
            <a:pathLst>
              <a:path w="478789" h="478790">
                <a:moveTo>
                  <a:pt x="0" y="478652"/>
                </a:moveTo>
                <a:lnTo>
                  <a:pt x="4786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4072092" y="10062169"/>
            <a:ext cx="167005" cy="167005"/>
          </a:xfrm>
          <a:custGeom>
            <a:avLst/>
            <a:gdLst/>
            <a:ahLst/>
            <a:cxnLst/>
            <a:rect l="l" t="t" r="r" b="b"/>
            <a:pathLst>
              <a:path w="167004" h="167004">
                <a:moveTo>
                  <a:pt x="0" y="166971"/>
                </a:moveTo>
                <a:lnTo>
                  <a:pt x="1669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3808984" y="10329324"/>
            <a:ext cx="163195" cy="163195"/>
          </a:xfrm>
          <a:custGeom>
            <a:avLst/>
            <a:gdLst/>
            <a:ahLst/>
            <a:cxnLst/>
            <a:rect l="l" t="t" r="r" b="b"/>
            <a:pathLst>
              <a:path w="163195" h="163195">
                <a:moveTo>
                  <a:pt x="0" y="162924"/>
                </a:moveTo>
                <a:lnTo>
                  <a:pt x="1629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3437598" y="10492248"/>
            <a:ext cx="478790" cy="478790"/>
          </a:xfrm>
          <a:custGeom>
            <a:avLst/>
            <a:gdLst/>
            <a:ahLst/>
            <a:cxnLst/>
            <a:rect l="l" t="t" r="r" b="b"/>
            <a:pathLst>
              <a:path w="478789" h="478790">
                <a:moveTo>
                  <a:pt x="0" y="478652"/>
                </a:moveTo>
                <a:lnTo>
                  <a:pt x="4786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4072092" y="10102647"/>
            <a:ext cx="234950" cy="234315"/>
          </a:xfrm>
          <a:custGeom>
            <a:avLst/>
            <a:gdLst/>
            <a:ahLst/>
            <a:cxnLst/>
            <a:rect l="l" t="t" r="r" b="b"/>
            <a:pathLst>
              <a:path w="234950" h="234315">
                <a:moveTo>
                  <a:pt x="0" y="23376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3916251" y="10436591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3544865" y="10543857"/>
            <a:ext cx="427355" cy="427355"/>
          </a:xfrm>
          <a:custGeom>
            <a:avLst/>
            <a:gdLst/>
            <a:ahLst/>
            <a:cxnLst/>
            <a:rect l="l" t="t" r="r" b="b"/>
            <a:pathLst>
              <a:path w="427354" h="427354">
                <a:moveTo>
                  <a:pt x="0" y="427043"/>
                </a:moveTo>
                <a:lnTo>
                  <a:pt x="4270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4407048" y="10062169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90">
                <a:moveTo>
                  <a:pt x="0" y="46549"/>
                </a:moveTo>
                <a:lnTo>
                  <a:pt x="46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4072092" y="10209914"/>
            <a:ext cx="234950" cy="234315"/>
          </a:xfrm>
          <a:custGeom>
            <a:avLst/>
            <a:gdLst/>
            <a:ahLst/>
            <a:cxnLst/>
            <a:rect l="l" t="t" r="r" b="b"/>
            <a:pathLst>
              <a:path w="234950" h="234315">
                <a:moveTo>
                  <a:pt x="0" y="23376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3653144" y="10651125"/>
            <a:ext cx="318770" cy="320040"/>
          </a:xfrm>
          <a:custGeom>
            <a:avLst/>
            <a:gdLst/>
            <a:ahLst/>
            <a:cxnLst/>
            <a:rect l="l" t="t" r="r" b="b"/>
            <a:pathLst>
              <a:path w="318770" h="320040">
                <a:moveTo>
                  <a:pt x="0" y="319776"/>
                </a:moveTo>
                <a:lnTo>
                  <a:pt x="318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4407048" y="10062169"/>
            <a:ext cx="154305" cy="154305"/>
          </a:xfrm>
          <a:custGeom>
            <a:avLst/>
            <a:gdLst/>
            <a:ahLst/>
            <a:cxnLst/>
            <a:rect l="l" t="t" r="r" b="b"/>
            <a:pathLst>
              <a:path w="154304" h="154304">
                <a:moveTo>
                  <a:pt x="0" y="153816"/>
                </a:moveTo>
                <a:lnTo>
                  <a:pt x="1538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4072092" y="10317181"/>
            <a:ext cx="234950" cy="234315"/>
          </a:xfrm>
          <a:custGeom>
            <a:avLst/>
            <a:gdLst/>
            <a:ahLst/>
            <a:cxnLst/>
            <a:rect l="l" t="t" r="r" b="b"/>
            <a:pathLst>
              <a:path w="234950" h="234315">
                <a:moveTo>
                  <a:pt x="0" y="233760"/>
                </a:moveTo>
                <a:lnTo>
                  <a:pt x="58693" y="175067"/>
                </a:ln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3760411" y="10759403"/>
            <a:ext cx="212090" cy="212090"/>
          </a:xfrm>
          <a:custGeom>
            <a:avLst/>
            <a:gdLst/>
            <a:ahLst/>
            <a:cxnLst/>
            <a:rect l="l" t="t" r="r" b="b"/>
            <a:pathLst>
              <a:path w="212089" h="212090">
                <a:moveTo>
                  <a:pt x="0" y="211497"/>
                </a:moveTo>
                <a:lnTo>
                  <a:pt x="2114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4407048" y="10062169"/>
            <a:ext cx="262255" cy="262255"/>
          </a:xfrm>
          <a:custGeom>
            <a:avLst/>
            <a:gdLst/>
            <a:ahLst/>
            <a:cxnLst/>
            <a:rect l="l" t="t" r="r" b="b"/>
            <a:pathLst>
              <a:path w="262254" h="262254">
                <a:moveTo>
                  <a:pt x="0" y="262095"/>
                </a:moveTo>
                <a:lnTo>
                  <a:pt x="262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4072092" y="10424448"/>
            <a:ext cx="234950" cy="234315"/>
          </a:xfrm>
          <a:custGeom>
            <a:avLst/>
            <a:gdLst/>
            <a:ahLst/>
            <a:cxnLst/>
            <a:rect l="l" t="t" r="r" b="b"/>
            <a:pathLst>
              <a:path w="234950" h="234315">
                <a:moveTo>
                  <a:pt x="0" y="233760"/>
                </a:moveTo>
                <a:lnTo>
                  <a:pt x="165960" y="67800"/>
                </a:ln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3867678" y="10866670"/>
            <a:ext cx="104775" cy="104775"/>
          </a:xfrm>
          <a:custGeom>
            <a:avLst/>
            <a:gdLst/>
            <a:ahLst/>
            <a:cxnLst/>
            <a:rect l="l" t="t" r="r" b="b"/>
            <a:pathLst>
              <a:path w="104775" h="104775">
                <a:moveTo>
                  <a:pt x="0" y="104230"/>
                </a:moveTo>
                <a:lnTo>
                  <a:pt x="1042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4407048" y="10062169"/>
            <a:ext cx="369570" cy="369570"/>
          </a:xfrm>
          <a:custGeom>
            <a:avLst/>
            <a:gdLst/>
            <a:ahLst/>
            <a:cxnLst/>
            <a:rect l="l" t="t" r="r" b="b"/>
            <a:pathLst>
              <a:path w="369570" h="369570">
                <a:moveTo>
                  <a:pt x="0" y="369362"/>
                </a:moveTo>
                <a:lnTo>
                  <a:pt x="3693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4072092" y="10531714"/>
            <a:ext cx="234950" cy="234315"/>
          </a:xfrm>
          <a:custGeom>
            <a:avLst/>
            <a:gdLst/>
            <a:ahLst/>
            <a:cxnLst/>
            <a:rect l="l" t="t" r="r" b="b"/>
            <a:pathLst>
              <a:path w="234950" h="234315">
                <a:moveTo>
                  <a:pt x="0" y="23376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4072092" y="10638981"/>
            <a:ext cx="234950" cy="234315"/>
          </a:xfrm>
          <a:custGeom>
            <a:avLst/>
            <a:gdLst/>
            <a:ahLst/>
            <a:cxnLst/>
            <a:rect l="l" t="t" r="r" b="b"/>
            <a:pathLst>
              <a:path w="234950" h="234315">
                <a:moveTo>
                  <a:pt x="0" y="23376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4407048" y="10062169"/>
            <a:ext cx="476884" cy="476884"/>
          </a:xfrm>
          <a:custGeom>
            <a:avLst/>
            <a:gdLst/>
            <a:ahLst/>
            <a:cxnLst/>
            <a:rect l="l" t="t" r="r" b="b"/>
            <a:pathLst>
              <a:path w="476885" h="476884">
                <a:moveTo>
                  <a:pt x="476629" y="0"/>
                </a:moveTo>
                <a:lnTo>
                  <a:pt x="45537" y="430079"/>
                </a:lnTo>
                <a:lnTo>
                  <a:pt x="0" y="4766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4082211" y="10746248"/>
            <a:ext cx="224790" cy="224790"/>
          </a:xfrm>
          <a:custGeom>
            <a:avLst/>
            <a:gdLst/>
            <a:ahLst/>
            <a:cxnLst/>
            <a:rect l="l" t="t" r="r" b="b"/>
            <a:pathLst>
              <a:path w="224789" h="224790">
                <a:moveTo>
                  <a:pt x="0" y="224653"/>
                </a:moveTo>
                <a:lnTo>
                  <a:pt x="2246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4407048" y="10062169"/>
            <a:ext cx="584200" cy="584200"/>
          </a:xfrm>
          <a:custGeom>
            <a:avLst/>
            <a:gdLst/>
            <a:ahLst/>
            <a:cxnLst/>
            <a:rect l="l" t="t" r="r" b="b"/>
            <a:pathLst>
              <a:path w="584200" h="584200">
                <a:moveTo>
                  <a:pt x="583895" y="0"/>
                </a:moveTo>
                <a:lnTo>
                  <a:pt x="153816" y="430079"/>
                </a:lnTo>
                <a:lnTo>
                  <a:pt x="0" y="58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4189478" y="10853515"/>
            <a:ext cx="117475" cy="117475"/>
          </a:xfrm>
          <a:custGeom>
            <a:avLst/>
            <a:gdLst/>
            <a:ahLst/>
            <a:cxnLst/>
            <a:rect l="l" t="t" r="r" b="b"/>
            <a:pathLst>
              <a:path w="117475" h="117475">
                <a:moveTo>
                  <a:pt x="0" y="117386"/>
                </a:moveTo>
                <a:lnTo>
                  <a:pt x="1173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4407048" y="10062169"/>
            <a:ext cx="691515" cy="691515"/>
          </a:xfrm>
          <a:custGeom>
            <a:avLst/>
            <a:gdLst/>
            <a:ahLst/>
            <a:cxnLst/>
            <a:rect l="l" t="t" r="r" b="b"/>
            <a:pathLst>
              <a:path w="691514" h="691515">
                <a:moveTo>
                  <a:pt x="691162" y="0"/>
                </a:moveTo>
                <a:lnTo>
                  <a:pt x="261083" y="430079"/>
                </a:lnTo>
                <a:lnTo>
                  <a:pt x="0" y="6911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4296745" y="1096078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4407048" y="10154256"/>
            <a:ext cx="706755" cy="706755"/>
          </a:xfrm>
          <a:custGeom>
            <a:avLst/>
            <a:gdLst/>
            <a:ahLst/>
            <a:cxnLst/>
            <a:rect l="l" t="t" r="r" b="b"/>
            <a:pathLst>
              <a:path w="706754" h="706754">
                <a:moveTo>
                  <a:pt x="706342" y="0"/>
                </a:moveTo>
                <a:lnTo>
                  <a:pt x="368350" y="337991"/>
                </a:lnTo>
                <a:lnTo>
                  <a:pt x="0" y="7063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4407048" y="10261524"/>
            <a:ext cx="706755" cy="706755"/>
          </a:xfrm>
          <a:custGeom>
            <a:avLst/>
            <a:gdLst/>
            <a:ahLst/>
            <a:cxnLst/>
            <a:rect l="l" t="t" r="r" b="b"/>
            <a:pathLst>
              <a:path w="706754" h="706754">
                <a:moveTo>
                  <a:pt x="0" y="706342"/>
                </a:moveTo>
                <a:lnTo>
                  <a:pt x="475617" y="230724"/>
                </a:lnTo>
                <a:lnTo>
                  <a:pt x="7063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4511279" y="10368790"/>
            <a:ext cx="602615" cy="602615"/>
          </a:xfrm>
          <a:custGeom>
            <a:avLst/>
            <a:gdLst/>
            <a:ahLst/>
            <a:cxnLst/>
            <a:rect l="l" t="t" r="r" b="b"/>
            <a:pathLst>
              <a:path w="602614" h="602615">
                <a:moveTo>
                  <a:pt x="0" y="602111"/>
                </a:moveTo>
                <a:lnTo>
                  <a:pt x="478652" y="123458"/>
                </a:lnTo>
                <a:lnTo>
                  <a:pt x="602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4618545" y="10476057"/>
            <a:ext cx="495300" cy="495300"/>
          </a:xfrm>
          <a:custGeom>
            <a:avLst/>
            <a:gdLst/>
            <a:ahLst/>
            <a:cxnLst/>
            <a:rect l="l" t="t" r="r" b="b"/>
            <a:pathLst>
              <a:path w="495300" h="495300">
                <a:moveTo>
                  <a:pt x="0" y="494844"/>
                </a:moveTo>
                <a:lnTo>
                  <a:pt x="478652" y="16191"/>
                </a:lnTo>
                <a:lnTo>
                  <a:pt x="4948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4726824" y="10583324"/>
            <a:ext cx="386715" cy="387985"/>
          </a:xfrm>
          <a:custGeom>
            <a:avLst/>
            <a:gdLst/>
            <a:ahLst/>
            <a:cxnLst/>
            <a:rect l="l" t="t" r="r" b="b"/>
            <a:pathLst>
              <a:path w="386714" h="387984">
                <a:moveTo>
                  <a:pt x="0" y="387577"/>
                </a:moveTo>
                <a:lnTo>
                  <a:pt x="386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4834091" y="10690590"/>
            <a:ext cx="279400" cy="280670"/>
          </a:xfrm>
          <a:custGeom>
            <a:avLst/>
            <a:gdLst/>
            <a:ahLst/>
            <a:cxnLst/>
            <a:rect l="l" t="t" r="r" b="b"/>
            <a:pathLst>
              <a:path w="279400" h="280670">
                <a:moveTo>
                  <a:pt x="0" y="280310"/>
                </a:moveTo>
                <a:lnTo>
                  <a:pt x="279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4941358" y="10797857"/>
            <a:ext cx="172085" cy="173355"/>
          </a:xfrm>
          <a:custGeom>
            <a:avLst/>
            <a:gdLst/>
            <a:ahLst/>
            <a:cxnLst/>
            <a:rect l="l" t="t" r="r" b="b"/>
            <a:pathLst>
              <a:path w="172085" h="173354">
                <a:moveTo>
                  <a:pt x="0" y="173043"/>
                </a:moveTo>
                <a:lnTo>
                  <a:pt x="1720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5048625" y="10905125"/>
            <a:ext cx="64769" cy="66040"/>
          </a:xfrm>
          <a:custGeom>
            <a:avLst/>
            <a:gdLst/>
            <a:ahLst/>
            <a:cxnLst/>
            <a:rect l="l" t="t" r="r" b="b"/>
            <a:pathLst>
              <a:path w="64770" h="66040">
                <a:moveTo>
                  <a:pt x="0" y="65776"/>
                </a:moveTo>
                <a:lnTo>
                  <a:pt x="6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2317368" y="10997212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 h="0">
                <a:moveTo>
                  <a:pt x="0" y="0"/>
                </a:moveTo>
                <a:lnTo>
                  <a:pt x="1654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4407048" y="10997212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4072092" y="10997212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2317368" y="11073108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 h="0">
                <a:moveTo>
                  <a:pt x="0" y="0"/>
                </a:moveTo>
                <a:lnTo>
                  <a:pt x="1654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4407048" y="11073108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4072092" y="11073108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2317368" y="1114900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4407048" y="11149005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2944778" y="11149005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 h="0">
                <a:moveTo>
                  <a:pt x="0" y="0"/>
                </a:moveTo>
                <a:lnTo>
                  <a:pt x="10271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4072092" y="1114900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2317368" y="11224901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4407048" y="11224901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2944778" y="11224901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 h="0">
                <a:moveTo>
                  <a:pt x="0" y="0"/>
                </a:moveTo>
                <a:lnTo>
                  <a:pt x="10271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4072092" y="11224901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2317368" y="11300797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4407048" y="11300797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2944778" y="11300797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 h="0">
                <a:moveTo>
                  <a:pt x="0" y="0"/>
                </a:moveTo>
                <a:lnTo>
                  <a:pt x="10271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4072092" y="11300797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2317368" y="11376693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4407048" y="11376693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2944778" y="11376693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 h="0">
                <a:moveTo>
                  <a:pt x="0" y="0"/>
                </a:moveTo>
                <a:lnTo>
                  <a:pt x="10271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4072092" y="11376693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4407048" y="11452590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2944778" y="11452590"/>
            <a:ext cx="1027430" cy="0"/>
          </a:xfrm>
          <a:custGeom>
            <a:avLst/>
            <a:gdLst/>
            <a:ahLst/>
            <a:cxnLst/>
            <a:rect l="l" t="t" r="r" b="b"/>
            <a:pathLst>
              <a:path w="1027429" h="0">
                <a:moveTo>
                  <a:pt x="0" y="0"/>
                </a:moveTo>
                <a:lnTo>
                  <a:pt x="10271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4072092" y="11452590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2317368" y="11528487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 h="0">
                <a:moveTo>
                  <a:pt x="0" y="0"/>
                </a:moveTo>
                <a:lnTo>
                  <a:pt x="1654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4407048" y="11528487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4072092" y="11528487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2315850" y="11602865"/>
            <a:ext cx="2799057" cy="7690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2317368" y="12424064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3241280" y="12424064"/>
            <a:ext cx="1872614" cy="0"/>
          </a:xfrm>
          <a:custGeom>
            <a:avLst/>
            <a:gdLst/>
            <a:ahLst/>
            <a:cxnLst/>
            <a:rect l="l" t="t" r="r" b="b"/>
            <a:pathLst>
              <a:path w="1872614" h="0">
                <a:moveTo>
                  <a:pt x="0" y="0"/>
                </a:moveTo>
                <a:lnTo>
                  <a:pt x="18721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2317368" y="1247668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3241280" y="12476685"/>
            <a:ext cx="1872614" cy="0"/>
          </a:xfrm>
          <a:custGeom>
            <a:avLst/>
            <a:gdLst/>
            <a:ahLst/>
            <a:cxnLst/>
            <a:rect l="l" t="t" r="r" b="b"/>
            <a:pathLst>
              <a:path w="1872614" h="0">
                <a:moveTo>
                  <a:pt x="0" y="0"/>
                </a:moveTo>
                <a:lnTo>
                  <a:pt x="18721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2317368" y="12530318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3241280" y="12530318"/>
            <a:ext cx="1872614" cy="0"/>
          </a:xfrm>
          <a:custGeom>
            <a:avLst/>
            <a:gdLst/>
            <a:ahLst/>
            <a:cxnLst/>
            <a:rect l="l" t="t" r="r" b="b"/>
            <a:pathLst>
              <a:path w="1872614" h="0">
                <a:moveTo>
                  <a:pt x="0" y="0"/>
                </a:moveTo>
                <a:lnTo>
                  <a:pt x="18721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2393264" y="12610262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2506603" y="12610262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2620953" y="12610262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2734292" y="12610262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2848643" y="12610262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2961981" y="12610262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3076332" y="12610262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3190682" y="12610262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3304021" y="12610262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3418371" y="12610262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3531710" y="12610262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3646060" y="12610262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3759399" y="12610262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3873749" y="12610262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3987088" y="12610262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4101438" y="12610262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4214777" y="12610262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4329128" y="12610262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4442466" y="12610262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4556817" y="12610262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4670155" y="12610262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4784506" y="12610262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4898856" y="12610262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5012195" y="12610262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2393264" y="12676039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2970077" y="12676039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 h="0">
                <a:moveTo>
                  <a:pt x="0" y="0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3076332" y="12676039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3190682" y="12676039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3304021" y="12676039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3418371" y="12676039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3531710" y="12676039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3646060" y="12676039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3759399" y="12676039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3873749" y="12676039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3987088" y="12676039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4101438" y="12676039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4214777" y="12676039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4329128" y="12676039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4442466" y="12676039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4556817" y="12676039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4670155" y="12676039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4784506" y="12676039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4898856" y="12676039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5012195" y="12676039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2393264" y="1274181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2970077" y="12741816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 h="0">
                <a:moveTo>
                  <a:pt x="0" y="0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3076332" y="12741816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3190682" y="1274181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3304021" y="12741816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3418371" y="1274181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3531710" y="12741816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3646060" y="1274181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3759399" y="12741816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3873749" y="1274181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3987088" y="12741816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4101438" y="1274181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4214777" y="12741816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4329128" y="1274181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4442466" y="12741816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4556817" y="1274181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4670155" y="12741816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4784506" y="1274181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4898856" y="1274181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5012195" y="12741816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2393264" y="1280759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2506603" y="1280759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2620953" y="1280759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2734292" y="1280759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2848643" y="1280759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2961981" y="1280759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3076332" y="1280759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3190682" y="1280759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3304021" y="1280759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3418371" y="1280759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3531710" y="1280759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3646060" y="1280759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3759399" y="1280759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3873749" y="1280759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3987088" y="1280759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4101438" y="1280759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4214777" y="1280759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4329128" y="1280759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4442466" y="1280759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4556817" y="1280759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4670155" y="1280759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4784506" y="1280759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4898856" y="12807593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5012195" y="1280759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2393264" y="12873370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2506603" y="12873370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2620953" y="12873370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2734292" y="12873370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2848643" y="12873370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2961981" y="12873370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3076332" y="12873370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3190682" y="12873370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3304021" y="12873370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3418371" y="12873370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3531710" y="12873370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3646060" y="12873370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3759399" y="12873370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3873749" y="12873370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3987088" y="12873370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4101438" y="12873370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4214777" y="12873370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4329128" y="12873370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4442466" y="12873370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4556817" y="12873370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4670155" y="12873370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4784506" y="12873370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4898856" y="12873370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5012195" y="12873370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2317368" y="12874382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6071" y="9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2374037" y="1283997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2317368" y="12742828"/>
            <a:ext cx="19685" cy="31750"/>
          </a:xfrm>
          <a:custGeom>
            <a:avLst/>
            <a:gdLst/>
            <a:ahLst/>
            <a:cxnLst/>
            <a:rect l="l" t="t" r="r" b="b"/>
            <a:pathLst>
              <a:path w="19685" h="31750">
                <a:moveTo>
                  <a:pt x="19227" y="313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2430707" y="1280759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2374037" y="12708421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2317368" y="12611275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2545057" y="128733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2488388" y="12774199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2430707" y="1267603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011" y="10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2374037" y="1257788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2601727" y="1283997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2558213" y="12765091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6071" y="9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2433743" y="12548534"/>
            <a:ext cx="4445" cy="8255"/>
          </a:xfrm>
          <a:custGeom>
            <a:avLst/>
            <a:gdLst/>
            <a:ahLst/>
            <a:cxnLst/>
            <a:rect l="l" t="t" r="r" b="b"/>
            <a:pathLst>
              <a:path w="4444" h="8254">
                <a:moveTo>
                  <a:pt x="4047" y="8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2658396" y="1280759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2545057" y="12610262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6071" y="111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2772746" y="128733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2716077" y="12774199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2606786" y="12586988"/>
            <a:ext cx="14604" cy="23495"/>
          </a:xfrm>
          <a:custGeom>
            <a:avLst/>
            <a:gdLst/>
            <a:ahLst/>
            <a:cxnLst/>
            <a:rect l="l" t="t" r="r" b="b"/>
            <a:pathLst>
              <a:path w="14605" h="23495">
                <a:moveTo>
                  <a:pt x="14167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2829416" y="1283997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2785902" y="12765091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6071" y="9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2886085" y="1280759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2772746" y="12610262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6071" y="111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3000435" y="128733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2943766" y="12774199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2835487" y="12586988"/>
            <a:ext cx="13335" cy="23495"/>
          </a:xfrm>
          <a:custGeom>
            <a:avLst/>
            <a:gdLst/>
            <a:ahLst/>
            <a:cxnLst/>
            <a:rect l="l" t="t" r="r" b="b"/>
            <a:pathLst>
              <a:path w="13335" h="23495">
                <a:moveTo>
                  <a:pt x="13155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3057105" y="1283997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3000435" y="12741816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3114786" y="12807593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18215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3057105" y="12708421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3000435" y="1261026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3228124" y="128733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3171455" y="1277419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3114786" y="12676039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18215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3063176" y="12586988"/>
            <a:ext cx="13335" cy="23495"/>
          </a:xfrm>
          <a:custGeom>
            <a:avLst/>
            <a:gdLst/>
            <a:ahLst/>
            <a:cxnLst/>
            <a:rect l="l" t="t" r="r" b="b"/>
            <a:pathLst>
              <a:path w="13335" h="23495">
                <a:moveTo>
                  <a:pt x="13155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3284794" y="1283997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3228124" y="12741816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3171455" y="1264365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3342475" y="12807593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18215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3284794" y="12708421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3228124" y="1261026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3455813" y="128733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3399144" y="1277419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3342475" y="12676039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18215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3284794" y="1257788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3512483" y="1283997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3455813" y="12741816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3399144" y="1264365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3344499" y="12548534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5">
                <a:moveTo>
                  <a:pt x="16191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3570164" y="12807593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18215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3512483" y="12708421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3455813" y="1261026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3683503" y="128733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3626833" y="1277419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3570164" y="12676039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18215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3512483" y="1257788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3740172" y="1283997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3683503" y="12741816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3626833" y="1264365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/>
          <p:nvPr/>
        </p:nvSpPr>
        <p:spPr>
          <a:xfrm>
            <a:off x="3572188" y="12548534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5">
                <a:moveTo>
                  <a:pt x="16191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3" name="object 2833"/>
          <p:cNvSpPr/>
          <p:nvPr/>
        </p:nvSpPr>
        <p:spPr>
          <a:xfrm>
            <a:off x="3797853" y="12807593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18215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" name="object 2834"/>
          <p:cNvSpPr/>
          <p:nvPr/>
        </p:nvSpPr>
        <p:spPr>
          <a:xfrm>
            <a:off x="3740172" y="12708421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" name="object 2835"/>
          <p:cNvSpPr/>
          <p:nvPr/>
        </p:nvSpPr>
        <p:spPr>
          <a:xfrm>
            <a:off x="3683503" y="1261026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" name="object 2836"/>
          <p:cNvSpPr/>
          <p:nvPr/>
        </p:nvSpPr>
        <p:spPr>
          <a:xfrm>
            <a:off x="3911191" y="128733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" name="object 2837"/>
          <p:cNvSpPr/>
          <p:nvPr/>
        </p:nvSpPr>
        <p:spPr>
          <a:xfrm>
            <a:off x="3854522" y="1277419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8" name="object 2838"/>
          <p:cNvSpPr/>
          <p:nvPr/>
        </p:nvSpPr>
        <p:spPr>
          <a:xfrm>
            <a:off x="3797853" y="12676039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18215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" name="object 2839"/>
          <p:cNvSpPr/>
          <p:nvPr/>
        </p:nvSpPr>
        <p:spPr>
          <a:xfrm>
            <a:off x="3740172" y="1257788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" name="object 2840"/>
          <p:cNvSpPr/>
          <p:nvPr/>
        </p:nvSpPr>
        <p:spPr>
          <a:xfrm>
            <a:off x="3967861" y="1283997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" name="object 2841"/>
          <p:cNvSpPr/>
          <p:nvPr/>
        </p:nvSpPr>
        <p:spPr>
          <a:xfrm>
            <a:off x="3911191" y="12741816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" name="object 2842"/>
          <p:cNvSpPr/>
          <p:nvPr/>
        </p:nvSpPr>
        <p:spPr>
          <a:xfrm>
            <a:off x="3854522" y="1264365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" name="object 2843"/>
          <p:cNvSpPr/>
          <p:nvPr/>
        </p:nvSpPr>
        <p:spPr>
          <a:xfrm>
            <a:off x="3799877" y="12548534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5">
                <a:moveTo>
                  <a:pt x="16191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" name="object 2844"/>
          <p:cNvSpPr/>
          <p:nvPr/>
        </p:nvSpPr>
        <p:spPr>
          <a:xfrm>
            <a:off x="4025542" y="1280759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" name="object 2845"/>
          <p:cNvSpPr/>
          <p:nvPr/>
        </p:nvSpPr>
        <p:spPr>
          <a:xfrm>
            <a:off x="3967861" y="12708421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" name="object 2846"/>
          <p:cNvSpPr/>
          <p:nvPr/>
        </p:nvSpPr>
        <p:spPr>
          <a:xfrm>
            <a:off x="3911191" y="1261026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" name="object 2847"/>
          <p:cNvSpPr/>
          <p:nvPr/>
        </p:nvSpPr>
        <p:spPr>
          <a:xfrm>
            <a:off x="4138881" y="128733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" name="object 2848"/>
          <p:cNvSpPr/>
          <p:nvPr/>
        </p:nvSpPr>
        <p:spPr>
          <a:xfrm>
            <a:off x="4082211" y="1277419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" name="object 2849"/>
          <p:cNvSpPr/>
          <p:nvPr/>
        </p:nvSpPr>
        <p:spPr>
          <a:xfrm>
            <a:off x="4025542" y="12676039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" name="object 2850"/>
          <p:cNvSpPr/>
          <p:nvPr/>
        </p:nvSpPr>
        <p:spPr>
          <a:xfrm>
            <a:off x="3967861" y="1257788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" name="object 2851"/>
          <p:cNvSpPr/>
          <p:nvPr/>
        </p:nvSpPr>
        <p:spPr>
          <a:xfrm>
            <a:off x="4196562" y="12839975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2" name="object 2852"/>
          <p:cNvSpPr/>
          <p:nvPr/>
        </p:nvSpPr>
        <p:spPr>
          <a:xfrm>
            <a:off x="4138881" y="12741816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" name="object 2853"/>
          <p:cNvSpPr/>
          <p:nvPr/>
        </p:nvSpPr>
        <p:spPr>
          <a:xfrm>
            <a:off x="4082211" y="1264365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" name="object 2854"/>
          <p:cNvSpPr/>
          <p:nvPr/>
        </p:nvSpPr>
        <p:spPr>
          <a:xfrm>
            <a:off x="4027566" y="12548534"/>
            <a:ext cx="17780" cy="29845"/>
          </a:xfrm>
          <a:custGeom>
            <a:avLst/>
            <a:gdLst/>
            <a:ahLst/>
            <a:cxnLst/>
            <a:rect l="l" t="t" r="r" b="b"/>
            <a:pathLst>
              <a:path w="17779" h="29845">
                <a:moveTo>
                  <a:pt x="17203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" name="object 2855"/>
          <p:cNvSpPr/>
          <p:nvPr/>
        </p:nvSpPr>
        <p:spPr>
          <a:xfrm>
            <a:off x="4253231" y="1280759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" name="object 2856"/>
          <p:cNvSpPr/>
          <p:nvPr/>
        </p:nvSpPr>
        <p:spPr>
          <a:xfrm>
            <a:off x="4196562" y="12708421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" name="object 2857"/>
          <p:cNvSpPr/>
          <p:nvPr/>
        </p:nvSpPr>
        <p:spPr>
          <a:xfrm>
            <a:off x="4138881" y="1261026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" name="object 2858"/>
          <p:cNvSpPr/>
          <p:nvPr/>
        </p:nvSpPr>
        <p:spPr>
          <a:xfrm>
            <a:off x="4366570" y="128733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" name="object 2859"/>
          <p:cNvSpPr/>
          <p:nvPr/>
        </p:nvSpPr>
        <p:spPr>
          <a:xfrm>
            <a:off x="4309900" y="1277419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" name="object 2860"/>
          <p:cNvSpPr/>
          <p:nvPr/>
        </p:nvSpPr>
        <p:spPr>
          <a:xfrm>
            <a:off x="4253231" y="12676039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1" name="object 2861"/>
          <p:cNvSpPr/>
          <p:nvPr/>
        </p:nvSpPr>
        <p:spPr>
          <a:xfrm>
            <a:off x="4196562" y="12577880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18215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" name="object 2862"/>
          <p:cNvSpPr/>
          <p:nvPr/>
        </p:nvSpPr>
        <p:spPr>
          <a:xfrm>
            <a:off x="4424251" y="12839975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" name="object 2863"/>
          <p:cNvSpPr/>
          <p:nvPr/>
        </p:nvSpPr>
        <p:spPr>
          <a:xfrm>
            <a:off x="4366570" y="12741816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" name="object 2864"/>
          <p:cNvSpPr/>
          <p:nvPr/>
        </p:nvSpPr>
        <p:spPr>
          <a:xfrm>
            <a:off x="4309900" y="1264365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" name="object 2865"/>
          <p:cNvSpPr/>
          <p:nvPr/>
        </p:nvSpPr>
        <p:spPr>
          <a:xfrm>
            <a:off x="4255255" y="12548534"/>
            <a:ext cx="17780" cy="29845"/>
          </a:xfrm>
          <a:custGeom>
            <a:avLst/>
            <a:gdLst/>
            <a:ahLst/>
            <a:cxnLst/>
            <a:rect l="l" t="t" r="r" b="b"/>
            <a:pathLst>
              <a:path w="17779" h="29845">
                <a:moveTo>
                  <a:pt x="17203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" name="object 2866"/>
          <p:cNvSpPr/>
          <p:nvPr/>
        </p:nvSpPr>
        <p:spPr>
          <a:xfrm>
            <a:off x="4480920" y="1280759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" name="object 2867"/>
          <p:cNvSpPr/>
          <p:nvPr/>
        </p:nvSpPr>
        <p:spPr>
          <a:xfrm>
            <a:off x="4424251" y="12708421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" name="object 2868"/>
          <p:cNvSpPr/>
          <p:nvPr/>
        </p:nvSpPr>
        <p:spPr>
          <a:xfrm>
            <a:off x="4366570" y="1261026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" name="object 2869"/>
          <p:cNvSpPr/>
          <p:nvPr/>
        </p:nvSpPr>
        <p:spPr>
          <a:xfrm>
            <a:off x="4594259" y="128733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" name="object 2870"/>
          <p:cNvSpPr/>
          <p:nvPr/>
        </p:nvSpPr>
        <p:spPr>
          <a:xfrm>
            <a:off x="4537590" y="1277419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" name="object 2871"/>
          <p:cNvSpPr/>
          <p:nvPr/>
        </p:nvSpPr>
        <p:spPr>
          <a:xfrm>
            <a:off x="4480920" y="12676039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" name="object 2872"/>
          <p:cNvSpPr/>
          <p:nvPr/>
        </p:nvSpPr>
        <p:spPr>
          <a:xfrm>
            <a:off x="4424251" y="12577880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18215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" name="object 2873"/>
          <p:cNvSpPr/>
          <p:nvPr/>
        </p:nvSpPr>
        <p:spPr>
          <a:xfrm>
            <a:off x="4651940" y="12839975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" name="object 2874"/>
          <p:cNvSpPr/>
          <p:nvPr/>
        </p:nvSpPr>
        <p:spPr>
          <a:xfrm>
            <a:off x="4594259" y="12741816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" name="object 2875"/>
          <p:cNvSpPr/>
          <p:nvPr/>
        </p:nvSpPr>
        <p:spPr>
          <a:xfrm>
            <a:off x="4537590" y="1264365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" name="object 2876"/>
          <p:cNvSpPr/>
          <p:nvPr/>
        </p:nvSpPr>
        <p:spPr>
          <a:xfrm>
            <a:off x="4482944" y="12548534"/>
            <a:ext cx="17780" cy="29845"/>
          </a:xfrm>
          <a:custGeom>
            <a:avLst/>
            <a:gdLst/>
            <a:ahLst/>
            <a:cxnLst/>
            <a:rect l="l" t="t" r="r" b="b"/>
            <a:pathLst>
              <a:path w="17779" h="29845">
                <a:moveTo>
                  <a:pt x="17203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" name="object 2877"/>
          <p:cNvSpPr/>
          <p:nvPr/>
        </p:nvSpPr>
        <p:spPr>
          <a:xfrm>
            <a:off x="4708609" y="1280759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" name="object 2878"/>
          <p:cNvSpPr/>
          <p:nvPr/>
        </p:nvSpPr>
        <p:spPr>
          <a:xfrm>
            <a:off x="4651940" y="12708421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" name="object 2879"/>
          <p:cNvSpPr/>
          <p:nvPr/>
        </p:nvSpPr>
        <p:spPr>
          <a:xfrm>
            <a:off x="4594259" y="1261026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" name="object 2880"/>
          <p:cNvSpPr/>
          <p:nvPr/>
        </p:nvSpPr>
        <p:spPr>
          <a:xfrm>
            <a:off x="4821948" y="128733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1" name="object 2881"/>
          <p:cNvSpPr/>
          <p:nvPr/>
        </p:nvSpPr>
        <p:spPr>
          <a:xfrm>
            <a:off x="4765278" y="1277419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" name="object 2882"/>
          <p:cNvSpPr/>
          <p:nvPr/>
        </p:nvSpPr>
        <p:spPr>
          <a:xfrm>
            <a:off x="4708609" y="12676039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" name="object 2883"/>
          <p:cNvSpPr/>
          <p:nvPr/>
        </p:nvSpPr>
        <p:spPr>
          <a:xfrm>
            <a:off x="4651940" y="12577880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18215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" name="object 2884"/>
          <p:cNvSpPr/>
          <p:nvPr/>
        </p:nvSpPr>
        <p:spPr>
          <a:xfrm>
            <a:off x="4879629" y="1283997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5" name="object 2885"/>
          <p:cNvSpPr/>
          <p:nvPr/>
        </p:nvSpPr>
        <p:spPr>
          <a:xfrm>
            <a:off x="4821948" y="12741816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6" name="object 2886"/>
          <p:cNvSpPr/>
          <p:nvPr/>
        </p:nvSpPr>
        <p:spPr>
          <a:xfrm>
            <a:off x="4765278" y="1264365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7" name="object 2887"/>
          <p:cNvSpPr/>
          <p:nvPr/>
        </p:nvSpPr>
        <p:spPr>
          <a:xfrm>
            <a:off x="4710633" y="12548534"/>
            <a:ext cx="17780" cy="29845"/>
          </a:xfrm>
          <a:custGeom>
            <a:avLst/>
            <a:gdLst/>
            <a:ahLst/>
            <a:cxnLst/>
            <a:rect l="l" t="t" r="r" b="b"/>
            <a:pathLst>
              <a:path w="17779" h="29845">
                <a:moveTo>
                  <a:pt x="17203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" name="object 2888"/>
          <p:cNvSpPr/>
          <p:nvPr/>
        </p:nvSpPr>
        <p:spPr>
          <a:xfrm>
            <a:off x="4936298" y="1280759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9" name="object 2889"/>
          <p:cNvSpPr/>
          <p:nvPr/>
        </p:nvSpPr>
        <p:spPr>
          <a:xfrm>
            <a:off x="4879629" y="12708421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0" name="object 2890"/>
          <p:cNvSpPr/>
          <p:nvPr/>
        </p:nvSpPr>
        <p:spPr>
          <a:xfrm>
            <a:off x="4821948" y="1261026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1" name="object 2891"/>
          <p:cNvSpPr/>
          <p:nvPr/>
        </p:nvSpPr>
        <p:spPr>
          <a:xfrm>
            <a:off x="5050649" y="1287337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5059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" name="object 2892"/>
          <p:cNvSpPr/>
          <p:nvPr/>
        </p:nvSpPr>
        <p:spPr>
          <a:xfrm>
            <a:off x="4992968" y="1277419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19227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3" name="object 2893"/>
          <p:cNvSpPr/>
          <p:nvPr/>
        </p:nvSpPr>
        <p:spPr>
          <a:xfrm>
            <a:off x="4936298" y="12676039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" name="object 2894"/>
          <p:cNvSpPr/>
          <p:nvPr/>
        </p:nvSpPr>
        <p:spPr>
          <a:xfrm>
            <a:off x="4879629" y="1257788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5" name="object 2895"/>
          <p:cNvSpPr/>
          <p:nvPr/>
        </p:nvSpPr>
        <p:spPr>
          <a:xfrm>
            <a:off x="5107318" y="12839975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071" y="121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" name="object 2896"/>
          <p:cNvSpPr/>
          <p:nvPr/>
        </p:nvSpPr>
        <p:spPr>
          <a:xfrm>
            <a:off x="5050649" y="12741816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18215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" name="object 2897"/>
          <p:cNvSpPr/>
          <p:nvPr/>
        </p:nvSpPr>
        <p:spPr>
          <a:xfrm>
            <a:off x="4992968" y="1264365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8" name="object 2898"/>
          <p:cNvSpPr/>
          <p:nvPr/>
        </p:nvSpPr>
        <p:spPr>
          <a:xfrm>
            <a:off x="4938322" y="12548534"/>
            <a:ext cx="17780" cy="29845"/>
          </a:xfrm>
          <a:custGeom>
            <a:avLst/>
            <a:gdLst/>
            <a:ahLst/>
            <a:cxnLst/>
            <a:rect l="l" t="t" r="r" b="b"/>
            <a:pathLst>
              <a:path w="17779" h="29845">
                <a:moveTo>
                  <a:pt x="17203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" name="object 2899"/>
          <p:cNvSpPr/>
          <p:nvPr/>
        </p:nvSpPr>
        <p:spPr>
          <a:xfrm>
            <a:off x="5107318" y="12708421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071" y="121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" name="object 2900"/>
          <p:cNvSpPr/>
          <p:nvPr/>
        </p:nvSpPr>
        <p:spPr>
          <a:xfrm>
            <a:off x="5050649" y="12610262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18215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" name="object 2901"/>
          <p:cNvSpPr/>
          <p:nvPr/>
        </p:nvSpPr>
        <p:spPr>
          <a:xfrm>
            <a:off x="5107318" y="12577880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6071" y="111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2" name="object 2902"/>
          <p:cNvSpPr/>
          <p:nvPr/>
        </p:nvSpPr>
        <p:spPr>
          <a:xfrm>
            <a:off x="2317368" y="12643657"/>
            <a:ext cx="19685" cy="31750"/>
          </a:xfrm>
          <a:custGeom>
            <a:avLst/>
            <a:gdLst/>
            <a:ahLst/>
            <a:cxnLst/>
            <a:rect l="l" t="t" r="r" b="b"/>
            <a:pathLst>
              <a:path w="19685" h="31750">
                <a:moveTo>
                  <a:pt x="0" y="31370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" name="object 2903"/>
          <p:cNvSpPr/>
          <p:nvPr/>
        </p:nvSpPr>
        <p:spPr>
          <a:xfrm>
            <a:off x="2374037" y="12548534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5">
                <a:moveTo>
                  <a:pt x="0" y="29346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" name="object 2904"/>
          <p:cNvSpPr/>
          <p:nvPr/>
        </p:nvSpPr>
        <p:spPr>
          <a:xfrm>
            <a:off x="2317368" y="12774199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" name="object 2905"/>
          <p:cNvSpPr/>
          <p:nvPr/>
        </p:nvSpPr>
        <p:spPr>
          <a:xfrm>
            <a:off x="2374037" y="12676039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" name="object 2906"/>
          <p:cNvSpPr/>
          <p:nvPr/>
        </p:nvSpPr>
        <p:spPr>
          <a:xfrm>
            <a:off x="2430707" y="12586988"/>
            <a:ext cx="14604" cy="23495"/>
          </a:xfrm>
          <a:custGeom>
            <a:avLst/>
            <a:gdLst/>
            <a:ahLst/>
            <a:cxnLst/>
            <a:rect l="l" t="t" r="r" b="b"/>
            <a:pathLst>
              <a:path w="14605" h="23495">
                <a:moveTo>
                  <a:pt x="0" y="23274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" name="object 2907"/>
          <p:cNvSpPr/>
          <p:nvPr/>
        </p:nvSpPr>
        <p:spPr>
          <a:xfrm>
            <a:off x="2374037" y="1280759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" name="object 2908"/>
          <p:cNvSpPr/>
          <p:nvPr/>
        </p:nvSpPr>
        <p:spPr>
          <a:xfrm>
            <a:off x="2430707" y="1274080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" name="object 2909"/>
          <p:cNvSpPr/>
          <p:nvPr/>
        </p:nvSpPr>
        <p:spPr>
          <a:xfrm>
            <a:off x="2500531" y="12610262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0" y="1113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" name="object 2910"/>
          <p:cNvSpPr/>
          <p:nvPr/>
        </p:nvSpPr>
        <p:spPr>
          <a:xfrm>
            <a:off x="2430707" y="1283997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" name="object 2911"/>
          <p:cNvSpPr/>
          <p:nvPr/>
        </p:nvSpPr>
        <p:spPr>
          <a:xfrm>
            <a:off x="2488388" y="12765091"/>
            <a:ext cx="5080" cy="9525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0" y="9107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" name="object 2912"/>
          <p:cNvSpPr/>
          <p:nvPr/>
        </p:nvSpPr>
        <p:spPr>
          <a:xfrm>
            <a:off x="2501543" y="1287337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59">
                <a:moveTo>
                  <a:pt x="0" y="1011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3" name="object 2913"/>
          <p:cNvSpPr/>
          <p:nvPr/>
        </p:nvSpPr>
        <p:spPr>
          <a:xfrm>
            <a:off x="2545057" y="1277419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" name="object 2914"/>
          <p:cNvSpPr/>
          <p:nvPr/>
        </p:nvSpPr>
        <p:spPr>
          <a:xfrm>
            <a:off x="2658396" y="12586988"/>
            <a:ext cx="14604" cy="23495"/>
          </a:xfrm>
          <a:custGeom>
            <a:avLst/>
            <a:gdLst/>
            <a:ahLst/>
            <a:cxnLst/>
            <a:rect l="l" t="t" r="r" b="b"/>
            <a:pathLst>
              <a:path w="14605" h="23495">
                <a:moveTo>
                  <a:pt x="0" y="23274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" name="object 2915"/>
          <p:cNvSpPr/>
          <p:nvPr/>
        </p:nvSpPr>
        <p:spPr>
          <a:xfrm>
            <a:off x="2601727" y="1280759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" name="object 2916"/>
          <p:cNvSpPr/>
          <p:nvPr/>
        </p:nvSpPr>
        <p:spPr>
          <a:xfrm>
            <a:off x="2728220" y="12610262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0" y="1113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" name="object 2917"/>
          <p:cNvSpPr/>
          <p:nvPr/>
        </p:nvSpPr>
        <p:spPr>
          <a:xfrm>
            <a:off x="2658396" y="1283997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" name="object 2918"/>
          <p:cNvSpPr/>
          <p:nvPr/>
        </p:nvSpPr>
        <p:spPr>
          <a:xfrm>
            <a:off x="2716077" y="12765091"/>
            <a:ext cx="5080" cy="9525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0" y="9107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" name="object 2919"/>
          <p:cNvSpPr/>
          <p:nvPr/>
        </p:nvSpPr>
        <p:spPr>
          <a:xfrm>
            <a:off x="2729232" y="1287337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59">
                <a:moveTo>
                  <a:pt x="0" y="1011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" name="object 2920"/>
          <p:cNvSpPr/>
          <p:nvPr/>
        </p:nvSpPr>
        <p:spPr>
          <a:xfrm>
            <a:off x="2772746" y="1277419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" name="object 2921"/>
          <p:cNvSpPr/>
          <p:nvPr/>
        </p:nvSpPr>
        <p:spPr>
          <a:xfrm>
            <a:off x="2886085" y="12586988"/>
            <a:ext cx="14604" cy="23495"/>
          </a:xfrm>
          <a:custGeom>
            <a:avLst/>
            <a:gdLst/>
            <a:ahLst/>
            <a:cxnLst/>
            <a:rect l="l" t="t" r="r" b="b"/>
            <a:pathLst>
              <a:path w="14605" h="23495">
                <a:moveTo>
                  <a:pt x="0" y="23274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" name="object 2922"/>
          <p:cNvSpPr/>
          <p:nvPr/>
        </p:nvSpPr>
        <p:spPr>
          <a:xfrm>
            <a:off x="2829416" y="1280759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3" name="object 2923"/>
          <p:cNvSpPr/>
          <p:nvPr/>
        </p:nvSpPr>
        <p:spPr>
          <a:xfrm>
            <a:off x="2955909" y="12610262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0" y="1113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" name="object 2924"/>
          <p:cNvSpPr/>
          <p:nvPr/>
        </p:nvSpPr>
        <p:spPr>
          <a:xfrm>
            <a:off x="2886085" y="1283997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" name="object 2925"/>
          <p:cNvSpPr/>
          <p:nvPr/>
        </p:nvSpPr>
        <p:spPr>
          <a:xfrm>
            <a:off x="2943766" y="12765091"/>
            <a:ext cx="5080" cy="9525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0" y="9107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" name="object 2926"/>
          <p:cNvSpPr/>
          <p:nvPr/>
        </p:nvSpPr>
        <p:spPr>
          <a:xfrm>
            <a:off x="3000435" y="1264365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7" name="object 2927"/>
          <p:cNvSpPr/>
          <p:nvPr/>
        </p:nvSpPr>
        <p:spPr>
          <a:xfrm>
            <a:off x="2956921" y="1287337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59">
                <a:moveTo>
                  <a:pt x="0" y="1011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" name="object 2928"/>
          <p:cNvSpPr/>
          <p:nvPr/>
        </p:nvSpPr>
        <p:spPr>
          <a:xfrm>
            <a:off x="3000435" y="1277419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9" name="object 2929"/>
          <p:cNvSpPr/>
          <p:nvPr/>
        </p:nvSpPr>
        <p:spPr>
          <a:xfrm>
            <a:off x="3057105" y="12676039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" name="object 2930"/>
          <p:cNvSpPr/>
          <p:nvPr/>
        </p:nvSpPr>
        <p:spPr>
          <a:xfrm>
            <a:off x="3114786" y="12586988"/>
            <a:ext cx="13335" cy="23495"/>
          </a:xfrm>
          <a:custGeom>
            <a:avLst/>
            <a:gdLst/>
            <a:ahLst/>
            <a:cxnLst/>
            <a:rect l="l" t="t" r="r" b="b"/>
            <a:pathLst>
              <a:path w="13335" h="23495">
                <a:moveTo>
                  <a:pt x="0" y="23274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" name="object 2931"/>
          <p:cNvSpPr/>
          <p:nvPr/>
        </p:nvSpPr>
        <p:spPr>
          <a:xfrm>
            <a:off x="3057105" y="1280759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" name="object 2932"/>
          <p:cNvSpPr/>
          <p:nvPr/>
        </p:nvSpPr>
        <p:spPr>
          <a:xfrm>
            <a:off x="3114786" y="12708421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0" y="33394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" name="object 2933"/>
          <p:cNvSpPr/>
          <p:nvPr/>
        </p:nvSpPr>
        <p:spPr>
          <a:xfrm>
            <a:off x="3171455" y="1261026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" name="object 2934"/>
          <p:cNvSpPr/>
          <p:nvPr/>
        </p:nvSpPr>
        <p:spPr>
          <a:xfrm>
            <a:off x="3114786" y="12839975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0" y="33394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" name="object 2935"/>
          <p:cNvSpPr/>
          <p:nvPr/>
        </p:nvSpPr>
        <p:spPr>
          <a:xfrm>
            <a:off x="3171455" y="12741816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" name="object 2936"/>
          <p:cNvSpPr/>
          <p:nvPr/>
        </p:nvSpPr>
        <p:spPr>
          <a:xfrm>
            <a:off x="3228124" y="1264365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" name="object 2937"/>
          <p:cNvSpPr/>
          <p:nvPr/>
        </p:nvSpPr>
        <p:spPr>
          <a:xfrm>
            <a:off x="3284794" y="12548534"/>
            <a:ext cx="17780" cy="29845"/>
          </a:xfrm>
          <a:custGeom>
            <a:avLst/>
            <a:gdLst/>
            <a:ahLst/>
            <a:cxnLst/>
            <a:rect l="l" t="t" r="r" b="b"/>
            <a:pathLst>
              <a:path w="17779" h="29845">
                <a:moveTo>
                  <a:pt x="0" y="29346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" name="object 2938"/>
          <p:cNvSpPr/>
          <p:nvPr/>
        </p:nvSpPr>
        <p:spPr>
          <a:xfrm>
            <a:off x="3184611" y="128733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1011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" name="object 2939"/>
          <p:cNvSpPr/>
          <p:nvPr/>
        </p:nvSpPr>
        <p:spPr>
          <a:xfrm>
            <a:off x="3228124" y="1277419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0" name="object 2940"/>
          <p:cNvSpPr/>
          <p:nvPr/>
        </p:nvSpPr>
        <p:spPr>
          <a:xfrm>
            <a:off x="3284794" y="12676039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" name="object 2941"/>
          <p:cNvSpPr/>
          <p:nvPr/>
        </p:nvSpPr>
        <p:spPr>
          <a:xfrm>
            <a:off x="3342475" y="12577880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" name="object 2942"/>
          <p:cNvSpPr/>
          <p:nvPr/>
        </p:nvSpPr>
        <p:spPr>
          <a:xfrm>
            <a:off x="3284794" y="1280759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" name="object 2943"/>
          <p:cNvSpPr/>
          <p:nvPr/>
        </p:nvSpPr>
        <p:spPr>
          <a:xfrm>
            <a:off x="3342475" y="12708421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0" y="33394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" name="object 2944"/>
          <p:cNvSpPr/>
          <p:nvPr/>
        </p:nvSpPr>
        <p:spPr>
          <a:xfrm>
            <a:off x="3399144" y="1261026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5" name="object 2945"/>
          <p:cNvSpPr/>
          <p:nvPr/>
        </p:nvSpPr>
        <p:spPr>
          <a:xfrm>
            <a:off x="3342475" y="12839975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0" y="33394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" name="object 2946"/>
          <p:cNvSpPr/>
          <p:nvPr/>
        </p:nvSpPr>
        <p:spPr>
          <a:xfrm>
            <a:off x="3399144" y="12741816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" name="object 2947"/>
          <p:cNvSpPr/>
          <p:nvPr/>
        </p:nvSpPr>
        <p:spPr>
          <a:xfrm>
            <a:off x="3455813" y="1264365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" name="object 2948"/>
          <p:cNvSpPr/>
          <p:nvPr/>
        </p:nvSpPr>
        <p:spPr>
          <a:xfrm>
            <a:off x="3512483" y="12548534"/>
            <a:ext cx="17780" cy="29845"/>
          </a:xfrm>
          <a:custGeom>
            <a:avLst/>
            <a:gdLst/>
            <a:ahLst/>
            <a:cxnLst/>
            <a:rect l="l" t="t" r="r" b="b"/>
            <a:pathLst>
              <a:path w="17779" h="29845">
                <a:moveTo>
                  <a:pt x="0" y="29346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" name="object 2949"/>
          <p:cNvSpPr/>
          <p:nvPr/>
        </p:nvSpPr>
        <p:spPr>
          <a:xfrm>
            <a:off x="3412299" y="128733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1011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" name="object 2950"/>
          <p:cNvSpPr/>
          <p:nvPr/>
        </p:nvSpPr>
        <p:spPr>
          <a:xfrm>
            <a:off x="3455813" y="1277419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" name="object 2951"/>
          <p:cNvSpPr/>
          <p:nvPr/>
        </p:nvSpPr>
        <p:spPr>
          <a:xfrm>
            <a:off x="3512483" y="12676039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" name="object 2952"/>
          <p:cNvSpPr/>
          <p:nvPr/>
        </p:nvSpPr>
        <p:spPr>
          <a:xfrm>
            <a:off x="3570164" y="12577880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" name="object 2953"/>
          <p:cNvSpPr/>
          <p:nvPr/>
        </p:nvSpPr>
        <p:spPr>
          <a:xfrm>
            <a:off x="3512483" y="1280759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" name="object 2954"/>
          <p:cNvSpPr/>
          <p:nvPr/>
        </p:nvSpPr>
        <p:spPr>
          <a:xfrm>
            <a:off x="3570164" y="12708421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0" y="33394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" name="object 2955"/>
          <p:cNvSpPr/>
          <p:nvPr/>
        </p:nvSpPr>
        <p:spPr>
          <a:xfrm>
            <a:off x="3626833" y="1261026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" name="object 2956"/>
          <p:cNvSpPr/>
          <p:nvPr/>
        </p:nvSpPr>
        <p:spPr>
          <a:xfrm>
            <a:off x="3570164" y="12839975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0" y="33394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" name="object 2957"/>
          <p:cNvSpPr/>
          <p:nvPr/>
        </p:nvSpPr>
        <p:spPr>
          <a:xfrm>
            <a:off x="3626833" y="12741816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" name="object 2958"/>
          <p:cNvSpPr/>
          <p:nvPr/>
        </p:nvSpPr>
        <p:spPr>
          <a:xfrm>
            <a:off x="3683503" y="1264365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" name="object 2959"/>
          <p:cNvSpPr/>
          <p:nvPr/>
        </p:nvSpPr>
        <p:spPr>
          <a:xfrm>
            <a:off x="3740172" y="12548534"/>
            <a:ext cx="17780" cy="29845"/>
          </a:xfrm>
          <a:custGeom>
            <a:avLst/>
            <a:gdLst/>
            <a:ahLst/>
            <a:cxnLst/>
            <a:rect l="l" t="t" r="r" b="b"/>
            <a:pathLst>
              <a:path w="17779" h="29845">
                <a:moveTo>
                  <a:pt x="0" y="29346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0" name="object 2960"/>
          <p:cNvSpPr/>
          <p:nvPr/>
        </p:nvSpPr>
        <p:spPr>
          <a:xfrm>
            <a:off x="3639989" y="128733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1011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1" name="object 2961"/>
          <p:cNvSpPr/>
          <p:nvPr/>
        </p:nvSpPr>
        <p:spPr>
          <a:xfrm>
            <a:off x="3683503" y="1277419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2" name="object 2962"/>
          <p:cNvSpPr/>
          <p:nvPr/>
        </p:nvSpPr>
        <p:spPr>
          <a:xfrm>
            <a:off x="3740172" y="12676039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3" name="object 2963"/>
          <p:cNvSpPr/>
          <p:nvPr/>
        </p:nvSpPr>
        <p:spPr>
          <a:xfrm>
            <a:off x="3797853" y="12577880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" name="object 2964"/>
          <p:cNvSpPr/>
          <p:nvPr/>
        </p:nvSpPr>
        <p:spPr>
          <a:xfrm>
            <a:off x="3740172" y="1280759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5" name="object 2965"/>
          <p:cNvSpPr/>
          <p:nvPr/>
        </p:nvSpPr>
        <p:spPr>
          <a:xfrm>
            <a:off x="3797853" y="12708421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0" y="33394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" name="object 2966"/>
          <p:cNvSpPr/>
          <p:nvPr/>
        </p:nvSpPr>
        <p:spPr>
          <a:xfrm>
            <a:off x="3854522" y="1261026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7" name="object 2967"/>
          <p:cNvSpPr/>
          <p:nvPr/>
        </p:nvSpPr>
        <p:spPr>
          <a:xfrm>
            <a:off x="3797853" y="12839975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0" y="33394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" name="object 2968"/>
          <p:cNvSpPr/>
          <p:nvPr/>
        </p:nvSpPr>
        <p:spPr>
          <a:xfrm>
            <a:off x="3854522" y="12741816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" name="object 2969"/>
          <p:cNvSpPr/>
          <p:nvPr/>
        </p:nvSpPr>
        <p:spPr>
          <a:xfrm>
            <a:off x="3911191" y="1264365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" name="object 2970"/>
          <p:cNvSpPr/>
          <p:nvPr/>
        </p:nvSpPr>
        <p:spPr>
          <a:xfrm>
            <a:off x="3967861" y="12548534"/>
            <a:ext cx="17780" cy="29845"/>
          </a:xfrm>
          <a:custGeom>
            <a:avLst/>
            <a:gdLst/>
            <a:ahLst/>
            <a:cxnLst/>
            <a:rect l="l" t="t" r="r" b="b"/>
            <a:pathLst>
              <a:path w="17779" h="29845">
                <a:moveTo>
                  <a:pt x="0" y="29346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" name="object 2971"/>
          <p:cNvSpPr/>
          <p:nvPr/>
        </p:nvSpPr>
        <p:spPr>
          <a:xfrm>
            <a:off x="3867678" y="128733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1011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2" name="object 2972"/>
          <p:cNvSpPr/>
          <p:nvPr/>
        </p:nvSpPr>
        <p:spPr>
          <a:xfrm>
            <a:off x="3911191" y="1277419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3" name="object 2973"/>
          <p:cNvSpPr/>
          <p:nvPr/>
        </p:nvSpPr>
        <p:spPr>
          <a:xfrm>
            <a:off x="3967861" y="12676039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" name="object 2974"/>
          <p:cNvSpPr/>
          <p:nvPr/>
        </p:nvSpPr>
        <p:spPr>
          <a:xfrm>
            <a:off x="4025542" y="1257788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" name="object 2975"/>
          <p:cNvSpPr/>
          <p:nvPr/>
        </p:nvSpPr>
        <p:spPr>
          <a:xfrm>
            <a:off x="3967861" y="1280759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" name="object 2976"/>
          <p:cNvSpPr/>
          <p:nvPr/>
        </p:nvSpPr>
        <p:spPr>
          <a:xfrm>
            <a:off x="4025542" y="12708421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" name="object 2977"/>
          <p:cNvSpPr/>
          <p:nvPr/>
        </p:nvSpPr>
        <p:spPr>
          <a:xfrm>
            <a:off x="4082211" y="1261026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" name="object 2978"/>
          <p:cNvSpPr/>
          <p:nvPr/>
        </p:nvSpPr>
        <p:spPr>
          <a:xfrm>
            <a:off x="4025542" y="1283997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9" name="object 2979"/>
          <p:cNvSpPr/>
          <p:nvPr/>
        </p:nvSpPr>
        <p:spPr>
          <a:xfrm>
            <a:off x="4082211" y="12741816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0" name="object 2980"/>
          <p:cNvSpPr/>
          <p:nvPr/>
        </p:nvSpPr>
        <p:spPr>
          <a:xfrm>
            <a:off x="4138881" y="1264365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" name="object 2981"/>
          <p:cNvSpPr/>
          <p:nvPr/>
        </p:nvSpPr>
        <p:spPr>
          <a:xfrm>
            <a:off x="4196562" y="12548534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5">
                <a:moveTo>
                  <a:pt x="0" y="29346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2" name="object 2982"/>
          <p:cNvSpPr/>
          <p:nvPr/>
        </p:nvSpPr>
        <p:spPr>
          <a:xfrm>
            <a:off x="4095367" y="128733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1011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" name="object 2983"/>
          <p:cNvSpPr/>
          <p:nvPr/>
        </p:nvSpPr>
        <p:spPr>
          <a:xfrm>
            <a:off x="4138881" y="1277419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" name="object 2984"/>
          <p:cNvSpPr/>
          <p:nvPr/>
        </p:nvSpPr>
        <p:spPr>
          <a:xfrm>
            <a:off x="4196562" y="12676039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5" name="object 2985"/>
          <p:cNvSpPr/>
          <p:nvPr/>
        </p:nvSpPr>
        <p:spPr>
          <a:xfrm>
            <a:off x="4253231" y="1257788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" name="object 2986"/>
          <p:cNvSpPr/>
          <p:nvPr/>
        </p:nvSpPr>
        <p:spPr>
          <a:xfrm>
            <a:off x="4196562" y="12807593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" name="object 2987"/>
          <p:cNvSpPr/>
          <p:nvPr/>
        </p:nvSpPr>
        <p:spPr>
          <a:xfrm>
            <a:off x="4253231" y="12708421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" name="object 2988"/>
          <p:cNvSpPr/>
          <p:nvPr/>
        </p:nvSpPr>
        <p:spPr>
          <a:xfrm>
            <a:off x="4309900" y="1261026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9" name="object 2989"/>
          <p:cNvSpPr/>
          <p:nvPr/>
        </p:nvSpPr>
        <p:spPr>
          <a:xfrm>
            <a:off x="4253231" y="1283997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0" name="object 2990"/>
          <p:cNvSpPr/>
          <p:nvPr/>
        </p:nvSpPr>
        <p:spPr>
          <a:xfrm>
            <a:off x="4309900" y="12741816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1" name="object 2991"/>
          <p:cNvSpPr/>
          <p:nvPr/>
        </p:nvSpPr>
        <p:spPr>
          <a:xfrm>
            <a:off x="4366570" y="1264365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" name="object 2992"/>
          <p:cNvSpPr/>
          <p:nvPr/>
        </p:nvSpPr>
        <p:spPr>
          <a:xfrm>
            <a:off x="4424251" y="12548534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5">
                <a:moveTo>
                  <a:pt x="0" y="29346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3" name="object 2993"/>
          <p:cNvSpPr/>
          <p:nvPr/>
        </p:nvSpPr>
        <p:spPr>
          <a:xfrm>
            <a:off x="4323056" y="128733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1011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4" name="object 2994"/>
          <p:cNvSpPr/>
          <p:nvPr/>
        </p:nvSpPr>
        <p:spPr>
          <a:xfrm>
            <a:off x="4366570" y="1277419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" name="object 2995"/>
          <p:cNvSpPr/>
          <p:nvPr/>
        </p:nvSpPr>
        <p:spPr>
          <a:xfrm>
            <a:off x="4424251" y="12676039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" name="object 2996"/>
          <p:cNvSpPr/>
          <p:nvPr/>
        </p:nvSpPr>
        <p:spPr>
          <a:xfrm>
            <a:off x="4480920" y="1257788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" name="object 2997"/>
          <p:cNvSpPr/>
          <p:nvPr/>
        </p:nvSpPr>
        <p:spPr>
          <a:xfrm>
            <a:off x="4424251" y="12807593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" name="object 2998"/>
          <p:cNvSpPr/>
          <p:nvPr/>
        </p:nvSpPr>
        <p:spPr>
          <a:xfrm>
            <a:off x="4480920" y="12708421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" name="object 2999"/>
          <p:cNvSpPr/>
          <p:nvPr/>
        </p:nvSpPr>
        <p:spPr>
          <a:xfrm>
            <a:off x="4537590" y="1261026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" name="object 3000"/>
          <p:cNvSpPr/>
          <p:nvPr/>
        </p:nvSpPr>
        <p:spPr>
          <a:xfrm>
            <a:off x="4480920" y="1283997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" name="object 3001"/>
          <p:cNvSpPr/>
          <p:nvPr/>
        </p:nvSpPr>
        <p:spPr>
          <a:xfrm>
            <a:off x="4537590" y="12741816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" name="object 3002"/>
          <p:cNvSpPr/>
          <p:nvPr/>
        </p:nvSpPr>
        <p:spPr>
          <a:xfrm>
            <a:off x="4594259" y="1264365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3" name="object 3003"/>
          <p:cNvSpPr/>
          <p:nvPr/>
        </p:nvSpPr>
        <p:spPr>
          <a:xfrm>
            <a:off x="4651940" y="12548534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5">
                <a:moveTo>
                  <a:pt x="0" y="29346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4" name="object 3004"/>
          <p:cNvSpPr/>
          <p:nvPr/>
        </p:nvSpPr>
        <p:spPr>
          <a:xfrm>
            <a:off x="4550745" y="128733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1011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5" name="object 3005"/>
          <p:cNvSpPr/>
          <p:nvPr/>
        </p:nvSpPr>
        <p:spPr>
          <a:xfrm>
            <a:off x="4594259" y="1277419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6" name="object 3006"/>
          <p:cNvSpPr/>
          <p:nvPr/>
        </p:nvSpPr>
        <p:spPr>
          <a:xfrm>
            <a:off x="4651940" y="12676039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7" name="object 3007"/>
          <p:cNvSpPr/>
          <p:nvPr/>
        </p:nvSpPr>
        <p:spPr>
          <a:xfrm>
            <a:off x="4708609" y="1257788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" name="object 3008"/>
          <p:cNvSpPr/>
          <p:nvPr/>
        </p:nvSpPr>
        <p:spPr>
          <a:xfrm>
            <a:off x="4651940" y="12807593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9" name="object 3009"/>
          <p:cNvSpPr/>
          <p:nvPr/>
        </p:nvSpPr>
        <p:spPr>
          <a:xfrm>
            <a:off x="4708609" y="12708421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0" name="object 3010"/>
          <p:cNvSpPr/>
          <p:nvPr/>
        </p:nvSpPr>
        <p:spPr>
          <a:xfrm>
            <a:off x="4765278" y="1261026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1" name="object 3011"/>
          <p:cNvSpPr/>
          <p:nvPr/>
        </p:nvSpPr>
        <p:spPr>
          <a:xfrm>
            <a:off x="4708609" y="1283997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" name="object 3012"/>
          <p:cNvSpPr/>
          <p:nvPr/>
        </p:nvSpPr>
        <p:spPr>
          <a:xfrm>
            <a:off x="4765278" y="12741816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3" name="object 3013"/>
          <p:cNvSpPr/>
          <p:nvPr/>
        </p:nvSpPr>
        <p:spPr>
          <a:xfrm>
            <a:off x="4821948" y="12643657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4" name="object 3014"/>
          <p:cNvSpPr/>
          <p:nvPr/>
        </p:nvSpPr>
        <p:spPr>
          <a:xfrm>
            <a:off x="4879629" y="12548534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5">
                <a:moveTo>
                  <a:pt x="0" y="29346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5" name="object 3015"/>
          <p:cNvSpPr/>
          <p:nvPr/>
        </p:nvSpPr>
        <p:spPr>
          <a:xfrm>
            <a:off x="4778434" y="128733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1011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6" name="object 3016"/>
          <p:cNvSpPr/>
          <p:nvPr/>
        </p:nvSpPr>
        <p:spPr>
          <a:xfrm>
            <a:off x="4821948" y="1277419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7" name="object 3017"/>
          <p:cNvSpPr/>
          <p:nvPr/>
        </p:nvSpPr>
        <p:spPr>
          <a:xfrm>
            <a:off x="4879629" y="12676039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8" name="object 3018"/>
          <p:cNvSpPr/>
          <p:nvPr/>
        </p:nvSpPr>
        <p:spPr>
          <a:xfrm>
            <a:off x="4936298" y="12577880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9" name="object 3019"/>
          <p:cNvSpPr/>
          <p:nvPr/>
        </p:nvSpPr>
        <p:spPr>
          <a:xfrm>
            <a:off x="4879629" y="12807593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0" name="object 3020"/>
          <p:cNvSpPr/>
          <p:nvPr/>
        </p:nvSpPr>
        <p:spPr>
          <a:xfrm>
            <a:off x="4936298" y="12708421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1" name="object 3021"/>
          <p:cNvSpPr/>
          <p:nvPr/>
        </p:nvSpPr>
        <p:spPr>
          <a:xfrm>
            <a:off x="4992968" y="12610262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2" name="object 3022"/>
          <p:cNvSpPr/>
          <p:nvPr/>
        </p:nvSpPr>
        <p:spPr>
          <a:xfrm>
            <a:off x="4936298" y="12839975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3" name="object 3023"/>
          <p:cNvSpPr/>
          <p:nvPr/>
        </p:nvSpPr>
        <p:spPr>
          <a:xfrm>
            <a:off x="4992968" y="12741816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0" y="32382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4" name="object 3024"/>
          <p:cNvSpPr/>
          <p:nvPr/>
        </p:nvSpPr>
        <p:spPr>
          <a:xfrm>
            <a:off x="5050649" y="12643657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5" name="object 3025"/>
          <p:cNvSpPr/>
          <p:nvPr/>
        </p:nvSpPr>
        <p:spPr>
          <a:xfrm>
            <a:off x="5107318" y="12565736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43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6" name="object 3026"/>
          <p:cNvSpPr/>
          <p:nvPr/>
        </p:nvSpPr>
        <p:spPr>
          <a:xfrm>
            <a:off x="5006123" y="1287337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1011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7" name="object 3027"/>
          <p:cNvSpPr/>
          <p:nvPr/>
        </p:nvSpPr>
        <p:spPr>
          <a:xfrm>
            <a:off x="5050649" y="12774199"/>
            <a:ext cx="18415" cy="33655"/>
          </a:xfrm>
          <a:custGeom>
            <a:avLst/>
            <a:gdLst/>
            <a:ahLst/>
            <a:cxnLst/>
            <a:rect l="l" t="t" r="r" b="b"/>
            <a:pathLst>
              <a:path w="18414" h="33654">
                <a:moveTo>
                  <a:pt x="0" y="33394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8" name="object 3028"/>
          <p:cNvSpPr/>
          <p:nvPr/>
        </p:nvSpPr>
        <p:spPr>
          <a:xfrm>
            <a:off x="5107318" y="12697290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0" y="1113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9" name="object 3029"/>
          <p:cNvSpPr/>
          <p:nvPr/>
        </p:nvSpPr>
        <p:spPr>
          <a:xfrm>
            <a:off x="5107318" y="12828844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0" y="1113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0" name="object 3030"/>
          <p:cNvSpPr/>
          <p:nvPr/>
        </p:nvSpPr>
        <p:spPr>
          <a:xfrm>
            <a:off x="1282142" y="13122310"/>
            <a:ext cx="3831590" cy="0"/>
          </a:xfrm>
          <a:custGeom>
            <a:avLst/>
            <a:gdLst/>
            <a:ahLst/>
            <a:cxnLst/>
            <a:rect l="l" t="t" r="r" b="b"/>
            <a:pathLst>
              <a:path w="3831590" h="0">
                <a:moveTo>
                  <a:pt x="0" y="0"/>
                </a:moveTo>
                <a:lnTo>
                  <a:pt x="3831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1" name="object 3031"/>
          <p:cNvSpPr/>
          <p:nvPr/>
        </p:nvSpPr>
        <p:spPr>
          <a:xfrm>
            <a:off x="1282142" y="13361130"/>
            <a:ext cx="3831590" cy="0"/>
          </a:xfrm>
          <a:custGeom>
            <a:avLst/>
            <a:gdLst/>
            <a:ahLst/>
            <a:cxnLst/>
            <a:rect l="l" t="t" r="r" b="b"/>
            <a:pathLst>
              <a:path w="3831590" h="0">
                <a:moveTo>
                  <a:pt x="0" y="0"/>
                </a:moveTo>
                <a:lnTo>
                  <a:pt x="3831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2" name="object 3032"/>
          <p:cNvSpPr/>
          <p:nvPr/>
        </p:nvSpPr>
        <p:spPr>
          <a:xfrm>
            <a:off x="1282142" y="13600963"/>
            <a:ext cx="3831590" cy="0"/>
          </a:xfrm>
          <a:custGeom>
            <a:avLst/>
            <a:gdLst/>
            <a:ahLst/>
            <a:cxnLst/>
            <a:rect l="l" t="t" r="r" b="b"/>
            <a:pathLst>
              <a:path w="3831590" h="0">
                <a:moveTo>
                  <a:pt x="0" y="0"/>
                </a:moveTo>
                <a:lnTo>
                  <a:pt x="3831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3" name="object 3033"/>
          <p:cNvSpPr txBox="1"/>
          <p:nvPr/>
        </p:nvSpPr>
        <p:spPr>
          <a:xfrm>
            <a:off x="2099242" y="12345093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34" name="object 3034"/>
          <p:cNvSpPr txBox="1"/>
          <p:nvPr/>
        </p:nvSpPr>
        <p:spPr>
          <a:xfrm>
            <a:off x="2099242" y="12106273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35" name="object 3035"/>
          <p:cNvSpPr txBox="1"/>
          <p:nvPr/>
        </p:nvSpPr>
        <p:spPr>
          <a:xfrm>
            <a:off x="2099242" y="11866440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36" name="object 3036"/>
          <p:cNvSpPr txBox="1"/>
          <p:nvPr/>
        </p:nvSpPr>
        <p:spPr>
          <a:xfrm>
            <a:off x="2099242" y="11627619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37" name="object 3037"/>
          <p:cNvSpPr txBox="1"/>
          <p:nvPr/>
        </p:nvSpPr>
        <p:spPr>
          <a:xfrm>
            <a:off x="2082039" y="11392847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38" name="object 3038"/>
          <p:cNvSpPr txBox="1"/>
          <p:nvPr/>
        </p:nvSpPr>
        <p:spPr>
          <a:xfrm>
            <a:off x="2099242" y="11149979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39" name="object 3039"/>
          <p:cNvSpPr txBox="1"/>
          <p:nvPr/>
        </p:nvSpPr>
        <p:spPr>
          <a:xfrm>
            <a:off x="2099242" y="10910146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40" name="object 3040"/>
          <p:cNvSpPr txBox="1"/>
          <p:nvPr/>
        </p:nvSpPr>
        <p:spPr>
          <a:xfrm>
            <a:off x="2099242" y="10671326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41" name="object 3041"/>
          <p:cNvSpPr txBox="1"/>
          <p:nvPr/>
        </p:nvSpPr>
        <p:spPr>
          <a:xfrm>
            <a:off x="2099242" y="10432505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42" name="object 3042"/>
          <p:cNvSpPr txBox="1"/>
          <p:nvPr/>
        </p:nvSpPr>
        <p:spPr>
          <a:xfrm>
            <a:off x="2099242" y="10193684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43" name="object 3043"/>
          <p:cNvSpPr txBox="1"/>
          <p:nvPr/>
        </p:nvSpPr>
        <p:spPr>
          <a:xfrm>
            <a:off x="2099242" y="9953852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44" name="object 3044"/>
          <p:cNvSpPr txBox="1"/>
          <p:nvPr/>
        </p:nvSpPr>
        <p:spPr>
          <a:xfrm>
            <a:off x="2099242" y="9715031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45" name="object 3045"/>
          <p:cNvSpPr txBox="1"/>
          <p:nvPr/>
        </p:nvSpPr>
        <p:spPr>
          <a:xfrm>
            <a:off x="2099242" y="9476211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46" name="object 3046"/>
          <p:cNvSpPr txBox="1"/>
          <p:nvPr/>
        </p:nvSpPr>
        <p:spPr>
          <a:xfrm>
            <a:off x="2099242" y="9237391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47" name="object 3047"/>
          <p:cNvSpPr txBox="1"/>
          <p:nvPr/>
        </p:nvSpPr>
        <p:spPr>
          <a:xfrm>
            <a:off x="2099242" y="8997558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48" name="object 3048"/>
          <p:cNvSpPr txBox="1"/>
          <p:nvPr/>
        </p:nvSpPr>
        <p:spPr>
          <a:xfrm>
            <a:off x="2099242" y="8773917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49" name="object 3049"/>
          <p:cNvSpPr/>
          <p:nvPr/>
        </p:nvSpPr>
        <p:spPr>
          <a:xfrm>
            <a:off x="3947622" y="9273859"/>
            <a:ext cx="1165860" cy="167005"/>
          </a:xfrm>
          <a:custGeom>
            <a:avLst/>
            <a:gdLst/>
            <a:ahLst/>
            <a:cxnLst/>
            <a:rect l="l" t="t" r="r" b="b"/>
            <a:pathLst>
              <a:path w="1165860" h="167004">
                <a:moveTo>
                  <a:pt x="1165767" y="0"/>
                </a:moveTo>
                <a:lnTo>
                  <a:pt x="0" y="0"/>
                </a:lnTo>
                <a:lnTo>
                  <a:pt x="0" y="166971"/>
                </a:lnTo>
                <a:lnTo>
                  <a:pt x="1165767" y="166971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0" name="object 3050"/>
          <p:cNvSpPr/>
          <p:nvPr/>
        </p:nvSpPr>
        <p:spPr>
          <a:xfrm>
            <a:off x="4407048" y="9428688"/>
            <a:ext cx="0" cy="2689860"/>
          </a:xfrm>
          <a:custGeom>
            <a:avLst/>
            <a:gdLst/>
            <a:ahLst/>
            <a:cxnLst/>
            <a:rect l="l" t="t" r="r" b="b"/>
            <a:pathLst>
              <a:path w="0" h="2689859">
                <a:moveTo>
                  <a:pt x="0" y="0"/>
                </a:moveTo>
                <a:lnTo>
                  <a:pt x="0" y="2689766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1" name="object 3051"/>
          <p:cNvSpPr/>
          <p:nvPr/>
        </p:nvSpPr>
        <p:spPr>
          <a:xfrm>
            <a:off x="4306865" y="9428688"/>
            <a:ext cx="100330" cy="2689860"/>
          </a:xfrm>
          <a:custGeom>
            <a:avLst/>
            <a:gdLst/>
            <a:ahLst/>
            <a:cxnLst/>
            <a:rect l="l" t="t" r="r" b="b"/>
            <a:pathLst>
              <a:path w="100329" h="2689859">
                <a:moveTo>
                  <a:pt x="100183" y="0"/>
                </a:moveTo>
                <a:lnTo>
                  <a:pt x="0" y="0"/>
                </a:lnTo>
                <a:lnTo>
                  <a:pt x="0" y="2689766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2" name="object 3052"/>
          <p:cNvSpPr/>
          <p:nvPr/>
        </p:nvSpPr>
        <p:spPr>
          <a:xfrm>
            <a:off x="4072092" y="9428688"/>
            <a:ext cx="0" cy="2689860"/>
          </a:xfrm>
          <a:custGeom>
            <a:avLst/>
            <a:gdLst/>
            <a:ahLst/>
            <a:cxnLst/>
            <a:rect l="l" t="t" r="r" b="b"/>
            <a:pathLst>
              <a:path w="0" h="2689859">
                <a:moveTo>
                  <a:pt x="0" y="0"/>
                </a:moveTo>
                <a:lnTo>
                  <a:pt x="0" y="2689766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3" name="object 3053"/>
          <p:cNvSpPr/>
          <p:nvPr/>
        </p:nvSpPr>
        <p:spPr>
          <a:xfrm>
            <a:off x="3971909" y="9428688"/>
            <a:ext cx="100330" cy="2689860"/>
          </a:xfrm>
          <a:custGeom>
            <a:avLst/>
            <a:gdLst/>
            <a:ahLst/>
            <a:cxnLst/>
            <a:rect l="l" t="t" r="r" b="b"/>
            <a:pathLst>
              <a:path w="100329" h="2689859">
                <a:moveTo>
                  <a:pt x="100183" y="0"/>
                </a:moveTo>
                <a:lnTo>
                  <a:pt x="0" y="0"/>
                </a:lnTo>
                <a:lnTo>
                  <a:pt x="0" y="2689766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4" name="object 3054"/>
          <p:cNvSpPr/>
          <p:nvPr/>
        </p:nvSpPr>
        <p:spPr>
          <a:xfrm>
            <a:off x="2317368" y="9823349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 h="0">
                <a:moveTo>
                  <a:pt x="0" y="0"/>
                </a:moveTo>
                <a:lnTo>
                  <a:pt x="165454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5" name="object 3055"/>
          <p:cNvSpPr/>
          <p:nvPr/>
        </p:nvSpPr>
        <p:spPr>
          <a:xfrm>
            <a:off x="4072092" y="9823349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6" name="object 3056"/>
          <p:cNvSpPr/>
          <p:nvPr/>
        </p:nvSpPr>
        <p:spPr>
          <a:xfrm>
            <a:off x="4407048" y="9823349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7" name="object 3057"/>
          <p:cNvSpPr/>
          <p:nvPr/>
        </p:nvSpPr>
        <p:spPr>
          <a:xfrm>
            <a:off x="2317368" y="10062169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 h="0">
                <a:moveTo>
                  <a:pt x="0" y="0"/>
                </a:moveTo>
                <a:lnTo>
                  <a:pt x="165454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8" name="object 3058"/>
          <p:cNvSpPr/>
          <p:nvPr/>
        </p:nvSpPr>
        <p:spPr>
          <a:xfrm>
            <a:off x="4072092" y="10062169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9" name="object 3059"/>
          <p:cNvSpPr/>
          <p:nvPr/>
        </p:nvSpPr>
        <p:spPr>
          <a:xfrm>
            <a:off x="4407048" y="10062169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0" name="object 3060"/>
          <p:cNvSpPr/>
          <p:nvPr/>
        </p:nvSpPr>
        <p:spPr>
          <a:xfrm>
            <a:off x="4072092" y="10492248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1" name="object 3061"/>
          <p:cNvSpPr/>
          <p:nvPr/>
        </p:nvSpPr>
        <p:spPr>
          <a:xfrm>
            <a:off x="4407048" y="10492248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2" name="object 3062"/>
          <p:cNvSpPr/>
          <p:nvPr/>
        </p:nvSpPr>
        <p:spPr>
          <a:xfrm>
            <a:off x="4072092" y="10970901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3" name="object 3063"/>
          <p:cNvSpPr/>
          <p:nvPr/>
        </p:nvSpPr>
        <p:spPr>
          <a:xfrm>
            <a:off x="4407048" y="10970901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4" name="object 3064"/>
          <p:cNvSpPr/>
          <p:nvPr/>
        </p:nvSpPr>
        <p:spPr>
          <a:xfrm>
            <a:off x="2317368" y="11639801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 h="0">
                <a:moveTo>
                  <a:pt x="0" y="0"/>
                </a:moveTo>
                <a:lnTo>
                  <a:pt x="165454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5" name="object 3065"/>
          <p:cNvSpPr/>
          <p:nvPr/>
        </p:nvSpPr>
        <p:spPr>
          <a:xfrm>
            <a:off x="4072092" y="11639801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6" name="object 3066"/>
          <p:cNvSpPr/>
          <p:nvPr/>
        </p:nvSpPr>
        <p:spPr>
          <a:xfrm>
            <a:off x="4407048" y="11639801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7" name="object 3067"/>
          <p:cNvSpPr/>
          <p:nvPr/>
        </p:nvSpPr>
        <p:spPr>
          <a:xfrm>
            <a:off x="2317368" y="12357275"/>
            <a:ext cx="2796540" cy="0"/>
          </a:xfrm>
          <a:custGeom>
            <a:avLst/>
            <a:gdLst/>
            <a:ahLst/>
            <a:cxnLst/>
            <a:rect l="l" t="t" r="r" b="b"/>
            <a:pathLst>
              <a:path w="2796540" h="0">
                <a:moveTo>
                  <a:pt x="0" y="0"/>
                </a:moveTo>
                <a:lnTo>
                  <a:pt x="279602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8" name="object 3068"/>
          <p:cNvSpPr/>
          <p:nvPr/>
        </p:nvSpPr>
        <p:spPr>
          <a:xfrm>
            <a:off x="2317368" y="9249572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 h="0">
                <a:moveTo>
                  <a:pt x="0" y="0"/>
                </a:moveTo>
                <a:lnTo>
                  <a:pt x="113743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9" name="object 3069"/>
          <p:cNvSpPr/>
          <p:nvPr/>
        </p:nvSpPr>
        <p:spPr>
          <a:xfrm>
            <a:off x="4393892" y="9440831"/>
            <a:ext cx="993140" cy="0"/>
          </a:xfrm>
          <a:custGeom>
            <a:avLst/>
            <a:gdLst/>
            <a:ahLst/>
            <a:cxnLst/>
            <a:rect l="l" t="t" r="r" b="b"/>
            <a:pathLst>
              <a:path w="993139" h="0">
                <a:moveTo>
                  <a:pt x="0" y="0"/>
                </a:moveTo>
                <a:lnTo>
                  <a:pt x="99272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0" name="object 3070"/>
          <p:cNvSpPr/>
          <p:nvPr/>
        </p:nvSpPr>
        <p:spPr>
          <a:xfrm>
            <a:off x="3454801" y="9249572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70">
                <a:moveTo>
                  <a:pt x="191258" y="19125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1" name="object 3071"/>
          <p:cNvSpPr/>
          <p:nvPr/>
        </p:nvSpPr>
        <p:spPr>
          <a:xfrm>
            <a:off x="2317368" y="12548534"/>
            <a:ext cx="2796540" cy="0"/>
          </a:xfrm>
          <a:custGeom>
            <a:avLst/>
            <a:gdLst/>
            <a:ahLst/>
            <a:cxnLst/>
            <a:rect l="l" t="t" r="r" b="b"/>
            <a:pathLst>
              <a:path w="2796540" h="0">
                <a:moveTo>
                  <a:pt x="0" y="0"/>
                </a:moveTo>
                <a:lnTo>
                  <a:pt x="279602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2" name="object 3072"/>
          <p:cNvSpPr txBox="1"/>
          <p:nvPr/>
        </p:nvSpPr>
        <p:spPr>
          <a:xfrm>
            <a:off x="2440270" y="9820275"/>
            <a:ext cx="825500" cy="2305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78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5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-2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суглинок</a:t>
            </a:r>
            <a:r>
              <a:rPr dirty="0" sz="700" spc="10" i="1">
                <a:latin typeface="ISOCPEUR"/>
                <a:cs typeface="ISOCPEUR"/>
              </a:rPr>
              <a:t> текучоплас</a:t>
            </a:r>
            <a:r>
              <a:rPr dirty="0" sz="700" spc="30" i="1">
                <a:latin typeface="ISOCPEUR"/>
                <a:cs typeface="ISOCPEUR"/>
              </a:rPr>
              <a:t>т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30" i="1">
                <a:latin typeface="ISOCPEUR"/>
                <a:cs typeface="ISOCPEUR"/>
              </a:rPr>
              <a:t>I</a:t>
            </a:r>
            <a:r>
              <a:rPr dirty="0" baseline="-16666" sz="750" spc="-52" i="1">
                <a:latin typeface="ISOCPEUR"/>
                <a:cs typeface="ISOCPEUR"/>
              </a:rPr>
              <a:t>L</a:t>
            </a:r>
            <a:r>
              <a:rPr dirty="0" sz="700" spc="10" i="1">
                <a:latin typeface="ISOCPEUR"/>
                <a:cs typeface="ISOCPEUR"/>
              </a:rPr>
              <a:t>=0.92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73" name="object 3073"/>
          <p:cNvSpPr txBox="1"/>
          <p:nvPr/>
        </p:nvSpPr>
        <p:spPr>
          <a:xfrm>
            <a:off x="2440270" y="10119812"/>
            <a:ext cx="871219" cy="329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5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-3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суглинок</a:t>
            </a:r>
            <a:endParaRPr sz="700">
              <a:latin typeface="ISOCPEUR"/>
              <a:cs typeface="ISOCPEUR"/>
            </a:endParaRPr>
          </a:p>
          <a:p>
            <a:pPr marL="12700" marR="5080">
              <a:lnSpc>
                <a:spcPts val="780"/>
              </a:lnSpc>
              <a:spcBef>
                <a:spcPts val="45"/>
              </a:spcBef>
            </a:pPr>
            <a:r>
              <a:rPr dirty="0" sz="700" spc="10" i="1">
                <a:latin typeface="ISOCPEUR"/>
                <a:cs typeface="ISOCPEUR"/>
              </a:rPr>
              <a:t>туго</a:t>
            </a:r>
            <a:r>
              <a:rPr dirty="0" sz="700" spc="50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'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якопластичний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40" i="1">
                <a:latin typeface="ISOCPEUR"/>
                <a:cs typeface="ISOCPEUR"/>
              </a:rPr>
              <a:t>I</a:t>
            </a:r>
            <a:r>
              <a:rPr dirty="0" baseline="-16666" sz="750" spc="-52" i="1">
                <a:latin typeface="ISOCPEUR"/>
                <a:cs typeface="ISOCPEUR"/>
              </a:rPr>
              <a:t>L</a:t>
            </a:r>
            <a:r>
              <a:rPr dirty="0" sz="700" spc="10" i="1">
                <a:latin typeface="ISOCPEUR"/>
                <a:cs typeface="ISOCPEUR"/>
              </a:rPr>
              <a:t>=0.45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74" name="object 3074"/>
          <p:cNvSpPr txBox="1"/>
          <p:nvPr/>
        </p:nvSpPr>
        <p:spPr>
          <a:xfrm>
            <a:off x="2440270" y="10549891"/>
            <a:ext cx="685165" cy="329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5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-4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суглинок</a:t>
            </a:r>
            <a:endParaRPr sz="700">
              <a:latin typeface="ISOCPEUR"/>
              <a:cs typeface="ISOCPEUR"/>
            </a:endParaRPr>
          </a:p>
          <a:p>
            <a:pPr marL="12700" marR="5080">
              <a:lnSpc>
                <a:spcPts val="790"/>
              </a:lnSpc>
              <a:spcBef>
                <a:spcPts val="35"/>
              </a:spcBef>
            </a:pP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'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якопластичний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40" i="1">
                <a:latin typeface="ISOCPEUR"/>
                <a:cs typeface="ISOCPEUR"/>
              </a:rPr>
              <a:t>I</a:t>
            </a:r>
            <a:r>
              <a:rPr dirty="0" baseline="-16666" sz="750" spc="-52" i="1">
                <a:latin typeface="ISOCPEUR"/>
                <a:cs typeface="ISOCPEUR"/>
              </a:rPr>
              <a:t>L</a:t>
            </a:r>
            <a:r>
              <a:rPr dirty="0" sz="700" spc="10" i="1">
                <a:latin typeface="ISOCPEUR"/>
                <a:cs typeface="ISOCPEUR"/>
              </a:rPr>
              <a:t>=0.69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75" name="object 3075"/>
          <p:cNvSpPr txBox="1"/>
          <p:nvPr/>
        </p:nvSpPr>
        <p:spPr>
          <a:xfrm>
            <a:off x="2440270" y="11120632"/>
            <a:ext cx="48640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5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-5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глина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76" name="object 3076"/>
          <p:cNvSpPr txBox="1"/>
          <p:nvPr/>
        </p:nvSpPr>
        <p:spPr>
          <a:xfrm>
            <a:off x="2440270" y="11220815"/>
            <a:ext cx="502284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напівтверда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77" name="object 3077"/>
          <p:cNvSpPr txBox="1"/>
          <p:nvPr/>
        </p:nvSpPr>
        <p:spPr>
          <a:xfrm>
            <a:off x="2440270" y="11319986"/>
            <a:ext cx="267335" cy="1314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40" i="1">
                <a:latin typeface="ISOCPEUR"/>
                <a:cs typeface="ISOCPEUR"/>
              </a:rPr>
              <a:t>I</a:t>
            </a:r>
            <a:r>
              <a:rPr dirty="0" baseline="-16666" sz="750" spc="-52" i="1">
                <a:latin typeface="ISOCPEUR"/>
                <a:cs typeface="ISOCPEUR"/>
              </a:rPr>
              <a:t>L</a:t>
            </a:r>
            <a:r>
              <a:rPr dirty="0" sz="700" spc="10" i="1">
                <a:latin typeface="ISOCPEUR"/>
                <a:cs typeface="ISOCPEUR"/>
              </a:rPr>
              <a:t>=0.25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78" name="object 3078"/>
          <p:cNvSpPr txBox="1"/>
          <p:nvPr/>
        </p:nvSpPr>
        <p:spPr>
          <a:xfrm>
            <a:off x="2392708" y="11734886"/>
            <a:ext cx="865505" cy="317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905">
              <a:lnSpc>
                <a:spcPct val="9340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5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-6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пісок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середньої</a:t>
            </a:r>
            <a:r>
              <a:rPr dirty="0" sz="700" spc="10" i="1">
                <a:latin typeface="ISOCPEUR"/>
                <a:cs typeface="ISOCPEUR"/>
              </a:rPr>
              <a:t> крупності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се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щільності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79" name="object 3079"/>
          <p:cNvSpPr txBox="1"/>
          <p:nvPr/>
        </p:nvSpPr>
        <p:spPr>
          <a:xfrm>
            <a:off x="2440270" y="12352177"/>
            <a:ext cx="789940" cy="231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79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5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-7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глина</a:t>
            </a:r>
            <a:r>
              <a:rPr dirty="0" sz="700" spc="10" i="1">
                <a:latin typeface="ISOCPEUR"/>
                <a:cs typeface="ISOCPEUR"/>
              </a:rPr>
              <a:t> напівтверда,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40" i="1">
                <a:latin typeface="ISOCPEUR"/>
                <a:cs typeface="ISOCPEUR"/>
              </a:rPr>
              <a:t>I</a:t>
            </a:r>
            <a:r>
              <a:rPr dirty="0" baseline="-16666" sz="750" spc="-52" i="1">
                <a:latin typeface="ISOCPEUR"/>
                <a:cs typeface="ISOCPEUR"/>
              </a:rPr>
              <a:t>L</a:t>
            </a:r>
            <a:r>
              <a:rPr dirty="0" sz="700" spc="10" i="1">
                <a:latin typeface="ISOCPEUR"/>
                <a:cs typeface="ISOCPEUR"/>
              </a:rPr>
              <a:t>=0.17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80" name="object 3080"/>
          <p:cNvSpPr/>
          <p:nvPr/>
        </p:nvSpPr>
        <p:spPr>
          <a:xfrm>
            <a:off x="2317368" y="8807350"/>
            <a:ext cx="1810385" cy="0"/>
          </a:xfrm>
          <a:custGeom>
            <a:avLst/>
            <a:gdLst/>
            <a:ahLst/>
            <a:cxnLst/>
            <a:rect l="l" t="t" r="r" b="b"/>
            <a:pathLst>
              <a:path w="1810385" h="0">
                <a:moveTo>
                  <a:pt x="0" y="0"/>
                </a:moveTo>
                <a:lnTo>
                  <a:pt x="181038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1" name="object 3081"/>
          <p:cNvSpPr/>
          <p:nvPr/>
        </p:nvSpPr>
        <p:spPr>
          <a:xfrm>
            <a:off x="4306865" y="1211845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 h="0">
                <a:moveTo>
                  <a:pt x="100183" y="0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2" name="object 3082"/>
          <p:cNvSpPr/>
          <p:nvPr/>
        </p:nvSpPr>
        <p:spPr>
          <a:xfrm>
            <a:off x="3971909" y="1211845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 h="0">
                <a:moveTo>
                  <a:pt x="100183" y="0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3" name="object 3083"/>
          <p:cNvSpPr/>
          <p:nvPr/>
        </p:nvSpPr>
        <p:spPr>
          <a:xfrm>
            <a:off x="5077971" y="9258679"/>
            <a:ext cx="72390" cy="196850"/>
          </a:xfrm>
          <a:custGeom>
            <a:avLst/>
            <a:gdLst/>
            <a:ahLst/>
            <a:cxnLst/>
            <a:rect l="l" t="t" r="r" b="b"/>
            <a:pathLst>
              <a:path w="72389" h="196850">
                <a:moveTo>
                  <a:pt x="35418" y="0"/>
                </a:moveTo>
                <a:lnTo>
                  <a:pt x="35418" y="15179"/>
                </a:lnTo>
                <a:lnTo>
                  <a:pt x="35418" y="80956"/>
                </a:lnTo>
                <a:lnTo>
                  <a:pt x="71848" y="89051"/>
                </a:lnTo>
                <a:lnTo>
                  <a:pt x="0" y="107266"/>
                </a:lnTo>
                <a:lnTo>
                  <a:pt x="35418" y="116374"/>
                </a:lnTo>
                <a:lnTo>
                  <a:pt x="35418" y="182151"/>
                </a:lnTo>
                <a:lnTo>
                  <a:pt x="35418" y="1963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4" name="object 3084"/>
          <p:cNvSpPr/>
          <p:nvPr/>
        </p:nvSpPr>
        <p:spPr>
          <a:xfrm>
            <a:off x="4127749" y="8482513"/>
            <a:ext cx="0" cy="791845"/>
          </a:xfrm>
          <a:custGeom>
            <a:avLst/>
            <a:gdLst/>
            <a:ahLst/>
            <a:cxnLst/>
            <a:rect l="l" t="t" r="r" b="b"/>
            <a:pathLst>
              <a:path w="0" h="791845">
                <a:moveTo>
                  <a:pt x="0" y="0"/>
                </a:moveTo>
                <a:lnTo>
                  <a:pt x="0" y="79134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5" name="object 3085"/>
          <p:cNvSpPr/>
          <p:nvPr/>
        </p:nvSpPr>
        <p:spPr>
          <a:xfrm>
            <a:off x="4199598" y="8628234"/>
            <a:ext cx="0" cy="645795"/>
          </a:xfrm>
          <a:custGeom>
            <a:avLst/>
            <a:gdLst/>
            <a:ahLst/>
            <a:cxnLst/>
            <a:rect l="l" t="t" r="r" b="b"/>
            <a:pathLst>
              <a:path w="0" h="645795">
                <a:moveTo>
                  <a:pt x="0" y="645624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6" name="object 3086"/>
          <p:cNvSpPr/>
          <p:nvPr/>
        </p:nvSpPr>
        <p:spPr>
          <a:xfrm>
            <a:off x="4127749" y="8556385"/>
            <a:ext cx="986155" cy="0"/>
          </a:xfrm>
          <a:custGeom>
            <a:avLst/>
            <a:gdLst/>
            <a:ahLst/>
            <a:cxnLst/>
            <a:rect l="l" t="t" r="r" b="b"/>
            <a:pathLst>
              <a:path w="986154" h="0">
                <a:moveTo>
                  <a:pt x="0" y="0"/>
                </a:moveTo>
                <a:lnTo>
                  <a:pt x="98564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7" name="object 3087"/>
          <p:cNvSpPr/>
          <p:nvPr/>
        </p:nvSpPr>
        <p:spPr>
          <a:xfrm>
            <a:off x="4127749" y="8628234"/>
            <a:ext cx="986155" cy="0"/>
          </a:xfrm>
          <a:custGeom>
            <a:avLst/>
            <a:gdLst/>
            <a:ahLst/>
            <a:cxnLst/>
            <a:rect l="l" t="t" r="r" b="b"/>
            <a:pathLst>
              <a:path w="986154" h="0">
                <a:moveTo>
                  <a:pt x="0" y="0"/>
                </a:moveTo>
                <a:lnTo>
                  <a:pt x="98564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8" name="object 3088"/>
          <p:cNvSpPr/>
          <p:nvPr/>
        </p:nvSpPr>
        <p:spPr>
          <a:xfrm>
            <a:off x="3646060" y="9440831"/>
            <a:ext cx="301625" cy="0"/>
          </a:xfrm>
          <a:custGeom>
            <a:avLst/>
            <a:gdLst/>
            <a:ahLst/>
            <a:cxnLst/>
            <a:rect l="l" t="t" r="r" b="b"/>
            <a:pathLst>
              <a:path w="301625" h="0">
                <a:moveTo>
                  <a:pt x="0" y="0"/>
                </a:moveTo>
                <a:lnTo>
                  <a:pt x="30156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9" name="object 3089"/>
          <p:cNvSpPr/>
          <p:nvPr/>
        </p:nvSpPr>
        <p:spPr>
          <a:xfrm>
            <a:off x="5077971" y="8524002"/>
            <a:ext cx="72390" cy="137160"/>
          </a:xfrm>
          <a:custGeom>
            <a:avLst/>
            <a:gdLst/>
            <a:ahLst/>
            <a:cxnLst/>
            <a:rect l="l" t="t" r="r" b="b"/>
            <a:pathLst>
              <a:path w="72389" h="137159">
                <a:moveTo>
                  <a:pt x="35418" y="0"/>
                </a:moveTo>
                <a:lnTo>
                  <a:pt x="35418" y="14167"/>
                </a:lnTo>
                <a:lnTo>
                  <a:pt x="35418" y="50597"/>
                </a:lnTo>
                <a:lnTo>
                  <a:pt x="71848" y="59705"/>
                </a:lnTo>
                <a:lnTo>
                  <a:pt x="0" y="76908"/>
                </a:lnTo>
                <a:lnTo>
                  <a:pt x="35418" y="86015"/>
                </a:lnTo>
                <a:lnTo>
                  <a:pt x="35418" y="122446"/>
                </a:lnTo>
                <a:lnTo>
                  <a:pt x="35418" y="136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0" name="object 3090"/>
          <p:cNvSpPr txBox="1"/>
          <p:nvPr/>
        </p:nvSpPr>
        <p:spPr>
          <a:xfrm>
            <a:off x="2434198" y="12641595"/>
            <a:ext cx="5295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5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-8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вапняк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91" name="object 3091"/>
          <p:cNvSpPr/>
          <p:nvPr/>
        </p:nvSpPr>
        <p:spPr>
          <a:xfrm>
            <a:off x="5113390" y="9440831"/>
            <a:ext cx="0" cy="4160520"/>
          </a:xfrm>
          <a:custGeom>
            <a:avLst/>
            <a:gdLst/>
            <a:ahLst/>
            <a:cxnLst/>
            <a:rect l="l" t="t" r="r" b="b"/>
            <a:pathLst>
              <a:path w="0" h="4160519">
                <a:moveTo>
                  <a:pt x="0" y="0"/>
                </a:moveTo>
                <a:lnTo>
                  <a:pt x="0" y="41601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2" name="object 3092"/>
          <p:cNvSpPr/>
          <p:nvPr/>
        </p:nvSpPr>
        <p:spPr>
          <a:xfrm>
            <a:off x="5168035" y="12118454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4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3" name="object 3093"/>
          <p:cNvSpPr/>
          <p:nvPr/>
        </p:nvSpPr>
        <p:spPr>
          <a:xfrm>
            <a:off x="5406856" y="11927196"/>
            <a:ext cx="375920" cy="191770"/>
          </a:xfrm>
          <a:custGeom>
            <a:avLst/>
            <a:gdLst/>
            <a:ahLst/>
            <a:cxnLst/>
            <a:rect l="l" t="t" r="r" b="b"/>
            <a:pathLst>
              <a:path w="375920" h="191770">
                <a:moveTo>
                  <a:pt x="0" y="191258"/>
                </a:moveTo>
                <a:lnTo>
                  <a:pt x="0" y="0"/>
                </a:lnTo>
                <a:lnTo>
                  <a:pt x="3754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4" name="object 3094"/>
          <p:cNvSpPr/>
          <p:nvPr/>
        </p:nvSpPr>
        <p:spPr>
          <a:xfrm>
            <a:off x="5330959" y="12033450"/>
            <a:ext cx="152400" cy="85090"/>
          </a:xfrm>
          <a:custGeom>
            <a:avLst/>
            <a:gdLst/>
            <a:ahLst/>
            <a:cxnLst/>
            <a:rect l="l" t="t" r="r" b="b"/>
            <a:pathLst>
              <a:path w="152400" h="85090">
                <a:moveTo>
                  <a:pt x="0" y="9107"/>
                </a:moveTo>
                <a:lnTo>
                  <a:pt x="75896" y="85003"/>
                </a:lnTo>
                <a:lnTo>
                  <a:pt x="75896" y="67800"/>
                </a:lnTo>
                <a:lnTo>
                  <a:pt x="0" y="9107"/>
                </a:lnTo>
                <a:close/>
              </a:path>
              <a:path w="152400" h="85090">
                <a:moveTo>
                  <a:pt x="143697" y="0"/>
                </a:moveTo>
                <a:lnTo>
                  <a:pt x="75896" y="67800"/>
                </a:lnTo>
                <a:lnTo>
                  <a:pt x="75896" y="85003"/>
                </a:lnTo>
                <a:lnTo>
                  <a:pt x="143697" y="0"/>
                </a:lnTo>
                <a:close/>
              </a:path>
              <a:path w="152400" h="85090">
                <a:moveTo>
                  <a:pt x="143697" y="0"/>
                </a:moveTo>
                <a:lnTo>
                  <a:pt x="75896" y="85003"/>
                </a:lnTo>
                <a:lnTo>
                  <a:pt x="151792" y="9107"/>
                </a:lnTo>
                <a:lnTo>
                  <a:pt x="143697" y="0"/>
                </a:lnTo>
                <a:close/>
              </a:path>
              <a:path w="152400" h="85090">
                <a:moveTo>
                  <a:pt x="9107" y="0"/>
                </a:moveTo>
                <a:lnTo>
                  <a:pt x="0" y="9107"/>
                </a:lnTo>
                <a:lnTo>
                  <a:pt x="75896" y="67800"/>
                </a:lnTo>
                <a:lnTo>
                  <a:pt x="91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5" name="object 3095"/>
          <p:cNvSpPr/>
          <p:nvPr/>
        </p:nvSpPr>
        <p:spPr>
          <a:xfrm>
            <a:off x="5406856" y="12033450"/>
            <a:ext cx="76200" cy="85090"/>
          </a:xfrm>
          <a:custGeom>
            <a:avLst/>
            <a:gdLst/>
            <a:ahLst/>
            <a:cxnLst/>
            <a:rect l="l" t="t" r="r" b="b"/>
            <a:pathLst>
              <a:path w="76200" h="85090">
                <a:moveTo>
                  <a:pt x="75896" y="9107"/>
                </a:moveTo>
                <a:lnTo>
                  <a:pt x="67800" y="0"/>
                </a:lnTo>
                <a:lnTo>
                  <a:pt x="0" y="85003"/>
                </a:lnTo>
                <a:lnTo>
                  <a:pt x="75896" y="91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6" name="object 3096"/>
          <p:cNvSpPr/>
          <p:nvPr/>
        </p:nvSpPr>
        <p:spPr>
          <a:xfrm>
            <a:off x="5406856" y="12033450"/>
            <a:ext cx="67945" cy="85090"/>
          </a:xfrm>
          <a:custGeom>
            <a:avLst/>
            <a:gdLst/>
            <a:ahLst/>
            <a:cxnLst/>
            <a:rect l="l" t="t" r="r" b="b"/>
            <a:pathLst>
              <a:path w="67945" h="85090">
                <a:moveTo>
                  <a:pt x="67800" y="0"/>
                </a:moveTo>
                <a:lnTo>
                  <a:pt x="0" y="85003"/>
                </a:lnTo>
                <a:lnTo>
                  <a:pt x="0" y="67800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7" name="object 3097"/>
          <p:cNvSpPr/>
          <p:nvPr/>
        </p:nvSpPr>
        <p:spPr>
          <a:xfrm>
            <a:off x="5330959" y="12042557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8" name="object 3098"/>
          <p:cNvSpPr/>
          <p:nvPr/>
        </p:nvSpPr>
        <p:spPr>
          <a:xfrm>
            <a:off x="5330959" y="12033450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75896" y="67800"/>
                </a:moveTo>
                <a:lnTo>
                  <a:pt x="0" y="9107"/>
                </a:lnTo>
                <a:lnTo>
                  <a:pt x="9107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9" name="object 3099"/>
          <p:cNvSpPr txBox="1"/>
          <p:nvPr/>
        </p:nvSpPr>
        <p:spPr>
          <a:xfrm>
            <a:off x="5418442" y="11804612"/>
            <a:ext cx="3111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+270,3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100" name="object 3100"/>
          <p:cNvSpPr txBox="1"/>
          <p:nvPr/>
        </p:nvSpPr>
        <p:spPr>
          <a:xfrm>
            <a:off x="5418442" y="11927158"/>
            <a:ext cx="34417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низ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01" name="object 3101"/>
          <p:cNvSpPr/>
          <p:nvPr/>
        </p:nvSpPr>
        <p:spPr>
          <a:xfrm>
            <a:off x="5338043" y="9273859"/>
            <a:ext cx="327025" cy="167005"/>
          </a:xfrm>
          <a:custGeom>
            <a:avLst/>
            <a:gdLst/>
            <a:ahLst/>
            <a:cxnLst/>
            <a:rect l="l" t="t" r="r" b="b"/>
            <a:pathLst>
              <a:path w="327025" h="167004">
                <a:moveTo>
                  <a:pt x="0" y="166971"/>
                </a:moveTo>
                <a:lnTo>
                  <a:pt x="0" y="0"/>
                </a:lnTo>
                <a:lnTo>
                  <a:pt x="326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2" name="object 3102"/>
          <p:cNvSpPr/>
          <p:nvPr/>
        </p:nvSpPr>
        <p:spPr>
          <a:xfrm>
            <a:off x="5262147" y="9356838"/>
            <a:ext cx="153035" cy="84455"/>
          </a:xfrm>
          <a:custGeom>
            <a:avLst/>
            <a:gdLst/>
            <a:ahLst/>
            <a:cxnLst/>
            <a:rect l="l" t="t" r="r" b="b"/>
            <a:pathLst>
              <a:path w="153035" h="84454">
                <a:moveTo>
                  <a:pt x="0" y="8095"/>
                </a:moveTo>
                <a:lnTo>
                  <a:pt x="75896" y="83991"/>
                </a:lnTo>
                <a:lnTo>
                  <a:pt x="75896" y="66788"/>
                </a:lnTo>
                <a:lnTo>
                  <a:pt x="0" y="8095"/>
                </a:lnTo>
                <a:close/>
              </a:path>
              <a:path w="153035" h="84454">
                <a:moveTo>
                  <a:pt x="143697" y="0"/>
                </a:moveTo>
                <a:lnTo>
                  <a:pt x="75896" y="66788"/>
                </a:lnTo>
                <a:lnTo>
                  <a:pt x="75896" y="83991"/>
                </a:lnTo>
                <a:lnTo>
                  <a:pt x="143697" y="0"/>
                </a:lnTo>
                <a:close/>
              </a:path>
              <a:path w="153035" h="84454">
                <a:moveTo>
                  <a:pt x="143697" y="0"/>
                </a:moveTo>
                <a:lnTo>
                  <a:pt x="75896" y="83991"/>
                </a:lnTo>
                <a:lnTo>
                  <a:pt x="152804" y="8095"/>
                </a:lnTo>
                <a:lnTo>
                  <a:pt x="143697" y="0"/>
                </a:lnTo>
                <a:close/>
              </a:path>
              <a:path w="153035" h="84454">
                <a:moveTo>
                  <a:pt x="9107" y="0"/>
                </a:moveTo>
                <a:lnTo>
                  <a:pt x="0" y="8095"/>
                </a:lnTo>
                <a:lnTo>
                  <a:pt x="75896" y="66788"/>
                </a:lnTo>
                <a:lnTo>
                  <a:pt x="91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3" name="object 3103"/>
          <p:cNvSpPr/>
          <p:nvPr/>
        </p:nvSpPr>
        <p:spPr>
          <a:xfrm>
            <a:off x="5338043" y="9356838"/>
            <a:ext cx="77470" cy="84455"/>
          </a:xfrm>
          <a:custGeom>
            <a:avLst/>
            <a:gdLst/>
            <a:ahLst/>
            <a:cxnLst/>
            <a:rect l="l" t="t" r="r" b="b"/>
            <a:pathLst>
              <a:path w="77470" h="84454">
                <a:moveTo>
                  <a:pt x="76908" y="8095"/>
                </a:moveTo>
                <a:lnTo>
                  <a:pt x="67800" y="0"/>
                </a:lnTo>
                <a:lnTo>
                  <a:pt x="0" y="83991"/>
                </a:lnTo>
                <a:lnTo>
                  <a:pt x="76908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4" name="object 3104"/>
          <p:cNvSpPr/>
          <p:nvPr/>
        </p:nvSpPr>
        <p:spPr>
          <a:xfrm>
            <a:off x="5338043" y="9356838"/>
            <a:ext cx="67945" cy="84455"/>
          </a:xfrm>
          <a:custGeom>
            <a:avLst/>
            <a:gdLst/>
            <a:ahLst/>
            <a:cxnLst/>
            <a:rect l="l" t="t" r="r" b="b"/>
            <a:pathLst>
              <a:path w="67945" h="84454">
                <a:moveTo>
                  <a:pt x="67800" y="0"/>
                </a:moveTo>
                <a:lnTo>
                  <a:pt x="0" y="83991"/>
                </a:lnTo>
                <a:lnTo>
                  <a:pt x="0" y="66788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5" name="object 3105"/>
          <p:cNvSpPr/>
          <p:nvPr/>
        </p:nvSpPr>
        <p:spPr>
          <a:xfrm>
            <a:off x="5262147" y="9364934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6" name="object 3106"/>
          <p:cNvSpPr/>
          <p:nvPr/>
        </p:nvSpPr>
        <p:spPr>
          <a:xfrm>
            <a:off x="5262147" y="9356838"/>
            <a:ext cx="76200" cy="67310"/>
          </a:xfrm>
          <a:custGeom>
            <a:avLst/>
            <a:gdLst/>
            <a:ahLst/>
            <a:cxnLst/>
            <a:rect l="l" t="t" r="r" b="b"/>
            <a:pathLst>
              <a:path w="76200" h="67309">
                <a:moveTo>
                  <a:pt x="75896" y="66788"/>
                </a:moveTo>
                <a:lnTo>
                  <a:pt x="0" y="8095"/>
                </a:lnTo>
                <a:lnTo>
                  <a:pt x="9107" y="0"/>
                </a:lnTo>
                <a:lnTo>
                  <a:pt x="75896" y="6678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7" name="object 3107"/>
          <p:cNvSpPr txBox="1"/>
          <p:nvPr/>
        </p:nvSpPr>
        <p:spPr>
          <a:xfrm>
            <a:off x="5349630" y="9151276"/>
            <a:ext cx="29654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+281,5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108" name="object 3108"/>
          <p:cNvSpPr/>
          <p:nvPr/>
        </p:nvSpPr>
        <p:spPr>
          <a:xfrm>
            <a:off x="4809804" y="8436975"/>
            <a:ext cx="328930" cy="120014"/>
          </a:xfrm>
          <a:custGeom>
            <a:avLst/>
            <a:gdLst/>
            <a:ahLst/>
            <a:cxnLst/>
            <a:rect l="l" t="t" r="r" b="b"/>
            <a:pathLst>
              <a:path w="328929" h="120015">
                <a:moveTo>
                  <a:pt x="0" y="119410"/>
                </a:moveTo>
                <a:lnTo>
                  <a:pt x="0" y="0"/>
                </a:lnTo>
                <a:lnTo>
                  <a:pt x="3288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9" name="object 3109"/>
          <p:cNvSpPr/>
          <p:nvPr/>
        </p:nvSpPr>
        <p:spPr>
          <a:xfrm>
            <a:off x="4733908" y="8471382"/>
            <a:ext cx="152400" cy="85090"/>
          </a:xfrm>
          <a:custGeom>
            <a:avLst/>
            <a:gdLst/>
            <a:ahLst/>
            <a:cxnLst/>
            <a:rect l="l" t="t" r="r" b="b"/>
            <a:pathLst>
              <a:path w="152400" h="85090">
                <a:moveTo>
                  <a:pt x="0" y="9107"/>
                </a:moveTo>
                <a:lnTo>
                  <a:pt x="75896" y="85003"/>
                </a:lnTo>
                <a:lnTo>
                  <a:pt x="75896" y="67800"/>
                </a:lnTo>
                <a:lnTo>
                  <a:pt x="0" y="9107"/>
                </a:lnTo>
                <a:close/>
              </a:path>
              <a:path w="152400" h="85090">
                <a:moveTo>
                  <a:pt x="142685" y="0"/>
                </a:moveTo>
                <a:lnTo>
                  <a:pt x="75896" y="67800"/>
                </a:lnTo>
                <a:lnTo>
                  <a:pt x="75896" y="85003"/>
                </a:lnTo>
                <a:lnTo>
                  <a:pt x="142685" y="0"/>
                </a:lnTo>
                <a:close/>
              </a:path>
              <a:path w="152400" h="85090">
                <a:moveTo>
                  <a:pt x="142685" y="0"/>
                </a:moveTo>
                <a:lnTo>
                  <a:pt x="75896" y="85003"/>
                </a:lnTo>
                <a:lnTo>
                  <a:pt x="151792" y="9107"/>
                </a:lnTo>
                <a:lnTo>
                  <a:pt x="142685" y="0"/>
                </a:lnTo>
                <a:close/>
              </a:path>
              <a:path w="152400" h="85090">
                <a:moveTo>
                  <a:pt x="8095" y="0"/>
                </a:moveTo>
                <a:lnTo>
                  <a:pt x="0" y="9107"/>
                </a:lnTo>
                <a:lnTo>
                  <a:pt x="75896" y="67800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0" name="object 3110"/>
          <p:cNvSpPr/>
          <p:nvPr/>
        </p:nvSpPr>
        <p:spPr>
          <a:xfrm>
            <a:off x="4809804" y="8471382"/>
            <a:ext cx="76200" cy="85090"/>
          </a:xfrm>
          <a:custGeom>
            <a:avLst/>
            <a:gdLst/>
            <a:ahLst/>
            <a:cxnLst/>
            <a:rect l="l" t="t" r="r" b="b"/>
            <a:pathLst>
              <a:path w="76200" h="85090">
                <a:moveTo>
                  <a:pt x="75896" y="9107"/>
                </a:moveTo>
                <a:lnTo>
                  <a:pt x="66788" y="0"/>
                </a:lnTo>
                <a:lnTo>
                  <a:pt x="0" y="85003"/>
                </a:lnTo>
                <a:lnTo>
                  <a:pt x="75896" y="91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1" name="object 3111"/>
          <p:cNvSpPr/>
          <p:nvPr/>
        </p:nvSpPr>
        <p:spPr>
          <a:xfrm>
            <a:off x="4809804" y="8471382"/>
            <a:ext cx="67310" cy="85090"/>
          </a:xfrm>
          <a:custGeom>
            <a:avLst/>
            <a:gdLst/>
            <a:ahLst/>
            <a:cxnLst/>
            <a:rect l="l" t="t" r="r" b="b"/>
            <a:pathLst>
              <a:path w="67310" h="85090">
                <a:moveTo>
                  <a:pt x="66788" y="0"/>
                </a:moveTo>
                <a:lnTo>
                  <a:pt x="0" y="85003"/>
                </a:lnTo>
                <a:lnTo>
                  <a:pt x="0" y="67800"/>
                </a:lnTo>
                <a:lnTo>
                  <a:pt x="667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2" name="object 3112"/>
          <p:cNvSpPr/>
          <p:nvPr/>
        </p:nvSpPr>
        <p:spPr>
          <a:xfrm>
            <a:off x="4733908" y="8480489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3" name="object 3113"/>
          <p:cNvSpPr/>
          <p:nvPr/>
        </p:nvSpPr>
        <p:spPr>
          <a:xfrm>
            <a:off x="4733908" y="8471382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75896" y="67800"/>
                </a:moveTo>
                <a:lnTo>
                  <a:pt x="0" y="9107"/>
                </a:lnTo>
                <a:lnTo>
                  <a:pt x="8095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4" name="object 3114"/>
          <p:cNvSpPr txBox="1"/>
          <p:nvPr/>
        </p:nvSpPr>
        <p:spPr>
          <a:xfrm>
            <a:off x="4820379" y="8314392"/>
            <a:ext cx="29654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+285,1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115" name="object 3115"/>
          <p:cNvSpPr/>
          <p:nvPr/>
        </p:nvSpPr>
        <p:spPr>
          <a:xfrm>
            <a:off x="2644228" y="8639365"/>
            <a:ext cx="400050" cy="168275"/>
          </a:xfrm>
          <a:custGeom>
            <a:avLst/>
            <a:gdLst/>
            <a:ahLst/>
            <a:cxnLst/>
            <a:rect l="l" t="t" r="r" b="b"/>
            <a:pathLst>
              <a:path w="400050" h="168275">
                <a:moveTo>
                  <a:pt x="0" y="167983"/>
                </a:moveTo>
                <a:lnTo>
                  <a:pt x="0" y="0"/>
                </a:lnTo>
                <a:lnTo>
                  <a:pt x="39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6" name="object 3116"/>
          <p:cNvSpPr/>
          <p:nvPr/>
        </p:nvSpPr>
        <p:spPr>
          <a:xfrm>
            <a:off x="2568332" y="8722345"/>
            <a:ext cx="152400" cy="85090"/>
          </a:xfrm>
          <a:custGeom>
            <a:avLst/>
            <a:gdLst/>
            <a:ahLst/>
            <a:cxnLst/>
            <a:rect l="l" t="t" r="r" b="b"/>
            <a:pathLst>
              <a:path w="152400" h="85090">
                <a:moveTo>
                  <a:pt x="0" y="9107"/>
                </a:moveTo>
                <a:lnTo>
                  <a:pt x="75896" y="85003"/>
                </a:lnTo>
                <a:lnTo>
                  <a:pt x="75896" y="67800"/>
                </a:lnTo>
                <a:lnTo>
                  <a:pt x="0" y="9107"/>
                </a:lnTo>
                <a:close/>
              </a:path>
              <a:path w="152400" h="85090">
                <a:moveTo>
                  <a:pt x="142685" y="0"/>
                </a:moveTo>
                <a:lnTo>
                  <a:pt x="75896" y="67800"/>
                </a:lnTo>
                <a:lnTo>
                  <a:pt x="75896" y="85003"/>
                </a:lnTo>
                <a:lnTo>
                  <a:pt x="142685" y="0"/>
                </a:lnTo>
                <a:close/>
              </a:path>
              <a:path w="152400" h="85090">
                <a:moveTo>
                  <a:pt x="142685" y="0"/>
                </a:moveTo>
                <a:lnTo>
                  <a:pt x="75896" y="85003"/>
                </a:lnTo>
                <a:lnTo>
                  <a:pt x="151792" y="9107"/>
                </a:lnTo>
                <a:lnTo>
                  <a:pt x="142685" y="0"/>
                </a:lnTo>
                <a:close/>
              </a:path>
              <a:path w="152400" h="85090">
                <a:moveTo>
                  <a:pt x="8095" y="0"/>
                </a:moveTo>
                <a:lnTo>
                  <a:pt x="0" y="9107"/>
                </a:lnTo>
                <a:lnTo>
                  <a:pt x="75896" y="67800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7" name="object 3117"/>
          <p:cNvSpPr/>
          <p:nvPr/>
        </p:nvSpPr>
        <p:spPr>
          <a:xfrm>
            <a:off x="2644228" y="8722345"/>
            <a:ext cx="76200" cy="85090"/>
          </a:xfrm>
          <a:custGeom>
            <a:avLst/>
            <a:gdLst/>
            <a:ahLst/>
            <a:cxnLst/>
            <a:rect l="l" t="t" r="r" b="b"/>
            <a:pathLst>
              <a:path w="76200" h="85090">
                <a:moveTo>
                  <a:pt x="75896" y="9107"/>
                </a:moveTo>
                <a:lnTo>
                  <a:pt x="66788" y="0"/>
                </a:lnTo>
                <a:lnTo>
                  <a:pt x="0" y="85003"/>
                </a:lnTo>
                <a:lnTo>
                  <a:pt x="75896" y="91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8" name="object 3118"/>
          <p:cNvSpPr/>
          <p:nvPr/>
        </p:nvSpPr>
        <p:spPr>
          <a:xfrm>
            <a:off x="2644228" y="8722345"/>
            <a:ext cx="67310" cy="85090"/>
          </a:xfrm>
          <a:custGeom>
            <a:avLst/>
            <a:gdLst/>
            <a:ahLst/>
            <a:cxnLst/>
            <a:rect l="l" t="t" r="r" b="b"/>
            <a:pathLst>
              <a:path w="67310" h="85090">
                <a:moveTo>
                  <a:pt x="66788" y="0"/>
                </a:moveTo>
                <a:lnTo>
                  <a:pt x="0" y="85003"/>
                </a:lnTo>
                <a:lnTo>
                  <a:pt x="0" y="67800"/>
                </a:lnTo>
                <a:lnTo>
                  <a:pt x="667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9" name="object 3119"/>
          <p:cNvSpPr/>
          <p:nvPr/>
        </p:nvSpPr>
        <p:spPr>
          <a:xfrm>
            <a:off x="2568332" y="8731453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0" name="object 3120"/>
          <p:cNvSpPr/>
          <p:nvPr/>
        </p:nvSpPr>
        <p:spPr>
          <a:xfrm>
            <a:off x="2568332" y="8722345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75896" y="67800"/>
                </a:moveTo>
                <a:lnTo>
                  <a:pt x="0" y="9107"/>
                </a:lnTo>
                <a:lnTo>
                  <a:pt x="8095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1" name="object 3121"/>
          <p:cNvSpPr txBox="1"/>
          <p:nvPr/>
        </p:nvSpPr>
        <p:spPr>
          <a:xfrm>
            <a:off x="2654803" y="8517794"/>
            <a:ext cx="37084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+284,05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122" name="object 3122"/>
          <p:cNvSpPr/>
          <p:nvPr/>
        </p:nvSpPr>
        <p:spPr>
          <a:xfrm>
            <a:off x="2626013" y="9105875"/>
            <a:ext cx="341630" cy="144145"/>
          </a:xfrm>
          <a:custGeom>
            <a:avLst/>
            <a:gdLst/>
            <a:ahLst/>
            <a:cxnLst/>
            <a:rect l="l" t="t" r="r" b="b"/>
            <a:pathLst>
              <a:path w="341630" h="144145">
                <a:moveTo>
                  <a:pt x="0" y="143697"/>
                </a:moveTo>
                <a:lnTo>
                  <a:pt x="0" y="0"/>
                </a:lnTo>
                <a:lnTo>
                  <a:pt x="3410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3" name="object 3123"/>
          <p:cNvSpPr/>
          <p:nvPr/>
        </p:nvSpPr>
        <p:spPr>
          <a:xfrm>
            <a:off x="2550117" y="9165580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75896" y="66788"/>
                </a:lnTo>
                <a:lnTo>
                  <a:pt x="0" y="8095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66788"/>
                </a:lnTo>
                <a:lnTo>
                  <a:pt x="75896" y="83991"/>
                </a:lnTo>
                <a:lnTo>
                  <a:pt x="143697" y="0"/>
                </a:lnTo>
                <a:close/>
              </a:path>
              <a:path w="152400" h="84454">
                <a:moveTo>
                  <a:pt x="143697" y="0"/>
                </a:moveTo>
                <a:lnTo>
                  <a:pt x="75896" y="83991"/>
                </a:lnTo>
                <a:lnTo>
                  <a:pt x="151792" y="8095"/>
                </a:lnTo>
                <a:lnTo>
                  <a:pt x="143697" y="0"/>
                </a:lnTo>
                <a:close/>
              </a:path>
              <a:path w="152400" h="84454">
                <a:moveTo>
                  <a:pt x="9107" y="0"/>
                </a:moveTo>
                <a:lnTo>
                  <a:pt x="0" y="8095"/>
                </a:lnTo>
                <a:lnTo>
                  <a:pt x="75896" y="66788"/>
                </a:lnTo>
                <a:lnTo>
                  <a:pt x="91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4" name="object 3124"/>
          <p:cNvSpPr/>
          <p:nvPr/>
        </p:nvSpPr>
        <p:spPr>
          <a:xfrm>
            <a:off x="2626013" y="9165580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75896" y="8095"/>
                </a:moveTo>
                <a:lnTo>
                  <a:pt x="67800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5" name="object 3125"/>
          <p:cNvSpPr/>
          <p:nvPr/>
        </p:nvSpPr>
        <p:spPr>
          <a:xfrm>
            <a:off x="2626013" y="9165580"/>
            <a:ext cx="67945" cy="84455"/>
          </a:xfrm>
          <a:custGeom>
            <a:avLst/>
            <a:gdLst/>
            <a:ahLst/>
            <a:cxnLst/>
            <a:rect l="l" t="t" r="r" b="b"/>
            <a:pathLst>
              <a:path w="67944" h="84454">
                <a:moveTo>
                  <a:pt x="67800" y="0"/>
                </a:moveTo>
                <a:lnTo>
                  <a:pt x="0" y="83991"/>
                </a:lnTo>
                <a:lnTo>
                  <a:pt x="0" y="66788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6" name="object 3126"/>
          <p:cNvSpPr/>
          <p:nvPr/>
        </p:nvSpPr>
        <p:spPr>
          <a:xfrm>
            <a:off x="2550117" y="9173676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7" name="object 3127"/>
          <p:cNvSpPr/>
          <p:nvPr/>
        </p:nvSpPr>
        <p:spPr>
          <a:xfrm>
            <a:off x="2550117" y="9165580"/>
            <a:ext cx="76200" cy="67310"/>
          </a:xfrm>
          <a:custGeom>
            <a:avLst/>
            <a:gdLst/>
            <a:ahLst/>
            <a:cxnLst/>
            <a:rect l="l" t="t" r="r" b="b"/>
            <a:pathLst>
              <a:path w="76200" h="67309">
                <a:moveTo>
                  <a:pt x="75896" y="66788"/>
                </a:moveTo>
                <a:lnTo>
                  <a:pt x="0" y="8095"/>
                </a:lnTo>
                <a:lnTo>
                  <a:pt x="9107" y="0"/>
                </a:lnTo>
                <a:lnTo>
                  <a:pt x="75896" y="6678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8" name="object 3128"/>
          <p:cNvSpPr txBox="1"/>
          <p:nvPr/>
        </p:nvSpPr>
        <p:spPr>
          <a:xfrm>
            <a:off x="2637600" y="8984304"/>
            <a:ext cx="3111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+282,2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129" name="object 3129"/>
          <p:cNvSpPr/>
          <p:nvPr/>
        </p:nvSpPr>
        <p:spPr>
          <a:xfrm>
            <a:off x="4407048" y="9465118"/>
            <a:ext cx="706755" cy="0"/>
          </a:xfrm>
          <a:custGeom>
            <a:avLst/>
            <a:gdLst/>
            <a:ahLst/>
            <a:cxnLst/>
            <a:rect l="l" t="t" r="r" b="b"/>
            <a:pathLst>
              <a:path w="706754" h="0">
                <a:moveTo>
                  <a:pt x="0" y="0"/>
                </a:moveTo>
                <a:lnTo>
                  <a:pt x="7063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0" name="object 3130"/>
          <p:cNvSpPr/>
          <p:nvPr/>
        </p:nvSpPr>
        <p:spPr>
          <a:xfrm>
            <a:off x="4072092" y="9465118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1" name="object 3131"/>
          <p:cNvSpPr/>
          <p:nvPr/>
        </p:nvSpPr>
        <p:spPr>
          <a:xfrm>
            <a:off x="2317368" y="9465118"/>
            <a:ext cx="1654810" cy="0"/>
          </a:xfrm>
          <a:custGeom>
            <a:avLst/>
            <a:gdLst/>
            <a:ahLst/>
            <a:cxnLst/>
            <a:rect l="l" t="t" r="r" b="b"/>
            <a:pathLst>
              <a:path w="1654810" h="0">
                <a:moveTo>
                  <a:pt x="0" y="0"/>
                </a:moveTo>
                <a:lnTo>
                  <a:pt x="165454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2" name="object 3132"/>
          <p:cNvSpPr/>
          <p:nvPr/>
        </p:nvSpPr>
        <p:spPr>
          <a:xfrm>
            <a:off x="4199598" y="8482513"/>
            <a:ext cx="0" cy="74295"/>
          </a:xfrm>
          <a:custGeom>
            <a:avLst/>
            <a:gdLst/>
            <a:ahLst/>
            <a:cxnLst/>
            <a:rect l="l" t="t" r="r" b="b"/>
            <a:pathLst>
              <a:path w="0" h="74295">
                <a:moveTo>
                  <a:pt x="0" y="73872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3" name="object 3133"/>
          <p:cNvSpPr/>
          <p:nvPr/>
        </p:nvSpPr>
        <p:spPr>
          <a:xfrm>
            <a:off x="4094355" y="8447095"/>
            <a:ext cx="137160" cy="71120"/>
          </a:xfrm>
          <a:custGeom>
            <a:avLst/>
            <a:gdLst/>
            <a:ahLst/>
            <a:cxnLst/>
            <a:rect l="l" t="t" r="r" b="b"/>
            <a:pathLst>
              <a:path w="137160" h="71120">
                <a:moveTo>
                  <a:pt x="0" y="35418"/>
                </a:moveTo>
                <a:lnTo>
                  <a:pt x="14167" y="35418"/>
                </a:lnTo>
                <a:lnTo>
                  <a:pt x="50597" y="35418"/>
                </a:lnTo>
                <a:lnTo>
                  <a:pt x="59705" y="0"/>
                </a:lnTo>
                <a:lnTo>
                  <a:pt x="76908" y="70836"/>
                </a:lnTo>
                <a:lnTo>
                  <a:pt x="86015" y="35418"/>
                </a:lnTo>
                <a:lnTo>
                  <a:pt x="122446" y="35418"/>
                </a:lnTo>
                <a:lnTo>
                  <a:pt x="136613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4" name="object 3134"/>
          <p:cNvSpPr txBox="1"/>
          <p:nvPr/>
        </p:nvSpPr>
        <p:spPr>
          <a:xfrm>
            <a:off x="2988747" y="8679805"/>
            <a:ext cx="11144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Рівень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влаштування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насипу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35" name="object 3135"/>
          <p:cNvSpPr txBox="1"/>
          <p:nvPr/>
        </p:nvSpPr>
        <p:spPr>
          <a:xfrm>
            <a:off x="2548548" y="9354777"/>
            <a:ext cx="13716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WL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36" name="object 3136"/>
          <p:cNvSpPr/>
          <p:nvPr/>
        </p:nvSpPr>
        <p:spPr>
          <a:xfrm>
            <a:off x="4001255" y="9428688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4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7" name="object 3137"/>
          <p:cNvSpPr/>
          <p:nvPr/>
        </p:nvSpPr>
        <p:spPr>
          <a:xfrm>
            <a:off x="4241088" y="8951046"/>
            <a:ext cx="422275" cy="478155"/>
          </a:xfrm>
          <a:custGeom>
            <a:avLst/>
            <a:gdLst/>
            <a:ahLst/>
            <a:cxnLst/>
            <a:rect l="l" t="t" r="r" b="b"/>
            <a:pathLst>
              <a:path w="422275" h="478154">
                <a:moveTo>
                  <a:pt x="0" y="477641"/>
                </a:moveTo>
                <a:lnTo>
                  <a:pt x="0" y="0"/>
                </a:lnTo>
                <a:lnTo>
                  <a:pt x="4219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8" name="object 3138"/>
          <p:cNvSpPr/>
          <p:nvPr/>
        </p:nvSpPr>
        <p:spPr>
          <a:xfrm>
            <a:off x="4165191" y="9344695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75896" y="66788"/>
                </a:lnTo>
                <a:lnTo>
                  <a:pt x="0" y="8095"/>
                </a:lnTo>
                <a:close/>
              </a:path>
              <a:path w="152400" h="84454">
                <a:moveTo>
                  <a:pt x="142685" y="0"/>
                </a:moveTo>
                <a:lnTo>
                  <a:pt x="75896" y="66788"/>
                </a:lnTo>
                <a:lnTo>
                  <a:pt x="75896" y="83991"/>
                </a:lnTo>
                <a:lnTo>
                  <a:pt x="142685" y="0"/>
                </a:lnTo>
                <a:close/>
              </a:path>
              <a:path w="152400" h="84454">
                <a:moveTo>
                  <a:pt x="142685" y="0"/>
                </a:moveTo>
                <a:lnTo>
                  <a:pt x="75896" y="83991"/>
                </a:lnTo>
                <a:lnTo>
                  <a:pt x="151792" y="8095"/>
                </a:lnTo>
                <a:lnTo>
                  <a:pt x="142685" y="0"/>
                </a:lnTo>
                <a:close/>
              </a:path>
              <a:path w="152400" h="84454">
                <a:moveTo>
                  <a:pt x="8095" y="0"/>
                </a:moveTo>
                <a:lnTo>
                  <a:pt x="0" y="8095"/>
                </a:lnTo>
                <a:lnTo>
                  <a:pt x="75896" y="66788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9" name="object 3139"/>
          <p:cNvSpPr/>
          <p:nvPr/>
        </p:nvSpPr>
        <p:spPr>
          <a:xfrm>
            <a:off x="4241088" y="9344695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75896" y="8095"/>
                </a:moveTo>
                <a:lnTo>
                  <a:pt x="66788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0" name="object 3140"/>
          <p:cNvSpPr/>
          <p:nvPr/>
        </p:nvSpPr>
        <p:spPr>
          <a:xfrm>
            <a:off x="4241088" y="9344695"/>
            <a:ext cx="67310" cy="84455"/>
          </a:xfrm>
          <a:custGeom>
            <a:avLst/>
            <a:gdLst/>
            <a:ahLst/>
            <a:cxnLst/>
            <a:rect l="l" t="t" r="r" b="b"/>
            <a:pathLst>
              <a:path w="67310" h="84454">
                <a:moveTo>
                  <a:pt x="66788" y="0"/>
                </a:moveTo>
                <a:lnTo>
                  <a:pt x="0" y="83991"/>
                </a:lnTo>
                <a:lnTo>
                  <a:pt x="0" y="66788"/>
                </a:lnTo>
                <a:lnTo>
                  <a:pt x="667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1" name="object 3141"/>
          <p:cNvSpPr/>
          <p:nvPr/>
        </p:nvSpPr>
        <p:spPr>
          <a:xfrm>
            <a:off x="4165191" y="9352791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2" name="object 3142"/>
          <p:cNvSpPr/>
          <p:nvPr/>
        </p:nvSpPr>
        <p:spPr>
          <a:xfrm>
            <a:off x="4165191" y="9344695"/>
            <a:ext cx="76200" cy="67310"/>
          </a:xfrm>
          <a:custGeom>
            <a:avLst/>
            <a:gdLst/>
            <a:ahLst/>
            <a:cxnLst/>
            <a:rect l="l" t="t" r="r" b="b"/>
            <a:pathLst>
              <a:path w="76200" h="67309">
                <a:moveTo>
                  <a:pt x="75896" y="66788"/>
                </a:moveTo>
                <a:lnTo>
                  <a:pt x="0" y="8095"/>
                </a:lnTo>
                <a:lnTo>
                  <a:pt x="8095" y="0"/>
                </a:lnTo>
                <a:lnTo>
                  <a:pt x="75896" y="6678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3" name="object 3143"/>
          <p:cNvSpPr txBox="1"/>
          <p:nvPr/>
        </p:nvSpPr>
        <p:spPr>
          <a:xfrm>
            <a:off x="4269878" y="8828463"/>
            <a:ext cx="35623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+281,45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144" name="object 3144"/>
          <p:cNvSpPr txBox="1"/>
          <p:nvPr/>
        </p:nvSpPr>
        <p:spPr>
          <a:xfrm>
            <a:off x="4251662" y="8959104"/>
            <a:ext cx="3905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верх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45" name="object 3145"/>
          <p:cNvSpPr/>
          <p:nvPr/>
        </p:nvSpPr>
        <p:spPr>
          <a:xfrm>
            <a:off x="5149820" y="9273859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 h="0">
                <a:moveTo>
                  <a:pt x="0" y="0"/>
                </a:moveTo>
                <a:lnTo>
                  <a:pt x="1295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6" name="object 3146"/>
          <p:cNvSpPr/>
          <p:nvPr/>
        </p:nvSpPr>
        <p:spPr>
          <a:xfrm>
            <a:off x="5250003" y="9243500"/>
            <a:ext cx="0" cy="3669665"/>
          </a:xfrm>
          <a:custGeom>
            <a:avLst/>
            <a:gdLst/>
            <a:ahLst/>
            <a:cxnLst/>
            <a:rect l="l" t="t" r="r" b="b"/>
            <a:pathLst>
              <a:path w="0" h="3669665">
                <a:moveTo>
                  <a:pt x="0" y="0"/>
                </a:moveTo>
                <a:lnTo>
                  <a:pt x="0" y="36693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7" name="object 3147"/>
          <p:cNvSpPr/>
          <p:nvPr/>
        </p:nvSpPr>
        <p:spPr>
          <a:xfrm>
            <a:off x="5225716" y="924957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8" name="object 3148"/>
          <p:cNvSpPr/>
          <p:nvPr/>
        </p:nvSpPr>
        <p:spPr>
          <a:xfrm>
            <a:off x="5225716" y="941654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9" name="object 3149"/>
          <p:cNvSpPr txBox="1"/>
          <p:nvPr/>
        </p:nvSpPr>
        <p:spPr>
          <a:xfrm>
            <a:off x="5140674" y="9291134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50" name="object 3150"/>
          <p:cNvSpPr/>
          <p:nvPr/>
        </p:nvSpPr>
        <p:spPr>
          <a:xfrm>
            <a:off x="5149820" y="9823349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 h="0">
                <a:moveTo>
                  <a:pt x="0" y="0"/>
                </a:moveTo>
                <a:lnTo>
                  <a:pt x="1295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1" name="object 3151"/>
          <p:cNvSpPr/>
          <p:nvPr/>
        </p:nvSpPr>
        <p:spPr>
          <a:xfrm>
            <a:off x="5225716" y="941654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2" name="object 3152"/>
          <p:cNvSpPr/>
          <p:nvPr/>
        </p:nvSpPr>
        <p:spPr>
          <a:xfrm>
            <a:off x="5225716" y="979906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3" name="object 3153"/>
          <p:cNvSpPr txBox="1"/>
          <p:nvPr/>
        </p:nvSpPr>
        <p:spPr>
          <a:xfrm>
            <a:off x="5141686" y="9549673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54" name="object 3154"/>
          <p:cNvSpPr/>
          <p:nvPr/>
        </p:nvSpPr>
        <p:spPr>
          <a:xfrm>
            <a:off x="5149820" y="10062169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 h="0">
                <a:moveTo>
                  <a:pt x="0" y="0"/>
                </a:moveTo>
                <a:lnTo>
                  <a:pt x="1295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5" name="object 3155"/>
          <p:cNvSpPr/>
          <p:nvPr/>
        </p:nvSpPr>
        <p:spPr>
          <a:xfrm>
            <a:off x="5225716" y="979906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6" name="object 3156"/>
          <p:cNvSpPr/>
          <p:nvPr/>
        </p:nvSpPr>
        <p:spPr>
          <a:xfrm>
            <a:off x="5225716" y="1003889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7" name="object 3157"/>
          <p:cNvSpPr txBox="1"/>
          <p:nvPr/>
        </p:nvSpPr>
        <p:spPr>
          <a:xfrm>
            <a:off x="5141686" y="9861354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58" name="object 3158"/>
          <p:cNvSpPr/>
          <p:nvPr/>
        </p:nvSpPr>
        <p:spPr>
          <a:xfrm>
            <a:off x="5149820" y="10492248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 h="0">
                <a:moveTo>
                  <a:pt x="0" y="0"/>
                </a:moveTo>
                <a:lnTo>
                  <a:pt x="1295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9" name="object 3159"/>
          <p:cNvSpPr/>
          <p:nvPr/>
        </p:nvSpPr>
        <p:spPr>
          <a:xfrm>
            <a:off x="5225716" y="1003889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0" name="object 3160"/>
          <p:cNvSpPr/>
          <p:nvPr/>
        </p:nvSpPr>
        <p:spPr>
          <a:xfrm>
            <a:off x="5225716" y="1046897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1" name="object 3161"/>
          <p:cNvSpPr txBox="1"/>
          <p:nvPr/>
        </p:nvSpPr>
        <p:spPr>
          <a:xfrm>
            <a:off x="5141686" y="10195298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62" name="object 3162"/>
          <p:cNvSpPr/>
          <p:nvPr/>
        </p:nvSpPr>
        <p:spPr>
          <a:xfrm>
            <a:off x="5180179" y="10970901"/>
            <a:ext cx="99695" cy="0"/>
          </a:xfrm>
          <a:custGeom>
            <a:avLst/>
            <a:gdLst/>
            <a:ahLst/>
            <a:cxnLst/>
            <a:rect l="l" t="t" r="r" b="b"/>
            <a:pathLst>
              <a:path w="99695" h="0">
                <a:moveTo>
                  <a:pt x="0" y="0"/>
                </a:moveTo>
                <a:lnTo>
                  <a:pt x="991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3" name="object 3163"/>
          <p:cNvSpPr/>
          <p:nvPr/>
        </p:nvSpPr>
        <p:spPr>
          <a:xfrm>
            <a:off x="5225716" y="1046897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4" name="object 3164"/>
          <p:cNvSpPr/>
          <p:nvPr/>
        </p:nvSpPr>
        <p:spPr>
          <a:xfrm>
            <a:off x="5225716" y="1094661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5" name="object 3165"/>
          <p:cNvSpPr txBox="1"/>
          <p:nvPr/>
        </p:nvSpPr>
        <p:spPr>
          <a:xfrm>
            <a:off x="5141686" y="10638250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66" name="object 3166"/>
          <p:cNvSpPr/>
          <p:nvPr/>
        </p:nvSpPr>
        <p:spPr>
          <a:xfrm>
            <a:off x="5149820" y="11639801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 h="0">
                <a:moveTo>
                  <a:pt x="0" y="0"/>
                </a:moveTo>
                <a:lnTo>
                  <a:pt x="1295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7" name="object 3167"/>
          <p:cNvSpPr/>
          <p:nvPr/>
        </p:nvSpPr>
        <p:spPr>
          <a:xfrm>
            <a:off x="5225716" y="1094661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8" name="object 3168"/>
          <p:cNvSpPr/>
          <p:nvPr/>
        </p:nvSpPr>
        <p:spPr>
          <a:xfrm>
            <a:off x="5225716" y="116165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9" name="object 3169"/>
          <p:cNvSpPr txBox="1"/>
          <p:nvPr/>
        </p:nvSpPr>
        <p:spPr>
          <a:xfrm>
            <a:off x="5141686" y="11212027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70" name="object 3170"/>
          <p:cNvSpPr/>
          <p:nvPr/>
        </p:nvSpPr>
        <p:spPr>
          <a:xfrm>
            <a:off x="5149820" y="12357275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 h="0">
                <a:moveTo>
                  <a:pt x="0" y="0"/>
                </a:moveTo>
                <a:lnTo>
                  <a:pt x="1295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1" name="object 3171"/>
          <p:cNvSpPr/>
          <p:nvPr/>
        </p:nvSpPr>
        <p:spPr>
          <a:xfrm>
            <a:off x="5225716" y="116165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2" name="object 3172"/>
          <p:cNvSpPr/>
          <p:nvPr/>
        </p:nvSpPr>
        <p:spPr>
          <a:xfrm>
            <a:off x="5225716" y="1233298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3" name="object 3173"/>
          <p:cNvSpPr txBox="1"/>
          <p:nvPr/>
        </p:nvSpPr>
        <p:spPr>
          <a:xfrm>
            <a:off x="5141686" y="11905213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74" name="object 3174"/>
          <p:cNvSpPr/>
          <p:nvPr/>
        </p:nvSpPr>
        <p:spPr>
          <a:xfrm>
            <a:off x="5149820" y="1254853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 h="0">
                <a:moveTo>
                  <a:pt x="0" y="0"/>
                </a:moveTo>
                <a:lnTo>
                  <a:pt x="1295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5" name="object 3175"/>
          <p:cNvSpPr/>
          <p:nvPr/>
        </p:nvSpPr>
        <p:spPr>
          <a:xfrm>
            <a:off x="5225716" y="1233298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6" name="object 3176"/>
          <p:cNvSpPr/>
          <p:nvPr/>
        </p:nvSpPr>
        <p:spPr>
          <a:xfrm>
            <a:off x="5225716" y="1252424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7" name="object 3177"/>
          <p:cNvSpPr txBox="1"/>
          <p:nvPr/>
        </p:nvSpPr>
        <p:spPr>
          <a:xfrm>
            <a:off x="5141686" y="12382645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78" name="object 3178"/>
          <p:cNvSpPr/>
          <p:nvPr/>
        </p:nvSpPr>
        <p:spPr>
          <a:xfrm>
            <a:off x="5149820" y="12883489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 h="0">
                <a:moveTo>
                  <a:pt x="0" y="0"/>
                </a:moveTo>
                <a:lnTo>
                  <a:pt x="1295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9" name="object 3179"/>
          <p:cNvSpPr/>
          <p:nvPr/>
        </p:nvSpPr>
        <p:spPr>
          <a:xfrm>
            <a:off x="5225716" y="1252424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0" name="object 3180"/>
          <p:cNvSpPr/>
          <p:nvPr/>
        </p:nvSpPr>
        <p:spPr>
          <a:xfrm>
            <a:off x="5225716" y="1285920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1" name="object 3181"/>
          <p:cNvSpPr txBox="1"/>
          <p:nvPr/>
        </p:nvSpPr>
        <p:spPr>
          <a:xfrm>
            <a:off x="5141686" y="12630924"/>
            <a:ext cx="118745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82" name="object 3182"/>
          <p:cNvSpPr txBox="1"/>
          <p:nvPr/>
        </p:nvSpPr>
        <p:spPr>
          <a:xfrm>
            <a:off x="4736387" y="8994523"/>
            <a:ext cx="52070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Паля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</a:t>
            </a:r>
            <a:r>
              <a:rPr dirty="0" sz="700" spc="30" i="1">
                <a:latin typeface="ISOCPEUR"/>
                <a:cs typeface="ISOCPEUR"/>
              </a:rPr>
              <a:t>Ц</a:t>
            </a:r>
            <a:r>
              <a:rPr dirty="0" sz="700" spc="10" i="1">
                <a:latin typeface="ISOCPEUR"/>
                <a:cs typeface="ISOCPEUR"/>
              </a:rPr>
              <a:t>-11,2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83" name="object 3183"/>
          <p:cNvSpPr/>
          <p:nvPr/>
        </p:nvSpPr>
        <p:spPr>
          <a:xfrm>
            <a:off x="4355438" y="9487381"/>
            <a:ext cx="36830" cy="41910"/>
          </a:xfrm>
          <a:custGeom>
            <a:avLst/>
            <a:gdLst/>
            <a:ahLst/>
            <a:cxnLst/>
            <a:rect l="l" t="t" r="r" b="b"/>
            <a:pathLst>
              <a:path w="36829" h="41909">
                <a:moveTo>
                  <a:pt x="24286" y="0"/>
                </a:moveTo>
                <a:lnTo>
                  <a:pt x="0" y="41490"/>
                </a:lnTo>
                <a:lnTo>
                  <a:pt x="36430" y="10119"/>
                </a:lnTo>
                <a:lnTo>
                  <a:pt x="24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4" name="object 3184"/>
          <p:cNvSpPr/>
          <p:nvPr/>
        </p:nvSpPr>
        <p:spPr>
          <a:xfrm>
            <a:off x="4355438" y="9487381"/>
            <a:ext cx="36830" cy="41910"/>
          </a:xfrm>
          <a:custGeom>
            <a:avLst/>
            <a:gdLst/>
            <a:ahLst/>
            <a:cxnLst/>
            <a:rect l="l" t="t" r="r" b="b"/>
            <a:pathLst>
              <a:path w="36829" h="41909">
                <a:moveTo>
                  <a:pt x="36430" y="10119"/>
                </a:moveTo>
                <a:lnTo>
                  <a:pt x="0" y="41490"/>
                </a:lnTo>
                <a:lnTo>
                  <a:pt x="24286" y="0"/>
                </a:lnTo>
                <a:lnTo>
                  <a:pt x="36430" y="1011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5" name="object 3185"/>
          <p:cNvSpPr/>
          <p:nvPr/>
        </p:nvSpPr>
        <p:spPr>
          <a:xfrm>
            <a:off x="4385797" y="9089683"/>
            <a:ext cx="334010" cy="403225"/>
          </a:xfrm>
          <a:custGeom>
            <a:avLst/>
            <a:gdLst/>
            <a:ahLst/>
            <a:cxnLst/>
            <a:rect l="l" t="t" r="r" b="b"/>
            <a:pathLst>
              <a:path w="334010" h="403225">
                <a:moveTo>
                  <a:pt x="0" y="402756"/>
                </a:moveTo>
                <a:lnTo>
                  <a:pt x="3339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6" name="object 3186"/>
          <p:cNvSpPr/>
          <p:nvPr/>
        </p:nvSpPr>
        <p:spPr>
          <a:xfrm>
            <a:off x="4033638" y="9515715"/>
            <a:ext cx="45085" cy="33655"/>
          </a:xfrm>
          <a:custGeom>
            <a:avLst/>
            <a:gdLst/>
            <a:ahLst/>
            <a:cxnLst/>
            <a:rect l="l" t="t" r="r" b="b"/>
            <a:pathLst>
              <a:path w="45085" h="33654">
                <a:moveTo>
                  <a:pt x="35418" y="0"/>
                </a:moveTo>
                <a:lnTo>
                  <a:pt x="0" y="33394"/>
                </a:lnTo>
                <a:lnTo>
                  <a:pt x="44525" y="13155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7" name="object 3187"/>
          <p:cNvSpPr/>
          <p:nvPr/>
        </p:nvSpPr>
        <p:spPr>
          <a:xfrm>
            <a:off x="4033638" y="9515715"/>
            <a:ext cx="45085" cy="33655"/>
          </a:xfrm>
          <a:custGeom>
            <a:avLst/>
            <a:gdLst/>
            <a:ahLst/>
            <a:cxnLst/>
            <a:rect l="l" t="t" r="r" b="b"/>
            <a:pathLst>
              <a:path w="45085" h="33654">
                <a:moveTo>
                  <a:pt x="44525" y="13155"/>
                </a:moveTo>
                <a:lnTo>
                  <a:pt x="0" y="33394"/>
                </a:lnTo>
                <a:lnTo>
                  <a:pt x="35418" y="0"/>
                </a:lnTo>
                <a:lnTo>
                  <a:pt x="44525" y="1315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8" name="object 3188"/>
          <p:cNvSpPr/>
          <p:nvPr/>
        </p:nvSpPr>
        <p:spPr>
          <a:xfrm>
            <a:off x="4073104" y="9089683"/>
            <a:ext cx="1177290" cy="432434"/>
          </a:xfrm>
          <a:custGeom>
            <a:avLst/>
            <a:gdLst/>
            <a:ahLst/>
            <a:cxnLst/>
            <a:rect l="l" t="t" r="r" b="b"/>
            <a:pathLst>
              <a:path w="1177289" h="432434">
                <a:moveTo>
                  <a:pt x="0" y="432103"/>
                </a:moveTo>
                <a:lnTo>
                  <a:pt x="646636" y="0"/>
                </a:lnTo>
                <a:lnTo>
                  <a:pt x="670923" y="0"/>
                </a:lnTo>
                <a:lnTo>
                  <a:pt x="11768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9" name="object 3189"/>
          <p:cNvSpPr txBox="1"/>
          <p:nvPr/>
        </p:nvSpPr>
        <p:spPr>
          <a:xfrm>
            <a:off x="2341098" y="7821176"/>
            <a:ext cx="2735580" cy="41020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1935" marR="5080" indent="-229870">
              <a:lnSpc>
                <a:spcPts val="1570"/>
              </a:lnSpc>
            </a:pPr>
            <a:r>
              <a:rPr dirty="0" sz="1450" i="1">
                <a:latin typeface="ISOCPEUR"/>
                <a:cs typeface="ISOCPEUR"/>
              </a:rPr>
              <a:t>Посадка грунтоцементної палі на інженерн</a:t>
            </a:r>
            <a:r>
              <a:rPr dirty="0" sz="1450" spc="20" i="1">
                <a:latin typeface="ISOCPEUR"/>
                <a:cs typeface="ISOCPEUR"/>
              </a:rPr>
              <a:t>о</a:t>
            </a:r>
            <a:r>
              <a:rPr dirty="0" sz="1450" i="1">
                <a:latin typeface="ISOCPEUR"/>
                <a:cs typeface="ISOCPEUR"/>
              </a:rPr>
              <a:t>-геологчний розріз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190" name="object 3190"/>
          <p:cNvSpPr/>
          <p:nvPr/>
        </p:nvSpPr>
        <p:spPr>
          <a:xfrm>
            <a:off x="7207117" y="8412688"/>
            <a:ext cx="296545" cy="5354320"/>
          </a:xfrm>
          <a:custGeom>
            <a:avLst/>
            <a:gdLst/>
            <a:ahLst/>
            <a:cxnLst/>
            <a:rect l="l" t="t" r="r" b="b"/>
            <a:pathLst>
              <a:path w="296545" h="5354319">
                <a:moveTo>
                  <a:pt x="296501" y="0"/>
                </a:moveTo>
                <a:lnTo>
                  <a:pt x="296501" y="5354234"/>
                </a:lnTo>
                <a:lnTo>
                  <a:pt x="0" y="535423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1" name="object 3191"/>
          <p:cNvSpPr/>
          <p:nvPr/>
        </p:nvSpPr>
        <p:spPr>
          <a:xfrm>
            <a:off x="7260751" y="8221429"/>
            <a:ext cx="0" cy="5533390"/>
          </a:xfrm>
          <a:custGeom>
            <a:avLst/>
            <a:gdLst/>
            <a:ahLst/>
            <a:cxnLst/>
            <a:rect l="l" t="t" r="r" b="b"/>
            <a:pathLst>
              <a:path w="0" h="5533390">
                <a:moveTo>
                  <a:pt x="0" y="0"/>
                </a:moveTo>
                <a:lnTo>
                  <a:pt x="0" y="553335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2" name="object 3192"/>
          <p:cNvSpPr/>
          <p:nvPr/>
        </p:nvSpPr>
        <p:spPr>
          <a:xfrm>
            <a:off x="7448974" y="8221429"/>
            <a:ext cx="0" cy="5533390"/>
          </a:xfrm>
          <a:custGeom>
            <a:avLst/>
            <a:gdLst/>
            <a:ahLst/>
            <a:cxnLst/>
            <a:rect l="l" t="t" r="r" b="b"/>
            <a:pathLst>
              <a:path w="0" h="5533390">
                <a:moveTo>
                  <a:pt x="0" y="0"/>
                </a:moveTo>
                <a:lnTo>
                  <a:pt x="0" y="553335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3" name="object 3193"/>
          <p:cNvSpPr/>
          <p:nvPr/>
        </p:nvSpPr>
        <p:spPr>
          <a:xfrm>
            <a:off x="7249619" y="8435963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4" name="object 3194"/>
          <p:cNvSpPr/>
          <p:nvPr/>
        </p:nvSpPr>
        <p:spPr>
          <a:xfrm>
            <a:off x="7249619" y="8484537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5" name="object 3195"/>
          <p:cNvSpPr/>
          <p:nvPr/>
        </p:nvSpPr>
        <p:spPr>
          <a:xfrm>
            <a:off x="7260751" y="8052434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90">
                <a:moveTo>
                  <a:pt x="0" y="1356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6" name="object 3196"/>
          <p:cNvSpPr/>
          <p:nvPr/>
        </p:nvSpPr>
        <p:spPr>
          <a:xfrm>
            <a:off x="7448974" y="8052434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90">
                <a:moveTo>
                  <a:pt x="0" y="1356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7" name="object 3197"/>
          <p:cNvSpPr/>
          <p:nvPr/>
        </p:nvSpPr>
        <p:spPr>
          <a:xfrm>
            <a:off x="7231404" y="8082792"/>
            <a:ext cx="248285" cy="0"/>
          </a:xfrm>
          <a:custGeom>
            <a:avLst/>
            <a:gdLst/>
            <a:ahLst/>
            <a:cxnLst/>
            <a:rect l="l" t="t" r="r" b="b"/>
            <a:pathLst>
              <a:path w="248284" h="0">
                <a:moveTo>
                  <a:pt x="0" y="0"/>
                </a:moveTo>
                <a:lnTo>
                  <a:pt x="2479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8" name="object 3198"/>
          <p:cNvSpPr/>
          <p:nvPr/>
        </p:nvSpPr>
        <p:spPr>
          <a:xfrm>
            <a:off x="7237476" y="8058505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9" name="object 3199"/>
          <p:cNvSpPr/>
          <p:nvPr/>
        </p:nvSpPr>
        <p:spPr>
          <a:xfrm>
            <a:off x="7425699" y="8058505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0" name="object 3200"/>
          <p:cNvSpPr/>
          <p:nvPr/>
        </p:nvSpPr>
        <p:spPr>
          <a:xfrm>
            <a:off x="7085683" y="8435963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 h="0">
                <a:moveTo>
                  <a:pt x="0" y="0"/>
                </a:moveTo>
                <a:lnTo>
                  <a:pt x="128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1" name="object 3201"/>
          <p:cNvSpPr/>
          <p:nvPr/>
        </p:nvSpPr>
        <p:spPr>
          <a:xfrm>
            <a:off x="6859006" y="8412688"/>
            <a:ext cx="311785" cy="0"/>
          </a:xfrm>
          <a:custGeom>
            <a:avLst/>
            <a:gdLst/>
            <a:ahLst/>
            <a:cxnLst/>
            <a:rect l="l" t="t" r="r" b="b"/>
            <a:pathLst>
              <a:path w="311784" h="0">
                <a:moveTo>
                  <a:pt x="0" y="0"/>
                </a:moveTo>
                <a:lnTo>
                  <a:pt x="311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2" name="object 3202"/>
          <p:cNvSpPr/>
          <p:nvPr/>
        </p:nvSpPr>
        <p:spPr>
          <a:xfrm>
            <a:off x="7115030" y="8184999"/>
            <a:ext cx="0" cy="498475"/>
          </a:xfrm>
          <a:custGeom>
            <a:avLst/>
            <a:gdLst/>
            <a:ahLst/>
            <a:cxnLst/>
            <a:rect l="l" t="t" r="r" b="b"/>
            <a:pathLst>
              <a:path w="0" h="498475">
                <a:moveTo>
                  <a:pt x="0" y="0"/>
                </a:moveTo>
                <a:lnTo>
                  <a:pt x="0" y="4978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3" name="object 3203"/>
          <p:cNvSpPr/>
          <p:nvPr/>
        </p:nvSpPr>
        <p:spPr>
          <a:xfrm>
            <a:off x="7091755" y="841268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4" name="object 3204"/>
          <p:cNvSpPr/>
          <p:nvPr/>
        </p:nvSpPr>
        <p:spPr>
          <a:xfrm>
            <a:off x="7091755" y="838840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5" name="object 3205"/>
          <p:cNvSpPr/>
          <p:nvPr/>
        </p:nvSpPr>
        <p:spPr>
          <a:xfrm>
            <a:off x="7085683" y="8484537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 h="0">
                <a:moveTo>
                  <a:pt x="1285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6" name="object 3206"/>
          <p:cNvSpPr/>
          <p:nvPr/>
        </p:nvSpPr>
        <p:spPr>
          <a:xfrm>
            <a:off x="7091755" y="841268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7" name="object 3207"/>
          <p:cNvSpPr/>
          <p:nvPr/>
        </p:nvSpPr>
        <p:spPr>
          <a:xfrm>
            <a:off x="7091755" y="846025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8" name="object 3208"/>
          <p:cNvSpPr/>
          <p:nvPr/>
        </p:nvSpPr>
        <p:spPr>
          <a:xfrm>
            <a:off x="6859006" y="8221429"/>
            <a:ext cx="363855" cy="0"/>
          </a:xfrm>
          <a:custGeom>
            <a:avLst/>
            <a:gdLst/>
            <a:ahLst/>
            <a:cxnLst/>
            <a:rect l="l" t="t" r="r" b="b"/>
            <a:pathLst>
              <a:path w="363854" h="0">
                <a:moveTo>
                  <a:pt x="36329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9" name="object 3209"/>
          <p:cNvSpPr/>
          <p:nvPr/>
        </p:nvSpPr>
        <p:spPr>
          <a:xfrm>
            <a:off x="6889364" y="8191071"/>
            <a:ext cx="0" cy="5606415"/>
          </a:xfrm>
          <a:custGeom>
            <a:avLst/>
            <a:gdLst/>
            <a:ahLst/>
            <a:cxnLst/>
            <a:rect l="l" t="t" r="r" b="b"/>
            <a:pathLst>
              <a:path w="0" h="5606415">
                <a:moveTo>
                  <a:pt x="0" y="0"/>
                </a:moveTo>
                <a:lnTo>
                  <a:pt x="0" y="56062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0" name="object 3210"/>
          <p:cNvSpPr/>
          <p:nvPr/>
        </p:nvSpPr>
        <p:spPr>
          <a:xfrm>
            <a:off x="6865077" y="819714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1" name="object 3211"/>
          <p:cNvSpPr/>
          <p:nvPr/>
        </p:nvSpPr>
        <p:spPr>
          <a:xfrm>
            <a:off x="6865077" y="838840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2" name="object 3212"/>
          <p:cNvSpPr/>
          <p:nvPr/>
        </p:nvSpPr>
        <p:spPr>
          <a:xfrm>
            <a:off x="6859006" y="13766924"/>
            <a:ext cx="309245" cy="0"/>
          </a:xfrm>
          <a:custGeom>
            <a:avLst/>
            <a:gdLst/>
            <a:ahLst/>
            <a:cxnLst/>
            <a:rect l="l" t="t" r="r" b="b"/>
            <a:pathLst>
              <a:path w="309245" h="0">
                <a:moveTo>
                  <a:pt x="30864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3" name="object 3213"/>
          <p:cNvSpPr/>
          <p:nvPr/>
        </p:nvSpPr>
        <p:spPr>
          <a:xfrm>
            <a:off x="6865077" y="838840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4" name="object 3214"/>
          <p:cNvSpPr/>
          <p:nvPr/>
        </p:nvSpPr>
        <p:spPr>
          <a:xfrm>
            <a:off x="6865077" y="1374364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5" name="object 3215"/>
          <p:cNvSpPr/>
          <p:nvPr/>
        </p:nvSpPr>
        <p:spPr>
          <a:xfrm>
            <a:off x="7485404" y="8221429"/>
            <a:ext cx="257175" cy="0"/>
          </a:xfrm>
          <a:custGeom>
            <a:avLst/>
            <a:gdLst/>
            <a:ahLst/>
            <a:cxnLst/>
            <a:rect l="l" t="t" r="r" b="b"/>
            <a:pathLst>
              <a:path w="257175" h="0">
                <a:moveTo>
                  <a:pt x="0" y="0"/>
                </a:moveTo>
                <a:lnTo>
                  <a:pt x="257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6" name="object 3216"/>
          <p:cNvSpPr/>
          <p:nvPr/>
        </p:nvSpPr>
        <p:spPr>
          <a:xfrm>
            <a:off x="7496535" y="13743647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 h="0">
                <a:moveTo>
                  <a:pt x="0" y="0"/>
                </a:moveTo>
                <a:lnTo>
                  <a:pt x="2459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7" name="object 3217"/>
          <p:cNvSpPr/>
          <p:nvPr/>
        </p:nvSpPr>
        <p:spPr>
          <a:xfrm>
            <a:off x="7712081" y="8191071"/>
            <a:ext cx="0" cy="5623560"/>
          </a:xfrm>
          <a:custGeom>
            <a:avLst/>
            <a:gdLst/>
            <a:ahLst/>
            <a:cxnLst/>
            <a:rect l="l" t="t" r="r" b="b"/>
            <a:pathLst>
              <a:path w="0" h="5623559">
                <a:moveTo>
                  <a:pt x="0" y="0"/>
                </a:moveTo>
                <a:lnTo>
                  <a:pt x="0" y="56234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8" name="object 3218"/>
          <p:cNvSpPr/>
          <p:nvPr/>
        </p:nvSpPr>
        <p:spPr>
          <a:xfrm>
            <a:off x="7688806" y="81971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9" name="object 3219"/>
          <p:cNvSpPr/>
          <p:nvPr/>
        </p:nvSpPr>
        <p:spPr>
          <a:xfrm>
            <a:off x="7688806" y="1371936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0" name="object 3220"/>
          <p:cNvSpPr txBox="1"/>
          <p:nvPr/>
        </p:nvSpPr>
        <p:spPr>
          <a:xfrm>
            <a:off x="6999110" y="7689632"/>
            <a:ext cx="823594" cy="4032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Паля Г</a:t>
            </a:r>
            <a:r>
              <a:rPr dirty="0" sz="1450" spc="45" i="1">
                <a:latin typeface="ISOCPEUR"/>
                <a:cs typeface="ISOCPEUR"/>
              </a:rPr>
              <a:t>Ц</a:t>
            </a:r>
            <a:r>
              <a:rPr dirty="0" sz="1450" i="1">
                <a:latin typeface="ISOCPEUR"/>
                <a:cs typeface="ISOCPEUR"/>
              </a:rPr>
              <a:t>-1</a:t>
            </a:r>
            <a:endParaRPr sz="1450">
              <a:latin typeface="ISOCPEUR"/>
              <a:cs typeface="ISOCPEUR"/>
            </a:endParaRPr>
          </a:p>
          <a:p>
            <a:pPr algn="ctr" marR="115570">
              <a:lnSpc>
                <a:spcPct val="100000"/>
              </a:lnSpc>
              <a:spcBef>
                <a:spcPts val="690"/>
              </a:spcBef>
            </a:pPr>
            <a:r>
              <a:rPr dirty="0" sz="700" spc="10" i="1">
                <a:latin typeface="ISOCPEUR"/>
                <a:cs typeface="ISOCPEUR"/>
              </a:rPr>
              <a:t>270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21" name="object 3221"/>
          <p:cNvSpPr txBox="1"/>
          <p:nvPr/>
        </p:nvSpPr>
        <p:spPr>
          <a:xfrm>
            <a:off x="7007729" y="8201059"/>
            <a:ext cx="118745" cy="1123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22" name="object 3222"/>
          <p:cNvSpPr txBox="1"/>
          <p:nvPr/>
        </p:nvSpPr>
        <p:spPr>
          <a:xfrm>
            <a:off x="7007729" y="8547640"/>
            <a:ext cx="118745" cy="1428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23" name="object 3223"/>
          <p:cNvSpPr txBox="1"/>
          <p:nvPr/>
        </p:nvSpPr>
        <p:spPr>
          <a:xfrm>
            <a:off x="6781052" y="8243632"/>
            <a:ext cx="118745" cy="1619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24" name="object 3224"/>
          <p:cNvSpPr txBox="1"/>
          <p:nvPr/>
        </p:nvSpPr>
        <p:spPr>
          <a:xfrm>
            <a:off x="6781052" y="10992208"/>
            <a:ext cx="118745" cy="2171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25" name="object 3225"/>
          <p:cNvSpPr txBox="1"/>
          <p:nvPr/>
        </p:nvSpPr>
        <p:spPr>
          <a:xfrm>
            <a:off x="7604780" y="9270879"/>
            <a:ext cx="118745" cy="2171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11550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26" name="object 3226"/>
          <p:cNvSpPr txBox="1"/>
          <p:nvPr/>
        </p:nvSpPr>
        <p:spPr>
          <a:xfrm>
            <a:off x="8262025" y="7669393"/>
            <a:ext cx="389890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П</a:t>
            </a:r>
            <a:r>
              <a:rPr dirty="0" sz="1450" spc="135" i="1">
                <a:latin typeface="ISOCPEUR"/>
                <a:cs typeface="ISOCPEUR"/>
              </a:rPr>
              <a:t>К</a:t>
            </a:r>
            <a:r>
              <a:rPr dirty="0" sz="1450" i="1">
                <a:latin typeface="ISOCPEUR"/>
                <a:cs typeface="ISOCPEUR"/>
              </a:rPr>
              <a:t>-1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227" name="object 3227"/>
          <p:cNvSpPr/>
          <p:nvPr/>
        </p:nvSpPr>
        <p:spPr>
          <a:xfrm>
            <a:off x="8307108" y="8412688"/>
            <a:ext cx="296545" cy="149225"/>
          </a:xfrm>
          <a:custGeom>
            <a:avLst/>
            <a:gdLst/>
            <a:ahLst/>
            <a:cxnLst/>
            <a:rect l="l" t="t" r="r" b="b"/>
            <a:pathLst>
              <a:path w="296545" h="149225">
                <a:moveTo>
                  <a:pt x="0" y="0"/>
                </a:moveTo>
                <a:lnTo>
                  <a:pt x="296501" y="0"/>
                </a:lnTo>
                <a:lnTo>
                  <a:pt x="296501" y="14875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8" name="object 3228"/>
          <p:cNvSpPr/>
          <p:nvPr/>
        </p:nvSpPr>
        <p:spPr>
          <a:xfrm>
            <a:off x="8603610" y="859787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9" name="object 3229"/>
          <p:cNvSpPr/>
          <p:nvPr/>
        </p:nvSpPr>
        <p:spPr>
          <a:xfrm>
            <a:off x="8603610" y="877699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0" name="object 3230"/>
          <p:cNvSpPr/>
          <p:nvPr/>
        </p:nvSpPr>
        <p:spPr>
          <a:xfrm>
            <a:off x="8603610" y="8956106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1" name="object 3231"/>
          <p:cNvSpPr/>
          <p:nvPr/>
        </p:nvSpPr>
        <p:spPr>
          <a:xfrm>
            <a:off x="8603610" y="913522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2" name="object 3232"/>
          <p:cNvSpPr/>
          <p:nvPr/>
        </p:nvSpPr>
        <p:spPr>
          <a:xfrm>
            <a:off x="8603610" y="931433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3" name="object 3233"/>
          <p:cNvSpPr/>
          <p:nvPr/>
        </p:nvSpPr>
        <p:spPr>
          <a:xfrm>
            <a:off x="8603610" y="9494464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4" name="object 3234"/>
          <p:cNvSpPr/>
          <p:nvPr/>
        </p:nvSpPr>
        <p:spPr>
          <a:xfrm>
            <a:off x="8603610" y="967358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5" name="object 3235"/>
          <p:cNvSpPr/>
          <p:nvPr/>
        </p:nvSpPr>
        <p:spPr>
          <a:xfrm>
            <a:off x="8603610" y="985269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6" name="object 3236"/>
          <p:cNvSpPr/>
          <p:nvPr/>
        </p:nvSpPr>
        <p:spPr>
          <a:xfrm>
            <a:off x="8603610" y="1003181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7" name="object 3237"/>
          <p:cNvSpPr/>
          <p:nvPr/>
        </p:nvSpPr>
        <p:spPr>
          <a:xfrm>
            <a:off x="8603610" y="10210926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8" name="object 3238"/>
          <p:cNvSpPr/>
          <p:nvPr/>
        </p:nvSpPr>
        <p:spPr>
          <a:xfrm>
            <a:off x="8603610" y="1039004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9" name="object 3239"/>
          <p:cNvSpPr/>
          <p:nvPr/>
        </p:nvSpPr>
        <p:spPr>
          <a:xfrm>
            <a:off x="8603610" y="10570168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0" name="object 3240"/>
          <p:cNvSpPr/>
          <p:nvPr/>
        </p:nvSpPr>
        <p:spPr>
          <a:xfrm>
            <a:off x="8603610" y="1074928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1" name="object 3241"/>
          <p:cNvSpPr/>
          <p:nvPr/>
        </p:nvSpPr>
        <p:spPr>
          <a:xfrm>
            <a:off x="8603610" y="1092839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2" name="object 3242"/>
          <p:cNvSpPr/>
          <p:nvPr/>
        </p:nvSpPr>
        <p:spPr>
          <a:xfrm>
            <a:off x="8603610" y="1110751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3" name="object 3243"/>
          <p:cNvSpPr/>
          <p:nvPr/>
        </p:nvSpPr>
        <p:spPr>
          <a:xfrm>
            <a:off x="8603610" y="1128663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4" name="object 3244"/>
          <p:cNvSpPr/>
          <p:nvPr/>
        </p:nvSpPr>
        <p:spPr>
          <a:xfrm>
            <a:off x="8603610" y="114657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5" name="object 3245"/>
          <p:cNvSpPr/>
          <p:nvPr/>
        </p:nvSpPr>
        <p:spPr>
          <a:xfrm>
            <a:off x="8603610" y="1164587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6" name="object 3246"/>
          <p:cNvSpPr/>
          <p:nvPr/>
        </p:nvSpPr>
        <p:spPr>
          <a:xfrm>
            <a:off x="8603610" y="118249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7" name="object 3247"/>
          <p:cNvSpPr/>
          <p:nvPr/>
        </p:nvSpPr>
        <p:spPr>
          <a:xfrm>
            <a:off x="8603610" y="1200410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8" name="object 3248"/>
          <p:cNvSpPr/>
          <p:nvPr/>
        </p:nvSpPr>
        <p:spPr>
          <a:xfrm>
            <a:off x="8603610" y="1218321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9" name="object 3249"/>
          <p:cNvSpPr/>
          <p:nvPr/>
        </p:nvSpPr>
        <p:spPr>
          <a:xfrm>
            <a:off x="8603610" y="1236233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0" name="object 3250"/>
          <p:cNvSpPr/>
          <p:nvPr/>
        </p:nvSpPr>
        <p:spPr>
          <a:xfrm>
            <a:off x="8603610" y="12542462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1" name="object 3251"/>
          <p:cNvSpPr/>
          <p:nvPr/>
        </p:nvSpPr>
        <p:spPr>
          <a:xfrm>
            <a:off x="8603610" y="12721577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2" name="object 3252"/>
          <p:cNvSpPr/>
          <p:nvPr/>
        </p:nvSpPr>
        <p:spPr>
          <a:xfrm>
            <a:off x="8603610" y="1290069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3" name="object 3253"/>
          <p:cNvSpPr/>
          <p:nvPr/>
        </p:nvSpPr>
        <p:spPr>
          <a:xfrm>
            <a:off x="8603610" y="1307980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4" name="object 3254"/>
          <p:cNvSpPr/>
          <p:nvPr/>
        </p:nvSpPr>
        <p:spPr>
          <a:xfrm>
            <a:off x="8603610" y="1325892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5" name="object 3255"/>
          <p:cNvSpPr/>
          <p:nvPr/>
        </p:nvSpPr>
        <p:spPr>
          <a:xfrm>
            <a:off x="8603610" y="1343803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6" name="object 3256"/>
          <p:cNvSpPr/>
          <p:nvPr/>
        </p:nvSpPr>
        <p:spPr>
          <a:xfrm>
            <a:off x="8473068" y="13618167"/>
            <a:ext cx="130810" cy="149225"/>
          </a:xfrm>
          <a:custGeom>
            <a:avLst/>
            <a:gdLst/>
            <a:ahLst/>
            <a:cxnLst/>
            <a:rect l="l" t="t" r="r" b="b"/>
            <a:pathLst>
              <a:path w="130809" h="149225">
                <a:moveTo>
                  <a:pt x="130541" y="0"/>
                </a:moveTo>
                <a:lnTo>
                  <a:pt x="130541" y="148756"/>
                </a:lnTo>
                <a:lnTo>
                  <a:pt x="0" y="14875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7" name="object 3257"/>
          <p:cNvSpPr/>
          <p:nvPr/>
        </p:nvSpPr>
        <p:spPr>
          <a:xfrm>
            <a:off x="8307108" y="13618167"/>
            <a:ext cx="129539" cy="149225"/>
          </a:xfrm>
          <a:custGeom>
            <a:avLst/>
            <a:gdLst/>
            <a:ahLst/>
            <a:cxnLst/>
            <a:rect l="l" t="t" r="r" b="b"/>
            <a:pathLst>
              <a:path w="129540" h="149225">
                <a:moveTo>
                  <a:pt x="129529" y="148756"/>
                </a:moveTo>
                <a:lnTo>
                  <a:pt x="0" y="148756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8" name="object 3258"/>
          <p:cNvSpPr/>
          <p:nvPr/>
        </p:nvSpPr>
        <p:spPr>
          <a:xfrm>
            <a:off x="8307108" y="1343803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9" name="object 3259"/>
          <p:cNvSpPr/>
          <p:nvPr/>
        </p:nvSpPr>
        <p:spPr>
          <a:xfrm>
            <a:off x="8307108" y="1325892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0" name="object 3260"/>
          <p:cNvSpPr/>
          <p:nvPr/>
        </p:nvSpPr>
        <p:spPr>
          <a:xfrm>
            <a:off x="8307108" y="1307980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1" name="object 3261"/>
          <p:cNvSpPr/>
          <p:nvPr/>
        </p:nvSpPr>
        <p:spPr>
          <a:xfrm>
            <a:off x="8307108" y="1290069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2" name="object 3262"/>
          <p:cNvSpPr/>
          <p:nvPr/>
        </p:nvSpPr>
        <p:spPr>
          <a:xfrm>
            <a:off x="8307108" y="12721577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3" name="object 3263"/>
          <p:cNvSpPr/>
          <p:nvPr/>
        </p:nvSpPr>
        <p:spPr>
          <a:xfrm>
            <a:off x="8307108" y="12542462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4" name="object 3264"/>
          <p:cNvSpPr/>
          <p:nvPr/>
        </p:nvSpPr>
        <p:spPr>
          <a:xfrm>
            <a:off x="8307108" y="1236233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5" name="object 3265"/>
          <p:cNvSpPr/>
          <p:nvPr/>
        </p:nvSpPr>
        <p:spPr>
          <a:xfrm>
            <a:off x="8307108" y="1218321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6" name="object 3266"/>
          <p:cNvSpPr/>
          <p:nvPr/>
        </p:nvSpPr>
        <p:spPr>
          <a:xfrm>
            <a:off x="8307108" y="1200410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7" name="object 3267"/>
          <p:cNvSpPr/>
          <p:nvPr/>
        </p:nvSpPr>
        <p:spPr>
          <a:xfrm>
            <a:off x="8307108" y="1182498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8" name="object 3268"/>
          <p:cNvSpPr/>
          <p:nvPr/>
        </p:nvSpPr>
        <p:spPr>
          <a:xfrm>
            <a:off x="8307108" y="1164587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9" name="object 3269"/>
          <p:cNvSpPr/>
          <p:nvPr/>
        </p:nvSpPr>
        <p:spPr>
          <a:xfrm>
            <a:off x="8307108" y="114657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0" name="object 3270"/>
          <p:cNvSpPr/>
          <p:nvPr/>
        </p:nvSpPr>
        <p:spPr>
          <a:xfrm>
            <a:off x="8307108" y="1128663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1" name="object 3271"/>
          <p:cNvSpPr/>
          <p:nvPr/>
        </p:nvSpPr>
        <p:spPr>
          <a:xfrm>
            <a:off x="8307108" y="1110751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2" name="object 3272"/>
          <p:cNvSpPr/>
          <p:nvPr/>
        </p:nvSpPr>
        <p:spPr>
          <a:xfrm>
            <a:off x="8307108" y="1092839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3" name="object 3273"/>
          <p:cNvSpPr/>
          <p:nvPr/>
        </p:nvSpPr>
        <p:spPr>
          <a:xfrm>
            <a:off x="8307108" y="1074928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4" name="object 3274"/>
          <p:cNvSpPr/>
          <p:nvPr/>
        </p:nvSpPr>
        <p:spPr>
          <a:xfrm>
            <a:off x="8307108" y="10570168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5" name="object 3275"/>
          <p:cNvSpPr/>
          <p:nvPr/>
        </p:nvSpPr>
        <p:spPr>
          <a:xfrm>
            <a:off x="8307108" y="1039004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6" name="object 3276"/>
          <p:cNvSpPr/>
          <p:nvPr/>
        </p:nvSpPr>
        <p:spPr>
          <a:xfrm>
            <a:off x="8307108" y="10210926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7" name="object 3277"/>
          <p:cNvSpPr/>
          <p:nvPr/>
        </p:nvSpPr>
        <p:spPr>
          <a:xfrm>
            <a:off x="8307108" y="1003181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8" name="object 3278"/>
          <p:cNvSpPr/>
          <p:nvPr/>
        </p:nvSpPr>
        <p:spPr>
          <a:xfrm>
            <a:off x="8307108" y="985269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9" name="object 3279"/>
          <p:cNvSpPr/>
          <p:nvPr/>
        </p:nvSpPr>
        <p:spPr>
          <a:xfrm>
            <a:off x="8307108" y="967358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0" name="object 3280"/>
          <p:cNvSpPr/>
          <p:nvPr/>
        </p:nvSpPr>
        <p:spPr>
          <a:xfrm>
            <a:off x="8307108" y="9494464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1" name="object 3281"/>
          <p:cNvSpPr/>
          <p:nvPr/>
        </p:nvSpPr>
        <p:spPr>
          <a:xfrm>
            <a:off x="8307108" y="931433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2" name="object 3282"/>
          <p:cNvSpPr/>
          <p:nvPr/>
        </p:nvSpPr>
        <p:spPr>
          <a:xfrm>
            <a:off x="8307108" y="913522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3" name="object 3283"/>
          <p:cNvSpPr/>
          <p:nvPr/>
        </p:nvSpPr>
        <p:spPr>
          <a:xfrm>
            <a:off x="8307108" y="8956106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4" name="object 3284"/>
          <p:cNvSpPr/>
          <p:nvPr/>
        </p:nvSpPr>
        <p:spPr>
          <a:xfrm>
            <a:off x="8307108" y="877699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5" name="object 3285"/>
          <p:cNvSpPr/>
          <p:nvPr/>
        </p:nvSpPr>
        <p:spPr>
          <a:xfrm>
            <a:off x="8307108" y="859787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6" name="object 3286"/>
          <p:cNvSpPr/>
          <p:nvPr/>
        </p:nvSpPr>
        <p:spPr>
          <a:xfrm>
            <a:off x="8307108" y="8412688"/>
            <a:ext cx="0" cy="149225"/>
          </a:xfrm>
          <a:custGeom>
            <a:avLst/>
            <a:gdLst/>
            <a:ahLst/>
            <a:cxnLst/>
            <a:rect l="l" t="t" r="r" b="b"/>
            <a:pathLst>
              <a:path w="0" h="149225">
                <a:moveTo>
                  <a:pt x="0" y="14875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7" name="object 3287"/>
          <p:cNvSpPr/>
          <p:nvPr/>
        </p:nvSpPr>
        <p:spPr>
          <a:xfrm>
            <a:off x="8360742" y="8221429"/>
            <a:ext cx="0" cy="5522595"/>
          </a:xfrm>
          <a:custGeom>
            <a:avLst/>
            <a:gdLst/>
            <a:ahLst/>
            <a:cxnLst/>
            <a:rect l="l" t="t" r="r" b="b"/>
            <a:pathLst>
              <a:path w="0" h="5522594">
                <a:moveTo>
                  <a:pt x="0" y="0"/>
                </a:moveTo>
                <a:lnTo>
                  <a:pt x="0" y="552221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8" name="object 3288"/>
          <p:cNvSpPr/>
          <p:nvPr/>
        </p:nvSpPr>
        <p:spPr>
          <a:xfrm>
            <a:off x="8548965" y="8221429"/>
            <a:ext cx="0" cy="5522595"/>
          </a:xfrm>
          <a:custGeom>
            <a:avLst/>
            <a:gdLst/>
            <a:ahLst/>
            <a:cxnLst/>
            <a:rect l="l" t="t" r="r" b="b"/>
            <a:pathLst>
              <a:path w="0" h="5522594">
                <a:moveTo>
                  <a:pt x="0" y="0"/>
                </a:moveTo>
                <a:lnTo>
                  <a:pt x="0" y="552221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9" name="object 3289"/>
          <p:cNvSpPr/>
          <p:nvPr/>
        </p:nvSpPr>
        <p:spPr>
          <a:xfrm>
            <a:off x="8349610" y="8435963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0" name="object 3290"/>
          <p:cNvSpPr/>
          <p:nvPr/>
        </p:nvSpPr>
        <p:spPr>
          <a:xfrm>
            <a:off x="8521642" y="8221429"/>
            <a:ext cx="0" cy="5522595"/>
          </a:xfrm>
          <a:custGeom>
            <a:avLst/>
            <a:gdLst/>
            <a:ahLst/>
            <a:cxnLst/>
            <a:rect l="l" t="t" r="r" b="b"/>
            <a:pathLst>
              <a:path w="0" h="5522594">
                <a:moveTo>
                  <a:pt x="0" y="0"/>
                </a:moveTo>
                <a:lnTo>
                  <a:pt x="0" y="552221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1" name="object 3291"/>
          <p:cNvSpPr/>
          <p:nvPr/>
        </p:nvSpPr>
        <p:spPr>
          <a:xfrm>
            <a:off x="8388064" y="8221429"/>
            <a:ext cx="0" cy="5522595"/>
          </a:xfrm>
          <a:custGeom>
            <a:avLst/>
            <a:gdLst/>
            <a:ahLst/>
            <a:cxnLst/>
            <a:rect l="l" t="t" r="r" b="b"/>
            <a:pathLst>
              <a:path w="0" h="5522594">
                <a:moveTo>
                  <a:pt x="0" y="0"/>
                </a:moveTo>
                <a:lnTo>
                  <a:pt x="0" y="552221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2" name="object 3292"/>
          <p:cNvSpPr/>
          <p:nvPr/>
        </p:nvSpPr>
        <p:spPr>
          <a:xfrm>
            <a:off x="8454853" y="8221429"/>
            <a:ext cx="0" cy="5522595"/>
          </a:xfrm>
          <a:custGeom>
            <a:avLst/>
            <a:gdLst/>
            <a:ahLst/>
            <a:cxnLst/>
            <a:rect l="l" t="t" r="r" b="b"/>
            <a:pathLst>
              <a:path w="0" h="5522594">
                <a:moveTo>
                  <a:pt x="0" y="0"/>
                </a:moveTo>
                <a:lnTo>
                  <a:pt x="0" y="552221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3" name="object 3293"/>
          <p:cNvSpPr/>
          <p:nvPr/>
        </p:nvSpPr>
        <p:spPr>
          <a:xfrm>
            <a:off x="8349610" y="8532098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4" name="object 3294"/>
          <p:cNvSpPr/>
          <p:nvPr/>
        </p:nvSpPr>
        <p:spPr>
          <a:xfrm>
            <a:off x="8349610" y="8627222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5" name="object 3295"/>
          <p:cNvSpPr/>
          <p:nvPr/>
        </p:nvSpPr>
        <p:spPr>
          <a:xfrm>
            <a:off x="8349610" y="8723357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6" name="object 3296"/>
          <p:cNvSpPr/>
          <p:nvPr/>
        </p:nvSpPr>
        <p:spPr>
          <a:xfrm>
            <a:off x="8349610" y="8818481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7" name="object 3297"/>
          <p:cNvSpPr/>
          <p:nvPr/>
        </p:nvSpPr>
        <p:spPr>
          <a:xfrm>
            <a:off x="8349610" y="8914616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8" name="object 3298"/>
          <p:cNvSpPr/>
          <p:nvPr/>
        </p:nvSpPr>
        <p:spPr>
          <a:xfrm>
            <a:off x="8349610" y="9009739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9" name="object 3299"/>
          <p:cNvSpPr/>
          <p:nvPr/>
        </p:nvSpPr>
        <p:spPr>
          <a:xfrm>
            <a:off x="8349610" y="910587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0" name="object 3300"/>
          <p:cNvSpPr/>
          <p:nvPr/>
        </p:nvSpPr>
        <p:spPr>
          <a:xfrm>
            <a:off x="8349610" y="9200998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1" name="object 3301"/>
          <p:cNvSpPr/>
          <p:nvPr/>
        </p:nvSpPr>
        <p:spPr>
          <a:xfrm>
            <a:off x="8349610" y="9297134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2" name="object 3302"/>
          <p:cNvSpPr/>
          <p:nvPr/>
        </p:nvSpPr>
        <p:spPr>
          <a:xfrm>
            <a:off x="8349610" y="9392257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3" name="object 3303"/>
          <p:cNvSpPr/>
          <p:nvPr/>
        </p:nvSpPr>
        <p:spPr>
          <a:xfrm>
            <a:off x="8349610" y="9488392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4" name="object 3304"/>
          <p:cNvSpPr/>
          <p:nvPr/>
        </p:nvSpPr>
        <p:spPr>
          <a:xfrm>
            <a:off x="8349610" y="9583516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5" name="object 3305"/>
          <p:cNvSpPr/>
          <p:nvPr/>
        </p:nvSpPr>
        <p:spPr>
          <a:xfrm>
            <a:off x="8349610" y="9679651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6" name="object 3306"/>
          <p:cNvSpPr/>
          <p:nvPr/>
        </p:nvSpPr>
        <p:spPr>
          <a:xfrm>
            <a:off x="8349610" y="977477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7" name="object 3307"/>
          <p:cNvSpPr/>
          <p:nvPr/>
        </p:nvSpPr>
        <p:spPr>
          <a:xfrm>
            <a:off x="8349610" y="9870910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8" name="object 3308"/>
          <p:cNvSpPr/>
          <p:nvPr/>
        </p:nvSpPr>
        <p:spPr>
          <a:xfrm>
            <a:off x="8349610" y="9966034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9" name="object 3309"/>
          <p:cNvSpPr/>
          <p:nvPr/>
        </p:nvSpPr>
        <p:spPr>
          <a:xfrm>
            <a:off x="8349610" y="10062169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0" name="object 3310"/>
          <p:cNvSpPr/>
          <p:nvPr/>
        </p:nvSpPr>
        <p:spPr>
          <a:xfrm>
            <a:off x="8349610" y="10157293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1" name="object 3311"/>
          <p:cNvSpPr/>
          <p:nvPr/>
        </p:nvSpPr>
        <p:spPr>
          <a:xfrm>
            <a:off x="8349610" y="10253428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2" name="object 3312"/>
          <p:cNvSpPr/>
          <p:nvPr/>
        </p:nvSpPr>
        <p:spPr>
          <a:xfrm>
            <a:off x="8349610" y="10348551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3" name="object 3313"/>
          <p:cNvSpPr/>
          <p:nvPr/>
        </p:nvSpPr>
        <p:spPr>
          <a:xfrm>
            <a:off x="8349610" y="10444687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4" name="object 3314"/>
          <p:cNvSpPr/>
          <p:nvPr/>
        </p:nvSpPr>
        <p:spPr>
          <a:xfrm>
            <a:off x="8349610" y="10539810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5" name="object 3315"/>
          <p:cNvSpPr/>
          <p:nvPr/>
        </p:nvSpPr>
        <p:spPr>
          <a:xfrm>
            <a:off x="8349610" y="10635946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6" name="object 3316"/>
          <p:cNvSpPr/>
          <p:nvPr/>
        </p:nvSpPr>
        <p:spPr>
          <a:xfrm>
            <a:off x="8349610" y="10731069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7" name="object 3317"/>
          <p:cNvSpPr/>
          <p:nvPr/>
        </p:nvSpPr>
        <p:spPr>
          <a:xfrm>
            <a:off x="8349610" y="1082720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8" name="object 3318"/>
          <p:cNvSpPr/>
          <p:nvPr/>
        </p:nvSpPr>
        <p:spPr>
          <a:xfrm>
            <a:off x="8349610" y="10922327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9" name="object 3319"/>
          <p:cNvSpPr/>
          <p:nvPr/>
        </p:nvSpPr>
        <p:spPr>
          <a:xfrm>
            <a:off x="8349610" y="11018463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0" name="object 3320"/>
          <p:cNvSpPr/>
          <p:nvPr/>
        </p:nvSpPr>
        <p:spPr>
          <a:xfrm>
            <a:off x="8349610" y="11113586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1" name="object 3321"/>
          <p:cNvSpPr/>
          <p:nvPr/>
        </p:nvSpPr>
        <p:spPr>
          <a:xfrm>
            <a:off x="8349610" y="11209721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2" name="object 3322"/>
          <p:cNvSpPr/>
          <p:nvPr/>
        </p:nvSpPr>
        <p:spPr>
          <a:xfrm>
            <a:off x="8349610" y="1130484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3" name="object 3323"/>
          <p:cNvSpPr/>
          <p:nvPr/>
        </p:nvSpPr>
        <p:spPr>
          <a:xfrm>
            <a:off x="8349610" y="11400980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4" name="object 3324"/>
          <p:cNvSpPr/>
          <p:nvPr/>
        </p:nvSpPr>
        <p:spPr>
          <a:xfrm>
            <a:off x="8349610" y="11496104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5" name="object 3325"/>
          <p:cNvSpPr/>
          <p:nvPr/>
        </p:nvSpPr>
        <p:spPr>
          <a:xfrm>
            <a:off x="8349610" y="11592239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6" name="object 3326"/>
          <p:cNvSpPr/>
          <p:nvPr/>
        </p:nvSpPr>
        <p:spPr>
          <a:xfrm>
            <a:off x="8349610" y="11687363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7" name="object 3327"/>
          <p:cNvSpPr/>
          <p:nvPr/>
        </p:nvSpPr>
        <p:spPr>
          <a:xfrm>
            <a:off x="8349610" y="11782487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8" name="object 3328"/>
          <p:cNvSpPr/>
          <p:nvPr/>
        </p:nvSpPr>
        <p:spPr>
          <a:xfrm>
            <a:off x="8349610" y="11878622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9" name="object 3329"/>
          <p:cNvSpPr/>
          <p:nvPr/>
        </p:nvSpPr>
        <p:spPr>
          <a:xfrm>
            <a:off x="8349610" y="1197374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0" name="object 3330"/>
          <p:cNvSpPr/>
          <p:nvPr/>
        </p:nvSpPr>
        <p:spPr>
          <a:xfrm>
            <a:off x="8349610" y="12069881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1" name="object 3331"/>
          <p:cNvSpPr/>
          <p:nvPr/>
        </p:nvSpPr>
        <p:spPr>
          <a:xfrm>
            <a:off x="8349610" y="12165003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2" name="object 3332"/>
          <p:cNvSpPr/>
          <p:nvPr/>
        </p:nvSpPr>
        <p:spPr>
          <a:xfrm>
            <a:off x="8349610" y="12261139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3" name="object 3333"/>
          <p:cNvSpPr/>
          <p:nvPr/>
        </p:nvSpPr>
        <p:spPr>
          <a:xfrm>
            <a:off x="8349610" y="12356262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4" name="object 3334"/>
          <p:cNvSpPr/>
          <p:nvPr/>
        </p:nvSpPr>
        <p:spPr>
          <a:xfrm>
            <a:off x="8349610" y="12452398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5" name="object 3335"/>
          <p:cNvSpPr/>
          <p:nvPr/>
        </p:nvSpPr>
        <p:spPr>
          <a:xfrm>
            <a:off x="8349610" y="12547521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6" name="object 3336"/>
          <p:cNvSpPr/>
          <p:nvPr/>
        </p:nvSpPr>
        <p:spPr>
          <a:xfrm>
            <a:off x="8349610" y="12643657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7" name="object 3337"/>
          <p:cNvSpPr/>
          <p:nvPr/>
        </p:nvSpPr>
        <p:spPr>
          <a:xfrm>
            <a:off x="8349610" y="12738780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8" name="object 3338"/>
          <p:cNvSpPr/>
          <p:nvPr/>
        </p:nvSpPr>
        <p:spPr>
          <a:xfrm>
            <a:off x="8349610" y="1283491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9" name="object 3339"/>
          <p:cNvSpPr/>
          <p:nvPr/>
        </p:nvSpPr>
        <p:spPr>
          <a:xfrm>
            <a:off x="8349610" y="12930039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0" name="object 3340"/>
          <p:cNvSpPr/>
          <p:nvPr/>
        </p:nvSpPr>
        <p:spPr>
          <a:xfrm>
            <a:off x="8349610" y="1302617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1" name="object 3341"/>
          <p:cNvSpPr/>
          <p:nvPr/>
        </p:nvSpPr>
        <p:spPr>
          <a:xfrm>
            <a:off x="8349610" y="13121298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2" name="object 3342"/>
          <p:cNvSpPr/>
          <p:nvPr/>
        </p:nvSpPr>
        <p:spPr>
          <a:xfrm>
            <a:off x="8349610" y="13217433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3" name="object 3343"/>
          <p:cNvSpPr/>
          <p:nvPr/>
        </p:nvSpPr>
        <p:spPr>
          <a:xfrm>
            <a:off x="8349610" y="13312557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4" name="object 3344"/>
          <p:cNvSpPr/>
          <p:nvPr/>
        </p:nvSpPr>
        <p:spPr>
          <a:xfrm>
            <a:off x="8349610" y="13408693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5" name="object 3345"/>
          <p:cNvSpPr/>
          <p:nvPr/>
        </p:nvSpPr>
        <p:spPr>
          <a:xfrm>
            <a:off x="8349610" y="13503816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6" name="object 3346"/>
          <p:cNvSpPr/>
          <p:nvPr/>
        </p:nvSpPr>
        <p:spPr>
          <a:xfrm>
            <a:off x="8349610" y="13599951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7" name="object 3347"/>
          <p:cNvSpPr/>
          <p:nvPr/>
        </p:nvSpPr>
        <p:spPr>
          <a:xfrm>
            <a:off x="8349610" y="13695074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8" name="object 3348"/>
          <p:cNvSpPr/>
          <p:nvPr/>
        </p:nvSpPr>
        <p:spPr>
          <a:xfrm>
            <a:off x="8548965" y="10073300"/>
            <a:ext cx="29845" cy="180340"/>
          </a:xfrm>
          <a:custGeom>
            <a:avLst/>
            <a:gdLst/>
            <a:ahLst/>
            <a:cxnLst/>
            <a:rect l="l" t="t" r="r" b="b"/>
            <a:pathLst>
              <a:path w="29845" h="180340">
                <a:moveTo>
                  <a:pt x="3035" y="180127"/>
                </a:moveTo>
                <a:lnTo>
                  <a:pt x="3035" y="141673"/>
                </a:lnTo>
                <a:lnTo>
                  <a:pt x="29346" y="113338"/>
                </a:lnTo>
                <a:lnTo>
                  <a:pt x="29346" y="65776"/>
                </a:lnTo>
                <a:lnTo>
                  <a:pt x="3035" y="38454"/>
                </a:lnTo>
                <a:lnTo>
                  <a:pt x="3035" y="0"/>
                </a:lnTo>
                <a:lnTo>
                  <a:pt x="0" y="0"/>
                </a:lnTo>
                <a:lnTo>
                  <a:pt x="0" y="39466"/>
                </a:lnTo>
                <a:lnTo>
                  <a:pt x="26310" y="66788"/>
                </a:lnTo>
                <a:lnTo>
                  <a:pt x="26310" y="112326"/>
                </a:lnTo>
                <a:lnTo>
                  <a:pt x="0" y="140661"/>
                </a:lnTo>
                <a:lnTo>
                  <a:pt x="0" y="180127"/>
                </a:lnTo>
                <a:lnTo>
                  <a:pt x="3035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9" name="object 3349"/>
          <p:cNvSpPr/>
          <p:nvPr/>
        </p:nvSpPr>
        <p:spPr>
          <a:xfrm>
            <a:off x="8332407" y="10073300"/>
            <a:ext cx="28575" cy="180340"/>
          </a:xfrm>
          <a:custGeom>
            <a:avLst/>
            <a:gdLst/>
            <a:ahLst/>
            <a:cxnLst/>
            <a:rect l="l" t="t" r="r" b="b"/>
            <a:pathLst>
              <a:path w="28575" h="180340">
                <a:moveTo>
                  <a:pt x="26310" y="180127"/>
                </a:moveTo>
                <a:lnTo>
                  <a:pt x="26310" y="141673"/>
                </a:lnTo>
                <a:lnTo>
                  <a:pt x="0" y="113338"/>
                </a:lnTo>
                <a:lnTo>
                  <a:pt x="0" y="65776"/>
                </a:lnTo>
                <a:lnTo>
                  <a:pt x="26310" y="38454"/>
                </a:lnTo>
                <a:lnTo>
                  <a:pt x="26310" y="0"/>
                </a:lnTo>
                <a:lnTo>
                  <a:pt x="28334" y="0"/>
                </a:lnTo>
                <a:lnTo>
                  <a:pt x="28334" y="39466"/>
                </a:lnTo>
                <a:lnTo>
                  <a:pt x="2023" y="66788"/>
                </a:lnTo>
                <a:lnTo>
                  <a:pt x="2023" y="112326"/>
                </a:lnTo>
                <a:lnTo>
                  <a:pt x="28334" y="140661"/>
                </a:lnTo>
                <a:lnTo>
                  <a:pt x="28334" y="180127"/>
                </a:lnTo>
                <a:lnTo>
                  <a:pt x="26310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0" name="object 3350"/>
          <p:cNvSpPr/>
          <p:nvPr/>
        </p:nvSpPr>
        <p:spPr>
          <a:xfrm>
            <a:off x="8548965" y="9355827"/>
            <a:ext cx="29845" cy="180340"/>
          </a:xfrm>
          <a:custGeom>
            <a:avLst/>
            <a:gdLst/>
            <a:ahLst/>
            <a:cxnLst/>
            <a:rect l="l" t="t" r="r" b="b"/>
            <a:pathLst>
              <a:path w="29845" h="180340">
                <a:moveTo>
                  <a:pt x="3035" y="180127"/>
                </a:moveTo>
                <a:lnTo>
                  <a:pt x="3035" y="141673"/>
                </a:lnTo>
                <a:lnTo>
                  <a:pt x="29346" y="114350"/>
                </a:lnTo>
                <a:lnTo>
                  <a:pt x="29346" y="65776"/>
                </a:lnTo>
                <a:lnTo>
                  <a:pt x="3035" y="38454"/>
                </a:lnTo>
                <a:lnTo>
                  <a:pt x="3035" y="0"/>
                </a:lnTo>
                <a:lnTo>
                  <a:pt x="0" y="0"/>
                </a:lnTo>
                <a:lnTo>
                  <a:pt x="0" y="39466"/>
                </a:lnTo>
                <a:lnTo>
                  <a:pt x="26310" y="66788"/>
                </a:lnTo>
                <a:lnTo>
                  <a:pt x="26310" y="113338"/>
                </a:lnTo>
                <a:lnTo>
                  <a:pt x="0" y="140661"/>
                </a:lnTo>
                <a:lnTo>
                  <a:pt x="0" y="180127"/>
                </a:lnTo>
                <a:lnTo>
                  <a:pt x="3035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1" name="object 3351"/>
          <p:cNvSpPr/>
          <p:nvPr/>
        </p:nvSpPr>
        <p:spPr>
          <a:xfrm>
            <a:off x="8332407" y="9355827"/>
            <a:ext cx="28575" cy="180340"/>
          </a:xfrm>
          <a:custGeom>
            <a:avLst/>
            <a:gdLst/>
            <a:ahLst/>
            <a:cxnLst/>
            <a:rect l="l" t="t" r="r" b="b"/>
            <a:pathLst>
              <a:path w="28575" h="180340">
                <a:moveTo>
                  <a:pt x="26310" y="180127"/>
                </a:moveTo>
                <a:lnTo>
                  <a:pt x="26310" y="141673"/>
                </a:lnTo>
                <a:lnTo>
                  <a:pt x="0" y="114350"/>
                </a:lnTo>
                <a:lnTo>
                  <a:pt x="0" y="65776"/>
                </a:lnTo>
                <a:lnTo>
                  <a:pt x="26310" y="38454"/>
                </a:lnTo>
                <a:lnTo>
                  <a:pt x="26310" y="0"/>
                </a:lnTo>
                <a:lnTo>
                  <a:pt x="28334" y="0"/>
                </a:lnTo>
                <a:lnTo>
                  <a:pt x="28334" y="39466"/>
                </a:lnTo>
                <a:lnTo>
                  <a:pt x="2023" y="66788"/>
                </a:lnTo>
                <a:lnTo>
                  <a:pt x="2023" y="113338"/>
                </a:lnTo>
                <a:lnTo>
                  <a:pt x="28334" y="140661"/>
                </a:lnTo>
                <a:lnTo>
                  <a:pt x="28334" y="180127"/>
                </a:lnTo>
                <a:lnTo>
                  <a:pt x="26310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2" name="object 3352"/>
          <p:cNvSpPr/>
          <p:nvPr/>
        </p:nvSpPr>
        <p:spPr>
          <a:xfrm>
            <a:off x="8548965" y="8639365"/>
            <a:ext cx="29845" cy="179705"/>
          </a:xfrm>
          <a:custGeom>
            <a:avLst/>
            <a:gdLst/>
            <a:ahLst/>
            <a:cxnLst/>
            <a:rect l="l" t="t" r="r" b="b"/>
            <a:pathLst>
              <a:path w="29845" h="179704">
                <a:moveTo>
                  <a:pt x="3035" y="179115"/>
                </a:moveTo>
                <a:lnTo>
                  <a:pt x="3035" y="141673"/>
                </a:lnTo>
                <a:lnTo>
                  <a:pt x="29346" y="113338"/>
                </a:lnTo>
                <a:lnTo>
                  <a:pt x="29346" y="65776"/>
                </a:lnTo>
                <a:lnTo>
                  <a:pt x="3035" y="37442"/>
                </a:lnTo>
                <a:lnTo>
                  <a:pt x="3035" y="0"/>
                </a:lnTo>
                <a:lnTo>
                  <a:pt x="0" y="0"/>
                </a:lnTo>
                <a:lnTo>
                  <a:pt x="0" y="38454"/>
                </a:lnTo>
                <a:lnTo>
                  <a:pt x="26310" y="66788"/>
                </a:lnTo>
                <a:lnTo>
                  <a:pt x="26310" y="112326"/>
                </a:lnTo>
                <a:lnTo>
                  <a:pt x="0" y="140661"/>
                </a:lnTo>
                <a:lnTo>
                  <a:pt x="0" y="179115"/>
                </a:lnTo>
                <a:lnTo>
                  <a:pt x="3035" y="1791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3" name="object 3353"/>
          <p:cNvSpPr/>
          <p:nvPr/>
        </p:nvSpPr>
        <p:spPr>
          <a:xfrm>
            <a:off x="8332407" y="8639365"/>
            <a:ext cx="28575" cy="179705"/>
          </a:xfrm>
          <a:custGeom>
            <a:avLst/>
            <a:gdLst/>
            <a:ahLst/>
            <a:cxnLst/>
            <a:rect l="l" t="t" r="r" b="b"/>
            <a:pathLst>
              <a:path w="28575" h="179704">
                <a:moveTo>
                  <a:pt x="26310" y="179115"/>
                </a:moveTo>
                <a:lnTo>
                  <a:pt x="26310" y="141673"/>
                </a:lnTo>
                <a:lnTo>
                  <a:pt x="0" y="113338"/>
                </a:lnTo>
                <a:lnTo>
                  <a:pt x="0" y="65776"/>
                </a:lnTo>
                <a:lnTo>
                  <a:pt x="26310" y="37442"/>
                </a:lnTo>
                <a:lnTo>
                  <a:pt x="26310" y="0"/>
                </a:lnTo>
                <a:lnTo>
                  <a:pt x="28334" y="0"/>
                </a:lnTo>
                <a:lnTo>
                  <a:pt x="28334" y="38454"/>
                </a:lnTo>
                <a:lnTo>
                  <a:pt x="2023" y="66788"/>
                </a:lnTo>
                <a:lnTo>
                  <a:pt x="2023" y="112326"/>
                </a:lnTo>
                <a:lnTo>
                  <a:pt x="28334" y="140661"/>
                </a:lnTo>
                <a:lnTo>
                  <a:pt x="28334" y="179115"/>
                </a:lnTo>
                <a:lnTo>
                  <a:pt x="26310" y="1791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4" name="object 3354"/>
          <p:cNvSpPr txBox="1"/>
          <p:nvPr/>
        </p:nvSpPr>
        <p:spPr>
          <a:xfrm>
            <a:off x="8667818" y="8056448"/>
            <a:ext cx="565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55" name="object 3355"/>
          <p:cNvSpPr/>
          <p:nvPr/>
        </p:nvSpPr>
        <p:spPr>
          <a:xfrm>
            <a:off x="8360742" y="8152617"/>
            <a:ext cx="301625" cy="170180"/>
          </a:xfrm>
          <a:custGeom>
            <a:avLst/>
            <a:gdLst/>
            <a:ahLst/>
            <a:cxnLst/>
            <a:rect l="l" t="t" r="r" b="b"/>
            <a:pathLst>
              <a:path w="301625" h="170179">
                <a:moveTo>
                  <a:pt x="0" y="135601"/>
                </a:moveTo>
                <a:lnTo>
                  <a:pt x="301561" y="0"/>
                </a:lnTo>
                <a:lnTo>
                  <a:pt x="27322" y="1700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6" name="object 3356"/>
          <p:cNvSpPr/>
          <p:nvPr/>
        </p:nvSpPr>
        <p:spPr>
          <a:xfrm>
            <a:off x="8454853" y="8152617"/>
            <a:ext cx="207645" cy="130810"/>
          </a:xfrm>
          <a:custGeom>
            <a:avLst/>
            <a:gdLst/>
            <a:ahLst/>
            <a:cxnLst/>
            <a:rect l="l" t="t" r="r" b="b"/>
            <a:pathLst>
              <a:path w="207645" h="130809">
                <a:moveTo>
                  <a:pt x="0" y="129529"/>
                </a:moveTo>
                <a:lnTo>
                  <a:pt x="207450" y="0"/>
                </a:lnTo>
                <a:lnTo>
                  <a:pt x="66788" y="1305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7" name="object 3357"/>
          <p:cNvSpPr/>
          <p:nvPr/>
        </p:nvSpPr>
        <p:spPr>
          <a:xfrm>
            <a:off x="8548965" y="8152617"/>
            <a:ext cx="171450" cy="127000"/>
          </a:xfrm>
          <a:custGeom>
            <a:avLst/>
            <a:gdLst/>
            <a:ahLst/>
            <a:cxnLst/>
            <a:rect l="l" t="t" r="r" b="b"/>
            <a:pathLst>
              <a:path w="171450" h="127000">
                <a:moveTo>
                  <a:pt x="0" y="126493"/>
                </a:moveTo>
                <a:lnTo>
                  <a:pt x="113338" y="0"/>
                </a:lnTo>
                <a:lnTo>
                  <a:pt x="137625" y="0"/>
                </a:lnTo>
                <a:lnTo>
                  <a:pt x="1710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8" name="object 3358"/>
          <p:cNvSpPr/>
          <p:nvPr/>
        </p:nvSpPr>
        <p:spPr>
          <a:xfrm>
            <a:off x="8596527" y="8435963"/>
            <a:ext cx="492125" cy="0"/>
          </a:xfrm>
          <a:custGeom>
            <a:avLst/>
            <a:gdLst/>
            <a:ahLst/>
            <a:cxnLst/>
            <a:rect l="l" t="t" r="r" b="b"/>
            <a:pathLst>
              <a:path w="492125" h="0">
                <a:moveTo>
                  <a:pt x="0" y="0"/>
                </a:moveTo>
                <a:lnTo>
                  <a:pt x="4918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9" name="object 3359"/>
          <p:cNvSpPr/>
          <p:nvPr/>
        </p:nvSpPr>
        <p:spPr>
          <a:xfrm>
            <a:off x="8596527" y="13695074"/>
            <a:ext cx="492125" cy="0"/>
          </a:xfrm>
          <a:custGeom>
            <a:avLst/>
            <a:gdLst/>
            <a:ahLst/>
            <a:cxnLst/>
            <a:rect l="l" t="t" r="r" b="b"/>
            <a:pathLst>
              <a:path w="492125" h="0">
                <a:moveTo>
                  <a:pt x="0" y="0"/>
                </a:moveTo>
                <a:lnTo>
                  <a:pt x="4918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0" name="object 3360"/>
          <p:cNvSpPr/>
          <p:nvPr/>
        </p:nvSpPr>
        <p:spPr>
          <a:xfrm>
            <a:off x="9057976" y="8406617"/>
            <a:ext cx="0" cy="5319395"/>
          </a:xfrm>
          <a:custGeom>
            <a:avLst/>
            <a:gdLst/>
            <a:ahLst/>
            <a:cxnLst/>
            <a:rect l="l" t="t" r="r" b="b"/>
            <a:pathLst>
              <a:path w="0" h="5319394">
                <a:moveTo>
                  <a:pt x="0" y="0"/>
                </a:moveTo>
                <a:lnTo>
                  <a:pt x="0" y="53188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1" name="object 3361"/>
          <p:cNvSpPr/>
          <p:nvPr/>
        </p:nvSpPr>
        <p:spPr>
          <a:xfrm>
            <a:off x="9034702" y="841268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2" name="object 3362"/>
          <p:cNvSpPr/>
          <p:nvPr/>
        </p:nvSpPr>
        <p:spPr>
          <a:xfrm>
            <a:off x="9034702" y="1367179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3" name="object 3363"/>
          <p:cNvSpPr txBox="1"/>
          <p:nvPr/>
        </p:nvSpPr>
        <p:spPr>
          <a:xfrm>
            <a:off x="8950676" y="9230734"/>
            <a:ext cx="118745" cy="5264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200*55=11000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64" name="object 3364"/>
          <p:cNvSpPr txBox="1"/>
          <p:nvPr/>
        </p:nvSpPr>
        <p:spPr>
          <a:xfrm>
            <a:off x="8828719" y="8157643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65" name="object 3365"/>
          <p:cNvSpPr txBox="1"/>
          <p:nvPr/>
        </p:nvSpPr>
        <p:spPr>
          <a:xfrm>
            <a:off x="8680973" y="8257826"/>
            <a:ext cx="366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крок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66" name="object 3366"/>
          <p:cNvSpPr/>
          <p:nvPr/>
        </p:nvSpPr>
        <p:spPr>
          <a:xfrm>
            <a:off x="8489260" y="8259884"/>
            <a:ext cx="549910" cy="176530"/>
          </a:xfrm>
          <a:custGeom>
            <a:avLst/>
            <a:gdLst/>
            <a:ahLst/>
            <a:cxnLst/>
            <a:rect l="l" t="t" r="r" b="b"/>
            <a:pathLst>
              <a:path w="549909" h="176529">
                <a:moveTo>
                  <a:pt x="0" y="176079"/>
                </a:moveTo>
                <a:lnTo>
                  <a:pt x="176079" y="0"/>
                </a:lnTo>
                <a:lnTo>
                  <a:pt x="199354" y="0"/>
                </a:lnTo>
                <a:lnTo>
                  <a:pt x="54948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7" name="object 3367"/>
          <p:cNvSpPr/>
          <p:nvPr/>
        </p:nvSpPr>
        <p:spPr>
          <a:xfrm>
            <a:off x="8851538" y="9212129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29">
                <a:moveTo>
                  <a:pt x="0" y="2398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8" name="object 3368"/>
          <p:cNvSpPr/>
          <p:nvPr/>
        </p:nvSpPr>
        <p:spPr>
          <a:xfrm>
            <a:off x="8833323" y="9331540"/>
            <a:ext cx="36830" cy="120650"/>
          </a:xfrm>
          <a:custGeom>
            <a:avLst/>
            <a:gdLst/>
            <a:ahLst/>
            <a:cxnLst/>
            <a:rect l="l" t="t" r="r" b="b"/>
            <a:pathLst>
              <a:path w="36829" h="120650">
                <a:moveTo>
                  <a:pt x="36430" y="0"/>
                </a:moveTo>
                <a:lnTo>
                  <a:pt x="0" y="0"/>
                </a:lnTo>
                <a:lnTo>
                  <a:pt x="18215" y="120422"/>
                </a:lnTo>
                <a:lnTo>
                  <a:pt x="36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9" name="object 3369"/>
          <p:cNvSpPr/>
          <p:nvPr/>
        </p:nvSpPr>
        <p:spPr>
          <a:xfrm>
            <a:off x="8833323" y="9331540"/>
            <a:ext cx="36830" cy="120650"/>
          </a:xfrm>
          <a:custGeom>
            <a:avLst/>
            <a:gdLst/>
            <a:ahLst/>
            <a:cxnLst/>
            <a:rect l="l" t="t" r="r" b="b"/>
            <a:pathLst>
              <a:path w="36829" h="120650">
                <a:moveTo>
                  <a:pt x="36430" y="0"/>
                </a:moveTo>
                <a:lnTo>
                  <a:pt x="18215" y="120422"/>
                </a:lnTo>
                <a:lnTo>
                  <a:pt x="0" y="0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0" name="object 3370"/>
          <p:cNvSpPr/>
          <p:nvPr/>
        </p:nvSpPr>
        <p:spPr>
          <a:xfrm>
            <a:off x="8660279" y="9451962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1" name="object 3371"/>
          <p:cNvSpPr/>
          <p:nvPr/>
        </p:nvSpPr>
        <p:spPr>
          <a:xfrm>
            <a:off x="8660279" y="9445890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5" h="12700">
                <a:moveTo>
                  <a:pt x="238820" y="12143"/>
                </a:moveTo>
                <a:lnTo>
                  <a:pt x="238820" y="0"/>
                </a:lnTo>
                <a:lnTo>
                  <a:pt x="0" y="12143"/>
                </a:lnTo>
                <a:lnTo>
                  <a:pt x="238820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2" name="object 3372"/>
          <p:cNvSpPr/>
          <p:nvPr/>
        </p:nvSpPr>
        <p:spPr>
          <a:xfrm>
            <a:off x="8660279" y="9445890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5" h="12700">
                <a:moveTo>
                  <a:pt x="238820" y="0"/>
                </a:moveTo>
                <a:lnTo>
                  <a:pt x="0" y="12143"/>
                </a:lnTo>
                <a:lnTo>
                  <a:pt x="0" y="0"/>
                </a:lnTo>
                <a:lnTo>
                  <a:pt x="23882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3" name="object 3373"/>
          <p:cNvSpPr/>
          <p:nvPr/>
        </p:nvSpPr>
        <p:spPr>
          <a:xfrm>
            <a:off x="8067276" y="9212129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29">
                <a:moveTo>
                  <a:pt x="0" y="2398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4" name="object 3374"/>
          <p:cNvSpPr/>
          <p:nvPr/>
        </p:nvSpPr>
        <p:spPr>
          <a:xfrm>
            <a:off x="8049061" y="9331540"/>
            <a:ext cx="36830" cy="120650"/>
          </a:xfrm>
          <a:custGeom>
            <a:avLst/>
            <a:gdLst/>
            <a:ahLst/>
            <a:cxnLst/>
            <a:rect l="l" t="t" r="r" b="b"/>
            <a:pathLst>
              <a:path w="36829" h="120650">
                <a:moveTo>
                  <a:pt x="36430" y="0"/>
                </a:moveTo>
                <a:lnTo>
                  <a:pt x="0" y="0"/>
                </a:lnTo>
                <a:lnTo>
                  <a:pt x="18215" y="120422"/>
                </a:lnTo>
                <a:lnTo>
                  <a:pt x="36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5" name="object 3375"/>
          <p:cNvSpPr/>
          <p:nvPr/>
        </p:nvSpPr>
        <p:spPr>
          <a:xfrm>
            <a:off x="8049061" y="9331540"/>
            <a:ext cx="36830" cy="120650"/>
          </a:xfrm>
          <a:custGeom>
            <a:avLst/>
            <a:gdLst/>
            <a:ahLst/>
            <a:cxnLst/>
            <a:rect l="l" t="t" r="r" b="b"/>
            <a:pathLst>
              <a:path w="36829" h="120650">
                <a:moveTo>
                  <a:pt x="36430" y="0"/>
                </a:moveTo>
                <a:lnTo>
                  <a:pt x="18215" y="120422"/>
                </a:lnTo>
                <a:lnTo>
                  <a:pt x="0" y="0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6" name="object 3376"/>
          <p:cNvSpPr/>
          <p:nvPr/>
        </p:nvSpPr>
        <p:spPr>
          <a:xfrm>
            <a:off x="8019714" y="9451962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7" name="object 3377"/>
          <p:cNvSpPr/>
          <p:nvPr/>
        </p:nvSpPr>
        <p:spPr>
          <a:xfrm>
            <a:off x="8019714" y="9445890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5" h="12700">
                <a:moveTo>
                  <a:pt x="238820" y="12143"/>
                </a:moveTo>
                <a:lnTo>
                  <a:pt x="238820" y="0"/>
                </a:lnTo>
                <a:lnTo>
                  <a:pt x="0" y="12143"/>
                </a:lnTo>
                <a:lnTo>
                  <a:pt x="238820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8" name="object 3378"/>
          <p:cNvSpPr/>
          <p:nvPr/>
        </p:nvSpPr>
        <p:spPr>
          <a:xfrm>
            <a:off x="8019714" y="9445890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5" h="12700">
                <a:moveTo>
                  <a:pt x="238820" y="0"/>
                </a:moveTo>
                <a:lnTo>
                  <a:pt x="0" y="12143"/>
                </a:lnTo>
                <a:lnTo>
                  <a:pt x="0" y="0"/>
                </a:lnTo>
                <a:lnTo>
                  <a:pt x="23882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9" name="object 3379"/>
          <p:cNvSpPr txBox="1"/>
          <p:nvPr/>
        </p:nvSpPr>
        <p:spPr>
          <a:xfrm>
            <a:off x="8861100" y="9183566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380" name="object 3380"/>
          <p:cNvSpPr txBox="1"/>
          <p:nvPr/>
        </p:nvSpPr>
        <p:spPr>
          <a:xfrm>
            <a:off x="7951357" y="9183566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381" name="object 3381"/>
          <p:cNvSpPr/>
          <p:nvPr/>
        </p:nvSpPr>
        <p:spPr>
          <a:xfrm>
            <a:off x="8334431" y="10162352"/>
            <a:ext cx="48895" cy="15240"/>
          </a:xfrm>
          <a:custGeom>
            <a:avLst/>
            <a:gdLst/>
            <a:ahLst/>
            <a:cxnLst/>
            <a:rect l="l" t="t" r="r" b="b"/>
            <a:pathLst>
              <a:path w="48895" h="15240">
                <a:moveTo>
                  <a:pt x="48573" y="0"/>
                </a:moveTo>
                <a:lnTo>
                  <a:pt x="0" y="1011"/>
                </a:lnTo>
                <a:lnTo>
                  <a:pt x="46549" y="15179"/>
                </a:lnTo>
                <a:lnTo>
                  <a:pt x="48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2" name="object 3382"/>
          <p:cNvSpPr/>
          <p:nvPr/>
        </p:nvSpPr>
        <p:spPr>
          <a:xfrm>
            <a:off x="8334431" y="10162352"/>
            <a:ext cx="48895" cy="15240"/>
          </a:xfrm>
          <a:custGeom>
            <a:avLst/>
            <a:gdLst/>
            <a:ahLst/>
            <a:cxnLst/>
            <a:rect l="l" t="t" r="r" b="b"/>
            <a:pathLst>
              <a:path w="48895" h="15240">
                <a:moveTo>
                  <a:pt x="46549" y="15179"/>
                </a:moveTo>
                <a:lnTo>
                  <a:pt x="0" y="1011"/>
                </a:lnTo>
                <a:lnTo>
                  <a:pt x="48573" y="0"/>
                </a:lnTo>
                <a:lnTo>
                  <a:pt x="46549" y="151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3" name="object 3383"/>
          <p:cNvSpPr/>
          <p:nvPr/>
        </p:nvSpPr>
        <p:spPr>
          <a:xfrm>
            <a:off x="8381993" y="10170448"/>
            <a:ext cx="296545" cy="42545"/>
          </a:xfrm>
          <a:custGeom>
            <a:avLst/>
            <a:gdLst/>
            <a:ahLst/>
            <a:cxnLst/>
            <a:rect l="l" t="t" r="r" b="b"/>
            <a:pathLst>
              <a:path w="296545" h="42545">
                <a:moveTo>
                  <a:pt x="0" y="0"/>
                </a:moveTo>
                <a:lnTo>
                  <a:pt x="296501" y="425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4" name="object 3384"/>
          <p:cNvSpPr/>
          <p:nvPr/>
        </p:nvSpPr>
        <p:spPr>
          <a:xfrm>
            <a:off x="8442710" y="10196758"/>
            <a:ext cx="48895" cy="16510"/>
          </a:xfrm>
          <a:custGeom>
            <a:avLst/>
            <a:gdLst/>
            <a:ahLst/>
            <a:cxnLst/>
            <a:rect l="l" t="t" r="r" b="b"/>
            <a:pathLst>
              <a:path w="48895" h="16509">
                <a:moveTo>
                  <a:pt x="48573" y="0"/>
                </a:moveTo>
                <a:lnTo>
                  <a:pt x="0" y="6071"/>
                </a:lnTo>
                <a:lnTo>
                  <a:pt x="47561" y="16191"/>
                </a:lnTo>
                <a:lnTo>
                  <a:pt x="48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5" name="object 3385"/>
          <p:cNvSpPr/>
          <p:nvPr/>
        </p:nvSpPr>
        <p:spPr>
          <a:xfrm>
            <a:off x="8442710" y="10196758"/>
            <a:ext cx="48895" cy="16510"/>
          </a:xfrm>
          <a:custGeom>
            <a:avLst/>
            <a:gdLst/>
            <a:ahLst/>
            <a:cxnLst/>
            <a:rect l="l" t="t" r="r" b="b"/>
            <a:pathLst>
              <a:path w="48895" h="16509">
                <a:moveTo>
                  <a:pt x="47561" y="16191"/>
                </a:moveTo>
                <a:lnTo>
                  <a:pt x="0" y="6071"/>
                </a:lnTo>
                <a:lnTo>
                  <a:pt x="48573" y="0"/>
                </a:lnTo>
                <a:lnTo>
                  <a:pt x="47561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6" name="object 3386"/>
          <p:cNvSpPr/>
          <p:nvPr/>
        </p:nvSpPr>
        <p:spPr>
          <a:xfrm>
            <a:off x="8491284" y="10204854"/>
            <a:ext cx="187325" cy="8255"/>
          </a:xfrm>
          <a:custGeom>
            <a:avLst/>
            <a:gdLst/>
            <a:ahLst/>
            <a:cxnLst/>
            <a:rect l="l" t="t" r="r" b="b"/>
            <a:pathLst>
              <a:path w="187325" h="8254">
                <a:moveTo>
                  <a:pt x="0" y="0"/>
                </a:moveTo>
                <a:lnTo>
                  <a:pt x="187211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7" name="object 3387"/>
          <p:cNvSpPr/>
          <p:nvPr/>
        </p:nvSpPr>
        <p:spPr>
          <a:xfrm>
            <a:off x="8578312" y="10163364"/>
            <a:ext cx="46990" cy="28575"/>
          </a:xfrm>
          <a:custGeom>
            <a:avLst/>
            <a:gdLst/>
            <a:ahLst/>
            <a:cxnLst/>
            <a:rect l="l" t="t" r="r" b="b"/>
            <a:pathLst>
              <a:path w="46990" h="28575">
                <a:moveTo>
                  <a:pt x="0" y="0"/>
                </a:moveTo>
                <a:lnTo>
                  <a:pt x="39466" y="28334"/>
                </a:lnTo>
                <a:lnTo>
                  <a:pt x="46549" y="1416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8" name="object 3388"/>
          <p:cNvSpPr/>
          <p:nvPr/>
        </p:nvSpPr>
        <p:spPr>
          <a:xfrm>
            <a:off x="8578312" y="10163364"/>
            <a:ext cx="46990" cy="28575"/>
          </a:xfrm>
          <a:custGeom>
            <a:avLst/>
            <a:gdLst/>
            <a:ahLst/>
            <a:cxnLst/>
            <a:rect l="l" t="t" r="r" b="b"/>
            <a:pathLst>
              <a:path w="46990" h="28575">
                <a:moveTo>
                  <a:pt x="39466" y="28334"/>
                </a:moveTo>
                <a:lnTo>
                  <a:pt x="0" y="0"/>
                </a:lnTo>
                <a:lnTo>
                  <a:pt x="46549" y="14167"/>
                </a:lnTo>
                <a:lnTo>
                  <a:pt x="39466" y="283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9" name="object 3389"/>
          <p:cNvSpPr/>
          <p:nvPr/>
        </p:nvSpPr>
        <p:spPr>
          <a:xfrm>
            <a:off x="8620814" y="10184615"/>
            <a:ext cx="130810" cy="28575"/>
          </a:xfrm>
          <a:custGeom>
            <a:avLst/>
            <a:gdLst/>
            <a:ahLst/>
            <a:cxnLst/>
            <a:rect l="l" t="t" r="r" b="b"/>
            <a:pathLst>
              <a:path w="130809" h="28575">
                <a:moveTo>
                  <a:pt x="0" y="0"/>
                </a:moveTo>
                <a:lnTo>
                  <a:pt x="57681" y="28334"/>
                </a:lnTo>
                <a:lnTo>
                  <a:pt x="81968" y="28334"/>
                </a:lnTo>
                <a:lnTo>
                  <a:pt x="130541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0" name="object 3390"/>
          <p:cNvSpPr/>
          <p:nvPr/>
        </p:nvSpPr>
        <p:spPr>
          <a:xfrm>
            <a:off x="8332407" y="9445890"/>
            <a:ext cx="45085" cy="32384"/>
          </a:xfrm>
          <a:custGeom>
            <a:avLst/>
            <a:gdLst/>
            <a:ahLst/>
            <a:cxnLst/>
            <a:rect l="l" t="t" r="r" b="b"/>
            <a:pathLst>
              <a:path w="45084" h="32384">
                <a:moveTo>
                  <a:pt x="0" y="0"/>
                </a:moveTo>
                <a:lnTo>
                  <a:pt x="35418" y="32382"/>
                </a:lnTo>
                <a:lnTo>
                  <a:pt x="44525" y="1922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1" name="object 3391"/>
          <p:cNvSpPr/>
          <p:nvPr/>
        </p:nvSpPr>
        <p:spPr>
          <a:xfrm>
            <a:off x="8332407" y="9445890"/>
            <a:ext cx="45085" cy="32384"/>
          </a:xfrm>
          <a:custGeom>
            <a:avLst/>
            <a:gdLst/>
            <a:ahLst/>
            <a:cxnLst/>
            <a:rect l="l" t="t" r="r" b="b"/>
            <a:pathLst>
              <a:path w="45084" h="32384">
                <a:moveTo>
                  <a:pt x="35418" y="32382"/>
                </a:moveTo>
                <a:lnTo>
                  <a:pt x="0" y="0"/>
                </a:lnTo>
                <a:lnTo>
                  <a:pt x="44525" y="19227"/>
                </a:lnTo>
                <a:lnTo>
                  <a:pt x="35418" y="3238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2" name="object 3392"/>
          <p:cNvSpPr/>
          <p:nvPr/>
        </p:nvSpPr>
        <p:spPr>
          <a:xfrm>
            <a:off x="8372885" y="9471190"/>
            <a:ext cx="323215" cy="204470"/>
          </a:xfrm>
          <a:custGeom>
            <a:avLst/>
            <a:gdLst/>
            <a:ahLst/>
            <a:cxnLst/>
            <a:rect l="l" t="t" r="r" b="b"/>
            <a:pathLst>
              <a:path w="323215" h="204470">
                <a:moveTo>
                  <a:pt x="0" y="0"/>
                </a:moveTo>
                <a:lnTo>
                  <a:pt x="322812" y="2044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3" name="object 3393"/>
          <p:cNvSpPr/>
          <p:nvPr/>
        </p:nvSpPr>
        <p:spPr>
          <a:xfrm>
            <a:off x="8446758" y="9479285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5" h="36829">
                <a:moveTo>
                  <a:pt x="0" y="0"/>
                </a:moveTo>
                <a:lnTo>
                  <a:pt x="32382" y="36430"/>
                </a:lnTo>
                <a:lnTo>
                  <a:pt x="42501" y="2327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4" name="object 3394"/>
          <p:cNvSpPr/>
          <p:nvPr/>
        </p:nvSpPr>
        <p:spPr>
          <a:xfrm>
            <a:off x="8446758" y="9479285"/>
            <a:ext cx="42545" cy="36830"/>
          </a:xfrm>
          <a:custGeom>
            <a:avLst/>
            <a:gdLst/>
            <a:ahLst/>
            <a:cxnLst/>
            <a:rect l="l" t="t" r="r" b="b"/>
            <a:pathLst>
              <a:path w="42545" h="36829">
                <a:moveTo>
                  <a:pt x="32382" y="36430"/>
                </a:moveTo>
                <a:lnTo>
                  <a:pt x="0" y="0"/>
                </a:lnTo>
                <a:lnTo>
                  <a:pt x="42501" y="23274"/>
                </a:lnTo>
                <a:lnTo>
                  <a:pt x="32382" y="364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5" name="object 3395"/>
          <p:cNvSpPr/>
          <p:nvPr/>
        </p:nvSpPr>
        <p:spPr>
          <a:xfrm>
            <a:off x="8484199" y="9508632"/>
            <a:ext cx="212090" cy="167005"/>
          </a:xfrm>
          <a:custGeom>
            <a:avLst/>
            <a:gdLst/>
            <a:ahLst/>
            <a:cxnLst/>
            <a:rect l="l" t="t" r="r" b="b"/>
            <a:pathLst>
              <a:path w="212090" h="167004">
                <a:moveTo>
                  <a:pt x="0" y="0"/>
                </a:moveTo>
                <a:lnTo>
                  <a:pt x="211497" y="1669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6" name="object 3396"/>
          <p:cNvSpPr/>
          <p:nvPr/>
        </p:nvSpPr>
        <p:spPr>
          <a:xfrm>
            <a:off x="8575275" y="9445890"/>
            <a:ext cx="29845" cy="46990"/>
          </a:xfrm>
          <a:custGeom>
            <a:avLst/>
            <a:gdLst/>
            <a:ahLst/>
            <a:cxnLst/>
            <a:rect l="l" t="t" r="r" b="b"/>
            <a:pathLst>
              <a:path w="29845" h="46990">
                <a:moveTo>
                  <a:pt x="0" y="0"/>
                </a:moveTo>
                <a:lnTo>
                  <a:pt x="15179" y="46549"/>
                </a:lnTo>
                <a:lnTo>
                  <a:pt x="29346" y="3845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7" name="object 3397"/>
          <p:cNvSpPr/>
          <p:nvPr/>
        </p:nvSpPr>
        <p:spPr>
          <a:xfrm>
            <a:off x="8575275" y="9445890"/>
            <a:ext cx="29845" cy="46990"/>
          </a:xfrm>
          <a:custGeom>
            <a:avLst/>
            <a:gdLst/>
            <a:ahLst/>
            <a:cxnLst/>
            <a:rect l="l" t="t" r="r" b="b"/>
            <a:pathLst>
              <a:path w="29845" h="46990">
                <a:moveTo>
                  <a:pt x="15179" y="46549"/>
                </a:moveTo>
                <a:lnTo>
                  <a:pt x="0" y="0"/>
                </a:lnTo>
                <a:lnTo>
                  <a:pt x="29346" y="38454"/>
                </a:lnTo>
                <a:lnTo>
                  <a:pt x="15179" y="4654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8" name="object 3398"/>
          <p:cNvSpPr/>
          <p:nvPr/>
        </p:nvSpPr>
        <p:spPr>
          <a:xfrm>
            <a:off x="8597538" y="9488392"/>
            <a:ext cx="171450" cy="187325"/>
          </a:xfrm>
          <a:custGeom>
            <a:avLst/>
            <a:gdLst/>
            <a:ahLst/>
            <a:cxnLst/>
            <a:rect l="l" t="t" r="r" b="b"/>
            <a:pathLst>
              <a:path w="171450" h="187325">
                <a:moveTo>
                  <a:pt x="0" y="0"/>
                </a:moveTo>
                <a:lnTo>
                  <a:pt x="98159" y="187211"/>
                </a:lnTo>
                <a:lnTo>
                  <a:pt x="122446" y="187211"/>
                </a:lnTo>
                <a:lnTo>
                  <a:pt x="171019" y="1872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9" name="object 3399"/>
          <p:cNvSpPr/>
          <p:nvPr/>
        </p:nvSpPr>
        <p:spPr>
          <a:xfrm>
            <a:off x="8332407" y="8728417"/>
            <a:ext cx="45720" cy="31750"/>
          </a:xfrm>
          <a:custGeom>
            <a:avLst/>
            <a:gdLst/>
            <a:ahLst/>
            <a:cxnLst/>
            <a:rect l="l" t="t" r="r" b="b"/>
            <a:pathLst>
              <a:path w="45720" h="31750">
                <a:moveTo>
                  <a:pt x="0" y="0"/>
                </a:moveTo>
                <a:lnTo>
                  <a:pt x="37442" y="31370"/>
                </a:lnTo>
                <a:lnTo>
                  <a:pt x="45537" y="1720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0" name="object 3400"/>
          <p:cNvSpPr/>
          <p:nvPr/>
        </p:nvSpPr>
        <p:spPr>
          <a:xfrm>
            <a:off x="8332407" y="8728417"/>
            <a:ext cx="45720" cy="31750"/>
          </a:xfrm>
          <a:custGeom>
            <a:avLst/>
            <a:gdLst/>
            <a:ahLst/>
            <a:cxnLst/>
            <a:rect l="l" t="t" r="r" b="b"/>
            <a:pathLst>
              <a:path w="45720" h="31750">
                <a:moveTo>
                  <a:pt x="37442" y="31370"/>
                </a:moveTo>
                <a:lnTo>
                  <a:pt x="0" y="0"/>
                </a:lnTo>
                <a:lnTo>
                  <a:pt x="45537" y="17203"/>
                </a:lnTo>
                <a:lnTo>
                  <a:pt x="37442" y="3137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1" name="object 3401"/>
          <p:cNvSpPr/>
          <p:nvPr/>
        </p:nvSpPr>
        <p:spPr>
          <a:xfrm>
            <a:off x="8373897" y="8752704"/>
            <a:ext cx="304165" cy="171450"/>
          </a:xfrm>
          <a:custGeom>
            <a:avLst/>
            <a:gdLst/>
            <a:ahLst/>
            <a:cxnLst/>
            <a:rect l="l" t="t" r="r" b="b"/>
            <a:pathLst>
              <a:path w="304165" h="171450">
                <a:moveTo>
                  <a:pt x="0" y="0"/>
                </a:moveTo>
                <a:lnTo>
                  <a:pt x="303585" y="1710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2" name="object 3402"/>
          <p:cNvSpPr/>
          <p:nvPr/>
        </p:nvSpPr>
        <p:spPr>
          <a:xfrm>
            <a:off x="8446758" y="8762824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4">
                <a:moveTo>
                  <a:pt x="0" y="0"/>
                </a:moveTo>
                <a:lnTo>
                  <a:pt x="34406" y="33394"/>
                </a:lnTo>
                <a:lnTo>
                  <a:pt x="43513" y="202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3" name="object 3403"/>
          <p:cNvSpPr/>
          <p:nvPr/>
        </p:nvSpPr>
        <p:spPr>
          <a:xfrm>
            <a:off x="8446758" y="8762824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4">
                <a:moveTo>
                  <a:pt x="34406" y="33394"/>
                </a:moveTo>
                <a:lnTo>
                  <a:pt x="0" y="0"/>
                </a:lnTo>
                <a:lnTo>
                  <a:pt x="43513" y="20239"/>
                </a:lnTo>
                <a:lnTo>
                  <a:pt x="34406" y="3339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4" name="object 3404"/>
          <p:cNvSpPr/>
          <p:nvPr/>
        </p:nvSpPr>
        <p:spPr>
          <a:xfrm>
            <a:off x="8486223" y="8790146"/>
            <a:ext cx="191770" cy="133985"/>
          </a:xfrm>
          <a:custGeom>
            <a:avLst/>
            <a:gdLst/>
            <a:ahLst/>
            <a:cxnLst/>
            <a:rect l="l" t="t" r="r" b="b"/>
            <a:pathLst>
              <a:path w="191770" h="133984">
                <a:moveTo>
                  <a:pt x="0" y="0"/>
                </a:moveTo>
                <a:lnTo>
                  <a:pt x="191258" y="1335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5" name="object 3405"/>
          <p:cNvSpPr/>
          <p:nvPr/>
        </p:nvSpPr>
        <p:spPr>
          <a:xfrm>
            <a:off x="8575275" y="8728417"/>
            <a:ext cx="29845" cy="46990"/>
          </a:xfrm>
          <a:custGeom>
            <a:avLst/>
            <a:gdLst/>
            <a:ahLst/>
            <a:cxnLst/>
            <a:rect l="l" t="t" r="r" b="b"/>
            <a:pathLst>
              <a:path w="29845" h="46990">
                <a:moveTo>
                  <a:pt x="0" y="0"/>
                </a:moveTo>
                <a:lnTo>
                  <a:pt x="15179" y="46549"/>
                </a:lnTo>
                <a:lnTo>
                  <a:pt x="29346" y="3946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6" name="object 3406"/>
          <p:cNvSpPr/>
          <p:nvPr/>
        </p:nvSpPr>
        <p:spPr>
          <a:xfrm>
            <a:off x="8575275" y="8728417"/>
            <a:ext cx="29845" cy="46990"/>
          </a:xfrm>
          <a:custGeom>
            <a:avLst/>
            <a:gdLst/>
            <a:ahLst/>
            <a:cxnLst/>
            <a:rect l="l" t="t" r="r" b="b"/>
            <a:pathLst>
              <a:path w="29845" h="46990">
                <a:moveTo>
                  <a:pt x="15179" y="46549"/>
                </a:moveTo>
                <a:lnTo>
                  <a:pt x="0" y="0"/>
                </a:lnTo>
                <a:lnTo>
                  <a:pt x="29346" y="39466"/>
                </a:lnTo>
                <a:lnTo>
                  <a:pt x="15179" y="4654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7" name="object 3407"/>
          <p:cNvSpPr/>
          <p:nvPr/>
        </p:nvSpPr>
        <p:spPr>
          <a:xfrm>
            <a:off x="8597538" y="8770919"/>
            <a:ext cx="153035" cy="153035"/>
          </a:xfrm>
          <a:custGeom>
            <a:avLst/>
            <a:gdLst/>
            <a:ahLst/>
            <a:cxnLst/>
            <a:rect l="l" t="t" r="r" b="b"/>
            <a:pathLst>
              <a:path w="153034" h="153034">
                <a:moveTo>
                  <a:pt x="0" y="0"/>
                </a:moveTo>
                <a:lnTo>
                  <a:pt x="79944" y="152804"/>
                </a:lnTo>
                <a:lnTo>
                  <a:pt x="103219" y="152804"/>
                </a:lnTo>
                <a:lnTo>
                  <a:pt x="152804" y="1528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8" name="object 3408"/>
          <p:cNvSpPr/>
          <p:nvPr/>
        </p:nvSpPr>
        <p:spPr>
          <a:xfrm>
            <a:off x="7943818" y="8221429"/>
            <a:ext cx="381635" cy="0"/>
          </a:xfrm>
          <a:custGeom>
            <a:avLst/>
            <a:gdLst/>
            <a:ahLst/>
            <a:cxnLst/>
            <a:rect l="l" t="t" r="r" b="b"/>
            <a:pathLst>
              <a:path w="381634" h="0">
                <a:moveTo>
                  <a:pt x="0" y="0"/>
                </a:moveTo>
                <a:lnTo>
                  <a:pt x="3815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9" name="object 3409"/>
          <p:cNvSpPr/>
          <p:nvPr/>
        </p:nvSpPr>
        <p:spPr>
          <a:xfrm>
            <a:off x="8137100" y="8412688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 h="0">
                <a:moveTo>
                  <a:pt x="0" y="0"/>
                </a:moveTo>
                <a:lnTo>
                  <a:pt x="1335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0" name="object 3410"/>
          <p:cNvSpPr/>
          <p:nvPr/>
        </p:nvSpPr>
        <p:spPr>
          <a:xfrm>
            <a:off x="8167459" y="8191071"/>
            <a:ext cx="0" cy="1285240"/>
          </a:xfrm>
          <a:custGeom>
            <a:avLst/>
            <a:gdLst/>
            <a:ahLst/>
            <a:cxnLst/>
            <a:rect l="l" t="t" r="r" b="b"/>
            <a:pathLst>
              <a:path w="0" h="1285240">
                <a:moveTo>
                  <a:pt x="0" y="0"/>
                </a:moveTo>
                <a:lnTo>
                  <a:pt x="0" y="12851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1" name="object 3411"/>
          <p:cNvSpPr/>
          <p:nvPr/>
        </p:nvSpPr>
        <p:spPr>
          <a:xfrm>
            <a:off x="8143172" y="81971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2" name="object 3412"/>
          <p:cNvSpPr/>
          <p:nvPr/>
        </p:nvSpPr>
        <p:spPr>
          <a:xfrm>
            <a:off x="8143172" y="838840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3" name="object 3413"/>
          <p:cNvSpPr/>
          <p:nvPr/>
        </p:nvSpPr>
        <p:spPr>
          <a:xfrm>
            <a:off x="8137100" y="8728417"/>
            <a:ext cx="159385" cy="0"/>
          </a:xfrm>
          <a:custGeom>
            <a:avLst/>
            <a:gdLst/>
            <a:ahLst/>
            <a:cxnLst/>
            <a:rect l="l" t="t" r="r" b="b"/>
            <a:pathLst>
              <a:path w="159384" h="0">
                <a:moveTo>
                  <a:pt x="0" y="0"/>
                </a:moveTo>
                <a:lnTo>
                  <a:pt x="1588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4" name="object 3414"/>
          <p:cNvSpPr/>
          <p:nvPr/>
        </p:nvSpPr>
        <p:spPr>
          <a:xfrm>
            <a:off x="8143172" y="838840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5" name="object 3415"/>
          <p:cNvSpPr/>
          <p:nvPr/>
        </p:nvSpPr>
        <p:spPr>
          <a:xfrm>
            <a:off x="8143172" y="87051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6" name="object 3416"/>
          <p:cNvSpPr/>
          <p:nvPr/>
        </p:nvSpPr>
        <p:spPr>
          <a:xfrm>
            <a:off x="8137100" y="9445890"/>
            <a:ext cx="159385" cy="0"/>
          </a:xfrm>
          <a:custGeom>
            <a:avLst/>
            <a:gdLst/>
            <a:ahLst/>
            <a:cxnLst/>
            <a:rect l="l" t="t" r="r" b="b"/>
            <a:pathLst>
              <a:path w="159384" h="0">
                <a:moveTo>
                  <a:pt x="0" y="0"/>
                </a:moveTo>
                <a:lnTo>
                  <a:pt x="1588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7" name="object 3417"/>
          <p:cNvSpPr/>
          <p:nvPr/>
        </p:nvSpPr>
        <p:spPr>
          <a:xfrm>
            <a:off x="8143172" y="87051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8" name="object 3418"/>
          <p:cNvSpPr/>
          <p:nvPr/>
        </p:nvSpPr>
        <p:spPr>
          <a:xfrm>
            <a:off x="8143172" y="942160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9" name="object 3419"/>
          <p:cNvSpPr/>
          <p:nvPr/>
        </p:nvSpPr>
        <p:spPr>
          <a:xfrm>
            <a:off x="8140136" y="10163364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 h="0">
                <a:moveTo>
                  <a:pt x="0" y="0"/>
                </a:moveTo>
                <a:lnTo>
                  <a:pt x="1558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0" name="object 3420"/>
          <p:cNvSpPr/>
          <p:nvPr/>
        </p:nvSpPr>
        <p:spPr>
          <a:xfrm>
            <a:off x="8169483" y="9416544"/>
            <a:ext cx="0" cy="4218940"/>
          </a:xfrm>
          <a:custGeom>
            <a:avLst/>
            <a:gdLst/>
            <a:ahLst/>
            <a:cxnLst/>
            <a:rect l="l" t="t" r="r" b="b"/>
            <a:pathLst>
              <a:path w="0" h="4218940">
                <a:moveTo>
                  <a:pt x="0" y="0"/>
                </a:moveTo>
                <a:lnTo>
                  <a:pt x="0" y="42188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1" name="object 3421"/>
          <p:cNvSpPr/>
          <p:nvPr/>
        </p:nvSpPr>
        <p:spPr>
          <a:xfrm>
            <a:off x="8145196" y="9421603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2" name="object 3422"/>
          <p:cNvSpPr/>
          <p:nvPr/>
        </p:nvSpPr>
        <p:spPr>
          <a:xfrm>
            <a:off x="8145196" y="1013907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3" name="object 3423"/>
          <p:cNvSpPr/>
          <p:nvPr/>
        </p:nvSpPr>
        <p:spPr>
          <a:xfrm>
            <a:off x="7943818" y="13743647"/>
            <a:ext cx="381635" cy="0"/>
          </a:xfrm>
          <a:custGeom>
            <a:avLst/>
            <a:gdLst/>
            <a:ahLst/>
            <a:cxnLst/>
            <a:rect l="l" t="t" r="r" b="b"/>
            <a:pathLst>
              <a:path w="381634" h="0">
                <a:moveTo>
                  <a:pt x="3815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4" name="object 3424"/>
          <p:cNvSpPr/>
          <p:nvPr/>
        </p:nvSpPr>
        <p:spPr>
          <a:xfrm>
            <a:off x="7974176" y="8191071"/>
            <a:ext cx="0" cy="5582285"/>
          </a:xfrm>
          <a:custGeom>
            <a:avLst/>
            <a:gdLst/>
            <a:ahLst/>
            <a:cxnLst/>
            <a:rect l="l" t="t" r="r" b="b"/>
            <a:pathLst>
              <a:path w="0" h="5582284">
                <a:moveTo>
                  <a:pt x="0" y="55819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5" name="object 3425"/>
          <p:cNvSpPr/>
          <p:nvPr/>
        </p:nvSpPr>
        <p:spPr>
          <a:xfrm>
            <a:off x="7949889" y="1371936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6" name="object 3426"/>
          <p:cNvSpPr/>
          <p:nvPr/>
        </p:nvSpPr>
        <p:spPr>
          <a:xfrm>
            <a:off x="7949889" y="81971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7" name="object 3427"/>
          <p:cNvSpPr/>
          <p:nvPr/>
        </p:nvSpPr>
        <p:spPr>
          <a:xfrm>
            <a:off x="7539037" y="13766924"/>
            <a:ext cx="203835" cy="0"/>
          </a:xfrm>
          <a:custGeom>
            <a:avLst/>
            <a:gdLst/>
            <a:ahLst/>
            <a:cxnLst/>
            <a:rect l="l" t="t" r="r" b="b"/>
            <a:pathLst>
              <a:path w="203834" h="0">
                <a:moveTo>
                  <a:pt x="0" y="0"/>
                </a:moveTo>
                <a:lnTo>
                  <a:pt x="203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8" name="object 3428"/>
          <p:cNvSpPr/>
          <p:nvPr/>
        </p:nvSpPr>
        <p:spPr>
          <a:xfrm>
            <a:off x="7712081" y="13576676"/>
            <a:ext cx="156210" cy="178435"/>
          </a:xfrm>
          <a:custGeom>
            <a:avLst/>
            <a:gdLst/>
            <a:ahLst/>
            <a:cxnLst/>
            <a:rect l="l" t="t" r="r" b="b"/>
            <a:pathLst>
              <a:path w="156209" h="178434">
                <a:moveTo>
                  <a:pt x="0" y="178103"/>
                </a:moveTo>
                <a:lnTo>
                  <a:pt x="155840" y="131553"/>
                </a:lnTo>
                <a:lnTo>
                  <a:pt x="1558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9" name="object 3429"/>
          <p:cNvSpPr/>
          <p:nvPr/>
        </p:nvSpPr>
        <p:spPr>
          <a:xfrm>
            <a:off x="7688806" y="1371936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0" name="object 3430"/>
          <p:cNvSpPr/>
          <p:nvPr/>
        </p:nvSpPr>
        <p:spPr>
          <a:xfrm>
            <a:off x="7688806" y="1374364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1" name="object 3431"/>
          <p:cNvSpPr/>
          <p:nvPr/>
        </p:nvSpPr>
        <p:spPr>
          <a:xfrm>
            <a:off x="8360742" y="10150209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2" name="object 3432"/>
          <p:cNvSpPr txBox="1"/>
          <p:nvPr/>
        </p:nvSpPr>
        <p:spPr>
          <a:xfrm>
            <a:off x="8681985" y="9943738"/>
            <a:ext cx="84455" cy="291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  <a:p>
            <a:pPr marL="21590">
              <a:lnSpc>
                <a:spcPct val="100000"/>
              </a:lnSpc>
              <a:spcBef>
                <a:spcPts val="520"/>
              </a:spcBef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33" name="object 3433"/>
          <p:cNvSpPr txBox="1"/>
          <p:nvPr/>
        </p:nvSpPr>
        <p:spPr>
          <a:xfrm>
            <a:off x="8708296" y="9580447"/>
            <a:ext cx="7493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34" name="object 3434"/>
          <p:cNvSpPr txBox="1"/>
          <p:nvPr/>
        </p:nvSpPr>
        <p:spPr>
          <a:xfrm>
            <a:off x="8690081" y="8828567"/>
            <a:ext cx="7493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35" name="object 3435"/>
          <p:cNvSpPr txBox="1"/>
          <p:nvPr/>
        </p:nvSpPr>
        <p:spPr>
          <a:xfrm>
            <a:off x="8059146" y="8243632"/>
            <a:ext cx="118745" cy="1619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36" name="object 3436"/>
          <p:cNvSpPr txBox="1"/>
          <p:nvPr/>
        </p:nvSpPr>
        <p:spPr>
          <a:xfrm>
            <a:off x="8059146" y="8500809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662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37" name="object 3437"/>
          <p:cNvSpPr txBox="1"/>
          <p:nvPr/>
        </p:nvSpPr>
        <p:spPr>
          <a:xfrm>
            <a:off x="8059146" y="9005254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38" name="object 3438"/>
          <p:cNvSpPr txBox="1"/>
          <p:nvPr/>
        </p:nvSpPr>
        <p:spPr>
          <a:xfrm>
            <a:off x="8061170" y="9722727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39" name="object 3439"/>
          <p:cNvSpPr txBox="1"/>
          <p:nvPr/>
        </p:nvSpPr>
        <p:spPr>
          <a:xfrm>
            <a:off x="7865864" y="10884941"/>
            <a:ext cx="118745" cy="2171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11550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40" name="object 3440"/>
          <p:cNvSpPr txBox="1"/>
          <p:nvPr/>
        </p:nvSpPr>
        <p:spPr>
          <a:xfrm>
            <a:off x="7759609" y="13592736"/>
            <a:ext cx="118745" cy="1123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41" name="object 3441"/>
          <p:cNvSpPr/>
          <p:nvPr/>
        </p:nvSpPr>
        <p:spPr>
          <a:xfrm>
            <a:off x="8489260" y="10039906"/>
            <a:ext cx="255270" cy="110489"/>
          </a:xfrm>
          <a:custGeom>
            <a:avLst/>
            <a:gdLst/>
            <a:ahLst/>
            <a:cxnLst/>
            <a:rect l="l" t="t" r="r" b="b"/>
            <a:pathLst>
              <a:path w="255270" h="110490">
                <a:moveTo>
                  <a:pt x="0" y="110302"/>
                </a:moveTo>
                <a:lnTo>
                  <a:pt x="176079" y="0"/>
                </a:lnTo>
                <a:lnTo>
                  <a:pt x="200366" y="0"/>
                </a:lnTo>
                <a:lnTo>
                  <a:pt x="255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2" name="object 3442"/>
          <p:cNvSpPr/>
          <p:nvPr/>
        </p:nvSpPr>
        <p:spPr>
          <a:xfrm>
            <a:off x="8360742" y="9331540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3" name="object 3443"/>
          <p:cNvSpPr txBox="1"/>
          <p:nvPr/>
        </p:nvSpPr>
        <p:spPr>
          <a:xfrm>
            <a:off x="8681985" y="9125069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44" name="object 3444"/>
          <p:cNvSpPr/>
          <p:nvPr/>
        </p:nvSpPr>
        <p:spPr>
          <a:xfrm>
            <a:off x="8489260" y="9221237"/>
            <a:ext cx="255270" cy="110489"/>
          </a:xfrm>
          <a:custGeom>
            <a:avLst/>
            <a:gdLst/>
            <a:ahLst/>
            <a:cxnLst/>
            <a:rect l="l" t="t" r="r" b="b"/>
            <a:pathLst>
              <a:path w="255270" h="110490">
                <a:moveTo>
                  <a:pt x="0" y="110302"/>
                </a:moveTo>
                <a:lnTo>
                  <a:pt x="176079" y="0"/>
                </a:lnTo>
                <a:lnTo>
                  <a:pt x="200366" y="0"/>
                </a:lnTo>
                <a:lnTo>
                  <a:pt x="255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5" name="object 3445"/>
          <p:cNvSpPr/>
          <p:nvPr/>
        </p:nvSpPr>
        <p:spPr>
          <a:xfrm>
            <a:off x="8360742" y="8505788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6" name="object 3446"/>
          <p:cNvSpPr txBox="1"/>
          <p:nvPr/>
        </p:nvSpPr>
        <p:spPr>
          <a:xfrm>
            <a:off x="8681985" y="8486527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47" name="object 3447"/>
          <p:cNvSpPr/>
          <p:nvPr/>
        </p:nvSpPr>
        <p:spPr>
          <a:xfrm>
            <a:off x="8489260" y="8505788"/>
            <a:ext cx="255270" cy="77470"/>
          </a:xfrm>
          <a:custGeom>
            <a:avLst/>
            <a:gdLst/>
            <a:ahLst/>
            <a:cxnLst/>
            <a:rect l="l" t="t" r="r" b="b"/>
            <a:pathLst>
              <a:path w="255270" h="77470">
                <a:moveTo>
                  <a:pt x="0" y="0"/>
                </a:moveTo>
                <a:lnTo>
                  <a:pt x="176079" y="76908"/>
                </a:lnTo>
                <a:lnTo>
                  <a:pt x="200366" y="76908"/>
                </a:lnTo>
                <a:lnTo>
                  <a:pt x="255011" y="76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8" name="object 3448"/>
          <p:cNvSpPr/>
          <p:nvPr/>
        </p:nvSpPr>
        <p:spPr>
          <a:xfrm>
            <a:off x="7207117" y="8412688"/>
            <a:ext cx="296545" cy="0"/>
          </a:xfrm>
          <a:custGeom>
            <a:avLst/>
            <a:gdLst/>
            <a:ahLst/>
            <a:cxnLst/>
            <a:rect l="l" t="t" r="r" b="b"/>
            <a:pathLst>
              <a:path w="296545" h="0">
                <a:moveTo>
                  <a:pt x="29650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9" name="object 3449"/>
          <p:cNvSpPr/>
          <p:nvPr/>
        </p:nvSpPr>
        <p:spPr>
          <a:xfrm>
            <a:off x="7207117" y="13803354"/>
            <a:ext cx="0" cy="171450"/>
          </a:xfrm>
          <a:custGeom>
            <a:avLst/>
            <a:gdLst/>
            <a:ahLst/>
            <a:cxnLst/>
            <a:rect l="l" t="t" r="r" b="b"/>
            <a:pathLst>
              <a:path w="0" h="171450">
                <a:moveTo>
                  <a:pt x="0" y="0"/>
                </a:moveTo>
                <a:lnTo>
                  <a:pt x="0" y="1710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0" name="object 3450"/>
          <p:cNvSpPr/>
          <p:nvPr/>
        </p:nvSpPr>
        <p:spPr>
          <a:xfrm>
            <a:off x="7503619" y="13803354"/>
            <a:ext cx="0" cy="171450"/>
          </a:xfrm>
          <a:custGeom>
            <a:avLst/>
            <a:gdLst/>
            <a:ahLst/>
            <a:cxnLst/>
            <a:rect l="l" t="t" r="r" b="b"/>
            <a:pathLst>
              <a:path w="0" h="171450">
                <a:moveTo>
                  <a:pt x="0" y="0"/>
                </a:moveTo>
                <a:lnTo>
                  <a:pt x="0" y="1710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1" name="object 3451"/>
          <p:cNvSpPr/>
          <p:nvPr/>
        </p:nvSpPr>
        <p:spPr>
          <a:xfrm>
            <a:off x="7176758" y="13945026"/>
            <a:ext cx="356235" cy="0"/>
          </a:xfrm>
          <a:custGeom>
            <a:avLst/>
            <a:gdLst/>
            <a:ahLst/>
            <a:cxnLst/>
            <a:rect l="l" t="t" r="r" b="b"/>
            <a:pathLst>
              <a:path w="356234" h="0">
                <a:moveTo>
                  <a:pt x="0" y="0"/>
                </a:moveTo>
                <a:lnTo>
                  <a:pt x="3562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2" name="object 3452"/>
          <p:cNvSpPr/>
          <p:nvPr/>
        </p:nvSpPr>
        <p:spPr>
          <a:xfrm>
            <a:off x="7182830" y="139207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3" name="object 3453"/>
          <p:cNvSpPr/>
          <p:nvPr/>
        </p:nvSpPr>
        <p:spPr>
          <a:xfrm>
            <a:off x="7479332" y="139207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4" name="object 3454"/>
          <p:cNvSpPr txBox="1"/>
          <p:nvPr/>
        </p:nvSpPr>
        <p:spPr>
          <a:xfrm>
            <a:off x="7267278" y="13836715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55" name="object 3455"/>
          <p:cNvSpPr/>
          <p:nvPr/>
        </p:nvSpPr>
        <p:spPr>
          <a:xfrm>
            <a:off x="8307108" y="13803354"/>
            <a:ext cx="0" cy="171450"/>
          </a:xfrm>
          <a:custGeom>
            <a:avLst/>
            <a:gdLst/>
            <a:ahLst/>
            <a:cxnLst/>
            <a:rect l="l" t="t" r="r" b="b"/>
            <a:pathLst>
              <a:path w="0" h="171450">
                <a:moveTo>
                  <a:pt x="0" y="0"/>
                </a:moveTo>
                <a:lnTo>
                  <a:pt x="0" y="1710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6" name="object 3456"/>
          <p:cNvSpPr/>
          <p:nvPr/>
        </p:nvSpPr>
        <p:spPr>
          <a:xfrm>
            <a:off x="8603610" y="13803354"/>
            <a:ext cx="0" cy="171450"/>
          </a:xfrm>
          <a:custGeom>
            <a:avLst/>
            <a:gdLst/>
            <a:ahLst/>
            <a:cxnLst/>
            <a:rect l="l" t="t" r="r" b="b"/>
            <a:pathLst>
              <a:path w="0" h="171450">
                <a:moveTo>
                  <a:pt x="0" y="0"/>
                </a:moveTo>
                <a:lnTo>
                  <a:pt x="0" y="1710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7" name="object 3457"/>
          <p:cNvSpPr/>
          <p:nvPr/>
        </p:nvSpPr>
        <p:spPr>
          <a:xfrm>
            <a:off x="8276750" y="13945026"/>
            <a:ext cx="356235" cy="0"/>
          </a:xfrm>
          <a:custGeom>
            <a:avLst/>
            <a:gdLst/>
            <a:ahLst/>
            <a:cxnLst/>
            <a:rect l="l" t="t" r="r" b="b"/>
            <a:pathLst>
              <a:path w="356234" h="0">
                <a:moveTo>
                  <a:pt x="0" y="0"/>
                </a:moveTo>
                <a:lnTo>
                  <a:pt x="3562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8" name="object 3458"/>
          <p:cNvSpPr/>
          <p:nvPr/>
        </p:nvSpPr>
        <p:spPr>
          <a:xfrm>
            <a:off x="8282822" y="139207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9" name="object 3459"/>
          <p:cNvSpPr/>
          <p:nvPr/>
        </p:nvSpPr>
        <p:spPr>
          <a:xfrm>
            <a:off x="8579323" y="139207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0" name="object 3460"/>
          <p:cNvSpPr txBox="1"/>
          <p:nvPr/>
        </p:nvSpPr>
        <p:spPr>
          <a:xfrm>
            <a:off x="8367269" y="13836715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61" name="object 3461"/>
          <p:cNvSpPr txBox="1"/>
          <p:nvPr/>
        </p:nvSpPr>
        <p:spPr>
          <a:xfrm>
            <a:off x="6912082" y="8872080"/>
            <a:ext cx="2070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П</a:t>
            </a:r>
            <a:r>
              <a:rPr dirty="0" sz="700" spc="75" i="1">
                <a:latin typeface="ISOCPEUR"/>
                <a:cs typeface="ISOCPEUR"/>
              </a:rPr>
              <a:t>К</a:t>
            </a:r>
            <a:r>
              <a:rPr dirty="0" sz="700" spc="10" i="1">
                <a:latin typeface="ISOCPEUR"/>
                <a:cs typeface="ISOCPEUR"/>
              </a:rPr>
              <a:t>-1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62" name="object 3462"/>
          <p:cNvSpPr/>
          <p:nvPr/>
        </p:nvSpPr>
        <p:spPr>
          <a:xfrm>
            <a:off x="7410519" y="9233381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11131" y="0"/>
                </a:moveTo>
                <a:lnTo>
                  <a:pt x="0" y="11131"/>
                </a:lnTo>
                <a:lnTo>
                  <a:pt x="38454" y="39466"/>
                </a:lnTo>
                <a:lnTo>
                  <a:pt x="111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3" name="object 3463"/>
          <p:cNvSpPr/>
          <p:nvPr/>
        </p:nvSpPr>
        <p:spPr>
          <a:xfrm>
            <a:off x="7410519" y="9233381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11131" y="0"/>
                </a:moveTo>
                <a:lnTo>
                  <a:pt x="38454" y="39466"/>
                </a:lnTo>
                <a:lnTo>
                  <a:pt x="0" y="1113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4" name="object 3464"/>
          <p:cNvSpPr/>
          <p:nvPr/>
        </p:nvSpPr>
        <p:spPr>
          <a:xfrm>
            <a:off x="6931866" y="8967237"/>
            <a:ext cx="483870" cy="271780"/>
          </a:xfrm>
          <a:custGeom>
            <a:avLst/>
            <a:gdLst/>
            <a:ahLst/>
            <a:cxnLst/>
            <a:rect l="l" t="t" r="r" b="b"/>
            <a:pathLst>
              <a:path w="483870" h="271779">
                <a:moveTo>
                  <a:pt x="483712" y="271202"/>
                </a:moveTo>
                <a:lnTo>
                  <a:pt x="219593" y="0"/>
                </a:lnTo>
                <a:lnTo>
                  <a:pt x="19631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5" name="object 3465"/>
          <p:cNvSpPr/>
          <p:nvPr/>
        </p:nvSpPr>
        <p:spPr>
          <a:xfrm>
            <a:off x="7249619" y="13743647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0" y="0"/>
                </a:moveTo>
                <a:lnTo>
                  <a:pt x="2104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6" name="object 3466"/>
          <p:cNvSpPr/>
          <p:nvPr/>
        </p:nvSpPr>
        <p:spPr>
          <a:xfrm>
            <a:off x="8548965" y="10789762"/>
            <a:ext cx="29845" cy="180340"/>
          </a:xfrm>
          <a:custGeom>
            <a:avLst/>
            <a:gdLst/>
            <a:ahLst/>
            <a:cxnLst/>
            <a:rect l="l" t="t" r="r" b="b"/>
            <a:pathLst>
              <a:path w="29845" h="180340">
                <a:moveTo>
                  <a:pt x="3035" y="180127"/>
                </a:moveTo>
                <a:lnTo>
                  <a:pt x="3035" y="141673"/>
                </a:lnTo>
                <a:lnTo>
                  <a:pt x="29346" y="114350"/>
                </a:lnTo>
                <a:lnTo>
                  <a:pt x="29346" y="66788"/>
                </a:lnTo>
                <a:lnTo>
                  <a:pt x="3035" y="38454"/>
                </a:lnTo>
                <a:lnTo>
                  <a:pt x="3035" y="0"/>
                </a:lnTo>
                <a:lnTo>
                  <a:pt x="0" y="0"/>
                </a:lnTo>
                <a:lnTo>
                  <a:pt x="0" y="39466"/>
                </a:lnTo>
                <a:lnTo>
                  <a:pt x="26310" y="67800"/>
                </a:lnTo>
                <a:lnTo>
                  <a:pt x="26310" y="113338"/>
                </a:lnTo>
                <a:lnTo>
                  <a:pt x="0" y="141673"/>
                </a:lnTo>
                <a:lnTo>
                  <a:pt x="0" y="180127"/>
                </a:lnTo>
                <a:lnTo>
                  <a:pt x="3035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7" name="object 3467"/>
          <p:cNvSpPr/>
          <p:nvPr/>
        </p:nvSpPr>
        <p:spPr>
          <a:xfrm>
            <a:off x="8332407" y="10789762"/>
            <a:ext cx="28575" cy="180340"/>
          </a:xfrm>
          <a:custGeom>
            <a:avLst/>
            <a:gdLst/>
            <a:ahLst/>
            <a:cxnLst/>
            <a:rect l="l" t="t" r="r" b="b"/>
            <a:pathLst>
              <a:path w="28575" h="180340">
                <a:moveTo>
                  <a:pt x="26310" y="180127"/>
                </a:moveTo>
                <a:lnTo>
                  <a:pt x="26310" y="141673"/>
                </a:lnTo>
                <a:lnTo>
                  <a:pt x="0" y="114350"/>
                </a:lnTo>
                <a:lnTo>
                  <a:pt x="0" y="66788"/>
                </a:lnTo>
                <a:lnTo>
                  <a:pt x="26310" y="38454"/>
                </a:lnTo>
                <a:lnTo>
                  <a:pt x="26310" y="0"/>
                </a:lnTo>
                <a:lnTo>
                  <a:pt x="28334" y="0"/>
                </a:lnTo>
                <a:lnTo>
                  <a:pt x="28334" y="39466"/>
                </a:lnTo>
                <a:lnTo>
                  <a:pt x="2023" y="67800"/>
                </a:lnTo>
                <a:lnTo>
                  <a:pt x="2023" y="113338"/>
                </a:lnTo>
                <a:lnTo>
                  <a:pt x="28334" y="141673"/>
                </a:lnTo>
                <a:lnTo>
                  <a:pt x="28334" y="180127"/>
                </a:lnTo>
                <a:lnTo>
                  <a:pt x="26310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8" name="object 3468"/>
          <p:cNvSpPr/>
          <p:nvPr/>
        </p:nvSpPr>
        <p:spPr>
          <a:xfrm>
            <a:off x="8334431" y="10878814"/>
            <a:ext cx="48895" cy="16510"/>
          </a:xfrm>
          <a:custGeom>
            <a:avLst/>
            <a:gdLst/>
            <a:ahLst/>
            <a:cxnLst/>
            <a:rect l="l" t="t" r="r" b="b"/>
            <a:pathLst>
              <a:path w="48895" h="16509">
                <a:moveTo>
                  <a:pt x="48573" y="0"/>
                </a:moveTo>
                <a:lnTo>
                  <a:pt x="0" y="1011"/>
                </a:lnTo>
                <a:lnTo>
                  <a:pt x="46549" y="16191"/>
                </a:lnTo>
                <a:lnTo>
                  <a:pt x="48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9" name="object 3469"/>
          <p:cNvSpPr/>
          <p:nvPr/>
        </p:nvSpPr>
        <p:spPr>
          <a:xfrm>
            <a:off x="8334431" y="10878814"/>
            <a:ext cx="48895" cy="16510"/>
          </a:xfrm>
          <a:custGeom>
            <a:avLst/>
            <a:gdLst/>
            <a:ahLst/>
            <a:cxnLst/>
            <a:rect l="l" t="t" r="r" b="b"/>
            <a:pathLst>
              <a:path w="48895" h="16509">
                <a:moveTo>
                  <a:pt x="46549" y="16191"/>
                </a:moveTo>
                <a:lnTo>
                  <a:pt x="0" y="1011"/>
                </a:lnTo>
                <a:lnTo>
                  <a:pt x="48573" y="0"/>
                </a:lnTo>
                <a:lnTo>
                  <a:pt x="46549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0" name="object 3470"/>
          <p:cNvSpPr/>
          <p:nvPr/>
        </p:nvSpPr>
        <p:spPr>
          <a:xfrm>
            <a:off x="8381993" y="10886909"/>
            <a:ext cx="296545" cy="43815"/>
          </a:xfrm>
          <a:custGeom>
            <a:avLst/>
            <a:gdLst/>
            <a:ahLst/>
            <a:cxnLst/>
            <a:rect l="l" t="t" r="r" b="b"/>
            <a:pathLst>
              <a:path w="296545" h="43815">
                <a:moveTo>
                  <a:pt x="0" y="0"/>
                </a:moveTo>
                <a:lnTo>
                  <a:pt x="296501" y="435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1" name="object 3471"/>
          <p:cNvSpPr/>
          <p:nvPr/>
        </p:nvSpPr>
        <p:spPr>
          <a:xfrm>
            <a:off x="8442710" y="10913220"/>
            <a:ext cx="48895" cy="16510"/>
          </a:xfrm>
          <a:custGeom>
            <a:avLst/>
            <a:gdLst/>
            <a:ahLst/>
            <a:cxnLst/>
            <a:rect l="l" t="t" r="r" b="b"/>
            <a:pathLst>
              <a:path w="48895" h="16509">
                <a:moveTo>
                  <a:pt x="48573" y="0"/>
                </a:moveTo>
                <a:lnTo>
                  <a:pt x="0" y="6071"/>
                </a:lnTo>
                <a:lnTo>
                  <a:pt x="47561" y="16191"/>
                </a:lnTo>
                <a:lnTo>
                  <a:pt x="48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2" name="object 3472"/>
          <p:cNvSpPr/>
          <p:nvPr/>
        </p:nvSpPr>
        <p:spPr>
          <a:xfrm>
            <a:off x="8442710" y="10913220"/>
            <a:ext cx="48895" cy="16510"/>
          </a:xfrm>
          <a:custGeom>
            <a:avLst/>
            <a:gdLst/>
            <a:ahLst/>
            <a:cxnLst/>
            <a:rect l="l" t="t" r="r" b="b"/>
            <a:pathLst>
              <a:path w="48895" h="16509">
                <a:moveTo>
                  <a:pt x="47561" y="16191"/>
                </a:moveTo>
                <a:lnTo>
                  <a:pt x="0" y="6071"/>
                </a:lnTo>
                <a:lnTo>
                  <a:pt x="48573" y="0"/>
                </a:lnTo>
                <a:lnTo>
                  <a:pt x="47561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3" name="object 3473"/>
          <p:cNvSpPr/>
          <p:nvPr/>
        </p:nvSpPr>
        <p:spPr>
          <a:xfrm>
            <a:off x="8491284" y="10921316"/>
            <a:ext cx="187325" cy="9525"/>
          </a:xfrm>
          <a:custGeom>
            <a:avLst/>
            <a:gdLst/>
            <a:ahLst/>
            <a:cxnLst/>
            <a:rect l="l" t="t" r="r" b="b"/>
            <a:pathLst>
              <a:path w="187325" h="9525">
                <a:moveTo>
                  <a:pt x="0" y="0"/>
                </a:moveTo>
                <a:lnTo>
                  <a:pt x="187211" y="91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4" name="object 3474"/>
          <p:cNvSpPr/>
          <p:nvPr/>
        </p:nvSpPr>
        <p:spPr>
          <a:xfrm>
            <a:off x="8578312" y="10879825"/>
            <a:ext cx="46990" cy="28575"/>
          </a:xfrm>
          <a:custGeom>
            <a:avLst/>
            <a:gdLst/>
            <a:ahLst/>
            <a:cxnLst/>
            <a:rect l="l" t="t" r="r" b="b"/>
            <a:pathLst>
              <a:path w="46990" h="28575">
                <a:moveTo>
                  <a:pt x="0" y="0"/>
                </a:moveTo>
                <a:lnTo>
                  <a:pt x="39466" y="28334"/>
                </a:lnTo>
                <a:lnTo>
                  <a:pt x="46549" y="1416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5" name="object 3475"/>
          <p:cNvSpPr/>
          <p:nvPr/>
        </p:nvSpPr>
        <p:spPr>
          <a:xfrm>
            <a:off x="8578312" y="10879825"/>
            <a:ext cx="46990" cy="28575"/>
          </a:xfrm>
          <a:custGeom>
            <a:avLst/>
            <a:gdLst/>
            <a:ahLst/>
            <a:cxnLst/>
            <a:rect l="l" t="t" r="r" b="b"/>
            <a:pathLst>
              <a:path w="46990" h="28575">
                <a:moveTo>
                  <a:pt x="39466" y="28334"/>
                </a:moveTo>
                <a:lnTo>
                  <a:pt x="0" y="0"/>
                </a:lnTo>
                <a:lnTo>
                  <a:pt x="46549" y="14167"/>
                </a:lnTo>
                <a:lnTo>
                  <a:pt x="39466" y="283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6" name="object 3476"/>
          <p:cNvSpPr/>
          <p:nvPr/>
        </p:nvSpPr>
        <p:spPr>
          <a:xfrm>
            <a:off x="8620814" y="10901077"/>
            <a:ext cx="130810" cy="29845"/>
          </a:xfrm>
          <a:custGeom>
            <a:avLst/>
            <a:gdLst/>
            <a:ahLst/>
            <a:cxnLst/>
            <a:rect l="l" t="t" r="r" b="b"/>
            <a:pathLst>
              <a:path w="130809" h="29845">
                <a:moveTo>
                  <a:pt x="0" y="0"/>
                </a:moveTo>
                <a:lnTo>
                  <a:pt x="57681" y="29346"/>
                </a:lnTo>
                <a:lnTo>
                  <a:pt x="81968" y="29346"/>
                </a:lnTo>
                <a:lnTo>
                  <a:pt x="130541" y="29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7" name="object 3477"/>
          <p:cNvSpPr/>
          <p:nvPr/>
        </p:nvSpPr>
        <p:spPr>
          <a:xfrm>
            <a:off x="8360742" y="10866670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8" name="object 3478"/>
          <p:cNvSpPr txBox="1"/>
          <p:nvPr/>
        </p:nvSpPr>
        <p:spPr>
          <a:xfrm>
            <a:off x="8681985" y="10660198"/>
            <a:ext cx="84455" cy="2927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  <a:p>
            <a:pPr marL="21590">
              <a:lnSpc>
                <a:spcPct val="100000"/>
              </a:lnSpc>
              <a:spcBef>
                <a:spcPts val="530"/>
              </a:spcBef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79" name="object 3479"/>
          <p:cNvSpPr/>
          <p:nvPr/>
        </p:nvSpPr>
        <p:spPr>
          <a:xfrm>
            <a:off x="8489260" y="10756368"/>
            <a:ext cx="255270" cy="110489"/>
          </a:xfrm>
          <a:custGeom>
            <a:avLst/>
            <a:gdLst/>
            <a:ahLst/>
            <a:cxnLst/>
            <a:rect l="l" t="t" r="r" b="b"/>
            <a:pathLst>
              <a:path w="255270" h="110490">
                <a:moveTo>
                  <a:pt x="0" y="110302"/>
                </a:moveTo>
                <a:lnTo>
                  <a:pt x="176079" y="0"/>
                </a:lnTo>
                <a:lnTo>
                  <a:pt x="200366" y="0"/>
                </a:lnTo>
                <a:lnTo>
                  <a:pt x="255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0" name="object 3480"/>
          <p:cNvSpPr/>
          <p:nvPr/>
        </p:nvSpPr>
        <p:spPr>
          <a:xfrm>
            <a:off x="8548965" y="11507235"/>
            <a:ext cx="29845" cy="180340"/>
          </a:xfrm>
          <a:custGeom>
            <a:avLst/>
            <a:gdLst/>
            <a:ahLst/>
            <a:cxnLst/>
            <a:rect l="l" t="t" r="r" b="b"/>
            <a:pathLst>
              <a:path w="29845" h="180340">
                <a:moveTo>
                  <a:pt x="3035" y="180127"/>
                </a:moveTo>
                <a:lnTo>
                  <a:pt x="3035" y="141673"/>
                </a:lnTo>
                <a:lnTo>
                  <a:pt x="29346" y="114350"/>
                </a:lnTo>
                <a:lnTo>
                  <a:pt x="29346" y="65776"/>
                </a:lnTo>
                <a:lnTo>
                  <a:pt x="3035" y="38454"/>
                </a:lnTo>
                <a:lnTo>
                  <a:pt x="3035" y="0"/>
                </a:lnTo>
                <a:lnTo>
                  <a:pt x="0" y="0"/>
                </a:lnTo>
                <a:lnTo>
                  <a:pt x="0" y="39466"/>
                </a:lnTo>
                <a:lnTo>
                  <a:pt x="26310" y="66788"/>
                </a:lnTo>
                <a:lnTo>
                  <a:pt x="26310" y="113338"/>
                </a:lnTo>
                <a:lnTo>
                  <a:pt x="0" y="140661"/>
                </a:lnTo>
                <a:lnTo>
                  <a:pt x="0" y="180127"/>
                </a:lnTo>
                <a:lnTo>
                  <a:pt x="3035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1" name="object 3481"/>
          <p:cNvSpPr/>
          <p:nvPr/>
        </p:nvSpPr>
        <p:spPr>
          <a:xfrm>
            <a:off x="8332407" y="11507235"/>
            <a:ext cx="28575" cy="180340"/>
          </a:xfrm>
          <a:custGeom>
            <a:avLst/>
            <a:gdLst/>
            <a:ahLst/>
            <a:cxnLst/>
            <a:rect l="l" t="t" r="r" b="b"/>
            <a:pathLst>
              <a:path w="28575" h="180340">
                <a:moveTo>
                  <a:pt x="26310" y="180127"/>
                </a:moveTo>
                <a:lnTo>
                  <a:pt x="26310" y="141673"/>
                </a:lnTo>
                <a:lnTo>
                  <a:pt x="0" y="114350"/>
                </a:lnTo>
                <a:lnTo>
                  <a:pt x="0" y="65776"/>
                </a:lnTo>
                <a:lnTo>
                  <a:pt x="26310" y="38454"/>
                </a:lnTo>
                <a:lnTo>
                  <a:pt x="26310" y="0"/>
                </a:lnTo>
                <a:lnTo>
                  <a:pt x="28334" y="0"/>
                </a:lnTo>
                <a:lnTo>
                  <a:pt x="28334" y="39466"/>
                </a:lnTo>
                <a:lnTo>
                  <a:pt x="2023" y="66788"/>
                </a:lnTo>
                <a:lnTo>
                  <a:pt x="2023" y="113338"/>
                </a:lnTo>
                <a:lnTo>
                  <a:pt x="28334" y="140661"/>
                </a:lnTo>
                <a:lnTo>
                  <a:pt x="28334" y="180127"/>
                </a:lnTo>
                <a:lnTo>
                  <a:pt x="26310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2" name="object 3482"/>
          <p:cNvSpPr/>
          <p:nvPr/>
        </p:nvSpPr>
        <p:spPr>
          <a:xfrm>
            <a:off x="8334431" y="11596287"/>
            <a:ext cx="48895" cy="16510"/>
          </a:xfrm>
          <a:custGeom>
            <a:avLst/>
            <a:gdLst/>
            <a:ahLst/>
            <a:cxnLst/>
            <a:rect l="l" t="t" r="r" b="b"/>
            <a:pathLst>
              <a:path w="48895" h="16509">
                <a:moveTo>
                  <a:pt x="48573" y="0"/>
                </a:moveTo>
                <a:lnTo>
                  <a:pt x="0" y="1011"/>
                </a:lnTo>
                <a:lnTo>
                  <a:pt x="46549" y="16191"/>
                </a:lnTo>
                <a:lnTo>
                  <a:pt x="48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3" name="object 3483"/>
          <p:cNvSpPr/>
          <p:nvPr/>
        </p:nvSpPr>
        <p:spPr>
          <a:xfrm>
            <a:off x="8334431" y="11596287"/>
            <a:ext cx="48895" cy="16510"/>
          </a:xfrm>
          <a:custGeom>
            <a:avLst/>
            <a:gdLst/>
            <a:ahLst/>
            <a:cxnLst/>
            <a:rect l="l" t="t" r="r" b="b"/>
            <a:pathLst>
              <a:path w="48895" h="16509">
                <a:moveTo>
                  <a:pt x="46549" y="16191"/>
                </a:moveTo>
                <a:lnTo>
                  <a:pt x="0" y="1011"/>
                </a:lnTo>
                <a:lnTo>
                  <a:pt x="48573" y="0"/>
                </a:lnTo>
                <a:lnTo>
                  <a:pt x="46549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4" name="object 3484"/>
          <p:cNvSpPr/>
          <p:nvPr/>
        </p:nvSpPr>
        <p:spPr>
          <a:xfrm>
            <a:off x="8381993" y="11604383"/>
            <a:ext cx="296545" cy="42545"/>
          </a:xfrm>
          <a:custGeom>
            <a:avLst/>
            <a:gdLst/>
            <a:ahLst/>
            <a:cxnLst/>
            <a:rect l="l" t="t" r="r" b="b"/>
            <a:pathLst>
              <a:path w="296545" h="42545">
                <a:moveTo>
                  <a:pt x="0" y="0"/>
                </a:moveTo>
                <a:lnTo>
                  <a:pt x="296501" y="425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5" name="object 3485"/>
          <p:cNvSpPr/>
          <p:nvPr/>
        </p:nvSpPr>
        <p:spPr>
          <a:xfrm>
            <a:off x="8442710" y="11630693"/>
            <a:ext cx="48895" cy="16510"/>
          </a:xfrm>
          <a:custGeom>
            <a:avLst/>
            <a:gdLst/>
            <a:ahLst/>
            <a:cxnLst/>
            <a:rect l="l" t="t" r="r" b="b"/>
            <a:pathLst>
              <a:path w="48895" h="16509">
                <a:moveTo>
                  <a:pt x="48573" y="0"/>
                </a:moveTo>
                <a:lnTo>
                  <a:pt x="0" y="6071"/>
                </a:lnTo>
                <a:lnTo>
                  <a:pt x="47561" y="16191"/>
                </a:lnTo>
                <a:lnTo>
                  <a:pt x="48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6" name="object 3486"/>
          <p:cNvSpPr/>
          <p:nvPr/>
        </p:nvSpPr>
        <p:spPr>
          <a:xfrm>
            <a:off x="8442710" y="11630693"/>
            <a:ext cx="48895" cy="16510"/>
          </a:xfrm>
          <a:custGeom>
            <a:avLst/>
            <a:gdLst/>
            <a:ahLst/>
            <a:cxnLst/>
            <a:rect l="l" t="t" r="r" b="b"/>
            <a:pathLst>
              <a:path w="48895" h="16509">
                <a:moveTo>
                  <a:pt x="47561" y="16191"/>
                </a:moveTo>
                <a:lnTo>
                  <a:pt x="0" y="6071"/>
                </a:lnTo>
                <a:lnTo>
                  <a:pt x="48573" y="0"/>
                </a:lnTo>
                <a:lnTo>
                  <a:pt x="47561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7" name="object 3487"/>
          <p:cNvSpPr/>
          <p:nvPr/>
        </p:nvSpPr>
        <p:spPr>
          <a:xfrm>
            <a:off x="8491284" y="11638789"/>
            <a:ext cx="187325" cy="8255"/>
          </a:xfrm>
          <a:custGeom>
            <a:avLst/>
            <a:gdLst/>
            <a:ahLst/>
            <a:cxnLst/>
            <a:rect l="l" t="t" r="r" b="b"/>
            <a:pathLst>
              <a:path w="187325" h="8254">
                <a:moveTo>
                  <a:pt x="0" y="0"/>
                </a:moveTo>
                <a:lnTo>
                  <a:pt x="187211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8" name="object 3488"/>
          <p:cNvSpPr/>
          <p:nvPr/>
        </p:nvSpPr>
        <p:spPr>
          <a:xfrm>
            <a:off x="8578312" y="11597299"/>
            <a:ext cx="46990" cy="28575"/>
          </a:xfrm>
          <a:custGeom>
            <a:avLst/>
            <a:gdLst/>
            <a:ahLst/>
            <a:cxnLst/>
            <a:rect l="l" t="t" r="r" b="b"/>
            <a:pathLst>
              <a:path w="46990" h="28575">
                <a:moveTo>
                  <a:pt x="0" y="0"/>
                </a:moveTo>
                <a:lnTo>
                  <a:pt x="39466" y="28334"/>
                </a:lnTo>
                <a:lnTo>
                  <a:pt x="46549" y="1416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9" name="object 3489"/>
          <p:cNvSpPr/>
          <p:nvPr/>
        </p:nvSpPr>
        <p:spPr>
          <a:xfrm>
            <a:off x="8578312" y="11597299"/>
            <a:ext cx="46990" cy="28575"/>
          </a:xfrm>
          <a:custGeom>
            <a:avLst/>
            <a:gdLst/>
            <a:ahLst/>
            <a:cxnLst/>
            <a:rect l="l" t="t" r="r" b="b"/>
            <a:pathLst>
              <a:path w="46990" h="28575">
                <a:moveTo>
                  <a:pt x="39466" y="28334"/>
                </a:moveTo>
                <a:lnTo>
                  <a:pt x="0" y="0"/>
                </a:lnTo>
                <a:lnTo>
                  <a:pt x="46549" y="14167"/>
                </a:lnTo>
                <a:lnTo>
                  <a:pt x="39466" y="283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0" name="object 3490"/>
          <p:cNvSpPr/>
          <p:nvPr/>
        </p:nvSpPr>
        <p:spPr>
          <a:xfrm>
            <a:off x="8620814" y="11618550"/>
            <a:ext cx="130810" cy="28575"/>
          </a:xfrm>
          <a:custGeom>
            <a:avLst/>
            <a:gdLst/>
            <a:ahLst/>
            <a:cxnLst/>
            <a:rect l="l" t="t" r="r" b="b"/>
            <a:pathLst>
              <a:path w="130809" h="28575">
                <a:moveTo>
                  <a:pt x="0" y="0"/>
                </a:moveTo>
                <a:lnTo>
                  <a:pt x="57681" y="28334"/>
                </a:lnTo>
                <a:lnTo>
                  <a:pt x="81968" y="28334"/>
                </a:lnTo>
                <a:lnTo>
                  <a:pt x="130541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1" name="object 3491"/>
          <p:cNvSpPr/>
          <p:nvPr/>
        </p:nvSpPr>
        <p:spPr>
          <a:xfrm>
            <a:off x="8360742" y="11584144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2" name="object 3492"/>
          <p:cNvSpPr txBox="1"/>
          <p:nvPr/>
        </p:nvSpPr>
        <p:spPr>
          <a:xfrm>
            <a:off x="8681985" y="11377672"/>
            <a:ext cx="84455" cy="291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  <a:p>
            <a:pPr marL="21590">
              <a:lnSpc>
                <a:spcPct val="100000"/>
              </a:lnSpc>
              <a:spcBef>
                <a:spcPts val="520"/>
              </a:spcBef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93" name="object 3493"/>
          <p:cNvSpPr/>
          <p:nvPr/>
        </p:nvSpPr>
        <p:spPr>
          <a:xfrm>
            <a:off x="8489260" y="11473841"/>
            <a:ext cx="255270" cy="110489"/>
          </a:xfrm>
          <a:custGeom>
            <a:avLst/>
            <a:gdLst/>
            <a:ahLst/>
            <a:cxnLst/>
            <a:rect l="l" t="t" r="r" b="b"/>
            <a:pathLst>
              <a:path w="255270" h="110490">
                <a:moveTo>
                  <a:pt x="0" y="110302"/>
                </a:moveTo>
                <a:lnTo>
                  <a:pt x="176079" y="0"/>
                </a:lnTo>
                <a:lnTo>
                  <a:pt x="200366" y="0"/>
                </a:lnTo>
                <a:lnTo>
                  <a:pt x="255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4" name="object 3494"/>
          <p:cNvSpPr/>
          <p:nvPr/>
        </p:nvSpPr>
        <p:spPr>
          <a:xfrm>
            <a:off x="8548965" y="12224709"/>
            <a:ext cx="29845" cy="180340"/>
          </a:xfrm>
          <a:custGeom>
            <a:avLst/>
            <a:gdLst/>
            <a:ahLst/>
            <a:cxnLst/>
            <a:rect l="l" t="t" r="r" b="b"/>
            <a:pathLst>
              <a:path w="29845" h="180340">
                <a:moveTo>
                  <a:pt x="3035" y="180127"/>
                </a:moveTo>
                <a:lnTo>
                  <a:pt x="3035" y="141673"/>
                </a:lnTo>
                <a:lnTo>
                  <a:pt x="29346" y="113338"/>
                </a:lnTo>
                <a:lnTo>
                  <a:pt x="29346" y="65776"/>
                </a:lnTo>
                <a:lnTo>
                  <a:pt x="3035" y="38454"/>
                </a:lnTo>
                <a:lnTo>
                  <a:pt x="3035" y="0"/>
                </a:lnTo>
                <a:lnTo>
                  <a:pt x="0" y="0"/>
                </a:lnTo>
                <a:lnTo>
                  <a:pt x="0" y="38454"/>
                </a:lnTo>
                <a:lnTo>
                  <a:pt x="26310" y="66788"/>
                </a:lnTo>
                <a:lnTo>
                  <a:pt x="26310" y="112326"/>
                </a:lnTo>
                <a:lnTo>
                  <a:pt x="0" y="140661"/>
                </a:lnTo>
                <a:lnTo>
                  <a:pt x="0" y="180127"/>
                </a:lnTo>
                <a:lnTo>
                  <a:pt x="3035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5" name="object 3495"/>
          <p:cNvSpPr/>
          <p:nvPr/>
        </p:nvSpPr>
        <p:spPr>
          <a:xfrm>
            <a:off x="8332407" y="12224709"/>
            <a:ext cx="28575" cy="180340"/>
          </a:xfrm>
          <a:custGeom>
            <a:avLst/>
            <a:gdLst/>
            <a:ahLst/>
            <a:cxnLst/>
            <a:rect l="l" t="t" r="r" b="b"/>
            <a:pathLst>
              <a:path w="28575" h="180340">
                <a:moveTo>
                  <a:pt x="26310" y="180127"/>
                </a:moveTo>
                <a:lnTo>
                  <a:pt x="26310" y="141673"/>
                </a:lnTo>
                <a:lnTo>
                  <a:pt x="0" y="113338"/>
                </a:lnTo>
                <a:lnTo>
                  <a:pt x="0" y="65776"/>
                </a:lnTo>
                <a:lnTo>
                  <a:pt x="26310" y="38454"/>
                </a:lnTo>
                <a:lnTo>
                  <a:pt x="26310" y="0"/>
                </a:lnTo>
                <a:lnTo>
                  <a:pt x="28334" y="0"/>
                </a:lnTo>
                <a:lnTo>
                  <a:pt x="28334" y="38454"/>
                </a:lnTo>
                <a:lnTo>
                  <a:pt x="2023" y="66788"/>
                </a:lnTo>
                <a:lnTo>
                  <a:pt x="2023" y="112326"/>
                </a:lnTo>
                <a:lnTo>
                  <a:pt x="28334" y="140661"/>
                </a:lnTo>
                <a:lnTo>
                  <a:pt x="28334" y="180127"/>
                </a:lnTo>
                <a:lnTo>
                  <a:pt x="26310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6" name="object 3496"/>
          <p:cNvSpPr/>
          <p:nvPr/>
        </p:nvSpPr>
        <p:spPr>
          <a:xfrm>
            <a:off x="8334431" y="12313761"/>
            <a:ext cx="48895" cy="15240"/>
          </a:xfrm>
          <a:custGeom>
            <a:avLst/>
            <a:gdLst/>
            <a:ahLst/>
            <a:cxnLst/>
            <a:rect l="l" t="t" r="r" b="b"/>
            <a:pathLst>
              <a:path w="48895" h="15240">
                <a:moveTo>
                  <a:pt x="48573" y="0"/>
                </a:moveTo>
                <a:lnTo>
                  <a:pt x="0" y="1011"/>
                </a:lnTo>
                <a:lnTo>
                  <a:pt x="46549" y="15179"/>
                </a:lnTo>
                <a:lnTo>
                  <a:pt x="48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7" name="object 3497"/>
          <p:cNvSpPr/>
          <p:nvPr/>
        </p:nvSpPr>
        <p:spPr>
          <a:xfrm>
            <a:off x="8334431" y="12313761"/>
            <a:ext cx="48895" cy="15240"/>
          </a:xfrm>
          <a:custGeom>
            <a:avLst/>
            <a:gdLst/>
            <a:ahLst/>
            <a:cxnLst/>
            <a:rect l="l" t="t" r="r" b="b"/>
            <a:pathLst>
              <a:path w="48895" h="15240">
                <a:moveTo>
                  <a:pt x="46549" y="15179"/>
                </a:moveTo>
                <a:lnTo>
                  <a:pt x="0" y="1011"/>
                </a:lnTo>
                <a:lnTo>
                  <a:pt x="48573" y="0"/>
                </a:lnTo>
                <a:lnTo>
                  <a:pt x="46549" y="151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8" name="object 3498"/>
          <p:cNvSpPr/>
          <p:nvPr/>
        </p:nvSpPr>
        <p:spPr>
          <a:xfrm>
            <a:off x="8381993" y="12320844"/>
            <a:ext cx="296545" cy="43815"/>
          </a:xfrm>
          <a:custGeom>
            <a:avLst/>
            <a:gdLst/>
            <a:ahLst/>
            <a:cxnLst/>
            <a:rect l="l" t="t" r="r" b="b"/>
            <a:pathLst>
              <a:path w="296545" h="43815">
                <a:moveTo>
                  <a:pt x="0" y="0"/>
                </a:moveTo>
                <a:lnTo>
                  <a:pt x="296501" y="435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9" name="object 3499"/>
          <p:cNvSpPr/>
          <p:nvPr/>
        </p:nvSpPr>
        <p:spPr>
          <a:xfrm>
            <a:off x="8442710" y="12348167"/>
            <a:ext cx="48895" cy="15240"/>
          </a:xfrm>
          <a:custGeom>
            <a:avLst/>
            <a:gdLst/>
            <a:ahLst/>
            <a:cxnLst/>
            <a:rect l="l" t="t" r="r" b="b"/>
            <a:pathLst>
              <a:path w="48895" h="15240">
                <a:moveTo>
                  <a:pt x="48573" y="0"/>
                </a:moveTo>
                <a:lnTo>
                  <a:pt x="0" y="5059"/>
                </a:lnTo>
                <a:lnTo>
                  <a:pt x="47561" y="15179"/>
                </a:lnTo>
                <a:lnTo>
                  <a:pt x="48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0" name="object 3500"/>
          <p:cNvSpPr/>
          <p:nvPr/>
        </p:nvSpPr>
        <p:spPr>
          <a:xfrm>
            <a:off x="8442710" y="12348167"/>
            <a:ext cx="48895" cy="15240"/>
          </a:xfrm>
          <a:custGeom>
            <a:avLst/>
            <a:gdLst/>
            <a:ahLst/>
            <a:cxnLst/>
            <a:rect l="l" t="t" r="r" b="b"/>
            <a:pathLst>
              <a:path w="48895" h="15240">
                <a:moveTo>
                  <a:pt x="47561" y="15179"/>
                </a:moveTo>
                <a:lnTo>
                  <a:pt x="0" y="5059"/>
                </a:lnTo>
                <a:lnTo>
                  <a:pt x="48573" y="0"/>
                </a:lnTo>
                <a:lnTo>
                  <a:pt x="47561" y="151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1" name="object 3501"/>
          <p:cNvSpPr/>
          <p:nvPr/>
        </p:nvSpPr>
        <p:spPr>
          <a:xfrm>
            <a:off x="8491284" y="12356262"/>
            <a:ext cx="187325" cy="8255"/>
          </a:xfrm>
          <a:custGeom>
            <a:avLst/>
            <a:gdLst/>
            <a:ahLst/>
            <a:cxnLst/>
            <a:rect l="l" t="t" r="r" b="b"/>
            <a:pathLst>
              <a:path w="187325" h="8254">
                <a:moveTo>
                  <a:pt x="0" y="0"/>
                </a:moveTo>
                <a:lnTo>
                  <a:pt x="187211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2" name="object 3502"/>
          <p:cNvSpPr/>
          <p:nvPr/>
        </p:nvSpPr>
        <p:spPr>
          <a:xfrm>
            <a:off x="8578312" y="12314773"/>
            <a:ext cx="46990" cy="28575"/>
          </a:xfrm>
          <a:custGeom>
            <a:avLst/>
            <a:gdLst/>
            <a:ahLst/>
            <a:cxnLst/>
            <a:rect l="l" t="t" r="r" b="b"/>
            <a:pathLst>
              <a:path w="46990" h="28575">
                <a:moveTo>
                  <a:pt x="0" y="0"/>
                </a:moveTo>
                <a:lnTo>
                  <a:pt x="39466" y="28334"/>
                </a:lnTo>
                <a:lnTo>
                  <a:pt x="46549" y="1416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3" name="object 3503"/>
          <p:cNvSpPr/>
          <p:nvPr/>
        </p:nvSpPr>
        <p:spPr>
          <a:xfrm>
            <a:off x="8578312" y="12314773"/>
            <a:ext cx="46990" cy="28575"/>
          </a:xfrm>
          <a:custGeom>
            <a:avLst/>
            <a:gdLst/>
            <a:ahLst/>
            <a:cxnLst/>
            <a:rect l="l" t="t" r="r" b="b"/>
            <a:pathLst>
              <a:path w="46990" h="28575">
                <a:moveTo>
                  <a:pt x="39466" y="28334"/>
                </a:moveTo>
                <a:lnTo>
                  <a:pt x="0" y="0"/>
                </a:lnTo>
                <a:lnTo>
                  <a:pt x="46549" y="14167"/>
                </a:lnTo>
                <a:lnTo>
                  <a:pt x="39466" y="283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4" name="object 3504"/>
          <p:cNvSpPr/>
          <p:nvPr/>
        </p:nvSpPr>
        <p:spPr>
          <a:xfrm>
            <a:off x="8620814" y="12336023"/>
            <a:ext cx="130810" cy="28575"/>
          </a:xfrm>
          <a:custGeom>
            <a:avLst/>
            <a:gdLst/>
            <a:ahLst/>
            <a:cxnLst/>
            <a:rect l="l" t="t" r="r" b="b"/>
            <a:pathLst>
              <a:path w="130809" h="28575">
                <a:moveTo>
                  <a:pt x="0" y="0"/>
                </a:moveTo>
                <a:lnTo>
                  <a:pt x="57681" y="28334"/>
                </a:lnTo>
                <a:lnTo>
                  <a:pt x="81968" y="28334"/>
                </a:lnTo>
                <a:lnTo>
                  <a:pt x="130541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5" name="object 3505"/>
          <p:cNvSpPr/>
          <p:nvPr/>
        </p:nvSpPr>
        <p:spPr>
          <a:xfrm>
            <a:off x="8360742" y="12301618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6" name="object 3506"/>
          <p:cNvSpPr txBox="1"/>
          <p:nvPr/>
        </p:nvSpPr>
        <p:spPr>
          <a:xfrm>
            <a:off x="8681985" y="12095146"/>
            <a:ext cx="84455" cy="291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  <a:p>
            <a:pPr marL="21590">
              <a:lnSpc>
                <a:spcPct val="100000"/>
              </a:lnSpc>
              <a:spcBef>
                <a:spcPts val="520"/>
              </a:spcBef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07" name="object 3507"/>
          <p:cNvSpPr/>
          <p:nvPr/>
        </p:nvSpPr>
        <p:spPr>
          <a:xfrm>
            <a:off x="8489260" y="12190303"/>
            <a:ext cx="255270" cy="111760"/>
          </a:xfrm>
          <a:custGeom>
            <a:avLst/>
            <a:gdLst/>
            <a:ahLst/>
            <a:cxnLst/>
            <a:rect l="l" t="t" r="r" b="b"/>
            <a:pathLst>
              <a:path w="255270" h="111759">
                <a:moveTo>
                  <a:pt x="0" y="111314"/>
                </a:moveTo>
                <a:lnTo>
                  <a:pt x="176079" y="0"/>
                </a:lnTo>
                <a:lnTo>
                  <a:pt x="200366" y="0"/>
                </a:lnTo>
                <a:lnTo>
                  <a:pt x="255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8" name="object 3508"/>
          <p:cNvSpPr/>
          <p:nvPr/>
        </p:nvSpPr>
        <p:spPr>
          <a:xfrm>
            <a:off x="8548965" y="12941171"/>
            <a:ext cx="29845" cy="180340"/>
          </a:xfrm>
          <a:custGeom>
            <a:avLst/>
            <a:gdLst/>
            <a:ahLst/>
            <a:cxnLst/>
            <a:rect l="l" t="t" r="r" b="b"/>
            <a:pathLst>
              <a:path w="29845" h="180340">
                <a:moveTo>
                  <a:pt x="3035" y="180127"/>
                </a:moveTo>
                <a:lnTo>
                  <a:pt x="3035" y="141673"/>
                </a:lnTo>
                <a:lnTo>
                  <a:pt x="29346" y="114350"/>
                </a:lnTo>
                <a:lnTo>
                  <a:pt x="29346" y="66788"/>
                </a:lnTo>
                <a:lnTo>
                  <a:pt x="3035" y="38454"/>
                </a:lnTo>
                <a:lnTo>
                  <a:pt x="3035" y="0"/>
                </a:lnTo>
                <a:lnTo>
                  <a:pt x="0" y="0"/>
                </a:lnTo>
                <a:lnTo>
                  <a:pt x="0" y="39466"/>
                </a:lnTo>
                <a:lnTo>
                  <a:pt x="26310" y="67800"/>
                </a:lnTo>
                <a:lnTo>
                  <a:pt x="26310" y="113338"/>
                </a:lnTo>
                <a:lnTo>
                  <a:pt x="0" y="140661"/>
                </a:lnTo>
                <a:lnTo>
                  <a:pt x="0" y="180127"/>
                </a:lnTo>
                <a:lnTo>
                  <a:pt x="3035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9" name="object 3509"/>
          <p:cNvSpPr/>
          <p:nvPr/>
        </p:nvSpPr>
        <p:spPr>
          <a:xfrm>
            <a:off x="8332407" y="12941171"/>
            <a:ext cx="28575" cy="180340"/>
          </a:xfrm>
          <a:custGeom>
            <a:avLst/>
            <a:gdLst/>
            <a:ahLst/>
            <a:cxnLst/>
            <a:rect l="l" t="t" r="r" b="b"/>
            <a:pathLst>
              <a:path w="28575" h="180340">
                <a:moveTo>
                  <a:pt x="26310" y="180127"/>
                </a:moveTo>
                <a:lnTo>
                  <a:pt x="26310" y="141673"/>
                </a:lnTo>
                <a:lnTo>
                  <a:pt x="0" y="114350"/>
                </a:lnTo>
                <a:lnTo>
                  <a:pt x="0" y="66788"/>
                </a:lnTo>
                <a:lnTo>
                  <a:pt x="26310" y="38454"/>
                </a:lnTo>
                <a:lnTo>
                  <a:pt x="26310" y="0"/>
                </a:lnTo>
                <a:lnTo>
                  <a:pt x="28334" y="0"/>
                </a:lnTo>
                <a:lnTo>
                  <a:pt x="28334" y="39466"/>
                </a:lnTo>
                <a:lnTo>
                  <a:pt x="2023" y="67800"/>
                </a:lnTo>
                <a:lnTo>
                  <a:pt x="2023" y="113338"/>
                </a:lnTo>
                <a:lnTo>
                  <a:pt x="28334" y="140661"/>
                </a:lnTo>
                <a:lnTo>
                  <a:pt x="28334" y="180127"/>
                </a:lnTo>
                <a:lnTo>
                  <a:pt x="26310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0" name="object 3510"/>
          <p:cNvSpPr/>
          <p:nvPr/>
        </p:nvSpPr>
        <p:spPr>
          <a:xfrm>
            <a:off x="8334431" y="13030223"/>
            <a:ext cx="48895" cy="16510"/>
          </a:xfrm>
          <a:custGeom>
            <a:avLst/>
            <a:gdLst/>
            <a:ahLst/>
            <a:cxnLst/>
            <a:rect l="l" t="t" r="r" b="b"/>
            <a:pathLst>
              <a:path w="48895" h="16509">
                <a:moveTo>
                  <a:pt x="48573" y="0"/>
                </a:moveTo>
                <a:lnTo>
                  <a:pt x="0" y="1011"/>
                </a:lnTo>
                <a:lnTo>
                  <a:pt x="46549" y="16191"/>
                </a:lnTo>
                <a:lnTo>
                  <a:pt x="48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1" name="object 3511"/>
          <p:cNvSpPr/>
          <p:nvPr/>
        </p:nvSpPr>
        <p:spPr>
          <a:xfrm>
            <a:off x="8334431" y="13030223"/>
            <a:ext cx="48895" cy="16510"/>
          </a:xfrm>
          <a:custGeom>
            <a:avLst/>
            <a:gdLst/>
            <a:ahLst/>
            <a:cxnLst/>
            <a:rect l="l" t="t" r="r" b="b"/>
            <a:pathLst>
              <a:path w="48895" h="16509">
                <a:moveTo>
                  <a:pt x="46549" y="16191"/>
                </a:moveTo>
                <a:lnTo>
                  <a:pt x="0" y="1011"/>
                </a:lnTo>
                <a:lnTo>
                  <a:pt x="48573" y="0"/>
                </a:lnTo>
                <a:lnTo>
                  <a:pt x="46549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2" name="object 3512"/>
          <p:cNvSpPr/>
          <p:nvPr/>
        </p:nvSpPr>
        <p:spPr>
          <a:xfrm>
            <a:off x="8381993" y="13038318"/>
            <a:ext cx="296545" cy="42545"/>
          </a:xfrm>
          <a:custGeom>
            <a:avLst/>
            <a:gdLst/>
            <a:ahLst/>
            <a:cxnLst/>
            <a:rect l="l" t="t" r="r" b="b"/>
            <a:pathLst>
              <a:path w="296545" h="42544">
                <a:moveTo>
                  <a:pt x="0" y="0"/>
                </a:moveTo>
                <a:lnTo>
                  <a:pt x="296501" y="425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3" name="object 3513"/>
          <p:cNvSpPr/>
          <p:nvPr/>
        </p:nvSpPr>
        <p:spPr>
          <a:xfrm>
            <a:off x="8442710" y="13064628"/>
            <a:ext cx="48895" cy="16510"/>
          </a:xfrm>
          <a:custGeom>
            <a:avLst/>
            <a:gdLst/>
            <a:ahLst/>
            <a:cxnLst/>
            <a:rect l="l" t="t" r="r" b="b"/>
            <a:pathLst>
              <a:path w="48895" h="16509">
                <a:moveTo>
                  <a:pt x="48573" y="0"/>
                </a:moveTo>
                <a:lnTo>
                  <a:pt x="0" y="6071"/>
                </a:lnTo>
                <a:lnTo>
                  <a:pt x="47561" y="16191"/>
                </a:lnTo>
                <a:lnTo>
                  <a:pt x="48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4" name="object 3514"/>
          <p:cNvSpPr/>
          <p:nvPr/>
        </p:nvSpPr>
        <p:spPr>
          <a:xfrm>
            <a:off x="8442710" y="13064628"/>
            <a:ext cx="48895" cy="16510"/>
          </a:xfrm>
          <a:custGeom>
            <a:avLst/>
            <a:gdLst/>
            <a:ahLst/>
            <a:cxnLst/>
            <a:rect l="l" t="t" r="r" b="b"/>
            <a:pathLst>
              <a:path w="48895" h="16509">
                <a:moveTo>
                  <a:pt x="47561" y="16191"/>
                </a:moveTo>
                <a:lnTo>
                  <a:pt x="0" y="6071"/>
                </a:lnTo>
                <a:lnTo>
                  <a:pt x="48573" y="0"/>
                </a:lnTo>
                <a:lnTo>
                  <a:pt x="47561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5" name="object 3515"/>
          <p:cNvSpPr/>
          <p:nvPr/>
        </p:nvSpPr>
        <p:spPr>
          <a:xfrm>
            <a:off x="8491284" y="13072724"/>
            <a:ext cx="187325" cy="8255"/>
          </a:xfrm>
          <a:custGeom>
            <a:avLst/>
            <a:gdLst/>
            <a:ahLst/>
            <a:cxnLst/>
            <a:rect l="l" t="t" r="r" b="b"/>
            <a:pathLst>
              <a:path w="187325" h="8255">
                <a:moveTo>
                  <a:pt x="0" y="0"/>
                </a:moveTo>
                <a:lnTo>
                  <a:pt x="187211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6" name="object 3516"/>
          <p:cNvSpPr/>
          <p:nvPr/>
        </p:nvSpPr>
        <p:spPr>
          <a:xfrm>
            <a:off x="8578312" y="13031234"/>
            <a:ext cx="46990" cy="28575"/>
          </a:xfrm>
          <a:custGeom>
            <a:avLst/>
            <a:gdLst/>
            <a:ahLst/>
            <a:cxnLst/>
            <a:rect l="l" t="t" r="r" b="b"/>
            <a:pathLst>
              <a:path w="46990" h="28575">
                <a:moveTo>
                  <a:pt x="0" y="0"/>
                </a:moveTo>
                <a:lnTo>
                  <a:pt x="39466" y="28334"/>
                </a:lnTo>
                <a:lnTo>
                  <a:pt x="46549" y="1416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7" name="object 3517"/>
          <p:cNvSpPr/>
          <p:nvPr/>
        </p:nvSpPr>
        <p:spPr>
          <a:xfrm>
            <a:off x="8578312" y="13031234"/>
            <a:ext cx="46990" cy="28575"/>
          </a:xfrm>
          <a:custGeom>
            <a:avLst/>
            <a:gdLst/>
            <a:ahLst/>
            <a:cxnLst/>
            <a:rect l="l" t="t" r="r" b="b"/>
            <a:pathLst>
              <a:path w="46990" h="28575">
                <a:moveTo>
                  <a:pt x="39466" y="28334"/>
                </a:moveTo>
                <a:lnTo>
                  <a:pt x="0" y="0"/>
                </a:lnTo>
                <a:lnTo>
                  <a:pt x="46549" y="14167"/>
                </a:lnTo>
                <a:lnTo>
                  <a:pt x="39466" y="283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8" name="object 3518"/>
          <p:cNvSpPr/>
          <p:nvPr/>
        </p:nvSpPr>
        <p:spPr>
          <a:xfrm>
            <a:off x="8620814" y="13052485"/>
            <a:ext cx="130810" cy="28575"/>
          </a:xfrm>
          <a:custGeom>
            <a:avLst/>
            <a:gdLst/>
            <a:ahLst/>
            <a:cxnLst/>
            <a:rect l="l" t="t" r="r" b="b"/>
            <a:pathLst>
              <a:path w="130809" h="28575">
                <a:moveTo>
                  <a:pt x="0" y="0"/>
                </a:moveTo>
                <a:lnTo>
                  <a:pt x="57681" y="28334"/>
                </a:lnTo>
                <a:lnTo>
                  <a:pt x="81968" y="28334"/>
                </a:lnTo>
                <a:lnTo>
                  <a:pt x="130541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9" name="object 3519"/>
          <p:cNvSpPr/>
          <p:nvPr/>
        </p:nvSpPr>
        <p:spPr>
          <a:xfrm>
            <a:off x="8360742" y="13018079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0" name="object 3520"/>
          <p:cNvSpPr txBox="1"/>
          <p:nvPr/>
        </p:nvSpPr>
        <p:spPr>
          <a:xfrm>
            <a:off x="8681985" y="12811607"/>
            <a:ext cx="84455" cy="2927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  <a:p>
            <a:pPr marL="21590">
              <a:lnSpc>
                <a:spcPct val="100000"/>
              </a:lnSpc>
              <a:spcBef>
                <a:spcPts val="530"/>
              </a:spcBef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21" name="object 3521"/>
          <p:cNvSpPr/>
          <p:nvPr/>
        </p:nvSpPr>
        <p:spPr>
          <a:xfrm>
            <a:off x="8489260" y="12907776"/>
            <a:ext cx="255270" cy="110489"/>
          </a:xfrm>
          <a:custGeom>
            <a:avLst/>
            <a:gdLst/>
            <a:ahLst/>
            <a:cxnLst/>
            <a:rect l="l" t="t" r="r" b="b"/>
            <a:pathLst>
              <a:path w="255270" h="110490">
                <a:moveTo>
                  <a:pt x="0" y="110302"/>
                </a:moveTo>
                <a:lnTo>
                  <a:pt x="176079" y="0"/>
                </a:lnTo>
                <a:lnTo>
                  <a:pt x="200366" y="0"/>
                </a:lnTo>
                <a:lnTo>
                  <a:pt x="255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2" name="object 3522"/>
          <p:cNvSpPr/>
          <p:nvPr/>
        </p:nvSpPr>
        <p:spPr>
          <a:xfrm>
            <a:off x="8548965" y="13514947"/>
            <a:ext cx="29845" cy="180340"/>
          </a:xfrm>
          <a:custGeom>
            <a:avLst/>
            <a:gdLst/>
            <a:ahLst/>
            <a:cxnLst/>
            <a:rect l="l" t="t" r="r" b="b"/>
            <a:pathLst>
              <a:path w="29845" h="180340">
                <a:moveTo>
                  <a:pt x="3035" y="180127"/>
                </a:moveTo>
                <a:lnTo>
                  <a:pt x="3035" y="141673"/>
                </a:lnTo>
                <a:lnTo>
                  <a:pt x="29346" y="114350"/>
                </a:lnTo>
                <a:lnTo>
                  <a:pt x="29346" y="66788"/>
                </a:lnTo>
                <a:lnTo>
                  <a:pt x="3035" y="38454"/>
                </a:lnTo>
                <a:lnTo>
                  <a:pt x="3035" y="0"/>
                </a:lnTo>
                <a:lnTo>
                  <a:pt x="0" y="0"/>
                </a:lnTo>
                <a:lnTo>
                  <a:pt x="0" y="39466"/>
                </a:lnTo>
                <a:lnTo>
                  <a:pt x="26310" y="66788"/>
                </a:lnTo>
                <a:lnTo>
                  <a:pt x="26310" y="113338"/>
                </a:lnTo>
                <a:lnTo>
                  <a:pt x="0" y="140661"/>
                </a:lnTo>
                <a:lnTo>
                  <a:pt x="0" y="180127"/>
                </a:lnTo>
                <a:lnTo>
                  <a:pt x="3035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3" name="object 3523"/>
          <p:cNvSpPr/>
          <p:nvPr/>
        </p:nvSpPr>
        <p:spPr>
          <a:xfrm>
            <a:off x="8332407" y="13514947"/>
            <a:ext cx="28575" cy="180340"/>
          </a:xfrm>
          <a:custGeom>
            <a:avLst/>
            <a:gdLst/>
            <a:ahLst/>
            <a:cxnLst/>
            <a:rect l="l" t="t" r="r" b="b"/>
            <a:pathLst>
              <a:path w="28575" h="180340">
                <a:moveTo>
                  <a:pt x="26310" y="180127"/>
                </a:moveTo>
                <a:lnTo>
                  <a:pt x="26310" y="141673"/>
                </a:lnTo>
                <a:lnTo>
                  <a:pt x="0" y="114350"/>
                </a:lnTo>
                <a:lnTo>
                  <a:pt x="0" y="66788"/>
                </a:lnTo>
                <a:lnTo>
                  <a:pt x="26310" y="38454"/>
                </a:lnTo>
                <a:lnTo>
                  <a:pt x="26310" y="0"/>
                </a:lnTo>
                <a:lnTo>
                  <a:pt x="28334" y="0"/>
                </a:lnTo>
                <a:lnTo>
                  <a:pt x="28334" y="39466"/>
                </a:lnTo>
                <a:lnTo>
                  <a:pt x="2023" y="66788"/>
                </a:lnTo>
                <a:lnTo>
                  <a:pt x="2023" y="113338"/>
                </a:lnTo>
                <a:lnTo>
                  <a:pt x="28334" y="140661"/>
                </a:lnTo>
                <a:lnTo>
                  <a:pt x="28334" y="180127"/>
                </a:lnTo>
                <a:lnTo>
                  <a:pt x="26310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4" name="object 3524"/>
          <p:cNvSpPr/>
          <p:nvPr/>
        </p:nvSpPr>
        <p:spPr>
          <a:xfrm>
            <a:off x="8334431" y="13603999"/>
            <a:ext cx="48895" cy="16510"/>
          </a:xfrm>
          <a:custGeom>
            <a:avLst/>
            <a:gdLst/>
            <a:ahLst/>
            <a:cxnLst/>
            <a:rect l="l" t="t" r="r" b="b"/>
            <a:pathLst>
              <a:path w="48895" h="16509">
                <a:moveTo>
                  <a:pt x="48573" y="0"/>
                </a:moveTo>
                <a:lnTo>
                  <a:pt x="0" y="1011"/>
                </a:lnTo>
                <a:lnTo>
                  <a:pt x="46549" y="16191"/>
                </a:lnTo>
                <a:lnTo>
                  <a:pt x="48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5" name="object 3525"/>
          <p:cNvSpPr/>
          <p:nvPr/>
        </p:nvSpPr>
        <p:spPr>
          <a:xfrm>
            <a:off x="8334431" y="13603999"/>
            <a:ext cx="48895" cy="16510"/>
          </a:xfrm>
          <a:custGeom>
            <a:avLst/>
            <a:gdLst/>
            <a:ahLst/>
            <a:cxnLst/>
            <a:rect l="l" t="t" r="r" b="b"/>
            <a:pathLst>
              <a:path w="48895" h="16509">
                <a:moveTo>
                  <a:pt x="46549" y="16191"/>
                </a:moveTo>
                <a:lnTo>
                  <a:pt x="0" y="1011"/>
                </a:lnTo>
                <a:lnTo>
                  <a:pt x="48573" y="0"/>
                </a:lnTo>
                <a:lnTo>
                  <a:pt x="46549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6" name="object 3526"/>
          <p:cNvSpPr/>
          <p:nvPr/>
        </p:nvSpPr>
        <p:spPr>
          <a:xfrm>
            <a:off x="8381993" y="13612094"/>
            <a:ext cx="296545" cy="42545"/>
          </a:xfrm>
          <a:custGeom>
            <a:avLst/>
            <a:gdLst/>
            <a:ahLst/>
            <a:cxnLst/>
            <a:rect l="l" t="t" r="r" b="b"/>
            <a:pathLst>
              <a:path w="296545" h="42544">
                <a:moveTo>
                  <a:pt x="0" y="0"/>
                </a:moveTo>
                <a:lnTo>
                  <a:pt x="296501" y="425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7" name="object 3527"/>
          <p:cNvSpPr/>
          <p:nvPr/>
        </p:nvSpPr>
        <p:spPr>
          <a:xfrm>
            <a:off x="8442710" y="13638406"/>
            <a:ext cx="48895" cy="16510"/>
          </a:xfrm>
          <a:custGeom>
            <a:avLst/>
            <a:gdLst/>
            <a:ahLst/>
            <a:cxnLst/>
            <a:rect l="l" t="t" r="r" b="b"/>
            <a:pathLst>
              <a:path w="48895" h="16509">
                <a:moveTo>
                  <a:pt x="48573" y="0"/>
                </a:moveTo>
                <a:lnTo>
                  <a:pt x="0" y="6071"/>
                </a:lnTo>
                <a:lnTo>
                  <a:pt x="47561" y="16191"/>
                </a:lnTo>
                <a:lnTo>
                  <a:pt x="48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8" name="object 3528"/>
          <p:cNvSpPr/>
          <p:nvPr/>
        </p:nvSpPr>
        <p:spPr>
          <a:xfrm>
            <a:off x="8442710" y="13638406"/>
            <a:ext cx="48895" cy="16510"/>
          </a:xfrm>
          <a:custGeom>
            <a:avLst/>
            <a:gdLst/>
            <a:ahLst/>
            <a:cxnLst/>
            <a:rect l="l" t="t" r="r" b="b"/>
            <a:pathLst>
              <a:path w="48895" h="16509">
                <a:moveTo>
                  <a:pt x="47561" y="16191"/>
                </a:moveTo>
                <a:lnTo>
                  <a:pt x="0" y="6071"/>
                </a:lnTo>
                <a:lnTo>
                  <a:pt x="48573" y="0"/>
                </a:lnTo>
                <a:lnTo>
                  <a:pt x="47561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9" name="object 3529"/>
          <p:cNvSpPr/>
          <p:nvPr/>
        </p:nvSpPr>
        <p:spPr>
          <a:xfrm>
            <a:off x="8491284" y="13646501"/>
            <a:ext cx="187325" cy="8255"/>
          </a:xfrm>
          <a:custGeom>
            <a:avLst/>
            <a:gdLst/>
            <a:ahLst/>
            <a:cxnLst/>
            <a:rect l="l" t="t" r="r" b="b"/>
            <a:pathLst>
              <a:path w="187325" h="8255">
                <a:moveTo>
                  <a:pt x="0" y="0"/>
                </a:moveTo>
                <a:lnTo>
                  <a:pt x="187211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0" name="object 3530"/>
          <p:cNvSpPr/>
          <p:nvPr/>
        </p:nvSpPr>
        <p:spPr>
          <a:xfrm>
            <a:off x="8578312" y="13605011"/>
            <a:ext cx="46990" cy="28575"/>
          </a:xfrm>
          <a:custGeom>
            <a:avLst/>
            <a:gdLst/>
            <a:ahLst/>
            <a:cxnLst/>
            <a:rect l="l" t="t" r="r" b="b"/>
            <a:pathLst>
              <a:path w="46990" h="28575">
                <a:moveTo>
                  <a:pt x="0" y="0"/>
                </a:moveTo>
                <a:lnTo>
                  <a:pt x="39466" y="28334"/>
                </a:lnTo>
                <a:lnTo>
                  <a:pt x="46549" y="1416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1" name="object 3531"/>
          <p:cNvSpPr/>
          <p:nvPr/>
        </p:nvSpPr>
        <p:spPr>
          <a:xfrm>
            <a:off x="8578312" y="13605011"/>
            <a:ext cx="46990" cy="28575"/>
          </a:xfrm>
          <a:custGeom>
            <a:avLst/>
            <a:gdLst/>
            <a:ahLst/>
            <a:cxnLst/>
            <a:rect l="l" t="t" r="r" b="b"/>
            <a:pathLst>
              <a:path w="46990" h="28575">
                <a:moveTo>
                  <a:pt x="39466" y="28334"/>
                </a:moveTo>
                <a:lnTo>
                  <a:pt x="0" y="0"/>
                </a:lnTo>
                <a:lnTo>
                  <a:pt x="46549" y="14167"/>
                </a:lnTo>
                <a:lnTo>
                  <a:pt x="39466" y="283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2" name="object 3532"/>
          <p:cNvSpPr/>
          <p:nvPr/>
        </p:nvSpPr>
        <p:spPr>
          <a:xfrm>
            <a:off x="8620814" y="13626262"/>
            <a:ext cx="130810" cy="28575"/>
          </a:xfrm>
          <a:custGeom>
            <a:avLst/>
            <a:gdLst/>
            <a:ahLst/>
            <a:cxnLst/>
            <a:rect l="l" t="t" r="r" b="b"/>
            <a:pathLst>
              <a:path w="130809" h="28575">
                <a:moveTo>
                  <a:pt x="0" y="0"/>
                </a:moveTo>
                <a:lnTo>
                  <a:pt x="57681" y="28334"/>
                </a:lnTo>
                <a:lnTo>
                  <a:pt x="81968" y="28334"/>
                </a:lnTo>
                <a:lnTo>
                  <a:pt x="130541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3" name="object 3533"/>
          <p:cNvSpPr/>
          <p:nvPr/>
        </p:nvSpPr>
        <p:spPr>
          <a:xfrm>
            <a:off x="8360742" y="13591855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4" name="object 3534"/>
          <p:cNvSpPr txBox="1"/>
          <p:nvPr/>
        </p:nvSpPr>
        <p:spPr>
          <a:xfrm>
            <a:off x="8681985" y="13385384"/>
            <a:ext cx="84455" cy="2927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  <a:p>
            <a:pPr marL="21590">
              <a:lnSpc>
                <a:spcPct val="100000"/>
              </a:lnSpc>
              <a:spcBef>
                <a:spcPts val="530"/>
              </a:spcBef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35" name="object 3535"/>
          <p:cNvSpPr/>
          <p:nvPr/>
        </p:nvSpPr>
        <p:spPr>
          <a:xfrm>
            <a:off x="8489260" y="13481553"/>
            <a:ext cx="255270" cy="110489"/>
          </a:xfrm>
          <a:custGeom>
            <a:avLst/>
            <a:gdLst/>
            <a:ahLst/>
            <a:cxnLst/>
            <a:rect l="l" t="t" r="r" b="b"/>
            <a:pathLst>
              <a:path w="255270" h="110490">
                <a:moveTo>
                  <a:pt x="0" y="110302"/>
                </a:moveTo>
                <a:lnTo>
                  <a:pt x="176079" y="0"/>
                </a:lnTo>
                <a:lnTo>
                  <a:pt x="200366" y="0"/>
                </a:lnTo>
                <a:lnTo>
                  <a:pt x="255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6" name="object 3536"/>
          <p:cNvSpPr/>
          <p:nvPr/>
        </p:nvSpPr>
        <p:spPr>
          <a:xfrm>
            <a:off x="8140136" y="1087982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 h="0">
                <a:moveTo>
                  <a:pt x="0" y="0"/>
                </a:moveTo>
                <a:lnTo>
                  <a:pt x="1558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7" name="object 3537"/>
          <p:cNvSpPr/>
          <p:nvPr/>
        </p:nvSpPr>
        <p:spPr>
          <a:xfrm>
            <a:off x="8145196" y="1013907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8" name="object 3538"/>
          <p:cNvSpPr/>
          <p:nvPr/>
        </p:nvSpPr>
        <p:spPr>
          <a:xfrm>
            <a:off x="8145196" y="1085655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9" name="object 3539"/>
          <p:cNvSpPr txBox="1"/>
          <p:nvPr/>
        </p:nvSpPr>
        <p:spPr>
          <a:xfrm>
            <a:off x="8061170" y="10440201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40" name="object 3540"/>
          <p:cNvSpPr/>
          <p:nvPr/>
        </p:nvSpPr>
        <p:spPr>
          <a:xfrm>
            <a:off x="8140136" y="11597299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 h="0">
                <a:moveTo>
                  <a:pt x="0" y="0"/>
                </a:moveTo>
                <a:lnTo>
                  <a:pt x="1558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1" name="object 3541"/>
          <p:cNvSpPr/>
          <p:nvPr/>
        </p:nvSpPr>
        <p:spPr>
          <a:xfrm>
            <a:off x="8145196" y="1085655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2" name="object 3542"/>
          <p:cNvSpPr/>
          <p:nvPr/>
        </p:nvSpPr>
        <p:spPr>
          <a:xfrm>
            <a:off x="8145196" y="11573012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3" name="object 3543"/>
          <p:cNvSpPr txBox="1"/>
          <p:nvPr/>
        </p:nvSpPr>
        <p:spPr>
          <a:xfrm>
            <a:off x="8061170" y="11156662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44" name="object 3544"/>
          <p:cNvSpPr/>
          <p:nvPr/>
        </p:nvSpPr>
        <p:spPr>
          <a:xfrm>
            <a:off x="8140136" y="12314773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 h="0">
                <a:moveTo>
                  <a:pt x="0" y="0"/>
                </a:moveTo>
                <a:lnTo>
                  <a:pt x="1558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5" name="object 3545"/>
          <p:cNvSpPr/>
          <p:nvPr/>
        </p:nvSpPr>
        <p:spPr>
          <a:xfrm>
            <a:off x="8145196" y="11573012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6" name="object 3546"/>
          <p:cNvSpPr/>
          <p:nvPr/>
        </p:nvSpPr>
        <p:spPr>
          <a:xfrm>
            <a:off x="8145196" y="1229048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7" name="object 3547"/>
          <p:cNvSpPr txBox="1"/>
          <p:nvPr/>
        </p:nvSpPr>
        <p:spPr>
          <a:xfrm>
            <a:off x="8061170" y="11874136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48" name="object 3548"/>
          <p:cNvSpPr/>
          <p:nvPr/>
        </p:nvSpPr>
        <p:spPr>
          <a:xfrm>
            <a:off x="8140136" y="13031234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 h="0">
                <a:moveTo>
                  <a:pt x="0" y="0"/>
                </a:moveTo>
                <a:lnTo>
                  <a:pt x="1558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9" name="object 3549"/>
          <p:cNvSpPr/>
          <p:nvPr/>
        </p:nvSpPr>
        <p:spPr>
          <a:xfrm>
            <a:off x="8145196" y="1229048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0" name="object 3550"/>
          <p:cNvSpPr/>
          <p:nvPr/>
        </p:nvSpPr>
        <p:spPr>
          <a:xfrm>
            <a:off x="8145196" y="1300795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1" name="object 3551"/>
          <p:cNvSpPr txBox="1"/>
          <p:nvPr/>
        </p:nvSpPr>
        <p:spPr>
          <a:xfrm>
            <a:off x="8061170" y="12590598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52" name="object 3552"/>
          <p:cNvSpPr/>
          <p:nvPr/>
        </p:nvSpPr>
        <p:spPr>
          <a:xfrm>
            <a:off x="8140136" y="13605011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 h="0">
                <a:moveTo>
                  <a:pt x="1558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3" name="object 3553"/>
          <p:cNvSpPr/>
          <p:nvPr/>
        </p:nvSpPr>
        <p:spPr>
          <a:xfrm>
            <a:off x="8145196" y="1300795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4" name="object 3554"/>
          <p:cNvSpPr/>
          <p:nvPr/>
        </p:nvSpPr>
        <p:spPr>
          <a:xfrm>
            <a:off x="8145196" y="1358173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5" name="object 3555"/>
          <p:cNvSpPr txBox="1"/>
          <p:nvPr/>
        </p:nvSpPr>
        <p:spPr>
          <a:xfrm>
            <a:off x="8061170" y="13236223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56" name="object 3556"/>
          <p:cNvSpPr/>
          <p:nvPr/>
        </p:nvSpPr>
        <p:spPr>
          <a:xfrm>
            <a:off x="9689940" y="8388908"/>
            <a:ext cx="1953066" cy="169603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57" name="object 3557"/>
          <p:cNvSpPr txBox="1"/>
          <p:nvPr/>
        </p:nvSpPr>
        <p:spPr>
          <a:xfrm rot="17580000">
            <a:off x="10708938" y="9228719"/>
            <a:ext cx="168815" cy="88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45°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58" name="object 3558"/>
          <p:cNvSpPr txBox="1"/>
          <p:nvPr/>
        </p:nvSpPr>
        <p:spPr>
          <a:xfrm rot="20280000">
            <a:off x="10609205" y="9319966"/>
            <a:ext cx="168882" cy="88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45°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59" name="object 3559"/>
          <p:cNvSpPr txBox="1"/>
          <p:nvPr/>
        </p:nvSpPr>
        <p:spPr>
          <a:xfrm rot="1320000">
            <a:off x="10474738" y="9312465"/>
            <a:ext cx="169711" cy="88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45°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60" name="object 3560"/>
          <p:cNvSpPr txBox="1"/>
          <p:nvPr/>
        </p:nvSpPr>
        <p:spPr>
          <a:xfrm rot="4020000">
            <a:off x="10384777" y="9213445"/>
            <a:ext cx="169711" cy="88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45°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61" name="object 3561"/>
          <p:cNvSpPr txBox="1"/>
          <p:nvPr/>
        </p:nvSpPr>
        <p:spPr>
          <a:xfrm>
            <a:off x="10153363" y="9747377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62" name="object 3562"/>
          <p:cNvSpPr txBox="1"/>
          <p:nvPr/>
        </p:nvSpPr>
        <p:spPr>
          <a:xfrm>
            <a:off x="10551059" y="9747377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63" name="object 3563"/>
          <p:cNvSpPr txBox="1"/>
          <p:nvPr/>
        </p:nvSpPr>
        <p:spPr>
          <a:xfrm>
            <a:off x="10978103" y="9747377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64" name="object 3564"/>
          <p:cNvSpPr txBox="1"/>
          <p:nvPr/>
        </p:nvSpPr>
        <p:spPr>
          <a:xfrm>
            <a:off x="11253354" y="8835608"/>
            <a:ext cx="396875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3810">
              <a:lnSpc>
                <a:spcPts val="815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  <a:p>
            <a:pPr algn="ctr">
              <a:lnSpc>
                <a:spcPts val="815"/>
              </a:lnSpc>
            </a:pPr>
            <a:r>
              <a:rPr dirty="0" sz="700" spc="10" i="1">
                <a:latin typeface="ISOCPEUR"/>
                <a:cs typeface="ISOCPEUR"/>
              </a:rPr>
              <a:t>крок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65" name="object 3565"/>
          <p:cNvSpPr txBox="1"/>
          <p:nvPr/>
        </p:nvSpPr>
        <p:spPr>
          <a:xfrm>
            <a:off x="10911314" y="8256560"/>
            <a:ext cx="396875" cy="4559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381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  <a:p>
            <a:pPr algn="ctr" marL="3810">
              <a:lnSpc>
                <a:spcPts val="815"/>
              </a:lnSpc>
              <a:spcBef>
                <a:spcPts val="740"/>
              </a:spcBef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  <a:p>
            <a:pPr algn="ctr">
              <a:lnSpc>
                <a:spcPts val="815"/>
              </a:lnSpc>
            </a:pPr>
            <a:r>
              <a:rPr dirty="0" sz="700" spc="10" i="1">
                <a:latin typeface="ISOCPEUR"/>
                <a:cs typeface="ISOCPEUR"/>
              </a:rPr>
              <a:t>крок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66" name="object 3566"/>
          <p:cNvSpPr txBox="1"/>
          <p:nvPr/>
        </p:nvSpPr>
        <p:spPr>
          <a:xfrm>
            <a:off x="11197697" y="9654277"/>
            <a:ext cx="396875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3810">
              <a:lnSpc>
                <a:spcPts val="815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  <a:p>
            <a:pPr algn="ctr">
              <a:lnSpc>
                <a:spcPts val="815"/>
              </a:lnSpc>
            </a:pPr>
            <a:r>
              <a:rPr dirty="0" sz="700" spc="10" i="1">
                <a:latin typeface="ISOCPEUR"/>
                <a:cs typeface="ISOCPEUR"/>
              </a:rPr>
              <a:t>крок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67" name="object 3567"/>
          <p:cNvSpPr txBox="1"/>
          <p:nvPr/>
        </p:nvSpPr>
        <p:spPr>
          <a:xfrm>
            <a:off x="9748582" y="8457138"/>
            <a:ext cx="604520" cy="45465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205104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  <a:p>
            <a:pPr marL="219710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крок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  <a:p>
            <a:pPr marL="175260">
              <a:lnSpc>
                <a:spcPts val="810"/>
              </a:lnSpc>
              <a:spcBef>
                <a:spcPts val="240"/>
              </a:spcBef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  <a:p>
            <a:pPr algn="ctr" marR="198755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крок</a:t>
            </a:r>
            <a:r>
              <a:rPr dirty="0" sz="700" spc="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68" name="object 3568"/>
          <p:cNvSpPr txBox="1"/>
          <p:nvPr/>
        </p:nvSpPr>
        <p:spPr>
          <a:xfrm>
            <a:off x="9671673" y="9516652"/>
            <a:ext cx="366395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815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  <a:p>
            <a:pPr algn="ctr">
              <a:lnSpc>
                <a:spcPts val="815"/>
              </a:lnSpc>
            </a:pPr>
            <a:r>
              <a:rPr dirty="0" sz="700" spc="10" i="1">
                <a:latin typeface="ISOCPEUR"/>
                <a:cs typeface="ISOCPEUR"/>
              </a:rPr>
              <a:t>крок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69" name="object 3569"/>
          <p:cNvSpPr txBox="1"/>
          <p:nvPr/>
        </p:nvSpPr>
        <p:spPr>
          <a:xfrm>
            <a:off x="10546000" y="9944707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70" name="object 3570"/>
          <p:cNvSpPr txBox="1"/>
          <p:nvPr/>
        </p:nvSpPr>
        <p:spPr>
          <a:xfrm>
            <a:off x="9917578" y="9276819"/>
            <a:ext cx="565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71" name="object 3571"/>
          <p:cNvSpPr txBox="1"/>
          <p:nvPr/>
        </p:nvSpPr>
        <p:spPr>
          <a:xfrm>
            <a:off x="11121800" y="8775903"/>
            <a:ext cx="565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72" name="object 3572"/>
          <p:cNvSpPr txBox="1"/>
          <p:nvPr/>
        </p:nvSpPr>
        <p:spPr>
          <a:xfrm>
            <a:off x="11212876" y="9333489"/>
            <a:ext cx="565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73" name="object 3573"/>
          <p:cNvSpPr txBox="1"/>
          <p:nvPr/>
        </p:nvSpPr>
        <p:spPr>
          <a:xfrm>
            <a:off x="10488318" y="8214751"/>
            <a:ext cx="236220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1-1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574" name="object 3574"/>
          <p:cNvSpPr/>
          <p:nvPr/>
        </p:nvSpPr>
        <p:spPr>
          <a:xfrm>
            <a:off x="12224372" y="9388209"/>
            <a:ext cx="1799589" cy="287655"/>
          </a:xfrm>
          <a:custGeom>
            <a:avLst/>
            <a:gdLst/>
            <a:ahLst/>
            <a:cxnLst/>
            <a:rect l="l" t="t" r="r" b="b"/>
            <a:pathLst>
              <a:path w="1799590" h="287654">
                <a:moveTo>
                  <a:pt x="1799249" y="263107"/>
                </a:moveTo>
                <a:lnTo>
                  <a:pt x="1416731" y="263107"/>
                </a:lnTo>
                <a:lnTo>
                  <a:pt x="1138445" y="0"/>
                </a:lnTo>
                <a:lnTo>
                  <a:pt x="660804" y="0"/>
                </a:lnTo>
                <a:lnTo>
                  <a:pt x="382517" y="263107"/>
                </a:lnTo>
                <a:lnTo>
                  <a:pt x="0" y="263107"/>
                </a:lnTo>
                <a:lnTo>
                  <a:pt x="0" y="287394"/>
                </a:lnTo>
                <a:lnTo>
                  <a:pt x="391625" y="287394"/>
                </a:lnTo>
                <a:lnTo>
                  <a:pt x="669911" y="24286"/>
                </a:lnTo>
                <a:lnTo>
                  <a:pt x="1129337" y="24286"/>
                </a:lnTo>
                <a:lnTo>
                  <a:pt x="1407624" y="287394"/>
                </a:lnTo>
                <a:lnTo>
                  <a:pt x="1799249" y="287394"/>
                </a:lnTo>
                <a:lnTo>
                  <a:pt x="1799249" y="2631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5" name="object 3575"/>
          <p:cNvSpPr/>
          <p:nvPr/>
        </p:nvSpPr>
        <p:spPr>
          <a:xfrm>
            <a:off x="14023621" y="9487381"/>
            <a:ext cx="0" cy="139700"/>
          </a:xfrm>
          <a:custGeom>
            <a:avLst/>
            <a:gdLst/>
            <a:ahLst/>
            <a:cxnLst/>
            <a:rect l="l" t="t" r="r" b="b"/>
            <a:pathLst>
              <a:path w="0" h="139700">
                <a:moveTo>
                  <a:pt x="0" y="1396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6" name="object 3576"/>
          <p:cNvSpPr/>
          <p:nvPr/>
        </p:nvSpPr>
        <p:spPr>
          <a:xfrm>
            <a:off x="13641103" y="9487381"/>
            <a:ext cx="0" cy="128905"/>
          </a:xfrm>
          <a:custGeom>
            <a:avLst/>
            <a:gdLst/>
            <a:ahLst/>
            <a:cxnLst/>
            <a:rect l="l" t="t" r="r" b="b"/>
            <a:pathLst>
              <a:path w="0" h="128904">
                <a:moveTo>
                  <a:pt x="0" y="1285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7" name="object 3577"/>
          <p:cNvSpPr/>
          <p:nvPr/>
        </p:nvSpPr>
        <p:spPr>
          <a:xfrm>
            <a:off x="13610745" y="9516727"/>
            <a:ext cx="443230" cy="0"/>
          </a:xfrm>
          <a:custGeom>
            <a:avLst/>
            <a:gdLst/>
            <a:ahLst/>
            <a:cxnLst/>
            <a:rect l="l" t="t" r="r" b="b"/>
            <a:pathLst>
              <a:path w="443230" h="0">
                <a:moveTo>
                  <a:pt x="4432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8" name="object 3578"/>
          <p:cNvSpPr/>
          <p:nvPr/>
        </p:nvSpPr>
        <p:spPr>
          <a:xfrm>
            <a:off x="13999334" y="949345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9" name="object 3579"/>
          <p:cNvSpPr/>
          <p:nvPr/>
        </p:nvSpPr>
        <p:spPr>
          <a:xfrm>
            <a:off x="13616816" y="949345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0" name="object 3580"/>
          <p:cNvSpPr txBox="1"/>
          <p:nvPr/>
        </p:nvSpPr>
        <p:spPr>
          <a:xfrm>
            <a:off x="13769064" y="9409353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81" name="object 3581"/>
          <p:cNvSpPr/>
          <p:nvPr/>
        </p:nvSpPr>
        <p:spPr>
          <a:xfrm>
            <a:off x="13362818" y="9174688"/>
            <a:ext cx="0" cy="177165"/>
          </a:xfrm>
          <a:custGeom>
            <a:avLst/>
            <a:gdLst/>
            <a:ahLst/>
            <a:cxnLst/>
            <a:rect l="l" t="t" r="r" b="b"/>
            <a:pathLst>
              <a:path w="0" h="177165">
                <a:moveTo>
                  <a:pt x="0" y="1770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2" name="object 3582"/>
          <p:cNvSpPr/>
          <p:nvPr/>
        </p:nvSpPr>
        <p:spPr>
          <a:xfrm>
            <a:off x="12885177" y="9174688"/>
            <a:ext cx="0" cy="177165"/>
          </a:xfrm>
          <a:custGeom>
            <a:avLst/>
            <a:gdLst/>
            <a:ahLst/>
            <a:cxnLst/>
            <a:rect l="l" t="t" r="r" b="b"/>
            <a:pathLst>
              <a:path w="0" h="177165">
                <a:moveTo>
                  <a:pt x="0" y="1770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3" name="object 3583"/>
          <p:cNvSpPr/>
          <p:nvPr/>
        </p:nvSpPr>
        <p:spPr>
          <a:xfrm>
            <a:off x="12854818" y="9204034"/>
            <a:ext cx="538480" cy="0"/>
          </a:xfrm>
          <a:custGeom>
            <a:avLst/>
            <a:gdLst/>
            <a:ahLst/>
            <a:cxnLst/>
            <a:rect l="l" t="t" r="r" b="b"/>
            <a:pathLst>
              <a:path w="538480" h="0">
                <a:moveTo>
                  <a:pt x="5383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4" name="object 3584"/>
          <p:cNvSpPr/>
          <p:nvPr/>
        </p:nvSpPr>
        <p:spPr>
          <a:xfrm>
            <a:off x="13339542" y="918075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5" name="object 3585"/>
          <p:cNvSpPr/>
          <p:nvPr/>
        </p:nvSpPr>
        <p:spPr>
          <a:xfrm>
            <a:off x="12860890" y="918075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6" name="object 3586"/>
          <p:cNvSpPr/>
          <p:nvPr/>
        </p:nvSpPr>
        <p:spPr>
          <a:xfrm>
            <a:off x="12224372" y="9487381"/>
            <a:ext cx="0" cy="128905"/>
          </a:xfrm>
          <a:custGeom>
            <a:avLst/>
            <a:gdLst/>
            <a:ahLst/>
            <a:cxnLst/>
            <a:rect l="l" t="t" r="r" b="b"/>
            <a:pathLst>
              <a:path w="0" h="128904">
                <a:moveTo>
                  <a:pt x="0" y="1285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7" name="object 3587"/>
          <p:cNvSpPr/>
          <p:nvPr/>
        </p:nvSpPr>
        <p:spPr>
          <a:xfrm>
            <a:off x="12606890" y="9487381"/>
            <a:ext cx="0" cy="128905"/>
          </a:xfrm>
          <a:custGeom>
            <a:avLst/>
            <a:gdLst/>
            <a:ahLst/>
            <a:cxnLst/>
            <a:rect l="l" t="t" r="r" b="b"/>
            <a:pathLst>
              <a:path w="0" h="128904">
                <a:moveTo>
                  <a:pt x="0" y="1285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8" name="object 3588"/>
          <p:cNvSpPr/>
          <p:nvPr/>
        </p:nvSpPr>
        <p:spPr>
          <a:xfrm>
            <a:off x="12194013" y="9516727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5" h="0">
                <a:moveTo>
                  <a:pt x="0" y="0"/>
                </a:moveTo>
                <a:lnTo>
                  <a:pt x="442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9" name="object 3589"/>
          <p:cNvSpPr/>
          <p:nvPr/>
        </p:nvSpPr>
        <p:spPr>
          <a:xfrm>
            <a:off x="12200085" y="949345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0" name="object 3590"/>
          <p:cNvSpPr/>
          <p:nvPr/>
        </p:nvSpPr>
        <p:spPr>
          <a:xfrm>
            <a:off x="12582603" y="949345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1" name="object 3591"/>
          <p:cNvSpPr/>
          <p:nvPr/>
        </p:nvSpPr>
        <p:spPr>
          <a:xfrm>
            <a:off x="12488491" y="9532918"/>
            <a:ext cx="93345" cy="93345"/>
          </a:xfrm>
          <a:custGeom>
            <a:avLst/>
            <a:gdLst/>
            <a:ahLst/>
            <a:cxnLst/>
            <a:rect l="l" t="t" r="r" b="b"/>
            <a:pathLst>
              <a:path w="93345" h="93345">
                <a:moveTo>
                  <a:pt x="93099" y="930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2" name="object 3592"/>
          <p:cNvSpPr/>
          <p:nvPr/>
        </p:nvSpPr>
        <p:spPr>
          <a:xfrm>
            <a:off x="12758683" y="9261716"/>
            <a:ext cx="93345" cy="93345"/>
          </a:xfrm>
          <a:custGeom>
            <a:avLst/>
            <a:gdLst/>
            <a:ahLst/>
            <a:cxnLst/>
            <a:rect l="l" t="t" r="r" b="b"/>
            <a:pathLst>
              <a:path w="93345" h="93345">
                <a:moveTo>
                  <a:pt x="93099" y="930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3" name="object 3593"/>
          <p:cNvSpPr/>
          <p:nvPr/>
        </p:nvSpPr>
        <p:spPr>
          <a:xfrm>
            <a:off x="12488491" y="9261716"/>
            <a:ext cx="313055" cy="313055"/>
          </a:xfrm>
          <a:custGeom>
            <a:avLst/>
            <a:gdLst/>
            <a:ahLst/>
            <a:cxnLst/>
            <a:rect l="l" t="t" r="r" b="b"/>
            <a:pathLst>
              <a:path w="313054" h="313054">
                <a:moveTo>
                  <a:pt x="0" y="312692"/>
                </a:moveTo>
                <a:lnTo>
                  <a:pt x="3126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4" name="object 3594"/>
          <p:cNvSpPr/>
          <p:nvPr/>
        </p:nvSpPr>
        <p:spPr>
          <a:xfrm>
            <a:off x="12508731" y="9519763"/>
            <a:ext cx="0" cy="67945"/>
          </a:xfrm>
          <a:custGeom>
            <a:avLst/>
            <a:gdLst/>
            <a:ahLst/>
            <a:cxnLst/>
            <a:rect l="l" t="t" r="r" b="b"/>
            <a:pathLst>
              <a:path w="0" h="67945">
                <a:moveTo>
                  <a:pt x="0" y="0"/>
                </a:moveTo>
                <a:lnTo>
                  <a:pt x="0" y="67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5" name="object 3595"/>
          <p:cNvSpPr/>
          <p:nvPr/>
        </p:nvSpPr>
        <p:spPr>
          <a:xfrm>
            <a:off x="12779933" y="9248560"/>
            <a:ext cx="0" cy="67945"/>
          </a:xfrm>
          <a:custGeom>
            <a:avLst/>
            <a:gdLst/>
            <a:ahLst/>
            <a:cxnLst/>
            <a:rect l="l" t="t" r="r" b="b"/>
            <a:pathLst>
              <a:path w="0" h="67945">
                <a:moveTo>
                  <a:pt x="0" y="678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6" name="object 3596"/>
          <p:cNvSpPr/>
          <p:nvPr/>
        </p:nvSpPr>
        <p:spPr>
          <a:xfrm>
            <a:off x="13388116" y="9250584"/>
            <a:ext cx="105410" cy="111760"/>
          </a:xfrm>
          <a:custGeom>
            <a:avLst/>
            <a:gdLst/>
            <a:ahLst/>
            <a:cxnLst/>
            <a:rect l="l" t="t" r="r" b="b"/>
            <a:pathLst>
              <a:path w="105409" h="111759">
                <a:moveTo>
                  <a:pt x="0" y="111314"/>
                </a:moveTo>
                <a:lnTo>
                  <a:pt x="1052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7" name="object 3597"/>
          <p:cNvSpPr/>
          <p:nvPr/>
        </p:nvSpPr>
        <p:spPr>
          <a:xfrm>
            <a:off x="13665390" y="9513691"/>
            <a:ext cx="105410" cy="111760"/>
          </a:xfrm>
          <a:custGeom>
            <a:avLst/>
            <a:gdLst/>
            <a:ahLst/>
            <a:cxnLst/>
            <a:rect l="l" t="t" r="r" b="b"/>
            <a:pathLst>
              <a:path w="105409" h="111759">
                <a:moveTo>
                  <a:pt x="0" y="111314"/>
                </a:moveTo>
                <a:lnTo>
                  <a:pt x="1052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8" name="object 3598"/>
          <p:cNvSpPr/>
          <p:nvPr/>
        </p:nvSpPr>
        <p:spPr>
          <a:xfrm>
            <a:off x="13450858" y="9251596"/>
            <a:ext cx="321945" cy="304800"/>
          </a:xfrm>
          <a:custGeom>
            <a:avLst/>
            <a:gdLst/>
            <a:ahLst/>
            <a:cxnLst/>
            <a:rect l="l" t="t" r="r" b="b"/>
            <a:pathLst>
              <a:path w="321944" h="304800">
                <a:moveTo>
                  <a:pt x="0" y="0"/>
                </a:moveTo>
                <a:lnTo>
                  <a:pt x="321800" y="3045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9" name="object 3599"/>
          <p:cNvSpPr/>
          <p:nvPr/>
        </p:nvSpPr>
        <p:spPr>
          <a:xfrm>
            <a:off x="13438714" y="9271835"/>
            <a:ext cx="67945" cy="1270"/>
          </a:xfrm>
          <a:custGeom>
            <a:avLst/>
            <a:gdLst/>
            <a:ahLst/>
            <a:cxnLst/>
            <a:rect l="l" t="t" r="r" b="b"/>
            <a:pathLst>
              <a:path w="67944" h="1270">
                <a:moveTo>
                  <a:pt x="67800" y="0"/>
                </a:moveTo>
                <a:lnTo>
                  <a:pt x="0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0" name="object 3600"/>
          <p:cNvSpPr/>
          <p:nvPr/>
        </p:nvSpPr>
        <p:spPr>
          <a:xfrm>
            <a:off x="13717001" y="9534942"/>
            <a:ext cx="67945" cy="2540"/>
          </a:xfrm>
          <a:custGeom>
            <a:avLst/>
            <a:gdLst/>
            <a:ahLst/>
            <a:cxnLst/>
            <a:rect l="l" t="t" r="r" b="b"/>
            <a:pathLst>
              <a:path w="67944" h="2540">
                <a:moveTo>
                  <a:pt x="0" y="2023"/>
                </a:moveTo>
                <a:lnTo>
                  <a:pt x="67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1" name="object 3601"/>
          <p:cNvSpPr/>
          <p:nvPr/>
        </p:nvSpPr>
        <p:spPr>
          <a:xfrm>
            <a:off x="12652427" y="9675603"/>
            <a:ext cx="468630" cy="0"/>
          </a:xfrm>
          <a:custGeom>
            <a:avLst/>
            <a:gdLst/>
            <a:ahLst/>
            <a:cxnLst/>
            <a:rect l="l" t="t" r="r" b="b"/>
            <a:pathLst>
              <a:path w="468630" h="0">
                <a:moveTo>
                  <a:pt x="0" y="0"/>
                </a:moveTo>
                <a:lnTo>
                  <a:pt x="4685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2" name="object 3602"/>
          <p:cNvSpPr/>
          <p:nvPr/>
        </p:nvSpPr>
        <p:spPr>
          <a:xfrm>
            <a:off x="12920595" y="9388209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 h="0">
                <a:moveTo>
                  <a:pt x="0" y="0"/>
                </a:moveTo>
                <a:lnTo>
                  <a:pt x="2003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3" name="object 3603"/>
          <p:cNvSpPr/>
          <p:nvPr/>
        </p:nvSpPr>
        <p:spPr>
          <a:xfrm>
            <a:off x="13090602" y="9357851"/>
            <a:ext cx="0" cy="347345"/>
          </a:xfrm>
          <a:custGeom>
            <a:avLst/>
            <a:gdLst/>
            <a:ahLst/>
            <a:cxnLst/>
            <a:rect l="l" t="t" r="r" b="b"/>
            <a:pathLst>
              <a:path w="0" h="347345">
                <a:moveTo>
                  <a:pt x="0" y="3470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4" name="object 3604"/>
          <p:cNvSpPr/>
          <p:nvPr/>
        </p:nvSpPr>
        <p:spPr>
          <a:xfrm>
            <a:off x="13066315" y="965131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5" name="object 3605"/>
          <p:cNvSpPr/>
          <p:nvPr/>
        </p:nvSpPr>
        <p:spPr>
          <a:xfrm>
            <a:off x="13066315" y="9363923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6" name="object 3606"/>
          <p:cNvSpPr txBox="1"/>
          <p:nvPr/>
        </p:nvSpPr>
        <p:spPr>
          <a:xfrm>
            <a:off x="12847177" y="8860312"/>
            <a:ext cx="506095" cy="354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По</a:t>
            </a:r>
            <a:r>
              <a:rPr dirty="0" sz="1450" spc="30" i="1">
                <a:latin typeface="ISOCPEUR"/>
                <a:cs typeface="ISOCPEUR"/>
              </a:rPr>
              <a:t>з</a:t>
            </a:r>
            <a:r>
              <a:rPr dirty="0" sz="1450" i="1">
                <a:latin typeface="ISOCPEUR"/>
                <a:cs typeface="ISOCPEUR"/>
              </a:rPr>
              <a:t>. 4</a:t>
            </a:r>
            <a:endParaRPr sz="1450">
              <a:latin typeface="ISOCPEUR"/>
              <a:cs typeface="ISOCPEUR"/>
            </a:endParaRPr>
          </a:p>
          <a:p>
            <a:pPr algn="ctr" marL="25400">
              <a:lnSpc>
                <a:spcPct val="100000"/>
              </a:lnSpc>
              <a:spcBef>
                <a:spcPts val="305"/>
              </a:spcBef>
            </a:pPr>
            <a:r>
              <a:rPr dirty="0" sz="700" spc="10" i="1">
                <a:latin typeface="ISOCPEUR"/>
                <a:cs typeface="ISOCPEUR"/>
              </a:rPr>
              <a:t>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07" name="object 3607"/>
          <p:cNvSpPr txBox="1"/>
          <p:nvPr/>
        </p:nvSpPr>
        <p:spPr>
          <a:xfrm>
            <a:off x="12352333" y="9409353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08" name="object 3608"/>
          <p:cNvSpPr txBox="1"/>
          <p:nvPr/>
        </p:nvSpPr>
        <p:spPr>
          <a:xfrm rot="18900000">
            <a:off x="12527838" y="9338100"/>
            <a:ext cx="141021" cy="88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09" name="object 3609"/>
          <p:cNvSpPr txBox="1"/>
          <p:nvPr/>
        </p:nvSpPr>
        <p:spPr>
          <a:xfrm rot="2580000">
            <a:off x="13575574" y="9312743"/>
            <a:ext cx="141913" cy="88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10" name="object 3610"/>
          <p:cNvSpPr txBox="1"/>
          <p:nvPr/>
        </p:nvSpPr>
        <p:spPr>
          <a:xfrm>
            <a:off x="12982216" y="9483111"/>
            <a:ext cx="118745" cy="1123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11" name="object 3611"/>
          <p:cNvSpPr/>
          <p:nvPr/>
        </p:nvSpPr>
        <p:spPr>
          <a:xfrm>
            <a:off x="0" y="3372"/>
            <a:ext cx="20102830" cy="14197965"/>
          </a:xfrm>
          <a:custGeom>
            <a:avLst/>
            <a:gdLst/>
            <a:ahLst/>
            <a:cxnLst/>
            <a:rect l="l" t="t" r="r" b="b"/>
            <a:pathLst>
              <a:path w="20102830" h="14197965">
                <a:moveTo>
                  <a:pt x="0" y="14197677"/>
                </a:moveTo>
                <a:lnTo>
                  <a:pt x="20102413" y="14197677"/>
                </a:lnTo>
                <a:lnTo>
                  <a:pt x="20102413" y="0"/>
                </a:lnTo>
                <a:lnTo>
                  <a:pt x="0" y="0"/>
                </a:lnTo>
                <a:lnTo>
                  <a:pt x="0" y="1419767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2" name="object 3612"/>
          <p:cNvSpPr/>
          <p:nvPr/>
        </p:nvSpPr>
        <p:spPr>
          <a:xfrm>
            <a:off x="477641" y="122783"/>
            <a:ext cx="19505930" cy="13959205"/>
          </a:xfrm>
          <a:custGeom>
            <a:avLst/>
            <a:gdLst/>
            <a:ahLst/>
            <a:cxnLst/>
            <a:rect l="l" t="t" r="r" b="b"/>
            <a:pathLst>
              <a:path w="19505930" h="13959205">
                <a:moveTo>
                  <a:pt x="0" y="13958857"/>
                </a:moveTo>
                <a:lnTo>
                  <a:pt x="19505362" y="13958857"/>
                </a:lnTo>
                <a:lnTo>
                  <a:pt x="19505362" y="0"/>
                </a:lnTo>
                <a:lnTo>
                  <a:pt x="0" y="0"/>
                </a:lnTo>
                <a:lnTo>
                  <a:pt x="0" y="13958857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3" name="object 3613"/>
          <p:cNvSpPr txBox="1"/>
          <p:nvPr/>
        </p:nvSpPr>
        <p:spPr>
          <a:xfrm>
            <a:off x="243852" y="12118544"/>
            <a:ext cx="118110" cy="4762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За</a:t>
            </a:r>
            <a:r>
              <a:rPr dirty="0" sz="700" spc="30" i="1">
                <a:latin typeface="ISOCPEUR"/>
                <a:cs typeface="ISOCPEUR"/>
              </a:rPr>
              <a:t>м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14" name="object 3614"/>
          <p:cNvSpPr txBox="1"/>
          <p:nvPr/>
        </p:nvSpPr>
        <p:spPr>
          <a:xfrm>
            <a:off x="243852" y="12784063"/>
            <a:ext cx="118110" cy="5695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0" i="1">
                <a:latin typeface="ISOCPEUR"/>
                <a:cs typeface="ISOCPEUR"/>
              </a:rPr>
              <a:t>П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дпис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15" name="object 3615"/>
          <p:cNvSpPr txBox="1"/>
          <p:nvPr/>
        </p:nvSpPr>
        <p:spPr>
          <a:xfrm>
            <a:off x="243852" y="13573768"/>
            <a:ext cx="118110" cy="4216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о</a:t>
            </a:r>
            <a:r>
              <a:rPr dirty="0" sz="700" spc="65" i="1">
                <a:latin typeface="ISOCPEUR"/>
                <a:cs typeface="ISOCPEUR"/>
              </a:rPr>
              <a:t>б</a:t>
            </a:r>
            <a:r>
              <a:rPr dirty="0" sz="700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16" name="object 3616"/>
          <p:cNvSpPr/>
          <p:nvPr/>
        </p:nvSpPr>
        <p:spPr>
          <a:xfrm>
            <a:off x="0" y="12050653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7" name="object 3617"/>
          <p:cNvSpPr/>
          <p:nvPr/>
        </p:nvSpPr>
        <p:spPr>
          <a:xfrm>
            <a:off x="238820" y="12647705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8" name="object 3618"/>
          <p:cNvSpPr/>
          <p:nvPr/>
        </p:nvSpPr>
        <p:spPr>
          <a:xfrm>
            <a:off x="238820" y="1348458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9" name="object 3619"/>
          <p:cNvSpPr/>
          <p:nvPr/>
        </p:nvSpPr>
        <p:spPr>
          <a:xfrm>
            <a:off x="238820" y="12050653"/>
            <a:ext cx="239395" cy="2031364"/>
          </a:xfrm>
          <a:custGeom>
            <a:avLst/>
            <a:gdLst/>
            <a:ahLst/>
            <a:cxnLst/>
            <a:rect l="l" t="t" r="r" b="b"/>
            <a:pathLst>
              <a:path w="239395" h="2031365">
                <a:moveTo>
                  <a:pt x="0" y="0"/>
                </a:moveTo>
                <a:lnTo>
                  <a:pt x="0" y="2030986"/>
                </a:lnTo>
                <a:lnTo>
                  <a:pt x="238820" y="2030986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0" name="object 3620"/>
          <p:cNvSpPr/>
          <p:nvPr/>
        </p:nvSpPr>
        <p:spPr>
          <a:xfrm>
            <a:off x="358230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1" name="object 3621"/>
          <p:cNvSpPr/>
          <p:nvPr/>
        </p:nvSpPr>
        <p:spPr>
          <a:xfrm>
            <a:off x="477641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2" name="object 3622"/>
          <p:cNvSpPr txBox="1"/>
          <p:nvPr/>
        </p:nvSpPr>
        <p:spPr>
          <a:xfrm>
            <a:off x="5031" y="11050973"/>
            <a:ext cx="118110" cy="4540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Погоджен</a:t>
            </a:r>
            <a:r>
              <a:rPr dirty="0" sz="700" spc="10" i="1">
                <a:latin typeface="ISOCPEUR"/>
                <a:cs typeface="ISOCPEUR"/>
              </a:rPr>
              <a:t>о</a:t>
            </a:r>
            <a:r>
              <a:rPr dirty="0" sz="700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23" name="object 3623"/>
          <p:cNvSpPr/>
          <p:nvPr/>
        </p:nvSpPr>
        <p:spPr>
          <a:xfrm>
            <a:off x="0" y="10496296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4" name="object 3624"/>
          <p:cNvSpPr/>
          <p:nvPr/>
        </p:nvSpPr>
        <p:spPr>
          <a:xfrm>
            <a:off x="119410" y="10735116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5" name="object 3625"/>
          <p:cNvSpPr/>
          <p:nvPr/>
        </p:nvSpPr>
        <p:spPr>
          <a:xfrm>
            <a:off x="119410" y="1109436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6" name="object 3626"/>
          <p:cNvSpPr/>
          <p:nvPr/>
        </p:nvSpPr>
        <p:spPr>
          <a:xfrm>
            <a:off x="119410" y="1157200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7" name="object 3627"/>
          <p:cNvSpPr/>
          <p:nvPr/>
        </p:nvSpPr>
        <p:spPr>
          <a:xfrm>
            <a:off x="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8" name="object 3628"/>
          <p:cNvSpPr/>
          <p:nvPr/>
        </p:nvSpPr>
        <p:spPr>
          <a:xfrm>
            <a:off x="11941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9" name="object 3629"/>
          <p:cNvSpPr/>
          <p:nvPr/>
        </p:nvSpPr>
        <p:spPr>
          <a:xfrm>
            <a:off x="23882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0" name="object 3630"/>
          <p:cNvSpPr txBox="1"/>
          <p:nvPr/>
        </p:nvSpPr>
        <p:spPr>
          <a:xfrm>
            <a:off x="17513286" y="12816478"/>
            <a:ext cx="20701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АТЕСТАЦІЙНА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МАГІСТЕРСЬКА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РОБОТА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631" name="object 3631"/>
          <p:cNvSpPr/>
          <p:nvPr/>
        </p:nvSpPr>
        <p:spPr>
          <a:xfrm>
            <a:off x="17157634" y="13019090"/>
            <a:ext cx="2789949" cy="33293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32" name="object 3632"/>
          <p:cNvSpPr txBox="1"/>
          <p:nvPr/>
        </p:nvSpPr>
        <p:spPr>
          <a:xfrm>
            <a:off x="15606768" y="13241692"/>
            <a:ext cx="646430" cy="12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80" i="1">
                <a:latin typeface="ISOCPEUR"/>
                <a:cs typeface="ISOCPEUR"/>
              </a:rPr>
              <a:t> </a:t>
            </a:r>
            <a:r>
              <a:rPr dirty="0" sz="700" spc="75" i="1">
                <a:latin typeface="ISOCPEUR"/>
                <a:cs typeface="ISOCPEUR"/>
              </a:rPr>
              <a:t>К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ль</a:t>
            </a:r>
            <a:r>
              <a:rPr dirty="0" sz="700" spc="45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baseline="3968" sz="1050" spc="22" i="1">
                <a:latin typeface="ISOCPEUR"/>
                <a:cs typeface="ISOCPEUR"/>
              </a:rPr>
              <a:t>Ар</a:t>
            </a:r>
            <a:r>
              <a:rPr dirty="0" baseline="3968" sz="1050" spc="60" i="1">
                <a:latin typeface="ISOCPEUR"/>
                <a:cs typeface="ISOCPEUR"/>
              </a:rPr>
              <a:t>к</a:t>
            </a:r>
            <a:r>
              <a:rPr dirty="0" baseline="3968" sz="1050" spc="7" i="1">
                <a:latin typeface="ISOCPEUR"/>
                <a:cs typeface="ISOCPEUR"/>
              </a:rPr>
              <a:t>.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3633" name="object 3633"/>
          <p:cNvSpPr/>
          <p:nvPr/>
        </p:nvSpPr>
        <p:spPr>
          <a:xfrm>
            <a:off x="16051572" y="13275115"/>
            <a:ext cx="451330" cy="42299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34" name="object 3634"/>
          <p:cNvSpPr txBox="1"/>
          <p:nvPr/>
        </p:nvSpPr>
        <p:spPr>
          <a:xfrm>
            <a:off x="16586337" y="13250800"/>
            <a:ext cx="2184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5" i="1">
                <a:latin typeface="ISOCPEUR"/>
                <a:cs typeface="ISOCPEUR"/>
              </a:rPr>
              <a:t>П</a:t>
            </a:r>
            <a:r>
              <a:rPr dirty="0" sz="700" spc="8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д</a:t>
            </a:r>
            <a:r>
              <a:rPr dirty="0" sz="700" spc="20" i="1">
                <a:latin typeface="ISOCPEUR"/>
                <a:cs typeface="ISOCPEUR"/>
              </a:rPr>
              <a:t>п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35" name="object 3635"/>
          <p:cNvSpPr txBox="1"/>
          <p:nvPr/>
        </p:nvSpPr>
        <p:spPr>
          <a:xfrm>
            <a:off x="16875755" y="13246752"/>
            <a:ext cx="2362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36" name="object 3636"/>
          <p:cNvSpPr txBox="1"/>
          <p:nvPr/>
        </p:nvSpPr>
        <p:spPr>
          <a:xfrm>
            <a:off x="15553135" y="13361102"/>
            <a:ext cx="3956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Розроби</a:t>
            </a:r>
            <a:r>
              <a:rPr dirty="0" sz="700" spc="20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37" name="object 3637"/>
          <p:cNvSpPr txBox="1"/>
          <p:nvPr/>
        </p:nvSpPr>
        <p:spPr>
          <a:xfrm>
            <a:off x="17352385" y="13461091"/>
            <a:ext cx="117729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Основи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i="1">
                <a:latin typeface="ISOCPEUR"/>
                <a:cs typeface="ISOCPEUR"/>
              </a:rPr>
              <a:t>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фундаменти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638" name="object 3638"/>
          <p:cNvSpPr txBox="1"/>
          <p:nvPr/>
        </p:nvSpPr>
        <p:spPr>
          <a:xfrm>
            <a:off x="18812631" y="13370210"/>
            <a:ext cx="2959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Ста</a:t>
            </a:r>
            <a:r>
              <a:rPr dirty="0" sz="700" spc="65" i="1">
                <a:latin typeface="ISOCPEUR"/>
                <a:cs typeface="ISOCPEUR"/>
              </a:rPr>
              <a:t>д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39" name="object 3639"/>
          <p:cNvSpPr txBox="1"/>
          <p:nvPr/>
        </p:nvSpPr>
        <p:spPr>
          <a:xfrm>
            <a:off x="19187052" y="13361102"/>
            <a:ext cx="2673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Аркуш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40" name="object 3640"/>
          <p:cNvSpPr txBox="1"/>
          <p:nvPr/>
        </p:nvSpPr>
        <p:spPr>
          <a:xfrm>
            <a:off x="19569569" y="13361102"/>
            <a:ext cx="340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</a:t>
            </a:r>
            <a:r>
              <a:rPr dirty="0" sz="700" spc="40" i="1">
                <a:latin typeface="ISOCPEUR"/>
                <a:cs typeface="ISOCPEUR"/>
              </a:rPr>
              <a:t>ш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41" name="object 3641"/>
          <p:cNvSpPr txBox="1"/>
          <p:nvPr/>
        </p:nvSpPr>
        <p:spPr>
          <a:xfrm>
            <a:off x="15553135" y="13481524"/>
            <a:ext cx="3759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Керівни</a:t>
            </a:r>
            <a:r>
              <a:rPr dirty="0" sz="700" spc="40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42" name="object 3642"/>
          <p:cNvSpPr txBox="1"/>
          <p:nvPr/>
        </p:nvSpPr>
        <p:spPr>
          <a:xfrm>
            <a:off x="18871324" y="13526868"/>
            <a:ext cx="920750" cy="480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  <a:tabLst>
                <a:tab pos="402590" algn="l"/>
                <a:tab pos="791210" algn="l"/>
              </a:tabLst>
            </a:pPr>
            <a:r>
              <a:rPr dirty="0" baseline="2777" sz="1500" spc="15" i="1">
                <a:latin typeface="ISOCPEUR"/>
                <a:cs typeface="ISOCPEUR"/>
              </a:rPr>
              <a:t>ДП</a:t>
            </a:r>
            <a:r>
              <a:rPr dirty="0" baseline="2777" sz="1500" spc="15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6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15</a:t>
            </a:r>
            <a:endParaRPr sz="10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750">
              <a:latin typeface="Times New Roman"/>
              <a:cs typeface="Times New Roman"/>
            </a:endParaRPr>
          </a:p>
          <a:p>
            <a:pPr algn="ctr" marL="107314">
              <a:lnSpc>
                <a:spcPts val="810"/>
              </a:lnSpc>
            </a:pPr>
            <a:r>
              <a:rPr dirty="0" sz="700" spc="15" i="1">
                <a:latin typeface="ISOCPEUR"/>
                <a:cs typeface="ISOCPEUR"/>
              </a:rPr>
              <a:t>КНУБА</a:t>
            </a:r>
            <a:endParaRPr sz="700">
              <a:latin typeface="ISOCPEUR"/>
              <a:cs typeface="ISOCPEUR"/>
            </a:endParaRPr>
          </a:p>
          <a:p>
            <a:pPr algn="ctr" marL="96520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кафедра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Геотехніки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43" name="object 3643"/>
          <p:cNvSpPr txBox="1"/>
          <p:nvPr/>
        </p:nvSpPr>
        <p:spPr>
          <a:xfrm>
            <a:off x="15553135" y="13600935"/>
            <a:ext cx="4057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Консуль</a:t>
            </a:r>
            <a:r>
              <a:rPr dirty="0" sz="700" spc="25" i="1">
                <a:latin typeface="ISOCPEUR"/>
                <a:cs typeface="ISOCPEUR"/>
              </a:rPr>
              <a:t>т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44" name="object 3644"/>
          <p:cNvSpPr txBox="1"/>
          <p:nvPr/>
        </p:nvSpPr>
        <p:spPr>
          <a:xfrm>
            <a:off x="15553135" y="13720345"/>
            <a:ext cx="3892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80" i="1">
                <a:latin typeface="ISOCPEUR"/>
                <a:cs typeface="ISOCPEUR"/>
              </a:rPr>
              <a:t>Н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конт</a:t>
            </a:r>
            <a:r>
              <a:rPr dirty="0" sz="700" spc="20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45" name="object 3645"/>
          <p:cNvSpPr txBox="1"/>
          <p:nvPr/>
        </p:nvSpPr>
        <p:spPr>
          <a:xfrm>
            <a:off x="17108504" y="13790170"/>
            <a:ext cx="1674495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8435" marR="5080" indent="-166370">
              <a:lnSpc>
                <a:spcPts val="780"/>
              </a:lnSpc>
            </a:pPr>
            <a:r>
              <a:rPr dirty="0" sz="700" spc="10" i="1">
                <a:latin typeface="ISOCPEUR"/>
                <a:cs typeface="ISOCPEUR"/>
              </a:rPr>
              <a:t>План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пальового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із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грунтоцементних</a:t>
            </a:r>
            <a:r>
              <a:rPr dirty="0" sz="700" spc="10" i="1">
                <a:latin typeface="ISOCPEUR"/>
                <a:cs typeface="ISOCPEUR"/>
              </a:rPr>
              <a:t> пал</a:t>
            </a:r>
            <a:r>
              <a:rPr dirty="0" sz="700" spc="5" i="1">
                <a:latin typeface="ISOCPEUR"/>
                <a:cs typeface="ISOCPEUR"/>
              </a:rPr>
              <a:t>ь</a:t>
            </a:r>
            <a:r>
              <a:rPr dirty="0" sz="700" spc="5" i="1">
                <a:latin typeface="ISOCPEUR"/>
                <a:cs typeface="ISOCPEUR"/>
              </a:rPr>
              <a:t>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план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розміщення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ростверку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46" name="object 3646"/>
          <p:cNvSpPr/>
          <p:nvPr/>
        </p:nvSpPr>
        <p:spPr>
          <a:xfrm>
            <a:off x="16051572" y="13992587"/>
            <a:ext cx="405792" cy="5970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47" name="object 3647"/>
          <p:cNvSpPr/>
          <p:nvPr/>
        </p:nvSpPr>
        <p:spPr>
          <a:xfrm>
            <a:off x="15560775" y="12767115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8" name="object 3648"/>
          <p:cNvSpPr/>
          <p:nvPr/>
        </p:nvSpPr>
        <p:spPr>
          <a:xfrm>
            <a:off x="15560775" y="1288652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9" name="object 3649"/>
          <p:cNvSpPr/>
          <p:nvPr/>
        </p:nvSpPr>
        <p:spPr>
          <a:xfrm>
            <a:off x="15560775" y="13005936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0" name="object 3650"/>
          <p:cNvSpPr/>
          <p:nvPr/>
        </p:nvSpPr>
        <p:spPr>
          <a:xfrm>
            <a:off x="15560775" y="1312635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1" name="object 3651"/>
          <p:cNvSpPr/>
          <p:nvPr/>
        </p:nvSpPr>
        <p:spPr>
          <a:xfrm>
            <a:off x="15560775" y="1324576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2" name="object 3652"/>
          <p:cNvSpPr/>
          <p:nvPr/>
        </p:nvSpPr>
        <p:spPr>
          <a:xfrm>
            <a:off x="15560775" y="1336517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3" name="object 3653"/>
          <p:cNvSpPr/>
          <p:nvPr/>
        </p:nvSpPr>
        <p:spPr>
          <a:xfrm>
            <a:off x="15560775" y="1348458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4" name="object 3654"/>
          <p:cNvSpPr/>
          <p:nvPr/>
        </p:nvSpPr>
        <p:spPr>
          <a:xfrm>
            <a:off x="18787888" y="13484589"/>
            <a:ext cx="1195705" cy="0"/>
          </a:xfrm>
          <a:custGeom>
            <a:avLst/>
            <a:gdLst/>
            <a:ahLst/>
            <a:cxnLst/>
            <a:rect l="l" t="t" r="r" b="b"/>
            <a:pathLst>
              <a:path w="1195705" h="0">
                <a:moveTo>
                  <a:pt x="0" y="0"/>
                </a:moveTo>
                <a:lnTo>
                  <a:pt x="1195114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5" name="object 3655"/>
          <p:cNvSpPr/>
          <p:nvPr/>
        </p:nvSpPr>
        <p:spPr>
          <a:xfrm>
            <a:off x="15560775" y="1360399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6" name="object 3656"/>
          <p:cNvSpPr/>
          <p:nvPr/>
        </p:nvSpPr>
        <p:spPr>
          <a:xfrm>
            <a:off x="15560775" y="1372340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7" name="object 3657"/>
          <p:cNvSpPr/>
          <p:nvPr/>
        </p:nvSpPr>
        <p:spPr>
          <a:xfrm>
            <a:off x="15560775" y="13842820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8" name="object 3658"/>
          <p:cNvSpPr/>
          <p:nvPr/>
        </p:nvSpPr>
        <p:spPr>
          <a:xfrm>
            <a:off x="15560775" y="1396222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9" name="object 3659"/>
          <p:cNvSpPr/>
          <p:nvPr/>
        </p:nvSpPr>
        <p:spPr>
          <a:xfrm>
            <a:off x="15560775" y="12767115"/>
            <a:ext cx="4422775" cy="1315085"/>
          </a:xfrm>
          <a:custGeom>
            <a:avLst/>
            <a:gdLst/>
            <a:ahLst/>
            <a:cxnLst/>
            <a:rect l="l" t="t" r="r" b="b"/>
            <a:pathLst>
              <a:path w="4422775" h="1315084">
                <a:moveTo>
                  <a:pt x="0" y="0"/>
                </a:moveTo>
                <a:lnTo>
                  <a:pt x="0" y="1314524"/>
                </a:lnTo>
                <a:lnTo>
                  <a:pt x="4422227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0" name="object 3660"/>
          <p:cNvSpPr/>
          <p:nvPr/>
        </p:nvSpPr>
        <p:spPr>
          <a:xfrm>
            <a:off x="1580060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1" name="object 3661"/>
          <p:cNvSpPr/>
          <p:nvPr/>
        </p:nvSpPr>
        <p:spPr>
          <a:xfrm>
            <a:off x="16039428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2" name="object 3662"/>
          <p:cNvSpPr/>
          <p:nvPr/>
        </p:nvSpPr>
        <p:spPr>
          <a:xfrm>
            <a:off x="1627824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3" name="object 3663"/>
          <p:cNvSpPr/>
          <p:nvPr/>
        </p:nvSpPr>
        <p:spPr>
          <a:xfrm>
            <a:off x="16517070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4" name="object 3664"/>
          <p:cNvSpPr/>
          <p:nvPr/>
        </p:nvSpPr>
        <p:spPr>
          <a:xfrm>
            <a:off x="16876312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5" name="object 3665"/>
          <p:cNvSpPr/>
          <p:nvPr/>
        </p:nvSpPr>
        <p:spPr>
          <a:xfrm>
            <a:off x="1711513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6" name="object 3666"/>
          <p:cNvSpPr/>
          <p:nvPr/>
        </p:nvSpPr>
        <p:spPr>
          <a:xfrm>
            <a:off x="18787888" y="13365178"/>
            <a:ext cx="0" cy="716915"/>
          </a:xfrm>
          <a:custGeom>
            <a:avLst/>
            <a:gdLst/>
            <a:ahLst/>
            <a:cxnLst/>
            <a:rect l="l" t="t" r="r" b="b"/>
            <a:pathLst>
              <a:path w="0" h="716915">
                <a:moveTo>
                  <a:pt x="0" y="0"/>
                </a:moveTo>
                <a:lnTo>
                  <a:pt x="0" y="716461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7" name="object 3667"/>
          <p:cNvSpPr/>
          <p:nvPr/>
        </p:nvSpPr>
        <p:spPr>
          <a:xfrm>
            <a:off x="1914713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8" name="object 3668"/>
          <p:cNvSpPr/>
          <p:nvPr/>
        </p:nvSpPr>
        <p:spPr>
          <a:xfrm>
            <a:off x="1950536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9" name="object 3669"/>
          <p:cNvSpPr/>
          <p:nvPr/>
        </p:nvSpPr>
        <p:spPr>
          <a:xfrm>
            <a:off x="1998300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0" name="object 3670"/>
          <p:cNvSpPr txBox="1"/>
          <p:nvPr/>
        </p:nvSpPr>
        <p:spPr>
          <a:xfrm>
            <a:off x="11605513" y="11162950"/>
            <a:ext cx="12763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Специфікація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ПГ</a:t>
            </a:r>
            <a:r>
              <a:rPr dirty="0" sz="1000" spc="35" i="1">
                <a:latin typeface="ISOCPEUR"/>
                <a:cs typeface="ISOCPEUR"/>
              </a:rPr>
              <a:t>Ц</a:t>
            </a:r>
            <a:r>
              <a:rPr dirty="0" sz="1000" spc="5" i="1">
                <a:latin typeface="ISOCPEUR"/>
                <a:cs typeface="ISOCPEUR"/>
              </a:rPr>
              <a:t>-1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671" name="object 3671"/>
          <p:cNvSpPr txBox="1"/>
          <p:nvPr/>
        </p:nvSpPr>
        <p:spPr>
          <a:xfrm>
            <a:off x="10117945" y="11542528"/>
            <a:ext cx="21082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По</a:t>
            </a:r>
            <a:r>
              <a:rPr dirty="0" sz="850" spc="35" i="1">
                <a:latin typeface="ISOCPEUR"/>
                <a:cs typeface="ISOCPEUR"/>
              </a:rPr>
              <a:t>з</a:t>
            </a:r>
            <a:r>
              <a:rPr dirty="0" sz="850" spc="5" i="1">
                <a:latin typeface="ISOCPEUR"/>
                <a:cs typeface="ISOCPEUR"/>
              </a:rPr>
              <a:t>.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672" name="object 3672"/>
          <p:cNvSpPr txBox="1"/>
          <p:nvPr/>
        </p:nvSpPr>
        <p:spPr>
          <a:xfrm>
            <a:off x="11551880" y="11531397"/>
            <a:ext cx="67881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Найменування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673" name="object 3673"/>
          <p:cNvSpPr txBox="1"/>
          <p:nvPr/>
        </p:nvSpPr>
        <p:spPr>
          <a:xfrm>
            <a:off x="13376428" y="11475739"/>
            <a:ext cx="581025" cy="1441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latin typeface="ISOCPEUR"/>
                <a:cs typeface="ISOCPEUR"/>
              </a:rPr>
              <a:t>Кi</a:t>
            </a:r>
            <a:r>
              <a:rPr dirty="0" sz="850" spc="-35" i="1">
                <a:latin typeface="ISOCPEUR"/>
                <a:cs typeface="ISOCPEUR"/>
              </a:rPr>
              <a:t>льк</a:t>
            </a:r>
            <a:r>
              <a:rPr dirty="0" sz="850" spc="35" i="1">
                <a:latin typeface="ISOCPEUR"/>
                <a:cs typeface="ISOCPEUR"/>
              </a:rPr>
              <a:t> </a:t>
            </a:r>
            <a:r>
              <a:rPr dirty="0" baseline="3267" sz="1275" spc="15" i="1">
                <a:latin typeface="ISOCPEUR"/>
                <a:cs typeface="ISOCPEUR"/>
              </a:rPr>
              <a:t>Масса</a:t>
            </a:r>
            <a:endParaRPr baseline="3267" sz="1275">
              <a:latin typeface="ISOCPEUR"/>
              <a:cs typeface="ISOCPEUR"/>
            </a:endParaRPr>
          </a:p>
        </p:txBody>
      </p:sp>
      <p:sp>
        <p:nvSpPr>
          <p:cNvPr id="3674" name="object 3674"/>
          <p:cNvSpPr txBox="1"/>
          <p:nvPr/>
        </p:nvSpPr>
        <p:spPr>
          <a:xfrm>
            <a:off x="13487742" y="11602234"/>
            <a:ext cx="4572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15" i="1">
                <a:latin typeface="ISOCPEUR"/>
                <a:cs typeface="ISOCPEUR"/>
              </a:rPr>
              <a:t>.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675" name="object 3675"/>
          <p:cNvSpPr txBox="1"/>
          <p:nvPr/>
        </p:nvSpPr>
        <p:spPr>
          <a:xfrm>
            <a:off x="13657750" y="11531397"/>
            <a:ext cx="800100" cy="2006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32679" sz="1275" spc="15" i="1">
                <a:latin typeface="ISOCPEUR"/>
                <a:cs typeface="ISOCPEUR"/>
              </a:rPr>
              <a:t>о</a:t>
            </a:r>
            <a:r>
              <a:rPr dirty="0" baseline="-32679" sz="1275" spc="112" i="1">
                <a:latin typeface="ISOCPEUR"/>
                <a:cs typeface="ISOCPEUR"/>
              </a:rPr>
              <a:t>д</a:t>
            </a:r>
            <a:r>
              <a:rPr dirty="0" baseline="-32679" sz="1275" spc="7" i="1">
                <a:latin typeface="ISOCPEUR"/>
                <a:cs typeface="ISOCPEUR"/>
              </a:rPr>
              <a:t>.,кг</a:t>
            </a:r>
            <a:r>
              <a:rPr dirty="0" baseline="-32679" sz="1275" i="1">
                <a:latin typeface="ISOCPEUR"/>
                <a:cs typeface="ISOCPEUR"/>
              </a:rPr>
              <a:t> </a:t>
            </a:r>
            <a:r>
              <a:rPr dirty="0" baseline="-32679" sz="1275" spc="-179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При</a:t>
            </a:r>
            <a:r>
              <a:rPr dirty="0" sz="850" spc="45" i="1">
                <a:latin typeface="ISOCPEUR"/>
                <a:cs typeface="ISOCPEUR"/>
              </a:rPr>
              <a:t>м</a:t>
            </a:r>
            <a:r>
              <a:rPr dirty="0" sz="850" spc="80" i="1">
                <a:latin typeface="ISOCPEUR"/>
                <a:cs typeface="ISOCPEUR"/>
              </a:rPr>
              <a:t>i</a:t>
            </a:r>
            <a:r>
              <a:rPr dirty="0" sz="850" spc="10" i="1">
                <a:latin typeface="ISOCPEUR"/>
                <a:cs typeface="ISOCPEUR"/>
              </a:rPr>
              <a:t>тка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676" name="object 3676"/>
          <p:cNvSpPr txBox="1"/>
          <p:nvPr/>
        </p:nvSpPr>
        <p:spPr>
          <a:xfrm>
            <a:off x="11156206" y="11806648"/>
            <a:ext cx="147002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Паля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буронабивна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ПГ</a:t>
            </a:r>
            <a:r>
              <a:rPr dirty="0" sz="850" spc="45" i="1">
                <a:latin typeface="ISOCPEUR"/>
                <a:cs typeface="ISOCPEUR"/>
              </a:rPr>
              <a:t>Ц</a:t>
            </a:r>
            <a:r>
              <a:rPr dirty="0" sz="850" spc="10" i="1">
                <a:latin typeface="ISOCPEUR"/>
                <a:cs typeface="ISOCPEUR"/>
              </a:rPr>
              <a:t>-1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∅420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677" name="object 3677"/>
          <p:cNvSpPr txBox="1"/>
          <p:nvPr/>
        </p:nvSpPr>
        <p:spPr>
          <a:xfrm>
            <a:off x="13426014" y="11824960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78" name="object 3678"/>
          <p:cNvSpPr txBox="1"/>
          <p:nvPr/>
        </p:nvSpPr>
        <p:spPr>
          <a:xfrm>
            <a:off x="11636883" y="11993964"/>
            <a:ext cx="541020" cy="140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-515" i="1" u="sng">
                <a:latin typeface="ISOCPEUR"/>
                <a:cs typeface="ISOCPEUR"/>
              </a:rPr>
              <a:t>М</a:t>
            </a:r>
            <a:r>
              <a:rPr dirty="0" sz="850" spc="5" u="sng">
                <a:latin typeface="Times New Roman"/>
                <a:cs typeface="Times New Roman"/>
              </a:rPr>
              <a:t> </a:t>
            </a:r>
            <a:r>
              <a:rPr dirty="0" sz="850" spc="95">
                <a:latin typeface="Times New Roman"/>
                <a:cs typeface="Times New Roman"/>
              </a:rPr>
              <a:t> </a:t>
            </a:r>
            <a:r>
              <a:rPr dirty="0" sz="850" spc="10" i="1" u="sng">
                <a:latin typeface="ISOCPEUR"/>
                <a:cs typeface="ISOCPEUR"/>
              </a:rPr>
              <a:t>атеріали</a:t>
            </a:r>
            <a:r>
              <a:rPr dirty="0" sz="850" spc="40" u="sng"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679" name="object 3679"/>
          <p:cNvSpPr txBox="1"/>
          <p:nvPr/>
        </p:nvSpPr>
        <p:spPr>
          <a:xfrm>
            <a:off x="11342406" y="12189166"/>
            <a:ext cx="109791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Портландцемент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5" i="1">
                <a:latin typeface="ISOCPEUR"/>
                <a:cs typeface="ISOCPEUR"/>
              </a:rPr>
              <a:t>М</a:t>
            </a:r>
            <a:r>
              <a:rPr dirty="0" sz="850" spc="-26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400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680" name="object 3680"/>
          <p:cNvSpPr txBox="1"/>
          <p:nvPr/>
        </p:nvSpPr>
        <p:spPr>
          <a:xfrm>
            <a:off x="13703289" y="12207478"/>
            <a:ext cx="1924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1476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81" name="object 3681"/>
          <p:cNvSpPr txBox="1"/>
          <p:nvPr/>
        </p:nvSpPr>
        <p:spPr>
          <a:xfrm>
            <a:off x="14079734" y="12208490"/>
            <a:ext cx="28575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305532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82" name="object 3682"/>
          <p:cNvSpPr txBox="1"/>
          <p:nvPr/>
        </p:nvSpPr>
        <p:spPr>
          <a:xfrm>
            <a:off x="11268533" y="12380424"/>
            <a:ext cx="124015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Просторовий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каркас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П</a:t>
            </a:r>
            <a:r>
              <a:rPr dirty="0" sz="850" spc="100" i="1">
                <a:latin typeface="ISOCPEUR"/>
                <a:cs typeface="ISOCPEUR"/>
              </a:rPr>
              <a:t>К</a:t>
            </a:r>
            <a:r>
              <a:rPr dirty="0" sz="850" spc="10" i="1">
                <a:latin typeface="ISOCPEUR"/>
                <a:cs typeface="ISOCPEUR"/>
              </a:rPr>
              <a:t>-1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683" name="object 3683"/>
          <p:cNvSpPr txBox="1"/>
          <p:nvPr/>
        </p:nvSpPr>
        <p:spPr>
          <a:xfrm>
            <a:off x="13426014" y="12398736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84" name="object 3684"/>
          <p:cNvSpPr/>
          <p:nvPr/>
        </p:nvSpPr>
        <p:spPr>
          <a:xfrm>
            <a:off x="11730540" y="12702350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 h="0">
                <a:moveTo>
                  <a:pt x="0" y="0"/>
                </a:moveTo>
                <a:lnTo>
                  <a:pt x="32989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5" name="object 3685"/>
          <p:cNvSpPr txBox="1"/>
          <p:nvPr/>
        </p:nvSpPr>
        <p:spPr>
          <a:xfrm>
            <a:off x="11717839" y="12574719"/>
            <a:ext cx="34480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Деталі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686" name="object 3686"/>
          <p:cNvSpPr txBox="1"/>
          <p:nvPr/>
        </p:nvSpPr>
        <p:spPr>
          <a:xfrm>
            <a:off x="10182709" y="12781254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87" name="object 3687"/>
          <p:cNvSpPr txBox="1"/>
          <p:nvPr/>
        </p:nvSpPr>
        <p:spPr>
          <a:xfrm>
            <a:off x="10952805" y="12768002"/>
            <a:ext cx="186753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∅16</a:t>
            </a:r>
            <a:r>
              <a:rPr dirty="0" sz="850" spc="15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АК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ДСТУ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Б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25" i="1">
                <a:latin typeface="ISOCPEUR"/>
                <a:cs typeface="ISOCPEUR"/>
              </a:rPr>
              <a:t>В</a:t>
            </a:r>
            <a:r>
              <a:rPr dirty="0" sz="850" spc="5" i="1">
                <a:latin typeface="ISOCPEUR"/>
                <a:cs typeface="ISOCPEUR"/>
              </a:rPr>
              <a:t>.2.7</a:t>
            </a:r>
            <a:r>
              <a:rPr dirty="0" sz="850" spc="5" i="1">
                <a:latin typeface="ISOCPEUR"/>
                <a:cs typeface="ISOCPEUR"/>
              </a:rPr>
              <a:t>-</a:t>
            </a:r>
            <a:r>
              <a:rPr dirty="0" sz="850" spc="15" i="1">
                <a:latin typeface="ISOCPEUR"/>
                <a:cs typeface="ISOCPEUR"/>
              </a:rPr>
              <a:t>Х</a:t>
            </a:r>
            <a:r>
              <a:rPr dirty="0" sz="850" spc="100" i="1">
                <a:latin typeface="ISOCPEUR"/>
                <a:cs typeface="ISOCPEUR"/>
              </a:rPr>
              <a:t>Х</a:t>
            </a:r>
            <a:r>
              <a:rPr dirty="0" sz="850" spc="5" i="1">
                <a:latin typeface="ISOCPEUR"/>
                <a:cs typeface="ISOCPEUR"/>
              </a:rPr>
              <a:t>:20</a:t>
            </a:r>
            <a:r>
              <a:rPr dirty="0" sz="850" spc="70" i="1">
                <a:latin typeface="ISOCPEUR"/>
                <a:cs typeface="ISOCPEUR"/>
              </a:rPr>
              <a:t>2</a:t>
            </a:r>
            <a:r>
              <a:rPr dirty="0" sz="850" spc="15" i="1">
                <a:latin typeface="ISOCPEUR"/>
                <a:cs typeface="ISOCPEUR"/>
              </a:rPr>
              <a:t>Х</a:t>
            </a:r>
            <a:r>
              <a:rPr dirty="0" sz="850" i="1">
                <a:latin typeface="ISOCPEUR"/>
                <a:cs typeface="ISOCPEUR"/>
              </a:rPr>
              <a:t> </a:t>
            </a:r>
            <a:r>
              <a:rPr dirty="0" sz="850" spc="2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L=11600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688" name="object 3688"/>
          <p:cNvSpPr txBox="1"/>
          <p:nvPr/>
        </p:nvSpPr>
        <p:spPr>
          <a:xfrm>
            <a:off x="13469528" y="12781254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89" name="object 3689"/>
          <p:cNvSpPr txBox="1"/>
          <p:nvPr/>
        </p:nvSpPr>
        <p:spPr>
          <a:xfrm>
            <a:off x="13710372" y="12776195"/>
            <a:ext cx="183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4,55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90" name="object 3690"/>
          <p:cNvSpPr txBox="1"/>
          <p:nvPr/>
        </p:nvSpPr>
        <p:spPr>
          <a:xfrm>
            <a:off x="14134379" y="12776195"/>
            <a:ext cx="183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36,4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91" name="object 3691"/>
          <p:cNvSpPr txBox="1"/>
          <p:nvPr/>
        </p:nvSpPr>
        <p:spPr>
          <a:xfrm>
            <a:off x="10183721" y="12972513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92" name="object 3692"/>
          <p:cNvSpPr txBox="1"/>
          <p:nvPr/>
        </p:nvSpPr>
        <p:spPr>
          <a:xfrm>
            <a:off x="10972031" y="12959260"/>
            <a:ext cx="182943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∅10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АК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ДСТУ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Б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40" i="1">
                <a:latin typeface="ISOCPEUR"/>
                <a:cs typeface="ISOCPEUR"/>
              </a:rPr>
              <a:t>В</a:t>
            </a:r>
            <a:r>
              <a:rPr dirty="0" sz="850" spc="5" i="1">
                <a:latin typeface="ISOCPEUR"/>
                <a:cs typeface="ISOCPEUR"/>
              </a:rPr>
              <a:t>.2.7</a:t>
            </a:r>
            <a:r>
              <a:rPr dirty="0" sz="850" spc="5" i="1">
                <a:latin typeface="ISOCPEUR"/>
                <a:cs typeface="ISOCPEUR"/>
              </a:rPr>
              <a:t>-</a:t>
            </a:r>
            <a:r>
              <a:rPr dirty="0" sz="850" spc="15" i="1">
                <a:latin typeface="ISOCPEUR"/>
                <a:cs typeface="ISOCPEUR"/>
              </a:rPr>
              <a:t>Х</a:t>
            </a:r>
            <a:r>
              <a:rPr dirty="0" sz="850" spc="90" i="1">
                <a:latin typeface="ISOCPEUR"/>
                <a:cs typeface="ISOCPEUR"/>
              </a:rPr>
              <a:t>Х</a:t>
            </a:r>
            <a:r>
              <a:rPr dirty="0" sz="850" spc="5" i="1">
                <a:latin typeface="ISOCPEUR"/>
                <a:cs typeface="ISOCPEUR"/>
              </a:rPr>
              <a:t>:20</a:t>
            </a:r>
            <a:r>
              <a:rPr dirty="0" sz="850" spc="70" i="1">
                <a:latin typeface="ISOCPEUR"/>
                <a:cs typeface="ISOCPEUR"/>
              </a:rPr>
              <a:t>2</a:t>
            </a:r>
            <a:r>
              <a:rPr dirty="0" sz="850" spc="15" i="1">
                <a:latin typeface="ISOCPEUR"/>
                <a:cs typeface="ISOCPEUR"/>
              </a:rPr>
              <a:t>Х</a:t>
            </a:r>
            <a:r>
              <a:rPr dirty="0" sz="850" i="1">
                <a:latin typeface="ISOCPEUR"/>
                <a:cs typeface="ISOCPEUR"/>
              </a:rPr>
              <a:t> </a:t>
            </a:r>
            <a:r>
              <a:rPr dirty="0" sz="850" spc="2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L=1050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693" name="object 3693"/>
          <p:cNvSpPr txBox="1"/>
          <p:nvPr/>
        </p:nvSpPr>
        <p:spPr>
          <a:xfrm>
            <a:off x="13450299" y="12972513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94" name="object 3694"/>
          <p:cNvSpPr txBox="1"/>
          <p:nvPr/>
        </p:nvSpPr>
        <p:spPr>
          <a:xfrm>
            <a:off x="13720491" y="12967453"/>
            <a:ext cx="1644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0,16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95" name="object 3695"/>
          <p:cNvSpPr txBox="1"/>
          <p:nvPr/>
        </p:nvSpPr>
        <p:spPr>
          <a:xfrm>
            <a:off x="14134379" y="12967453"/>
            <a:ext cx="1771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8,96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96" name="object 3696"/>
          <p:cNvSpPr txBox="1"/>
          <p:nvPr/>
        </p:nvSpPr>
        <p:spPr>
          <a:xfrm>
            <a:off x="10183721" y="13163771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97" name="object 3697"/>
          <p:cNvSpPr txBox="1"/>
          <p:nvPr/>
        </p:nvSpPr>
        <p:spPr>
          <a:xfrm>
            <a:off x="11238175" y="13150519"/>
            <a:ext cx="130683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60" i="1">
                <a:latin typeface="ISOCPEUR"/>
                <a:cs typeface="ISOCPEUR"/>
              </a:rPr>
              <a:t>5</a:t>
            </a:r>
            <a:r>
              <a:rPr dirty="0" sz="850" spc="45" i="1">
                <a:latin typeface="ISOCPEUR"/>
                <a:cs typeface="ISOCPEUR"/>
              </a:rPr>
              <a:t>х</a:t>
            </a:r>
            <a:r>
              <a:rPr dirty="0" sz="850" spc="10" i="1">
                <a:latin typeface="ISOCPEUR"/>
                <a:cs typeface="ISOCPEUR"/>
              </a:rPr>
              <a:t>50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ДСТУ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8540:2015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L=800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698" name="object 3698"/>
          <p:cNvSpPr txBox="1"/>
          <p:nvPr/>
        </p:nvSpPr>
        <p:spPr>
          <a:xfrm>
            <a:off x="13469528" y="13163771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99" name="object 3699"/>
          <p:cNvSpPr txBox="1"/>
          <p:nvPr/>
        </p:nvSpPr>
        <p:spPr>
          <a:xfrm>
            <a:off x="13714420" y="13157700"/>
            <a:ext cx="1644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1,57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00" name="object 3700"/>
          <p:cNvSpPr txBox="1"/>
          <p:nvPr/>
        </p:nvSpPr>
        <p:spPr>
          <a:xfrm>
            <a:off x="14114140" y="13157700"/>
            <a:ext cx="20827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12,56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01" name="object 3701"/>
          <p:cNvSpPr txBox="1"/>
          <p:nvPr/>
        </p:nvSpPr>
        <p:spPr>
          <a:xfrm>
            <a:off x="10183721" y="13355031"/>
            <a:ext cx="749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02" name="object 3702"/>
          <p:cNvSpPr txBox="1"/>
          <p:nvPr/>
        </p:nvSpPr>
        <p:spPr>
          <a:xfrm>
            <a:off x="11234127" y="13341777"/>
            <a:ext cx="13144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60" i="1">
                <a:latin typeface="ISOCPEUR"/>
                <a:cs typeface="ISOCPEUR"/>
              </a:rPr>
              <a:t>5</a:t>
            </a:r>
            <a:r>
              <a:rPr dirty="0" sz="850" spc="45" i="1">
                <a:latin typeface="ISOCPEUR"/>
                <a:cs typeface="ISOCPEUR"/>
              </a:rPr>
              <a:t>х</a:t>
            </a:r>
            <a:r>
              <a:rPr dirty="0" sz="850" spc="10" i="1">
                <a:latin typeface="ISOCPEUR"/>
                <a:cs typeface="ISOCPEUR"/>
              </a:rPr>
              <a:t>50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ДСТУ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8540:2015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L=420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703" name="object 3703"/>
          <p:cNvSpPr txBox="1"/>
          <p:nvPr/>
        </p:nvSpPr>
        <p:spPr>
          <a:xfrm>
            <a:off x="13449289" y="13355031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04" name="object 3704"/>
          <p:cNvSpPr txBox="1"/>
          <p:nvPr/>
        </p:nvSpPr>
        <p:spPr>
          <a:xfrm>
            <a:off x="13712395" y="13348958"/>
            <a:ext cx="1771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0,83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05" name="object 3705"/>
          <p:cNvSpPr txBox="1"/>
          <p:nvPr/>
        </p:nvSpPr>
        <p:spPr>
          <a:xfrm>
            <a:off x="14113129" y="13348958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26,56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06" name="object 3706"/>
          <p:cNvSpPr/>
          <p:nvPr/>
        </p:nvSpPr>
        <p:spPr>
          <a:xfrm>
            <a:off x="10045641" y="11425267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7" name="object 3707"/>
          <p:cNvSpPr/>
          <p:nvPr/>
        </p:nvSpPr>
        <p:spPr>
          <a:xfrm>
            <a:off x="10045641" y="11784510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8" name="object 3708"/>
          <p:cNvSpPr/>
          <p:nvPr/>
        </p:nvSpPr>
        <p:spPr>
          <a:xfrm>
            <a:off x="10045641" y="11975769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9" name="object 3709"/>
          <p:cNvSpPr/>
          <p:nvPr/>
        </p:nvSpPr>
        <p:spPr>
          <a:xfrm>
            <a:off x="10045641" y="12167027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0" name="object 3710"/>
          <p:cNvSpPr/>
          <p:nvPr/>
        </p:nvSpPr>
        <p:spPr>
          <a:xfrm>
            <a:off x="10045641" y="12358286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1" name="object 3711"/>
          <p:cNvSpPr/>
          <p:nvPr/>
        </p:nvSpPr>
        <p:spPr>
          <a:xfrm>
            <a:off x="10045641" y="12548534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2" name="object 3712"/>
          <p:cNvSpPr/>
          <p:nvPr/>
        </p:nvSpPr>
        <p:spPr>
          <a:xfrm>
            <a:off x="10045641" y="12739792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3" name="object 3713"/>
          <p:cNvSpPr/>
          <p:nvPr/>
        </p:nvSpPr>
        <p:spPr>
          <a:xfrm>
            <a:off x="10045641" y="12931051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4" name="object 3714"/>
          <p:cNvSpPr/>
          <p:nvPr/>
        </p:nvSpPr>
        <p:spPr>
          <a:xfrm>
            <a:off x="10045641" y="13122310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5" name="object 3715"/>
          <p:cNvSpPr/>
          <p:nvPr/>
        </p:nvSpPr>
        <p:spPr>
          <a:xfrm>
            <a:off x="10045641" y="1331356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6" name="object 3716"/>
          <p:cNvSpPr/>
          <p:nvPr/>
        </p:nvSpPr>
        <p:spPr>
          <a:xfrm>
            <a:off x="10045641" y="1350482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7" name="object 3717"/>
          <p:cNvSpPr/>
          <p:nvPr/>
        </p:nvSpPr>
        <p:spPr>
          <a:xfrm>
            <a:off x="10045641" y="11425267"/>
            <a:ext cx="0" cy="2079625"/>
          </a:xfrm>
          <a:custGeom>
            <a:avLst/>
            <a:gdLst/>
            <a:ahLst/>
            <a:cxnLst/>
            <a:rect l="l" t="t" r="r" b="b"/>
            <a:pathLst>
              <a:path w="0" h="2079625">
                <a:moveTo>
                  <a:pt x="0" y="0"/>
                </a:moveTo>
                <a:lnTo>
                  <a:pt x="0" y="207956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8" name="object 3718"/>
          <p:cNvSpPr/>
          <p:nvPr/>
        </p:nvSpPr>
        <p:spPr>
          <a:xfrm>
            <a:off x="10403871" y="11425267"/>
            <a:ext cx="0" cy="2079625"/>
          </a:xfrm>
          <a:custGeom>
            <a:avLst/>
            <a:gdLst/>
            <a:ahLst/>
            <a:cxnLst/>
            <a:rect l="l" t="t" r="r" b="b"/>
            <a:pathLst>
              <a:path w="0" h="2079625">
                <a:moveTo>
                  <a:pt x="0" y="0"/>
                </a:moveTo>
                <a:lnTo>
                  <a:pt x="0" y="207956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9" name="object 3719"/>
          <p:cNvSpPr/>
          <p:nvPr/>
        </p:nvSpPr>
        <p:spPr>
          <a:xfrm>
            <a:off x="13392163" y="11425267"/>
            <a:ext cx="0" cy="2079625"/>
          </a:xfrm>
          <a:custGeom>
            <a:avLst/>
            <a:gdLst/>
            <a:ahLst/>
            <a:cxnLst/>
            <a:rect l="l" t="t" r="r" b="b"/>
            <a:pathLst>
              <a:path w="0" h="2079625">
                <a:moveTo>
                  <a:pt x="0" y="0"/>
                </a:moveTo>
                <a:lnTo>
                  <a:pt x="0" y="207956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0" name="object 3720"/>
          <p:cNvSpPr/>
          <p:nvPr/>
        </p:nvSpPr>
        <p:spPr>
          <a:xfrm>
            <a:off x="13630985" y="11425267"/>
            <a:ext cx="0" cy="2079625"/>
          </a:xfrm>
          <a:custGeom>
            <a:avLst/>
            <a:gdLst/>
            <a:ahLst/>
            <a:cxnLst/>
            <a:rect l="l" t="t" r="r" b="b"/>
            <a:pathLst>
              <a:path w="0" h="2079625">
                <a:moveTo>
                  <a:pt x="0" y="0"/>
                </a:moveTo>
                <a:lnTo>
                  <a:pt x="0" y="207956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1" name="object 3721"/>
          <p:cNvSpPr/>
          <p:nvPr/>
        </p:nvSpPr>
        <p:spPr>
          <a:xfrm>
            <a:off x="13989215" y="11425267"/>
            <a:ext cx="0" cy="2079625"/>
          </a:xfrm>
          <a:custGeom>
            <a:avLst/>
            <a:gdLst/>
            <a:ahLst/>
            <a:cxnLst/>
            <a:rect l="l" t="t" r="r" b="b"/>
            <a:pathLst>
              <a:path w="0" h="2079625">
                <a:moveTo>
                  <a:pt x="0" y="0"/>
                </a:moveTo>
                <a:lnTo>
                  <a:pt x="0" y="207956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2" name="object 3722"/>
          <p:cNvSpPr/>
          <p:nvPr/>
        </p:nvSpPr>
        <p:spPr>
          <a:xfrm>
            <a:off x="14467868" y="11425267"/>
            <a:ext cx="0" cy="2079625"/>
          </a:xfrm>
          <a:custGeom>
            <a:avLst/>
            <a:gdLst/>
            <a:ahLst/>
            <a:cxnLst/>
            <a:rect l="l" t="t" r="r" b="b"/>
            <a:pathLst>
              <a:path w="0" h="2079625">
                <a:moveTo>
                  <a:pt x="0" y="0"/>
                </a:moveTo>
                <a:lnTo>
                  <a:pt x="0" y="207956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3" name="object 3723"/>
          <p:cNvSpPr txBox="1"/>
          <p:nvPr/>
        </p:nvSpPr>
        <p:spPr>
          <a:xfrm>
            <a:off x="14845782" y="8577415"/>
            <a:ext cx="4962525" cy="364997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8575">
              <a:lnSpc>
                <a:spcPts val="1150"/>
              </a:lnSpc>
            </a:pPr>
            <a:r>
              <a:rPr dirty="0" sz="1000" spc="5" i="1">
                <a:latin typeface="ISOCPEUR"/>
                <a:cs typeface="ISOCPEUR"/>
              </a:rPr>
              <a:t>Примітк</a:t>
            </a:r>
            <a:r>
              <a:rPr dirty="0" sz="1000" spc="55" i="1">
                <a:latin typeface="ISOCPEUR"/>
                <a:cs typeface="ISOCPEUR"/>
              </a:rPr>
              <a:t>и</a:t>
            </a:r>
            <a:r>
              <a:rPr dirty="0" sz="1000" i="1">
                <a:latin typeface="ISOCPEUR"/>
                <a:cs typeface="ISOCPEUR"/>
              </a:rPr>
              <a:t>:</a:t>
            </a:r>
            <a:endParaRPr sz="1000">
              <a:latin typeface="ISOCPEUR"/>
              <a:cs typeface="ISOCPEUR"/>
            </a:endParaRPr>
          </a:p>
          <a:p>
            <a:pPr marL="25400" indent="-12065">
              <a:lnSpc>
                <a:spcPts val="1100"/>
              </a:lnSpc>
              <a:buFont typeface="ISOCPEUR"/>
              <a:buAutoNum type="arabicPeriod"/>
              <a:tabLst>
                <a:tab pos="135255" algn="l"/>
              </a:tabLst>
            </a:pPr>
            <a:r>
              <a:rPr dirty="0" sz="1000" spc="5" i="1">
                <a:latin typeface="ISOCPEUR"/>
                <a:cs typeface="ISOCPEUR"/>
              </a:rPr>
              <a:t>Позначка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верху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палі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відповідає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абсолютній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позначці</a:t>
            </a:r>
            <a:r>
              <a:rPr dirty="0" sz="1000" spc="1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281,</a:t>
            </a:r>
            <a:r>
              <a:rPr dirty="0" sz="1000" spc="65" i="1">
                <a:latin typeface="ISOCPEUR"/>
                <a:cs typeface="ISOCPEUR"/>
              </a:rPr>
              <a:t>5</a:t>
            </a:r>
            <a:r>
              <a:rPr dirty="0" sz="1000" spc="50" i="1">
                <a:latin typeface="ISOCPEUR"/>
                <a:cs typeface="ISOCPEUR"/>
              </a:rPr>
              <a:t>м</a:t>
            </a:r>
            <a:r>
              <a:rPr dirty="0" sz="1000" i="1">
                <a:latin typeface="ISOCPEUR"/>
                <a:cs typeface="ISOCPEUR"/>
              </a:rPr>
              <a:t>;</a:t>
            </a:r>
            <a:endParaRPr sz="1000">
              <a:latin typeface="ISOCPEUR"/>
              <a:cs typeface="ISOCPEUR"/>
            </a:endParaRPr>
          </a:p>
          <a:p>
            <a:pPr marL="167005" indent="-138430">
              <a:lnSpc>
                <a:spcPts val="1095"/>
              </a:lnSpc>
              <a:buFont typeface="ISOCPEUR"/>
              <a:buAutoNum type="arabicPeriod"/>
              <a:tabLst>
                <a:tab pos="167640" algn="l"/>
              </a:tabLst>
            </a:pPr>
            <a:r>
              <a:rPr dirty="0" sz="1000" spc="5" i="1">
                <a:latin typeface="ISOCPEUR"/>
                <a:cs typeface="ISOCPEUR"/>
              </a:rPr>
              <a:t>Позначка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низу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палі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відповідає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абсолютній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позначці</a:t>
            </a:r>
            <a:r>
              <a:rPr dirty="0" sz="1000" spc="1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270,</a:t>
            </a:r>
            <a:r>
              <a:rPr dirty="0" sz="1000" spc="70" i="1">
                <a:latin typeface="ISOCPEUR"/>
                <a:cs typeface="ISOCPEUR"/>
              </a:rPr>
              <a:t>3</a:t>
            </a:r>
            <a:r>
              <a:rPr dirty="0" sz="1000" spc="50" i="1">
                <a:latin typeface="ISOCPEUR"/>
                <a:cs typeface="ISOCPEUR"/>
              </a:rPr>
              <a:t>м</a:t>
            </a:r>
            <a:r>
              <a:rPr dirty="0" sz="1000" i="1">
                <a:latin typeface="ISOCPEUR"/>
                <a:cs typeface="ISOCPEUR"/>
              </a:rPr>
              <a:t>;</a:t>
            </a:r>
            <a:endParaRPr sz="1000">
              <a:latin typeface="ISOCPEUR"/>
              <a:cs typeface="ISOCPEUR"/>
            </a:endParaRPr>
          </a:p>
          <a:p>
            <a:pPr marL="25400" marR="428625" indent="3175">
              <a:lnSpc>
                <a:spcPts val="1100"/>
              </a:lnSpc>
              <a:spcBef>
                <a:spcPts val="65"/>
              </a:spcBef>
              <a:buFont typeface="ISOCPEUR"/>
              <a:buAutoNum type="arabicPeriod"/>
              <a:tabLst>
                <a:tab pos="167640" algn="l"/>
              </a:tabLst>
            </a:pPr>
            <a:r>
              <a:rPr dirty="0" sz="1000" spc="5" i="1">
                <a:latin typeface="ISOCPEUR"/>
                <a:cs typeface="ISOCPEUR"/>
              </a:rPr>
              <a:t>Робочі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палі</a:t>
            </a:r>
            <a:r>
              <a:rPr dirty="0" sz="1000" spc="10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-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грунтоцементн</a:t>
            </a:r>
            <a:r>
              <a:rPr dirty="0" sz="1000" spc="100" i="1">
                <a:latin typeface="ISOCPEUR"/>
                <a:cs typeface="ISOCPEUR"/>
              </a:rPr>
              <a:t>і</a:t>
            </a:r>
            <a:r>
              <a:rPr dirty="0" sz="1000" i="1">
                <a:latin typeface="ISOCPEUR"/>
                <a:cs typeface="ISOCPEUR"/>
              </a:rPr>
              <a:t>,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які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влаштовуються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бурозмішувальним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методо</a:t>
            </a:r>
            <a:r>
              <a:rPr dirty="0" sz="1000" spc="50" i="1">
                <a:latin typeface="ISOCPEUR"/>
                <a:cs typeface="ISOCPEUR"/>
              </a:rPr>
              <a:t>м</a:t>
            </a:r>
            <a:r>
              <a:rPr dirty="0" sz="1000" i="1">
                <a:latin typeface="ISOCPEUR"/>
                <a:cs typeface="ISOCPEUR"/>
              </a:rPr>
              <a:t>,</a:t>
            </a:r>
            <a:r>
              <a:rPr dirty="0" sz="1000" spc="5" i="1">
                <a:latin typeface="ISOCPEUR"/>
                <a:cs typeface="ISOCPEUR"/>
              </a:rPr>
              <a:t> діаметром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420,</a:t>
            </a:r>
            <a:r>
              <a:rPr dirty="0" sz="1000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виконувати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дна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котлован</a:t>
            </a:r>
            <a:r>
              <a:rPr dirty="0" sz="1000" spc="55" i="1">
                <a:latin typeface="ISOCPEUR"/>
                <a:cs typeface="ISOCPEUR"/>
              </a:rPr>
              <a:t>у</a:t>
            </a:r>
            <a:r>
              <a:rPr dirty="0" sz="1000" i="1">
                <a:latin typeface="ISOCPEUR"/>
                <a:cs typeface="ISOCPEUR"/>
              </a:rPr>
              <a:t>;</a:t>
            </a:r>
            <a:endParaRPr sz="1000">
              <a:latin typeface="ISOCPEUR"/>
              <a:cs typeface="ISOCPEUR"/>
            </a:endParaRPr>
          </a:p>
          <a:p>
            <a:pPr marL="171450" indent="-146685">
              <a:lnSpc>
                <a:spcPts val="1030"/>
              </a:lnSpc>
              <a:buFont typeface="ISOCPEUR"/>
              <a:buAutoNum type="arabicPeriod"/>
              <a:tabLst>
                <a:tab pos="172085" algn="l"/>
              </a:tabLst>
            </a:pPr>
            <a:r>
              <a:rPr dirty="0" sz="1000" spc="10" i="1">
                <a:latin typeface="ISOCPEUR"/>
                <a:cs typeface="ISOCPEUR"/>
              </a:rPr>
              <a:t>Роботи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влаштуванню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паль,</a:t>
            </a:r>
            <a:r>
              <a:rPr dirty="0" sz="1000" spc="1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контролю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якості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та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прийомці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робіт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виконати</a:t>
            </a:r>
            <a:endParaRPr sz="1000">
              <a:latin typeface="ISOCPEUR"/>
              <a:cs typeface="ISOCPEUR"/>
            </a:endParaRPr>
          </a:p>
          <a:p>
            <a:pPr marL="25400" marR="90170">
              <a:lnSpc>
                <a:spcPct val="91400"/>
              </a:lnSpc>
              <a:spcBef>
                <a:spcPts val="50"/>
              </a:spcBef>
            </a:pPr>
            <a:r>
              <a:rPr dirty="0" sz="1000" spc="5" i="1">
                <a:latin typeface="ISOCPEUR"/>
                <a:cs typeface="ISOCPEUR"/>
              </a:rPr>
              <a:t>відповідно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вимог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ПВ</a:t>
            </a:r>
            <a:r>
              <a:rPr dirty="0" sz="1000" spc="65" i="1">
                <a:latin typeface="ISOCPEUR"/>
                <a:cs typeface="ISOCPEUR"/>
              </a:rPr>
              <a:t>Р</a:t>
            </a:r>
            <a:r>
              <a:rPr dirty="0" sz="1000" i="1">
                <a:latin typeface="ISOCPEUR"/>
                <a:cs typeface="ISOCPEUR"/>
              </a:rPr>
              <a:t>,</a:t>
            </a:r>
            <a:r>
              <a:rPr dirty="0" sz="1000" spc="1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ДСТ</a:t>
            </a:r>
            <a:r>
              <a:rPr dirty="0" sz="1000" spc="100" i="1">
                <a:latin typeface="ISOCPEUR"/>
                <a:cs typeface="ISOCPEUR"/>
              </a:rPr>
              <a:t>У</a:t>
            </a:r>
            <a:r>
              <a:rPr dirty="0" sz="1000" spc="5" i="1">
                <a:latin typeface="ISOCPEUR"/>
                <a:cs typeface="ISOCPEUR"/>
              </a:rPr>
              <a:t>-</a:t>
            </a:r>
            <a:r>
              <a:rPr dirty="0" sz="1000" spc="100" i="1">
                <a:latin typeface="ISOCPEUR"/>
                <a:cs typeface="ISOCPEUR"/>
              </a:rPr>
              <a:t>Н</a:t>
            </a:r>
            <a:r>
              <a:rPr dirty="0" sz="1000" i="1">
                <a:latin typeface="ISOCPEUR"/>
                <a:cs typeface="ISOCPEUR"/>
              </a:rPr>
              <a:t>.</a:t>
            </a:r>
            <a:r>
              <a:rPr dirty="0" sz="1000" spc="15" i="1">
                <a:latin typeface="ISOCPEUR"/>
                <a:cs typeface="ISOCPEUR"/>
              </a:rPr>
              <a:t> </a:t>
            </a:r>
            <a:r>
              <a:rPr dirty="0" sz="1000" spc="35" i="1">
                <a:latin typeface="ISOCPEUR"/>
                <a:cs typeface="ISOCPEUR"/>
              </a:rPr>
              <a:t>Б</a:t>
            </a:r>
            <a:r>
              <a:rPr dirty="0" sz="1000" i="1">
                <a:latin typeface="ISOCPEUR"/>
                <a:cs typeface="ISOCPEUR"/>
              </a:rPr>
              <a:t>.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45" i="1">
                <a:latin typeface="ISOCPEUR"/>
                <a:cs typeface="ISOCPEUR"/>
              </a:rPr>
              <a:t>В</a:t>
            </a:r>
            <a:r>
              <a:rPr dirty="0" sz="1000" spc="5" i="1">
                <a:latin typeface="ISOCPEUR"/>
                <a:cs typeface="ISOCPEUR"/>
              </a:rPr>
              <a:t>.2.1-28:2013,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ДБН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40" i="1">
                <a:latin typeface="ISOCPEUR"/>
                <a:cs typeface="ISOCPEUR"/>
              </a:rPr>
              <a:t>В</a:t>
            </a:r>
            <a:r>
              <a:rPr dirty="0" sz="1000" spc="5" i="1">
                <a:latin typeface="ISOCPEUR"/>
                <a:cs typeface="ISOCPEUR"/>
              </a:rPr>
              <a:t>.2.1-10:2018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"</a:t>
            </a:r>
            <a:r>
              <a:rPr dirty="0" sz="1000" spc="-300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Основи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i="1">
                <a:latin typeface="ISOCPEUR"/>
                <a:cs typeface="ISOCPEUR"/>
              </a:rPr>
              <a:t>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фундаменти</a:t>
            </a:r>
            <a:r>
              <a:rPr dirty="0" sz="1000" spc="5" i="1">
                <a:latin typeface="ISOCPEUR"/>
                <a:cs typeface="ISOCPEUR"/>
              </a:rPr>
              <a:t> будівель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та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спору</a:t>
            </a:r>
            <a:r>
              <a:rPr dirty="0" sz="1000" spc="80" i="1">
                <a:latin typeface="ISOCPEUR"/>
                <a:cs typeface="ISOCPEUR"/>
              </a:rPr>
              <a:t>д</a:t>
            </a:r>
            <a:r>
              <a:rPr dirty="0" sz="1000" i="1">
                <a:latin typeface="ISOCPEUR"/>
                <a:cs typeface="ISOCPEUR"/>
              </a:rPr>
              <a:t>.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Основні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положенн</a:t>
            </a:r>
            <a:r>
              <a:rPr dirty="0" sz="1000" spc="55" i="1">
                <a:latin typeface="ISOCPEUR"/>
                <a:cs typeface="ISOCPEUR"/>
              </a:rPr>
              <a:t>я</a:t>
            </a:r>
            <a:r>
              <a:rPr dirty="0" sz="1000" spc="5" i="1">
                <a:latin typeface="ISOCPEUR"/>
                <a:cs typeface="ISOCPEUR"/>
              </a:rPr>
              <a:t>".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Відхилення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паль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від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проектного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положення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</a:t>
            </a:r>
            <a:r>
              <a:rPr dirty="0" sz="1000" spc="5" i="1">
                <a:latin typeface="ISOCPEUR"/>
                <a:cs typeface="ISOCPEUR"/>
              </a:rPr>
              <a:t> плані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повинно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бути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до</a:t>
            </a:r>
            <a:r>
              <a:rPr dirty="0" sz="1000" spc="15" i="1">
                <a:latin typeface="ISOCPEUR"/>
                <a:cs typeface="ISOCPEUR"/>
              </a:rPr>
              <a:t> </a:t>
            </a:r>
            <a:r>
              <a:rPr dirty="0" sz="1000" spc="65" i="1">
                <a:latin typeface="ISOCPEUR"/>
                <a:cs typeface="ISOCPEUR"/>
              </a:rPr>
              <a:t>5</a:t>
            </a:r>
            <a:r>
              <a:rPr dirty="0" sz="1000" spc="5" i="1">
                <a:latin typeface="ISOCPEUR"/>
                <a:cs typeface="ISOCPEUR"/>
              </a:rPr>
              <a:t>с</a:t>
            </a:r>
            <a:r>
              <a:rPr dirty="0" sz="1000" spc="50" i="1">
                <a:latin typeface="ISOCPEUR"/>
                <a:cs typeface="ISOCPEUR"/>
              </a:rPr>
              <a:t>м</a:t>
            </a:r>
            <a:r>
              <a:rPr dirty="0" sz="1000" i="1">
                <a:latin typeface="ISOCPEUR"/>
                <a:cs typeface="ISOCPEUR"/>
              </a:rPr>
              <a:t>.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О</a:t>
            </a:r>
            <a:r>
              <a:rPr dirty="0" sz="1000" spc="95" i="1">
                <a:latin typeface="ISOCPEUR"/>
                <a:cs typeface="ISOCPEUR"/>
              </a:rPr>
              <a:t>б</a:t>
            </a:r>
            <a:r>
              <a:rPr dirty="0" sz="900" spc="60" i="1">
                <a:latin typeface="Arial"/>
                <a:cs typeface="Arial"/>
              </a:rPr>
              <a:t>'</a:t>
            </a:r>
            <a:r>
              <a:rPr dirty="0" sz="1000" spc="10" i="1">
                <a:latin typeface="ISOCPEUR"/>
                <a:cs typeface="ISOCPEUR"/>
              </a:rPr>
              <a:t>єм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бетону,вложеного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свердловину,повинен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бути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не</a:t>
            </a:r>
            <a:r>
              <a:rPr dirty="0" sz="1000" spc="5" i="1">
                <a:latin typeface="ISOCPEUR"/>
                <a:cs typeface="ISOCPEUR"/>
              </a:rPr>
              <a:t> менше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об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єму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свердловини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i="1">
                <a:latin typeface="ISOCPEUR"/>
                <a:cs typeface="ISOCPEUR"/>
              </a:rPr>
              <a:t>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не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більше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105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%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її</a:t>
            </a:r>
            <a:endParaRPr sz="1000">
              <a:latin typeface="ISOCPEUR"/>
              <a:cs typeface="ISOCPEUR"/>
            </a:endParaRPr>
          </a:p>
          <a:p>
            <a:pPr marL="25400">
              <a:lnSpc>
                <a:spcPts val="1050"/>
              </a:lnSpc>
            </a:pPr>
            <a:r>
              <a:rPr dirty="0" sz="1000" spc="5" i="1">
                <a:latin typeface="ISOCPEUR"/>
                <a:cs typeface="ISOCPEUR"/>
              </a:rPr>
              <a:t>об'єму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свердловини;</a:t>
            </a:r>
            <a:endParaRPr sz="1000">
              <a:latin typeface="ISOCPEUR"/>
              <a:cs typeface="ISOCPEUR"/>
            </a:endParaRPr>
          </a:p>
          <a:p>
            <a:pPr marL="167005" indent="-138430">
              <a:lnSpc>
                <a:spcPts val="1095"/>
              </a:lnSpc>
              <a:buFont typeface="ISOCPEUR"/>
              <a:buAutoNum type="arabicPeriod" startAt="5"/>
              <a:tabLst>
                <a:tab pos="167640" algn="l"/>
              </a:tabLst>
            </a:pPr>
            <a:r>
              <a:rPr dirty="0" sz="1000" spc="10" i="1">
                <a:latin typeface="ISOCPEUR"/>
                <a:cs typeface="ISOCPEUR"/>
              </a:rPr>
              <a:t>В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якості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в'яжучого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використовувати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портландцемент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М40</a:t>
            </a:r>
            <a:r>
              <a:rPr dirty="0" sz="1000" spc="60" i="1">
                <a:latin typeface="ISOCPEUR"/>
                <a:cs typeface="ISOCPEUR"/>
              </a:rPr>
              <a:t>0</a:t>
            </a:r>
            <a:r>
              <a:rPr dirty="0" sz="1000" i="1">
                <a:latin typeface="ISOCPEUR"/>
                <a:cs typeface="ISOCPEUR"/>
              </a:rPr>
              <a:t>;</a:t>
            </a:r>
            <a:endParaRPr sz="1000">
              <a:latin typeface="ISOCPEUR"/>
              <a:cs typeface="ISOCPEUR"/>
            </a:endParaRPr>
          </a:p>
          <a:p>
            <a:pPr marL="26670" marR="5715" indent="-1270">
              <a:lnSpc>
                <a:spcPts val="1100"/>
              </a:lnSpc>
              <a:spcBef>
                <a:spcPts val="65"/>
              </a:spcBef>
              <a:buFont typeface="ISOCPEUR"/>
              <a:buAutoNum type="arabicPeriod" startAt="5"/>
              <a:tabLst>
                <a:tab pos="164465" algn="l"/>
              </a:tabLst>
            </a:pPr>
            <a:r>
              <a:rPr dirty="0" sz="1000" spc="5" i="1">
                <a:latin typeface="ISOCPEUR"/>
                <a:cs typeface="ISOCPEUR"/>
              </a:rPr>
              <a:t>Опускання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робочого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інструменту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бурової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установки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здійснювати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швидкістю,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яка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не</a:t>
            </a:r>
            <a:r>
              <a:rPr dirty="0" sz="1000" spc="5" i="1">
                <a:latin typeface="ISOCPEUR"/>
                <a:cs typeface="ISOCPEUR"/>
              </a:rPr>
              <a:t> перебільшує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0,3м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хвилину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глинистаих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грунтах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та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0,5м</a:t>
            </a:r>
            <a:r>
              <a:rPr dirty="0" sz="1000" i="1">
                <a:latin typeface="ISOCPEUR"/>
                <a:cs typeface="ISOCPEUR"/>
              </a:rPr>
              <a:t> </a:t>
            </a:r>
            <a:r>
              <a:rPr dirty="0" sz="1000" spc="1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піщаних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грунтах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при</a:t>
            </a:r>
            <a:r>
              <a:rPr dirty="0" sz="1000" spc="5" i="1">
                <a:latin typeface="ISOCPEUR"/>
                <a:cs typeface="ISOCPEUR"/>
              </a:rPr>
              <a:t> швидкості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60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обертів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хвилину.</a:t>
            </a:r>
            <a:endParaRPr sz="1000">
              <a:latin typeface="ISOCPEUR"/>
              <a:cs typeface="ISOCPEUR"/>
            </a:endParaRPr>
          </a:p>
          <a:p>
            <a:pPr marL="151130" indent="-138430">
              <a:lnSpc>
                <a:spcPts val="1030"/>
              </a:lnSpc>
              <a:buFont typeface="ISOCPEUR"/>
              <a:buAutoNum type="arabicPeriod" startAt="5"/>
              <a:tabLst>
                <a:tab pos="151765" algn="l"/>
              </a:tabLst>
            </a:pPr>
            <a:r>
              <a:rPr dirty="0" sz="1000" spc="5" i="1">
                <a:latin typeface="ISOCPEUR"/>
                <a:cs typeface="ISOCPEUR"/>
              </a:rPr>
              <a:t>Перемішування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грунтоцементу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здіснювати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допомогою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опускання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та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піднімання</a:t>
            </a:r>
            <a:endParaRPr sz="1000">
              <a:latin typeface="ISOCPEUR"/>
              <a:cs typeface="ISOCPEUR"/>
            </a:endParaRPr>
          </a:p>
          <a:p>
            <a:pPr marL="28575" marR="265430" indent="-3175">
              <a:lnSpc>
                <a:spcPts val="1090"/>
              </a:lnSpc>
              <a:spcBef>
                <a:spcPts val="75"/>
              </a:spcBef>
            </a:pPr>
            <a:r>
              <a:rPr dirty="0" sz="1000" spc="5" i="1">
                <a:latin typeface="ISOCPEUR"/>
                <a:cs typeface="ISOCPEUR"/>
              </a:rPr>
              <a:t>бурової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установки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швидкістю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до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1м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хвилину.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За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необхідності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зробити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декілька</a:t>
            </a:r>
            <a:r>
              <a:rPr dirty="0" sz="1000" spc="5" i="1">
                <a:latin typeface="ISOCPEUR"/>
                <a:cs typeface="ISOCPEUR"/>
              </a:rPr>
              <a:t> таких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циклів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для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якісного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перемішування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грунтоцементу.</a:t>
            </a:r>
            <a:endParaRPr sz="1000">
              <a:latin typeface="ISOCPEUR"/>
              <a:cs typeface="ISOCPEUR"/>
            </a:endParaRPr>
          </a:p>
          <a:p>
            <a:pPr marL="163830" indent="-138430">
              <a:lnSpc>
                <a:spcPts val="1030"/>
              </a:lnSpc>
              <a:buFont typeface="ISOCPEUR"/>
              <a:buAutoNum type="arabicPeriod" startAt="8"/>
              <a:tabLst>
                <a:tab pos="164465" algn="l"/>
              </a:tabLst>
            </a:pPr>
            <a:r>
              <a:rPr dirty="0" sz="1000" spc="5" i="1">
                <a:latin typeface="ISOCPEUR"/>
                <a:cs typeface="ISOCPEUR"/>
              </a:rPr>
              <a:t>Каркаси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виготовляти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згідно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вимог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ДСТУ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3760:2006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та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ДБН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В.2.6-163:2010,</a:t>
            </a:r>
            <a:endParaRPr sz="1000">
              <a:latin typeface="ISOCPEUR"/>
              <a:cs typeface="ISOCPEUR"/>
            </a:endParaRPr>
          </a:p>
          <a:p>
            <a:pPr marL="29845" marR="624840" indent="-9525">
              <a:lnSpc>
                <a:spcPts val="1100"/>
              </a:lnSpc>
              <a:spcBef>
                <a:spcPts val="70"/>
              </a:spcBef>
              <a:buFont typeface="ISOCPEUR"/>
              <a:buAutoNum type="arabicPeriod" startAt="8"/>
              <a:tabLst>
                <a:tab pos="160020" algn="l"/>
              </a:tabLst>
            </a:pPr>
            <a:r>
              <a:rPr dirty="0" sz="1000" spc="10" i="1">
                <a:latin typeface="ISOCPEUR"/>
                <a:cs typeface="ISOCPEUR"/>
              </a:rPr>
              <a:t>Для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паль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№15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та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№53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виконати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випробування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статичними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вдавлювальним</a:t>
            </a:r>
            <a:r>
              <a:rPr dirty="0" sz="1000" spc="5" i="1">
                <a:latin typeface="ISOCPEUR"/>
                <a:cs typeface="ISOCPEUR"/>
              </a:rPr>
              <a:t> навантаженням;</a:t>
            </a:r>
            <a:endParaRPr sz="1000">
              <a:latin typeface="ISOCPEUR"/>
              <a:cs typeface="ISOCPEUR"/>
            </a:endParaRPr>
          </a:p>
          <a:p>
            <a:pPr marL="194945" indent="-181610">
              <a:lnSpc>
                <a:spcPts val="1060"/>
              </a:lnSpc>
              <a:buFont typeface="ISOCPEUR"/>
              <a:buAutoNum type="arabicPeriod" startAt="8"/>
              <a:tabLst>
                <a:tab pos="195580" algn="l"/>
              </a:tabLst>
            </a:pPr>
            <a:r>
              <a:rPr dirty="0" sz="1000" spc="5" i="1">
                <a:latin typeface="ISOCPEUR"/>
                <a:cs typeface="ISOCPEUR"/>
              </a:rPr>
              <a:t>При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необхідності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знаходження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більш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раціонального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рішення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виконати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випробування</a:t>
            </a:r>
            <a:endParaRPr sz="1000">
              <a:latin typeface="ISOCPEUR"/>
              <a:cs typeface="ISOCPEUR"/>
            </a:endParaRPr>
          </a:p>
          <a:p>
            <a:pPr marL="25400" marR="11430" indent="2540">
              <a:lnSpc>
                <a:spcPts val="1090"/>
              </a:lnSpc>
              <a:spcBef>
                <a:spcPts val="110"/>
              </a:spcBef>
            </a:pPr>
            <a:r>
              <a:rPr dirty="0" sz="1000" spc="5" i="1">
                <a:latin typeface="ISOCPEUR"/>
                <a:cs typeface="ISOCPEUR"/>
              </a:rPr>
              <a:t>паль,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які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мають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різний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вміст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цементної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частки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(15%,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20%,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25%,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30%,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35%),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різний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вміст</a:t>
            </a:r>
            <a:r>
              <a:rPr dirty="0" sz="1000" spc="5" i="1">
                <a:latin typeface="ISOCPEUR"/>
                <a:cs typeface="ISOCPEUR"/>
              </a:rPr>
              <a:t> добавок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піску,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хвостів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або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інших;</a:t>
            </a:r>
            <a:endParaRPr sz="1000">
              <a:latin typeface="ISOCPEUR"/>
              <a:cs typeface="ISOCPEUR"/>
            </a:endParaRPr>
          </a:p>
          <a:p>
            <a:pPr marL="177800" indent="-164465">
              <a:lnSpc>
                <a:spcPts val="1030"/>
              </a:lnSpc>
              <a:buFont typeface="ISOCPEUR"/>
              <a:buAutoNum type="arabicPeriod" startAt="11"/>
              <a:tabLst>
                <a:tab pos="178435" algn="l"/>
              </a:tabLst>
            </a:pPr>
            <a:r>
              <a:rPr dirty="0" sz="1000" spc="5" i="1">
                <a:latin typeface="ISOCPEUR"/>
                <a:cs typeface="ISOCPEUR"/>
              </a:rPr>
              <a:t>Найбільша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міцність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палі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може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досягатись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через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більш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1-2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роки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після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її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влаштування;</a:t>
            </a:r>
            <a:endParaRPr sz="1000">
              <a:latin typeface="ISOCPEUR"/>
              <a:cs typeface="ISOCPEUR"/>
            </a:endParaRPr>
          </a:p>
          <a:p>
            <a:pPr marL="194945" indent="-181610">
              <a:lnSpc>
                <a:spcPts val="1150"/>
              </a:lnSpc>
              <a:buFont typeface="ISOCPEUR"/>
              <a:buAutoNum type="arabicPeriod" startAt="11"/>
              <a:tabLst>
                <a:tab pos="195580" algn="l"/>
              </a:tabLst>
            </a:pPr>
            <a:r>
              <a:rPr dirty="0" sz="1000" spc="5" i="1">
                <a:latin typeface="ISOCPEUR"/>
                <a:cs typeface="ISOCPEUR"/>
              </a:rPr>
              <a:t>Кількість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грунтоцементних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паль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-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207.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724" name="object 3724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За</a:t>
            </a:r>
            <a:r>
              <a:rPr dirty="0" spc="20">
                <a:latin typeface="ISOCPEUR"/>
                <a:cs typeface="ISOCPEUR"/>
              </a:rPr>
              <a:t>в</a:t>
            </a:r>
            <a:r>
              <a:rPr dirty="0" spc="5">
                <a:latin typeface="ISOCPEUR"/>
                <a:cs typeface="ISOCPEUR"/>
              </a:rPr>
              <a:t>.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ка</a:t>
            </a:r>
            <a:r>
              <a:rPr dirty="0" spc="20">
                <a:latin typeface="ISOCPEUR"/>
                <a:cs typeface="ISOCPEUR"/>
              </a:rPr>
              <a:t>ф</a:t>
            </a:r>
            <a:r>
              <a:rPr dirty="0" spc="5">
                <a:latin typeface="ISOCPEUR"/>
                <a:cs typeface="ISOCPEUR"/>
              </a:rPr>
              <a:t>.</a:t>
            </a:r>
          </a:p>
        </p:txBody>
      </p:sp>
      <p:sp>
        <p:nvSpPr>
          <p:cNvPr id="3725" name="object 3725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Формат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A1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12221" y="1194439"/>
            <a:ext cx="7579995" cy="4895850"/>
          </a:xfrm>
          <a:custGeom>
            <a:avLst/>
            <a:gdLst/>
            <a:ahLst/>
            <a:cxnLst/>
            <a:rect l="l" t="t" r="r" b="b"/>
            <a:pathLst>
              <a:path w="7579995" h="4895850">
                <a:moveTo>
                  <a:pt x="235784" y="70836"/>
                </a:moveTo>
                <a:lnTo>
                  <a:pt x="235784" y="1844787"/>
                </a:lnTo>
                <a:lnTo>
                  <a:pt x="0" y="1844787"/>
                </a:lnTo>
                <a:lnTo>
                  <a:pt x="0" y="2466125"/>
                </a:lnTo>
                <a:lnTo>
                  <a:pt x="212509" y="2466125"/>
                </a:lnTo>
                <a:lnTo>
                  <a:pt x="212509" y="3294913"/>
                </a:lnTo>
                <a:lnTo>
                  <a:pt x="0" y="3294913"/>
                </a:lnTo>
                <a:lnTo>
                  <a:pt x="0" y="3916251"/>
                </a:lnTo>
                <a:lnTo>
                  <a:pt x="212509" y="3916251"/>
                </a:lnTo>
                <a:lnTo>
                  <a:pt x="212509" y="4895820"/>
                </a:lnTo>
                <a:lnTo>
                  <a:pt x="7435818" y="4895820"/>
                </a:lnTo>
                <a:lnTo>
                  <a:pt x="7435818" y="3846427"/>
                </a:lnTo>
                <a:lnTo>
                  <a:pt x="7579515" y="3846427"/>
                </a:lnTo>
                <a:lnTo>
                  <a:pt x="7579515" y="3363726"/>
                </a:lnTo>
                <a:lnTo>
                  <a:pt x="7435818" y="3363726"/>
                </a:lnTo>
                <a:lnTo>
                  <a:pt x="7435818" y="2564284"/>
                </a:lnTo>
                <a:lnTo>
                  <a:pt x="7579515" y="2564284"/>
                </a:lnTo>
                <a:lnTo>
                  <a:pt x="7579515" y="1746628"/>
                </a:lnTo>
                <a:lnTo>
                  <a:pt x="7435818" y="1746628"/>
                </a:lnTo>
                <a:lnTo>
                  <a:pt x="7435818" y="166971"/>
                </a:lnTo>
                <a:lnTo>
                  <a:pt x="5591031" y="166971"/>
                </a:lnTo>
                <a:lnTo>
                  <a:pt x="5591031" y="0"/>
                </a:lnTo>
                <a:lnTo>
                  <a:pt x="5108330" y="0"/>
                </a:lnTo>
                <a:lnTo>
                  <a:pt x="5108330" y="166971"/>
                </a:lnTo>
                <a:lnTo>
                  <a:pt x="4498123" y="166971"/>
                </a:lnTo>
                <a:lnTo>
                  <a:pt x="4498123" y="0"/>
                </a:lnTo>
                <a:lnTo>
                  <a:pt x="3680467" y="0"/>
                </a:lnTo>
                <a:lnTo>
                  <a:pt x="3680467" y="166971"/>
                </a:lnTo>
                <a:lnTo>
                  <a:pt x="3216993" y="166971"/>
                </a:lnTo>
                <a:lnTo>
                  <a:pt x="3216993" y="0"/>
                </a:lnTo>
                <a:lnTo>
                  <a:pt x="2399336" y="0"/>
                </a:lnTo>
                <a:lnTo>
                  <a:pt x="2399336" y="166971"/>
                </a:lnTo>
                <a:lnTo>
                  <a:pt x="1768890" y="166971"/>
                </a:lnTo>
                <a:lnTo>
                  <a:pt x="1768890" y="0"/>
                </a:lnTo>
                <a:lnTo>
                  <a:pt x="1285178" y="0"/>
                </a:lnTo>
                <a:lnTo>
                  <a:pt x="1285178" y="70836"/>
                </a:lnTo>
                <a:lnTo>
                  <a:pt x="235784" y="708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3179551" y="137557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460681" y="137557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741811" y="137557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001691" y="137557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001691" y="271439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741811" y="271439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741811" y="329019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6989547" y="3278047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0" y="143697"/>
                </a:moveTo>
                <a:lnTo>
                  <a:pt x="143697" y="143697"/>
                </a:lnTo>
                <a:lnTo>
                  <a:pt x="143697" y="0"/>
                </a:lnTo>
                <a:lnTo>
                  <a:pt x="0" y="0"/>
                </a:lnTo>
                <a:lnTo>
                  <a:pt x="0" y="143697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460681" y="329019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460681" y="271439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3179551" y="271439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3179551" y="329019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963185" y="329019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963185" y="4740317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416347" y="4740317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611462" y="4740317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806576" y="4740317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6989547" y="4728173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0" y="143697"/>
                </a:moveTo>
                <a:lnTo>
                  <a:pt x="143697" y="143697"/>
                </a:lnTo>
                <a:lnTo>
                  <a:pt x="143697" y="0"/>
                </a:lnTo>
                <a:lnTo>
                  <a:pt x="0" y="0"/>
                </a:lnTo>
                <a:lnTo>
                  <a:pt x="0" y="143697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979044" y="4728173"/>
            <a:ext cx="142875" cy="144145"/>
          </a:xfrm>
          <a:custGeom>
            <a:avLst/>
            <a:gdLst/>
            <a:ahLst/>
            <a:cxnLst/>
            <a:rect l="l" t="t" r="r" b="b"/>
            <a:pathLst>
              <a:path w="142875" h="144145">
                <a:moveTo>
                  <a:pt x="0" y="143697"/>
                </a:moveTo>
                <a:lnTo>
                  <a:pt x="142685" y="143697"/>
                </a:lnTo>
                <a:lnTo>
                  <a:pt x="142685" y="0"/>
                </a:lnTo>
                <a:lnTo>
                  <a:pt x="0" y="0"/>
                </a:lnTo>
                <a:lnTo>
                  <a:pt x="0" y="143697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979044" y="3278047"/>
            <a:ext cx="142875" cy="144145"/>
          </a:xfrm>
          <a:custGeom>
            <a:avLst/>
            <a:gdLst/>
            <a:ahLst/>
            <a:cxnLst/>
            <a:rect l="l" t="t" r="r" b="b"/>
            <a:pathLst>
              <a:path w="142875" h="144145">
                <a:moveTo>
                  <a:pt x="0" y="143697"/>
                </a:moveTo>
                <a:lnTo>
                  <a:pt x="142685" y="143697"/>
                </a:lnTo>
                <a:lnTo>
                  <a:pt x="142685" y="0"/>
                </a:lnTo>
                <a:lnTo>
                  <a:pt x="0" y="0"/>
                </a:lnTo>
                <a:lnTo>
                  <a:pt x="0" y="143697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976340" y="1387722"/>
            <a:ext cx="60325" cy="1416050"/>
          </a:xfrm>
          <a:custGeom>
            <a:avLst/>
            <a:gdLst/>
            <a:ahLst/>
            <a:cxnLst/>
            <a:rect l="l" t="t" r="r" b="b"/>
            <a:pathLst>
              <a:path w="60325" h="1416050">
                <a:moveTo>
                  <a:pt x="59705" y="1356014"/>
                </a:moveTo>
                <a:lnTo>
                  <a:pt x="59705" y="59705"/>
                </a:lnTo>
                <a:lnTo>
                  <a:pt x="0" y="0"/>
                </a:lnTo>
                <a:lnTo>
                  <a:pt x="0" y="1415719"/>
                </a:lnTo>
                <a:lnTo>
                  <a:pt x="59705" y="1356014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976340" y="1387722"/>
            <a:ext cx="819785" cy="60325"/>
          </a:xfrm>
          <a:custGeom>
            <a:avLst/>
            <a:gdLst/>
            <a:ahLst/>
            <a:cxnLst/>
            <a:rect l="l" t="t" r="r" b="b"/>
            <a:pathLst>
              <a:path w="819785" h="60325">
                <a:moveTo>
                  <a:pt x="59705" y="59705"/>
                </a:moveTo>
                <a:lnTo>
                  <a:pt x="759975" y="59705"/>
                </a:lnTo>
                <a:lnTo>
                  <a:pt x="819680" y="0"/>
                </a:lnTo>
                <a:lnTo>
                  <a:pt x="0" y="0"/>
                </a:lnTo>
                <a:lnTo>
                  <a:pt x="59705" y="59705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736316" y="1387722"/>
            <a:ext cx="60325" cy="1416050"/>
          </a:xfrm>
          <a:custGeom>
            <a:avLst/>
            <a:gdLst/>
            <a:ahLst/>
            <a:cxnLst/>
            <a:rect l="l" t="t" r="r" b="b"/>
            <a:pathLst>
              <a:path w="60325" h="1416050">
                <a:moveTo>
                  <a:pt x="0" y="59705"/>
                </a:moveTo>
                <a:lnTo>
                  <a:pt x="0" y="1356014"/>
                </a:lnTo>
                <a:lnTo>
                  <a:pt x="59705" y="1415719"/>
                </a:lnTo>
                <a:lnTo>
                  <a:pt x="59705" y="0"/>
                </a:lnTo>
                <a:lnTo>
                  <a:pt x="0" y="59705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976340" y="2743737"/>
            <a:ext cx="819785" cy="60325"/>
          </a:xfrm>
          <a:custGeom>
            <a:avLst/>
            <a:gdLst/>
            <a:ahLst/>
            <a:cxnLst/>
            <a:rect l="l" t="t" r="r" b="b"/>
            <a:pathLst>
              <a:path w="819785" h="60325">
                <a:moveTo>
                  <a:pt x="759975" y="0"/>
                </a:moveTo>
                <a:lnTo>
                  <a:pt x="59705" y="0"/>
                </a:lnTo>
                <a:lnTo>
                  <a:pt x="0" y="59705"/>
                </a:lnTo>
                <a:lnTo>
                  <a:pt x="819680" y="59705"/>
                </a:lnTo>
                <a:lnTo>
                  <a:pt x="759975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963185" y="4860739"/>
            <a:ext cx="72390" cy="1148080"/>
          </a:xfrm>
          <a:custGeom>
            <a:avLst/>
            <a:gdLst/>
            <a:ahLst/>
            <a:cxnLst/>
            <a:rect l="l" t="t" r="r" b="b"/>
            <a:pathLst>
              <a:path w="72389" h="1148079">
                <a:moveTo>
                  <a:pt x="0" y="0"/>
                </a:moveTo>
                <a:lnTo>
                  <a:pt x="0" y="1147552"/>
                </a:lnTo>
                <a:lnTo>
                  <a:pt x="71848" y="1075704"/>
                </a:lnTo>
                <a:lnTo>
                  <a:pt x="7184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963185" y="5936443"/>
            <a:ext cx="7147559" cy="72390"/>
          </a:xfrm>
          <a:custGeom>
            <a:avLst/>
            <a:gdLst/>
            <a:ahLst/>
            <a:cxnLst/>
            <a:rect l="l" t="t" r="r" b="b"/>
            <a:pathLst>
              <a:path w="7147559" h="72389">
                <a:moveTo>
                  <a:pt x="0" y="71848"/>
                </a:moveTo>
                <a:lnTo>
                  <a:pt x="7147412" y="71848"/>
                </a:lnTo>
                <a:lnTo>
                  <a:pt x="7075563" y="0"/>
                </a:lnTo>
                <a:lnTo>
                  <a:pt x="71848" y="0"/>
                </a:lnTo>
                <a:lnTo>
                  <a:pt x="0" y="71848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9038749" y="4859727"/>
            <a:ext cx="72390" cy="1148715"/>
          </a:xfrm>
          <a:custGeom>
            <a:avLst/>
            <a:gdLst/>
            <a:ahLst/>
            <a:cxnLst/>
            <a:rect l="l" t="t" r="r" b="b"/>
            <a:pathLst>
              <a:path w="72390" h="1148714">
                <a:moveTo>
                  <a:pt x="71848" y="1148564"/>
                </a:moveTo>
                <a:lnTo>
                  <a:pt x="71848" y="0"/>
                </a:lnTo>
                <a:lnTo>
                  <a:pt x="0" y="0"/>
                </a:lnTo>
                <a:lnTo>
                  <a:pt x="0" y="1076716"/>
                </a:lnTo>
                <a:lnTo>
                  <a:pt x="71848" y="1148564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612910" y="1387722"/>
            <a:ext cx="1484630" cy="60325"/>
          </a:xfrm>
          <a:custGeom>
            <a:avLst/>
            <a:gdLst/>
            <a:ahLst/>
            <a:cxnLst/>
            <a:rect l="l" t="t" r="r" b="b"/>
            <a:pathLst>
              <a:path w="1484629" h="60325">
                <a:moveTo>
                  <a:pt x="59705" y="59705"/>
                </a:moveTo>
                <a:lnTo>
                  <a:pt x="1424827" y="59705"/>
                </a:lnTo>
                <a:lnTo>
                  <a:pt x="1484532" y="0"/>
                </a:lnTo>
                <a:lnTo>
                  <a:pt x="0" y="0"/>
                </a:lnTo>
                <a:lnTo>
                  <a:pt x="59705" y="59705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9037737" y="1387722"/>
            <a:ext cx="60325" cy="939165"/>
          </a:xfrm>
          <a:custGeom>
            <a:avLst/>
            <a:gdLst/>
            <a:ahLst/>
            <a:cxnLst/>
            <a:rect l="l" t="t" r="r" b="b"/>
            <a:pathLst>
              <a:path w="60325" h="939164">
                <a:moveTo>
                  <a:pt x="0" y="59705"/>
                </a:moveTo>
                <a:lnTo>
                  <a:pt x="0" y="939090"/>
                </a:lnTo>
                <a:lnTo>
                  <a:pt x="59705" y="939090"/>
                </a:lnTo>
                <a:lnTo>
                  <a:pt x="59705" y="0"/>
                </a:lnTo>
                <a:lnTo>
                  <a:pt x="0" y="59705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612910" y="1387722"/>
            <a:ext cx="60325" cy="939165"/>
          </a:xfrm>
          <a:custGeom>
            <a:avLst/>
            <a:gdLst/>
            <a:ahLst/>
            <a:cxnLst/>
            <a:rect l="l" t="t" r="r" b="b"/>
            <a:pathLst>
              <a:path w="60325" h="939164">
                <a:moveTo>
                  <a:pt x="0" y="0"/>
                </a:moveTo>
                <a:lnTo>
                  <a:pt x="0" y="939090"/>
                </a:lnTo>
                <a:lnTo>
                  <a:pt x="59705" y="879385"/>
                </a:lnTo>
                <a:lnTo>
                  <a:pt x="59705" y="59705"/>
                </a:lnTo>
                <a:lnTo>
                  <a:pt x="0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612910" y="2267107"/>
            <a:ext cx="723900" cy="60325"/>
          </a:xfrm>
          <a:custGeom>
            <a:avLst/>
            <a:gdLst/>
            <a:ahLst/>
            <a:cxnLst/>
            <a:rect l="l" t="t" r="r" b="b"/>
            <a:pathLst>
              <a:path w="723900" h="60325">
                <a:moveTo>
                  <a:pt x="0" y="59705"/>
                </a:moveTo>
                <a:lnTo>
                  <a:pt x="723545" y="59705"/>
                </a:lnTo>
                <a:lnTo>
                  <a:pt x="663840" y="0"/>
                </a:lnTo>
                <a:lnTo>
                  <a:pt x="59705" y="0"/>
                </a:lnTo>
                <a:lnTo>
                  <a:pt x="0" y="59705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8276750" y="1447427"/>
            <a:ext cx="60325" cy="879475"/>
          </a:xfrm>
          <a:custGeom>
            <a:avLst/>
            <a:gdLst/>
            <a:ahLst/>
            <a:cxnLst/>
            <a:rect l="l" t="t" r="r" b="b"/>
            <a:pathLst>
              <a:path w="60325" h="879475">
                <a:moveTo>
                  <a:pt x="59705" y="879385"/>
                </a:moveTo>
                <a:lnTo>
                  <a:pt x="59705" y="0"/>
                </a:lnTo>
                <a:lnTo>
                  <a:pt x="0" y="0"/>
                </a:lnTo>
                <a:lnTo>
                  <a:pt x="0" y="819680"/>
                </a:lnTo>
                <a:lnTo>
                  <a:pt x="59705" y="879385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9038749" y="3409601"/>
            <a:ext cx="72390" cy="1330960"/>
          </a:xfrm>
          <a:custGeom>
            <a:avLst/>
            <a:gdLst/>
            <a:ahLst/>
            <a:cxnLst/>
            <a:rect l="l" t="t" r="r" b="b"/>
            <a:pathLst>
              <a:path w="72390" h="1330960">
                <a:moveTo>
                  <a:pt x="71848" y="1330716"/>
                </a:moveTo>
                <a:lnTo>
                  <a:pt x="71848" y="0"/>
                </a:lnTo>
                <a:lnTo>
                  <a:pt x="0" y="0"/>
                </a:lnTo>
                <a:lnTo>
                  <a:pt x="0" y="1330716"/>
                </a:lnTo>
                <a:lnTo>
                  <a:pt x="71848" y="1330716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9037737" y="2326813"/>
            <a:ext cx="73025" cy="963930"/>
          </a:xfrm>
          <a:custGeom>
            <a:avLst/>
            <a:gdLst/>
            <a:ahLst/>
            <a:cxnLst/>
            <a:rect l="l" t="t" r="r" b="b"/>
            <a:pathLst>
              <a:path w="73025" h="963929">
                <a:moveTo>
                  <a:pt x="72860" y="963377"/>
                </a:moveTo>
                <a:lnTo>
                  <a:pt x="70836" y="0"/>
                </a:lnTo>
                <a:lnTo>
                  <a:pt x="0" y="0"/>
                </a:lnTo>
                <a:lnTo>
                  <a:pt x="1011" y="963377"/>
                </a:lnTo>
                <a:lnTo>
                  <a:pt x="72860" y="963377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120090" y="1375578"/>
            <a:ext cx="553085" cy="85090"/>
          </a:xfrm>
          <a:custGeom>
            <a:avLst/>
            <a:gdLst/>
            <a:ahLst/>
            <a:cxnLst/>
            <a:rect l="l" t="t" r="r" b="b"/>
            <a:pathLst>
              <a:path w="553084" h="85090">
                <a:moveTo>
                  <a:pt x="552525" y="13155"/>
                </a:moveTo>
                <a:lnTo>
                  <a:pt x="1011" y="0"/>
                </a:lnTo>
                <a:lnTo>
                  <a:pt x="0" y="71848"/>
                </a:lnTo>
                <a:lnTo>
                  <a:pt x="550501" y="85003"/>
                </a:lnTo>
                <a:lnTo>
                  <a:pt x="552525" y="13155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861222" y="1375578"/>
            <a:ext cx="1140460" cy="72390"/>
          </a:xfrm>
          <a:custGeom>
            <a:avLst/>
            <a:gdLst/>
            <a:ahLst/>
            <a:cxnLst/>
            <a:rect l="l" t="t" r="r" b="b"/>
            <a:pathLst>
              <a:path w="1140459" h="72390">
                <a:moveTo>
                  <a:pt x="1140469" y="0"/>
                </a:moveTo>
                <a:lnTo>
                  <a:pt x="0" y="0"/>
                </a:lnTo>
                <a:lnTo>
                  <a:pt x="0" y="71848"/>
                </a:lnTo>
                <a:lnTo>
                  <a:pt x="1140469" y="71848"/>
                </a:lnTo>
                <a:lnTo>
                  <a:pt x="1140469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580091" y="1375578"/>
            <a:ext cx="1162050" cy="72390"/>
          </a:xfrm>
          <a:custGeom>
            <a:avLst/>
            <a:gdLst/>
            <a:ahLst/>
            <a:cxnLst/>
            <a:rect l="l" t="t" r="r" b="b"/>
            <a:pathLst>
              <a:path w="1162050" h="72390">
                <a:moveTo>
                  <a:pt x="1161720" y="0"/>
                </a:moveTo>
                <a:lnTo>
                  <a:pt x="0" y="0"/>
                </a:lnTo>
                <a:lnTo>
                  <a:pt x="0" y="71848"/>
                </a:lnTo>
                <a:lnTo>
                  <a:pt x="1161720" y="71848"/>
                </a:lnTo>
                <a:lnTo>
                  <a:pt x="1161720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298961" y="1375578"/>
            <a:ext cx="1162050" cy="72390"/>
          </a:xfrm>
          <a:custGeom>
            <a:avLst/>
            <a:gdLst/>
            <a:ahLst/>
            <a:cxnLst/>
            <a:rect l="l" t="t" r="r" b="b"/>
            <a:pathLst>
              <a:path w="1162050" h="72390">
                <a:moveTo>
                  <a:pt x="1161720" y="0"/>
                </a:moveTo>
                <a:lnTo>
                  <a:pt x="0" y="0"/>
                </a:lnTo>
                <a:lnTo>
                  <a:pt x="0" y="71848"/>
                </a:lnTo>
                <a:lnTo>
                  <a:pt x="1161720" y="71848"/>
                </a:lnTo>
                <a:lnTo>
                  <a:pt x="1161720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796021" y="1375578"/>
            <a:ext cx="383540" cy="72390"/>
          </a:xfrm>
          <a:custGeom>
            <a:avLst/>
            <a:gdLst/>
            <a:ahLst/>
            <a:cxnLst/>
            <a:rect l="l" t="t" r="r" b="b"/>
            <a:pathLst>
              <a:path w="383539" h="72390">
                <a:moveTo>
                  <a:pt x="383529" y="0"/>
                </a:moveTo>
                <a:lnTo>
                  <a:pt x="0" y="0"/>
                </a:lnTo>
                <a:lnTo>
                  <a:pt x="0" y="71848"/>
                </a:lnTo>
                <a:lnTo>
                  <a:pt x="383529" y="71848"/>
                </a:lnTo>
                <a:lnTo>
                  <a:pt x="383529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963185" y="2803442"/>
            <a:ext cx="73025" cy="487045"/>
          </a:xfrm>
          <a:custGeom>
            <a:avLst/>
            <a:gdLst/>
            <a:ahLst/>
            <a:cxnLst/>
            <a:rect l="l" t="t" r="r" b="b"/>
            <a:pathLst>
              <a:path w="73025" h="487045">
                <a:moveTo>
                  <a:pt x="1011" y="0"/>
                </a:moveTo>
                <a:lnTo>
                  <a:pt x="0" y="486748"/>
                </a:lnTo>
                <a:lnTo>
                  <a:pt x="71848" y="486748"/>
                </a:lnTo>
                <a:lnTo>
                  <a:pt x="72860" y="1011"/>
                </a:lnTo>
                <a:lnTo>
                  <a:pt x="1011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963185" y="3409601"/>
            <a:ext cx="72390" cy="248285"/>
          </a:xfrm>
          <a:custGeom>
            <a:avLst/>
            <a:gdLst/>
            <a:ahLst/>
            <a:cxnLst/>
            <a:rect l="l" t="t" r="r" b="b"/>
            <a:pathLst>
              <a:path w="72389" h="248285">
                <a:moveTo>
                  <a:pt x="0" y="0"/>
                </a:moveTo>
                <a:lnTo>
                  <a:pt x="0" y="247928"/>
                </a:lnTo>
                <a:lnTo>
                  <a:pt x="71848" y="247928"/>
                </a:lnTo>
                <a:lnTo>
                  <a:pt x="7184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391049" y="336304"/>
            <a:ext cx="4222115" cy="0"/>
          </a:xfrm>
          <a:custGeom>
            <a:avLst/>
            <a:gdLst/>
            <a:ahLst/>
            <a:cxnLst/>
            <a:rect l="l" t="t" r="r" b="b"/>
            <a:pathLst>
              <a:path w="4222115" h="0">
                <a:moveTo>
                  <a:pt x="0" y="0"/>
                </a:moveTo>
                <a:lnTo>
                  <a:pt x="4221861" y="0"/>
                </a:lnTo>
              </a:path>
            </a:pathLst>
          </a:custGeom>
          <a:ln w="6071">
            <a:solidFill>
              <a:srgbClr val="0000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 txBox="1"/>
          <p:nvPr/>
        </p:nvSpPr>
        <p:spPr>
          <a:xfrm>
            <a:off x="3369847" y="136246"/>
            <a:ext cx="4271645" cy="2076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Армування</a:t>
            </a:r>
            <a:r>
              <a:rPr dirty="0" sz="1450" spc="-290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фундаментної</a:t>
            </a:r>
            <a:r>
              <a:rPr dirty="0" sz="1450" spc="-290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плити</a:t>
            </a:r>
            <a:r>
              <a:rPr dirty="0" sz="1450" spc="-290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Фм-1</a:t>
            </a:r>
            <a:r>
              <a:rPr dirty="0" sz="1450" spc="-290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на</a:t>
            </a:r>
            <a:r>
              <a:rPr dirty="0" sz="1450" spc="-290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відм.</a:t>
            </a:r>
            <a:r>
              <a:rPr dirty="0" sz="1450" spc="-290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-3,000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434198" y="312518"/>
            <a:ext cx="6125210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Схема розташування верхньої арматури уздовж цифрових та буквених осей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2168611" y="1702439"/>
            <a:ext cx="0" cy="219075"/>
          </a:xfrm>
          <a:custGeom>
            <a:avLst/>
            <a:gdLst/>
            <a:ahLst/>
            <a:cxnLst/>
            <a:rect l="l" t="t" r="r" b="b"/>
            <a:pathLst>
              <a:path w="0" h="219075">
                <a:moveTo>
                  <a:pt x="0" y="218581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216173" y="1638686"/>
            <a:ext cx="0" cy="346075"/>
          </a:xfrm>
          <a:custGeom>
            <a:avLst/>
            <a:gdLst/>
            <a:ahLst/>
            <a:cxnLst/>
            <a:rect l="l" t="t" r="r" b="b"/>
            <a:pathLst>
              <a:path w="0" h="346075">
                <a:moveTo>
                  <a:pt x="0" y="346087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263735" y="1603267"/>
            <a:ext cx="0" cy="417195"/>
          </a:xfrm>
          <a:custGeom>
            <a:avLst/>
            <a:gdLst/>
            <a:ahLst/>
            <a:cxnLst/>
            <a:rect l="l" t="t" r="r" b="b"/>
            <a:pathLst>
              <a:path w="0" h="417194">
                <a:moveTo>
                  <a:pt x="0" y="416923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312308" y="1583028"/>
            <a:ext cx="0" cy="457834"/>
          </a:xfrm>
          <a:custGeom>
            <a:avLst/>
            <a:gdLst/>
            <a:ahLst/>
            <a:cxnLst/>
            <a:rect l="l" t="t" r="r" b="b"/>
            <a:pathLst>
              <a:path w="0" h="457835">
                <a:moveTo>
                  <a:pt x="0" y="457402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359870" y="1573921"/>
            <a:ext cx="0" cy="475615"/>
          </a:xfrm>
          <a:custGeom>
            <a:avLst/>
            <a:gdLst/>
            <a:ahLst/>
            <a:cxnLst/>
            <a:rect l="l" t="t" r="r" b="b"/>
            <a:pathLst>
              <a:path w="0" h="475614">
                <a:moveTo>
                  <a:pt x="0" y="475617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407432" y="1573921"/>
            <a:ext cx="0" cy="475615"/>
          </a:xfrm>
          <a:custGeom>
            <a:avLst/>
            <a:gdLst/>
            <a:ahLst/>
            <a:cxnLst/>
            <a:rect l="l" t="t" r="r" b="b"/>
            <a:pathLst>
              <a:path w="0" h="475614">
                <a:moveTo>
                  <a:pt x="0" y="475617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2454993" y="1585052"/>
            <a:ext cx="0" cy="454659"/>
          </a:xfrm>
          <a:custGeom>
            <a:avLst/>
            <a:gdLst/>
            <a:ahLst/>
            <a:cxnLst/>
            <a:rect l="l" t="t" r="r" b="b"/>
            <a:pathLst>
              <a:path w="0" h="454660">
                <a:moveTo>
                  <a:pt x="0" y="454366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502555" y="1606303"/>
            <a:ext cx="0" cy="410845"/>
          </a:xfrm>
          <a:custGeom>
            <a:avLst/>
            <a:gdLst/>
            <a:ahLst/>
            <a:cxnLst/>
            <a:rect l="l" t="t" r="r" b="b"/>
            <a:pathLst>
              <a:path w="0" h="410844">
                <a:moveTo>
                  <a:pt x="0" y="410852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551129" y="1643745"/>
            <a:ext cx="0" cy="336550"/>
          </a:xfrm>
          <a:custGeom>
            <a:avLst/>
            <a:gdLst/>
            <a:ahLst/>
            <a:cxnLst/>
            <a:rect l="l" t="t" r="r" b="b"/>
            <a:pathLst>
              <a:path w="0" h="336550">
                <a:moveTo>
                  <a:pt x="0" y="335967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598691" y="1712558"/>
            <a:ext cx="0" cy="198755"/>
          </a:xfrm>
          <a:custGeom>
            <a:avLst/>
            <a:gdLst/>
            <a:ahLst/>
            <a:cxnLst/>
            <a:rect l="l" t="t" r="r" b="b"/>
            <a:pathLst>
              <a:path w="0" h="198755">
                <a:moveTo>
                  <a:pt x="0" y="198342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142301" y="1571897"/>
            <a:ext cx="478790" cy="478790"/>
          </a:xfrm>
          <a:custGeom>
            <a:avLst/>
            <a:gdLst/>
            <a:ahLst/>
            <a:cxnLst/>
            <a:rect l="l" t="t" r="r" b="b"/>
            <a:pathLst>
              <a:path w="478789" h="478789">
                <a:moveTo>
                  <a:pt x="478652" y="239326"/>
                </a:moveTo>
                <a:lnTo>
                  <a:pt x="475520" y="200506"/>
                </a:lnTo>
                <a:lnTo>
                  <a:pt x="459845" y="146169"/>
                </a:lnTo>
                <a:lnTo>
                  <a:pt x="432476" y="97983"/>
                </a:lnTo>
                <a:lnTo>
                  <a:pt x="395077" y="57610"/>
                </a:lnTo>
                <a:lnTo>
                  <a:pt x="349310" y="26713"/>
                </a:lnTo>
                <a:lnTo>
                  <a:pt x="296839" y="6955"/>
                </a:lnTo>
                <a:lnTo>
                  <a:pt x="258954" y="793"/>
                </a:lnTo>
                <a:lnTo>
                  <a:pt x="239326" y="0"/>
                </a:lnTo>
                <a:lnTo>
                  <a:pt x="219698" y="793"/>
                </a:lnTo>
                <a:lnTo>
                  <a:pt x="181813" y="6955"/>
                </a:lnTo>
                <a:lnTo>
                  <a:pt x="129342" y="26713"/>
                </a:lnTo>
                <a:lnTo>
                  <a:pt x="83575" y="57610"/>
                </a:lnTo>
                <a:lnTo>
                  <a:pt x="46176" y="97983"/>
                </a:lnTo>
                <a:lnTo>
                  <a:pt x="18807" y="146169"/>
                </a:lnTo>
                <a:lnTo>
                  <a:pt x="3132" y="200506"/>
                </a:lnTo>
                <a:lnTo>
                  <a:pt x="0" y="239326"/>
                </a:lnTo>
                <a:lnTo>
                  <a:pt x="793" y="258954"/>
                </a:lnTo>
                <a:lnTo>
                  <a:pt x="6955" y="296839"/>
                </a:lnTo>
                <a:lnTo>
                  <a:pt x="26713" y="349310"/>
                </a:lnTo>
                <a:lnTo>
                  <a:pt x="57610" y="395077"/>
                </a:lnTo>
                <a:lnTo>
                  <a:pt x="97983" y="432476"/>
                </a:lnTo>
                <a:lnTo>
                  <a:pt x="146169" y="459845"/>
                </a:lnTo>
                <a:lnTo>
                  <a:pt x="200506" y="475520"/>
                </a:lnTo>
                <a:lnTo>
                  <a:pt x="239326" y="478652"/>
                </a:lnTo>
                <a:lnTo>
                  <a:pt x="258954" y="477859"/>
                </a:lnTo>
                <a:lnTo>
                  <a:pt x="296839" y="471697"/>
                </a:lnTo>
                <a:lnTo>
                  <a:pt x="349310" y="451939"/>
                </a:lnTo>
                <a:lnTo>
                  <a:pt x="395077" y="421042"/>
                </a:lnTo>
                <a:lnTo>
                  <a:pt x="432476" y="380669"/>
                </a:lnTo>
                <a:lnTo>
                  <a:pt x="459845" y="332483"/>
                </a:lnTo>
                <a:lnTo>
                  <a:pt x="475520" y="278146"/>
                </a:lnTo>
                <a:lnTo>
                  <a:pt x="478652" y="239326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 txBox="1"/>
          <p:nvPr/>
        </p:nvSpPr>
        <p:spPr>
          <a:xfrm>
            <a:off x="1173306" y="750067"/>
            <a:ext cx="10985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По</a:t>
            </a:r>
            <a:r>
              <a:rPr dirty="0" sz="850" spc="35" i="1">
                <a:solidFill>
                  <a:srgbClr val="00009F"/>
                </a:solidFill>
                <a:latin typeface="ISOCPEUR"/>
                <a:cs typeface="ISOCPEUR"/>
              </a:rPr>
              <a:t>з</a:t>
            </a: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.1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(ø16A500C1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.200)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243131" y="869478"/>
            <a:ext cx="96075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по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всій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площі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плити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1191066" y="855435"/>
            <a:ext cx="1160780" cy="720090"/>
          </a:xfrm>
          <a:custGeom>
            <a:avLst/>
            <a:gdLst/>
            <a:ahLst/>
            <a:cxnLst/>
            <a:rect l="l" t="t" r="r" b="b"/>
            <a:pathLst>
              <a:path w="1160780" h="720090">
                <a:moveTo>
                  <a:pt x="1160708" y="719497"/>
                </a:moveTo>
                <a:lnTo>
                  <a:pt x="1070644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818912" y="1876494"/>
            <a:ext cx="0" cy="166370"/>
          </a:xfrm>
          <a:custGeom>
            <a:avLst/>
            <a:gdLst/>
            <a:ahLst/>
            <a:cxnLst/>
            <a:rect l="l" t="t" r="r" b="b"/>
            <a:pathLst>
              <a:path w="0" h="166369">
                <a:moveTo>
                  <a:pt x="0" y="0"/>
                </a:moveTo>
                <a:lnTo>
                  <a:pt x="0" y="16596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818912" y="2114303"/>
            <a:ext cx="262255" cy="166370"/>
          </a:xfrm>
          <a:custGeom>
            <a:avLst/>
            <a:gdLst/>
            <a:ahLst/>
            <a:cxnLst/>
            <a:rect l="l" t="t" r="r" b="b"/>
            <a:pathLst>
              <a:path w="262254" h="166369">
                <a:moveTo>
                  <a:pt x="0" y="0"/>
                </a:moveTo>
                <a:lnTo>
                  <a:pt x="0" y="165960"/>
                </a:lnTo>
                <a:lnTo>
                  <a:pt x="262095" y="16596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5152856" y="2280263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4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5512099" y="2114303"/>
            <a:ext cx="262255" cy="166370"/>
          </a:xfrm>
          <a:custGeom>
            <a:avLst/>
            <a:gdLst/>
            <a:ahLst/>
            <a:cxnLst/>
            <a:rect l="l" t="t" r="r" b="b"/>
            <a:pathLst>
              <a:path w="262254" h="166369">
                <a:moveTo>
                  <a:pt x="0" y="165960"/>
                </a:moveTo>
                <a:lnTo>
                  <a:pt x="262095" y="165960"/>
                </a:lnTo>
                <a:lnTo>
                  <a:pt x="262095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5512099" y="1876494"/>
            <a:ext cx="262255" cy="166370"/>
          </a:xfrm>
          <a:custGeom>
            <a:avLst/>
            <a:gdLst/>
            <a:ahLst/>
            <a:cxnLst/>
            <a:rect l="l" t="t" r="r" b="b"/>
            <a:pathLst>
              <a:path w="262254" h="166369">
                <a:moveTo>
                  <a:pt x="262095" y="165960"/>
                </a:moveTo>
                <a:lnTo>
                  <a:pt x="26209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5152856" y="1876494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4" h="0">
                <a:moveTo>
                  <a:pt x="287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4818912" y="1876494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 h="0">
                <a:moveTo>
                  <a:pt x="2620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866474" y="1876494"/>
            <a:ext cx="0" cy="403860"/>
          </a:xfrm>
          <a:custGeom>
            <a:avLst/>
            <a:gdLst/>
            <a:ahLst/>
            <a:cxnLst/>
            <a:rect l="l" t="t" r="r" b="b"/>
            <a:pathLst>
              <a:path w="0" h="403860">
                <a:moveTo>
                  <a:pt x="0" y="0"/>
                </a:moveTo>
                <a:lnTo>
                  <a:pt x="0" y="403768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 txBox="1"/>
          <p:nvPr/>
        </p:nvSpPr>
        <p:spPr>
          <a:xfrm>
            <a:off x="4585606" y="1616298"/>
            <a:ext cx="11493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19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520841" y="1735708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4539613" y="1728749"/>
            <a:ext cx="327025" cy="282575"/>
          </a:xfrm>
          <a:custGeom>
            <a:avLst/>
            <a:gdLst/>
            <a:ahLst/>
            <a:cxnLst/>
            <a:rect l="l" t="t" r="r" b="b"/>
            <a:pathLst>
              <a:path w="327025" h="282575">
                <a:moveTo>
                  <a:pt x="326860" y="282334"/>
                </a:moveTo>
                <a:lnTo>
                  <a:pt x="230724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903480" y="3887242"/>
            <a:ext cx="0" cy="176530"/>
          </a:xfrm>
          <a:custGeom>
            <a:avLst/>
            <a:gdLst/>
            <a:ahLst/>
            <a:cxnLst/>
            <a:rect l="l" t="t" r="r" b="b"/>
            <a:pathLst>
              <a:path w="0" h="176529">
                <a:moveTo>
                  <a:pt x="0" y="0"/>
                </a:moveTo>
                <a:lnTo>
                  <a:pt x="0" y="176079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903480" y="4135170"/>
            <a:ext cx="239395" cy="177165"/>
          </a:xfrm>
          <a:custGeom>
            <a:avLst/>
            <a:gdLst/>
            <a:ahLst/>
            <a:cxnLst/>
            <a:rect l="l" t="t" r="r" b="b"/>
            <a:pathLst>
              <a:path w="239394" h="177164">
                <a:moveTo>
                  <a:pt x="0" y="0"/>
                </a:moveTo>
                <a:lnTo>
                  <a:pt x="0" y="177091"/>
                </a:lnTo>
                <a:lnTo>
                  <a:pt x="238820" y="177091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2214149" y="4312261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572380" y="4312261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930611" y="4312261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3289853" y="4135170"/>
            <a:ext cx="239395" cy="177165"/>
          </a:xfrm>
          <a:custGeom>
            <a:avLst/>
            <a:gdLst/>
            <a:ahLst/>
            <a:cxnLst/>
            <a:rect l="l" t="t" r="r" b="b"/>
            <a:pathLst>
              <a:path w="239395" h="177164">
                <a:moveTo>
                  <a:pt x="0" y="177091"/>
                </a:moveTo>
                <a:lnTo>
                  <a:pt x="238820" y="177091"/>
                </a:lnTo>
                <a:lnTo>
                  <a:pt x="23882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3289853" y="3887242"/>
            <a:ext cx="239395" cy="176530"/>
          </a:xfrm>
          <a:custGeom>
            <a:avLst/>
            <a:gdLst/>
            <a:ahLst/>
            <a:cxnLst/>
            <a:rect l="l" t="t" r="r" b="b"/>
            <a:pathLst>
              <a:path w="239395" h="176529">
                <a:moveTo>
                  <a:pt x="238820" y="176079"/>
                </a:moveTo>
                <a:lnTo>
                  <a:pt x="23882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930611" y="3887242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287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572380" y="3887242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214149" y="3887242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1903480" y="3887242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2388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1951042" y="3887242"/>
            <a:ext cx="0" cy="425450"/>
          </a:xfrm>
          <a:custGeom>
            <a:avLst/>
            <a:gdLst/>
            <a:ahLst/>
            <a:cxnLst/>
            <a:rect l="l" t="t" r="r" b="b"/>
            <a:pathLst>
              <a:path w="0" h="425450">
                <a:moveTo>
                  <a:pt x="0" y="0"/>
                </a:moveTo>
                <a:lnTo>
                  <a:pt x="0" y="425019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 txBox="1"/>
          <p:nvPr/>
        </p:nvSpPr>
        <p:spPr>
          <a:xfrm>
            <a:off x="2139720" y="3611866"/>
            <a:ext cx="26162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7620">
              <a:lnSpc>
                <a:spcPts val="98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18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0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1951042" y="3724318"/>
            <a:ext cx="442595" cy="304800"/>
          </a:xfrm>
          <a:custGeom>
            <a:avLst/>
            <a:gdLst/>
            <a:ahLst/>
            <a:cxnLst/>
            <a:rect l="l" t="t" r="r" b="b"/>
            <a:pathLst>
              <a:path w="442594" h="304800">
                <a:moveTo>
                  <a:pt x="0" y="304597"/>
                </a:moveTo>
                <a:lnTo>
                  <a:pt x="210485" y="0"/>
                </a:lnTo>
                <a:lnTo>
                  <a:pt x="442222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727644" y="3852835"/>
            <a:ext cx="263525" cy="340360"/>
          </a:xfrm>
          <a:custGeom>
            <a:avLst/>
            <a:gdLst/>
            <a:ahLst/>
            <a:cxnLst/>
            <a:rect l="l" t="t" r="r" b="b"/>
            <a:pathLst>
              <a:path w="263525" h="340360">
                <a:moveTo>
                  <a:pt x="0" y="0"/>
                </a:moveTo>
                <a:lnTo>
                  <a:pt x="0" y="340015"/>
                </a:lnTo>
                <a:lnTo>
                  <a:pt x="263107" y="340015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6062600" y="4192851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6420831" y="4192851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4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6779062" y="4192851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4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138304" y="3852835"/>
            <a:ext cx="263525" cy="340360"/>
          </a:xfrm>
          <a:custGeom>
            <a:avLst/>
            <a:gdLst/>
            <a:ahLst/>
            <a:cxnLst/>
            <a:rect l="l" t="t" r="r" b="b"/>
            <a:pathLst>
              <a:path w="263525" h="340360">
                <a:moveTo>
                  <a:pt x="0" y="340015"/>
                </a:moveTo>
                <a:lnTo>
                  <a:pt x="263107" y="340015"/>
                </a:lnTo>
                <a:lnTo>
                  <a:pt x="263107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6779062" y="3852835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4" h="0">
                <a:moveTo>
                  <a:pt x="287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6420831" y="3852835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4" h="0">
                <a:moveTo>
                  <a:pt x="287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727644" y="3852835"/>
            <a:ext cx="263525" cy="0"/>
          </a:xfrm>
          <a:custGeom>
            <a:avLst/>
            <a:gdLst/>
            <a:ahLst/>
            <a:cxnLst/>
            <a:rect l="l" t="t" r="r" b="b"/>
            <a:pathLst>
              <a:path w="263525" h="0">
                <a:moveTo>
                  <a:pt x="2631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775206" y="3852835"/>
            <a:ext cx="0" cy="340360"/>
          </a:xfrm>
          <a:custGeom>
            <a:avLst/>
            <a:gdLst/>
            <a:ahLst/>
            <a:cxnLst/>
            <a:rect l="l" t="t" r="r" b="b"/>
            <a:pathLst>
              <a:path w="0" h="340360">
                <a:moveTo>
                  <a:pt x="0" y="0"/>
                </a:moveTo>
                <a:lnTo>
                  <a:pt x="0" y="340015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 txBox="1"/>
          <p:nvPr/>
        </p:nvSpPr>
        <p:spPr>
          <a:xfrm>
            <a:off x="5390108" y="3673595"/>
            <a:ext cx="129539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20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6049900" y="3669651"/>
            <a:ext cx="33972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26390" algn="l"/>
              </a:tabLst>
            </a:pPr>
            <a:r>
              <a:rPr dirty="0" sz="850" spc="5" u="sng">
                <a:solidFill>
                  <a:srgbClr val="00009F"/>
                </a:solidFill>
                <a:latin typeface="Times New Roman"/>
                <a:cs typeface="Times New Roman"/>
              </a:rPr>
              <a:t> </a:t>
            </a:r>
            <a:r>
              <a:rPr dirty="0" sz="850" spc="5" u="sng">
                <a:solidFill>
                  <a:srgbClr val="00009F"/>
                </a:solidFill>
                <a:latin typeface="Times New Roman"/>
                <a:cs typeface="Times New Roman"/>
              </a:rPr>
              <a:t>	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5324331" y="3793005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5343103" y="3786047"/>
            <a:ext cx="432434" cy="180340"/>
          </a:xfrm>
          <a:custGeom>
            <a:avLst/>
            <a:gdLst/>
            <a:ahLst/>
            <a:cxnLst/>
            <a:rect l="l" t="t" r="r" b="b"/>
            <a:pathLst>
              <a:path w="432435" h="180339">
                <a:moveTo>
                  <a:pt x="432103" y="180127"/>
                </a:moveTo>
                <a:lnTo>
                  <a:pt x="23173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8715936" y="1821849"/>
            <a:ext cx="0" cy="313055"/>
          </a:xfrm>
          <a:custGeom>
            <a:avLst/>
            <a:gdLst/>
            <a:ahLst/>
            <a:cxnLst/>
            <a:rect l="l" t="t" r="r" b="b"/>
            <a:pathLst>
              <a:path w="0" h="313055">
                <a:moveTo>
                  <a:pt x="0" y="0"/>
                </a:moveTo>
                <a:lnTo>
                  <a:pt x="0" y="31269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8715936" y="2206390"/>
            <a:ext cx="179705" cy="313055"/>
          </a:xfrm>
          <a:custGeom>
            <a:avLst/>
            <a:gdLst/>
            <a:ahLst/>
            <a:cxnLst/>
            <a:rect l="l" t="t" r="r" b="b"/>
            <a:pathLst>
              <a:path w="179704" h="313055">
                <a:moveTo>
                  <a:pt x="0" y="0"/>
                </a:moveTo>
                <a:lnTo>
                  <a:pt x="0" y="312692"/>
                </a:lnTo>
                <a:lnTo>
                  <a:pt x="179115" y="31269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8966900" y="2206390"/>
            <a:ext cx="179705" cy="313055"/>
          </a:xfrm>
          <a:custGeom>
            <a:avLst/>
            <a:gdLst/>
            <a:ahLst/>
            <a:cxnLst/>
            <a:rect l="l" t="t" r="r" b="b"/>
            <a:pathLst>
              <a:path w="179704" h="313055">
                <a:moveTo>
                  <a:pt x="0" y="312692"/>
                </a:moveTo>
                <a:lnTo>
                  <a:pt x="179115" y="312692"/>
                </a:lnTo>
                <a:lnTo>
                  <a:pt x="179115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8966900" y="1821849"/>
            <a:ext cx="179705" cy="313055"/>
          </a:xfrm>
          <a:custGeom>
            <a:avLst/>
            <a:gdLst/>
            <a:ahLst/>
            <a:cxnLst/>
            <a:rect l="l" t="t" r="r" b="b"/>
            <a:pathLst>
              <a:path w="179704" h="313055">
                <a:moveTo>
                  <a:pt x="179115" y="312692"/>
                </a:moveTo>
                <a:lnTo>
                  <a:pt x="17911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8715936" y="1821849"/>
            <a:ext cx="179705" cy="0"/>
          </a:xfrm>
          <a:custGeom>
            <a:avLst/>
            <a:gdLst/>
            <a:ahLst/>
            <a:cxnLst/>
            <a:rect l="l" t="t" r="r" b="b"/>
            <a:pathLst>
              <a:path w="179704" h="0">
                <a:moveTo>
                  <a:pt x="1791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8763499" y="1821849"/>
            <a:ext cx="0" cy="697230"/>
          </a:xfrm>
          <a:custGeom>
            <a:avLst/>
            <a:gdLst/>
            <a:ahLst/>
            <a:cxnLst/>
            <a:rect l="l" t="t" r="r" b="b"/>
            <a:pathLst>
              <a:path w="0" h="697230">
                <a:moveTo>
                  <a:pt x="0" y="0"/>
                </a:moveTo>
                <a:lnTo>
                  <a:pt x="0" y="697234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 txBox="1"/>
          <p:nvPr/>
        </p:nvSpPr>
        <p:spPr>
          <a:xfrm>
            <a:off x="8329827" y="1538377"/>
            <a:ext cx="26035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65405">
              <a:lnSpc>
                <a:spcPts val="94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15 </a:t>
            </a: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8348598" y="1650829"/>
            <a:ext cx="415290" cy="403225"/>
          </a:xfrm>
          <a:custGeom>
            <a:avLst/>
            <a:gdLst/>
            <a:ahLst/>
            <a:cxnLst/>
            <a:rect l="l" t="t" r="r" b="b"/>
            <a:pathLst>
              <a:path w="415290" h="403225">
                <a:moveTo>
                  <a:pt x="414900" y="402756"/>
                </a:moveTo>
                <a:lnTo>
                  <a:pt x="23173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1851871" y="7870282"/>
            <a:ext cx="7580630" cy="4897120"/>
          </a:xfrm>
          <a:custGeom>
            <a:avLst/>
            <a:gdLst/>
            <a:ahLst/>
            <a:cxnLst/>
            <a:rect l="l" t="t" r="r" b="b"/>
            <a:pathLst>
              <a:path w="7580630" h="4897120">
                <a:moveTo>
                  <a:pt x="236796" y="71848"/>
                </a:moveTo>
                <a:lnTo>
                  <a:pt x="236796" y="1844787"/>
                </a:lnTo>
                <a:lnTo>
                  <a:pt x="0" y="1844787"/>
                </a:lnTo>
                <a:lnTo>
                  <a:pt x="0" y="2467137"/>
                </a:lnTo>
                <a:lnTo>
                  <a:pt x="213521" y="2467137"/>
                </a:lnTo>
                <a:lnTo>
                  <a:pt x="213521" y="3294913"/>
                </a:lnTo>
                <a:lnTo>
                  <a:pt x="0" y="3294913"/>
                </a:lnTo>
                <a:lnTo>
                  <a:pt x="0" y="3916251"/>
                </a:lnTo>
                <a:lnTo>
                  <a:pt x="213521" y="3916251"/>
                </a:lnTo>
                <a:lnTo>
                  <a:pt x="213521" y="4896832"/>
                </a:lnTo>
                <a:lnTo>
                  <a:pt x="7436830" y="4896832"/>
                </a:lnTo>
                <a:lnTo>
                  <a:pt x="7436830" y="3847439"/>
                </a:lnTo>
                <a:lnTo>
                  <a:pt x="7580527" y="3847439"/>
                </a:lnTo>
                <a:lnTo>
                  <a:pt x="7580527" y="3364738"/>
                </a:lnTo>
                <a:lnTo>
                  <a:pt x="7436830" y="3364738"/>
                </a:lnTo>
                <a:lnTo>
                  <a:pt x="7436830" y="2564284"/>
                </a:lnTo>
                <a:lnTo>
                  <a:pt x="7580527" y="2564284"/>
                </a:lnTo>
                <a:lnTo>
                  <a:pt x="7580527" y="1747640"/>
                </a:lnTo>
                <a:lnTo>
                  <a:pt x="7436830" y="1747640"/>
                </a:lnTo>
                <a:lnTo>
                  <a:pt x="7436830" y="166971"/>
                </a:lnTo>
                <a:lnTo>
                  <a:pt x="5592043" y="166971"/>
                </a:lnTo>
                <a:lnTo>
                  <a:pt x="5592043" y="0"/>
                </a:lnTo>
                <a:lnTo>
                  <a:pt x="5108330" y="0"/>
                </a:lnTo>
                <a:lnTo>
                  <a:pt x="5108330" y="166971"/>
                </a:lnTo>
                <a:lnTo>
                  <a:pt x="4499135" y="166971"/>
                </a:lnTo>
                <a:lnTo>
                  <a:pt x="4499135" y="0"/>
                </a:lnTo>
                <a:lnTo>
                  <a:pt x="3681479" y="0"/>
                </a:lnTo>
                <a:lnTo>
                  <a:pt x="3681479" y="166971"/>
                </a:lnTo>
                <a:lnTo>
                  <a:pt x="3218005" y="166971"/>
                </a:lnTo>
                <a:lnTo>
                  <a:pt x="3218005" y="0"/>
                </a:lnTo>
                <a:lnTo>
                  <a:pt x="2400348" y="0"/>
                </a:lnTo>
                <a:lnTo>
                  <a:pt x="2400348" y="166971"/>
                </a:lnTo>
                <a:lnTo>
                  <a:pt x="1768890" y="166971"/>
                </a:lnTo>
                <a:lnTo>
                  <a:pt x="1768890" y="0"/>
                </a:lnTo>
                <a:lnTo>
                  <a:pt x="1286190" y="0"/>
                </a:lnTo>
                <a:lnTo>
                  <a:pt x="1286190" y="71848"/>
                </a:lnTo>
                <a:lnTo>
                  <a:pt x="236796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3320212" y="8051421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4" h="120650">
                <a:moveTo>
                  <a:pt x="0" y="120422"/>
                </a:moveTo>
                <a:lnTo>
                  <a:pt x="119410" y="120422"/>
                </a:lnTo>
                <a:lnTo>
                  <a:pt x="119410" y="0"/>
                </a:lnTo>
                <a:lnTo>
                  <a:pt x="0" y="0"/>
                </a:lnTo>
                <a:lnTo>
                  <a:pt x="0" y="120422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4601342" y="8051421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4" h="120650">
                <a:moveTo>
                  <a:pt x="0" y="120422"/>
                </a:moveTo>
                <a:lnTo>
                  <a:pt x="119410" y="120422"/>
                </a:lnTo>
                <a:lnTo>
                  <a:pt x="119410" y="0"/>
                </a:lnTo>
                <a:lnTo>
                  <a:pt x="0" y="0"/>
                </a:lnTo>
                <a:lnTo>
                  <a:pt x="0" y="120422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5882473" y="8051421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4" h="120650">
                <a:moveTo>
                  <a:pt x="0" y="120422"/>
                </a:moveTo>
                <a:lnTo>
                  <a:pt x="119410" y="120422"/>
                </a:lnTo>
                <a:lnTo>
                  <a:pt x="119410" y="0"/>
                </a:lnTo>
                <a:lnTo>
                  <a:pt x="0" y="0"/>
                </a:lnTo>
                <a:lnTo>
                  <a:pt x="0" y="120422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7142352" y="8051421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5" h="120650">
                <a:moveTo>
                  <a:pt x="0" y="120422"/>
                </a:moveTo>
                <a:lnTo>
                  <a:pt x="119410" y="120422"/>
                </a:lnTo>
                <a:lnTo>
                  <a:pt x="119410" y="0"/>
                </a:lnTo>
                <a:lnTo>
                  <a:pt x="0" y="0"/>
                </a:lnTo>
                <a:lnTo>
                  <a:pt x="0" y="120422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142352" y="939023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5882473" y="939023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5882473" y="9966034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4" h="120650">
                <a:moveTo>
                  <a:pt x="0" y="120422"/>
                </a:moveTo>
                <a:lnTo>
                  <a:pt x="119410" y="120422"/>
                </a:lnTo>
                <a:lnTo>
                  <a:pt x="119410" y="0"/>
                </a:lnTo>
                <a:lnTo>
                  <a:pt x="0" y="0"/>
                </a:lnTo>
                <a:lnTo>
                  <a:pt x="0" y="120422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130208" y="9954902"/>
            <a:ext cx="144145" cy="142875"/>
          </a:xfrm>
          <a:custGeom>
            <a:avLst/>
            <a:gdLst/>
            <a:ahLst/>
            <a:cxnLst/>
            <a:rect l="l" t="t" r="r" b="b"/>
            <a:pathLst>
              <a:path w="144145" h="142875">
                <a:moveTo>
                  <a:pt x="0" y="142685"/>
                </a:moveTo>
                <a:lnTo>
                  <a:pt x="143697" y="142685"/>
                </a:lnTo>
                <a:lnTo>
                  <a:pt x="143697" y="0"/>
                </a:lnTo>
                <a:lnTo>
                  <a:pt x="0" y="0"/>
                </a:lnTo>
                <a:lnTo>
                  <a:pt x="0" y="142685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601342" y="9966034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4" h="120650">
                <a:moveTo>
                  <a:pt x="0" y="120422"/>
                </a:moveTo>
                <a:lnTo>
                  <a:pt x="119410" y="120422"/>
                </a:lnTo>
                <a:lnTo>
                  <a:pt x="119410" y="0"/>
                </a:lnTo>
                <a:lnTo>
                  <a:pt x="0" y="0"/>
                </a:lnTo>
                <a:lnTo>
                  <a:pt x="0" y="120422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601342" y="939023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3320212" y="939023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3320212" y="9966034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4" h="120650">
                <a:moveTo>
                  <a:pt x="0" y="120422"/>
                </a:moveTo>
                <a:lnTo>
                  <a:pt x="119410" y="120422"/>
                </a:lnTo>
                <a:lnTo>
                  <a:pt x="119410" y="0"/>
                </a:lnTo>
                <a:lnTo>
                  <a:pt x="0" y="0"/>
                </a:lnTo>
                <a:lnTo>
                  <a:pt x="0" y="120422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2102835" y="9966034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0" y="120422"/>
                </a:moveTo>
                <a:lnTo>
                  <a:pt x="120422" y="120422"/>
                </a:lnTo>
                <a:lnTo>
                  <a:pt x="120422" y="0"/>
                </a:lnTo>
                <a:lnTo>
                  <a:pt x="0" y="0"/>
                </a:lnTo>
                <a:lnTo>
                  <a:pt x="0" y="120422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102835" y="11416160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5">
                <a:moveTo>
                  <a:pt x="0" y="119410"/>
                </a:moveTo>
                <a:lnTo>
                  <a:pt x="120422" y="119410"/>
                </a:lnTo>
                <a:lnTo>
                  <a:pt x="120422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3557009" y="1141616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752123" y="1141616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5947238" y="1141616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7130208" y="11404017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0" y="143697"/>
                </a:moveTo>
                <a:lnTo>
                  <a:pt x="143697" y="143697"/>
                </a:lnTo>
                <a:lnTo>
                  <a:pt x="143697" y="0"/>
                </a:lnTo>
                <a:lnTo>
                  <a:pt x="0" y="0"/>
                </a:lnTo>
                <a:lnTo>
                  <a:pt x="0" y="143697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9118693" y="11404017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0" y="143697"/>
                </a:moveTo>
                <a:lnTo>
                  <a:pt x="143697" y="143697"/>
                </a:lnTo>
                <a:lnTo>
                  <a:pt x="143697" y="0"/>
                </a:lnTo>
                <a:lnTo>
                  <a:pt x="0" y="0"/>
                </a:lnTo>
                <a:lnTo>
                  <a:pt x="0" y="143697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9118693" y="9954902"/>
            <a:ext cx="144145" cy="142875"/>
          </a:xfrm>
          <a:custGeom>
            <a:avLst/>
            <a:gdLst/>
            <a:ahLst/>
            <a:cxnLst/>
            <a:rect l="l" t="t" r="r" b="b"/>
            <a:pathLst>
              <a:path w="144145" h="142875">
                <a:moveTo>
                  <a:pt x="0" y="142685"/>
                </a:moveTo>
                <a:lnTo>
                  <a:pt x="143697" y="142685"/>
                </a:lnTo>
                <a:lnTo>
                  <a:pt x="143697" y="0"/>
                </a:lnTo>
                <a:lnTo>
                  <a:pt x="0" y="0"/>
                </a:lnTo>
                <a:lnTo>
                  <a:pt x="0" y="142685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115990" y="8063565"/>
            <a:ext cx="60960" cy="1417320"/>
          </a:xfrm>
          <a:custGeom>
            <a:avLst/>
            <a:gdLst/>
            <a:ahLst/>
            <a:cxnLst/>
            <a:rect l="l" t="t" r="r" b="b"/>
            <a:pathLst>
              <a:path w="60960" h="1417320">
                <a:moveTo>
                  <a:pt x="60717" y="1357026"/>
                </a:moveTo>
                <a:lnTo>
                  <a:pt x="60717" y="59705"/>
                </a:lnTo>
                <a:lnTo>
                  <a:pt x="0" y="0"/>
                </a:lnTo>
                <a:lnTo>
                  <a:pt x="0" y="1416731"/>
                </a:lnTo>
                <a:lnTo>
                  <a:pt x="60717" y="1357026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115990" y="8063565"/>
            <a:ext cx="821055" cy="60325"/>
          </a:xfrm>
          <a:custGeom>
            <a:avLst/>
            <a:gdLst/>
            <a:ahLst/>
            <a:cxnLst/>
            <a:rect l="l" t="t" r="r" b="b"/>
            <a:pathLst>
              <a:path w="821055" h="60325">
                <a:moveTo>
                  <a:pt x="60717" y="59705"/>
                </a:moveTo>
                <a:lnTo>
                  <a:pt x="760987" y="59705"/>
                </a:lnTo>
                <a:lnTo>
                  <a:pt x="820692" y="0"/>
                </a:lnTo>
                <a:lnTo>
                  <a:pt x="0" y="0"/>
                </a:lnTo>
                <a:lnTo>
                  <a:pt x="60717" y="59705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2876977" y="8063565"/>
            <a:ext cx="60325" cy="1417320"/>
          </a:xfrm>
          <a:custGeom>
            <a:avLst/>
            <a:gdLst/>
            <a:ahLst/>
            <a:cxnLst/>
            <a:rect l="l" t="t" r="r" b="b"/>
            <a:pathLst>
              <a:path w="60325" h="1417320">
                <a:moveTo>
                  <a:pt x="0" y="59705"/>
                </a:moveTo>
                <a:lnTo>
                  <a:pt x="0" y="1357026"/>
                </a:lnTo>
                <a:lnTo>
                  <a:pt x="59705" y="1416731"/>
                </a:lnTo>
                <a:lnTo>
                  <a:pt x="59705" y="0"/>
                </a:lnTo>
                <a:lnTo>
                  <a:pt x="0" y="59705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115990" y="9420592"/>
            <a:ext cx="821055" cy="60325"/>
          </a:xfrm>
          <a:custGeom>
            <a:avLst/>
            <a:gdLst/>
            <a:ahLst/>
            <a:cxnLst/>
            <a:rect l="l" t="t" r="r" b="b"/>
            <a:pathLst>
              <a:path w="821055" h="60325">
                <a:moveTo>
                  <a:pt x="760987" y="0"/>
                </a:moveTo>
                <a:lnTo>
                  <a:pt x="60717" y="0"/>
                </a:lnTo>
                <a:lnTo>
                  <a:pt x="0" y="59705"/>
                </a:lnTo>
                <a:lnTo>
                  <a:pt x="820692" y="59705"/>
                </a:lnTo>
                <a:lnTo>
                  <a:pt x="760987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2102835" y="11536582"/>
            <a:ext cx="72390" cy="1148080"/>
          </a:xfrm>
          <a:custGeom>
            <a:avLst/>
            <a:gdLst/>
            <a:ahLst/>
            <a:cxnLst/>
            <a:rect l="l" t="t" r="r" b="b"/>
            <a:pathLst>
              <a:path w="72389" h="1148079">
                <a:moveTo>
                  <a:pt x="0" y="0"/>
                </a:moveTo>
                <a:lnTo>
                  <a:pt x="0" y="1147552"/>
                </a:lnTo>
                <a:lnTo>
                  <a:pt x="71848" y="1075704"/>
                </a:lnTo>
                <a:lnTo>
                  <a:pt x="7184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2102835" y="12612286"/>
            <a:ext cx="7147559" cy="72390"/>
          </a:xfrm>
          <a:custGeom>
            <a:avLst/>
            <a:gdLst/>
            <a:ahLst/>
            <a:cxnLst/>
            <a:rect l="l" t="t" r="r" b="b"/>
            <a:pathLst>
              <a:path w="7147559" h="72390">
                <a:moveTo>
                  <a:pt x="0" y="71848"/>
                </a:moveTo>
                <a:lnTo>
                  <a:pt x="7147412" y="71848"/>
                </a:lnTo>
                <a:lnTo>
                  <a:pt x="7076575" y="0"/>
                </a:lnTo>
                <a:lnTo>
                  <a:pt x="71848" y="0"/>
                </a:lnTo>
                <a:lnTo>
                  <a:pt x="0" y="71848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9179411" y="11535570"/>
            <a:ext cx="71120" cy="1148715"/>
          </a:xfrm>
          <a:custGeom>
            <a:avLst/>
            <a:gdLst/>
            <a:ahLst/>
            <a:cxnLst/>
            <a:rect l="l" t="t" r="r" b="b"/>
            <a:pathLst>
              <a:path w="71120" h="1148715">
                <a:moveTo>
                  <a:pt x="70836" y="1148564"/>
                </a:moveTo>
                <a:lnTo>
                  <a:pt x="70836" y="0"/>
                </a:lnTo>
                <a:lnTo>
                  <a:pt x="0" y="0"/>
                </a:lnTo>
                <a:lnTo>
                  <a:pt x="0" y="1076716"/>
                </a:lnTo>
                <a:lnTo>
                  <a:pt x="70836" y="1148564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753571" y="8063565"/>
            <a:ext cx="1483995" cy="60325"/>
          </a:xfrm>
          <a:custGeom>
            <a:avLst/>
            <a:gdLst/>
            <a:ahLst/>
            <a:cxnLst/>
            <a:rect l="l" t="t" r="r" b="b"/>
            <a:pathLst>
              <a:path w="1483995" h="60325">
                <a:moveTo>
                  <a:pt x="59705" y="59705"/>
                </a:moveTo>
                <a:lnTo>
                  <a:pt x="1423815" y="59705"/>
                </a:lnTo>
                <a:lnTo>
                  <a:pt x="1483520" y="0"/>
                </a:lnTo>
                <a:lnTo>
                  <a:pt x="0" y="0"/>
                </a:lnTo>
                <a:lnTo>
                  <a:pt x="59705" y="59705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9177387" y="8063565"/>
            <a:ext cx="60325" cy="940435"/>
          </a:xfrm>
          <a:custGeom>
            <a:avLst/>
            <a:gdLst/>
            <a:ahLst/>
            <a:cxnLst/>
            <a:rect l="l" t="t" r="r" b="b"/>
            <a:pathLst>
              <a:path w="60325" h="940434">
                <a:moveTo>
                  <a:pt x="0" y="59705"/>
                </a:moveTo>
                <a:lnTo>
                  <a:pt x="0" y="940102"/>
                </a:lnTo>
                <a:lnTo>
                  <a:pt x="59705" y="940102"/>
                </a:lnTo>
                <a:lnTo>
                  <a:pt x="59705" y="0"/>
                </a:lnTo>
                <a:lnTo>
                  <a:pt x="0" y="59705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753571" y="8063565"/>
            <a:ext cx="60325" cy="940435"/>
          </a:xfrm>
          <a:custGeom>
            <a:avLst/>
            <a:gdLst/>
            <a:ahLst/>
            <a:cxnLst/>
            <a:rect l="l" t="t" r="r" b="b"/>
            <a:pathLst>
              <a:path w="60325" h="940434">
                <a:moveTo>
                  <a:pt x="0" y="0"/>
                </a:moveTo>
                <a:lnTo>
                  <a:pt x="0" y="940102"/>
                </a:lnTo>
                <a:lnTo>
                  <a:pt x="59705" y="880397"/>
                </a:lnTo>
                <a:lnTo>
                  <a:pt x="59705" y="59705"/>
                </a:lnTo>
                <a:lnTo>
                  <a:pt x="0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753571" y="8943963"/>
            <a:ext cx="723900" cy="60325"/>
          </a:xfrm>
          <a:custGeom>
            <a:avLst/>
            <a:gdLst/>
            <a:ahLst/>
            <a:cxnLst/>
            <a:rect l="l" t="t" r="r" b="b"/>
            <a:pathLst>
              <a:path w="723900" h="60325">
                <a:moveTo>
                  <a:pt x="0" y="59705"/>
                </a:moveTo>
                <a:lnTo>
                  <a:pt x="723545" y="59705"/>
                </a:lnTo>
                <a:lnTo>
                  <a:pt x="663840" y="0"/>
                </a:lnTo>
                <a:lnTo>
                  <a:pt x="59705" y="0"/>
                </a:lnTo>
                <a:lnTo>
                  <a:pt x="0" y="59705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8417411" y="8123270"/>
            <a:ext cx="60325" cy="880744"/>
          </a:xfrm>
          <a:custGeom>
            <a:avLst/>
            <a:gdLst/>
            <a:ahLst/>
            <a:cxnLst/>
            <a:rect l="l" t="t" r="r" b="b"/>
            <a:pathLst>
              <a:path w="60325" h="880745">
                <a:moveTo>
                  <a:pt x="59705" y="880397"/>
                </a:moveTo>
                <a:lnTo>
                  <a:pt x="59705" y="0"/>
                </a:lnTo>
                <a:lnTo>
                  <a:pt x="0" y="0"/>
                </a:lnTo>
                <a:lnTo>
                  <a:pt x="0" y="820692"/>
                </a:lnTo>
                <a:lnTo>
                  <a:pt x="59705" y="880397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9179411" y="10086456"/>
            <a:ext cx="71120" cy="1330325"/>
          </a:xfrm>
          <a:custGeom>
            <a:avLst/>
            <a:gdLst/>
            <a:ahLst/>
            <a:cxnLst/>
            <a:rect l="l" t="t" r="r" b="b"/>
            <a:pathLst>
              <a:path w="71120" h="1330325">
                <a:moveTo>
                  <a:pt x="70836" y="1329704"/>
                </a:moveTo>
                <a:lnTo>
                  <a:pt x="70836" y="0"/>
                </a:lnTo>
                <a:lnTo>
                  <a:pt x="0" y="0"/>
                </a:lnTo>
                <a:lnTo>
                  <a:pt x="0" y="1329704"/>
                </a:lnTo>
                <a:lnTo>
                  <a:pt x="70836" y="1329704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9177387" y="9003668"/>
            <a:ext cx="73025" cy="963930"/>
          </a:xfrm>
          <a:custGeom>
            <a:avLst/>
            <a:gdLst/>
            <a:ahLst/>
            <a:cxnLst/>
            <a:rect l="l" t="t" r="r" b="b"/>
            <a:pathLst>
              <a:path w="73025" h="963929">
                <a:moveTo>
                  <a:pt x="72860" y="962365"/>
                </a:moveTo>
                <a:lnTo>
                  <a:pt x="71848" y="0"/>
                </a:lnTo>
                <a:lnTo>
                  <a:pt x="0" y="0"/>
                </a:lnTo>
                <a:lnTo>
                  <a:pt x="2023" y="963377"/>
                </a:lnTo>
                <a:lnTo>
                  <a:pt x="72860" y="962365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7259739" y="8051421"/>
            <a:ext cx="553720" cy="86360"/>
          </a:xfrm>
          <a:custGeom>
            <a:avLst/>
            <a:gdLst/>
            <a:ahLst/>
            <a:cxnLst/>
            <a:rect l="l" t="t" r="r" b="b"/>
            <a:pathLst>
              <a:path w="553720" h="86359">
                <a:moveTo>
                  <a:pt x="553537" y="14167"/>
                </a:moveTo>
                <a:lnTo>
                  <a:pt x="2023" y="0"/>
                </a:lnTo>
                <a:lnTo>
                  <a:pt x="0" y="71848"/>
                </a:lnTo>
                <a:lnTo>
                  <a:pt x="551513" y="86015"/>
                </a:lnTo>
                <a:lnTo>
                  <a:pt x="553537" y="14167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6001883" y="8051421"/>
            <a:ext cx="1140460" cy="72390"/>
          </a:xfrm>
          <a:custGeom>
            <a:avLst/>
            <a:gdLst/>
            <a:ahLst/>
            <a:cxnLst/>
            <a:rect l="l" t="t" r="r" b="b"/>
            <a:pathLst>
              <a:path w="1140459" h="72390">
                <a:moveTo>
                  <a:pt x="1140469" y="0"/>
                </a:moveTo>
                <a:lnTo>
                  <a:pt x="0" y="0"/>
                </a:lnTo>
                <a:lnTo>
                  <a:pt x="0" y="71848"/>
                </a:lnTo>
                <a:lnTo>
                  <a:pt x="1140469" y="71848"/>
                </a:lnTo>
                <a:lnTo>
                  <a:pt x="1140469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4720753" y="8051421"/>
            <a:ext cx="1162050" cy="72390"/>
          </a:xfrm>
          <a:custGeom>
            <a:avLst/>
            <a:gdLst/>
            <a:ahLst/>
            <a:cxnLst/>
            <a:rect l="l" t="t" r="r" b="b"/>
            <a:pathLst>
              <a:path w="1162050" h="72390">
                <a:moveTo>
                  <a:pt x="1161720" y="0"/>
                </a:moveTo>
                <a:lnTo>
                  <a:pt x="0" y="0"/>
                </a:lnTo>
                <a:lnTo>
                  <a:pt x="0" y="71848"/>
                </a:lnTo>
                <a:lnTo>
                  <a:pt x="1161720" y="71848"/>
                </a:lnTo>
                <a:lnTo>
                  <a:pt x="1161720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439622" y="8051421"/>
            <a:ext cx="1162050" cy="72390"/>
          </a:xfrm>
          <a:custGeom>
            <a:avLst/>
            <a:gdLst/>
            <a:ahLst/>
            <a:cxnLst/>
            <a:rect l="l" t="t" r="r" b="b"/>
            <a:pathLst>
              <a:path w="1162050" h="72390">
                <a:moveTo>
                  <a:pt x="1161720" y="0"/>
                </a:moveTo>
                <a:lnTo>
                  <a:pt x="0" y="0"/>
                </a:lnTo>
                <a:lnTo>
                  <a:pt x="0" y="71848"/>
                </a:lnTo>
                <a:lnTo>
                  <a:pt x="1161720" y="71848"/>
                </a:lnTo>
                <a:lnTo>
                  <a:pt x="1161720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2936682" y="8051421"/>
            <a:ext cx="383540" cy="72390"/>
          </a:xfrm>
          <a:custGeom>
            <a:avLst/>
            <a:gdLst/>
            <a:ahLst/>
            <a:cxnLst/>
            <a:rect l="l" t="t" r="r" b="b"/>
            <a:pathLst>
              <a:path w="383539" h="72390">
                <a:moveTo>
                  <a:pt x="383529" y="0"/>
                </a:moveTo>
                <a:lnTo>
                  <a:pt x="0" y="0"/>
                </a:lnTo>
                <a:lnTo>
                  <a:pt x="0" y="71848"/>
                </a:lnTo>
                <a:lnTo>
                  <a:pt x="383529" y="71848"/>
                </a:lnTo>
                <a:lnTo>
                  <a:pt x="383529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2102835" y="9480297"/>
            <a:ext cx="74295" cy="487045"/>
          </a:xfrm>
          <a:custGeom>
            <a:avLst/>
            <a:gdLst/>
            <a:ahLst/>
            <a:cxnLst/>
            <a:rect l="l" t="t" r="r" b="b"/>
            <a:pathLst>
              <a:path w="74294" h="487045">
                <a:moveTo>
                  <a:pt x="2023" y="0"/>
                </a:moveTo>
                <a:lnTo>
                  <a:pt x="0" y="485736"/>
                </a:lnTo>
                <a:lnTo>
                  <a:pt x="71848" y="486748"/>
                </a:lnTo>
                <a:lnTo>
                  <a:pt x="73872" y="0"/>
                </a:lnTo>
                <a:lnTo>
                  <a:pt x="2023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2102835" y="10086456"/>
            <a:ext cx="72390" cy="247015"/>
          </a:xfrm>
          <a:custGeom>
            <a:avLst/>
            <a:gdLst/>
            <a:ahLst/>
            <a:cxnLst/>
            <a:rect l="l" t="t" r="r" b="b"/>
            <a:pathLst>
              <a:path w="72389" h="247015">
                <a:moveTo>
                  <a:pt x="0" y="0"/>
                </a:moveTo>
                <a:lnTo>
                  <a:pt x="0" y="246916"/>
                </a:lnTo>
                <a:lnTo>
                  <a:pt x="71848" y="246916"/>
                </a:lnTo>
                <a:lnTo>
                  <a:pt x="7184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2356834" y="8191071"/>
            <a:ext cx="203835" cy="0"/>
          </a:xfrm>
          <a:custGeom>
            <a:avLst/>
            <a:gdLst/>
            <a:ahLst/>
            <a:cxnLst/>
            <a:rect l="l" t="t" r="r" b="b"/>
            <a:pathLst>
              <a:path w="203835" h="0">
                <a:moveTo>
                  <a:pt x="0" y="0"/>
                </a:moveTo>
                <a:lnTo>
                  <a:pt x="203402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2289033" y="8238632"/>
            <a:ext cx="339090" cy="0"/>
          </a:xfrm>
          <a:custGeom>
            <a:avLst/>
            <a:gdLst/>
            <a:ahLst/>
            <a:cxnLst/>
            <a:rect l="l" t="t" r="r" b="b"/>
            <a:pathLst>
              <a:path w="339089" h="0">
                <a:moveTo>
                  <a:pt x="0" y="0"/>
                </a:moveTo>
                <a:lnTo>
                  <a:pt x="339003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2252603" y="8287206"/>
            <a:ext cx="412115" cy="0"/>
          </a:xfrm>
          <a:custGeom>
            <a:avLst/>
            <a:gdLst/>
            <a:ahLst/>
            <a:cxnLst/>
            <a:rect l="l" t="t" r="r" b="b"/>
            <a:pathLst>
              <a:path w="412114" h="0">
                <a:moveTo>
                  <a:pt x="0" y="0"/>
                </a:moveTo>
                <a:lnTo>
                  <a:pt x="411864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2230340" y="8334768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 h="0">
                <a:moveTo>
                  <a:pt x="0" y="0"/>
                </a:moveTo>
                <a:lnTo>
                  <a:pt x="455378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2221233" y="8382330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 h="0">
                <a:moveTo>
                  <a:pt x="0" y="0"/>
                </a:moveTo>
                <a:lnTo>
                  <a:pt x="474605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2220221" y="8429891"/>
            <a:ext cx="476884" cy="0"/>
          </a:xfrm>
          <a:custGeom>
            <a:avLst/>
            <a:gdLst/>
            <a:ahLst/>
            <a:cxnLst/>
            <a:rect l="l" t="t" r="r" b="b"/>
            <a:pathLst>
              <a:path w="476885" h="0">
                <a:moveTo>
                  <a:pt x="0" y="0"/>
                </a:moveTo>
                <a:lnTo>
                  <a:pt x="476629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2230340" y="8477453"/>
            <a:ext cx="456565" cy="0"/>
          </a:xfrm>
          <a:custGeom>
            <a:avLst/>
            <a:gdLst/>
            <a:ahLst/>
            <a:cxnLst/>
            <a:rect l="l" t="t" r="r" b="b"/>
            <a:pathLst>
              <a:path w="456564" h="0">
                <a:moveTo>
                  <a:pt x="0" y="0"/>
                </a:moveTo>
                <a:lnTo>
                  <a:pt x="45639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2250579" y="8526026"/>
            <a:ext cx="415925" cy="0"/>
          </a:xfrm>
          <a:custGeom>
            <a:avLst/>
            <a:gdLst/>
            <a:ahLst/>
            <a:cxnLst/>
            <a:rect l="l" t="t" r="r" b="b"/>
            <a:pathLst>
              <a:path w="415925" h="0">
                <a:moveTo>
                  <a:pt x="0" y="0"/>
                </a:moveTo>
                <a:lnTo>
                  <a:pt x="415912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2287010" y="8573589"/>
            <a:ext cx="343535" cy="0"/>
          </a:xfrm>
          <a:custGeom>
            <a:avLst/>
            <a:gdLst/>
            <a:ahLst/>
            <a:cxnLst/>
            <a:rect l="l" t="t" r="r" b="b"/>
            <a:pathLst>
              <a:path w="343535" h="0">
                <a:moveTo>
                  <a:pt x="0" y="0"/>
                </a:moveTo>
                <a:lnTo>
                  <a:pt x="343051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2351775" y="8621150"/>
            <a:ext cx="213995" cy="0"/>
          </a:xfrm>
          <a:custGeom>
            <a:avLst/>
            <a:gdLst/>
            <a:ahLst/>
            <a:cxnLst/>
            <a:rect l="l" t="t" r="r" b="b"/>
            <a:pathLst>
              <a:path w="213994" h="0">
                <a:moveTo>
                  <a:pt x="0" y="0"/>
                </a:moveTo>
                <a:lnTo>
                  <a:pt x="213521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2219209" y="8167796"/>
            <a:ext cx="478790" cy="478790"/>
          </a:xfrm>
          <a:custGeom>
            <a:avLst/>
            <a:gdLst/>
            <a:ahLst/>
            <a:cxnLst/>
            <a:rect l="l" t="t" r="r" b="b"/>
            <a:pathLst>
              <a:path w="478789" h="478790">
                <a:moveTo>
                  <a:pt x="478652" y="239326"/>
                </a:moveTo>
                <a:lnTo>
                  <a:pt x="475520" y="200506"/>
                </a:lnTo>
                <a:lnTo>
                  <a:pt x="459845" y="146169"/>
                </a:lnTo>
                <a:lnTo>
                  <a:pt x="432476" y="97983"/>
                </a:lnTo>
                <a:lnTo>
                  <a:pt x="395077" y="57610"/>
                </a:lnTo>
                <a:lnTo>
                  <a:pt x="349310" y="26713"/>
                </a:lnTo>
                <a:lnTo>
                  <a:pt x="296839" y="6955"/>
                </a:lnTo>
                <a:lnTo>
                  <a:pt x="258954" y="793"/>
                </a:lnTo>
                <a:lnTo>
                  <a:pt x="239326" y="0"/>
                </a:lnTo>
                <a:lnTo>
                  <a:pt x="219698" y="793"/>
                </a:lnTo>
                <a:lnTo>
                  <a:pt x="181813" y="6955"/>
                </a:lnTo>
                <a:lnTo>
                  <a:pt x="129342" y="26713"/>
                </a:lnTo>
                <a:lnTo>
                  <a:pt x="83575" y="57610"/>
                </a:lnTo>
                <a:lnTo>
                  <a:pt x="46176" y="97983"/>
                </a:lnTo>
                <a:lnTo>
                  <a:pt x="18807" y="146169"/>
                </a:lnTo>
                <a:lnTo>
                  <a:pt x="3132" y="200506"/>
                </a:lnTo>
                <a:lnTo>
                  <a:pt x="0" y="239326"/>
                </a:lnTo>
                <a:lnTo>
                  <a:pt x="793" y="258954"/>
                </a:lnTo>
                <a:lnTo>
                  <a:pt x="6955" y="296839"/>
                </a:lnTo>
                <a:lnTo>
                  <a:pt x="26713" y="349310"/>
                </a:lnTo>
                <a:lnTo>
                  <a:pt x="57610" y="395077"/>
                </a:lnTo>
                <a:lnTo>
                  <a:pt x="97983" y="432476"/>
                </a:lnTo>
                <a:lnTo>
                  <a:pt x="146169" y="459845"/>
                </a:lnTo>
                <a:lnTo>
                  <a:pt x="200506" y="475520"/>
                </a:lnTo>
                <a:lnTo>
                  <a:pt x="239326" y="478652"/>
                </a:lnTo>
                <a:lnTo>
                  <a:pt x="258954" y="477859"/>
                </a:lnTo>
                <a:lnTo>
                  <a:pt x="296839" y="471697"/>
                </a:lnTo>
                <a:lnTo>
                  <a:pt x="349310" y="451939"/>
                </a:lnTo>
                <a:lnTo>
                  <a:pt x="395077" y="421042"/>
                </a:lnTo>
                <a:lnTo>
                  <a:pt x="432476" y="380669"/>
                </a:lnTo>
                <a:lnTo>
                  <a:pt x="459845" y="332483"/>
                </a:lnTo>
                <a:lnTo>
                  <a:pt x="475520" y="278146"/>
                </a:lnTo>
                <a:lnTo>
                  <a:pt x="478652" y="239326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1181959" y="7687119"/>
            <a:ext cx="1260475" cy="481965"/>
          </a:xfrm>
          <a:custGeom>
            <a:avLst/>
            <a:gdLst/>
            <a:ahLst/>
            <a:cxnLst/>
            <a:rect l="l" t="t" r="r" b="b"/>
            <a:pathLst>
              <a:path w="1260475" h="481965">
                <a:moveTo>
                  <a:pt x="1259879" y="481688"/>
                </a:moveTo>
                <a:lnTo>
                  <a:pt x="1070644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061152" y="9324457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 h="0">
                <a:moveTo>
                  <a:pt x="0" y="0"/>
                </a:moveTo>
                <a:lnTo>
                  <a:pt x="262095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395097" y="9324457"/>
            <a:ext cx="263525" cy="287655"/>
          </a:xfrm>
          <a:custGeom>
            <a:avLst/>
            <a:gdLst/>
            <a:ahLst/>
            <a:cxnLst/>
            <a:rect l="l" t="t" r="r" b="b"/>
            <a:pathLst>
              <a:path w="263525" h="287654">
                <a:moveTo>
                  <a:pt x="0" y="0"/>
                </a:moveTo>
                <a:lnTo>
                  <a:pt x="263107" y="0"/>
                </a:lnTo>
                <a:lnTo>
                  <a:pt x="263107" y="287394"/>
                </a:lnTo>
                <a:lnTo>
                  <a:pt x="0" y="287394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61152" y="9324457"/>
            <a:ext cx="262255" cy="287655"/>
          </a:xfrm>
          <a:custGeom>
            <a:avLst/>
            <a:gdLst/>
            <a:ahLst/>
            <a:cxnLst/>
            <a:rect l="l" t="t" r="r" b="b"/>
            <a:pathLst>
              <a:path w="262254" h="287654">
                <a:moveTo>
                  <a:pt x="262095" y="287394"/>
                </a:moveTo>
                <a:lnTo>
                  <a:pt x="0" y="287394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61152" y="9373030"/>
            <a:ext cx="597535" cy="0"/>
          </a:xfrm>
          <a:custGeom>
            <a:avLst/>
            <a:gdLst/>
            <a:ahLst/>
            <a:cxnLst/>
            <a:rect l="l" t="t" r="r" b="b"/>
            <a:pathLst>
              <a:path w="597535" h="0">
                <a:moveTo>
                  <a:pt x="0" y="0"/>
                </a:moveTo>
                <a:lnTo>
                  <a:pt x="597051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515519" y="9163556"/>
            <a:ext cx="452755" cy="209550"/>
          </a:xfrm>
          <a:custGeom>
            <a:avLst/>
            <a:gdLst/>
            <a:ahLst/>
            <a:cxnLst/>
            <a:rect l="l" t="t" r="r" b="b"/>
            <a:pathLst>
              <a:path w="452754" h="209550">
                <a:moveTo>
                  <a:pt x="0" y="209473"/>
                </a:moveTo>
                <a:lnTo>
                  <a:pt x="221617" y="0"/>
                </a:lnTo>
                <a:lnTo>
                  <a:pt x="452342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4302817" y="9263739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 h="0">
                <a:moveTo>
                  <a:pt x="0" y="0"/>
                </a:moveTo>
                <a:lnTo>
                  <a:pt x="149768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4524434" y="9263739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4882665" y="9263739"/>
            <a:ext cx="149860" cy="154940"/>
          </a:xfrm>
          <a:custGeom>
            <a:avLst/>
            <a:gdLst/>
            <a:ahLst/>
            <a:cxnLst/>
            <a:rect l="l" t="t" r="r" b="b"/>
            <a:pathLst>
              <a:path w="149860" h="154940">
                <a:moveTo>
                  <a:pt x="0" y="0"/>
                </a:moveTo>
                <a:lnTo>
                  <a:pt x="149768" y="0"/>
                </a:lnTo>
                <a:lnTo>
                  <a:pt x="149768" y="154828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4882665" y="9490416"/>
            <a:ext cx="149860" cy="156210"/>
          </a:xfrm>
          <a:custGeom>
            <a:avLst/>
            <a:gdLst/>
            <a:ahLst/>
            <a:cxnLst/>
            <a:rect l="l" t="t" r="r" b="b"/>
            <a:pathLst>
              <a:path w="149860" h="156209">
                <a:moveTo>
                  <a:pt x="149768" y="0"/>
                </a:moveTo>
                <a:lnTo>
                  <a:pt x="149768" y="155840"/>
                </a:lnTo>
                <a:lnTo>
                  <a:pt x="0" y="15584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4524434" y="9646257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4302817" y="9490416"/>
            <a:ext cx="149860" cy="156210"/>
          </a:xfrm>
          <a:custGeom>
            <a:avLst/>
            <a:gdLst/>
            <a:ahLst/>
            <a:cxnLst/>
            <a:rect l="l" t="t" r="r" b="b"/>
            <a:pathLst>
              <a:path w="149860" h="156209">
                <a:moveTo>
                  <a:pt x="149768" y="155840"/>
                </a:moveTo>
                <a:lnTo>
                  <a:pt x="0" y="155840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4302817" y="9263739"/>
            <a:ext cx="0" cy="154940"/>
          </a:xfrm>
          <a:custGeom>
            <a:avLst/>
            <a:gdLst/>
            <a:ahLst/>
            <a:cxnLst/>
            <a:rect l="l" t="t" r="r" b="b"/>
            <a:pathLst>
              <a:path w="0" h="154940">
                <a:moveTo>
                  <a:pt x="0" y="154828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4302817" y="9311301"/>
            <a:ext cx="729615" cy="0"/>
          </a:xfrm>
          <a:custGeom>
            <a:avLst/>
            <a:gdLst/>
            <a:ahLst/>
            <a:cxnLst/>
            <a:rect l="l" t="t" r="r" b="b"/>
            <a:pathLst>
              <a:path w="729614" h="0">
                <a:moveTo>
                  <a:pt x="0" y="0"/>
                </a:moveTo>
                <a:lnTo>
                  <a:pt x="729616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4545685" y="9141293"/>
            <a:ext cx="353695" cy="170180"/>
          </a:xfrm>
          <a:custGeom>
            <a:avLst/>
            <a:gdLst/>
            <a:ahLst/>
            <a:cxnLst/>
            <a:rect l="l" t="t" r="r" b="b"/>
            <a:pathLst>
              <a:path w="353695" h="170179">
                <a:moveTo>
                  <a:pt x="0" y="170007"/>
                </a:moveTo>
                <a:lnTo>
                  <a:pt x="121434" y="0"/>
                </a:lnTo>
                <a:lnTo>
                  <a:pt x="353171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5583947" y="9263739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 h="0">
                <a:moveTo>
                  <a:pt x="0" y="0"/>
                </a:moveTo>
                <a:lnTo>
                  <a:pt x="149768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5805565" y="9263739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6163795" y="9263739"/>
            <a:ext cx="149860" cy="154940"/>
          </a:xfrm>
          <a:custGeom>
            <a:avLst/>
            <a:gdLst/>
            <a:ahLst/>
            <a:cxnLst/>
            <a:rect l="l" t="t" r="r" b="b"/>
            <a:pathLst>
              <a:path w="149860" h="154940">
                <a:moveTo>
                  <a:pt x="0" y="0"/>
                </a:moveTo>
                <a:lnTo>
                  <a:pt x="149768" y="0"/>
                </a:lnTo>
                <a:lnTo>
                  <a:pt x="149768" y="154828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6163795" y="9490416"/>
            <a:ext cx="149860" cy="156210"/>
          </a:xfrm>
          <a:custGeom>
            <a:avLst/>
            <a:gdLst/>
            <a:ahLst/>
            <a:cxnLst/>
            <a:rect l="l" t="t" r="r" b="b"/>
            <a:pathLst>
              <a:path w="149860" h="156209">
                <a:moveTo>
                  <a:pt x="149768" y="0"/>
                </a:moveTo>
                <a:lnTo>
                  <a:pt x="149768" y="155840"/>
                </a:lnTo>
                <a:lnTo>
                  <a:pt x="0" y="15584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5805565" y="9646257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5583947" y="9490416"/>
            <a:ext cx="149860" cy="156210"/>
          </a:xfrm>
          <a:custGeom>
            <a:avLst/>
            <a:gdLst/>
            <a:ahLst/>
            <a:cxnLst/>
            <a:rect l="l" t="t" r="r" b="b"/>
            <a:pathLst>
              <a:path w="149860" h="156209">
                <a:moveTo>
                  <a:pt x="149768" y="155840"/>
                </a:moveTo>
                <a:lnTo>
                  <a:pt x="0" y="155840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5583947" y="9263739"/>
            <a:ext cx="0" cy="154940"/>
          </a:xfrm>
          <a:custGeom>
            <a:avLst/>
            <a:gdLst/>
            <a:ahLst/>
            <a:cxnLst/>
            <a:rect l="l" t="t" r="r" b="b"/>
            <a:pathLst>
              <a:path w="0" h="154940">
                <a:moveTo>
                  <a:pt x="0" y="154828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5583947" y="9311301"/>
            <a:ext cx="729615" cy="0"/>
          </a:xfrm>
          <a:custGeom>
            <a:avLst/>
            <a:gdLst/>
            <a:ahLst/>
            <a:cxnLst/>
            <a:rect l="l" t="t" r="r" b="b"/>
            <a:pathLst>
              <a:path w="729614" h="0">
                <a:moveTo>
                  <a:pt x="0" y="0"/>
                </a:moveTo>
                <a:lnTo>
                  <a:pt x="729616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5826816" y="9141293"/>
            <a:ext cx="353695" cy="170180"/>
          </a:xfrm>
          <a:custGeom>
            <a:avLst/>
            <a:gdLst/>
            <a:ahLst/>
            <a:cxnLst/>
            <a:rect l="l" t="t" r="r" b="b"/>
            <a:pathLst>
              <a:path w="353695" h="170179">
                <a:moveTo>
                  <a:pt x="0" y="170007"/>
                </a:moveTo>
                <a:lnTo>
                  <a:pt x="122446" y="0"/>
                </a:lnTo>
                <a:lnTo>
                  <a:pt x="353171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5583947" y="9839539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 h="0">
                <a:moveTo>
                  <a:pt x="0" y="0"/>
                </a:moveTo>
                <a:lnTo>
                  <a:pt x="149768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5805565" y="9839539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6163795" y="9839539"/>
            <a:ext cx="149860" cy="156210"/>
          </a:xfrm>
          <a:custGeom>
            <a:avLst/>
            <a:gdLst/>
            <a:ahLst/>
            <a:cxnLst/>
            <a:rect l="l" t="t" r="r" b="b"/>
            <a:pathLst>
              <a:path w="149860" h="156209">
                <a:moveTo>
                  <a:pt x="0" y="0"/>
                </a:moveTo>
                <a:lnTo>
                  <a:pt x="149768" y="0"/>
                </a:lnTo>
                <a:lnTo>
                  <a:pt x="149768" y="15584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6163795" y="10066217"/>
            <a:ext cx="149860" cy="156210"/>
          </a:xfrm>
          <a:custGeom>
            <a:avLst/>
            <a:gdLst/>
            <a:ahLst/>
            <a:cxnLst/>
            <a:rect l="l" t="t" r="r" b="b"/>
            <a:pathLst>
              <a:path w="149860" h="156209">
                <a:moveTo>
                  <a:pt x="149768" y="0"/>
                </a:moveTo>
                <a:lnTo>
                  <a:pt x="149768" y="155840"/>
                </a:lnTo>
                <a:lnTo>
                  <a:pt x="0" y="15584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5805565" y="10222057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5583947" y="10066217"/>
            <a:ext cx="149860" cy="156210"/>
          </a:xfrm>
          <a:custGeom>
            <a:avLst/>
            <a:gdLst/>
            <a:ahLst/>
            <a:cxnLst/>
            <a:rect l="l" t="t" r="r" b="b"/>
            <a:pathLst>
              <a:path w="149860" h="156209">
                <a:moveTo>
                  <a:pt x="149768" y="155840"/>
                </a:moveTo>
                <a:lnTo>
                  <a:pt x="0" y="155840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5583947" y="9839539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15584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5583947" y="9887101"/>
            <a:ext cx="729615" cy="0"/>
          </a:xfrm>
          <a:custGeom>
            <a:avLst/>
            <a:gdLst/>
            <a:ahLst/>
            <a:cxnLst/>
            <a:rect l="l" t="t" r="r" b="b"/>
            <a:pathLst>
              <a:path w="729614" h="0">
                <a:moveTo>
                  <a:pt x="0" y="0"/>
                </a:moveTo>
                <a:lnTo>
                  <a:pt x="729616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5826816" y="9718106"/>
            <a:ext cx="353695" cy="169545"/>
          </a:xfrm>
          <a:custGeom>
            <a:avLst/>
            <a:gdLst/>
            <a:ahLst/>
            <a:cxnLst/>
            <a:rect l="l" t="t" r="r" b="b"/>
            <a:pathLst>
              <a:path w="353695" h="169545">
                <a:moveTo>
                  <a:pt x="0" y="168995"/>
                </a:moveTo>
                <a:lnTo>
                  <a:pt x="122446" y="0"/>
                </a:lnTo>
                <a:lnTo>
                  <a:pt x="353171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4302817" y="9839539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 h="0">
                <a:moveTo>
                  <a:pt x="0" y="0"/>
                </a:moveTo>
                <a:lnTo>
                  <a:pt x="149768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4524434" y="9839539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4882665" y="9839539"/>
            <a:ext cx="149860" cy="156210"/>
          </a:xfrm>
          <a:custGeom>
            <a:avLst/>
            <a:gdLst/>
            <a:ahLst/>
            <a:cxnLst/>
            <a:rect l="l" t="t" r="r" b="b"/>
            <a:pathLst>
              <a:path w="149860" h="156209">
                <a:moveTo>
                  <a:pt x="0" y="0"/>
                </a:moveTo>
                <a:lnTo>
                  <a:pt x="149768" y="0"/>
                </a:lnTo>
                <a:lnTo>
                  <a:pt x="149768" y="15584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4882665" y="10066217"/>
            <a:ext cx="149860" cy="156210"/>
          </a:xfrm>
          <a:custGeom>
            <a:avLst/>
            <a:gdLst/>
            <a:ahLst/>
            <a:cxnLst/>
            <a:rect l="l" t="t" r="r" b="b"/>
            <a:pathLst>
              <a:path w="149860" h="156209">
                <a:moveTo>
                  <a:pt x="149768" y="0"/>
                </a:moveTo>
                <a:lnTo>
                  <a:pt x="149768" y="155840"/>
                </a:lnTo>
                <a:lnTo>
                  <a:pt x="0" y="15584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4524434" y="10222057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4302817" y="10066217"/>
            <a:ext cx="149860" cy="156210"/>
          </a:xfrm>
          <a:custGeom>
            <a:avLst/>
            <a:gdLst/>
            <a:ahLst/>
            <a:cxnLst/>
            <a:rect l="l" t="t" r="r" b="b"/>
            <a:pathLst>
              <a:path w="149860" h="156209">
                <a:moveTo>
                  <a:pt x="149768" y="155840"/>
                </a:moveTo>
                <a:lnTo>
                  <a:pt x="0" y="155840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4302817" y="9839539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15584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4302817" y="9887101"/>
            <a:ext cx="729615" cy="0"/>
          </a:xfrm>
          <a:custGeom>
            <a:avLst/>
            <a:gdLst/>
            <a:ahLst/>
            <a:cxnLst/>
            <a:rect l="l" t="t" r="r" b="b"/>
            <a:pathLst>
              <a:path w="729614" h="0">
                <a:moveTo>
                  <a:pt x="0" y="0"/>
                </a:moveTo>
                <a:lnTo>
                  <a:pt x="729616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4545685" y="9718106"/>
            <a:ext cx="353695" cy="169545"/>
          </a:xfrm>
          <a:custGeom>
            <a:avLst/>
            <a:gdLst/>
            <a:ahLst/>
            <a:cxnLst/>
            <a:rect l="l" t="t" r="r" b="b"/>
            <a:pathLst>
              <a:path w="353695" h="169545">
                <a:moveTo>
                  <a:pt x="0" y="168995"/>
                </a:moveTo>
                <a:lnTo>
                  <a:pt x="121434" y="0"/>
                </a:lnTo>
                <a:lnTo>
                  <a:pt x="353171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6760847" y="9263739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 h="0">
                <a:moveTo>
                  <a:pt x="0" y="0"/>
                </a:moveTo>
                <a:lnTo>
                  <a:pt x="196318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7029014" y="9263739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7387245" y="9263739"/>
            <a:ext cx="196850" cy="286385"/>
          </a:xfrm>
          <a:custGeom>
            <a:avLst/>
            <a:gdLst/>
            <a:ahLst/>
            <a:cxnLst/>
            <a:rect l="l" t="t" r="r" b="b"/>
            <a:pathLst>
              <a:path w="196850" h="286384">
                <a:moveTo>
                  <a:pt x="0" y="0"/>
                </a:moveTo>
                <a:lnTo>
                  <a:pt x="196318" y="0"/>
                </a:lnTo>
                <a:lnTo>
                  <a:pt x="196318" y="28638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7583563" y="9621970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0"/>
                </a:moveTo>
                <a:lnTo>
                  <a:pt x="0" y="287394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7387245" y="9980201"/>
            <a:ext cx="196850" cy="287655"/>
          </a:xfrm>
          <a:custGeom>
            <a:avLst/>
            <a:gdLst/>
            <a:ahLst/>
            <a:cxnLst/>
            <a:rect l="l" t="t" r="r" b="b"/>
            <a:pathLst>
              <a:path w="196850" h="287654">
                <a:moveTo>
                  <a:pt x="196318" y="0"/>
                </a:moveTo>
                <a:lnTo>
                  <a:pt x="196318" y="287394"/>
                </a:lnTo>
                <a:lnTo>
                  <a:pt x="0" y="287394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6760847" y="9980201"/>
            <a:ext cx="196850" cy="287655"/>
          </a:xfrm>
          <a:custGeom>
            <a:avLst/>
            <a:gdLst/>
            <a:ahLst/>
            <a:cxnLst/>
            <a:rect l="l" t="t" r="r" b="b"/>
            <a:pathLst>
              <a:path w="196850" h="287654">
                <a:moveTo>
                  <a:pt x="196318" y="287394"/>
                </a:moveTo>
                <a:lnTo>
                  <a:pt x="0" y="287394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6760847" y="9621970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6760847" y="926373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6760847" y="9311301"/>
            <a:ext cx="822960" cy="0"/>
          </a:xfrm>
          <a:custGeom>
            <a:avLst/>
            <a:gdLst/>
            <a:ahLst/>
            <a:cxnLst/>
            <a:rect l="l" t="t" r="r" b="b"/>
            <a:pathLst>
              <a:path w="822959" h="0">
                <a:moveTo>
                  <a:pt x="0" y="0"/>
                </a:moveTo>
                <a:lnTo>
                  <a:pt x="822716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7035086" y="9141293"/>
            <a:ext cx="369570" cy="170180"/>
          </a:xfrm>
          <a:custGeom>
            <a:avLst/>
            <a:gdLst/>
            <a:ahLst/>
            <a:cxnLst/>
            <a:rect l="l" t="t" r="r" b="b"/>
            <a:pathLst>
              <a:path w="369570" h="170179">
                <a:moveTo>
                  <a:pt x="0" y="170007"/>
                </a:moveTo>
                <a:lnTo>
                  <a:pt x="137625" y="0"/>
                </a:lnTo>
                <a:lnTo>
                  <a:pt x="369362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8241331" y="9085636"/>
            <a:ext cx="172085" cy="0"/>
          </a:xfrm>
          <a:custGeom>
            <a:avLst/>
            <a:gdLst/>
            <a:ahLst/>
            <a:cxnLst/>
            <a:rect l="l" t="t" r="r" b="b"/>
            <a:pathLst>
              <a:path w="172084" h="0">
                <a:moveTo>
                  <a:pt x="0" y="0"/>
                </a:moveTo>
                <a:lnTo>
                  <a:pt x="172031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8485212" y="8882233"/>
            <a:ext cx="172085" cy="203835"/>
          </a:xfrm>
          <a:custGeom>
            <a:avLst/>
            <a:gdLst/>
            <a:ahLst/>
            <a:cxnLst/>
            <a:rect l="l" t="t" r="r" b="b"/>
            <a:pathLst>
              <a:path w="172084" h="203834">
                <a:moveTo>
                  <a:pt x="0" y="203402"/>
                </a:moveTo>
                <a:lnTo>
                  <a:pt x="172031" y="203402"/>
                </a:lnTo>
                <a:lnTo>
                  <a:pt x="172031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8485212" y="8607995"/>
            <a:ext cx="172085" cy="202565"/>
          </a:xfrm>
          <a:custGeom>
            <a:avLst/>
            <a:gdLst/>
            <a:ahLst/>
            <a:cxnLst/>
            <a:rect l="l" t="t" r="r" b="b"/>
            <a:pathLst>
              <a:path w="172084" h="202565">
                <a:moveTo>
                  <a:pt x="172031" y="202390"/>
                </a:moveTo>
                <a:lnTo>
                  <a:pt x="172031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8241331" y="8607995"/>
            <a:ext cx="172085" cy="202565"/>
          </a:xfrm>
          <a:custGeom>
            <a:avLst/>
            <a:gdLst/>
            <a:ahLst/>
            <a:cxnLst/>
            <a:rect l="l" t="t" r="r" b="b"/>
            <a:pathLst>
              <a:path w="172084" h="202565">
                <a:moveTo>
                  <a:pt x="172031" y="0"/>
                </a:moveTo>
                <a:lnTo>
                  <a:pt x="0" y="0"/>
                </a:lnTo>
                <a:lnTo>
                  <a:pt x="0" y="20239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8241331" y="8882233"/>
            <a:ext cx="0" cy="203835"/>
          </a:xfrm>
          <a:custGeom>
            <a:avLst/>
            <a:gdLst/>
            <a:ahLst/>
            <a:cxnLst/>
            <a:rect l="l" t="t" r="r" b="b"/>
            <a:pathLst>
              <a:path w="0" h="203834">
                <a:moveTo>
                  <a:pt x="0" y="0"/>
                </a:moveTo>
                <a:lnTo>
                  <a:pt x="0" y="20340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8241331" y="8655556"/>
            <a:ext cx="415925" cy="0"/>
          </a:xfrm>
          <a:custGeom>
            <a:avLst/>
            <a:gdLst/>
            <a:ahLst/>
            <a:cxnLst/>
            <a:rect l="l" t="t" r="r" b="b"/>
            <a:pathLst>
              <a:path w="415925" h="0">
                <a:moveTo>
                  <a:pt x="0" y="0"/>
                </a:moveTo>
                <a:lnTo>
                  <a:pt x="415912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8379969" y="8485549"/>
            <a:ext cx="301625" cy="170180"/>
          </a:xfrm>
          <a:custGeom>
            <a:avLst/>
            <a:gdLst/>
            <a:ahLst/>
            <a:cxnLst/>
            <a:rect l="l" t="t" r="r" b="b"/>
            <a:pathLst>
              <a:path w="301625" h="170179">
                <a:moveTo>
                  <a:pt x="0" y="170007"/>
                </a:moveTo>
                <a:lnTo>
                  <a:pt x="69824" y="0"/>
                </a:lnTo>
                <a:lnTo>
                  <a:pt x="301561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7587611" y="8817469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5" h="0">
                <a:moveTo>
                  <a:pt x="0" y="0"/>
                </a:moveTo>
                <a:lnTo>
                  <a:pt x="177091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7835539" y="8817469"/>
            <a:ext cx="177165" cy="239395"/>
          </a:xfrm>
          <a:custGeom>
            <a:avLst/>
            <a:gdLst/>
            <a:ahLst/>
            <a:cxnLst/>
            <a:rect l="l" t="t" r="r" b="b"/>
            <a:pathLst>
              <a:path w="177165" h="239395">
                <a:moveTo>
                  <a:pt x="0" y="0"/>
                </a:moveTo>
                <a:lnTo>
                  <a:pt x="177091" y="0"/>
                </a:lnTo>
                <a:lnTo>
                  <a:pt x="177091" y="238820"/>
                </a:lnTo>
                <a:lnTo>
                  <a:pt x="0" y="23882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7587611" y="8817469"/>
            <a:ext cx="177165" cy="239395"/>
          </a:xfrm>
          <a:custGeom>
            <a:avLst/>
            <a:gdLst/>
            <a:ahLst/>
            <a:cxnLst/>
            <a:rect l="l" t="t" r="r" b="b"/>
            <a:pathLst>
              <a:path w="177165" h="239395">
                <a:moveTo>
                  <a:pt x="177091" y="238820"/>
                </a:moveTo>
                <a:lnTo>
                  <a:pt x="0" y="238820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7587611" y="8865030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 h="0">
                <a:moveTo>
                  <a:pt x="0" y="0"/>
                </a:moveTo>
                <a:lnTo>
                  <a:pt x="425019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7729284" y="8696035"/>
            <a:ext cx="302895" cy="169545"/>
          </a:xfrm>
          <a:custGeom>
            <a:avLst/>
            <a:gdLst/>
            <a:ahLst/>
            <a:cxnLst/>
            <a:rect l="l" t="t" r="r" b="b"/>
            <a:pathLst>
              <a:path w="302895" h="169545">
                <a:moveTo>
                  <a:pt x="0" y="168995"/>
                </a:moveTo>
                <a:lnTo>
                  <a:pt x="70836" y="0"/>
                </a:lnTo>
                <a:lnTo>
                  <a:pt x="302573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6831683" y="11277523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 h="0">
                <a:moveTo>
                  <a:pt x="0" y="0"/>
                </a:moveTo>
                <a:lnTo>
                  <a:pt x="16596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7069492" y="11277523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4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7427723" y="11277523"/>
            <a:ext cx="167005" cy="179705"/>
          </a:xfrm>
          <a:custGeom>
            <a:avLst/>
            <a:gdLst/>
            <a:ahLst/>
            <a:cxnLst/>
            <a:rect l="l" t="t" r="r" b="b"/>
            <a:pathLst>
              <a:path w="167004" h="179704">
                <a:moveTo>
                  <a:pt x="0" y="0"/>
                </a:moveTo>
                <a:lnTo>
                  <a:pt x="166971" y="0"/>
                </a:lnTo>
                <a:lnTo>
                  <a:pt x="166971" y="179115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427723" y="11528487"/>
            <a:ext cx="167005" cy="179705"/>
          </a:xfrm>
          <a:custGeom>
            <a:avLst/>
            <a:gdLst/>
            <a:ahLst/>
            <a:cxnLst/>
            <a:rect l="l" t="t" r="r" b="b"/>
            <a:pathLst>
              <a:path w="167004" h="179704">
                <a:moveTo>
                  <a:pt x="166971" y="0"/>
                </a:moveTo>
                <a:lnTo>
                  <a:pt x="166971" y="179115"/>
                </a:lnTo>
                <a:lnTo>
                  <a:pt x="0" y="179115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069492" y="11707602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4" h="0">
                <a:moveTo>
                  <a:pt x="287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6831683" y="11528487"/>
            <a:ext cx="166370" cy="179705"/>
          </a:xfrm>
          <a:custGeom>
            <a:avLst/>
            <a:gdLst/>
            <a:ahLst/>
            <a:cxnLst/>
            <a:rect l="l" t="t" r="r" b="b"/>
            <a:pathLst>
              <a:path w="166370" h="179704">
                <a:moveTo>
                  <a:pt x="165960" y="179115"/>
                </a:moveTo>
                <a:lnTo>
                  <a:pt x="0" y="179115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31683" y="11277523"/>
            <a:ext cx="0" cy="179705"/>
          </a:xfrm>
          <a:custGeom>
            <a:avLst/>
            <a:gdLst/>
            <a:ahLst/>
            <a:cxnLst/>
            <a:rect l="l" t="t" r="r" b="b"/>
            <a:pathLst>
              <a:path w="0" h="179704">
                <a:moveTo>
                  <a:pt x="0" y="179115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831683" y="11325084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 h="0">
                <a:moveTo>
                  <a:pt x="0" y="0"/>
                </a:moveTo>
                <a:lnTo>
                  <a:pt x="763011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7085683" y="11155077"/>
            <a:ext cx="359410" cy="170180"/>
          </a:xfrm>
          <a:custGeom>
            <a:avLst/>
            <a:gdLst/>
            <a:ahLst/>
            <a:cxnLst/>
            <a:rect l="l" t="t" r="r" b="b"/>
            <a:pathLst>
              <a:path w="359409" h="170179">
                <a:moveTo>
                  <a:pt x="0" y="170007"/>
                </a:moveTo>
                <a:lnTo>
                  <a:pt x="127505" y="0"/>
                </a:lnTo>
                <a:lnTo>
                  <a:pt x="359242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43835" y="11356454"/>
            <a:ext cx="226695" cy="0"/>
          </a:xfrm>
          <a:custGeom>
            <a:avLst/>
            <a:gdLst/>
            <a:ahLst/>
            <a:cxnLst/>
            <a:rect l="l" t="t" r="r" b="b"/>
            <a:pathLst>
              <a:path w="226695" h="0">
                <a:moveTo>
                  <a:pt x="0" y="0"/>
                </a:moveTo>
                <a:lnTo>
                  <a:pt x="226677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6042361" y="11356454"/>
            <a:ext cx="226695" cy="239395"/>
          </a:xfrm>
          <a:custGeom>
            <a:avLst/>
            <a:gdLst/>
            <a:ahLst/>
            <a:cxnLst/>
            <a:rect l="l" t="t" r="r" b="b"/>
            <a:pathLst>
              <a:path w="226695" h="239395">
                <a:moveTo>
                  <a:pt x="0" y="0"/>
                </a:moveTo>
                <a:lnTo>
                  <a:pt x="226677" y="0"/>
                </a:lnTo>
                <a:lnTo>
                  <a:pt x="226677" y="238820"/>
                </a:lnTo>
                <a:lnTo>
                  <a:pt x="0" y="23882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743835" y="11356454"/>
            <a:ext cx="226695" cy="239395"/>
          </a:xfrm>
          <a:custGeom>
            <a:avLst/>
            <a:gdLst/>
            <a:ahLst/>
            <a:cxnLst/>
            <a:rect l="l" t="t" r="r" b="b"/>
            <a:pathLst>
              <a:path w="226695" h="239395">
                <a:moveTo>
                  <a:pt x="226677" y="238820"/>
                </a:moveTo>
                <a:lnTo>
                  <a:pt x="0" y="238820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5743835" y="11404017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 h="0">
                <a:moveTo>
                  <a:pt x="0" y="0"/>
                </a:moveTo>
                <a:lnTo>
                  <a:pt x="525202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5918903" y="11235021"/>
            <a:ext cx="318770" cy="169545"/>
          </a:xfrm>
          <a:custGeom>
            <a:avLst/>
            <a:gdLst/>
            <a:ahLst/>
            <a:cxnLst/>
            <a:rect l="l" t="t" r="r" b="b"/>
            <a:pathLst>
              <a:path w="318770" h="169545">
                <a:moveTo>
                  <a:pt x="0" y="168995"/>
                </a:moveTo>
                <a:lnTo>
                  <a:pt x="87027" y="0"/>
                </a:lnTo>
                <a:lnTo>
                  <a:pt x="318764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4502171" y="11304845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 h="0">
                <a:moveTo>
                  <a:pt x="0" y="0"/>
                </a:moveTo>
                <a:lnTo>
                  <a:pt x="28537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4859390" y="11304845"/>
            <a:ext cx="285750" cy="335280"/>
          </a:xfrm>
          <a:custGeom>
            <a:avLst/>
            <a:gdLst/>
            <a:ahLst/>
            <a:cxnLst/>
            <a:rect l="l" t="t" r="r" b="b"/>
            <a:pathLst>
              <a:path w="285750" h="335279">
                <a:moveTo>
                  <a:pt x="0" y="0"/>
                </a:moveTo>
                <a:lnTo>
                  <a:pt x="285370" y="0"/>
                </a:lnTo>
                <a:lnTo>
                  <a:pt x="285370" y="334955"/>
                </a:lnTo>
                <a:lnTo>
                  <a:pt x="0" y="334955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4502171" y="11304845"/>
            <a:ext cx="285750" cy="335280"/>
          </a:xfrm>
          <a:custGeom>
            <a:avLst/>
            <a:gdLst/>
            <a:ahLst/>
            <a:cxnLst/>
            <a:rect l="l" t="t" r="r" b="b"/>
            <a:pathLst>
              <a:path w="285750" h="335279">
                <a:moveTo>
                  <a:pt x="285370" y="334955"/>
                </a:moveTo>
                <a:lnTo>
                  <a:pt x="0" y="334955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4502171" y="11352407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 h="0">
                <a:moveTo>
                  <a:pt x="0" y="0"/>
                </a:moveTo>
                <a:lnTo>
                  <a:pt x="642589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4716705" y="11182399"/>
            <a:ext cx="338455" cy="170180"/>
          </a:xfrm>
          <a:custGeom>
            <a:avLst/>
            <a:gdLst/>
            <a:ahLst/>
            <a:cxnLst/>
            <a:rect l="l" t="t" r="r" b="b"/>
            <a:pathLst>
              <a:path w="338454" h="170179">
                <a:moveTo>
                  <a:pt x="0" y="170007"/>
                </a:moveTo>
                <a:lnTo>
                  <a:pt x="106254" y="0"/>
                </a:lnTo>
                <a:lnTo>
                  <a:pt x="337991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3283782" y="11285618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 h="0">
                <a:moveTo>
                  <a:pt x="0" y="0"/>
                </a:moveTo>
                <a:lnTo>
                  <a:pt x="28537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3641001" y="11285618"/>
            <a:ext cx="285750" cy="156210"/>
          </a:xfrm>
          <a:custGeom>
            <a:avLst/>
            <a:gdLst/>
            <a:ahLst/>
            <a:cxnLst/>
            <a:rect l="l" t="t" r="r" b="b"/>
            <a:pathLst>
              <a:path w="285750" h="156209">
                <a:moveTo>
                  <a:pt x="0" y="0"/>
                </a:moveTo>
                <a:lnTo>
                  <a:pt x="285370" y="0"/>
                </a:lnTo>
                <a:lnTo>
                  <a:pt x="285370" y="15584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3641001" y="11513307"/>
            <a:ext cx="285750" cy="154940"/>
          </a:xfrm>
          <a:custGeom>
            <a:avLst/>
            <a:gdLst/>
            <a:ahLst/>
            <a:cxnLst/>
            <a:rect l="l" t="t" r="r" b="b"/>
            <a:pathLst>
              <a:path w="285750" h="154940">
                <a:moveTo>
                  <a:pt x="285370" y="0"/>
                </a:moveTo>
                <a:lnTo>
                  <a:pt x="285370" y="154828"/>
                </a:lnTo>
                <a:lnTo>
                  <a:pt x="0" y="154828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3283782" y="11513307"/>
            <a:ext cx="285750" cy="154940"/>
          </a:xfrm>
          <a:custGeom>
            <a:avLst/>
            <a:gdLst/>
            <a:ahLst/>
            <a:cxnLst/>
            <a:rect l="l" t="t" r="r" b="b"/>
            <a:pathLst>
              <a:path w="285750" h="154940">
                <a:moveTo>
                  <a:pt x="285370" y="154828"/>
                </a:moveTo>
                <a:lnTo>
                  <a:pt x="0" y="154828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3283782" y="11285618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15584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283782" y="11334191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 h="0">
                <a:moveTo>
                  <a:pt x="0" y="0"/>
                </a:moveTo>
                <a:lnTo>
                  <a:pt x="642589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3498315" y="11164184"/>
            <a:ext cx="339090" cy="170180"/>
          </a:xfrm>
          <a:custGeom>
            <a:avLst/>
            <a:gdLst/>
            <a:ahLst/>
            <a:cxnLst/>
            <a:rect l="l" t="t" r="r" b="b"/>
            <a:pathLst>
              <a:path w="339089" h="170179">
                <a:moveTo>
                  <a:pt x="0" y="170007"/>
                </a:moveTo>
                <a:lnTo>
                  <a:pt x="107266" y="0"/>
                </a:lnTo>
                <a:lnTo>
                  <a:pt x="339003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2979184" y="9803110"/>
            <a:ext cx="166370" cy="0"/>
          </a:xfrm>
          <a:custGeom>
            <a:avLst/>
            <a:gdLst/>
            <a:ahLst/>
            <a:cxnLst/>
            <a:rect l="l" t="t" r="r" b="b"/>
            <a:pathLst>
              <a:path w="166369" h="0">
                <a:moveTo>
                  <a:pt x="0" y="0"/>
                </a:moveTo>
                <a:lnTo>
                  <a:pt x="16596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3216993" y="9803110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3575224" y="9803110"/>
            <a:ext cx="167005" cy="142875"/>
          </a:xfrm>
          <a:custGeom>
            <a:avLst/>
            <a:gdLst/>
            <a:ahLst/>
            <a:cxnLst/>
            <a:rect l="l" t="t" r="r" b="b"/>
            <a:pathLst>
              <a:path w="167004" h="142875">
                <a:moveTo>
                  <a:pt x="0" y="0"/>
                </a:moveTo>
                <a:lnTo>
                  <a:pt x="166971" y="0"/>
                </a:lnTo>
                <a:lnTo>
                  <a:pt x="166971" y="142685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3575224" y="10017643"/>
            <a:ext cx="167005" cy="144145"/>
          </a:xfrm>
          <a:custGeom>
            <a:avLst/>
            <a:gdLst/>
            <a:ahLst/>
            <a:cxnLst/>
            <a:rect l="l" t="t" r="r" b="b"/>
            <a:pathLst>
              <a:path w="167004" h="144145">
                <a:moveTo>
                  <a:pt x="166971" y="0"/>
                </a:moveTo>
                <a:lnTo>
                  <a:pt x="166971" y="143697"/>
                </a:lnTo>
                <a:lnTo>
                  <a:pt x="0" y="143697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3216993" y="10161341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2979184" y="10017643"/>
            <a:ext cx="166370" cy="144145"/>
          </a:xfrm>
          <a:custGeom>
            <a:avLst/>
            <a:gdLst/>
            <a:ahLst/>
            <a:cxnLst/>
            <a:rect l="l" t="t" r="r" b="b"/>
            <a:pathLst>
              <a:path w="166369" h="144145">
                <a:moveTo>
                  <a:pt x="165960" y="143697"/>
                </a:moveTo>
                <a:lnTo>
                  <a:pt x="0" y="143697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2979184" y="9803110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2979184" y="9850671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 h="0">
                <a:moveTo>
                  <a:pt x="0" y="0"/>
                </a:moveTo>
                <a:lnTo>
                  <a:pt x="763011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3233184" y="9680663"/>
            <a:ext cx="359410" cy="170180"/>
          </a:xfrm>
          <a:custGeom>
            <a:avLst/>
            <a:gdLst/>
            <a:ahLst/>
            <a:cxnLst/>
            <a:rect l="l" t="t" r="r" b="b"/>
            <a:pathLst>
              <a:path w="359410" h="170179">
                <a:moveTo>
                  <a:pt x="0" y="170007"/>
                </a:moveTo>
                <a:lnTo>
                  <a:pt x="127505" y="0"/>
                </a:lnTo>
                <a:lnTo>
                  <a:pt x="359242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2688754" y="9518751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 h="0">
                <a:moveTo>
                  <a:pt x="0" y="0"/>
                </a:moveTo>
                <a:lnTo>
                  <a:pt x="177091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2937694" y="9303205"/>
            <a:ext cx="177165" cy="215900"/>
          </a:xfrm>
          <a:custGeom>
            <a:avLst/>
            <a:gdLst/>
            <a:ahLst/>
            <a:cxnLst/>
            <a:rect l="l" t="t" r="r" b="b"/>
            <a:pathLst>
              <a:path w="177164" h="215900">
                <a:moveTo>
                  <a:pt x="0" y="215545"/>
                </a:moveTo>
                <a:lnTo>
                  <a:pt x="177091" y="215545"/>
                </a:lnTo>
                <a:lnTo>
                  <a:pt x="177091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3114786" y="8944974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2937694" y="8658593"/>
            <a:ext cx="177165" cy="214629"/>
          </a:xfrm>
          <a:custGeom>
            <a:avLst/>
            <a:gdLst/>
            <a:ahLst/>
            <a:cxnLst/>
            <a:rect l="l" t="t" r="r" b="b"/>
            <a:pathLst>
              <a:path w="177164" h="214629">
                <a:moveTo>
                  <a:pt x="177091" y="214533"/>
                </a:moveTo>
                <a:lnTo>
                  <a:pt x="177091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2688754" y="8658593"/>
            <a:ext cx="177165" cy="214629"/>
          </a:xfrm>
          <a:custGeom>
            <a:avLst/>
            <a:gdLst/>
            <a:ahLst/>
            <a:cxnLst/>
            <a:rect l="l" t="t" r="r" b="b"/>
            <a:pathLst>
              <a:path w="177164" h="214629">
                <a:moveTo>
                  <a:pt x="177091" y="0"/>
                </a:moveTo>
                <a:lnTo>
                  <a:pt x="0" y="0"/>
                </a:lnTo>
                <a:lnTo>
                  <a:pt x="0" y="214533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2688754" y="8944974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0"/>
                </a:moveTo>
                <a:lnTo>
                  <a:pt x="0" y="287394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2688754" y="9303205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0"/>
                </a:moveTo>
                <a:lnTo>
                  <a:pt x="0" y="215545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2688754" y="8706154"/>
            <a:ext cx="426084" cy="0"/>
          </a:xfrm>
          <a:custGeom>
            <a:avLst/>
            <a:gdLst/>
            <a:ahLst/>
            <a:cxnLst/>
            <a:rect l="l" t="t" r="r" b="b"/>
            <a:pathLst>
              <a:path w="426085" h="0">
                <a:moveTo>
                  <a:pt x="0" y="0"/>
                </a:moveTo>
                <a:lnTo>
                  <a:pt x="426031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2831439" y="8536146"/>
            <a:ext cx="302895" cy="170180"/>
          </a:xfrm>
          <a:custGeom>
            <a:avLst/>
            <a:gdLst/>
            <a:ahLst/>
            <a:cxnLst/>
            <a:rect l="l" t="t" r="r" b="b"/>
            <a:pathLst>
              <a:path w="302894" h="170179">
                <a:moveTo>
                  <a:pt x="0" y="170007"/>
                </a:moveTo>
                <a:lnTo>
                  <a:pt x="70836" y="0"/>
                </a:lnTo>
                <a:lnTo>
                  <a:pt x="302573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4393892" y="7972490"/>
            <a:ext cx="226695" cy="0"/>
          </a:xfrm>
          <a:custGeom>
            <a:avLst/>
            <a:gdLst/>
            <a:ahLst/>
            <a:cxnLst/>
            <a:rect l="l" t="t" r="r" b="b"/>
            <a:pathLst>
              <a:path w="226695" h="0">
                <a:moveTo>
                  <a:pt x="0" y="0"/>
                </a:moveTo>
                <a:lnTo>
                  <a:pt x="226677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4691406" y="7972490"/>
            <a:ext cx="226695" cy="276860"/>
          </a:xfrm>
          <a:custGeom>
            <a:avLst/>
            <a:gdLst/>
            <a:ahLst/>
            <a:cxnLst/>
            <a:rect l="l" t="t" r="r" b="b"/>
            <a:pathLst>
              <a:path w="226695" h="276859">
                <a:moveTo>
                  <a:pt x="0" y="0"/>
                </a:moveTo>
                <a:lnTo>
                  <a:pt x="226677" y="0"/>
                </a:lnTo>
                <a:lnTo>
                  <a:pt x="226677" y="276262"/>
                </a:lnTo>
                <a:lnTo>
                  <a:pt x="0" y="27626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4393892" y="7972490"/>
            <a:ext cx="226695" cy="276860"/>
          </a:xfrm>
          <a:custGeom>
            <a:avLst/>
            <a:gdLst/>
            <a:ahLst/>
            <a:cxnLst/>
            <a:rect l="l" t="t" r="r" b="b"/>
            <a:pathLst>
              <a:path w="226695" h="276859">
                <a:moveTo>
                  <a:pt x="226677" y="276262"/>
                </a:moveTo>
                <a:lnTo>
                  <a:pt x="0" y="276262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4393892" y="8020051"/>
            <a:ext cx="524510" cy="0"/>
          </a:xfrm>
          <a:custGeom>
            <a:avLst/>
            <a:gdLst/>
            <a:ahLst/>
            <a:cxnLst/>
            <a:rect l="l" t="t" r="r" b="b"/>
            <a:pathLst>
              <a:path w="524510" h="0">
                <a:moveTo>
                  <a:pt x="0" y="0"/>
                </a:moveTo>
                <a:lnTo>
                  <a:pt x="52419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4568960" y="7850043"/>
            <a:ext cx="318770" cy="170180"/>
          </a:xfrm>
          <a:custGeom>
            <a:avLst/>
            <a:gdLst/>
            <a:ahLst/>
            <a:cxnLst/>
            <a:rect l="l" t="t" r="r" b="b"/>
            <a:pathLst>
              <a:path w="318770" h="170179">
                <a:moveTo>
                  <a:pt x="0" y="170007"/>
                </a:moveTo>
                <a:lnTo>
                  <a:pt x="87027" y="0"/>
                </a:lnTo>
                <a:lnTo>
                  <a:pt x="318764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8942614" y="9891149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 h="0">
                <a:moveTo>
                  <a:pt x="0" y="0"/>
                </a:moveTo>
                <a:lnTo>
                  <a:pt x="196318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9210781" y="9891149"/>
            <a:ext cx="196850" cy="335280"/>
          </a:xfrm>
          <a:custGeom>
            <a:avLst/>
            <a:gdLst/>
            <a:ahLst/>
            <a:cxnLst/>
            <a:rect l="l" t="t" r="r" b="b"/>
            <a:pathLst>
              <a:path w="196850" h="335279">
                <a:moveTo>
                  <a:pt x="0" y="0"/>
                </a:moveTo>
                <a:lnTo>
                  <a:pt x="196318" y="0"/>
                </a:lnTo>
                <a:lnTo>
                  <a:pt x="196318" y="334955"/>
                </a:lnTo>
                <a:lnTo>
                  <a:pt x="0" y="334955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8942614" y="9891149"/>
            <a:ext cx="196850" cy="335280"/>
          </a:xfrm>
          <a:custGeom>
            <a:avLst/>
            <a:gdLst/>
            <a:ahLst/>
            <a:cxnLst/>
            <a:rect l="l" t="t" r="r" b="b"/>
            <a:pathLst>
              <a:path w="196850" h="335279">
                <a:moveTo>
                  <a:pt x="196318" y="334955"/>
                </a:moveTo>
                <a:lnTo>
                  <a:pt x="0" y="334955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8942614" y="9938711"/>
            <a:ext cx="464820" cy="0"/>
          </a:xfrm>
          <a:custGeom>
            <a:avLst/>
            <a:gdLst/>
            <a:ahLst/>
            <a:cxnLst/>
            <a:rect l="l" t="t" r="r" b="b"/>
            <a:pathLst>
              <a:path w="464820" h="0">
                <a:moveTo>
                  <a:pt x="0" y="0"/>
                </a:moveTo>
                <a:lnTo>
                  <a:pt x="464485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9097443" y="9769715"/>
            <a:ext cx="309245" cy="169545"/>
          </a:xfrm>
          <a:custGeom>
            <a:avLst/>
            <a:gdLst/>
            <a:ahLst/>
            <a:cxnLst/>
            <a:rect l="l" t="t" r="r" b="b"/>
            <a:pathLst>
              <a:path w="309245" h="169545">
                <a:moveTo>
                  <a:pt x="0" y="168995"/>
                </a:moveTo>
                <a:lnTo>
                  <a:pt x="76908" y="0"/>
                </a:lnTo>
                <a:lnTo>
                  <a:pt x="308645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1869074" y="11356454"/>
            <a:ext cx="226695" cy="0"/>
          </a:xfrm>
          <a:custGeom>
            <a:avLst/>
            <a:gdLst/>
            <a:ahLst/>
            <a:cxnLst/>
            <a:rect l="l" t="t" r="r" b="b"/>
            <a:pathLst>
              <a:path w="226694" h="0">
                <a:moveTo>
                  <a:pt x="0" y="0"/>
                </a:moveTo>
                <a:lnTo>
                  <a:pt x="226677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2167599" y="11356454"/>
            <a:ext cx="226060" cy="287655"/>
          </a:xfrm>
          <a:custGeom>
            <a:avLst/>
            <a:gdLst/>
            <a:ahLst/>
            <a:cxnLst/>
            <a:rect l="l" t="t" r="r" b="b"/>
            <a:pathLst>
              <a:path w="226060" h="287654">
                <a:moveTo>
                  <a:pt x="0" y="0"/>
                </a:moveTo>
                <a:lnTo>
                  <a:pt x="225665" y="0"/>
                </a:lnTo>
                <a:lnTo>
                  <a:pt x="225665" y="287394"/>
                </a:lnTo>
                <a:lnTo>
                  <a:pt x="0" y="287394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1869074" y="11356454"/>
            <a:ext cx="226695" cy="287655"/>
          </a:xfrm>
          <a:custGeom>
            <a:avLst/>
            <a:gdLst/>
            <a:ahLst/>
            <a:cxnLst/>
            <a:rect l="l" t="t" r="r" b="b"/>
            <a:pathLst>
              <a:path w="226694" h="287654">
                <a:moveTo>
                  <a:pt x="226677" y="287394"/>
                </a:moveTo>
                <a:lnTo>
                  <a:pt x="0" y="287394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1869074" y="11404017"/>
            <a:ext cx="524510" cy="0"/>
          </a:xfrm>
          <a:custGeom>
            <a:avLst/>
            <a:gdLst/>
            <a:ahLst/>
            <a:cxnLst/>
            <a:rect l="l" t="t" r="r" b="b"/>
            <a:pathLst>
              <a:path w="524510" h="0">
                <a:moveTo>
                  <a:pt x="0" y="0"/>
                </a:moveTo>
                <a:lnTo>
                  <a:pt x="52419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044141" y="11235021"/>
            <a:ext cx="318770" cy="169545"/>
          </a:xfrm>
          <a:custGeom>
            <a:avLst/>
            <a:gdLst/>
            <a:ahLst/>
            <a:cxnLst/>
            <a:rect l="l" t="t" r="r" b="b"/>
            <a:pathLst>
              <a:path w="318769" h="169545">
                <a:moveTo>
                  <a:pt x="0" y="168995"/>
                </a:moveTo>
                <a:lnTo>
                  <a:pt x="87027" y="0"/>
                </a:lnTo>
                <a:lnTo>
                  <a:pt x="318764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10783353" y="7151797"/>
            <a:ext cx="7579995" cy="4897120"/>
          </a:xfrm>
          <a:custGeom>
            <a:avLst/>
            <a:gdLst/>
            <a:ahLst/>
            <a:cxnLst/>
            <a:rect l="l" t="t" r="r" b="b"/>
            <a:pathLst>
              <a:path w="7579994" h="4897120">
                <a:moveTo>
                  <a:pt x="236796" y="71848"/>
                </a:moveTo>
                <a:lnTo>
                  <a:pt x="236796" y="1845799"/>
                </a:lnTo>
                <a:lnTo>
                  <a:pt x="0" y="1845799"/>
                </a:lnTo>
                <a:lnTo>
                  <a:pt x="0" y="2467137"/>
                </a:lnTo>
                <a:lnTo>
                  <a:pt x="212509" y="2467137"/>
                </a:lnTo>
                <a:lnTo>
                  <a:pt x="212509" y="3294913"/>
                </a:lnTo>
                <a:lnTo>
                  <a:pt x="0" y="3294913"/>
                </a:lnTo>
                <a:lnTo>
                  <a:pt x="0" y="3916251"/>
                </a:lnTo>
                <a:lnTo>
                  <a:pt x="212509" y="3916251"/>
                </a:lnTo>
                <a:lnTo>
                  <a:pt x="212509" y="4896832"/>
                </a:lnTo>
                <a:lnTo>
                  <a:pt x="7436830" y="4896832"/>
                </a:lnTo>
                <a:lnTo>
                  <a:pt x="7436830" y="3847439"/>
                </a:lnTo>
                <a:lnTo>
                  <a:pt x="7579515" y="3847439"/>
                </a:lnTo>
                <a:lnTo>
                  <a:pt x="7579515" y="3364738"/>
                </a:lnTo>
                <a:lnTo>
                  <a:pt x="7436830" y="3364738"/>
                </a:lnTo>
                <a:lnTo>
                  <a:pt x="7436830" y="2565296"/>
                </a:lnTo>
                <a:lnTo>
                  <a:pt x="7579515" y="2565296"/>
                </a:lnTo>
                <a:lnTo>
                  <a:pt x="7579515" y="1747640"/>
                </a:lnTo>
                <a:lnTo>
                  <a:pt x="7436830" y="1747640"/>
                </a:lnTo>
                <a:lnTo>
                  <a:pt x="7436830" y="166971"/>
                </a:lnTo>
                <a:lnTo>
                  <a:pt x="5591031" y="166971"/>
                </a:lnTo>
                <a:lnTo>
                  <a:pt x="5591031" y="0"/>
                </a:lnTo>
                <a:lnTo>
                  <a:pt x="5108330" y="0"/>
                </a:lnTo>
                <a:lnTo>
                  <a:pt x="5108330" y="166971"/>
                </a:lnTo>
                <a:lnTo>
                  <a:pt x="4499135" y="166971"/>
                </a:lnTo>
                <a:lnTo>
                  <a:pt x="4499135" y="0"/>
                </a:lnTo>
                <a:lnTo>
                  <a:pt x="3681479" y="0"/>
                </a:lnTo>
                <a:lnTo>
                  <a:pt x="3681479" y="166971"/>
                </a:lnTo>
                <a:lnTo>
                  <a:pt x="3216993" y="166971"/>
                </a:lnTo>
                <a:lnTo>
                  <a:pt x="3216993" y="0"/>
                </a:lnTo>
                <a:lnTo>
                  <a:pt x="2400348" y="0"/>
                </a:lnTo>
                <a:lnTo>
                  <a:pt x="2400348" y="166971"/>
                </a:lnTo>
                <a:lnTo>
                  <a:pt x="1768890" y="166971"/>
                </a:lnTo>
                <a:lnTo>
                  <a:pt x="1768890" y="0"/>
                </a:lnTo>
                <a:lnTo>
                  <a:pt x="1286190" y="0"/>
                </a:lnTo>
                <a:lnTo>
                  <a:pt x="1286190" y="71848"/>
                </a:lnTo>
                <a:lnTo>
                  <a:pt x="236796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12250683" y="733394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13531814" y="7333948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5">
                <a:moveTo>
                  <a:pt x="0" y="119410"/>
                </a:moveTo>
                <a:lnTo>
                  <a:pt x="120422" y="119410"/>
                </a:lnTo>
                <a:lnTo>
                  <a:pt x="120422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14813956" y="733394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16072823" y="7333948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5">
                <a:moveTo>
                  <a:pt x="0" y="119410"/>
                </a:moveTo>
                <a:lnTo>
                  <a:pt x="120422" y="119410"/>
                </a:lnTo>
                <a:lnTo>
                  <a:pt x="120422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16072823" y="8671748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0" y="120422"/>
                </a:moveTo>
                <a:lnTo>
                  <a:pt x="120422" y="120422"/>
                </a:lnTo>
                <a:lnTo>
                  <a:pt x="120422" y="0"/>
                </a:lnTo>
                <a:lnTo>
                  <a:pt x="0" y="0"/>
                </a:lnTo>
                <a:lnTo>
                  <a:pt x="0" y="120422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14813956" y="8671748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5" h="120650">
                <a:moveTo>
                  <a:pt x="0" y="120422"/>
                </a:moveTo>
                <a:lnTo>
                  <a:pt x="119410" y="120422"/>
                </a:lnTo>
                <a:lnTo>
                  <a:pt x="119410" y="0"/>
                </a:lnTo>
                <a:lnTo>
                  <a:pt x="0" y="0"/>
                </a:lnTo>
                <a:lnTo>
                  <a:pt x="0" y="120422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14813956" y="924856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16061692" y="9236416"/>
            <a:ext cx="142875" cy="144145"/>
          </a:xfrm>
          <a:custGeom>
            <a:avLst/>
            <a:gdLst/>
            <a:ahLst/>
            <a:cxnLst/>
            <a:rect l="l" t="t" r="r" b="b"/>
            <a:pathLst>
              <a:path w="142875" h="144145">
                <a:moveTo>
                  <a:pt x="0" y="143697"/>
                </a:moveTo>
                <a:lnTo>
                  <a:pt x="142685" y="143697"/>
                </a:lnTo>
                <a:lnTo>
                  <a:pt x="142685" y="0"/>
                </a:lnTo>
                <a:lnTo>
                  <a:pt x="0" y="0"/>
                </a:lnTo>
                <a:lnTo>
                  <a:pt x="0" y="143697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13531814" y="9248560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5">
                <a:moveTo>
                  <a:pt x="0" y="119410"/>
                </a:moveTo>
                <a:lnTo>
                  <a:pt x="120422" y="119410"/>
                </a:lnTo>
                <a:lnTo>
                  <a:pt x="120422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13531814" y="8671748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0" y="120422"/>
                </a:moveTo>
                <a:lnTo>
                  <a:pt x="120422" y="120422"/>
                </a:lnTo>
                <a:lnTo>
                  <a:pt x="120422" y="0"/>
                </a:lnTo>
                <a:lnTo>
                  <a:pt x="0" y="0"/>
                </a:lnTo>
                <a:lnTo>
                  <a:pt x="0" y="120422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12250683" y="8671748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5" h="120650">
                <a:moveTo>
                  <a:pt x="0" y="120422"/>
                </a:moveTo>
                <a:lnTo>
                  <a:pt x="119410" y="120422"/>
                </a:lnTo>
                <a:lnTo>
                  <a:pt x="119410" y="0"/>
                </a:lnTo>
                <a:lnTo>
                  <a:pt x="0" y="0"/>
                </a:lnTo>
                <a:lnTo>
                  <a:pt x="0" y="120422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12250683" y="924856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11034317" y="924856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11034317" y="1069767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12487479" y="1069767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13682594" y="1069767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14877708" y="1069767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16061692" y="10685531"/>
            <a:ext cx="142875" cy="144145"/>
          </a:xfrm>
          <a:custGeom>
            <a:avLst/>
            <a:gdLst/>
            <a:ahLst/>
            <a:cxnLst/>
            <a:rect l="l" t="t" r="r" b="b"/>
            <a:pathLst>
              <a:path w="142875" h="144145">
                <a:moveTo>
                  <a:pt x="0" y="143697"/>
                </a:moveTo>
                <a:lnTo>
                  <a:pt x="142685" y="143697"/>
                </a:lnTo>
                <a:lnTo>
                  <a:pt x="142685" y="0"/>
                </a:lnTo>
                <a:lnTo>
                  <a:pt x="0" y="0"/>
                </a:lnTo>
                <a:lnTo>
                  <a:pt x="0" y="143697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18050177" y="10685531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4" h="144145">
                <a:moveTo>
                  <a:pt x="0" y="143697"/>
                </a:moveTo>
                <a:lnTo>
                  <a:pt x="143697" y="143697"/>
                </a:lnTo>
                <a:lnTo>
                  <a:pt x="143697" y="0"/>
                </a:lnTo>
                <a:lnTo>
                  <a:pt x="0" y="0"/>
                </a:lnTo>
                <a:lnTo>
                  <a:pt x="0" y="143697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18050177" y="9236416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4" h="144145">
                <a:moveTo>
                  <a:pt x="0" y="143697"/>
                </a:moveTo>
                <a:lnTo>
                  <a:pt x="143697" y="143697"/>
                </a:lnTo>
                <a:lnTo>
                  <a:pt x="143697" y="0"/>
                </a:lnTo>
                <a:lnTo>
                  <a:pt x="0" y="0"/>
                </a:lnTo>
                <a:lnTo>
                  <a:pt x="0" y="143697"/>
                </a:lnTo>
              </a:path>
            </a:pathLst>
          </a:custGeom>
          <a:ln w="3175">
            <a:solidFill>
              <a:srgbClr val="64DC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11047472" y="7345080"/>
            <a:ext cx="60325" cy="1417320"/>
          </a:xfrm>
          <a:custGeom>
            <a:avLst/>
            <a:gdLst/>
            <a:ahLst/>
            <a:cxnLst/>
            <a:rect l="l" t="t" r="r" b="b"/>
            <a:pathLst>
              <a:path w="60325" h="1417320">
                <a:moveTo>
                  <a:pt x="59705" y="1357026"/>
                </a:moveTo>
                <a:lnTo>
                  <a:pt x="59705" y="59705"/>
                </a:lnTo>
                <a:lnTo>
                  <a:pt x="0" y="0"/>
                </a:lnTo>
                <a:lnTo>
                  <a:pt x="0" y="1416731"/>
                </a:lnTo>
                <a:lnTo>
                  <a:pt x="59705" y="1357026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11047472" y="7345080"/>
            <a:ext cx="819785" cy="60325"/>
          </a:xfrm>
          <a:custGeom>
            <a:avLst/>
            <a:gdLst/>
            <a:ahLst/>
            <a:cxnLst/>
            <a:rect l="l" t="t" r="r" b="b"/>
            <a:pathLst>
              <a:path w="819784" h="60325">
                <a:moveTo>
                  <a:pt x="59705" y="59705"/>
                </a:moveTo>
                <a:lnTo>
                  <a:pt x="759975" y="59705"/>
                </a:lnTo>
                <a:lnTo>
                  <a:pt x="819680" y="0"/>
                </a:lnTo>
                <a:lnTo>
                  <a:pt x="0" y="0"/>
                </a:lnTo>
                <a:lnTo>
                  <a:pt x="59705" y="59705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11807448" y="7345080"/>
            <a:ext cx="60325" cy="1417320"/>
          </a:xfrm>
          <a:custGeom>
            <a:avLst/>
            <a:gdLst/>
            <a:ahLst/>
            <a:cxnLst/>
            <a:rect l="l" t="t" r="r" b="b"/>
            <a:pathLst>
              <a:path w="60325" h="1417320">
                <a:moveTo>
                  <a:pt x="0" y="59705"/>
                </a:moveTo>
                <a:lnTo>
                  <a:pt x="0" y="1357026"/>
                </a:lnTo>
                <a:lnTo>
                  <a:pt x="59705" y="1416731"/>
                </a:lnTo>
                <a:lnTo>
                  <a:pt x="59705" y="0"/>
                </a:lnTo>
                <a:lnTo>
                  <a:pt x="0" y="59705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11047472" y="8702106"/>
            <a:ext cx="819785" cy="60325"/>
          </a:xfrm>
          <a:custGeom>
            <a:avLst/>
            <a:gdLst/>
            <a:ahLst/>
            <a:cxnLst/>
            <a:rect l="l" t="t" r="r" b="b"/>
            <a:pathLst>
              <a:path w="819784" h="60325">
                <a:moveTo>
                  <a:pt x="759975" y="0"/>
                </a:moveTo>
                <a:lnTo>
                  <a:pt x="59705" y="0"/>
                </a:lnTo>
                <a:lnTo>
                  <a:pt x="0" y="59705"/>
                </a:lnTo>
                <a:lnTo>
                  <a:pt x="819680" y="59705"/>
                </a:lnTo>
                <a:lnTo>
                  <a:pt x="759975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11034317" y="10819109"/>
            <a:ext cx="72390" cy="1146810"/>
          </a:xfrm>
          <a:custGeom>
            <a:avLst/>
            <a:gdLst/>
            <a:ahLst/>
            <a:cxnLst/>
            <a:rect l="l" t="t" r="r" b="b"/>
            <a:pathLst>
              <a:path w="72390" h="1146809">
                <a:moveTo>
                  <a:pt x="0" y="0"/>
                </a:moveTo>
                <a:lnTo>
                  <a:pt x="0" y="1146540"/>
                </a:lnTo>
                <a:lnTo>
                  <a:pt x="71848" y="1075704"/>
                </a:lnTo>
                <a:lnTo>
                  <a:pt x="7184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11034317" y="11894813"/>
            <a:ext cx="7147559" cy="71120"/>
          </a:xfrm>
          <a:custGeom>
            <a:avLst/>
            <a:gdLst/>
            <a:ahLst/>
            <a:cxnLst/>
            <a:rect l="l" t="t" r="r" b="b"/>
            <a:pathLst>
              <a:path w="7147559" h="71120">
                <a:moveTo>
                  <a:pt x="0" y="70836"/>
                </a:moveTo>
                <a:lnTo>
                  <a:pt x="7147412" y="70836"/>
                </a:lnTo>
                <a:lnTo>
                  <a:pt x="7075563" y="0"/>
                </a:lnTo>
                <a:lnTo>
                  <a:pt x="71848" y="0"/>
                </a:lnTo>
                <a:lnTo>
                  <a:pt x="0" y="70836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18109882" y="10817085"/>
            <a:ext cx="72390" cy="1148715"/>
          </a:xfrm>
          <a:custGeom>
            <a:avLst/>
            <a:gdLst/>
            <a:ahLst/>
            <a:cxnLst/>
            <a:rect l="l" t="t" r="r" b="b"/>
            <a:pathLst>
              <a:path w="72390" h="1148715">
                <a:moveTo>
                  <a:pt x="71848" y="1148564"/>
                </a:moveTo>
                <a:lnTo>
                  <a:pt x="71848" y="0"/>
                </a:lnTo>
                <a:lnTo>
                  <a:pt x="0" y="0"/>
                </a:lnTo>
                <a:lnTo>
                  <a:pt x="0" y="1077728"/>
                </a:lnTo>
                <a:lnTo>
                  <a:pt x="71848" y="1148564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16684042" y="7345080"/>
            <a:ext cx="1484630" cy="60325"/>
          </a:xfrm>
          <a:custGeom>
            <a:avLst/>
            <a:gdLst/>
            <a:ahLst/>
            <a:cxnLst/>
            <a:rect l="l" t="t" r="r" b="b"/>
            <a:pathLst>
              <a:path w="1484630" h="60325">
                <a:moveTo>
                  <a:pt x="59705" y="59705"/>
                </a:moveTo>
                <a:lnTo>
                  <a:pt x="1424827" y="59705"/>
                </a:lnTo>
                <a:lnTo>
                  <a:pt x="1484532" y="0"/>
                </a:lnTo>
                <a:lnTo>
                  <a:pt x="0" y="0"/>
                </a:lnTo>
                <a:lnTo>
                  <a:pt x="59705" y="59705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18108869" y="7345080"/>
            <a:ext cx="60325" cy="940435"/>
          </a:xfrm>
          <a:custGeom>
            <a:avLst/>
            <a:gdLst/>
            <a:ahLst/>
            <a:cxnLst/>
            <a:rect l="l" t="t" r="r" b="b"/>
            <a:pathLst>
              <a:path w="60325" h="940434">
                <a:moveTo>
                  <a:pt x="0" y="59705"/>
                </a:moveTo>
                <a:lnTo>
                  <a:pt x="0" y="940102"/>
                </a:lnTo>
                <a:lnTo>
                  <a:pt x="59705" y="940102"/>
                </a:lnTo>
                <a:lnTo>
                  <a:pt x="59705" y="0"/>
                </a:lnTo>
                <a:lnTo>
                  <a:pt x="0" y="59705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16684042" y="7345080"/>
            <a:ext cx="60325" cy="940435"/>
          </a:xfrm>
          <a:custGeom>
            <a:avLst/>
            <a:gdLst/>
            <a:ahLst/>
            <a:cxnLst/>
            <a:rect l="l" t="t" r="r" b="b"/>
            <a:pathLst>
              <a:path w="60325" h="940434">
                <a:moveTo>
                  <a:pt x="0" y="0"/>
                </a:moveTo>
                <a:lnTo>
                  <a:pt x="0" y="940102"/>
                </a:lnTo>
                <a:lnTo>
                  <a:pt x="59705" y="880397"/>
                </a:lnTo>
                <a:lnTo>
                  <a:pt x="59705" y="59705"/>
                </a:lnTo>
                <a:lnTo>
                  <a:pt x="0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16684042" y="8225477"/>
            <a:ext cx="725170" cy="60325"/>
          </a:xfrm>
          <a:custGeom>
            <a:avLst/>
            <a:gdLst/>
            <a:ahLst/>
            <a:cxnLst/>
            <a:rect l="l" t="t" r="r" b="b"/>
            <a:pathLst>
              <a:path w="725169" h="60325">
                <a:moveTo>
                  <a:pt x="0" y="59705"/>
                </a:moveTo>
                <a:lnTo>
                  <a:pt x="724557" y="59705"/>
                </a:lnTo>
                <a:lnTo>
                  <a:pt x="664852" y="0"/>
                </a:lnTo>
                <a:lnTo>
                  <a:pt x="59705" y="0"/>
                </a:lnTo>
                <a:lnTo>
                  <a:pt x="0" y="59705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17348894" y="7404785"/>
            <a:ext cx="60325" cy="880744"/>
          </a:xfrm>
          <a:custGeom>
            <a:avLst/>
            <a:gdLst/>
            <a:ahLst/>
            <a:cxnLst/>
            <a:rect l="l" t="t" r="r" b="b"/>
            <a:pathLst>
              <a:path w="60325" h="880745">
                <a:moveTo>
                  <a:pt x="59705" y="880397"/>
                </a:moveTo>
                <a:lnTo>
                  <a:pt x="59705" y="0"/>
                </a:lnTo>
                <a:lnTo>
                  <a:pt x="0" y="0"/>
                </a:lnTo>
                <a:lnTo>
                  <a:pt x="0" y="820692"/>
                </a:lnTo>
                <a:lnTo>
                  <a:pt x="59705" y="880397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18109882" y="9367970"/>
            <a:ext cx="72390" cy="1330325"/>
          </a:xfrm>
          <a:custGeom>
            <a:avLst/>
            <a:gdLst/>
            <a:ahLst/>
            <a:cxnLst/>
            <a:rect l="l" t="t" r="r" b="b"/>
            <a:pathLst>
              <a:path w="72390" h="1330325">
                <a:moveTo>
                  <a:pt x="71848" y="1329704"/>
                </a:moveTo>
                <a:lnTo>
                  <a:pt x="71848" y="0"/>
                </a:lnTo>
                <a:lnTo>
                  <a:pt x="0" y="0"/>
                </a:lnTo>
                <a:lnTo>
                  <a:pt x="0" y="1329704"/>
                </a:lnTo>
                <a:lnTo>
                  <a:pt x="71848" y="1329704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18108869" y="8285182"/>
            <a:ext cx="73025" cy="963930"/>
          </a:xfrm>
          <a:custGeom>
            <a:avLst/>
            <a:gdLst/>
            <a:ahLst/>
            <a:cxnLst/>
            <a:rect l="l" t="t" r="r" b="b"/>
            <a:pathLst>
              <a:path w="73025" h="963929">
                <a:moveTo>
                  <a:pt x="72860" y="963377"/>
                </a:moveTo>
                <a:lnTo>
                  <a:pt x="71848" y="0"/>
                </a:lnTo>
                <a:lnTo>
                  <a:pt x="0" y="0"/>
                </a:lnTo>
                <a:lnTo>
                  <a:pt x="1011" y="963377"/>
                </a:lnTo>
                <a:lnTo>
                  <a:pt x="72860" y="963377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16191222" y="7333948"/>
            <a:ext cx="553085" cy="85090"/>
          </a:xfrm>
          <a:custGeom>
            <a:avLst/>
            <a:gdLst/>
            <a:ahLst/>
            <a:cxnLst/>
            <a:rect l="l" t="t" r="r" b="b"/>
            <a:pathLst>
              <a:path w="553084" h="85090">
                <a:moveTo>
                  <a:pt x="552525" y="13155"/>
                </a:moveTo>
                <a:lnTo>
                  <a:pt x="2023" y="0"/>
                </a:lnTo>
                <a:lnTo>
                  <a:pt x="0" y="70836"/>
                </a:lnTo>
                <a:lnTo>
                  <a:pt x="550501" y="85003"/>
                </a:lnTo>
                <a:lnTo>
                  <a:pt x="552525" y="13155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14933366" y="7333948"/>
            <a:ext cx="1139825" cy="71120"/>
          </a:xfrm>
          <a:custGeom>
            <a:avLst/>
            <a:gdLst/>
            <a:ahLst/>
            <a:cxnLst/>
            <a:rect l="l" t="t" r="r" b="b"/>
            <a:pathLst>
              <a:path w="1139825" h="71120">
                <a:moveTo>
                  <a:pt x="1139457" y="0"/>
                </a:moveTo>
                <a:lnTo>
                  <a:pt x="0" y="0"/>
                </a:lnTo>
                <a:lnTo>
                  <a:pt x="0" y="70836"/>
                </a:lnTo>
                <a:lnTo>
                  <a:pt x="1139457" y="70836"/>
                </a:lnTo>
                <a:lnTo>
                  <a:pt x="1139457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13652236" y="7333948"/>
            <a:ext cx="1162050" cy="71120"/>
          </a:xfrm>
          <a:custGeom>
            <a:avLst/>
            <a:gdLst/>
            <a:ahLst/>
            <a:cxnLst/>
            <a:rect l="l" t="t" r="r" b="b"/>
            <a:pathLst>
              <a:path w="1162050" h="71120">
                <a:moveTo>
                  <a:pt x="1161720" y="0"/>
                </a:moveTo>
                <a:lnTo>
                  <a:pt x="0" y="0"/>
                </a:lnTo>
                <a:lnTo>
                  <a:pt x="0" y="70836"/>
                </a:lnTo>
                <a:lnTo>
                  <a:pt x="1161720" y="70836"/>
                </a:lnTo>
                <a:lnTo>
                  <a:pt x="1161720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12370093" y="7333948"/>
            <a:ext cx="1162050" cy="71120"/>
          </a:xfrm>
          <a:custGeom>
            <a:avLst/>
            <a:gdLst/>
            <a:ahLst/>
            <a:cxnLst/>
            <a:rect l="l" t="t" r="r" b="b"/>
            <a:pathLst>
              <a:path w="1162050" h="71120">
                <a:moveTo>
                  <a:pt x="1161720" y="0"/>
                </a:moveTo>
                <a:lnTo>
                  <a:pt x="0" y="0"/>
                </a:lnTo>
                <a:lnTo>
                  <a:pt x="0" y="70836"/>
                </a:lnTo>
                <a:lnTo>
                  <a:pt x="1161720" y="70836"/>
                </a:lnTo>
                <a:lnTo>
                  <a:pt x="1161720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11867153" y="7333948"/>
            <a:ext cx="383540" cy="71120"/>
          </a:xfrm>
          <a:custGeom>
            <a:avLst/>
            <a:gdLst/>
            <a:ahLst/>
            <a:cxnLst/>
            <a:rect l="l" t="t" r="r" b="b"/>
            <a:pathLst>
              <a:path w="383540" h="71120">
                <a:moveTo>
                  <a:pt x="383529" y="0"/>
                </a:moveTo>
                <a:lnTo>
                  <a:pt x="0" y="0"/>
                </a:lnTo>
                <a:lnTo>
                  <a:pt x="0" y="70836"/>
                </a:lnTo>
                <a:lnTo>
                  <a:pt x="383529" y="70836"/>
                </a:lnTo>
                <a:lnTo>
                  <a:pt x="383529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11034317" y="8761811"/>
            <a:ext cx="73025" cy="487045"/>
          </a:xfrm>
          <a:custGeom>
            <a:avLst/>
            <a:gdLst/>
            <a:ahLst/>
            <a:cxnLst/>
            <a:rect l="l" t="t" r="r" b="b"/>
            <a:pathLst>
              <a:path w="73025" h="487045">
                <a:moveTo>
                  <a:pt x="1011" y="0"/>
                </a:moveTo>
                <a:lnTo>
                  <a:pt x="0" y="486748"/>
                </a:lnTo>
                <a:lnTo>
                  <a:pt x="71848" y="486748"/>
                </a:lnTo>
                <a:lnTo>
                  <a:pt x="72860" y="0"/>
                </a:lnTo>
                <a:lnTo>
                  <a:pt x="1011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11034317" y="9367970"/>
            <a:ext cx="72390" cy="247015"/>
          </a:xfrm>
          <a:custGeom>
            <a:avLst/>
            <a:gdLst/>
            <a:ahLst/>
            <a:cxnLst/>
            <a:rect l="l" t="t" r="r" b="b"/>
            <a:pathLst>
              <a:path w="72390" h="247015">
                <a:moveTo>
                  <a:pt x="0" y="0"/>
                </a:moveTo>
                <a:lnTo>
                  <a:pt x="0" y="246916"/>
                </a:lnTo>
                <a:lnTo>
                  <a:pt x="71848" y="246916"/>
                </a:lnTo>
                <a:lnTo>
                  <a:pt x="7184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78C7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12462181" y="6300746"/>
            <a:ext cx="4222115" cy="0"/>
          </a:xfrm>
          <a:custGeom>
            <a:avLst/>
            <a:gdLst/>
            <a:ahLst/>
            <a:cxnLst/>
            <a:rect l="l" t="t" r="r" b="b"/>
            <a:pathLst>
              <a:path w="4222115" h="0">
                <a:moveTo>
                  <a:pt x="0" y="0"/>
                </a:moveTo>
                <a:lnTo>
                  <a:pt x="4221861" y="0"/>
                </a:lnTo>
              </a:path>
            </a:pathLst>
          </a:custGeom>
          <a:ln w="6071">
            <a:solidFill>
              <a:srgbClr val="0000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11304508" y="7711406"/>
            <a:ext cx="0" cy="116839"/>
          </a:xfrm>
          <a:custGeom>
            <a:avLst/>
            <a:gdLst/>
            <a:ahLst/>
            <a:cxnLst/>
            <a:rect l="l" t="t" r="r" b="b"/>
            <a:pathLst>
              <a:path w="0" h="116840">
                <a:moveTo>
                  <a:pt x="0" y="116374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11353082" y="7617294"/>
            <a:ext cx="0" cy="304800"/>
          </a:xfrm>
          <a:custGeom>
            <a:avLst/>
            <a:gdLst/>
            <a:ahLst/>
            <a:cxnLst/>
            <a:rect l="l" t="t" r="r" b="b"/>
            <a:pathLst>
              <a:path w="0" h="304800">
                <a:moveTo>
                  <a:pt x="0" y="304597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11400644" y="7573781"/>
            <a:ext cx="0" cy="393065"/>
          </a:xfrm>
          <a:custGeom>
            <a:avLst/>
            <a:gdLst/>
            <a:ahLst/>
            <a:cxnLst/>
            <a:rect l="l" t="t" r="r" b="b"/>
            <a:pathLst>
              <a:path w="0" h="393065">
                <a:moveTo>
                  <a:pt x="0" y="392637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11448205" y="7547470"/>
            <a:ext cx="0" cy="444500"/>
          </a:xfrm>
          <a:custGeom>
            <a:avLst/>
            <a:gdLst/>
            <a:ahLst/>
            <a:cxnLst/>
            <a:rect l="l" t="t" r="r" b="b"/>
            <a:pathLst>
              <a:path w="0" h="444500">
                <a:moveTo>
                  <a:pt x="0" y="444246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11495767" y="7534314"/>
            <a:ext cx="0" cy="471170"/>
          </a:xfrm>
          <a:custGeom>
            <a:avLst/>
            <a:gdLst/>
            <a:ahLst/>
            <a:cxnLst/>
            <a:rect l="l" t="t" r="r" b="b"/>
            <a:pathLst>
              <a:path w="0" h="471170">
                <a:moveTo>
                  <a:pt x="0" y="470557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11544341" y="7531279"/>
            <a:ext cx="0" cy="478155"/>
          </a:xfrm>
          <a:custGeom>
            <a:avLst/>
            <a:gdLst/>
            <a:ahLst/>
            <a:cxnLst/>
            <a:rect l="l" t="t" r="r" b="b"/>
            <a:pathLst>
              <a:path w="0" h="478154">
                <a:moveTo>
                  <a:pt x="0" y="477641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11591903" y="7537350"/>
            <a:ext cx="0" cy="466090"/>
          </a:xfrm>
          <a:custGeom>
            <a:avLst/>
            <a:gdLst/>
            <a:ahLst/>
            <a:cxnLst/>
            <a:rect l="l" t="t" r="r" b="b"/>
            <a:pathLst>
              <a:path w="0" h="466090">
                <a:moveTo>
                  <a:pt x="0" y="465497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11639464" y="7553542"/>
            <a:ext cx="0" cy="432434"/>
          </a:xfrm>
          <a:custGeom>
            <a:avLst/>
            <a:gdLst/>
            <a:ahLst/>
            <a:cxnLst/>
            <a:rect l="l" t="t" r="r" b="b"/>
            <a:pathLst>
              <a:path w="0" h="432434">
                <a:moveTo>
                  <a:pt x="0" y="432103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11687026" y="7583900"/>
            <a:ext cx="0" cy="371475"/>
          </a:xfrm>
          <a:custGeom>
            <a:avLst/>
            <a:gdLst/>
            <a:ahLst/>
            <a:cxnLst/>
            <a:rect l="l" t="t" r="r" b="b"/>
            <a:pathLst>
              <a:path w="0" h="371475">
                <a:moveTo>
                  <a:pt x="0" y="371386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11735599" y="7636522"/>
            <a:ext cx="0" cy="266700"/>
          </a:xfrm>
          <a:custGeom>
            <a:avLst/>
            <a:gdLst/>
            <a:ahLst/>
            <a:cxnLst/>
            <a:rect l="l" t="t" r="r" b="b"/>
            <a:pathLst>
              <a:path w="0" h="266700">
                <a:moveTo>
                  <a:pt x="0" y="266143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11297425" y="7530266"/>
            <a:ext cx="478790" cy="478790"/>
          </a:xfrm>
          <a:custGeom>
            <a:avLst/>
            <a:gdLst/>
            <a:ahLst/>
            <a:cxnLst/>
            <a:rect l="l" t="t" r="r" b="b"/>
            <a:pathLst>
              <a:path w="478790" h="478790">
                <a:moveTo>
                  <a:pt x="478652" y="239326"/>
                </a:moveTo>
                <a:lnTo>
                  <a:pt x="475520" y="200506"/>
                </a:lnTo>
                <a:lnTo>
                  <a:pt x="459845" y="146169"/>
                </a:lnTo>
                <a:lnTo>
                  <a:pt x="432476" y="97983"/>
                </a:lnTo>
                <a:lnTo>
                  <a:pt x="395077" y="57610"/>
                </a:lnTo>
                <a:lnTo>
                  <a:pt x="349310" y="26713"/>
                </a:lnTo>
                <a:lnTo>
                  <a:pt x="296839" y="6955"/>
                </a:lnTo>
                <a:lnTo>
                  <a:pt x="258954" y="793"/>
                </a:lnTo>
                <a:lnTo>
                  <a:pt x="239326" y="0"/>
                </a:lnTo>
                <a:lnTo>
                  <a:pt x="219698" y="793"/>
                </a:lnTo>
                <a:lnTo>
                  <a:pt x="181813" y="6955"/>
                </a:lnTo>
                <a:lnTo>
                  <a:pt x="129342" y="26713"/>
                </a:lnTo>
                <a:lnTo>
                  <a:pt x="83575" y="57610"/>
                </a:lnTo>
                <a:lnTo>
                  <a:pt x="46176" y="97983"/>
                </a:lnTo>
                <a:lnTo>
                  <a:pt x="18807" y="146169"/>
                </a:lnTo>
                <a:lnTo>
                  <a:pt x="3132" y="200506"/>
                </a:lnTo>
                <a:lnTo>
                  <a:pt x="0" y="239326"/>
                </a:lnTo>
                <a:lnTo>
                  <a:pt x="793" y="258954"/>
                </a:lnTo>
                <a:lnTo>
                  <a:pt x="6955" y="296839"/>
                </a:lnTo>
                <a:lnTo>
                  <a:pt x="26713" y="349310"/>
                </a:lnTo>
                <a:lnTo>
                  <a:pt x="57610" y="395077"/>
                </a:lnTo>
                <a:lnTo>
                  <a:pt x="97983" y="432476"/>
                </a:lnTo>
                <a:lnTo>
                  <a:pt x="146169" y="459845"/>
                </a:lnTo>
                <a:lnTo>
                  <a:pt x="200506" y="475520"/>
                </a:lnTo>
                <a:lnTo>
                  <a:pt x="239326" y="478652"/>
                </a:lnTo>
                <a:lnTo>
                  <a:pt x="258954" y="477859"/>
                </a:lnTo>
                <a:lnTo>
                  <a:pt x="296839" y="471697"/>
                </a:lnTo>
                <a:lnTo>
                  <a:pt x="349310" y="451939"/>
                </a:lnTo>
                <a:lnTo>
                  <a:pt x="395077" y="421042"/>
                </a:lnTo>
                <a:lnTo>
                  <a:pt x="432476" y="380669"/>
                </a:lnTo>
                <a:lnTo>
                  <a:pt x="459845" y="332483"/>
                </a:lnTo>
                <a:lnTo>
                  <a:pt x="475520" y="278146"/>
                </a:lnTo>
                <a:lnTo>
                  <a:pt x="478652" y="239326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10381608" y="6870474"/>
            <a:ext cx="1132840" cy="662305"/>
          </a:xfrm>
          <a:custGeom>
            <a:avLst/>
            <a:gdLst/>
            <a:ahLst/>
            <a:cxnLst/>
            <a:rect l="l" t="t" r="r" b="b"/>
            <a:pathLst>
              <a:path w="1132840" h="662304">
                <a:moveTo>
                  <a:pt x="1132373" y="661816"/>
                </a:moveTo>
                <a:lnTo>
                  <a:pt x="1070644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14762346" y="10429507"/>
            <a:ext cx="0" cy="297815"/>
          </a:xfrm>
          <a:custGeom>
            <a:avLst/>
            <a:gdLst/>
            <a:ahLst/>
            <a:cxnLst/>
            <a:rect l="l" t="t" r="r" b="b"/>
            <a:pathLst>
              <a:path w="0" h="297815">
                <a:moveTo>
                  <a:pt x="0" y="0"/>
                </a:moveTo>
                <a:lnTo>
                  <a:pt x="0" y="297513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14762346" y="10798870"/>
            <a:ext cx="335280" cy="297815"/>
          </a:xfrm>
          <a:custGeom>
            <a:avLst/>
            <a:gdLst/>
            <a:ahLst/>
            <a:cxnLst/>
            <a:rect l="l" t="t" r="r" b="b"/>
            <a:pathLst>
              <a:path w="335280" h="297815">
                <a:moveTo>
                  <a:pt x="0" y="0"/>
                </a:moveTo>
                <a:lnTo>
                  <a:pt x="0" y="297513"/>
                </a:lnTo>
                <a:lnTo>
                  <a:pt x="334955" y="297513"/>
                </a:lnTo>
                <a:lnTo>
                  <a:pt x="334955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14762346" y="10429507"/>
            <a:ext cx="335280" cy="297815"/>
          </a:xfrm>
          <a:custGeom>
            <a:avLst/>
            <a:gdLst/>
            <a:ahLst/>
            <a:cxnLst/>
            <a:rect l="l" t="t" r="r" b="b"/>
            <a:pathLst>
              <a:path w="335280" h="297815">
                <a:moveTo>
                  <a:pt x="334955" y="297513"/>
                </a:moveTo>
                <a:lnTo>
                  <a:pt x="33495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14809908" y="10429507"/>
            <a:ext cx="0" cy="667385"/>
          </a:xfrm>
          <a:custGeom>
            <a:avLst/>
            <a:gdLst/>
            <a:ahLst/>
            <a:cxnLst/>
            <a:rect l="l" t="t" r="r" b="b"/>
            <a:pathLst>
              <a:path w="0" h="667384">
                <a:moveTo>
                  <a:pt x="0" y="0"/>
                </a:moveTo>
                <a:lnTo>
                  <a:pt x="0" y="666875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14414234" y="10540822"/>
            <a:ext cx="396240" cy="111760"/>
          </a:xfrm>
          <a:custGeom>
            <a:avLst/>
            <a:gdLst/>
            <a:ahLst/>
            <a:cxnLst/>
            <a:rect l="l" t="t" r="r" b="b"/>
            <a:pathLst>
              <a:path w="396240" h="111759">
                <a:moveTo>
                  <a:pt x="395672" y="111314"/>
                </a:moveTo>
                <a:lnTo>
                  <a:pt x="230724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13549016" y="1043557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13549016" y="10792798"/>
            <a:ext cx="154940" cy="286385"/>
          </a:xfrm>
          <a:custGeom>
            <a:avLst/>
            <a:gdLst/>
            <a:ahLst/>
            <a:cxnLst/>
            <a:rect l="l" t="t" r="r" b="b"/>
            <a:pathLst>
              <a:path w="154940" h="286384">
                <a:moveTo>
                  <a:pt x="0" y="0"/>
                </a:moveTo>
                <a:lnTo>
                  <a:pt x="0" y="286382"/>
                </a:lnTo>
                <a:lnTo>
                  <a:pt x="154828" y="28638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13775694" y="10792798"/>
            <a:ext cx="156210" cy="286385"/>
          </a:xfrm>
          <a:custGeom>
            <a:avLst/>
            <a:gdLst/>
            <a:ahLst/>
            <a:cxnLst/>
            <a:rect l="l" t="t" r="r" b="b"/>
            <a:pathLst>
              <a:path w="156209" h="286384">
                <a:moveTo>
                  <a:pt x="0" y="286382"/>
                </a:moveTo>
                <a:lnTo>
                  <a:pt x="155840" y="286382"/>
                </a:lnTo>
                <a:lnTo>
                  <a:pt x="15584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13775694" y="10435579"/>
            <a:ext cx="156210" cy="286385"/>
          </a:xfrm>
          <a:custGeom>
            <a:avLst/>
            <a:gdLst/>
            <a:ahLst/>
            <a:cxnLst/>
            <a:rect l="l" t="t" r="r" b="b"/>
            <a:pathLst>
              <a:path w="156209" h="286384">
                <a:moveTo>
                  <a:pt x="155840" y="286382"/>
                </a:moveTo>
                <a:lnTo>
                  <a:pt x="15584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13549016" y="10435579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 h="0">
                <a:moveTo>
                  <a:pt x="1548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13596577" y="10435579"/>
            <a:ext cx="0" cy="643890"/>
          </a:xfrm>
          <a:custGeom>
            <a:avLst/>
            <a:gdLst/>
            <a:ahLst/>
            <a:cxnLst/>
            <a:rect l="l" t="t" r="r" b="b"/>
            <a:pathLst>
              <a:path w="0" h="643890">
                <a:moveTo>
                  <a:pt x="0" y="0"/>
                </a:moveTo>
                <a:lnTo>
                  <a:pt x="0" y="643601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13199893" y="10563085"/>
            <a:ext cx="396875" cy="87630"/>
          </a:xfrm>
          <a:custGeom>
            <a:avLst/>
            <a:gdLst/>
            <a:ahLst/>
            <a:cxnLst/>
            <a:rect l="l" t="t" r="r" b="b"/>
            <a:pathLst>
              <a:path w="396875" h="87629">
                <a:moveTo>
                  <a:pt x="396684" y="87027"/>
                </a:moveTo>
                <a:lnTo>
                  <a:pt x="23173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12495575" y="9419580"/>
            <a:ext cx="0" cy="160020"/>
          </a:xfrm>
          <a:custGeom>
            <a:avLst/>
            <a:gdLst/>
            <a:ahLst/>
            <a:cxnLst/>
            <a:rect l="l" t="t" r="r" b="b"/>
            <a:pathLst>
              <a:path w="0" h="160020">
                <a:moveTo>
                  <a:pt x="0" y="159888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12495575" y="9060337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12495575" y="8702106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12340746" y="8470369"/>
            <a:ext cx="154940" cy="160020"/>
          </a:xfrm>
          <a:custGeom>
            <a:avLst/>
            <a:gdLst/>
            <a:ahLst/>
            <a:cxnLst/>
            <a:rect l="l" t="t" r="r" b="b"/>
            <a:pathLst>
              <a:path w="154940" h="160020">
                <a:moveTo>
                  <a:pt x="154828" y="159888"/>
                </a:moveTo>
                <a:lnTo>
                  <a:pt x="15482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12113057" y="8470369"/>
            <a:ext cx="156210" cy="160020"/>
          </a:xfrm>
          <a:custGeom>
            <a:avLst/>
            <a:gdLst/>
            <a:ahLst/>
            <a:cxnLst/>
            <a:rect l="l" t="t" r="r" b="b"/>
            <a:pathLst>
              <a:path w="156209" h="160020">
                <a:moveTo>
                  <a:pt x="155840" y="0"/>
                </a:moveTo>
                <a:lnTo>
                  <a:pt x="0" y="0"/>
                </a:lnTo>
                <a:lnTo>
                  <a:pt x="0" y="159888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12113057" y="8702106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12113057" y="9060337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0"/>
                </a:moveTo>
                <a:lnTo>
                  <a:pt x="0" y="287394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12113057" y="9419580"/>
            <a:ext cx="156210" cy="160020"/>
          </a:xfrm>
          <a:custGeom>
            <a:avLst/>
            <a:gdLst/>
            <a:ahLst/>
            <a:cxnLst/>
            <a:rect l="l" t="t" r="r" b="b"/>
            <a:pathLst>
              <a:path w="156209" h="160020">
                <a:moveTo>
                  <a:pt x="0" y="0"/>
                </a:moveTo>
                <a:lnTo>
                  <a:pt x="0" y="159888"/>
                </a:lnTo>
                <a:lnTo>
                  <a:pt x="155840" y="159888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12340746" y="9579468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 h="0">
                <a:moveTo>
                  <a:pt x="0" y="0"/>
                </a:moveTo>
                <a:lnTo>
                  <a:pt x="154828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12161631" y="8470369"/>
            <a:ext cx="0" cy="1109345"/>
          </a:xfrm>
          <a:custGeom>
            <a:avLst/>
            <a:gdLst/>
            <a:ahLst/>
            <a:cxnLst/>
            <a:rect l="l" t="t" r="r" b="b"/>
            <a:pathLst>
              <a:path w="0" h="1109345">
                <a:moveTo>
                  <a:pt x="0" y="1109098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11759886" y="9024918"/>
            <a:ext cx="401955" cy="184785"/>
          </a:xfrm>
          <a:custGeom>
            <a:avLst/>
            <a:gdLst/>
            <a:ahLst/>
            <a:cxnLst/>
            <a:rect l="l" t="t" r="r" b="b"/>
            <a:pathLst>
              <a:path w="401954" h="184784">
                <a:moveTo>
                  <a:pt x="401744" y="184175"/>
                </a:moveTo>
                <a:lnTo>
                  <a:pt x="23173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11252899" y="10795834"/>
            <a:ext cx="0" cy="271780"/>
          </a:xfrm>
          <a:custGeom>
            <a:avLst/>
            <a:gdLst/>
            <a:ahLst/>
            <a:cxnLst/>
            <a:rect l="l" t="t" r="r" b="b"/>
            <a:pathLst>
              <a:path w="0" h="271779">
                <a:moveTo>
                  <a:pt x="0" y="271202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10917943" y="10452782"/>
            <a:ext cx="335280" cy="271780"/>
          </a:xfrm>
          <a:custGeom>
            <a:avLst/>
            <a:gdLst/>
            <a:ahLst/>
            <a:cxnLst/>
            <a:rect l="l" t="t" r="r" b="b"/>
            <a:pathLst>
              <a:path w="335279" h="271779">
                <a:moveTo>
                  <a:pt x="334955" y="271202"/>
                </a:moveTo>
                <a:lnTo>
                  <a:pt x="334955" y="0"/>
                </a:lnTo>
                <a:lnTo>
                  <a:pt x="0" y="0"/>
                </a:lnTo>
                <a:lnTo>
                  <a:pt x="0" y="27120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10917943" y="10795834"/>
            <a:ext cx="335280" cy="271780"/>
          </a:xfrm>
          <a:custGeom>
            <a:avLst/>
            <a:gdLst/>
            <a:ahLst/>
            <a:cxnLst/>
            <a:rect l="l" t="t" r="r" b="b"/>
            <a:pathLst>
              <a:path w="335279" h="271779">
                <a:moveTo>
                  <a:pt x="0" y="0"/>
                </a:moveTo>
                <a:lnTo>
                  <a:pt x="0" y="271202"/>
                </a:lnTo>
                <a:lnTo>
                  <a:pt x="334955" y="27120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10965505" y="10452782"/>
            <a:ext cx="0" cy="614680"/>
          </a:xfrm>
          <a:custGeom>
            <a:avLst/>
            <a:gdLst/>
            <a:ahLst/>
            <a:cxnLst/>
            <a:rect l="l" t="t" r="r" b="b"/>
            <a:pathLst>
              <a:path w="0" h="614679">
                <a:moveTo>
                  <a:pt x="0" y="614254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10948301" y="1104882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17709"/>
                </a:moveTo>
                <a:lnTo>
                  <a:pt x="35418" y="7928"/>
                </a:lnTo>
                <a:lnTo>
                  <a:pt x="27489" y="0"/>
                </a:lnTo>
                <a:lnTo>
                  <a:pt x="17709" y="0"/>
                </a:lnTo>
                <a:lnTo>
                  <a:pt x="7928" y="0"/>
                </a:lnTo>
                <a:lnTo>
                  <a:pt x="0" y="7928"/>
                </a:lnTo>
                <a:lnTo>
                  <a:pt x="0" y="17709"/>
                </a:lnTo>
                <a:lnTo>
                  <a:pt x="0" y="27489"/>
                </a:lnTo>
                <a:lnTo>
                  <a:pt x="7928" y="35418"/>
                </a:lnTo>
                <a:lnTo>
                  <a:pt x="17709" y="35418"/>
                </a:lnTo>
                <a:lnTo>
                  <a:pt x="27489" y="35418"/>
                </a:lnTo>
                <a:lnTo>
                  <a:pt x="35418" y="27489"/>
                </a:lnTo>
                <a:lnTo>
                  <a:pt x="35418" y="17709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10948301" y="1043456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17709"/>
                </a:moveTo>
                <a:lnTo>
                  <a:pt x="35418" y="7928"/>
                </a:lnTo>
                <a:lnTo>
                  <a:pt x="27489" y="0"/>
                </a:lnTo>
                <a:lnTo>
                  <a:pt x="17709" y="0"/>
                </a:lnTo>
                <a:lnTo>
                  <a:pt x="7928" y="0"/>
                </a:lnTo>
                <a:lnTo>
                  <a:pt x="0" y="7928"/>
                </a:lnTo>
                <a:lnTo>
                  <a:pt x="0" y="17709"/>
                </a:lnTo>
                <a:lnTo>
                  <a:pt x="0" y="27489"/>
                </a:lnTo>
                <a:lnTo>
                  <a:pt x="7928" y="35418"/>
                </a:lnTo>
                <a:lnTo>
                  <a:pt x="17709" y="35418"/>
                </a:lnTo>
                <a:lnTo>
                  <a:pt x="27489" y="35418"/>
                </a:lnTo>
                <a:lnTo>
                  <a:pt x="35418" y="27489"/>
                </a:lnTo>
                <a:lnTo>
                  <a:pt x="35418" y="17709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10965505" y="10591420"/>
            <a:ext cx="784860" cy="271780"/>
          </a:xfrm>
          <a:custGeom>
            <a:avLst/>
            <a:gdLst/>
            <a:ahLst/>
            <a:cxnLst/>
            <a:rect l="l" t="t" r="r" b="b"/>
            <a:pathLst>
              <a:path w="784859" h="271779">
                <a:moveTo>
                  <a:pt x="0" y="271202"/>
                </a:moveTo>
                <a:lnTo>
                  <a:pt x="552525" y="0"/>
                </a:lnTo>
                <a:lnTo>
                  <a:pt x="784262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13409367" y="8397509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13409367" y="8708178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13409367" y="9066409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0"/>
                </a:moveTo>
                <a:lnTo>
                  <a:pt x="0" y="287394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13409367" y="9425651"/>
            <a:ext cx="156210" cy="239395"/>
          </a:xfrm>
          <a:custGeom>
            <a:avLst/>
            <a:gdLst/>
            <a:ahLst/>
            <a:cxnLst/>
            <a:rect l="l" t="t" r="r" b="b"/>
            <a:pathLst>
              <a:path w="156209" h="239395">
                <a:moveTo>
                  <a:pt x="0" y="0"/>
                </a:moveTo>
                <a:lnTo>
                  <a:pt x="0" y="238820"/>
                </a:lnTo>
                <a:lnTo>
                  <a:pt x="155840" y="23882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13636045" y="9425651"/>
            <a:ext cx="156210" cy="239395"/>
          </a:xfrm>
          <a:custGeom>
            <a:avLst/>
            <a:gdLst/>
            <a:ahLst/>
            <a:cxnLst/>
            <a:rect l="l" t="t" r="r" b="b"/>
            <a:pathLst>
              <a:path w="156209" h="239395">
                <a:moveTo>
                  <a:pt x="0" y="238820"/>
                </a:moveTo>
                <a:lnTo>
                  <a:pt x="155840" y="238820"/>
                </a:lnTo>
                <a:lnTo>
                  <a:pt x="15584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13791885" y="9066409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13791885" y="8708178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13636045" y="8397509"/>
            <a:ext cx="156210" cy="239395"/>
          </a:xfrm>
          <a:custGeom>
            <a:avLst/>
            <a:gdLst/>
            <a:ahLst/>
            <a:cxnLst/>
            <a:rect l="l" t="t" r="r" b="b"/>
            <a:pathLst>
              <a:path w="156209" h="239395">
                <a:moveTo>
                  <a:pt x="155840" y="238820"/>
                </a:moveTo>
                <a:lnTo>
                  <a:pt x="15584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13409367" y="8397509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 h="0">
                <a:moveTo>
                  <a:pt x="1558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13456928" y="8397509"/>
            <a:ext cx="0" cy="1267460"/>
          </a:xfrm>
          <a:custGeom>
            <a:avLst/>
            <a:gdLst/>
            <a:ahLst/>
            <a:cxnLst/>
            <a:rect l="l" t="t" r="r" b="b"/>
            <a:pathLst>
              <a:path w="0" h="1267459">
                <a:moveTo>
                  <a:pt x="0" y="0"/>
                </a:moveTo>
                <a:lnTo>
                  <a:pt x="0" y="1266963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13060244" y="8819493"/>
            <a:ext cx="396875" cy="212090"/>
          </a:xfrm>
          <a:custGeom>
            <a:avLst/>
            <a:gdLst/>
            <a:ahLst/>
            <a:cxnLst/>
            <a:rect l="l" t="t" r="r" b="b"/>
            <a:pathLst>
              <a:path w="396875" h="212090">
                <a:moveTo>
                  <a:pt x="396684" y="0"/>
                </a:moveTo>
                <a:lnTo>
                  <a:pt x="231736" y="211497"/>
                </a:lnTo>
                <a:lnTo>
                  <a:pt x="0" y="211497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14679366" y="8433939"/>
            <a:ext cx="0" cy="219075"/>
          </a:xfrm>
          <a:custGeom>
            <a:avLst/>
            <a:gdLst/>
            <a:ahLst/>
            <a:cxnLst/>
            <a:rect l="l" t="t" r="r" b="b"/>
            <a:pathLst>
              <a:path w="0" h="219075">
                <a:moveTo>
                  <a:pt x="0" y="0"/>
                </a:moveTo>
                <a:lnTo>
                  <a:pt x="0" y="218581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14679366" y="8724369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0"/>
                </a:moveTo>
                <a:lnTo>
                  <a:pt x="0" y="287394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14679366" y="9082600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0"/>
                </a:moveTo>
                <a:lnTo>
                  <a:pt x="0" y="287394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14679366" y="9441843"/>
            <a:ext cx="359410" cy="219075"/>
          </a:xfrm>
          <a:custGeom>
            <a:avLst/>
            <a:gdLst/>
            <a:ahLst/>
            <a:cxnLst/>
            <a:rect l="l" t="t" r="r" b="b"/>
            <a:pathLst>
              <a:path w="359409" h="219075">
                <a:moveTo>
                  <a:pt x="0" y="0"/>
                </a:moveTo>
                <a:lnTo>
                  <a:pt x="0" y="218581"/>
                </a:lnTo>
                <a:lnTo>
                  <a:pt x="359242" y="218581"/>
                </a:lnTo>
                <a:lnTo>
                  <a:pt x="359242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15038609" y="9082600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15038609" y="8724369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14679366" y="8433939"/>
            <a:ext cx="359410" cy="219075"/>
          </a:xfrm>
          <a:custGeom>
            <a:avLst/>
            <a:gdLst/>
            <a:ahLst/>
            <a:cxnLst/>
            <a:rect l="l" t="t" r="r" b="b"/>
            <a:pathLst>
              <a:path w="359409" h="219075">
                <a:moveTo>
                  <a:pt x="359242" y="218581"/>
                </a:moveTo>
                <a:lnTo>
                  <a:pt x="359242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14727939" y="8433939"/>
            <a:ext cx="0" cy="1226820"/>
          </a:xfrm>
          <a:custGeom>
            <a:avLst/>
            <a:gdLst/>
            <a:ahLst/>
            <a:cxnLst/>
            <a:rect l="l" t="t" r="r" b="b"/>
            <a:pathLst>
              <a:path w="0" h="1226820">
                <a:moveTo>
                  <a:pt x="0" y="0"/>
                </a:moveTo>
                <a:lnTo>
                  <a:pt x="0" y="1226485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14331255" y="8842767"/>
            <a:ext cx="396875" cy="204470"/>
          </a:xfrm>
          <a:custGeom>
            <a:avLst/>
            <a:gdLst/>
            <a:ahLst/>
            <a:cxnLst/>
            <a:rect l="l" t="t" r="r" b="b"/>
            <a:pathLst>
              <a:path w="396875" h="204470">
                <a:moveTo>
                  <a:pt x="396684" y="0"/>
                </a:moveTo>
                <a:lnTo>
                  <a:pt x="231736" y="204414"/>
                </a:lnTo>
                <a:lnTo>
                  <a:pt x="0" y="204414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16353133" y="9411484"/>
            <a:ext cx="0" cy="294005"/>
          </a:xfrm>
          <a:custGeom>
            <a:avLst/>
            <a:gdLst/>
            <a:ahLst/>
            <a:cxnLst/>
            <a:rect l="l" t="t" r="r" b="b"/>
            <a:pathLst>
              <a:path w="0" h="294004">
                <a:moveTo>
                  <a:pt x="0" y="293465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16353133" y="9053253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16353133" y="8695022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16174018" y="8329708"/>
            <a:ext cx="179705" cy="294005"/>
          </a:xfrm>
          <a:custGeom>
            <a:avLst/>
            <a:gdLst/>
            <a:ahLst/>
            <a:cxnLst/>
            <a:rect l="l" t="t" r="r" b="b"/>
            <a:pathLst>
              <a:path w="179705" h="294004">
                <a:moveTo>
                  <a:pt x="179115" y="293465"/>
                </a:moveTo>
                <a:lnTo>
                  <a:pt x="17911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15923054" y="8329708"/>
            <a:ext cx="179705" cy="294005"/>
          </a:xfrm>
          <a:custGeom>
            <a:avLst/>
            <a:gdLst/>
            <a:ahLst/>
            <a:cxnLst/>
            <a:rect l="l" t="t" r="r" b="b"/>
            <a:pathLst>
              <a:path w="179705" h="294004">
                <a:moveTo>
                  <a:pt x="179115" y="0"/>
                </a:moveTo>
                <a:lnTo>
                  <a:pt x="0" y="0"/>
                </a:lnTo>
                <a:lnTo>
                  <a:pt x="0" y="293465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15923054" y="8695022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15923054" y="9053253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15923054" y="9411484"/>
            <a:ext cx="179705" cy="294005"/>
          </a:xfrm>
          <a:custGeom>
            <a:avLst/>
            <a:gdLst/>
            <a:ahLst/>
            <a:cxnLst/>
            <a:rect l="l" t="t" r="r" b="b"/>
            <a:pathLst>
              <a:path w="179705" h="294004">
                <a:moveTo>
                  <a:pt x="0" y="0"/>
                </a:moveTo>
                <a:lnTo>
                  <a:pt x="0" y="293465"/>
                </a:lnTo>
                <a:lnTo>
                  <a:pt x="179115" y="293465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16174018" y="9704950"/>
            <a:ext cx="179705" cy="0"/>
          </a:xfrm>
          <a:custGeom>
            <a:avLst/>
            <a:gdLst/>
            <a:ahLst/>
            <a:cxnLst/>
            <a:rect l="l" t="t" r="r" b="b"/>
            <a:pathLst>
              <a:path w="179705" h="0">
                <a:moveTo>
                  <a:pt x="0" y="0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15970615" y="8329708"/>
            <a:ext cx="0" cy="1375410"/>
          </a:xfrm>
          <a:custGeom>
            <a:avLst/>
            <a:gdLst/>
            <a:ahLst/>
            <a:cxnLst/>
            <a:rect l="l" t="t" r="r" b="b"/>
            <a:pathLst>
              <a:path w="0" h="1375409">
                <a:moveTo>
                  <a:pt x="0" y="1375241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15970615" y="9017835"/>
            <a:ext cx="766445" cy="229235"/>
          </a:xfrm>
          <a:custGeom>
            <a:avLst/>
            <a:gdLst/>
            <a:ahLst/>
            <a:cxnLst/>
            <a:rect l="l" t="t" r="r" b="b"/>
            <a:pathLst>
              <a:path w="766444" h="229234">
                <a:moveTo>
                  <a:pt x="0" y="228701"/>
                </a:moveTo>
                <a:lnTo>
                  <a:pt x="534310" y="0"/>
                </a:lnTo>
                <a:lnTo>
                  <a:pt x="766047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16353133" y="10972925"/>
            <a:ext cx="0" cy="196850"/>
          </a:xfrm>
          <a:custGeom>
            <a:avLst/>
            <a:gdLst/>
            <a:ahLst/>
            <a:cxnLst/>
            <a:rect l="l" t="t" r="r" b="b"/>
            <a:pathLst>
              <a:path w="0" h="196850">
                <a:moveTo>
                  <a:pt x="0" y="196318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16353133" y="10614694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16174018" y="10346527"/>
            <a:ext cx="179705" cy="196850"/>
          </a:xfrm>
          <a:custGeom>
            <a:avLst/>
            <a:gdLst/>
            <a:ahLst/>
            <a:cxnLst/>
            <a:rect l="l" t="t" r="r" b="b"/>
            <a:pathLst>
              <a:path w="179705" h="196850">
                <a:moveTo>
                  <a:pt x="179115" y="196318"/>
                </a:moveTo>
                <a:lnTo>
                  <a:pt x="17911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15923054" y="10346527"/>
            <a:ext cx="179705" cy="196850"/>
          </a:xfrm>
          <a:custGeom>
            <a:avLst/>
            <a:gdLst/>
            <a:ahLst/>
            <a:cxnLst/>
            <a:rect l="l" t="t" r="r" b="b"/>
            <a:pathLst>
              <a:path w="179705" h="196850">
                <a:moveTo>
                  <a:pt x="179115" y="0"/>
                </a:moveTo>
                <a:lnTo>
                  <a:pt x="0" y="0"/>
                </a:lnTo>
                <a:lnTo>
                  <a:pt x="0" y="196318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15923054" y="10614694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15923054" y="10972925"/>
            <a:ext cx="179705" cy="196850"/>
          </a:xfrm>
          <a:custGeom>
            <a:avLst/>
            <a:gdLst/>
            <a:ahLst/>
            <a:cxnLst/>
            <a:rect l="l" t="t" r="r" b="b"/>
            <a:pathLst>
              <a:path w="179705" h="196850">
                <a:moveTo>
                  <a:pt x="0" y="0"/>
                </a:moveTo>
                <a:lnTo>
                  <a:pt x="0" y="196318"/>
                </a:lnTo>
                <a:lnTo>
                  <a:pt x="179115" y="196318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16174018" y="11169243"/>
            <a:ext cx="179705" cy="0"/>
          </a:xfrm>
          <a:custGeom>
            <a:avLst/>
            <a:gdLst/>
            <a:ahLst/>
            <a:cxnLst/>
            <a:rect l="l" t="t" r="r" b="b"/>
            <a:pathLst>
              <a:path w="179705" h="0">
                <a:moveTo>
                  <a:pt x="0" y="0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15970615" y="10346527"/>
            <a:ext cx="0" cy="822960"/>
          </a:xfrm>
          <a:custGeom>
            <a:avLst/>
            <a:gdLst/>
            <a:ahLst/>
            <a:cxnLst/>
            <a:rect l="l" t="t" r="r" b="b"/>
            <a:pathLst>
              <a:path w="0" h="822959">
                <a:moveTo>
                  <a:pt x="0" y="822716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15568871" y="10895005"/>
            <a:ext cx="401955" cy="110489"/>
          </a:xfrm>
          <a:custGeom>
            <a:avLst/>
            <a:gdLst/>
            <a:ahLst/>
            <a:cxnLst/>
            <a:rect l="l" t="t" r="r" b="b"/>
            <a:pathLst>
              <a:path w="401955" h="110490">
                <a:moveTo>
                  <a:pt x="401744" y="0"/>
                </a:moveTo>
                <a:lnTo>
                  <a:pt x="231736" y="110302"/>
                </a:lnTo>
                <a:lnTo>
                  <a:pt x="0" y="110302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12715168" y="11019475"/>
            <a:ext cx="0" cy="166370"/>
          </a:xfrm>
          <a:custGeom>
            <a:avLst/>
            <a:gdLst/>
            <a:ahLst/>
            <a:cxnLst/>
            <a:rect l="l" t="t" r="r" b="b"/>
            <a:pathLst>
              <a:path w="0" h="166370">
                <a:moveTo>
                  <a:pt x="0" y="16596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12715168" y="10660233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12380213" y="10422424"/>
            <a:ext cx="335280" cy="167005"/>
          </a:xfrm>
          <a:custGeom>
            <a:avLst/>
            <a:gdLst/>
            <a:ahLst/>
            <a:cxnLst/>
            <a:rect l="l" t="t" r="r" b="b"/>
            <a:pathLst>
              <a:path w="335279" h="167004">
                <a:moveTo>
                  <a:pt x="334955" y="166971"/>
                </a:moveTo>
                <a:lnTo>
                  <a:pt x="334955" y="0"/>
                </a:lnTo>
                <a:lnTo>
                  <a:pt x="0" y="0"/>
                </a:lnTo>
                <a:lnTo>
                  <a:pt x="0" y="166971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12380213" y="10660233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0"/>
                </a:moveTo>
                <a:lnTo>
                  <a:pt x="0" y="287394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12380213" y="11019475"/>
            <a:ext cx="335280" cy="166370"/>
          </a:xfrm>
          <a:custGeom>
            <a:avLst/>
            <a:gdLst/>
            <a:ahLst/>
            <a:cxnLst/>
            <a:rect l="l" t="t" r="r" b="b"/>
            <a:pathLst>
              <a:path w="335279" h="166370">
                <a:moveTo>
                  <a:pt x="0" y="0"/>
                </a:moveTo>
                <a:lnTo>
                  <a:pt x="0" y="165960"/>
                </a:lnTo>
                <a:lnTo>
                  <a:pt x="334955" y="16596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12427774" y="10422424"/>
            <a:ext cx="0" cy="763270"/>
          </a:xfrm>
          <a:custGeom>
            <a:avLst/>
            <a:gdLst/>
            <a:ahLst/>
            <a:cxnLst/>
            <a:rect l="l" t="t" r="r" b="b"/>
            <a:pathLst>
              <a:path w="0" h="763270">
                <a:moveTo>
                  <a:pt x="0" y="763011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12026030" y="10931435"/>
            <a:ext cx="401955" cy="160020"/>
          </a:xfrm>
          <a:custGeom>
            <a:avLst/>
            <a:gdLst/>
            <a:ahLst/>
            <a:cxnLst/>
            <a:rect l="l" t="t" r="r" b="b"/>
            <a:pathLst>
              <a:path w="401954" h="160020">
                <a:moveTo>
                  <a:pt x="401744" y="0"/>
                </a:moveTo>
                <a:lnTo>
                  <a:pt x="231736" y="159888"/>
                </a:lnTo>
                <a:lnTo>
                  <a:pt x="0" y="159888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18265722" y="10819109"/>
            <a:ext cx="0" cy="196850"/>
          </a:xfrm>
          <a:custGeom>
            <a:avLst/>
            <a:gdLst/>
            <a:ahLst/>
            <a:cxnLst/>
            <a:rect l="l" t="t" r="r" b="b"/>
            <a:pathLst>
              <a:path w="0" h="196850">
                <a:moveTo>
                  <a:pt x="0" y="196318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17978327" y="10551953"/>
            <a:ext cx="287655" cy="196850"/>
          </a:xfrm>
          <a:custGeom>
            <a:avLst/>
            <a:gdLst/>
            <a:ahLst/>
            <a:cxnLst/>
            <a:rect l="l" t="t" r="r" b="b"/>
            <a:pathLst>
              <a:path w="287655" h="196850">
                <a:moveTo>
                  <a:pt x="287394" y="196318"/>
                </a:moveTo>
                <a:lnTo>
                  <a:pt x="287394" y="0"/>
                </a:lnTo>
                <a:lnTo>
                  <a:pt x="0" y="0"/>
                </a:lnTo>
                <a:lnTo>
                  <a:pt x="0" y="196318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17978327" y="10819109"/>
            <a:ext cx="287655" cy="196850"/>
          </a:xfrm>
          <a:custGeom>
            <a:avLst/>
            <a:gdLst/>
            <a:ahLst/>
            <a:cxnLst/>
            <a:rect l="l" t="t" r="r" b="b"/>
            <a:pathLst>
              <a:path w="287655" h="196850">
                <a:moveTo>
                  <a:pt x="0" y="0"/>
                </a:moveTo>
                <a:lnTo>
                  <a:pt x="0" y="196318"/>
                </a:lnTo>
                <a:lnTo>
                  <a:pt x="287394" y="196318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18025890" y="10551953"/>
            <a:ext cx="0" cy="463550"/>
          </a:xfrm>
          <a:custGeom>
            <a:avLst/>
            <a:gdLst/>
            <a:ahLst/>
            <a:cxnLst/>
            <a:rect l="l" t="t" r="r" b="b"/>
            <a:pathLst>
              <a:path w="0" h="463550">
                <a:moveTo>
                  <a:pt x="0" y="463473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17662599" y="10860599"/>
            <a:ext cx="363855" cy="288925"/>
          </a:xfrm>
          <a:custGeom>
            <a:avLst/>
            <a:gdLst/>
            <a:ahLst/>
            <a:cxnLst/>
            <a:rect l="l" t="t" r="r" b="b"/>
            <a:pathLst>
              <a:path w="363855" h="288925">
                <a:moveTo>
                  <a:pt x="363290" y="0"/>
                </a:moveTo>
                <a:lnTo>
                  <a:pt x="231736" y="288406"/>
                </a:lnTo>
                <a:lnTo>
                  <a:pt x="0" y="288406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17935826" y="8901461"/>
            <a:ext cx="0" cy="158115"/>
          </a:xfrm>
          <a:custGeom>
            <a:avLst/>
            <a:gdLst/>
            <a:ahLst/>
            <a:cxnLst/>
            <a:rect l="l" t="t" r="r" b="b"/>
            <a:pathLst>
              <a:path w="0" h="158115">
                <a:moveTo>
                  <a:pt x="0" y="0"/>
                </a:moveTo>
                <a:lnTo>
                  <a:pt x="0" y="157864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17935826" y="9131174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17935826" y="9489405"/>
            <a:ext cx="330200" cy="158115"/>
          </a:xfrm>
          <a:custGeom>
            <a:avLst/>
            <a:gdLst/>
            <a:ahLst/>
            <a:cxnLst/>
            <a:rect l="l" t="t" r="r" b="b"/>
            <a:pathLst>
              <a:path w="330200" h="158115">
                <a:moveTo>
                  <a:pt x="0" y="0"/>
                </a:moveTo>
                <a:lnTo>
                  <a:pt x="0" y="157864"/>
                </a:lnTo>
                <a:lnTo>
                  <a:pt x="329896" y="157864"/>
                </a:lnTo>
                <a:lnTo>
                  <a:pt x="329896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18265722" y="9131174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17935826" y="8901461"/>
            <a:ext cx="330200" cy="158115"/>
          </a:xfrm>
          <a:custGeom>
            <a:avLst/>
            <a:gdLst/>
            <a:ahLst/>
            <a:cxnLst/>
            <a:rect l="l" t="t" r="r" b="b"/>
            <a:pathLst>
              <a:path w="330200" h="158115">
                <a:moveTo>
                  <a:pt x="329896" y="157864"/>
                </a:moveTo>
                <a:lnTo>
                  <a:pt x="32989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17983387" y="8901461"/>
            <a:ext cx="0" cy="746125"/>
          </a:xfrm>
          <a:custGeom>
            <a:avLst/>
            <a:gdLst/>
            <a:ahLst/>
            <a:cxnLst/>
            <a:rect l="l" t="t" r="r" b="b"/>
            <a:pathLst>
              <a:path w="0" h="746125">
                <a:moveTo>
                  <a:pt x="0" y="0"/>
                </a:moveTo>
                <a:lnTo>
                  <a:pt x="0" y="745808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17419730" y="8915628"/>
            <a:ext cx="563880" cy="234315"/>
          </a:xfrm>
          <a:custGeom>
            <a:avLst/>
            <a:gdLst/>
            <a:ahLst/>
            <a:cxnLst/>
            <a:rect l="l" t="t" r="r" b="b"/>
            <a:pathLst>
              <a:path w="563880" h="234315">
                <a:moveTo>
                  <a:pt x="563656" y="233760"/>
                </a:moveTo>
                <a:lnTo>
                  <a:pt x="23173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16621301" y="8017015"/>
            <a:ext cx="0" cy="177165"/>
          </a:xfrm>
          <a:custGeom>
            <a:avLst/>
            <a:gdLst/>
            <a:ahLst/>
            <a:cxnLst/>
            <a:rect l="l" t="t" r="r" b="b"/>
            <a:pathLst>
              <a:path w="0" h="177165">
                <a:moveTo>
                  <a:pt x="0" y="0"/>
                </a:moveTo>
                <a:lnTo>
                  <a:pt x="0" y="177091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16621301" y="8265955"/>
            <a:ext cx="214629" cy="177165"/>
          </a:xfrm>
          <a:custGeom>
            <a:avLst/>
            <a:gdLst/>
            <a:ahLst/>
            <a:cxnLst/>
            <a:rect l="l" t="t" r="r" b="b"/>
            <a:pathLst>
              <a:path w="214630" h="177165">
                <a:moveTo>
                  <a:pt x="0" y="0"/>
                </a:moveTo>
                <a:lnTo>
                  <a:pt x="0" y="177091"/>
                </a:lnTo>
                <a:lnTo>
                  <a:pt x="214533" y="177091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16907684" y="8443047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17265913" y="8265955"/>
            <a:ext cx="215900" cy="177165"/>
          </a:xfrm>
          <a:custGeom>
            <a:avLst/>
            <a:gdLst/>
            <a:ahLst/>
            <a:cxnLst/>
            <a:rect l="l" t="t" r="r" b="b"/>
            <a:pathLst>
              <a:path w="215900" h="177165">
                <a:moveTo>
                  <a:pt x="0" y="177091"/>
                </a:moveTo>
                <a:lnTo>
                  <a:pt x="215545" y="177091"/>
                </a:lnTo>
                <a:lnTo>
                  <a:pt x="215545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17265913" y="8017015"/>
            <a:ext cx="215900" cy="177165"/>
          </a:xfrm>
          <a:custGeom>
            <a:avLst/>
            <a:gdLst/>
            <a:ahLst/>
            <a:cxnLst/>
            <a:rect l="l" t="t" r="r" b="b"/>
            <a:pathLst>
              <a:path w="215900" h="177165">
                <a:moveTo>
                  <a:pt x="215545" y="177091"/>
                </a:moveTo>
                <a:lnTo>
                  <a:pt x="21554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16907684" y="8017015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287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16621301" y="8017015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 h="0">
                <a:moveTo>
                  <a:pt x="21453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16668863" y="8017015"/>
            <a:ext cx="0" cy="426084"/>
          </a:xfrm>
          <a:custGeom>
            <a:avLst/>
            <a:gdLst/>
            <a:ahLst/>
            <a:cxnLst/>
            <a:rect l="l" t="t" r="r" b="b"/>
            <a:pathLst>
              <a:path w="0" h="426084">
                <a:moveTo>
                  <a:pt x="0" y="0"/>
                </a:moveTo>
                <a:lnTo>
                  <a:pt x="0" y="426031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16272177" y="7813613"/>
            <a:ext cx="396875" cy="345440"/>
          </a:xfrm>
          <a:custGeom>
            <a:avLst/>
            <a:gdLst/>
            <a:ahLst/>
            <a:cxnLst/>
            <a:rect l="l" t="t" r="r" b="b"/>
            <a:pathLst>
              <a:path w="396875" h="345440">
                <a:moveTo>
                  <a:pt x="396684" y="345075"/>
                </a:moveTo>
                <a:lnTo>
                  <a:pt x="23173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13484251" y="7179119"/>
            <a:ext cx="0" cy="196850"/>
          </a:xfrm>
          <a:custGeom>
            <a:avLst/>
            <a:gdLst/>
            <a:ahLst/>
            <a:cxnLst/>
            <a:rect l="l" t="t" r="r" b="b"/>
            <a:pathLst>
              <a:path w="0" h="196850">
                <a:moveTo>
                  <a:pt x="0" y="0"/>
                </a:moveTo>
                <a:lnTo>
                  <a:pt x="0" y="196318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13484251" y="7447287"/>
            <a:ext cx="239395" cy="196850"/>
          </a:xfrm>
          <a:custGeom>
            <a:avLst/>
            <a:gdLst/>
            <a:ahLst/>
            <a:cxnLst/>
            <a:rect l="l" t="t" r="r" b="b"/>
            <a:pathLst>
              <a:path w="239394" h="196850">
                <a:moveTo>
                  <a:pt x="0" y="0"/>
                </a:moveTo>
                <a:lnTo>
                  <a:pt x="0" y="196318"/>
                </a:lnTo>
                <a:lnTo>
                  <a:pt x="238820" y="196318"/>
                </a:lnTo>
                <a:lnTo>
                  <a:pt x="23882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13484251" y="7179119"/>
            <a:ext cx="239395" cy="196850"/>
          </a:xfrm>
          <a:custGeom>
            <a:avLst/>
            <a:gdLst/>
            <a:ahLst/>
            <a:cxnLst/>
            <a:rect l="l" t="t" r="r" b="b"/>
            <a:pathLst>
              <a:path w="239394" h="196850">
                <a:moveTo>
                  <a:pt x="238820" y="196318"/>
                </a:moveTo>
                <a:lnTo>
                  <a:pt x="23882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13531814" y="7179119"/>
            <a:ext cx="0" cy="464820"/>
          </a:xfrm>
          <a:custGeom>
            <a:avLst/>
            <a:gdLst/>
            <a:ahLst/>
            <a:cxnLst/>
            <a:rect l="l" t="t" r="r" b="b"/>
            <a:pathLst>
              <a:path w="0" h="464820">
                <a:moveTo>
                  <a:pt x="0" y="0"/>
                </a:moveTo>
                <a:lnTo>
                  <a:pt x="0" y="464485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13136140" y="7333948"/>
            <a:ext cx="396240" cy="77470"/>
          </a:xfrm>
          <a:custGeom>
            <a:avLst/>
            <a:gdLst/>
            <a:ahLst/>
            <a:cxnLst/>
            <a:rect l="l" t="t" r="r" b="b"/>
            <a:pathLst>
              <a:path w="396240" h="77470">
                <a:moveTo>
                  <a:pt x="395672" y="0"/>
                </a:moveTo>
                <a:lnTo>
                  <a:pt x="230724" y="76908"/>
                </a:lnTo>
                <a:lnTo>
                  <a:pt x="0" y="76908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1298698" y="1135555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9277570" y="1147586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 h="0">
                <a:moveTo>
                  <a:pt x="1507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9158159" y="114758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8799928" y="1147586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8680518" y="114758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8321275" y="1147586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8201866" y="114758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7843635" y="1147586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7365993" y="11475865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5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7245571" y="114758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887340" y="1147586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767931" y="114758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409699" y="1147586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290289" y="114758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5931046" y="1147586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5811636" y="114758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5453405" y="1147586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5333995" y="114758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4974752" y="1147586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4855342" y="114758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4497111" y="1147586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4377701" y="114758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3899048" y="1147586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 h="0">
                <a:moveTo>
                  <a:pt x="0" y="0"/>
                </a:moveTo>
                <a:lnTo>
                  <a:pt x="418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3540817" y="1147586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3421407" y="114758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3063176" y="1147586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2942754" y="1147586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2106882" y="11475865"/>
            <a:ext cx="776605" cy="0"/>
          </a:xfrm>
          <a:custGeom>
            <a:avLst/>
            <a:gdLst/>
            <a:ahLst/>
            <a:cxnLst/>
            <a:rect l="l" t="t" r="r" b="b"/>
            <a:pathLst>
              <a:path w="776605" h="0">
                <a:moveTo>
                  <a:pt x="0" y="0"/>
                </a:moveTo>
                <a:lnTo>
                  <a:pt x="7761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1538166" y="11475865"/>
            <a:ext cx="529590" cy="0"/>
          </a:xfrm>
          <a:custGeom>
            <a:avLst/>
            <a:gdLst/>
            <a:ahLst/>
            <a:cxnLst/>
            <a:rect l="l" t="t" r="r" b="b"/>
            <a:pathLst>
              <a:path w="529589" h="0">
                <a:moveTo>
                  <a:pt x="0" y="0"/>
                </a:moveTo>
                <a:lnTo>
                  <a:pt x="529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1538166" y="10026750"/>
            <a:ext cx="587375" cy="0"/>
          </a:xfrm>
          <a:custGeom>
            <a:avLst/>
            <a:gdLst/>
            <a:ahLst/>
            <a:cxnLst/>
            <a:rect l="l" t="t" r="r" b="b"/>
            <a:pathLst>
              <a:path w="587375" h="0">
                <a:moveTo>
                  <a:pt x="0" y="0"/>
                </a:moveTo>
                <a:lnTo>
                  <a:pt x="5869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1298698" y="990644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8997259" y="10026750"/>
            <a:ext cx="348615" cy="0"/>
          </a:xfrm>
          <a:custGeom>
            <a:avLst/>
            <a:gdLst/>
            <a:ahLst/>
            <a:cxnLst/>
            <a:rect l="l" t="t" r="r" b="b"/>
            <a:pathLst>
              <a:path w="348615" h="0">
                <a:moveTo>
                  <a:pt x="3481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8877849" y="1002675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8518606" y="10026750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8399196" y="1002675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8040965" y="1002675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921555" y="1002675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563324" y="1002675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442902" y="1002675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084671" y="1002675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965260" y="1002675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607030" y="1002675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487620" y="1002675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128377" y="10026750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008967" y="1002675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5650736" y="1002675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5531326" y="1002675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5172083" y="10026750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5052673" y="1002675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4694442" y="1002675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4575031" y="1002675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4096379" y="10026750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 h="0">
                <a:moveTo>
                  <a:pt x="0" y="0"/>
                </a:moveTo>
                <a:lnTo>
                  <a:pt x="418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3738148" y="1002675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3618738" y="1002675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3260507" y="1002675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3141097" y="1002675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2781854" y="10026750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2662444" y="1002675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2304213" y="1002675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2184803" y="1002675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1538166" y="9449938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 h="0">
                <a:moveTo>
                  <a:pt x="0" y="0"/>
                </a:moveTo>
                <a:lnTo>
                  <a:pt x="5828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1298698" y="932962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8994223" y="9449938"/>
            <a:ext cx="344170" cy="0"/>
          </a:xfrm>
          <a:custGeom>
            <a:avLst/>
            <a:gdLst/>
            <a:ahLst/>
            <a:cxnLst/>
            <a:rect l="l" t="t" r="r" b="b"/>
            <a:pathLst>
              <a:path w="344170" h="0">
                <a:moveTo>
                  <a:pt x="344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8515570" y="9449938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 h="0">
                <a:moveTo>
                  <a:pt x="0" y="0"/>
                </a:moveTo>
                <a:lnTo>
                  <a:pt x="418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8396160" y="94499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8037929" y="944993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918519" y="94499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559276" y="944993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439866" y="94499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7081635" y="944993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962225" y="94499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603994" y="944993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483572" y="94499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125341" y="944993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005931" y="94499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5647700" y="944993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5528290" y="94499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5049637" y="9449938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4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4691406" y="944993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4571996" y="94499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4212753" y="944993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4093343" y="94499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3735112" y="944993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3615702" y="94499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3256459" y="944993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3137049" y="94499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2778818" y="944993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2301177" y="9449938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4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2180755" y="944993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1538166" y="8111127"/>
            <a:ext cx="579120" cy="0"/>
          </a:xfrm>
          <a:custGeom>
            <a:avLst/>
            <a:gdLst/>
            <a:ahLst/>
            <a:cxnLst/>
            <a:rect l="l" t="t" r="r" b="b"/>
            <a:pathLst>
              <a:path w="579119" h="0">
                <a:moveTo>
                  <a:pt x="0" y="0"/>
                </a:moveTo>
                <a:lnTo>
                  <a:pt x="578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1298698" y="799081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8989163" y="8111127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 h="0">
                <a:moveTo>
                  <a:pt x="3400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8869753" y="811112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8511523" y="811112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8392112" y="811112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8032870" y="811112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7913459" y="811112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7555228" y="811112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7435818" y="811112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076575" y="811112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6957166" y="811112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6598935" y="811112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6479524" y="811112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6121293" y="811112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6000871" y="811112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642640" y="811112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5523230" y="811112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4686346" y="8111127"/>
            <a:ext cx="777240" cy="0"/>
          </a:xfrm>
          <a:custGeom>
            <a:avLst/>
            <a:gdLst/>
            <a:ahLst/>
            <a:cxnLst/>
            <a:rect l="l" t="t" r="r" b="b"/>
            <a:pathLst>
              <a:path w="777239" h="0">
                <a:moveTo>
                  <a:pt x="0" y="0"/>
                </a:moveTo>
                <a:lnTo>
                  <a:pt x="7771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4566936" y="811112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4208705" y="811112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4089295" y="811112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3730052" y="811112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3610642" y="811112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3252411" y="811112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3133001" y="811112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2774770" y="811112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2654348" y="811112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2296117" y="811112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2176707" y="811112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3379917" y="7454370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4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3260872" y="721363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3379917" y="10092528"/>
            <a:ext cx="0" cy="309245"/>
          </a:xfrm>
          <a:custGeom>
            <a:avLst/>
            <a:gdLst/>
            <a:ahLst/>
            <a:cxnLst/>
            <a:rect l="l" t="t" r="r" b="b"/>
            <a:pathLst>
              <a:path w="0" h="309245">
                <a:moveTo>
                  <a:pt x="0" y="3086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3379917" y="997311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3379917" y="961488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3379917" y="949547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3379917" y="913724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3379917" y="9016823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60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3379917" y="865859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3379917" y="853918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3379917" y="818095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3379917" y="806154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4661048" y="7454370"/>
            <a:ext cx="0" cy="415290"/>
          </a:xfrm>
          <a:custGeom>
            <a:avLst/>
            <a:gdLst/>
            <a:ahLst/>
            <a:cxnLst/>
            <a:rect l="l" t="t" r="r" b="b"/>
            <a:pathLst>
              <a:path w="0" h="415290">
                <a:moveTo>
                  <a:pt x="0" y="0"/>
                </a:moveTo>
                <a:lnTo>
                  <a:pt x="0" y="414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4542002" y="721363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4661048" y="9960974"/>
            <a:ext cx="0" cy="176530"/>
          </a:xfrm>
          <a:custGeom>
            <a:avLst/>
            <a:gdLst/>
            <a:ahLst/>
            <a:cxnLst/>
            <a:rect l="l" t="t" r="r" b="b"/>
            <a:pathLst>
              <a:path w="0" h="176529">
                <a:moveTo>
                  <a:pt x="0" y="176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4661048" y="984156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4661048" y="948232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4661048" y="936291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4661048" y="900468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4661048" y="888527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4661048" y="852703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4661048" y="840762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4661048" y="804838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4661048" y="792897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5942178" y="7454370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4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5823133" y="721363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5942178" y="10092528"/>
            <a:ext cx="0" cy="309245"/>
          </a:xfrm>
          <a:custGeom>
            <a:avLst/>
            <a:gdLst/>
            <a:ahLst/>
            <a:cxnLst/>
            <a:rect l="l" t="t" r="r" b="b"/>
            <a:pathLst>
              <a:path w="0" h="309245">
                <a:moveTo>
                  <a:pt x="0" y="3086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5942178" y="997311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5942178" y="961488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5942178" y="949547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5942178" y="913724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5942178" y="9016823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60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5942178" y="865859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5942178" y="853918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5942178" y="818095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5942178" y="806154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2163552" y="12824796"/>
            <a:ext cx="0" cy="391160"/>
          </a:xfrm>
          <a:custGeom>
            <a:avLst/>
            <a:gdLst/>
            <a:ahLst/>
            <a:cxnLst/>
            <a:rect l="l" t="t" r="r" b="b"/>
            <a:pathLst>
              <a:path w="0" h="391159">
                <a:moveTo>
                  <a:pt x="0" y="0"/>
                </a:moveTo>
                <a:lnTo>
                  <a:pt x="0" y="390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2044506" y="13214509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2163552" y="9146353"/>
            <a:ext cx="0" cy="152400"/>
          </a:xfrm>
          <a:custGeom>
            <a:avLst/>
            <a:gdLst/>
            <a:ahLst/>
            <a:cxnLst/>
            <a:rect l="l" t="t" r="r" b="b"/>
            <a:pathLst>
              <a:path w="0" h="152400">
                <a:moveTo>
                  <a:pt x="0" y="0"/>
                </a:moveTo>
                <a:lnTo>
                  <a:pt x="0" y="1517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2163552" y="9357851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2163552" y="947827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2163552" y="983650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2163552" y="995591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2163552" y="1031414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2163552" y="10433555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2163552" y="1079279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2163552" y="1091220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2163552" y="1127043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2163552" y="1138984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2163552" y="1174909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2163552" y="1186850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2163552" y="1222673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2163552" y="1234614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2163552" y="1270437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3616714" y="12598119"/>
            <a:ext cx="0" cy="614680"/>
          </a:xfrm>
          <a:custGeom>
            <a:avLst/>
            <a:gdLst/>
            <a:ahLst/>
            <a:cxnLst/>
            <a:rect l="l" t="t" r="r" b="b"/>
            <a:pathLst>
              <a:path w="0" h="614680">
                <a:moveTo>
                  <a:pt x="0" y="0"/>
                </a:moveTo>
                <a:lnTo>
                  <a:pt x="0" y="614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3497669" y="1321147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3616714" y="11565928"/>
            <a:ext cx="0" cy="375920"/>
          </a:xfrm>
          <a:custGeom>
            <a:avLst/>
            <a:gdLst/>
            <a:ahLst/>
            <a:cxnLst/>
            <a:rect l="l" t="t" r="r" b="b"/>
            <a:pathLst>
              <a:path w="0" h="375920">
                <a:moveTo>
                  <a:pt x="0" y="0"/>
                </a:moveTo>
                <a:lnTo>
                  <a:pt x="0" y="3754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3616714" y="1200106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3616714" y="1212047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3616714" y="1247870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4811828" y="12604191"/>
            <a:ext cx="0" cy="620395"/>
          </a:xfrm>
          <a:custGeom>
            <a:avLst/>
            <a:gdLst/>
            <a:ahLst/>
            <a:cxnLst/>
            <a:rect l="l" t="t" r="r" b="b"/>
            <a:pathLst>
              <a:path w="0" h="620394">
                <a:moveTo>
                  <a:pt x="0" y="0"/>
                </a:moveTo>
                <a:lnTo>
                  <a:pt x="0" y="6203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4692783" y="1322361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4811828" y="11565928"/>
            <a:ext cx="0" cy="381635"/>
          </a:xfrm>
          <a:custGeom>
            <a:avLst/>
            <a:gdLst/>
            <a:ahLst/>
            <a:cxnLst/>
            <a:rect l="l" t="t" r="r" b="b"/>
            <a:pathLst>
              <a:path w="0" h="381634">
                <a:moveTo>
                  <a:pt x="0" y="0"/>
                </a:moveTo>
                <a:lnTo>
                  <a:pt x="0" y="381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4811828" y="1200713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4811828" y="1212655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4811828" y="1248478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202058" y="12828844"/>
            <a:ext cx="0" cy="396240"/>
          </a:xfrm>
          <a:custGeom>
            <a:avLst/>
            <a:gdLst/>
            <a:ahLst/>
            <a:cxnLst/>
            <a:rect l="l" t="t" r="r" b="b"/>
            <a:pathLst>
              <a:path w="0" h="396240">
                <a:moveTo>
                  <a:pt x="0" y="0"/>
                </a:moveTo>
                <a:lnTo>
                  <a:pt x="0" y="395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083012" y="1322361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202058" y="9146353"/>
            <a:ext cx="0" cy="156845"/>
          </a:xfrm>
          <a:custGeom>
            <a:avLst/>
            <a:gdLst/>
            <a:ahLst/>
            <a:cxnLst/>
            <a:rect l="l" t="t" r="r" b="b"/>
            <a:pathLst>
              <a:path w="0" h="156845">
                <a:moveTo>
                  <a:pt x="0" y="0"/>
                </a:moveTo>
                <a:lnTo>
                  <a:pt x="0" y="1568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202058" y="936291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202058" y="948232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202058" y="984156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7202058" y="996097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7202058" y="10303013"/>
            <a:ext cx="0" cy="434340"/>
          </a:xfrm>
          <a:custGeom>
            <a:avLst/>
            <a:gdLst/>
            <a:ahLst/>
            <a:cxnLst/>
            <a:rect l="l" t="t" r="r" b="b"/>
            <a:pathLst>
              <a:path w="0" h="434340">
                <a:moveTo>
                  <a:pt x="0" y="0"/>
                </a:moveTo>
                <a:lnTo>
                  <a:pt x="0" y="434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7202058" y="1079684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7202058" y="10916256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7202058" y="1127549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7202058" y="1139490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7202058" y="1175313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7202058" y="11872550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7202058" y="1223179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202058" y="1235120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202058" y="1270943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9190542" y="12765091"/>
            <a:ext cx="0" cy="459740"/>
          </a:xfrm>
          <a:custGeom>
            <a:avLst/>
            <a:gdLst/>
            <a:ahLst/>
            <a:cxnLst/>
            <a:rect l="l" t="t" r="r" b="b"/>
            <a:pathLst>
              <a:path w="0" h="459740">
                <a:moveTo>
                  <a:pt x="0" y="0"/>
                </a:moveTo>
                <a:lnTo>
                  <a:pt x="0" y="4594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9071497" y="1322361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9190542" y="9017835"/>
            <a:ext cx="0" cy="248285"/>
          </a:xfrm>
          <a:custGeom>
            <a:avLst/>
            <a:gdLst/>
            <a:ahLst/>
            <a:cxnLst/>
            <a:rect l="l" t="t" r="r" b="b"/>
            <a:pathLst>
              <a:path w="0" h="248284">
                <a:moveTo>
                  <a:pt x="0" y="0"/>
                </a:moveTo>
                <a:lnTo>
                  <a:pt x="0" y="247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9190542" y="9298146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9190542" y="941856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9190542" y="977679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9190542" y="989620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9190542" y="1025443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9190542" y="10373850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9190542" y="1073309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9190542" y="1085250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9190542" y="1121073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9190542" y="11330144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9190542" y="1168938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9190542" y="1180879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9190542" y="1216702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9190542" y="1228643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9190542" y="12644669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6006943" y="12604191"/>
            <a:ext cx="0" cy="620395"/>
          </a:xfrm>
          <a:custGeom>
            <a:avLst/>
            <a:gdLst/>
            <a:ahLst/>
            <a:cxnLst/>
            <a:rect l="l" t="t" r="r" b="b"/>
            <a:pathLst>
              <a:path w="0" h="620394">
                <a:moveTo>
                  <a:pt x="0" y="0"/>
                </a:moveTo>
                <a:lnTo>
                  <a:pt x="0" y="6203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5887898" y="1322361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6006943" y="11565928"/>
            <a:ext cx="0" cy="381635"/>
          </a:xfrm>
          <a:custGeom>
            <a:avLst/>
            <a:gdLst/>
            <a:ahLst/>
            <a:cxnLst/>
            <a:rect l="l" t="t" r="r" b="b"/>
            <a:pathLst>
              <a:path w="0" h="381634">
                <a:moveTo>
                  <a:pt x="0" y="0"/>
                </a:moveTo>
                <a:lnTo>
                  <a:pt x="0" y="381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6006943" y="1200713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6006943" y="1212655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6006943" y="1248478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2133193" y="13046414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70" h="0">
                <a:moveTo>
                  <a:pt x="0" y="0"/>
                </a:moveTo>
                <a:lnTo>
                  <a:pt x="70877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2139265" y="1302313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3592427" y="1302313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3592427" y="1302313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4787541" y="1302313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4787541" y="1302313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5982656" y="1302313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5982656" y="1302313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177771" y="1302313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177771" y="1302313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9167267" y="1302313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731448" y="8081780"/>
            <a:ext cx="0" cy="4617085"/>
          </a:xfrm>
          <a:custGeom>
            <a:avLst/>
            <a:gdLst/>
            <a:ahLst/>
            <a:cxnLst/>
            <a:rect l="l" t="t" r="r" b="b"/>
            <a:pathLst>
              <a:path w="0" h="4617084">
                <a:moveTo>
                  <a:pt x="0" y="0"/>
                </a:moveTo>
                <a:lnTo>
                  <a:pt x="0" y="46165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1707161" y="1145259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1707161" y="100024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2133193" y="7531279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70" h="0">
                <a:moveTo>
                  <a:pt x="0" y="0"/>
                </a:moveTo>
                <a:lnTo>
                  <a:pt x="70877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3355630" y="750800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4636761" y="750800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4636761" y="750800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5918903" y="750800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2163552" y="7501932"/>
            <a:ext cx="0" cy="574040"/>
          </a:xfrm>
          <a:custGeom>
            <a:avLst/>
            <a:gdLst/>
            <a:ahLst/>
            <a:cxnLst/>
            <a:rect l="l" t="t" r="r" b="b"/>
            <a:pathLst>
              <a:path w="0" h="574040">
                <a:moveTo>
                  <a:pt x="0" y="5737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3355630" y="750800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2139265" y="750800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1707161" y="100024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1707161" y="94266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1707161" y="94266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1707161" y="808785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083012" y="721363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202058" y="7454370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9071497" y="725006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9190542" y="7489789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5918903" y="750800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177771" y="750800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177771" y="750800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9167267" y="750800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1298698" y="12548645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9277570" y="12668956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 h="0">
                <a:moveTo>
                  <a:pt x="1507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9158159" y="126689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8799928" y="1266895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8680518" y="126689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8321275" y="1266895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8201866" y="126689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843635" y="1266895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724224" y="126689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365993" y="1266895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245571" y="126689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6887340" y="1266895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6767931" y="126689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6409699" y="1266895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6290289" y="126689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5931046" y="1266895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5811636" y="126689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5453405" y="1266895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5333995" y="126689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4974752" y="1266895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4855342" y="126689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4497111" y="1266895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4377701" y="126689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4018458" y="1266895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3899048" y="126689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3540817" y="1266895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3421407" y="126689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3063176" y="1266895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2942754" y="1266895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2584523" y="1266895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2465113" y="126689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2106882" y="1266895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1538166" y="12668956"/>
            <a:ext cx="509270" cy="0"/>
          </a:xfrm>
          <a:custGeom>
            <a:avLst/>
            <a:gdLst/>
            <a:ahLst/>
            <a:cxnLst/>
            <a:rect l="l" t="t" r="r" b="b"/>
            <a:pathLst>
              <a:path w="509269" h="0">
                <a:moveTo>
                  <a:pt x="0" y="0"/>
                </a:moveTo>
                <a:lnTo>
                  <a:pt x="509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1707161" y="1145259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1707161" y="1264466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10468636" y="10759403"/>
            <a:ext cx="389890" cy="0"/>
          </a:xfrm>
          <a:custGeom>
            <a:avLst/>
            <a:gdLst/>
            <a:ahLst/>
            <a:cxnLst/>
            <a:rect l="l" t="t" r="r" b="b"/>
            <a:pathLst>
              <a:path w="389890" h="0">
                <a:moveTo>
                  <a:pt x="0" y="0"/>
                </a:moveTo>
                <a:lnTo>
                  <a:pt x="389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10230181" y="1063909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18209052" y="10759403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 h="0">
                <a:moveTo>
                  <a:pt x="149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18089643" y="1075940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17730399" y="10759403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17610990" y="1075940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17252759" y="1075940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17133347" y="1075940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16774106" y="10759403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16654695" y="1075940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16296464" y="1075940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16177054" y="1075940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15818823" y="1075940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15698401" y="1075940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15340170" y="1075940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14862530" y="10759403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 h="0">
                <a:moveTo>
                  <a:pt x="0" y="0"/>
                </a:moveTo>
                <a:lnTo>
                  <a:pt x="418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14743120" y="1075940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14383877" y="1075940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14264465" y="1075940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13906236" y="1075940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13786825" y="1075940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13427583" y="10759403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13308172" y="1075940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12949941" y="1075940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12830531" y="1075940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12471288" y="10759403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11993647" y="10759403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5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11874237" y="1075940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11516006" y="1075940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11395584" y="107594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11037353" y="1075940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10917943" y="1075940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10468636" y="9309277"/>
            <a:ext cx="587375" cy="0"/>
          </a:xfrm>
          <a:custGeom>
            <a:avLst/>
            <a:gdLst/>
            <a:ahLst/>
            <a:cxnLst/>
            <a:rect l="l" t="t" r="r" b="b"/>
            <a:pathLst>
              <a:path w="587375" h="0">
                <a:moveTo>
                  <a:pt x="0" y="0"/>
                </a:moveTo>
                <a:lnTo>
                  <a:pt x="5869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10230181" y="918896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17803260" y="9309277"/>
            <a:ext cx="473075" cy="0"/>
          </a:xfrm>
          <a:custGeom>
            <a:avLst/>
            <a:gdLst/>
            <a:ahLst/>
            <a:cxnLst/>
            <a:rect l="l" t="t" r="r" b="b"/>
            <a:pathLst>
              <a:path w="473075" h="0">
                <a:moveTo>
                  <a:pt x="0" y="0"/>
                </a:moveTo>
                <a:lnTo>
                  <a:pt x="4725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17450089" y="930927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17330678" y="930927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16971436" y="930927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16852025" y="930927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16493794" y="930927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16374385" y="930927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16016154" y="930927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15896744" y="930927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15537501" y="930927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15418091" y="930927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15059860" y="930927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14940449" y="930927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14581207" y="930927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14461796" y="930927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14103565" y="930927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13984155" y="930927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13624912" y="930927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13505502" y="930927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13147271" y="930927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13027862" y="930927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12669631" y="930927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12549209" y="930927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12190978" y="930927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12071567" y="930927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11713336" y="930927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11593927" y="930927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11234684" y="930927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11115273" y="930927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10468636" y="8733476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 h="0">
                <a:moveTo>
                  <a:pt x="0" y="0"/>
                </a:moveTo>
                <a:lnTo>
                  <a:pt x="5838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10230181" y="861316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17924695" y="8733476"/>
            <a:ext cx="345440" cy="0"/>
          </a:xfrm>
          <a:custGeom>
            <a:avLst/>
            <a:gdLst/>
            <a:ahLst/>
            <a:cxnLst/>
            <a:rect l="l" t="t" r="r" b="b"/>
            <a:pathLst>
              <a:path w="345440" h="0">
                <a:moveTo>
                  <a:pt x="3450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17805283" y="873347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17447052" y="873347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17327643" y="873347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16968399" y="873347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16848990" y="873347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16490759" y="873347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16371349" y="873347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16012106" y="873347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15534465" y="8733476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5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15415055" y="873347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15056825" y="873347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14936401" y="873347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14578172" y="873347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14458760" y="873347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14100530" y="873347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13621877" y="8733476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 h="0">
                <a:moveTo>
                  <a:pt x="0" y="0"/>
                </a:moveTo>
                <a:lnTo>
                  <a:pt x="418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13502467" y="873347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13144236" y="873347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13024826" y="873347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12665583" y="873347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12546172" y="873347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12187942" y="873347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11709289" y="8733476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 h="0">
                <a:moveTo>
                  <a:pt x="0" y="0"/>
                </a:moveTo>
                <a:lnTo>
                  <a:pt x="418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11589879" y="873347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11231648" y="873347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11112238" y="873347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10468636" y="739466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 h="0">
                <a:moveTo>
                  <a:pt x="0" y="0"/>
                </a:moveTo>
                <a:lnTo>
                  <a:pt x="578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10230181" y="7274355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17920647" y="739466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 h="0">
                <a:moveTo>
                  <a:pt x="3400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17801235" y="73946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17441994" y="739466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17322582" y="73946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16964352" y="739466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16844942" y="73946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16485699" y="739466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16366289" y="73946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16008058" y="739466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15888648" y="73946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15529405" y="739466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15409995" y="73946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15051764" y="739466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14932353" y="73946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14574124" y="739466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14453700" y="739466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14095469" y="739466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13617829" y="739466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13498419" y="73946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12182882" y="739466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12063472" y="73946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11705241" y="739466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11585831" y="73946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11227600" y="739466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11107178" y="739466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12310388" y="6736897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4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12191343" y="649717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12310388" y="9376066"/>
            <a:ext cx="0" cy="386715"/>
          </a:xfrm>
          <a:custGeom>
            <a:avLst/>
            <a:gdLst/>
            <a:ahLst/>
            <a:cxnLst/>
            <a:rect l="l" t="t" r="r" b="b"/>
            <a:pathLst>
              <a:path w="0" h="386715">
                <a:moveTo>
                  <a:pt x="0" y="0"/>
                </a:moveTo>
                <a:lnTo>
                  <a:pt x="0" y="3865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12310388" y="925665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12310388" y="8897413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12310388" y="877800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12310388" y="841977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12310388" y="830036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12310388" y="794213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12310388" y="782170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12310388" y="746347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12310388" y="734406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13591519" y="6736897"/>
            <a:ext cx="0" cy="415290"/>
          </a:xfrm>
          <a:custGeom>
            <a:avLst/>
            <a:gdLst/>
            <a:ahLst/>
            <a:cxnLst/>
            <a:rect l="l" t="t" r="r" b="b"/>
            <a:pathLst>
              <a:path w="0" h="415290">
                <a:moveTo>
                  <a:pt x="0" y="0"/>
                </a:moveTo>
                <a:lnTo>
                  <a:pt x="0" y="414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13472473" y="649717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13591519" y="9243500"/>
            <a:ext cx="0" cy="177165"/>
          </a:xfrm>
          <a:custGeom>
            <a:avLst/>
            <a:gdLst/>
            <a:ahLst/>
            <a:cxnLst/>
            <a:rect l="l" t="t" r="r" b="b"/>
            <a:pathLst>
              <a:path w="0" h="177165">
                <a:moveTo>
                  <a:pt x="0" y="1770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13591519" y="912409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13591519" y="876585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13591519" y="864644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13591519" y="8167796"/>
            <a:ext cx="0" cy="419100"/>
          </a:xfrm>
          <a:custGeom>
            <a:avLst/>
            <a:gdLst/>
            <a:ahLst/>
            <a:cxnLst/>
            <a:rect l="l" t="t" r="r" b="b"/>
            <a:pathLst>
              <a:path w="0" h="419100">
                <a:moveTo>
                  <a:pt x="0" y="0"/>
                </a:moveTo>
                <a:lnTo>
                  <a:pt x="0" y="4189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13591519" y="7679024"/>
            <a:ext cx="0" cy="429259"/>
          </a:xfrm>
          <a:custGeom>
            <a:avLst/>
            <a:gdLst/>
            <a:ahLst/>
            <a:cxnLst/>
            <a:rect l="l" t="t" r="r" b="b"/>
            <a:pathLst>
              <a:path w="0" h="429259">
                <a:moveTo>
                  <a:pt x="0" y="0"/>
                </a:moveTo>
                <a:lnTo>
                  <a:pt x="0" y="4290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13591519" y="733192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13591519" y="7211502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60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14873661" y="6736897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4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14754615" y="649717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14873661" y="9376066"/>
            <a:ext cx="0" cy="309245"/>
          </a:xfrm>
          <a:custGeom>
            <a:avLst/>
            <a:gdLst/>
            <a:ahLst/>
            <a:cxnLst/>
            <a:rect l="l" t="t" r="r" b="b"/>
            <a:pathLst>
              <a:path w="0" h="309245">
                <a:moveTo>
                  <a:pt x="0" y="3086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14873661" y="925665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14873661" y="8897413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14873661" y="877800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14873661" y="841977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14873661" y="830036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14873661" y="794213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14873661" y="782170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14873661" y="746347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14873661" y="734406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11094022" y="12001068"/>
            <a:ext cx="0" cy="391160"/>
          </a:xfrm>
          <a:custGeom>
            <a:avLst/>
            <a:gdLst/>
            <a:ahLst/>
            <a:cxnLst/>
            <a:rect l="l" t="t" r="r" b="b"/>
            <a:pathLst>
              <a:path w="0" h="391159">
                <a:moveTo>
                  <a:pt x="0" y="0"/>
                </a:moveTo>
                <a:lnTo>
                  <a:pt x="0" y="390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10974978" y="1239078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11094022" y="8323636"/>
            <a:ext cx="0" cy="152400"/>
          </a:xfrm>
          <a:custGeom>
            <a:avLst/>
            <a:gdLst/>
            <a:ahLst/>
            <a:cxnLst/>
            <a:rect l="l" t="t" r="r" b="b"/>
            <a:pathLst>
              <a:path w="0" h="152400">
                <a:moveTo>
                  <a:pt x="0" y="0"/>
                </a:moveTo>
                <a:lnTo>
                  <a:pt x="0" y="1517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11094022" y="853513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11094022" y="865454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11094022" y="901277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11094022" y="9132185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11094022" y="949142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11094022" y="961083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11094022" y="996906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11094022" y="10088480"/>
            <a:ext cx="0" cy="418465"/>
          </a:xfrm>
          <a:custGeom>
            <a:avLst/>
            <a:gdLst/>
            <a:ahLst/>
            <a:cxnLst/>
            <a:rect l="l" t="t" r="r" b="b"/>
            <a:pathLst>
              <a:path w="0" h="418465">
                <a:moveTo>
                  <a:pt x="0" y="0"/>
                </a:moveTo>
                <a:lnTo>
                  <a:pt x="0" y="417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11094022" y="1056713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11094022" y="1092536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11094022" y="1104477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11094022" y="1140300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11094022" y="11522415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11094022" y="1188165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12547185" y="11775402"/>
            <a:ext cx="0" cy="613410"/>
          </a:xfrm>
          <a:custGeom>
            <a:avLst/>
            <a:gdLst/>
            <a:ahLst/>
            <a:cxnLst/>
            <a:rect l="l" t="t" r="r" b="b"/>
            <a:pathLst>
              <a:path w="0" h="613409">
                <a:moveTo>
                  <a:pt x="0" y="0"/>
                </a:moveTo>
                <a:lnTo>
                  <a:pt x="0" y="6132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12428139" y="1238875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12547185" y="10743212"/>
            <a:ext cx="0" cy="374650"/>
          </a:xfrm>
          <a:custGeom>
            <a:avLst/>
            <a:gdLst/>
            <a:ahLst/>
            <a:cxnLst/>
            <a:rect l="l" t="t" r="r" b="b"/>
            <a:pathLst>
              <a:path w="0" h="374650">
                <a:moveTo>
                  <a:pt x="0" y="0"/>
                </a:moveTo>
                <a:lnTo>
                  <a:pt x="0" y="374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12547185" y="1117733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12547185" y="1129674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12547185" y="1165599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13742299" y="11781474"/>
            <a:ext cx="0" cy="619760"/>
          </a:xfrm>
          <a:custGeom>
            <a:avLst/>
            <a:gdLst/>
            <a:ahLst/>
            <a:cxnLst/>
            <a:rect l="l" t="t" r="r" b="b"/>
            <a:pathLst>
              <a:path w="0" h="619759">
                <a:moveTo>
                  <a:pt x="0" y="0"/>
                </a:moveTo>
                <a:lnTo>
                  <a:pt x="0" y="6193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13623255" y="1239988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13742299" y="10743212"/>
            <a:ext cx="0" cy="858519"/>
          </a:xfrm>
          <a:custGeom>
            <a:avLst/>
            <a:gdLst/>
            <a:ahLst/>
            <a:cxnLst/>
            <a:rect l="l" t="t" r="r" b="b"/>
            <a:pathLst>
              <a:path w="0" h="858520">
                <a:moveTo>
                  <a:pt x="0" y="0"/>
                </a:moveTo>
                <a:lnTo>
                  <a:pt x="0" y="8581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13742299" y="11661052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16132528" y="12005116"/>
            <a:ext cx="0" cy="396240"/>
          </a:xfrm>
          <a:custGeom>
            <a:avLst/>
            <a:gdLst/>
            <a:ahLst/>
            <a:cxnLst/>
            <a:rect l="l" t="t" r="r" b="b"/>
            <a:pathLst>
              <a:path w="0" h="396240">
                <a:moveTo>
                  <a:pt x="0" y="0"/>
                </a:moveTo>
                <a:lnTo>
                  <a:pt x="0" y="395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16013483" y="1239988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16132528" y="8323636"/>
            <a:ext cx="0" cy="635000"/>
          </a:xfrm>
          <a:custGeom>
            <a:avLst/>
            <a:gdLst/>
            <a:ahLst/>
            <a:cxnLst/>
            <a:rect l="l" t="t" r="r" b="b"/>
            <a:pathLst>
              <a:path w="0" h="635000">
                <a:moveTo>
                  <a:pt x="0" y="0"/>
                </a:moveTo>
                <a:lnTo>
                  <a:pt x="0" y="634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16132528" y="901783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16132528" y="913724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16132528" y="949547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16132528" y="9614886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16132528" y="997412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16132528" y="1009353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16132528" y="1045177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16132528" y="1057118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16132528" y="10929411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16132528" y="1104983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16132528" y="1140806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16132528" y="1152747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16132528" y="1188570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18122025" y="11941363"/>
            <a:ext cx="0" cy="459740"/>
          </a:xfrm>
          <a:custGeom>
            <a:avLst/>
            <a:gdLst/>
            <a:ahLst/>
            <a:cxnLst/>
            <a:rect l="l" t="t" r="r" b="b"/>
            <a:pathLst>
              <a:path w="0" h="459740">
                <a:moveTo>
                  <a:pt x="0" y="0"/>
                </a:moveTo>
                <a:lnTo>
                  <a:pt x="0" y="4594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18002980" y="1239988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18122025" y="8194106"/>
            <a:ext cx="0" cy="221615"/>
          </a:xfrm>
          <a:custGeom>
            <a:avLst/>
            <a:gdLst/>
            <a:ahLst/>
            <a:cxnLst/>
            <a:rect l="l" t="t" r="r" b="b"/>
            <a:pathLst>
              <a:path w="0" h="221615">
                <a:moveTo>
                  <a:pt x="0" y="0"/>
                </a:moveTo>
                <a:lnTo>
                  <a:pt x="0" y="221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18122025" y="847542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18122025" y="859483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18122025" y="895307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18122025" y="907248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18122025" y="943172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18122025" y="955113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18122025" y="990936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18122025" y="1002877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18122025" y="1038700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18122025" y="1050742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18122025" y="1086565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18122025" y="1098506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18122025" y="1134329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18122025" y="11462710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18122025" y="1182195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14937413" y="11781474"/>
            <a:ext cx="0" cy="619760"/>
          </a:xfrm>
          <a:custGeom>
            <a:avLst/>
            <a:gdLst/>
            <a:ahLst/>
            <a:cxnLst/>
            <a:rect l="l" t="t" r="r" b="b"/>
            <a:pathLst>
              <a:path w="0" h="619759">
                <a:moveTo>
                  <a:pt x="0" y="0"/>
                </a:moveTo>
                <a:lnTo>
                  <a:pt x="0" y="6193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14818369" y="1239988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14937413" y="10743212"/>
            <a:ext cx="0" cy="381000"/>
          </a:xfrm>
          <a:custGeom>
            <a:avLst/>
            <a:gdLst/>
            <a:ahLst/>
            <a:cxnLst/>
            <a:rect l="l" t="t" r="r" b="b"/>
            <a:pathLst>
              <a:path w="0" h="381000">
                <a:moveTo>
                  <a:pt x="0" y="0"/>
                </a:moveTo>
                <a:lnTo>
                  <a:pt x="0" y="380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14937413" y="1118341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14937413" y="1130282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14937413" y="11661052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11063664" y="12329952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69" h="0">
                <a:moveTo>
                  <a:pt x="0" y="0"/>
                </a:moveTo>
                <a:lnTo>
                  <a:pt x="70877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11069735" y="1230566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12523909" y="1230566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12523909" y="1230566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13719024" y="1230566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13719024" y="1230566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14914139" y="1230566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14914139" y="1230566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16109253" y="1230566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16109253" y="1230566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18097738" y="1230566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10661919" y="7364307"/>
            <a:ext cx="0" cy="4617720"/>
          </a:xfrm>
          <a:custGeom>
            <a:avLst/>
            <a:gdLst/>
            <a:ahLst/>
            <a:cxnLst/>
            <a:rect l="l" t="t" r="r" b="b"/>
            <a:pathLst>
              <a:path w="0" h="4617720">
                <a:moveTo>
                  <a:pt x="0" y="0"/>
                </a:moveTo>
                <a:lnTo>
                  <a:pt x="0" y="46175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10637632" y="1073511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10637632" y="9284990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11063664" y="6814817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69" h="0">
                <a:moveTo>
                  <a:pt x="0" y="0"/>
                </a:moveTo>
                <a:lnTo>
                  <a:pt x="70877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12287113" y="679053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13568244" y="679053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13568244" y="679053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14849374" y="679053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11094022" y="6784458"/>
            <a:ext cx="0" cy="574040"/>
          </a:xfrm>
          <a:custGeom>
            <a:avLst/>
            <a:gdLst/>
            <a:ahLst/>
            <a:cxnLst/>
            <a:rect l="l" t="t" r="r" b="b"/>
            <a:pathLst>
              <a:path w="0" h="574040">
                <a:moveTo>
                  <a:pt x="0" y="5737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12287113" y="679053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11069735" y="679053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10637632" y="9284990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10637632" y="870919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10637632" y="870919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10637632" y="737037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16013483" y="649717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16132528" y="6736897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18002980" y="6532595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18122025" y="6772315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14849374" y="679053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16109253" y="679053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16109253" y="679053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18097738" y="679053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10230181" y="1183117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18209052" y="11951482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 h="0">
                <a:moveTo>
                  <a:pt x="149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18089643" y="1195148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17730399" y="11951482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17610990" y="1195148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17252759" y="1195148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17133347" y="1195148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16774106" y="11951482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16654695" y="1195148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16296464" y="1195148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16177054" y="1195148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15818823" y="1195148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15698401" y="1195148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15340170" y="1195148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15220760" y="1195148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14862530" y="1195148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14743120" y="1195148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14383877" y="1195148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14264465" y="1195148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13906236" y="1195148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13786825" y="1195148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13427583" y="11951482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13308172" y="1195148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12949941" y="1195148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12830531" y="1195148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12471288" y="11951482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12351878" y="1195148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11993647" y="1195148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11874237" y="1195148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11516006" y="1195148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11395584" y="1195148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11037353" y="1195148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10468636" y="11951482"/>
            <a:ext cx="509270" cy="0"/>
          </a:xfrm>
          <a:custGeom>
            <a:avLst/>
            <a:gdLst/>
            <a:ahLst/>
            <a:cxnLst/>
            <a:rect l="l" t="t" r="r" b="b"/>
            <a:pathLst>
              <a:path w="509270" h="0">
                <a:moveTo>
                  <a:pt x="0" y="0"/>
                </a:moveTo>
                <a:lnTo>
                  <a:pt x="509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10637632" y="1073511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10637632" y="1192820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1397504" y="4801034"/>
            <a:ext cx="389890" cy="0"/>
          </a:xfrm>
          <a:custGeom>
            <a:avLst/>
            <a:gdLst/>
            <a:ahLst/>
            <a:cxnLst/>
            <a:rect l="l" t="t" r="r" b="b"/>
            <a:pathLst>
              <a:path w="389889" h="0">
                <a:moveTo>
                  <a:pt x="0" y="0"/>
                </a:moveTo>
                <a:lnTo>
                  <a:pt x="389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1159049" y="4680723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9136908" y="480103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 h="0">
                <a:moveTo>
                  <a:pt x="1507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9017498" y="480103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8659267" y="480103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8539857" y="480103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8181626" y="480103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8061204" y="480103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7105922" y="4801034"/>
            <a:ext cx="895985" cy="0"/>
          </a:xfrm>
          <a:custGeom>
            <a:avLst/>
            <a:gdLst/>
            <a:ahLst/>
            <a:cxnLst/>
            <a:rect l="l" t="t" r="r" b="b"/>
            <a:pathLst>
              <a:path w="895984" h="0">
                <a:moveTo>
                  <a:pt x="0" y="0"/>
                </a:moveTo>
                <a:lnTo>
                  <a:pt x="895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6746679" y="480103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6627269" y="480103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6269038" y="480103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6149628" y="480103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5790385" y="480103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5670975" y="480103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5312744" y="480103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5193334" y="480103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4834091" y="480103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4714681" y="480103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4356450" y="480103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4237040" y="480103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3878809" y="480103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3400156" y="4801034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 h="0">
                <a:moveTo>
                  <a:pt x="0" y="0"/>
                </a:moveTo>
                <a:lnTo>
                  <a:pt x="418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3280746" y="480103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2922515" y="480103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2803105" y="480103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2443862" y="480103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2324452" y="480103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1966221" y="480103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1846811" y="480103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1397504" y="3350907"/>
            <a:ext cx="587375" cy="0"/>
          </a:xfrm>
          <a:custGeom>
            <a:avLst/>
            <a:gdLst/>
            <a:ahLst/>
            <a:cxnLst/>
            <a:rect l="l" t="t" r="r" b="b"/>
            <a:pathLst>
              <a:path w="587375" h="0">
                <a:moveTo>
                  <a:pt x="0" y="0"/>
                </a:moveTo>
                <a:lnTo>
                  <a:pt x="5869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1159049" y="323059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8856598" y="3350907"/>
            <a:ext cx="348615" cy="0"/>
          </a:xfrm>
          <a:custGeom>
            <a:avLst/>
            <a:gdLst/>
            <a:ahLst/>
            <a:cxnLst/>
            <a:rect l="l" t="t" r="r" b="b"/>
            <a:pathLst>
              <a:path w="348615" h="0">
                <a:moveTo>
                  <a:pt x="3481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8737188" y="33509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8378957" y="33509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8259547" y="33509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7900304" y="33509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7780894" y="33509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7422663" y="33509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7303252" y="33509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6944010" y="335090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6824599" y="33509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6466369" y="33509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6346959" y="33509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5987716" y="335090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5868306" y="33509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5510075" y="33509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5390664" y="33509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5032434" y="33509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4912011" y="335090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4553781" y="33509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4434370" y="33509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4076139" y="33509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3956729" y="33509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3597487" y="335090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3478076" y="33509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3119846" y="33509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3000435" y="33509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2641193" y="335090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2521782" y="33509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2163552" y="33509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2044141" y="33509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1397504" y="2775107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 h="0">
                <a:moveTo>
                  <a:pt x="0" y="0"/>
                </a:moveTo>
                <a:lnTo>
                  <a:pt x="5838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1159049" y="265479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8853562" y="2775107"/>
            <a:ext cx="345440" cy="0"/>
          </a:xfrm>
          <a:custGeom>
            <a:avLst/>
            <a:gdLst/>
            <a:ahLst/>
            <a:cxnLst/>
            <a:rect l="l" t="t" r="r" b="b"/>
            <a:pathLst>
              <a:path w="345440" h="0">
                <a:moveTo>
                  <a:pt x="3450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8734152" y="27751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8374909" y="277510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8255499" y="27751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7897268" y="27751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7777858" y="27751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7419627" y="27751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7299204" y="27751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6940974" y="27751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6821564" y="27751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6463333" y="27751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6343923" y="27751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5984680" y="277510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5865270" y="27751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5507039" y="27751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5387629" y="27751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5028386" y="277510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4908975" y="27751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4550745" y="27751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4431334" y="27751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4072092" y="277510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3952681" y="27751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3594451" y="27751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3475040" y="27751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3116810" y="27751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2996388" y="277510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2638157" y="27751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2518747" y="27751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2160516" y="27751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2041105" y="27751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1397504" y="1436295"/>
            <a:ext cx="579120" cy="0"/>
          </a:xfrm>
          <a:custGeom>
            <a:avLst/>
            <a:gdLst/>
            <a:ahLst/>
            <a:cxnLst/>
            <a:rect l="l" t="t" r="r" b="b"/>
            <a:pathLst>
              <a:path w="579119" h="0">
                <a:moveTo>
                  <a:pt x="0" y="0"/>
                </a:moveTo>
                <a:lnTo>
                  <a:pt x="578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1159049" y="1315985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8848502" y="1436295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 h="0">
                <a:moveTo>
                  <a:pt x="3410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8729092" y="143629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8370861" y="143629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8251451" y="143629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7892208" y="143629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7772798" y="143629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7414567" y="143629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7295157" y="143629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6936926" y="143629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6817516" y="143629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6458273" y="143629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6338863" y="143629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5861222" y="1436295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4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5501979" y="143629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5382569" y="143629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5024338" y="143629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4904928" y="143629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4545685" y="143629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4426275" y="143629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4068044" y="143629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3948634" y="143629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3590403" y="143629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3469981" y="143629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3111750" y="143629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2992340" y="143629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2634109" y="143629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2514699" y="143629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2155456" y="143629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2036046" y="143629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3239256" y="778527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3120211" y="53880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3239256" y="3417696"/>
            <a:ext cx="0" cy="309245"/>
          </a:xfrm>
          <a:custGeom>
            <a:avLst/>
            <a:gdLst/>
            <a:ahLst/>
            <a:cxnLst/>
            <a:rect l="l" t="t" r="r" b="b"/>
            <a:pathLst>
              <a:path w="0" h="309245">
                <a:moveTo>
                  <a:pt x="0" y="3086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3239256" y="329828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3239256" y="294005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3239256" y="282064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3239256" y="2461402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3239256" y="234199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3239256" y="198376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3239256" y="186435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3239256" y="150612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3239256" y="138569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4520386" y="778527"/>
            <a:ext cx="0" cy="415925"/>
          </a:xfrm>
          <a:custGeom>
            <a:avLst/>
            <a:gdLst/>
            <a:ahLst/>
            <a:cxnLst/>
            <a:rect l="l" t="t" r="r" b="b"/>
            <a:pathLst>
              <a:path w="0" h="415925">
                <a:moveTo>
                  <a:pt x="0" y="0"/>
                </a:moveTo>
                <a:lnTo>
                  <a:pt x="0" y="415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4401341" y="53880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4520386" y="3286143"/>
            <a:ext cx="0" cy="176530"/>
          </a:xfrm>
          <a:custGeom>
            <a:avLst/>
            <a:gdLst/>
            <a:ahLst/>
            <a:cxnLst/>
            <a:rect l="l" t="t" r="r" b="b"/>
            <a:pathLst>
              <a:path w="0" h="176529">
                <a:moveTo>
                  <a:pt x="0" y="176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4520386" y="316673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4520386" y="2807490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4520386" y="268807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4520386" y="2210438"/>
            <a:ext cx="0" cy="418465"/>
          </a:xfrm>
          <a:custGeom>
            <a:avLst/>
            <a:gdLst/>
            <a:ahLst/>
            <a:cxnLst/>
            <a:rect l="l" t="t" r="r" b="b"/>
            <a:pathLst>
              <a:path w="0" h="418464">
                <a:moveTo>
                  <a:pt x="0" y="0"/>
                </a:moveTo>
                <a:lnTo>
                  <a:pt x="0" y="417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4520386" y="1851195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4520386" y="173178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4520386" y="137355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4520386" y="125414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5801517" y="778527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5682472" y="53880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5801517" y="3417696"/>
            <a:ext cx="0" cy="309245"/>
          </a:xfrm>
          <a:custGeom>
            <a:avLst/>
            <a:gdLst/>
            <a:ahLst/>
            <a:cxnLst/>
            <a:rect l="l" t="t" r="r" b="b"/>
            <a:pathLst>
              <a:path w="0" h="309245">
                <a:moveTo>
                  <a:pt x="0" y="3086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5801517" y="329828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5801517" y="294005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5801517" y="282064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5801517" y="2461402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5801517" y="234199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5801517" y="198376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5801517" y="186435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5801517" y="150612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5801517" y="138569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2022890" y="6148953"/>
            <a:ext cx="0" cy="391160"/>
          </a:xfrm>
          <a:custGeom>
            <a:avLst/>
            <a:gdLst/>
            <a:ahLst/>
            <a:cxnLst/>
            <a:rect l="l" t="t" r="r" b="b"/>
            <a:pathLst>
              <a:path w="0" h="391159">
                <a:moveTo>
                  <a:pt x="0" y="0"/>
                </a:moveTo>
                <a:lnTo>
                  <a:pt x="0" y="390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1903845" y="653967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2022890" y="2471522"/>
            <a:ext cx="0" cy="152400"/>
          </a:xfrm>
          <a:custGeom>
            <a:avLst/>
            <a:gdLst/>
            <a:ahLst/>
            <a:cxnLst/>
            <a:rect l="l" t="t" r="r" b="b"/>
            <a:pathLst>
              <a:path w="0" h="152400">
                <a:moveTo>
                  <a:pt x="0" y="0"/>
                </a:moveTo>
                <a:lnTo>
                  <a:pt x="0" y="1517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2022890" y="268301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2022890" y="2802430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2022890" y="316167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2022890" y="328108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2022890" y="363931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2022890" y="375872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2022890" y="411796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2022890" y="423737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2022890" y="459560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2022890" y="471501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2022890" y="507324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2022890" y="519265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2022890" y="555190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2022890" y="567131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2022890" y="602954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3476052" y="5923288"/>
            <a:ext cx="0" cy="614680"/>
          </a:xfrm>
          <a:custGeom>
            <a:avLst/>
            <a:gdLst/>
            <a:ahLst/>
            <a:cxnLst/>
            <a:rect l="l" t="t" r="r" b="b"/>
            <a:pathLst>
              <a:path w="0" h="614679">
                <a:moveTo>
                  <a:pt x="0" y="0"/>
                </a:moveTo>
                <a:lnTo>
                  <a:pt x="0" y="614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3357007" y="653664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3476052" y="4891097"/>
            <a:ext cx="0" cy="375920"/>
          </a:xfrm>
          <a:custGeom>
            <a:avLst/>
            <a:gdLst/>
            <a:ahLst/>
            <a:cxnLst/>
            <a:rect l="l" t="t" r="r" b="b"/>
            <a:pathLst>
              <a:path w="0" h="375920">
                <a:moveTo>
                  <a:pt x="0" y="0"/>
                </a:moveTo>
                <a:lnTo>
                  <a:pt x="0" y="3754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3476052" y="532623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3476052" y="544564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3476052" y="580387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4671167" y="5929360"/>
            <a:ext cx="0" cy="620395"/>
          </a:xfrm>
          <a:custGeom>
            <a:avLst/>
            <a:gdLst/>
            <a:ahLst/>
            <a:cxnLst/>
            <a:rect l="l" t="t" r="r" b="b"/>
            <a:pathLst>
              <a:path w="0" h="620395">
                <a:moveTo>
                  <a:pt x="0" y="0"/>
                </a:moveTo>
                <a:lnTo>
                  <a:pt x="0" y="6203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4552122" y="654878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4671167" y="4891097"/>
            <a:ext cx="0" cy="381635"/>
          </a:xfrm>
          <a:custGeom>
            <a:avLst/>
            <a:gdLst/>
            <a:ahLst/>
            <a:cxnLst/>
            <a:rect l="l" t="t" r="r" b="b"/>
            <a:pathLst>
              <a:path w="0" h="381635">
                <a:moveTo>
                  <a:pt x="0" y="0"/>
                </a:moveTo>
                <a:lnTo>
                  <a:pt x="0" y="381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4671167" y="533230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4671167" y="545171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4671167" y="580994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7061396" y="6154013"/>
            <a:ext cx="0" cy="396240"/>
          </a:xfrm>
          <a:custGeom>
            <a:avLst/>
            <a:gdLst/>
            <a:ahLst/>
            <a:cxnLst/>
            <a:rect l="l" t="t" r="r" b="b"/>
            <a:pathLst>
              <a:path w="0" h="396240">
                <a:moveTo>
                  <a:pt x="0" y="0"/>
                </a:moveTo>
                <a:lnTo>
                  <a:pt x="0" y="395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6942351" y="654878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7061396" y="2471522"/>
            <a:ext cx="0" cy="156845"/>
          </a:xfrm>
          <a:custGeom>
            <a:avLst/>
            <a:gdLst/>
            <a:ahLst/>
            <a:cxnLst/>
            <a:rect l="l" t="t" r="r" b="b"/>
            <a:pathLst>
              <a:path w="0" h="156844">
                <a:moveTo>
                  <a:pt x="0" y="0"/>
                </a:moveTo>
                <a:lnTo>
                  <a:pt x="0" y="1568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7061396" y="268807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7061396" y="280749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7061396" y="316572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7061396" y="328513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7061396" y="364437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7061396" y="376378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7061396" y="412201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7061396" y="4228269"/>
            <a:ext cx="0" cy="313055"/>
          </a:xfrm>
          <a:custGeom>
            <a:avLst/>
            <a:gdLst/>
            <a:ahLst/>
            <a:cxnLst/>
            <a:rect l="l" t="t" r="r" b="b"/>
            <a:pathLst>
              <a:path w="0" h="313054">
                <a:moveTo>
                  <a:pt x="0" y="0"/>
                </a:moveTo>
                <a:lnTo>
                  <a:pt x="0" y="3126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7061396" y="460066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7061396" y="472007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7061396" y="507830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7061396" y="519771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7061396" y="555595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7061396" y="567637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7061396" y="603460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9050893" y="6089248"/>
            <a:ext cx="0" cy="461009"/>
          </a:xfrm>
          <a:custGeom>
            <a:avLst/>
            <a:gdLst/>
            <a:ahLst/>
            <a:cxnLst/>
            <a:rect l="l" t="t" r="r" b="b"/>
            <a:pathLst>
              <a:path w="0" h="461009">
                <a:moveTo>
                  <a:pt x="0" y="0"/>
                </a:moveTo>
                <a:lnTo>
                  <a:pt x="0" y="4604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8931847" y="654878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9050893" y="2343004"/>
            <a:ext cx="0" cy="340360"/>
          </a:xfrm>
          <a:custGeom>
            <a:avLst/>
            <a:gdLst/>
            <a:ahLst/>
            <a:cxnLst/>
            <a:rect l="l" t="t" r="r" b="b"/>
            <a:pathLst>
              <a:path w="0" h="340360">
                <a:moveTo>
                  <a:pt x="0" y="0"/>
                </a:moveTo>
                <a:lnTo>
                  <a:pt x="0" y="3400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9050893" y="2742725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9050893" y="310196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9050893" y="322137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9050893" y="357960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9050893" y="369901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9050893" y="405826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9050893" y="417767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9050893" y="453590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9050893" y="465531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9050893" y="501354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9050893" y="5132954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9050893" y="549219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9050893" y="561160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9050893" y="596983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5866282" y="5929360"/>
            <a:ext cx="0" cy="620395"/>
          </a:xfrm>
          <a:custGeom>
            <a:avLst/>
            <a:gdLst/>
            <a:ahLst/>
            <a:cxnLst/>
            <a:rect l="l" t="t" r="r" b="b"/>
            <a:pathLst>
              <a:path w="0" h="620395">
                <a:moveTo>
                  <a:pt x="0" y="0"/>
                </a:moveTo>
                <a:lnTo>
                  <a:pt x="0" y="6203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5747237" y="654878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 txBox="1"/>
          <p:nvPr/>
        </p:nvSpPr>
        <p:spPr>
          <a:xfrm>
            <a:off x="3150659" y="6585894"/>
            <a:ext cx="5138420" cy="9563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932180">
              <a:lnSpc>
                <a:spcPct val="100000"/>
              </a:lnSpc>
              <a:tabLst>
                <a:tab pos="1194435" algn="l"/>
                <a:tab pos="2385695" algn="l"/>
                <a:tab pos="3615054" algn="l"/>
              </a:tabLst>
            </a:pPr>
            <a:r>
              <a:rPr dirty="0" baseline="5555" sz="1500" spc="15" i="1">
                <a:latin typeface="ISOCPEUR"/>
                <a:cs typeface="ISOCPEUR"/>
              </a:rPr>
              <a:t>2а</a:t>
            </a:r>
            <a:r>
              <a:rPr dirty="0" baseline="5555" sz="1500" spc="15" i="1">
                <a:latin typeface="ISOCPEUR"/>
                <a:cs typeface="ISOCPEUR"/>
              </a:rPr>
              <a:t>	</a:t>
            </a:r>
            <a:r>
              <a:rPr dirty="0" sz="1000" spc="10" i="1">
                <a:latin typeface="ISOCPEUR"/>
                <a:cs typeface="ISOCPEUR"/>
              </a:rPr>
              <a:t>3а</a:t>
            </a:r>
            <a:r>
              <a:rPr dirty="0" sz="1000" spc="10" i="1">
                <a:latin typeface="ISOCPEUR"/>
                <a:cs typeface="ISOCPEUR"/>
              </a:rPr>
              <a:t>	</a:t>
            </a:r>
            <a:r>
              <a:rPr dirty="0" sz="1000" spc="10" i="1">
                <a:latin typeface="ISOCPEUR"/>
                <a:cs typeface="ISOCPEUR"/>
              </a:rPr>
              <a:t>4а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  <a:p>
            <a:pPr marL="12700" marR="168275" indent="368300">
              <a:lnSpc>
                <a:spcPts val="1410"/>
              </a:lnSpc>
              <a:spcBef>
                <a:spcPts val="760"/>
              </a:spcBef>
            </a:pPr>
            <a:r>
              <a:rPr dirty="0" sz="1450" spc="-880" i="1" u="sng">
                <a:solidFill>
                  <a:srgbClr val="000078"/>
                </a:solidFill>
                <a:latin typeface="ISOCPEUR"/>
                <a:cs typeface="ISOCPEUR"/>
              </a:rPr>
              <a:t>А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150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рмування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-145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фундаментної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-145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плити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-145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Фм-1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-145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на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-145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відм.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-145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-3,000</a:t>
            </a:r>
            <a:r>
              <a:rPr dirty="0" sz="1450" spc="7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70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Схема розташування нижньої арматури уздовж буквених осей</a:t>
            </a:r>
            <a:endParaRPr sz="1450">
              <a:latin typeface="ISOCPEUR"/>
              <a:cs typeface="ISOCPEUR"/>
            </a:endParaRPr>
          </a:p>
          <a:p>
            <a:pPr algn="ctr" marR="857250">
              <a:lnSpc>
                <a:spcPct val="100000"/>
              </a:lnSpc>
              <a:spcBef>
                <a:spcPts val="459"/>
              </a:spcBef>
              <a:tabLst>
                <a:tab pos="1280795" algn="l"/>
                <a:tab pos="2561590" algn="l"/>
                <a:tab pos="3822065" algn="l"/>
              </a:tabLst>
            </a:pPr>
            <a:r>
              <a:rPr dirty="0" sz="1000" spc="5" i="1">
                <a:latin typeface="ISOCPEUR"/>
                <a:cs typeface="ISOCPEUR"/>
              </a:rPr>
              <a:t>2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3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10" i="1">
                <a:latin typeface="ISOCPEUR"/>
                <a:cs typeface="ISOCPEUR"/>
              </a:rPr>
              <a:t>4</a:t>
            </a:r>
            <a:r>
              <a:rPr dirty="0" sz="1000" spc="10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  <a:p>
            <a:pPr marL="792480">
              <a:lnSpc>
                <a:spcPct val="100000"/>
              </a:lnSpc>
              <a:spcBef>
                <a:spcPts val="135"/>
              </a:spcBef>
              <a:tabLst>
                <a:tab pos="2058670" algn="l"/>
                <a:tab pos="3328670" algn="l"/>
                <a:tab pos="4951730" algn="l"/>
              </a:tabLst>
            </a:pPr>
            <a:r>
              <a:rPr dirty="0" sz="700" spc="10" i="1">
                <a:latin typeface="ISOCPEUR"/>
                <a:cs typeface="ISOCPEUR"/>
              </a:rPr>
              <a:t>5360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5360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5270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53" name="object 1253"/>
          <p:cNvSpPr txBox="1"/>
          <p:nvPr/>
        </p:nvSpPr>
        <p:spPr>
          <a:xfrm>
            <a:off x="1165211" y="7581751"/>
            <a:ext cx="109791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По</a:t>
            </a:r>
            <a:r>
              <a:rPr dirty="0" sz="850" spc="25" i="1">
                <a:solidFill>
                  <a:srgbClr val="00009F"/>
                </a:solidFill>
                <a:latin typeface="ISOCPEUR"/>
                <a:cs typeface="ISOCPEUR"/>
              </a:rPr>
              <a:t>з</a:t>
            </a: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.1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(ø16A500C1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.200)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54" name="object 1254"/>
          <p:cNvSpPr txBox="1"/>
          <p:nvPr/>
        </p:nvSpPr>
        <p:spPr>
          <a:xfrm>
            <a:off x="1234024" y="7701161"/>
            <a:ext cx="96075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по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всій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площі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плити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55" name="object 1255"/>
          <p:cNvSpPr txBox="1"/>
          <p:nvPr/>
        </p:nvSpPr>
        <p:spPr>
          <a:xfrm>
            <a:off x="3778069" y="9051104"/>
            <a:ext cx="11493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13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56" name="object 1256"/>
          <p:cNvSpPr txBox="1"/>
          <p:nvPr/>
        </p:nvSpPr>
        <p:spPr>
          <a:xfrm>
            <a:off x="3713304" y="9170514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57" name="object 1257"/>
          <p:cNvSpPr txBox="1"/>
          <p:nvPr/>
        </p:nvSpPr>
        <p:spPr>
          <a:xfrm>
            <a:off x="4725256" y="9028841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7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58" name="object 1258"/>
          <p:cNvSpPr txBox="1"/>
          <p:nvPr/>
        </p:nvSpPr>
        <p:spPr>
          <a:xfrm>
            <a:off x="4644300" y="9148252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59" name="object 1259"/>
          <p:cNvSpPr txBox="1"/>
          <p:nvPr/>
        </p:nvSpPr>
        <p:spPr>
          <a:xfrm>
            <a:off x="6006386" y="9028841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7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60" name="object 1260"/>
          <p:cNvSpPr txBox="1"/>
          <p:nvPr/>
        </p:nvSpPr>
        <p:spPr>
          <a:xfrm>
            <a:off x="5925430" y="9148252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61" name="object 1261"/>
          <p:cNvSpPr txBox="1"/>
          <p:nvPr/>
        </p:nvSpPr>
        <p:spPr>
          <a:xfrm>
            <a:off x="6006386" y="9604642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7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62" name="object 1262"/>
          <p:cNvSpPr txBox="1"/>
          <p:nvPr/>
        </p:nvSpPr>
        <p:spPr>
          <a:xfrm>
            <a:off x="5925430" y="9725064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63" name="object 1263"/>
          <p:cNvSpPr txBox="1"/>
          <p:nvPr/>
        </p:nvSpPr>
        <p:spPr>
          <a:xfrm>
            <a:off x="4725256" y="9604642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7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64" name="object 1264"/>
          <p:cNvSpPr txBox="1"/>
          <p:nvPr/>
        </p:nvSpPr>
        <p:spPr>
          <a:xfrm>
            <a:off x="4644300" y="9725064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65" name="object 1265"/>
          <p:cNvSpPr txBox="1"/>
          <p:nvPr/>
        </p:nvSpPr>
        <p:spPr>
          <a:xfrm>
            <a:off x="7238943" y="9028841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66" name="object 1266"/>
          <p:cNvSpPr txBox="1"/>
          <p:nvPr/>
        </p:nvSpPr>
        <p:spPr>
          <a:xfrm>
            <a:off x="7148879" y="9148252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67" name="object 1267"/>
          <p:cNvSpPr txBox="1"/>
          <p:nvPr/>
        </p:nvSpPr>
        <p:spPr>
          <a:xfrm>
            <a:off x="8490727" y="8373097"/>
            <a:ext cx="11493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12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68" name="object 1268"/>
          <p:cNvSpPr txBox="1"/>
          <p:nvPr/>
        </p:nvSpPr>
        <p:spPr>
          <a:xfrm>
            <a:off x="8425962" y="8492507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69" name="object 1269"/>
          <p:cNvSpPr txBox="1"/>
          <p:nvPr/>
        </p:nvSpPr>
        <p:spPr>
          <a:xfrm>
            <a:off x="7842066" y="8582571"/>
            <a:ext cx="11493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18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70" name="object 1270"/>
          <p:cNvSpPr txBox="1"/>
          <p:nvPr/>
        </p:nvSpPr>
        <p:spPr>
          <a:xfrm>
            <a:off x="7776289" y="8701981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71" name="object 1271"/>
          <p:cNvSpPr txBox="1"/>
          <p:nvPr/>
        </p:nvSpPr>
        <p:spPr>
          <a:xfrm>
            <a:off x="7280433" y="11042625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6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72" name="object 1272"/>
          <p:cNvSpPr txBox="1"/>
          <p:nvPr/>
        </p:nvSpPr>
        <p:spPr>
          <a:xfrm>
            <a:off x="7189358" y="11162034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73" name="object 1273"/>
          <p:cNvSpPr txBox="1"/>
          <p:nvPr/>
        </p:nvSpPr>
        <p:spPr>
          <a:xfrm>
            <a:off x="5983111" y="11121557"/>
            <a:ext cx="260350" cy="2571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65405">
              <a:lnSpc>
                <a:spcPts val="95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14 </a:t>
            </a: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74" name="object 1274"/>
          <p:cNvSpPr txBox="1"/>
          <p:nvPr/>
        </p:nvSpPr>
        <p:spPr>
          <a:xfrm>
            <a:off x="4800140" y="11069947"/>
            <a:ext cx="26035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70485">
              <a:lnSpc>
                <a:spcPts val="940"/>
              </a:lnSpc>
            </a:pP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11 </a:t>
            </a: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75" name="object 1275"/>
          <p:cNvSpPr txBox="1"/>
          <p:nvPr/>
        </p:nvSpPr>
        <p:spPr>
          <a:xfrm>
            <a:off x="3581751" y="11051732"/>
            <a:ext cx="26035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70485">
              <a:lnSpc>
                <a:spcPts val="940"/>
              </a:lnSpc>
            </a:pP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11 </a:t>
            </a: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76" name="object 1276"/>
          <p:cNvSpPr txBox="1"/>
          <p:nvPr/>
        </p:nvSpPr>
        <p:spPr>
          <a:xfrm>
            <a:off x="3427934" y="9568212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6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77" name="object 1277"/>
          <p:cNvSpPr txBox="1"/>
          <p:nvPr/>
        </p:nvSpPr>
        <p:spPr>
          <a:xfrm>
            <a:off x="3336859" y="9687621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78" name="object 1278"/>
          <p:cNvSpPr txBox="1"/>
          <p:nvPr/>
        </p:nvSpPr>
        <p:spPr>
          <a:xfrm>
            <a:off x="2943209" y="8423695"/>
            <a:ext cx="11493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18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79" name="object 1279"/>
          <p:cNvSpPr txBox="1"/>
          <p:nvPr/>
        </p:nvSpPr>
        <p:spPr>
          <a:xfrm>
            <a:off x="2878445" y="8543104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80" name="object 1280"/>
          <p:cNvSpPr txBox="1"/>
          <p:nvPr/>
        </p:nvSpPr>
        <p:spPr>
          <a:xfrm>
            <a:off x="4699957" y="7737592"/>
            <a:ext cx="11493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16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81" name="object 1281"/>
          <p:cNvSpPr txBox="1"/>
          <p:nvPr/>
        </p:nvSpPr>
        <p:spPr>
          <a:xfrm>
            <a:off x="4632156" y="7857001"/>
            <a:ext cx="26162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82" name="object 1282"/>
          <p:cNvSpPr txBox="1"/>
          <p:nvPr/>
        </p:nvSpPr>
        <p:spPr>
          <a:xfrm>
            <a:off x="9214272" y="9656251"/>
            <a:ext cx="11493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17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83" name="object 1283"/>
          <p:cNvSpPr txBox="1"/>
          <p:nvPr/>
        </p:nvSpPr>
        <p:spPr>
          <a:xfrm>
            <a:off x="9151531" y="9776673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84" name="object 1284"/>
          <p:cNvSpPr txBox="1"/>
          <p:nvPr/>
        </p:nvSpPr>
        <p:spPr>
          <a:xfrm>
            <a:off x="2175138" y="11121557"/>
            <a:ext cx="11493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16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85" name="object 1285"/>
          <p:cNvSpPr txBox="1"/>
          <p:nvPr/>
        </p:nvSpPr>
        <p:spPr>
          <a:xfrm>
            <a:off x="2107338" y="11241979"/>
            <a:ext cx="26162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86" name="object 1286"/>
          <p:cNvSpPr txBox="1"/>
          <p:nvPr/>
        </p:nvSpPr>
        <p:spPr>
          <a:xfrm>
            <a:off x="12062915" y="6097844"/>
            <a:ext cx="5157470" cy="7270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150495" indent="386080">
              <a:lnSpc>
                <a:spcPts val="1410"/>
              </a:lnSpc>
            </a:pP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Армування фундаментної плити Фм-1 на відм. -3,000 Схема розташування нижньої арматури уздовж цифрових осей</a:t>
            </a:r>
            <a:endParaRPr sz="1450">
              <a:latin typeface="ISOCPEUR"/>
              <a:cs typeface="ISOCPEUR"/>
            </a:endParaRPr>
          </a:p>
          <a:p>
            <a:pPr marL="212725">
              <a:lnSpc>
                <a:spcPct val="100000"/>
              </a:lnSpc>
              <a:spcBef>
                <a:spcPts val="500"/>
              </a:spcBef>
              <a:tabLst>
                <a:tab pos="1493520" algn="l"/>
                <a:tab pos="2774950" algn="l"/>
                <a:tab pos="4034790" algn="l"/>
              </a:tabLst>
            </a:pPr>
            <a:r>
              <a:rPr dirty="0" sz="1000" spc="5" i="1">
                <a:latin typeface="ISOCPEUR"/>
                <a:cs typeface="ISOCPEUR"/>
              </a:rPr>
              <a:t>2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3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10" i="1">
                <a:latin typeface="ISOCPEUR"/>
                <a:cs typeface="ISOCPEUR"/>
              </a:rPr>
              <a:t>4</a:t>
            </a:r>
            <a:r>
              <a:rPr dirty="0" sz="1000" spc="10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  <a:p>
            <a:pPr marL="811530">
              <a:lnSpc>
                <a:spcPct val="100000"/>
              </a:lnSpc>
              <a:spcBef>
                <a:spcPts val="135"/>
              </a:spcBef>
              <a:tabLst>
                <a:tab pos="2076450" algn="l"/>
                <a:tab pos="3347720" algn="l"/>
                <a:tab pos="4970780" algn="l"/>
              </a:tabLst>
            </a:pPr>
            <a:r>
              <a:rPr dirty="0" sz="700" spc="10" i="1">
                <a:latin typeface="ISOCPEUR"/>
                <a:cs typeface="ISOCPEUR"/>
              </a:rPr>
              <a:t>5360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5360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5270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87" name="object 1287"/>
          <p:cNvSpPr txBox="1"/>
          <p:nvPr/>
        </p:nvSpPr>
        <p:spPr>
          <a:xfrm>
            <a:off x="10364861" y="6765106"/>
            <a:ext cx="10985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По</a:t>
            </a:r>
            <a:r>
              <a:rPr dirty="0" sz="850" spc="25" i="1">
                <a:solidFill>
                  <a:srgbClr val="00009F"/>
                </a:solidFill>
                <a:latin typeface="ISOCPEUR"/>
                <a:cs typeface="ISOCPEUR"/>
              </a:rPr>
              <a:t>з</a:t>
            </a: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.1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(ø16A500C1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.200)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88" name="object 1288"/>
          <p:cNvSpPr txBox="1"/>
          <p:nvPr/>
        </p:nvSpPr>
        <p:spPr>
          <a:xfrm>
            <a:off x="10433673" y="6884516"/>
            <a:ext cx="96075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по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всій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площі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плити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89" name="object 1289"/>
          <p:cNvSpPr txBox="1"/>
          <p:nvPr/>
        </p:nvSpPr>
        <p:spPr>
          <a:xfrm>
            <a:off x="14395463" y="10428370"/>
            <a:ext cx="26035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65405">
              <a:lnSpc>
                <a:spcPts val="94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10 </a:t>
            </a: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90" name="object 1290"/>
          <p:cNvSpPr txBox="1"/>
          <p:nvPr/>
        </p:nvSpPr>
        <p:spPr>
          <a:xfrm>
            <a:off x="13251958" y="10450633"/>
            <a:ext cx="9969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11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91" name="object 1291"/>
          <p:cNvSpPr txBox="1"/>
          <p:nvPr/>
        </p:nvSpPr>
        <p:spPr>
          <a:xfrm>
            <a:off x="13181121" y="10570043"/>
            <a:ext cx="26162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92" name="object 1292"/>
          <p:cNvSpPr txBox="1"/>
          <p:nvPr/>
        </p:nvSpPr>
        <p:spPr>
          <a:xfrm>
            <a:off x="11830166" y="8912467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8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93" name="object 1293"/>
          <p:cNvSpPr txBox="1"/>
          <p:nvPr/>
        </p:nvSpPr>
        <p:spPr>
          <a:xfrm>
            <a:off x="11741115" y="9031877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94" name="object 1294"/>
          <p:cNvSpPr txBox="1"/>
          <p:nvPr/>
        </p:nvSpPr>
        <p:spPr>
          <a:xfrm>
            <a:off x="11497234" y="10478968"/>
            <a:ext cx="26035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4445">
              <a:lnSpc>
                <a:spcPts val="94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ОС</a:t>
            </a:r>
            <a:r>
              <a:rPr dirty="0" sz="850" spc="25" i="1">
                <a:solidFill>
                  <a:srgbClr val="00009F"/>
                </a:solidFill>
                <a:latin typeface="ISOCPEUR"/>
                <a:cs typeface="ISOCPEUR"/>
              </a:rPr>
              <a:t>п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2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95" name="object 1295"/>
          <p:cNvSpPr txBox="1"/>
          <p:nvPr/>
        </p:nvSpPr>
        <p:spPr>
          <a:xfrm>
            <a:off x="13132547" y="8918539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3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96" name="object 1296"/>
          <p:cNvSpPr txBox="1"/>
          <p:nvPr/>
        </p:nvSpPr>
        <p:spPr>
          <a:xfrm>
            <a:off x="13041472" y="9037949"/>
            <a:ext cx="26162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97" name="object 1297"/>
          <p:cNvSpPr txBox="1"/>
          <p:nvPr/>
        </p:nvSpPr>
        <p:spPr>
          <a:xfrm>
            <a:off x="14312482" y="8934730"/>
            <a:ext cx="26035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88900">
              <a:lnSpc>
                <a:spcPts val="94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4 </a:t>
            </a: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98" name="object 1298"/>
          <p:cNvSpPr txBox="1"/>
          <p:nvPr/>
        </p:nvSpPr>
        <p:spPr>
          <a:xfrm>
            <a:off x="16574194" y="8904371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2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99" name="object 1299"/>
          <p:cNvSpPr txBox="1"/>
          <p:nvPr/>
        </p:nvSpPr>
        <p:spPr>
          <a:xfrm>
            <a:off x="16483119" y="9023781"/>
            <a:ext cx="26162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00" name="object 1300"/>
          <p:cNvSpPr txBox="1"/>
          <p:nvPr/>
        </p:nvSpPr>
        <p:spPr>
          <a:xfrm>
            <a:off x="15550100" y="10891844"/>
            <a:ext cx="261620" cy="2571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85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5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5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01" name="object 1301"/>
          <p:cNvSpPr txBox="1"/>
          <p:nvPr/>
        </p:nvSpPr>
        <p:spPr>
          <a:xfrm>
            <a:off x="12008270" y="10978871"/>
            <a:ext cx="26035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89535">
              <a:lnSpc>
                <a:spcPts val="94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6 </a:t>
            </a: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02" name="object 1302"/>
          <p:cNvSpPr txBox="1"/>
          <p:nvPr/>
        </p:nvSpPr>
        <p:spPr>
          <a:xfrm>
            <a:off x="17643826" y="11036553"/>
            <a:ext cx="26162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11430">
              <a:lnSpc>
                <a:spcPts val="98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17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0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03" name="object 1303"/>
          <p:cNvSpPr txBox="1"/>
          <p:nvPr/>
        </p:nvSpPr>
        <p:spPr>
          <a:xfrm>
            <a:off x="17487986" y="8803176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9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04" name="object 1304"/>
          <p:cNvSpPr txBox="1"/>
          <p:nvPr/>
        </p:nvSpPr>
        <p:spPr>
          <a:xfrm>
            <a:off x="17400958" y="8922587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05" name="object 1305"/>
          <p:cNvSpPr txBox="1"/>
          <p:nvPr/>
        </p:nvSpPr>
        <p:spPr>
          <a:xfrm>
            <a:off x="16318171" y="7701161"/>
            <a:ext cx="11493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18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06" name="object 1306"/>
          <p:cNvSpPr txBox="1"/>
          <p:nvPr/>
        </p:nvSpPr>
        <p:spPr>
          <a:xfrm>
            <a:off x="16253406" y="7820572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07" name="object 1307"/>
          <p:cNvSpPr txBox="1"/>
          <p:nvPr/>
        </p:nvSpPr>
        <p:spPr>
          <a:xfrm>
            <a:off x="12529425" y="7294461"/>
            <a:ext cx="949960" cy="140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57834" algn="l"/>
                <a:tab pos="936625" algn="l"/>
              </a:tabLst>
            </a:pPr>
            <a:r>
              <a:rPr dirty="0" sz="850" spc="5" u="sng">
                <a:solidFill>
                  <a:srgbClr val="00009F"/>
                </a:solidFill>
                <a:latin typeface="Times New Roman"/>
                <a:cs typeface="Times New Roman"/>
              </a:rPr>
              <a:t> </a:t>
            </a:r>
            <a:r>
              <a:rPr dirty="0" sz="850" spc="5" u="sng">
                <a:solidFill>
                  <a:srgbClr val="00009F"/>
                </a:solidFill>
                <a:latin typeface="Times New Roman"/>
                <a:cs typeface="Times New Roman"/>
              </a:rPr>
              <a:t> </a:t>
            </a:r>
            <a:r>
              <a:rPr dirty="0" sz="850" spc="40" u="sng">
                <a:solidFill>
                  <a:srgbClr val="00009F"/>
                </a:solidFill>
                <a:latin typeface="Times New Roman"/>
                <a:cs typeface="Times New Roman"/>
              </a:rPr>
              <a:t> </a:t>
            </a:r>
            <a:r>
              <a:rPr dirty="0" sz="850" spc="40">
                <a:solidFill>
                  <a:srgbClr val="00009F"/>
                </a:solidFill>
                <a:latin typeface="Times New Roman"/>
                <a:cs typeface="Times New Roman"/>
              </a:rPr>
              <a:t> </a:t>
            </a:r>
            <a:r>
              <a:rPr dirty="0" sz="850" spc="5" u="sng">
                <a:solidFill>
                  <a:srgbClr val="00009F"/>
                </a:solidFill>
                <a:latin typeface="Times New Roman"/>
                <a:cs typeface="Times New Roman"/>
              </a:rPr>
              <a:t> </a:t>
            </a:r>
            <a:r>
              <a:rPr dirty="0" sz="850" u="sng">
                <a:solidFill>
                  <a:srgbClr val="00009F"/>
                </a:solidFill>
                <a:latin typeface="Times New Roman"/>
                <a:cs typeface="Times New Roman"/>
              </a:rPr>
              <a:t>	</a:t>
            </a:r>
            <a:r>
              <a:rPr dirty="0" sz="850" spc="5" u="sng">
                <a:solidFill>
                  <a:srgbClr val="00009F"/>
                </a:solidFill>
                <a:latin typeface="Times New Roman"/>
                <a:cs typeface="Times New Roman"/>
              </a:rPr>
              <a:t> </a:t>
            </a:r>
            <a:r>
              <a:rPr dirty="0" sz="850" u="sng">
                <a:solidFill>
                  <a:srgbClr val="00009F"/>
                </a:solidFill>
                <a:latin typeface="Times New Roman"/>
                <a:cs typeface="Times New Roman"/>
              </a:rPr>
              <a:t> </a:t>
            </a:r>
            <a:r>
              <a:rPr dirty="0" sz="850" spc="40" u="sng">
                <a:solidFill>
                  <a:srgbClr val="00009F"/>
                </a:solidFill>
                <a:latin typeface="Times New Roman"/>
                <a:cs typeface="Times New Roman"/>
              </a:rPr>
              <a:t> </a:t>
            </a:r>
            <a:r>
              <a:rPr dirty="0" sz="850" spc="40">
                <a:solidFill>
                  <a:srgbClr val="00009F"/>
                </a:solidFill>
                <a:latin typeface="Times New Roman"/>
                <a:cs typeface="Times New Roman"/>
              </a:rPr>
              <a:t> </a:t>
            </a:r>
            <a:r>
              <a:rPr dirty="0" sz="850" spc="5" u="sng">
                <a:solidFill>
                  <a:srgbClr val="00009F"/>
                </a:solidFill>
                <a:latin typeface="Times New Roman"/>
                <a:cs typeface="Times New Roman"/>
              </a:rPr>
              <a:t> </a:t>
            </a:r>
            <a:r>
              <a:rPr dirty="0" sz="850" spc="-10" u="sng">
                <a:solidFill>
                  <a:srgbClr val="00009F"/>
                </a:solidFill>
                <a:latin typeface="Times New Roman"/>
                <a:cs typeface="Times New Roman"/>
              </a:rPr>
              <a:t> </a:t>
            </a:r>
            <a:r>
              <a:rPr dirty="0" sz="850" spc="10" i="1" u="sng">
                <a:solidFill>
                  <a:srgbClr val="00009F"/>
                </a:solidFill>
                <a:latin typeface="ISOCPEUR"/>
                <a:cs typeface="ISOCPEUR"/>
              </a:rPr>
              <a:t>17</a:t>
            </a:r>
            <a:r>
              <a:rPr dirty="0" sz="850" spc="5" u="sng">
                <a:solidFill>
                  <a:srgbClr val="00009F"/>
                </a:solidFill>
                <a:latin typeface="Times New Roman"/>
                <a:cs typeface="Times New Roman"/>
              </a:rPr>
              <a:t> </a:t>
            </a:r>
            <a:r>
              <a:rPr dirty="0" sz="850" u="sng">
                <a:solidFill>
                  <a:srgbClr val="00009F"/>
                </a:solidFill>
                <a:latin typeface="Times New Roman"/>
                <a:cs typeface="Times New Roman"/>
              </a:rPr>
              <a:t>	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308" name="object 1308"/>
          <p:cNvSpPr txBox="1"/>
          <p:nvPr/>
        </p:nvSpPr>
        <p:spPr>
          <a:xfrm>
            <a:off x="13963360" y="7294461"/>
            <a:ext cx="11303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99695" algn="l"/>
              </a:tabLst>
            </a:pPr>
            <a:r>
              <a:rPr dirty="0" sz="850" spc="5" u="sng">
                <a:solidFill>
                  <a:srgbClr val="00009F"/>
                </a:solidFill>
                <a:latin typeface="Times New Roman"/>
                <a:cs typeface="Times New Roman"/>
              </a:rPr>
              <a:t> </a:t>
            </a:r>
            <a:r>
              <a:rPr dirty="0" sz="850" spc="5" u="sng">
                <a:solidFill>
                  <a:srgbClr val="00009F"/>
                </a:solidFill>
                <a:latin typeface="Times New Roman"/>
                <a:cs typeface="Times New Roman"/>
              </a:rPr>
              <a:t>	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309" name="object 1309"/>
          <p:cNvSpPr txBox="1"/>
          <p:nvPr/>
        </p:nvSpPr>
        <p:spPr>
          <a:xfrm>
            <a:off x="13117368" y="7417815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10" name="object 1310"/>
          <p:cNvSpPr txBox="1"/>
          <p:nvPr/>
        </p:nvSpPr>
        <p:spPr>
          <a:xfrm>
            <a:off x="1368613" y="11405819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11" name="object 1311"/>
          <p:cNvSpPr txBox="1"/>
          <p:nvPr/>
        </p:nvSpPr>
        <p:spPr>
          <a:xfrm>
            <a:off x="1368613" y="9955693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В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12" name="object 1312"/>
          <p:cNvSpPr txBox="1"/>
          <p:nvPr/>
        </p:nvSpPr>
        <p:spPr>
          <a:xfrm>
            <a:off x="1368613" y="9379892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Г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13" name="object 1313"/>
          <p:cNvSpPr txBox="1"/>
          <p:nvPr/>
        </p:nvSpPr>
        <p:spPr>
          <a:xfrm>
            <a:off x="1364565" y="8041080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14" name="object 1314"/>
          <p:cNvSpPr txBox="1"/>
          <p:nvPr/>
        </p:nvSpPr>
        <p:spPr>
          <a:xfrm>
            <a:off x="2122517" y="13263760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15" name="object 1315"/>
          <p:cNvSpPr txBox="1"/>
          <p:nvPr/>
        </p:nvSpPr>
        <p:spPr>
          <a:xfrm>
            <a:off x="3539249" y="13261737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2а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16" name="object 1316"/>
          <p:cNvSpPr txBox="1"/>
          <p:nvPr/>
        </p:nvSpPr>
        <p:spPr>
          <a:xfrm>
            <a:off x="4734363" y="13272868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3а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17" name="object 1317"/>
          <p:cNvSpPr txBox="1"/>
          <p:nvPr/>
        </p:nvSpPr>
        <p:spPr>
          <a:xfrm>
            <a:off x="7154951" y="13272868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18" name="object 1318"/>
          <p:cNvSpPr txBox="1"/>
          <p:nvPr/>
        </p:nvSpPr>
        <p:spPr>
          <a:xfrm>
            <a:off x="9146471" y="13272868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19" name="object 1319"/>
          <p:cNvSpPr txBox="1"/>
          <p:nvPr/>
        </p:nvSpPr>
        <p:spPr>
          <a:xfrm>
            <a:off x="5924418" y="13272868"/>
            <a:ext cx="16446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20" name="object 1320"/>
          <p:cNvSpPr txBox="1"/>
          <p:nvPr/>
        </p:nvSpPr>
        <p:spPr>
          <a:xfrm>
            <a:off x="2783321" y="12939119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21" name="object 1321"/>
          <p:cNvSpPr txBox="1"/>
          <p:nvPr/>
        </p:nvSpPr>
        <p:spPr>
          <a:xfrm>
            <a:off x="4108977" y="12939119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22" name="object 1322"/>
          <p:cNvSpPr txBox="1"/>
          <p:nvPr/>
        </p:nvSpPr>
        <p:spPr>
          <a:xfrm>
            <a:off x="5304092" y="12939119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23" name="object 1323"/>
          <p:cNvSpPr txBox="1"/>
          <p:nvPr/>
        </p:nvSpPr>
        <p:spPr>
          <a:xfrm>
            <a:off x="6499206" y="12939119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24" name="object 1324"/>
          <p:cNvSpPr txBox="1"/>
          <p:nvPr/>
        </p:nvSpPr>
        <p:spPr>
          <a:xfrm>
            <a:off x="8089994" y="12939119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25" name="object 1325"/>
          <p:cNvSpPr txBox="1"/>
          <p:nvPr/>
        </p:nvSpPr>
        <p:spPr>
          <a:xfrm>
            <a:off x="1623141" y="10659526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26" name="object 1326"/>
          <p:cNvSpPr txBox="1"/>
          <p:nvPr/>
        </p:nvSpPr>
        <p:spPr>
          <a:xfrm>
            <a:off x="2666947" y="7423984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27" name="object 1327"/>
          <p:cNvSpPr txBox="1"/>
          <p:nvPr/>
        </p:nvSpPr>
        <p:spPr>
          <a:xfrm>
            <a:off x="1623141" y="9647714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28" name="object 1328"/>
          <p:cNvSpPr txBox="1"/>
          <p:nvPr/>
        </p:nvSpPr>
        <p:spPr>
          <a:xfrm>
            <a:off x="1623141" y="8687233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29" name="object 1329"/>
          <p:cNvSpPr txBox="1"/>
          <p:nvPr/>
        </p:nvSpPr>
        <p:spPr>
          <a:xfrm>
            <a:off x="9146471" y="7299320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30" name="object 1330"/>
          <p:cNvSpPr txBox="1"/>
          <p:nvPr/>
        </p:nvSpPr>
        <p:spPr>
          <a:xfrm>
            <a:off x="1366589" y="12597897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31" name="object 1331"/>
          <p:cNvSpPr txBox="1"/>
          <p:nvPr/>
        </p:nvSpPr>
        <p:spPr>
          <a:xfrm>
            <a:off x="1623141" y="11976946"/>
            <a:ext cx="118110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4990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32" name="object 1332"/>
          <p:cNvSpPr txBox="1"/>
          <p:nvPr/>
        </p:nvSpPr>
        <p:spPr>
          <a:xfrm>
            <a:off x="10300096" y="10688345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33" name="object 1333"/>
          <p:cNvSpPr txBox="1"/>
          <p:nvPr/>
        </p:nvSpPr>
        <p:spPr>
          <a:xfrm>
            <a:off x="10299084" y="9238219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В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34" name="object 1334"/>
          <p:cNvSpPr txBox="1"/>
          <p:nvPr/>
        </p:nvSpPr>
        <p:spPr>
          <a:xfrm>
            <a:off x="10300096" y="8662419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Г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35" name="object 1335"/>
          <p:cNvSpPr txBox="1"/>
          <p:nvPr/>
        </p:nvSpPr>
        <p:spPr>
          <a:xfrm>
            <a:off x="10295036" y="7323607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36" name="object 1336"/>
          <p:cNvSpPr txBox="1"/>
          <p:nvPr/>
        </p:nvSpPr>
        <p:spPr>
          <a:xfrm>
            <a:off x="11052988" y="12440032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37" name="object 1337"/>
          <p:cNvSpPr txBox="1"/>
          <p:nvPr/>
        </p:nvSpPr>
        <p:spPr>
          <a:xfrm>
            <a:off x="12469719" y="12438009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2а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38" name="object 1338"/>
          <p:cNvSpPr txBox="1"/>
          <p:nvPr/>
        </p:nvSpPr>
        <p:spPr>
          <a:xfrm>
            <a:off x="13664834" y="12450152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3а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39" name="object 1339"/>
          <p:cNvSpPr txBox="1"/>
          <p:nvPr/>
        </p:nvSpPr>
        <p:spPr>
          <a:xfrm>
            <a:off x="16085421" y="12450152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40" name="object 1340"/>
          <p:cNvSpPr txBox="1"/>
          <p:nvPr/>
        </p:nvSpPr>
        <p:spPr>
          <a:xfrm>
            <a:off x="18076941" y="12450152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41" name="object 1341"/>
          <p:cNvSpPr txBox="1"/>
          <p:nvPr/>
        </p:nvSpPr>
        <p:spPr>
          <a:xfrm>
            <a:off x="14855900" y="12450152"/>
            <a:ext cx="16446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42" name="object 1342"/>
          <p:cNvSpPr txBox="1"/>
          <p:nvPr/>
        </p:nvSpPr>
        <p:spPr>
          <a:xfrm>
            <a:off x="11714804" y="12221645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3" name="object 1343"/>
          <p:cNvSpPr txBox="1"/>
          <p:nvPr/>
        </p:nvSpPr>
        <p:spPr>
          <a:xfrm>
            <a:off x="13040459" y="12221645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4" name="object 1344"/>
          <p:cNvSpPr txBox="1"/>
          <p:nvPr/>
        </p:nvSpPr>
        <p:spPr>
          <a:xfrm>
            <a:off x="14235574" y="12221645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5" name="object 1345"/>
          <p:cNvSpPr txBox="1"/>
          <p:nvPr/>
        </p:nvSpPr>
        <p:spPr>
          <a:xfrm>
            <a:off x="15430689" y="12221645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6" name="object 1346"/>
          <p:cNvSpPr txBox="1"/>
          <p:nvPr/>
        </p:nvSpPr>
        <p:spPr>
          <a:xfrm>
            <a:off x="17021477" y="12221645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7" name="object 1347"/>
          <p:cNvSpPr txBox="1"/>
          <p:nvPr/>
        </p:nvSpPr>
        <p:spPr>
          <a:xfrm>
            <a:off x="10553612" y="9943065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8" name="object 1348"/>
          <p:cNvSpPr txBox="1"/>
          <p:nvPr/>
        </p:nvSpPr>
        <p:spPr>
          <a:xfrm>
            <a:off x="11597417" y="6706510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9" name="object 1349"/>
          <p:cNvSpPr txBox="1"/>
          <p:nvPr/>
        </p:nvSpPr>
        <p:spPr>
          <a:xfrm>
            <a:off x="10553612" y="8930241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50" name="object 1350"/>
          <p:cNvSpPr txBox="1"/>
          <p:nvPr/>
        </p:nvSpPr>
        <p:spPr>
          <a:xfrm>
            <a:off x="10553612" y="7969760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51" name="object 1351"/>
          <p:cNvSpPr txBox="1"/>
          <p:nvPr/>
        </p:nvSpPr>
        <p:spPr>
          <a:xfrm>
            <a:off x="18076941" y="6581847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52" name="object 1352"/>
          <p:cNvSpPr txBox="1"/>
          <p:nvPr/>
        </p:nvSpPr>
        <p:spPr>
          <a:xfrm>
            <a:off x="10297060" y="11881436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53" name="object 1353"/>
          <p:cNvSpPr txBox="1"/>
          <p:nvPr/>
        </p:nvSpPr>
        <p:spPr>
          <a:xfrm>
            <a:off x="10553612" y="11260485"/>
            <a:ext cx="118110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4990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54" name="object 1354"/>
          <p:cNvSpPr txBox="1"/>
          <p:nvPr/>
        </p:nvSpPr>
        <p:spPr>
          <a:xfrm>
            <a:off x="1228964" y="4729976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55" name="object 1355"/>
          <p:cNvSpPr txBox="1"/>
          <p:nvPr/>
        </p:nvSpPr>
        <p:spPr>
          <a:xfrm>
            <a:off x="1227952" y="3280861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В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56" name="object 1356"/>
          <p:cNvSpPr txBox="1"/>
          <p:nvPr/>
        </p:nvSpPr>
        <p:spPr>
          <a:xfrm>
            <a:off x="1227952" y="2704049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Г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57" name="object 1357"/>
          <p:cNvSpPr txBox="1"/>
          <p:nvPr/>
        </p:nvSpPr>
        <p:spPr>
          <a:xfrm>
            <a:off x="1223904" y="1366249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58" name="object 1358"/>
          <p:cNvSpPr/>
          <p:nvPr/>
        </p:nvSpPr>
        <p:spPr>
          <a:xfrm>
            <a:off x="5866282" y="4891097"/>
            <a:ext cx="0" cy="381635"/>
          </a:xfrm>
          <a:custGeom>
            <a:avLst/>
            <a:gdLst/>
            <a:ahLst/>
            <a:cxnLst/>
            <a:rect l="l" t="t" r="r" b="b"/>
            <a:pathLst>
              <a:path w="0" h="381635">
                <a:moveTo>
                  <a:pt x="0" y="0"/>
                </a:moveTo>
                <a:lnTo>
                  <a:pt x="0" y="381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5866282" y="533230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5866282" y="545171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5866282" y="580994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1992532" y="6371582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70" h="0">
                <a:moveTo>
                  <a:pt x="0" y="0"/>
                </a:moveTo>
                <a:lnTo>
                  <a:pt x="70877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1998603" y="634830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3451766" y="634830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3451766" y="634830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4646880" y="634830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4646880" y="634830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5841995" y="634830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5841995" y="634830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7038121" y="634830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7038121" y="634830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9026606" y="634830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1590787" y="1406949"/>
            <a:ext cx="0" cy="4617085"/>
          </a:xfrm>
          <a:custGeom>
            <a:avLst/>
            <a:gdLst/>
            <a:ahLst/>
            <a:cxnLst/>
            <a:rect l="l" t="t" r="r" b="b"/>
            <a:pathLst>
              <a:path w="0" h="4617085">
                <a:moveTo>
                  <a:pt x="0" y="0"/>
                </a:moveTo>
                <a:lnTo>
                  <a:pt x="0" y="46165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1566500" y="477674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1566500" y="332763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1992532" y="856447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70" h="0">
                <a:moveTo>
                  <a:pt x="0" y="0"/>
                </a:moveTo>
                <a:lnTo>
                  <a:pt x="70877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3214969" y="83317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4497111" y="83317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4497111" y="83317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5778242" y="83317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2022890" y="827101"/>
            <a:ext cx="0" cy="574040"/>
          </a:xfrm>
          <a:custGeom>
            <a:avLst/>
            <a:gdLst/>
            <a:ahLst/>
            <a:cxnLst/>
            <a:rect l="l" t="t" r="r" b="b"/>
            <a:pathLst>
              <a:path w="0" h="574040">
                <a:moveTo>
                  <a:pt x="0" y="5737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3214969" y="83317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1998603" y="83317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1566500" y="332763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1566500" y="275082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1566500" y="275082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1566500" y="14130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6942351" y="53880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7061396" y="778527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8931847" y="574225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9050893" y="814957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5778242" y="83317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7038121" y="83317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 txBox="1"/>
          <p:nvPr/>
        </p:nvSpPr>
        <p:spPr>
          <a:xfrm>
            <a:off x="3192149" y="589071"/>
            <a:ext cx="3908425" cy="2787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  <a:tabLst>
                <a:tab pos="1280795" algn="l"/>
                <a:tab pos="2561590" algn="l"/>
                <a:tab pos="3822065" algn="l"/>
              </a:tabLst>
            </a:pPr>
            <a:r>
              <a:rPr dirty="0" sz="1000" spc="5" i="1">
                <a:latin typeface="ISOCPEUR"/>
                <a:cs typeface="ISOCPEUR"/>
              </a:rPr>
              <a:t>2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3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10" i="1">
                <a:latin typeface="ISOCPEUR"/>
                <a:cs typeface="ISOCPEUR"/>
              </a:rPr>
              <a:t>4</a:t>
            </a:r>
            <a:r>
              <a:rPr dirty="0" sz="1000" spc="10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  <a:p>
            <a:pPr algn="ctr" marL="24130">
              <a:lnSpc>
                <a:spcPct val="100000"/>
              </a:lnSpc>
              <a:spcBef>
                <a:spcPts val="135"/>
              </a:spcBef>
              <a:tabLst>
                <a:tab pos="1289050" algn="l"/>
                <a:tab pos="2560320" algn="l"/>
              </a:tabLst>
            </a:pPr>
            <a:r>
              <a:rPr dirty="0" sz="700" spc="10" i="1">
                <a:latin typeface="ISOCPEUR"/>
                <a:cs typeface="ISOCPEUR"/>
              </a:rPr>
              <a:t>5360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5360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5270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5" name="object 1395"/>
          <p:cNvSpPr txBox="1"/>
          <p:nvPr/>
        </p:nvSpPr>
        <p:spPr>
          <a:xfrm>
            <a:off x="1981856" y="6588930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96" name="object 1396"/>
          <p:cNvSpPr txBox="1"/>
          <p:nvPr/>
        </p:nvSpPr>
        <p:spPr>
          <a:xfrm>
            <a:off x="9005809" y="6598038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97" name="object 1397"/>
          <p:cNvSpPr txBox="1"/>
          <p:nvPr/>
        </p:nvSpPr>
        <p:spPr>
          <a:xfrm>
            <a:off x="2642660" y="6264288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8" name="object 1398"/>
          <p:cNvSpPr txBox="1"/>
          <p:nvPr/>
        </p:nvSpPr>
        <p:spPr>
          <a:xfrm>
            <a:off x="3968316" y="6264288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9" name="object 1399"/>
          <p:cNvSpPr txBox="1"/>
          <p:nvPr/>
        </p:nvSpPr>
        <p:spPr>
          <a:xfrm>
            <a:off x="5163430" y="6264288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0" name="object 1400"/>
          <p:cNvSpPr txBox="1"/>
          <p:nvPr/>
        </p:nvSpPr>
        <p:spPr>
          <a:xfrm>
            <a:off x="6358545" y="6264288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1" name="object 1401"/>
          <p:cNvSpPr txBox="1"/>
          <p:nvPr/>
        </p:nvSpPr>
        <p:spPr>
          <a:xfrm>
            <a:off x="7949333" y="6264288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2" name="object 1402"/>
          <p:cNvSpPr txBox="1"/>
          <p:nvPr/>
        </p:nvSpPr>
        <p:spPr>
          <a:xfrm>
            <a:off x="1482480" y="3984695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3" name="object 1403"/>
          <p:cNvSpPr txBox="1"/>
          <p:nvPr/>
        </p:nvSpPr>
        <p:spPr>
          <a:xfrm>
            <a:off x="2526285" y="749153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4" name="object 1404"/>
          <p:cNvSpPr txBox="1"/>
          <p:nvPr/>
        </p:nvSpPr>
        <p:spPr>
          <a:xfrm>
            <a:off x="1482480" y="2972884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5" name="object 1405"/>
          <p:cNvSpPr txBox="1"/>
          <p:nvPr/>
        </p:nvSpPr>
        <p:spPr>
          <a:xfrm>
            <a:off x="1482480" y="2012402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6" name="object 1406"/>
          <p:cNvSpPr txBox="1"/>
          <p:nvPr/>
        </p:nvSpPr>
        <p:spPr>
          <a:xfrm>
            <a:off x="9005809" y="624489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07" name="object 1407"/>
          <p:cNvSpPr/>
          <p:nvPr/>
        </p:nvSpPr>
        <p:spPr>
          <a:xfrm>
            <a:off x="7038121" y="83317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9026606" y="83317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 txBox="1"/>
          <p:nvPr/>
        </p:nvSpPr>
        <p:spPr>
          <a:xfrm>
            <a:off x="7949333" y="749153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10" name="object 1410"/>
          <p:cNvSpPr/>
          <p:nvPr/>
        </p:nvSpPr>
        <p:spPr>
          <a:xfrm>
            <a:off x="1159049" y="587381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 txBox="1"/>
          <p:nvPr/>
        </p:nvSpPr>
        <p:spPr>
          <a:xfrm>
            <a:off x="1225928" y="5923066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12" name="object 1412"/>
          <p:cNvSpPr/>
          <p:nvPr/>
        </p:nvSpPr>
        <p:spPr>
          <a:xfrm>
            <a:off x="9136908" y="599412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 h="0">
                <a:moveTo>
                  <a:pt x="1507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9017498" y="59941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8659267" y="59941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8539857" y="59941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8181626" y="59941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8061204" y="59941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7702974" y="59941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7583563" y="59941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7225332" y="59941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7105922" y="59941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6746679" y="599412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6627269" y="59941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6269038" y="59941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6149628" y="59941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5790385" y="599412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5670975" y="59941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5312744" y="59941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5193334" y="59941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4834091" y="599412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4714681" y="59941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4356450" y="59941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4237040" y="59941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3878809" y="59941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3758387" y="59941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3400156" y="59941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3280746" y="59941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2922515" y="59941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2803105" y="59941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2443862" y="599412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2324452" y="59941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1966221" y="59941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1397504" y="5994124"/>
            <a:ext cx="509270" cy="0"/>
          </a:xfrm>
          <a:custGeom>
            <a:avLst/>
            <a:gdLst/>
            <a:ahLst/>
            <a:cxnLst/>
            <a:rect l="l" t="t" r="r" b="b"/>
            <a:pathLst>
              <a:path w="509269" h="0">
                <a:moveTo>
                  <a:pt x="0" y="0"/>
                </a:moveTo>
                <a:lnTo>
                  <a:pt x="509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1566500" y="477674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1566500" y="596983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 txBox="1"/>
          <p:nvPr/>
        </p:nvSpPr>
        <p:spPr>
          <a:xfrm>
            <a:off x="1482480" y="5302115"/>
            <a:ext cx="118110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4990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7" name="object 1447"/>
          <p:cNvSpPr/>
          <p:nvPr/>
        </p:nvSpPr>
        <p:spPr>
          <a:xfrm>
            <a:off x="0" y="3372"/>
            <a:ext cx="20102830" cy="14197965"/>
          </a:xfrm>
          <a:custGeom>
            <a:avLst/>
            <a:gdLst/>
            <a:ahLst/>
            <a:cxnLst/>
            <a:rect l="l" t="t" r="r" b="b"/>
            <a:pathLst>
              <a:path w="20102830" h="14197965">
                <a:moveTo>
                  <a:pt x="0" y="14197677"/>
                </a:moveTo>
                <a:lnTo>
                  <a:pt x="20102413" y="14197677"/>
                </a:lnTo>
                <a:lnTo>
                  <a:pt x="20102413" y="0"/>
                </a:lnTo>
                <a:lnTo>
                  <a:pt x="0" y="0"/>
                </a:lnTo>
                <a:lnTo>
                  <a:pt x="0" y="1419767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477641" y="122783"/>
            <a:ext cx="19505930" cy="13959205"/>
          </a:xfrm>
          <a:custGeom>
            <a:avLst/>
            <a:gdLst/>
            <a:ahLst/>
            <a:cxnLst/>
            <a:rect l="l" t="t" r="r" b="b"/>
            <a:pathLst>
              <a:path w="19505930" h="13959205">
                <a:moveTo>
                  <a:pt x="0" y="13958857"/>
                </a:moveTo>
                <a:lnTo>
                  <a:pt x="19505362" y="13958857"/>
                </a:lnTo>
                <a:lnTo>
                  <a:pt x="19505362" y="0"/>
                </a:lnTo>
                <a:lnTo>
                  <a:pt x="0" y="0"/>
                </a:lnTo>
                <a:lnTo>
                  <a:pt x="0" y="13958857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 txBox="1"/>
          <p:nvPr/>
        </p:nvSpPr>
        <p:spPr>
          <a:xfrm>
            <a:off x="243852" y="12118544"/>
            <a:ext cx="118110" cy="4762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За</a:t>
            </a:r>
            <a:r>
              <a:rPr dirty="0" sz="700" spc="30" i="1">
                <a:latin typeface="ISOCPEUR"/>
                <a:cs typeface="ISOCPEUR"/>
              </a:rPr>
              <a:t>м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0" name="object 1450"/>
          <p:cNvSpPr txBox="1"/>
          <p:nvPr/>
        </p:nvSpPr>
        <p:spPr>
          <a:xfrm>
            <a:off x="243852" y="12784063"/>
            <a:ext cx="118110" cy="5695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0" i="1">
                <a:latin typeface="ISOCPEUR"/>
                <a:cs typeface="ISOCPEUR"/>
              </a:rPr>
              <a:t>П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дпис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1" name="object 1451"/>
          <p:cNvSpPr txBox="1"/>
          <p:nvPr/>
        </p:nvSpPr>
        <p:spPr>
          <a:xfrm>
            <a:off x="243852" y="13573768"/>
            <a:ext cx="118110" cy="4216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о</a:t>
            </a:r>
            <a:r>
              <a:rPr dirty="0" sz="700" spc="65" i="1">
                <a:latin typeface="ISOCPEUR"/>
                <a:cs typeface="ISOCPEUR"/>
              </a:rPr>
              <a:t>б</a:t>
            </a:r>
            <a:r>
              <a:rPr dirty="0" sz="700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2" name="object 1452"/>
          <p:cNvSpPr/>
          <p:nvPr/>
        </p:nvSpPr>
        <p:spPr>
          <a:xfrm>
            <a:off x="0" y="12050653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238820" y="12647705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238820" y="1348458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238820" y="12050653"/>
            <a:ext cx="239395" cy="2031364"/>
          </a:xfrm>
          <a:custGeom>
            <a:avLst/>
            <a:gdLst/>
            <a:ahLst/>
            <a:cxnLst/>
            <a:rect l="l" t="t" r="r" b="b"/>
            <a:pathLst>
              <a:path w="239395" h="2031365">
                <a:moveTo>
                  <a:pt x="0" y="0"/>
                </a:moveTo>
                <a:lnTo>
                  <a:pt x="0" y="2030986"/>
                </a:lnTo>
                <a:lnTo>
                  <a:pt x="238820" y="2030986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358230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477641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 txBox="1"/>
          <p:nvPr/>
        </p:nvSpPr>
        <p:spPr>
          <a:xfrm>
            <a:off x="5031" y="11050973"/>
            <a:ext cx="118110" cy="4540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Погоджен</a:t>
            </a:r>
            <a:r>
              <a:rPr dirty="0" sz="700" spc="10" i="1">
                <a:latin typeface="ISOCPEUR"/>
                <a:cs typeface="ISOCPEUR"/>
              </a:rPr>
              <a:t>о</a:t>
            </a:r>
            <a:r>
              <a:rPr dirty="0" sz="700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9" name="object 1459"/>
          <p:cNvSpPr/>
          <p:nvPr/>
        </p:nvSpPr>
        <p:spPr>
          <a:xfrm>
            <a:off x="0" y="10496296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119410" y="10735116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119410" y="1109436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119410" y="1157200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11941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23882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 txBox="1"/>
          <p:nvPr/>
        </p:nvSpPr>
        <p:spPr>
          <a:xfrm>
            <a:off x="17513286" y="12816478"/>
            <a:ext cx="20701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АТЕСТАЦІЙНА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МАГІСТЕРСЬКА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РОБОТА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67" name="object 1467"/>
          <p:cNvSpPr/>
          <p:nvPr/>
        </p:nvSpPr>
        <p:spPr>
          <a:xfrm>
            <a:off x="17157634" y="13019090"/>
            <a:ext cx="2789949" cy="3329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 txBox="1"/>
          <p:nvPr/>
        </p:nvSpPr>
        <p:spPr>
          <a:xfrm>
            <a:off x="15606768" y="13241692"/>
            <a:ext cx="646430" cy="12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80" i="1">
                <a:latin typeface="ISOCPEUR"/>
                <a:cs typeface="ISOCPEUR"/>
              </a:rPr>
              <a:t> </a:t>
            </a:r>
            <a:r>
              <a:rPr dirty="0" sz="700" spc="75" i="1">
                <a:latin typeface="ISOCPEUR"/>
                <a:cs typeface="ISOCPEUR"/>
              </a:rPr>
              <a:t>К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ль</a:t>
            </a:r>
            <a:r>
              <a:rPr dirty="0" sz="700" spc="45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baseline="3968" sz="1050" spc="22" i="1">
                <a:latin typeface="ISOCPEUR"/>
                <a:cs typeface="ISOCPEUR"/>
              </a:rPr>
              <a:t>Ар</a:t>
            </a:r>
            <a:r>
              <a:rPr dirty="0" baseline="3968" sz="1050" spc="60" i="1">
                <a:latin typeface="ISOCPEUR"/>
                <a:cs typeface="ISOCPEUR"/>
              </a:rPr>
              <a:t>к</a:t>
            </a:r>
            <a:r>
              <a:rPr dirty="0" baseline="3968" sz="1050" spc="7" i="1">
                <a:latin typeface="ISOCPEUR"/>
                <a:cs typeface="ISOCPEUR"/>
              </a:rPr>
              <a:t>.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1469" name="object 1469"/>
          <p:cNvSpPr/>
          <p:nvPr/>
        </p:nvSpPr>
        <p:spPr>
          <a:xfrm>
            <a:off x="16051572" y="13275115"/>
            <a:ext cx="451330" cy="4229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 txBox="1"/>
          <p:nvPr/>
        </p:nvSpPr>
        <p:spPr>
          <a:xfrm>
            <a:off x="16586337" y="13250800"/>
            <a:ext cx="2184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5" i="1">
                <a:latin typeface="ISOCPEUR"/>
                <a:cs typeface="ISOCPEUR"/>
              </a:rPr>
              <a:t>П</a:t>
            </a:r>
            <a:r>
              <a:rPr dirty="0" sz="700" spc="8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д</a:t>
            </a:r>
            <a:r>
              <a:rPr dirty="0" sz="700" spc="20" i="1">
                <a:latin typeface="ISOCPEUR"/>
                <a:cs typeface="ISOCPEUR"/>
              </a:rPr>
              <a:t>п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71" name="object 1471"/>
          <p:cNvSpPr txBox="1"/>
          <p:nvPr/>
        </p:nvSpPr>
        <p:spPr>
          <a:xfrm>
            <a:off x="16875755" y="13246752"/>
            <a:ext cx="2362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72" name="object 1472"/>
          <p:cNvSpPr txBox="1"/>
          <p:nvPr/>
        </p:nvSpPr>
        <p:spPr>
          <a:xfrm>
            <a:off x="15553135" y="13361102"/>
            <a:ext cx="3956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Розроби</a:t>
            </a:r>
            <a:r>
              <a:rPr dirty="0" sz="700" spc="20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73" name="object 1473"/>
          <p:cNvSpPr txBox="1"/>
          <p:nvPr/>
        </p:nvSpPr>
        <p:spPr>
          <a:xfrm>
            <a:off x="17352385" y="13461091"/>
            <a:ext cx="117729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Основи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i="1">
                <a:latin typeface="ISOCPEUR"/>
                <a:cs typeface="ISOCPEUR"/>
              </a:rPr>
              <a:t>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фундаменти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74" name="object 1474"/>
          <p:cNvSpPr txBox="1"/>
          <p:nvPr/>
        </p:nvSpPr>
        <p:spPr>
          <a:xfrm>
            <a:off x="18812631" y="13370210"/>
            <a:ext cx="2959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Ста</a:t>
            </a:r>
            <a:r>
              <a:rPr dirty="0" sz="700" spc="65" i="1">
                <a:latin typeface="ISOCPEUR"/>
                <a:cs typeface="ISOCPEUR"/>
              </a:rPr>
              <a:t>д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75" name="object 1475"/>
          <p:cNvSpPr txBox="1"/>
          <p:nvPr/>
        </p:nvSpPr>
        <p:spPr>
          <a:xfrm>
            <a:off x="19187052" y="13361102"/>
            <a:ext cx="2673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Аркуш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76" name="object 1476"/>
          <p:cNvSpPr txBox="1"/>
          <p:nvPr/>
        </p:nvSpPr>
        <p:spPr>
          <a:xfrm>
            <a:off x="19569569" y="13361102"/>
            <a:ext cx="340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</a:t>
            </a:r>
            <a:r>
              <a:rPr dirty="0" sz="700" spc="40" i="1">
                <a:latin typeface="ISOCPEUR"/>
                <a:cs typeface="ISOCPEUR"/>
              </a:rPr>
              <a:t>ш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77" name="object 1477"/>
          <p:cNvSpPr txBox="1"/>
          <p:nvPr/>
        </p:nvSpPr>
        <p:spPr>
          <a:xfrm>
            <a:off x="15553135" y="13481524"/>
            <a:ext cx="3759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Керівни</a:t>
            </a:r>
            <a:r>
              <a:rPr dirty="0" sz="700" spc="40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78" name="object 1478"/>
          <p:cNvSpPr txBox="1"/>
          <p:nvPr/>
        </p:nvSpPr>
        <p:spPr>
          <a:xfrm>
            <a:off x="18871324" y="13526868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ДП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79" name="object 1479"/>
          <p:cNvSpPr txBox="1"/>
          <p:nvPr/>
        </p:nvSpPr>
        <p:spPr>
          <a:xfrm>
            <a:off x="19262949" y="13532941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7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80" name="object 1480"/>
          <p:cNvSpPr txBox="1"/>
          <p:nvPr/>
        </p:nvSpPr>
        <p:spPr>
          <a:xfrm>
            <a:off x="19662669" y="13532941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81" name="object 1481"/>
          <p:cNvSpPr txBox="1"/>
          <p:nvPr/>
        </p:nvSpPr>
        <p:spPr>
          <a:xfrm>
            <a:off x="15553135" y="13600935"/>
            <a:ext cx="4057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Консуль</a:t>
            </a:r>
            <a:r>
              <a:rPr dirty="0" sz="700" spc="25" i="1">
                <a:latin typeface="ISOCPEUR"/>
                <a:cs typeface="ISOCPEUR"/>
              </a:rPr>
              <a:t>т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82" name="object 1482"/>
          <p:cNvSpPr txBox="1"/>
          <p:nvPr/>
        </p:nvSpPr>
        <p:spPr>
          <a:xfrm>
            <a:off x="15553135" y="13720345"/>
            <a:ext cx="3892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80" i="1">
                <a:latin typeface="ISOCPEUR"/>
                <a:cs typeface="ISOCPEUR"/>
              </a:rPr>
              <a:t>Н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конт</a:t>
            </a:r>
            <a:r>
              <a:rPr dirty="0" sz="700" spc="20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83" name="object 1483"/>
          <p:cNvSpPr txBox="1"/>
          <p:nvPr/>
        </p:nvSpPr>
        <p:spPr>
          <a:xfrm>
            <a:off x="17215770" y="13739572"/>
            <a:ext cx="1461135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0029" marR="5080" indent="-227965">
              <a:lnSpc>
                <a:spcPts val="790"/>
              </a:lnSpc>
            </a:pPr>
            <a:r>
              <a:rPr dirty="0" sz="700" spc="10" i="1">
                <a:latin typeface="ISOCPEUR"/>
                <a:cs typeface="ISOCPEUR"/>
              </a:rPr>
              <a:t>Армування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фундаментної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плити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при</a:t>
            </a:r>
            <a:r>
              <a:rPr dirty="0" sz="700" spc="10" i="1">
                <a:latin typeface="ISOCPEUR"/>
                <a:cs typeface="ISOCPEUR"/>
              </a:rPr>
              <a:t> пальовому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фундаменті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із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84" name="object 1484"/>
          <p:cNvSpPr txBox="1"/>
          <p:nvPr/>
        </p:nvSpPr>
        <p:spPr>
          <a:xfrm>
            <a:off x="19245746" y="13790170"/>
            <a:ext cx="2794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КНУБА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85" name="object 1485"/>
          <p:cNvSpPr/>
          <p:nvPr/>
        </p:nvSpPr>
        <p:spPr>
          <a:xfrm>
            <a:off x="16051572" y="13992587"/>
            <a:ext cx="405792" cy="5970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15560775" y="12767115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15560775" y="1288652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15560775" y="13005936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15560775" y="1312635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15560775" y="1324576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15560775" y="1336517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15560775" y="1348458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18787888" y="13484589"/>
            <a:ext cx="1195705" cy="0"/>
          </a:xfrm>
          <a:custGeom>
            <a:avLst/>
            <a:gdLst/>
            <a:ahLst/>
            <a:cxnLst/>
            <a:rect l="l" t="t" r="r" b="b"/>
            <a:pathLst>
              <a:path w="1195705" h="0">
                <a:moveTo>
                  <a:pt x="0" y="0"/>
                </a:moveTo>
                <a:lnTo>
                  <a:pt x="1195114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15560775" y="1360399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15560775" y="1372340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15560775" y="13842820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15560775" y="1396222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15560775" y="12767115"/>
            <a:ext cx="4422775" cy="1315085"/>
          </a:xfrm>
          <a:custGeom>
            <a:avLst/>
            <a:gdLst/>
            <a:ahLst/>
            <a:cxnLst/>
            <a:rect l="l" t="t" r="r" b="b"/>
            <a:pathLst>
              <a:path w="4422775" h="1315084">
                <a:moveTo>
                  <a:pt x="0" y="0"/>
                </a:moveTo>
                <a:lnTo>
                  <a:pt x="0" y="1314524"/>
                </a:lnTo>
                <a:lnTo>
                  <a:pt x="4422227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1580060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16039428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1627824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16517070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16876312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1711513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18787888" y="13365178"/>
            <a:ext cx="0" cy="716915"/>
          </a:xfrm>
          <a:custGeom>
            <a:avLst/>
            <a:gdLst/>
            <a:ahLst/>
            <a:cxnLst/>
            <a:rect l="l" t="t" r="r" b="b"/>
            <a:pathLst>
              <a:path w="0" h="716915">
                <a:moveTo>
                  <a:pt x="0" y="0"/>
                </a:moveTo>
                <a:lnTo>
                  <a:pt x="0" y="716461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1914713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1950536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1998300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 txBox="1"/>
          <p:nvPr/>
        </p:nvSpPr>
        <p:spPr>
          <a:xfrm>
            <a:off x="16876768" y="144921"/>
            <a:ext cx="176847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Специфікація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плити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монолітної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5" i="1">
                <a:latin typeface="ISOCPEUR"/>
                <a:cs typeface="ISOCPEUR"/>
              </a:rPr>
              <a:t>Ф</a:t>
            </a:r>
            <a:r>
              <a:rPr dirty="0" sz="850" spc="50" i="1">
                <a:latin typeface="ISOCPEUR"/>
                <a:cs typeface="ISOCPEUR"/>
              </a:rPr>
              <a:t>м</a:t>
            </a:r>
            <a:r>
              <a:rPr dirty="0" sz="850" spc="10" i="1">
                <a:latin typeface="ISOCPEUR"/>
                <a:cs typeface="ISOCPEUR"/>
              </a:rPr>
              <a:t>-1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510" name="object 1510"/>
          <p:cNvSpPr txBox="1"/>
          <p:nvPr/>
        </p:nvSpPr>
        <p:spPr>
          <a:xfrm>
            <a:off x="15595637" y="388898"/>
            <a:ext cx="288290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91440" marR="5080" indent="-79375">
              <a:lnSpc>
                <a:spcPts val="780"/>
              </a:lnSpc>
            </a:pPr>
            <a:r>
              <a:rPr dirty="0" sz="700" spc="10" i="1">
                <a:latin typeface="ISOCPEUR"/>
                <a:cs typeface="ISOCPEUR"/>
              </a:rPr>
              <a:t>Марк</a:t>
            </a:r>
            <a:r>
              <a:rPr dirty="0" sz="700" spc="10" i="1">
                <a:latin typeface="ISOCPEUR"/>
                <a:cs typeface="ISOCPEUR"/>
              </a:rPr>
              <a:t>а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по</a:t>
            </a:r>
            <a:r>
              <a:rPr dirty="0" sz="700" spc="25" i="1">
                <a:latin typeface="ISOCPEUR"/>
                <a:cs typeface="ISOCPEUR"/>
              </a:rPr>
              <a:t>з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11" name="object 1511"/>
          <p:cNvSpPr txBox="1"/>
          <p:nvPr/>
        </p:nvSpPr>
        <p:spPr>
          <a:xfrm>
            <a:off x="16397103" y="438484"/>
            <a:ext cx="467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Позначення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12" name="object 1512"/>
          <p:cNvSpPr txBox="1"/>
          <p:nvPr/>
        </p:nvSpPr>
        <p:spPr>
          <a:xfrm>
            <a:off x="17840145" y="429376"/>
            <a:ext cx="5702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Найменування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13" name="object 1513"/>
          <p:cNvSpPr txBox="1"/>
          <p:nvPr/>
        </p:nvSpPr>
        <p:spPr>
          <a:xfrm>
            <a:off x="18902694" y="438484"/>
            <a:ext cx="54419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Кіль</a:t>
            </a:r>
            <a:r>
              <a:rPr dirty="0" sz="700" spc="45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baseline="-31746" sz="1050" spc="15" i="1">
                <a:latin typeface="ISOCPEUR"/>
                <a:cs typeface="ISOCPEUR"/>
              </a:rPr>
              <a:t>о</a:t>
            </a:r>
            <a:r>
              <a:rPr dirty="0" baseline="-31746" sz="1050" spc="89" i="1">
                <a:latin typeface="ISOCPEUR"/>
                <a:cs typeface="ISOCPEUR"/>
              </a:rPr>
              <a:t>д</a:t>
            </a:r>
            <a:r>
              <a:rPr dirty="0" baseline="-31746" sz="1050" i="1">
                <a:latin typeface="ISOCPEUR"/>
                <a:cs typeface="ISOCPEUR"/>
              </a:rPr>
              <a:t>.</a:t>
            </a:r>
            <a:r>
              <a:rPr dirty="0" baseline="-31746" sz="1050" spc="15" i="1">
                <a:latin typeface="ISOCPEUR"/>
                <a:cs typeface="ISOCPEUR"/>
              </a:rPr>
              <a:t>к</a:t>
            </a:r>
            <a:r>
              <a:rPr dirty="0" baseline="-31746" sz="1050" spc="52" i="1">
                <a:latin typeface="ISOCPEUR"/>
                <a:cs typeface="ISOCPEUR"/>
              </a:rPr>
              <a:t>г</a:t>
            </a:r>
            <a:r>
              <a:rPr dirty="0" baseline="-31746" sz="1050" spc="7" i="1">
                <a:latin typeface="ISOCPEUR"/>
                <a:cs typeface="ISOCPEUR"/>
              </a:rPr>
              <a:t>.</a:t>
            </a:r>
            <a:endParaRPr baseline="-31746" sz="1050">
              <a:latin typeface="ISOCPEUR"/>
              <a:cs typeface="ISOCPEUR"/>
            </a:endParaRPr>
          </a:p>
        </p:txBody>
      </p:sp>
      <p:sp>
        <p:nvSpPr>
          <p:cNvPr id="1514" name="object 1514"/>
          <p:cNvSpPr txBox="1"/>
          <p:nvPr/>
        </p:nvSpPr>
        <p:spPr>
          <a:xfrm>
            <a:off x="19206280" y="388898"/>
            <a:ext cx="23876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Мас</a:t>
            </a:r>
            <a:r>
              <a:rPr dirty="0" sz="700" spc="10" i="1">
                <a:latin typeface="ISOCPEUR"/>
                <a:cs typeface="ISOCPEUR"/>
              </a:rPr>
              <a:t>а</a:t>
            </a:r>
            <a:r>
              <a:rPr dirty="0" sz="700" spc="5" i="1">
                <a:latin typeface="ISOCPEUR"/>
                <a:cs typeface="ISOCPEUR"/>
              </a:rPr>
              <a:t>,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15" name="object 1515"/>
          <p:cNvSpPr txBox="1"/>
          <p:nvPr/>
        </p:nvSpPr>
        <p:spPr>
          <a:xfrm>
            <a:off x="19552367" y="429376"/>
            <a:ext cx="37846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Примітка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16" name="object 1516"/>
          <p:cNvSpPr/>
          <p:nvPr/>
        </p:nvSpPr>
        <p:spPr>
          <a:xfrm>
            <a:off x="17854869" y="812933"/>
            <a:ext cx="544830" cy="0"/>
          </a:xfrm>
          <a:custGeom>
            <a:avLst/>
            <a:gdLst/>
            <a:ahLst/>
            <a:cxnLst/>
            <a:rect l="l" t="t" r="r" b="b"/>
            <a:pathLst>
              <a:path w="544830" h="0">
                <a:moveTo>
                  <a:pt x="0" y="0"/>
                </a:moveTo>
                <a:lnTo>
                  <a:pt x="54442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 txBox="1"/>
          <p:nvPr/>
        </p:nvSpPr>
        <p:spPr>
          <a:xfrm>
            <a:off x="17842169" y="704627"/>
            <a:ext cx="5607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Збірні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одиниці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18" name="object 1518"/>
          <p:cNvSpPr txBox="1"/>
          <p:nvPr/>
        </p:nvSpPr>
        <p:spPr>
          <a:xfrm>
            <a:off x="17978783" y="895635"/>
            <a:ext cx="32258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09245" algn="l"/>
              </a:tabLst>
            </a:pPr>
            <a:r>
              <a:rPr dirty="0" sz="700" spc="-425" i="1" u="sng">
                <a:latin typeface="ISOCPEUR"/>
                <a:cs typeface="ISOCPEUR"/>
              </a:rPr>
              <a:t>Д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80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еталі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519" name="object 1519"/>
          <p:cNvSpPr txBox="1"/>
          <p:nvPr/>
        </p:nvSpPr>
        <p:spPr>
          <a:xfrm>
            <a:off x="15698857" y="1096252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20" name="object 1520"/>
          <p:cNvSpPr txBox="1"/>
          <p:nvPr/>
        </p:nvSpPr>
        <p:spPr>
          <a:xfrm>
            <a:off x="16325254" y="1091192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21" name="object 1521"/>
          <p:cNvSpPr txBox="1"/>
          <p:nvPr/>
        </p:nvSpPr>
        <p:spPr>
          <a:xfrm>
            <a:off x="17334169" y="1096252"/>
            <a:ext cx="95376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ø16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L=12856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25" i="1">
                <a:latin typeface="ISOCPEUR"/>
                <a:cs typeface="ISOCPEUR"/>
              </a:rPr>
              <a:t>п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22" name="object 1522"/>
          <p:cNvSpPr txBox="1"/>
          <p:nvPr/>
        </p:nvSpPr>
        <p:spPr>
          <a:xfrm>
            <a:off x="19231578" y="1090180"/>
            <a:ext cx="1644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1,58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23" name="object 1523"/>
          <p:cNvSpPr txBox="1"/>
          <p:nvPr/>
        </p:nvSpPr>
        <p:spPr>
          <a:xfrm>
            <a:off x="19568559" y="1090180"/>
            <a:ext cx="3378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20291,85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24" name="object 1524"/>
          <p:cNvSpPr txBox="1"/>
          <p:nvPr/>
        </p:nvSpPr>
        <p:spPr>
          <a:xfrm>
            <a:off x="15699868" y="1287511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25" name="object 1525"/>
          <p:cNvSpPr txBox="1"/>
          <p:nvPr/>
        </p:nvSpPr>
        <p:spPr>
          <a:xfrm>
            <a:off x="16325254" y="1282451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26" name="object 1526"/>
          <p:cNvSpPr txBox="1"/>
          <p:nvPr/>
        </p:nvSpPr>
        <p:spPr>
          <a:xfrm>
            <a:off x="17334169" y="1286499"/>
            <a:ext cx="7620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ø25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L=5750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27" name="object 1527"/>
          <p:cNvSpPr txBox="1"/>
          <p:nvPr/>
        </p:nvSpPr>
        <p:spPr>
          <a:xfrm>
            <a:off x="18966446" y="1287511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28" name="object 1528"/>
          <p:cNvSpPr txBox="1"/>
          <p:nvPr/>
        </p:nvSpPr>
        <p:spPr>
          <a:xfrm>
            <a:off x="19209315" y="1281439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22,08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29" name="object 1529"/>
          <p:cNvSpPr txBox="1"/>
          <p:nvPr/>
        </p:nvSpPr>
        <p:spPr>
          <a:xfrm>
            <a:off x="19627251" y="1281439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220,8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30" name="object 1530"/>
          <p:cNvSpPr txBox="1"/>
          <p:nvPr/>
        </p:nvSpPr>
        <p:spPr>
          <a:xfrm>
            <a:off x="15699868" y="1478770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31" name="object 1531"/>
          <p:cNvSpPr txBox="1"/>
          <p:nvPr/>
        </p:nvSpPr>
        <p:spPr>
          <a:xfrm>
            <a:off x="16325254" y="1473710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32" name="object 1532"/>
          <p:cNvSpPr txBox="1"/>
          <p:nvPr/>
        </p:nvSpPr>
        <p:spPr>
          <a:xfrm>
            <a:off x="17334169" y="1478770"/>
            <a:ext cx="7620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ø25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L=5300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33" name="object 1533"/>
          <p:cNvSpPr txBox="1"/>
          <p:nvPr/>
        </p:nvSpPr>
        <p:spPr>
          <a:xfrm>
            <a:off x="18983650" y="1478770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34" name="object 1534"/>
          <p:cNvSpPr txBox="1"/>
          <p:nvPr/>
        </p:nvSpPr>
        <p:spPr>
          <a:xfrm>
            <a:off x="19209315" y="1472698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20,35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35" name="object 1535"/>
          <p:cNvSpPr txBox="1"/>
          <p:nvPr/>
        </p:nvSpPr>
        <p:spPr>
          <a:xfrm>
            <a:off x="19611060" y="1472698"/>
            <a:ext cx="23876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183,17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36" name="object 1536"/>
          <p:cNvSpPr txBox="1"/>
          <p:nvPr/>
        </p:nvSpPr>
        <p:spPr>
          <a:xfrm>
            <a:off x="15698857" y="1670029"/>
            <a:ext cx="749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37" name="object 1537"/>
          <p:cNvSpPr txBox="1"/>
          <p:nvPr/>
        </p:nvSpPr>
        <p:spPr>
          <a:xfrm>
            <a:off x="16325254" y="1664969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38" name="object 1538"/>
          <p:cNvSpPr txBox="1"/>
          <p:nvPr/>
        </p:nvSpPr>
        <p:spPr>
          <a:xfrm>
            <a:off x="17334169" y="1670029"/>
            <a:ext cx="7493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ø25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L=5130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39" name="object 1539"/>
          <p:cNvSpPr txBox="1"/>
          <p:nvPr/>
        </p:nvSpPr>
        <p:spPr>
          <a:xfrm>
            <a:off x="18984662" y="1670029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40" name="object 1540"/>
          <p:cNvSpPr txBox="1"/>
          <p:nvPr/>
        </p:nvSpPr>
        <p:spPr>
          <a:xfrm>
            <a:off x="19230567" y="1663957"/>
            <a:ext cx="1644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19,7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41" name="object 1541"/>
          <p:cNvSpPr txBox="1"/>
          <p:nvPr/>
        </p:nvSpPr>
        <p:spPr>
          <a:xfrm>
            <a:off x="19607012" y="1663957"/>
            <a:ext cx="25146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157,59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42" name="object 1542"/>
          <p:cNvSpPr txBox="1"/>
          <p:nvPr/>
        </p:nvSpPr>
        <p:spPr>
          <a:xfrm>
            <a:off x="15699868" y="1861287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43" name="object 1543"/>
          <p:cNvSpPr txBox="1"/>
          <p:nvPr/>
        </p:nvSpPr>
        <p:spPr>
          <a:xfrm>
            <a:off x="16325254" y="1856227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44" name="object 1544"/>
          <p:cNvSpPr txBox="1"/>
          <p:nvPr/>
        </p:nvSpPr>
        <p:spPr>
          <a:xfrm>
            <a:off x="17334169" y="1861287"/>
            <a:ext cx="7740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ø25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L=3440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45" name="object 1545"/>
          <p:cNvSpPr txBox="1"/>
          <p:nvPr/>
        </p:nvSpPr>
        <p:spPr>
          <a:xfrm>
            <a:off x="18964423" y="1855216"/>
            <a:ext cx="445770" cy="1244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62255" algn="l"/>
              </a:tabLst>
            </a:pPr>
            <a:r>
              <a:rPr dirty="0" sz="700" spc="10" i="1">
                <a:latin typeface="ISOCPEUR"/>
                <a:cs typeface="ISOCPEUR"/>
              </a:rPr>
              <a:t>32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baseline="3968" sz="1050" spc="15" i="1">
                <a:latin typeface="ISOCPEUR"/>
                <a:cs typeface="ISOCPEUR"/>
              </a:rPr>
              <a:t>13,21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1546" name="object 1546"/>
          <p:cNvSpPr txBox="1"/>
          <p:nvPr/>
        </p:nvSpPr>
        <p:spPr>
          <a:xfrm>
            <a:off x="19606000" y="1855216"/>
            <a:ext cx="2578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422,71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47" name="object 1547"/>
          <p:cNvSpPr txBox="1"/>
          <p:nvPr/>
        </p:nvSpPr>
        <p:spPr>
          <a:xfrm>
            <a:off x="15699868" y="205254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48" name="object 1548"/>
          <p:cNvSpPr txBox="1"/>
          <p:nvPr/>
        </p:nvSpPr>
        <p:spPr>
          <a:xfrm>
            <a:off x="16325254" y="2047486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49" name="object 1549"/>
          <p:cNvSpPr txBox="1"/>
          <p:nvPr/>
        </p:nvSpPr>
        <p:spPr>
          <a:xfrm>
            <a:off x="17334169" y="2052546"/>
            <a:ext cx="7493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ø25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L=3190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50" name="object 1550"/>
          <p:cNvSpPr txBox="1"/>
          <p:nvPr/>
        </p:nvSpPr>
        <p:spPr>
          <a:xfrm>
            <a:off x="18963411" y="2046474"/>
            <a:ext cx="455295" cy="12318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59079" algn="l"/>
              </a:tabLst>
            </a:pPr>
            <a:r>
              <a:rPr dirty="0" sz="700" spc="10" i="1">
                <a:latin typeface="ISOCPEUR"/>
                <a:cs typeface="ISOCPEUR"/>
              </a:rPr>
              <a:t>27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baseline="3968" sz="1050" spc="15" i="1">
                <a:latin typeface="ISOCPEUR"/>
                <a:cs typeface="ISOCPEUR"/>
              </a:rPr>
              <a:t>12,25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1551" name="object 1551"/>
          <p:cNvSpPr txBox="1"/>
          <p:nvPr/>
        </p:nvSpPr>
        <p:spPr>
          <a:xfrm>
            <a:off x="19607012" y="2046474"/>
            <a:ext cx="2698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330,74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52" name="object 1552"/>
          <p:cNvSpPr txBox="1"/>
          <p:nvPr/>
        </p:nvSpPr>
        <p:spPr>
          <a:xfrm>
            <a:off x="15691772" y="2242793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53" name="object 1553"/>
          <p:cNvSpPr txBox="1"/>
          <p:nvPr/>
        </p:nvSpPr>
        <p:spPr>
          <a:xfrm>
            <a:off x="16325254" y="2238745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54" name="object 1554"/>
          <p:cNvSpPr txBox="1"/>
          <p:nvPr/>
        </p:nvSpPr>
        <p:spPr>
          <a:xfrm>
            <a:off x="17334169" y="2243805"/>
            <a:ext cx="7620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ø25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L=3050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55" name="object 1555"/>
          <p:cNvSpPr txBox="1"/>
          <p:nvPr/>
        </p:nvSpPr>
        <p:spPr>
          <a:xfrm>
            <a:off x="18966446" y="2243805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56" name="object 1556"/>
          <p:cNvSpPr txBox="1"/>
          <p:nvPr/>
        </p:nvSpPr>
        <p:spPr>
          <a:xfrm>
            <a:off x="19220446" y="2237733"/>
            <a:ext cx="183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11,71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57" name="object 1557"/>
          <p:cNvSpPr txBox="1"/>
          <p:nvPr/>
        </p:nvSpPr>
        <p:spPr>
          <a:xfrm>
            <a:off x="19607012" y="2237733"/>
            <a:ext cx="2578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421,63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58" name="object 1558"/>
          <p:cNvSpPr txBox="1"/>
          <p:nvPr/>
        </p:nvSpPr>
        <p:spPr>
          <a:xfrm>
            <a:off x="15697844" y="2435064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59" name="object 1559"/>
          <p:cNvSpPr txBox="1"/>
          <p:nvPr/>
        </p:nvSpPr>
        <p:spPr>
          <a:xfrm>
            <a:off x="16325254" y="2430004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0" name="object 1560"/>
          <p:cNvSpPr txBox="1"/>
          <p:nvPr/>
        </p:nvSpPr>
        <p:spPr>
          <a:xfrm>
            <a:off x="17334169" y="2435064"/>
            <a:ext cx="7740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ø20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L=4640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1" name="object 1561"/>
          <p:cNvSpPr txBox="1"/>
          <p:nvPr/>
        </p:nvSpPr>
        <p:spPr>
          <a:xfrm>
            <a:off x="18983650" y="2435064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2" name="object 1562"/>
          <p:cNvSpPr txBox="1"/>
          <p:nvPr/>
        </p:nvSpPr>
        <p:spPr>
          <a:xfrm>
            <a:off x="19214376" y="2428992"/>
            <a:ext cx="20827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11,44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3" name="object 1563"/>
          <p:cNvSpPr txBox="1"/>
          <p:nvPr/>
        </p:nvSpPr>
        <p:spPr>
          <a:xfrm>
            <a:off x="19607012" y="2428992"/>
            <a:ext cx="25146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102,98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4" name="object 1564"/>
          <p:cNvSpPr txBox="1"/>
          <p:nvPr/>
        </p:nvSpPr>
        <p:spPr>
          <a:xfrm>
            <a:off x="15696832" y="2626323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5" name="object 1565"/>
          <p:cNvSpPr txBox="1"/>
          <p:nvPr/>
        </p:nvSpPr>
        <p:spPr>
          <a:xfrm>
            <a:off x="16325254" y="2621263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6" name="object 1566"/>
          <p:cNvSpPr txBox="1"/>
          <p:nvPr/>
        </p:nvSpPr>
        <p:spPr>
          <a:xfrm>
            <a:off x="17334169" y="2626323"/>
            <a:ext cx="7493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ø20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L=3120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7" name="object 1567"/>
          <p:cNvSpPr txBox="1"/>
          <p:nvPr/>
        </p:nvSpPr>
        <p:spPr>
          <a:xfrm>
            <a:off x="18984662" y="2626323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8" name="object 1568"/>
          <p:cNvSpPr txBox="1"/>
          <p:nvPr/>
        </p:nvSpPr>
        <p:spPr>
          <a:xfrm>
            <a:off x="19224494" y="2620251"/>
            <a:ext cx="1771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7,69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9" name="object 1569"/>
          <p:cNvSpPr txBox="1"/>
          <p:nvPr/>
        </p:nvSpPr>
        <p:spPr>
          <a:xfrm>
            <a:off x="19632311" y="2620251"/>
            <a:ext cx="20827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61,55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0" name="object 1570"/>
          <p:cNvSpPr txBox="1"/>
          <p:nvPr/>
        </p:nvSpPr>
        <p:spPr>
          <a:xfrm>
            <a:off x="15679628" y="2817581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1" name="object 1571"/>
          <p:cNvSpPr txBox="1"/>
          <p:nvPr/>
        </p:nvSpPr>
        <p:spPr>
          <a:xfrm>
            <a:off x="16325254" y="2812522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2" name="object 1572"/>
          <p:cNvSpPr txBox="1"/>
          <p:nvPr/>
        </p:nvSpPr>
        <p:spPr>
          <a:xfrm>
            <a:off x="17334169" y="2816569"/>
            <a:ext cx="7620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ø20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L=2790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3" name="object 1573"/>
          <p:cNvSpPr txBox="1"/>
          <p:nvPr/>
        </p:nvSpPr>
        <p:spPr>
          <a:xfrm>
            <a:off x="18984662" y="2817581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4" name="object 1574"/>
          <p:cNvSpPr txBox="1"/>
          <p:nvPr/>
        </p:nvSpPr>
        <p:spPr>
          <a:xfrm>
            <a:off x="19229554" y="2811510"/>
            <a:ext cx="1771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6,88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5" name="object 1575"/>
          <p:cNvSpPr txBox="1"/>
          <p:nvPr/>
        </p:nvSpPr>
        <p:spPr>
          <a:xfrm>
            <a:off x="19628263" y="2811510"/>
            <a:ext cx="226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55,04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6" name="object 1576"/>
          <p:cNvSpPr txBox="1"/>
          <p:nvPr/>
        </p:nvSpPr>
        <p:spPr>
          <a:xfrm>
            <a:off x="15683676" y="3008840"/>
            <a:ext cx="876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7" name="object 1577"/>
          <p:cNvSpPr txBox="1"/>
          <p:nvPr/>
        </p:nvSpPr>
        <p:spPr>
          <a:xfrm>
            <a:off x="16325254" y="3003780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8" name="object 1578"/>
          <p:cNvSpPr txBox="1"/>
          <p:nvPr/>
        </p:nvSpPr>
        <p:spPr>
          <a:xfrm>
            <a:off x="17334169" y="3008840"/>
            <a:ext cx="7620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ø20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L=2690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9" name="object 1579"/>
          <p:cNvSpPr txBox="1"/>
          <p:nvPr/>
        </p:nvSpPr>
        <p:spPr>
          <a:xfrm>
            <a:off x="18966446" y="3008840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0" name="object 1580"/>
          <p:cNvSpPr txBox="1"/>
          <p:nvPr/>
        </p:nvSpPr>
        <p:spPr>
          <a:xfrm>
            <a:off x="19229554" y="3002768"/>
            <a:ext cx="1771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6,63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1" name="object 1581"/>
          <p:cNvSpPr txBox="1"/>
          <p:nvPr/>
        </p:nvSpPr>
        <p:spPr>
          <a:xfrm>
            <a:off x="19601952" y="3002768"/>
            <a:ext cx="2578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172,47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2" name="object 1582"/>
          <p:cNvSpPr txBox="1"/>
          <p:nvPr/>
        </p:nvSpPr>
        <p:spPr>
          <a:xfrm>
            <a:off x="15678618" y="3200099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3" name="object 1583"/>
          <p:cNvSpPr txBox="1"/>
          <p:nvPr/>
        </p:nvSpPr>
        <p:spPr>
          <a:xfrm>
            <a:off x="16325254" y="3195039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4" name="object 1584"/>
          <p:cNvSpPr txBox="1"/>
          <p:nvPr/>
        </p:nvSpPr>
        <p:spPr>
          <a:xfrm>
            <a:off x="17334169" y="3199087"/>
            <a:ext cx="75565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ø20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L=1740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5" name="object 1585"/>
          <p:cNvSpPr txBox="1"/>
          <p:nvPr/>
        </p:nvSpPr>
        <p:spPr>
          <a:xfrm>
            <a:off x="18970494" y="3200099"/>
            <a:ext cx="876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6" name="object 1586"/>
          <p:cNvSpPr txBox="1"/>
          <p:nvPr/>
        </p:nvSpPr>
        <p:spPr>
          <a:xfrm>
            <a:off x="19226519" y="3194027"/>
            <a:ext cx="183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4,29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7" name="object 1587"/>
          <p:cNvSpPr txBox="1"/>
          <p:nvPr/>
        </p:nvSpPr>
        <p:spPr>
          <a:xfrm>
            <a:off x="19644455" y="3194027"/>
            <a:ext cx="183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47,2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8" name="object 1588"/>
          <p:cNvSpPr txBox="1"/>
          <p:nvPr/>
        </p:nvSpPr>
        <p:spPr>
          <a:xfrm>
            <a:off x="15678618" y="3390346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9" name="object 1589"/>
          <p:cNvSpPr txBox="1"/>
          <p:nvPr/>
        </p:nvSpPr>
        <p:spPr>
          <a:xfrm>
            <a:off x="16325254" y="3386298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0" name="object 1590"/>
          <p:cNvSpPr txBox="1"/>
          <p:nvPr/>
        </p:nvSpPr>
        <p:spPr>
          <a:xfrm>
            <a:off x="17334169" y="3390346"/>
            <a:ext cx="7493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ø18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L=2500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1" name="object 1591"/>
          <p:cNvSpPr txBox="1"/>
          <p:nvPr/>
        </p:nvSpPr>
        <p:spPr>
          <a:xfrm>
            <a:off x="18978590" y="339034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2" name="object 1592"/>
          <p:cNvSpPr txBox="1"/>
          <p:nvPr/>
        </p:nvSpPr>
        <p:spPr>
          <a:xfrm>
            <a:off x="19285211" y="339034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3" name="object 1593"/>
          <p:cNvSpPr txBox="1"/>
          <p:nvPr/>
        </p:nvSpPr>
        <p:spPr>
          <a:xfrm>
            <a:off x="19623203" y="3385286"/>
            <a:ext cx="226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34,97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4" name="object 1594"/>
          <p:cNvSpPr txBox="1"/>
          <p:nvPr/>
        </p:nvSpPr>
        <p:spPr>
          <a:xfrm>
            <a:off x="15679628" y="3581605"/>
            <a:ext cx="1060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5" name="object 1595"/>
          <p:cNvSpPr txBox="1"/>
          <p:nvPr/>
        </p:nvSpPr>
        <p:spPr>
          <a:xfrm>
            <a:off x="16325254" y="3577557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6" name="object 1596"/>
          <p:cNvSpPr txBox="1"/>
          <p:nvPr/>
        </p:nvSpPr>
        <p:spPr>
          <a:xfrm>
            <a:off x="17334169" y="3581605"/>
            <a:ext cx="7493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ø18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L=2200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7" name="object 1597"/>
          <p:cNvSpPr txBox="1"/>
          <p:nvPr/>
        </p:nvSpPr>
        <p:spPr>
          <a:xfrm>
            <a:off x="18986686" y="358160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8" name="object 1598"/>
          <p:cNvSpPr txBox="1"/>
          <p:nvPr/>
        </p:nvSpPr>
        <p:spPr>
          <a:xfrm>
            <a:off x="19248781" y="3576545"/>
            <a:ext cx="14605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4,4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9" name="object 1599"/>
          <p:cNvSpPr txBox="1"/>
          <p:nvPr/>
        </p:nvSpPr>
        <p:spPr>
          <a:xfrm>
            <a:off x="19626239" y="3576545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26,37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0" name="object 1600"/>
          <p:cNvSpPr txBox="1"/>
          <p:nvPr/>
        </p:nvSpPr>
        <p:spPr>
          <a:xfrm>
            <a:off x="15678618" y="3772863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1" name="object 1601"/>
          <p:cNvSpPr txBox="1"/>
          <p:nvPr/>
        </p:nvSpPr>
        <p:spPr>
          <a:xfrm>
            <a:off x="16325254" y="3768816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2" name="object 1602"/>
          <p:cNvSpPr txBox="1"/>
          <p:nvPr/>
        </p:nvSpPr>
        <p:spPr>
          <a:xfrm>
            <a:off x="17334169" y="3772863"/>
            <a:ext cx="7493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ø16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L=2920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3" name="object 1603"/>
          <p:cNvSpPr txBox="1"/>
          <p:nvPr/>
        </p:nvSpPr>
        <p:spPr>
          <a:xfrm>
            <a:off x="18966446" y="3772863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4" name="object 1604"/>
          <p:cNvSpPr txBox="1"/>
          <p:nvPr/>
        </p:nvSpPr>
        <p:spPr>
          <a:xfrm>
            <a:off x="19230567" y="3767804"/>
            <a:ext cx="1708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4,61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5" name="object 1605"/>
          <p:cNvSpPr txBox="1"/>
          <p:nvPr/>
        </p:nvSpPr>
        <p:spPr>
          <a:xfrm>
            <a:off x="19623203" y="3767804"/>
            <a:ext cx="226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46,08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6" name="object 1606"/>
          <p:cNvSpPr txBox="1"/>
          <p:nvPr/>
        </p:nvSpPr>
        <p:spPr>
          <a:xfrm>
            <a:off x="15680641" y="3964122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7" name="object 1607"/>
          <p:cNvSpPr txBox="1"/>
          <p:nvPr/>
        </p:nvSpPr>
        <p:spPr>
          <a:xfrm>
            <a:off x="16325254" y="3960074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8" name="object 1608"/>
          <p:cNvSpPr txBox="1"/>
          <p:nvPr/>
        </p:nvSpPr>
        <p:spPr>
          <a:xfrm>
            <a:off x="17334169" y="3964122"/>
            <a:ext cx="7372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ø16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L=2190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9" name="object 1609"/>
          <p:cNvSpPr txBox="1"/>
          <p:nvPr/>
        </p:nvSpPr>
        <p:spPr>
          <a:xfrm>
            <a:off x="18966446" y="3964122"/>
            <a:ext cx="1060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0" name="object 1610"/>
          <p:cNvSpPr txBox="1"/>
          <p:nvPr/>
        </p:nvSpPr>
        <p:spPr>
          <a:xfrm>
            <a:off x="19229554" y="3958051"/>
            <a:ext cx="183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3,46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1" name="object 1611"/>
          <p:cNvSpPr txBox="1"/>
          <p:nvPr/>
        </p:nvSpPr>
        <p:spPr>
          <a:xfrm>
            <a:off x="19623203" y="3958051"/>
            <a:ext cx="226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48,38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2" name="object 1612"/>
          <p:cNvSpPr txBox="1"/>
          <p:nvPr/>
        </p:nvSpPr>
        <p:spPr>
          <a:xfrm>
            <a:off x="15676593" y="4155381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3" name="object 1613"/>
          <p:cNvSpPr txBox="1"/>
          <p:nvPr/>
        </p:nvSpPr>
        <p:spPr>
          <a:xfrm>
            <a:off x="16325254" y="4151333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4" name="object 1614"/>
          <p:cNvSpPr txBox="1"/>
          <p:nvPr/>
        </p:nvSpPr>
        <p:spPr>
          <a:xfrm>
            <a:off x="17334169" y="4155381"/>
            <a:ext cx="74295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ø16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L=1940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5" name="object 1615"/>
          <p:cNvSpPr txBox="1"/>
          <p:nvPr/>
        </p:nvSpPr>
        <p:spPr>
          <a:xfrm>
            <a:off x="18969483" y="4155381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6" name="object 1616"/>
          <p:cNvSpPr txBox="1"/>
          <p:nvPr/>
        </p:nvSpPr>
        <p:spPr>
          <a:xfrm>
            <a:off x="19232590" y="4149309"/>
            <a:ext cx="1771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3,06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7" name="object 1617"/>
          <p:cNvSpPr txBox="1"/>
          <p:nvPr/>
        </p:nvSpPr>
        <p:spPr>
          <a:xfrm>
            <a:off x="19623203" y="4149309"/>
            <a:ext cx="226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64,29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8" name="object 1618"/>
          <p:cNvSpPr txBox="1"/>
          <p:nvPr/>
        </p:nvSpPr>
        <p:spPr>
          <a:xfrm>
            <a:off x="15678618" y="4346640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9" name="object 1619"/>
          <p:cNvSpPr txBox="1"/>
          <p:nvPr/>
        </p:nvSpPr>
        <p:spPr>
          <a:xfrm>
            <a:off x="16325254" y="4342592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0" name="object 1620"/>
          <p:cNvSpPr txBox="1"/>
          <p:nvPr/>
        </p:nvSpPr>
        <p:spPr>
          <a:xfrm>
            <a:off x="17334169" y="4346640"/>
            <a:ext cx="7372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ø16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L=1780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1" name="object 1621"/>
          <p:cNvSpPr txBox="1"/>
          <p:nvPr/>
        </p:nvSpPr>
        <p:spPr>
          <a:xfrm>
            <a:off x="18958351" y="4346640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2" name="object 1622"/>
          <p:cNvSpPr txBox="1"/>
          <p:nvPr/>
        </p:nvSpPr>
        <p:spPr>
          <a:xfrm>
            <a:off x="19235625" y="4340568"/>
            <a:ext cx="1644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2,81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3" name="object 1623"/>
          <p:cNvSpPr txBox="1"/>
          <p:nvPr/>
        </p:nvSpPr>
        <p:spPr>
          <a:xfrm>
            <a:off x="19633324" y="4340568"/>
            <a:ext cx="20827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221,9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4" name="object 1624"/>
          <p:cNvSpPr txBox="1"/>
          <p:nvPr/>
        </p:nvSpPr>
        <p:spPr>
          <a:xfrm>
            <a:off x="15678618" y="4537898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5" name="object 1625"/>
          <p:cNvSpPr txBox="1"/>
          <p:nvPr/>
        </p:nvSpPr>
        <p:spPr>
          <a:xfrm>
            <a:off x="16325254" y="4533851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6" name="object 1626"/>
          <p:cNvSpPr txBox="1"/>
          <p:nvPr/>
        </p:nvSpPr>
        <p:spPr>
          <a:xfrm>
            <a:off x="17334169" y="4537898"/>
            <a:ext cx="7372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ø16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L=1690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7" name="object 1627"/>
          <p:cNvSpPr txBox="1"/>
          <p:nvPr/>
        </p:nvSpPr>
        <p:spPr>
          <a:xfrm>
            <a:off x="18969483" y="4537898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8" name="object 1628"/>
          <p:cNvSpPr txBox="1"/>
          <p:nvPr/>
        </p:nvSpPr>
        <p:spPr>
          <a:xfrm>
            <a:off x="19229554" y="4531827"/>
            <a:ext cx="1771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2,67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9" name="object 1629"/>
          <p:cNvSpPr txBox="1"/>
          <p:nvPr/>
        </p:nvSpPr>
        <p:spPr>
          <a:xfrm>
            <a:off x="19683920" y="4537898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0" name="object 1630"/>
          <p:cNvSpPr txBox="1"/>
          <p:nvPr/>
        </p:nvSpPr>
        <p:spPr>
          <a:xfrm>
            <a:off x="15678618" y="4729157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1" name="object 1631"/>
          <p:cNvSpPr txBox="1"/>
          <p:nvPr/>
        </p:nvSpPr>
        <p:spPr>
          <a:xfrm>
            <a:off x="16325254" y="4725110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2" name="object 1632"/>
          <p:cNvSpPr txBox="1"/>
          <p:nvPr/>
        </p:nvSpPr>
        <p:spPr>
          <a:xfrm>
            <a:off x="17334169" y="4729157"/>
            <a:ext cx="74295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ø16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L=1420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3" name="object 1633"/>
          <p:cNvSpPr txBox="1"/>
          <p:nvPr/>
        </p:nvSpPr>
        <p:spPr>
          <a:xfrm>
            <a:off x="18966446" y="4729157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4" name="object 1634"/>
          <p:cNvSpPr txBox="1"/>
          <p:nvPr/>
        </p:nvSpPr>
        <p:spPr>
          <a:xfrm>
            <a:off x="19231578" y="4723086"/>
            <a:ext cx="183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2,24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5" name="object 1635"/>
          <p:cNvSpPr txBox="1"/>
          <p:nvPr/>
        </p:nvSpPr>
        <p:spPr>
          <a:xfrm>
            <a:off x="19625228" y="4723086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80,67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6" name="object 1636"/>
          <p:cNvSpPr txBox="1"/>
          <p:nvPr/>
        </p:nvSpPr>
        <p:spPr>
          <a:xfrm>
            <a:off x="15628019" y="4920416"/>
            <a:ext cx="2076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ОС</a:t>
            </a:r>
            <a:r>
              <a:rPr dirty="0" sz="700" spc="25" i="1">
                <a:latin typeface="ISOCPEUR"/>
                <a:cs typeface="ISOCPEUR"/>
              </a:rPr>
              <a:t>п</a:t>
            </a: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7" name="object 1637"/>
          <p:cNvSpPr txBox="1"/>
          <p:nvPr/>
        </p:nvSpPr>
        <p:spPr>
          <a:xfrm>
            <a:off x="16325254" y="4916368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8" name="object 1638"/>
          <p:cNvSpPr txBox="1"/>
          <p:nvPr/>
        </p:nvSpPr>
        <p:spPr>
          <a:xfrm>
            <a:off x="17334169" y="4920416"/>
            <a:ext cx="7620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ø25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L=2870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9" name="object 1639"/>
          <p:cNvSpPr txBox="1"/>
          <p:nvPr/>
        </p:nvSpPr>
        <p:spPr>
          <a:xfrm>
            <a:off x="18984662" y="492041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0" name="object 1640"/>
          <p:cNvSpPr txBox="1"/>
          <p:nvPr/>
        </p:nvSpPr>
        <p:spPr>
          <a:xfrm>
            <a:off x="19216399" y="4914344"/>
            <a:ext cx="19558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11,02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1" name="object 1641"/>
          <p:cNvSpPr txBox="1"/>
          <p:nvPr/>
        </p:nvSpPr>
        <p:spPr>
          <a:xfrm>
            <a:off x="19631299" y="4914344"/>
            <a:ext cx="20827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88,17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2" name="object 1642"/>
          <p:cNvSpPr txBox="1"/>
          <p:nvPr/>
        </p:nvSpPr>
        <p:spPr>
          <a:xfrm>
            <a:off x="17643826" y="5099281"/>
            <a:ext cx="97663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375" i="1" u="sng">
                <a:latin typeface="ISOCPEUR"/>
                <a:cs typeface="ISOCPEUR"/>
              </a:rPr>
              <a:t>Т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30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ехнологічна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-7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арматура</a:t>
            </a:r>
            <a:r>
              <a:rPr dirty="0" sz="700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43" name="object 1643"/>
          <p:cNvSpPr txBox="1"/>
          <p:nvPr/>
        </p:nvSpPr>
        <p:spPr>
          <a:xfrm>
            <a:off x="15633079" y="5302934"/>
            <a:ext cx="1949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ОС</a:t>
            </a:r>
            <a:r>
              <a:rPr dirty="0" sz="700" spc="25" i="1">
                <a:latin typeface="ISOCPEUR"/>
                <a:cs typeface="ISOCPEUR"/>
              </a:rPr>
              <a:t>п</a:t>
            </a: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4" name="object 1644"/>
          <p:cNvSpPr txBox="1"/>
          <p:nvPr/>
        </p:nvSpPr>
        <p:spPr>
          <a:xfrm>
            <a:off x="16325254" y="5298886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5" name="object 1645"/>
          <p:cNvSpPr txBox="1"/>
          <p:nvPr/>
        </p:nvSpPr>
        <p:spPr>
          <a:xfrm>
            <a:off x="17334169" y="5302934"/>
            <a:ext cx="7372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L=2150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6" name="object 1646"/>
          <p:cNvSpPr txBox="1"/>
          <p:nvPr/>
        </p:nvSpPr>
        <p:spPr>
          <a:xfrm>
            <a:off x="18941149" y="5296862"/>
            <a:ext cx="455295" cy="1244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02895" algn="l"/>
              </a:tabLst>
            </a:pPr>
            <a:r>
              <a:rPr dirty="0" sz="700" spc="10" i="1">
                <a:latin typeface="ISOCPEUR"/>
                <a:cs typeface="ISOCPEUR"/>
              </a:rPr>
              <a:t>960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baseline="3968" sz="1050" spc="15" i="1">
                <a:latin typeface="ISOCPEUR"/>
                <a:cs typeface="ISOCPEUR"/>
              </a:rPr>
              <a:t>1,33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1647" name="object 1647"/>
          <p:cNvSpPr txBox="1"/>
          <p:nvPr/>
        </p:nvSpPr>
        <p:spPr>
          <a:xfrm>
            <a:off x="19581713" y="5296862"/>
            <a:ext cx="3009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1273,49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8" name="object 1648"/>
          <p:cNvSpPr txBox="1"/>
          <p:nvPr/>
        </p:nvSpPr>
        <p:spPr>
          <a:xfrm>
            <a:off x="17910982" y="5481799"/>
            <a:ext cx="45529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425" i="1" u="sng">
                <a:latin typeface="ISOCPEUR"/>
                <a:cs typeface="ISOCPEUR"/>
              </a:rPr>
              <a:t>М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80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атеріали</a:t>
            </a:r>
            <a:r>
              <a:rPr dirty="0" sz="700" spc="35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649" name="object 1649"/>
          <p:cNvSpPr txBox="1"/>
          <p:nvPr/>
        </p:nvSpPr>
        <p:spPr>
          <a:xfrm>
            <a:off x="17334169" y="5676344"/>
            <a:ext cx="6819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Бетон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класу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C25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0" name="object 1650"/>
          <p:cNvSpPr txBox="1"/>
          <p:nvPr/>
        </p:nvSpPr>
        <p:spPr>
          <a:xfrm>
            <a:off x="19540224" y="5679380"/>
            <a:ext cx="3917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430,12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1" name="object 1651"/>
          <p:cNvSpPr txBox="1"/>
          <p:nvPr/>
        </p:nvSpPr>
        <p:spPr>
          <a:xfrm>
            <a:off x="15537957" y="5876710"/>
            <a:ext cx="11836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ОСп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ди</a:t>
            </a:r>
            <a:r>
              <a:rPr dirty="0" sz="700" spc="15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Відомість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деталей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2" name="object 1652"/>
          <p:cNvSpPr/>
          <p:nvPr/>
        </p:nvSpPr>
        <p:spPr>
          <a:xfrm>
            <a:off x="15560775" y="314041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15560775" y="672272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15560775" y="863531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15560775" y="1054790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15560775" y="1246049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15560775" y="1437307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15560775" y="1628566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15560775" y="1819825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15560775" y="2011084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15560775" y="2202343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15560775" y="2393601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15560775" y="2584860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15560775" y="2776119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15560775" y="296737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15560775" y="3158637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15560775" y="3348883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15560775" y="3540142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15560775" y="3731401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15560775" y="3922660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15560775" y="4113919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15560775" y="4305177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15560775" y="4496436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15560775" y="4687695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15560775" y="4878954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15560775" y="5070213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15560775" y="5261472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15560775" y="5452730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15560775" y="5643989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15560775" y="583524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15560775" y="314041"/>
            <a:ext cx="0" cy="5521325"/>
          </a:xfrm>
          <a:custGeom>
            <a:avLst/>
            <a:gdLst/>
            <a:ahLst/>
            <a:cxnLst/>
            <a:rect l="l" t="t" r="r" b="b"/>
            <a:pathLst>
              <a:path w="0" h="5521325">
                <a:moveTo>
                  <a:pt x="0" y="0"/>
                </a:moveTo>
                <a:lnTo>
                  <a:pt x="0" y="5521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15920018" y="314041"/>
            <a:ext cx="0" cy="5521325"/>
          </a:xfrm>
          <a:custGeom>
            <a:avLst/>
            <a:gdLst/>
            <a:ahLst/>
            <a:cxnLst/>
            <a:rect l="l" t="t" r="r" b="b"/>
            <a:pathLst>
              <a:path w="0" h="5521325">
                <a:moveTo>
                  <a:pt x="0" y="0"/>
                </a:moveTo>
                <a:lnTo>
                  <a:pt x="0" y="5521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17353954" y="314041"/>
            <a:ext cx="0" cy="5521325"/>
          </a:xfrm>
          <a:custGeom>
            <a:avLst/>
            <a:gdLst/>
            <a:ahLst/>
            <a:cxnLst/>
            <a:rect l="l" t="t" r="r" b="b"/>
            <a:pathLst>
              <a:path w="0" h="5521325">
                <a:moveTo>
                  <a:pt x="0" y="0"/>
                </a:moveTo>
                <a:lnTo>
                  <a:pt x="0" y="5521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18907298" y="314041"/>
            <a:ext cx="0" cy="5521325"/>
          </a:xfrm>
          <a:custGeom>
            <a:avLst/>
            <a:gdLst/>
            <a:ahLst/>
            <a:cxnLst/>
            <a:rect l="l" t="t" r="r" b="b"/>
            <a:pathLst>
              <a:path w="0" h="5521325">
                <a:moveTo>
                  <a:pt x="0" y="0"/>
                </a:moveTo>
                <a:lnTo>
                  <a:pt x="0" y="5521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19147132" y="314041"/>
            <a:ext cx="0" cy="5521325"/>
          </a:xfrm>
          <a:custGeom>
            <a:avLst/>
            <a:gdLst/>
            <a:ahLst/>
            <a:cxnLst/>
            <a:rect l="l" t="t" r="r" b="b"/>
            <a:pathLst>
              <a:path w="0" h="5521325">
                <a:moveTo>
                  <a:pt x="0" y="0"/>
                </a:moveTo>
                <a:lnTo>
                  <a:pt x="0" y="5521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19505362" y="314041"/>
            <a:ext cx="0" cy="5521325"/>
          </a:xfrm>
          <a:custGeom>
            <a:avLst/>
            <a:gdLst/>
            <a:ahLst/>
            <a:cxnLst/>
            <a:rect l="l" t="t" r="r" b="b"/>
            <a:pathLst>
              <a:path w="0" h="5521325">
                <a:moveTo>
                  <a:pt x="0" y="0"/>
                </a:moveTo>
                <a:lnTo>
                  <a:pt x="0" y="5521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19983003" y="314041"/>
            <a:ext cx="0" cy="5521325"/>
          </a:xfrm>
          <a:custGeom>
            <a:avLst/>
            <a:gdLst/>
            <a:ahLst/>
            <a:cxnLst/>
            <a:rect l="l" t="t" r="r" b="b"/>
            <a:pathLst>
              <a:path w="0" h="5521325">
                <a:moveTo>
                  <a:pt x="0" y="0"/>
                </a:moveTo>
                <a:lnTo>
                  <a:pt x="0" y="5521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 txBox="1"/>
          <p:nvPr/>
        </p:nvSpPr>
        <p:spPr>
          <a:xfrm>
            <a:off x="13915798" y="155040"/>
            <a:ext cx="887094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Відомість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деталей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689" name="object 1689"/>
          <p:cNvSpPr/>
          <p:nvPr/>
        </p:nvSpPr>
        <p:spPr>
          <a:xfrm>
            <a:off x="14034754" y="751204"/>
            <a:ext cx="236854" cy="137160"/>
          </a:xfrm>
          <a:custGeom>
            <a:avLst/>
            <a:gdLst/>
            <a:ahLst/>
            <a:cxnLst/>
            <a:rect l="l" t="t" r="r" b="b"/>
            <a:pathLst>
              <a:path w="236855" h="137159">
                <a:moveTo>
                  <a:pt x="0" y="0"/>
                </a:moveTo>
                <a:lnTo>
                  <a:pt x="236796" y="136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14271550" y="654057"/>
            <a:ext cx="0" cy="234315"/>
          </a:xfrm>
          <a:custGeom>
            <a:avLst/>
            <a:gdLst/>
            <a:ahLst/>
            <a:cxnLst/>
            <a:rect l="l" t="t" r="r" b="b"/>
            <a:pathLst>
              <a:path w="0" h="234315">
                <a:moveTo>
                  <a:pt x="0" y="0"/>
                </a:moveTo>
                <a:lnTo>
                  <a:pt x="0" y="2337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14057014" y="695067"/>
            <a:ext cx="365760" cy="407670"/>
          </a:xfrm>
          <a:custGeom>
            <a:avLst/>
            <a:gdLst/>
            <a:ahLst/>
            <a:cxnLst/>
            <a:rect l="l" t="t" r="r" b="b"/>
            <a:pathLst>
              <a:path w="365759" h="407669">
                <a:moveTo>
                  <a:pt x="118687" y="0"/>
                </a:moveTo>
                <a:lnTo>
                  <a:pt x="84601" y="21274"/>
                </a:lnTo>
                <a:lnTo>
                  <a:pt x="55555" y="47992"/>
                </a:lnTo>
                <a:lnTo>
                  <a:pt x="32060" y="79283"/>
                </a:lnTo>
                <a:lnTo>
                  <a:pt x="14629" y="114277"/>
                </a:lnTo>
                <a:lnTo>
                  <a:pt x="3771" y="152102"/>
                </a:lnTo>
                <a:lnTo>
                  <a:pt x="0" y="191889"/>
                </a:lnTo>
                <a:lnTo>
                  <a:pt x="1026" y="206603"/>
                </a:lnTo>
                <a:lnTo>
                  <a:pt x="8776" y="248563"/>
                </a:lnTo>
                <a:lnTo>
                  <a:pt x="23104" y="286823"/>
                </a:lnTo>
                <a:lnTo>
                  <a:pt x="43459" y="320835"/>
                </a:lnTo>
                <a:lnTo>
                  <a:pt x="69292" y="350053"/>
                </a:lnTo>
                <a:lnTo>
                  <a:pt x="100051" y="373926"/>
                </a:lnTo>
                <a:lnTo>
                  <a:pt x="135186" y="391908"/>
                </a:lnTo>
                <a:lnTo>
                  <a:pt x="183938" y="404919"/>
                </a:lnTo>
                <a:lnTo>
                  <a:pt x="220953" y="407105"/>
                </a:lnTo>
                <a:lnTo>
                  <a:pt x="233221" y="406425"/>
                </a:lnTo>
                <a:lnTo>
                  <a:pt x="281150" y="396832"/>
                </a:lnTo>
                <a:lnTo>
                  <a:pt x="325842" y="376544"/>
                </a:lnTo>
                <a:lnTo>
                  <a:pt x="356102" y="354555"/>
                </a:lnTo>
                <a:lnTo>
                  <a:pt x="365411" y="345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14271550" y="624710"/>
            <a:ext cx="391160" cy="67945"/>
          </a:xfrm>
          <a:custGeom>
            <a:avLst/>
            <a:gdLst/>
            <a:ahLst/>
            <a:cxnLst/>
            <a:rect l="l" t="t" r="r" b="b"/>
            <a:pathLst>
              <a:path w="391159" h="67945">
                <a:moveTo>
                  <a:pt x="0" y="67800"/>
                </a:moveTo>
                <a:lnTo>
                  <a:pt x="3906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14662163" y="585244"/>
            <a:ext cx="0" cy="234315"/>
          </a:xfrm>
          <a:custGeom>
            <a:avLst/>
            <a:gdLst/>
            <a:ahLst/>
            <a:cxnLst/>
            <a:rect l="l" t="t" r="r" b="b"/>
            <a:pathLst>
              <a:path w="0" h="234315">
                <a:moveTo>
                  <a:pt x="0" y="0"/>
                </a:moveTo>
                <a:lnTo>
                  <a:pt x="0" y="2337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14662163" y="819005"/>
            <a:ext cx="253365" cy="147320"/>
          </a:xfrm>
          <a:custGeom>
            <a:avLst/>
            <a:gdLst/>
            <a:ahLst/>
            <a:cxnLst/>
            <a:rect l="l" t="t" r="r" b="b"/>
            <a:pathLst>
              <a:path w="253365" h="147319">
                <a:moveTo>
                  <a:pt x="0" y="0"/>
                </a:moveTo>
                <a:lnTo>
                  <a:pt x="252987" y="1467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14694546" y="60750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13838891" y="1295525"/>
            <a:ext cx="53340" cy="25400"/>
          </a:xfrm>
          <a:custGeom>
            <a:avLst/>
            <a:gdLst/>
            <a:ahLst/>
            <a:cxnLst/>
            <a:rect l="l" t="t" r="r" b="b"/>
            <a:pathLst>
              <a:path w="53340" h="25400">
                <a:moveTo>
                  <a:pt x="0" y="18667"/>
                </a:moveTo>
                <a:lnTo>
                  <a:pt x="11136" y="24149"/>
                </a:lnTo>
                <a:lnTo>
                  <a:pt x="23345" y="25270"/>
                </a:lnTo>
                <a:lnTo>
                  <a:pt x="38820" y="18345"/>
                </a:lnTo>
                <a:lnTo>
                  <a:pt x="48353" y="9849"/>
                </a:lnTo>
                <a:lnTo>
                  <a:pt x="531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13858673" y="1320933"/>
            <a:ext cx="1287780" cy="0"/>
          </a:xfrm>
          <a:custGeom>
            <a:avLst/>
            <a:gdLst/>
            <a:ahLst/>
            <a:cxnLst/>
            <a:rect l="l" t="t" r="r" b="b"/>
            <a:pathLst>
              <a:path w="1287780" h="0">
                <a:moveTo>
                  <a:pt x="0" y="0"/>
                </a:moveTo>
                <a:lnTo>
                  <a:pt x="12872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15131192" y="1289563"/>
            <a:ext cx="49530" cy="31750"/>
          </a:xfrm>
          <a:custGeom>
            <a:avLst/>
            <a:gdLst/>
            <a:ahLst/>
            <a:cxnLst/>
            <a:rect l="l" t="t" r="r" b="b"/>
            <a:pathLst>
              <a:path w="49530" h="31750">
                <a:moveTo>
                  <a:pt x="0" y="27776"/>
                </a:moveTo>
                <a:lnTo>
                  <a:pt x="11968" y="31216"/>
                </a:lnTo>
                <a:lnTo>
                  <a:pt x="24223" y="30144"/>
                </a:lnTo>
                <a:lnTo>
                  <a:pt x="38200" y="20602"/>
                </a:lnTo>
                <a:lnTo>
                  <a:pt x="46066" y="10550"/>
                </a:lnTo>
                <a:lnTo>
                  <a:pt x="489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 txBox="1"/>
          <p:nvPr/>
        </p:nvSpPr>
        <p:spPr>
          <a:xfrm rot="1740000">
            <a:off x="14039141" y="794652"/>
            <a:ext cx="143068" cy="76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600" spc="-5" i="1">
                <a:latin typeface="ISOCPEUR"/>
                <a:cs typeface="ISOCPEUR"/>
              </a:rPr>
              <a:t>350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701" name="object 1701"/>
          <p:cNvSpPr txBox="1"/>
          <p:nvPr/>
        </p:nvSpPr>
        <p:spPr>
          <a:xfrm rot="19260000">
            <a:off x="14065741" y="627012"/>
            <a:ext cx="136573" cy="76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600" spc="-5" i="1">
                <a:latin typeface="ISOCPEUR"/>
                <a:cs typeface="ISOCPEUR"/>
              </a:rPr>
              <a:t>90°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702" name="object 1702"/>
          <p:cNvSpPr txBox="1"/>
          <p:nvPr/>
        </p:nvSpPr>
        <p:spPr>
          <a:xfrm rot="21000000">
            <a:off x="14389394" y="567876"/>
            <a:ext cx="142171" cy="76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600" spc="-5" i="1">
                <a:latin typeface="ISOCPEUR"/>
                <a:cs typeface="ISOCPEUR"/>
              </a:rPr>
              <a:t>300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703" name="object 1703"/>
          <p:cNvSpPr txBox="1"/>
          <p:nvPr/>
        </p:nvSpPr>
        <p:spPr>
          <a:xfrm rot="2700000">
            <a:off x="14815612" y="641422"/>
            <a:ext cx="136547" cy="76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600" spc="-5" i="1">
                <a:latin typeface="ISOCPEUR"/>
                <a:cs typeface="ISOCPEUR"/>
              </a:rPr>
              <a:t>90°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704" name="object 1704"/>
          <p:cNvSpPr txBox="1"/>
          <p:nvPr/>
        </p:nvSpPr>
        <p:spPr>
          <a:xfrm rot="1800000">
            <a:off x="14665681" y="864494"/>
            <a:ext cx="143068" cy="76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600" spc="-5" i="1">
                <a:latin typeface="ISOCPEUR"/>
                <a:cs typeface="ISOCPEUR"/>
              </a:rPr>
              <a:t>350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705" name="object 1705"/>
          <p:cNvSpPr txBox="1"/>
          <p:nvPr/>
        </p:nvSpPr>
        <p:spPr>
          <a:xfrm>
            <a:off x="13643740" y="1143839"/>
            <a:ext cx="156845" cy="1485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i="1">
                <a:latin typeface="ISOCPEUR"/>
                <a:cs typeface="ISOCPEUR"/>
              </a:rPr>
              <a:t>50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706" name="object 1706"/>
          <p:cNvSpPr txBox="1"/>
          <p:nvPr/>
        </p:nvSpPr>
        <p:spPr>
          <a:xfrm>
            <a:off x="15184942" y="1143839"/>
            <a:ext cx="156845" cy="1485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i="1">
                <a:latin typeface="ISOCPEUR"/>
                <a:cs typeface="ISOCPEUR"/>
              </a:rPr>
              <a:t>50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707" name="object 1707"/>
          <p:cNvSpPr txBox="1"/>
          <p:nvPr/>
        </p:nvSpPr>
        <p:spPr>
          <a:xfrm>
            <a:off x="11944517" y="4242311"/>
            <a:ext cx="132397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Відомість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витрат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стал</a:t>
            </a:r>
            <a:r>
              <a:rPr dirty="0" sz="850" spc="85" i="1">
                <a:latin typeface="ISOCPEUR"/>
                <a:cs typeface="ISOCPEUR"/>
              </a:rPr>
              <a:t>і</a:t>
            </a:r>
            <a:r>
              <a:rPr dirty="0" sz="850" spc="5" i="1">
                <a:latin typeface="ISOCPEUR"/>
                <a:cs typeface="ISOCPEUR"/>
              </a:rPr>
              <a:t>,</a:t>
            </a:r>
            <a:r>
              <a:rPr dirty="0" sz="850" spc="5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кг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708" name="object 1708"/>
          <p:cNvSpPr/>
          <p:nvPr/>
        </p:nvSpPr>
        <p:spPr>
          <a:xfrm>
            <a:off x="13482228" y="4602691"/>
            <a:ext cx="708365" cy="17709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11294388" y="3207210"/>
            <a:ext cx="2390775" cy="0"/>
          </a:xfrm>
          <a:custGeom>
            <a:avLst/>
            <a:gdLst/>
            <a:ahLst/>
            <a:cxnLst/>
            <a:rect l="l" t="t" r="r" b="b"/>
            <a:pathLst>
              <a:path w="2390775" h="0">
                <a:moveTo>
                  <a:pt x="0" y="0"/>
                </a:moveTo>
                <a:lnTo>
                  <a:pt x="23902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11294388" y="2371338"/>
            <a:ext cx="2390775" cy="0"/>
          </a:xfrm>
          <a:custGeom>
            <a:avLst/>
            <a:gdLst/>
            <a:ahLst/>
            <a:cxnLst/>
            <a:rect l="l" t="t" r="r" b="b"/>
            <a:pathLst>
              <a:path w="2390775" h="0">
                <a:moveTo>
                  <a:pt x="0" y="0"/>
                </a:moveTo>
                <a:lnTo>
                  <a:pt x="23902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11172955" y="2789274"/>
            <a:ext cx="121920" cy="418465"/>
          </a:xfrm>
          <a:custGeom>
            <a:avLst/>
            <a:gdLst/>
            <a:ahLst/>
            <a:cxnLst/>
            <a:rect l="l" t="t" r="r" b="b"/>
            <a:pathLst>
              <a:path w="121920" h="418464">
                <a:moveTo>
                  <a:pt x="121434" y="417935"/>
                </a:moveTo>
                <a:lnTo>
                  <a:pt x="121434" y="242868"/>
                </a:lnTo>
                <a:lnTo>
                  <a:pt x="0" y="121434"/>
                </a:lnTo>
                <a:lnTo>
                  <a:pt x="1214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11294388" y="2546406"/>
            <a:ext cx="121920" cy="243204"/>
          </a:xfrm>
          <a:custGeom>
            <a:avLst/>
            <a:gdLst/>
            <a:ahLst/>
            <a:cxnLst/>
            <a:rect l="l" t="t" r="r" b="b"/>
            <a:pathLst>
              <a:path w="121920" h="243205">
                <a:moveTo>
                  <a:pt x="0" y="0"/>
                </a:moveTo>
                <a:lnTo>
                  <a:pt x="121434" y="121434"/>
                </a:lnTo>
                <a:lnTo>
                  <a:pt x="0" y="2428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11294388" y="2371338"/>
            <a:ext cx="0" cy="175260"/>
          </a:xfrm>
          <a:custGeom>
            <a:avLst/>
            <a:gdLst/>
            <a:ahLst/>
            <a:cxnLst/>
            <a:rect l="l" t="t" r="r" b="b"/>
            <a:pathLst>
              <a:path w="0" h="175260">
                <a:moveTo>
                  <a:pt x="0" y="1750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13563184" y="2789274"/>
            <a:ext cx="121920" cy="418465"/>
          </a:xfrm>
          <a:custGeom>
            <a:avLst/>
            <a:gdLst/>
            <a:ahLst/>
            <a:cxnLst/>
            <a:rect l="l" t="t" r="r" b="b"/>
            <a:pathLst>
              <a:path w="121919" h="418464">
                <a:moveTo>
                  <a:pt x="121434" y="417935"/>
                </a:moveTo>
                <a:lnTo>
                  <a:pt x="121434" y="242868"/>
                </a:lnTo>
                <a:lnTo>
                  <a:pt x="0" y="121434"/>
                </a:lnTo>
                <a:lnTo>
                  <a:pt x="1214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13684618" y="2546406"/>
            <a:ext cx="121920" cy="243204"/>
          </a:xfrm>
          <a:custGeom>
            <a:avLst/>
            <a:gdLst/>
            <a:ahLst/>
            <a:cxnLst/>
            <a:rect l="l" t="t" r="r" b="b"/>
            <a:pathLst>
              <a:path w="121919" h="243205">
                <a:moveTo>
                  <a:pt x="0" y="0"/>
                </a:moveTo>
                <a:lnTo>
                  <a:pt x="121434" y="121434"/>
                </a:lnTo>
                <a:lnTo>
                  <a:pt x="0" y="2428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13684618" y="2371338"/>
            <a:ext cx="0" cy="175260"/>
          </a:xfrm>
          <a:custGeom>
            <a:avLst/>
            <a:gdLst/>
            <a:ahLst/>
            <a:cxnLst/>
            <a:rect l="l" t="t" r="r" b="b"/>
            <a:pathLst>
              <a:path w="0" h="175260">
                <a:moveTo>
                  <a:pt x="0" y="1750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11294388" y="3171792"/>
            <a:ext cx="2390775" cy="0"/>
          </a:xfrm>
          <a:custGeom>
            <a:avLst/>
            <a:gdLst/>
            <a:ahLst/>
            <a:cxnLst/>
            <a:rect l="l" t="t" r="r" b="b"/>
            <a:pathLst>
              <a:path w="2390775" h="0">
                <a:moveTo>
                  <a:pt x="0" y="0"/>
                </a:moveTo>
                <a:lnTo>
                  <a:pt x="2390229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11294388" y="2445211"/>
            <a:ext cx="2390775" cy="0"/>
          </a:xfrm>
          <a:custGeom>
            <a:avLst/>
            <a:gdLst/>
            <a:ahLst/>
            <a:cxnLst/>
            <a:rect l="l" t="t" r="r" b="b"/>
            <a:pathLst>
              <a:path w="2390775" h="0">
                <a:moveTo>
                  <a:pt x="0" y="0"/>
                </a:moveTo>
                <a:lnTo>
                  <a:pt x="2390229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11404692" y="313232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227" y="9613"/>
                </a:moveTo>
                <a:lnTo>
                  <a:pt x="19227" y="4303"/>
                </a:lnTo>
                <a:lnTo>
                  <a:pt x="14923" y="0"/>
                </a:lnTo>
                <a:lnTo>
                  <a:pt x="9613" y="0"/>
                </a:lnTo>
                <a:lnTo>
                  <a:pt x="4303" y="0"/>
                </a:lnTo>
                <a:lnTo>
                  <a:pt x="0" y="4303"/>
                </a:lnTo>
                <a:lnTo>
                  <a:pt x="0" y="9613"/>
                </a:lnTo>
                <a:lnTo>
                  <a:pt x="0" y="14923"/>
                </a:lnTo>
                <a:lnTo>
                  <a:pt x="4303" y="19227"/>
                </a:lnTo>
                <a:lnTo>
                  <a:pt x="9613" y="19227"/>
                </a:lnTo>
                <a:lnTo>
                  <a:pt x="14923" y="19227"/>
                </a:lnTo>
                <a:lnTo>
                  <a:pt x="19227" y="14923"/>
                </a:lnTo>
                <a:lnTo>
                  <a:pt x="19227" y="9613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11410763" y="313333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1011" y="0"/>
                </a:moveTo>
                <a:lnTo>
                  <a:pt x="0" y="1011"/>
                </a:lnTo>
                <a:lnTo>
                  <a:pt x="6071" y="1011"/>
                </a:lnTo>
                <a:lnTo>
                  <a:pt x="1011" y="0"/>
                </a:lnTo>
                <a:close/>
              </a:path>
              <a:path w="6350" h="1269">
                <a:moveTo>
                  <a:pt x="5059" y="0"/>
                </a:moveTo>
                <a:lnTo>
                  <a:pt x="1011" y="0"/>
                </a:lnTo>
                <a:lnTo>
                  <a:pt x="6071" y="1011"/>
                </a:lnTo>
                <a:lnTo>
                  <a:pt x="5059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11411775" y="3133338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047" y="0"/>
                </a:moveTo>
                <a:lnTo>
                  <a:pt x="0" y="0"/>
                </a:lnTo>
                <a:lnTo>
                  <a:pt x="5059" y="1011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11410763" y="313333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1011" y="0"/>
                </a:moveTo>
                <a:lnTo>
                  <a:pt x="607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11408740" y="31343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10119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11407727" y="31343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011" y="0"/>
                </a:moveTo>
                <a:lnTo>
                  <a:pt x="1113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11407727" y="3135362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11406716" y="3135362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011" y="0"/>
                </a:moveTo>
                <a:lnTo>
                  <a:pt x="1416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11406716" y="3136374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4167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11405703" y="3136374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11405703" y="313738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6191" y="0"/>
                </a:moveTo>
                <a:lnTo>
                  <a:pt x="0" y="0"/>
                </a:lnTo>
                <a:lnTo>
                  <a:pt x="16191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11404692" y="3137386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011" y="0"/>
                </a:moveTo>
                <a:lnTo>
                  <a:pt x="17203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11404692" y="313839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7203" y="0"/>
                </a:moveTo>
                <a:lnTo>
                  <a:pt x="0" y="0"/>
                </a:lnTo>
                <a:lnTo>
                  <a:pt x="18215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11404692" y="313839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11404692" y="313941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11404692" y="313941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11404692" y="314042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11404692" y="314042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11404692" y="3141434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11403679" y="314143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011" y="0"/>
                </a:moveTo>
                <a:lnTo>
                  <a:pt x="1922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11403679" y="3144566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27" y="0"/>
                </a:lnTo>
              </a:path>
            </a:pathLst>
          </a:custGeom>
          <a:ln w="9172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11403679" y="3142445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11403679" y="3142445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11403679" y="3143457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11403679" y="3143457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11404692" y="314446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11404692" y="314446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11404692" y="314548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11404692" y="314548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11404692" y="3146493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7203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11404692" y="3146493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11404692" y="314750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11404692" y="314750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11405703" y="3149529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0" y="0"/>
                </a:moveTo>
                <a:lnTo>
                  <a:pt x="16191" y="0"/>
                </a:lnTo>
              </a:path>
            </a:pathLst>
          </a:custGeom>
          <a:ln w="3293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11405703" y="3148517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5179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11405703" y="3148517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0"/>
                </a:moveTo>
                <a:lnTo>
                  <a:pt x="1517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11406716" y="3149529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315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11406716" y="3149529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11294388" y="3150541"/>
            <a:ext cx="2390775" cy="0"/>
          </a:xfrm>
          <a:custGeom>
            <a:avLst/>
            <a:gdLst/>
            <a:ahLst/>
            <a:cxnLst/>
            <a:rect l="l" t="t" r="r" b="b"/>
            <a:pathLst>
              <a:path w="2390775" h="0">
                <a:moveTo>
                  <a:pt x="0" y="0"/>
                </a:moveTo>
                <a:lnTo>
                  <a:pt x="2390229" y="0"/>
                </a:lnTo>
              </a:path>
            </a:pathLst>
          </a:custGeom>
          <a:ln w="3293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11407727" y="3150541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1131" y="0"/>
                </a:moveTo>
                <a:lnTo>
                  <a:pt x="0" y="0"/>
                </a:lnTo>
                <a:lnTo>
                  <a:pt x="11131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11407727" y="3150541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0"/>
                </a:moveTo>
                <a:lnTo>
                  <a:pt x="1113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11410763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1011" y="1011"/>
                </a:lnTo>
                <a:lnTo>
                  <a:pt x="5059" y="1011"/>
                </a:lnTo>
                <a:lnTo>
                  <a:pt x="0" y="0"/>
                </a:lnTo>
                <a:close/>
              </a:path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11410763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11410763" y="3151553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505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11411775" y="315256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11519042" y="3127266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29346" y="14673"/>
                </a:moveTo>
                <a:lnTo>
                  <a:pt x="29346" y="6569"/>
                </a:lnTo>
                <a:lnTo>
                  <a:pt x="22776" y="0"/>
                </a:lnTo>
                <a:lnTo>
                  <a:pt x="14673" y="0"/>
                </a:lnTo>
                <a:lnTo>
                  <a:pt x="6569" y="0"/>
                </a:lnTo>
                <a:lnTo>
                  <a:pt x="0" y="6569"/>
                </a:lnTo>
                <a:lnTo>
                  <a:pt x="0" y="14673"/>
                </a:lnTo>
                <a:lnTo>
                  <a:pt x="0" y="22776"/>
                </a:lnTo>
                <a:lnTo>
                  <a:pt x="6569" y="29346"/>
                </a:lnTo>
                <a:lnTo>
                  <a:pt x="14673" y="29346"/>
                </a:lnTo>
                <a:lnTo>
                  <a:pt x="22776" y="29346"/>
                </a:lnTo>
                <a:lnTo>
                  <a:pt x="29346" y="22776"/>
                </a:lnTo>
                <a:lnTo>
                  <a:pt x="29346" y="14673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11528149" y="3128278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2023" y="0"/>
                </a:moveTo>
                <a:lnTo>
                  <a:pt x="0" y="1011"/>
                </a:lnTo>
                <a:lnTo>
                  <a:pt x="10119" y="1011"/>
                </a:lnTo>
                <a:lnTo>
                  <a:pt x="2023" y="0"/>
                </a:lnTo>
                <a:close/>
              </a:path>
              <a:path w="10159" h="1269">
                <a:moveTo>
                  <a:pt x="8095" y="0"/>
                </a:moveTo>
                <a:lnTo>
                  <a:pt x="2023" y="0"/>
                </a:lnTo>
                <a:lnTo>
                  <a:pt x="10119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505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11530173" y="3128278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6071" y="0"/>
                </a:moveTo>
                <a:lnTo>
                  <a:pt x="0" y="0"/>
                </a:lnTo>
                <a:lnTo>
                  <a:pt x="8095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11528149" y="3128278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2023" y="0"/>
                </a:moveTo>
                <a:lnTo>
                  <a:pt x="10119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11527138" y="3129290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11526125" y="3129290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011" y="0"/>
                </a:moveTo>
                <a:lnTo>
                  <a:pt x="1416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11525114" y="313030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7203" y="0"/>
                </a:moveTo>
                <a:lnTo>
                  <a:pt x="0" y="0"/>
                </a:lnTo>
                <a:lnTo>
                  <a:pt x="18215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11523090" y="3130302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2023" y="0"/>
                </a:moveTo>
                <a:lnTo>
                  <a:pt x="20239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11523090" y="3131314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20239" y="0"/>
                </a:moveTo>
                <a:lnTo>
                  <a:pt x="0" y="0"/>
                </a:lnTo>
                <a:lnTo>
                  <a:pt x="21250" y="1011"/>
                </a:lnTo>
                <a:lnTo>
                  <a:pt x="20239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11522078" y="3131314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1011" y="0"/>
                </a:moveTo>
                <a:lnTo>
                  <a:pt x="22262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11522078" y="3132326"/>
            <a:ext cx="23495" cy="1270"/>
          </a:xfrm>
          <a:custGeom>
            <a:avLst/>
            <a:gdLst/>
            <a:ahLst/>
            <a:cxnLst/>
            <a:rect l="l" t="t" r="r" b="b"/>
            <a:pathLst>
              <a:path w="23495" h="1269">
                <a:moveTo>
                  <a:pt x="22262" y="0"/>
                </a:moveTo>
                <a:lnTo>
                  <a:pt x="0" y="0"/>
                </a:lnTo>
                <a:lnTo>
                  <a:pt x="23274" y="1011"/>
                </a:lnTo>
                <a:lnTo>
                  <a:pt x="22262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11521066" y="3132326"/>
            <a:ext cx="24765" cy="1270"/>
          </a:xfrm>
          <a:custGeom>
            <a:avLst/>
            <a:gdLst/>
            <a:ahLst/>
            <a:cxnLst/>
            <a:rect l="l" t="t" r="r" b="b"/>
            <a:pathLst>
              <a:path w="24765" h="1269">
                <a:moveTo>
                  <a:pt x="1011" y="0"/>
                </a:moveTo>
                <a:lnTo>
                  <a:pt x="24286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11521066" y="3133338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24286" y="0"/>
                </a:moveTo>
                <a:lnTo>
                  <a:pt x="0" y="0"/>
                </a:lnTo>
                <a:lnTo>
                  <a:pt x="24286" y="2023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11521066" y="3133338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0" y="0"/>
                </a:moveTo>
                <a:lnTo>
                  <a:pt x="24286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11521066" y="3135362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24286" y="0"/>
                </a:moveTo>
                <a:lnTo>
                  <a:pt x="0" y="0"/>
                </a:lnTo>
                <a:lnTo>
                  <a:pt x="25298" y="1011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11520054" y="3135362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1011" y="0"/>
                </a:moveTo>
                <a:lnTo>
                  <a:pt x="26310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11518030" y="3139727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 h="0">
                <a:moveTo>
                  <a:pt x="0" y="0"/>
                </a:moveTo>
                <a:lnTo>
                  <a:pt x="30358" y="0"/>
                </a:lnTo>
              </a:path>
            </a:pathLst>
          </a:custGeom>
          <a:ln w="10754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11520054" y="3136374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26310" y="0"/>
                </a:moveTo>
                <a:lnTo>
                  <a:pt x="0" y="0"/>
                </a:lnTo>
                <a:lnTo>
                  <a:pt x="27322" y="1011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11519042" y="3136374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1011" y="0"/>
                </a:moveTo>
                <a:lnTo>
                  <a:pt x="28334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11519042" y="3137386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28334" y="0"/>
                </a:moveTo>
                <a:lnTo>
                  <a:pt x="0" y="0"/>
                </a:lnTo>
                <a:lnTo>
                  <a:pt x="28334" y="1011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11519042" y="3137386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0" y="0"/>
                </a:moveTo>
                <a:lnTo>
                  <a:pt x="28334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11519042" y="313839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28334" y="0"/>
                </a:moveTo>
                <a:lnTo>
                  <a:pt x="0" y="0"/>
                </a:lnTo>
                <a:lnTo>
                  <a:pt x="28334" y="2023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11519042" y="313839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11519042" y="3140422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28334" y="0"/>
                </a:moveTo>
                <a:lnTo>
                  <a:pt x="0" y="0"/>
                </a:lnTo>
                <a:lnTo>
                  <a:pt x="29346" y="1011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11518030" y="3140422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1011" y="0"/>
                </a:moveTo>
                <a:lnTo>
                  <a:pt x="30358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11518030" y="3141434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30358" y="0"/>
                </a:moveTo>
                <a:lnTo>
                  <a:pt x="0" y="0"/>
                </a:lnTo>
                <a:lnTo>
                  <a:pt x="30358" y="1011"/>
                </a:lnTo>
                <a:lnTo>
                  <a:pt x="30358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11518030" y="3141434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0" y="0"/>
                </a:moveTo>
                <a:lnTo>
                  <a:pt x="30358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11518030" y="3142445"/>
            <a:ext cx="30480" cy="2540"/>
          </a:xfrm>
          <a:custGeom>
            <a:avLst/>
            <a:gdLst/>
            <a:ahLst/>
            <a:cxnLst/>
            <a:rect l="l" t="t" r="r" b="b"/>
            <a:pathLst>
              <a:path w="30479" h="2539">
                <a:moveTo>
                  <a:pt x="30358" y="0"/>
                </a:moveTo>
                <a:lnTo>
                  <a:pt x="0" y="0"/>
                </a:lnTo>
                <a:lnTo>
                  <a:pt x="30358" y="2023"/>
                </a:lnTo>
                <a:lnTo>
                  <a:pt x="30358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11518030" y="3142445"/>
            <a:ext cx="30480" cy="2540"/>
          </a:xfrm>
          <a:custGeom>
            <a:avLst/>
            <a:gdLst/>
            <a:ahLst/>
            <a:cxnLst/>
            <a:rect l="l" t="t" r="r" b="b"/>
            <a:pathLst>
              <a:path w="30479" h="2539">
                <a:moveTo>
                  <a:pt x="0" y="0"/>
                </a:moveTo>
                <a:lnTo>
                  <a:pt x="30358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11518030" y="3148517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 h="0">
                <a:moveTo>
                  <a:pt x="0" y="0"/>
                </a:moveTo>
                <a:lnTo>
                  <a:pt x="30358" y="0"/>
                </a:lnTo>
              </a:path>
            </a:pathLst>
          </a:custGeom>
          <a:ln w="936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11518030" y="314446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30358" y="0"/>
                </a:moveTo>
                <a:lnTo>
                  <a:pt x="0" y="0"/>
                </a:lnTo>
                <a:lnTo>
                  <a:pt x="29346" y="1011"/>
                </a:lnTo>
                <a:lnTo>
                  <a:pt x="30358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11518030" y="3144469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0" y="0"/>
                </a:moveTo>
                <a:lnTo>
                  <a:pt x="29346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11519042" y="314548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28334" y="0"/>
                </a:moveTo>
                <a:lnTo>
                  <a:pt x="0" y="0"/>
                </a:lnTo>
                <a:lnTo>
                  <a:pt x="28334" y="2023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11519042" y="314548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11519042" y="3147505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28334" y="0"/>
                </a:moveTo>
                <a:lnTo>
                  <a:pt x="0" y="0"/>
                </a:lnTo>
                <a:lnTo>
                  <a:pt x="28334" y="1011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11519042" y="3147505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0" y="0"/>
                </a:moveTo>
                <a:lnTo>
                  <a:pt x="28334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11519042" y="3148517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28334" y="0"/>
                </a:moveTo>
                <a:lnTo>
                  <a:pt x="0" y="0"/>
                </a:lnTo>
                <a:lnTo>
                  <a:pt x="27322" y="1011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11519042" y="3148517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0"/>
                </a:moveTo>
                <a:lnTo>
                  <a:pt x="27322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11520054" y="314952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26310" y="0"/>
                </a:moveTo>
                <a:lnTo>
                  <a:pt x="0" y="0"/>
                </a:lnTo>
                <a:lnTo>
                  <a:pt x="25298" y="1011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11520054" y="314952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0"/>
                </a:moveTo>
                <a:lnTo>
                  <a:pt x="25298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11521066" y="3150541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24286" y="0"/>
                </a:moveTo>
                <a:lnTo>
                  <a:pt x="0" y="0"/>
                </a:lnTo>
                <a:lnTo>
                  <a:pt x="24286" y="2023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11521066" y="3150541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0" y="0"/>
                </a:moveTo>
                <a:lnTo>
                  <a:pt x="24286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11521066" y="3154083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 h="0">
                <a:moveTo>
                  <a:pt x="0" y="0"/>
                </a:moveTo>
                <a:lnTo>
                  <a:pt x="24286" y="0"/>
                </a:lnTo>
              </a:path>
            </a:pathLst>
          </a:custGeom>
          <a:ln w="430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11521066" y="3152565"/>
            <a:ext cx="24765" cy="1270"/>
          </a:xfrm>
          <a:custGeom>
            <a:avLst/>
            <a:gdLst/>
            <a:ahLst/>
            <a:cxnLst/>
            <a:rect l="l" t="t" r="r" b="b"/>
            <a:pathLst>
              <a:path w="24765" h="1269">
                <a:moveTo>
                  <a:pt x="24286" y="0"/>
                </a:moveTo>
                <a:lnTo>
                  <a:pt x="0" y="0"/>
                </a:lnTo>
                <a:lnTo>
                  <a:pt x="23274" y="1011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11521066" y="3152565"/>
            <a:ext cx="23495" cy="1270"/>
          </a:xfrm>
          <a:custGeom>
            <a:avLst/>
            <a:gdLst/>
            <a:ahLst/>
            <a:cxnLst/>
            <a:rect l="l" t="t" r="r" b="b"/>
            <a:pathLst>
              <a:path w="23495" h="1269">
                <a:moveTo>
                  <a:pt x="0" y="0"/>
                </a:moveTo>
                <a:lnTo>
                  <a:pt x="23274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11522078" y="3153577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22262" y="0"/>
                </a:moveTo>
                <a:lnTo>
                  <a:pt x="0" y="0"/>
                </a:lnTo>
                <a:lnTo>
                  <a:pt x="21250" y="1011"/>
                </a:lnTo>
                <a:lnTo>
                  <a:pt x="22262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11522078" y="3153577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0"/>
                </a:moveTo>
                <a:lnTo>
                  <a:pt x="21250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11523090" y="315458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20239" y="0"/>
                </a:moveTo>
                <a:lnTo>
                  <a:pt x="0" y="0"/>
                </a:lnTo>
                <a:lnTo>
                  <a:pt x="19227" y="1011"/>
                </a:lnTo>
                <a:lnTo>
                  <a:pt x="20239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11523090" y="3154589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1525114" y="3156107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0" y="0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1526125" y="3155601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315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11526125" y="3155601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11528149" y="3156613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2023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8095" y="1011"/>
                </a:lnTo>
                <a:lnTo>
                  <a:pt x="10119" y="0"/>
                </a:lnTo>
                <a:close/>
              </a:path>
            </a:pathLst>
          </a:custGeom>
          <a:solidFill>
            <a:srgbClr val="505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11528149" y="3156613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8095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11528149" y="3156613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0"/>
                </a:moveTo>
                <a:lnTo>
                  <a:pt x="8095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1530173" y="3157625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1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1643512" y="313232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227" y="9613"/>
                </a:moveTo>
                <a:lnTo>
                  <a:pt x="19227" y="4303"/>
                </a:lnTo>
                <a:lnTo>
                  <a:pt x="14923" y="0"/>
                </a:lnTo>
                <a:lnTo>
                  <a:pt x="9613" y="0"/>
                </a:lnTo>
                <a:lnTo>
                  <a:pt x="4303" y="0"/>
                </a:lnTo>
                <a:lnTo>
                  <a:pt x="0" y="4303"/>
                </a:lnTo>
                <a:lnTo>
                  <a:pt x="0" y="9613"/>
                </a:lnTo>
                <a:lnTo>
                  <a:pt x="0" y="14923"/>
                </a:lnTo>
                <a:lnTo>
                  <a:pt x="4303" y="19227"/>
                </a:lnTo>
                <a:lnTo>
                  <a:pt x="9613" y="19227"/>
                </a:lnTo>
                <a:lnTo>
                  <a:pt x="14923" y="19227"/>
                </a:lnTo>
                <a:lnTo>
                  <a:pt x="19227" y="14923"/>
                </a:lnTo>
                <a:lnTo>
                  <a:pt x="19227" y="9613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1649584" y="313333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1011" y="0"/>
                </a:moveTo>
                <a:lnTo>
                  <a:pt x="0" y="1011"/>
                </a:lnTo>
                <a:lnTo>
                  <a:pt x="6071" y="1011"/>
                </a:lnTo>
                <a:lnTo>
                  <a:pt x="1011" y="0"/>
                </a:lnTo>
                <a:close/>
              </a:path>
              <a:path w="6350" h="1269">
                <a:moveTo>
                  <a:pt x="5059" y="0"/>
                </a:moveTo>
                <a:lnTo>
                  <a:pt x="1011" y="0"/>
                </a:lnTo>
                <a:lnTo>
                  <a:pt x="6071" y="1011"/>
                </a:lnTo>
                <a:lnTo>
                  <a:pt x="5059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1650595" y="3133338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047" y="0"/>
                </a:moveTo>
                <a:lnTo>
                  <a:pt x="0" y="0"/>
                </a:lnTo>
                <a:lnTo>
                  <a:pt x="5059" y="1011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1649584" y="313333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1011" y="0"/>
                </a:moveTo>
                <a:lnTo>
                  <a:pt x="607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1647560" y="31343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0119" y="0"/>
                </a:moveTo>
                <a:lnTo>
                  <a:pt x="0" y="0"/>
                </a:lnTo>
                <a:lnTo>
                  <a:pt x="11131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1647560" y="31343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0"/>
                </a:moveTo>
                <a:lnTo>
                  <a:pt x="11131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1646548" y="3135362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1645536" y="3135362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011" y="0"/>
                </a:moveTo>
                <a:lnTo>
                  <a:pt x="1416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1645536" y="3136374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4167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1645536" y="3136374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0" y="0"/>
                </a:moveTo>
                <a:lnTo>
                  <a:pt x="1416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1644524" y="313738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6191" y="0"/>
                </a:moveTo>
                <a:lnTo>
                  <a:pt x="0" y="0"/>
                </a:lnTo>
                <a:lnTo>
                  <a:pt x="16191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1644524" y="313738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0"/>
                </a:moveTo>
                <a:lnTo>
                  <a:pt x="16191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1644524" y="3138398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6191" y="0"/>
                </a:moveTo>
                <a:lnTo>
                  <a:pt x="0" y="0"/>
                </a:lnTo>
                <a:lnTo>
                  <a:pt x="17203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1643512" y="313839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011" y="0"/>
                </a:moveTo>
                <a:lnTo>
                  <a:pt x="1821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1643512" y="313941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1643512" y="313941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1643512" y="314042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1643512" y="314042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1643512" y="3141434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1643512" y="3141434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1643512" y="3144566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27" y="0"/>
                </a:lnTo>
              </a:path>
            </a:pathLst>
          </a:custGeom>
          <a:ln w="9172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1643512" y="3142445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8215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1643512" y="3142445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1643512" y="3143457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1643512" y="3143457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1643512" y="314446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1643512" y="314446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1643512" y="314548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1643512" y="314548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1643512" y="3146493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7203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1643512" y="3146493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1644524" y="314750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6191" y="0"/>
                </a:moveTo>
                <a:lnTo>
                  <a:pt x="0" y="0"/>
                </a:lnTo>
                <a:lnTo>
                  <a:pt x="16191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1644524" y="314750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0"/>
                </a:moveTo>
                <a:lnTo>
                  <a:pt x="16191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1644524" y="3149023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0" y="0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1645536" y="3148517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4167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1645536" y="3148517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0" y="0"/>
                </a:moveTo>
                <a:lnTo>
                  <a:pt x="1416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1645536" y="3149529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315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1645536" y="3149529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1647560" y="3150541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1131" y="0"/>
                </a:moveTo>
                <a:lnTo>
                  <a:pt x="0" y="0"/>
                </a:lnTo>
                <a:lnTo>
                  <a:pt x="10119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1647560" y="3150541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1649584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1011" y="1011"/>
                </a:lnTo>
                <a:lnTo>
                  <a:pt x="5059" y="1011"/>
                </a:lnTo>
                <a:lnTo>
                  <a:pt x="0" y="0"/>
                </a:lnTo>
                <a:close/>
              </a:path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1649584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1649584" y="3151553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505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1650595" y="315256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1757862" y="3127266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29346" y="14673"/>
                </a:moveTo>
                <a:lnTo>
                  <a:pt x="29346" y="6569"/>
                </a:lnTo>
                <a:lnTo>
                  <a:pt x="22776" y="0"/>
                </a:lnTo>
                <a:lnTo>
                  <a:pt x="14673" y="0"/>
                </a:lnTo>
                <a:lnTo>
                  <a:pt x="6569" y="0"/>
                </a:lnTo>
                <a:lnTo>
                  <a:pt x="0" y="6569"/>
                </a:lnTo>
                <a:lnTo>
                  <a:pt x="0" y="14673"/>
                </a:lnTo>
                <a:lnTo>
                  <a:pt x="0" y="22776"/>
                </a:lnTo>
                <a:lnTo>
                  <a:pt x="6569" y="29346"/>
                </a:lnTo>
                <a:lnTo>
                  <a:pt x="14673" y="29346"/>
                </a:lnTo>
                <a:lnTo>
                  <a:pt x="22776" y="29346"/>
                </a:lnTo>
                <a:lnTo>
                  <a:pt x="29346" y="22776"/>
                </a:lnTo>
                <a:lnTo>
                  <a:pt x="29346" y="14673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1766970" y="3128278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2023" y="0"/>
                </a:moveTo>
                <a:lnTo>
                  <a:pt x="0" y="1011"/>
                </a:lnTo>
                <a:lnTo>
                  <a:pt x="10119" y="1011"/>
                </a:lnTo>
                <a:lnTo>
                  <a:pt x="2023" y="0"/>
                </a:lnTo>
                <a:close/>
              </a:path>
              <a:path w="10159" h="1269">
                <a:moveTo>
                  <a:pt x="9107" y="0"/>
                </a:moveTo>
                <a:lnTo>
                  <a:pt x="2023" y="0"/>
                </a:lnTo>
                <a:lnTo>
                  <a:pt x="10119" y="1011"/>
                </a:lnTo>
                <a:lnTo>
                  <a:pt x="9107" y="0"/>
                </a:lnTo>
                <a:close/>
              </a:path>
            </a:pathLst>
          </a:custGeom>
          <a:solidFill>
            <a:srgbClr val="505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1768994" y="3128278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7083" y="0"/>
                </a:moveTo>
                <a:lnTo>
                  <a:pt x="0" y="0"/>
                </a:lnTo>
                <a:lnTo>
                  <a:pt x="8095" y="1011"/>
                </a:lnTo>
                <a:lnTo>
                  <a:pt x="708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1766970" y="3128278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2023" y="0"/>
                </a:moveTo>
                <a:lnTo>
                  <a:pt x="10119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1765958" y="3129290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1764946" y="3129290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011" y="0"/>
                </a:moveTo>
                <a:lnTo>
                  <a:pt x="1416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1763934" y="313030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7203" y="0"/>
                </a:moveTo>
                <a:lnTo>
                  <a:pt x="0" y="0"/>
                </a:lnTo>
                <a:lnTo>
                  <a:pt x="18215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1762923" y="313030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011" y="0"/>
                </a:moveTo>
                <a:lnTo>
                  <a:pt x="1922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1762923" y="3131314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19227" y="0"/>
                </a:moveTo>
                <a:lnTo>
                  <a:pt x="0" y="0"/>
                </a:lnTo>
                <a:lnTo>
                  <a:pt x="20239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1761910" y="3131314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1011" y="0"/>
                </a:moveTo>
                <a:lnTo>
                  <a:pt x="21250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1761910" y="3132326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21250" y="0"/>
                </a:moveTo>
                <a:lnTo>
                  <a:pt x="0" y="0"/>
                </a:lnTo>
                <a:lnTo>
                  <a:pt x="22262" y="1011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1760899" y="3132326"/>
            <a:ext cx="23495" cy="1270"/>
          </a:xfrm>
          <a:custGeom>
            <a:avLst/>
            <a:gdLst/>
            <a:ahLst/>
            <a:cxnLst/>
            <a:rect l="l" t="t" r="r" b="b"/>
            <a:pathLst>
              <a:path w="23495" h="1269">
                <a:moveTo>
                  <a:pt x="1011" y="0"/>
                </a:moveTo>
                <a:lnTo>
                  <a:pt x="23274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1760899" y="3133338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23274" y="0"/>
                </a:moveTo>
                <a:lnTo>
                  <a:pt x="0" y="0"/>
                </a:lnTo>
                <a:lnTo>
                  <a:pt x="24286" y="2023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1759886" y="3133338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1011" y="0"/>
                </a:moveTo>
                <a:lnTo>
                  <a:pt x="25298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1759886" y="3135362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25298" y="0"/>
                </a:moveTo>
                <a:lnTo>
                  <a:pt x="0" y="0"/>
                </a:lnTo>
                <a:lnTo>
                  <a:pt x="25298" y="1011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1758875" y="3135362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1011" y="0"/>
                </a:moveTo>
                <a:lnTo>
                  <a:pt x="26310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1757862" y="3139727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0" y="0"/>
                </a:moveTo>
                <a:lnTo>
                  <a:pt x="29346" y="0"/>
                </a:lnTo>
              </a:path>
            </a:pathLst>
          </a:custGeom>
          <a:ln w="10754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1758875" y="3136374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26310" y="0"/>
                </a:moveTo>
                <a:lnTo>
                  <a:pt x="0" y="0"/>
                </a:lnTo>
                <a:lnTo>
                  <a:pt x="27322" y="1011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1758875" y="3136374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0"/>
                </a:moveTo>
                <a:lnTo>
                  <a:pt x="27322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1758875" y="3137386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27322" y="0"/>
                </a:moveTo>
                <a:lnTo>
                  <a:pt x="0" y="0"/>
                </a:lnTo>
                <a:lnTo>
                  <a:pt x="27322" y="1011"/>
                </a:lnTo>
                <a:lnTo>
                  <a:pt x="27322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1757862" y="3137386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1011" y="0"/>
                </a:moveTo>
                <a:lnTo>
                  <a:pt x="28334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1757862" y="3138398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28334" y="0"/>
                </a:moveTo>
                <a:lnTo>
                  <a:pt x="0" y="0"/>
                </a:lnTo>
                <a:lnTo>
                  <a:pt x="29346" y="2023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1757862" y="3138398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0" y="0"/>
                </a:moveTo>
                <a:lnTo>
                  <a:pt x="29346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1757862" y="3140422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29346" y="0"/>
                </a:moveTo>
                <a:lnTo>
                  <a:pt x="0" y="0"/>
                </a:lnTo>
                <a:lnTo>
                  <a:pt x="29346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1757862" y="3140422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0" y="0"/>
                </a:moveTo>
                <a:lnTo>
                  <a:pt x="29346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1757862" y="3141434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29346" y="0"/>
                </a:moveTo>
                <a:lnTo>
                  <a:pt x="0" y="0"/>
                </a:lnTo>
                <a:lnTo>
                  <a:pt x="29346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1757862" y="3141434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0" y="0"/>
                </a:moveTo>
                <a:lnTo>
                  <a:pt x="29346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1757862" y="3142445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29346" y="0"/>
                </a:moveTo>
                <a:lnTo>
                  <a:pt x="0" y="0"/>
                </a:lnTo>
                <a:lnTo>
                  <a:pt x="29346" y="2023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1757862" y="3142445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0" y="0"/>
                </a:moveTo>
                <a:lnTo>
                  <a:pt x="29346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1757862" y="3148517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0" y="0"/>
                </a:moveTo>
                <a:lnTo>
                  <a:pt x="29346" y="0"/>
                </a:lnTo>
              </a:path>
            </a:pathLst>
          </a:custGeom>
          <a:ln w="936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1757862" y="3144469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29346" y="0"/>
                </a:moveTo>
                <a:lnTo>
                  <a:pt x="0" y="0"/>
                </a:lnTo>
                <a:lnTo>
                  <a:pt x="29346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1757862" y="3144469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0" y="0"/>
                </a:moveTo>
                <a:lnTo>
                  <a:pt x="29346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1757862" y="3145481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29346" y="0"/>
                </a:moveTo>
                <a:lnTo>
                  <a:pt x="0" y="0"/>
                </a:lnTo>
                <a:lnTo>
                  <a:pt x="28334" y="2023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1757862" y="314548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1757862" y="3147505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28334" y="0"/>
                </a:moveTo>
                <a:lnTo>
                  <a:pt x="0" y="0"/>
                </a:lnTo>
                <a:lnTo>
                  <a:pt x="28334" y="1011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1757862" y="3147505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0" y="0"/>
                </a:moveTo>
                <a:lnTo>
                  <a:pt x="28334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1758875" y="3148517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27322" y="0"/>
                </a:moveTo>
                <a:lnTo>
                  <a:pt x="0" y="0"/>
                </a:lnTo>
                <a:lnTo>
                  <a:pt x="26310" y="1011"/>
                </a:lnTo>
                <a:lnTo>
                  <a:pt x="27322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1758875" y="3148517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0" y="0"/>
                </a:moveTo>
                <a:lnTo>
                  <a:pt x="26310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1758875" y="314952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26310" y="0"/>
                </a:moveTo>
                <a:lnTo>
                  <a:pt x="0" y="0"/>
                </a:lnTo>
                <a:lnTo>
                  <a:pt x="26310" y="1011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1758875" y="314952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0" y="0"/>
                </a:moveTo>
                <a:lnTo>
                  <a:pt x="26310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1759886" y="3150541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5298" y="0"/>
                </a:moveTo>
                <a:lnTo>
                  <a:pt x="0" y="0"/>
                </a:lnTo>
                <a:lnTo>
                  <a:pt x="24286" y="2023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1759886" y="3150541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0" y="0"/>
                </a:moveTo>
                <a:lnTo>
                  <a:pt x="24286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1760899" y="3154083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 h="0">
                <a:moveTo>
                  <a:pt x="0" y="0"/>
                </a:moveTo>
                <a:lnTo>
                  <a:pt x="23274" y="0"/>
                </a:lnTo>
              </a:path>
            </a:pathLst>
          </a:custGeom>
          <a:ln w="430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1760899" y="3152565"/>
            <a:ext cx="23495" cy="1270"/>
          </a:xfrm>
          <a:custGeom>
            <a:avLst/>
            <a:gdLst/>
            <a:ahLst/>
            <a:cxnLst/>
            <a:rect l="l" t="t" r="r" b="b"/>
            <a:pathLst>
              <a:path w="23495" h="1269">
                <a:moveTo>
                  <a:pt x="23274" y="0"/>
                </a:moveTo>
                <a:lnTo>
                  <a:pt x="0" y="0"/>
                </a:lnTo>
                <a:lnTo>
                  <a:pt x="22262" y="1011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1760899" y="3152565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0"/>
                </a:moveTo>
                <a:lnTo>
                  <a:pt x="22262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1761910" y="3153577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21250" y="0"/>
                </a:moveTo>
                <a:lnTo>
                  <a:pt x="0" y="0"/>
                </a:lnTo>
                <a:lnTo>
                  <a:pt x="20239" y="1011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1761910" y="3153577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0" y="0"/>
                </a:moveTo>
                <a:lnTo>
                  <a:pt x="2023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1762923" y="3154589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8215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1762923" y="315458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1763934" y="3156107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0" y="0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1764946" y="3155601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315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1764946" y="3155601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1766970" y="3156613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2023" y="1011"/>
                </a:lnTo>
                <a:lnTo>
                  <a:pt x="9107" y="1011"/>
                </a:lnTo>
                <a:lnTo>
                  <a:pt x="0" y="0"/>
                </a:lnTo>
                <a:close/>
              </a:path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9107" y="1011"/>
                </a:lnTo>
                <a:lnTo>
                  <a:pt x="10119" y="0"/>
                </a:lnTo>
                <a:close/>
              </a:path>
            </a:pathLst>
          </a:custGeom>
          <a:solidFill>
            <a:srgbClr val="505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1766970" y="3156613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9107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1766970" y="3156613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0" y="0"/>
                </a:moveTo>
                <a:lnTo>
                  <a:pt x="9107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1768994" y="3157625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1882332" y="313232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227" y="9613"/>
                </a:moveTo>
                <a:lnTo>
                  <a:pt x="19227" y="4303"/>
                </a:lnTo>
                <a:lnTo>
                  <a:pt x="14923" y="0"/>
                </a:lnTo>
                <a:lnTo>
                  <a:pt x="9613" y="0"/>
                </a:lnTo>
                <a:lnTo>
                  <a:pt x="4303" y="0"/>
                </a:lnTo>
                <a:lnTo>
                  <a:pt x="0" y="4303"/>
                </a:lnTo>
                <a:lnTo>
                  <a:pt x="0" y="9613"/>
                </a:lnTo>
                <a:lnTo>
                  <a:pt x="0" y="14923"/>
                </a:lnTo>
                <a:lnTo>
                  <a:pt x="4303" y="19227"/>
                </a:lnTo>
                <a:lnTo>
                  <a:pt x="9613" y="19227"/>
                </a:lnTo>
                <a:lnTo>
                  <a:pt x="14923" y="19227"/>
                </a:lnTo>
                <a:lnTo>
                  <a:pt x="19227" y="14923"/>
                </a:lnTo>
                <a:lnTo>
                  <a:pt x="19227" y="9613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1888404" y="313333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1011" y="0"/>
                </a:moveTo>
                <a:lnTo>
                  <a:pt x="0" y="1011"/>
                </a:lnTo>
                <a:lnTo>
                  <a:pt x="6071" y="1011"/>
                </a:lnTo>
                <a:lnTo>
                  <a:pt x="1011" y="0"/>
                </a:lnTo>
                <a:close/>
              </a:path>
              <a:path w="6350" h="1269">
                <a:moveTo>
                  <a:pt x="6071" y="0"/>
                </a:moveTo>
                <a:lnTo>
                  <a:pt x="1011" y="0"/>
                </a:lnTo>
                <a:lnTo>
                  <a:pt x="6071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1889416" y="3133338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59" y="0"/>
                </a:moveTo>
                <a:lnTo>
                  <a:pt x="0" y="0"/>
                </a:lnTo>
                <a:lnTo>
                  <a:pt x="5059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1888404" y="313333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1011" y="0"/>
                </a:moveTo>
                <a:lnTo>
                  <a:pt x="607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1887393" y="31343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9107" y="0"/>
                </a:moveTo>
                <a:lnTo>
                  <a:pt x="0" y="0"/>
                </a:lnTo>
                <a:lnTo>
                  <a:pt x="10119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1886380" y="31343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011" y="0"/>
                </a:moveTo>
                <a:lnTo>
                  <a:pt x="1113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1885369" y="3135362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1885369" y="3135362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1885369" y="3136374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3155" y="0"/>
                </a:moveTo>
                <a:lnTo>
                  <a:pt x="0" y="0"/>
                </a:lnTo>
                <a:lnTo>
                  <a:pt x="14167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1884356" y="3136374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1883345" y="3137386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6191" y="0"/>
                </a:moveTo>
                <a:lnTo>
                  <a:pt x="0" y="0"/>
                </a:lnTo>
                <a:lnTo>
                  <a:pt x="17203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1883345" y="3137386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1883345" y="3138398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1883345" y="3138398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1883345" y="313941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1882332" y="313941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011" y="0"/>
                </a:moveTo>
                <a:lnTo>
                  <a:pt x="1821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1882332" y="314042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8215" y="0"/>
                </a:moveTo>
                <a:lnTo>
                  <a:pt x="0" y="0"/>
                </a:lnTo>
                <a:lnTo>
                  <a:pt x="19227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1882332" y="314042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1882332" y="314143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1882332" y="314143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1882332" y="3144566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27" y="0"/>
                </a:lnTo>
              </a:path>
            </a:pathLst>
          </a:custGeom>
          <a:ln w="9172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1882332" y="3142445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1882332" y="3142445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1882332" y="3143457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1882332" y="3143457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1882332" y="3144469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8215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1882332" y="314446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1882332" y="314548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1882332" y="314548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1883345" y="3146493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1883345" y="3146493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1883345" y="314750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6191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1883345" y="314750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0"/>
                </a:moveTo>
                <a:lnTo>
                  <a:pt x="16191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1883345" y="3149023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0" y="0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1884356" y="3148517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4167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1884356" y="3148517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0" y="0"/>
                </a:moveTo>
                <a:lnTo>
                  <a:pt x="14167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1885369" y="3149529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3155" y="0"/>
                </a:moveTo>
                <a:lnTo>
                  <a:pt x="0" y="0"/>
                </a:lnTo>
                <a:lnTo>
                  <a:pt x="12143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1885369" y="314952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0" y="0"/>
                </a:moveTo>
                <a:lnTo>
                  <a:pt x="1214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1886380" y="3150541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1131" y="0"/>
                </a:moveTo>
                <a:lnTo>
                  <a:pt x="0" y="0"/>
                </a:lnTo>
                <a:lnTo>
                  <a:pt x="10119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1886380" y="3150541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1888404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1011" y="1011"/>
                </a:lnTo>
                <a:lnTo>
                  <a:pt x="6071" y="1011"/>
                </a:lnTo>
                <a:lnTo>
                  <a:pt x="0" y="0"/>
                </a:lnTo>
                <a:close/>
              </a:path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6071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1888404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6071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1888404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607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1889416" y="315256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1996683" y="3127266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29346" y="14673"/>
                </a:moveTo>
                <a:lnTo>
                  <a:pt x="29346" y="6569"/>
                </a:lnTo>
                <a:lnTo>
                  <a:pt x="22776" y="0"/>
                </a:lnTo>
                <a:lnTo>
                  <a:pt x="14673" y="0"/>
                </a:lnTo>
                <a:lnTo>
                  <a:pt x="6569" y="0"/>
                </a:lnTo>
                <a:lnTo>
                  <a:pt x="0" y="6569"/>
                </a:lnTo>
                <a:lnTo>
                  <a:pt x="0" y="14673"/>
                </a:lnTo>
                <a:lnTo>
                  <a:pt x="0" y="22776"/>
                </a:lnTo>
                <a:lnTo>
                  <a:pt x="6569" y="29346"/>
                </a:lnTo>
                <a:lnTo>
                  <a:pt x="14673" y="29346"/>
                </a:lnTo>
                <a:lnTo>
                  <a:pt x="22776" y="29346"/>
                </a:lnTo>
                <a:lnTo>
                  <a:pt x="29346" y="22776"/>
                </a:lnTo>
                <a:lnTo>
                  <a:pt x="29346" y="14673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2006802" y="3128278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1011" y="0"/>
                </a:moveTo>
                <a:lnTo>
                  <a:pt x="0" y="1011"/>
                </a:lnTo>
                <a:lnTo>
                  <a:pt x="9107" y="1011"/>
                </a:lnTo>
                <a:lnTo>
                  <a:pt x="1011" y="0"/>
                </a:lnTo>
                <a:close/>
              </a:path>
              <a:path w="9525" h="1269">
                <a:moveTo>
                  <a:pt x="8095" y="0"/>
                </a:moveTo>
                <a:lnTo>
                  <a:pt x="1011" y="0"/>
                </a:lnTo>
                <a:lnTo>
                  <a:pt x="9107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505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2007815" y="3128278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7083" y="0"/>
                </a:moveTo>
                <a:lnTo>
                  <a:pt x="0" y="0"/>
                </a:lnTo>
                <a:lnTo>
                  <a:pt x="8095" y="1011"/>
                </a:lnTo>
                <a:lnTo>
                  <a:pt x="708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12006802" y="3128278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1011" y="0"/>
                </a:moveTo>
                <a:lnTo>
                  <a:pt x="910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12004778" y="3129290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3155" y="0"/>
                </a:moveTo>
                <a:lnTo>
                  <a:pt x="0" y="0"/>
                </a:lnTo>
                <a:lnTo>
                  <a:pt x="14167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12003767" y="312929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12002754" y="313030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7203" y="0"/>
                </a:moveTo>
                <a:lnTo>
                  <a:pt x="0" y="0"/>
                </a:lnTo>
                <a:lnTo>
                  <a:pt x="18215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12001743" y="313030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011" y="0"/>
                </a:moveTo>
                <a:lnTo>
                  <a:pt x="1922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12001743" y="3131314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19227" y="0"/>
                </a:moveTo>
                <a:lnTo>
                  <a:pt x="0" y="0"/>
                </a:lnTo>
                <a:lnTo>
                  <a:pt x="20239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12000731" y="3131314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1011" y="0"/>
                </a:moveTo>
                <a:lnTo>
                  <a:pt x="21250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12000731" y="3132326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21250" y="0"/>
                </a:moveTo>
                <a:lnTo>
                  <a:pt x="0" y="0"/>
                </a:lnTo>
                <a:lnTo>
                  <a:pt x="22262" y="1011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11999719" y="3132326"/>
            <a:ext cx="23495" cy="1270"/>
          </a:xfrm>
          <a:custGeom>
            <a:avLst/>
            <a:gdLst/>
            <a:ahLst/>
            <a:cxnLst/>
            <a:rect l="l" t="t" r="r" b="b"/>
            <a:pathLst>
              <a:path w="23495" h="1269">
                <a:moveTo>
                  <a:pt x="1011" y="0"/>
                </a:moveTo>
                <a:lnTo>
                  <a:pt x="23274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11999719" y="3133338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23274" y="0"/>
                </a:moveTo>
                <a:lnTo>
                  <a:pt x="0" y="0"/>
                </a:lnTo>
                <a:lnTo>
                  <a:pt x="24286" y="2023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11998707" y="3133338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1011" y="0"/>
                </a:moveTo>
                <a:lnTo>
                  <a:pt x="25298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11998707" y="3135362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25298" y="0"/>
                </a:moveTo>
                <a:lnTo>
                  <a:pt x="0" y="0"/>
                </a:lnTo>
                <a:lnTo>
                  <a:pt x="25298" y="1011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11997695" y="3135362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1011" y="0"/>
                </a:moveTo>
                <a:lnTo>
                  <a:pt x="26310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11996683" y="3139727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0" y="0"/>
                </a:moveTo>
                <a:lnTo>
                  <a:pt x="29346" y="0"/>
                </a:lnTo>
              </a:path>
            </a:pathLst>
          </a:custGeom>
          <a:ln w="10754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11997695" y="3136374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26310" y="0"/>
                </a:moveTo>
                <a:lnTo>
                  <a:pt x="0" y="0"/>
                </a:lnTo>
                <a:lnTo>
                  <a:pt x="27322" y="1011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11997695" y="3136374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0"/>
                </a:moveTo>
                <a:lnTo>
                  <a:pt x="27322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11997695" y="3137386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27322" y="0"/>
                </a:moveTo>
                <a:lnTo>
                  <a:pt x="0" y="0"/>
                </a:lnTo>
                <a:lnTo>
                  <a:pt x="28334" y="1011"/>
                </a:lnTo>
                <a:lnTo>
                  <a:pt x="27322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11996683" y="3137386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1011" y="0"/>
                </a:moveTo>
                <a:lnTo>
                  <a:pt x="29346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11996683" y="3138398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29346" y="0"/>
                </a:moveTo>
                <a:lnTo>
                  <a:pt x="0" y="0"/>
                </a:lnTo>
                <a:lnTo>
                  <a:pt x="29346" y="2023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11996683" y="3138398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0" y="0"/>
                </a:moveTo>
                <a:lnTo>
                  <a:pt x="29346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11996683" y="3140422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29346" y="0"/>
                </a:moveTo>
                <a:lnTo>
                  <a:pt x="0" y="0"/>
                </a:lnTo>
                <a:lnTo>
                  <a:pt x="29346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11996683" y="3140422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0" y="0"/>
                </a:moveTo>
                <a:lnTo>
                  <a:pt x="29346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11996683" y="3141434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29346" y="0"/>
                </a:moveTo>
                <a:lnTo>
                  <a:pt x="0" y="0"/>
                </a:lnTo>
                <a:lnTo>
                  <a:pt x="29346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11996683" y="3141434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0" y="0"/>
                </a:moveTo>
                <a:lnTo>
                  <a:pt x="29346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11996683" y="3142445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29346" y="0"/>
                </a:moveTo>
                <a:lnTo>
                  <a:pt x="0" y="0"/>
                </a:lnTo>
                <a:lnTo>
                  <a:pt x="29346" y="2023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11996683" y="3142445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0" y="0"/>
                </a:moveTo>
                <a:lnTo>
                  <a:pt x="29346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11996683" y="3148517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0" y="0"/>
                </a:moveTo>
                <a:lnTo>
                  <a:pt x="29346" y="0"/>
                </a:lnTo>
              </a:path>
            </a:pathLst>
          </a:custGeom>
          <a:ln w="936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11996683" y="3144469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29346" y="0"/>
                </a:moveTo>
                <a:lnTo>
                  <a:pt x="0" y="0"/>
                </a:lnTo>
                <a:lnTo>
                  <a:pt x="29346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11996683" y="3144469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0" y="0"/>
                </a:moveTo>
                <a:lnTo>
                  <a:pt x="29346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11996683" y="3145481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29346" y="0"/>
                </a:moveTo>
                <a:lnTo>
                  <a:pt x="0" y="0"/>
                </a:lnTo>
                <a:lnTo>
                  <a:pt x="29346" y="2023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11996683" y="3145481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0" y="0"/>
                </a:moveTo>
                <a:lnTo>
                  <a:pt x="29346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11996683" y="3147505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29346" y="0"/>
                </a:moveTo>
                <a:lnTo>
                  <a:pt x="0" y="0"/>
                </a:lnTo>
                <a:lnTo>
                  <a:pt x="28334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11996683" y="3147505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0" y="0"/>
                </a:moveTo>
                <a:lnTo>
                  <a:pt x="28334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11997695" y="3148517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27322" y="0"/>
                </a:moveTo>
                <a:lnTo>
                  <a:pt x="0" y="0"/>
                </a:lnTo>
                <a:lnTo>
                  <a:pt x="26310" y="1011"/>
                </a:lnTo>
                <a:lnTo>
                  <a:pt x="27322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11997695" y="3148517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0" y="0"/>
                </a:moveTo>
                <a:lnTo>
                  <a:pt x="26310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11997695" y="314952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26310" y="0"/>
                </a:moveTo>
                <a:lnTo>
                  <a:pt x="0" y="0"/>
                </a:lnTo>
                <a:lnTo>
                  <a:pt x="26310" y="1011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11997695" y="314952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0" y="0"/>
                </a:moveTo>
                <a:lnTo>
                  <a:pt x="26310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11998707" y="3150541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5298" y="0"/>
                </a:moveTo>
                <a:lnTo>
                  <a:pt x="0" y="0"/>
                </a:lnTo>
                <a:lnTo>
                  <a:pt x="24286" y="2023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11998707" y="3150541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0" y="0"/>
                </a:moveTo>
                <a:lnTo>
                  <a:pt x="24286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11999719" y="3154083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 h="0">
                <a:moveTo>
                  <a:pt x="0" y="0"/>
                </a:moveTo>
                <a:lnTo>
                  <a:pt x="23274" y="0"/>
                </a:lnTo>
              </a:path>
            </a:pathLst>
          </a:custGeom>
          <a:ln w="430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11999719" y="3152565"/>
            <a:ext cx="23495" cy="1270"/>
          </a:xfrm>
          <a:custGeom>
            <a:avLst/>
            <a:gdLst/>
            <a:ahLst/>
            <a:cxnLst/>
            <a:rect l="l" t="t" r="r" b="b"/>
            <a:pathLst>
              <a:path w="23495" h="1269">
                <a:moveTo>
                  <a:pt x="23274" y="0"/>
                </a:moveTo>
                <a:lnTo>
                  <a:pt x="0" y="0"/>
                </a:lnTo>
                <a:lnTo>
                  <a:pt x="22262" y="1011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11999719" y="3152565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0"/>
                </a:moveTo>
                <a:lnTo>
                  <a:pt x="22262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12000731" y="3153577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21250" y="0"/>
                </a:moveTo>
                <a:lnTo>
                  <a:pt x="0" y="0"/>
                </a:lnTo>
                <a:lnTo>
                  <a:pt x="20239" y="1011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12000731" y="3153577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0" y="0"/>
                </a:moveTo>
                <a:lnTo>
                  <a:pt x="2023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12001743" y="3154589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8215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12001743" y="315458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12002754" y="3156107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0" y="0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12003767" y="3155601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4167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12003767" y="3155601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0" y="0"/>
                </a:moveTo>
                <a:lnTo>
                  <a:pt x="14167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12006802" y="3156613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0" y="0"/>
                </a:moveTo>
                <a:lnTo>
                  <a:pt x="1011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  <a:path w="9525" h="1269">
                <a:moveTo>
                  <a:pt x="9107" y="0"/>
                </a:moveTo>
                <a:lnTo>
                  <a:pt x="0" y="0"/>
                </a:lnTo>
                <a:lnTo>
                  <a:pt x="8095" y="1011"/>
                </a:lnTo>
                <a:lnTo>
                  <a:pt x="9107" y="0"/>
                </a:lnTo>
                <a:close/>
              </a:path>
            </a:pathLst>
          </a:custGeom>
          <a:solidFill>
            <a:srgbClr val="505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12006802" y="3156613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9107" y="0"/>
                </a:moveTo>
                <a:lnTo>
                  <a:pt x="0" y="0"/>
                </a:lnTo>
                <a:lnTo>
                  <a:pt x="8095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12006802" y="3156613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0"/>
                </a:moveTo>
                <a:lnTo>
                  <a:pt x="809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12007815" y="3157625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12122165" y="313232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227" y="9613"/>
                </a:moveTo>
                <a:lnTo>
                  <a:pt x="19227" y="4303"/>
                </a:lnTo>
                <a:lnTo>
                  <a:pt x="14923" y="0"/>
                </a:lnTo>
                <a:lnTo>
                  <a:pt x="9613" y="0"/>
                </a:lnTo>
                <a:lnTo>
                  <a:pt x="4303" y="0"/>
                </a:lnTo>
                <a:lnTo>
                  <a:pt x="0" y="4303"/>
                </a:lnTo>
                <a:lnTo>
                  <a:pt x="0" y="9613"/>
                </a:lnTo>
                <a:lnTo>
                  <a:pt x="0" y="14923"/>
                </a:lnTo>
                <a:lnTo>
                  <a:pt x="4303" y="19227"/>
                </a:lnTo>
                <a:lnTo>
                  <a:pt x="9613" y="19227"/>
                </a:lnTo>
                <a:lnTo>
                  <a:pt x="14923" y="19227"/>
                </a:lnTo>
                <a:lnTo>
                  <a:pt x="19227" y="14923"/>
                </a:lnTo>
                <a:lnTo>
                  <a:pt x="19227" y="9613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12127224" y="313333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1011" y="0"/>
                </a:moveTo>
                <a:lnTo>
                  <a:pt x="0" y="1011"/>
                </a:lnTo>
                <a:lnTo>
                  <a:pt x="6071" y="1011"/>
                </a:lnTo>
                <a:lnTo>
                  <a:pt x="1011" y="0"/>
                </a:lnTo>
                <a:close/>
              </a:path>
              <a:path w="6350" h="1269">
                <a:moveTo>
                  <a:pt x="6071" y="0"/>
                </a:moveTo>
                <a:lnTo>
                  <a:pt x="1011" y="0"/>
                </a:lnTo>
                <a:lnTo>
                  <a:pt x="6071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12128237" y="3133338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59" y="0"/>
                </a:moveTo>
                <a:lnTo>
                  <a:pt x="0" y="0"/>
                </a:lnTo>
                <a:lnTo>
                  <a:pt x="5059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12127224" y="313333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1011" y="0"/>
                </a:moveTo>
                <a:lnTo>
                  <a:pt x="607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12126213" y="31343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9107" y="0"/>
                </a:moveTo>
                <a:lnTo>
                  <a:pt x="0" y="0"/>
                </a:lnTo>
                <a:lnTo>
                  <a:pt x="10119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12125200" y="31343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011" y="0"/>
                </a:moveTo>
                <a:lnTo>
                  <a:pt x="1113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12124189" y="3135362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3155" y="0"/>
                </a:moveTo>
                <a:lnTo>
                  <a:pt x="0" y="0"/>
                </a:lnTo>
                <a:lnTo>
                  <a:pt x="13155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12124189" y="3135362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12124189" y="3136374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3155" y="0"/>
                </a:moveTo>
                <a:lnTo>
                  <a:pt x="0" y="0"/>
                </a:lnTo>
                <a:lnTo>
                  <a:pt x="14167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12123177" y="3136374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12123177" y="313738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5179" y="0"/>
                </a:moveTo>
                <a:lnTo>
                  <a:pt x="0" y="0"/>
                </a:lnTo>
                <a:lnTo>
                  <a:pt x="16191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12122165" y="3137386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011" y="0"/>
                </a:moveTo>
                <a:lnTo>
                  <a:pt x="17203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12122165" y="3138398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12122165" y="3138398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12122165" y="313941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7203" y="0"/>
                </a:moveTo>
                <a:lnTo>
                  <a:pt x="0" y="0"/>
                </a:lnTo>
                <a:lnTo>
                  <a:pt x="18215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12121153" y="3139410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011" y="0"/>
                </a:moveTo>
                <a:lnTo>
                  <a:pt x="1922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12121153" y="314042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12121153" y="314042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12121153" y="314143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12121153" y="314143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12121153" y="3144566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27" y="0"/>
                </a:lnTo>
              </a:path>
            </a:pathLst>
          </a:custGeom>
          <a:ln w="9172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12121153" y="3142445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12121153" y="3142445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12121153" y="3143457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12121153" y="3143457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12121153" y="3144469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12121153" y="3144469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12121153" y="3145481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8215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12121153" y="314548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12122165" y="3146493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12122165" y="3146493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12122165" y="314750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6191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12122165" y="314750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0"/>
                </a:moveTo>
                <a:lnTo>
                  <a:pt x="1619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12123177" y="31490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 h="0">
                <a:moveTo>
                  <a:pt x="0" y="0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12123177" y="3148517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4167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12123177" y="3148517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0" y="0"/>
                </a:moveTo>
                <a:lnTo>
                  <a:pt x="14167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12124189" y="3149529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3155" y="0"/>
                </a:moveTo>
                <a:lnTo>
                  <a:pt x="0" y="0"/>
                </a:lnTo>
                <a:lnTo>
                  <a:pt x="13155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12124189" y="3149529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12125200" y="3150541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1131" y="0"/>
                </a:moveTo>
                <a:lnTo>
                  <a:pt x="0" y="0"/>
                </a:lnTo>
                <a:lnTo>
                  <a:pt x="10119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12125200" y="3150541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12127224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1011" y="1011"/>
                </a:lnTo>
                <a:lnTo>
                  <a:pt x="6071" y="1011"/>
                </a:lnTo>
                <a:lnTo>
                  <a:pt x="0" y="0"/>
                </a:lnTo>
                <a:close/>
              </a:path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6071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12127224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6071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12127224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607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12128237" y="315256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12236515" y="3127266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29346" y="14673"/>
                </a:moveTo>
                <a:lnTo>
                  <a:pt x="29346" y="6569"/>
                </a:lnTo>
                <a:lnTo>
                  <a:pt x="22776" y="0"/>
                </a:lnTo>
                <a:lnTo>
                  <a:pt x="14673" y="0"/>
                </a:lnTo>
                <a:lnTo>
                  <a:pt x="6569" y="0"/>
                </a:lnTo>
                <a:lnTo>
                  <a:pt x="0" y="6569"/>
                </a:lnTo>
                <a:lnTo>
                  <a:pt x="0" y="14673"/>
                </a:lnTo>
                <a:lnTo>
                  <a:pt x="0" y="22776"/>
                </a:lnTo>
                <a:lnTo>
                  <a:pt x="6569" y="29346"/>
                </a:lnTo>
                <a:lnTo>
                  <a:pt x="14673" y="29346"/>
                </a:lnTo>
                <a:lnTo>
                  <a:pt x="22776" y="29346"/>
                </a:lnTo>
                <a:lnTo>
                  <a:pt x="29346" y="22776"/>
                </a:lnTo>
                <a:lnTo>
                  <a:pt x="29346" y="14673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12245623" y="3128278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1011" y="0"/>
                </a:moveTo>
                <a:lnTo>
                  <a:pt x="0" y="1011"/>
                </a:lnTo>
                <a:lnTo>
                  <a:pt x="9107" y="1011"/>
                </a:lnTo>
                <a:lnTo>
                  <a:pt x="1011" y="0"/>
                </a:lnTo>
                <a:close/>
              </a:path>
              <a:path w="9525" h="1269">
                <a:moveTo>
                  <a:pt x="8095" y="0"/>
                </a:moveTo>
                <a:lnTo>
                  <a:pt x="1011" y="0"/>
                </a:lnTo>
                <a:lnTo>
                  <a:pt x="9107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505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12246635" y="3128278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7083" y="0"/>
                </a:moveTo>
                <a:lnTo>
                  <a:pt x="0" y="0"/>
                </a:lnTo>
                <a:lnTo>
                  <a:pt x="8095" y="1011"/>
                </a:lnTo>
                <a:lnTo>
                  <a:pt x="708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12245623" y="3128278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1011" y="0"/>
                </a:moveTo>
                <a:lnTo>
                  <a:pt x="910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12244611" y="3129290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12242587" y="312929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2023" y="0"/>
                </a:moveTo>
                <a:lnTo>
                  <a:pt x="15179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12241576" y="313030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7203" y="0"/>
                </a:moveTo>
                <a:lnTo>
                  <a:pt x="0" y="0"/>
                </a:lnTo>
                <a:lnTo>
                  <a:pt x="18215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12240563" y="313030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011" y="0"/>
                </a:moveTo>
                <a:lnTo>
                  <a:pt x="1922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12240563" y="3131314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19227" y="0"/>
                </a:moveTo>
                <a:lnTo>
                  <a:pt x="0" y="0"/>
                </a:lnTo>
                <a:lnTo>
                  <a:pt x="20239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12239552" y="3131314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1011" y="0"/>
                </a:moveTo>
                <a:lnTo>
                  <a:pt x="21250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12239552" y="3132326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21250" y="0"/>
                </a:moveTo>
                <a:lnTo>
                  <a:pt x="0" y="0"/>
                </a:lnTo>
                <a:lnTo>
                  <a:pt x="22262" y="1011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12238539" y="3132326"/>
            <a:ext cx="23495" cy="1270"/>
          </a:xfrm>
          <a:custGeom>
            <a:avLst/>
            <a:gdLst/>
            <a:ahLst/>
            <a:cxnLst/>
            <a:rect l="l" t="t" r="r" b="b"/>
            <a:pathLst>
              <a:path w="23495" h="1269">
                <a:moveTo>
                  <a:pt x="1011" y="0"/>
                </a:moveTo>
                <a:lnTo>
                  <a:pt x="23274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12238539" y="3133338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23274" y="0"/>
                </a:moveTo>
                <a:lnTo>
                  <a:pt x="0" y="0"/>
                </a:lnTo>
                <a:lnTo>
                  <a:pt x="24286" y="2023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12237528" y="3133338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1011" y="0"/>
                </a:moveTo>
                <a:lnTo>
                  <a:pt x="25298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12237528" y="3135362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25298" y="0"/>
                </a:moveTo>
                <a:lnTo>
                  <a:pt x="0" y="0"/>
                </a:lnTo>
                <a:lnTo>
                  <a:pt x="26310" y="1011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12237528" y="3135362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0" y="0"/>
                </a:moveTo>
                <a:lnTo>
                  <a:pt x="26310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12235504" y="3139727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0" y="0"/>
                </a:moveTo>
                <a:lnTo>
                  <a:pt x="29346" y="0"/>
                </a:lnTo>
              </a:path>
            </a:pathLst>
          </a:custGeom>
          <a:ln w="10754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12237528" y="3136374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26310" y="0"/>
                </a:moveTo>
                <a:lnTo>
                  <a:pt x="0" y="0"/>
                </a:lnTo>
                <a:lnTo>
                  <a:pt x="26310" y="1011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12236515" y="3136374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1011" y="0"/>
                </a:moveTo>
                <a:lnTo>
                  <a:pt x="27322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12236515" y="3137386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27322" y="0"/>
                </a:moveTo>
                <a:lnTo>
                  <a:pt x="0" y="0"/>
                </a:lnTo>
                <a:lnTo>
                  <a:pt x="28334" y="1011"/>
                </a:lnTo>
                <a:lnTo>
                  <a:pt x="27322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12235504" y="3137386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1011" y="0"/>
                </a:moveTo>
                <a:lnTo>
                  <a:pt x="29346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12235504" y="3138398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29346" y="0"/>
                </a:moveTo>
                <a:lnTo>
                  <a:pt x="0" y="0"/>
                </a:lnTo>
                <a:lnTo>
                  <a:pt x="29346" y="2023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12235504" y="3138398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0" y="0"/>
                </a:moveTo>
                <a:lnTo>
                  <a:pt x="29346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12235504" y="3140422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29346" y="0"/>
                </a:moveTo>
                <a:lnTo>
                  <a:pt x="0" y="0"/>
                </a:lnTo>
                <a:lnTo>
                  <a:pt x="29346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12235504" y="3140422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0" y="0"/>
                </a:moveTo>
                <a:lnTo>
                  <a:pt x="29346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12235504" y="3141434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29346" y="0"/>
                </a:moveTo>
                <a:lnTo>
                  <a:pt x="0" y="0"/>
                </a:lnTo>
                <a:lnTo>
                  <a:pt x="29346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12235504" y="3141434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0" y="0"/>
                </a:moveTo>
                <a:lnTo>
                  <a:pt x="29346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12235504" y="3142445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29346" y="0"/>
                </a:moveTo>
                <a:lnTo>
                  <a:pt x="0" y="0"/>
                </a:lnTo>
                <a:lnTo>
                  <a:pt x="29346" y="2023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12235504" y="3142445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0" y="0"/>
                </a:moveTo>
                <a:lnTo>
                  <a:pt x="29346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12235504" y="3148517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0" y="0"/>
                </a:moveTo>
                <a:lnTo>
                  <a:pt x="29346" y="0"/>
                </a:lnTo>
              </a:path>
            </a:pathLst>
          </a:custGeom>
          <a:ln w="936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12235504" y="3144469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29346" y="0"/>
                </a:moveTo>
                <a:lnTo>
                  <a:pt x="0" y="0"/>
                </a:lnTo>
                <a:lnTo>
                  <a:pt x="29346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12235504" y="3144469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0" y="0"/>
                </a:moveTo>
                <a:lnTo>
                  <a:pt x="29346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12235504" y="3145481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29346" y="0"/>
                </a:moveTo>
                <a:lnTo>
                  <a:pt x="0" y="0"/>
                </a:lnTo>
                <a:lnTo>
                  <a:pt x="29346" y="2023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12235504" y="3145481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0" y="0"/>
                </a:moveTo>
                <a:lnTo>
                  <a:pt x="29346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12235504" y="3147505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29346" y="0"/>
                </a:moveTo>
                <a:lnTo>
                  <a:pt x="0" y="0"/>
                </a:lnTo>
                <a:lnTo>
                  <a:pt x="28334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12235504" y="3147505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0" y="0"/>
                </a:moveTo>
                <a:lnTo>
                  <a:pt x="28334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12236515" y="3148517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27322" y="0"/>
                </a:moveTo>
                <a:lnTo>
                  <a:pt x="0" y="0"/>
                </a:lnTo>
                <a:lnTo>
                  <a:pt x="27322" y="1011"/>
                </a:lnTo>
                <a:lnTo>
                  <a:pt x="27322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12236515" y="3148517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0"/>
                </a:moveTo>
                <a:lnTo>
                  <a:pt x="27322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12237528" y="314952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26310" y="0"/>
                </a:moveTo>
                <a:lnTo>
                  <a:pt x="0" y="0"/>
                </a:lnTo>
                <a:lnTo>
                  <a:pt x="25298" y="1011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12237528" y="314952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0"/>
                </a:moveTo>
                <a:lnTo>
                  <a:pt x="25298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12237528" y="3150541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5298" y="0"/>
                </a:moveTo>
                <a:lnTo>
                  <a:pt x="0" y="0"/>
                </a:lnTo>
                <a:lnTo>
                  <a:pt x="24286" y="2023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12237528" y="3150541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0" y="0"/>
                </a:moveTo>
                <a:lnTo>
                  <a:pt x="24286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12238539" y="3154083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 h="0">
                <a:moveTo>
                  <a:pt x="0" y="0"/>
                </a:moveTo>
                <a:lnTo>
                  <a:pt x="23274" y="0"/>
                </a:lnTo>
              </a:path>
            </a:pathLst>
          </a:custGeom>
          <a:ln w="430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12238539" y="3152565"/>
            <a:ext cx="23495" cy="1270"/>
          </a:xfrm>
          <a:custGeom>
            <a:avLst/>
            <a:gdLst/>
            <a:ahLst/>
            <a:cxnLst/>
            <a:rect l="l" t="t" r="r" b="b"/>
            <a:pathLst>
              <a:path w="23495" h="1269">
                <a:moveTo>
                  <a:pt x="23274" y="0"/>
                </a:moveTo>
                <a:lnTo>
                  <a:pt x="0" y="0"/>
                </a:lnTo>
                <a:lnTo>
                  <a:pt x="22262" y="1011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12238539" y="3152565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0"/>
                </a:moveTo>
                <a:lnTo>
                  <a:pt x="22262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12239552" y="3153577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21250" y="0"/>
                </a:moveTo>
                <a:lnTo>
                  <a:pt x="0" y="0"/>
                </a:lnTo>
                <a:lnTo>
                  <a:pt x="20239" y="1011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12239552" y="3153577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0" y="0"/>
                </a:moveTo>
                <a:lnTo>
                  <a:pt x="2023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12240563" y="3154589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8215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12240563" y="315458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12241576" y="3156107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0" y="0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12242587" y="3155601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4167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12242587" y="3155601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0" y="0"/>
                </a:moveTo>
                <a:lnTo>
                  <a:pt x="14167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12245623" y="3156613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0" y="0"/>
                </a:moveTo>
                <a:lnTo>
                  <a:pt x="1011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  <a:path w="9525" h="1269">
                <a:moveTo>
                  <a:pt x="9107" y="0"/>
                </a:moveTo>
                <a:lnTo>
                  <a:pt x="0" y="0"/>
                </a:lnTo>
                <a:lnTo>
                  <a:pt x="8095" y="1011"/>
                </a:lnTo>
                <a:lnTo>
                  <a:pt x="9107" y="0"/>
                </a:lnTo>
                <a:close/>
              </a:path>
            </a:pathLst>
          </a:custGeom>
          <a:solidFill>
            <a:srgbClr val="505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12245623" y="3156613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9107" y="0"/>
                </a:moveTo>
                <a:lnTo>
                  <a:pt x="0" y="0"/>
                </a:lnTo>
                <a:lnTo>
                  <a:pt x="8095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12245623" y="3156613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0"/>
                </a:moveTo>
                <a:lnTo>
                  <a:pt x="809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12246635" y="3157625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12360985" y="313232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227" y="9613"/>
                </a:moveTo>
                <a:lnTo>
                  <a:pt x="19227" y="4303"/>
                </a:lnTo>
                <a:lnTo>
                  <a:pt x="14923" y="0"/>
                </a:lnTo>
                <a:lnTo>
                  <a:pt x="9613" y="0"/>
                </a:lnTo>
                <a:lnTo>
                  <a:pt x="4303" y="0"/>
                </a:lnTo>
                <a:lnTo>
                  <a:pt x="0" y="4303"/>
                </a:lnTo>
                <a:lnTo>
                  <a:pt x="0" y="9613"/>
                </a:lnTo>
                <a:lnTo>
                  <a:pt x="0" y="14923"/>
                </a:lnTo>
                <a:lnTo>
                  <a:pt x="4303" y="19227"/>
                </a:lnTo>
                <a:lnTo>
                  <a:pt x="9613" y="19227"/>
                </a:lnTo>
                <a:lnTo>
                  <a:pt x="14923" y="19227"/>
                </a:lnTo>
                <a:lnTo>
                  <a:pt x="19227" y="14923"/>
                </a:lnTo>
                <a:lnTo>
                  <a:pt x="19227" y="9613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12367057" y="313333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1011" y="0"/>
                </a:moveTo>
                <a:lnTo>
                  <a:pt x="0" y="1011"/>
                </a:lnTo>
                <a:lnTo>
                  <a:pt x="6071" y="1011"/>
                </a:lnTo>
                <a:lnTo>
                  <a:pt x="1011" y="0"/>
                </a:lnTo>
                <a:close/>
              </a:path>
              <a:path w="6350" h="1269">
                <a:moveTo>
                  <a:pt x="5059" y="0"/>
                </a:moveTo>
                <a:lnTo>
                  <a:pt x="1011" y="0"/>
                </a:lnTo>
                <a:lnTo>
                  <a:pt x="6071" y="1011"/>
                </a:lnTo>
                <a:lnTo>
                  <a:pt x="5059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12368069" y="3133338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047" y="0"/>
                </a:moveTo>
                <a:lnTo>
                  <a:pt x="0" y="0"/>
                </a:lnTo>
                <a:lnTo>
                  <a:pt x="5059" y="1011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12367057" y="313333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1011" y="0"/>
                </a:moveTo>
                <a:lnTo>
                  <a:pt x="607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12365033" y="31343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9107" y="0"/>
                </a:moveTo>
                <a:lnTo>
                  <a:pt x="0" y="0"/>
                </a:lnTo>
                <a:lnTo>
                  <a:pt x="10119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12364022" y="31343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011" y="0"/>
                </a:moveTo>
                <a:lnTo>
                  <a:pt x="1113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12364022" y="3135362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12363009" y="3135362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011" y="0"/>
                </a:moveTo>
                <a:lnTo>
                  <a:pt x="1416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12363009" y="3136374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4167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12361998" y="3136374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12361998" y="313738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6191" y="0"/>
                </a:moveTo>
                <a:lnTo>
                  <a:pt x="0" y="0"/>
                </a:lnTo>
                <a:lnTo>
                  <a:pt x="16191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12360985" y="3137386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011" y="0"/>
                </a:moveTo>
                <a:lnTo>
                  <a:pt x="17203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12360985" y="313839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7203" y="0"/>
                </a:moveTo>
                <a:lnTo>
                  <a:pt x="0" y="0"/>
                </a:lnTo>
                <a:lnTo>
                  <a:pt x="18215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12360985" y="313839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12360985" y="313941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12360985" y="313941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12360985" y="314042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12360985" y="314042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12360985" y="3141434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12359974" y="314143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011" y="0"/>
                </a:moveTo>
                <a:lnTo>
                  <a:pt x="1922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12359974" y="3144566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27" y="0"/>
                </a:lnTo>
              </a:path>
            </a:pathLst>
          </a:custGeom>
          <a:ln w="9172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12359974" y="3142445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12359974" y="3142445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12359974" y="3143457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12359974" y="3143457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12360985" y="314446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12360985" y="314446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12360985" y="314548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12360985" y="314548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12360985" y="3146493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7203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12360985" y="3146493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12360985" y="314750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12360985" y="314750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12361998" y="3149023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0" y="0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12361998" y="3148517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5179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12361998" y="3148517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0"/>
                </a:moveTo>
                <a:lnTo>
                  <a:pt x="1517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12363009" y="3149529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315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12363009" y="3149529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12364022" y="3150541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1131" y="0"/>
                </a:moveTo>
                <a:lnTo>
                  <a:pt x="0" y="0"/>
                </a:lnTo>
                <a:lnTo>
                  <a:pt x="10119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12364022" y="3150541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12367057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1011" y="1011"/>
                </a:lnTo>
                <a:lnTo>
                  <a:pt x="5059" y="1011"/>
                </a:lnTo>
                <a:lnTo>
                  <a:pt x="0" y="0"/>
                </a:lnTo>
                <a:close/>
              </a:path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12367057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12367057" y="3151553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505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12368069" y="315256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12475336" y="3127266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29346" y="14673"/>
                </a:moveTo>
                <a:lnTo>
                  <a:pt x="29346" y="6569"/>
                </a:lnTo>
                <a:lnTo>
                  <a:pt x="22776" y="0"/>
                </a:lnTo>
                <a:lnTo>
                  <a:pt x="14673" y="0"/>
                </a:lnTo>
                <a:lnTo>
                  <a:pt x="6569" y="0"/>
                </a:lnTo>
                <a:lnTo>
                  <a:pt x="0" y="6569"/>
                </a:lnTo>
                <a:lnTo>
                  <a:pt x="0" y="14673"/>
                </a:lnTo>
                <a:lnTo>
                  <a:pt x="0" y="22776"/>
                </a:lnTo>
                <a:lnTo>
                  <a:pt x="6569" y="29346"/>
                </a:lnTo>
                <a:lnTo>
                  <a:pt x="14673" y="29346"/>
                </a:lnTo>
                <a:lnTo>
                  <a:pt x="22776" y="29346"/>
                </a:lnTo>
                <a:lnTo>
                  <a:pt x="29346" y="22776"/>
                </a:lnTo>
                <a:lnTo>
                  <a:pt x="29346" y="14673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12484444" y="3128278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2023" y="0"/>
                </a:moveTo>
                <a:lnTo>
                  <a:pt x="0" y="1011"/>
                </a:lnTo>
                <a:lnTo>
                  <a:pt x="9107" y="1011"/>
                </a:lnTo>
                <a:lnTo>
                  <a:pt x="2023" y="0"/>
                </a:lnTo>
                <a:close/>
              </a:path>
              <a:path w="9525" h="1269">
                <a:moveTo>
                  <a:pt x="8095" y="0"/>
                </a:moveTo>
                <a:lnTo>
                  <a:pt x="2023" y="0"/>
                </a:lnTo>
                <a:lnTo>
                  <a:pt x="9107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505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12486468" y="3128278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6071" y="0"/>
                </a:moveTo>
                <a:lnTo>
                  <a:pt x="0" y="0"/>
                </a:lnTo>
                <a:lnTo>
                  <a:pt x="7083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12484444" y="3128278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2023" y="0"/>
                </a:moveTo>
                <a:lnTo>
                  <a:pt x="9107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12483431" y="3129290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12481407" y="312929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2023" y="0"/>
                </a:moveTo>
                <a:lnTo>
                  <a:pt x="15179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12480396" y="313030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7203" y="0"/>
                </a:moveTo>
                <a:lnTo>
                  <a:pt x="0" y="0"/>
                </a:lnTo>
                <a:lnTo>
                  <a:pt x="18215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12479384" y="313030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011" y="0"/>
                </a:moveTo>
                <a:lnTo>
                  <a:pt x="1922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12479384" y="3131314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19227" y="0"/>
                </a:moveTo>
                <a:lnTo>
                  <a:pt x="0" y="0"/>
                </a:lnTo>
                <a:lnTo>
                  <a:pt x="21250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12478372" y="3131314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1011" y="0"/>
                </a:moveTo>
                <a:lnTo>
                  <a:pt x="22262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12478372" y="3132326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22262" y="0"/>
                </a:moveTo>
                <a:lnTo>
                  <a:pt x="0" y="0"/>
                </a:lnTo>
                <a:lnTo>
                  <a:pt x="22262" y="1011"/>
                </a:lnTo>
                <a:lnTo>
                  <a:pt x="22262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12477360" y="3132326"/>
            <a:ext cx="23495" cy="1270"/>
          </a:xfrm>
          <a:custGeom>
            <a:avLst/>
            <a:gdLst/>
            <a:ahLst/>
            <a:cxnLst/>
            <a:rect l="l" t="t" r="r" b="b"/>
            <a:pathLst>
              <a:path w="23495" h="1269">
                <a:moveTo>
                  <a:pt x="1011" y="0"/>
                </a:moveTo>
                <a:lnTo>
                  <a:pt x="23274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12477360" y="3133338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23274" y="0"/>
                </a:moveTo>
                <a:lnTo>
                  <a:pt x="0" y="0"/>
                </a:lnTo>
                <a:lnTo>
                  <a:pt x="24286" y="2023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12477360" y="3133338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0" y="0"/>
                </a:moveTo>
                <a:lnTo>
                  <a:pt x="24286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12477360" y="3135362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24286" y="0"/>
                </a:moveTo>
                <a:lnTo>
                  <a:pt x="0" y="0"/>
                </a:lnTo>
                <a:lnTo>
                  <a:pt x="25298" y="1011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12476348" y="3135362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1011" y="0"/>
                </a:moveTo>
                <a:lnTo>
                  <a:pt x="26310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12474324" y="3139727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 h="0">
                <a:moveTo>
                  <a:pt x="0" y="0"/>
                </a:moveTo>
                <a:lnTo>
                  <a:pt x="30358" y="0"/>
                </a:lnTo>
              </a:path>
            </a:pathLst>
          </a:custGeom>
          <a:ln w="10754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12476348" y="3136374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26310" y="0"/>
                </a:moveTo>
                <a:lnTo>
                  <a:pt x="0" y="0"/>
                </a:lnTo>
                <a:lnTo>
                  <a:pt x="27322" y="1011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12475336" y="3136374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1011" y="0"/>
                </a:moveTo>
                <a:lnTo>
                  <a:pt x="28334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12475336" y="3137386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28334" y="0"/>
                </a:moveTo>
                <a:lnTo>
                  <a:pt x="0" y="0"/>
                </a:lnTo>
                <a:lnTo>
                  <a:pt x="28334" y="1011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12475336" y="3137386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0" y="0"/>
                </a:moveTo>
                <a:lnTo>
                  <a:pt x="28334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12475336" y="313839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28334" y="0"/>
                </a:moveTo>
                <a:lnTo>
                  <a:pt x="0" y="0"/>
                </a:lnTo>
                <a:lnTo>
                  <a:pt x="28334" y="2023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12474324" y="3138398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1011" y="0"/>
                </a:moveTo>
                <a:lnTo>
                  <a:pt x="29346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12474324" y="3140422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29346" y="0"/>
                </a:moveTo>
                <a:lnTo>
                  <a:pt x="0" y="0"/>
                </a:lnTo>
                <a:lnTo>
                  <a:pt x="29346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12474324" y="3140422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0" y="0"/>
                </a:moveTo>
                <a:lnTo>
                  <a:pt x="29346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12474324" y="3141434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29346" y="0"/>
                </a:moveTo>
                <a:lnTo>
                  <a:pt x="0" y="0"/>
                </a:lnTo>
                <a:lnTo>
                  <a:pt x="30358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12474324" y="3141434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0" y="0"/>
                </a:moveTo>
                <a:lnTo>
                  <a:pt x="30358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12474324" y="3142445"/>
            <a:ext cx="30480" cy="2540"/>
          </a:xfrm>
          <a:custGeom>
            <a:avLst/>
            <a:gdLst/>
            <a:ahLst/>
            <a:cxnLst/>
            <a:rect l="l" t="t" r="r" b="b"/>
            <a:pathLst>
              <a:path w="30479" h="2539">
                <a:moveTo>
                  <a:pt x="30358" y="0"/>
                </a:moveTo>
                <a:lnTo>
                  <a:pt x="0" y="0"/>
                </a:lnTo>
                <a:lnTo>
                  <a:pt x="29346" y="2023"/>
                </a:lnTo>
                <a:lnTo>
                  <a:pt x="30358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12474324" y="3142445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0" y="0"/>
                </a:moveTo>
                <a:lnTo>
                  <a:pt x="29346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12474324" y="3148517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0" y="0"/>
                </a:moveTo>
                <a:lnTo>
                  <a:pt x="29346" y="0"/>
                </a:lnTo>
              </a:path>
            </a:pathLst>
          </a:custGeom>
          <a:ln w="936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12474324" y="3144469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29346" y="0"/>
                </a:moveTo>
                <a:lnTo>
                  <a:pt x="0" y="0"/>
                </a:lnTo>
                <a:lnTo>
                  <a:pt x="29346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12474324" y="3144469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0" y="0"/>
                </a:moveTo>
                <a:lnTo>
                  <a:pt x="29346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12474324" y="3145481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29346" y="0"/>
                </a:moveTo>
                <a:lnTo>
                  <a:pt x="0" y="0"/>
                </a:lnTo>
                <a:lnTo>
                  <a:pt x="29346" y="2023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12474324" y="3145481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0" y="0"/>
                </a:moveTo>
                <a:lnTo>
                  <a:pt x="29346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12475336" y="3147505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28334" y="0"/>
                </a:moveTo>
                <a:lnTo>
                  <a:pt x="0" y="0"/>
                </a:lnTo>
                <a:lnTo>
                  <a:pt x="28334" y="1011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12475336" y="3147505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0" y="0"/>
                </a:moveTo>
                <a:lnTo>
                  <a:pt x="28334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12475336" y="3148517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28334" y="0"/>
                </a:moveTo>
                <a:lnTo>
                  <a:pt x="0" y="0"/>
                </a:lnTo>
                <a:lnTo>
                  <a:pt x="27322" y="1011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12475336" y="3148517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0"/>
                </a:moveTo>
                <a:lnTo>
                  <a:pt x="27322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12476348" y="314952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26310" y="0"/>
                </a:moveTo>
                <a:lnTo>
                  <a:pt x="0" y="0"/>
                </a:lnTo>
                <a:lnTo>
                  <a:pt x="25298" y="1011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12476348" y="314952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0"/>
                </a:moveTo>
                <a:lnTo>
                  <a:pt x="25298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12477360" y="3150541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24286" y="0"/>
                </a:moveTo>
                <a:lnTo>
                  <a:pt x="0" y="0"/>
                </a:lnTo>
                <a:lnTo>
                  <a:pt x="23274" y="2023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12477360" y="3150541"/>
            <a:ext cx="23495" cy="2540"/>
          </a:xfrm>
          <a:custGeom>
            <a:avLst/>
            <a:gdLst/>
            <a:ahLst/>
            <a:cxnLst/>
            <a:rect l="l" t="t" r="r" b="b"/>
            <a:pathLst>
              <a:path w="23495" h="2539">
                <a:moveTo>
                  <a:pt x="0" y="0"/>
                </a:moveTo>
                <a:lnTo>
                  <a:pt x="23274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12477360" y="3154083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 h="0">
                <a:moveTo>
                  <a:pt x="0" y="0"/>
                </a:moveTo>
                <a:lnTo>
                  <a:pt x="23274" y="0"/>
                </a:lnTo>
              </a:path>
            </a:pathLst>
          </a:custGeom>
          <a:ln w="430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12477360" y="3152565"/>
            <a:ext cx="23495" cy="1270"/>
          </a:xfrm>
          <a:custGeom>
            <a:avLst/>
            <a:gdLst/>
            <a:ahLst/>
            <a:cxnLst/>
            <a:rect l="l" t="t" r="r" b="b"/>
            <a:pathLst>
              <a:path w="23495" h="1269">
                <a:moveTo>
                  <a:pt x="23274" y="0"/>
                </a:moveTo>
                <a:lnTo>
                  <a:pt x="0" y="0"/>
                </a:lnTo>
                <a:lnTo>
                  <a:pt x="23274" y="1011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12477360" y="3152565"/>
            <a:ext cx="23495" cy="1270"/>
          </a:xfrm>
          <a:custGeom>
            <a:avLst/>
            <a:gdLst/>
            <a:ahLst/>
            <a:cxnLst/>
            <a:rect l="l" t="t" r="r" b="b"/>
            <a:pathLst>
              <a:path w="23495" h="1269">
                <a:moveTo>
                  <a:pt x="0" y="0"/>
                </a:moveTo>
                <a:lnTo>
                  <a:pt x="23274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12478372" y="3153577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22262" y="0"/>
                </a:moveTo>
                <a:lnTo>
                  <a:pt x="0" y="0"/>
                </a:lnTo>
                <a:lnTo>
                  <a:pt x="20239" y="1011"/>
                </a:lnTo>
                <a:lnTo>
                  <a:pt x="22262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12478372" y="3153577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0" y="0"/>
                </a:moveTo>
                <a:lnTo>
                  <a:pt x="2023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12479384" y="3154589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8215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12479384" y="315458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12480396" y="3156107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0" y="0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12481407" y="3155601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4167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12481407" y="3155601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0" y="0"/>
                </a:moveTo>
                <a:lnTo>
                  <a:pt x="14167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12484444" y="3156613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0" y="0"/>
                </a:moveTo>
                <a:lnTo>
                  <a:pt x="2023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  <a:path w="9525" h="1269">
                <a:moveTo>
                  <a:pt x="9107" y="0"/>
                </a:moveTo>
                <a:lnTo>
                  <a:pt x="0" y="0"/>
                </a:lnTo>
                <a:lnTo>
                  <a:pt x="8095" y="1011"/>
                </a:lnTo>
                <a:lnTo>
                  <a:pt x="9107" y="0"/>
                </a:lnTo>
                <a:close/>
              </a:path>
            </a:pathLst>
          </a:custGeom>
          <a:solidFill>
            <a:srgbClr val="505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12484444" y="3156613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9107" y="0"/>
                </a:moveTo>
                <a:lnTo>
                  <a:pt x="0" y="0"/>
                </a:lnTo>
                <a:lnTo>
                  <a:pt x="8095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12484444" y="3156613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0"/>
                </a:moveTo>
                <a:lnTo>
                  <a:pt x="8095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12486468" y="3157625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1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12599806" y="313232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227" y="9613"/>
                </a:moveTo>
                <a:lnTo>
                  <a:pt x="19227" y="4303"/>
                </a:lnTo>
                <a:lnTo>
                  <a:pt x="14923" y="0"/>
                </a:lnTo>
                <a:lnTo>
                  <a:pt x="9613" y="0"/>
                </a:lnTo>
                <a:lnTo>
                  <a:pt x="4303" y="0"/>
                </a:lnTo>
                <a:lnTo>
                  <a:pt x="0" y="4303"/>
                </a:lnTo>
                <a:lnTo>
                  <a:pt x="0" y="9613"/>
                </a:lnTo>
                <a:lnTo>
                  <a:pt x="0" y="14923"/>
                </a:lnTo>
                <a:lnTo>
                  <a:pt x="4303" y="19227"/>
                </a:lnTo>
                <a:lnTo>
                  <a:pt x="9613" y="19227"/>
                </a:lnTo>
                <a:lnTo>
                  <a:pt x="14923" y="19227"/>
                </a:lnTo>
                <a:lnTo>
                  <a:pt x="19227" y="14923"/>
                </a:lnTo>
                <a:lnTo>
                  <a:pt x="19227" y="9613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12605877" y="313333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1011" y="0"/>
                </a:moveTo>
                <a:lnTo>
                  <a:pt x="0" y="1011"/>
                </a:lnTo>
                <a:lnTo>
                  <a:pt x="6071" y="1011"/>
                </a:lnTo>
                <a:lnTo>
                  <a:pt x="1011" y="0"/>
                </a:lnTo>
                <a:close/>
              </a:path>
              <a:path w="6350" h="1269">
                <a:moveTo>
                  <a:pt x="5059" y="0"/>
                </a:moveTo>
                <a:lnTo>
                  <a:pt x="1011" y="0"/>
                </a:lnTo>
                <a:lnTo>
                  <a:pt x="6071" y="1011"/>
                </a:lnTo>
                <a:lnTo>
                  <a:pt x="5059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12606890" y="3133338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047" y="0"/>
                </a:moveTo>
                <a:lnTo>
                  <a:pt x="0" y="0"/>
                </a:lnTo>
                <a:lnTo>
                  <a:pt x="5059" y="1011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12605877" y="313333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1011" y="0"/>
                </a:moveTo>
                <a:lnTo>
                  <a:pt x="607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12603853" y="31343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0" y="1011"/>
                </a:lnTo>
                <a:lnTo>
                  <a:pt x="10119" y="1011"/>
                </a:lnTo>
                <a:lnTo>
                  <a:pt x="0" y="0"/>
                </a:lnTo>
                <a:close/>
              </a:path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10119" y="1011"/>
                </a:lnTo>
                <a:lnTo>
                  <a:pt x="10119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12603853" y="31343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10119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12603853" y="31343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12602842" y="3135362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12601830" y="3135362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011" y="0"/>
                </a:moveTo>
                <a:lnTo>
                  <a:pt x="1416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12601830" y="3136374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4167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12601830" y="3136374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0" y="0"/>
                </a:moveTo>
                <a:lnTo>
                  <a:pt x="1416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12600818" y="313738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6191" y="0"/>
                </a:moveTo>
                <a:lnTo>
                  <a:pt x="0" y="0"/>
                </a:lnTo>
                <a:lnTo>
                  <a:pt x="16191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12600818" y="313738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0"/>
                </a:moveTo>
                <a:lnTo>
                  <a:pt x="16191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12600818" y="3138398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6191" y="0"/>
                </a:moveTo>
                <a:lnTo>
                  <a:pt x="0" y="0"/>
                </a:lnTo>
                <a:lnTo>
                  <a:pt x="17203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12599806" y="313839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011" y="0"/>
                </a:moveTo>
                <a:lnTo>
                  <a:pt x="1821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12599806" y="313941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12599806" y="313941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12599806" y="314042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12599806" y="314042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12599806" y="3141434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12599806" y="3141434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12599806" y="3144566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 h="0">
                <a:moveTo>
                  <a:pt x="0" y="0"/>
                </a:moveTo>
                <a:lnTo>
                  <a:pt x="18215" y="0"/>
                </a:lnTo>
              </a:path>
            </a:pathLst>
          </a:custGeom>
          <a:ln w="9172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12599806" y="3142445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12599806" y="3142445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12599806" y="3143457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12599806" y="3143457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12599806" y="314446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12599806" y="314446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12599806" y="314548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12599806" y="314548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12599806" y="3146493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7203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12599806" y="3146493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12600818" y="314750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6191" y="0"/>
                </a:moveTo>
                <a:lnTo>
                  <a:pt x="0" y="0"/>
                </a:lnTo>
                <a:lnTo>
                  <a:pt x="16191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12600818" y="314750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0"/>
                </a:moveTo>
                <a:lnTo>
                  <a:pt x="16191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12600818" y="3149023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0" y="0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12601830" y="3148517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4167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12601830" y="3148517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0" y="0"/>
                </a:moveTo>
                <a:lnTo>
                  <a:pt x="1416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12601830" y="3149529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315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12601830" y="3149529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12603853" y="3150541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0" y="1011"/>
                </a:lnTo>
                <a:lnTo>
                  <a:pt x="10119" y="1011"/>
                </a:lnTo>
                <a:lnTo>
                  <a:pt x="0" y="0"/>
                </a:lnTo>
                <a:close/>
              </a:path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10119" y="1011"/>
                </a:lnTo>
                <a:lnTo>
                  <a:pt x="10119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12603853" y="3150541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10119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12603853" y="3150541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12605877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1011" y="1011"/>
                </a:lnTo>
                <a:lnTo>
                  <a:pt x="5059" y="1011"/>
                </a:lnTo>
                <a:lnTo>
                  <a:pt x="0" y="0"/>
                </a:lnTo>
                <a:close/>
              </a:path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12605877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12605877" y="3151553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505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12606890" y="315256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12714157" y="3127266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29346" y="14673"/>
                </a:moveTo>
                <a:lnTo>
                  <a:pt x="29346" y="6569"/>
                </a:lnTo>
                <a:lnTo>
                  <a:pt x="22776" y="0"/>
                </a:lnTo>
                <a:lnTo>
                  <a:pt x="14673" y="0"/>
                </a:lnTo>
                <a:lnTo>
                  <a:pt x="6569" y="0"/>
                </a:lnTo>
                <a:lnTo>
                  <a:pt x="0" y="6569"/>
                </a:lnTo>
                <a:lnTo>
                  <a:pt x="0" y="14673"/>
                </a:lnTo>
                <a:lnTo>
                  <a:pt x="0" y="22776"/>
                </a:lnTo>
                <a:lnTo>
                  <a:pt x="6569" y="29346"/>
                </a:lnTo>
                <a:lnTo>
                  <a:pt x="14673" y="29346"/>
                </a:lnTo>
                <a:lnTo>
                  <a:pt x="22776" y="29346"/>
                </a:lnTo>
                <a:lnTo>
                  <a:pt x="29346" y="22776"/>
                </a:lnTo>
                <a:lnTo>
                  <a:pt x="29346" y="14673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12723264" y="3128278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2023" y="0"/>
                </a:moveTo>
                <a:lnTo>
                  <a:pt x="0" y="1011"/>
                </a:lnTo>
                <a:lnTo>
                  <a:pt x="10119" y="1011"/>
                </a:lnTo>
                <a:lnTo>
                  <a:pt x="2023" y="0"/>
                </a:lnTo>
                <a:close/>
              </a:path>
              <a:path w="10159" h="1269">
                <a:moveTo>
                  <a:pt x="9107" y="0"/>
                </a:moveTo>
                <a:lnTo>
                  <a:pt x="2023" y="0"/>
                </a:lnTo>
                <a:lnTo>
                  <a:pt x="10119" y="1011"/>
                </a:lnTo>
                <a:lnTo>
                  <a:pt x="9107" y="0"/>
                </a:lnTo>
                <a:close/>
              </a:path>
            </a:pathLst>
          </a:custGeom>
          <a:solidFill>
            <a:srgbClr val="505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12725288" y="3128278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7083" y="0"/>
                </a:moveTo>
                <a:lnTo>
                  <a:pt x="0" y="0"/>
                </a:lnTo>
                <a:lnTo>
                  <a:pt x="8095" y="1011"/>
                </a:lnTo>
                <a:lnTo>
                  <a:pt x="708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12723264" y="3128278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2023" y="0"/>
                </a:moveTo>
                <a:lnTo>
                  <a:pt x="10119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12722252" y="3129290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12721240" y="3129290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011" y="0"/>
                </a:moveTo>
                <a:lnTo>
                  <a:pt x="1416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12720228" y="313030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7203" y="0"/>
                </a:moveTo>
                <a:lnTo>
                  <a:pt x="0" y="0"/>
                </a:lnTo>
                <a:lnTo>
                  <a:pt x="18215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12718205" y="3130302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2023" y="0"/>
                </a:moveTo>
                <a:lnTo>
                  <a:pt x="20239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12718205" y="3131314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20239" y="0"/>
                </a:moveTo>
                <a:lnTo>
                  <a:pt x="0" y="0"/>
                </a:lnTo>
                <a:lnTo>
                  <a:pt x="21250" y="1011"/>
                </a:lnTo>
                <a:lnTo>
                  <a:pt x="20239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12717192" y="3131314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1011" y="0"/>
                </a:moveTo>
                <a:lnTo>
                  <a:pt x="22262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12717192" y="3132326"/>
            <a:ext cx="23495" cy="1270"/>
          </a:xfrm>
          <a:custGeom>
            <a:avLst/>
            <a:gdLst/>
            <a:ahLst/>
            <a:cxnLst/>
            <a:rect l="l" t="t" r="r" b="b"/>
            <a:pathLst>
              <a:path w="23495" h="1269">
                <a:moveTo>
                  <a:pt x="22262" y="0"/>
                </a:moveTo>
                <a:lnTo>
                  <a:pt x="0" y="0"/>
                </a:lnTo>
                <a:lnTo>
                  <a:pt x="23274" y="1011"/>
                </a:lnTo>
                <a:lnTo>
                  <a:pt x="22262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12716181" y="3132326"/>
            <a:ext cx="24765" cy="1270"/>
          </a:xfrm>
          <a:custGeom>
            <a:avLst/>
            <a:gdLst/>
            <a:ahLst/>
            <a:cxnLst/>
            <a:rect l="l" t="t" r="r" b="b"/>
            <a:pathLst>
              <a:path w="24765" h="1269">
                <a:moveTo>
                  <a:pt x="1011" y="0"/>
                </a:moveTo>
                <a:lnTo>
                  <a:pt x="24286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12716181" y="3133338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4286" y="0"/>
                </a:moveTo>
                <a:lnTo>
                  <a:pt x="0" y="0"/>
                </a:lnTo>
                <a:lnTo>
                  <a:pt x="25298" y="2023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12716181" y="3133338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0" y="0"/>
                </a:moveTo>
                <a:lnTo>
                  <a:pt x="25298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12716181" y="3135362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25298" y="0"/>
                </a:moveTo>
                <a:lnTo>
                  <a:pt x="0" y="0"/>
                </a:lnTo>
                <a:lnTo>
                  <a:pt x="25298" y="1011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12715168" y="3135362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1011" y="0"/>
                </a:moveTo>
                <a:lnTo>
                  <a:pt x="26310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12713144" y="3139727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 h="0">
                <a:moveTo>
                  <a:pt x="0" y="0"/>
                </a:moveTo>
                <a:lnTo>
                  <a:pt x="30358" y="0"/>
                </a:lnTo>
              </a:path>
            </a:pathLst>
          </a:custGeom>
          <a:ln w="10754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12715168" y="3136374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26310" y="0"/>
                </a:moveTo>
                <a:lnTo>
                  <a:pt x="0" y="0"/>
                </a:lnTo>
                <a:lnTo>
                  <a:pt x="27322" y="1011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12714157" y="3136374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1011" y="0"/>
                </a:moveTo>
                <a:lnTo>
                  <a:pt x="28334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12714157" y="3137386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28334" y="0"/>
                </a:moveTo>
                <a:lnTo>
                  <a:pt x="0" y="0"/>
                </a:lnTo>
                <a:lnTo>
                  <a:pt x="28334" y="1011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12714157" y="3137386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0" y="0"/>
                </a:moveTo>
                <a:lnTo>
                  <a:pt x="28334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12714157" y="3138398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28334" y="0"/>
                </a:moveTo>
                <a:lnTo>
                  <a:pt x="0" y="0"/>
                </a:lnTo>
                <a:lnTo>
                  <a:pt x="29346" y="2023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12714157" y="3138398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0" y="0"/>
                </a:moveTo>
                <a:lnTo>
                  <a:pt x="29346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12714157" y="3140422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29346" y="0"/>
                </a:moveTo>
                <a:lnTo>
                  <a:pt x="0" y="0"/>
                </a:lnTo>
                <a:lnTo>
                  <a:pt x="29346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12713144" y="3140422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1011" y="0"/>
                </a:moveTo>
                <a:lnTo>
                  <a:pt x="30358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12713144" y="3141434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30358" y="0"/>
                </a:moveTo>
                <a:lnTo>
                  <a:pt x="0" y="0"/>
                </a:lnTo>
                <a:lnTo>
                  <a:pt x="30358" y="1011"/>
                </a:lnTo>
                <a:lnTo>
                  <a:pt x="30358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12713144" y="3141434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0" y="0"/>
                </a:moveTo>
                <a:lnTo>
                  <a:pt x="30358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12713144" y="3142445"/>
            <a:ext cx="30480" cy="2540"/>
          </a:xfrm>
          <a:custGeom>
            <a:avLst/>
            <a:gdLst/>
            <a:ahLst/>
            <a:cxnLst/>
            <a:rect l="l" t="t" r="r" b="b"/>
            <a:pathLst>
              <a:path w="30479" h="2539">
                <a:moveTo>
                  <a:pt x="30358" y="0"/>
                </a:moveTo>
                <a:lnTo>
                  <a:pt x="0" y="0"/>
                </a:lnTo>
                <a:lnTo>
                  <a:pt x="30358" y="2023"/>
                </a:lnTo>
                <a:lnTo>
                  <a:pt x="30358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12713144" y="3142445"/>
            <a:ext cx="30480" cy="2540"/>
          </a:xfrm>
          <a:custGeom>
            <a:avLst/>
            <a:gdLst/>
            <a:ahLst/>
            <a:cxnLst/>
            <a:rect l="l" t="t" r="r" b="b"/>
            <a:pathLst>
              <a:path w="30479" h="2539">
                <a:moveTo>
                  <a:pt x="0" y="0"/>
                </a:moveTo>
                <a:lnTo>
                  <a:pt x="30358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12713144" y="3148517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 h="0">
                <a:moveTo>
                  <a:pt x="0" y="0"/>
                </a:moveTo>
                <a:lnTo>
                  <a:pt x="30358" y="0"/>
                </a:lnTo>
              </a:path>
            </a:pathLst>
          </a:custGeom>
          <a:ln w="936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12713144" y="314446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30358" y="0"/>
                </a:moveTo>
                <a:lnTo>
                  <a:pt x="0" y="0"/>
                </a:lnTo>
                <a:lnTo>
                  <a:pt x="30358" y="1011"/>
                </a:lnTo>
                <a:lnTo>
                  <a:pt x="30358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12713144" y="3144469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0" y="0"/>
                </a:moveTo>
                <a:lnTo>
                  <a:pt x="30358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12714157" y="3145481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29346" y="0"/>
                </a:moveTo>
                <a:lnTo>
                  <a:pt x="0" y="0"/>
                </a:lnTo>
                <a:lnTo>
                  <a:pt x="28334" y="2023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12714157" y="314548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12714157" y="3147505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28334" y="0"/>
                </a:moveTo>
                <a:lnTo>
                  <a:pt x="0" y="0"/>
                </a:lnTo>
                <a:lnTo>
                  <a:pt x="28334" y="1011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12714157" y="3147505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0" y="0"/>
                </a:moveTo>
                <a:lnTo>
                  <a:pt x="28334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12714157" y="3148517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28334" y="0"/>
                </a:moveTo>
                <a:lnTo>
                  <a:pt x="0" y="0"/>
                </a:lnTo>
                <a:lnTo>
                  <a:pt x="27322" y="1011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12714157" y="3148517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0"/>
                </a:moveTo>
                <a:lnTo>
                  <a:pt x="27322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12715168" y="314952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26310" y="0"/>
                </a:moveTo>
                <a:lnTo>
                  <a:pt x="0" y="0"/>
                </a:lnTo>
                <a:lnTo>
                  <a:pt x="26310" y="1011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12715168" y="314952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0" y="0"/>
                </a:moveTo>
                <a:lnTo>
                  <a:pt x="26310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12716181" y="3150541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5298" y="0"/>
                </a:moveTo>
                <a:lnTo>
                  <a:pt x="0" y="0"/>
                </a:lnTo>
                <a:lnTo>
                  <a:pt x="24286" y="2023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12716181" y="3150541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0" y="0"/>
                </a:moveTo>
                <a:lnTo>
                  <a:pt x="24286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12716181" y="3154083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 h="0">
                <a:moveTo>
                  <a:pt x="0" y="0"/>
                </a:moveTo>
                <a:lnTo>
                  <a:pt x="24286" y="0"/>
                </a:lnTo>
              </a:path>
            </a:pathLst>
          </a:custGeom>
          <a:ln w="430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12716181" y="3152565"/>
            <a:ext cx="24765" cy="1270"/>
          </a:xfrm>
          <a:custGeom>
            <a:avLst/>
            <a:gdLst/>
            <a:ahLst/>
            <a:cxnLst/>
            <a:rect l="l" t="t" r="r" b="b"/>
            <a:pathLst>
              <a:path w="24765" h="1269">
                <a:moveTo>
                  <a:pt x="24286" y="0"/>
                </a:moveTo>
                <a:lnTo>
                  <a:pt x="0" y="0"/>
                </a:lnTo>
                <a:lnTo>
                  <a:pt x="23274" y="1011"/>
                </a:lnTo>
                <a:lnTo>
                  <a:pt x="2428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12716181" y="3152565"/>
            <a:ext cx="23495" cy="1270"/>
          </a:xfrm>
          <a:custGeom>
            <a:avLst/>
            <a:gdLst/>
            <a:ahLst/>
            <a:cxnLst/>
            <a:rect l="l" t="t" r="r" b="b"/>
            <a:pathLst>
              <a:path w="23495" h="1269">
                <a:moveTo>
                  <a:pt x="0" y="0"/>
                </a:moveTo>
                <a:lnTo>
                  <a:pt x="23274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12717192" y="3153577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22262" y="0"/>
                </a:moveTo>
                <a:lnTo>
                  <a:pt x="0" y="0"/>
                </a:lnTo>
                <a:lnTo>
                  <a:pt x="21250" y="1011"/>
                </a:lnTo>
                <a:lnTo>
                  <a:pt x="22262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12717192" y="3153577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0" y="0"/>
                </a:moveTo>
                <a:lnTo>
                  <a:pt x="21250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12718205" y="3154589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20239" y="0"/>
                </a:moveTo>
                <a:lnTo>
                  <a:pt x="0" y="0"/>
                </a:lnTo>
                <a:lnTo>
                  <a:pt x="19227" y="1011"/>
                </a:lnTo>
                <a:lnTo>
                  <a:pt x="20239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12718205" y="3154589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12720228" y="3156107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0" y="0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12721240" y="3155601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315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12721240" y="3155601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12723264" y="3156613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2023" y="1011"/>
                </a:lnTo>
                <a:lnTo>
                  <a:pt x="9107" y="1011"/>
                </a:lnTo>
                <a:lnTo>
                  <a:pt x="0" y="0"/>
                </a:lnTo>
                <a:close/>
              </a:path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9107" y="1011"/>
                </a:lnTo>
                <a:lnTo>
                  <a:pt x="10119" y="0"/>
                </a:lnTo>
                <a:close/>
              </a:path>
            </a:pathLst>
          </a:custGeom>
          <a:solidFill>
            <a:srgbClr val="505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12723264" y="3156613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9107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12723264" y="3156613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0" y="0"/>
                </a:moveTo>
                <a:lnTo>
                  <a:pt x="9107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12725288" y="3157625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12838627" y="313232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227" y="9613"/>
                </a:moveTo>
                <a:lnTo>
                  <a:pt x="19227" y="4303"/>
                </a:lnTo>
                <a:lnTo>
                  <a:pt x="14923" y="0"/>
                </a:lnTo>
                <a:lnTo>
                  <a:pt x="9613" y="0"/>
                </a:lnTo>
                <a:lnTo>
                  <a:pt x="4303" y="0"/>
                </a:lnTo>
                <a:lnTo>
                  <a:pt x="0" y="4303"/>
                </a:lnTo>
                <a:lnTo>
                  <a:pt x="0" y="9613"/>
                </a:lnTo>
                <a:lnTo>
                  <a:pt x="0" y="14923"/>
                </a:lnTo>
                <a:lnTo>
                  <a:pt x="4303" y="19227"/>
                </a:lnTo>
                <a:lnTo>
                  <a:pt x="9613" y="19227"/>
                </a:lnTo>
                <a:lnTo>
                  <a:pt x="14923" y="19227"/>
                </a:lnTo>
                <a:lnTo>
                  <a:pt x="19227" y="14923"/>
                </a:lnTo>
                <a:lnTo>
                  <a:pt x="19227" y="9613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12844698" y="313333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1011" y="0"/>
                </a:moveTo>
                <a:lnTo>
                  <a:pt x="0" y="1011"/>
                </a:lnTo>
                <a:lnTo>
                  <a:pt x="6071" y="1011"/>
                </a:lnTo>
                <a:lnTo>
                  <a:pt x="1011" y="0"/>
                </a:lnTo>
                <a:close/>
              </a:path>
              <a:path w="6350" h="1269">
                <a:moveTo>
                  <a:pt x="5059" y="0"/>
                </a:moveTo>
                <a:lnTo>
                  <a:pt x="1011" y="0"/>
                </a:lnTo>
                <a:lnTo>
                  <a:pt x="6071" y="1011"/>
                </a:lnTo>
                <a:lnTo>
                  <a:pt x="5059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12845710" y="3133338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4047" y="0"/>
                </a:moveTo>
                <a:lnTo>
                  <a:pt x="0" y="0"/>
                </a:lnTo>
                <a:lnTo>
                  <a:pt x="5059" y="1011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12844698" y="313333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1011" y="0"/>
                </a:moveTo>
                <a:lnTo>
                  <a:pt x="607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12842675" y="31343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0119" y="0"/>
                </a:moveTo>
                <a:lnTo>
                  <a:pt x="0" y="0"/>
                </a:lnTo>
                <a:lnTo>
                  <a:pt x="11131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12842675" y="31343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0"/>
                </a:moveTo>
                <a:lnTo>
                  <a:pt x="11131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12841662" y="3135362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12840651" y="3135362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011" y="0"/>
                </a:moveTo>
                <a:lnTo>
                  <a:pt x="1416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12840651" y="3136374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4167" y="0"/>
                </a:moveTo>
                <a:lnTo>
                  <a:pt x="0" y="0"/>
                </a:lnTo>
                <a:lnTo>
                  <a:pt x="15179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12840651" y="3136374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0"/>
                </a:moveTo>
                <a:lnTo>
                  <a:pt x="15179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12839638" y="3137386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6191" y="0"/>
                </a:moveTo>
                <a:lnTo>
                  <a:pt x="0" y="0"/>
                </a:lnTo>
                <a:lnTo>
                  <a:pt x="17203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12839638" y="3137386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12839638" y="3138398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12838627" y="313839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011" y="0"/>
                </a:moveTo>
                <a:lnTo>
                  <a:pt x="1821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12838627" y="313941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12838627" y="313941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12838627" y="314042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12838627" y="314042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12838627" y="314143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8215" y="0"/>
                </a:moveTo>
                <a:lnTo>
                  <a:pt x="0" y="0"/>
                </a:lnTo>
                <a:lnTo>
                  <a:pt x="19227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12838627" y="314143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12838627" y="3144566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27" y="0"/>
                </a:lnTo>
              </a:path>
            </a:pathLst>
          </a:custGeom>
          <a:ln w="9172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12838627" y="3142445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12838627" y="3142445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12838627" y="3143457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8215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12838627" y="3143457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12838627" y="314446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12838627" y="314446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12838627" y="314548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12838627" y="314548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12838627" y="3146493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12838627" y="3146493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12839638" y="314750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6191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12839638" y="314750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0"/>
                </a:moveTo>
                <a:lnTo>
                  <a:pt x="16191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12839638" y="3149023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0" y="0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12840651" y="3148517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4167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12840651" y="3148517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0" y="0"/>
                </a:moveTo>
                <a:lnTo>
                  <a:pt x="1416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12840651" y="3149529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315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12840651" y="3149529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12842675" y="3150541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1131" y="0"/>
                </a:moveTo>
                <a:lnTo>
                  <a:pt x="0" y="0"/>
                </a:lnTo>
                <a:lnTo>
                  <a:pt x="10119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12842675" y="3150541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12844698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1011" y="1011"/>
                </a:lnTo>
                <a:lnTo>
                  <a:pt x="5059" y="1011"/>
                </a:lnTo>
                <a:lnTo>
                  <a:pt x="0" y="0"/>
                </a:lnTo>
                <a:close/>
              </a:path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12844698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12844698" y="3151553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505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12845710" y="315256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12952977" y="3127266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29346" y="14673"/>
                </a:moveTo>
                <a:lnTo>
                  <a:pt x="29346" y="6569"/>
                </a:lnTo>
                <a:lnTo>
                  <a:pt x="22776" y="0"/>
                </a:lnTo>
                <a:lnTo>
                  <a:pt x="14673" y="0"/>
                </a:lnTo>
                <a:lnTo>
                  <a:pt x="6569" y="0"/>
                </a:lnTo>
                <a:lnTo>
                  <a:pt x="0" y="6569"/>
                </a:lnTo>
                <a:lnTo>
                  <a:pt x="0" y="14673"/>
                </a:lnTo>
                <a:lnTo>
                  <a:pt x="0" y="22776"/>
                </a:lnTo>
                <a:lnTo>
                  <a:pt x="6569" y="29346"/>
                </a:lnTo>
                <a:lnTo>
                  <a:pt x="14673" y="29346"/>
                </a:lnTo>
                <a:lnTo>
                  <a:pt x="22776" y="29346"/>
                </a:lnTo>
                <a:lnTo>
                  <a:pt x="29346" y="22776"/>
                </a:lnTo>
                <a:lnTo>
                  <a:pt x="29346" y="14673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12962084" y="3128278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2023" y="0"/>
                </a:moveTo>
                <a:lnTo>
                  <a:pt x="0" y="1011"/>
                </a:lnTo>
                <a:lnTo>
                  <a:pt x="10119" y="1011"/>
                </a:lnTo>
                <a:lnTo>
                  <a:pt x="2023" y="0"/>
                </a:lnTo>
                <a:close/>
              </a:path>
              <a:path w="10159" h="1269">
                <a:moveTo>
                  <a:pt x="9107" y="0"/>
                </a:moveTo>
                <a:lnTo>
                  <a:pt x="2023" y="0"/>
                </a:lnTo>
                <a:lnTo>
                  <a:pt x="10119" y="1011"/>
                </a:lnTo>
                <a:lnTo>
                  <a:pt x="9107" y="0"/>
                </a:lnTo>
                <a:close/>
              </a:path>
            </a:pathLst>
          </a:custGeom>
          <a:solidFill>
            <a:srgbClr val="505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12964108" y="3128278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7083" y="0"/>
                </a:moveTo>
                <a:lnTo>
                  <a:pt x="0" y="0"/>
                </a:lnTo>
                <a:lnTo>
                  <a:pt x="8095" y="1011"/>
                </a:lnTo>
                <a:lnTo>
                  <a:pt x="708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12962084" y="3128278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2023" y="0"/>
                </a:moveTo>
                <a:lnTo>
                  <a:pt x="10119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12961073" y="3129290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2143" y="0"/>
                </a:moveTo>
                <a:lnTo>
                  <a:pt x="0" y="0"/>
                </a:lnTo>
                <a:lnTo>
                  <a:pt x="14167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12960060" y="312929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12959049" y="313030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7203" y="0"/>
                </a:moveTo>
                <a:lnTo>
                  <a:pt x="0" y="0"/>
                </a:lnTo>
                <a:lnTo>
                  <a:pt x="18215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12958036" y="313030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011" y="0"/>
                </a:moveTo>
                <a:lnTo>
                  <a:pt x="1922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12958036" y="3131314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19227" y="0"/>
                </a:moveTo>
                <a:lnTo>
                  <a:pt x="0" y="0"/>
                </a:lnTo>
                <a:lnTo>
                  <a:pt x="20239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12957025" y="3131314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1011" y="0"/>
                </a:moveTo>
                <a:lnTo>
                  <a:pt x="21250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12957025" y="3132326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21250" y="0"/>
                </a:moveTo>
                <a:lnTo>
                  <a:pt x="0" y="0"/>
                </a:lnTo>
                <a:lnTo>
                  <a:pt x="22262" y="1011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12956013" y="3132326"/>
            <a:ext cx="23495" cy="1270"/>
          </a:xfrm>
          <a:custGeom>
            <a:avLst/>
            <a:gdLst/>
            <a:ahLst/>
            <a:cxnLst/>
            <a:rect l="l" t="t" r="r" b="b"/>
            <a:pathLst>
              <a:path w="23495" h="1269">
                <a:moveTo>
                  <a:pt x="1011" y="0"/>
                </a:moveTo>
                <a:lnTo>
                  <a:pt x="23274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12956013" y="3133338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23274" y="0"/>
                </a:moveTo>
                <a:lnTo>
                  <a:pt x="0" y="0"/>
                </a:lnTo>
                <a:lnTo>
                  <a:pt x="24286" y="2023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12955001" y="3133338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1011" y="0"/>
                </a:moveTo>
                <a:lnTo>
                  <a:pt x="25298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12955001" y="3135362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25298" y="0"/>
                </a:moveTo>
                <a:lnTo>
                  <a:pt x="0" y="0"/>
                </a:lnTo>
                <a:lnTo>
                  <a:pt x="25298" y="1011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12953989" y="3135362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1011" y="0"/>
                </a:moveTo>
                <a:lnTo>
                  <a:pt x="26310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12952977" y="3139727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0" y="0"/>
                </a:moveTo>
                <a:lnTo>
                  <a:pt x="29346" y="0"/>
                </a:lnTo>
              </a:path>
            </a:pathLst>
          </a:custGeom>
          <a:ln w="10754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12953989" y="3136374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26310" y="0"/>
                </a:moveTo>
                <a:lnTo>
                  <a:pt x="0" y="0"/>
                </a:lnTo>
                <a:lnTo>
                  <a:pt x="27322" y="1011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12953989" y="3136374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0"/>
                </a:moveTo>
                <a:lnTo>
                  <a:pt x="27322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12953989" y="3137386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27322" y="0"/>
                </a:moveTo>
                <a:lnTo>
                  <a:pt x="0" y="0"/>
                </a:lnTo>
                <a:lnTo>
                  <a:pt x="27322" y="1011"/>
                </a:lnTo>
                <a:lnTo>
                  <a:pt x="27322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12952977" y="3137386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1011" y="0"/>
                </a:moveTo>
                <a:lnTo>
                  <a:pt x="28334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12952977" y="3138398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28334" y="0"/>
                </a:moveTo>
                <a:lnTo>
                  <a:pt x="0" y="0"/>
                </a:lnTo>
                <a:lnTo>
                  <a:pt x="29346" y="2023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12952977" y="3138398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0" y="0"/>
                </a:moveTo>
                <a:lnTo>
                  <a:pt x="29346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12952977" y="3140422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29346" y="0"/>
                </a:moveTo>
                <a:lnTo>
                  <a:pt x="0" y="0"/>
                </a:lnTo>
                <a:lnTo>
                  <a:pt x="29346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12952977" y="3140422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0" y="0"/>
                </a:moveTo>
                <a:lnTo>
                  <a:pt x="29346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12952977" y="3141434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29346" y="0"/>
                </a:moveTo>
                <a:lnTo>
                  <a:pt x="0" y="0"/>
                </a:lnTo>
                <a:lnTo>
                  <a:pt x="29346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12952977" y="3141434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0" y="0"/>
                </a:moveTo>
                <a:lnTo>
                  <a:pt x="29346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12952977" y="3142445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29346" y="0"/>
                </a:moveTo>
                <a:lnTo>
                  <a:pt x="0" y="0"/>
                </a:lnTo>
                <a:lnTo>
                  <a:pt x="29346" y="2023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12952977" y="3142445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0" y="0"/>
                </a:moveTo>
                <a:lnTo>
                  <a:pt x="29346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12952977" y="3148517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0" y="0"/>
                </a:moveTo>
                <a:lnTo>
                  <a:pt x="29346" y="0"/>
                </a:lnTo>
              </a:path>
            </a:pathLst>
          </a:custGeom>
          <a:ln w="936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12952977" y="3144469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29346" y="0"/>
                </a:moveTo>
                <a:lnTo>
                  <a:pt x="0" y="0"/>
                </a:lnTo>
                <a:lnTo>
                  <a:pt x="29346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12952977" y="3144469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0" y="0"/>
                </a:moveTo>
                <a:lnTo>
                  <a:pt x="29346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12952977" y="3145481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29346" y="0"/>
                </a:moveTo>
                <a:lnTo>
                  <a:pt x="0" y="0"/>
                </a:lnTo>
                <a:lnTo>
                  <a:pt x="28334" y="2023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12952977" y="314548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12952977" y="3147505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28334" y="0"/>
                </a:moveTo>
                <a:lnTo>
                  <a:pt x="0" y="0"/>
                </a:lnTo>
                <a:lnTo>
                  <a:pt x="28334" y="1011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12952977" y="3147505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0" y="0"/>
                </a:moveTo>
                <a:lnTo>
                  <a:pt x="28334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12953989" y="3148517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27322" y="0"/>
                </a:moveTo>
                <a:lnTo>
                  <a:pt x="0" y="0"/>
                </a:lnTo>
                <a:lnTo>
                  <a:pt x="26310" y="1011"/>
                </a:lnTo>
                <a:lnTo>
                  <a:pt x="27322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12953989" y="3148517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0" y="0"/>
                </a:moveTo>
                <a:lnTo>
                  <a:pt x="26310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12953989" y="314952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26310" y="0"/>
                </a:moveTo>
                <a:lnTo>
                  <a:pt x="0" y="0"/>
                </a:lnTo>
                <a:lnTo>
                  <a:pt x="26310" y="1011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12953989" y="314952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0" y="0"/>
                </a:moveTo>
                <a:lnTo>
                  <a:pt x="26310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12955001" y="3150541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5298" y="0"/>
                </a:moveTo>
                <a:lnTo>
                  <a:pt x="0" y="0"/>
                </a:lnTo>
                <a:lnTo>
                  <a:pt x="24286" y="2023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12955001" y="3150541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0" y="0"/>
                </a:moveTo>
                <a:lnTo>
                  <a:pt x="24286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12956013" y="3154083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 h="0">
                <a:moveTo>
                  <a:pt x="0" y="0"/>
                </a:moveTo>
                <a:lnTo>
                  <a:pt x="23274" y="0"/>
                </a:lnTo>
              </a:path>
            </a:pathLst>
          </a:custGeom>
          <a:ln w="430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12956013" y="3152565"/>
            <a:ext cx="23495" cy="1270"/>
          </a:xfrm>
          <a:custGeom>
            <a:avLst/>
            <a:gdLst/>
            <a:ahLst/>
            <a:cxnLst/>
            <a:rect l="l" t="t" r="r" b="b"/>
            <a:pathLst>
              <a:path w="23495" h="1269">
                <a:moveTo>
                  <a:pt x="23274" y="0"/>
                </a:moveTo>
                <a:lnTo>
                  <a:pt x="0" y="0"/>
                </a:lnTo>
                <a:lnTo>
                  <a:pt x="22262" y="1011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12956013" y="3152565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0"/>
                </a:moveTo>
                <a:lnTo>
                  <a:pt x="22262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12957025" y="3153577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21250" y="0"/>
                </a:moveTo>
                <a:lnTo>
                  <a:pt x="0" y="0"/>
                </a:lnTo>
                <a:lnTo>
                  <a:pt x="20239" y="1011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12957025" y="3153577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0" y="0"/>
                </a:moveTo>
                <a:lnTo>
                  <a:pt x="2023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12958036" y="3154589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8215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12958036" y="315458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12959049" y="3156107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0" y="0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12960060" y="3155601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3155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12960060" y="3155601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12962084" y="3156613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2023" y="1011"/>
                </a:lnTo>
                <a:lnTo>
                  <a:pt x="9107" y="1011"/>
                </a:lnTo>
                <a:lnTo>
                  <a:pt x="0" y="0"/>
                </a:lnTo>
                <a:close/>
              </a:path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9107" y="1011"/>
                </a:lnTo>
                <a:lnTo>
                  <a:pt x="10119" y="0"/>
                </a:lnTo>
                <a:close/>
              </a:path>
            </a:pathLst>
          </a:custGeom>
          <a:solidFill>
            <a:srgbClr val="505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12962084" y="3156613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9107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12962084" y="3156613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0" y="0"/>
                </a:moveTo>
                <a:lnTo>
                  <a:pt x="9107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12964108" y="3157625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13077448" y="313232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227" y="9613"/>
                </a:moveTo>
                <a:lnTo>
                  <a:pt x="19227" y="4303"/>
                </a:lnTo>
                <a:lnTo>
                  <a:pt x="14923" y="0"/>
                </a:lnTo>
                <a:lnTo>
                  <a:pt x="9613" y="0"/>
                </a:lnTo>
                <a:lnTo>
                  <a:pt x="4303" y="0"/>
                </a:lnTo>
                <a:lnTo>
                  <a:pt x="0" y="4303"/>
                </a:lnTo>
                <a:lnTo>
                  <a:pt x="0" y="9613"/>
                </a:lnTo>
                <a:lnTo>
                  <a:pt x="0" y="14923"/>
                </a:lnTo>
                <a:lnTo>
                  <a:pt x="4303" y="19227"/>
                </a:lnTo>
                <a:lnTo>
                  <a:pt x="9613" y="19227"/>
                </a:lnTo>
                <a:lnTo>
                  <a:pt x="14923" y="19227"/>
                </a:lnTo>
                <a:lnTo>
                  <a:pt x="19227" y="14923"/>
                </a:lnTo>
                <a:lnTo>
                  <a:pt x="19227" y="9613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13083519" y="313333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1011" y="0"/>
                </a:moveTo>
                <a:lnTo>
                  <a:pt x="0" y="1011"/>
                </a:lnTo>
                <a:lnTo>
                  <a:pt x="6071" y="1011"/>
                </a:lnTo>
                <a:lnTo>
                  <a:pt x="1011" y="0"/>
                </a:lnTo>
                <a:close/>
              </a:path>
              <a:path w="6350" h="1269">
                <a:moveTo>
                  <a:pt x="6071" y="0"/>
                </a:moveTo>
                <a:lnTo>
                  <a:pt x="1011" y="0"/>
                </a:lnTo>
                <a:lnTo>
                  <a:pt x="6071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13084531" y="3133338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5059" y="0"/>
                </a:moveTo>
                <a:lnTo>
                  <a:pt x="0" y="0"/>
                </a:lnTo>
                <a:lnTo>
                  <a:pt x="5059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13083519" y="313333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1011" y="0"/>
                </a:moveTo>
                <a:lnTo>
                  <a:pt x="607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13082506" y="31343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9107" y="0"/>
                </a:moveTo>
                <a:lnTo>
                  <a:pt x="0" y="0"/>
                </a:lnTo>
                <a:lnTo>
                  <a:pt x="10119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13081496" y="31343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1011" y="0"/>
                </a:moveTo>
                <a:lnTo>
                  <a:pt x="1113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13080483" y="3135362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3155" y="0"/>
                </a:moveTo>
                <a:lnTo>
                  <a:pt x="0" y="0"/>
                </a:lnTo>
                <a:lnTo>
                  <a:pt x="13155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13080483" y="3135362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13080483" y="3136374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13155" y="0"/>
                </a:moveTo>
                <a:lnTo>
                  <a:pt x="0" y="0"/>
                </a:lnTo>
                <a:lnTo>
                  <a:pt x="14167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13079471" y="3136374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13079471" y="313738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5179" y="0"/>
                </a:moveTo>
                <a:lnTo>
                  <a:pt x="0" y="0"/>
                </a:lnTo>
                <a:lnTo>
                  <a:pt x="16191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13078459" y="3137386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011" y="0"/>
                </a:moveTo>
                <a:lnTo>
                  <a:pt x="17203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13078459" y="3138398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13078459" y="3138398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13078459" y="313941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13077448" y="313941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011" y="0"/>
                </a:moveTo>
                <a:lnTo>
                  <a:pt x="1821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13077448" y="314042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8215" y="0"/>
                </a:moveTo>
                <a:lnTo>
                  <a:pt x="0" y="0"/>
                </a:lnTo>
                <a:lnTo>
                  <a:pt x="19227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13077448" y="314042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13077448" y="314143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13077448" y="314143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13077448" y="3144566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27" y="0"/>
                </a:lnTo>
              </a:path>
            </a:pathLst>
          </a:custGeom>
          <a:ln w="9172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13077448" y="3142445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13077448" y="3142445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13077448" y="3143457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13077448" y="3143457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13077448" y="3144469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8215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13077448" y="314446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13077448" y="314548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13077448" y="314548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13078459" y="3146493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13078459" y="3146493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13078459" y="314750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6191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13078459" y="314750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0"/>
                </a:moveTo>
                <a:lnTo>
                  <a:pt x="1619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13079471" y="31490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 h="0">
                <a:moveTo>
                  <a:pt x="0" y="0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13079471" y="3148517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4167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13079471" y="3148517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0" y="0"/>
                </a:moveTo>
                <a:lnTo>
                  <a:pt x="14167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13080483" y="3149529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3155" y="0"/>
                </a:moveTo>
                <a:lnTo>
                  <a:pt x="0" y="0"/>
                </a:lnTo>
                <a:lnTo>
                  <a:pt x="13155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13080483" y="3149529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13081496" y="3150541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11131" y="0"/>
                </a:moveTo>
                <a:lnTo>
                  <a:pt x="0" y="0"/>
                </a:lnTo>
                <a:lnTo>
                  <a:pt x="10119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13081496" y="3150541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13083519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1011" y="1011"/>
                </a:lnTo>
                <a:lnTo>
                  <a:pt x="6071" y="1011"/>
                </a:lnTo>
                <a:lnTo>
                  <a:pt x="0" y="0"/>
                </a:lnTo>
                <a:close/>
              </a:path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6071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13083519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6071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13083519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607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13084531" y="315256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13192810" y="3127266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29346" y="14673"/>
                </a:moveTo>
                <a:lnTo>
                  <a:pt x="29346" y="6569"/>
                </a:lnTo>
                <a:lnTo>
                  <a:pt x="22776" y="0"/>
                </a:lnTo>
                <a:lnTo>
                  <a:pt x="14673" y="0"/>
                </a:lnTo>
                <a:lnTo>
                  <a:pt x="6569" y="0"/>
                </a:lnTo>
                <a:lnTo>
                  <a:pt x="0" y="6569"/>
                </a:lnTo>
                <a:lnTo>
                  <a:pt x="0" y="14673"/>
                </a:lnTo>
                <a:lnTo>
                  <a:pt x="0" y="22776"/>
                </a:lnTo>
                <a:lnTo>
                  <a:pt x="6569" y="29346"/>
                </a:lnTo>
                <a:lnTo>
                  <a:pt x="14673" y="29346"/>
                </a:lnTo>
                <a:lnTo>
                  <a:pt x="22776" y="29346"/>
                </a:lnTo>
                <a:lnTo>
                  <a:pt x="29346" y="22776"/>
                </a:lnTo>
                <a:lnTo>
                  <a:pt x="29346" y="14673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13201918" y="3128278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1011" y="0"/>
                </a:moveTo>
                <a:lnTo>
                  <a:pt x="0" y="1011"/>
                </a:lnTo>
                <a:lnTo>
                  <a:pt x="9107" y="1011"/>
                </a:lnTo>
                <a:lnTo>
                  <a:pt x="1011" y="0"/>
                </a:lnTo>
                <a:close/>
              </a:path>
              <a:path w="9525" h="1269">
                <a:moveTo>
                  <a:pt x="8095" y="0"/>
                </a:moveTo>
                <a:lnTo>
                  <a:pt x="1011" y="0"/>
                </a:lnTo>
                <a:lnTo>
                  <a:pt x="9107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505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13202928" y="3128278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69">
                <a:moveTo>
                  <a:pt x="7083" y="0"/>
                </a:moveTo>
                <a:lnTo>
                  <a:pt x="0" y="0"/>
                </a:lnTo>
                <a:lnTo>
                  <a:pt x="8095" y="1011"/>
                </a:lnTo>
                <a:lnTo>
                  <a:pt x="708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13201918" y="3128278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1011" y="0"/>
                </a:moveTo>
                <a:lnTo>
                  <a:pt x="910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13200905" y="3129290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13198881" y="312929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2023" y="0"/>
                </a:moveTo>
                <a:lnTo>
                  <a:pt x="15179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13197870" y="313030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7203" y="0"/>
                </a:moveTo>
                <a:lnTo>
                  <a:pt x="0" y="0"/>
                </a:lnTo>
                <a:lnTo>
                  <a:pt x="18215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13196858" y="313030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011" y="0"/>
                </a:moveTo>
                <a:lnTo>
                  <a:pt x="1922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13196858" y="3131314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19" h="1269">
                <a:moveTo>
                  <a:pt x="19227" y="0"/>
                </a:moveTo>
                <a:lnTo>
                  <a:pt x="0" y="0"/>
                </a:lnTo>
                <a:lnTo>
                  <a:pt x="20239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13195845" y="3131314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1011" y="0"/>
                </a:moveTo>
                <a:lnTo>
                  <a:pt x="21250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13195845" y="3132326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21250" y="0"/>
                </a:moveTo>
                <a:lnTo>
                  <a:pt x="0" y="0"/>
                </a:lnTo>
                <a:lnTo>
                  <a:pt x="22262" y="1011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13194833" y="3132326"/>
            <a:ext cx="23495" cy="1270"/>
          </a:xfrm>
          <a:custGeom>
            <a:avLst/>
            <a:gdLst/>
            <a:ahLst/>
            <a:cxnLst/>
            <a:rect l="l" t="t" r="r" b="b"/>
            <a:pathLst>
              <a:path w="23494" h="1269">
                <a:moveTo>
                  <a:pt x="1011" y="0"/>
                </a:moveTo>
                <a:lnTo>
                  <a:pt x="23274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13194833" y="3133338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23274" y="0"/>
                </a:moveTo>
                <a:lnTo>
                  <a:pt x="0" y="0"/>
                </a:lnTo>
                <a:lnTo>
                  <a:pt x="24286" y="2023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13193822" y="3133338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1011" y="0"/>
                </a:moveTo>
                <a:lnTo>
                  <a:pt x="25298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13193822" y="3135362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69" h="1269">
                <a:moveTo>
                  <a:pt x="25298" y="0"/>
                </a:moveTo>
                <a:lnTo>
                  <a:pt x="0" y="0"/>
                </a:lnTo>
                <a:lnTo>
                  <a:pt x="26310" y="1011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13192810" y="3135362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1011" y="0"/>
                </a:moveTo>
                <a:lnTo>
                  <a:pt x="27322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13191797" y="3139727"/>
            <a:ext cx="29845" cy="0"/>
          </a:xfrm>
          <a:custGeom>
            <a:avLst/>
            <a:gdLst/>
            <a:ahLst/>
            <a:cxnLst/>
            <a:rect l="l" t="t" r="r" b="b"/>
            <a:pathLst>
              <a:path w="29844" h="0">
                <a:moveTo>
                  <a:pt x="0" y="0"/>
                </a:moveTo>
                <a:lnTo>
                  <a:pt x="29346" y="0"/>
                </a:lnTo>
              </a:path>
            </a:pathLst>
          </a:custGeom>
          <a:ln w="10754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13192810" y="3136374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27322" y="0"/>
                </a:moveTo>
                <a:lnTo>
                  <a:pt x="0" y="0"/>
                </a:lnTo>
                <a:lnTo>
                  <a:pt x="27322" y="1011"/>
                </a:lnTo>
                <a:lnTo>
                  <a:pt x="27322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13192810" y="3136374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0"/>
                </a:moveTo>
                <a:lnTo>
                  <a:pt x="27322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13192810" y="3137386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27322" y="0"/>
                </a:moveTo>
                <a:lnTo>
                  <a:pt x="0" y="0"/>
                </a:lnTo>
                <a:lnTo>
                  <a:pt x="28334" y="1011"/>
                </a:lnTo>
                <a:lnTo>
                  <a:pt x="27322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13191797" y="3137386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4" h="1269">
                <a:moveTo>
                  <a:pt x="1011" y="0"/>
                </a:moveTo>
                <a:lnTo>
                  <a:pt x="29346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13191797" y="3138398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4" h="2539">
                <a:moveTo>
                  <a:pt x="29346" y="0"/>
                </a:moveTo>
                <a:lnTo>
                  <a:pt x="0" y="0"/>
                </a:lnTo>
                <a:lnTo>
                  <a:pt x="29346" y="2023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13191797" y="3138398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4" h="2539">
                <a:moveTo>
                  <a:pt x="0" y="0"/>
                </a:moveTo>
                <a:lnTo>
                  <a:pt x="29346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13191797" y="3140422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4" h="1269">
                <a:moveTo>
                  <a:pt x="29346" y="0"/>
                </a:moveTo>
                <a:lnTo>
                  <a:pt x="0" y="0"/>
                </a:lnTo>
                <a:lnTo>
                  <a:pt x="29346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13191797" y="3140422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4" h="1269">
                <a:moveTo>
                  <a:pt x="0" y="0"/>
                </a:moveTo>
                <a:lnTo>
                  <a:pt x="29346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13191797" y="3141434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4" h="1269">
                <a:moveTo>
                  <a:pt x="29346" y="0"/>
                </a:moveTo>
                <a:lnTo>
                  <a:pt x="0" y="0"/>
                </a:lnTo>
                <a:lnTo>
                  <a:pt x="29346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13191797" y="3141434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4" h="1269">
                <a:moveTo>
                  <a:pt x="0" y="0"/>
                </a:moveTo>
                <a:lnTo>
                  <a:pt x="29346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13191797" y="3142445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4" h="2539">
                <a:moveTo>
                  <a:pt x="29346" y="0"/>
                </a:moveTo>
                <a:lnTo>
                  <a:pt x="0" y="0"/>
                </a:lnTo>
                <a:lnTo>
                  <a:pt x="29346" y="2023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13191797" y="3142445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4" h="2539">
                <a:moveTo>
                  <a:pt x="0" y="0"/>
                </a:moveTo>
                <a:lnTo>
                  <a:pt x="29346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13191797" y="3148517"/>
            <a:ext cx="29845" cy="0"/>
          </a:xfrm>
          <a:custGeom>
            <a:avLst/>
            <a:gdLst/>
            <a:ahLst/>
            <a:cxnLst/>
            <a:rect l="l" t="t" r="r" b="b"/>
            <a:pathLst>
              <a:path w="29844" h="0">
                <a:moveTo>
                  <a:pt x="0" y="0"/>
                </a:moveTo>
                <a:lnTo>
                  <a:pt x="29346" y="0"/>
                </a:lnTo>
              </a:path>
            </a:pathLst>
          </a:custGeom>
          <a:ln w="936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13191797" y="3144469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4" h="1269">
                <a:moveTo>
                  <a:pt x="29346" y="0"/>
                </a:moveTo>
                <a:lnTo>
                  <a:pt x="0" y="0"/>
                </a:lnTo>
                <a:lnTo>
                  <a:pt x="29346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13191797" y="3144469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4" h="1269">
                <a:moveTo>
                  <a:pt x="0" y="0"/>
                </a:moveTo>
                <a:lnTo>
                  <a:pt x="29346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13191797" y="3145481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4" h="2539">
                <a:moveTo>
                  <a:pt x="29346" y="0"/>
                </a:moveTo>
                <a:lnTo>
                  <a:pt x="0" y="0"/>
                </a:lnTo>
                <a:lnTo>
                  <a:pt x="29346" y="2023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13191797" y="3145481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4" h="2539">
                <a:moveTo>
                  <a:pt x="0" y="0"/>
                </a:moveTo>
                <a:lnTo>
                  <a:pt x="29346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13191797" y="3147505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4" h="1269">
                <a:moveTo>
                  <a:pt x="29346" y="0"/>
                </a:moveTo>
                <a:lnTo>
                  <a:pt x="0" y="0"/>
                </a:lnTo>
                <a:lnTo>
                  <a:pt x="28334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13191797" y="3147505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0" y="0"/>
                </a:moveTo>
                <a:lnTo>
                  <a:pt x="28334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13192810" y="3148517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27322" y="0"/>
                </a:moveTo>
                <a:lnTo>
                  <a:pt x="0" y="0"/>
                </a:lnTo>
                <a:lnTo>
                  <a:pt x="27322" y="1011"/>
                </a:lnTo>
                <a:lnTo>
                  <a:pt x="27322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13192810" y="3148517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0"/>
                </a:moveTo>
                <a:lnTo>
                  <a:pt x="27322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13192810" y="3149529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27322" y="0"/>
                </a:moveTo>
                <a:lnTo>
                  <a:pt x="0" y="0"/>
                </a:lnTo>
                <a:lnTo>
                  <a:pt x="26310" y="1011"/>
                </a:lnTo>
                <a:lnTo>
                  <a:pt x="27322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13192810" y="314952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69" h="1269">
                <a:moveTo>
                  <a:pt x="0" y="0"/>
                </a:moveTo>
                <a:lnTo>
                  <a:pt x="26310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13193822" y="3150541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5298" y="0"/>
                </a:moveTo>
                <a:lnTo>
                  <a:pt x="0" y="0"/>
                </a:lnTo>
                <a:lnTo>
                  <a:pt x="24286" y="2023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13193822" y="3150541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0" y="0"/>
                </a:moveTo>
                <a:lnTo>
                  <a:pt x="24286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13194833" y="3154083"/>
            <a:ext cx="23495" cy="0"/>
          </a:xfrm>
          <a:custGeom>
            <a:avLst/>
            <a:gdLst/>
            <a:ahLst/>
            <a:cxnLst/>
            <a:rect l="l" t="t" r="r" b="b"/>
            <a:pathLst>
              <a:path w="23494" h="0">
                <a:moveTo>
                  <a:pt x="0" y="0"/>
                </a:moveTo>
                <a:lnTo>
                  <a:pt x="23274" y="0"/>
                </a:lnTo>
              </a:path>
            </a:pathLst>
          </a:custGeom>
          <a:ln w="430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13194833" y="3152565"/>
            <a:ext cx="23495" cy="1270"/>
          </a:xfrm>
          <a:custGeom>
            <a:avLst/>
            <a:gdLst/>
            <a:ahLst/>
            <a:cxnLst/>
            <a:rect l="l" t="t" r="r" b="b"/>
            <a:pathLst>
              <a:path w="23494" h="1269">
                <a:moveTo>
                  <a:pt x="23274" y="0"/>
                </a:moveTo>
                <a:lnTo>
                  <a:pt x="0" y="0"/>
                </a:lnTo>
                <a:lnTo>
                  <a:pt x="22262" y="1011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13194833" y="3152565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0"/>
                </a:moveTo>
                <a:lnTo>
                  <a:pt x="22262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13195845" y="3153577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21250" y="0"/>
                </a:moveTo>
                <a:lnTo>
                  <a:pt x="0" y="0"/>
                </a:lnTo>
                <a:lnTo>
                  <a:pt x="20239" y="1011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13195845" y="3153577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19" h="1269">
                <a:moveTo>
                  <a:pt x="0" y="0"/>
                </a:moveTo>
                <a:lnTo>
                  <a:pt x="2023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13196858" y="3154589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8215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13196858" y="315458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13197870" y="3156107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 h="0">
                <a:moveTo>
                  <a:pt x="0" y="0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13198881" y="3155601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4167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13198881" y="3155601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0" y="0"/>
                </a:moveTo>
                <a:lnTo>
                  <a:pt x="14167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13201918" y="3156613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0" y="0"/>
                </a:moveTo>
                <a:lnTo>
                  <a:pt x="1011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  <a:path w="9525" h="1269">
                <a:moveTo>
                  <a:pt x="9107" y="0"/>
                </a:moveTo>
                <a:lnTo>
                  <a:pt x="0" y="0"/>
                </a:lnTo>
                <a:lnTo>
                  <a:pt x="8095" y="1011"/>
                </a:lnTo>
                <a:lnTo>
                  <a:pt x="9107" y="0"/>
                </a:lnTo>
                <a:close/>
              </a:path>
            </a:pathLst>
          </a:custGeom>
          <a:solidFill>
            <a:srgbClr val="505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13201918" y="3156613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9107" y="0"/>
                </a:moveTo>
                <a:lnTo>
                  <a:pt x="0" y="0"/>
                </a:lnTo>
                <a:lnTo>
                  <a:pt x="8095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13201918" y="3156613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69">
                <a:moveTo>
                  <a:pt x="0" y="0"/>
                </a:moveTo>
                <a:lnTo>
                  <a:pt x="809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13202928" y="3157625"/>
            <a:ext cx="7620" cy="0"/>
          </a:xfrm>
          <a:custGeom>
            <a:avLst/>
            <a:gdLst/>
            <a:ahLst/>
            <a:cxnLst/>
            <a:rect l="l" t="t" r="r" b="b"/>
            <a:pathLst>
              <a:path w="7619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13317280" y="313232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227" y="9613"/>
                </a:moveTo>
                <a:lnTo>
                  <a:pt x="19227" y="4303"/>
                </a:lnTo>
                <a:lnTo>
                  <a:pt x="14923" y="0"/>
                </a:lnTo>
                <a:lnTo>
                  <a:pt x="9613" y="0"/>
                </a:lnTo>
                <a:lnTo>
                  <a:pt x="4303" y="0"/>
                </a:lnTo>
                <a:lnTo>
                  <a:pt x="0" y="4303"/>
                </a:lnTo>
                <a:lnTo>
                  <a:pt x="0" y="9613"/>
                </a:lnTo>
                <a:lnTo>
                  <a:pt x="0" y="14923"/>
                </a:lnTo>
                <a:lnTo>
                  <a:pt x="4303" y="19227"/>
                </a:lnTo>
                <a:lnTo>
                  <a:pt x="9613" y="19227"/>
                </a:lnTo>
                <a:lnTo>
                  <a:pt x="14923" y="19227"/>
                </a:lnTo>
                <a:lnTo>
                  <a:pt x="19227" y="14923"/>
                </a:lnTo>
                <a:lnTo>
                  <a:pt x="19227" y="9613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13323351" y="313333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1011" y="0"/>
                </a:moveTo>
                <a:lnTo>
                  <a:pt x="0" y="1011"/>
                </a:lnTo>
                <a:lnTo>
                  <a:pt x="6071" y="1011"/>
                </a:lnTo>
                <a:lnTo>
                  <a:pt x="1011" y="0"/>
                </a:lnTo>
                <a:close/>
              </a:path>
              <a:path w="6350" h="1269">
                <a:moveTo>
                  <a:pt x="5059" y="0"/>
                </a:moveTo>
                <a:lnTo>
                  <a:pt x="1011" y="0"/>
                </a:lnTo>
                <a:lnTo>
                  <a:pt x="6071" y="1011"/>
                </a:lnTo>
                <a:lnTo>
                  <a:pt x="5059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13324363" y="3133338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4047" y="0"/>
                </a:moveTo>
                <a:lnTo>
                  <a:pt x="0" y="0"/>
                </a:lnTo>
                <a:lnTo>
                  <a:pt x="5059" y="1011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13323351" y="313333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1011" y="0"/>
                </a:moveTo>
                <a:lnTo>
                  <a:pt x="607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13321327" y="31343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9107" y="0"/>
                </a:moveTo>
                <a:lnTo>
                  <a:pt x="0" y="0"/>
                </a:lnTo>
                <a:lnTo>
                  <a:pt x="10119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13320315" y="31343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1011" y="0"/>
                </a:moveTo>
                <a:lnTo>
                  <a:pt x="1113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13319303" y="3135362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3155" y="0"/>
                </a:moveTo>
                <a:lnTo>
                  <a:pt x="0" y="0"/>
                </a:lnTo>
                <a:lnTo>
                  <a:pt x="13155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13319303" y="3135362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13319303" y="3136374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13155" y="0"/>
                </a:moveTo>
                <a:lnTo>
                  <a:pt x="0" y="0"/>
                </a:lnTo>
                <a:lnTo>
                  <a:pt x="14167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13318292" y="3136374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13318292" y="313738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6191" y="0"/>
                </a:moveTo>
                <a:lnTo>
                  <a:pt x="0" y="0"/>
                </a:lnTo>
                <a:lnTo>
                  <a:pt x="16191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13317280" y="3137386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011" y="0"/>
                </a:moveTo>
                <a:lnTo>
                  <a:pt x="17203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13317280" y="3138398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13317280" y="3138398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13317280" y="313941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7203" y="0"/>
                </a:moveTo>
                <a:lnTo>
                  <a:pt x="0" y="0"/>
                </a:lnTo>
                <a:lnTo>
                  <a:pt x="18215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13317280" y="313941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13317280" y="314042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13316267" y="314042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011" y="0"/>
                </a:moveTo>
                <a:lnTo>
                  <a:pt x="1922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13316267" y="314143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13316267" y="314143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13316267" y="3144566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27" y="0"/>
                </a:lnTo>
              </a:path>
            </a:pathLst>
          </a:custGeom>
          <a:ln w="9172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13316267" y="3142445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13316267" y="3142445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13316267" y="3143457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13316267" y="3143457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13316267" y="3144469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13316267" y="3144469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13317280" y="314548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7203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13317280" y="3145481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13317280" y="3146493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13317280" y="3146493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13317280" y="314750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13317280" y="314750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13318292" y="3149023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0" y="0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13318292" y="3148517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4167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13318292" y="3148517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0" y="0"/>
                </a:moveTo>
                <a:lnTo>
                  <a:pt x="14167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13319303" y="3149529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3155" y="0"/>
                </a:moveTo>
                <a:lnTo>
                  <a:pt x="0" y="0"/>
                </a:lnTo>
                <a:lnTo>
                  <a:pt x="13155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13319303" y="3149529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13320315" y="3150541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11131" y="0"/>
                </a:moveTo>
                <a:lnTo>
                  <a:pt x="0" y="0"/>
                </a:lnTo>
                <a:lnTo>
                  <a:pt x="10119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13320315" y="3150541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13323351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1011" y="1011"/>
                </a:lnTo>
                <a:lnTo>
                  <a:pt x="5059" y="1011"/>
                </a:lnTo>
                <a:lnTo>
                  <a:pt x="0" y="0"/>
                </a:lnTo>
                <a:close/>
              </a:path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13323351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13323351" y="3151553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0"/>
                </a:moveTo>
                <a:lnTo>
                  <a:pt x="505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13324363" y="3152565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13431629" y="3127266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29346" y="14673"/>
                </a:moveTo>
                <a:lnTo>
                  <a:pt x="29346" y="6569"/>
                </a:lnTo>
                <a:lnTo>
                  <a:pt x="22776" y="0"/>
                </a:lnTo>
                <a:lnTo>
                  <a:pt x="14673" y="0"/>
                </a:lnTo>
                <a:lnTo>
                  <a:pt x="6569" y="0"/>
                </a:lnTo>
                <a:lnTo>
                  <a:pt x="0" y="6569"/>
                </a:lnTo>
                <a:lnTo>
                  <a:pt x="0" y="14673"/>
                </a:lnTo>
                <a:lnTo>
                  <a:pt x="0" y="22776"/>
                </a:lnTo>
                <a:lnTo>
                  <a:pt x="6569" y="29346"/>
                </a:lnTo>
                <a:lnTo>
                  <a:pt x="14673" y="29346"/>
                </a:lnTo>
                <a:lnTo>
                  <a:pt x="22776" y="29346"/>
                </a:lnTo>
                <a:lnTo>
                  <a:pt x="29346" y="22776"/>
                </a:lnTo>
                <a:lnTo>
                  <a:pt x="29346" y="14673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13440737" y="3128278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2023" y="0"/>
                </a:moveTo>
                <a:lnTo>
                  <a:pt x="0" y="1011"/>
                </a:lnTo>
                <a:lnTo>
                  <a:pt x="9107" y="1011"/>
                </a:lnTo>
                <a:lnTo>
                  <a:pt x="2023" y="0"/>
                </a:lnTo>
                <a:close/>
              </a:path>
              <a:path w="9525" h="1269">
                <a:moveTo>
                  <a:pt x="8095" y="0"/>
                </a:moveTo>
                <a:lnTo>
                  <a:pt x="2023" y="0"/>
                </a:lnTo>
                <a:lnTo>
                  <a:pt x="9107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505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13442762" y="3128278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6071" y="0"/>
                </a:moveTo>
                <a:lnTo>
                  <a:pt x="0" y="0"/>
                </a:lnTo>
                <a:lnTo>
                  <a:pt x="7083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13440737" y="3128278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2023" y="0"/>
                </a:moveTo>
                <a:lnTo>
                  <a:pt x="9107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13439725" y="3129290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13437702" y="312929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2023" y="0"/>
                </a:moveTo>
                <a:lnTo>
                  <a:pt x="15179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13436689" y="313030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7203" y="0"/>
                </a:moveTo>
                <a:lnTo>
                  <a:pt x="0" y="0"/>
                </a:lnTo>
                <a:lnTo>
                  <a:pt x="18215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13435677" y="313030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011" y="0"/>
                </a:moveTo>
                <a:lnTo>
                  <a:pt x="1922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13435677" y="3131314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19" h="1269">
                <a:moveTo>
                  <a:pt x="19227" y="0"/>
                </a:moveTo>
                <a:lnTo>
                  <a:pt x="0" y="0"/>
                </a:lnTo>
                <a:lnTo>
                  <a:pt x="20239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13434666" y="3131314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1011" y="0"/>
                </a:moveTo>
                <a:lnTo>
                  <a:pt x="21250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13434666" y="3132326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21250" y="0"/>
                </a:moveTo>
                <a:lnTo>
                  <a:pt x="0" y="0"/>
                </a:lnTo>
                <a:lnTo>
                  <a:pt x="22262" y="1011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13433654" y="3132326"/>
            <a:ext cx="23495" cy="1270"/>
          </a:xfrm>
          <a:custGeom>
            <a:avLst/>
            <a:gdLst/>
            <a:ahLst/>
            <a:cxnLst/>
            <a:rect l="l" t="t" r="r" b="b"/>
            <a:pathLst>
              <a:path w="23494" h="1269">
                <a:moveTo>
                  <a:pt x="1011" y="0"/>
                </a:moveTo>
                <a:lnTo>
                  <a:pt x="23274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13433654" y="3133338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23274" y="0"/>
                </a:moveTo>
                <a:lnTo>
                  <a:pt x="0" y="0"/>
                </a:lnTo>
                <a:lnTo>
                  <a:pt x="24286" y="2023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13432642" y="3133338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1011" y="0"/>
                </a:moveTo>
                <a:lnTo>
                  <a:pt x="25298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13432642" y="3135362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69" h="1269">
                <a:moveTo>
                  <a:pt x="25298" y="0"/>
                </a:moveTo>
                <a:lnTo>
                  <a:pt x="0" y="0"/>
                </a:lnTo>
                <a:lnTo>
                  <a:pt x="26310" y="1011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13432642" y="3135362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69" h="1269">
                <a:moveTo>
                  <a:pt x="0" y="0"/>
                </a:moveTo>
                <a:lnTo>
                  <a:pt x="26310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13430618" y="3139727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 h="0">
                <a:moveTo>
                  <a:pt x="0" y="0"/>
                </a:moveTo>
                <a:lnTo>
                  <a:pt x="30358" y="0"/>
                </a:lnTo>
              </a:path>
            </a:pathLst>
          </a:custGeom>
          <a:ln w="10754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13432642" y="3136374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69" h="1269">
                <a:moveTo>
                  <a:pt x="26310" y="0"/>
                </a:moveTo>
                <a:lnTo>
                  <a:pt x="0" y="0"/>
                </a:lnTo>
                <a:lnTo>
                  <a:pt x="26310" y="1011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13431629" y="3136374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1011" y="0"/>
                </a:moveTo>
                <a:lnTo>
                  <a:pt x="27322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13431629" y="3137386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27322" y="0"/>
                </a:moveTo>
                <a:lnTo>
                  <a:pt x="0" y="0"/>
                </a:lnTo>
                <a:lnTo>
                  <a:pt x="28334" y="1011"/>
                </a:lnTo>
                <a:lnTo>
                  <a:pt x="27322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13431629" y="3137386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0" y="0"/>
                </a:moveTo>
                <a:lnTo>
                  <a:pt x="28334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13431629" y="313839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28334" y="0"/>
                </a:moveTo>
                <a:lnTo>
                  <a:pt x="0" y="0"/>
                </a:lnTo>
                <a:lnTo>
                  <a:pt x="28334" y="2023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13430618" y="3138398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4" h="2539">
                <a:moveTo>
                  <a:pt x="1011" y="0"/>
                </a:moveTo>
                <a:lnTo>
                  <a:pt x="29346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13430618" y="3140422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4" h="1269">
                <a:moveTo>
                  <a:pt x="29346" y="0"/>
                </a:moveTo>
                <a:lnTo>
                  <a:pt x="0" y="0"/>
                </a:lnTo>
                <a:lnTo>
                  <a:pt x="29346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13430618" y="3140422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4" h="1269">
                <a:moveTo>
                  <a:pt x="0" y="0"/>
                </a:moveTo>
                <a:lnTo>
                  <a:pt x="29346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13430618" y="3141434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69">
                <a:moveTo>
                  <a:pt x="29346" y="0"/>
                </a:moveTo>
                <a:lnTo>
                  <a:pt x="0" y="0"/>
                </a:lnTo>
                <a:lnTo>
                  <a:pt x="30358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13430618" y="3141434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80" h="1269">
                <a:moveTo>
                  <a:pt x="0" y="0"/>
                </a:moveTo>
                <a:lnTo>
                  <a:pt x="30358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13430618" y="3142445"/>
            <a:ext cx="30480" cy="2540"/>
          </a:xfrm>
          <a:custGeom>
            <a:avLst/>
            <a:gdLst/>
            <a:ahLst/>
            <a:cxnLst/>
            <a:rect l="l" t="t" r="r" b="b"/>
            <a:pathLst>
              <a:path w="30480" h="2539">
                <a:moveTo>
                  <a:pt x="30358" y="0"/>
                </a:moveTo>
                <a:lnTo>
                  <a:pt x="0" y="0"/>
                </a:lnTo>
                <a:lnTo>
                  <a:pt x="29346" y="2023"/>
                </a:lnTo>
                <a:lnTo>
                  <a:pt x="30358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13430618" y="3142445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4" h="2539">
                <a:moveTo>
                  <a:pt x="0" y="0"/>
                </a:moveTo>
                <a:lnTo>
                  <a:pt x="29346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13430618" y="3148517"/>
            <a:ext cx="29845" cy="0"/>
          </a:xfrm>
          <a:custGeom>
            <a:avLst/>
            <a:gdLst/>
            <a:ahLst/>
            <a:cxnLst/>
            <a:rect l="l" t="t" r="r" b="b"/>
            <a:pathLst>
              <a:path w="29844" h="0">
                <a:moveTo>
                  <a:pt x="0" y="0"/>
                </a:moveTo>
                <a:lnTo>
                  <a:pt x="29346" y="0"/>
                </a:lnTo>
              </a:path>
            </a:pathLst>
          </a:custGeom>
          <a:ln w="936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13430618" y="3144469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4" h="1269">
                <a:moveTo>
                  <a:pt x="29346" y="0"/>
                </a:moveTo>
                <a:lnTo>
                  <a:pt x="0" y="0"/>
                </a:lnTo>
                <a:lnTo>
                  <a:pt x="29346" y="1011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13430618" y="3144469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4" h="1269">
                <a:moveTo>
                  <a:pt x="0" y="0"/>
                </a:moveTo>
                <a:lnTo>
                  <a:pt x="29346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13430618" y="3145481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4" h="2539">
                <a:moveTo>
                  <a:pt x="29346" y="0"/>
                </a:moveTo>
                <a:lnTo>
                  <a:pt x="0" y="0"/>
                </a:lnTo>
                <a:lnTo>
                  <a:pt x="29346" y="2023"/>
                </a:lnTo>
                <a:lnTo>
                  <a:pt x="29346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13430618" y="3145481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4" h="2539">
                <a:moveTo>
                  <a:pt x="0" y="0"/>
                </a:moveTo>
                <a:lnTo>
                  <a:pt x="29346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13431629" y="3147505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28334" y="0"/>
                </a:moveTo>
                <a:lnTo>
                  <a:pt x="0" y="0"/>
                </a:lnTo>
                <a:lnTo>
                  <a:pt x="27322" y="1011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13431629" y="3147505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0"/>
                </a:moveTo>
                <a:lnTo>
                  <a:pt x="27322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13431629" y="3148517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27322" y="0"/>
                </a:moveTo>
                <a:lnTo>
                  <a:pt x="0" y="0"/>
                </a:lnTo>
                <a:lnTo>
                  <a:pt x="27322" y="1011"/>
                </a:lnTo>
                <a:lnTo>
                  <a:pt x="27322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13431629" y="3148517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69">
                <a:moveTo>
                  <a:pt x="0" y="0"/>
                </a:moveTo>
                <a:lnTo>
                  <a:pt x="27322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13432642" y="314952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69" h="1269">
                <a:moveTo>
                  <a:pt x="26310" y="0"/>
                </a:moveTo>
                <a:lnTo>
                  <a:pt x="0" y="0"/>
                </a:lnTo>
                <a:lnTo>
                  <a:pt x="25298" y="1011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13432642" y="314952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0"/>
                </a:moveTo>
                <a:lnTo>
                  <a:pt x="25298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13432642" y="3150541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5298" y="0"/>
                </a:moveTo>
                <a:lnTo>
                  <a:pt x="0" y="0"/>
                </a:lnTo>
                <a:lnTo>
                  <a:pt x="24286" y="2023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13432642" y="3150541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0" y="0"/>
                </a:moveTo>
                <a:lnTo>
                  <a:pt x="24286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13433654" y="3154083"/>
            <a:ext cx="23495" cy="0"/>
          </a:xfrm>
          <a:custGeom>
            <a:avLst/>
            <a:gdLst/>
            <a:ahLst/>
            <a:cxnLst/>
            <a:rect l="l" t="t" r="r" b="b"/>
            <a:pathLst>
              <a:path w="23494" h="0">
                <a:moveTo>
                  <a:pt x="0" y="0"/>
                </a:moveTo>
                <a:lnTo>
                  <a:pt x="23274" y="0"/>
                </a:lnTo>
              </a:path>
            </a:pathLst>
          </a:custGeom>
          <a:ln w="430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13433654" y="3152565"/>
            <a:ext cx="23495" cy="1270"/>
          </a:xfrm>
          <a:custGeom>
            <a:avLst/>
            <a:gdLst/>
            <a:ahLst/>
            <a:cxnLst/>
            <a:rect l="l" t="t" r="r" b="b"/>
            <a:pathLst>
              <a:path w="23494" h="1269">
                <a:moveTo>
                  <a:pt x="23274" y="0"/>
                </a:moveTo>
                <a:lnTo>
                  <a:pt x="0" y="0"/>
                </a:lnTo>
                <a:lnTo>
                  <a:pt x="22262" y="1011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13433654" y="3152565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0"/>
                </a:moveTo>
                <a:lnTo>
                  <a:pt x="22262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13434666" y="3153577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21250" y="0"/>
                </a:moveTo>
                <a:lnTo>
                  <a:pt x="0" y="0"/>
                </a:lnTo>
                <a:lnTo>
                  <a:pt x="20239" y="1011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13434666" y="3153577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19" h="1269">
                <a:moveTo>
                  <a:pt x="0" y="0"/>
                </a:moveTo>
                <a:lnTo>
                  <a:pt x="2023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13435677" y="3154589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8215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13435677" y="315458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13436689" y="3156107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 h="0">
                <a:moveTo>
                  <a:pt x="0" y="0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13437702" y="3155601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4167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13437702" y="3155601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0" y="0"/>
                </a:moveTo>
                <a:lnTo>
                  <a:pt x="14167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13440737" y="3156613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0" y="0"/>
                </a:moveTo>
                <a:lnTo>
                  <a:pt x="2023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  <a:path w="9525" h="1269">
                <a:moveTo>
                  <a:pt x="9107" y="0"/>
                </a:moveTo>
                <a:lnTo>
                  <a:pt x="0" y="0"/>
                </a:lnTo>
                <a:lnTo>
                  <a:pt x="8095" y="1011"/>
                </a:lnTo>
                <a:lnTo>
                  <a:pt x="9107" y="0"/>
                </a:lnTo>
                <a:close/>
              </a:path>
            </a:pathLst>
          </a:custGeom>
          <a:solidFill>
            <a:srgbClr val="505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13440737" y="3156613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9107" y="0"/>
                </a:moveTo>
                <a:lnTo>
                  <a:pt x="0" y="0"/>
                </a:lnTo>
                <a:lnTo>
                  <a:pt x="8095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13440737" y="3156613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69">
                <a:moveTo>
                  <a:pt x="0" y="0"/>
                </a:moveTo>
                <a:lnTo>
                  <a:pt x="8095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13442762" y="3157625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1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13556101" y="313232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227" y="9613"/>
                </a:moveTo>
                <a:lnTo>
                  <a:pt x="19227" y="4303"/>
                </a:lnTo>
                <a:lnTo>
                  <a:pt x="14923" y="0"/>
                </a:lnTo>
                <a:lnTo>
                  <a:pt x="9613" y="0"/>
                </a:lnTo>
                <a:lnTo>
                  <a:pt x="4303" y="0"/>
                </a:lnTo>
                <a:lnTo>
                  <a:pt x="0" y="4303"/>
                </a:lnTo>
                <a:lnTo>
                  <a:pt x="0" y="9613"/>
                </a:lnTo>
                <a:lnTo>
                  <a:pt x="0" y="14923"/>
                </a:lnTo>
                <a:lnTo>
                  <a:pt x="4303" y="19227"/>
                </a:lnTo>
                <a:lnTo>
                  <a:pt x="9613" y="19227"/>
                </a:lnTo>
                <a:lnTo>
                  <a:pt x="14923" y="19227"/>
                </a:lnTo>
                <a:lnTo>
                  <a:pt x="19227" y="14923"/>
                </a:lnTo>
                <a:lnTo>
                  <a:pt x="19227" y="9613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13562172" y="313333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1011" y="0"/>
                </a:moveTo>
                <a:lnTo>
                  <a:pt x="0" y="1011"/>
                </a:lnTo>
                <a:lnTo>
                  <a:pt x="6071" y="1011"/>
                </a:lnTo>
                <a:lnTo>
                  <a:pt x="1011" y="0"/>
                </a:lnTo>
                <a:close/>
              </a:path>
              <a:path w="6350" h="1269">
                <a:moveTo>
                  <a:pt x="5059" y="0"/>
                </a:moveTo>
                <a:lnTo>
                  <a:pt x="1011" y="0"/>
                </a:lnTo>
                <a:lnTo>
                  <a:pt x="6071" y="1011"/>
                </a:lnTo>
                <a:lnTo>
                  <a:pt x="5059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13563184" y="3133338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4047" y="0"/>
                </a:moveTo>
                <a:lnTo>
                  <a:pt x="0" y="0"/>
                </a:lnTo>
                <a:lnTo>
                  <a:pt x="5059" y="1011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13562172" y="313333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1011" y="0"/>
                </a:moveTo>
                <a:lnTo>
                  <a:pt x="607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13560149" y="31343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9107" y="0"/>
                </a:moveTo>
                <a:lnTo>
                  <a:pt x="0" y="0"/>
                </a:lnTo>
                <a:lnTo>
                  <a:pt x="10119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13559136" y="31343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1011" y="0"/>
                </a:moveTo>
                <a:lnTo>
                  <a:pt x="1113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13559136" y="3135362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13558124" y="3135362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1011" y="0"/>
                </a:moveTo>
                <a:lnTo>
                  <a:pt x="1416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13558124" y="3136374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14167" y="0"/>
                </a:moveTo>
                <a:lnTo>
                  <a:pt x="0" y="0"/>
                </a:lnTo>
                <a:lnTo>
                  <a:pt x="14167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13557112" y="3136374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13557112" y="313738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6191" y="0"/>
                </a:moveTo>
                <a:lnTo>
                  <a:pt x="0" y="0"/>
                </a:lnTo>
                <a:lnTo>
                  <a:pt x="16191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13556101" y="3137386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011" y="0"/>
                </a:moveTo>
                <a:lnTo>
                  <a:pt x="17203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13556101" y="313839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7203" y="0"/>
                </a:moveTo>
                <a:lnTo>
                  <a:pt x="0" y="0"/>
                </a:lnTo>
                <a:lnTo>
                  <a:pt x="18215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13556101" y="313839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13556101" y="313941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13556101" y="313941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13556101" y="314042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13556101" y="314042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13556101" y="3141434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13555088" y="314143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011" y="0"/>
                </a:moveTo>
                <a:lnTo>
                  <a:pt x="1922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13555088" y="3144566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27" y="0"/>
                </a:lnTo>
              </a:path>
            </a:pathLst>
          </a:custGeom>
          <a:ln w="9172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13555088" y="3142445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13555088" y="3142445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13555088" y="3143457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13555088" y="3143457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13556101" y="314446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13556101" y="314446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13556101" y="314548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13556101" y="314548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13556101" y="3146493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7203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13556101" y="3146493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13556101" y="314750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13556101" y="314750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13557112" y="3149023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0" y="0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13557112" y="3148517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5179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13557112" y="3148517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0"/>
                </a:moveTo>
                <a:lnTo>
                  <a:pt x="1517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13558124" y="3149529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14167" y="0"/>
                </a:moveTo>
                <a:lnTo>
                  <a:pt x="0" y="0"/>
                </a:lnTo>
                <a:lnTo>
                  <a:pt x="1315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13558124" y="3149529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13559136" y="3150541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11131" y="0"/>
                </a:moveTo>
                <a:lnTo>
                  <a:pt x="0" y="0"/>
                </a:lnTo>
                <a:lnTo>
                  <a:pt x="10119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13559136" y="3150541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13562172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1011" y="1011"/>
                </a:lnTo>
                <a:lnTo>
                  <a:pt x="5059" y="1011"/>
                </a:lnTo>
                <a:lnTo>
                  <a:pt x="0" y="0"/>
                </a:lnTo>
                <a:close/>
              </a:path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13562172" y="315155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13562172" y="3151553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0"/>
                </a:moveTo>
                <a:lnTo>
                  <a:pt x="505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13563184" y="3152565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11404692" y="240574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227" y="9613"/>
                </a:moveTo>
                <a:lnTo>
                  <a:pt x="19227" y="4303"/>
                </a:lnTo>
                <a:lnTo>
                  <a:pt x="14923" y="0"/>
                </a:lnTo>
                <a:lnTo>
                  <a:pt x="9613" y="0"/>
                </a:lnTo>
                <a:lnTo>
                  <a:pt x="4303" y="0"/>
                </a:lnTo>
                <a:lnTo>
                  <a:pt x="0" y="4303"/>
                </a:lnTo>
                <a:lnTo>
                  <a:pt x="0" y="9613"/>
                </a:lnTo>
                <a:lnTo>
                  <a:pt x="0" y="14923"/>
                </a:lnTo>
                <a:lnTo>
                  <a:pt x="4303" y="19227"/>
                </a:lnTo>
                <a:lnTo>
                  <a:pt x="9613" y="19227"/>
                </a:lnTo>
                <a:lnTo>
                  <a:pt x="14923" y="19227"/>
                </a:lnTo>
                <a:lnTo>
                  <a:pt x="19227" y="14923"/>
                </a:lnTo>
                <a:lnTo>
                  <a:pt x="19227" y="9613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11409751" y="240675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1011" y="0"/>
                </a:moveTo>
                <a:lnTo>
                  <a:pt x="0" y="1011"/>
                </a:lnTo>
                <a:lnTo>
                  <a:pt x="8095" y="1011"/>
                </a:lnTo>
                <a:lnTo>
                  <a:pt x="1011" y="0"/>
                </a:lnTo>
                <a:close/>
              </a:path>
              <a:path w="8254" h="1269">
                <a:moveTo>
                  <a:pt x="7083" y="0"/>
                </a:moveTo>
                <a:lnTo>
                  <a:pt x="1011" y="0"/>
                </a:lnTo>
                <a:lnTo>
                  <a:pt x="8095" y="1011"/>
                </a:lnTo>
                <a:lnTo>
                  <a:pt x="7083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11410763" y="240675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6071" y="0"/>
                </a:moveTo>
                <a:lnTo>
                  <a:pt x="0" y="0"/>
                </a:lnTo>
                <a:lnTo>
                  <a:pt x="7083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11409751" y="240675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1011" y="0"/>
                </a:moveTo>
                <a:lnTo>
                  <a:pt x="809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11408740" y="240776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10119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11407727" y="240776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011" y="0"/>
                </a:moveTo>
                <a:lnTo>
                  <a:pt x="1113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11407727" y="2408781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11406716" y="2408781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011" y="0"/>
                </a:moveTo>
                <a:lnTo>
                  <a:pt x="1416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11406716" y="240979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4167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11405703" y="2409793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11405703" y="241080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6191" y="0"/>
                </a:moveTo>
                <a:lnTo>
                  <a:pt x="0" y="0"/>
                </a:lnTo>
                <a:lnTo>
                  <a:pt x="16191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11404692" y="241080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011" y="0"/>
                </a:moveTo>
                <a:lnTo>
                  <a:pt x="17203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11404692" y="2411817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7203" y="0"/>
                </a:moveTo>
                <a:lnTo>
                  <a:pt x="0" y="0"/>
                </a:lnTo>
                <a:lnTo>
                  <a:pt x="18215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11404692" y="2411817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11404692" y="241282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11404692" y="241282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11404692" y="241384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11404692" y="241384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11404692" y="241485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11403679" y="241485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011" y="0"/>
                </a:moveTo>
                <a:lnTo>
                  <a:pt x="1922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11403679" y="2417985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27" y="0"/>
                </a:lnTo>
              </a:path>
            </a:pathLst>
          </a:custGeom>
          <a:ln w="9172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11403679" y="241586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11403679" y="241586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11403679" y="2416876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11403679" y="2416876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11404692" y="241788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11404692" y="241788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11404692" y="241890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11404692" y="241890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11404692" y="241991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7203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11404692" y="2419912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11404692" y="2420924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11404692" y="2420924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11405703" y="242294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0" y="0"/>
                </a:moveTo>
                <a:lnTo>
                  <a:pt x="16191" y="0"/>
                </a:lnTo>
              </a:path>
            </a:pathLst>
          </a:custGeom>
          <a:ln w="3293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11405703" y="2421936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5179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11405703" y="2421936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0"/>
                </a:moveTo>
                <a:lnTo>
                  <a:pt x="1517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11406716" y="2422948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315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11406716" y="2422948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11294388" y="2423960"/>
            <a:ext cx="2390775" cy="0"/>
          </a:xfrm>
          <a:custGeom>
            <a:avLst/>
            <a:gdLst/>
            <a:ahLst/>
            <a:cxnLst/>
            <a:rect l="l" t="t" r="r" b="b"/>
            <a:pathLst>
              <a:path w="2390775" h="0">
                <a:moveTo>
                  <a:pt x="0" y="0"/>
                </a:moveTo>
                <a:lnTo>
                  <a:pt x="2390229" y="0"/>
                </a:lnTo>
              </a:path>
            </a:pathLst>
          </a:custGeom>
          <a:ln w="3293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11407727" y="242396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1131" y="0"/>
                </a:moveTo>
                <a:lnTo>
                  <a:pt x="0" y="0"/>
                </a:lnTo>
                <a:lnTo>
                  <a:pt x="11131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11407727" y="242396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0"/>
                </a:moveTo>
                <a:lnTo>
                  <a:pt x="1113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11410763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1011" y="1011"/>
                </a:lnTo>
                <a:lnTo>
                  <a:pt x="5059" y="1011"/>
                </a:lnTo>
                <a:lnTo>
                  <a:pt x="0" y="0"/>
                </a:lnTo>
                <a:close/>
              </a:path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11410763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11410763" y="2424972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505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11411775" y="2425984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11643512" y="240574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227" y="9613"/>
                </a:moveTo>
                <a:lnTo>
                  <a:pt x="19227" y="4303"/>
                </a:lnTo>
                <a:lnTo>
                  <a:pt x="14923" y="0"/>
                </a:lnTo>
                <a:lnTo>
                  <a:pt x="9613" y="0"/>
                </a:lnTo>
                <a:lnTo>
                  <a:pt x="4303" y="0"/>
                </a:lnTo>
                <a:lnTo>
                  <a:pt x="0" y="4303"/>
                </a:lnTo>
                <a:lnTo>
                  <a:pt x="0" y="9613"/>
                </a:lnTo>
                <a:lnTo>
                  <a:pt x="0" y="14923"/>
                </a:lnTo>
                <a:lnTo>
                  <a:pt x="4303" y="19227"/>
                </a:lnTo>
                <a:lnTo>
                  <a:pt x="9613" y="19227"/>
                </a:lnTo>
                <a:lnTo>
                  <a:pt x="14923" y="19227"/>
                </a:lnTo>
                <a:lnTo>
                  <a:pt x="19227" y="14923"/>
                </a:lnTo>
                <a:lnTo>
                  <a:pt x="19227" y="9613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11648571" y="240675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1011" y="0"/>
                </a:moveTo>
                <a:lnTo>
                  <a:pt x="0" y="1011"/>
                </a:lnTo>
                <a:lnTo>
                  <a:pt x="8095" y="1011"/>
                </a:lnTo>
                <a:lnTo>
                  <a:pt x="1011" y="0"/>
                </a:lnTo>
                <a:close/>
              </a:path>
              <a:path w="8254" h="1269">
                <a:moveTo>
                  <a:pt x="7083" y="0"/>
                </a:moveTo>
                <a:lnTo>
                  <a:pt x="1011" y="0"/>
                </a:lnTo>
                <a:lnTo>
                  <a:pt x="8095" y="1011"/>
                </a:lnTo>
                <a:lnTo>
                  <a:pt x="7083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11649584" y="240675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6071" y="0"/>
                </a:moveTo>
                <a:lnTo>
                  <a:pt x="0" y="0"/>
                </a:lnTo>
                <a:lnTo>
                  <a:pt x="7083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11648571" y="240675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1011" y="0"/>
                </a:moveTo>
                <a:lnTo>
                  <a:pt x="809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11647560" y="240776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0119" y="0"/>
                </a:moveTo>
                <a:lnTo>
                  <a:pt x="0" y="0"/>
                </a:lnTo>
                <a:lnTo>
                  <a:pt x="11131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11647560" y="240776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0"/>
                </a:moveTo>
                <a:lnTo>
                  <a:pt x="11131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11646548" y="2408781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11645536" y="2408781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011" y="0"/>
                </a:moveTo>
                <a:lnTo>
                  <a:pt x="1416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11645536" y="240979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4167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11645536" y="240979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0" y="0"/>
                </a:moveTo>
                <a:lnTo>
                  <a:pt x="1416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11644524" y="241080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6191" y="0"/>
                </a:moveTo>
                <a:lnTo>
                  <a:pt x="0" y="0"/>
                </a:lnTo>
                <a:lnTo>
                  <a:pt x="16191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11644524" y="241080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0"/>
                </a:moveTo>
                <a:lnTo>
                  <a:pt x="16191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11644524" y="2411817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6191" y="0"/>
                </a:moveTo>
                <a:lnTo>
                  <a:pt x="0" y="0"/>
                </a:lnTo>
                <a:lnTo>
                  <a:pt x="17203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11643512" y="2411817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011" y="0"/>
                </a:moveTo>
                <a:lnTo>
                  <a:pt x="1821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11643512" y="241282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11643512" y="241282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11643512" y="241384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11643512" y="241384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11643512" y="241485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11643512" y="241485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11643512" y="2417985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27" y="0"/>
                </a:lnTo>
              </a:path>
            </a:pathLst>
          </a:custGeom>
          <a:ln w="9172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11643512" y="241586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8215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11643512" y="2415864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11643512" y="2416876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11643512" y="2416876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11643512" y="241788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11643512" y="241788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11643512" y="241890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11643512" y="241890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11643512" y="241991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7203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11643512" y="2419912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11644524" y="242092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6191" y="0"/>
                </a:moveTo>
                <a:lnTo>
                  <a:pt x="0" y="0"/>
                </a:lnTo>
                <a:lnTo>
                  <a:pt x="16191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11644524" y="242092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0"/>
                </a:moveTo>
                <a:lnTo>
                  <a:pt x="16191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11644524" y="242244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0" y="0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11645536" y="2421936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4167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11645536" y="2421936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0" y="0"/>
                </a:moveTo>
                <a:lnTo>
                  <a:pt x="1416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11645536" y="2422948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315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11645536" y="2422948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11647560" y="242396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1131" y="0"/>
                </a:moveTo>
                <a:lnTo>
                  <a:pt x="0" y="0"/>
                </a:lnTo>
                <a:lnTo>
                  <a:pt x="10119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11647560" y="242396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11649584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1011" y="1011"/>
                </a:lnTo>
                <a:lnTo>
                  <a:pt x="5059" y="1011"/>
                </a:lnTo>
                <a:lnTo>
                  <a:pt x="0" y="0"/>
                </a:lnTo>
                <a:close/>
              </a:path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11649584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11649584" y="2424972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505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11650595" y="2425984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11882332" y="240574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227" y="9613"/>
                </a:moveTo>
                <a:lnTo>
                  <a:pt x="19227" y="4303"/>
                </a:lnTo>
                <a:lnTo>
                  <a:pt x="14923" y="0"/>
                </a:lnTo>
                <a:lnTo>
                  <a:pt x="9613" y="0"/>
                </a:lnTo>
                <a:lnTo>
                  <a:pt x="4303" y="0"/>
                </a:lnTo>
                <a:lnTo>
                  <a:pt x="0" y="4303"/>
                </a:lnTo>
                <a:lnTo>
                  <a:pt x="0" y="9613"/>
                </a:lnTo>
                <a:lnTo>
                  <a:pt x="0" y="14923"/>
                </a:lnTo>
                <a:lnTo>
                  <a:pt x="4303" y="19227"/>
                </a:lnTo>
                <a:lnTo>
                  <a:pt x="9613" y="19227"/>
                </a:lnTo>
                <a:lnTo>
                  <a:pt x="14923" y="19227"/>
                </a:lnTo>
                <a:lnTo>
                  <a:pt x="19227" y="14923"/>
                </a:lnTo>
                <a:lnTo>
                  <a:pt x="19227" y="9613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11887393" y="240675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1011" y="0"/>
                </a:moveTo>
                <a:lnTo>
                  <a:pt x="0" y="1011"/>
                </a:lnTo>
                <a:lnTo>
                  <a:pt x="8095" y="1011"/>
                </a:lnTo>
                <a:lnTo>
                  <a:pt x="1011" y="0"/>
                </a:lnTo>
                <a:close/>
              </a:path>
              <a:path w="8254" h="1269">
                <a:moveTo>
                  <a:pt x="7083" y="0"/>
                </a:moveTo>
                <a:lnTo>
                  <a:pt x="1011" y="0"/>
                </a:lnTo>
                <a:lnTo>
                  <a:pt x="8095" y="1011"/>
                </a:lnTo>
                <a:lnTo>
                  <a:pt x="7083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11888404" y="240675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6071" y="0"/>
                </a:moveTo>
                <a:lnTo>
                  <a:pt x="0" y="0"/>
                </a:lnTo>
                <a:lnTo>
                  <a:pt x="7083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11887393" y="240675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1011" y="0"/>
                </a:moveTo>
                <a:lnTo>
                  <a:pt x="809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11887393" y="240776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9107" y="0"/>
                </a:moveTo>
                <a:lnTo>
                  <a:pt x="0" y="0"/>
                </a:lnTo>
                <a:lnTo>
                  <a:pt x="10119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11886380" y="240776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011" y="0"/>
                </a:moveTo>
                <a:lnTo>
                  <a:pt x="1113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11885369" y="2408781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11885369" y="2408781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11885369" y="240979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3155" y="0"/>
                </a:moveTo>
                <a:lnTo>
                  <a:pt x="0" y="0"/>
                </a:lnTo>
                <a:lnTo>
                  <a:pt x="14167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11884356" y="2409793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11883345" y="241080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6191" y="0"/>
                </a:moveTo>
                <a:lnTo>
                  <a:pt x="0" y="0"/>
                </a:lnTo>
                <a:lnTo>
                  <a:pt x="17203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11883345" y="241080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11883345" y="2411817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11883345" y="2411817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11883345" y="2412829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11882332" y="241282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011" y="0"/>
                </a:moveTo>
                <a:lnTo>
                  <a:pt x="1821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11882332" y="2413841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8215" y="0"/>
                </a:moveTo>
                <a:lnTo>
                  <a:pt x="0" y="0"/>
                </a:lnTo>
                <a:lnTo>
                  <a:pt x="19227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11882332" y="2413841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11882332" y="241485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11882332" y="241485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11882332" y="2417985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27" y="0"/>
                </a:lnTo>
              </a:path>
            </a:pathLst>
          </a:custGeom>
          <a:ln w="9172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11882332" y="241586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11882332" y="241586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11882332" y="2416876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11882332" y="2416876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11882332" y="2417888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8215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11882332" y="241788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11882332" y="241890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11882332" y="241890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11883345" y="2419912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11883345" y="2419912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11883345" y="2420924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6191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11883345" y="242092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0"/>
                </a:moveTo>
                <a:lnTo>
                  <a:pt x="16191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11883345" y="242244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0" y="0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11884356" y="2421936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4167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11884356" y="2421936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0" y="0"/>
                </a:moveTo>
                <a:lnTo>
                  <a:pt x="14167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11885369" y="2422948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3155" y="0"/>
                </a:moveTo>
                <a:lnTo>
                  <a:pt x="0" y="0"/>
                </a:lnTo>
                <a:lnTo>
                  <a:pt x="12143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11885369" y="2422948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0" y="0"/>
                </a:moveTo>
                <a:lnTo>
                  <a:pt x="1214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11886380" y="242396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1131" y="0"/>
                </a:moveTo>
                <a:lnTo>
                  <a:pt x="0" y="0"/>
                </a:lnTo>
                <a:lnTo>
                  <a:pt x="10119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11886380" y="242396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11888404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1011" y="1011"/>
                </a:lnTo>
                <a:lnTo>
                  <a:pt x="6071" y="1011"/>
                </a:lnTo>
                <a:lnTo>
                  <a:pt x="0" y="0"/>
                </a:lnTo>
                <a:close/>
              </a:path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6071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11888404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6071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11888404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607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11889416" y="2425984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12122165" y="240574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227" y="9613"/>
                </a:moveTo>
                <a:lnTo>
                  <a:pt x="19227" y="4303"/>
                </a:lnTo>
                <a:lnTo>
                  <a:pt x="14923" y="0"/>
                </a:lnTo>
                <a:lnTo>
                  <a:pt x="9613" y="0"/>
                </a:lnTo>
                <a:lnTo>
                  <a:pt x="4303" y="0"/>
                </a:lnTo>
                <a:lnTo>
                  <a:pt x="0" y="4303"/>
                </a:lnTo>
                <a:lnTo>
                  <a:pt x="0" y="9613"/>
                </a:lnTo>
                <a:lnTo>
                  <a:pt x="0" y="14923"/>
                </a:lnTo>
                <a:lnTo>
                  <a:pt x="4303" y="19227"/>
                </a:lnTo>
                <a:lnTo>
                  <a:pt x="9613" y="19227"/>
                </a:lnTo>
                <a:lnTo>
                  <a:pt x="14923" y="19227"/>
                </a:lnTo>
                <a:lnTo>
                  <a:pt x="19227" y="14923"/>
                </a:lnTo>
                <a:lnTo>
                  <a:pt x="19227" y="9613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12127224" y="240675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0"/>
                </a:moveTo>
                <a:lnTo>
                  <a:pt x="0" y="1011"/>
                </a:lnTo>
                <a:lnTo>
                  <a:pt x="7083" y="1011"/>
                </a:lnTo>
                <a:lnTo>
                  <a:pt x="0" y="0"/>
                </a:lnTo>
                <a:close/>
              </a:path>
              <a:path w="7620" h="1269">
                <a:moveTo>
                  <a:pt x="6071" y="0"/>
                </a:moveTo>
                <a:lnTo>
                  <a:pt x="0" y="0"/>
                </a:lnTo>
                <a:lnTo>
                  <a:pt x="7083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12127224" y="240675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6071" y="0"/>
                </a:moveTo>
                <a:lnTo>
                  <a:pt x="0" y="0"/>
                </a:lnTo>
                <a:lnTo>
                  <a:pt x="7083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12127224" y="240675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0"/>
                </a:moveTo>
                <a:lnTo>
                  <a:pt x="708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12126213" y="240776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9107" y="0"/>
                </a:moveTo>
                <a:lnTo>
                  <a:pt x="0" y="0"/>
                </a:lnTo>
                <a:lnTo>
                  <a:pt x="10119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12125200" y="240776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011" y="0"/>
                </a:moveTo>
                <a:lnTo>
                  <a:pt x="1113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12124189" y="2408781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3155" y="0"/>
                </a:moveTo>
                <a:lnTo>
                  <a:pt x="0" y="0"/>
                </a:lnTo>
                <a:lnTo>
                  <a:pt x="13155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12124189" y="2408781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12124189" y="240979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3155" y="0"/>
                </a:moveTo>
                <a:lnTo>
                  <a:pt x="0" y="0"/>
                </a:lnTo>
                <a:lnTo>
                  <a:pt x="14167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12123177" y="2409793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12123177" y="241080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5179" y="0"/>
                </a:moveTo>
                <a:lnTo>
                  <a:pt x="0" y="0"/>
                </a:lnTo>
                <a:lnTo>
                  <a:pt x="16191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12122165" y="241080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011" y="0"/>
                </a:moveTo>
                <a:lnTo>
                  <a:pt x="17203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12122165" y="2411817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12122165" y="2411817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12122165" y="241282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7203" y="0"/>
                </a:moveTo>
                <a:lnTo>
                  <a:pt x="0" y="0"/>
                </a:lnTo>
                <a:lnTo>
                  <a:pt x="18215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12121153" y="2412829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011" y="0"/>
                </a:moveTo>
                <a:lnTo>
                  <a:pt x="1922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12121153" y="2413841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12121153" y="2413841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12121153" y="241485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12121153" y="241485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12121153" y="2417985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27" y="0"/>
                </a:lnTo>
              </a:path>
            </a:pathLst>
          </a:custGeom>
          <a:ln w="9172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12121153" y="241586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12121153" y="241586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12121153" y="2416876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12121153" y="2416876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12121153" y="2417888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12121153" y="2417888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12121153" y="2418900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8215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12121153" y="241890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12122165" y="2419912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12122165" y="2419912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12122165" y="2420924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6191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/>
          <p:nvPr/>
        </p:nvSpPr>
        <p:spPr>
          <a:xfrm>
            <a:off x="12122165" y="242092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0"/>
                </a:moveTo>
                <a:lnTo>
                  <a:pt x="1619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3" name="object 2833"/>
          <p:cNvSpPr/>
          <p:nvPr/>
        </p:nvSpPr>
        <p:spPr>
          <a:xfrm>
            <a:off x="12123177" y="242244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 h="0">
                <a:moveTo>
                  <a:pt x="0" y="0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" name="object 2834"/>
          <p:cNvSpPr/>
          <p:nvPr/>
        </p:nvSpPr>
        <p:spPr>
          <a:xfrm>
            <a:off x="12123177" y="2421936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4167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" name="object 2835"/>
          <p:cNvSpPr/>
          <p:nvPr/>
        </p:nvSpPr>
        <p:spPr>
          <a:xfrm>
            <a:off x="12123177" y="2421936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0" y="0"/>
                </a:moveTo>
                <a:lnTo>
                  <a:pt x="14167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" name="object 2836"/>
          <p:cNvSpPr/>
          <p:nvPr/>
        </p:nvSpPr>
        <p:spPr>
          <a:xfrm>
            <a:off x="12124189" y="2422948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3155" y="0"/>
                </a:moveTo>
                <a:lnTo>
                  <a:pt x="0" y="0"/>
                </a:lnTo>
                <a:lnTo>
                  <a:pt x="13155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" name="object 2837"/>
          <p:cNvSpPr/>
          <p:nvPr/>
        </p:nvSpPr>
        <p:spPr>
          <a:xfrm>
            <a:off x="12124189" y="2422948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8" name="object 2838"/>
          <p:cNvSpPr/>
          <p:nvPr/>
        </p:nvSpPr>
        <p:spPr>
          <a:xfrm>
            <a:off x="12125200" y="242396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1131" y="0"/>
                </a:moveTo>
                <a:lnTo>
                  <a:pt x="0" y="0"/>
                </a:lnTo>
                <a:lnTo>
                  <a:pt x="10119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" name="object 2839"/>
          <p:cNvSpPr/>
          <p:nvPr/>
        </p:nvSpPr>
        <p:spPr>
          <a:xfrm>
            <a:off x="12125200" y="242396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" name="object 2840"/>
          <p:cNvSpPr/>
          <p:nvPr/>
        </p:nvSpPr>
        <p:spPr>
          <a:xfrm>
            <a:off x="12127224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1011" y="1011"/>
                </a:lnTo>
                <a:lnTo>
                  <a:pt x="6071" y="1011"/>
                </a:lnTo>
                <a:lnTo>
                  <a:pt x="0" y="0"/>
                </a:lnTo>
                <a:close/>
              </a:path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6071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1" name="object 2841"/>
          <p:cNvSpPr/>
          <p:nvPr/>
        </p:nvSpPr>
        <p:spPr>
          <a:xfrm>
            <a:off x="12127224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6071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" name="object 2842"/>
          <p:cNvSpPr/>
          <p:nvPr/>
        </p:nvSpPr>
        <p:spPr>
          <a:xfrm>
            <a:off x="12127224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607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" name="object 2843"/>
          <p:cNvSpPr/>
          <p:nvPr/>
        </p:nvSpPr>
        <p:spPr>
          <a:xfrm>
            <a:off x="12128237" y="2425984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" name="object 2844"/>
          <p:cNvSpPr/>
          <p:nvPr/>
        </p:nvSpPr>
        <p:spPr>
          <a:xfrm>
            <a:off x="12360985" y="240574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227" y="9613"/>
                </a:moveTo>
                <a:lnTo>
                  <a:pt x="19227" y="4303"/>
                </a:lnTo>
                <a:lnTo>
                  <a:pt x="14923" y="0"/>
                </a:lnTo>
                <a:lnTo>
                  <a:pt x="9613" y="0"/>
                </a:lnTo>
                <a:lnTo>
                  <a:pt x="4303" y="0"/>
                </a:lnTo>
                <a:lnTo>
                  <a:pt x="0" y="4303"/>
                </a:lnTo>
                <a:lnTo>
                  <a:pt x="0" y="9613"/>
                </a:lnTo>
                <a:lnTo>
                  <a:pt x="0" y="14923"/>
                </a:lnTo>
                <a:lnTo>
                  <a:pt x="4303" y="19227"/>
                </a:lnTo>
                <a:lnTo>
                  <a:pt x="9613" y="19227"/>
                </a:lnTo>
                <a:lnTo>
                  <a:pt x="14923" y="19227"/>
                </a:lnTo>
                <a:lnTo>
                  <a:pt x="19227" y="14923"/>
                </a:lnTo>
                <a:lnTo>
                  <a:pt x="19227" y="9613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" name="object 2845"/>
          <p:cNvSpPr/>
          <p:nvPr/>
        </p:nvSpPr>
        <p:spPr>
          <a:xfrm>
            <a:off x="12366045" y="240675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1011" y="0"/>
                </a:moveTo>
                <a:lnTo>
                  <a:pt x="0" y="1011"/>
                </a:lnTo>
                <a:lnTo>
                  <a:pt x="8095" y="1011"/>
                </a:lnTo>
                <a:lnTo>
                  <a:pt x="1011" y="0"/>
                </a:lnTo>
                <a:close/>
              </a:path>
              <a:path w="8254" h="1269">
                <a:moveTo>
                  <a:pt x="7083" y="0"/>
                </a:moveTo>
                <a:lnTo>
                  <a:pt x="1011" y="0"/>
                </a:lnTo>
                <a:lnTo>
                  <a:pt x="8095" y="1011"/>
                </a:lnTo>
                <a:lnTo>
                  <a:pt x="7083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6" name="object 2846"/>
          <p:cNvSpPr/>
          <p:nvPr/>
        </p:nvSpPr>
        <p:spPr>
          <a:xfrm>
            <a:off x="12367057" y="240675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6071" y="0"/>
                </a:moveTo>
                <a:lnTo>
                  <a:pt x="0" y="0"/>
                </a:lnTo>
                <a:lnTo>
                  <a:pt x="7083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" name="object 2847"/>
          <p:cNvSpPr/>
          <p:nvPr/>
        </p:nvSpPr>
        <p:spPr>
          <a:xfrm>
            <a:off x="12366045" y="240675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1011" y="0"/>
                </a:moveTo>
                <a:lnTo>
                  <a:pt x="809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" name="object 2848"/>
          <p:cNvSpPr/>
          <p:nvPr/>
        </p:nvSpPr>
        <p:spPr>
          <a:xfrm>
            <a:off x="12365033" y="240776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9107" y="0"/>
                </a:moveTo>
                <a:lnTo>
                  <a:pt x="0" y="0"/>
                </a:lnTo>
                <a:lnTo>
                  <a:pt x="10119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" name="object 2849"/>
          <p:cNvSpPr/>
          <p:nvPr/>
        </p:nvSpPr>
        <p:spPr>
          <a:xfrm>
            <a:off x="12364022" y="240776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011" y="0"/>
                </a:moveTo>
                <a:lnTo>
                  <a:pt x="1113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" name="object 2850"/>
          <p:cNvSpPr/>
          <p:nvPr/>
        </p:nvSpPr>
        <p:spPr>
          <a:xfrm>
            <a:off x="12364022" y="2408781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" name="object 2851"/>
          <p:cNvSpPr/>
          <p:nvPr/>
        </p:nvSpPr>
        <p:spPr>
          <a:xfrm>
            <a:off x="12363009" y="2408781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011" y="0"/>
                </a:moveTo>
                <a:lnTo>
                  <a:pt x="1416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2" name="object 2852"/>
          <p:cNvSpPr/>
          <p:nvPr/>
        </p:nvSpPr>
        <p:spPr>
          <a:xfrm>
            <a:off x="12363009" y="240979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4167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" name="object 2853"/>
          <p:cNvSpPr/>
          <p:nvPr/>
        </p:nvSpPr>
        <p:spPr>
          <a:xfrm>
            <a:off x="12361998" y="2409793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" name="object 2854"/>
          <p:cNvSpPr/>
          <p:nvPr/>
        </p:nvSpPr>
        <p:spPr>
          <a:xfrm>
            <a:off x="12361998" y="241080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6191" y="0"/>
                </a:moveTo>
                <a:lnTo>
                  <a:pt x="0" y="0"/>
                </a:lnTo>
                <a:lnTo>
                  <a:pt x="16191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" name="object 2855"/>
          <p:cNvSpPr/>
          <p:nvPr/>
        </p:nvSpPr>
        <p:spPr>
          <a:xfrm>
            <a:off x="12360985" y="241080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011" y="0"/>
                </a:moveTo>
                <a:lnTo>
                  <a:pt x="17203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" name="object 2856"/>
          <p:cNvSpPr/>
          <p:nvPr/>
        </p:nvSpPr>
        <p:spPr>
          <a:xfrm>
            <a:off x="12360985" y="2411817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7203" y="0"/>
                </a:moveTo>
                <a:lnTo>
                  <a:pt x="0" y="0"/>
                </a:lnTo>
                <a:lnTo>
                  <a:pt x="18215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" name="object 2857"/>
          <p:cNvSpPr/>
          <p:nvPr/>
        </p:nvSpPr>
        <p:spPr>
          <a:xfrm>
            <a:off x="12360985" y="2411817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" name="object 2858"/>
          <p:cNvSpPr/>
          <p:nvPr/>
        </p:nvSpPr>
        <p:spPr>
          <a:xfrm>
            <a:off x="12360985" y="241282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" name="object 2859"/>
          <p:cNvSpPr/>
          <p:nvPr/>
        </p:nvSpPr>
        <p:spPr>
          <a:xfrm>
            <a:off x="12360985" y="241282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" name="object 2860"/>
          <p:cNvSpPr/>
          <p:nvPr/>
        </p:nvSpPr>
        <p:spPr>
          <a:xfrm>
            <a:off x="12360985" y="241384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1" name="object 2861"/>
          <p:cNvSpPr/>
          <p:nvPr/>
        </p:nvSpPr>
        <p:spPr>
          <a:xfrm>
            <a:off x="12360985" y="241384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" name="object 2862"/>
          <p:cNvSpPr/>
          <p:nvPr/>
        </p:nvSpPr>
        <p:spPr>
          <a:xfrm>
            <a:off x="12360985" y="241485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" name="object 2863"/>
          <p:cNvSpPr/>
          <p:nvPr/>
        </p:nvSpPr>
        <p:spPr>
          <a:xfrm>
            <a:off x="12359974" y="241485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011" y="0"/>
                </a:moveTo>
                <a:lnTo>
                  <a:pt x="1922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" name="object 2864"/>
          <p:cNvSpPr/>
          <p:nvPr/>
        </p:nvSpPr>
        <p:spPr>
          <a:xfrm>
            <a:off x="12359974" y="2417985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27" y="0"/>
                </a:lnTo>
              </a:path>
            </a:pathLst>
          </a:custGeom>
          <a:ln w="9172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" name="object 2865"/>
          <p:cNvSpPr/>
          <p:nvPr/>
        </p:nvSpPr>
        <p:spPr>
          <a:xfrm>
            <a:off x="12359974" y="241586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" name="object 2866"/>
          <p:cNvSpPr/>
          <p:nvPr/>
        </p:nvSpPr>
        <p:spPr>
          <a:xfrm>
            <a:off x="12359974" y="241586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" name="object 2867"/>
          <p:cNvSpPr/>
          <p:nvPr/>
        </p:nvSpPr>
        <p:spPr>
          <a:xfrm>
            <a:off x="12359974" y="2416876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" name="object 2868"/>
          <p:cNvSpPr/>
          <p:nvPr/>
        </p:nvSpPr>
        <p:spPr>
          <a:xfrm>
            <a:off x="12359974" y="2416876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" name="object 2869"/>
          <p:cNvSpPr/>
          <p:nvPr/>
        </p:nvSpPr>
        <p:spPr>
          <a:xfrm>
            <a:off x="12360985" y="241788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" name="object 2870"/>
          <p:cNvSpPr/>
          <p:nvPr/>
        </p:nvSpPr>
        <p:spPr>
          <a:xfrm>
            <a:off x="12360985" y="241788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" name="object 2871"/>
          <p:cNvSpPr/>
          <p:nvPr/>
        </p:nvSpPr>
        <p:spPr>
          <a:xfrm>
            <a:off x="12360985" y="241890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" name="object 2872"/>
          <p:cNvSpPr/>
          <p:nvPr/>
        </p:nvSpPr>
        <p:spPr>
          <a:xfrm>
            <a:off x="12360985" y="241890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" name="object 2873"/>
          <p:cNvSpPr/>
          <p:nvPr/>
        </p:nvSpPr>
        <p:spPr>
          <a:xfrm>
            <a:off x="12360985" y="241991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7203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" name="object 2874"/>
          <p:cNvSpPr/>
          <p:nvPr/>
        </p:nvSpPr>
        <p:spPr>
          <a:xfrm>
            <a:off x="12360985" y="2419912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" name="object 2875"/>
          <p:cNvSpPr/>
          <p:nvPr/>
        </p:nvSpPr>
        <p:spPr>
          <a:xfrm>
            <a:off x="12360985" y="2420924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" name="object 2876"/>
          <p:cNvSpPr/>
          <p:nvPr/>
        </p:nvSpPr>
        <p:spPr>
          <a:xfrm>
            <a:off x="12360985" y="2420924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" name="object 2877"/>
          <p:cNvSpPr/>
          <p:nvPr/>
        </p:nvSpPr>
        <p:spPr>
          <a:xfrm>
            <a:off x="12361998" y="242244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0" y="0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" name="object 2878"/>
          <p:cNvSpPr/>
          <p:nvPr/>
        </p:nvSpPr>
        <p:spPr>
          <a:xfrm>
            <a:off x="12361998" y="2421936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5179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" name="object 2879"/>
          <p:cNvSpPr/>
          <p:nvPr/>
        </p:nvSpPr>
        <p:spPr>
          <a:xfrm>
            <a:off x="12361998" y="2421936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0"/>
                </a:moveTo>
                <a:lnTo>
                  <a:pt x="1517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" name="object 2880"/>
          <p:cNvSpPr/>
          <p:nvPr/>
        </p:nvSpPr>
        <p:spPr>
          <a:xfrm>
            <a:off x="12363009" y="2422948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315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1" name="object 2881"/>
          <p:cNvSpPr/>
          <p:nvPr/>
        </p:nvSpPr>
        <p:spPr>
          <a:xfrm>
            <a:off x="12363009" y="2422948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" name="object 2882"/>
          <p:cNvSpPr/>
          <p:nvPr/>
        </p:nvSpPr>
        <p:spPr>
          <a:xfrm>
            <a:off x="12364022" y="242396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1131" y="0"/>
                </a:moveTo>
                <a:lnTo>
                  <a:pt x="0" y="0"/>
                </a:lnTo>
                <a:lnTo>
                  <a:pt x="10119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" name="object 2883"/>
          <p:cNvSpPr/>
          <p:nvPr/>
        </p:nvSpPr>
        <p:spPr>
          <a:xfrm>
            <a:off x="12364022" y="242396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" name="object 2884"/>
          <p:cNvSpPr/>
          <p:nvPr/>
        </p:nvSpPr>
        <p:spPr>
          <a:xfrm>
            <a:off x="12367057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1011" y="1011"/>
                </a:lnTo>
                <a:lnTo>
                  <a:pt x="5059" y="1011"/>
                </a:lnTo>
                <a:lnTo>
                  <a:pt x="0" y="0"/>
                </a:lnTo>
                <a:close/>
              </a:path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5" name="object 2885"/>
          <p:cNvSpPr/>
          <p:nvPr/>
        </p:nvSpPr>
        <p:spPr>
          <a:xfrm>
            <a:off x="12367057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6" name="object 2886"/>
          <p:cNvSpPr/>
          <p:nvPr/>
        </p:nvSpPr>
        <p:spPr>
          <a:xfrm>
            <a:off x="12367057" y="2424972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505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7" name="object 2887"/>
          <p:cNvSpPr/>
          <p:nvPr/>
        </p:nvSpPr>
        <p:spPr>
          <a:xfrm>
            <a:off x="12368069" y="2425984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" name="object 2888"/>
          <p:cNvSpPr/>
          <p:nvPr/>
        </p:nvSpPr>
        <p:spPr>
          <a:xfrm>
            <a:off x="12599806" y="240574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227" y="9613"/>
                </a:moveTo>
                <a:lnTo>
                  <a:pt x="19227" y="4303"/>
                </a:lnTo>
                <a:lnTo>
                  <a:pt x="14923" y="0"/>
                </a:lnTo>
                <a:lnTo>
                  <a:pt x="9613" y="0"/>
                </a:lnTo>
                <a:lnTo>
                  <a:pt x="4303" y="0"/>
                </a:lnTo>
                <a:lnTo>
                  <a:pt x="0" y="4303"/>
                </a:lnTo>
                <a:lnTo>
                  <a:pt x="0" y="9613"/>
                </a:lnTo>
                <a:lnTo>
                  <a:pt x="0" y="14923"/>
                </a:lnTo>
                <a:lnTo>
                  <a:pt x="4303" y="19227"/>
                </a:lnTo>
                <a:lnTo>
                  <a:pt x="9613" y="19227"/>
                </a:lnTo>
                <a:lnTo>
                  <a:pt x="14923" y="19227"/>
                </a:lnTo>
                <a:lnTo>
                  <a:pt x="19227" y="14923"/>
                </a:lnTo>
                <a:lnTo>
                  <a:pt x="19227" y="9613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9" name="object 2889"/>
          <p:cNvSpPr/>
          <p:nvPr/>
        </p:nvSpPr>
        <p:spPr>
          <a:xfrm>
            <a:off x="12604866" y="240675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1011" y="0"/>
                </a:moveTo>
                <a:lnTo>
                  <a:pt x="0" y="1011"/>
                </a:lnTo>
                <a:lnTo>
                  <a:pt x="8095" y="1011"/>
                </a:lnTo>
                <a:lnTo>
                  <a:pt x="1011" y="0"/>
                </a:lnTo>
                <a:close/>
              </a:path>
              <a:path w="8254" h="1269">
                <a:moveTo>
                  <a:pt x="7083" y="0"/>
                </a:moveTo>
                <a:lnTo>
                  <a:pt x="1011" y="0"/>
                </a:lnTo>
                <a:lnTo>
                  <a:pt x="8095" y="1011"/>
                </a:lnTo>
                <a:lnTo>
                  <a:pt x="7083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0" name="object 2890"/>
          <p:cNvSpPr/>
          <p:nvPr/>
        </p:nvSpPr>
        <p:spPr>
          <a:xfrm>
            <a:off x="12605877" y="240675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6071" y="0"/>
                </a:moveTo>
                <a:lnTo>
                  <a:pt x="0" y="0"/>
                </a:lnTo>
                <a:lnTo>
                  <a:pt x="7083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1" name="object 2891"/>
          <p:cNvSpPr/>
          <p:nvPr/>
        </p:nvSpPr>
        <p:spPr>
          <a:xfrm>
            <a:off x="12604866" y="240675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1011" y="0"/>
                </a:moveTo>
                <a:lnTo>
                  <a:pt x="809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" name="object 2892"/>
          <p:cNvSpPr/>
          <p:nvPr/>
        </p:nvSpPr>
        <p:spPr>
          <a:xfrm>
            <a:off x="12603853" y="240776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0" y="1011"/>
                </a:lnTo>
                <a:lnTo>
                  <a:pt x="10119" y="1011"/>
                </a:lnTo>
                <a:lnTo>
                  <a:pt x="0" y="0"/>
                </a:lnTo>
                <a:close/>
              </a:path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10119" y="1011"/>
                </a:lnTo>
                <a:lnTo>
                  <a:pt x="10119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3" name="object 2893"/>
          <p:cNvSpPr/>
          <p:nvPr/>
        </p:nvSpPr>
        <p:spPr>
          <a:xfrm>
            <a:off x="12603853" y="240776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10119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" name="object 2894"/>
          <p:cNvSpPr/>
          <p:nvPr/>
        </p:nvSpPr>
        <p:spPr>
          <a:xfrm>
            <a:off x="12603853" y="240776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5" name="object 2895"/>
          <p:cNvSpPr/>
          <p:nvPr/>
        </p:nvSpPr>
        <p:spPr>
          <a:xfrm>
            <a:off x="12602842" y="2408781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" name="object 2896"/>
          <p:cNvSpPr/>
          <p:nvPr/>
        </p:nvSpPr>
        <p:spPr>
          <a:xfrm>
            <a:off x="12601830" y="2408781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011" y="0"/>
                </a:moveTo>
                <a:lnTo>
                  <a:pt x="1416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" name="object 2897"/>
          <p:cNvSpPr/>
          <p:nvPr/>
        </p:nvSpPr>
        <p:spPr>
          <a:xfrm>
            <a:off x="12601830" y="240979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4167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8" name="object 2898"/>
          <p:cNvSpPr/>
          <p:nvPr/>
        </p:nvSpPr>
        <p:spPr>
          <a:xfrm>
            <a:off x="12601830" y="240979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0" y="0"/>
                </a:moveTo>
                <a:lnTo>
                  <a:pt x="1416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" name="object 2899"/>
          <p:cNvSpPr/>
          <p:nvPr/>
        </p:nvSpPr>
        <p:spPr>
          <a:xfrm>
            <a:off x="12600818" y="241080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6191" y="0"/>
                </a:moveTo>
                <a:lnTo>
                  <a:pt x="0" y="0"/>
                </a:lnTo>
                <a:lnTo>
                  <a:pt x="16191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" name="object 2900"/>
          <p:cNvSpPr/>
          <p:nvPr/>
        </p:nvSpPr>
        <p:spPr>
          <a:xfrm>
            <a:off x="12600818" y="241080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0"/>
                </a:moveTo>
                <a:lnTo>
                  <a:pt x="16191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" name="object 2901"/>
          <p:cNvSpPr/>
          <p:nvPr/>
        </p:nvSpPr>
        <p:spPr>
          <a:xfrm>
            <a:off x="12600818" y="2411817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6191" y="0"/>
                </a:moveTo>
                <a:lnTo>
                  <a:pt x="0" y="0"/>
                </a:lnTo>
                <a:lnTo>
                  <a:pt x="17203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2" name="object 2902"/>
          <p:cNvSpPr/>
          <p:nvPr/>
        </p:nvSpPr>
        <p:spPr>
          <a:xfrm>
            <a:off x="12599806" y="2411817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011" y="0"/>
                </a:moveTo>
                <a:lnTo>
                  <a:pt x="1821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" name="object 2903"/>
          <p:cNvSpPr/>
          <p:nvPr/>
        </p:nvSpPr>
        <p:spPr>
          <a:xfrm>
            <a:off x="12599806" y="241282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" name="object 2904"/>
          <p:cNvSpPr/>
          <p:nvPr/>
        </p:nvSpPr>
        <p:spPr>
          <a:xfrm>
            <a:off x="12599806" y="241282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" name="object 2905"/>
          <p:cNvSpPr/>
          <p:nvPr/>
        </p:nvSpPr>
        <p:spPr>
          <a:xfrm>
            <a:off x="12599806" y="241384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" name="object 2906"/>
          <p:cNvSpPr/>
          <p:nvPr/>
        </p:nvSpPr>
        <p:spPr>
          <a:xfrm>
            <a:off x="12599806" y="241384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" name="object 2907"/>
          <p:cNvSpPr/>
          <p:nvPr/>
        </p:nvSpPr>
        <p:spPr>
          <a:xfrm>
            <a:off x="12599806" y="241485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" name="object 2908"/>
          <p:cNvSpPr/>
          <p:nvPr/>
        </p:nvSpPr>
        <p:spPr>
          <a:xfrm>
            <a:off x="12599806" y="241485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" name="object 2909"/>
          <p:cNvSpPr/>
          <p:nvPr/>
        </p:nvSpPr>
        <p:spPr>
          <a:xfrm>
            <a:off x="12599806" y="2417985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 h="0">
                <a:moveTo>
                  <a:pt x="0" y="0"/>
                </a:moveTo>
                <a:lnTo>
                  <a:pt x="18215" y="0"/>
                </a:lnTo>
              </a:path>
            </a:pathLst>
          </a:custGeom>
          <a:ln w="9172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" name="object 2910"/>
          <p:cNvSpPr/>
          <p:nvPr/>
        </p:nvSpPr>
        <p:spPr>
          <a:xfrm>
            <a:off x="12599806" y="2415864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" name="object 2911"/>
          <p:cNvSpPr/>
          <p:nvPr/>
        </p:nvSpPr>
        <p:spPr>
          <a:xfrm>
            <a:off x="12599806" y="2415864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" name="object 2912"/>
          <p:cNvSpPr/>
          <p:nvPr/>
        </p:nvSpPr>
        <p:spPr>
          <a:xfrm>
            <a:off x="12599806" y="2416876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3" name="object 2913"/>
          <p:cNvSpPr/>
          <p:nvPr/>
        </p:nvSpPr>
        <p:spPr>
          <a:xfrm>
            <a:off x="12599806" y="2416876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" name="object 2914"/>
          <p:cNvSpPr/>
          <p:nvPr/>
        </p:nvSpPr>
        <p:spPr>
          <a:xfrm>
            <a:off x="12599806" y="241788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" name="object 2915"/>
          <p:cNvSpPr/>
          <p:nvPr/>
        </p:nvSpPr>
        <p:spPr>
          <a:xfrm>
            <a:off x="12599806" y="241788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" name="object 2916"/>
          <p:cNvSpPr/>
          <p:nvPr/>
        </p:nvSpPr>
        <p:spPr>
          <a:xfrm>
            <a:off x="12599806" y="241890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" name="object 2917"/>
          <p:cNvSpPr/>
          <p:nvPr/>
        </p:nvSpPr>
        <p:spPr>
          <a:xfrm>
            <a:off x="12599806" y="241890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" name="object 2918"/>
          <p:cNvSpPr/>
          <p:nvPr/>
        </p:nvSpPr>
        <p:spPr>
          <a:xfrm>
            <a:off x="12599806" y="241991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7203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" name="object 2919"/>
          <p:cNvSpPr/>
          <p:nvPr/>
        </p:nvSpPr>
        <p:spPr>
          <a:xfrm>
            <a:off x="12599806" y="2419912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" name="object 2920"/>
          <p:cNvSpPr/>
          <p:nvPr/>
        </p:nvSpPr>
        <p:spPr>
          <a:xfrm>
            <a:off x="12600818" y="242092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6191" y="0"/>
                </a:moveTo>
                <a:lnTo>
                  <a:pt x="0" y="0"/>
                </a:lnTo>
                <a:lnTo>
                  <a:pt x="16191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" name="object 2921"/>
          <p:cNvSpPr/>
          <p:nvPr/>
        </p:nvSpPr>
        <p:spPr>
          <a:xfrm>
            <a:off x="12600818" y="242092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0"/>
                </a:moveTo>
                <a:lnTo>
                  <a:pt x="16191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" name="object 2922"/>
          <p:cNvSpPr/>
          <p:nvPr/>
        </p:nvSpPr>
        <p:spPr>
          <a:xfrm>
            <a:off x="12600818" y="242244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0" y="0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3" name="object 2923"/>
          <p:cNvSpPr/>
          <p:nvPr/>
        </p:nvSpPr>
        <p:spPr>
          <a:xfrm>
            <a:off x="12601830" y="2421936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4167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" name="object 2924"/>
          <p:cNvSpPr/>
          <p:nvPr/>
        </p:nvSpPr>
        <p:spPr>
          <a:xfrm>
            <a:off x="12601830" y="2421936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0" y="0"/>
                </a:moveTo>
                <a:lnTo>
                  <a:pt x="1416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" name="object 2925"/>
          <p:cNvSpPr/>
          <p:nvPr/>
        </p:nvSpPr>
        <p:spPr>
          <a:xfrm>
            <a:off x="12601830" y="2422948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315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" name="object 2926"/>
          <p:cNvSpPr/>
          <p:nvPr/>
        </p:nvSpPr>
        <p:spPr>
          <a:xfrm>
            <a:off x="12601830" y="2422948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7" name="object 2927"/>
          <p:cNvSpPr/>
          <p:nvPr/>
        </p:nvSpPr>
        <p:spPr>
          <a:xfrm>
            <a:off x="12603853" y="242396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0" y="1011"/>
                </a:lnTo>
                <a:lnTo>
                  <a:pt x="10119" y="1011"/>
                </a:lnTo>
                <a:lnTo>
                  <a:pt x="0" y="0"/>
                </a:lnTo>
                <a:close/>
              </a:path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10119" y="1011"/>
                </a:lnTo>
                <a:lnTo>
                  <a:pt x="10119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8" name="object 2928"/>
          <p:cNvSpPr/>
          <p:nvPr/>
        </p:nvSpPr>
        <p:spPr>
          <a:xfrm>
            <a:off x="12603853" y="242396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10119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9" name="object 2929"/>
          <p:cNvSpPr/>
          <p:nvPr/>
        </p:nvSpPr>
        <p:spPr>
          <a:xfrm>
            <a:off x="12603853" y="242396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" name="object 2930"/>
          <p:cNvSpPr/>
          <p:nvPr/>
        </p:nvSpPr>
        <p:spPr>
          <a:xfrm>
            <a:off x="12605877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1011" y="1011"/>
                </a:lnTo>
                <a:lnTo>
                  <a:pt x="5059" y="1011"/>
                </a:lnTo>
                <a:lnTo>
                  <a:pt x="0" y="0"/>
                </a:lnTo>
                <a:close/>
              </a:path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1" name="object 2931"/>
          <p:cNvSpPr/>
          <p:nvPr/>
        </p:nvSpPr>
        <p:spPr>
          <a:xfrm>
            <a:off x="12605877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" name="object 2932"/>
          <p:cNvSpPr/>
          <p:nvPr/>
        </p:nvSpPr>
        <p:spPr>
          <a:xfrm>
            <a:off x="12605877" y="2424972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505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" name="object 2933"/>
          <p:cNvSpPr/>
          <p:nvPr/>
        </p:nvSpPr>
        <p:spPr>
          <a:xfrm>
            <a:off x="12606890" y="2425984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" name="object 2934"/>
          <p:cNvSpPr/>
          <p:nvPr/>
        </p:nvSpPr>
        <p:spPr>
          <a:xfrm>
            <a:off x="12838627" y="240574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227" y="9613"/>
                </a:moveTo>
                <a:lnTo>
                  <a:pt x="19227" y="4303"/>
                </a:lnTo>
                <a:lnTo>
                  <a:pt x="14923" y="0"/>
                </a:lnTo>
                <a:lnTo>
                  <a:pt x="9613" y="0"/>
                </a:lnTo>
                <a:lnTo>
                  <a:pt x="4303" y="0"/>
                </a:lnTo>
                <a:lnTo>
                  <a:pt x="0" y="4303"/>
                </a:lnTo>
                <a:lnTo>
                  <a:pt x="0" y="9613"/>
                </a:lnTo>
                <a:lnTo>
                  <a:pt x="0" y="14923"/>
                </a:lnTo>
                <a:lnTo>
                  <a:pt x="4303" y="19227"/>
                </a:lnTo>
                <a:lnTo>
                  <a:pt x="9613" y="19227"/>
                </a:lnTo>
                <a:lnTo>
                  <a:pt x="14923" y="19227"/>
                </a:lnTo>
                <a:lnTo>
                  <a:pt x="19227" y="14923"/>
                </a:lnTo>
                <a:lnTo>
                  <a:pt x="19227" y="9613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" name="object 2935"/>
          <p:cNvSpPr/>
          <p:nvPr/>
        </p:nvSpPr>
        <p:spPr>
          <a:xfrm>
            <a:off x="12843686" y="240675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1011" y="0"/>
                </a:moveTo>
                <a:lnTo>
                  <a:pt x="0" y="1011"/>
                </a:lnTo>
                <a:lnTo>
                  <a:pt x="8095" y="1011"/>
                </a:lnTo>
                <a:lnTo>
                  <a:pt x="1011" y="0"/>
                </a:lnTo>
                <a:close/>
              </a:path>
              <a:path w="8254" h="1269">
                <a:moveTo>
                  <a:pt x="7083" y="0"/>
                </a:moveTo>
                <a:lnTo>
                  <a:pt x="1011" y="0"/>
                </a:lnTo>
                <a:lnTo>
                  <a:pt x="8095" y="1011"/>
                </a:lnTo>
                <a:lnTo>
                  <a:pt x="7083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6" name="object 2936"/>
          <p:cNvSpPr/>
          <p:nvPr/>
        </p:nvSpPr>
        <p:spPr>
          <a:xfrm>
            <a:off x="12844698" y="240675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6071" y="0"/>
                </a:moveTo>
                <a:lnTo>
                  <a:pt x="0" y="0"/>
                </a:lnTo>
                <a:lnTo>
                  <a:pt x="7083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" name="object 2937"/>
          <p:cNvSpPr/>
          <p:nvPr/>
        </p:nvSpPr>
        <p:spPr>
          <a:xfrm>
            <a:off x="12843686" y="240675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1011" y="0"/>
                </a:moveTo>
                <a:lnTo>
                  <a:pt x="809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" name="object 2938"/>
          <p:cNvSpPr/>
          <p:nvPr/>
        </p:nvSpPr>
        <p:spPr>
          <a:xfrm>
            <a:off x="12842675" y="240776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0119" y="0"/>
                </a:moveTo>
                <a:lnTo>
                  <a:pt x="0" y="0"/>
                </a:lnTo>
                <a:lnTo>
                  <a:pt x="11131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" name="object 2939"/>
          <p:cNvSpPr/>
          <p:nvPr/>
        </p:nvSpPr>
        <p:spPr>
          <a:xfrm>
            <a:off x="12842675" y="240776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0"/>
                </a:moveTo>
                <a:lnTo>
                  <a:pt x="11131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0" name="object 2940"/>
          <p:cNvSpPr/>
          <p:nvPr/>
        </p:nvSpPr>
        <p:spPr>
          <a:xfrm>
            <a:off x="12841662" y="2408781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" name="object 2941"/>
          <p:cNvSpPr/>
          <p:nvPr/>
        </p:nvSpPr>
        <p:spPr>
          <a:xfrm>
            <a:off x="12840651" y="2408781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011" y="0"/>
                </a:moveTo>
                <a:lnTo>
                  <a:pt x="1416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" name="object 2942"/>
          <p:cNvSpPr/>
          <p:nvPr/>
        </p:nvSpPr>
        <p:spPr>
          <a:xfrm>
            <a:off x="12840651" y="2409793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4167" y="0"/>
                </a:moveTo>
                <a:lnTo>
                  <a:pt x="0" y="0"/>
                </a:lnTo>
                <a:lnTo>
                  <a:pt x="15179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" name="object 2943"/>
          <p:cNvSpPr/>
          <p:nvPr/>
        </p:nvSpPr>
        <p:spPr>
          <a:xfrm>
            <a:off x="12840651" y="2409793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0"/>
                </a:moveTo>
                <a:lnTo>
                  <a:pt x="15179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" name="object 2944"/>
          <p:cNvSpPr/>
          <p:nvPr/>
        </p:nvSpPr>
        <p:spPr>
          <a:xfrm>
            <a:off x="12839638" y="241080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6191" y="0"/>
                </a:moveTo>
                <a:lnTo>
                  <a:pt x="0" y="0"/>
                </a:lnTo>
                <a:lnTo>
                  <a:pt x="17203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5" name="object 2945"/>
          <p:cNvSpPr/>
          <p:nvPr/>
        </p:nvSpPr>
        <p:spPr>
          <a:xfrm>
            <a:off x="12839638" y="241080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" name="object 2946"/>
          <p:cNvSpPr/>
          <p:nvPr/>
        </p:nvSpPr>
        <p:spPr>
          <a:xfrm>
            <a:off x="12839638" y="2411817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" name="object 2947"/>
          <p:cNvSpPr/>
          <p:nvPr/>
        </p:nvSpPr>
        <p:spPr>
          <a:xfrm>
            <a:off x="12838627" y="2411817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011" y="0"/>
                </a:moveTo>
                <a:lnTo>
                  <a:pt x="1821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" name="object 2948"/>
          <p:cNvSpPr/>
          <p:nvPr/>
        </p:nvSpPr>
        <p:spPr>
          <a:xfrm>
            <a:off x="12838627" y="241282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" name="object 2949"/>
          <p:cNvSpPr/>
          <p:nvPr/>
        </p:nvSpPr>
        <p:spPr>
          <a:xfrm>
            <a:off x="12838627" y="241282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" name="object 2950"/>
          <p:cNvSpPr/>
          <p:nvPr/>
        </p:nvSpPr>
        <p:spPr>
          <a:xfrm>
            <a:off x="12838627" y="241384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" name="object 2951"/>
          <p:cNvSpPr/>
          <p:nvPr/>
        </p:nvSpPr>
        <p:spPr>
          <a:xfrm>
            <a:off x="12838627" y="241384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" name="object 2952"/>
          <p:cNvSpPr/>
          <p:nvPr/>
        </p:nvSpPr>
        <p:spPr>
          <a:xfrm>
            <a:off x="12838627" y="241485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8215" y="0"/>
                </a:moveTo>
                <a:lnTo>
                  <a:pt x="0" y="0"/>
                </a:lnTo>
                <a:lnTo>
                  <a:pt x="19227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" name="object 2953"/>
          <p:cNvSpPr/>
          <p:nvPr/>
        </p:nvSpPr>
        <p:spPr>
          <a:xfrm>
            <a:off x="12838627" y="241485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" name="object 2954"/>
          <p:cNvSpPr/>
          <p:nvPr/>
        </p:nvSpPr>
        <p:spPr>
          <a:xfrm>
            <a:off x="12838627" y="2417985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27" y="0"/>
                </a:lnTo>
              </a:path>
            </a:pathLst>
          </a:custGeom>
          <a:ln w="9172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" name="object 2955"/>
          <p:cNvSpPr/>
          <p:nvPr/>
        </p:nvSpPr>
        <p:spPr>
          <a:xfrm>
            <a:off x="12838627" y="241586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" name="object 2956"/>
          <p:cNvSpPr/>
          <p:nvPr/>
        </p:nvSpPr>
        <p:spPr>
          <a:xfrm>
            <a:off x="12838627" y="241586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" name="object 2957"/>
          <p:cNvSpPr/>
          <p:nvPr/>
        </p:nvSpPr>
        <p:spPr>
          <a:xfrm>
            <a:off x="12838627" y="2416876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8215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" name="object 2958"/>
          <p:cNvSpPr/>
          <p:nvPr/>
        </p:nvSpPr>
        <p:spPr>
          <a:xfrm>
            <a:off x="12838627" y="2416876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" name="object 2959"/>
          <p:cNvSpPr/>
          <p:nvPr/>
        </p:nvSpPr>
        <p:spPr>
          <a:xfrm>
            <a:off x="12838627" y="241788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0" name="object 2960"/>
          <p:cNvSpPr/>
          <p:nvPr/>
        </p:nvSpPr>
        <p:spPr>
          <a:xfrm>
            <a:off x="12838627" y="241788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1" name="object 2961"/>
          <p:cNvSpPr/>
          <p:nvPr/>
        </p:nvSpPr>
        <p:spPr>
          <a:xfrm>
            <a:off x="12838627" y="241890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2" name="object 2962"/>
          <p:cNvSpPr/>
          <p:nvPr/>
        </p:nvSpPr>
        <p:spPr>
          <a:xfrm>
            <a:off x="12838627" y="241890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3" name="object 2963"/>
          <p:cNvSpPr/>
          <p:nvPr/>
        </p:nvSpPr>
        <p:spPr>
          <a:xfrm>
            <a:off x="12838627" y="241991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" name="object 2964"/>
          <p:cNvSpPr/>
          <p:nvPr/>
        </p:nvSpPr>
        <p:spPr>
          <a:xfrm>
            <a:off x="12838627" y="241991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5" name="object 2965"/>
          <p:cNvSpPr/>
          <p:nvPr/>
        </p:nvSpPr>
        <p:spPr>
          <a:xfrm>
            <a:off x="12839638" y="2420924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6191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" name="object 2966"/>
          <p:cNvSpPr/>
          <p:nvPr/>
        </p:nvSpPr>
        <p:spPr>
          <a:xfrm>
            <a:off x="12839638" y="242092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0"/>
                </a:moveTo>
                <a:lnTo>
                  <a:pt x="16191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7" name="object 2967"/>
          <p:cNvSpPr/>
          <p:nvPr/>
        </p:nvSpPr>
        <p:spPr>
          <a:xfrm>
            <a:off x="12839638" y="242244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0" y="0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" name="object 2968"/>
          <p:cNvSpPr/>
          <p:nvPr/>
        </p:nvSpPr>
        <p:spPr>
          <a:xfrm>
            <a:off x="12840651" y="2421936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4167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" name="object 2969"/>
          <p:cNvSpPr/>
          <p:nvPr/>
        </p:nvSpPr>
        <p:spPr>
          <a:xfrm>
            <a:off x="12840651" y="2421936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0" y="0"/>
                </a:moveTo>
                <a:lnTo>
                  <a:pt x="1416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" name="object 2970"/>
          <p:cNvSpPr/>
          <p:nvPr/>
        </p:nvSpPr>
        <p:spPr>
          <a:xfrm>
            <a:off x="12840651" y="2422948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315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" name="object 2971"/>
          <p:cNvSpPr/>
          <p:nvPr/>
        </p:nvSpPr>
        <p:spPr>
          <a:xfrm>
            <a:off x="12840651" y="2422948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2" name="object 2972"/>
          <p:cNvSpPr/>
          <p:nvPr/>
        </p:nvSpPr>
        <p:spPr>
          <a:xfrm>
            <a:off x="12842675" y="242396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1131" y="0"/>
                </a:moveTo>
                <a:lnTo>
                  <a:pt x="0" y="0"/>
                </a:lnTo>
                <a:lnTo>
                  <a:pt x="10119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3" name="object 2973"/>
          <p:cNvSpPr/>
          <p:nvPr/>
        </p:nvSpPr>
        <p:spPr>
          <a:xfrm>
            <a:off x="12842675" y="242396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" name="object 2974"/>
          <p:cNvSpPr/>
          <p:nvPr/>
        </p:nvSpPr>
        <p:spPr>
          <a:xfrm>
            <a:off x="12844698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1011" y="1011"/>
                </a:lnTo>
                <a:lnTo>
                  <a:pt x="5059" y="1011"/>
                </a:lnTo>
                <a:lnTo>
                  <a:pt x="0" y="0"/>
                </a:lnTo>
                <a:close/>
              </a:path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5" name="object 2975"/>
          <p:cNvSpPr/>
          <p:nvPr/>
        </p:nvSpPr>
        <p:spPr>
          <a:xfrm>
            <a:off x="12844698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" name="object 2976"/>
          <p:cNvSpPr/>
          <p:nvPr/>
        </p:nvSpPr>
        <p:spPr>
          <a:xfrm>
            <a:off x="12844698" y="2424972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0"/>
                </a:moveTo>
                <a:lnTo>
                  <a:pt x="505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" name="object 2977"/>
          <p:cNvSpPr/>
          <p:nvPr/>
        </p:nvSpPr>
        <p:spPr>
          <a:xfrm>
            <a:off x="12845710" y="2425984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" name="object 2978"/>
          <p:cNvSpPr/>
          <p:nvPr/>
        </p:nvSpPr>
        <p:spPr>
          <a:xfrm>
            <a:off x="13077448" y="240574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227" y="9613"/>
                </a:moveTo>
                <a:lnTo>
                  <a:pt x="19227" y="4303"/>
                </a:lnTo>
                <a:lnTo>
                  <a:pt x="14923" y="0"/>
                </a:lnTo>
                <a:lnTo>
                  <a:pt x="9613" y="0"/>
                </a:lnTo>
                <a:lnTo>
                  <a:pt x="4303" y="0"/>
                </a:lnTo>
                <a:lnTo>
                  <a:pt x="0" y="4303"/>
                </a:lnTo>
                <a:lnTo>
                  <a:pt x="0" y="9613"/>
                </a:lnTo>
                <a:lnTo>
                  <a:pt x="0" y="14923"/>
                </a:lnTo>
                <a:lnTo>
                  <a:pt x="4303" y="19227"/>
                </a:lnTo>
                <a:lnTo>
                  <a:pt x="9613" y="19227"/>
                </a:lnTo>
                <a:lnTo>
                  <a:pt x="14923" y="19227"/>
                </a:lnTo>
                <a:lnTo>
                  <a:pt x="19227" y="14923"/>
                </a:lnTo>
                <a:lnTo>
                  <a:pt x="19227" y="9613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9" name="object 2979"/>
          <p:cNvSpPr/>
          <p:nvPr/>
        </p:nvSpPr>
        <p:spPr>
          <a:xfrm>
            <a:off x="13083519" y="2406757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0" y="0"/>
                </a:moveTo>
                <a:lnTo>
                  <a:pt x="0" y="1011"/>
                </a:lnTo>
                <a:lnTo>
                  <a:pt x="7083" y="1011"/>
                </a:lnTo>
                <a:lnTo>
                  <a:pt x="0" y="0"/>
                </a:lnTo>
                <a:close/>
              </a:path>
              <a:path w="7619" h="1269">
                <a:moveTo>
                  <a:pt x="6071" y="0"/>
                </a:moveTo>
                <a:lnTo>
                  <a:pt x="0" y="0"/>
                </a:lnTo>
                <a:lnTo>
                  <a:pt x="7083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0" name="object 2980"/>
          <p:cNvSpPr/>
          <p:nvPr/>
        </p:nvSpPr>
        <p:spPr>
          <a:xfrm>
            <a:off x="13083519" y="2406757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6071" y="0"/>
                </a:moveTo>
                <a:lnTo>
                  <a:pt x="0" y="0"/>
                </a:lnTo>
                <a:lnTo>
                  <a:pt x="7083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" name="object 2981"/>
          <p:cNvSpPr/>
          <p:nvPr/>
        </p:nvSpPr>
        <p:spPr>
          <a:xfrm>
            <a:off x="13083519" y="2406757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0" y="0"/>
                </a:moveTo>
                <a:lnTo>
                  <a:pt x="708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2" name="object 2982"/>
          <p:cNvSpPr/>
          <p:nvPr/>
        </p:nvSpPr>
        <p:spPr>
          <a:xfrm>
            <a:off x="13082506" y="240776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9107" y="0"/>
                </a:moveTo>
                <a:lnTo>
                  <a:pt x="0" y="0"/>
                </a:lnTo>
                <a:lnTo>
                  <a:pt x="10119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" name="object 2983"/>
          <p:cNvSpPr/>
          <p:nvPr/>
        </p:nvSpPr>
        <p:spPr>
          <a:xfrm>
            <a:off x="13081496" y="240776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1011" y="0"/>
                </a:moveTo>
                <a:lnTo>
                  <a:pt x="1113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" name="object 2984"/>
          <p:cNvSpPr/>
          <p:nvPr/>
        </p:nvSpPr>
        <p:spPr>
          <a:xfrm>
            <a:off x="13080483" y="2408781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3155" y="0"/>
                </a:moveTo>
                <a:lnTo>
                  <a:pt x="0" y="0"/>
                </a:lnTo>
                <a:lnTo>
                  <a:pt x="13155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5" name="object 2985"/>
          <p:cNvSpPr/>
          <p:nvPr/>
        </p:nvSpPr>
        <p:spPr>
          <a:xfrm>
            <a:off x="13080483" y="2408781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" name="object 2986"/>
          <p:cNvSpPr/>
          <p:nvPr/>
        </p:nvSpPr>
        <p:spPr>
          <a:xfrm>
            <a:off x="13080483" y="240979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13155" y="0"/>
                </a:moveTo>
                <a:lnTo>
                  <a:pt x="0" y="0"/>
                </a:lnTo>
                <a:lnTo>
                  <a:pt x="14167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" name="object 2987"/>
          <p:cNvSpPr/>
          <p:nvPr/>
        </p:nvSpPr>
        <p:spPr>
          <a:xfrm>
            <a:off x="13079471" y="2409793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" name="object 2988"/>
          <p:cNvSpPr/>
          <p:nvPr/>
        </p:nvSpPr>
        <p:spPr>
          <a:xfrm>
            <a:off x="13079471" y="241080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5179" y="0"/>
                </a:moveTo>
                <a:lnTo>
                  <a:pt x="0" y="0"/>
                </a:lnTo>
                <a:lnTo>
                  <a:pt x="16191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9" name="object 2989"/>
          <p:cNvSpPr/>
          <p:nvPr/>
        </p:nvSpPr>
        <p:spPr>
          <a:xfrm>
            <a:off x="13078459" y="241080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011" y="0"/>
                </a:moveTo>
                <a:lnTo>
                  <a:pt x="17203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0" name="object 2990"/>
          <p:cNvSpPr/>
          <p:nvPr/>
        </p:nvSpPr>
        <p:spPr>
          <a:xfrm>
            <a:off x="13078459" y="2411817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1" name="object 2991"/>
          <p:cNvSpPr/>
          <p:nvPr/>
        </p:nvSpPr>
        <p:spPr>
          <a:xfrm>
            <a:off x="13078459" y="2411817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" name="object 2992"/>
          <p:cNvSpPr/>
          <p:nvPr/>
        </p:nvSpPr>
        <p:spPr>
          <a:xfrm>
            <a:off x="13078459" y="2412829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3" name="object 2993"/>
          <p:cNvSpPr/>
          <p:nvPr/>
        </p:nvSpPr>
        <p:spPr>
          <a:xfrm>
            <a:off x="13077448" y="241282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011" y="0"/>
                </a:moveTo>
                <a:lnTo>
                  <a:pt x="1821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4" name="object 2994"/>
          <p:cNvSpPr/>
          <p:nvPr/>
        </p:nvSpPr>
        <p:spPr>
          <a:xfrm>
            <a:off x="13077448" y="2413841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8215" y="0"/>
                </a:moveTo>
                <a:lnTo>
                  <a:pt x="0" y="0"/>
                </a:lnTo>
                <a:lnTo>
                  <a:pt x="19227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" name="object 2995"/>
          <p:cNvSpPr/>
          <p:nvPr/>
        </p:nvSpPr>
        <p:spPr>
          <a:xfrm>
            <a:off x="13077448" y="2413841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" name="object 2996"/>
          <p:cNvSpPr/>
          <p:nvPr/>
        </p:nvSpPr>
        <p:spPr>
          <a:xfrm>
            <a:off x="13077448" y="241485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" name="object 2997"/>
          <p:cNvSpPr/>
          <p:nvPr/>
        </p:nvSpPr>
        <p:spPr>
          <a:xfrm>
            <a:off x="13077448" y="241485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" name="object 2998"/>
          <p:cNvSpPr/>
          <p:nvPr/>
        </p:nvSpPr>
        <p:spPr>
          <a:xfrm>
            <a:off x="13077448" y="2417985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27" y="0"/>
                </a:lnTo>
              </a:path>
            </a:pathLst>
          </a:custGeom>
          <a:ln w="9172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" name="object 2999"/>
          <p:cNvSpPr/>
          <p:nvPr/>
        </p:nvSpPr>
        <p:spPr>
          <a:xfrm>
            <a:off x="13077448" y="241586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" name="object 3000"/>
          <p:cNvSpPr/>
          <p:nvPr/>
        </p:nvSpPr>
        <p:spPr>
          <a:xfrm>
            <a:off x="13077448" y="241586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" name="object 3001"/>
          <p:cNvSpPr/>
          <p:nvPr/>
        </p:nvSpPr>
        <p:spPr>
          <a:xfrm>
            <a:off x="13077448" y="2416876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" name="object 3002"/>
          <p:cNvSpPr/>
          <p:nvPr/>
        </p:nvSpPr>
        <p:spPr>
          <a:xfrm>
            <a:off x="13077448" y="2416876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3" name="object 3003"/>
          <p:cNvSpPr/>
          <p:nvPr/>
        </p:nvSpPr>
        <p:spPr>
          <a:xfrm>
            <a:off x="13077448" y="2417888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8215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4" name="object 3004"/>
          <p:cNvSpPr/>
          <p:nvPr/>
        </p:nvSpPr>
        <p:spPr>
          <a:xfrm>
            <a:off x="13077448" y="241788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5" name="object 3005"/>
          <p:cNvSpPr/>
          <p:nvPr/>
        </p:nvSpPr>
        <p:spPr>
          <a:xfrm>
            <a:off x="13077448" y="241890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6" name="object 3006"/>
          <p:cNvSpPr/>
          <p:nvPr/>
        </p:nvSpPr>
        <p:spPr>
          <a:xfrm>
            <a:off x="13077448" y="241890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7" name="object 3007"/>
          <p:cNvSpPr/>
          <p:nvPr/>
        </p:nvSpPr>
        <p:spPr>
          <a:xfrm>
            <a:off x="13078459" y="2419912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" name="object 3008"/>
          <p:cNvSpPr/>
          <p:nvPr/>
        </p:nvSpPr>
        <p:spPr>
          <a:xfrm>
            <a:off x="13078459" y="2419912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9" name="object 3009"/>
          <p:cNvSpPr/>
          <p:nvPr/>
        </p:nvSpPr>
        <p:spPr>
          <a:xfrm>
            <a:off x="13078459" y="2420924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6191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0" name="object 3010"/>
          <p:cNvSpPr/>
          <p:nvPr/>
        </p:nvSpPr>
        <p:spPr>
          <a:xfrm>
            <a:off x="13078459" y="242092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0"/>
                </a:moveTo>
                <a:lnTo>
                  <a:pt x="1619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1" name="object 3011"/>
          <p:cNvSpPr/>
          <p:nvPr/>
        </p:nvSpPr>
        <p:spPr>
          <a:xfrm>
            <a:off x="13079471" y="242244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 h="0">
                <a:moveTo>
                  <a:pt x="0" y="0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" name="object 3012"/>
          <p:cNvSpPr/>
          <p:nvPr/>
        </p:nvSpPr>
        <p:spPr>
          <a:xfrm>
            <a:off x="13079471" y="2421936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4167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3" name="object 3013"/>
          <p:cNvSpPr/>
          <p:nvPr/>
        </p:nvSpPr>
        <p:spPr>
          <a:xfrm>
            <a:off x="13079471" y="2421936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0" y="0"/>
                </a:moveTo>
                <a:lnTo>
                  <a:pt x="14167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4" name="object 3014"/>
          <p:cNvSpPr/>
          <p:nvPr/>
        </p:nvSpPr>
        <p:spPr>
          <a:xfrm>
            <a:off x="13080483" y="2422948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3155" y="0"/>
                </a:moveTo>
                <a:lnTo>
                  <a:pt x="0" y="0"/>
                </a:lnTo>
                <a:lnTo>
                  <a:pt x="13155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5" name="object 3015"/>
          <p:cNvSpPr/>
          <p:nvPr/>
        </p:nvSpPr>
        <p:spPr>
          <a:xfrm>
            <a:off x="13080483" y="2422948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6" name="object 3016"/>
          <p:cNvSpPr/>
          <p:nvPr/>
        </p:nvSpPr>
        <p:spPr>
          <a:xfrm>
            <a:off x="13081496" y="242396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11131" y="0"/>
                </a:moveTo>
                <a:lnTo>
                  <a:pt x="0" y="0"/>
                </a:lnTo>
                <a:lnTo>
                  <a:pt x="10119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7" name="object 3017"/>
          <p:cNvSpPr/>
          <p:nvPr/>
        </p:nvSpPr>
        <p:spPr>
          <a:xfrm>
            <a:off x="13081496" y="242396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8" name="object 3018"/>
          <p:cNvSpPr/>
          <p:nvPr/>
        </p:nvSpPr>
        <p:spPr>
          <a:xfrm>
            <a:off x="13083519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1011" y="1011"/>
                </a:lnTo>
                <a:lnTo>
                  <a:pt x="6071" y="1011"/>
                </a:lnTo>
                <a:lnTo>
                  <a:pt x="0" y="0"/>
                </a:lnTo>
                <a:close/>
              </a:path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6071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9" name="object 3019"/>
          <p:cNvSpPr/>
          <p:nvPr/>
        </p:nvSpPr>
        <p:spPr>
          <a:xfrm>
            <a:off x="13083519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6071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0" name="object 3020"/>
          <p:cNvSpPr/>
          <p:nvPr/>
        </p:nvSpPr>
        <p:spPr>
          <a:xfrm>
            <a:off x="13083519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607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1" name="object 3021"/>
          <p:cNvSpPr/>
          <p:nvPr/>
        </p:nvSpPr>
        <p:spPr>
          <a:xfrm>
            <a:off x="13084531" y="242598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2" name="object 3022"/>
          <p:cNvSpPr/>
          <p:nvPr/>
        </p:nvSpPr>
        <p:spPr>
          <a:xfrm>
            <a:off x="13317280" y="240574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227" y="9613"/>
                </a:moveTo>
                <a:lnTo>
                  <a:pt x="19227" y="4303"/>
                </a:lnTo>
                <a:lnTo>
                  <a:pt x="14923" y="0"/>
                </a:lnTo>
                <a:lnTo>
                  <a:pt x="9613" y="0"/>
                </a:lnTo>
                <a:lnTo>
                  <a:pt x="4303" y="0"/>
                </a:lnTo>
                <a:lnTo>
                  <a:pt x="0" y="4303"/>
                </a:lnTo>
                <a:lnTo>
                  <a:pt x="0" y="9613"/>
                </a:lnTo>
                <a:lnTo>
                  <a:pt x="0" y="14923"/>
                </a:lnTo>
                <a:lnTo>
                  <a:pt x="4303" y="19227"/>
                </a:lnTo>
                <a:lnTo>
                  <a:pt x="9613" y="19227"/>
                </a:lnTo>
                <a:lnTo>
                  <a:pt x="14923" y="19227"/>
                </a:lnTo>
                <a:lnTo>
                  <a:pt x="19227" y="14923"/>
                </a:lnTo>
                <a:lnTo>
                  <a:pt x="19227" y="9613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3" name="object 3023"/>
          <p:cNvSpPr/>
          <p:nvPr/>
        </p:nvSpPr>
        <p:spPr>
          <a:xfrm>
            <a:off x="13322340" y="240675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69">
                <a:moveTo>
                  <a:pt x="1011" y="0"/>
                </a:moveTo>
                <a:lnTo>
                  <a:pt x="0" y="1011"/>
                </a:lnTo>
                <a:lnTo>
                  <a:pt x="8095" y="1011"/>
                </a:lnTo>
                <a:lnTo>
                  <a:pt x="1011" y="0"/>
                </a:lnTo>
                <a:close/>
              </a:path>
              <a:path w="8255" h="1269">
                <a:moveTo>
                  <a:pt x="7083" y="0"/>
                </a:moveTo>
                <a:lnTo>
                  <a:pt x="1011" y="0"/>
                </a:lnTo>
                <a:lnTo>
                  <a:pt x="8095" y="1011"/>
                </a:lnTo>
                <a:lnTo>
                  <a:pt x="7083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4" name="object 3024"/>
          <p:cNvSpPr/>
          <p:nvPr/>
        </p:nvSpPr>
        <p:spPr>
          <a:xfrm>
            <a:off x="13323351" y="2406757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6071" y="0"/>
                </a:moveTo>
                <a:lnTo>
                  <a:pt x="0" y="0"/>
                </a:lnTo>
                <a:lnTo>
                  <a:pt x="7083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5" name="object 3025"/>
          <p:cNvSpPr/>
          <p:nvPr/>
        </p:nvSpPr>
        <p:spPr>
          <a:xfrm>
            <a:off x="13322340" y="240675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69">
                <a:moveTo>
                  <a:pt x="1011" y="0"/>
                </a:moveTo>
                <a:lnTo>
                  <a:pt x="809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6" name="object 3026"/>
          <p:cNvSpPr/>
          <p:nvPr/>
        </p:nvSpPr>
        <p:spPr>
          <a:xfrm>
            <a:off x="13321327" y="240776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9107" y="0"/>
                </a:moveTo>
                <a:lnTo>
                  <a:pt x="0" y="0"/>
                </a:lnTo>
                <a:lnTo>
                  <a:pt x="10119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7" name="object 3027"/>
          <p:cNvSpPr/>
          <p:nvPr/>
        </p:nvSpPr>
        <p:spPr>
          <a:xfrm>
            <a:off x="13320315" y="240776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1011" y="0"/>
                </a:moveTo>
                <a:lnTo>
                  <a:pt x="1113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8" name="object 3028"/>
          <p:cNvSpPr/>
          <p:nvPr/>
        </p:nvSpPr>
        <p:spPr>
          <a:xfrm>
            <a:off x="13319303" y="2408781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3155" y="0"/>
                </a:moveTo>
                <a:lnTo>
                  <a:pt x="0" y="0"/>
                </a:lnTo>
                <a:lnTo>
                  <a:pt x="13155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9" name="object 3029"/>
          <p:cNvSpPr/>
          <p:nvPr/>
        </p:nvSpPr>
        <p:spPr>
          <a:xfrm>
            <a:off x="13319303" y="2408781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0" name="object 3030"/>
          <p:cNvSpPr/>
          <p:nvPr/>
        </p:nvSpPr>
        <p:spPr>
          <a:xfrm>
            <a:off x="13319303" y="240979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13155" y="0"/>
                </a:moveTo>
                <a:lnTo>
                  <a:pt x="0" y="0"/>
                </a:lnTo>
                <a:lnTo>
                  <a:pt x="14167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1" name="object 3031"/>
          <p:cNvSpPr/>
          <p:nvPr/>
        </p:nvSpPr>
        <p:spPr>
          <a:xfrm>
            <a:off x="13318292" y="2409793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2" name="object 3032"/>
          <p:cNvSpPr/>
          <p:nvPr/>
        </p:nvSpPr>
        <p:spPr>
          <a:xfrm>
            <a:off x="13318292" y="241080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6191" y="0"/>
                </a:moveTo>
                <a:lnTo>
                  <a:pt x="0" y="0"/>
                </a:lnTo>
                <a:lnTo>
                  <a:pt x="16191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3" name="object 3033"/>
          <p:cNvSpPr/>
          <p:nvPr/>
        </p:nvSpPr>
        <p:spPr>
          <a:xfrm>
            <a:off x="13317280" y="241080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011" y="0"/>
                </a:moveTo>
                <a:lnTo>
                  <a:pt x="17203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4" name="object 3034"/>
          <p:cNvSpPr/>
          <p:nvPr/>
        </p:nvSpPr>
        <p:spPr>
          <a:xfrm>
            <a:off x="13317280" y="2411817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5" name="object 3035"/>
          <p:cNvSpPr/>
          <p:nvPr/>
        </p:nvSpPr>
        <p:spPr>
          <a:xfrm>
            <a:off x="13317280" y="2411817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6" name="object 3036"/>
          <p:cNvSpPr/>
          <p:nvPr/>
        </p:nvSpPr>
        <p:spPr>
          <a:xfrm>
            <a:off x="13317280" y="241282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7203" y="0"/>
                </a:moveTo>
                <a:lnTo>
                  <a:pt x="0" y="0"/>
                </a:lnTo>
                <a:lnTo>
                  <a:pt x="18215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7" name="object 3037"/>
          <p:cNvSpPr/>
          <p:nvPr/>
        </p:nvSpPr>
        <p:spPr>
          <a:xfrm>
            <a:off x="13317280" y="241282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8" name="object 3038"/>
          <p:cNvSpPr/>
          <p:nvPr/>
        </p:nvSpPr>
        <p:spPr>
          <a:xfrm>
            <a:off x="13317280" y="241384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9" name="object 3039"/>
          <p:cNvSpPr/>
          <p:nvPr/>
        </p:nvSpPr>
        <p:spPr>
          <a:xfrm>
            <a:off x="13316267" y="2413841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011" y="0"/>
                </a:moveTo>
                <a:lnTo>
                  <a:pt x="1922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0" name="object 3040"/>
          <p:cNvSpPr/>
          <p:nvPr/>
        </p:nvSpPr>
        <p:spPr>
          <a:xfrm>
            <a:off x="13316267" y="241485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1" name="object 3041"/>
          <p:cNvSpPr/>
          <p:nvPr/>
        </p:nvSpPr>
        <p:spPr>
          <a:xfrm>
            <a:off x="13316267" y="241485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2" name="object 3042"/>
          <p:cNvSpPr/>
          <p:nvPr/>
        </p:nvSpPr>
        <p:spPr>
          <a:xfrm>
            <a:off x="13316267" y="2417985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27" y="0"/>
                </a:lnTo>
              </a:path>
            </a:pathLst>
          </a:custGeom>
          <a:ln w="9172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3" name="object 3043"/>
          <p:cNvSpPr/>
          <p:nvPr/>
        </p:nvSpPr>
        <p:spPr>
          <a:xfrm>
            <a:off x="13316267" y="241586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4" name="object 3044"/>
          <p:cNvSpPr/>
          <p:nvPr/>
        </p:nvSpPr>
        <p:spPr>
          <a:xfrm>
            <a:off x="13316267" y="241586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5" name="object 3045"/>
          <p:cNvSpPr/>
          <p:nvPr/>
        </p:nvSpPr>
        <p:spPr>
          <a:xfrm>
            <a:off x="13316267" y="2416876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6" name="object 3046"/>
          <p:cNvSpPr/>
          <p:nvPr/>
        </p:nvSpPr>
        <p:spPr>
          <a:xfrm>
            <a:off x="13316267" y="2416876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7" name="object 3047"/>
          <p:cNvSpPr/>
          <p:nvPr/>
        </p:nvSpPr>
        <p:spPr>
          <a:xfrm>
            <a:off x="13316267" y="2417888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8" name="object 3048"/>
          <p:cNvSpPr/>
          <p:nvPr/>
        </p:nvSpPr>
        <p:spPr>
          <a:xfrm>
            <a:off x="13316267" y="2417888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9" name="object 3049"/>
          <p:cNvSpPr/>
          <p:nvPr/>
        </p:nvSpPr>
        <p:spPr>
          <a:xfrm>
            <a:off x="13317280" y="241890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7203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0" name="object 3050"/>
          <p:cNvSpPr/>
          <p:nvPr/>
        </p:nvSpPr>
        <p:spPr>
          <a:xfrm>
            <a:off x="13317280" y="241890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1" name="object 3051"/>
          <p:cNvSpPr/>
          <p:nvPr/>
        </p:nvSpPr>
        <p:spPr>
          <a:xfrm>
            <a:off x="13317280" y="2419912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2" name="object 3052"/>
          <p:cNvSpPr/>
          <p:nvPr/>
        </p:nvSpPr>
        <p:spPr>
          <a:xfrm>
            <a:off x="13317280" y="2419912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3" name="object 3053"/>
          <p:cNvSpPr/>
          <p:nvPr/>
        </p:nvSpPr>
        <p:spPr>
          <a:xfrm>
            <a:off x="13317280" y="2420924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4" name="object 3054"/>
          <p:cNvSpPr/>
          <p:nvPr/>
        </p:nvSpPr>
        <p:spPr>
          <a:xfrm>
            <a:off x="13317280" y="2420924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5" name="object 3055"/>
          <p:cNvSpPr/>
          <p:nvPr/>
        </p:nvSpPr>
        <p:spPr>
          <a:xfrm>
            <a:off x="13318292" y="242244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0" y="0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6" name="object 3056"/>
          <p:cNvSpPr/>
          <p:nvPr/>
        </p:nvSpPr>
        <p:spPr>
          <a:xfrm>
            <a:off x="13318292" y="2421936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4167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7" name="object 3057"/>
          <p:cNvSpPr/>
          <p:nvPr/>
        </p:nvSpPr>
        <p:spPr>
          <a:xfrm>
            <a:off x="13318292" y="2421936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0" y="0"/>
                </a:moveTo>
                <a:lnTo>
                  <a:pt x="14167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8" name="object 3058"/>
          <p:cNvSpPr/>
          <p:nvPr/>
        </p:nvSpPr>
        <p:spPr>
          <a:xfrm>
            <a:off x="13319303" y="2422948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3155" y="0"/>
                </a:moveTo>
                <a:lnTo>
                  <a:pt x="0" y="0"/>
                </a:lnTo>
                <a:lnTo>
                  <a:pt x="13155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9" name="object 3059"/>
          <p:cNvSpPr/>
          <p:nvPr/>
        </p:nvSpPr>
        <p:spPr>
          <a:xfrm>
            <a:off x="13319303" y="2422948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0" name="object 3060"/>
          <p:cNvSpPr/>
          <p:nvPr/>
        </p:nvSpPr>
        <p:spPr>
          <a:xfrm>
            <a:off x="13320315" y="242396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11131" y="0"/>
                </a:moveTo>
                <a:lnTo>
                  <a:pt x="0" y="0"/>
                </a:lnTo>
                <a:lnTo>
                  <a:pt x="10119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1" name="object 3061"/>
          <p:cNvSpPr/>
          <p:nvPr/>
        </p:nvSpPr>
        <p:spPr>
          <a:xfrm>
            <a:off x="13320315" y="242396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2" name="object 3062"/>
          <p:cNvSpPr/>
          <p:nvPr/>
        </p:nvSpPr>
        <p:spPr>
          <a:xfrm>
            <a:off x="13323351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1011" y="1011"/>
                </a:lnTo>
                <a:lnTo>
                  <a:pt x="5059" y="1011"/>
                </a:lnTo>
                <a:lnTo>
                  <a:pt x="0" y="0"/>
                </a:lnTo>
                <a:close/>
              </a:path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3" name="object 3063"/>
          <p:cNvSpPr/>
          <p:nvPr/>
        </p:nvSpPr>
        <p:spPr>
          <a:xfrm>
            <a:off x="13323351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4" name="object 3064"/>
          <p:cNvSpPr/>
          <p:nvPr/>
        </p:nvSpPr>
        <p:spPr>
          <a:xfrm>
            <a:off x="13323351" y="2424972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0"/>
                </a:moveTo>
                <a:lnTo>
                  <a:pt x="505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5" name="object 3065"/>
          <p:cNvSpPr/>
          <p:nvPr/>
        </p:nvSpPr>
        <p:spPr>
          <a:xfrm>
            <a:off x="13324363" y="2425984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6" name="object 3066"/>
          <p:cNvSpPr/>
          <p:nvPr/>
        </p:nvSpPr>
        <p:spPr>
          <a:xfrm>
            <a:off x="13556101" y="240574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227" y="9613"/>
                </a:moveTo>
                <a:lnTo>
                  <a:pt x="19227" y="4303"/>
                </a:lnTo>
                <a:lnTo>
                  <a:pt x="14923" y="0"/>
                </a:lnTo>
                <a:lnTo>
                  <a:pt x="9613" y="0"/>
                </a:lnTo>
                <a:lnTo>
                  <a:pt x="4303" y="0"/>
                </a:lnTo>
                <a:lnTo>
                  <a:pt x="0" y="4303"/>
                </a:lnTo>
                <a:lnTo>
                  <a:pt x="0" y="9613"/>
                </a:lnTo>
                <a:lnTo>
                  <a:pt x="0" y="14923"/>
                </a:lnTo>
                <a:lnTo>
                  <a:pt x="4303" y="19227"/>
                </a:lnTo>
                <a:lnTo>
                  <a:pt x="9613" y="19227"/>
                </a:lnTo>
                <a:lnTo>
                  <a:pt x="14923" y="19227"/>
                </a:lnTo>
                <a:lnTo>
                  <a:pt x="19227" y="14923"/>
                </a:lnTo>
                <a:lnTo>
                  <a:pt x="19227" y="9613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7" name="object 3067"/>
          <p:cNvSpPr/>
          <p:nvPr/>
        </p:nvSpPr>
        <p:spPr>
          <a:xfrm>
            <a:off x="13561159" y="240675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69">
                <a:moveTo>
                  <a:pt x="1011" y="0"/>
                </a:moveTo>
                <a:lnTo>
                  <a:pt x="0" y="1011"/>
                </a:lnTo>
                <a:lnTo>
                  <a:pt x="8095" y="1011"/>
                </a:lnTo>
                <a:lnTo>
                  <a:pt x="1011" y="0"/>
                </a:lnTo>
                <a:close/>
              </a:path>
              <a:path w="8255" h="1269">
                <a:moveTo>
                  <a:pt x="7083" y="0"/>
                </a:moveTo>
                <a:lnTo>
                  <a:pt x="1011" y="0"/>
                </a:lnTo>
                <a:lnTo>
                  <a:pt x="8095" y="1011"/>
                </a:lnTo>
                <a:lnTo>
                  <a:pt x="7083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8" name="object 3068"/>
          <p:cNvSpPr/>
          <p:nvPr/>
        </p:nvSpPr>
        <p:spPr>
          <a:xfrm>
            <a:off x="13562172" y="2406757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6071" y="0"/>
                </a:moveTo>
                <a:lnTo>
                  <a:pt x="0" y="0"/>
                </a:lnTo>
                <a:lnTo>
                  <a:pt x="7083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9" name="object 3069"/>
          <p:cNvSpPr/>
          <p:nvPr/>
        </p:nvSpPr>
        <p:spPr>
          <a:xfrm>
            <a:off x="13561159" y="240675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69">
                <a:moveTo>
                  <a:pt x="1011" y="0"/>
                </a:moveTo>
                <a:lnTo>
                  <a:pt x="809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0" name="object 3070"/>
          <p:cNvSpPr/>
          <p:nvPr/>
        </p:nvSpPr>
        <p:spPr>
          <a:xfrm>
            <a:off x="13560149" y="240776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9107" y="0"/>
                </a:moveTo>
                <a:lnTo>
                  <a:pt x="0" y="0"/>
                </a:lnTo>
                <a:lnTo>
                  <a:pt x="10119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1" name="object 3071"/>
          <p:cNvSpPr/>
          <p:nvPr/>
        </p:nvSpPr>
        <p:spPr>
          <a:xfrm>
            <a:off x="13559136" y="240776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1011" y="0"/>
                </a:moveTo>
                <a:lnTo>
                  <a:pt x="1113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2" name="object 3072"/>
          <p:cNvSpPr/>
          <p:nvPr/>
        </p:nvSpPr>
        <p:spPr>
          <a:xfrm>
            <a:off x="13559136" y="2408781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3" name="object 3073"/>
          <p:cNvSpPr/>
          <p:nvPr/>
        </p:nvSpPr>
        <p:spPr>
          <a:xfrm>
            <a:off x="13558124" y="2408781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1011" y="0"/>
                </a:moveTo>
                <a:lnTo>
                  <a:pt x="1416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4" name="object 3074"/>
          <p:cNvSpPr/>
          <p:nvPr/>
        </p:nvSpPr>
        <p:spPr>
          <a:xfrm>
            <a:off x="13558124" y="240979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14167" y="0"/>
                </a:moveTo>
                <a:lnTo>
                  <a:pt x="0" y="0"/>
                </a:lnTo>
                <a:lnTo>
                  <a:pt x="14167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5" name="object 3075"/>
          <p:cNvSpPr/>
          <p:nvPr/>
        </p:nvSpPr>
        <p:spPr>
          <a:xfrm>
            <a:off x="13557112" y="2409793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6" name="object 3076"/>
          <p:cNvSpPr/>
          <p:nvPr/>
        </p:nvSpPr>
        <p:spPr>
          <a:xfrm>
            <a:off x="13557112" y="241080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6191" y="0"/>
                </a:moveTo>
                <a:lnTo>
                  <a:pt x="0" y="0"/>
                </a:lnTo>
                <a:lnTo>
                  <a:pt x="16191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7" name="object 3077"/>
          <p:cNvSpPr/>
          <p:nvPr/>
        </p:nvSpPr>
        <p:spPr>
          <a:xfrm>
            <a:off x="13556101" y="241080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011" y="0"/>
                </a:moveTo>
                <a:lnTo>
                  <a:pt x="17203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8" name="object 3078"/>
          <p:cNvSpPr/>
          <p:nvPr/>
        </p:nvSpPr>
        <p:spPr>
          <a:xfrm>
            <a:off x="13556101" y="2411817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7203" y="0"/>
                </a:moveTo>
                <a:lnTo>
                  <a:pt x="0" y="0"/>
                </a:lnTo>
                <a:lnTo>
                  <a:pt x="18215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9" name="object 3079"/>
          <p:cNvSpPr/>
          <p:nvPr/>
        </p:nvSpPr>
        <p:spPr>
          <a:xfrm>
            <a:off x="13556101" y="2411817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0" name="object 3080"/>
          <p:cNvSpPr/>
          <p:nvPr/>
        </p:nvSpPr>
        <p:spPr>
          <a:xfrm>
            <a:off x="13556101" y="241282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1" name="object 3081"/>
          <p:cNvSpPr/>
          <p:nvPr/>
        </p:nvSpPr>
        <p:spPr>
          <a:xfrm>
            <a:off x="13556101" y="241282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2" name="object 3082"/>
          <p:cNvSpPr/>
          <p:nvPr/>
        </p:nvSpPr>
        <p:spPr>
          <a:xfrm>
            <a:off x="13556101" y="241384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3" name="object 3083"/>
          <p:cNvSpPr/>
          <p:nvPr/>
        </p:nvSpPr>
        <p:spPr>
          <a:xfrm>
            <a:off x="13556101" y="241384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4" name="object 3084"/>
          <p:cNvSpPr/>
          <p:nvPr/>
        </p:nvSpPr>
        <p:spPr>
          <a:xfrm>
            <a:off x="13556101" y="241485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5" name="object 3085"/>
          <p:cNvSpPr/>
          <p:nvPr/>
        </p:nvSpPr>
        <p:spPr>
          <a:xfrm>
            <a:off x="13555088" y="2414852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011" y="0"/>
                </a:moveTo>
                <a:lnTo>
                  <a:pt x="1922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6" name="object 3086"/>
          <p:cNvSpPr/>
          <p:nvPr/>
        </p:nvSpPr>
        <p:spPr>
          <a:xfrm>
            <a:off x="13555088" y="2417985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27" y="0"/>
                </a:lnTo>
              </a:path>
            </a:pathLst>
          </a:custGeom>
          <a:ln w="9172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7" name="object 3087"/>
          <p:cNvSpPr/>
          <p:nvPr/>
        </p:nvSpPr>
        <p:spPr>
          <a:xfrm>
            <a:off x="13555088" y="241586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8" name="object 3088"/>
          <p:cNvSpPr/>
          <p:nvPr/>
        </p:nvSpPr>
        <p:spPr>
          <a:xfrm>
            <a:off x="13555088" y="2415864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9" name="object 3089"/>
          <p:cNvSpPr/>
          <p:nvPr/>
        </p:nvSpPr>
        <p:spPr>
          <a:xfrm>
            <a:off x="13555088" y="2416876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19227" y="0"/>
                </a:moveTo>
                <a:lnTo>
                  <a:pt x="0" y="0"/>
                </a:lnTo>
                <a:lnTo>
                  <a:pt x="19227" y="1011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0" name="object 3090"/>
          <p:cNvSpPr/>
          <p:nvPr/>
        </p:nvSpPr>
        <p:spPr>
          <a:xfrm>
            <a:off x="13555088" y="2416876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9227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1" name="object 3091"/>
          <p:cNvSpPr/>
          <p:nvPr/>
        </p:nvSpPr>
        <p:spPr>
          <a:xfrm>
            <a:off x="13556101" y="241788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2" name="object 3092"/>
          <p:cNvSpPr/>
          <p:nvPr/>
        </p:nvSpPr>
        <p:spPr>
          <a:xfrm>
            <a:off x="13556101" y="241788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3" name="object 3093"/>
          <p:cNvSpPr/>
          <p:nvPr/>
        </p:nvSpPr>
        <p:spPr>
          <a:xfrm>
            <a:off x="13556101" y="241890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4" name="object 3094"/>
          <p:cNvSpPr/>
          <p:nvPr/>
        </p:nvSpPr>
        <p:spPr>
          <a:xfrm>
            <a:off x="13556101" y="241890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5" name="object 3095"/>
          <p:cNvSpPr/>
          <p:nvPr/>
        </p:nvSpPr>
        <p:spPr>
          <a:xfrm>
            <a:off x="13556101" y="241991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7203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6" name="object 3096"/>
          <p:cNvSpPr/>
          <p:nvPr/>
        </p:nvSpPr>
        <p:spPr>
          <a:xfrm>
            <a:off x="13556101" y="2419912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7" name="object 3097"/>
          <p:cNvSpPr/>
          <p:nvPr/>
        </p:nvSpPr>
        <p:spPr>
          <a:xfrm>
            <a:off x="13556101" y="2420924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8" name="object 3098"/>
          <p:cNvSpPr/>
          <p:nvPr/>
        </p:nvSpPr>
        <p:spPr>
          <a:xfrm>
            <a:off x="13556101" y="2420924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9" name="object 3099"/>
          <p:cNvSpPr/>
          <p:nvPr/>
        </p:nvSpPr>
        <p:spPr>
          <a:xfrm>
            <a:off x="13557112" y="2422442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0" y="0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0" name="object 3100"/>
          <p:cNvSpPr/>
          <p:nvPr/>
        </p:nvSpPr>
        <p:spPr>
          <a:xfrm>
            <a:off x="13557112" y="2421936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5179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1" name="object 3101"/>
          <p:cNvSpPr/>
          <p:nvPr/>
        </p:nvSpPr>
        <p:spPr>
          <a:xfrm>
            <a:off x="13557112" y="2421936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0"/>
                </a:moveTo>
                <a:lnTo>
                  <a:pt x="1517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2" name="object 3102"/>
          <p:cNvSpPr/>
          <p:nvPr/>
        </p:nvSpPr>
        <p:spPr>
          <a:xfrm>
            <a:off x="13558124" y="2422948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14167" y="0"/>
                </a:moveTo>
                <a:lnTo>
                  <a:pt x="0" y="0"/>
                </a:lnTo>
                <a:lnTo>
                  <a:pt x="1315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3" name="object 3103"/>
          <p:cNvSpPr/>
          <p:nvPr/>
        </p:nvSpPr>
        <p:spPr>
          <a:xfrm>
            <a:off x="13558124" y="2422948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4" name="object 3104"/>
          <p:cNvSpPr/>
          <p:nvPr/>
        </p:nvSpPr>
        <p:spPr>
          <a:xfrm>
            <a:off x="13559136" y="242396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11131" y="0"/>
                </a:moveTo>
                <a:lnTo>
                  <a:pt x="0" y="0"/>
                </a:lnTo>
                <a:lnTo>
                  <a:pt x="10119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5" name="object 3105"/>
          <p:cNvSpPr/>
          <p:nvPr/>
        </p:nvSpPr>
        <p:spPr>
          <a:xfrm>
            <a:off x="13559136" y="242396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6" name="object 3106"/>
          <p:cNvSpPr/>
          <p:nvPr/>
        </p:nvSpPr>
        <p:spPr>
          <a:xfrm>
            <a:off x="13562172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1011" y="1011"/>
                </a:lnTo>
                <a:lnTo>
                  <a:pt x="5059" y="1011"/>
                </a:lnTo>
                <a:lnTo>
                  <a:pt x="0" y="0"/>
                </a:lnTo>
                <a:close/>
              </a:path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6D64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7" name="object 3107"/>
          <p:cNvSpPr/>
          <p:nvPr/>
        </p:nvSpPr>
        <p:spPr>
          <a:xfrm>
            <a:off x="13562172" y="242497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71" y="0"/>
                </a:moveTo>
                <a:lnTo>
                  <a:pt x="0" y="0"/>
                </a:lnTo>
                <a:lnTo>
                  <a:pt x="5059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8" name="object 3108"/>
          <p:cNvSpPr/>
          <p:nvPr/>
        </p:nvSpPr>
        <p:spPr>
          <a:xfrm>
            <a:off x="13562172" y="2424972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0"/>
                </a:moveTo>
                <a:lnTo>
                  <a:pt x="505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9" name="object 3109"/>
          <p:cNvSpPr/>
          <p:nvPr/>
        </p:nvSpPr>
        <p:spPr>
          <a:xfrm>
            <a:off x="13563184" y="2425984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6D64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0" name="object 3110"/>
          <p:cNvSpPr txBox="1"/>
          <p:nvPr/>
        </p:nvSpPr>
        <p:spPr>
          <a:xfrm>
            <a:off x="12333106" y="1907864"/>
            <a:ext cx="380365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spc="-880" i="1" u="sng">
                <a:solidFill>
                  <a:srgbClr val="000078"/>
                </a:solidFill>
                <a:latin typeface="ISOCPEUR"/>
                <a:cs typeface="ISOCPEUR"/>
              </a:rPr>
              <a:t>А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150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-А</a:t>
            </a:r>
            <a:r>
              <a:rPr dirty="0" sz="1450" spc="-1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endParaRPr sz="1450">
              <a:latin typeface="Times New Roman"/>
              <a:cs typeface="Times New Roman"/>
            </a:endParaRPr>
          </a:p>
        </p:txBody>
      </p:sp>
      <p:sp>
        <p:nvSpPr>
          <p:cNvPr id="3111" name="object 3111"/>
          <p:cNvSpPr txBox="1"/>
          <p:nvPr/>
        </p:nvSpPr>
        <p:spPr>
          <a:xfrm>
            <a:off x="13978183" y="2190171"/>
            <a:ext cx="2635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solidFill>
                  <a:srgbClr val="1313C7"/>
                </a:solidFill>
                <a:latin typeface="ISOCPEUR"/>
                <a:cs typeface="ISOCPEUR"/>
              </a:rPr>
              <a:t>-3,000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12" name="object 3112"/>
          <p:cNvSpPr/>
          <p:nvPr/>
        </p:nvSpPr>
        <p:spPr>
          <a:xfrm>
            <a:off x="13894093" y="2371338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3" name="object 3113"/>
          <p:cNvSpPr/>
          <p:nvPr/>
        </p:nvSpPr>
        <p:spPr>
          <a:xfrm>
            <a:off x="13912307" y="2328837"/>
            <a:ext cx="84455" cy="42545"/>
          </a:xfrm>
          <a:custGeom>
            <a:avLst/>
            <a:gdLst/>
            <a:ahLst/>
            <a:cxnLst/>
            <a:rect l="l" t="t" r="r" b="b"/>
            <a:pathLst>
              <a:path w="84455" h="42544">
                <a:moveTo>
                  <a:pt x="83991" y="0"/>
                </a:moveTo>
                <a:lnTo>
                  <a:pt x="41490" y="42501"/>
                </a:lnTo>
                <a:lnTo>
                  <a:pt x="0" y="0"/>
                </a:lnTo>
              </a:path>
            </a:pathLst>
          </a:custGeom>
          <a:ln w="3175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4" name="object 3114"/>
          <p:cNvSpPr/>
          <p:nvPr/>
        </p:nvSpPr>
        <p:spPr>
          <a:xfrm>
            <a:off x="13953797" y="2286335"/>
            <a:ext cx="279400" cy="83185"/>
          </a:xfrm>
          <a:custGeom>
            <a:avLst/>
            <a:gdLst/>
            <a:ahLst/>
            <a:cxnLst/>
            <a:rect l="l" t="t" r="r" b="b"/>
            <a:pathLst>
              <a:path w="279400" h="83185">
                <a:moveTo>
                  <a:pt x="0" y="82980"/>
                </a:moveTo>
                <a:lnTo>
                  <a:pt x="0" y="0"/>
                </a:lnTo>
                <a:lnTo>
                  <a:pt x="279298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5" name="object 3115"/>
          <p:cNvSpPr txBox="1"/>
          <p:nvPr/>
        </p:nvSpPr>
        <p:spPr>
          <a:xfrm>
            <a:off x="13978183" y="3027055"/>
            <a:ext cx="2635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solidFill>
                  <a:srgbClr val="1313C7"/>
                </a:solidFill>
                <a:latin typeface="ISOCPEUR"/>
                <a:cs typeface="ISOCPEUR"/>
              </a:rPr>
              <a:t>-3,700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16" name="object 3116"/>
          <p:cNvSpPr/>
          <p:nvPr/>
        </p:nvSpPr>
        <p:spPr>
          <a:xfrm>
            <a:off x="13894093" y="3207210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7" name="object 3117"/>
          <p:cNvSpPr/>
          <p:nvPr/>
        </p:nvSpPr>
        <p:spPr>
          <a:xfrm>
            <a:off x="13912307" y="3165720"/>
            <a:ext cx="84455" cy="41910"/>
          </a:xfrm>
          <a:custGeom>
            <a:avLst/>
            <a:gdLst/>
            <a:ahLst/>
            <a:cxnLst/>
            <a:rect l="l" t="t" r="r" b="b"/>
            <a:pathLst>
              <a:path w="84455" h="41910">
                <a:moveTo>
                  <a:pt x="83991" y="0"/>
                </a:moveTo>
                <a:lnTo>
                  <a:pt x="41490" y="41490"/>
                </a:lnTo>
                <a:lnTo>
                  <a:pt x="0" y="0"/>
                </a:lnTo>
              </a:path>
            </a:pathLst>
          </a:custGeom>
          <a:ln w="3175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8" name="object 3118"/>
          <p:cNvSpPr/>
          <p:nvPr/>
        </p:nvSpPr>
        <p:spPr>
          <a:xfrm>
            <a:off x="13953797" y="3123218"/>
            <a:ext cx="279400" cy="83185"/>
          </a:xfrm>
          <a:custGeom>
            <a:avLst/>
            <a:gdLst/>
            <a:ahLst/>
            <a:cxnLst/>
            <a:rect l="l" t="t" r="r" b="b"/>
            <a:pathLst>
              <a:path w="279400" h="83185">
                <a:moveTo>
                  <a:pt x="0" y="82980"/>
                </a:moveTo>
                <a:lnTo>
                  <a:pt x="0" y="0"/>
                </a:lnTo>
                <a:lnTo>
                  <a:pt x="279298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9" name="object 3119"/>
          <p:cNvSpPr/>
          <p:nvPr/>
        </p:nvSpPr>
        <p:spPr>
          <a:xfrm>
            <a:off x="12154548" y="2392590"/>
            <a:ext cx="0" cy="791845"/>
          </a:xfrm>
          <a:custGeom>
            <a:avLst/>
            <a:gdLst/>
            <a:ahLst/>
            <a:cxnLst/>
            <a:rect l="l" t="t" r="r" b="b"/>
            <a:pathLst>
              <a:path w="0" h="791844">
                <a:moveTo>
                  <a:pt x="0" y="0"/>
                </a:moveTo>
                <a:lnTo>
                  <a:pt x="0" y="79134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0" name="object 3120"/>
          <p:cNvSpPr/>
          <p:nvPr/>
        </p:nvSpPr>
        <p:spPr>
          <a:xfrm>
            <a:off x="12633200" y="2392590"/>
            <a:ext cx="0" cy="791845"/>
          </a:xfrm>
          <a:custGeom>
            <a:avLst/>
            <a:gdLst/>
            <a:ahLst/>
            <a:cxnLst/>
            <a:rect l="l" t="t" r="r" b="b"/>
            <a:pathLst>
              <a:path w="0" h="791844">
                <a:moveTo>
                  <a:pt x="0" y="0"/>
                </a:moveTo>
                <a:lnTo>
                  <a:pt x="0" y="79134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1" name="object 3121"/>
          <p:cNvSpPr/>
          <p:nvPr/>
        </p:nvSpPr>
        <p:spPr>
          <a:xfrm>
            <a:off x="13110841" y="2392590"/>
            <a:ext cx="0" cy="791845"/>
          </a:xfrm>
          <a:custGeom>
            <a:avLst/>
            <a:gdLst/>
            <a:ahLst/>
            <a:cxnLst/>
            <a:rect l="l" t="t" r="r" b="b"/>
            <a:pathLst>
              <a:path w="0" h="791844">
                <a:moveTo>
                  <a:pt x="0" y="0"/>
                </a:moveTo>
                <a:lnTo>
                  <a:pt x="0" y="79134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2" name="object 3122"/>
          <p:cNvSpPr/>
          <p:nvPr/>
        </p:nvSpPr>
        <p:spPr>
          <a:xfrm>
            <a:off x="13588483" y="2392590"/>
            <a:ext cx="0" cy="791845"/>
          </a:xfrm>
          <a:custGeom>
            <a:avLst/>
            <a:gdLst/>
            <a:ahLst/>
            <a:cxnLst/>
            <a:rect l="l" t="t" r="r" b="b"/>
            <a:pathLst>
              <a:path w="0" h="791844">
                <a:moveTo>
                  <a:pt x="0" y="0"/>
                </a:moveTo>
                <a:lnTo>
                  <a:pt x="0" y="79134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3" name="object 3123"/>
          <p:cNvSpPr/>
          <p:nvPr/>
        </p:nvSpPr>
        <p:spPr>
          <a:xfrm>
            <a:off x="11676906" y="2392590"/>
            <a:ext cx="0" cy="791845"/>
          </a:xfrm>
          <a:custGeom>
            <a:avLst/>
            <a:gdLst/>
            <a:ahLst/>
            <a:cxnLst/>
            <a:rect l="l" t="t" r="r" b="b"/>
            <a:pathLst>
              <a:path w="0" h="791844">
                <a:moveTo>
                  <a:pt x="0" y="0"/>
                </a:moveTo>
                <a:lnTo>
                  <a:pt x="0" y="79134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4" name="object 3124"/>
          <p:cNvSpPr/>
          <p:nvPr/>
        </p:nvSpPr>
        <p:spPr>
          <a:xfrm>
            <a:off x="10964492" y="2425984"/>
            <a:ext cx="294005" cy="0"/>
          </a:xfrm>
          <a:custGeom>
            <a:avLst/>
            <a:gdLst/>
            <a:ahLst/>
            <a:cxnLst/>
            <a:rect l="l" t="t" r="r" b="b"/>
            <a:pathLst>
              <a:path w="294004" h="0">
                <a:moveTo>
                  <a:pt x="0" y="0"/>
                </a:moveTo>
                <a:lnTo>
                  <a:pt x="2934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5" name="object 3125"/>
          <p:cNvSpPr/>
          <p:nvPr/>
        </p:nvSpPr>
        <p:spPr>
          <a:xfrm>
            <a:off x="10656859" y="2371338"/>
            <a:ext cx="601345" cy="0"/>
          </a:xfrm>
          <a:custGeom>
            <a:avLst/>
            <a:gdLst/>
            <a:ahLst/>
            <a:cxnLst/>
            <a:rect l="l" t="t" r="r" b="b"/>
            <a:pathLst>
              <a:path w="601345" h="0">
                <a:moveTo>
                  <a:pt x="0" y="0"/>
                </a:moveTo>
                <a:lnTo>
                  <a:pt x="6010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6" name="object 3126"/>
          <p:cNvSpPr/>
          <p:nvPr/>
        </p:nvSpPr>
        <p:spPr>
          <a:xfrm>
            <a:off x="10993839" y="2191211"/>
            <a:ext cx="0" cy="1243965"/>
          </a:xfrm>
          <a:custGeom>
            <a:avLst/>
            <a:gdLst/>
            <a:ahLst/>
            <a:cxnLst/>
            <a:rect l="l" t="t" r="r" b="b"/>
            <a:pathLst>
              <a:path w="0" h="1243964">
                <a:moveTo>
                  <a:pt x="0" y="0"/>
                </a:moveTo>
                <a:lnTo>
                  <a:pt x="0" y="1243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7" name="object 3127"/>
          <p:cNvSpPr/>
          <p:nvPr/>
        </p:nvSpPr>
        <p:spPr>
          <a:xfrm>
            <a:off x="10969552" y="240169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8" name="object 3128"/>
          <p:cNvSpPr/>
          <p:nvPr/>
        </p:nvSpPr>
        <p:spPr>
          <a:xfrm>
            <a:off x="10969552" y="234705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9" name="object 3129"/>
          <p:cNvSpPr txBox="1"/>
          <p:nvPr/>
        </p:nvSpPr>
        <p:spPr>
          <a:xfrm>
            <a:off x="10885532" y="2207277"/>
            <a:ext cx="118110" cy="1123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30" name="object 3130"/>
          <p:cNvSpPr/>
          <p:nvPr/>
        </p:nvSpPr>
        <p:spPr>
          <a:xfrm>
            <a:off x="10964492" y="3171792"/>
            <a:ext cx="294005" cy="0"/>
          </a:xfrm>
          <a:custGeom>
            <a:avLst/>
            <a:gdLst/>
            <a:ahLst/>
            <a:cxnLst/>
            <a:rect l="l" t="t" r="r" b="b"/>
            <a:pathLst>
              <a:path w="294004" h="0">
                <a:moveTo>
                  <a:pt x="0" y="0"/>
                </a:moveTo>
                <a:lnTo>
                  <a:pt x="2934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1" name="object 3131"/>
          <p:cNvSpPr/>
          <p:nvPr/>
        </p:nvSpPr>
        <p:spPr>
          <a:xfrm>
            <a:off x="10969552" y="240169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2" name="object 3132"/>
          <p:cNvSpPr/>
          <p:nvPr/>
        </p:nvSpPr>
        <p:spPr>
          <a:xfrm>
            <a:off x="10969552" y="314750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3" name="object 3133"/>
          <p:cNvSpPr txBox="1"/>
          <p:nvPr/>
        </p:nvSpPr>
        <p:spPr>
          <a:xfrm>
            <a:off x="10885532" y="2725472"/>
            <a:ext cx="118110" cy="1619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34" name="object 3134"/>
          <p:cNvSpPr/>
          <p:nvPr/>
        </p:nvSpPr>
        <p:spPr>
          <a:xfrm>
            <a:off x="10656859" y="3207210"/>
            <a:ext cx="601345" cy="0"/>
          </a:xfrm>
          <a:custGeom>
            <a:avLst/>
            <a:gdLst/>
            <a:ahLst/>
            <a:cxnLst/>
            <a:rect l="l" t="t" r="r" b="b"/>
            <a:pathLst>
              <a:path w="601345" h="0">
                <a:moveTo>
                  <a:pt x="0" y="0"/>
                </a:moveTo>
                <a:lnTo>
                  <a:pt x="6010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5" name="object 3135"/>
          <p:cNvSpPr/>
          <p:nvPr/>
        </p:nvSpPr>
        <p:spPr>
          <a:xfrm>
            <a:off x="10969552" y="314750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6" name="object 3136"/>
          <p:cNvSpPr/>
          <p:nvPr/>
        </p:nvSpPr>
        <p:spPr>
          <a:xfrm>
            <a:off x="10969552" y="318393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7" name="object 3137"/>
          <p:cNvSpPr txBox="1"/>
          <p:nvPr/>
        </p:nvSpPr>
        <p:spPr>
          <a:xfrm>
            <a:off x="10885532" y="3318400"/>
            <a:ext cx="118110" cy="1123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38" name="object 3138"/>
          <p:cNvSpPr/>
          <p:nvPr/>
        </p:nvSpPr>
        <p:spPr>
          <a:xfrm>
            <a:off x="10686206" y="2340980"/>
            <a:ext cx="0" cy="896619"/>
          </a:xfrm>
          <a:custGeom>
            <a:avLst/>
            <a:gdLst/>
            <a:ahLst/>
            <a:cxnLst/>
            <a:rect l="l" t="t" r="r" b="b"/>
            <a:pathLst>
              <a:path w="0" h="896619">
                <a:moveTo>
                  <a:pt x="0" y="0"/>
                </a:moveTo>
                <a:lnTo>
                  <a:pt x="0" y="8965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9" name="object 3139"/>
          <p:cNvSpPr/>
          <p:nvPr/>
        </p:nvSpPr>
        <p:spPr>
          <a:xfrm>
            <a:off x="10661919" y="234705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0" name="object 3140"/>
          <p:cNvSpPr/>
          <p:nvPr/>
        </p:nvSpPr>
        <p:spPr>
          <a:xfrm>
            <a:off x="10661919" y="318393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1" name="object 3141"/>
          <p:cNvSpPr txBox="1"/>
          <p:nvPr/>
        </p:nvSpPr>
        <p:spPr>
          <a:xfrm>
            <a:off x="10577899" y="2723588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42" name="object 3142"/>
          <p:cNvSpPr/>
          <p:nvPr/>
        </p:nvSpPr>
        <p:spPr>
          <a:xfrm>
            <a:off x="6444106" y="9976153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29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3" name="object 3143"/>
          <p:cNvSpPr/>
          <p:nvPr/>
        </p:nvSpPr>
        <p:spPr>
          <a:xfrm>
            <a:off x="6426903" y="9976153"/>
            <a:ext cx="35560" cy="120650"/>
          </a:xfrm>
          <a:custGeom>
            <a:avLst/>
            <a:gdLst/>
            <a:ahLst/>
            <a:cxnLst/>
            <a:rect l="l" t="t" r="r" b="b"/>
            <a:pathLst>
              <a:path w="35560" h="120650">
                <a:moveTo>
                  <a:pt x="17203" y="0"/>
                </a:moveTo>
                <a:lnTo>
                  <a:pt x="0" y="120422"/>
                </a:lnTo>
                <a:lnTo>
                  <a:pt x="35418" y="120422"/>
                </a:lnTo>
                <a:lnTo>
                  <a:pt x="172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4" name="object 3144"/>
          <p:cNvSpPr/>
          <p:nvPr/>
        </p:nvSpPr>
        <p:spPr>
          <a:xfrm>
            <a:off x="6426903" y="9976153"/>
            <a:ext cx="35560" cy="120650"/>
          </a:xfrm>
          <a:custGeom>
            <a:avLst/>
            <a:gdLst/>
            <a:ahLst/>
            <a:cxnLst/>
            <a:rect l="l" t="t" r="r" b="b"/>
            <a:pathLst>
              <a:path w="35560" h="120650">
                <a:moveTo>
                  <a:pt x="0" y="120422"/>
                </a:moveTo>
                <a:lnTo>
                  <a:pt x="17203" y="0"/>
                </a:lnTo>
                <a:lnTo>
                  <a:pt x="35418" y="120422"/>
                </a:lnTo>
                <a:lnTo>
                  <a:pt x="0" y="12042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5" name="object 3145"/>
          <p:cNvSpPr/>
          <p:nvPr/>
        </p:nvSpPr>
        <p:spPr>
          <a:xfrm>
            <a:off x="6396544" y="997665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6" name="object 3146"/>
          <p:cNvSpPr/>
          <p:nvPr/>
        </p:nvSpPr>
        <p:spPr>
          <a:xfrm>
            <a:off x="6396544" y="9971093"/>
            <a:ext cx="239395" cy="11430"/>
          </a:xfrm>
          <a:custGeom>
            <a:avLst/>
            <a:gdLst/>
            <a:ahLst/>
            <a:cxnLst/>
            <a:rect l="l" t="t" r="r" b="b"/>
            <a:pathLst>
              <a:path w="239395" h="11429">
                <a:moveTo>
                  <a:pt x="0" y="0"/>
                </a:moveTo>
                <a:lnTo>
                  <a:pt x="0" y="11131"/>
                </a:lnTo>
                <a:lnTo>
                  <a:pt x="23882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7" name="object 3147"/>
          <p:cNvSpPr/>
          <p:nvPr/>
        </p:nvSpPr>
        <p:spPr>
          <a:xfrm>
            <a:off x="6396544" y="9971093"/>
            <a:ext cx="239395" cy="11430"/>
          </a:xfrm>
          <a:custGeom>
            <a:avLst/>
            <a:gdLst/>
            <a:ahLst/>
            <a:cxnLst/>
            <a:rect l="l" t="t" r="r" b="b"/>
            <a:pathLst>
              <a:path w="239395" h="11429">
                <a:moveTo>
                  <a:pt x="0" y="11131"/>
                </a:moveTo>
                <a:lnTo>
                  <a:pt x="238820" y="0"/>
                </a:lnTo>
                <a:lnTo>
                  <a:pt x="238820" y="11131"/>
                </a:lnTo>
                <a:lnTo>
                  <a:pt x="0" y="1113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8" name="object 3148"/>
          <p:cNvSpPr/>
          <p:nvPr/>
        </p:nvSpPr>
        <p:spPr>
          <a:xfrm>
            <a:off x="8284846" y="9976153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29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9" name="object 3149"/>
          <p:cNvSpPr/>
          <p:nvPr/>
        </p:nvSpPr>
        <p:spPr>
          <a:xfrm>
            <a:off x="8266631" y="9976153"/>
            <a:ext cx="36830" cy="120650"/>
          </a:xfrm>
          <a:custGeom>
            <a:avLst/>
            <a:gdLst/>
            <a:ahLst/>
            <a:cxnLst/>
            <a:rect l="l" t="t" r="r" b="b"/>
            <a:pathLst>
              <a:path w="36829" h="120650">
                <a:moveTo>
                  <a:pt x="18215" y="0"/>
                </a:moveTo>
                <a:lnTo>
                  <a:pt x="0" y="120422"/>
                </a:lnTo>
                <a:lnTo>
                  <a:pt x="36430" y="120422"/>
                </a:lnTo>
                <a:lnTo>
                  <a:pt x="182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0" name="object 3150"/>
          <p:cNvSpPr/>
          <p:nvPr/>
        </p:nvSpPr>
        <p:spPr>
          <a:xfrm>
            <a:off x="8266631" y="9976153"/>
            <a:ext cx="36830" cy="120650"/>
          </a:xfrm>
          <a:custGeom>
            <a:avLst/>
            <a:gdLst/>
            <a:ahLst/>
            <a:cxnLst/>
            <a:rect l="l" t="t" r="r" b="b"/>
            <a:pathLst>
              <a:path w="36829" h="120650">
                <a:moveTo>
                  <a:pt x="0" y="120422"/>
                </a:moveTo>
                <a:lnTo>
                  <a:pt x="18215" y="0"/>
                </a:lnTo>
                <a:lnTo>
                  <a:pt x="36430" y="120422"/>
                </a:lnTo>
                <a:lnTo>
                  <a:pt x="0" y="12042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1" name="object 3151"/>
          <p:cNvSpPr/>
          <p:nvPr/>
        </p:nvSpPr>
        <p:spPr>
          <a:xfrm>
            <a:off x="8093587" y="997665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2" name="object 3152"/>
          <p:cNvSpPr/>
          <p:nvPr/>
        </p:nvSpPr>
        <p:spPr>
          <a:xfrm>
            <a:off x="8093587" y="9971093"/>
            <a:ext cx="239395" cy="11430"/>
          </a:xfrm>
          <a:custGeom>
            <a:avLst/>
            <a:gdLst/>
            <a:ahLst/>
            <a:cxnLst/>
            <a:rect l="l" t="t" r="r" b="b"/>
            <a:pathLst>
              <a:path w="239395" h="11429">
                <a:moveTo>
                  <a:pt x="0" y="0"/>
                </a:moveTo>
                <a:lnTo>
                  <a:pt x="0" y="11131"/>
                </a:lnTo>
                <a:lnTo>
                  <a:pt x="23882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3" name="object 3153"/>
          <p:cNvSpPr/>
          <p:nvPr/>
        </p:nvSpPr>
        <p:spPr>
          <a:xfrm>
            <a:off x="8093587" y="9971093"/>
            <a:ext cx="239395" cy="11430"/>
          </a:xfrm>
          <a:custGeom>
            <a:avLst/>
            <a:gdLst/>
            <a:ahLst/>
            <a:cxnLst/>
            <a:rect l="l" t="t" r="r" b="b"/>
            <a:pathLst>
              <a:path w="239395" h="11429">
                <a:moveTo>
                  <a:pt x="0" y="11131"/>
                </a:moveTo>
                <a:lnTo>
                  <a:pt x="238820" y="0"/>
                </a:lnTo>
                <a:lnTo>
                  <a:pt x="238820" y="11131"/>
                </a:lnTo>
                <a:lnTo>
                  <a:pt x="0" y="1113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4" name="object 3154"/>
          <p:cNvSpPr txBox="1"/>
          <p:nvPr/>
        </p:nvSpPr>
        <p:spPr>
          <a:xfrm>
            <a:off x="6314019" y="10103437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155" name="object 3155"/>
          <p:cNvSpPr txBox="1"/>
          <p:nvPr/>
        </p:nvSpPr>
        <p:spPr>
          <a:xfrm>
            <a:off x="7016314" y="10098837"/>
            <a:ext cx="34417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30835" algn="l"/>
              </a:tabLst>
            </a:pPr>
            <a:r>
              <a:rPr dirty="0" sz="1000" spc="5" u="sng">
                <a:latin typeface="Times New Roman"/>
                <a:cs typeface="Times New Roman"/>
              </a:rPr>
              <a:t> </a:t>
            </a:r>
            <a:r>
              <a:rPr dirty="0" sz="1000" spc="5" u="sng"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156" name="object 3156"/>
          <p:cNvSpPr txBox="1"/>
          <p:nvPr/>
        </p:nvSpPr>
        <p:spPr>
          <a:xfrm>
            <a:off x="8310599" y="10103437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157" name="object 3157"/>
          <p:cNvSpPr/>
          <p:nvPr/>
        </p:nvSpPr>
        <p:spPr>
          <a:xfrm>
            <a:off x="15474760" y="9246536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8" name="object 3158"/>
          <p:cNvSpPr/>
          <p:nvPr/>
        </p:nvSpPr>
        <p:spPr>
          <a:xfrm>
            <a:off x="15456544" y="9246536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59" h="120015">
                <a:moveTo>
                  <a:pt x="18215" y="0"/>
                </a:moveTo>
                <a:lnTo>
                  <a:pt x="0" y="119410"/>
                </a:lnTo>
                <a:lnTo>
                  <a:pt x="35418" y="119410"/>
                </a:lnTo>
                <a:lnTo>
                  <a:pt x="182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9" name="object 3159"/>
          <p:cNvSpPr/>
          <p:nvPr/>
        </p:nvSpPr>
        <p:spPr>
          <a:xfrm>
            <a:off x="15456544" y="9246536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59" h="120015">
                <a:moveTo>
                  <a:pt x="0" y="119410"/>
                </a:moveTo>
                <a:lnTo>
                  <a:pt x="18215" y="0"/>
                </a:lnTo>
                <a:lnTo>
                  <a:pt x="35418" y="119410"/>
                </a:lnTo>
                <a:lnTo>
                  <a:pt x="0" y="11941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0" name="object 3160"/>
          <p:cNvSpPr/>
          <p:nvPr/>
        </p:nvSpPr>
        <p:spPr>
          <a:xfrm>
            <a:off x="15426187" y="9246536"/>
            <a:ext cx="240029" cy="0"/>
          </a:xfrm>
          <a:custGeom>
            <a:avLst/>
            <a:gdLst/>
            <a:ahLst/>
            <a:cxnLst/>
            <a:rect l="l" t="t" r="r" b="b"/>
            <a:pathLst>
              <a:path w="240030" h="0">
                <a:moveTo>
                  <a:pt x="0" y="0"/>
                </a:moveTo>
                <a:lnTo>
                  <a:pt x="239832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1" name="object 3161"/>
          <p:cNvSpPr/>
          <p:nvPr/>
        </p:nvSpPr>
        <p:spPr>
          <a:xfrm>
            <a:off x="15426187" y="9240464"/>
            <a:ext cx="240029" cy="12700"/>
          </a:xfrm>
          <a:custGeom>
            <a:avLst/>
            <a:gdLst/>
            <a:ahLst/>
            <a:cxnLst/>
            <a:rect l="l" t="t" r="r" b="b"/>
            <a:pathLst>
              <a:path w="240030" h="12700">
                <a:moveTo>
                  <a:pt x="0" y="0"/>
                </a:moveTo>
                <a:lnTo>
                  <a:pt x="0" y="12143"/>
                </a:lnTo>
                <a:lnTo>
                  <a:pt x="239832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2" name="object 3162"/>
          <p:cNvSpPr/>
          <p:nvPr/>
        </p:nvSpPr>
        <p:spPr>
          <a:xfrm>
            <a:off x="15426187" y="9240464"/>
            <a:ext cx="240029" cy="12700"/>
          </a:xfrm>
          <a:custGeom>
            <a:avLst/>
            <a:gdLst/>
            <a:ahLst/>
            <a:cxnLst/>
            <a:rect l="l" t="t" r="r" b="b"/>
            <a:pathLst>
              <a:path w="240030" h="12700">
                <a:moveTo>
                  <a:pt x="0" y="12143"/>
                </a:moveTo>
                <a:lnTo>
                  <a:pt x="239832" y="0"/>
                </a:lnTo>
                <a:lnTo>
                  <a:pt x="239832" y="12143"/>
                </a:lnTo>
                <a:lnTo>
                  <a:pt x="0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3" name="object 3163"/>
          <p:cNvSpPr/>
          <p:nvPr/>
        </p:nvSpPr>
        <p:spPr>
          <a:xfrm>
            <a:off x="16760950" y="9246536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4" name="object 3164"/>
          <p:cNvSpPr/>
          <p:nvPr/>
        </p:nvSpPr>
        <p:spPr>
          <a:xfrm>
            <a:off x="16743746" y="9246536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59" h="120015">
                <a:moveTo>
                  <a:pt x="17203" y="0"/>
                </a:moveTo>
                <a:lnTo>
                  <a:pt x="0" y="119410"/>
                </a:lnTo>
                <a:lnTo>
                  <a:pt x="35418" y="119410"/>
                </a:lnTo>
                <a:lnTo>
                  <a:pt x="172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5" name="object 3165"/>
          <p:cNvSpPr/>
          <p:nvPr/>
        </p:nvSpPr>
        <p:spPr>
          <a:xfrm>
            <a:off x="16743746" y="9246536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59" h="120015">
                <a:moveTo>
                  <a:pt x="0" y="119410"/>
                </a:moveTo>
                <a:lnTo>
                  <a:pt x="17203" y="0"/>
                </a:lnTo>
                <a:lnTo>
                  <a:pt x="35418" y="119410"/>
                </a:lnTo>
                <a:lnTo>
                  <a:pt x="0" y="11941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6" name="object 3166"/>
          <p:cNvSpPr/>
          <p:nvPr/>
        </p:nvSpPr>
        <p:spPr>
          <a:xfrm>
            <a:off x="16569692" y="9246536"/>
            <a:ext cx="240029" cy="0"/>
          </a:xfrm>
          <a:custGeom>
            <a:avLst/>
            <a:gdLst/>
            <a:ahLst/>
            <a:cxnLst/>
            <a:rect l="l" t="t" r="r" b="b"/>
            <a:pathLst>
              <a:path w="240030" h="0">
                <a:moveTo>
                  <a:pt x="0" y="0"/>
                </a:moveTo>
                <a:lnTo>
                  <a:pt x="239832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7" name="object 3167"/>
          <p:cNvSpPr/>
          <p:nvPr/>
        </p:nvSpPr>
        <p:spPr>
          <a:xfrm>
            <a:off x="16569692" y="9240464"/>
            <a:ext cx="240029" cy="12700"/>
          </a:xfrm>
          <a:custGeom>
            <a:avLst/>
            <a:gdLst/>
            <a:ahLst/>
            <a:cxnLst/>
            <a:rect l="l" t="t" r="r" b="b"/>
            <a:pathLst>
              <a:path w="240030" h="12700">
                <a:moveTo>
                  <a:pt x="0" y="0"/>
                </a:moveTo>
                <a:lnTo>
                  <a:pt x="0" y="12143"/>
                </a:lnTo>
                <a:lnTo>
                  <a:pt x="239832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8" name="object 3168"/>
          <p:cNvSpPr/>
          <p:nvPr/>
        </p:nvSpPr>
        <p:spPr>
          <a:xfrm>
            <a:off x="16569692" y="9240464"/>
            <a:ext cx="240029" cy="12700"/>
          </a:xfrm>
          <a:custGeom>
            <a:avLst/>
            <a:gdLst/>
            <a:ahLst/>
            <a:cxnLst/>
            <a:rect l="l" t="t" r="r" b="b"/>
            <a:pathLst>
              <a:path w="240030" h="12700">
                <a:moveTo>
                  <a:pt x="0" y="12143"/>
                </a:moveTo>
                <a:lnTo>
                  <a:pt x="239832" y="0"/>
                </a:lnTo>
                <a:lnTo>
                  <a:pt x="239832" y="12143"/>
                </a:lnTo>
                <a:lnTo>
                  <a:pt x="0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9" name="object 3169"/>
          <p:cNvSpPr txBox="1"/>
          <p:nvPr/>
        </p:nvSpPr>
        <p:spPr>
          <a:xfrm>
            <a:off x="15340626" y="9372808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170" name="object 3170"/>
          <p:cNvSpPr txBox="1"/>
          <p:nvPr/>
        </p:nvSpPr>
        <p:spPr>
          <a:xfrm>
            <a:off x="16786704" y="9372808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171" name="object 3171"/>
          <p:cNvSpPr/>
          <p:nvPr/>
        </p:nvSpPr>
        <p:spPr>
          <a:xfrm>
            <a:off x="6365174" y="3332692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2" name="object 3172"/>
          <p:cNvSpPr/>
          <p:nvPr/>
        </p:nvSpPr>
        <p:spPr>
          <a:xfrm>
            <a:off x="6347971" y="3332692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60" h="120014">
                <a:moveTo>
                  <a:pt x="17203" y="0"/>
                </a:moveTo>
                <a:lnTo>
                  <a:pt x="0" y="119410"/>
                </a:lnTo>
                <a:lnTo>
                  <a:pt x="35418" y="119410"/>
                </a:lnTo>
                <a:lnTo>
                  <a:pt x="172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3" name="object 3173"/>
          <p:cNvSpPr/>
          <p:nvPr/>
        </p:nvSpPr>
        <p:spPr>
          <a:xfrm>
            <a:off x="6347971" y="3332692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60" h="120014">
                <a:moveTo>
                  <a:pt x="0" y="119410"/>
                </a:moveTo>
                <a:lnTo>
                  <a:pt x="17203" y="0"/>
                </a:lnTo>
                <a:lnTo>
                  <a:pt x="35418" y="119410"/>
                </a:lnTo>
                <a:lnTo>
                  <a:pt x="0" y="11941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4" name="object 3174"/>
          <p:cNvSpPr/>
          <p:nvPr/>
        </p:nvSpPr>
        <p:spPr>
          <a:xfrm>
            <a:off x="6317612" y="3332692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5" name="object 3175"/>
          <p:cNvSpPr/>
          <p:nvPr/>
        </p:nvSpPr>
        <p:spPr>
          <a:xfrm>
            <a:off x="6317612" y="3326620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5" h="12700">
                <a:moveTo>
                  <a:pt x="0" y="0"/>
                </a:moveTo>
                <a:lnTo>
                  <a:pt x="0" y="12143"/>
                </a:lnTo>
                <a:lnTo>
                  <a:pt x="23882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6" name="object 3176"/>
          <p:cNvSpPr/>
          <p:nvPr/>
        </p:nvSpPr>
        <p:spPr>
          <a:xfrm>
            <a:off x="6317612" y="3326620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5" h="12700">
                <a:moveTo>
                  <a:pt x="0" y="12143"/>
                </a:moveTo>
                <a:lnTo>
                  <a:pt x="238820" y="0"/>
                </a:lnTo>
                <a:lnTo>
                  <a:pt x="238820" y="12143"/>
                </a:lnTo>
                <a:lnTo>
                  <a:pt x="0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7" name="object 3177"/>
          <p:cNvSpPr/>
          <p:nvPr/>
        </p:nvSpPr>
        <p:spPr>
          <a:xfrm>
            <a:off x="7695889" y="3332692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8" name="object 3178"/>
          <p:cNvSpPr/>
          <p:nvPr/>
        </p:nvSpPr>
        <p:spPr>
          <a:xfrm>
            <a:off x="7677674" y="3332692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59" h="120014">
                <a:moveTo>
                  <a:pt x="18215" y="0"/>
                </a:moveTo>
                <a:lnTo>
                  <a:pt x="0" y="119410"/>
                </a:lnTo>
                <a:lnTo>
                  <a:pt x="35418" y="119410"/>
                </a:lnTo>
                <a:lnTo>
                  <a:pt x="182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9" name="object 3179"/>
          <p:cNvSpPr/>
          <p:nvPr/>
        </p:nvSpPr>
        <p:spPr>
          <a:xfrm>
            <a:off x="7677674" y="3332692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59" h="120014">
                <a:moveTo>
                  <a:pt x="0" y="119410"/>
                </a:moveTo>
                <a:lnTo>
                  <a:pt x="18215" y="0"/>
                </a:lnTo>
                <a:lnTo>
                  <a:pt x="35418" y="119410"/>
                </a:lnTo>
                <a:lnTo>
                  <a:pt x="0" y="11941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0" name="object 3180"/>
          <p:cNvSpPr/>
          <p:nvPr/>
        </p:nvSpPr>
        <p:spPr>
          <a:xfrm>
            <a:off x="7504631" y="3332692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1" name="object 3181"/>
          <p:cNvSpPr/>
          <p:nvPr/>
        </p:nvSpPr>
        <p:spPr>
          <a:xfrm>
            <a:off x="7504631" y="3326620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5" h="12700">
                <a:moveTo>
                  <a:pt x="0" y="0"/>
                </a:moveTo>
                <a:lnTo>
                  <a:pt x="0" y="12143"/>
                </a:lnTo>
                <a:lnTo>
                  <a:pt x="23882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2" name="object 3182"/>
          <p:cNvSpPr/>
          <p:nvPr/>
        </p:nvSpPr>
        <p:spPr>
          <a:xfrm>
            <a:off x="7504631" y="3326620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5" h="12700">
                <a:moveTo>
                  <a:pt x="0" y="12143"/>
                </a:moveTo>
                <a:lnTo>
                  <a:pt x="238820" y="0"/>
                </a:lnTo>
                <a:lnTo>
                  <a:pt x="238820" y="12143"/>
                </a:lnTo>
                <a:lnTo>
                  <a:pt x="0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3" name="object 3183"/>
          <p:cNvSpPr txBox="1"/>
          <p:nvPr/>
        </p:nvSpPr>
        <p:spPr>
          <a:xfrm>
            <a:off x="6235087" y="3458965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184" name="object 3184"/>
          <p:cNvSpPr txBox="1"/>
          <p:nvPr/>
        </p:nvSpPr>
        <p:spPr>
          <a:xfrm>
            <a:off x="7720631" y="3458965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185" name="object 3185"/>
          <p:cNvSpPr txBox="1"/>
          <p:nvPr/>
        </p:nvSpPr>
        <p:spPr>
          <a:xfrm>
            <a:off x="11467887" y="13040314"/>
            <a:ext cx="3533775" cy="5594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0810" indent="-111125">
              <a:lnSpc>
                <a:spcPct val="100000"/>
              </a:lnSpc>
              <a:buFont typeface="ISOCPEUR"/>
              <a:buAutoNum type="arabicPeriod"/>
              <a:tabLst>
                <a:tab pos="106680" algn="l"/>
              </a:tabLst>
            </a:pPr>
            <a:r>
              <a:rPr dirty="0" sz="700" spc="10" i="1">
                <a:latin typeface="ISOCPEUR"/>
                <a:cs typeface="ISOCPEUR"/>
              </a:rPr>
              <a:t>Захисний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шар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бетону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нижньої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арматури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-30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мм,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верхньої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арматури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мм.</a:t>
            </a:r>
            <a:endParaRPr sz="700">
              <a:latin typeface="ISOCPEUR"/>
              <a:cs typeface="ISOCPEUR"/>
            </a:endParaRPr>
          </a:p>
          <a:p>
            <a:pPr marL="130810" marR="1070610" indent="-118110">
              <a:lnSpc>
                <a:spcPts val="780"/>
              </a:lnSpc>
              <a:spcBef>
                <a:spcPts val="175"/>
              </a:spcBef>
              <a:buFont typeface="ISOCPEUR"/>
              <a:buAutoNum type="arabicPeriod"/>
              <a:tabLst>
                <a:tab pos="112395" algn="l"/>
              </a:tabLst>
            </a:pPr>
            <a:r>
              <a:rPr dirty="0" sz="700" spc="10" i="1">
                <a:latin typeface="ISOCPEUR"/>
                <a:cs typeface="ISOCPEUR"/>
              </a:rPr>
              <a:t>Стержні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основного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армування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встановлювати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безперервн</a:t>
            </a:r>
            <a:r>
              <a:rPr dirty="0" sz="700" spc="20" i="1">
                <a:latin typeface="ISOCPEUR"/>
                <a:cs typeface="ISOCPEUR"/>
              </a:rPr>
              <a:t>о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стики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арматури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виконувати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нахлест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розбі</a:t>
            </a:r>
            <a:r>
              <a:rPr dirty="0" sz="700" spc="25" i="1">
                <a:latin typeface="ISOCPEUR"/>
                <a:cs typeface="ISOCPEUR"/>
              </a:rPr>
              <a:t>г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  <a:p>
            <a:pPr marL="130810">
              <a:lnSpc>
                <a:spcPts val="775"/>
              </a:lnSpc>
            </a:pPr>
            <a:r>
              <a:rPr dirty="0" sz="700" spc="10" i="1">
                <a:latin typeface="ISOCPEUR"/>
                <a:cs typeface="ISOCPEUR"/>
              </a:rPr>
              <a:t>Довжина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нахлесту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стрижнів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діаметром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16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не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менше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540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м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  <a:p>
            <a:pPr marL="118110" indent="-98425">
              <a:lnSpc>
                <a:spcPct val="100000"/>
              </a:lnSpc>
              <a:spcBef>
                <a:spcPts val="125"/>
              </a:spcBef>
              <a:buFont typeface="ISOCPEUR"/>
              <a:buAutoNum type="arabicPeriod" startAt="3"/>
              <a:tabLst>
                <a:tab pos="118745" algn="l"/>
              </a:tabLst>
            </a:pPr>
            <a:r>
              <a:rPr dirty="0" sz="700" spc="15" i="1">
                <a:latin typeface="ISOCPEUR"/>
                <a:cs typeface="ISOCPEUR"/>
              </a:rPr>
              <a:t>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специфікації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поз.1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враховано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витрати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4.6%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нахлест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стержнів.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86" name="object 3186"/>
          <p:cNvSpPr/>
          <p:nvPr/>
        </p:nvSpPr>
        <p:spPr>
          <a:xfrm>
            <a:off x="2979184" y="10196758"/>
            <a:ext cx="0" cy="177165"/>
          </a:xfrm>
          <a:custGeom>
            <a:avLst/>
            <a:gdLst/>
            <a:ahLst/>
            <a:cxnLst/>
            <a:rect l="l" t="t" r="r" b="b"/>
            <a:pathLst>
              <a:path w="0" h="177165">
                <a:moveTo>
                  <a:pt x="0" y="0"/>
                </a:moveTo>
                <a:lnTo>
                  <a:pt x="0" y="1770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7" name="object 3187"/>
          <p:cNvSpPr/>
          <p:nvPr/>
        </p:nvSpPr>
        <p:spPr>
          <a:xfrm>
            <a:off x="3742195" y="10196758"/>
            <a:ext cx="0" cy="177165"/>
          </a:xfrm>
          <a:custGeom>
            <a:avLst/>
            <a:gdLst/>
            <a:ahLst/>
            <a:cxnLst/>
            <a:rect l="l" t="t" r="r" b="b"/>
            <a:pathLst>
              <a:path w="0" h="177165">
                <a:moveTo>
                  <a:pt x="0" y="0"/>
                </a:moveTo>
                <a:lnTo>
                  <a:pt x="0" y="1770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8" name="object 3188"/>
          <p:cNvSpPr/>
          <p:nvPr/>
        </p:nvSpPr>
        <p:spPr>
          <a:xfrm>
            <a:off x="2948826" y="10343491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 h="0">
                <a:moveTo>
                  <a:pt x="0" y="0"/>
                </a:moveTo>
                <a:lnTo>
                  <a:pt x="822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9" name="object 3189"/>
          <p:cNvSpPr/>
          <p:nvPr/>
        </p:nvSpPr>
        <p:spPr>
          <a:xfrm>
            <a:off x="2954897" y="1032021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0" name="object 3190"/>
          <p:cNvSpPr/>
          <p:nvPr/>
        </p:nvSpPr>
        <p:spPr>
          <a:xfrm>
            <a:off x="3717909" y="1032021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1" name="object 3191"/>
          <p:cNvSpPr txBox="1"/>
          <p:nvPr/>
        </p:nvSpPr>
        <p:spPr>
          <a:xfrm>
            <a:off x="3261974" y="10236196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3190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92" name="object 3192"/>
          <p:cNvSpPr/>
          <p:nvPr/>
        </p:nvSpPr>
        <p:spPr>
          <a:xfrm>
            <a:off x="3777614" y="10161341"/>
            <a:ext cx="168275" cy="0"/>
          </a:xfrm>
          <a:custGeom>
            <a:avLst/>
            <a:gdLst/>
            <a:ahLst/>
            <a:cxnLst/>
            <a:rect l="l" t="t" r="r" b="b"/>
            <a:pathLst>
              <a:path w="168275" h="0">
                <a:moveTo>
                  <a:pt x="0" y="0"/>
                </a:moveTo>
                <a:lnTo>
                  <a:pt x="1679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3" name="object 3193"/>
          <p:cNvSpPr/>
          <p:nvPr/>
        </p:nvSpPr>
        <p:spPr>
          <a:xfrm>
            <a:off x="3777614" y="9803110"/>
            <a:ext cx="168275" cy="0"/>
          </a:xfrm>
          <a:custGeom>
            <a:avLst/>
            <a:gdLst/>
            <a:ahLst/>
            <a:cxnLst/>
            <a:rect l="l" t="t" r="r" b="b"/>
            <a:pathLst>
              <a:path w="168275" h="0">
                <a:moveTo>
                  <a:pt x="0" y="0"/>
                </a:moveTo>
                <a:lnTo>
                  <a:pt x="1679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4" name="object 3194"/>
          <p:cNvSpPr/>
          <p:nvPr/>
        </p:nvSpPr>
        <p:spPr>
          <a:xfrm>
            <a:off x="3916251" y="9772751"/>
            <a:ext cx="0" cy="419100"/>
          </a:xfrm>
          <a:custGeom>
            <a:avLst/>
            <a:gdLst/>
            <a:ahLst/>
            <a:cxnLst/>
            <a:rect l="l" t="t" r="r" b="b"/>
            <a:pathLst>
              <a:path w="0" h="419100">
                <a:moveTo>
                  <a:pt x="0" y="4189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5" name="object 3195"/>
          <p:cNvSpPr/>
          <p:nvPr/>
        </p:nvSpPr>
        <p:spPr>
          <a:xfrm>
            <a:off x="3891965" y="10137054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6" name="object 3196"/>
          <p:cNvSpPr/>
          <p:nvPr/>
        </p:nvSpPr>
        <p:spPr>
          <a:xfrm>
            <a:off x="3891965" y="977882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7" name="object 3197"/>
          <p:cNvSpPr txBox="1"/>
          <p:nvPr/>
        </p:nvSpPr>
        <p:spPr>
          <a:xfrm>
            <a:off x="3807944" y="9899831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98" name="object 3198"/>
          <p:cNvSpPr/>
          <p:nvPr/>
        </p:nvSpPr>
        <p:spPr>
          <a:xfrm>
            <a:off x="2796021" y="10161341"/>
            <a:ext cx="147955" cy="0"/>
          </a:xfrm>
          <a:custGeom>
            <a:avLst/>
            <a:gdLst/>
            <a:ahLst/>
            <a:cxnLst/>
            <a:rect l="l" t="t" r="r" b="b"/>
            <a:pathLst>
              <a:path w="147955" h="0">
                <a:moveTo>
                  <a:pt x="1477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9" name="object 3199"/>
          <p:cNvSpPr/>
          <p:nvPr/>
        </p:nvSpPr>
        <p:spPr>
          <a:xfrm>
            <a:off x="2826380" y="9996392"/>
            <a:ext cx="0" cy="389890"/>
          </a:xfrm>
          <a:custGeom>
            <a:avLst/>
            <a:gdLst/>
            <a:ahLst/>
            <a:cxnLst/>
            <a:rect l="l" t="t" r="r" b="b"/>
            <a:pathLst>
              <a:path w="0" h="389890">
                <a:moveTo>
                  <a:pt x="0" y="0"/>
                </a:moveTo>
                <a:lnTo>
                  <a:pt x="0" y="164948"/>
                </a:lnTo>
                <a:lnTo>
                  <a:pt x="0" y="3896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0" name="object 3200"/>
          <p:cNvSpPr/>
          <p:nvPr/>
        </p:nvSpPr>
        <p:spPr>
          <a:xfrm>
            <a:off x="2802093" y="1000246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1" name="object 3201"/>
          <p:cNvSpPr/>
          <p:nvPr/>
        </p:nvSpPr>
        <p:spPr>
          <a:xfrm>
            <a:off x="2802093" y="10137054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2" name="object 3202"/>
          <p:cNvSpPr txBox="1"/>
          <p:nvPr/>
        </p:nvSpPr>
        <p:spPr>
          <a:xfrm>
            <a:off x="2718073" y="10226195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03" name="object 3203"/>
          <p:cNvSpPr/>
          <p:nvPr/>
        </p:nvSpPr>
        <p:spPr>
          <a:xfrm>
            <a:off x="4302817" y="10257476"/>
            <a:ext cx="0" cy="116839"/>
          </a:xfrm>
          <a:custGeom>
            <a:avLst/>
            <a:gdLst/>
            <a:ahLst/>
            <a:cxnLst/>
            <a:rect l="l" t="t" r="r" b="b"/>
            <a:pathLst>
              <a:path w="0" h="116840">
                <a:moveTo>
                  <a:pt x="0" y="0"/>
                </a:moveTo>
                <a:lnTo>
                  <a:pt x="0" y="1163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4" name="object 3204"/>
          <p:cNvSpPr/>
          <p:nvPr/>
        </p:nvSpPr>
        <p:spPr>
          <a:xfrm>
            <a:off x="5032434" y="10257476"/>
            <a:ext cx="0" cy="116839"/>
          </a:xfrm>
          <a:custGeom>
            <a:avLst/>
            <a:gdLst/>
            <a:ahLst/>
            <a:cxnLst/>
            <a:rect l="l" t="t" r="r" b="b"/>
            <a:pathLst>
              <a:path w="0" h="116840">
                <a:moveTo>
                  <a:pt x="0" y="0"/>
                </a:moveTo>
                <a:lnTo>
                  <a:pt x="0" y="1163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5" name="object 3205"/>
          <p:cNvSpPr/>
          <p:nvPr/>
        </p:nvSpPr>
        <p:spPr>
          <a:xfrm>
            <a:off x="4273470" y="10343491"/>
            <a:ext cx="788670" cy="0"/>
          </a:xfrm>
          <a:custGeom>
            <a:avLst/>
            <a:gdLst/>
            <a:ahLst/>
            <a:cxnLst/>
            <a:rect l="l" t="t" r="r" b="b"/>
            <a:pathLst>
              <a:path w="788670" h="0">
                <a:moveTo>
                  <a:pt x="0" y="0"/>
                </a:moveTo>
                <a:lnTo>
                  <a:pt x="788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6" name="object 3206"/>
          <p:cNvSpPr/>
          <p:nvPr/>
        </p:nvSpPr>
        <p:spPr>
          <a:xfrm>
            <a:off x="4279542" y="1032021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7" name="object 3207"/>
          <p:cNvSpPr/>
          <p:nvPr/>
        </p:nvSpPr>
        <p:spPr>
          <a:xfrm>
            <a:off x="5008147" y="1032021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8" name="object 3208"/>
          <p:cNvSpPr txBox="1"/>
          <p:nvPr/>
        </p:nvSpPr>
        <p:spPr>
          <a:xfrm>
            <a:off x="4562331" y="10236196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3050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09" name="object 3209"/>
          <p:cNvSpPr/>
          <p:nvPr/>
        </p:nvSpPr>
        <p:spPr>
          <a:xfrm>
            <a:off x="5067852" y="9839539"/>
            <a:ext cx="202565" cy="0"/>
          </a:xfrm>
          <a:custGeom>
            <a:avLst/>
            <a:gdLst/>
            <a:ahLst/>
            <a:cxnLst/>
            <a:rect l="l" t="t" r="r" b="b"/>
            <a:pathLst>
              <a:path w="202564" h="0">
                <a:moveTo>
                  <a:pt x="0" y="0"/>
                </a:moveTo>
                <a:lnTo>
                  <a:pt x="2023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0" name="object 3210"/>
          <p:cNvSpPr/>
          <p:nvPr/>
        </p:nvSpPr>
        <p:spPr>
          <a:xfrm>
            <a:off x="5067852" y="10222057"/>
            <a:ext cx="202565" cy="0"/>
          </a:xfrm>
          <a:custGeom>
            <a:avLst/>
            <a:gdLst/>
            <a:ahLst/>
            <a:cxnLst/>
            <a:rect l="l" t="t" r="r" b="b"/>
            <a:pathLst>
              <a:path w="202564" h="0">
                <a:moveTo>
                  <a:pt x="0" y="0"/>
                </a:moveTo>
                <a:lnTo>
                  <a:pt x="2023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1" name="object 3211"/>
          <p:cNvSpPr/>
          <p:nvPr/>
        </p:nvSpPr>
        <p:spPr>
          <a:xfrm>
            <a:off x="5240895" y="9810193"/>
            <a:ext cx="0" cy="442595"/>
          </a:xfrm>
          <a:custGeom>
            <a:avLst/>
            <a:gdLst/>
            <a:ahLst/>
            <a:cxnLst/>
            <a:rect l="l" t="t" r="r" b="b"/>
            <a:pathLst>
              <a:path w="0" h="442595">
                <a:moveTo>
                  <a:pt x="0" y="0"/>
                </a:moveTo>
                <a:lnTo>
                  <a:pt x="0" y="4422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2" name="object 3212"/>
          <p:cNvSpPr/>
          <p:nvPr/>
        </p:nvSpPr>
        <p:spPr>
          <a:xfrm>
            <a:off x="5216609" y="9815253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3" name="object 3213"/>
          <p:cNvSpPr/>
          <p:nvPr/>
        </p:nvSpPr>
        <p:spPr>
          <a:xfrm>
            <a:off x="5216609" y="10197770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4" name="object 3214"/>
          <p:cNvSpPr/>
          <p:nvPr/>
        </p:nvSpPr>
        <p:spPr>
          <a:xfrm>
            <a:off x="4142928" y="10222057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 h="0">
                <a:moveTo>
                  <a:pt x="12447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5" name="object 3215"/>
          <p:cNvSpPr/>
          <p:nvPr/>
        </p:nvSpPr>
        <p:spPr>
          <a:xfrm>
            <a:off x="4173287" y="9996392"/>
            <a:ext cx="0" cy="256540"/>
          </a:xfrm>
          <a:custGeom>
            <a:avLst/>
            <a:gdLst/>
            <a:ahLst/>
            <a:cxnLst/>
            <a:rect l="l" t="t" r="r" b="b"/>
            <a:pathLst>
              <a:path w="0" h="256540">
                <a:moveTo>
                  <a:pt x="0" y="0"/>
                </a:moveTo>
                <a:lnTo>
                  <a:pt x="0" y="256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6" name="object 3216"/>
          <p:cNvSpPr/>
          <p:nvPr/>
        </p:nvSpPr>
        <p:spPr>
          <a:xfrm>
            <a:off x="4149000" y="100024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7" name="object 3217"/>
          <p:cNvSpPr/>
          <p:nvPr/>
        </p:nvSpPr>
        <p:spPr>
          <a:xfrm>
            <a:off x="4149000" y="1019777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8" name="object 3218"/>
          <p:cNvSpPr/>
          <p:nvPr/>
        </p:nvSpPr>
        <p:spPr>
          <a:xfrm>
            <a:off x="2428683" y="11643849"/>
            <a:ext cx="314325" cy="0"/>
          </a:xfrm>
          <a:custGeom>
            <a:avLst/>
            <a:gdLst/>
            <a:ahLst/>
            <a:cxnLst/>
            <a:rect l="l" t="t" r="r" b="b"/>
            <a:pathLst>
              <a:path w="314325" h="0">
                <a:moveTo>
                  <a:pt x="0" y="0"/>
                </a:moveTo>
                <a:lnTo>
                  <a:pt x="3137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9" name="object 3219"/>
          <p:cNvSpPr/>
          <p:nvPr/>
        </p:nvSpPr>
        <p:spPr>
          <a:xfrm>
            <a:off x="2538985" y="11446519"/>
            <a:ext cx="0" cy="226695"/>
          </a:xfrm>
          <a:custGeom>
            <a:avLst/>
            <a:gdLst/>
            <a:ahLst/>
            <a:cxnLst/>
            <a:rect l="l" t="t" r="r" b="b"/>
            <a:pathLst>
              <a:path w="0" h="226695">
                <a:moveTo>
                  <a:pt x="0" y="0"/>
                </a:moveTo>
                <a:lnTo>
                  <a:pt x="0" y="2266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0" name="object 3220"/>
          <p:cNvSpPr/>
          <p:nvPr/>
        </p:nvSpPr>
        <p:spPr>
          <a:xfrm>
            <a:off x="2514699" y="1145259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1" name="object 3221"/>
          <p:cNvSpPr/>
          <p:nvPr/>
        </p:nvSpPr>
        <p:spPr>
          <a:xfrm>
            <a:off x="2514699" y="1161956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2" name="object 3222"/>
          <p:cNvSpPr/>
          <p:nvPr/>
        </p:nvSpPr>
        <p:spPr>
          <a:xfrm>
            <a:off x="2428683" y="11356454"/>
            <a:ext cx="314325" cy="0"/>
          </a:xfrm>
          <a:custGeom>
            <a:avLst/>
            <a:gdLst/>
            <a:ahLst/>
            <a:cxnLst/>
            <a:rect l="l" t="t" r="r" b="b"/>
            <a:pathLst>
              <a:path w="314325" h="0">
                <a:moveTo>
                  <a:pt x="0" y="0"/>
                </a:moveTo>
                <a:lnTo>
                  <a:pt x="3137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3" name="object 3223"/>
          <p:cNvSpPr/>
          <p:nvPr/>
        </p:nvSpPr>
        <p:spPr>
          <a:xfrm>
            <a:off x="2712029" y="11327108"/>
            <a:ext cx="0" cy="346075"/>
          </a:xfrm>
          <a:custGeom>
            <a:avLst/>
            <a:gdLst/>
            <a:ahLst/>
            <a:cxnLst/>
            <a:rect l="l" t="t" r="r" b="b"/>
            <a:pathLst>
              <a:path w="0" h="346075">
                <a:moveTo>
                  <a:pt x="0" y="0"/>
                </a:moveTo>
                <a:lnTo>
                  <a:pt x="0" y="3460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4" name="object 3224"/>
          <p:cNvSpPr/>
          <p:nvPr/>
        </p:nvSpPr>
        <p:spPr>
          <a:xfrm>
            <a:off x="2688754" y="1133216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5" name="object 3225"/>
          <p:cNvSpPr/>
          <p:nvPr/>
        </p:nvSpPr>
        <p:spPr>
          <a:xfrm>
            <a:off x="2688754" y="1161956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6" name="object 3226"/>
          <p:cNvSpPr/>
          <p:nvPr/>
        </p:nvSpPr>
        <p:spPr>
          <a:xfrm>
            <a:off x="1869074" y="11679267"/>
            <a:ext cx="0" cy="105410"/>
          </a:xfrm>
          <a:custGeom>
            <a:avLst/>
            <a:gdLst/>
            <a:ahLst/>
            <a:cxnLst/>
            <a:rect l="l" t="t" r="r" b="b"/>
            <a:pathLst>
              <a:path w="0" h="105409">
                <a:moveTo>
                  <a:pt x="0" y="0"/>
                </a:moveTo>
                <a:lnTo>
                  <a:pt x="0" y="1052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7" name="object 3227"/>
          <p:cNvSpPr/>
          <p:nvPr/>
        </p:nvSpPr>
        <p:spPr>
          <a:xfrm>
            <a:off x="2393264" y="11679267"/>
            <a:ext cx="0" cy="105410"/>
          </a:xfrm>
          <a:custGeom>
            <a:avLst/>
            <a:gdLst/>
            <a:ahLst/>
            <a:cxnLst/>
            <a:rect l="l" t="t" r="r" b="b"/>
            <a:pathLst>
              <a:path w="0" h="105409">
                <a:moveTo>
                  <a:pt x="0" y="0"/>
                </a:moveTo>
                <a:lnTo>
                  <a:pt x="0" y="1052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8" name="object 3228"/>
          <p:cNvSpPr/>
          <p:nvPr/>
        </p:nvSpPr>
        <p:spPr>
          <a:xfrm>
            <a:off x="1839727" y="11755163"/>
            <a:ext cx="582930" cy="0"/>
          </a:xfrm>
          <a:custGeom>
            <a:avLst/>
            <a:gdLst/>
            <a:ahLst/>
            <a:cxnLst/>
            <a:rect l="l" t="t" r="r" b="b"/>
            <a:pathLst>
              <a:path w="582930" h="0">
                <a:moveTo>
                  <a:pt x="0" y="0"/>
                </a:moveTo>
                <a:lnTo>
                  <a:pt x="5828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9" name="object 3229"/>
          <p:cNvSpPr/>
          <p:nvPr/>
        </p:nvSpPr>
        <p:spPr>
          <a:xfrm>
            <a:off x="1845799" y="11730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0" name="object 3230"/>
          <p:cNvSpPr/>
          <p:nvPr/>
        </p:nvSpPr>
        <p:spPr>
          <a:xfrm>
            <a:off x="2368978" y="11730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1" name="object 3231"/>
          <p:cNvSpPr/>
          <p:nvPr/>
        </p:nvSpPr>
        <p:spPr>
          <a:xfrm>
            <a:off x="3283782" y="11704566"/>
            <a:ext cx="0" cy="154940"/>
          </a:xfrm>
          <a:custGeom>
            <a:avLst/>
            <a:gdLst/>
            <a:ahLst/>
            <a:cxnLst/>
            <a:rect l="l" t="t" r="r" b="b"/>
            <a:pathLst>
              <a:path w="0" h="154940">
                <a:moveTo>
                  <a:pt x="0" y="0"/>
                </a:moveTo>
                <a:lnTo>
                  <a:pt x="0" y="154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2" name="object 3232"/>
          <p:cNvSpPr/>
          <p:nvPr/>
        </p:nvSpPr>
        <p:spPr>
          <a:xfrm>
            <a:off x="3926371" y="11704566"/>
            <a:ext cx="0" cy="154940"/>
          </a:xfrm>
          <a:custGeom>
            <a:avLst/>
            <a:gdLst/>
            <a:ahLst/>
            <a:cxnLst/>
            <a:rect l="l" t="t" r="r" b="b"/>
            <a:pathLst>
              <a:path w="0" h="154940">
                <a:moveTo>
                  <a:pt x="0" y="0"/>
                </a:moveTo>
                <a:lnTo>
                  <a:pt x="0" y="154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3" name="object 3233"/>
          <p:cNvSpPr/>
          <p:nvPr/>
        </p:nvSpPr>
        <p:spPr>
          <a:xfrm>
            <a:off x="3254435" y="11830048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 h="0">
                <a:moveTo>
                  <a:pt x="0" y="0"/>
                </a:moveTo>
                <a:lnTo>
                  <a:pt x="7022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4" name="object 3234"/>
          <p:cNvSpPr/>
          <p:nvPr/>
        </p:nvSpPr>
        <p:spPr>
          <a:xfrm>
            <a:off x="3259495" y="11805761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5" name="object 3235"/>
          <p:cNvSpPr/>
          <p:nvPr/>
        </p:nvSpPr>
        <p:spPr>
          <a:xfrm>
            <a:off x="3903096" y="1180576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6" name="object 3236"/>
          <p:cNvSpPr/>
          <p:nvPr/>
        </p:nvSpPr>
        <p:spPr>
          <a:xfrm>
            <a:off x="3962801" y="11668135"/>
            <a:ext cx="321310" cy="0"/>
          </a:xfrm>
          <a:custGeom>
            <a:avLst/>
            <a:gdLst/>
            <a:ahLst/>
            <a:cxnLst/>
            <a:rect l="l" t="t" r="r" b="b"/>
            <a:pathLst>
              <a:path w="321310" h="0">
                <a:moveTo>
                  <a:pt x="0" y="0"/>
                </a:moveTo>
                <a:lnTo>
                  <a:pt x="320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7" name="object 3237"/>
          <p:cNvSpPr/>
          <p:nvPr/>
        </p:nvSpPr>
        <p:spPr>
          <a:xfrm>
            <a:off x="4092331" y="11446519"/>
            <a:ext cx="0" cy="252095"/>
          </a:xfrm>
          <a:custGeom>
            <a:avLst/>
            <a:gdLst/>
            <a:ahLst/>
            <a:cxnLst/>
            <a:rect l="l" t="t" r="r" b="b"/>
            <a:pathLst>
              <a:path w="0" h="252095">
                <a:moveTo>
                  <a:pt x="0" y="2519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8" name="object 3238"/>
          <p:cNvSpPr/>
          <p:nvPr/>
        </p:nvSpPr>
        <p:spPr>
          <a:xfrm>
            <a:off x="4068044" y="1164486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9" name="object 3239"/>
          <p:cNvSpPr/>
          <p:nvPr/>
        </p:nvSpPr>
        <p:spPr>
          <a:xfrm>
            <a:off x="4068044" y="1145259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0" name="object 3240"/>
          <p:cNvSpPr/>
          <p:nvPr/>
        </p:nvSpPr>
        <p:spPr>
          <a:xfrm>
            <a:off x="3962801" y="11285618"/>
            <a:ext cx="321310" cy="0"/>
          </a:xfrm>
          <a:custGeom>
            <a:avLst/>
            <a:gdLst/>
            <a:ahLst/>
            <a:cxnLst/>
            <a:rect l="l" t="t" r="r" b="b"/>
            <a:pathLst>
              <a:path w="321310" h="0">
                <a:moveTo>
                  <a:pt x="0" y="0"/>
                </a:moveTo>
                <a:lnTo>
                  <a:pt x="320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1" name="object 3241"/>
          <p:cNvSpPr/>
          <p:nvPr/>
        </p:nvSpPr>
        <p:spPr>
          <a:xfrm>
            <a:off x="4253231" y="11256271"/>
            <a:ext cx="0" cy="442595"/>
          </a:xfrm>
          <a:custGeom>
            <a:avLst/>
            <a:gdLst/>
            <a:ahLst/>
            <a:cxnLst/>
            <a:rect l="l" t="t" r="r" b="b"/>
            <a:pathLst>
              <a:path w="0" h="442595">
                <a:moveTo>
                  <a:pt x="0" y="0"/>
                </a:moveTo>
                <a:lnTo>
                  <a:pt x="0" y="4422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2" name="object 3242"/>
          <p:cNvSpPr/>
          <p:nvPr/>
        </p:nvSpPr>
        <p:spPr>
          <a:xfrm>
            <a:off x="4229956" y="112623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3" name="object 3243"/>
          <p:cNvSpPr/>
          <p:nvPr/>
        </p:nvSpPr>
        <p:spPr>
          <a:xfrm>
            <a:off x="4229956" y="1164486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4" name="object 3244"/>
          <p:cNvSpPr/>
          <p:nvPr/>
        </p:nvSpPr>
        <p:spPr>
          <a:xfrm>
            <a:off x="4502171" y="11675219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0"/>
                </a:moveTo>
                <a:lnTo>
                  <a:pt x="0" y="155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5" name="object 3245"/>
          <p:cNvSpPr/>
          <p:nvPr/>
        </p:nvSpPr>
        <p:spPr>
          <a:xfrm>
            <a:off x="5144760" y="11675219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0"/>
                </a:moveTo>
                <a:lnTo>
                  <a:pt x="0" y="155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6" name="object 3246"/>
          <p:cNvSpPr/>
          <p:nvPr/>
        </p:nvSpPr>
        <p:spPr>
          <a:xfrm>
            <a:off x="4471813" y="11800702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 h="0">
                <a:moveTo>
                  <a:pt x="0" y="0"/>
                </a:moveTo>
                <a:lnTo>
                  <a:pt x="703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7" name="object 3247"/>
          <p:cNvSpPr/>
          <p:nvPr/>
        </p:nvSpPr>
        <p:spPr>
          <a:xfrm>
            <a:off x="4477884" y="11776415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8" name="object 3248"/>
          <p:cNvSpPr/>
          <p:nvPr/>
        </p:nvSpPr>
        <p:spPr>
          <a:xfrm>
            <a:off x="5121485" y="11776415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9" name="object 3249"/>
          <p:cNvSpPr/>
          <p:nvPr/>
        </p:nvSpPr>
        <p:spPr>
          <a:xfrm>
            <a:off x="5181191" y="11639801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 h="0">
                <a:moveTo>
                  <a:pt x="0" y="0"/>
                </a:moveTo>
                <a:lnTo>
                  <a:pt x="319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0" name="object 3250"/>
          <p:cNvSpPr/>
          <p:nvPr/>
        </p:nvSpPr>
        <p:spPr>
          <a:xfrm>
            <a:off x="5181191" y="11446519"/>
            <a:ext cx="159385" cy="0"/>
          </a:xfrm>
          <a:custGeom>
            <a:avLst/>
            <a:gdLst/>
            <a:ahLst/>
            <a:cxnLst/>
            <a:rect l="l" t="t" r="r" b="b"/>
            <a:pathLst>
              <a:path w="159385" h="0">
                <a:moveTo>
                  <a:pt x="0" y="0"/>
                </a:moveTo>
                <a:lnTo>
                  <a:pt x="1588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1" name="object 3251"/>
          <p:cNvSpPr/>
          <p:nvPr/>
        </p:nvSpPr>
        <p:spPr>
          <a:xfrm>
            <a:off x="5309708" y="11417172"/>
            <a:ext cx="0" cy="252095"/>
          </a:xfrm>
          <a:custGeom>
            <a:avLst/>
            <a:gdLst/>
            <a:ahLst/>
            <a:cxnLst/>
            <a:rect l="l" t="t" r="r" b="b"/>
            <a:pathLst>
              <a:path w="0" h="252095">
                <a:moveTo>
                  <a:pt x="0" y="2519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2" name="object 3252"/>
          <p:cNvSpPr/>
          <p:nvPr/>
        </p:nvSpPr>
        <p:spPr>
          <a:xfrm>
            <a:off x="5286433" y="116155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3" name="object 3253"/>
          <p:cNvSpPr/>
          <p:nvPr/>
        </p:nvSpPr>
        <p:spPr>
          <a:xfrm>
            <a:off x="5286433" y="114232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4" name="object 3254"/>
          <p:cNvSpPr/>
          <p:nvPr/>
        </p:nvSpPr>
        <p:spPr>
          <a:xfrm>
            <a:off x="5181191" y="1130484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 h="0">
                <a:moveTo>
                  <a:pt x="0" y="0"/>
                </a:moveTo>
                <a:lnTo>
                  <a:pt x="319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5" name="object 3255"/>
          <p:cNvSpPr/>
          <p:nvPr/>
        </p:nvSpPr>
        <p:spPr>
          <a:xfrm>
            <a:off x="5471621" y="11274487"/>
            <a:ext cx="0" cy="394970"/>
          </a:xfrm>
          <a:custGeom>
            <a:avLst/>
            <a:gdLst/>
            <a:ahLst/>
            <a:cxnLst/>
            <a:rect l="l" t="t" r="r" b="b"/>
            <a:pathLst>
              <a:path w="0" h="394970">
                <a:moveTo>
                  <a:pt x="0" y="0"/>
                </a:moveTo>
                <a:lnTo>
                  <a:pt x="0" y="394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6" name="object 3256"/>
          <p:cNvSpPr/>
          <p:nvPr/>
        </p:nvSpPr>
        <p:spPr>
          <a:xfrm>
            <a:off x="5447334" y="1128055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7" name="object 3257"/>
          <p:cNvSpPr/>
          <p:nvPr/>
        </p:nvSpPr>
        <p:spPr>
          <a:xfrm>
            <a:off x="5447334" y="1161551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8" name="object 3258"/>
          <p:cNvSpPr/>
          <p:nvPr/>
        </p:nvSpPr>
        <p:spPr>
          <a:xfrm>
            <a:off x="6831683" y="11743020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0"/>
                </a:moveTo>
                <a:lnTo>
                  <a:pt x="0" y="155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9" name="object 3259"/>
          <p:cNvSpPr/>
          <p:nvPr/>
        </p:nvSpPr>
        <p:spPr>
          <a:xfrm>
            <a:off x="7590647" y="11743020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0"/>
                </a:moveTo>
                <a:lnTo>
                  <a:pt x="0" y="155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0" name="object 3260"/>
          <p:cNvSpPr/>
          <p:nvPr/>
        </p:nvSpPr>
        <p:spPr>
          <a:xfrm>
            <a:off x="6802336" y="11869514"/>
            <a:ext cx="817880" cy="0"/>
          </a:xfrm>
          <a:custGeom>
            <a:avLst/>
            <a:gdLst/>
            <a:ahLst/>
            <a:cxnLst/>
            <a:rect l="l" t="t" r="r" b="b"/>
            <a:pathLst>
              <a:path w="817879" h="0">
                <a:moveTo>
                  <a:pt x="0" y="0"/>
                </a:moveTo>
                <a:lnTo>
                  <a:pt x="8176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1" name="object 3261"/>
          <p:cNvSpPr/>
          <p:nvPr/>
        </p:nvSpPr>
        <p:spPr>
          <a:xfrm>
            <a:off x="6807396" y="1184522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2" name="object 3262"/>
          <p:cNvSpPr/>
          <p:nvPr/>
        </p:nvSpPr>
        <p:spPr>
          <a:xfrm>
            <a:off x="7566360" y="1184522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3" name="object 3263"/>
          <p:cNvSpPr/>
          <p:nvPr/>
        </p:nvSpPr>
        <p:spPr>
          <a:xfrm>
            <a:off x="7630113" y="11707602"/>
            <a:ext cx="294005" cy="0"/>
          </a:xfrm>
          <a:custGeom>
            <a:avLst/>
            <a:gdLst/>
            <a:ahLst/>
            <a:cxnLst/>
            <a:rect l="l" t="t" r="r" b="b"/>
            <a:pathLst>
              <a:path w="294004" h="0">
                <a:moveTo>
                  <a:pt x="0" y="0"/>
                </a:moveTo>
                <a:lnTo>
                  <a:pt x="2934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4" name="object 3264"/>
          <p:cNvSpPr/>
          <p:nvPr/>
        </p:nvSpPr>
        <p:spPr>
          <a:xfrm>
            <a:off x="7732320" y="11446519"/>
            <a:ext cx="0" cy="291465"/>
          </a:xfrm>
          <a:custGeom>
            <a:avLst/>
            <a:gdLst/>
            <a:ahLst/>
            <a:cxnLst/>
            <a:rect l="l" t="t" r="r" b="b"/>
            <a:pathLst>
              <a:path w="0" h="291465">
                <a:moveTo>
                  <a:pt x="0" y="2914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5" name="object 3265"/>
          <p:cNvSpPr/>
          <p:nvPr/>
        </p:nvSpPr>
        <p:spPr>
          <a:xfrm>
            <a:off x="7708033" y="11683315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6" name="object 3266"/>
          <p:cNvSpPr/>
          <p:nvPr/>
        </p:nvSpPr>
        <p:spPr>
          <a:xfrm>
            <a:off x="7708033" y="1145259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7" name="object 3267"/>
          <p:cNvSpPr/>
          <p:nvPr/>
        </p:nvSpPr>
        <p:spPr>
          <a:xfrm>
            <a:off x="7630113" y="11277523"/>
            <a:ext cx="294005" cy="0"/>
          </a:xfrm>
          <a:custGeom>
            <a:avLst/>
            <a:gdLst/>
            <a:ahLst/>
            <a:cxnLst/>
            <a:rect l="l" t="t" r="r" b="b"/>
            <a:pathLst>
              <a:path w="294004" h="0">
                <a:moveTo>
                  <a:pt x="0" y="0"/>
                </a:moveTo>
                <a:lnTo>
                  <a:pt x="2934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8" name="object 3268"/>
          <p:cNvSpPr/>
          <p:nvPr/>
        </p:nvSpPr>
        <p:spPr>
          <a:xfrm>
            <a:off x="7893220" y="11247164"/>
            <a:ext cx="0" cy="490855"/>
          </a:xfrm>
          <a:custGeom>
            <a:avLst/>
            <a:gdLst/>
            <a:ahLst/>
            <a:cxnLst/>
            <a:rect l="l" t="t" r="r" b="b"/>
            <a:pathLst>
              <a:path w="0" h="490854">
                <a:moveTo>
                  <a:pt x="0" y="0"/>
                </a:moveTo>
                <a:lnTo>
                  <a:pt x="0" y="4907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9" name="object 3269"/>
          <p:cNvSpPr/>
          <p:nvPr/>
        </p:nvSpPr>
        <p:spPr>
          <a:xfrm>
            <a:off x="7869945" y="1125323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0" name="object 3270"/>
          <p:cNvSpPr/>
          <p:nvPr/>
        </p:nvSpPr>
        <p:spPr>
          <a:xfrm>
            <a:off x="7869945" y="11683315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1" name="object 3271"/>
          <p:cNvSpPr/>
          <p:nvPr/>
        </p:nvSpPr>
        <p:spPr>
          <a:xfrm>
            <a:off x="5743835" y="11631706"/>
            <a:ext cx="0" cy="189230"/>
          </a:xfrm>
          <a:custGeom>
            <a:avLst/>
            <a:gdLst/>
            <a:ahLst/>
            <a:cxnLst/>
            <a:rect l="l" t="t" r="r" b="b"/>
            <a:pathLst>
              <a:path w="0" h="189229">
                <a:moveTo>
                  <a:pt x="0" y="0"/>
                </a:moveTo>
                <a:lnTo>
                  <a:pt x="0" y="189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2" name="object 3272"/>
          <p:cNvSpPr/>
          <p:nvPr/>
        </p:nvSpPr>
        <p:spPr>
          <a:xfrm>
            <a:off x="6269038" y="11631706"/>
            <a:ext cx="0" cy="189230"/>
          </a:xfrm>
          <a:custGeom>
            <a:avLst/>
            <a:gdLst/>
            <a:ahLst/>
            <a:cxnLst/>
            <a:rect l="l" t="t" r="r" b="b"/>
            <a:pathLst>
              <a:path w="0" h="189229">
                <a:moveTo>
                  <a:pt x="0" y="0"/>
                </a:moveTo>
                <a:lnTo>
                  <a:pt x="0" y="189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3" name="object 3273"/>
          <p:cNvSpPr/>
          <p:nvPr/>
        </p:nvSpPr>
        <p:spPr>
          <a:xfrm>
            <a:off x="5713477" y="11790582"/>
            <a:ext cx="586105" cy="0"/>
          </a:xfrm>
          <a:custGeom>
            <a:avLst/>
            <a:gdLst/>
            <a:ahLst/>
            <a:cxnLst/>
            <a:rect l="l" t="t" r="r" b="b"/>
            <a:pathLst>
              <a:path w="586104" h="0">
                <a:moveTo>
                  <a:pt x="0" y="0"/>
                </a:moveTo>
                <a:lnTo>
                  <a:pt x="585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4" name="object 3274"/>
          <p:cNvSpPr/>
          <p:nvPr/>
        </p:nvSpPr>
        <p:spPr>
          <a:xfrm>
            <a:off x="5719549" y="1176730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5" name="object 3275"/>
          <p:cNvSpPr/>
          <p:nvPr/>
        </p:nvSpPr>
        <p:spPr>
          <a:xfrm>
            <a:off x="6245763" y="1176730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6" name="object 3276"/>
          <p:cNvSpPr/>
          <p:nvPr/>
        </p:nvSpPr>
        <p:spPr>
          <a:xfrm>
            <a:off x="6305468" y="1159527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 h="0">
                <a:moveTo>
                  <a:pt x="0" y="0"/>
                </a:moveTo>
                <a:lnTo>
                  <a:pt x="1700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7" name="object 3277"/>
          <p:cNvSpPr/>
          <p:nvPr/>
        </p:nvSpPr>
        <p:spPr>
          <a:xfrm>
            <a:off x="6305468" y="1135645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 h="0">
                <a:moveTo>
                  <a:pt x="0" y="0"/>
                </a:moveTo>
                <a:lnTo>
                  <a:pt x="1700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8" name="object 3278"/>
          <p:cNvSpPr/>
          <p:nvPr/>
        </p:nvSpPr>
        <p:spPr>
          <a:xfrm>
            <a:off x="6446130" y="1132710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9" name="object 3279"/>
          <p:cNvSpPr/>
          <p:nvPr/>
        </p:nvSpPr>
        <p:spPr>
          <a:xfrm>
            <a:off x="6421843" y="1157200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0" name="object 3280"/>
          <p:cNvSpPr/>
          <p:nvPr/>
        </p:nvSpPr>
        <p:spPr>
          <a:xfrm>
            <a:off x="6421843" y="11332167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1" name="object 3281"/>
          <p:cNvSpPr/>
          <p:nvPr/>
        </p:nvSpPr>
        <p:spPr>
          <a:xfrm>
            <a:off x="6760847" y="10303013"/>
            <a:ext cx="0" cy="279400"/>
          </a:xfrm>
          <a:custGeom>
            <a:avLst/>
            <a:gdLst/>
            <a:ahLst/>
            <a:cxnLst/>
            <a:rect l="l" t="t" r="r" b="b"/>
            <a:pathLst>
              <a:path w="0" h="279400">
                <a:moveTo>
                  <a:pt x="0" y="0"/>
                </a:moveTo>
                <a:lnTo>
                  <a:pt x="0" y="2792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2" name="object 3282"/>
          <p:cNvSpPr/>
          <p:nvPr/>
        </p:nvSpPr>
        <p:spPr>
          <a:xfrm>
            <a:off x="7583563" y="10303013"/>
            <a:ext cx="0" cy="279400"/>
          </a:xfrm>
          <a:custGeom>
            <a:avLst/>
            <a:gdLst/>
            <a:ahLst/>
            <a:cxnLst/>
            <a:rect l="l" t="t" r="r" b="b"/>
            <a:pathLst>
              <a:path w="0" h="279400">
                <a:moveTo>
                  <a:pt x="0" y="0"/>
                </a:moveTo>
                <a:lnTo>
                  <a:pt x="0" y="2792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3" name="object 3283"/>
          <p:cNvSpPr/>
          <p:nvPr/>
        </p:nvSpPr>
        <p:spPr>
          <a:xfrm>
            <a:off x="6731500" y="10552965"/>
            <a:ext cx="882650" cy="0"/>
          </a:xfrm>
          <a:custGeom>
            <a:avLst/>
            <a:gdLst/>
            <a:ahLst/>
            <a:cxnLst/>
            <a:rect l="l" t="t" r="r" b="b"/>
            <a:pathLst>
              <a:path w="882650" h="0">
                <a:moveTo>
                  <a:pt x="0" y="0"/>
                </a:moveTo>
                <a:lnTo>
                  <a:pt x="8824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4" name="object 3284"/>
          <p:cNvSpPr/>
          <p:nvPr/>
        </p:nvSpPr>
        <p:spPr>
          <a:xfrm>
            <a:off x="6737572" y="1052867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5" name="object 3285"/>
          <p:cNvSpPr/>
          <p:nvPr/>
        </p:nvSpPr>
        <p:spPr>
          <a:xfrm>
            <a:off x="7559276" y="10528679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6" name="object 3286"/>
          <p:cNvSpPr/>
          <p:nvPr/>
        </p:nvSpPr>
        <p:spPr>
          <a:xfrm>
            <a:off x="6731500" y="10427483"/>
            <a:ext cx="501015" cy="0"/>
          </a:xfrm>
          <a:custGeom>
            <a:avLst/>
            <a:gdLst/>
            <a:ahLst/>
            <a:cxnLst/>
            <a:rect l="l" t="t" r="r" b="b"/>
            <a:pathLst>
              <a:path w="501015" h="0">
                <a:moveTo>
                  <a:pt x="0" y="0"/>
                </a:moveTo>
                <a:lnTo>
                  <a:pt x="5009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7" name="object 3287"/>
          <p:cNvSpPr/>
          <p:nvPr/>
        </p:nvSpPr>
        <p:spPr>
          <a:xfrm>
            <a:off x="6737572" y="1040319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8" name="object 3288"/>
          <p:cNvSpPr/>
          <p:nvPr/>
        </p:nvSpPr>
        <p:spPr>
          <a:xfrm>
            <a:off x="7177771" y="1040319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9" name="object 3289"/>
          <p:cNvSpPr/>
          <p:nvPr/>
        </p:nvSpPr>
        <p:spPr>
          <a:xfrm>
            <a:off x="7618982" y="10267595"/>
            <a:ext cx="302895" cy="0"/>
          </a:xfrm>
          <a:custGeom>
            <a:avLst/>
            <a:gdLst/>
            <a:ahLst/>
            <a:cxnLst/>
            <a:rect l="l" t="t" r="r" b="b"/>
            <a:pathLst>
              <a:path w="302895" h="0">
                <a:moveTo>
                  <a:pt x="0" y="0"/>
                </a:moveTo>
                <a:lnTo>
                  <a:pt x="302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0" name="object 3290"/>
          <p:cNvSpPr/>
          <p:nvPr/>
        </p:nvSpPr>
        <p:spPr>
          <a:xfrm>
            <a:off x="7754583" y="9996392"/>
            <a:ext cx="0" cy="300990"/>
          </a:xfrm>
          <a:custGeom>
            <a:avLst/>
            <a:gdLst/>
            <a:ahLst/>
            <a:cxnLst/>
            <a:rect l="l" t="t" r="r" b="b"/>
            <a:pathLst>
              <a:path w="0" h="300990">
                <a:moveTo>
                  <a:pt x="0" y="0"/>
                </a:moveTo>
                <a:lnTo>
                  <a:pt x="0" y="3005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1" name="object 3291"/>
          <p:cNvSpPr/>
          <p:nvPr/>
        </p:nvSpPr>
        <p:spPr>
          <a:xfrm>
            <a:off x="7731308" y="100024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2" name="object 3292"/>
          <p:cNvSpPr/>
          <p:nvPr/>
        </p:nvSpPr>
        <p:spPr>
          <a:xfrm>
            <a:off x="7731308" y="1024330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3" name="object 3293"/>
          <p:cNvSpPr/>
          <p:nvPr/>
        </p:nvSpPr>
        <p:spPr>
          <a:xfrm>
            <a:off x="7618982" y="9263739"/>
            <a:ext cx="302895" cy="0"/>
          </a:xfrm>
          <a:custGeom>
            <a:avLst/>
            <a:gdLst/>
            <a:ahLst/>
            <a:cxnLst/>
            <a:rect l="l" t="t" r="r" b="b"/>
            <a:pathLst>
              <a:path w="302895" h="0">
                <a:moveTo>
                  <a:pt x="0" y="0"/>
                </a:moveTo>
                <a:lnTo>
                  <a:pt x="302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4" name="object 3294"/>
          <p:cNvSpPr/>
          <p:nvPr/>
        </p:nvSpPr>
        <p:spPr>
          <a:xfrm>
            <a:off x="7891196" y="9233381"/>
            <a:ext cx="0" cy="1063625"/>
          </a:xfrm>
          <a:custGeom>
            <a:avLst/>
            <a:gdLst/>
            <a:ahLst/>
            <a:cxnLst/>
            <a:rect l="l" t="t" r="r" b="b"/>
            <a:pathLst>
              <a:path w="0" h="1063625">
                <a:moveTo>
                  <a:pt x="0" y="10635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5" name="object 3295"/>
          <p:cNvSpPr/>
          <p:nvPr/>
        </p:nvSpPr>
        <p:spPr>
          <a:xfrm>
            <a:off x="7867922" y="1024330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6" name="object 3296"/>
          <p:cNvSpPr/>
          <p:nvPr/>
        </p:nvSpPr>
        <p:spPr>
          <a:xfrm>
            <a:off x="7867922" y="923945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7" name="object 3297"/>
          <p:cNvSpPr/>
          <p:nvPr/>
        </p:nvSpPr>
        <p:spPr>
          <a:xfrm>
            <a:off x="5583947" y="10257476"/>
            <a:ext cx="0" cy="116839"/>
          </a:xfrm>
          <a:custGeom>
            <a:avLst/>
            <a:gdLst/>
            <a:ahLst/>
            <a:cxnLst/>
            <a:rect l="l" t="t" r="r" b="b"/>
            <a:pathLst>
              <a:path w="0" h="116840">
                <a:moveTo>
                  <a:pt x="0" y="0"/>
                </a:moveTo>
                <a:lnTo>
                  <a:pt x="0" y="1163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8" name="object 3298"/>
          <p:cNvSpPr/>
          <p:nvPr/>
        </p:nvSpPr>
        <p:spPr>
          <a:xfrm>
            <a:off x="6313564" y="10257476"/>
            <a:ext cx="0" cy="116839"/>
          </a:xfrm>
          <a:custGeom>
            <a:avLst/>
            <a:gdLst/>
            <a:ahLst/>
            <a:cxnLst/>
            <a:rect l="l" t="t" r="r" b="b"/>
            <a:pathLst>
              <a:path w="0" h="116840">
                <a:moveTo>
                  <a:pt x="0" y="0"/>
                </a:moveTo>
                <a:lnTo>
                  <a:pt x="0" y="1163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9" name="object 3299"/>
          <p:cNvSpPr/>
          <p:nvPr/>
        </p:nvSpPr>
        <p:spPr>
          <a:xfrm>
            <a:off x="5554600" y="10343491"/>
            <a:ext cx="788670" cy="0"/>
          </a:xfrm>
          <a:custGeom>
            <a:avLst/>
            <a:gdLst/>
            <a:ahLst/>
            <a:cxnLst/>
            <a:rect l="l" t="t" r="r" b="b"/>
            <a:pathLst>
              <a:path w="788670" h="0">
                <a:moveTo>
                  <a:pt x="0" y="0"/>
                </a:moveTo>
                <a:lnTo>
                  <a:pt x="788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0" name="object 3300"/>
          <p:cNvSpPr/>
          <p:nvPr/>
        </p:nvSpPr>
        <p:spPr>
          <a:xfrm>
            <a:off x="5560672" y="1032021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1" name="object 3301"/>
          <p:cNvSpPr/>
          <p:nvPr/>
        </p:nvSpPr>
        <p:spPr>
          <a:xfrm>
            <a:off x="6289277" y="1032021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2" name="object 3302"/>
          <p:cNvSpPr/>
          <p:nvPr/>
        </p:nvSpPr>
        <p:spPr>
          <a:xfrm>
            <a:off x="5390664" y="9839539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4" h="0">
                <a:moveTo>
                  <a:pt x="1578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3" name="object 3303"/>
          <p:cNvSpPr/>
          <p:nvPr/>
        </p:nvSpPr>
        <p:spPr>
          <a:xfrm>
            <a:off x="5390664" y="10222057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4" h="0">
                <a:moveTo>
                  <a:pt x="1578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4" name="object 3304"/>
          <p:cNvSpPr/>
          <p:nvPr/>
        </p:nvSpPr>
        <p:spPr>
          <a:xfrm>
            <a:off x="5420011" y="9810193"/>
            <a:ext cx="0" cy="442595"/>
          </a:xfrm>
          <a:custGeom>
            <a:avLst/>
            <a:gdLst/>
            <a:ahLst/>
            <a:cxnLst/>
            <a:rect l="l" t="t" r="r" b="b"/>
            <a:pathLst>
              <a:path w="0" h="442595">
                <a:moveTo>
                  <a:pt x="0" y="0"/>
                </a:moveTo>
                <a:lnTo>
                  <a:pt x="0" y="4422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5" name="object 3305"/>
          <p:cNvSpPr/>
          <p:nvPr/>
        </p:nvSpPr>
        <p:spPr>
          <a:xfrm>
            <a:off x="5396736" y="981525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6" name="object 3306"/>
          <p:cNvSpPr/>
          <p:nvPr/>
        </p:nvSpPr>
        <p:spPr>
          <a:xfrm>
            <a:off x="5396736" y="1019777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7" name="object 3307"/>
          <p:cNvSpPr txBox="1"/>
          <p:nvPr/>
        </p:nvSpPr>
        <p:spPr>
          <a:xfrm>
            <a:off x="5132589" y="9949416"/>
            <a:ext cx="29845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dirty="0" sz="70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08" name="object 3308"/>
          <p:cNvSpPr txBox="1"/>
          <p:nvPr/>
        </p:nvSpPr>
        <p:spPr>
          <a:xfrm>
            <a:off x="4064980" y="10053152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820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09" name="object 3309"/>
          <p:cNvSpPr txBox="1"/>
          <p:nvPr/>
        </p:nvSpPr>
        <p:spPr>
          <a:xfrm>
            <a:off x="2430679" y="11417758"/>
            <a:ext cx="292735" cy="2317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  <a:p>
            <a:pPr marL="57785">
              <a:lnSpc>
                <a:spcPct val="100000"/>
              </a:lnSpc>
              <a:spcBef>
                <a:spcPts val="530"/>
              </a:spcBef>
            </a:pPr>
            <a:r>
              <a:rPr dirty="0" sz="700" i="1"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10" name="object 3310"/>
          <p:cNvSpPr txBox="1"/>
          <p:nvPr/>
        </p:nvSpPr>
        <p:spPr>
          <a:xfrm>
            <a:off x="2032453" y="11646857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11" name="object 3311"/>
          <p:cNvSpPr txBox="1"/>
          <p:nvPr/>
        </p:nvSpPr>
        <p:spPr>
          <a:xfrm>
            <a:off x="3500795" y="11721741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12" name="object 3312"/>
          <p:cNvSpPr txBox="1"/>
          <p:nvPr/>
        </p:nvSpPr>
        <p:spPr>
          <a:xfrm>
            <a:off x="3984024" y="11395495"/>
            <a:ext cx="280035" cy="2622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805</a:t>
            </a:r>
            <a:endParaRPr sz="700">
              <a:latin typeface="ISOCPEUR"/>
              <a:cs typeface="ISOCPEUR"/>
            </a:endParaRPr>
          </a:p>
          <a:p>
            <a:pPr marL="88265">
              <a:lnSpc>
                <a:spcPct val="100000"/>
              </a:lnSpc>
              <a:spcBef>
                <a:spcPts val="434"/>
              </a:spcBef>
            </a:pPr>
            <a:r>
              <a:rPr dirty="0" sz="70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13" name="object 3313"/>
          <p:cNvSpPr txBox="1"/>
          <p:nvPr/>
        </p:nvSpPr>
        <p:spPr>
          <a:xfrm>
            <a:off x="4718172" y="11692394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14" name="object 3314"/>
          <p:cNvSpPr txBox="1"/>
          <p:nvPr/>
        </p:nvSpPr>
        <p:spPr>
          <a:xfrm>
            <a:off x="5202413" y="11387259"/>
            <a:ext cx="279400" cy="24130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805</a:t>
            </a:r>
            <a:endParaRPr sz="700">
              <a:latin typeface="ISOCPEUR"/>
              <a:cs typeface="ISOCPEUR"/>
            </a:endParaRPr>
          </a:p>
          <a:p>
            <a:pPr marL="60960">
              <a:lnSpc>
                <a:spcPct val="100000"/>
              </a:lnSpc>
              <a:spcBef>
                <a:spcPts val="425"/>
              </a:spcBef>
            </a:pPr>
            <a:r>
              <a:rPr dirty="0" sz="700" i="1">
                <a:latin typeface="ISOCPEUR"/>
                <a:cs typeface="ISOCPEUR"/>
              </a:rPr>
              <a:t>1400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15" name="object 3315"/>
          <p:cNvSpPr txBox="1"/>
          <p:nvPr/>
        </p:nvSpPr>
        <p:spPr>
          <a:xfrm>
            <a:off x="7111437" y="11760196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3173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16" name="object 3316"/>
          <p:cNvSpPr txBox="1"/>
          <p:nvPr/>
        </p:nvSpPr>
        <p:spPr>
          <a:xfrm>
            <a:off x="7623001" y="11410674"/>
            <a:ext cx="281305" cy="2673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970</a:t>
            </a:r>
            <a:endParaRPr sz="700">
              <a:latin typeface="ISOCPEUR"/>
              <a:cs typeface="ISOCPEUR"/>
            </a:endParaRPr>
          </a:p>
          <a:p>
            <a:pPr marL="93345">
              <a:lnSpc>
                <a:spcPct val="100000"/>
              </a:lnSpc>
              <a:spcBef>
                <a:spcPts val="440"/>
              </a:spcBef>
            </a:pPr>
            <a:r>
              <a:rPr dirty="0" sz="700" i="1">
                <a:latin typeface="ISOCPEUR"/>
                <a:cs typeface="ISOCPEUR"/>
              </a:rPr>
              <a:t>1800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17" name="object 3317"/>
          <p:cNvSpPr txBox="1"/>
          <p:nvPr/>
        </p:nvSpPr>
        <p:spPr>
          <a:xfrm>
            <a:off x="5901143" y="11683287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18" name="object 3318"/>
          <p:cNvSpPr txBox="1"/>
          <p:nvPr/>
        </p:nvSpPr>
        <p:spPr>
          <a:xfrm>
            <a:off x="6337823" y="11394483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19" name="object 3319"/>
          <p:cNvSpPr txBox="1"/>
          <p:nvPr/>
        </p:nvSpPr>
        <p:spPr>
          <a:xfrm>
            <a:off x="7060839" y="10444659"/>
            <a:ext cx="21145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3440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20" name="object 3320"/>
          <p:cNvSpPr txBox="1"/>
          <p:nvPr/>
        </p:nvSpPr>
        <p:spPr>
          <a:xfrm>
            <a:off x="6877676" y="10319177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21" name="object 3321"/>
          <p:cNvSpPr txBox="1"/>
          <p:nvPr/>
        </p:nvSpPr>
        <p:spPr>
          <a:xfrm>
            <a:off x="7647288" y="10064779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22" name="object 3322"/>
          <p:cNvSpPr txBox="1"/>
          <p:nvPr/>
        </p:nvSpPr>
        <p:spPr>
          <a:xfrm>
            <a:off x="7783901" y="9670709"/>
            <a:ext cx="118110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23" name="object 3323"/>
          <p:cNvSpPr txBox="1"/>
          <p:nvPr/>
        </p:nvSpPr>
        <p:spPr>
          <a:xfrm>
            <a:off x="5843462" y="10236196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3050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24" name="object 3324"/>
          <p:cNvSpPr/>
          <p:nvPr/>
        </p:nvSpPr>
        <p:spPr>
          <a:xfrm>
            <a:off x="2688754" y="9555181"/>
            <a:ext cx="0" cy="156845"/>
          </a:xfrm>
          <a:custGeom>
            <a:avLst/>
            <a:gdLst/>
            <a:ahLst/>
            <a:cxnLst/>
            <a:rect l="l" t="t" r="r" b="b"/>
            <a:pathLst>
              <a:path w="0" h="156845">
                <a:moveTo>
                  <a:pt x="0" y="0"/>
                </a:moveTo>
                <a:lnTo>
                  <a:pt x="0" y="1568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5" name="object 3325"/>
          <p:cNvSpPr/>
          <p:nvPr/>
        </p:nvSpPr>
        <p:spPr>
          <a:xfrm>
            <a:off x="3114786" y="9555181"/>
            <a:ext cx="0" cy="156845"/>
          </a:xfrm>
          <a:custGeom>
            <a:avLst/>
            <a:gdLst/>
            <a:ahLst/>
            <a:cxnLst/>
            <a:rect l="l" t="t" r="r" b="b"/>
            <a:pathLst>
              <a:path w="0" h="156845">
                <a:moveTo>
                  <a:pt x="0" y="0"/>
                </a:moveTo>
                <a:lnTo>
                  <a:pt x="0" y="1568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6" name="object 3326"/>
          <p:cNvSpPr/>
          <p:nvPr/>
        </p:nvSpPr>
        <p:spPr>
          <a:xfrm>
            <a:off x="2659408" y="9682687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 h="0">
                <a:moveTo>
                  <a:pt x="0" y="0"/>
                </a:moveTo>
                <a:lnTo>
                  <a:pt x="484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7" name="object 3327"/>
          <p:cNvSpPr/>
          <p:nvPr/>
        </p:nvSpPr>
        <p:spPr>
          <a:xfrm>
            <a:off x="2665479" y="965840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8" name="object 3328"/>
          <p:cNvSpPr/>
          <p:nvPr/>
        </p:nvSpPr>
        <p:spPr>
          <a:xfrm>
            <a:off x="3090499" y="9658401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9" name="object 3329"/>
          <p:cNvSpPr txBox="1"/>
          <p:nvPr/>
        </p:nvSpPr>
        <p:spPr>
          <a:xfrm>
            <a:off x="2797488" y="9573369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30" name="object 3330"/>
          <p:cNvSpPr/>
          <p:nvPr/>
        </p:nvSpPr>
        <p:spPr>
          <a:xfrm>
            <a:off x="3061152" y="9085636"/>
            <a:ext cx="0" cy="203835"/>
          </a:xfrm>
          <a:custGeom>
            <a:avLst/>
            <a:gdLst/>
            <a:ahLst/>
            <a:cxnLst/>
            <a:rect l="l" t="t" r="r" b="b"/>
            <a:pathLst>
              <a:path w="0" h="203834">
                <a:moveTo>
                  <a:pt x="0" y="203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1" name="object 3331"/>
          <p:cNvSpPr/>
          <p:nvPr/>
        </p:nvSpPr>
        <p:spPr>
          <a:xfrm>
            <a:off x="3658204" y="9085636"/>
            <a:ext cx="0" cy="203835"/>
          </a:xfrm>
          <a:custGeom>
            <a:avLst/>
            <a:gdLst/>
            <a:ahLst/>
            <a:cxnLst/>
            <a:rect l="l" t="t" r="r" b="b"/>
            <a:pathLst>
              <a:path w="0" h="203834">
                <a:moveTo>
                  <a:pt x="0" y="203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2" name="object 3332"/>
          <p:cNvSpPr/>
          <p:nvPr/>
        </p:nvSpPr>
        <p:spPr>
          <a:xfrm>
            <a:off x="3030794" y="9114983"/>
            <a:ext cx="657860" cy="0"/>
          </a:xfrm>
          <a:custGeom>
            <a:avLst/>
            <a:gdLst/>
            <a:ahLst/>
            <a:cxnLst/>
            <a:rect l="l" t="t" r="r" b="b"/>
            <a:pathLst>
              <a:path w="657860" h="0">
                <a:moveTo>
                  <a:pt x="0" y="0"/>
                </a:moveTo>
                <a:lnTo>
                  <a:pt x="657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3" name="object 3333"/>
          <p:cNvSpPr/>
          <p:nvPr/>
        </p:nvSpPr>
        <p:spPr>
          <a:xfrm>
            <a:off x="3036865" y="909170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4" name="object 3334"/>
          <p:cNvSpPr/>
          <p:nvPr/>
        </p:nvSpPr>
        <p:spPr>
          <a:xfrm>
            <a:off x="3633917" y="909170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5" name="object 3335"/>
          <p:cNvSpPr txBox="1"/>
          <p:nvPr/>
        </p:nvSpPr>
        <p:spPr>
          <a:xfrm>
            <a:off x="3254890" y="9007688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36" name="object 3336"/>
          <p:cNvSpPr/>
          <p:nvPr/>
        </p:nvSpPr>
        <p:spPr>
          <a:xfrm>
            <a:off x="3694634" y="9324457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 h="0">
                <a:moveTo>
                  <a:pt x="0" y="0"/>
                </a:moveTo>
                <a:lnTo>
                  <a:pt x="1902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7" name="object 3337"/>
          <p:cNvSpPr/>
          <p:nvPr/>
        </p:nvSpPr>
        <p:spPr>
          <a:xfrm>
            <a:off x="3694634" y="9611851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 h="0">
                <a:moveTo>
                  <a:pt x="0" y="0"/>
                </a:moveTo>
                <a:lnTo>
                  <a:pt x="1902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8" name="object 3338"/>
          <p:cNvSpPr/>
          <p:nvPr/>
        </p:nvSpPr>
        <p:spPr>
          <a:xfrm>
            <a:off x="3854522" y="9295110"/>
            <a:ext cx="0" cy="346075"/>
          </a:xfrm>
          <a:custGeom>
            <a:avLst/>
            <a:gdLst/>
            <a:ahLst/>
            <a:cxnLst/>
            <a:rect l="l" t="t" r="r" b="b"/>
            <a:pathLst>
              <a:path w="0" h="346075">
                <a:moveTo>
                  <a:pt x="0" y="0"/>
                </a:moveTo>
                <a:lnTo>
                  <a:pt x="0" y="3460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9" name="object 3339"/>
          <p:cNvSpPr/>
          <p:nvPr/>
        </p:nvSpPr>
        <p:spPr>
          <a:xfrm>
            <a:off x="3830235" y="930118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0" name="object 3340"/>
          <p:cNvSpPr/>
          <p:nvPr/>
        </p:nvSpPr>
        <p:spPr>
          <a:xfrm>
            <a:off x="3830235" y="958756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1" name="object 3341"/>
          <p:cNvSpPr txBox="1"/>
          <p:nvPr/>
        </p:nvSpPr>
        <p:spPr>
          <a:xfrm>
            <a:off x="3746215" y="9385760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42" name="object 3342"/>
          <p:cNvSpPr/>
          <p:nvPr/>
        </p:nvSpPr>
        <p:spPr>
          <a:xfrm>
            <a:off x="4072092" y="9263739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 h="0">
                <a:moveTo>
                  <a:pt x="19530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3" name="object 3343"/>
          <p:cNvSpPr/>
          <p:nvPr/>
        </p:nvSpPr>
        <p:spPr>
          <a:xfrm>
            <a:off x="4072092" y="964625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 h="0">
                <a:moveTo>
                  <a:pt x="19530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4" name="object 3344"/>
          <p:cNvSpPr/>
          <p:nvPr/>
        </p:nvSpPr>
        <p:spPr>
          <a:xfrm>
            <a:off x="4101438" y="9233381"/>
            <a:ext cx="0" cy="442595"/>
          </a:xfrm>
          <a:custGeom>
            <a:avLst/>
            <a:gdLst/>
            <a:ahLst/>
            <a:cxnLst/>
            <a:rect l="l" t="t" r="r" b="b"/>
            <a:pathLst>
              <a:path w="0" h="442595">
                <a:moveTo>
                  <a:pt x="0" y="0"/>
                </a:moveTo>
                <a:lnTo>
                  <a:pt x="0" y="4422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5" name="object 3345"/>
          <p:cNvSpPr/>
          <p:nvPr/>
        </p:nvSpPr>
        <p:spPr>
          <a:xfrm>
            <a:off x="4078163" y="923945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6" name="object 3346"/>
          <p:cNvSpPr/>
          <p:nvPr/>
        </p:nvSpPr>
        <p:spPr>
          <a:xfrm>
            <a:off x="4078163" y="962197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7" name="object 3347"/>
          <p:cNvSpPr txBox="1"/>
          <p:nvPr/>
        </p:nvSpPr>
        <p:spPr>
          <a:xfrm>
            <a:off x="3994143" y="9372604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48" name="object 3348"/>
          <p:cNvSpPr/>
          <p:nvPr/>
        </p:nvSpPr>
        <p:spPr>
          <a:xfrm>
            <a:off x="4302817" y="8993548"/>
            <a:ext cx="0" cy="234315"/>
          </a:xfrm>
          <a:custGeom>
            <a:avLst/>
            <a:gdLst/>
            <a:ahLst/>
            <a:cxnLst/>
            <a:rect l="l" t="t" r="r" b="b"/>
            <a:pathLst>
              <a:path w="0" h="234315">
                <a:moveTo>
                  <a:pt x="0" y="2337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9" name="object 3349"/>
          <p:cNvSpPr/>
          <p:nvPr/>
        </p:nvSpPr>
        <p:spPr>
          <a:xfrm>
            <a:off x="5032434" y="8993548"/>
            <a:ext cx="0" cy="234315"/>
          </a:xfrm>
          <a:custGeom>
            <a:avLst/>
            <a:gdLst/>
            <a:ahLst/>
            <a:cxnLst/>
            <a:rect l="l" t="t" r="r" b="b"/>
            <a:pathLst>
              <a:path w="0" h="234315">
                <a:moveTo>
                  <a:pt x="0" y="2337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0" name="object 3350"/>
          <p:cNvSpPr/>
          <p:nvPr/>
        </p:nvSpPr>
        <p:spPr>
          <a:xfrm>
            <a:off x="4273470" y="9023907"/>
            <a:ext cx="788670" cy="0"/>
          </a:xfrm>
          <a:custGeom>
            <a:avLst/>
            <a:gdLst/>
            <a:ahLst/>
            <a:cxnLst/>
            <a:rect l="l" t="t" r="r" b="b"/>
            <a:pathLst>
              <a:path w="788670" h="0">
                <a:moveTo>
                  <a:pt x="0" y="0"/>
                </a:moveTo>
                <a:lnTo>
                  <a:pt x="788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1" name="object 3351"/>
          <p:cNvSpPr/>
          <p:nvPr/>
        </p:nvSpPr>
        <p:spPr>
          <a:xfrm>
            <a:off x="4279542" y="89996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2" name="object 3352"/>
          <p:cNvSpPr/>
          <p:nvPr/>
        </p:nvSpPr>
        <p:spPr>
          <a:xfrm>
            <a:off x="5008147" y="89996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3" name="object 3353"/>
          <p:cNvSpPr txBox="1"/>
          <p:nvPr/>
        </p:nvSpPr>
        <p:spPr>
          <a:xfrm>
            <a:off x="4562331" y="8915600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3050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54" name="object 3354"/>
          <p:cNvSpPr/>
          <p:nvPr/>
        </p:nvSpPr>
        <p:spPr>
          <a:xfrm>
            <a:off x="5067852" y="9646257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 h="0">
                <a:moveTo>
                  <a:pt x="0" y="0"/>
                </a:moveTo>
                <a:lnTo>
                  <a:pt x="1861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5" name="object 3355"/>
          <p:cNvSpPr/>
          <p:nvPr/>
        </p:nvSpPr>
        <p:spPr>
          <a:xfrm>
            <a:off x="5223692" y="9420592"/>
            <a:ext cx="0" cy="255270"/>
          </a:xfrm>
          <a:custGeom>
            <a:avLst/>
            <a:gdLst/>
            <a:ahLst/>
            <a:cxnLst/>
            <a:rect l="l" t="t" r="r" b="b"/>
            <a:pathLst>
              <a:path w="0" h="255270">
                <a:moveTo>
                  <a:pt x="0" y="2550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6" name="object 3356"/>
          <p:cNvSpPr/>
          <p:nvPr/>
        </p:nvSpPr>
        <p:spPr>
          <a:xfrm>
            <a:off x="5200418" y="962197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7" name="object 3357"/>
          <p:cNvSpPr/>
          <p:nvPr/>
        </p:nvSpPr>
        <p:spPr>
          <a:xfrm>
            <a:off x="5200418" y="94266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8" name="object 3358"/>
          <p:cNvSpPr txBox="1"/>
          <p:nvPr/>
        </p:nvSpPr>
        <p:spPr>
          <a:xfrm>
            <a:off x="5116397" y="9477351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820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59" name="object 3359"/>
          <p:cNvSpPr/>
          <p:nvPr/>
        </p:nvSpPr>
        <p:spPr>
          <a:xfrm>
            <a:off x="8693673" y="8607995"/>
            <a:ext cx="193675" cy="0"/>
          </a:xfrm>
          <a:custGeom>
            <a:avLst/>
            <a:gdLst/>
            <a:ahLst/>
            <a:cxnLst/>
            <a:rect l="l" t="t" r="r" b="b"/>
            <a:pathLst>
              <a:path w="193675" h="0">
                <a:moveTo>
                  <a:pt x="0" y="0"/>
                </a:moveTo>
                <a:lnTo>
                  <a:pt x="1932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0" name="object 3360"/>
          <p:cNvSpPr/>
          <p:nvPr/>
        </p:nvSpPr>
        <p:spPr>
          <a:xfrm>
            <a:off x="8693673" y="9085636"/>
            <a:ext cx="193675" cy="0"/>
          </a:xfrm>
          <a:custGeom>
            <a:avLst/>
            <a:gdLst/>
            <a:ahLst/>
            <a:cxnLst/>
            <a:rect l="l" t="t" r="r" b="b"/>
            <a:pathLst>
              <a:path w="193675" h="0">
                <a:moveTo>
                  <a:pt x="0" y="0"/>
                </a:moveTo>
                <a:lnTo>
                  <a:pt x="1932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1" name="object 3361"/>
          <p:cNvSpPr/>
          <p:nvPr/>
        </p:nvSpPr>
        <p:spPr>
          <a:xfrm>
            <a:off x="8857610" y="8577636"/>
            <a:ext cx="0" cy="902969"/>
          </a:xfrm>
          <a:custGeom>
            <a:avLst/>
            <a:gdLst/>
            <a:ahLst/>
            <a:cxnLst/>
            <a:rect l="l" t="t" r="r" b="b"/>
            <a:pathLst>
              <a:path w="0" h="902970">
                <a:moveTo>
                  <a:pt x="0" y="0"/>
                </a:moveTo>
                <a:lnTo>
                  <a:pt x="0" y="9026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2" name="object 3362"/>
          <p:cNvSpPr/>
          <p:nvPr/>
        </p:nvSpPr>
        <p:spPr>
          <a:xfrm>
            <a:off x="8833323" y="858370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3" name="object 3363"/>
          <p:cNvSpPr/>
          <p:nvPr/>
        </p:nvSpPr>
        <p:spPr>
          <a:xfrm>
            <a:off x="8833323" y="906134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4" name="object 3364"/>
          <p:cNvSpPr txBox="1"/>
          <p:nvPr/>
        </p:nvSpPr>
        <p:spPr>
          <a:xfrm>
            <a:off x="8749303" y="8753009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65" name="object 3365"/>
          <p:cNvSpPr/>
          <p:nvPr/>
        </p:nvSpPr>
        <p:spPr>
          <a:xfrm>
            <a:off x="8241331" y="9121054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79">
                <a:moveTo>
                  <a:pt x="0" y="0"/>
                </a:moveTo>
                <a:lnTo>
                  <a:pt x="0" y="1447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6" name="object 3366"/>
          <p:cNvSpPr/>
          <p:nvPr/>
        </p:nvSpPr>
        <p:spPr>
          <a:xfrm>
            <a:off x="8657243" y="9121054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79">
                <a:moveTo>
                  <a:pt x="0" y="0"/>
                </a:moveTo>
                <a:lnTo>
                  <a:pt x="0" y="1447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7" name="object 3367"/>
          <p:cNvSpPr/>
          <p:nvPr/>
        </p:nvSpPr>
        <p:spPr>
          <a:xfrm>
            <a:off x="7557252" y="9235405"/>
            <a:ext cx="1663700" cy="0"/>
          </a:xfrm>
          <a:custGeom>
            <a:avLst/>
            <a:gdLst/>
            <a:ahLst/>
            <a:cxnLst/>
            <a:rect l="l" t="t" r="r" b="b"/>
            <a:pathLst>
              <a:path w="1663700" h="0">
                <a:moveTo>
                  <a:pt x="0" y="0"/>
                </a:moveTo>
                <a:lnTo>
                  <a:pt x="16636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8" name="object 3368"/>
          <p:cNvSpPr/>
          <p:nvPr/>
        </p:nvSpPr>
        <p:spPr>
          <a:xfrm>
            <a:off x="8218057" y="921111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9" name="object 3369"/>
          <p:cNvSpPr/>
          <p:nvPr/>
        </p:nvSpPr>
        <p:spPr>
          <a:xfrm>
            <a:off x="8633969" y="921111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0" name="object 3370"/>
          <p:cNvSpPr txBox="1"/>
          <p:nvPr/>
        </p:nvSpPr>
        <p:spPr>
          <a:xfrm>
            <a:off x="8341970" y="9127098"/>
            <a:ext cx="1924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71" name="object 3371"/>
          <p:cNvSpPr/>
          <p:nvPr/>
        </p:nvSpPr>
        <p:spPr>
          <a:xfrm>
            <a:off x="8833323" y="906134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2" name="object 3372"/>
          <p:cNvSpPr/>
          <p:nvPr/>
        </p:nvSpPr>
        <p:spPr>
          <a:xfrm>
            <a:off x="8833323" y="94266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3" name="object 3373"/>
          <p:cNvSpPr txBox="1"/>
          <p:nvPr/>
        </p:nvSpPr>
        <p:spPr>
          <a:xfrm>
            <a:off x="8749303" y="9186405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1525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74" name="object 3374"/>
          <p:cNvSpPr/>
          <p:nvPr/>
        </p:nvSpPr>
        <p:spPr>
          <a:xfrm>
            <a:off x="8012631" y="9092720"/>
            <a:ext cx="0" cy="173355"/>
          </a:xfrm>
          <a:custGeom>
            <a:avLst/>
            <a:gdLst/>
            <a:ahLst/>
            <a:cxnLst/>
            <a:rect l="l" t="t" r="r" b="b"/>
            <a:pathLst>
              <a:path w="0" h="173354">
                <a:moveTo>
                  <a:pt x="0" y="0"/>
                </a:moveTo>
                <a:lnTo>
                  <a:pt x="0" y="1730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5" name="object 3375"/>
          <p:cNvSpPr/>
          <p:nvPr/>
        </p:nvSpPr>
        <p:spPr>
          <a:xfrm>
            <a:off x="8218057" y="921111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6" name="object 3376"/>
          <p:cNvSpPr/>
          <p:nvPr/>
        </p:nvSpPr>
        <p:spPr>
          <a:xfrm>
            <a:off x="7989355" y="921111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7" name="object 3377"/>
          <p:cNvSpPr txBox="1"/>
          <p:nvPr/>
        </p:nvSpPr>
        <p:spPr>
          <a:xfrm>
            <a:off x="8038384" y="9127098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957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78" name="object 3378"/>
          <p:cNvSpPr/>
          <p:nvPr/>
        </p:nvSpPr>
        <p:spPr>
          <a:xfrm>
            <a:off x="7587611" y="9092720"/>
            <a:ext cx="0" cy="173355"/>
          </a:xfrm>
          <a:custGeom>
            <a:avLst/>
            <a:gdLst/>
            <a:ahLst/>
            <a:cxnLst/>
            <a:rect l="l" t="t" r="r" b="b"/>
            <a:pathLst>
              <a:path w="0" h="173354">
                <a:moveTo>
                  <a:pt x="0" y="0"/>
                </a:moveTo>
                <a:lnTo>
                  <a:pt x="0" y="1730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9" name="object 3379"/>
          <p:cNvSpPr/>
          <p:nvPr/>
        </p:nvSpPr>
        <p:spPr>
          <a:xfrm>
            <a:off x="7989355" y="921111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0" name="object 3380"/>
          <p:cNvSpPr/>
          <p:nvPr/>
        </p:nvSpPr>
        <p:spPr>
          <a:xfrm>
            <a:off x="7563324" y="921111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1" name="object 3381"/>
          <p:cNvSpPr txBox="1"/>
          <p:nvPr/>
        </p:nvSpPr>
        <p:spPr>
          <a:xfrm>
            <a:off x="7696344" y="9127098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82" name="object 3382"/>
          <p:cNvSpPr/>
          <p:nvPr/>
        </p:nvSpPr>
        <p:spPr>
          <a:xfrm>
            <a:off x="7428734" y="8817469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4" h="0">
                <a:moveTo>
                  <a:pt x="1224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3" name="object 3383"/>
          <p:cNvSpPr/>
          <p:nvPr/>
        </p:nvSpPr>
        <p:spPr>
          <a:xfrm>
            <a:off x="7428734" y="9056289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4" h="0">
                <a:moveTo>
                  <a:pt x="1224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4" name="object 3384"/>
          <p:cNvSpPr/>
          <p:nvPr/>
        </p:nvSpPr>
        <p:spPr>
          <a:xfrm>
            <a:off x="7459093" y="878812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5" name="object 3385"/>
          <p:cNvSpPr/>
          <p:nvPr/>
        </p:nvSpPr>
        <p:spPr>
          <a:xfrm>
            <a:off x="7434806" y="879318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6" name="object 3386"/>
          <p:cNvSpPr/>
          <p:nvPr/>
        </p:nvSpPr>
        <p:spPr>
          <a:xfrm>
            <a:off x="7434806" y="903301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7" name="object 3387"/>
          <p:cNvSpPr txBox="1"/>
          <p:nvPr/>
        </p:nvSpPr>
        <p:spPr>
          <a:xfrm>
            <a:off x="7350786" y="8855497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88" name="object 3388"/>
          <p:cNvSpPr txBox="1"/>
          <p:nvPr/>
        </p:nvSpPr>
        <p:spPr>
          <a:xfrm>
            <a:off x="8873244" y="9127098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89" name="object 3389"/>
          <p:cNvSpPr/>
          <p:nvPr/>
        </p:nvSpPr>
        <p:spPr>
          <a:xfrm>
            <a:off x="8633969" y="921111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0" name="object 3390"/>
          <p:cNvSpPr/>
          <p:nvPr/>
        </p:nvSpPr>
        <p:spPr>
          <a:xfrm>
            <a:off x="9167267" y="921111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1" name="object 3391"/>
          <p:cNvSpPr/>
          <p:nvPr/>
        </p:nvSpPr>
        <p:spPr>
          <a:xfrm>
            <a:off x="2502555" y="8658593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 h="0">
                <a:moveTo>
                  <a:pt x="1507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2" name="object 3392"/>
          <p:cNvSpPr/>
          <p:nvPr/>
        </p:nvSpPr>
        <p:spPr>
          <a:xfrm>
            <a:off x="2380109" y="9518751"/>
            <a:ext cx="273685" cy="0"/>
          </a:xfrm>
          <a:custGeom>
            <a:avLst/>
            <a:gdLst/>
            <a:ahLst/>
            <a:cxnLst/>
            <a:rect l="l" t="t" r="r" b="b"/>
            <a:pathLst>
              <a:path w="273685" h="0">
                <a:moveTo>
                  <a:pt x="0" y="0"/>
                </a:moveTo>
                <a:lnTo>
                  <a:pt x="2732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3" name="object 3393"/>
          <p:cNvSpPr/>
          <p:nvPr/>
        </p:nvSpPr>
        <p:spPr>
          <a:xfrm>
            <a:off x="2531902" y="8628234"/>
            <a:ext cx="0" cy="921385"/>
          </a:xfrm>
          <a:custGeom>
            <a:avLst/>
            <a:gdLst/>
            <a:ahLst/>
            <a:cxnLst/>
            <a:rect l="l" t="t" r="r" b="b"/>
            <a:pathLst>
              <a:path w="0" h="921384">
                <a:moveTo>
                  <a:pt x="0" y="0"/>
                </a:moveTo>
                <a:lnTo>
                  <a:pt x="0" y="9208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4" name="object 3394"/>
          <p:cNvSpPr/>
          <p:nvPr/>
        </p:nvSpPr>
        <p:spPr>
          <a:xfrm>
            <a:off x="2508627" y="863430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5" name="object 3395"/>
          <p:cNvSpPr/>
          <p:nvPr/>
        </p:nvSpPr>
        <p:spPr>
          <a:xfrm>
            <a:off x="2508627" y="949446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6" name="object 3396"/>
          <p:cNvSpPr txBox="1"/>
          <p:nvPr/>
        </p:nvSpPr>
        <p:spPr>
          <a:xfrm>
            <a:off x="2424607" y="8994866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97" name="object 3397"/>
          <p:cNvSpPr/>
          <p:nvPr/>
        </p:nvSpPr>
        <p:spPr>
          <a:xfrm>
            <a:off x="2409456" y="9420592"/>
            <a:ext cx="0" cy="321310"/>
          </a:xfrm>
          <a:custGeom>
            <a:avLst/>
            <a:gdLst/>
            <a:ahLst/>
            <a:cxnLst/>
            <a:rect l="l" t="t" r="r" b="b"/>
            <a:pathLst>
              <a:path w="0" h="321309">
                <a:moveTo>
                  <a:pt x="0" y="0"/>
                </a:moveTo>
                <a:lnTo>
                  <a:pt x="0" y="98159"/>
                </a:lnTo>
                <a:lnTo>
                  <a:pt x="0" y="3207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8" name="object 3398"/>
          <p:cNvSpPr/>
          <p:nvPr/>
        </p:nvSpPr>
        <p:spPr>
          <a:xfrm>
            <a:off x="2385169" y="942666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9" name="object 3399"/>
          <p:cNvSpPr/>
          <p:nvPr/>
        </p:nvSpPr>
        <p:spPr>
          <a:xfrm>
            <a:off x="2385169" y="9494464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0" name="object 3400"/>
          <p:cNvSpPr txBox="1"/>
          <p:nvPr/>
        </p:nvSpPr>
        <p:spPr>
          <a:xfrm>
            <a:off x="2301149" y="9581582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01" name="object 3401"/>
          <p:cNvSpPr/>
          <p:nvPr/>
        </p:nvSpPr>
        <p:spPr>
          <a:xfrm>
            <a:off x="4393892" y="8285182"/>
            <a:ext cx="0" cy="175260"/>
          </a:xfrm>
          <a:custGeom>
            <a:avLst/>
            <a:gdLst/>
            <a:ahLst/>
            <a:cxnLst/>
            <a:rect l="l" t="t" r="r" b="b"/>
            <a:pathLst>
              <a:path w="0" h="175259">
                <a:moveTo>
                  <a:pt x="0" y="0"/>
                </a:moveTo>
                <a:lnTo>
                  <a:pt x="0" y="1750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2" name="object 3402"/>
          <p:cNvSpPr/>
          <p:nvPr/>
        </p:nvSpPr>
        <p:spPr>
          <a:xfrm>
            <a:off x="4918083" y="8285182"/>
            <a:ext cx="0" cy="175260"/>
          </a:xfrm>
          <a:custGeom>
            <a:avLst/>
            <a:gdLst/>
            <a:ahLst/>
            <a:cxnLst/>
            <a:rect l="l" t="t" r="r" b="b"/>
            <a:pathLst>
              <a:path w="0" h="175259">
                <a:moveTo>
                  <a:pt x="0" y="0"/>
                </a:moveTo>
                <a:lnTo>
                  <a:pt x="0" y="1750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3" name="object 3403"/>
          <p:cNvSpPr/>
          <p:nvPr/>
        </p:nvSpPr>
        <p:spPr>
          <a:xfrm>
            <a:off x="4364546" y="8430903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 h="0">
                <a:moveTo>
                  <a:pt x="0" y="0"/>
                </a:moveTo>
                <a:lnTo>
                  <a:pt x="5828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4" name="object 3404"/>
          <p:cNvSpPr/>
          <p:nvPr/>
        </p:nvSpPr>
        <p:spPr>
          <a:xfrm>
            <a:off x="4370618" y="840661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5" name="object 3405"/>
          <p:cNvSpPr/>
          <p:nvPr/>
        </p:nvSpPr>
        <p:spPr>
          <a:xfrm>
            <a:off x="4893796" y="840661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6" name="object 3406"/>
          <p:cNvSpPr txBox="1"/>
          <p:nvPr/>
        </p:nvSpPr>
        <p:spPr>
          <a:xfrm>
            <a:off x="4557272" y="8322597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07" name="object 3407"/>
          <p:cNvSpPr/>
          <p:nvPr/>
        </p:nvSpPr>
        <p:spPr>
          <a:xfrm>
            <a:off x="4292697" y="7972490"/>
            <a:ext cx="66040" cy="0"/>
          </a:xfrm>
          <a:custGeom>
            <a:avLst/>
            <a:gdLst/>
            <a:ahLst/>
            <a:cxnLst/>
            <a:rect l="l" t="t" r="r" b="b"/>
            <a:pathLst>
              <a:path w="66039" h="0">
                <a:moveTo>
                  <a:pt x="6577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8" name="object 3408"/>
          <p:cNvSpPr/>
          <p:nvPr/>
        </p:nvSpPr>
        <p:spPr>
          <a:xfrm>
            <a:off x="4292697" y="8248752"/>
            <a:ext cx="66040" cy="0"/>
          </a:xfrm>
          <a:custGeom>
            <a:avLst/>
            <a:gdLst/>
            <a:ahLst/>
            <a:cxnLst/>
            <a:rect l="l" t="t" r="r" b="b"/>
            <a:pathLst>
              <a:path w="66039" h="0">
                <a:moveTo>
                  <a:pt x="6577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9" name="object 3409"/>
          <p:cNvSpPr/>
          <p:nvPr/>
        </p:nvSpPr>
        <p:spPr>
          <a:xfrm>
            <a:off x="4323056" y="7942131"/>
            <a:ext cx="0" cy="337185"/>
          </a:xfrm>
          <a:custGeom>
            <a:avLst/>
            <a:gdLst/>
            <a:ahLst/>
            <a:cxnLst/>
            <a:rect l="l" t="t" r="r" b="b"/>
            <a:pathLst>
              <a:path w="0" h="337184">
                <a:moveTo>
                  <a:pt x="0" y="0"/>
                </a:moveTo>
                <a:lnTo>
                  <a:pt x="0" y="3369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0" name="object 3410"/>
          <p:cNvSpPr/>
          <p:nvPr/>
        </p:nvSpPr>
        <p:spPr>
          <a:xfrm>
            <a:off x="4298769" y="794820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1" name="object 3411"/>
          <p:cNvSpPr/>
          <p:nvPr/>
        </p:nvSpPr>
        <p:spPr>
          <a:xfrm>
            <a:off x="4298769" y="82254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2" name="object 3412"/>
          <p:cNvSpPr txBox="1"/>
          <p:nvPr/>
        </p:nvSpPr>
        <p:spPr>
          <a:xfrm>
            <a:off x="4214749" y="8035085"/>
            <a:ext cx="118110" cy="1739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1160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13" name="object 3413"/>
          <p:cNvSpPr/>
          <p:nvPr/>
        </p:nvSpPr>
        <p:spPr>
          <a:xfrm>
            <a:off x="4953501" y="8248752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 h="0">
                <a:moveTo>
                  <a:pt x="0" y="0"/>
                </a:moveTo>
                <a:lnTo>
                  <a:pt x="1892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4" name="object 3414"/>
          <p:cNvSpPr/>
          <p:nvPr/>
        </p:nvSpPr>
        <p:spPr>
          <a:xfrm>
            <a:off x="5112378" y="8081780"/>
            <a:ext cx="0" cy="391795"/>
          </a:xfrm>
          <a:custGeom>
            <a:avLst/>
            <a:gdLst/>
            <a:ahLst/>
            <a:cxnLst/>
            <a:rect l="l" t="t" r="r" b="b"/>
            <a:pathLst>
              <a:path w="0" h="391795">
                <a:moveTo>
                  <a:pt x="0" y="0"/>
                </a:moveTo>
                <a:lnTo>
                  <a:pt x="0" y="166971"/>
                </a:lnTo>
                <a:lnTo>
                  <a:pt x="0" y="391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5" name="object 3415"/>
          <p:cNvSpPr/>
          <p:nvPr/>
        </p:nvSpPr>
        <p:spPr>
          <a:xfrm>
            <a:off x="5089103" y="808785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6" name="object 3416"/>
          <p:cNvSpPr/>
          <p:nvPr/>
        </p:nvSpPr>
        <p:spPr>
          <a:xfrm>
            <a:off x="5089103" y="82254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7" name="object 3417"/>
          <p:cNvSpPr txBox="1"/>
          <p:nvPr/>
        </p:nvSpPr>
        <p:spPr>
          <a:xfrm>
            <a:off x="5004071" y="8313607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18" name="object 3418"/>
          <p:cNvSpPr/>
          <p:nvPr/>
        </p:nvSpPr>
        <p:spPr>
          <a:xfrm>
            <a:off x="12113057" y="8301373"/>
            <a:ext cx="0" cy="132715"/>
          </a:xfrm>
          <a:custGeom>
            <a:avLst/>
            <a:gdLst/>
            <a:ahLst/>
            <a:cxnLst/>
            <a:rect l="l" t="t" r="r" b="b"/>
            <a:pathLst>
              <a:path w="0" h="132715">
                <a:moveTo>
                  <a:pt x="0" y="1325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9" name="object 3419"/>
          <p:cNvSpPr/>
          <p:nvPr/>
        </p:nvSpPr>
        <p:spPr>
          <a:xfrm>
            <a:off x="12495575" y="8301373"/>
            <a:ext cx="0" cy="132715"/>
          </a:xfrm>
          <a:custGeom>
            <a:avLst/>
            <a:gdLst/>
            <a:ahLst/>
            <a:cxnLst/>
            <a:rect l="l" t="t" r="r" b="b"/>
            <a:pathLst>
              <a:path w="0" h="132715">
                <a:moveTo>
                  <a:pt x="0" y="1325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0" name="object 3420"/>
          <p:cNvSpPr/>
          <p:nvPr/>
        </p:nvSpPr>
        <p:spPr>
          <a:xfrm>
            <a:off x="12083711" y="8330720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5" h="0">
                <a:moveTo>
                  <a:pt x="0" y="0"/>
                </a:moveTo>
                <a:lnTo>
                  <a:pt x="442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1" name="object 3421"/>
          <p:cNvSpPr/>
          <p:nvPr/>
        </p:nvSpPr>
        <p:spPr>
          <a:xfrm>
            <a:off x="12089782" y="830744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2" name="object 3422"/>
          <p:cNvSpPr/>
          <p:nvPr/>
        </p:nvSpPr>
        <p:spPr>
          <a:xfrm>
            <a:off x="12472300" y="830744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3" name="object 3423"/>
          <p:cNvSpPr txBox="1"/>
          <p:nvPr/>
        </p:nvSpPr>
        <p:spPr>
          <a:xfrm>
            <a:off x="12200540" y="8223425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24" name="object 3424"/>
          <p:cNvSpPr/>
          <p:nvPr/>
        </p:nvSpPr>
        <p:spPr>
          <a:xfrm>
            <a:off x="12532005" y="8470369"/>
            <a:ext cx="208915" cy="0"/>
          </a:xfrm>
          <a:custGeom>
            <a:avLst/>
            <a:gdLst/>
            <a:ahLst/>
            <a:cxnLst/>
            <a:rect l="l" t="t" r="r" b="b"/>
            <a:pathLst>
              <a:path w="208915" h="0">
                <a:moveTo>
                  <a:pt x="0" y="0"/>
                </a:moveTo>
                <a:lnTo>
                  <a:pt x="2084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5" name="object 3425"/>
          <p:cNvSpPr/>
          <p:nvPr/>
        </p:nvSpPr>
        <p:spPr>
          <a:xfrm>
            <a:off x="12532005" y="9579468"/>
            <a:ext cx="208915" cy="0"/>
          </a:xfrm>
          <a:custGeom>
            <a:avLst/>
            <a:gdLst/>
            <a:ahLst/>
            <a:cxnLst/>
            <a:rect l="l" t="t" r="r" b="b"/>
            <a:pathLst>
              <a:path w="208915" h="0">
                <a:moveTo>
                  <a:pt x="0" y="0"/>
                </a:moveTo>
                <a:lnTo>
                  <a:pt x="2084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6" name="object 3426"/>
          <p:cNvSpPr/>
          <p:nvPr/>
        </p:nvSpPr>
        <p:spPr>
          <a:xfrm>
            <a:off x="12711121" y="8440011"/>
            <a:ext cx="0" cy="1169035"/>
          </a:xfrm>
          <a:custGeom>
            <a:avLst/>
            <a:gdLst/>
            <a:ahLst/>
            <a:cxnLst/>
            <a:rect l="l" t="t" r="r" b="b"/>
            <a:pathLst>
              <a:path w="0" h="1169034">
                <a:moveTo>
                  <a:pt x="0" y="0"/>
                </a:moveTo>
                <a:lnTo>
                  <a:pt x="0" y="11688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7" name="object 3427"/>
          <p:cNvSpPr/>
          <p:nvPr/>
        </p:nvSpPr>
        <p:spPr>
          <a:xfrm>
            <a:off x="12686834" y="84460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8" name="object 3428"/>
          <p:cNvSpPr/>
          <p:nvPr/>
        </p:nvSpPr>
        <p:spPr>
          <a:xfrm>
            <a:off x="12686834" y="955518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9" name="object 3429"/>
          <p:cNvSpPr txBox="1"/>
          <p:nvPr/>
        </p:nvSpPr>
        <p:spPr>
          <a:xfrm>
            <a:off x="12602813" y="8926785"/>
            <a:ext cx="118110" cy="21145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4640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30" name="object 3430"/>
          <p:cNvSpPr/>
          <p:nvPr/>
        </p:nvSpPr>
        <p:spPr>
          <a:xfrm>
            <a:off x="11955193" y="8470369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4" h="0">
                <a:moveTo>
                  <a:pt x="1224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1" name="object 3431"/>
          <p:cNvSpPr/>
          <p:nvPr/>
        </p:nvSpPr>
        <p:spPr>
          <a:xfrm>
            <a:off x="11984539" y="8440011"/>
            <a:ext cx="0" cy="323215"/>
          </a:xfrm>
          <a:custGeom>
            <a:avLst/>
            <a:gdLst/>
            <a:ahLst/>
            <a:cxnLst/>
            <a:rect l="l" t="t" r="r" b="b"/>
            <a:pathLst>
              <a:path w="0" h="323215">
                <a:moveTo>
                  <a:pt x="0" y="322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2" name="object 3432"/>
          <p:cNvSpPr/>
          <p:nvPr/>
        </p:nvSpPr>
        <p:spPr>
          <a:xfrm>
            <a:off x="11961265" y="870919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3" name="object 3433"/>
          <p:cNvSpPr/>
          <p:nvPr/>
        </p:nvSpPr>
        <p:spPr>
          <a:xfrm>
            <a:off x="11961265" y="84460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4" name="object 3434"/>
          <p:cNvSpPr txBox="1"/>
          <p:nvPr/>
        </p:nvSpPr>
        <p:spPr>
          <a:xfrm>
            <a:off x="11877244" y="8525881"/>
            <a:ext cx="118110" cy="1739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35" name="object 3435"/>
          <p:cNvSpPr/>
          <p:nvPr/>
        </p:nvSpPr>
        <p:spPr>
          <a:xfrm>
            <a:off x="13759502" y="7179119"/>
            <a:ext cx="227965" cy="0"/>
          </a:xfrm>
          <a:custGeom>
            <a:avLst/>
            <a:gdLst/>
            <a:ahLst/>
            <a:cxnLst/>
            <a:rect l="l" t="t" r="r" b="b"/>
            <a:pathLst>
              <a:path w="227965" h="0">
                <a:moveTo>
                  <a:pt x="0" y="0"/>
                </a:moveTo>
                <a:lnTo>
                  <a:pt x="22768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6" name="object 3436"/>
          <p:cNvSpPr/>
          <p:nvPr/>
        </p:nvSpPr>
        <p:spPr>
          <a:xfrm>
            <a:off x="13844506" y="7149773"/>
            <a:ext cx="0" cy="274320"/>
          </a:xfrm>
          <a:custGeom>
            <a:avLst/>
            <a:gdLst/>
            <a:ahLst/>
            <a:cxnLst/>
            <a:rect l="l" t="t" r="r" b="b"/>
            <a:pathLst>
              <a:path w="0" h="274320">
                <a:moveTo>
                  <a:pt x="0" y="0"/>
                </a:moveTo>
                <a:lnTo>
                  <a:pt x="0" y="2742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7" name="object 3437"/>
          <p:cNvSpPr/>
          <p:nvPr/>
        </p:nvSpPr>
        <p:spPr>
          <a:xfrm>
            <a:off x="13820219" y="715584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8" name="object 3438"/>
          <p:cNvSpPr/>
          <p:nvPr/>
        </p:nvSpPr>
        <p:spPr>
          <a:xfrm>
            <a:off x="13820219" y="737037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9" name="object 3439"/>
          <p:cNvSpPr/>
          <p:nvPr/>
        </p:nvSpPr>
        <p:spPr>
          <a:xfrm>
            <a:off x="13759502" y="7643605"/>
            <a:ext cx="227965" cy="0"/>
          </a:xfrm>
          <a:custGeom>
            <a:avLst/>
            <a:gdLst/>
            <a:ahLst/>
            <a:cxnLst/>
            <a:rect l="l" t="t" r="r" b="b"/>
            <a:pathLst>
              <a:path w="227965" h="0">
                <a:moveTo>
                  <a:pt x="0" y="0"/>
                </a:moveTo>
                <a:lnTo>
                  <a:pt x="22768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0" name="object 3440"/>
          <p:cNvSpPr/>
          <p:nvPr/>
        </p:nvSpPr>
        <p:spPr>
          <a:xfrm>
            <a:off x="13957845" y="7149773"/>
            <a:ext cx="0" cy="523240"/>
          </a:xfrm>
          <a:custGeom>
            <a:avLst/>
            <a:gdLst/>
            <a:ahLst/>
            <a:cxnLst/>
            <a:rect l="l" t="t" r="r" b="b"/>
            <a:pathLst>
              <a:path w="0" h="523240">
                <a:moveTo>
                  <a:pt x="0" y="0"/>
                </a:moveTo>
                <a:lnTo>
                  <a:pt x="0" y="5231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1" name="object 3441"/>
          <p:cNvSpPr/>
          <p:nvPr/>
        </p:nvSpPr>
        <p:spPr>
          <a:xfrm>
            <a:off x="13933558" y="715584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2" name="object 3442"/>
          <p:cNvSpPr/>
          <p:nvPr/>
        </p:nvSpPr>
        <p:spPr>
          <a:xfrm>
            <a:off x="13933558" y="761931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3" name="object 3443"/>
          <p:cNvSpPr txBox="1"/>
          <p:nvPr/>
        </p:nvSpPr>
        <p:spPr>
          <a:xfrm>
            <a:off x="13736198" y="7217664"/>
            <a:ext cx="231775" cy="3016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58115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900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00" i="1">
                <a:latin typeface="ISOCPEUR"/>
                <a:cs typeface="ISOCPEUR"/>
              </a:rPr>
              <a:t>1940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44" name="object 3444"/>
          <p:cNvSpPr/>
          <p:nvPr/>
        </p:nvSpPr>
        <p:spPr>
          <a:xfrm>
            <a:off x="13484251" y="7679024"/>
            <a:ext cx="0" cy="296545"/>
          </a:xfrm>
          <a:custGeom>
            <a:avLst/>
            <a:gdLst/>
            <a:ahLst/>
            <a:cxnLst/>
            <a:rect l="l" t="t" r="r" b="b"/>
            <a:pathLst>
              <a:path w="0" h="296545">
                <a:moveTo>
                  <a:pt x="0" y="0"/>
                </a:moveTo>
                <a:lnTo>
                  <a:pt x="0" y="2965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5" name="object 3445"/>
          <p:cNvSpPr/>
          <p:nvPr/>
        </p:nvSpPr>
        <p:spPr>
          <a:xfrm>
            <a:off x="13723072" y="7679024"/>
            <a:ext cx="0" cy="296545"/>
          </a:xfrm>
          <a:custGeom>
            <a:avLst/>
            <a:gdLst/>
            <a:ahLst/>
            <a:cxnLst/>
            <a:rect l="l" t="t" r="r" b="b"/>
            <a:pathLst>
              <a:path w="0" h="296545">
                <a:moveTo>
                  <a:pt x="0" y="0"/>
                </a:moveTo>
                <a:lnTo>
                  <a:pt x="0" y="2965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6" name="object 3446"/>
          <p:cNvSpPr/>
          <p:nvPr/>
        </p:nvSpPr>
        <p:spPr>
          <a:xfrm>
            <a:off x="13454905" y="794617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7" name="object 3447"/>
          <p:cNvSpPr/>
          <p:nvPr/>
        </p:nvSpPr>
        <p:spPr>
          <a:xfrm>
            <a:off x="13460976" y="792189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8" name="object 3448"/>
          <p:cNvSpPr/>
          <p:nvPr/>
        </p:nvSpPr>
        <p:spPr>
          <a:xfrm>
            <a:off x="13699797" y="792189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9" name="object 3449"/>
          <p:cNvSpPr txBox="1"/>
          <p:nvPr/>
        </p:nvSpPr>
        <p:spPr>
          <a:xfrm>
            <a:off x="13499886" y="7837872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50" name="object 3450"/>
          <p:cNvSpPr/>
          <p:nvPr/>
        </p:nvSpPr>
        <p:spPr>
          <a:xfrm>
            <a:off x="13562172" y="7790338"/>
            <a:ext cx="383540" cy="0"/>
          </a:xfrm>
          <a:custGeom>
            <a:avLst/>
            <a:gdLst/>
            <a:ahLst/>
            <a:cxnLst/>
            <a:rect l="l" t="t" r="r" b="b"/>
            <a:pathLst>
              <a:path w="383540" h="0">
                <a:moveTo>
                  <a:pt x="0" y="0"/>
                </a:moveTo>
                <a:lnTo>
                  <a:pt x="160900" y="0"/>
                </a:lnTo>
                <a:lnTo>
                  <a:pt x="3835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1" name="object 3451"/>
          <p:cNvSpPr/>
          <p:nvPr/>
        </p:nvSpPr>
        <p:spPr>
          <a:xfrm>
            <a:off x="13568244" y="776706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2" name="object 3452"/>
          <p:cNvSpPr/>
          <p:nvPr/>
        </p:nvSpPr>
        <p:spPr>
          <a:xfrm>
            <a:off x="13699797" y="776706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3" name="object 3453"/>
          <p:cNvSpPr txBox="1"/>
          <p:nvPr/>
        </p:nvSpPr>
        <p:spPr>
          <a:xfrm>
            <a:off x="13775137" y="7683044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54" name="object 3454"/>
          <p:cNvSpPr/>
          <p:nvPr/>
        </p:nvSpPr>
        <p:spPr>
          <a:xfrm>
            <a:off x="17516878" y="8017015"/>
            <a:ext cx="181610" cy="0"/>
          </a:xfrm>
          <a:custGeom>
            <a:avLst/>
            <a:gdLst/>
            <a:ahLst/>
            <a:cxnLst/>
            <a:rect l="l" t="t" r="r" b="b"/>
            <a:pathLst>
              <a:path w="181609" h="0">
                <a:moveTo>
                  <a:pt x="0" y="0"/>
                </a:moveTo>
                <a:lnTo>
                  <a:pt x="1811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5" name="object 3455"/>
          <p:cNvSpPr/>
          <p:nvPr/>
        </p:nvSpPr>
        <p:spPr>
          <a:xfrm>
            <a:off x="17516878" y="8443047"/>
            <a:ext cx="181610" cy="0"/>
          </a:xfrm>
          <a:custGeom>
            <a:avLst/>
            <a:gdLst/>
            <a:ahLst/>
            <a:cxnLst/>
            <a:rect l="l" t="t" r="r" b="b"/>
            <a:pathLst>
              <a:path w="181609" h="0">
                <a:moveTo>
                  <a:pt x="0" y="0"/>
                </a:moveTo>
                <a:lnTo>
                  <a:pt x="1811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6" name="object 3456"/>
          <p:cNvSpPr/>
          <p:nvPr/>
        </p:nvSpPr>
        <p:spPr>
          <a:xfrm>
            <a:off x="17667659" y="7987669"/>
            <a:ext cx="0" cy="775335"/>
          </a:xfrm>
          <a:custGeom>
            <a:avLst/>
            <a:gdLst/>
            <a:ahLst/>
            <a:cxnLst/>
            <a:rect l="l" t="t" r="r" b="b"/>
            <a:pathLst>
              <a:path w="0" h="775334">
                <a:moveTo>
                  <a:pt x="0" y="0"/>
                </a:moveTo>
                <a:lnTo>
                  <a:pt x="0" y="7751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7" name="object 3457"/>
          <p:cNvSpPr/>
          <p:nvPr/>
        </p:nvSpPr>
        <p:spPr>
          <a:xfrm>
            <a:off x="17644383" y="799374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8" name="object 3458"/>
          <p:cNvSpPr/>
          <p:nvPr/>
        </p:nvSpPr>
        <p:spPr>
          <a:xfrm>
            <a:off x="17644383" y="841876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9" name="object 3459"/>
          <p:cNvSpPr txBox="1"/>
          <p:nvPr/>
        </p:nvSpPr>
        <p:spPr>
          <a:xfrm>
            <a:off x="17559351" y="8148143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1780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60" name="object 3460"/>
          <p:cNvSpPr/>
          <p:nvPr/>
        </p:nvSpPr>
        <p:spPr>
          <a:xfrm>
            <a:off x="17644383" y="841876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1" name="object 3461"/>
          <p:cNvSpPr/>
          <p:nvPr/>
        </p:nvSpPr>
        <p:spPr>
          <a:xfrm>
            <a:off x="17644383" y="870919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2" name="object 3462"/>
          <p:cNvSpPr txBox="1"/>
          <p:nvPr/>
        </p:nvSpPr>
        <p:spPr>
          <a:xfrm>
            <a:off x="17560363" y="8512726"/>
            <a:ext cx="118110" cy="1739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1215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63" name="object 3463"/>
          <p:cNvSpPr/>
          <p:nvPr/>
        </p:nvSpPr>
        <p:spPr>
          <a:xfrm>
            <a:off x="17481460" y="8478465"/>
            <a:ext cx="0" cy="152400"/>
          </a:xfrm>
          <a:custGeom>
            <a:avLst/>
            <a:gdLst/>
            <a:ahLst/>
            <a:cxnLst/>
            <a:rect l="l" t="t" r="r" b="b"/>
            <a:pathLst>
              <a:path w="0" h="152400">
                <a:moveTo>
                  <a:pt x="0" y="0"/>
                </a:moveTo>
                <a:lnTo>
                  <a:pt x="0" y="1517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4" name="object 3464"/>
          <p:cNvSpPr/>
          <p:nvPr/>
        </p:nvSpPr>
        <p:spPr>
          <a:xfrm>
            <a:off x="16621301" y="8478465"/>
            <a:ext cx="0" cy="152400"/>
          </a:xfrm>
          <a:custGeom>
            <a:avLst/>
            <a:gdLst/>
            <a:ahLst/>
            <a:cxnLst/>
            <a:rect l="l" t="t" r="r" b="b"/>
            <a:pathLst>
              <a:path w="0" h="152400">
                <a:moveTo>
                  <a:pt x="0" y="0"/>
                </a:moveTo>
                <a:lnTo>
                  <a:pt x="0" y="1517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5" name="object 3465"/>
          <p:cNvSpPr/>
          <p:nvPr/>
        </p:nvSpPr>
        <p:spPr>
          <a:xfrm>
            <a:off x="15892696" y="8599899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 h="0">
                <a:moveTo>
                  <a:pt x="0" y="0"/>
                </a:moveTo>
                <a:lnTo>
                  <a:pt x="16191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6" name="object 3466"/>
          <p:cNvSpPr/>
          <p:nvPr/>
        </p:nvSpPr>
        <p:spPr>
          <a:xfrm>
            <a:off x="17457173" y="857662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7" name="object 3467"/>
          <p:cNvSpPr/>
          <p:nvPr/>
        </p:nvSpPr>
        <p:spPr>
          <a:xfrm>
            <a:off x="16597014" y="85766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8" name="object 3468"/>
          <p:cNvSpPr txBox="1"/>
          <p:nvPr/>
        </p:nvSpPr>
        <p:spPr>
          <a:xfrm>
            <a:off x="16946591" y="8492604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69" name="object 3469"/>
          <p:cNvSpPr/>
          <p:nvPr/>
        </p:nvSpPr>
        <p:spPr>
          <a:xfrm>
            <a:off x="16353133" y="8366138"/>
            <a:ext cx="0" cy="264160"/>
          </a:xfrm>
          <a:custGeom>
            <a:avLst/>
            <a:gdLst/>
            <a:ahLst/>
            <a:cxnLst/>
            <a:rect l="l" t="t" r="r" b="b"/>
            <a:pathLst>
              <a:path w="0" h="264159">
                <a:moveTo>
                  <a:pt x="0" y="0"/>
                </a:moveTo>
                <a:lnTo>
                  <a:pt x="0" y="2641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0" name="object 3470"/>
          <p:cNvSpPr/>
          <p:nvPr/>
        </p:nvSpPr>
        <p:spPr>
          <a:xfrm>
            <a:off x="16597014" y="85766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1" name="object 3471"/>
          <p:cNvSpPr/>
          <p:nvPr/>
        </p:nvSpPr>
        <p:spPr>
          <a:xfrm>
            <a:off x="16328846" y="85766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2" name="object 3472"/>
          <p:cNvSpPr txBox="1"/>
          <p:nvPr/>
        </p:nvSpPr>
        <p:spPr>
          <a:xfrm>
            <a:off x="16393055" y="8492604"/>
            <a:ext cx="1619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1121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73" name="object 3473"/>
          <p:cNvSpPr/>
          <p:nvPr/>
        </p:nvSpPr>
        <p:spPr>
          <a:xfrm>
            <a:off x="16328846" y="85766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4" name="object 3474"/>
          <p:cNvSpPr/>
          <p:nvPr/>
        </p:nvSpPr>
        <p:spPr>
          <a:xfrm>
            <a:off x="16109253" y="85766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5" name="object 3475"/>
          <p:cNvSpPr/>
          <p:nvPr/>
        </p:nvSpPr>
        <p:spPr>
          <a:xfrm>
            <a:off x="15923054" y="8366138"/>
            <a:ext cx="0" cy="264160"/>
          </a:xfrm>
          <a:custGeom>
            <a:avLst/>
            <a:gdLst/>
            <a:ahLst/>
            <a:cxnLst/>
            <a:rect l="l" t="t" r="r" b="b"/>
            <a:pathLst>
              <a:path w="0" h="264159">
                <a:moveTo>
                  <a:pt x="0" y="0"/>
                </a:moveTo>
                <a:lnTo>
                  <a:pt x="0" y="2641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6" name="object 3476"/>
          <p:cNvSpPr/>
          <p:nvPr/>
        </p:nvSpPr>
        <p:spPr>
          <a:xfrm>
            <a:off x="16109253" y="85766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7" name="object 3477"/>
          <p:cNvSpPr/>
          <p:nvPr/>
        </p:nvSpPr>
        <p:spPr>
          <a:xfrm>
            <a:off x="15898767" y="857662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8" name="object 3478"/>
          <p:cNvSpPr txBox="1"/>
          <p:nvPr/>
        </p:nvSpPr>
        <p:spPr>
          <a:xfrm>
            <a:off x="15942736" y="8492604"/>
            <a:ext cx="3689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880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920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79" name="object 3479"/>
          <p:cNvSpPr/>
          <p:nvPr/>
        </p:nvSpPr>
        <p:spPr>
          <a:xfrm>
            <a:off x="16353133" y="8146545"/>
            <a:ext cx="0" cy="147955"/>
          </a:xfrm>
          <a:custGeom>
            <a:avLst/>
            <a:gdLst/>
            <a:ahLst/>
            <a:cxnLst/>
            <a:rect l="l" t="t" r="r" b="b"/>
            <a:pathLst>
              <a:path w="0" h="147954">
                <a:moveTo>
                  <a:pt x="0" y="1477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0" name="object 3480"/>
          <p:cNvSpPr/>
          <p:nvPr/>
        </p:nvSpPr>
        <p:spPr>
          <a:xfrm>
            <a:off x="15923054" y="8146545"/>
            <a:ext cx="0" cy="147955"/>
          </a:xfrm>
          <a:custGeom>
            <a:avLst/>
            <a:gdLst/>
            <a:ahLst/>
            <a:cxnLst/>
            <a:rect l="l" t="t" r="r" b="b"/>
            <a:pathLst>
              <a:path w="0" h="147954">
                <a:moveTo>
                  <a:pt x="0" y="1477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1" name="object 3481"/>
          <p:cNvSpPr/>
          <p:nvPr/>
        </p:nvSpPr>
        <p:spPr>
          <a:xfrm>
            <a:off x="15892696" y="8176903"/>
            <a:ext cx="490220" cy="0"/>
          </a:xfrm>
          <a:custGeom>
            <a:avLst/>
            <a:gdLst/>
            <a:ahLst/>
            <a:cxnLst/>
            <a:rect l="l" t="t" r="r" b="b"/>
            <a:pathLst>
              <a:path w="490219" h="0">
                <a:moveTo>
                  <a:pt x="489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2" name="object 3482"/>
          <p:cNvSpPr/>
          <p:nvPr/>
        </p:nvSpPr>
        <p:spPr>
          <a:xfrm>
            <a:off x="16328846" y="815261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3" name="object 3483"/>
          <p:cNvSpPr/>
          <p:nvPr/>
        </p:nvSpPr>
        <p:spPr>
          <a:xfrm>
            <a:off x="15898767" y="815261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4" name="object 3484"/>
          <p:cNvSpPr txBox="1"/>
          <p:nvPr/>
        </p:nvSpPr>
        <p:spPr>
          <a:xfrm>
            <a:off x="16033812" y="8068597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85" name="object 3485"/>
          <p:cNvSpPr/>
          <p:nvPr/>
        </p:nvSpPr>
        <p:spPr>
          <a:xfrm>
            <a:off x="15616432" y="8329708"/>
            <a:ext cx="270510" cy="0"/>
          </a:xfrm>
          <a:custGeom>
            <a:avLst/>
            <a:gdLst/>
            <a:ahLst/>
            <a:cxnLst/>
            <a:rect l="l" t="t" r="r" b="b"/>
            <a:pathLst>
              <a:path w="270509" h="0">
                <a:moveTo>
                  <a:pt x="0" y="0"/>
                </a:moveTo>
                <a:lnTo>
                  <a:pt x="270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6" name="object 3486"/>
          <p:cNvSpPr/>
          <p:nvPr/>
        </p:nvSpPr>
        <p:spPr>
          <a:xfrm>
            <a:off x="15748999" y="9704950"/>
            <a:ext cx="137795" cy="0"/>
          </a:xfrm>
          <a:custGeom>
            <a:avLst/>
            <a:gdLst/>
            <a:ahLst/>
            <a:cxnLst/>
            <a:rect l="l" t="t" r="r" b="b"/>
            <a:pathLst>
              <a:path w="137794" h="0">
                <a:moveTo>
                  <a:pt x="1376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7" name="object 3487"/>
          <p:cNvSpPr/>
          <p:nvPr/>
        </p:nvSpPr>
        <p:spPr>
          <a:xfrm>
            <a:off x="15779357" y="8300362"/>
            <a:ext cx="0" cy="1434465"/>
          </a:xfrm>
          <a:custGeom>
            <a:avLst/>
            <a:gdLst/>
            <a:ahLst/>
            <a:cxnLst/>
            <a:rect l="l" t="t" r="r" b="b"/>
            <a:pathLst>
              <a:path w="0" h="1434465">
                <a:moveTo>
                  <a:pt x="0" y="0"/>
                </a:moveTo>
                <a:lnTo>
                  <a:pt x="0" y="1433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8" name="object 3488"/>
          <p:cNvSpPr/>
          <p:nvPr/>
        </p:nvSpPr>
        <p:spPr>
          <a:xfrm>
            <a:off x="15755070" y="83064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9" name="object 3489"/>
          <p:cNvSpPr/>
          <p:nvPr/>
        </p:nvSpPr>
        <p:spPr>
          <a:xfrm>
            <a:off x="15755070" y="968066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0" name="object 3490"/>
          <p:cNvSpPr txBox="1"/>
          <p:nvPr/>
        </p:nvSpPr>
        <p:spPr>
          <a:xfrm>
            <a:off x="15670038" y="8924029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5750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91" name="object 3491"/>
          <p:cNvSpPr/>
          <p:nvPr/>
        </p:nvSpPr>
        <p:spPr>
          <a:xfrm>
            <a:off x="15645779" y="8300362"/>
            <a:ext cx="0" cy="462915"/>
          </a:xfrm>
          <a:custGeom>
            <a:avLst/>
            <a:gdLst/>
            <a:ahLst/>
            <a:cxnLst/>
            <a:rect l="l" t="t" r="r" b="b"/>
            <a:pathLst>
              <a:path w="0" h="462915">
                <a:moveTo>
                  <a:pt x="0" y="4624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2" name="object 3492"/>
          <p:cNvSpPr/>
          <p:nvPr/>
        </p:nvSpPr>
        <p:spPr>
          <a:xfrm>
            <a:off x="15621492" y="870919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3" name="object 3493"/>
          <p:cNvSpPr/>
          <p:nvPr/>
        </p:nvSpPr>
        <p:spPr>
          <a:xfrm>
            <a:off x="15621492" y="830643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4" name="object 3494"/>
          <p:cNvSpPr txBox="1"/>
          <p:nvPr/>
        </p:nvSpPr>
        <p:spPr>
          <a:xfrm>
            <a:off x="15537473" y="8450716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1685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95" name="object 3495"/>
          <p:cNvSpPr/>
          <p:nvPr/>
        </p:nvSpPr>
        <p:spPr>
          <a:xfrm>
            <a:off x="14679366" y="8258871"/>
            <a:ext cx="0" cy="139700"/>
          </a:xfrm>
          <a:custGeom>
            <a:avLst/>
            <a:gdLst/>
            <a:ahLst/>
            <a:cxnLst/>
            <a:rect l="l" t="t" r="r" b="b"/>
            <a:pathLst>
              <a:path w="0" h="139700">
                <a:moveTo>
                  <a:pt x="0" y="1396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6" name="object 3496"/>
          <p:cNvSpPr/>
          <p:nvPr/>
        </p:nvSpPr>
        <p:spPr>
          <a:xfrm>
            <a:off x="15038609" y="8258871"/>
            <a:ext cx="0" cy="139700"/>
          </a:xfrm>
          <a:custGeom>
            <a:avLst/>
            <a:gdLst/>
            <a:ahLst/>
            <a:cxnLst/>
            <a:rect l="l" t="t" r="r" b="b"/>
            <a:pathLst>
              <a:path w="0" h="139700">
                <a:moveTo>
                  <a:pt x="0" y="1396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7" name="object 3497"/>
          <p:cNvSpPr/>
          <p:nvPr/>
        </p:nvSpPr>
        <p:spPr>
          <a:xfrm>
            <a:off x="14650020" y="8288218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5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8" name="object 3498"/>
          <p:cNvSpPr/>
          <p:nvPr/>
        </p:nvSpPr>
        <p:spPr>
          <a:xfrm>
            <a:off x="14656091" y="82649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9" name="object 3499"/>
          <p:cNvSpPr/>
          <p:nvPr/>
        </p:nvSpPr>
        <p:spPr>
          <a:xfrm>
            <a:off x="15014322" y="82649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0" name="object 3500"/>
          <p:cNvSpPr txBox="1"/>
          <p:nvPr/>
        </p:nvSpPr>
        <p:spPr>
          <a:xfrm>
            <a:off x="14754705" y="8180923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01" name="object 3501"/>
          <p:cNvSpPr/>
          <p:nvPr/>
        </p:nvSpPr>
        <p:spPr>
          <a:xfrm>
            <a:off x="15074027" y="8433939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 h="0">
                <a:moveTo>
                  <a:pt x="0" y="0"/>
                </a:moveTo>
                <a:lnTo>
                  <a:pt x="279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2" name="object 3502"/>
          <p:cNvSpPr/>
          <p:nvPr/>
        </p:nvSpPr>
        <p:spPr>
          <a:xfrm>
            <a:off x="15184330" y="8404593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3" name="object 3503"/>
          <p:cNvSpPr/>
          <p:nvPr/>
        </p:nvSpPr>
        <p:spPr>
          <a:xfrm>
            <a:off x="15161055" y="84106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4" name="object 3504"/>
          <p:cNvSpPr/>
          <p:nvPr/>
        </p:nvSpPr>
        <p:spPr>
          <a:xfrm>
            <a:off x="15161055" y="870919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5" name="object 3505"/>
          <p:cNvSpPr txBox="1"/>
          <p:nvPr/>
        </p:nvSpPr>
        <p:spPr>
          <a:xfrm>
            <a:off x="15077034" y="8501314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1250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06" name="object 3506"/>
          <p:cNvSpPr/>
          <p:nvPr/>
        </p:nvSpPr>
        <p:spPr>
          <a:xfrm>
            <a:off x="15074027" y="9660425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 h="0">
                <a:moveTo>
                  <a:pt x="0" y="0"/>
                </a:moveTo>
                <a:lnTo>
                  <a:pt x="279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7" name="object 3507"/>
          <p:cNvSpPr/>
          <p:nvPr/>
        </p:nvSpPr>
        <p:spPr>
          <a:xfrm>
            <a:off x="15323979" y="8404593"/>
            <a:ext cx="0" cy="1285240"/>
          </a:xfrm>
          <a:custGeom>
            <a:avLst/>
            <a:gdLst/>
            <a:ahLst/>
            <a:cxnLst/>
            <a:rect l="l" t="t" r="r" b="b"/>
            <a:pathLst>
              <a:path w="0" h="1285240">
                <a:moveTo>
                  <a:pt x="0" y="0"/>
                </a:moveTo>
                <a:lnTo>
                  <a:pt x="0" y="12851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8" name="object 3508"/>
          <p:cNvSpPr/>
          <p:nvPr/>
        </p:nvSpPr>
        <p:spPr>
          <a:xfrm>
            <a:off x="15299692" y="84106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9" name="object 3509"/>
          <p:cNvSpPr/>
          <p:nvPr/>
        </p:nvSpPr>
        <p:spPr>
          <a:xfrm>
            <a:off x="15299692" y="963613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0" name="object 3510"/>
          <p:cNvSpPr txBox="1"/>
          <p:nvPr/>
        </p:nvSpPr>
        <p:spPr>
          <a:xfrm>
            <a:off x="15215672" y="8959728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5130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11" name="object 3511"/>
          <p:cNvSpPr/>
          <p:nvPr/>
        </p:nvSpPr>
        <p:spPr>
          <a:xfrm>
            <a:off x="14679366" y="9695843"/>
            <a:ext cx="0" cy="182245"/>
          </a:xfrm>
          <a:custGeom>
            <a:avLst/>
            <a:gdLst/>
            <a:ahLst/>
            <a:cxnLst/>
            <a:rect l="l" t="t" r="r" b="b"/>
            <a:pathLst>
              <a:path w="0" h="182245">
                <a:moveTo>
                  <a:pt x="0" y="0"/>
                </a:moveTo>
                <a:lnTo>
                  <a:pt x="0" y="1821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2" name="object 3512"/>
          <p:cNvSpPr/>
          <p:nvPr/>
        </p:nvSpPr>
        <p:spPr>
          <a:xfrm>
            <a:off x="14873661" y="9720129"/>
            <a:ext cx="0" cy="158115"/>
          </a:xfrm>
          <a:custGeom>
            <a:avLst/>
            <a:gdLst/>
            <a:ahLst/>
            <a:cxnLst/>
            <a:rect l="l" t="t" r="r" b="b"/>
            <a:pathLst>
              <a:path w="0" h="158115">
                <a:moveTo>
                  <a:pt x="0" y="0"/>
                </a:moveTo>
                <a:lnTo>
                  <a:pt x="0" y="1578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3" name="object 3513"/>
          <p:cNvSpPr/>
          <p:nvPr/>
        </p:nvSpPr>
        <p:spPr>
          <a:xfrm>
            <a:off x="14650020" y="9848647"/>
            <a:ext cx="253365" cy="0"/>
          </a:xfrm>
          <a:custGeom>
            <a:avLst/>
            <a:gdLst/>
            <a:ahLst/>
            <a:cxnLst/>
            <a:rect l="l" t="t" r="r" b="b"/>
            <a:pathLst>
              <a:path w="253365" h="0">
                <a:moveTo>
                  <a:pt x="0" y="0"/>
                </a:moveTo>
                <a:lnTo>
                  <a:pt x="2529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4" name="object 3514"/>
          <p:cNvSpPr/>
          <p:nvPr/>
        </p:nvSpPr>
        <p:spPr>
          <a:xfrm>
            <a:off x="14656091" y="982436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5" name="object 3515"/>
          <p:cNvSpPr/>
          <p:nvPr/>
        </p:nvSpPr>
        <p:spPr>
          <a:xfrm>
            <a:off x="14849374" y="982436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6" name="object 3516"/>
          <p:cNvSpPr txBox="1"/>
          <p:nvPr/>
        </p:nvSpPr>
        <p:spPr>
          <a:xfrm>
            <a:off x="14698036" y="9740341"/>
            <a:ext cx="1428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17" name="object 3517"/>
          <p:cNvSpPr/>
          <p:nvPr/>
        </p:nvSpPr>
        <p:spPr>
          <a:xfrm>
            <a:off x="13827303" y="8397509"/>
            <a:ext cx="314325" cy="0"/>
          </a:xfrm>
          <a:custGeom>
            <a:avLst/>
            <a:gdLst/>
            <a:ahLst/>
            <a:cxnLst/>
            <a:rect l="l" t="t" r="r" b="b"/>
            <a:pathLst>
              <a:path w="314325" h="0">
                <a:moveTo>
                  <a:pt x="0" y="0"/>
                </a:moveTo>
                <a:lnTo>
                  <a:pt x="3137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8" name="object 3518"/>
          <p:cNvSpPr/>
          <p:nvPr/>
        </p:nvSpPr>
        <p:spPr>
          <a:xfrm>
            <a:off x="13954808" y="8367150"/>
            <a:ext cx="0" cy="396240"/>
          </a:xfrm>
          <a:custGeom>
            <a:avLst/>
            <a:gdLst/>
            <a:ahLst/>
            <a:cxnLst/>
            <a:rect l="l" t="t" r="r" b="b"/>
            <a:pathLst>
              <a:path w="0" h="396240">
                <a:moveTo>
                  <a:pt x="0" y="3956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9" name="object 3519"/>
          <p:cNvSpPr/>
          <p:nvPr/>
        </p:nvSpPr>
        <p:spPr>
          <a:xfrm>
            <a:off x="13930521" y="870919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0" name="object 3520"/>
          <p:cNvSpPr/>
          <p:nvPr/>
        </p:nvSpPr>
        <p:spPr>
          <a:xfrm>
            <a:off x="13930521" y="837322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1" name="object 3521"/>
          <p:cNvSpPr txBox="1"/>
          <p:nvPr/>
        </p:nvSpPr>
        <p:spPr>
          <a:xfrm>
            <a:off x="13846502" y="8480935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1405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22" name="object 3522"/>
          <p:cNvSpPr/>
          <p:nvPr/>
        </p:nvSpPr>
        <p:spPr>
          <a:xfrm>
            <a:off x="13827303" y="9664472"/>
            <a:ext cx="314325" cy="0"/>
          </a:xfrm>
          <a:custGeom>
            <a:avLst/>
            <a:gdLst/>
            <a:ahLst/>
            <a:cxnLst/>
            <a:rect l="l" t="t" r="r" b="b"/>
            <a:pathLst>
              <a:path w="314325" h="0">
                <a:moveTo>
                  <a:pt x="0" y="0"/>
                </a:moveTo>
                <a:lnTo>
                  <a:pt x="3137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3" name="object 3523"/>
          <p:cNvSpPr/>
          <p:nvPr/>
        </p:nvSpPr>
        <p:spPr>
          <a:xfrm>
            <a:off x="14111661" y="8367150"/>
            <a:ext cx="0" cy="1327150"/>
          </a:xfrm>
          <a:custGeom>
            <a:avLst/>
            <a:gdLst/>
            <a:ahLst/>
            <a:cxnLst/>
            <a:rect l="l" t="t" r="r" b="b"/>
            <a:pathLst>
              <a:path w="0" h="1327150">
                <a:moveTo>
                  <a:pt x="0" y="0"/>
                </a:moveTo>
                <a:lnTo>
                  <a:pt x="0" y="1326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4" name="object 3524"/>
          <p:cNvSpPr/>
          <p:nvPr/>
        </p:nvSpPr>
        <p:spPr>
          <a:xfrm>
            <a:off x="14087375" y="837322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5" name="object 3525"/>
          <p:cNvSpPr/>
          <p:nvPr/>
        </p:nvSpPr>
        <p:spPr>
          <a:xfrm>
            <a:off x="14087375" y="964018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6" name="object 3526"/>
          <p:cNvSpPr txBox="1"/>
          <p:nvPr/>
        </p:nvSpPr>
        <p:spPr>
          <a:xfrm>
            <a:off x="14003354" y="8937185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27" name="object 3527"/>
          <p:cNvSpPr/>
          <p:nvPr/>
        </p:nvSpPr>
        <p:spPr>
          <a:xfrm>
            <a:off x="13409367" y="9699890"/>
            <a:ext cx="0" cy="179705"/>
          </a:xfrm>
          <a:custGeom>
            <a:avLst/>
            <a:gdLst/>
            <a:ahLst/>
            <a:cxnLst/>
            <a:rect l="l" t="t" r="r" b="b"/>
            <a:pathLst>
              <a:path w="0" h="179704">
                <a:moveTo>
                  <a:pt x="0" y="0"/>
                </a:moveTo>
                <a:lnTo>
                  <a:pt x="0" y="1791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8" name="object 3528"/>
          <p:cNvSpPr/>
          <p:nvPr/>
        </p:nvSpPr>
        <p:spPr>
          <a:xfrm>
            <a:off x="13791885" y="9699890"/>
            <a:ext cx="0" cy="179705"/>
          </a:xfrm>
          <a:custGeom>
            <a:avLst/>
            <a:gdLst/>
            <a:ahLst/>
            <a:cxnLst/>
            <a:rect l="l" t="t" r="r" b="b"/>
            <a:pathLst>
              <a:path w="0" h="179704">
                <a:moveTo>
                  <a:pt x="0" y="0"/>
                </a:moveTo>
                <a:lnTo>
                  <a:pt x="0" y="1791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9" name="object 3529"/>
          <p:cNvSpPr/>
          <p:nvPr/>
        </p:nvSpPr>
        <p:spPr>
          <a:xfrm>
            <a:off x="13379009" y="9849659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4" h="0">
                <a:moveTo>
                  <a:pt x="0" y="0"/>
                </a:moveTo>
                <a:lnTo>
                  <a:pt x="442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0" name="object 3530"/>
          <p:cNvSpPr/>
          <p:nvPr/>
        </p:nvSpPr>
        <p:spPr>
          <a:xfrm>
            <a:off x="13385080" y="982537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1" name="object 3531"/>
          <p:cNvSpPr/>
          <p:nvPr/>
        </p:nvSpPr>
        <p:spPr>
          <a:xfrm>
            <a:off x="13767598" y="982537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2" name="object 3532"/>
          <p:cNvSpPr txBox="1"/>
          <p:nvPr/>
        </p:nvSpPr>
        <p:spPr>
          <a:xfrm>
            <a:off x="13495838" y="9741352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33" name="object 3533"/>
          <p:cNvSpPr/>
          <p:nvPr/>
        </p:nvSpPr>
        <p:spPr>
          <a:xfrm>
            <a:off x="13791885" y="8207262"/>
            <a:ext cx="0" cy="154305"/>
          </a:xfrm>
          <a:custGeom>
            <a:avLst/>
            <a:gdLst/>
            <a:ahLst/>
            <a:cxnLst/>
            <a:rect l="l" t="t" r="r" b="b"/>
            <a:pathLst>
              <a:path w="0" h="154304">
                <a:moveTo>
                  <a:pt x="0" y="1538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4" name="object 3534"/>
          <p:cNvSpPr/>
          <p:nvPr/>
        </p:nvSpPr>
        <p:spPr>
          <a:xfrm>
            <a:off x="13562172" y="8236608"/>
            <a:ext cx="259079" cy="0"/>
          </a:xfrm>
          <a:custGeom>
            <a:avLst/>
            <a:gdLst/>
            <a:ahLst/>
            <a:cxnLst/>
            <a:rect l="l" t="t" r="r" b="b"/>
            <a:pathLst>
              <a:path w="259080" h="0">
                <a:moveTo>
                  <a:pt x="0" y="0"/>
                </a:moveTo>
                <a:lnTo>
                  <a:pt x="259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5" name="object 3535"/>
          <p:cNvSpPr/>
          <p:nvPr/>
        </p:nvSpPr>
        <p:spPr>
          <a:xfrm>
            <a:off x="13568244" y="821232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6" name="object 3536"/>
          <p:cNvSpPr/>
          <p:nvPr/>
        </p:nvSpPr>
        <p:spPr>
          <a:xfrm>
            <a:off x="13767598" y="8212321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7" name="object 3537"/>
          <p:cNvSpPr txBox="1"/>
          <p:nvPr/>
        </p:nvSpPr>
        <p:spPr>
          <a:xfrm>
            <a:off x="13606141" y="8128302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38" name="object 3538"/>
          <p:cNvSpPr/>
          <p:nvPr/>
        </p:nvSpPr>
        <p:spPr>
          <a:xfrm>
            <a:off x="12113057" y="9614886"/>
            <a:ext cx="0" cy="147955"/>
          </a:xfrm>
          <a:custGeom>
            <a:avLst/>
            <a:gdLst/>
            <a:ahLst/>
            <a:cxnLst/>
            <a:rect l="l" t="t" r="r" b="b"/>
            <a:pathLst>
              <a:path w="0" h="147954">
                <a:moveTo>
                  <a:pt x="0" y="0"/>
                </a:moveTo>
                <a:lnTo>
                  <a:pt x="0" y="1477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9" name="object 3539"/>
          <p:cNvSpPr/>
          <p:nvPr/>
        </p:nvSpPr>
        <p:spPr>
          <a:xfrm>
            <a:off x="12083711" y="9732273"/>
            <a:ext cx="257175" cy="0"/>
          </a:xfrm>
          <a:custGeom>
            <a:avLst/>
            <a:gdLst/>
            <a:ahLst/>
            <a:cxnLst/>
            <a:rect l="l" t="t" r="r" b="b"/>
            <a:pathLst>
              <a:path w="257175" h="0">
                <a:moveTo>
                  <a:pt x="0" y="0"/>
                </a:moveTo>
                <a:lnTo>
                  <a:pt x="257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0" name="object 3540"/>
          <p:cNvSpPr/>
          <p:nvPr/>
        </p:nvSpPr>
        <p:spPr>
          <a:xfrm>
            <a:off x="12089782" y="970798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1" name="object 3541"/>
          <p:cNvSpPr/>
          <p:nvPr/>
        </p:nvSpPr>
        <p:spPr>
          <a:xfrm>
            <a:off x="12287113" y="970798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2" name="object 3542"/>
          <p:cNvSpPr txBox="1"/>
          <p:nvPr/>
        </p:nvSpPr>
        <p:spPr>
          <a:xfrm>
            <a:off x="12126668" y="9623966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43" name="object 3543"/>
          <p:cNvSpPr/>
          <p:nvPr/>
        </p:nvSpPr>
        <p:spPr>
          <a:xfrm>
            <a:off x="11288317" y="10452782"/>
            <a:ext cx="169545" cy="0"/>
          </a:xfrm>
          <a:custGeom>
            <a:avLst/>
            <a:gdLst/>
            <a:ahLst/>
            <a:cxnLst/>
            <a:rect l="l" t="t" r="r" b="b"/>
            <a:pathLst>
              <a:path w="169545" h="0">
                <a:moveTo>
                  <a:pt x="0" y="0"/>
                </a:moveTo>
                <a:lnTo>
                  <a:pt x="1689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4" name="object 3544"/>
          <p:cNvSpPr/>
          <p:nvPr/>
        </p:nvSpPr>
        <p:spPr>
          <a:xfrm>
            <a:off x="11288317" y="11067036"/>
            <a:ext cx="169545" cy="0"/>
          </a:xfrm>
          <a:custGeom>
            <a:avLst/>
            <a:gdLst/>
            <a:ahLst/>
            <a:cxnLst/>
            <a:rect l="l" t="t" r="r" b="b"/>
            <a:pathLst>
              <a:path w="169545" h="0">
                <a:moveTo>
                  <a:pt x="0" y="0"/>
                </a:moveTo>
                <a:lnTo>
                  <a:pt x="1689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5" name="object 3545"/>
          <p:cNvSpPr/>
          <p:nvPr/>
        </p:nvSpPr>
        <p:spPr>
          <a:xfrm>
            <a:off x="11427966" y="10423435"/>
            <a:ext cx="0" cy="674370"/>
          </a:xfrm>
          <a:custGeom>
            <a:avLst/>
            <a:gdLst/>
            <a:ahLst/>
            <a:cxnLst/>
            <a:rect l="l" t="t" r="r" b="b"/>
            <a:pathLst>
              <a:path w="0" h="674370">
                <a:moveTo>
                  <a:pt x="0" y="0"/>
                </a:moveTo>
                <a:lnTo>
                  <a:pt x="0" y="6739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6" name="object 3546"/>
          <p:cNvSpPr/>
          <p:nvPr/>
        </p:nvSpPr>
        <p:spPr>
          <a:xfrm>
            <a:off x="11403679" y="1042849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7" name="object 3547"/>
          <p:cNvSpPr/>
          <p:nvPr/>
        </p:nvSpPr>
        <p:spPr>
          <a:xfrm>
            <a:off x="11403679" y="1104376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8" name="object 3548"/>
          <p:cNvSpPr txBox="1"/>
          <p:nvPr/>
        </p:nvSpPr>
        <p:spPr>
          <a:xfrm>
            <a:off x="11318647" y="10666610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2570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49" name="object 3549"/>
          <p:cNvSpPr/>
          <p:nvPr/>
        </p:nvSpPr>
        <p:spPr>
          <a:xfrm>
            <a:off x="10917943" y="11103467"/>
            <a:ext cx="0" cy="164465"/>
          </a:xfrm>
          <a:custGeom>
            <a:avLst/>
            <a:gdLst/>
            <a:ahLst/>
            <a:cxnLst/>
            <a:rect l="l" t="t" r="r" b="b"/>
            <a:pathLst>
              <a:path w="0" h="164465">
                <a:moveTo>
                  <a:pt x="0" y="0"/>
                </a:moveTo>
                <a:lnTo>
                  <a:pt x="0" y="1639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0" name="object 3550"/>
          <p:cNvSpPr/>
          <p:nvPr/>
        </p:nvSpPr>
        <p:spPr>
          <a:xfrm>
            <a:off x="11252899" y="11103467"/>
            <a:ext cx="0" cy="164465"/>
          </a:xfrm>
          <a:custGeom>
            <a:avLst/>
            <a:gdLst/>
            <a:ahLst/>
            <a:cxnLst/>
            <a:rect l="l" t="t" r="r" b="b"/>
            <a:pathLst>
              <a:path w="0" h="164465">
                <a:moveTo>
                  <a:pt x="0" y="0"/>
                </a:moveTo>
                <a:lnTo>
                  <a:pt x="0" y="1639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1" name="object 3551"/>
          <p:cNvSpPr/>
          <p:nvPr/>
        </p:nvSpPr>
        <p:spPr>
          <a:xfrm>
            <a:off x="10888596" y="11238056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 h="0">
                <a:moveTo>
                  <a:pt x="0" y="0"/>
                </a:moveTo>
                <a:lnTo>
                  <a:pt x="393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2" name="object 3552"/>
          <p:cNvSpPr/>
          <p:nvPr/>
        </p:nvSpPr>
        <p:spPr>
          <a:xfrm>
            <a:off x="10893656" y="11213769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3" name="object 3553"/>
          <p:cNvSpPr/>
          <p:nvPr/>
        </p:nvSpPr>
        <p:spPr>
          <a:xfrm>
            <a:off x="11228612" y="1121376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4" name="object 3554"/>
          <p:cNvSpPr txBox="1"/>
          <p:nvPr/>
        </p:nvSpPr>
        <p:spPr>
          <a:xfrm>
            <a:off x="10978103" y="11129750"/>
            <a:ext cx="1924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55" name="object 3555"/>
          <p:cNvSpPr/>
          <p:nvPr/>
        </p:nvSpPr>
        <p:spPr>
          <a:xfrm>
            <a:off x="11252899" y="10261524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1558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6" name="object 3556"/>
          <p:cNvSpPr/>
          <p:nvPr/>
        </p:nvSpPr>
        <p:spPr>
          <a:xfrm>
            <a:off x="11063664" y="10291882"/>
            <a:ext cx="410845" cy="0"/>
          </a:xfrm>
          <a:custGeom>
            <a:avLst/>
            <a:gdLst/>
            <a:ahLst/>
            <a:cxnLst/>
            <a:rect l="l" t="t" r="r" b="b"/>
            <a:pathLst>
              <a:path w="410845" h="0">
                <a:moveTo>
                  <a:pt x="0" y="0"/>
                </a:moveTo>
                <a:lnTo>
                  <a:pt x="189234" y="0"/>
                </a:lnTo>
                <a:lnTo>
                  <a:pt x="4108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7" name="object 3557"/>
          <p:cNvSpPr/>
          <p:nvPr/>
        </p:nvSpPr>
        <p:spPr>
          <a:xfrm>
            <a:off x="11069735" y="1026759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8" name="object 3558"/>
          <p:cNvSpPr/>
          <p:nvPr/>
        </p:nvSpPr>
        <p:spPr>
          <a:xfrm>
            <a:off x="11228612" y="102675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9" name="object 3559"/>
          <p:cNvSpPr txBox="1"/>
          <p:nvPr/>
        </p:nvSpPr>
        <p:spPr>
          <a:xfrm>
            <a:off x="11301927" y="10183575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60" name="object 3560"/>
          <p:cNvSpPr/>
          <p:nvPr/>
        </p:nvSpPr>
        <p:spPr>
          <a:xfrm>
            <a:off x="12380213" y="11220853"/>
            <a:ext cx="0" cy="151130"/>
          </a:xfrm>
          <a:custGeom>
            <a:avLst/>
            <a:gdLst/>
            <a:ahLst/>
            <a:cxnLst/>
            <a:rect l="l" t="t" r="r" b="b"/>
            <a:pathLst>
              <a:path w="0" h="151129">
                <a:moveTo>
                  <a:pt x="0" y="0"/>
                </a:moveTo>
                <a:lnTo>
                  <a:pt x="0" y="1507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1" name="object 3561"/>
          <p:cNvSpPr/>
          <p:nvPr/>
        </p:nvSpPr>
        <p:spPr>
          <a:xfrm>
            <a:off x="12715168" y="11220853"/>
            <a:ext cx="0" cy="151130"/>
          </a:xfrm>
          <a:custGeom>
            <a:avLst/>
            <a:gdLst/>
            <a:ahLst/>
            <a:cxnLst/>
            <a:rect l="l" t="t" r="r" b="b"/>
            <a:pathLst>
              <a:path w="0" h="151129">
                <a:moveTo>
                  <a:pt x="0" y="0"/>
                </a:moveTo>
                <a:lnTo>
                  <a:pt x="0" y="1507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2" name="object 3562"/>
          <p:cNvSpPr/>
          <p:nvPr/>
        </p:nvSpPr>
        <p:spPr>
          <a:xfrm>
            <a:off x="12349854" y="11342287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 h="0">
                <a:moveTo>
                  <a:pt x="0" y="0"/>
                </a:moveTo>
                <a:lnTo>
                  <a:pt x="3946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3" name="object 3563"/>
          <p:cNvSpPr/>
          <p:nvPr/>
        </p:nvSpPr>
        <p:spPr>
          <a:xfrm>
            <a:off x="12355926" y="1131800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4" name="object 3564"/>
          <p:cNvSpPr/>
          <p:nvPr/>
        </p:nvSpPr>
        <p:spPr>
          <a:xfrm>
            <a:off x="12690881" y="1131800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5" name="object 3565"/>
          <p:cNvSpPr txBox="1"/>
          <p:nvPr/>
        </p:nvSpPr>
        <p:spPr>
          <a:xfrm>
            <a:off x="12440373" y="11233980"/>
            <a:ext cx="1924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66" name="object 3566"/>
          <p:cNvSpPr/>
          <p:nvPr/>
        </p:nvSpPr>
        <p:spPr>
          <a:xfrm>
            <a:off x="12750587" y="1042242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 h="0">
                <a:moveTo>
                  <a:pt x="0" y="0"/>
                </a:moveTo>
                <a:lnTo>
                  <a:pt x="1598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7" name="object 3567"/>
          <p:cNvSpPr/>
          <p:nvPr/>
        </p:nvSpPr>
        <p:spPr>
          <a:xfrm>
            <a:off x="12750587" y="11185435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 h="0">
                <a:moveTo>
                  <a:pt x="0" y="0"/>
                </a:moveTo>
                <a:lnTo>
                  <a:pt x="1598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8" name="object 3568"/>
          <p:cNvSpPr/>
          <p:nvPr/>
        </p:nvSpPr>
        <p:spPr>
          <a:xfrm>
            <a:off x="12881129" y="10393077"/>
            <a:ext cx="0" cy="822325"/>
          </a:xfrm>
          <a:custGeom>
            <a:avLst/>
            <a:gdLst/>
            <a:ahLst/>
            <a:cxnLst/>
            <a:rect l="l" t="t" r="r" b="b"/>
            <a:pathLst>
              <a:path w="0" h="822325">
                <a:moveTo>
                  <a:pt x="0" y="0"/>
                </a:moveTo>
                <a:lnTo>
                  <a:pt x="0" y="8217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9" name="object 3569"/>
          <p:cNvSpPr/>
          <p:nvPr/>
        </p:nvSpPr>
        <p:spPr>
          <a:xfrm>
            <a:off x="12856842" y="1039914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0" name="object 3570"/>
          <p:cNvSpPr/>
          <p:nvPr/>
        </p:nvSpPr>
        <p:spPr>
          <a:xfrm>
            <a:off x="12856842" y="1116114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1" name="object 3571"/>
          <p:cNvSpPr txBox="1"/>
          <p:nvPr/>
        </p:nvSpPr>
        <p:spPr>
          <a:xfrm>
            <a:off x="12772821" y="10716476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3190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72" name="object 3572"/>
          <p:cNvSpPr/>
          <p:nvPr/>
        </p:nvSpPr>
        <p:spPr>
          <a:xfrm>
            <a:off x="12235504" y="10422424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10827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3" name="object 3573"/>
          <p:cNvSpPr/>
          <p:nvPr/>
        </p:nvSpPr>
        <p:spPr>
          <a:xfrm>
            <a:off x="12265862" y="10393077"/>
            <a:ext cx="0" cy="396240"/>
          </a:xfrm>
          <a:custGeom>
            <a:avLst/>
            <a:gdLst/>
            <a:ahLst/>
            <a:cxnLst/>
            <a:rect l="l" t="t" r="r" b="b"/>
            <a:pathLst>
              <a:path w="0" h="396240">
                <a:moveTo>
                  <a:pt x="0" y="3956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4" name="object 3574"/>
          <p:cNvSpPr/>
          <p:nvPr/>
        </p:nvSpPr>
        <p:spPr>
          <a:xfrm>
            <a:off x="12241576" y="107351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5" name="object 3575"/>
          <p:cNvSpPr/>
          <p:nvPr/>
        </p:nvSpPr>
        <p:spPr>
          <a:xfrm>
            <a:off x="12241576" y="1039914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6" name="object 3576"/>
          <p:cNvSpPr txBox="1"/>
          <p:nvPr/>
        </p:nvSpPr>
        <p:spPr>
          <a:xfrm>
            <a:off x="12157555" y="10506861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1405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77" name="object 3577"/>
          <p:cNvSpPr/>
          <p:nvPr/>
        </p:nvSpPr>
        <p:spPr>
          <a:xfrm>
            <a:off x="13549016" y="10264559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90">
                <a:moveTo>
                  <a:pt x="0" y="1356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8" name="object 3578"/>
          <p:cNvSpPr/>
          <p:nvPr/>
        </p:nvSpPr>
        <p:spPr>
          <a:xfrm>
            <a:off x="13931534" y="10264559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90">
                <a:moveTo>
                  <a:pt x="0" y="1356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9" name="object 3579"/>
          <p:cNvSpPr/>
          <p:nvPr/>
        </p:nvSpPr>
        <p:spPr>
          <a:xfrm>
            <a:off x="13518658" y="10293906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4" h="0">
                <a:moveTo>
                  <a:pt x="0" y="0"/>
                </a:moveTo>
                <a:lnTo>
                  <a:pt x="442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0" name="object 3580"/>
          <p:cNvSpPr/>
          <p:nvPr/>
        </p:nvSpPr>
        <p:spPr>
          <a:xfrm>
            <a:off x="13524729" y="1027063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1" name="object 3581"/>
          <p:cNvSpPr/>
          <p:nvPr/>
        </p:nvSpPr>
        <p:spPr>
          <a:xfrm>
            <a:off x="13907247" y="1027063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2" name="object 3582"/>
          <p:cNvSpPr txBox="1"/>
          <p:nvPr/>
        </p:nvSpPr>
        <p:spPr>
          <a:xfrm>
            <a:off x="13635487" y="10186611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83" name="object 3583"/>
          <p:cNvSpPr/>
          <p:nvPr/>
        </p:nvSpPr>
        <p:spPr>
          <a:xfrm>
            <a:off x="13966952" y="10435579"/>
            <a:ext cx="249554" cy="0"/>
          </a:xfrm>
          <a:custGeom>
            <a:avLst/>
            <a:gdLst/>
            <a:ahLst/>
            <a:cxnLst/>
            <a:rect l="l" t="t" r="r" b="b"/>
            <a:pathLst>
              <a:path w="249555" h="0">
                <a:moveTo>
                  <a:pt x="0" y="0"/>
                </a:moveTo>
                <a:lnTo>
                  <a:pt x="2489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4" name="object 3584"/>
          <p:cNvSpPr/>
          <p:nvPr/>
        </p:nvSpPr>
        <p:spPr>
          <a:xfrm>
            <a:off x="13966952" y="11079180"/>
            <a:ext cx="249554" cy="0"/>
          </a:xfrm>
          <a:custGeom>
            <a:avLst/>
            <a:gdLst/>
            <a:ahLst/>
            <a:cxnLst/>
            <a:rect l="l" t="t" r="r" b="b"/>
            <a:pathLst>
              <a:path w="249555" h="0">
                <a:moveTo>
                  <a:pt x="0" y="0"/>
                </a:moveTo>
                <a:lnTo>
                  <a:pt x="2489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5" name="object 3585"/>
          <p:cNvSpPr/>
          <p:nvPr/>
        </p:nvSpPr>
        <p:spPr>
          <a:xfrm>
            <a:off x="14185534" y="10406233"/>
            <a:ext cx="0" cy="702310"/>
          </a:xfrm>
          <a:custGeom>
            <a:avLst/>
            <a:gdLst/>
            <a:ahLst/>
            <a:cxnLst/>
            <a:rect l="l" t="t" r="r" b="b"/>
            <a:pathLst>
              <a:path w="0" h="702309">
                <a:moveTo>
                  <a:pt x="0" y="0"/>
                </a:moveTo>
                <a:lnTo>
                  <a:pt x="0" y="7022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6" name="object 3586"/>
          <p:cNvSpPr/>
          <p:nvPr/>
        </p:nvSpPr>
        <p:spPr>
          <a:xfrm>
            <a:off x="14162259" y="1041230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7" name="object 3587"/>
          <p:cNvSpPr/>
          <p:nvPr/>
        </p:nvSpPr>
        <p:spPr>
          <a:xfrm>
            <a:off x="14162259" y="1105489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8" name="object 3588"/>
          <p:cNvSpPr/>
          <p:nvPr/>
        </p:nvSpPr>
        <p:spPr>
          <a:xfrm>
            <a:off x="14054993" y="10729045"/>
            <a:ext cx="0" cy="379730"/>
          </a:xfrm>
          <a:custGeom>
            <a:avLst/>
            <a:gdLst/>
            <a:ahLst/>
            <a:cxnLst/>
            <a:rect l="l" t="t" r="r" b="b"/>
            <a:pathLst>
              <a:path w="0" h="379729">
                <a:moveTo>
                  <a:pt x="0" y="379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9" name="object 3589"/>
          <p:cNvSpPr/>
          <p:nvPr/>
        </p:nvSpPr>
        <p:spPr>
          <a:xfrm>
            <a:off x="14031717" y="1105489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0" name="object 3590"/>
          <p:cNvSpPr/>
          <p:nvPr/>
        </p:nvSpPr>
        <p:spPr>
          <a:xfrm>
            <a:off x="14031717" y="107351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1" name="object 3591"/>
          <p:cNvSpPr txBox="1"/>
          <p:nvPr/>
        </p:nvSpPr>
        <p:spPr>
          <a:xfrm>
            <a:off x="13947697" y="10663573"/>
            <a:ext cx="248920" cy="3625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1340</a:t>
            </a:r>
            <a:endParaRPr sz="700">
              <a:latin typeface="ISOCPEUR"/>
              <a:cs typeface="ISOCPEUR"/>
            </a:endParaRPr>
          </a:p>
          <a:p>
            <a:pPr marL="176530">
              <a:lnSpc>
                <a:spcPct val="100000"/>
              </a:lnSpc>
              <a:spcBef>
                <a:spcPts val="185"/>
              </a:spcBef>
            </a:pPr>
            <a:r>
              <a:rPr dirty="0" sz="700" i="1">
                <a:latin typeface="ISOCPEUR"/>
                <a:cs typeface="ISOCPEUR"/>
              </a:rPr>
              <a:t>2690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92" name="object 3592"/>
          <p:cNvSpPr/>
          <p:nvPr/>
        </p:nvSpPr>
        <p:spPr>
          <a:xfrm>
            <a:off x="13549016" y="11114599"/>
            <a:ext cx="0" cy="201930"/>
          </a:xfrm>
          <a:custGeom>
            <a:avLst/>
            <a:gdLst/>
            <a:ahLst/>
            <a:cxnLst/>
            <a:rect l="l" t="t" r="r" b="b"/>
            <a:pathLst>
              <a:path w="0" h="201929">
                <a:moveTo>
                  <a:pt x="0" y="0"/>
                </a:moveTo>
                <a:lnTo>
                  <a:pt x="0" y="2013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3" name="object 3593"/>
          <p:cNvSpPr/>
          <p:nvPr/>
        </p:nvSpPr>
        <p:spPr>
          <a:xfrm>
            <a:off x="13518658" y="11285618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 h="0">
                <a:moveTo>
                  <a:pt x="2539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4" name="object 3594"/>
          <p:cNvSpPr/>
          <p:nvPr/>
        </p:nvSpPr>
        <p:spPr>
          <a:xfrm>
            <a:off x="13719024" y="112623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5" name="object 3595"/>
          <p:cNvSpPr/>
          <p:nvPr/>
        </p:nvSpPr>
        <p:spPr>
          <a:xfrm>
            <a:off x="13524729" y="1126234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6" name="object 3596"/>
          <p:cNvSpPr txBox="1"/>
          <p:nvPr/>
        </p:nvSpPr>
        <p:spPr>
          <a:xfrm>
            <a:off x="13567686" y="11178323"/>
            <a:ext cx="1428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97" name="object 3597"/>
          <p:cNvSpPr/>
          <p:nvPr/>
        </p:nvSpPr>
        <p:spPr>
          <a:xfrm>
            <a:off x="15132721" y="11096383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5" h="0">
                <a:moveTo>
                  <a:pt x="0" y="0"/>
                </a:moveTo>
                <a:lnTo>
                  <a:pt x="306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8" name="object 3598"/>
          <p:cNvSpPr/>
          <p:nvPr/>
        </p:nvSpPr>
        <p:spPr>
          <a:xfrm>
            <a:off x="15251118" y="10729045"/>
            <a:ext cx="0" cy="398145"/>
          </a:xfrm>
          <a:custGeom>
            <a:avLst/>
            <a:gdLst/>
            <a:ahLst/>
            <a:cxnLst/>
            <a:rect l="l" t="t" r="r" b="b"/>
            <a:pathLst>
              <a:path w="0" h="398145">
                <a:moveTo>
                  <a:pt x="0" y="0"/>
                </a:moveTo>
                <a:lnTo>
                  <a:pt x="0" y="3976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9" name="object 3599"/>
          <p:cNvSpPr/>
          <p:nvPr/>
        </p:nvSpPr>
        <p:spPr>
          <a:xfrm>
            <a:off x="15227844" y="107351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0" name="object 3600"/>
          <p:cNvSpPr/>
          <p:nvPr/>
        </p:nvSpPr>
        <p:spPr>
          <a:xfrm>
            <a:off x="15227844" y="1107209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1" name="object 3601"/>
          <p:cNvSpPr txBox="1"/>
          <p:nvPr/>
        </p:nvSpPr>
        <p:spPr>
          <a:xfrm>
            <a:off x="15143824" y="10849181"/>
            <a:ext cx="118110" cy="1803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02" name="object 3602"/>
          <p:cNvSpPr/>
          <p:nvPr/>
        </p:nvSpPr>
        <p:spPr>
          <a:xfrm>
            <a:off x="15132721" y="10429507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5" h="0">
                <a:moveTo>
                  <a:pt x="0" y="0"/>
                </a:moveTo>
                <a:lnTo>
                  <a:pt x="306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3" name="object 3603"/>
          <p:cNvSpPr/>
          <p:nvPr/>
        </p:nvSpPr>
        <p:spPr>
          <a:xfrm>
            <a:off x="15408983" y="10400161"/>
            <a:ext cx="0" cy="727075"/>
          </a:xfrm>
          <a:custGeom>
            <a:avLst/>
            <a:gdLst/>
            <a:ahLst/>
            <a:cxnLst/>
            <a:rect l="l" t="t" r="r" b="b"/>
            <a:pathLst>
              <a:path w="0" h="727075">
                <a:moveTo>
                  <a:pt x="0" y="7265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4" name="object 3604"/>
          <p:cNvSpPr/>
          <p:nvPr/>
        </p:nvSpPr>
        <p:spPr>
          <a:xfrm>
            <a:off x="15385708" y="1107209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5" name="object 3605"/>
          <p:cNvSpPr/>
          <p:nvPr/>
        </p:nvSpPr>
        <p:spPr>
          <a:xfrm>
            <a:off x="15385708" y="1040522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6" name="object 3606"/>
          <p:cNvSpPr txBox="1"/>
          <p:nvPr/>
        </p:nvSpPr>
        <p:spPr>
          <a:xfrm>
            <a:off x="15300676" y="10669645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2790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07" name="object 3607"/>
          <p:cNvSpPr/>
          <p:nvPr/>
        </p:nvSpPr>
        <p:spPr>
          <a:xfrm>
            <a:off x="14762346" y="11132814"/>
            <a:ext cx="0" cy="183515"/>
          </a:xfrm>
          <a:custGeom>
            <a:avLst/>
            <a:gdLst/>
            <a:ahLst/>
            <a:cxnLst/>
            <a:rect l="l" t="t" r="r" b="b"/>
            <a:pathLst>
              <a:path w="0" h="183515">
                <a:moveTo>
                  <a:pt x="0" y="0"/>
                </a:moveTo>
                <a:lnTo>
                  <a:pt x="0" y="1831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8" name="object 3608"/>
          <p:cNvSpPr/>
          <p:nvPr/>
        </p:nvSpPr>
        <p:spPr>
          <a:xfrm>
            <a:off x="15097301" y="11132814"/>
            <a:ext cx="0" cy="183515"/>
          </a:xfrm>
          <a:custGeom>
            <a:avLst/>
            <a:gdLst/>
            <a:ahLst/>
            <a:cxnLst/>
            <a:rect l="l" t="t" r="r" b="b"/>
            <a:pathLst>
              <a:path w="0" h="183515">
                <a:moveTo>
                  <a:pt x="0" y="0"/>
                </a:moveTo>
                <a:lnTo>
                  <a:pt x="0" y="1831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9" name="object 3609"/>
          <p:cNvSpPr/>
          <p:nvPr/>
        </p:nvSpPr>
        <p:spPr>
          <a:xfrm>
            <a:off x="14732999" y="11285618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 h="0">
                <a:moveTo>
                  <a:pt x="0" y="0"/>
                </a:moveTo>
                <a:lnTo>
                  <a:pt x="393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0" name="object 3610"/>
          <p:cNvSpPr/>
          <p:nvPr/>
        </p:nvSpPr>
        <p:spPr>
          <a:xfrm>
            <a:off x="14739072" y="112623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1" name="object 3611"/>
          <p:cNvSpPr/>
          <p:nvPr/>
        </p:nvSpPr>
        <p:spPr>
          <a:xfrm>
            <a:off x="15073016" y="1126234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2" name="object 3612"/>
          <p:cNvSpPr txBox="1"/>
          <p:nvPr/>
        </p:nvSpPr>
        <p:spPr>
          <a:xfrm>
            <a:off x="14822506" y="11178323"/>
            <a:ext cx="1924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13" name="object 3613"/>
          <p:cNvSpPr/>
          <p:nvPr/>
        </p:nvSpPr>
        <p:spPr>
          <a:xfrm>
            <a:off x="15923054" y="11204662"/>
            <a:ext cx="0" cy="174625"/>
          </a:xfrm>
          <a:custGeom>
            <a:avLst/>
            <a:gdLst/>
            <a:ahLst/>
            <a:cxnLst/>
            <a:rect l="l" t="t" r="r" b="b"/>
            <a:pathLst>
              <a:path w="0" h="174625">
                <a:moveTo>
                  <a:pt x="0" y="0"/>
                </a:moveTo>
                <a:lnTo>
                  <a:pt x="0" y="1740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4" name="object 3614"/>
          <p:cNvSpPr/>
          <p:nvPr/>
        </p:nvSpPr>
        <p:spPr>
          <a:xfrm>
            <a:off x="16353133" y="11204662"/>
            <a:ext cx="0" cy="174625"/>
          </a:xfrm>
          <a:custGeom>
            <a:avLst/>
            <a:gdLst/>
            <a:ahLst/>
            <a:cxnLst/>
            <a:rect l="l" t="t" r="r" b="b"/>
            <a:pathLst>
              <a:path w="0" h="174625">
                <a:moveTo>
                  <a:pt x="0" y="0"/>
                </a:moveTo>
                <a:lnTo>
                  <a:pt x="0" y="1740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5" name="object 3615"/>
          <p:cNvSpPr/>
          <p:nvPr/>
        </p:nvSpPr>
        <p:spPr>
          <a:xfrm>
            <a:off x="15892696" y="11348359"/>
            <a:ext cx="490220" cy="0"/>
          </a:xfrm>
          <a:custGeom>
            <a:avLst/>
            <a:gdLst/>
            <a:ahLst/>
            <a:cxnLst/>
            <a:rect l="l" t="t" r="r" b="b"/>
            <a:pathLst>
              <a:path w="490219" h="0">
                <a:moveTo>
                  <a:pt x="0" y="0"/>
                </a:moveTo>
                <a:lnTo>
                  <a:pt x="4897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6" name="object 3616"/>
          <p:cNvSpPr/>
          <p:nvPr/>
        </p:nvSpPr>
        <p:spPr>
          <a:xfrm>
            <a:off x="15898767" y="1132508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7" name="object 3617"/>
          <p:cNvSpPr/>
          <p:nvPr/>
        </p:nvSpPr>
        <p:spPr>
          <a:xfrm>
            <a:off x="16328846" y="1132508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8" name="object 3618"/>
          <p:cNvSpPr txBox="1"/>
          <p:nvPr/>
        </p:nvSpPr>
        <p:spPr>
          <a:xfrm>
            <a:off x="16033812" y="11241065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19" name="object 3619"/>
          <p:cNvSpPr/>
          <p:nvPr/>
        </p:nvSpPr>
        <p:spPr>
          <a:xfrm>
            <a:off x="16388553" y="11169243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 h="0">
                <a:moveTo>
                  <a:pt x="0" y="0"/>
                </a:moveTo>
                <a:lnTo>
                  <a:pt x="324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0" name="object 3620"/>
          <p:cNvSpPr/>
          <p:nvPr/>
        </p:nvSpPr>
        <p:spPr>
          <a:xfrm>
            <a:off x="16520106" y="10729045"/>
            <a:ext cx="0" cy="469900"/>
          </a:xfrm>
          <a:custGeom>
            <a:avLst/>
            <a:gdLst/>
            <a:ahLst/>
            <a:cxnLst/>
            <a:rect l="l" t="t" r="r" b="b"/>
            <a:pathLst>
              <a:path w="0" h="469900">
                <a:moveTo>
                  <a:pt x="0" y="0"/>
                </a:moveTo>
                <a:lnTo>
                  <a:pt x="0" y="46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1" name="object 3621"/>
          <p:cNvSpPr/>
          <p:nvPr/>
        </p:nvSpPr>
        <p:spPr>
          <a:xfrm>
            <a:off x="16495819" y="1073511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2" name="object 3622"/>
          <p:cNvSpPr/>
          <p:nvPr/>
        </p:nvSpPr>
        <p:spPr>
          <a:xfrm>
            <a:off x="16495819" y="1114495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3" name="object 3623"/>
          <p:cNvSpPr txBox="1"/>
          <p:nvPr/>
        </p:nvSpPr>
        <p:spPr>
          <a:xfrm>
            <a:off x="16411798" y="10888788"/>
            <a:ext cx="118110" cy="1739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1715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24" name="object 3624"/>
          <p:cNvSpPr/>
          <p:nvPr/>
        </p:nvSpPr>
        <p:spPr>
          <a:xfrm>
            <a:off x="16388553" y="10346527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 h="0">
                <a:moveTo>
                  <a:pt x="0" y="0"/>
                </a:moveTo>
                <a:lnTo>
                  <a:pt x="324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5" name="object 3625"/>
          <p:cNvSpPr/>
          <p:nvPr/>
        </p:nvSpPr>
        <p:spPr>
          <a:xfrm>
            <a:off x="16684042" y="10317181"/>
            <a:ext cx="0" cy="882015"/>
          </a:xfrm>
          <a:custGeom>
            <a:avLst/>
            <a:gdLst/>
            <a:ahLst/>
            <a:cxnLst/>
            <a:rect l="l" t="t" r="r" b="b"/>
            <a:pathLst>
              <a:path w="0" h="882015">
                <a:moveTo>
                  <a:pt x="0" y="8814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6" name="object 3626"/>
          <p:cNvSpPr/>
          <p:nvPr/>
        </p:nvSpPr>
        <p:spPr>
          <a:xfrm>
            <a:off x="16659755" y="1114495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7" name="object 3627"/>
          <p:cNvSpPr/>
          <p:nvPr/>
        </p:nvSpPr>
        <p:spPr>
          <a:xfrm>
            <a:off x="16659755" y="10322241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8" name="object 3628"/>
          <p:cNvSpPr txBox="1"/>
          <p:nvPr/>
        </p:nvSpPr>
        <p:spPr>
          <a:xfrm>
            <a:off x="16575735" y="10658233"/>
            <a:ext cx="118110" cy="21145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3440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29" name="object 3629"/>
          <p:cNvSpPr/>
          <p:nvPr/>
        </p:nvSpPr>
        <p:spPr>
          <a:xfrm>
            <a:off x="16353133" y="10153245"/>
            <a:ext cx="0" cy="158115"/>
          </a:xfrm>
          <a:custGeom>
            <a:avLst/>
            <a:gdLst/>
            <a:ahLst/>
            <a:cxnLst/>
            <a:rect l="l" t="t" r="r" b="b"/>
            <a:pathLst>
              <a:path w="0" h="158115">
                <a:moveTo>
                  <a:pt x="0" y="1578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0" name="object 3630"/>
          <p:cNvSpPr/>
          <p:nvPr/>
        </p:nvSpPr>
        <p:spPr>
          <a:xfrm>
            <a:off x="16103181" y="10183603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 h="0">
                <a:moveTo>
                  <a:pt x="0" y="0"/>
                </a:moveTo>
                <a:lnTo>
                  <a:pt x="279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1" name="object 3631"/>
          <p:cNvSpPr/>
          <p:nvPr/>
        </p:nvSpPr>
        <p:spPr>
          <a:xfrm>
            <a:off x="16109253" y="1015931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2" name="object 3632"/>
          <p:cNvSpPr/>
          <p:nvPr/>
        </p:nvSpPr>
        <p:spPr>
          <a:xfrm>
            <a:off x="16328846" y="1015931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3" name="object 3633"/>
          <p:cNvSpPr txBox="1"/>
          <p:nvPr/>
        </p:nvSpPr>
        <p:spPr>
          <a:xfrm>
            <a:off x="16156258" y="10075296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34" name="object 3634"/>
          <p:cNvSpPr/>
          <p:nvPr/>
        </p:nvSpPr>
        <p:spPr>
          <a:xfrm>
            <a:off x="18265722" y="9682687"/>
            <a:ext cx="0" cy="175260"/>
          </a:xfrm>
          <a:custGeom>
            <a:avLst/>
            <a:gdLst/>
            <a:ahLst/>
            <a:cxnLst/>
            <a:rect l="l" t="t" r="r" b="b"/>
            <a:pathLst>
              <a:path w="0" h="175259">
                <a:moveTo>
                  <a:pt x="0" y="0"/>
                </a:moveTo>
                <a:lnTo>
                  <a:pt x="0" y="1750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5" name="object 3635"/>
          <p:cNvSpPr/>
          <p:nvPr/>
        </p:nvSpPr>
        <p:spPr>
          <a:xfrm>
            <a:off x="17935826" y="9682687"/>
            <a:ext cx="0" cy="175260"/>
          </a:xfrm>
          <a:custGeom>
            <a:avLst/>
            <a:gdLst/>
            <a:ahLst/>
            <a:cxnLst/>
            <a:rect l="l" t="t" r="r" b="b"/>
            <a:pathLst>
              <a:path w="0" h="175259">
                <a:moveTo>
                  <a:pt x="0" y="0"/>
                </a:moveTo>
                <a:lnTo>
                  <a:pt x="0" y="1750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6" name="object 3636"/>
          <p:cNvSpPr/>
          <p:nvPr/>
        </p:nvSpPr>
        <p:spPr>
          <a:xfrm>
            <a:off x="17906479" y="9827397"/>
            <a:ext cx="388620" cy="0"/>
          </a:xfrm>
          <a:custGeom>
            <a:avLst/>
            <a:gdLst/>
            <a:ahLst/>
            <a:cxnLst/>
            <a:rect l="l" t="t" r="r" b="b"/>
            <a:pathLst>
              <a:path w="388619" h="0">
                <a:moveTo>
                  <a:pt x="38858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7" name="object 3637"/>
          <p:cNvSpPr/>
          <p:nvPr/>
        </p:nvSpPr>
        <p:spPr>
          <a:xfrm>
            <a:off x="18241435" y="98041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8" name="object 3638"/>
          <p:cNvSpPr/>
          <p:nvPr/>
        </p:nvSpPr>
        <p:spPr>
          <a:xfrm>
            <a:off x="17911539" y="980412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9" name="object 3639"/>
          <p:cNvSpPr txBox="1"/>
          <p:nvPr/>
        </p:nvSpPr>
        <p:spPr>
          <a:xfrm>
            <a:off x="17995986" y="9720102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40" name="object 3640"/>
          <p:cNvSpPr/>
          <p:nvPr/>
        </p:nvSpPr>
        <p:spPr>
          <a:xfrm>
            <a:off x="17935826" y="8751692"/>
            <a:ext cx="0" cy="113664"/>
          </a:xfrm>
          <a:custGeom>
            <a:avLst/>
            <a:gdLst/>
            <a:ahLst/>
            <a:cxnLst/>
            <a:rect l="l" t="t" r="r" b="b"/>
            <a:pathLst>
              <a:path w="0" h="113665">
                <a:moveTo>
                  <a:pt x="0" y="1133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1" name="object 3641"/>
          <p:cNvSpPr/>
          <p:nvPr/>
        </p:nvSpPr>
        <p:spPr>
          <a:xfrm>
            <a:off x="17906479" y="8781039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 h="0">
                <a:moveTo>
                  <a:pt x="2448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2" name="object 3642"/>
          <p:cNvSpPr/>
          <p:nvPr/>
        </p:nvSpPr>
        <p:spPr>
          <a:xfrm>
            <a:off x="18097738" y="875675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3" name="object 3643"/>
          <p:cNvSpPr/>
          <p:nvPr/>
        </p:nvSpPr>
        <p:spPr>
          <a:xfrm>
            <a:off x="17911539" y="8756752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4" name="object 3644"/>
          <p:cNvSpPr txBox="1"/>
          <p:nvPr/>
        </p:nvSpPr>
        <p:spPr>
          <a:xfrm>
            <a:off x="17939317" y="8672732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45" name="object 3645"/>
          <p:cNvSpPr/>
          <p:nvPr/>
        </p:nvSpPr>
        <p:spPr>
          <a:xfrm>
            <a:off x="17685873" y="8901461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 h="0">
                <a:moveTo>
                  <a:pt x="0" y="0"/>
                </a:moveTo>
                <a:lnTo>
                  <a:pt x="2145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6" name="object 3646"/>
          <p:cNvSpPr/>
          <p:nvPr/>
        </p:nvSpPr>
        <p:spPr>
          <a:xfrm>
            <a:off x="17685873" y="9647269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 h="0">
                <a:moveTo>
                  <a:pt x="21453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7" name="object 3647"/>
          <p:cNvSpPr/>
          <p:nvPr/>
        </p:nvSpPr>
        <p:spPr>
          <a:xfrm>
            <a:off x="17715221" y="8871102"/>
            <a:ext cx="0" cy="805815"/>
          </a:xfrm>
          <a:custGeom>
            <a:avLst/>
            <a:gdLst/>
            <a:ahLst/>
            <a:cxnLst/>
            <a:rect l="l" t="t" r="r" b="b"/>
            <a:pathLst>
              <a:path w="0" h="805815">
                <a:moveTo>
                  <a:pt x="0" y="0"/>
                </a:moveTo>
                <a:lnTo>
                  <a:pt x="0" y="8055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8" name="object 3648"/>
          <p:cNvSpPr/>
          <p:nvPr/>
        </p:nvSpPr>
        <p:spPr>
          <a:xfrm>
            <a:off x="17691946" y="887717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9" name="object 3649"/>
          <p:cNvSpPr/>
          <p:nvPr/>
        </p:nvSpPr>
        <p:spPr>
          <a:xfrm>
            <a:off x="17691946" y="96229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0" name="object 3650"/>
          <p:cNvSpPr txBox="1"/>
          <p:nvPr/>
        </p:nvSpPr>
        <p:spPr>
          <a:xfrm>
            <a:off x="17607925" y="9186405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3120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51" name="object 3651"/>
          <p:cNvSpPr/>
          <p:nvPr/>
        </p:nvSpPr>
        <p:spPr>
          <a:xfrm>
            <a:off x="17832607" y="8871102"/>
            <a:ext cx="0" cy="467995"/>
          </a:xfrm>
          <a:custGeom>
            <a:avLst/>
            <a:gdLst/>
            <a:ahLst/>
            <a:cxnLst/>
            <a:rect l="l" t="t" r="r" b="b"/>
            <a:pathLst>
              <a:path w="0" h="467995">
                <a:moveTo>
                  <a:pt x="0" y="0"/>
                </a:moveTo>
                <a:lnTo>
                  <a:pt x="0" y="4675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2" name="object 3652"/>
          <p:cNvSpPr/>
          <p:nvPr/>
        </p:nvSpPr>
        <p:spPr>
          <a:xfrm>
            <a:off x="17809331" y="887717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3" name="object 3653"/>
          <p:cNvSpPr/>
          <p:nvPr/>
        </p:nvSpPr>
        <p:spPr>
          <a:xfrm>
            <a:off x="17809331" y="928499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4" name="object 3654"/>
          <p:cNvSpPr txBox="1"/>
          <p:nvPr/>
        </p:nvSpPr>
        <p:spPr>
          <a:xfrm>
            <a:off x="17724299" y="9029834"/>
            <a:ext cx="118110" cy="1739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1710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55" name="object 3655"/>
          <p:cNvSpPr/>
          <p:nvPr/>
        </p:nvSpPr>
        <p:spPr>
          <a:xfrm>
            <a:off x="18265722" y="10316169"/>
            <a:ext cx="0" cy="199390"/>
          </a:xfrm>
          <a:custGeom>
            <a:avLst/>
            <a:gdLst/>
            <a:ahLst/>
            <a:cxnLst/>
            <a:rect l="l" t="t" r="r" b="b"/>
            <a:pathLst>
              <a:path w="0" h="199390">
                <a:moveTo>
                  <a:pt x="0" y="1993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6" name="object 3656"/>
          <p:cNvSpPr/>
          <p:nvPr/>
        </p:nvSpPr>
        <p:spPr>
          <a:xfrm>
            <a:off x="17978327" y="10316169"/>
            <a:ext cx="0" cy="199390"/>
          </a:xfrm>
          <a:custGeom>
            <a:avLst/>
            <a:gdLst/>
            <a:ahLst/>
            <a:cxnLst/>
            <a:rect l="l" t="t" r="r" b="b"/>
            <a:pathLst>
              <a:path w="0" h="199390">
                <a:moveTo>
                  <a:pt x="0" y="1993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7" name="object 3657"/>
          <p:cNvSpPr/>
          <p:nvPr/>
        </p:nvSpPr>
        <p:spPr>
          <a:xfrm>
            <a:off x="17948981" y="10345515"/>
            <a:ext cx="346075" cy="0"/>
          </a:xfrm>
          <a:custGeom>
            <a:avLst/>
            <a:gdLst/>
            <a:ahLst/>
            <a:cxnLst/>
            <a:rect l="l" t="t" r="r" b="b"/>
            <a:pathLst>
              <a:path w="346075" h="0">
                <a:moveTo>
                  <a:pt x="3460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8" name="object 3658"/>
          <p:cNvSpPr/>
          <p:nvPr/>
        </p:nvSpPr>
        <p:spPr>
          <a:xfrm>
            <a:off x="18241435" y="1032224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9" name="object 3659"/>
          <p:cNvSpPr/>
          <p:nvPr/>
        </p:nvSpPr>
        <p:spPr>
          <a:xfrm>
            <a:off x="17954040" y="1032224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0" name="object 3660"/>
          <p:cNvSpPr txBox="1"/>
          <p:nvPr/>
        </p:nvSpPr>
        <p:spPr>
          <a:xfrm>
            <a:off x="18017236" y="10238220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61" name="object 3661"/>
          <p:cNvSpPr/>
          <p:nvPr/>
        </p:nvSpPr>
        <p:spPr>
          <a:xfrm>
            <a:off x="17688909" y="10551953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 h="0">
                <a:moveTo>
                  <a:pt x="0" y="0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2" name="object 3662"/>
          <p:cNvSpPr/>
          <p:nvPr/>
        </p:nvSpPr>
        <p:spPr>
          <a:xfrm>
            <a:off x="17859930" y="10521594"/>
            <a:ext cx="0" cy="267335"/>
          </a:xfrm>
          <a:custGeom>
            <a:avLst/>
            <a:gdLst/>
            <a:ahLst/>
            <a:cxnLst/>
            <a:rect l="l" t="t" r="r" b="b"/>
            <a:pathLst>
              <a:path w="0" h="267334">
                <a:moveTo>
                  <a:pt x="0" y="0"/>
                </a:moveTo>
                <a:lnTo>
                  <a:pt x="0" y="2671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3" name="object 3663"/>
          <p:cNvSpPr/>
          <p:nvPr/>
        </p:nvSpPr>
        <p:spPr>
          <a:xfrm>
            <a:off x="17836655" y="1052766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4" name="object 3664"/>
          <p:cNvSpPr/>
          <p:nvPr/>
        </p:nvSpPr>
        <p:spPr>
          <a:xfrm>
            <a:off x="17836655" y="107351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5" name="object 3665"/>
          <p:cNvSpPr/>
          <p:nvPr/>
        </p:nvSpPr>
        <p:spPr>
          <a:xfrm>
            <a:off x="17688909" y="11015427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 h="0">
                <a:moveTo>
                  <a:pt x="2539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6" name="object 3666"/>
          <p:cNvSpPr/>
          <p:nvPr/>
        </p:nvSpPr>
        <p:spPr>
          <a:xfrm>
            <a:off x="17719268" y="10521594"/>
            <a:ext cx="0" cy="524510"/>
          </a:xfrm>
          <a:custGeom>
            <a:avLst/>
            <a:gdLst/>
            <a:ahLst/>
            <a:cxnLst/>
            <a:rect l="l" t="t" r="r" b="b"/>
            <a:pathLst>
              <a:path w="0" h="524509">
                <a:moveTo>
                  <a:pt x="0" y="0"/>
                </a:moveTo>
                <a:lnTo>
                  <a:pt x="0" y="5241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7" name="object 3667"/>
          <p:cNvSpPr/>
          <p:nvPr/>
        </p:nvSpPr>
        <p:spPr>
          <a:xfrm>
            <a:off x="17694981" y="1052766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8" name="object 3668"/>
          <p:cNvSpPr/>
          <p:nvPr/>
        </p:nvSpPr>
        <p:spPr>
          <a:xfrm>
            <a:off x="17694981" y="10991140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9" name="object 3669"/>
          <p:cNvSpPr txBox="1"/>
          <p:nvPr/>
        </p:nvSpPr>
        <p:spPr>
          <a:xfrm>
            <a:off x="17610960" y="10584426"/>
            <a:ext cx="259079" cy="3073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1940</a:t>
            </a:r>
            <a:endParaRPr sz="700">
              <a:latin typeface="ISOCPEUR"/>
              <a:cs typeface="ISOCPEUR"/>
            </a:endParaRPr>
          </a:p>
          <a:p>
            <a:pPr marL="164465">
              <a:lnSpc>
                <a:spcPct val="100000"/>
              </a:lnSpc>
              <a:spcBef>
                <a:spcPts val="265"/>
              </a:spcBef>
            </a:pPr>
            <a:r>
              <a:rPr dirty="0" sz="700" i="1">
                <a:latin typeface="ISOCPEUR"/>
                <a:cs typeface="ISOCPEUR"/>
              </a:rPr>
              <a:t>870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70" name="object 3670"/>
          <p:cNvSpPr/>
          <p:nvPr/>
        </p:nvSpPr>
        <p:spPr>
          <a:xfrm>
            <a:off x="7436830" y="3852835"/>
            <a:ext cx="320040" cy="0"/>
          </a:xfrm>
          <a:custGeom>
            <a:avLst/>
            <a:gdLst/>
            <a:ahLst/>
            <a:cxnLst/>
            <a:rect l="l" t="t" r="r" b="b"/>
            <a:pathLst>
              <a:path w="320040" h="0">
                <a:moveTo>
                  <a:pt x="0" y="0"/>
                </a:moveTo>
                <a:lnTo>
                  <a:pt x="319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1" name="object 3671"/>
          <p:cNvSpPr/>
          <p:nvPr/>
        </p:nvSpPr>
        <p:spPr>
          <a:xfrm>
            <a:off x="7436830" y="4192851"/>
            <a:ext cx="320040" cy="0"/>
          </a:xfrm>
          <a:custGeom>
            <a:avLst/>
            <a:gdLst/>
            <a:ahLst/>
            <a:cxnLst/>
            <a:rect l="l" t="t" r="r" b="b"/>
            <a:pathLst>
              <a:path w="320040" h="0">
                <a:moveTo>
                  <a:pt x="0" y="0"/>
                </a:moveTo>
                <a:lnTo>
                  <a:pt x="319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2" name="object 3672"/>
          <p:cNvSpPr/>
          <p:nvPr/>
        </p:nvSpPr>
        <p:spPr>
          <a:xfrm>
            <a:off x="7727260" y="3823489"/>
            <a:ext cx="0" cy="1007110"/>
          </a:xfrm>
          <a:custGeom>
            <a:avLst/>
            <a:gdLst/>
            <a:ahLst/>
            <a:cxnLst/>
            <a:rect l="l" t="t" r="r" b="b"/>
            <a:pathLst>
              <a:path w="0" h="1007110">
                <a:moveTo>
                  <a:pt x="0" y="0"/>
                </a:moveTo>
                <a:lnTo>
                  <a:pt x="0" y="1006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3" name="object 3673"/>
          <p:cNvSpPr/>
          <p:nvPr/>
        </p:nvSpPr>
        <p:spPr>
          <a:xfrm>
            <a:off x="7702974" y="382956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4" name="object 3674"/>
          <p:cNvSpPr/>
          <p:nvPr/>
        </p:nvSpPr>
        <p:spPr>
          <a:xfrm>
            <a:off x="7702974" y="416856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5" name="object 3675"/>
          <p:cNvSpPr txBox="1"/>
          <p:nvPr/>
        </p:nvSpPr>
        <p:spPr>
          <a:xfrm>
            <a:off x="7618953" y="3938285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1420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76" name="object 3676"/>
          <p:cNvSpPr/>
          <p:nvPr/>
        </p:nvSpPr>
        <p:spPr>
          <a:xfrm>
            <a:off x="7702974" y="416856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7" name="object 3677"/>
          <p:cNvSpPr/>
          <p:nvPr/>
        </p:nvSpPr>
        <p:spPr>
          <a:xfrm>
            <a:off x="7702974" y="4776747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8" name="object 3678"/>
          <p:cNvSpPr txBox="1"/>
          <p:nvPr/>
        </p:nvSpPr>
        <p:spPr>
          <a:xfrm>
            <a:off x="7618953" y="4400467"/>
            <a:ext cx="118110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2545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79" name="object 3679"/>
          <p:cNvSpPr/>
          <p:nvPr/>
        </p:nvSpPr>
        <p:spPr>
          <a:xfrm>
            <a:off x="7401412" y="4228269"/>
            <a:ext cx="0" cy="362585"/>
          </a:xfrm>
          <a:custGeom>
            <a:avLst/>
            <a:gdLst/>
            <a:ahLst/>
            <a:cxnLst/>
            <a:rect l="l" t="t" r="r" b="b"/>
            <a:pathLst>
              <a:path w="0" h="362585">
                <a:moveTo>
                  <a:pt x="0" y="0"/>
                </a:moveTo>
                <a:lnTo>
                  <a:pt x="0" y="3622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0" name="object 3680"/>
          <p:cNvSpPr/>
          <p:nvPr/>
        </p:nvSpPr>
        <p:spPr>
          <a:xfrm>
            <a:off x="7032049" y="4391193"/>
            <a:ext cx="398780" cy="0"/>
          </a:xfrm>
          <a:custGeom>
            <a:avLst/>
            <a:gdLst/>
            <a:ahLst/>
            <a:cxnLst/>
            <a:rect l="l" t="t" r="r" b="b"/>
            <a:pathLst>
              <a:path w="398779" h="0">
                <a:moveTo>
                  <a:pt x="3987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1" name="object 3681"/>
          <p:cNvSpPr/>
          <p:nvPr/>
        </p:nvSpPr>
        <p:spPr>
          <a:xfrm>
            <a:off x="7377125" y="436690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2" name="object 3682"/>
          <p:cNvSpPr/>
          <p:nvPr/>
        </p:nvSpPr>
        <p:spPr>
          <a:xfrm>
            <a:off x="7038121" y="436690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3" name="object 3683"/>
          <p:cNvSpPr txBox="1"/>
          <p:nvPr/>
        </p:nvSpPr>
        <p:spPr>
          <a:xfrm>
            <a:off x="7123580" y="4282887"/>
            <a:ext cx="1924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84" name="object 3684"/>
          <p:cNvSpPr/>
          <p:nvPr/>
        </p:nvSpPr>
        <p:spPr>
          <a:xfrm>
            <a:off x="5727644" y="4228269"/>
            <a:ext cx="0" cy="362585"/>
          </a:xfrm>
          <a:custGeom>
            <a:avLst/>
            <a:gdLst/>
            <a:ahLst/>
            <a:cxnLst/>
            <a:rect l="l" t="t" r="r" b="b"/>
            <a:pathLst>
              <a:path w="0" h="362585">
                <a:moveTo>
                  <a:pt x="0" y="0"/>
                </a:moveTo>
                <a:lnTo>
                  <a:pt x="0" y="3622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5" name="object 3685"/>
          <p:cNvSpPr/>
          <p:nvPr/>
        </p:nvSpPr>
        <p:spPr>
          <a:xfrm>
            <a:off x="5698298" y="4561201"/>
            <a:ext cx="1732914" cy="0"/>
          </a:xfrm>
          <a:custGeom>
            <a:avLst/>
            <a:gdLst/>
            <a:ahLst/>
            <a:cxnLst/>
            <a:rect l="l" t="t" r="r" b="b"/>
            <a:pathLst>
              <a:path w="1732915" h="0">
                <a:moveTo>
                  <a:pt x="17324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6" name="object 3686"/>
          <p:cNvSpPr/>
          <p:nvPr/>
        </p:nvSpPr>
        <p:spPr>
          <a:xfrm>
            <a:off x="7377125" y="453691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7" name="object 3687"/>
          <p:cNvSpPr/>
          <p:nvPr/>
        </p:nvSpPr>
        <p:spPr>
          <a:xfrm>
            <a:off x="5703358" y="453691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8" name="object 3688"/>
          <p:cNvSpPr txBox="1"/>
          <p:nvPr/>
        </p:nvSpPr>
        <p:spPr>
          <a:xfrm>
            <a:off x="6453669" y="4451883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89" name="object 3689"/>
          <p:cNvSpPr/>
          <p:nvPr/>
        </p:nvSpPr>
        <p:spPr>
          <a:xfrm>
            <a:off x="1924731" y="4347679"/>
            <a:ext cx="0" cy="139065"/>
          </a:xfrm>
          <a:custGeom>
            <a:avLst/>
            <a:gdLst/>
            <a:ahLst/>
            <a:cxnLst/>
            <a:rect l="l" t="t" r="r" b="b"/>
            <a:pathLst>
              <a:path w="0" h="139064">
                <a:moveTo>
                  <a:pt x="0" y="0"/>
                </a:moveTo>
                <a:lnTo>
                  <a:pt x="0" y="1386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0" name="object 3690"/>
          <p:cNvSpPr/>
          <p:nvPr/>
        </p:nvSpPr>
        <p:spPr>
          <a:xfrm>
            <a:off x="3528674" y="4347679"/>
            <a:ext cx="0" cy="139065"/>
          </a:xfrm>
          <a:custGeom>
            <a:avLst/>
            <a:gdLst/>
            <a:ahLst/>
            <a:cxnLst/>
            <a:rect l="l" t="t" r="r" b="b"/>
            <a:pathLst>
              <a:path w="0" h="139064">
                <a:moveTo>
                  <a:pt x="0" y="0"/>
                </a:moveTo>
                <a:lnTo>
                  <a:pt x="0" y="1386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1" name="object 3691"/>
          <p:cNvSpPr/>
          <p:nvPr/>
        </p:nvSpPr>
        <p:spPr>
          <a:xfrm>
            <a:off x="1894372" y="4455958"/>
            <a:ext cx="1663700" cy="0"/>
          </a:xfrm>
          <a:custGeom>
            <a:avLst/>
            <a:gdLst/>
            <a:ahLst/>
            <a:cxnLst/>
            <a:rect l="l" t="t" r="r" b="b"/>
            <a:pathLst>
              <a:path w="1663700" h="0">
                <a:moveTo>
                  <a:pt x="0" y="0"/>
                </a:moveTo>
                <a:lnTo>
                  <a:pt x="16636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2" name="object 3692"/>
          <p:cNvSpPr/>
          <p:nvPr/>
        </p:nvSpPr>
        <p:spPr>
          <a:xfrm>
            <a:off x="1900444" y="443167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3" name="object 3693"/>
          <p:cNvSpPr/>
          <p:nvPr/>
        </p:nvSpPr>
        <p:spPr>
          <a:xfrm>
            <a:off x="3504387" y="443167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4" name="object 3694"/>
          <p:cNvSpPr txBox="1"/>
          <p:nvPr/>
        </p:nvSpPr>
        <p:spPr>
          <a:xfrm>
            <a:off x="2626469" y="4347652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6710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95" name="object 3695"/>
          <p:cNvSpPr/>
          <p:nvPr/>
        </p:nvSpPr>
        <p:spPr>
          <a:xfrm>
            <a:off x="3564092" y="3887242"/>
            <a:ext cx="182245" cy="0"/>
          </a:xfrm>
          <a:custGeom>
            <a:avLst/>
            <a:gdLst/>
            <a:ahLst/>
            <a:cxnLst/>
            <a:rect l="l" t="t" r="r" b="b"/>
            <a:pathLst>
              <a:path w="182245" h="0">
                <a:moveTo>
                  <a:pt x="0" y="0"/>
                </a:moveTo>
                <a:lnTo>
                  <a:pt x="1821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6" name="object 3696"/>
          <p:cNvSpPr/>
          <p:nvPr/>
        </p:nvSpPr>
        <p:spPr>
          <a:xfrm>
            <a:off x="3564092" y="4312261"/>
            <a:ext cx="182245" cy="0"/>
          </a:xfrm>
          <a:custGeom>
            <a:avLst/>
            <a:gdLst/>
            <a:ahLst/>
            <a:cxnLst/>
            <a:rect l="l" t="t" r="r" b="b"/>
            <a:pathLst>
              <a:path w="182245" h="0">
                <a:moveTo>
                  <a:pt x="0" y="0"/>
                </a:moveTo>
                <a:lnTo>
                  <a:pt x="1821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7" name="object 3697"/>
          <p:cNvSpPr/>
          <p:nvPr/>
        </p:nvSpPr>
        <p:spPr>
          <a:xfrm>
            <a:off x="3715885" y="3856883"/>
            <a:ext cx="0" cy="974090"/>
          </a:xfrm>
          <a:custGeom>
            <a:avLst/>
            <a:gdLst/>
            <a:ahLst/>
            <a:cxnLst/>
            <a:rect l="l" t="t" r="r" b="b"/>
            <a:pathLst>
              <a:path w="0" h="974089">
                <a:moveTo>
                  <a:pt x="0" y="0"/>
                </a:moveTo>
                <a:lnTo>
                  <a:pt x="0" y="9734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8" name="object 3698"/>
          <p:cNvSpPr/>
          <p:nvPr/>
        </p:nvSpPr>
        <p:spPr>
          <a:xfrm>
            <a:off x="3692610" y="386295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9" name="object 3699"/>
          <p:cNvSpPr/>
          <p:nvPr/>
        </p:nvSpPr>
        <p:spPr>
          <a:xfrm>
            <a:off x="3692610" y="428797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0" name="object 3700"/>
          <p:cNvSpPr txBox="1"/>
          <p:nvPr/>
        </p:nvSpPr>
        <p:spPr>
          <a:xfrm>
            <a:off x="3607578" y="4017358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1780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01" name="object 3701"/>
          <p:cNvSpPr/>
          <p:nvPr/>
        </p:nvSpPr>
        <p:spPr>
          <a:xfrm>
            <a:off x="3692610" y="428797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2" name="object 3702"/>
          <p:cNvSpPr/>
          <p:nvPr/>
        </p:nvSpPr>
        <p:spPr>
          <a:xfrm>
            <a:off x="3692610" y="477674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3" name="object 3703"/>
          <p:cNvSpPr txBox="1"/>
          <p:nvPr/>
        </p:nvSpPr>
        <p:spPr>
          <a:xfrm>
            <a:off x="3608590" y="4463348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2050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04" name="object 3704"/>
          <p:cNvSpPr/>
          <p:nvPr/>
        </p:nvSpPr>
        <p:spPr>
          <a:xfrm>
            <a:off x="4818912" y="2316693"/>
            <a:ext cx="0" cy="169545"/>
          </a:xfrm>
          <a:custGeom>
            <a:avLst/>
            <a:gdLst/>
            <a:ahLst/>
            <a:cxnLst/>
            <a:rect l="l" t="t" r="r" b="b"/>
            <a:pathLst>
              <a:path w="0" h="169544">
                <a:moveTo>
                  <a:pt x="0" y="0"/>
                </a:moveTo>
                <a:lnTo>
                  <a:pt x="0" y="1689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5" name="object 3705"/>
          <p:cNvSpPr/>
          <p:nvPr/>
        </p:nvSpPr>
        <p:spPr>
          <a:xfrm>
            <a:off x="5774194" y="2316693"/>
            <a:ext cx="0" cy="169545"/>
          </a:xfrm>
          <a:custGeom>
            <a:avLst/>
            <a:gdLst/>
            <a:ahLst/>
            <a:cxnLst/>
            <a:rect l="l" t="t" r="r" b="b"/>
            <a:pathLst>
              <a:path w="0" h="169544">
                <a:moveTo>
                  <a:pt x="0" y="0"/>
                </a:moveTo>
                <a:lnTo>
                  <a:pt x="0" y="1689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6" name="object 3706"/>
          <p:cNvSpPr/>
          <p:nvPr/>
        </p:nvSpPr>
        <p:spPr>
          <a:xfrm>
            <a:off x="4491040" y="2455330"/>
            <a:ext cx="1313815" cy="0"/>
          </a:xfrm>
          <a:custGeom>
            <a:avLst/>
            <a:gdLst/>
            <a:ahLst/>
            <a:cxnLst/>
            <a:rect l="l" t="t" r="r" b="b"/>
            <a:pathLst>
              <a:path w="1313814" h="0">
                <a:moveTo>
                  <a:pt x="0" y="0"/>
                </a:moveTo>
                <a:lnTo>
                  <a:pt x="13135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7" name="object 3707"/>
          <p:cNvSpPr/>
          <p:nvPr/>
        </p:nvSpPr>
        <p:spPr>
          <a:xfrm>
            <a:off x="4794625" y="24320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8" name="object 3708"/>
          <p:cNvSpPr/>
          <p:nvPr/>
        </p:nvSpPr>
        <p:spPr>
          <a:xfrm>
            <a:off x="5750919" y="24320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9" name="object 3709"/>
          <p:cNvSpPr txBox="1"/>
          <p:nvPr/>
        </p:nvSpPr>
        <p:spPr>
          <a:xfrm>
            <a:off x="5186705" y="2348036"/>
            <a:ext cx="20510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10" name="object 3710"/>
          <p:cNvSpPr/>
          <p:nvPr/>
        </p:nvSpPr>
        <p:spPr>
          <a:xfrm>
            <a:off x="4794625" y="24320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1" name="object 3711"/>
          <p:cNvSpPr/>
          <p:nvPr/>
        </p:nvSpPr>
        <p:spPr>
          <a:xfrm>
            <a:off x="4497111" y="24320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2" name="object 3712"/>
          <p:cNvSpPr txBox="1"/>
          <p:nvPr/>
        </p:nvSpPr>
        <p:spPr>
          <a:xfrm>
            <a:off x="4561320" y="2348036"/>
            <a:ext cx="1924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13" name="object 3713"/>
          <p:cNvSpPr/>
          <p:nvPr/>
        </p:nvSpPr>
        <p:spPr>
          <a:xfrm>
            <a:off x="5810624" y="1876494"/>
            <a:ext cx="197485" cy="0"/>
          </a:xfrm>
          <a:custGeom>
            <a:avLst/>
            <a:gdLst/>
            <a:ahLst/>
            <a:cxnLst/>
            <a:rect l="l" t="t" r="r" b="b"/>
            <a:pathLst>
              <a:path w="197485" h="0">
                <a:moveTo>
                  <a:pt x="0" y="0"/>
                </a:moveTo>
                <a:lnTo>
                  <a:pt x="1973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4" name="object 3714"/>
          <p:cNvSpPr/>
          <p:nvPr/>
        </p:nvSpPr>
        <p:spPr>
          <a:xfrm>
            <a:off x="5810624" y="2280263"/>
            <a:ext cx="197485" cy="0"/>
          </a:xfrm>
          <a:custGeom>
            <a:avLst/>
            <a:gdLst/>
            <a:ahLst/>
            <a:cxnLst/>
            <a:rect l="l" t="t" r="r" b="b"/>
            <a:pathLst>
              <a:path w="197485" h="0">
                <a:moveTo>
                  <a:pt x="0" y="0"/>
                </a:moveTo>
                <a:lnTo>
                  <a:pt x="1973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5" name="object 3715"/>
          <p:cNvSpPr/>
          <p:nvPr/>
        </p:nvSpPr>
        <p:spPr>
          <a:xfrm>
            <a:off x="5978608" y="1405937"/>
            <a:ext cx="0" cy="904875"/>
          </a:xfrm>
          <a:custGeom>
            <a:avLst/>
            <a:gdLst/>
            <a:ahLst/>
            <a:cxnLst/>
            <a:rect l="l" t="t" r="r" b="b"/>
            <a:pathLst>
              <a:path w="0" h="904875">
                <a:moveTo>
                  <a:pt x="0" y="0"/>
                </a:moveTo>
                <a:lnTo>
                  <a:pt x="0" y="9046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6" name="object 3716"/>
          <p:cNvSpPr/>
          <p:nvPr/>
        </p:nvSpPr>
        <p:spPr>
          <a:xfrm>
            <a:off x="5954321" y="185321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7" name="object 3717"/>
          <p:cNvSpPr/>
          <p:nvPr/>
        </p:nvSpPr>
        <p:spPr>
          <a:xfrm>
            <a:off x="5954321" y="225698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8" name="object 3718"/>
          <p:cNvSpPr txBox="1"/>
          <p:nvPr/>
        </p:nvSpPr>
        <p:spPr>
          <a:xfrm>
            <a:off x="5870301" y="1996491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19" name="object 3719"/>
          <p:cNvSpPr/>
          <p:nvPr/>
        </p:nvSpPr>
        <p:spPr>
          <a:xfrm>
            <a:off x="5954321" y="185321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0" name="object 3720"/>
          <p:cNvSpPr/>
          <p:nvPr/>
        </p:nvSpPr>
        <p:spPr>
          <a:xfrm>
            <a:off x="5954321" y="141099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1" name="object 3721"/>
          <p:cNvSpPr txBox="1"/>
          <p:nvPr/>
        </p:nvSpPr>
        <p:spPr>
          <a:xfrm>
            <a:off x="5870301" y="1572343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1845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22" name="object 3722"/>
          <p:cNvSpPr/>
          <p:nvPr/>
        </p:nvSpPr>
        <p:spPr>
          <a:xfrm>
            <a:off x="9146016" y="2555514"/>
            <a:ext cx="0" cy="122555"/>
          </a:xfrm>
          <a:custGeom>
            <a:avLst/>
            <a:gdLst/>
            <a:ahLst/>
            <a:cxnLst/>
            <a:rect l="l" t="t" r="r" b="b"/>
            <a:pathLst>
              <a:path w="0" h="122555">
                <a:moveTo>
                  <a:pt x="0" y="0"/>
                </a:moveTo>
                <a:lnTo>
                  <a:pt x="0" y="1224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3" name="object 3723"/>
          <p:cNvSpPr/>
          <p:nvPr/>
        </p:nvSpPr>
        <p:spPr>
          <a:xfrm>
            <a:off x="8825227" y="2648613"/>
            <a:ext cx="351155" cy="0"/>
          </a:xfrm>
          <a:custGeom>
            <a:avLst/>
            <a:gdLst/>
            <a:ahLst/>
            <a:cxnLst/>
            <a:rect l="l" t="t" r="r" b="b"/>
            <a:pathLst>
              <a:path w="351154" h="0">
                <a:moveTo>
                  <a:pt x="351147" y="0"/>
                </a:moveTo>
                <a:lnTo>
                  <a:pt x="22566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4" name="object 3724"/>
          <p:cNvSpPr/>
          <p:nvPr/>
        </p:nvSpPr>
        <p:spPr>
          <a:xfrm>
            <a:off x="9121729" y="262432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5" name="object 3725"/>
          <p:cNvSpPr/>
          <p:nvPr/>
        </p:nvSpPr>
        <p:spPr>
          <a:xfrm>
            <a:off x="9026606" y="26243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6" name="object 3726"/>
          <p:cNvSpPr txBox="1"/>
          <p:nvPr/>
        </p:nvSpPr>
        <p:spPr>
          <a:xfrm>
            <a:off x="8825682" y="2540307"/>
            <a:ext cx="1619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27" name="object 3727"/>
          <p:cNvSpPr/>
          <p:nvPr/>
        </p:nvSpPr>
        <p:spPr>
          <a:xfrm>
            <a:off x="8715936" y="1659937"/>
            <a:ext cx="0" cy="125730"/>
          </a:xfrm>
          <a:custGeom>
            <a:avLst/>
            <a:gdLst/>
            <a:ahLst/>
            <a:cxnLst/>
            <a:rect l="l" t="t" r="r" b="b"/>
            <a:pathLst>
              <a:path w="0" h="125730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8" name="object 3728"/>
          <p:cNvSpPr/>
          <p:nvPr/>
        </p:nvSpPr>
        <p:spPr>
          <a:xfrm>
            <a:off x="9146016" y="1659937"/>
            <a:ext cx="0" cy="125730"/>
          </a:xfrm>
          <a:custGeom>
            <a:avLst/>
            <a:gdLst/>
            <a:ahLst/>
            <a:cxnLst/>
            <a:rect l="l" t="t" r="r" b="b"/>
            <a:pathLst>
              <a:path w="0" h="125730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9" name="object 3729"/>
          <p:cNvSpPr/>
          <p:nvPr/>
        </p:nvSpPr>
        <p:spPr>
          <a:xfrm>
            <a:off x="8685578" y="1690295"/>
            <a:ext cx="490855" cy="0"/>
          </a:xfrm>
          <a:custGeom>
            <a:avLst/>
            <a:gdLst/>
            <a:ahLst/>
            <a:cxnLst/>
            <a:rect l="l" t="t" r="r" b="b"/>
            <a:pathLst>
              <a:path w="490854" h="0">
                <a:moveTo>
                  <a:pt x="0" y="0"/>
                </a:moveTo>
                <a:lnTo>
                  <a:pt x="4907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0" name="object 3730"/>
          <p:cNvSpPr/>
          <p:nvPr/>
        </p:nvSpPr>
        <p:spPr>
          <a:xfrm>
            <a:off x="8691650" y="166600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1" name="object 3731"/>
          <p:cNvSpPr/>
          <p:nvPr/>
        </p:nvSpPr>
        <p:spPr>
          <a:xfrm>
            <a:off x="9121729" y="166600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2" name="object 3732"/>
          <p:cNvSpPr txBox="1"/>
          <p:nvPr/>
        </p:nvSpPr>
        <p:spPr>
          <a:xfrm>
            <a:off x="8826695" y="1581989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33" name="object 3733"/>
          <p:cNvSpPr/>
          <p:nvPr/>
        </p:nvSpPr>
        <p:spPr>
          <a:xfrm>
            <a:off x="8549977" y="1821849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 h="0">
                <a:moveTo>
                  <a:pt x="12952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4" name="object 3734"/>
          <p:cNvSpPr/>
          <p:nvPr/>
        </p:nvSpPr>
        <p:spPr>
          <a:xfrm>
            <a:off x="8549977" y="2519083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 h="0">
                <a:moveTo>
                  <a:pt x="0" y="0"/>
                </a:moveTo>
                <a:lnTo>
                  <a:pt x="1295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5" name="object 3735"/>
          <p:cNvSpPr/>
          <p:nvPr/>
        </p:nvSpPr>
        <p:spPr>
          <a:xfrm>
            <a:off x="8580335" y="1791490"/>
            <a:ext cx="0" cy="1014094"/>
          </a:xfrm>
          <a:custGeom>
            <a:avLst/>
            <a:gdLst/>
            <a:ahLst/>
            <a:cxnLst/>
            <a:rect l="l" t="t" r="r" b="b"/>
            <a:pathLst>
              <a:path w="0" h="1014094">
                <a:moveTo>
                  <a:pt x="0" y="0"/>
                </a:moveTo>
                <a:lnTo>
                  <a:pt x="0" y="10139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6" name="object 3736"/>
          <p:cNvSpPr/>
          <p:nvPr/>
        </p:nvSpPr>
        <p:spPr>
          <a:xfrm>
            <a:off x="8556049" y="179756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7" name="object 3737"/>
          <p:cNvSpPr/>
          <p:nvPr/>
        </p:nvSpPr>
        <p:spPr>
          <a:xfrm>
            <a:off x="8556049" y="249580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8" name="object 3738"/>
          <p:cNvSpPr txBox="1"/>
          <p:nvPr/>
        </p:nvSpPr>
        <p:spPr>
          <a:xfrm>
            <a:off x="8472028" y="2077167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2920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39" name="object 3739"/>
          <p:cNvSpPr/>
          <p:nvPr/>
        </p:nvSpPr>
        <p:spPr>
          <a:xfrm>
            <a:off x="8556049" y="249580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0" name="object 3740"/>
          <p:cNvSpPr/>
          <p:nvPr/>
        </p:nvSpPr>
        <p:spPr>
          <a:xfrm>
            <a:off x="8556049" y="275082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1" name="object 3741"/>
          <p:cNvSpPr txBox="1"/>
          <p:nvPr/>
        </p:nvSpPr>
        <p:spPr>
          <a:xfrm>
            <a:off x="8471016" y="2565208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1070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42" name="object 3742"/>
          <p:cNvSpPr txBox="1"/>
          <p:nvPr/>
        </p:nvSpPr>
        <p:spPr>
          <a:xfrm>
            <a:off x="18775188" y="13889341"/>
            <a:ext cx="1010919" cy="3270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11454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кафедра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Геотехніки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dirty="0" sz="850" spc="10" i="1">
                <a:latin typeface="ISOCPEUR"/>
                <a:cs typeface="ISOCPEUR"/>
              </a:rPr>
              <a:t>Формат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A1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743" name="object 3743"/>
          <p:cNvSpPr txBox="1"/>
          <p:nvPr/>
        </p:nvSpPr>
        <p:spPr>
          <a:xfrm>
            <a:off x="17141899" y="13938927"/>
            <a:ext cx="16148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грунтоцементних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рівні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-3,00</a:t>
            </a:r>
            <a:r>
              <a:rPr dirty="0" sz="700" spc="35" i="1">
                <a:latin typeface="ISOCPEUR"/>
                <a:cs typeface="ISOCPEUR"/>
              </a:rPr>
              <a:t>0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44" name="object 3744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За</a:t>
            </a:r>
            <a:r>
              <a:rPr dirty="0" spc="20">
                <a:latin typeface="ISOCPEUR"/>
                <a:cs typeface="ISOCPEUR"/>
              </a:rPr>
              <a:t>в</a:t>
            </a:r>
            <a:r>
              <a:rPr dirty="0" spc="5">
                <a:latin typeface="ISOCPEUR"/>
                <a:cs typeface="ISOCPEUR"/>
              </a:rPr>
              <a:t>.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ка</a:t>
            </a:r>
            <a:r>
              <a:rPr dirty="0" spc="20">
                <a:latin typeface="ISOCPEUR"/>
                <a:cs typeface="ISOCPEUR"/>
              </a:rPr>
              <a:t>ф</a:t>
            </a:r>
            <a:r>
              <a:rPr dirty="0" spc="5">
                <a:latin typeface="ISOCPEUR"/>
                <a:cs typeface="ISOCPEUR"/>
              </a:rPr>
              <a:t>.</a:t>
            </a:r>
          </a:p>
        </p:txBody>
      </p:sp>
      <p:graphicFrame>
        <p:nvGraphicFramePr>
          <p:cNvPr id="1699" name="object 1699"/>
          <p:cNvGraphicFramePr>
            <a:graphicFrameLocks noGrp="1"/>
          </p:cNvGraphicFramePr>
          <p:nvPr/>
        </p:nvGraphicFramePr>
        <p:xfrm>
          <a:off x="13409367" y="311005"/>
          <a:ext cx="1912620" cy="11982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9832"/>
                <a:gridCol w="176079"/>
                <a:gridCol w="1353990"/>
                <a:gridCol w="142685"/>
              </a:tblGrid>
              <a:tr h="238819">
                <a:tc>
                  <a:txBody>
                    <a:bodyPr/>
                    <a:lstStyle/>
                    <a:p>
                      <a:pPr marL="4127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По</a:t>
                      </a:r>
                      <a:r>
                        <a:rPr dirty="0" sz="700" spc="20" i="1">
                          <a:latin typeface="ISOCPEUR"/>
                          <a:cs typeface="ISOCPEUR"/>
                        </a:rPr>
                        <a:t>з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.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3">
                  <a:txBody>
                    <a:bodyPr/>
                    <a:lstStyle/>
                    <a:p>
                      <a:pPr algn="ctr" marR="63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Ескіз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573776">
                <a:tc>
                  <a:txBody>
                    <a:bodyPr/>
                    <a:lstStyle/>
                    <a:p>
                      <a:pPr marL="2476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ОС</a:t>
                      </a:r>
                      <a:r>
                        <a:rPr dirty="0" sz="700" spc="20" i="1">
                          <a:latin typeface="ISOCPEUR"/>
                          <a:cs typeface="ISOCPEUR"/>
                        </a:rPr>
                        <a:t>п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 marL="67945">
                        <a:lnSpc>
                          <a:spcPct val="100000"/>
                        </a:lnSpc>
                      </a:pPr>
                      <a:r>
                        <a:rPr dirty="0" sz="600" i="1">
                          <a:latin typeface="ISOCPEUR"/>
                          <a:cs typeface="ISOCPEUR"/>
                        </a:rPr>
                        <a:t>110</a:t>
                      </a:r>
                      <a:endParaRPr sz="600">
                        <a:latin typeface="ISOCPEUR"/>
                        <a:cs typeface="ISOCPEUR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346075">
                        <a:lnSpc>
                          <a:spcPct val="100000"/>
                        </a:lnSpc>
                      </a:pPr>
                      <a:r>
                        <a:rPr dirty="0" sz="600" i="1">
                          <a:latin typeface="ISOCPEUR"/>
                          <a:cs typeface="ISOCPEUR"/>
                        </a:rPr>
                        <a:t>110</a:t>
                      </a:r>
                      <a:endParaRPr sz="600">
                        <a:latin typeface="ISOCPEUR"/>
                        <a:cs typeface="ISOCPEUR"/>
                      </a:endParaRPr>
                    </a:p>
                  </a:txBody>
                  <a:tcPr marL="0" marR="0" marB="0" marT="0" vert="vert27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60900">
                <a:tc rowSpan="2"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ОС</a:t>
                      </a:r>
                      <a:r>
                        <a:rPr dirty="0" sz="700" spc="20" i="1">
                          <a:latin typeface="ISOCPEUR"/>
                          <a:cs typeface="ISOCPEUR"/>
                        </a:rPr>
                        <a:t>п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31750">
                        <a:lnSpc>
                          <a:spcPct val="100000"/>
                        </a:lnSpc>
                      </a:pPr>
                      <a:r>
                        <a:rPr dirty="0" sz="1000" i="1">
                          <a:latin typeface="ISOCPEUR"/>
                          <a:cs typeface="ISOCPEUR"/>
                        </a:rPr>
                        <a:t>1200</a:t>
                      </a:r>
                      <a:endParaRPr sz="10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10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221616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dirty="0" sz="1000" i="1">
                          <a:latin typeface="ISOCPEUR"/>
                          <a:cs typeface="ISOCPEUR"/>
                        </a:rPr>
                        <a:t>1</a:t>
                      </a:r>
                      <a:endParaRPr sz="1000">
                        <a:latin typeface="ISOCPEUR"/>
                        <a:cs typeface="ISOCPEUR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r">
                        <a:lnSpc>
                          <a:spcPts val="1185"/>
                        </a:lnSpc>
                        <a:spcBef>
                          <a:spcPts val="585"/>
                        </a:spcBef>
                      </a:pPr>
                      <a:r>
                        <a:rPr dirty="0" sz="1000" i="1">
                          <a:latin typeface="ISOCPEUR"/>
                          <a:cs typeface="ISOCPEUR"/>
                        </a:rPr>
                        <a:t>1</a:t>
                      </a:r>
                      <a:endParaRPr sz="1000">
                        <a:latin typeface="ISOCPEUR"/>
                        <a:cs typeface="ISOCPEUR"/>
                      </a:endParaRPr>
                    </a:p>
                  </a:txBody>
                  <a:tcPr marL="0" marR="0" marB="0" marT="0" vert="vert27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1709" name="object 1709"/>
          <p:cNvGraphicFramePr>
            <a:graphicFrameLocks noGrp="1"/>
          </p:cNvGraphicFramePr>
          <p:nvPr/>
        </p:nvGraphicFramePr>
        <p:xfrm>
          <a:off x="10053737" y="4408397"/>
          <a:ext cx="5116830" cy="1150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56294"/>
                <a:gridCol w="335967"/>
                <a:gridCol w="477641"/>
                <a:gridCol w="286382"/>
                <a:gridCol w="287394"/>
                <a:gridCol w="286382"/>
                <a:gridCol w="287394"/>
                <a:gridCol w="477641"/>
                <a:gridCol w="287394"/>
                <a:gridCol w="477641"/>
                <a:gridCol w="478652"/>
                <a:gridCol w="477641"/>
              </a:tblGrid>
              <a:tr h="191258">
                <a:tc rowSpan="5">
                  <a:txBody>
                    <a:bodyPr/>
                    <a:lstStyle/>
                    <a:p>
                      <a:pPr marL="280035" marR="284480" indent="73660">
                        <a:lnSpc>
                          <a:spcPts val="78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Марки елементів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10">
                  <a:txBody>
                    <a:bodyPr/>
                    <a:lstStyle/>
                    <a:p>
                      <a:pPr algn="ctr" marR="825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Вироби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арматурні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5">
                  <a:txBody>
                    <a:bodyPr/>
                    <a:lstStyle/>
                    <a:p>
                      <a:pPr marL="86995" marR="92075" indent="17145">
                        <a:lnSpc>
                          <a:spcPts val="78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Всього витрат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</a:tr>
              <a:tr h="19125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7">
                  <a:txBody>
                    <a:bodyPr/>
                    <a:lstStyle/>
                    <a:p>
                      <a:pPr algn="ctr" marR="444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Арматура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класу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4"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Всього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</a:tr>
              <a:tr h="19125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2">
                  <a:txBody>
                    <a:bodyPr/>
                    <a:lstStyle/>
                    <a:p>
                      <a:pPr marL="26797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5">
                  <a:txBody>
                    <a:bodyPr/>
                    <a:lstStyle/>
                    <a:p>
                      <a:pPr algn="ctr" marR="762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24447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</a:tr>
              <a:tr h="19125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2"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5">
                  <a:txBody>
                    <a:bodyPr/>
                    <a:lstStyle/>
                    <a:p>
                      <a:pPr marL="51244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</a:tr>
              <a:tr h="19125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Всього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ø20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ø25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Всього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Всього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</a:tr>
              <a:tr h="191258">
                <a:tc>
                  <a:txBody>
                    <a:bodyPr/>
                    <a:lstStyle/>
                    <a:p>
                      <a:pPr marL="2222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Плита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монолітна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Ф</a:t>
                      </a:r>
                      <a:r>
                        <a:rPr dirty="0" sz="700" spc="30" i="1">
                          <a:latin typeface="ISOCPEUR"/>
                          <a:cs typeface="ISOCPEUR"/>
                        </a:rPr>
                        <a:t>м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-1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444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20291,85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20291,85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413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517,32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4508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61,34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97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439,24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1824,81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795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2842,7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1273,49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1273,49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24408,04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24408,04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372"/>
            <a:ext cx="20102830" cy="14197965"/>
          </a:xfrm>
          <a:custGeom>
            <a:avLst/>
            <a:gdLst/>
            <a:ahLst/>
            <a:cxnLst/>
            <a:rect l="l" t="t" r="r" b="b"/>
            <a:pathLst>
              <a:path w="20102830" h="14197965">
                <a:moveTo>
                  <a:pt x="0" y="14197677"/>
                </a:moveTo>
                <a:lnTo>
                  <a:pt x="20102413" y="14197677"/>
                </a:lnTo>
                <a:lnTo>
                  <a:pt x="20102413" y="0"/>
                </a:lnTo>
                <a:lnTo>
                  <a:pt x="0" y="0"/>
                </a:lnTo>
                <a:lnTo>
                  <a:pt x="0" y="1419767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77641" y="122783"/>
            <a:ext cx="19505930" cy="13959205"/>
          </a:xfrm>
          <a:custGeom>
            <a:avLst/>
            <a:gdLst/>
            <a:ahLst/>
            <a:cxnLst/>
            <a:rect l="l" t="t" r="r" b="b"/>
            <a:pathLst>
              <a:path w="19505930" h="13959205">
                <a:moveTo>
                  <a:pt x="0" y="13958857"/>
                </a:moveTo>
                <a:lnTo>
                  <a:pt x="19505362" y="13958857"/>
                </a:lnTo>
                <a:lnTo>
                  <a:pt x="19505362" y="0"/>
                </a:lnTo>
                <a:lnTo>
                  <a:pt x="0" y="0"/>
                </a:lnTo>
                <a:lnTo>
                  <a:pt x="0" y="13958857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243852" y="12118544"/>
            <a:ext cx="118110" cy="4762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За</a:t>
            </a:r>
            <a:r>
              <a:rPr dirty="0" sz="700" spc="30" i="1">
                <a:latin typeface="ISOCPEUR"/>
                <a:cs typeface="ISOCPEUR"/>
              </a:rPr>
              <a:t>м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43852" y="12784063"/>
            <a:ext cx="118110" cy="5695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0" i="1">
                <a:latin typeface="ISOCPEUR"/>
                <a:cs typeface="ISOCPEUR"/>
              </a:rPr>
              <a:t>П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дпис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43852" y="13573768"/>
            <a:ext cx="118110" cy="4216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о</a:t>
            </a:r>
            <a:r>
              <a:rPr dirty="0" sz="700" spc="65" i="1">
                <a:latin typeface="ISOCPEUR"/>
                <a:cs typeface="ISOCPEUR"/>
              </a:rPr>
              <a:t>б</a:t>
            </a:r>
            <a:r>
              <a:rPr dirty="0" sz="700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0" y="12050653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38820" y="12647705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38820" y="1348458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38820" y="12050653"/>
            <a:ext cx="239395" cy="2031364"/>
          </a:xfrm>
          <a:custGeom>
            <a:avLst/>
            <a:gdLst/>
            <a:ahLst/>
            <a:cxnLst/>
            <a:rect l="l" t="t" r="r" b="b"/>
            <a:pathLst>
              <a:path w="239395" h="2031365">
                <a:moveTo>
                  <a:pt x="0" y="0"/>
                </a:moveTo>
                <a:lnTo>
                  <a:pt x="0" y="2030986"/>
                </a:lnTo>
                <a:lnTo>
                  <a:pt x="238820" y="2030986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58230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77641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031" y="11050973"/>
            <a:ext cx="118110" cy="4540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Погоджен</a:t>
            </a:r>
            <a:r>
              <a:rPr dirty="0" sz="700" spc="10" i="1">
                <a:latin typeface="ISOCPEUR"/>
                <a:cs typeface="ISOCPEUR"/>
              </a:rPr>
              <a:t>о</a:t>
            </a:r>
            <a:r>
              <a:rPr dirty="0" sz="700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0" y="10496296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19410" y="10735116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19410" y="1109436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19410" y="1157200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1941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3882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17513286" y="12816478"/>
            <a:ext cx="20701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АТЕСТАЦІЙНА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МАГІСТЕРСЬКА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РОБОТА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7157634" y="13019090"/>
            <a:ext cx="2789949" cy="3329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15606768" y="13241692"/>
            <a:ext cx="646430" cy="12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80" i="1">
                <a:latin typeface="ISOCPEUR"/>
                <a:cs typeface="ISOCPEUR"/>
              </a:rPr>
              <a:t> </a:t>
            </a:r>
            <a:r>
              <a:rPr dirty="0" sz="700" spc="75" i="1">
                <a:latin typeface="ISOCPEUR"/>
                <a:cs typeface="ISOCPEUR"/>
              </a:rPr>
              <a:t>К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ль</a:t>
            </a:r>
            <a:r>
              <a:rPr dirty="0" sz="700" spc="45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baseline="3968" sz="1050" spc="22" i="1">
                <a:latin typeface="ISOCPEUR"/>
                <a:cs typeface="ISOCPEUR"/>
              </a:rPr>
              <a:t>Ар</a:t>
            </a:r>
            <a:r>
              <a:rPr dirty="0" baseline="3968" sz="1050" spc="60" i="1">
                <a:latin typeface="ISOCPEUR"/>
                <a:cs typeface="ISOCPEUR"/>
              </a:rPr>
              <a:t>к</a:t>
            </a:r>
            <a:r>
              <a:rPr dirty="0" baseline="3968" sz="1050" spc="7" i="1">
                <a:latin typeface="ISOCPEUR"/>
                <a:cs typeface="ISOCPEUR"/>
              </a:rPr>
              <a:t>.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6051572" y="13275115"/>
            <a:ext cx="451330" cy="4229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16586337" y="13250800"/>
            <a:ext cx="2184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5" i="1">
                <a:latin typeface="ISOCPEUR"/>
                <a:cs typeface="ISOCPEUR"/>
              </a:rPr>
              <a:t>П</a:t>
            </a:r>
            <a:r>
              <a:rPr dirty="0" sz="700" spc="8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д</a:t>
            </a:r>
            <a:r>
              <a:rPr dirty="0" sz="700" spc="20" i="1">
                <a:latin typeface="ISOCPEUR"/>
                <a:cs typeface="ISOCPEUR"/>
              </a:rPr>
              <a:t>п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6875755" y="13246752"/>
            <a:ext cx="2362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5553135" y="13361102"/>
            <a:ext cx="3956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Розроби</a:t>
            </a:r>
            <a:r>
              <a:rPr dirty="0" sz="700" spc="20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7206664" y="13461091"/>
            <a:ext cx="148209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Науков</a:t>
            </a:r>
            <a:r>
              <a:rPr dirty="0" sz="1000" spc="15" i="1">
                <a:latin typeface="ISOCPEUR"/>
                <a:cs typeface="ISOCPEUR"/>
              </a:rPr>
              <a:t>о</a:t>
            </a:r>
            <a:r>
              <a:rPr dirty="0" sz="1000" spc="5" i="1">
                <a:latin typeface="ISOCPEUR"/>
                <a:cs typeface="ISOCPEUR"/>
              </a:rPr>
              <a:t>-дослідна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частина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8812631" y="13370210"/>
            <a:ext cx="2959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Ста</a:t>
            </a:r>
            <a:r>
              <a:rPr dirty="0" sz="700" spc="65" i="1">
                <a:latin typeface="ISOCPEUR"/>
                <a:cs typeface="ISOCPEUR"/>
              </a:rPr>
              <a:t>д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9187052" y="13361102"/>
            <a:ext cx="2673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Аркуш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9569569" y="13361102"/>
            <a:ext cx="340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</a:t>
            </a:r>
            <a:r>
              <a:rPr dirty="0" sz="700" spc="40" i="1">
                <a:latin typeface="ISOCPEUR"/>
                <a:cs typeface="ISOCPEUR"/>
              </a:rPr>
              <a:t>ш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5553135" y="13481524"/>
            <a:ext cx="3759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Керівни</a:t>
            </a:r>
            <a:r>
              <a:rPr dirty="0" sz="700" spc="40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8871324" y="13526868"/>
            <a:ext cx="920750" cy="480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  <a:tabLst>
                <a:tab pos="372745" algn="l"/>
                <a:tab pos="791210" algn="l"/>
              </a:tabLst>
            </a:pPr>
            <a:r>
              <a:rPr dirty="0" baseline="2777" sz="1500" spc="15" i="1">
                <a:latin typeface="ISOCPEUR"/>
                <a:cs typeface="ISOCPEUR"/>
              </a:rPr>
              <a:t>ДП</a:t>
            </a:r>
            <a:r>
              <a:rPr dirty="0" baseline="2777" sz="1500" spc="15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13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15</a:t>
            </a:r>
            <a:endParaRPr sz="10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750">
              <a:latin typeface="Times New Roman"/>
              <a:cs typeface="Times New Roman"/>
            </a:endParaRPr>
          </a:p>
          <a:p>
            <a:pPr algn="ctr" marL="107314">
              <a:lnSpc>
                <a:spcPts val="810"/>
              </a:lnSpc>
            </a:pPr>
            <a:r>
              <a:rPr dirty="0" sz="700" spc="15" i="1">
                <a:latin typeface="ISOCPEUR"/>
                <a:cs typeface="ISOCPEUR"/>
              </a:rPr>
              <a:t>КНУБА</a:t>
            </a:r>
            <a:endParaRPr sz="700">
              <a:latin typeface="ISOCPEUR"/>
              <a:cs typeface="ISOCPEUR"/>
            </a:endParaRPr>
          </a:p>
          <a:p>
            <a:pPr algn="ctr" marL="96520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кафедра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Геотехніки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5553135" y="13600935"/>
            <a:ext cx="4057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Консуль</a:t>
            </a:r>
            <a:r>
              <a:rPr dirty="0" sz="700" spc="25" i="1">
                <a:latin typeface="ISOCPEUR"/>
                <a:cs typeface="ISOCPEUR"/>
              </a:rPr>
              <a:t>т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5553135" y="13720345"/>
            <a:ext cx="3892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80" i="1">
                <a:latin typeface="ISOCPEUR"/>
                <a:cs typeface="ISOCPEUR"/>
              </a:rPr>
              <a:t>Н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конт</a:t>
            </a:r>
            <a:r>
              <a:rPr dirty="0" sz="700" spc="20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7372623" y="13790170"/>
            <a:ext cx="1139190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72415" marR="5080" indent="-260350">
              <a:lnSpc>
                <a:spcPts val="780"/>
              </a:lnSpc>
            </a:pPr>
            <a:r>
              <a:rPr dirty="0" sz="700" spc="10" i="1">
                <a:latin typeface="ISOCPEUR"/>
                <a:cs typeface="ISOCPEUR"/>
              </a:rPr>
              <a:t>Способи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підвищення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міцності</a:t>
            </a:r>
            <a:r>
              <a:rPr dirty="0" sz="700" spc="10" i="1">
                <a:latin typeface="ISOCPEUR"/>
                <a:cs typeface="ISOCPEUR"/>
              </a:rPr>
              <a:t> грунтоцементу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6051572" y="13992587"/>
            <a:ext cx="405792" cy="5970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5560775" y="12767115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5560775" y="1288652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5560775" y="13005936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5560775" y="1312635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5560775" y="1324576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5560775" y="1336517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5560775" y="1348458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8787888" y="13484589"/>
            <a:ext cx="1195705" cy="0"/>
          </a:xfrm>
          <a:custGeom>
            <a:avLst/>
            <a:gdLst/>
            <a:ahLst/>
            <a:cxnLst/>
            <a:rect l="l" t="t" r="r" b="b"/>
            <a:pathLst>
              <a:path w="1195705" h="0">
                <a:moveTo>
                  <a:pt x="0" y="0"/>
                </a:moveTo>
                <a:lnTo>
                  <a:pt x="1195114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5560775" y="1360399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5560775" y="1372340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5560775" y="13842820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5560775" y="1396222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5560775" y="12767115"/>
            <a:ext cx="4422775" cy="1315085"/>
          </a:xfrm>
          <a:custGeom>
            <a:avLst/>
            <a:gdLst/>
            <a:ahLst/>
            <a:cxnLst/>
            <a:rect l="l" t="t" r="r" b="b"/>
            <a:pathLst>
              <a:path w="4422775" h="1315084">
                <a:moveTo>
                  <a:pt x="0" y="0"/>
                </a:moveTo>
                <a:lnTo>
                  <a:pt x="0" y="1314524"/>
                </a:lnTo>
                <a:lnTo>
                  <a:pt x="4422227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580060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6039428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627824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6517070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6876312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711513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8787888" y="13365178"/>
            <a:ext cx="0" cy="716915"/>
          </a:xfrm>
          <a:custGeom>
            <a:avLst/>
            <a:gdLst/>
            <a:ahLst/>
            <a:cxnLst/>
            <a:rect l="l" t="t" r="r" b="b"/>
            <a:pathLst>
              <a:path w="0" h="716915">
                <a:moveTo>
                  <a:pt x="0" y="0"/>
                </a:moveTo>
                <a:lnTo>
                  <a:pt x="0" y="716461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914713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950536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998300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813608" y="1081101"/>
            <a:ext cx="5568768" cy="400631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 txBox="1"/>
          <p:nvPr/>
        </p:nvSpPr>
        <p:spPr>
          <a:xfrm>
            <a:off x="920319" y="355547"/>
            <a:ext cx="5732780" cy="780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080">
              <a:lnSpc>
                <a:spcPts val="2200"/>
              </a:lnSpc>
            </a:pPr>
            <a:r>
              <a:rPr dirty="0" sz="2200" spc="-15" i="1">
                <a:latin typeface="ISOCPEUR"/>
                <a:cs typeface="ISOCPEUR"/>
              </a:rPr>
              <a:t>Залежність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міцності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грунтоцементу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від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терміну</a:t>
            </a:r>
            <a:r>
              <a:rPr dirty="0" sz="2200" spc="-15" i="1">
                <a:latin typeface="ISOCPEUR"/>
                <a:cs typeface="ISOCPEUR"/>
              </a:rPr>
              <a:t> тужавіння</a:t>
            </a:r>
            <a:endParaRPr sz="2200">
              <a:latin typeface="ISOCPEUR"/>
              <a:cs typeface="ISOCPEUR"/>
            </a:endParaRPr>
          </a:p>
          <a:p>
            <a:pPr algn="ctr" marR="635">
              <a:lnSpc>
                <a:spcPts val="1570"/>
              </a:lnSpc>
            </a:pPr>
            <a:r>
              <a:rPr dirty="0" sz="1450" i="1">
                <a:latin typeface="ISOCPEUR"/>
                <a:cs typeface="ISOCPEUR"/>
              </a:rPr>
              <a:t>1-зразки куб</a:t>
            </a:r>
            <a:r>
              <a:rPr dirty="0" sz="1450" spc="70" i="1">
                <a:latin typeface="ISOCPEUR"/>
                <a:cs typeface="ISOCPEUR"/>
              </a:rPr>
              <a:t>и</a:t>
            </a:r>
            <a:r>
              <a:rPr dirty="0" sz="1450" i="1">
                <a:latin typeface="ISOCPEUR"/>
                <a:cs typeface="ISOCPEUR"/>
              </a:rPr>
              <a:t>; 2</a:t>
            </a:r>
            <a:r>
              <a:rPr dirty="0" sz="1450" spc="-5" i="1">
                <a:latin typeface="ISOCPEUR"/>
                <a:cs typeface="ISOCPEUR"/>
              </a:rPr>
              <a:t>-</a:t>
            </a:r>
            <a:r>
              <a:rPr dirty="0" sz="1450" i="1">
                <a:latin typeface="ISOCPEUR"/>
                <a:cs typeface="ISOCPEUR"/>
              </a:rPr>
              <a:t>зразки циліндри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6885771" y="365667"/>
            <a:ext cx="5992495" cy="7804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080">
              <a:lnSpc>
                <a:spcPts val="2200"/>
              </a:lnSpc>
            </a:pPr>
            <a:r>
              <a:rPr dirty="0" sz="2200" spc="-15" i="1">
                <a:latin typeface="ISOCPEUR"/>
                <a:cs typeface="ISOCPEUR"/>
              </a:rPr>
              <a:t>Залежність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модуля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деформації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грунтоцементу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від</a:t>
            </a:r>
            <a:r>
              <a:rPr dirty="0" sz="2200" spc="-10" i="1">
                <a:latin typeface="ISOCPEUR"/>
                <a:cs typeface="ISOCPEUR"/>
              </a:rPr>
              <a:t> терміну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тужавіння</a:t>
            </a:r>
            <a:endParaRPr sz="2200">
              <a:latin typeface="ISOCPEUR"/>
              <a:cs typeface="ISOCPEUR"/>
            </a:endParaRPr>
          </a:p>
          <a:p>
            <a:pPr algn="ctr" marL="635">
              <a:lnSpc>
                <a:spcPts val="1570"/>
              </a:lnSpc>
            </a:pPr>
            <a:r>
              <a:rPr dirty="0" sz="1450" i="1">
                <a:latin typeface="ISOCPEUR"/>
                <a:cs typeface="ISOCPEUR"/>
              </a:rPr>
              <a:t>1-зразки куб</a:t>
            </a:r>
            <a:r>
              <a:rPr dirty="0" sz="1450" spc="70" i="1">
                <a:latin typeface="ISOCPEUR"/>
                <a:cs typeface="ISOCPEUR"/>
              </a:rPr>
              <a:t>и</a:t>
            </a:r>
            <a:r>
              <a:rPr dirty="0" sz="1450" i="1">
                <a:latin typeface="ISOCPEUR"/>
                <a:cs typeface="ISOCPEUR"/>
              </a:rPr>
              <a:t>; 2</a:t>
            </a:r>
            <a:r>
              <a:rPr dirty="0" sz="1450" spc="-5" i="1">
                <a:latin typeface="ISOCPEUR"/>
                <a:cs typeface="ISOCPEUR"/>
              </a:rPr>
              <a:t>-</a:t>
            </a:r>
            <a:r>
              <a:rPr dirty="0" sz="1450" i="1">
                <a:latin typeface="ISOCPEUR"/>
                <a:cs typeface="ISOCPEUR"/>
              </a:rPr>
              <a:t>зразки циліндри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252654" y="1204559"/>
            <a:ext cx="5287445" cy="382922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832695" y="5719886"/>
            <a:ext cx="5878425" cy="34811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 txBox="1"/>
          <p:nvPr/>
        </p:nvSpPr>
        <p:spPr>
          <a:xfrm>
            <a:off x="7640687" y="5063145"/>
            <a:ext cx="4201795" cy="5829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47320">
              <a:lnSpc>
                <a:spcPts val="2200"/>
              </a:lnSpc>
            </a:pPr>
            <a:r>
              <a:rPr dirty="0" sz="2200" spc="-15" i="1">
                <a:latin typeface="ISOCPEUR"/>
                <a:cs typeface="ISOCPEUR"/>
              </a:rPr>
              <a:t>Залежність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модуля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деформації</a:t>
            </a:r>
            <a:r>
              <a:rPr dirty="0" sz="2200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E</a:t>
            </a:r>
            <a:r>
              <a:rPr dirty="0" sz="2200" spc="-15" i="1">
                <a:latin typeface="ISOCPEUR"/>
                <a:cs typeface="ISOCPEUR"/>
              </a:rPr>
              <a:t> грунтоцементу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від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вмісту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цементу</a:t>
            </a:r>
            <a:endParaRPr sz="2200">
              <a:latin typeface="ISOCPEUR"/>
              <a:cs typeface="ISOCPEUR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1002843" y="5799830"/>
            <a:ext cx="5211549" cy="334854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 txBox="1"/>
          <p:nvPr/>
        </p:nvSpPr>
        <p:spPr>
          <a:xfrm>
            <a:off x="1036693" y="5127910"/>
            <a:ext cx="4461510" cy="5822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2540">
              <a:lnSpc>
                <a:spcPts val="2190"/>
              </a:lnSpc>
            </a:pPr>
            <a:r>
              <a:rPr dirty="0" sz="2200" spc="-15" i="1">
                <a:latin typeface="ISOCPEUR"/>
                <a:cs typeface="ISOCPEUR"/>
              </a:rPr>
              <a:t>Залежність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призмової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міцності</a:t>
            </a:r>
            <a:r>
              <a:rPr dirty="0" sz="2200" spc="-15" i="1">
                <a:latin typeface="ISOCPEUR"/>
                <a:cs typeface="ISOCPEUR"/>
              </a:rPr>
              <a:t> грунтоцементу</a:t>
            </a:r>
            <a:r>
              <a:rPr dirty="0" sz="2200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R</a:t>
            </a:r>
            <a:r>
              <a:rPr dirty="0" sz="2200" spc="-10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від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вмісту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цементу</a:t>
            </a:r>
            <a:endParaRPr sz="2200">
              <a:latin typeface="ISOCPEUR"/>
              <a:cs typeface="ISOCPEUR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3911750" y="248280"/>
            <a:ext cx="4991100" cy="304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200" spc="-15" i="1">
                <a:latin typeface="ISOCPEUR"/>
                <a:cs typeface="ISOCPEUR"/>
              </a:rPr>
              <a:t>Залежності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міцності</a:t>
            </a:r>
            <a:r>
              <a:rPr dirty="0" sz="2200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R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грунтоцементу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від</a:t>
            </a:r>
            <a:endParaRPr sz="2200">
              <a:latin typeface="ISOCPEUR"/>
              <a:cs typeface="ISOCPEUR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4071638" y="526567"/>
            <a:ext cx="4646295" cy="304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463925" algn="l"/>
              </a:tabLst>
            </a:pPr>
            <a:r>
              <a:rPr dirty="0" sz="2200" spc="-15" i="1">
                <a:latin typeface="ISOCPEUR"/>
                <a:cs typeface="ISOCPEUR"/>
              </a:rPr>
              <a:t>числа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пластичності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грунту</a:t>
            </a:r>
            <a:r>
              <a:rPr dirty="0" sz="2200" i="1">
                <a:latin typeface="ISOCPEUR"/>
                <a:cs typeface="ISOCPEUR"/>
              </a:rPr>
              <a:t>	</a:t>
            </a:r>
            <a:r>
              <a:rPr dirty="0" sz="2200" spc="-15" i="1">
                <a:latin typeface="ISOCPEUR"/>
                <a:cs typeface="ISOCPEUR"/>
              </a:rPr>
              <a:t>при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вмісті</a:t>
            </a:r>
            <a:endParaRPr sz="2200">
              <a:latin typeface="ISOCPEUR"/>
              <a:cs typeface="ISOCPEUR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4592792" y="805866"/>
            <a:ext cx="3637279" cy="304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200" spc="-15" i="1">
                <a:latin typeface="ISOCPEUR"/>
                <a:cs typeface="ISOCPEUR"/>
              </a:rPr>
              <a:t>цемент</a:t>
            </a:r>
            <a:r>
              <a:rPr dirty="0" sz="2200" spc="75" i="1">
                <a:latin typeface="ISOCPEUR"/>
                <a:cs typeface="ISOCPEUR"/>
              </a:rPr>
              <a:t>у</a:t>
            </a:r>
            <a:r>
              <a:rPr dirty="0" sz="2200" spc="-5" i="1">
                <a:latin typeface="ISOCPEUR"/>
                <a:cs typeface="ISOCPEUR"/>
              </a:rPr>
              <a:t>: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1-15%;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2-20%;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3-25%</a:t>
            </a:r>
            <a:endParaRPr sz="2200">
              <a:latin typeface="ISOCPEUR"/>
              <a:cs typeface="ISOCPEUR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13824267" y="1175212"/>
            <a:ext cx="5083031" cy="350944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 txBox="1"/>
          <p:nvPr/>
        </p:nvSpPr>
        <p:spPr>
          <a:xfrm>
            <a:off x="13949191" y="4811169"/>
            <a:ext cx="4824095" cy="304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200" spc="-15" i="1">
                <a:latin typeface="ISOCPEUR"/>
                <a:cs typeface="ISOCPEUR"/>
              </a:rPr>
              <a:t>Залежності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модуля</a:t>
            </a:r>
            <a:r>
              <a:rPr dirty="0" sz="2200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E</a:t>
            </a:r>
            <a:r>
              <a:rPr dirty="0" sz="2200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грунтоцементу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від</a:t>
            </a:r>
            <a:endParaRPr sz="2200">
              <a:latin typeface="ISOCPEUR"/>
              <a:cs typeface="ISOCPEUR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4025089" y="5089456"/>
            <a:ext cx="4646295" cy="304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463925" algn="l"/>
              </a:tabLst>
            </a:pPr>
            <a:r>
              <a:rPr dirty="0" sz="2200" spc="-15" i="1">
                <a:latin typeface="ISOCPEUR"/>
                <a:cs typeface="ISOCPEUR"/>
              </a:rPr>
              <a:t>числа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пластичності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грунту</a:t>
            </a:r>
            <a:r>
              <a:rPr dirty="0" sz="2200" i="1">
                <a:latin typeface="ISOCPEUR"/>
                <a:cs typeface="ISOCPEUR"/>
              </a:rPr>
              <a:t>	</a:t>
            </a:r>
            <a:r>
              <a:rPr dirty="0" sz="2200" spc="-15" i="1">
                <a:latin typeface="ISOCPEUR"/>
                <a:cs typeface="ISOCPEUR"/>
              </a:rPr>
              <a:t>при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вмісті</a:t>
            </a:r>
            <a:endParaRPr sz="2200">
              <a:latin typeface="ISOCPEUR"/>
              <a:cs typeface="ISOCPEUR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4546243" y="5368754"/>
            <a:ext cx="3637279" cy="304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200" spc="-15" i="1">
                <a:latin typeface="ISOCPEUR"/>
                <a:cs typeface="ISOCPEUR"/>
              </a:rPr>
              <a:t>цемент</a:t>
            </a:r>
            <a:r>
              <a:rPr dirty="0" sz="2200" spc="75" i="1">
                <a:latin typeface="ISOCPEUR"/>
                <a:cs typeface="ISOCPEUR"/>
              </a:rPr>
              <a:t>у</a:t>
            </a:r>
            <a:r>
              <a:rPr dirty="0" sz="2200" spc="-5" i="1">
                <a:latin typeface="ISOCPEUR"/>
                <a:cs typeface="ISOCPEUR"/>
              </a:rPr>
              <a:t>: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1-15%;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2-20%;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3-25%</a:t>
            </a:r>
            <a:endParaRPr sz="2200">
              <a:latin typeface="ISOCPEUR"/>
              <a:cs typeface="ISOCPEUR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13607708" y="5751256"/>
            <a:ext cx="5487812" cy="373410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1044333" y="10463914"/>
            <a:ext cx="6068672" cy="366427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 txBox="1"/>
          <p:nvPr/>
        </p:nvSpPr>
        <p:spPr>
          <a:xfrm>
            <a:off x="1053896" y="9265779"/>
            <a:ext cx="5574665" cy="86169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065" marR="5080">
              <a:lnSpc>
                <a:spcPts val="2190"/>
              </a:lnSpc>
            </a:pPr>
            <a:r>
              <a:rPr dirty="0" sz="2200" spc="-15" i="1">
                <a:latin typeface="ISOCPEUR"/>
                <a:cs typeface="ISOCPEUR"/>
              </a:rPr>
              <a:t>Залежність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призмової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міцності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грунтоцементу</a:t>
            </a:r>
            <a:r>
              <a:rPr dirty="0" sz="2200" spc="-15" i="1">
                <a:latin typeface="ISOCPEUR"/>
                <a:cs typeface="ISOCPEUR"/>
              </a:rPr>
              <a:t> R</a:t>
            </a:r>
            <a:r>
              <a:rPr dirty="0" sz="2200" spc="-10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від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вмісту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хвостів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при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терміні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тужавінн</a:t>
            </a:r>
            <a:r>
              <a:rPr dirty="0" sz="2200" spc="90" i="1">
                <a:latin typeface="ISOCPEUR"/>
                <a:cs typeface="ISOCPEUR"/>
              </a:rPr>
              <a:t>я</a:t>
            </a:r>
            <a:r>
              <a:rPr dirty="0" sz="2200" spc="-5" i="1">
                <a:latin typeface="ISOCPEUR"/>
                <a:cs typeface="ISOCPEUR"/>
              </a:rPr>
              <a:t>:</a:t>
            </a:r>
            <a:endParaRPr sz="2200">
              <a:latin typeface="ISOCPEUR"/>
              <a:cs typeface="ISOCPEUR"/>
            </a:endParaRPr>
          </a:p>
          <a:p>
            <a:pPr algn="ctr" marR="21590">
              <a:lnSpc>
                <a:spcPts val="2200"/>
              </a:lnSpc>
            </a:pPr>
            <a:r>
              <a:rPr dirty="0" sz="2200" spc="-10" i="1">
                <a:latin typeface="ISOCPEUR"/>
                <a:cs typeface="ISOCPEUR"/>
              </a:rPr>
              <a:t>1-28</a:t>
            </a:r>
            <a:r>
              <a:rPr dirty="0" sz="2200" spc="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ді</a:t>
            </a:r>
            <a:r>
              <a:rPr dirty="0" sz="2200" spc="190" i="1">
                <a:latin typeface="ISOCPEUR"/>
                <a:cs typeface="ISOCPEUR"/>
              </a:rPr>
              <a:t>б</a:t>
            </a:r>
            <a:r>
              <a:rPr dirty="0" sz="2200" spc="-10" i="1">
                <a:latin typeface="ISOCPEUR"/>
                <a:cs typeface="ISOCPEUR"/>
              </a:rPr>
              <a:t>;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2-90</a:t>
            </a:r>
            <a:r>
              <a:rPr dirty="0" sz="2200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ді</a:t>
            </a:r>
            <a:r>
              <a:rPr dirty="0" sz="2200" spc="190" i="1">
                <a:latin typeface="ISOCPEUR"/>
                <a:cs typeface="ISOCPEUR"/>
              </a:rPr>
              <a:t>б</a:t>
            </a:r>
            <a:r>
              <a:rPr dirty="0" sz="2200" spc="-10" i="1">
                <a:latin typeface="ISOCPEUR"/>
                <a:cs typeface="ISOCPEUR"/>
              </a:rPr>
              <a:t>;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3-1</a:t>
            </a:r>
            <a:r>
              <a:rPr dirty="0" sz="2200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рі</a:t>
            </a:r>
            <a:r>
              <a:rPr dirty="0" sz="2200" spc="75" i="1">
                <a:latin typeface="ISOCPEUR"/>
                <a:cs typeface="ISOCPEUR"/>
              </a:rPr>
              <a:t>к</a:t>
            </a:r>
            <a:r>
              <a:rPr dirty="0" sz="2200" spc="-10" i="1">
                <a:latin typeface="ISOCPEUR"/>
                <a:cs typeface="ISOCPEUR"/>
              </a:rPr>
              <a:t>;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4-2</a:t>
            </a:r>
            <a:r>
              <a:rPr dirty="0" sz="2200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роки</a:t>
            </a:r>
            <a:endParaRPr sz="2200">
              <a:latin typeface="ISOCPEUR"/>
              <a:cs typeface="ISOCPEUR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7162034" y="9234409"/>
            <a:ext cx="5836285" cy="86169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080">
              <a:lnSpc>
                <a:spcPct val="83200"/>
              </a:lnSpc>
            </a:pPr>
            <a:r>
              <a:rPr dirty="0" sz="2200" spc="-15" i="1">
                <a:latin typeface="ISOCPEUR"/>
                <a:cs typeface="ISOCPEUR"/>
              </a:rPr>
              <a:t>Залежність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призмової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міцності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грунтоцементу</a:t>
            </a:r>
            <a:r>
              <a:rPr dirty="0" sz="2200" spc="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R</a:t>
            </a:r>
            <a:r>
              <a:rPr dirty="0" sz="2200" spc="-10" i="1">
                <a:latin typeface="ISOCPEUR"/>
                <a:cs typeface="ISOCPEUR"/>
              </a:rPr>
              <a:t> від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вмісту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піску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при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терміні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тужавінн</a:t>
            </a:r>
            <a:r>
              <a:rPr dirty="0" sz="2200" spc="95" i="1">
                <a:latin typeface="ISOCPEUR"/>
                <a:cs typeface="ISOCPEUR"/>
              </a:rPr>
              <a:t>я</a:t>
            </a:r>
            <a:r>
              <a:rPr dirty="0" sz="2200" spc="-5" i="1">
                <a:latin typeface="ISOCPEUR"/>
                <a:cs typeface="ISOCPEUR"/>
              </a:rPr>
              <a:t>: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1-28</a:t>
            </a:r>
            <a:r>
              <a:rPr dirty="0" sz="2200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ді</a:t>
            </a:r>
            <a:r>
              <a:rPr dirty="0" sz="2200" spc="190" i="1">
                <a:latin typeface="ISOCPEUR"/>
                <a:cs typeface="ISOCPEUR"/>
              </a:rPr>
              <a:t>б</a:t>
            </a:r>
            <a:r>
              <a:rPr dirty="0" sz="2200" spc="-10" i="1">
                <a:latin typeface="ISOCPEUR"/>
                <a:cs typeface="ISOCPEUR"/>
              </a:rPr>
              <a:t>;</a:t>
            </a:r>
            <a:r>
              <a:rPr dirty="0" sz="2200" spc="-10" i="1">
                <a:latin typeface="ISOCPEUR"/>
                <a:cs typeface="ISOCPEUR"/>
              </a:rPr>
              <a:t> 2-90</a:t>
            </a:r>
            <a:r>
              <a:rPr dirty="0" sz="2200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ді</a:t>
            </a:r>
            <a:r>
              <a:rPr dirty="0" sz="2200" spc="200" i="1">
                <a:latin typeface="ISOCPEUR"/>
                <a:cs typeface="ISOCPEUR"/>
              </a:rPr>
              <a:t>б</a:t>
            </a:r>
            <a:r>
              <a:rPr dirty="0" sz="2200" spc="-10" i="1">
                <a:latin typeface="ISOCPEUR"/>
                <a:cs typeface="ISOCPEUR"/>
              </a:rPr>
              <a:t>;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3-1</a:t>
            </a:r>
            <a:r>
              <a:rPr dirty="0" sz="2200" spc="-10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рі</a:t>
            </a:r>
            <a:r>
              <a:rPr dirty="0" sz="2200" spc="75" i="1">
                <a:latin typeface="ISOCPEUR"/>
                <a:cs typeface="ISOCPEUR"/>
              </a:rPr>
              <a:t>к</a:t>
            </a:r>
            <a:r>
              <a:rPr dirty="0" sz="2200" spc="-10" i="1">
                <a:latin typeface="ISOCPEUR"/>
                <a:cs typeface="ISOCPEUR"/>
              </a:rPr>
              <a:t>;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4-2</a:t>
            </a:r>
            <a:r>
              <a:rPr dirty="0" sz="2200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роки</a:t>
            </a:r>
            <a:endParaRPr sz="2200">
              <a:latin typeface="ISOCPEUR"/>
              <a:cs typeface="ISOCPEUR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7266822" y="10183603"/>
            <a:ext cx="5258099" cy="366832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За</a:t>
            </a:r>
            <a:r>
              <a:rPr dirty="0" spc="20">
                <a:latin typeface="ISOCPEUR"/>
                <a:cs typeface="ISOCPEUR"/>
              </a:rPr>
              <a:t>в</a:t>
            </a:r>
            <a:r>
              <a:rPr dirty="0" spc="5">
                <a:latin typeface="ISOCPEUR"/>
                <a:cs typeface="ISOCPEUR"/>
              </a:rPr>
              <a:t>.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ка</a:t>
            </a:r>
            <a:r>
              <a:rPr dirty="0" spc="20">
                <a:latin typeface="ISOCPEUR"/>
                <a:cs typeface="ISOCPEUR"/>
              </a:rPr>
              <a:t>ф</a:t>
            </a:r>
            <a:r>
              <a:rPr dirty="0" spc="5">
                <a:latin typeface="ISOCPEUR"/>
                <a:cs typeface="ISOCPEUR"/>
              </a:rPr>
              <a:t>.</a:t>
            </a:r>
          </a:p>
        </p:txBody>
      </p:sp>
      <p:sp>
        <p:nvSpPr>
          <p:cNvPr id="82" name="object 8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5">
                <a:latin typeface="ISOCPEUR"/>
                <a:cs typeface="ISOCPEUR"/>
              </a:rPr>
              <a:t>Формат</a:t>
            </a:r>
            <a:r>
              <a:rPr dirty="0" spc="-165">
                <a:latin typeface="ISOCPEUR"/>
                <a:cs typeface="ISOCPEUR"/>
              </a:rPr>
              <a:t> </a:t>
            </a:r>
            <a:r>
              <a:rPr dirty="0" spc="5">
                <a:latin typeface="ISOCPEUR"/>
                <a:cs typeface="ISOCPEUR"/>
              </a:rPr>
              <a:t>A1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248555" y="7479669"/>
            <a:ext cx="0" cy="609600"/>
          </a:xfrm>
          <a:custGeom>
            <a:avLst/>
            <a:gdLst/>
            <a:ahLst/>
            <a:cxnLst/>
            <a:rect l="l" t="t" r="r" b="b"/>
            <a:pathLst>
              <a:path w="0" h="609600">
                <a:moveTo>
                  <a:pt x="0" y="0"/>
                </a:moveTo>
                <a:lnTo>
                  <a:pt x="0" y="6091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129510" y="808796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248555" y="2627362"/>
            <a:ext cx="0" cy="490220"/>
          </a:xfrm>
          <a:custGeom>
            <a:avLst/>
            <a:gdLst/>
            <a:ahLst/>
            <a:cxnLst/>
            <a:rect l="l" t="t" r="r" b="b"/>
            <a:pathLst>
              <a:path w="0" h="490219">
                <a:moveTo>
                  <a:pt x="0" y="0"/>
                </a:moveTo>
                <a:lnTo>
                  <a:pt x="0" y="4897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248555" y="3176852"/>
            <a:ext cx="0" cy="776605"/>
          </a:xfrm>
          <a:custGeom>
            <a:avLst/>
            <a:gdLst/>
            <a:ahLst/>
            <a:cxnLst/>
            <a:rect l="l" t="t" r="r" b="b"/>
            <a:pathLst>
              <a:path w="0" h="776604">
                <a:moveTo>
                  <a:pt x="0" y="0"/>
                </a:moveTo>
                <a:lnTo>
                  <a:pt x="0" y="7761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2248555" y="4012724"/>
            <a:ext cx="0" cy="419100"/>
          </a:xfrm>
          <a:custGeom>
            <a:avLst/>
            <a:gdLst/>
            <a:ahLst/>
            <a:cxnLst/>
            <a:rect l="l" t="t" r="r" b="b"/>
            <a:pathLst>
              <a:path w="0" h="419100">
                <a:moveTo>
                  <a:pt x="0" y="0"/>
                </a:moveTo>
                <a:lnTo>
                  <a:pt x="0" y="4189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2248555" y="449137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248555" y="461078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248555" y="496901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248555" y="508944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2248555" y="544767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2248555" y="556708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248555" y="592531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248555" y="604573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2248555" y="640396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2248555" y="652337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248555" y="688160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2248555" y="700202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248555" y="736025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285178" y="7364307"/>
            <a:ext cx="628015" cy="0"/>
          </a:xfrm>
          <a:custGeom>
            <a:avLst/>
            <a:gdLst/>
            <a:ahLst/>
            <a:cxnLst/>
            <a:rect l="l" t="t" r="r" b="b"/>
            <a:pathLst>
              <a:path w="628014" h="0">
                <a:moveTo>
                  <a:pt x="0" y="0"/>
                </a:moveTo>
                <a:lnTo>
                  <a:pt x="6274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046723" y="724399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785762" y="7364307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 h="0">
                <a:moveTo>
                  <a:pt x="38858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666351" y="73643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308120" y="73643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188710" y="73643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829467" y="736430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710057" y="73643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351826" y="73643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232416" y="73643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6873173" y="736430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6753763" y="73643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6395532" y="73643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6276122" y="73643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916879" y="736430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797469" y="73643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439238" y="73643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319828" y="73643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960585" y="736430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841175" y="73643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482944" y="73643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4363534" y="73643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004291" y="736430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884881" y="73643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526650" y="73643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407240" y="73643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047997" y="736430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928587" y="73643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570356" y="73643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450946" y="73643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091703" y="736430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972293" y="73643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701718" y="7464490"/>
            <a:ext cx="0" cy="621665"/>
          </a:xfrm>
          <a:custGeom>
            <a:avLst/>
            <a:gdLst/>
            <a:ahLst/>
            <a:cxnLst/>
            <a:rect l="l" t="t" r="r" b="b"/>
            <a:pathLst>
              <a:path w="0" h="621665">
                <a:moveTo>
                  <a:pt x="0" y="0"/>
                </a:moveTo>
                <a:lnTo>
                  <a:pt x="0" y="6213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582673" y="808492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701718" y="5466898"/>
            <a:ext cx="0" cy="503555"/>
          </a:xfrm>
          <a:custGeom>
            <a:avLst/>
            <a:gdLst/>
            <a:ahLst/>
            <a:cxnLst/>
            <a:rect l="l" t="t" r="r" b="b"/>
            <a:pathLst>
              <a:path w="0" h="503554">
                <a:moveTo>
                  <a:pt x="0" y="0"/>
                </a:moveTo>
                <a:lnTo>
                  <a:pt x="0" y="502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701718" y="602954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701718" y="6387774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701718" y="650819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701718" y="686642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701718" y="698583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701718" y="7344068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896832" y="7702298"/>
            <a:ext cx="0" cy="396240"/>
          </a:xfrm>
          <a:custGeom>
            <a:avLst/>
            <a:gdLst/>
            <a:ahLst/>
            <a:cxnLst/>
            <a:rect l="l" t="t" r="r" b="b"/>
            <a:pathLst>
              <a:path w="0" h="396240">
                <a:moveTo>
                  <a:pt x="0" y="0"/>
                </a:moveTo>
                <a:lnTo>
                  <a:pt x="0" y="395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777787" y="809707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896832" y="5466898"/>
            <a:ext cx="0" cy="151130"/>
          </a:xfrm>
          <a:custGeom>
            <a:avLst/>
            <a:gdLst/>
            <a:ahLst/>
            <a:cxnLst/>
            <a:rect l="l" t="t" r="r" b="b"/>
            <a:pathLst>
              <a:path w="0" h="151129">
                <a:moveTo>
                  <a:pt x="0" y="0"/>
                </a:moveTo>
                <a:lnTo>
                  <a:pt x="0" y="1507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896832" y="567738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896832" y="5796794"/>
            <a:ext cx="0" cy="777240"/>
          </a:xfrm>
          <a:custGeom>
            <a:avLst/>
            <a:gdLst/>
            <a:ahLst/>
            <a:cxnLst/>
            <a:rect l="l" t="t" r="r" b="b"/>
            <a:pathLst>
              <a:path w="0" h="777240">
                <a:moveTo>
                  <a:pt x="0" y="0"/>
                </a:moveTo>
                <a:lnTo>
                  <a:pt x="0" y="7771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896832" y="663367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4896832" y="675308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896832" y="711131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4896832" y="723072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4896832" y="758997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1231544" y="6171216"/>
            <a:ext cx="415290" cy="0"/>
          </a:xfrm>
          <a:custGeom>
            <a:avLst/>
            <a:gdLst/>
            <a:ahLst/>
            <a:cxnLst/>
            <a:rect l="l" t="t" r="r" b="b"/>
            <a:pathLst>
              <a:path w="415289" h="0">
                <a:moveTo>
                  <a:pt x="0" y="0"/>
                </a:moveTo>
                <a:lnTo>
                  <a:pt x="414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992077" y="605090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8998271" y="6171216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 h="0">
                <a:moveTo>
                  <a:pt x="1760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8878861" y="61712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8519618" y="617121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8400208" y="61712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8041977" y="617121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7922567" y="61712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7551180" y="6171216"/>
            <a:ext cx="311785" cy="0"/>
          </a:xfrm>
          <a:custGeom>
            <a:avLst/>
            <a:gdLst/>
            <a:ahLst/>
            <a:cxnLst/>
            <a:rect l="l" t="t" r="r" b="b"/>
            <a:pathLst>
              <a:path w="311784" h="0">
                <a:moveTo>
                  <a:pt x="0" y="0"/>
                </a:moveTo>
                <a:lnTo>
                  <a:pt x="311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7443914" y="61712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7085683" y="617121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6607030" y="6171216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 h="0">
                <a:moveTo>
                  <a:pt x="0" y="0"/>
                </a:moveTo>
                <a:lnTo>
                  <a:pt x="418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6009979" y="6171216"/>
            <a:ext cx="537845" cy="0"/>
          </a:xfrm>
          <a:custGeom>
            <a:avLst/>
            <a:gdLst/>
            <a:ahLst/>
            <a:cxnLst/>
            <a:rect l="l" t="t" r="r" b="b"/>
            <a:pathLst>
              <a:path w="537845" h="0">
                <a:moveTo>
                  <a:pt x="0" y="0"/>
                </a:moveTo>
                <a:lnTo>
                  <a:pt x="537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650736" y="617121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531326" y="61712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159940" y="6171216"/>
            <a:ext cx="311785" cy="0"/>
          </a:xfrm>
          <a:custGeom>
            <a:avLst/>
            <a:gdLst/>
            <a:ahLst/>
            <a:cxnLst/>
            <a:rect l="l" t="t" r="r" b="b"/>
            <a:pathLst>
              <a:path w="311785" h="0">
                <a:moveTo>
                  <a:pt x="0" y="0"/>
                </a:moveTo>
                <a:lnTo>
                  <a:pt x="311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053685" y="61712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4694442" y="617121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4216801" y="6171216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4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3618738" y="6171216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 h="0">
                <a:moveTo>
                  <a:pt x="0" y="0"/>
                </a:moveTo>
                <a:lnTo>
                  <a:pt x="538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3260507" y="617121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3141097" y="61712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781854" y="617121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662444" y="61712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176707" y="6171216"/>
            <a:ext cx="426084" cy="0"/>
          </a:xfrm>
          <a:custGeom>
            <a:avLst/>
            <a:gdLst/>
            <a:ahLst/>
            <a:cxnLst/>
            <a:rect l="l" t="t" r="r" b="b"/>
            <a:pathLst>
              <a:path w="426085" h="0">
                <a:moveTo>
                  <a:pt x="0" y="0"/>
                </a:moveTo>
                <a:lnTo>
                  <a:pt x="4260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1825560" y="617121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1706149" y="61712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7288073" y="7644617"/>
            <a:ext cx="0" cy="453390"/>
          </a:xfrm>
          <a:custGeom>
            <a:avLst/>
            <a:gdLst/>
            <a:ahLst/>
            <a:cxnLst/>
            <a:rect l="l" t="t" r="r" b="b"/>
            <a:pathLst>
              <a:path w="0" h="453390">
                <a:moveTo>
                  <a:pt x="0" y="0"/>
                </a:moveTo>
                <a:lnTo>
                  <a:pt x="0" y="4533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7169029" y="809707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7288073" y="2469498"/>
            <a:ext cx="0" cy="214629"/>
          </a:xfrm>
          <a:custGeom>
            <a:avLst/>
            <a:gdLst/>
            <a:ahLst/>
            <a:cxnLst/>
            <a:rect l="l" t="t" r="r" b="b"/>
            <a:pathLst>
              <a:path w="0" h="214630">
                <a:moveTo>
                  <a:pt x="0" y="0"/>
                </a:moveTo>
                <a:lnTo>
                  <a:pt x="0" y="214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7288073" y="274373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7288073" y="286314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288073" y="322137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288073" y="3340788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288073" y="3700031"/>
            <a:ext cx="0" cy="537845"/>
          </a:xfrm>
          <a:custGeom>
            <a:avLst/>
            <a:gdLst/>
            <a:ahLst/>
            <a:cxnLst/>
            <a:rect l="l" t="t" r="r" b="b"/>
            <a:pathLst>
              <a:path w="0" h="537845">
                <a:moveTo>
                  <a:pt x="0" y="0"/>
                </a:moveTo>
                <a:lnTo>
                  <a:pt x="0" y="537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288073" y="4297082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7288073" y="4650253"/>
            <a:ext cx="0" cy="543560"/>
          </a:xfrm>
          <a:custGeom>
            <a:avLst/>
            <a:gdLst/>
            <a:ahLst/>
            <a:cxnLst/>
            <a:rect l="l" t="t" r="r" b="b"/>
            <a:pathLst>
              <a:path w="0" h="543560">
                <a:moveTo>
                  <a:pt x="0" y="0"/>
                </a:moveTo>
                <a:lnTo>
                  <a:pt x="0" y="5434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7288073" y="5253376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7288073" y="561261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7288073" y="573202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7288073" y="6090260"/>
            <a:ext cx="0" cy="419100"/>
          </a:xfrm>
          <a:custGeom>
            <a:avLst/>
            <a:gdLst/>
            <a:ahLst/>
            <a:cxnLst/>
            <a:rect l="l" t="t" r="r" b="b"/>
            <a:pathLst>
              <a:path w="0" h="419100">
                <a:moveTo>
                  <a:pt x="0" y="0"/>
                </a:moveTo>
                <a:lnTo>
                  <a:pt x="0" y="4189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288073" y="656891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7288073" y="668832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288073" y="704655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288073" y="7165964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7288073" y="752520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9276558" y="7522171"/>
            <a:ext cx="0" cy="575945"/>
          </a:xfrm>
          <a:custGeom>
            <a:avLst/>
            <a:gdLst/>
            <a:ahLst/>
            <a:cxnLst/>
            <a:rect l="l" t="t" r="r" b="b"/>
            <a:pathLst>
              <a:path w="0" h="575945">
                <a:moveTo>
                  <a:pt x="0" y="0"/>
                </a:moveTo>
                <a:lnTo>
                  <a:pt x="0" y="575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9157513" y="809707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9276558" y="2702247"/>
            <a:ext cx="0" cy="337185"/>
          </a:xfrm>
          <a:custGeom>
            <a:avLst/>
            <a:gdLst/>
            <a:ahLst/>
            <a:cxnLst/>
            <a:rect l="l" t="t" r="r" b="b"/>
            <a:pathLst>
              <a:path w="0" h="337185">
                <a:moveTo>
                  <a:pt x="0" y="0"/>
                </a:moveTo>
                <a:lnTo>
                  <a:pt x="0" y="3369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9276558" y="3098931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9276558" y="321935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9276558" y="357758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9276558" y="369699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9276558" y="4055226"/>
            <a:ext cx="0" cy="896619"/>
          </a:xfrm>
          <a:custGeom>
            <a:avLst/>
            <a:gdLst/>
            <a:ahLst/>
            <a:cxnLst/>
            <a:rect l="l" t="t" r="r" b="b"/>
            <a:pathLst>
              <a:path w="0" h="896620">
                <a:moveTo>
                  <a:pt x="0" y="0"/>
                </a:moveTo>
                <a:lnTo>
                  <a:pt x="0" y="8965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9276558" y="501152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9276558" y="513194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9276558" y="549017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9276558" y="560958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9276558" y="596781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9276558" y="608823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9276558" y="644646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9276558" y="656587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9276558" y="692410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9276558" y="7043518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9276558" y="740276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1231544" y="4722102"/>
            <a:ext cx="415290" cy="0"/>
          </a:xfrm>
          <a:custGeom>
            <a:avLst/>
            <a:gdLst/>
            <a:ahLst/>
            <a:cxnLst/>
            <a:rect l="l" t="t" r="r" b="b"/>
            <a:pathLst>
              <a:path w="415289" h="0">
                <a:moveTo>
                  <a:pt x="0" y="0"/>
                </a:moveTo>
                <a:lnTo>
                  <a:pt x="414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992077" y="460179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8998271" y="4722102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8878861" y="472210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8519618" y="4722102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8041977" y="4722102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5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7922567" y="472210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7551180" y="4722102"/>
            <a:ext cx="311785" cy="0"/>
          </a:xfrm>
          <a:custGeom>
            <a:avLst/>
            <a:gdLst/>
            <a:ahLst/>
            <a:cxnLst/>
            <a:rect l="l" t="t" r="r" b="b"/>
            <a:pathLst>
              <a:path w="311784" h="0">
                <a:moveTo>
                  <a:pt x="0" y="0"/>
                </a:moveTo>
                <a:lnTo>
                  <a:pt x="311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7443914" y="472210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7085683" y="472210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6607030" y="4722102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 h="0">
                <a:moveTo>
                  <a:pt x="0" y="0"/>
                </a:moveTo>
                <a:lnTo>
                  <a:pt x="418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6487620" y="472210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5531326" y="4722102"/>
            <a:ext cx="902969" cy="0"/>
          </a:xfrm>
          <a:custGeom>
            <a:avLst/>
            <a:gdLst/>
            <a:ahLst/>
            <a:cxnLst/>
            <a:rect l="l" t="t" r="r" b="b"/>
            <a:pathLst>
              <a:path w="902970" h="0">
                <a:moveTo>
                  <a:pt x="0" y="0"/>
                </a:moveTo>
                <a:lnTo>
                  <a:pt x="9026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4675215" y="4722102"/>
            <a:ext cx="796925" cy="0"/>
          </a:xfrm>
          <a:custGeom>
            <a:avLst/>
            <a:gdLst/>
            <a:ahLst/>
            <a:cxnLst/>
            <a:rect l="l" t="t" r="r" b="b"/>
            <a:pathLst>
              <a:path w="796925" h="0">
                <a:moveTo>
                  <a:pt x="0" y="0"/>
                </a:moveTo>
                <a:lnTo>
                  <a:pt x="7964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4575031" y="472210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4216801" y="472210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4097390" y="472210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728029" y="4722102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 h="0">
                <a:moveTo>
                  <a:pt x="0" y="0"/>
                </a:moveTo>
                <a:lnTo>
                  <a:pt x="309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618738" y="472210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260507" y="472210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2781854" y="4722102"/>
            <a:ext cx="420370" cy="0"/>
          </a:xfrm>
          <a:custGeom>
            <a:avLst/>
            <a:gdLst/>
            <a:ahLst/>
            <a:cxnLst/>
            <a:rect l="l" t="t" r="r" b="b"/>
            <a:pathLst>
              <a:path w="420369" h="0">
                <a:moveTo>
                  <a:pt x="0" y="0"/>
                </a:moveTo>
                <a:lnTo>
                  <a:pt x="419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2662444" y="472210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2176707" y="4722102"/>
            <a:ext cx="426084" cy="0"/>
          </a:xfrm>
          <a:custGeom>
            <a:avLst/>
            <a:gdLst/>
            <a:ahLst/>
            <a:cxnLst/>
            <a:rect l="l" t="t" r="r" b="b"/>
            <a:pathLst>
              <a:path w="426085" h="0">
                <a:moveTo>
                  <a:pt x="0" y="0"/>
                </a:moveTo>
                <a:lnTo>
                  <a:pt x="4260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1825560" y="4722102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1706149" y="472210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1231544" y="4145289"/>
            <a:ext cx="466725" cy="0"/>
          </a:xfrm>
          <a:custGeom>
            <a:avLst/>
            <a:gdLst/>
            <a:ahLst/>
            <a:cxnLst/>
            <a:rect l="l" t="t" r="r" b="b"/>
            <a:pathLst>
              <a:path w="466725" h="0">
                <a:moveTo>
                  <a:pt x="0" y="0"/>
                </a:moveTo>
                <a:lnTo>
                  <a:pt x="4665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992077" y="4024979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9048869" y="4145289"/>
            <a:ext cx="227965" cy="0"/>
          </a:xfrm>
          <a:custGeom>
            <a:avLst/>
            <a:gdLst/>
            <a:ahLst/>
            <a:cxnLst/>
            <a:rect l="l" t="t" r="r" b="b"/>
            <a:pathLst>
              <a:path w="227965" h="0">
                <a:moveTo>
                  <a:pt x="22768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8875825" y="4145289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 h="0">
                <a:moveTo>
                  <a:pt x="0" y="0"/>
                </a:moveTo>
                <a:lnTo>
                  <a:pt x="1133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8571227" y="4140418"/>
            <a:ext cx="345440" cy="0"/>
          </a:xfrm>
          <a:custGeom>
            <a:avLst/>
            <a:gdLst/>
            <a:ahLst/>
            <a:cxnLst/>
            <a:rect l="l" t="t" r="r" b="b"/>
            <a:pathLst>
              <a:path w="345440" h="0">
                <a:moveTo>
                  <a:pt x="0" y="0"/>
                </a:moveTo>
                <a:lnTo>
                  <a:pt x="345075" y="0"/>
                </a:lnTo>
              </a:path>
            </a:pathLst>
          </a:custGeom>
          <a:ln w="117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8451818" y="41452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8092575" y="414528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973164" y="41452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495523" y="4145289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5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136280" y="414528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6658640" y="4145289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5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6539229" y="41452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6179987" y="414528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5582935" y="4145289"/>
            <a:ext cx="537845" cy="0"/>
          </a:xfrm>
          <a:custGeom>
            <a:avLst/>
            <a:gdLst/>
            <a:ahLst/>
            <a:cxnLst/>
            <a:rect l="l" t="t" r="r" b="b"/>
            <a:pathLst>
              <a:path w="537845" h="0">
                <a:moveTo>
                  <a:pt x="0" y="0"/>
                </a:moveTo>
                <a:lnTo>
                  <a:pt x="537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5223692" y="414528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4626641" y="4145289"/>
            <a:ext cx="537845" cy="0"/>
          </a:xfrm>
          <a:custGeom>
            <a:avLst/>
            <a:gdLst/>
            <a:ahLst/>
            <a:cxnLst/>
            <a:rect l="l" t="t" r="r" b="b"/>
            <a:pathLst>
              <a:path w="537845" h="0">
                <a:moveTo>
                  <a:pt x="0" y="0"/>
                </a:moveTo>
                <a:lnTo>
                  <a:pt x="537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4267398" y="414528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4147988" y="41452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3789757" y="414528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3670347" y="41452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3311104" y="414528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3191694" y="41452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833463" y="414528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54810" y="4145289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 h="0">
                <a:moveTo>
                  <a:pt x="0" y="0"/>
                </a:moveTo>
                <a:lnTo>
                  <a:pt x="418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1877169" y="4145289"/>
            <a:ext cx="443230" cy="0"/>
          </a:xfrm>
          <a:custGeom>
            <a:avLst/>
            <a:gdLst/>
            <a:ahLst/>
            <a:cxnLst/>
            <a:rect l="l" t="t" r="r" b="b"/>
            <a:pathLst>
              <a:path w="443230" h="0">
                <a:moveTo>
                  <a:pt x="0" y="0"/>
                </a:moveTo>
                <a:lnTo>
                  <a:pt x="4432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1757759" y="41452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6092959" y="7703310"/>
            <a:ext cx="0" cy="394970"/>
          </a:xfrm>
          <a:custGeom>
            <a:avLst/>
            <a:gdLst/>
            <a:ahLst/>
            <a:cxnLst/>
            <a:rect l="l" t="t" r="r" b="b"/>
            <a:pathLst>
              <a:path w="0" h="394970">
                <a:moveTo>
                  <a:pt x="0" y="0"/>
                </a:moveTo>
                <a:lnTo>
                  <a:pt x="0" y="394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5973914" y="809707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6092959" y="5466898"/>
            <a:ext cx="0" cy="151130"/>
          </a:xfrm>
          <a:custGeom>
            <a:avLst/>
            <a:gdLst/>
            <a:ahLst/>
            <a:cxnLst/>
            <a:rect l="l" t="t" r="r" b="b"/>
            <a:pathLst>
              <a:path w="0" h="151129">
                <a:moveTo>
                  <a:pt x="0" y="0"/>
                </a:moveTo>
                <a:lnTo>
                  <a:pt x="0" y="1507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6092959" y="567738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6092959" y="5796794"/>
            <a:ext cx="0" cy="777240"/>
          </a:xfrm>
          <a:custGeom>
            <a:avLst/>
            <a:gdLst/>
            <a:ahLst/>
            <a:cxnLst/>
            <a:rect l="l" t="t" r="r" b="b"/>
            <a:pathLst>
              <a:path w="0" h="777240">
                <a:moveTo>
                  <a:pt x="0" y="0"/>
                </a:moveTo>
                <a:lnTo>
                  <a:pt x="0" y="7771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6092959" y="663367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6092959" y="675308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6092959" y="711131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6092959" y="723072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6092959" y="758997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832835" y="2806478"/>
            <a:ext cx="415925" cy="0"/>
          </a:xfrm>
          <a:custGeom>
            <a:avLst/>
            <a:gdLst/>
            <a:ahLst/>
            <a:cxnLst/>
            <a:rect l="l" t="t" r="r" b="b"/>
            <a:pathLst>
              <a:path w="415925" h="0">
                <a:moveTo>
                  <a:pt x="0" y="0"/>
                </a:moveTo>
                <a:lnTo>
                  <a:pt x="415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594380" y="268616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8599562" y="2806478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 h="0">
                <a:moveTo>
                  <a:pt x="0" y="0"/>
                </a:moveTo>
                <a:lnTo>
                  <a:pt x="199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8002511" y="2806478"/>
            <a:ext cx="537845" cy="0"/>
          </a:xfrm>
          <a:custGeom>
            <a:avLst/>
            <a:gdLst/>
            <a:ahLst/>
            <a:cxnLst/>
            <a:rect l="l" t="t" r="r" b="b"/>
            <a:pathLst>
              <a:path w="537845" h="0">
                <a:moveTo>
                  <a:pt x="0" y="0"/>
                </a:moveTo>
                <a:lnTo>
                  <a:pt x="537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7643268" y="280647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7523858" y="280647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7165627" y="280647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7046217" y="280647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6686974" y="280647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6567564" y="280647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6209333" y="280647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6089923" y="280647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5730680" y="280647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5611270" y="280647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5253039" y="280647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5133629" y="280647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4774386" y="280647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4654976" y="280647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4296745" y="280647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4177335" y="280647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3818092" y="280647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3698682" y="280647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3340451" y="280647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3221041" y="280647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2861798" y="280647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2742388" y="280647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2384157" y="280647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2264747" y="280647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1905504" y="280647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786094" y="280647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427863" y="280647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292261" y="2806478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0" y="0"/>
                </a:moveTo>
                <a:lnTo>
                  <a:pt x="75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3464921" y="1880542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3345876" y="164082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3464921" y="4519711"/>
            <a:ext cx="0" cy="309245"/>
          </a:xfrm>
          <a:custGeom>
            <a:avLst/>
            <a:gdLst/>
            <a:ahLst/>
            <a:cxnLst/>
            <a:rect l="l" t="t" r="r" b="b"/>
            <a:pathLst>
              <a:path w="0" h="309245">
                <a:moveTo>
                  <a:pt x="0" y="0"/>
                </a:moveTo>
                <a:lnTo>
                  <a:pt x="0" y="3086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3464921" y="440030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3464921" y="404207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3464921" y="392164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3464921" y="356341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3464921" y="344400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3464921" y="308577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464921" y="296535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464921" y="260712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464921" y="248771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4746051" y="1880542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4627007" y="164082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4746051" y="4042070"/>
            <a:ext cx="0" cy="786765"/>
          </a:xfrm>
          <a:custGeom>
            <a:avLst/>
            <a:gdLst/>
            <a:ahLst/>
            <a:cxnLst/>
            <a:rect l="l" t="t" r="r" b="b"/>
            <a:pathLst>
              <a:path w="0" h="786764">
                <a:moveTo>
                  <a:pt x="0" y="0"/>
                </a:moveTo>
                <a:lnTo>
                  <a:pt x="0" y="7862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4746051" y="392164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4746051" y="3563417"/>
            <a:ext cx="0" cy="318770"/>
          </a:xfrm>
          <a:custGeom>
            <a:avLst/>
            <a:gdLst/>
            <a:ahLst/>
            <a:cxnLst/>
            <a:rect l="l" t="t" r="r" b="b"/>
            <a:pathLst>
              <a:path w="0" h="318770">
                <a:moveTo>
                  <a:pt x="0" y="0"/>
                </a:moveTo>
                <a:lnTo>
                  <a:pt x="0" y="318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4746051" y="344400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4746051" y="308577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4746051" y="2487713"/>
            <a:ext cx="0" cy="560705"/>
          </a:xfrm>
          <a:custGeom>
            <a:avLst/>
            <a:gdLst/>
            <a:ahLst/>
            <a:cxnLst/>
            <a:rect l="l" t="t" r="r" b="b"/>
            <a:pathLst>
              <a:path w="0" h="560705">
                <a:moveTo>
                  <a:pt x="0" y="0"/>
                </a:moveTo>
                <a:lnTo>
                  <a:pt x="0" y="5606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6028194" y="1880542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5909149" y="164082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6028194" y="4042070"/>
            <a:ext cx="0" cy="786765"/>
          </a:xfrm>
          <a:custGeom>
            <a:avLst/>
            <a:gdLst/>
            <a:ahLst/>
            <a:cxnLst/>
            <a:rect l="l" t="t" r="r" b="b"/>
            <a:pathLst>
              <a:path w="0" h="786764">
                <a:moveTo>
                  <a:pt x="0" y="0"/>
                </a:moveTo>
                <a:lnTo>
                  <a:pt x="0" y="7862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6028194" y="392164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6028194" y="3563417"/>
            <a:ext cx="0" cy="318770"/>
          </a:xfrm>
          <a:custGeom>
            <a:avLst/>
            <a:gdLst/>
            <a:ahLst/>
            <a:cxnLst/>
            <a:rect l="l" t="t" r="r" b="b"/>
            <a:pathLst>
              <a:path w="0" h="318770">
                <a:moveTo>
                  <a:pt x="0" y="0"/>
                </a:moveTo>
                <a:lnTo>
                  <a:pt x="0" y="318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6028194" y="344400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6028194" y="308577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6028194" y="2487713"/>
            <a:ext cx="0" cy="558165"/>
          </a:xfrm>
          <a:custGeom>
            <a:avLst/>
            <a:gdLst/>
            <a:ahLst/>
            <a:cxnLst/>
            <a:rect l="l" t="t" r="r" b="b"/>
            <a:pathLst>
              <a:path w="0" h="558164">
                <a:moveTo>
                  <a:pt x="0" y="0"/>
                </a:moveTo>
                <a:lnTo>
                  <a:pt x="0" y="5575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288073" y="1880542"/>
            <a:ext cx="0" cy="457834"/>
          </a:xfrm>
          <a:custGeom>
            <a:avLst/>
            <a:gdLst/>
            <a:ahLst/>
            <a:cxnLst/>
            <a:rect l="l" t="t" r="r" b="b"/>
            <a:pathLst>
              <a:path w="0" h="457835">
                <a:moveTo>
                  <a:pt x="0" y="0"/>
                </a:moveTo>
                <a:lnTo>
                  <a:pt x="0" y="4574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169029" y="164082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9276558" y="1880542"/>
            <a:ext cx="0" cy="690245"/>
          </a:xfrm>
          <a:custGeom>
            <a:avLst/>
            <a:gdLst/>
            <a:ahLst/>
            <a:cxnLst/>
            <a:rect l="l" t="t" r="r" b="b"/>
            <a:pathLst>
              <a:path w="0" h="690244">
                <a:moveTo>
                  <a:pt x="0" y="0"/>
                </a:moveTo>
                <a:lnTo>
                  <a:pt x="0" y="6901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9157513" y="164082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2248555" y="1880542"/>
            <a:ext cx="0" cy="457834"/>
          </a:xfrm>
          <a:custGeom>
            <a:avLst/>
            <a:gdLst/>
            <a:ahLst/>
            <a:cxnLst/>
            <a:rect l="l" t="t" r="r" b="b"/>
            <a:pathLst>
              <a:path w="0" h="457835">
                <a:moveTo>
                  <a:pt x="0" y="0"/>
                </a:moveTo>
                <a:lnTo>
                  <a:pt x="0" y="4574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2129510" y="164082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1322620" y="2777131"/>
            <a:ext cx="0" cy="4617720"/>
          </a:xfrm>
          <a:custGeom>
            <a:avLst/>
            <a:gdLst/>
            <a:ahLst/>
            <a:cxnLst/>
            <a:rect l="l" t="t" r="r" b="b"/>
            <a:pathLst>
              <a:path w="0" h="4617720">
                <a:moveTo>
                  <a:pt x="0" y="0"/>
                </a:moveTo>
                <a:lnTo>
                  <a:pt x="0" y="46175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1298333" y="278320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1298333" y="412201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1298333" y="412201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1298333" y="46978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1298333" y="46978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1298333" y="614794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1298333" y="614794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1298333" y="734103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2218197" y="8035230"/>
            <a:ext cx="7089140" cy="0"/>
          </a:xfrm>
          <a:custGeom>
            <a:avLst/>
            <a:gdLst/>
            <a:ahLst/>
            <a:cxnLst/>
            <a:rect l="l" t="t" r="r" b="b"/>
            <a:pathLst>
              <a:path w="7089140" h="0">
                <a:moveTo>
                  <a:pt x="0" y="0"/>
                </a:moveTo>
                <a:lnTo>
                  <a:pt x="70887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2224269" y="80109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3677431" y="801094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3677431" y="801094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4873557" y="80109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4873557" y="80109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6068672" y="80109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6068672" y="80109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7263786" y="80109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7263786" y="80109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9253283" y="801094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2218197" y="1967570"/>
            <a:ext cx="7089140" cy="0"/>
          </a:xfrm>
          <a:custGeom>
            <a:avLst/>
            <a:gdLst/>
            <a:ahLst/>
            <a:cxnLst/>
            <a:rect l="l" t="t" r="r" b="b"/>
            <a:pathLst>
              <a:path w="7089140" h="0">
                <a:moveTo>
                  <a:pt x="0" y="0"/>
                </a:moveTo>
                <a:lnTo>
                  <a:pt x="70887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2224269" y="19442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3441646" y="19442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3441646" y="19442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4722777" y="19442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4722777" y="19442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6003907" y="19442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6003907" y="19442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7263786" y="19442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7263786" y="19442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9253283" y="194429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2174701" y="733869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2152420" y="738859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2224269" y="73167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2867888" y="733869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2845607" y="738859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2917455" y="73167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3585361" y="733869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3563080" y="738859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3634929" y="73167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4302835" y="733869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4280554" y="738859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4352402" y="73167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5019297" y="733869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4998027" y="738859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5068864" y="73167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5736770" y="733869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5714489" y="738859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5786337" y="73167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6454244" y="733869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6431962" y="738859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6503811" y="73167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171717" y="733869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149436" y="738859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221284" y="73167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888178" y="733869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866909" y="738859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937746" y="73167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8605653" y="733869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8583371" y="738859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8655219" y="73167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9251277" y="733869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9228996" y="738859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9300844" y="731674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2198988" y="612132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1962192" y="588452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1939910" y="593441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2011759" y="586358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2435785" y="588452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2413504" y="5934419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2485352" y="586358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1962192" y="635811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1939910" y="640801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2011759" y="633616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2435785" y="635811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2413504" y="640801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2485352" y="633616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3485178" y="645627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3462897" y="650617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3534746" y="643432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3317194" y="612132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3366762" y="609936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3317194" y="578737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3294913" y="583727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3366762" y="5765424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3819122" y="645627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3797853" y="6506172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3868690" y="643432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3652150" y="612132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3652150" y="578737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3629869" y="583727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3987106" y="612132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4036674" y="609936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3987106" y="578737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3964825" y="583727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4036674" y="5765424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4680293" y="645627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4658012" y="650617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4729860" y="643432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4513321" y="612132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4562888" y="609936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5015249" y="645627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4992968" y="650617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5064816" y="643432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4847265" y="612132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5182221" y="612132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5231788" y="609936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4680293" y="578737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4658012" y="583727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4729860" y="5765424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5015249" y="578737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4992968" y="583727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5064816" y="5765424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5875408" y="645627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5853126" y="650617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5924975" y="643432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5708436" y="612132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5758003" y="609936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6210363" y="645627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6188082" y="650617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6259931" y="643432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6043391" y="612132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6377335" y="612132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6426903" y="609936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5875408" y="578737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5853126" y="583727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5924975" y="5765424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210363" y="578737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6188082" y="583727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6259931" y="5765424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7238506" y="612132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9060019" y="628930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9037737" y="633920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9109586" y="626735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9060019" y="5954350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9037737" y="600424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9109586" y="5932396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9394974" y="628930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9372693" y="633920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9444542" y="626735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9394974" y="5954350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9372693" y="600424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9444542" y="5932396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2198988" y="467220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1962192" y="443541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1939910" y="4485305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2011759" y="4413456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2435785" y="443541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2413504" y="4485305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2485352" y="4413456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1962192" y="490799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1939910" y="495788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2011759" y="4887050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2435785" y="490799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2413504" y="4957886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2485352" y="4887050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3080398" y="500615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3059128" y="5056046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3129965" y="498419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3080398" y="467220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3129965" y="465025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3415353" y="500615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3393073" y="505604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3464921" y="498419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3415353" y="467220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3750309" y="500615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3728029" y="505604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3799877" y="498419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3750309" y="467220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3799877" y="465025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4362540" y="500615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4340259" y="505604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4412107" y="498419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4362540" y="467220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4412107" y="465025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4696484" y="500615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4675215" y="5056046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4746051" y="498419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4696484" y="467220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5031440" y="500615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5009159" y="505604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5081007" y="498419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5031440" y="467220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5081007" y="465025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5643671" y="500615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5621389" y="505604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5693238" y="498419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5643671" y="467220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5693238" y="465025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5978626" y="500615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5956345" y="505604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028194" y="498419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5978626" y="467220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312570" y="500615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291301" y="5056046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6362138" y="498419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6312570" y="467220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6362138" y="465025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6903550" y="500615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6881269" y="505604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6953118" y="498419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6903550" y="467220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6953118" y="465025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6903550" y="438481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6881269" y="443470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6953118" y="436285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7238506" y="500615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216225" y="505604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7238506" y="467220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7238506" y="438481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216225" y="443470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573462" y="500615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551180" y="5056046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623030" y="498419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573462" y="467220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623030" y="465025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573462" y="438481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551180" y="4434707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7623030" y="436285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9395659" y="5005448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59" h="100329">
                <a:moveTo>
                  <a:pt x="49388" y="0"/>
                </a:moveTo>
                <a:lnTo>
                  <a:pt x="11971" y="16787"/>
                </a:lnTo>
                <a:lnTo>
                  <a:pt x="0" y="41679"/>
                </a:lnTo>
                <a:lnTo>
                  <a:pt x="1439" y="58281"/>
                </a:lnTo>
                <a:lnTo>
                  <a:pt x="23404" y="92564"/>
                </a:lnTo>
                <a:lnTo>
                  <a:pt x="48024" y="100164"/>
                </a:lnTo>
                <a:lnTo>
                  <a:pt x="62716" y="98164"/>
                </a:lnTo>
                <a:lnTo>
                  <a:pt x="75644" y="92524"/>
                </a:lnTo>
                <a:lnTo>
                  <a:pt x="86285" y="83814"/>
                </a:lnTo>
                <a:lnTo>
                  <a:pt x="94112" y="72607"/>
                </a:lnTo>
                <a:lnTo>
                  <a:pt x="98600" y="59472"/>
                </a:lnTo>
                <a:lnTo>
                  <a:pt x="97267" y="42638"/>
                </a:lnTo>
                <a:lnTo>
                  <a:pt x="75830" y="7970"/>
                </a:lnTo>
                <a:lnTo>
                  <a:pt x="51629" y="4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9444542" y="498419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9372693" y="505604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9060703" y="5005448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59" h="100329">
                <a:moveTo>
                  <a:pt x="49388" y="0"/>
                </a:moveTo>
                <a:lnTo>
                  <a:pt x="11971" y="16787"/>
                </a:lnTo>
                <a:lnTo>
                  <a:pt x="0" y="41679"/>
                </a:lnTo>
                <a:lnTo>
                  <a:pt x="1439" y="58281"/>
                </a:lnTo>
                <a:lnTo>
                  <a:pt x="23404" y="92564"/>
                </a:lnTo>
                <a:lnTo>
                  <a:pt x="48024" y="100164"/>
                </a:lnTo>
                <a:lnTo>
                  <a:pt x="62716" y="98164"/>
                </a:lnTo>
                <a:lnTo>
                  <a:pt x="75644" y="92524"/>
                </a:lnTo>
                <a:lnTo>
                  <a:pt x="86285" y="83814"/>
                </a:lnTo>
                <a:lnTo>
                  <a:pt x="94112" y="72607"/>
                </a:lnTo>
                <a:lnTo>
                  <a:pt x="98600" y="59472"/>
                </a:lnTo>
                <a:lnTo>
                  <a:pt x="97267" y="42638"/>
                </a:lnTo>
                <a:lnTo>
                  <a:pt x="75830" y="7970"/>
                </a:lnTo>
                <a:lnTo>
                  <a:pt x="51629" y="4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9109586" y="498419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9037737" y="505604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9395659" y="4671504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59" h="100329">
                <a:moveTo>
                  <a:pt x="49388" y="0"/>
                </a:moveTo>
                <a:lnTo>
                  <a:pt x="11971" y="16787"/>
                </a:lnTo>
                <a:lnTo>
                  <a:pt x="0" y="41679"/>
                </a:lnTo>
                <a:lnTo>
                  <a:pt x="1439" y="58281"/>
                </a:lnTo>
                <a:lnTo>
                  <a:pt x="23404" y="92564"/>
                </a:lnTo>
                <a:lnTo>
                  <a:pt x="48024" y="100164"/>
                </a:lnTo>
                <a:lnTo>
                  <a:pt x="62716" y="98164"/>
                </a:lnTo>
                <a:lnTo>
                  <a:pt x="75644" y="92524"/>
                </a:lnTo>
                <a:lnTo>
                  <a:pt x="86285" y="83814"/>
                </a:lnTo>
                <a:lnTo>
                  <a:pt x="94112" y="72607"/>
                </a:lnTo>
                <a:lnTo>
                  <a:pt x="98600" y="59472"/>
                </a:lnTo>
                <a:lnTo>
                  <a:pt x="97267" y="42638"/>
                </a:lnTo>
                <a:lnTo>
                  <a:pt x="75830" y="7970"/>
                </a:lnTo>
                <a:lnTo>
                  <a:pt x="51629" y="4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9444542" y="465025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9372693" y="472210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9060703" y="4671504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59" h="100329">
                <a:moveTo>
                  <a:pt x="49388" y="0"/>
                </a:moveTo>
                <a:lnTo>
                  <a:pt x="11971" y="16787"/>
                </a:lnTo>
                <a:lnTo>
                  <a:pt x="0" y="41679"/>
                </a:lnTo>
                <a:lnTo>
                  <a:pt x="1439" y="58281"/>
                </a:lnTo>
                <a:lnTo>
                  <a:pt x="23404" y="92564"/>
                </a:lnTo>
                <a:lnTo>
                  <a:pt x="48024" y="100164"/>
                </a:lnTo>
                <a:lnTo>
                  <a:pt x="62716" y="98164"/>
                </a:lnTo>
                <a:lnTo>
                  <a:pt x="75644" y="92524"/>
                </a:lnTo>
                <a:lnTo>
                  <a:pt x="86285" y="83814"/>
                </a:lnTo>
                <a:lnTo>
                  <a:pt x="94112" y="72607"/>
                </a:lnTo>
                <a:lnTo>
                  <a:pt x="98600" y="59472"/>
                </a:lnTo>
                <a:lnTo>
                  <a:pt x="97267" y="42638"/>
                </a:lnTo>
                <a:lnTo>
                  <a:pt x="75830" y="7970"/>
                </a:lnTo>
                <a:lnTo>
                  <a:pt x="51629" y="4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9109586" y="465025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9395659" y="4336548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59" h="100329">
                <a:moveTo>
                  <a:pt x="49388" y="0"/>
                </a:moveTo>
                <a:lnTo>
                  <a:pt x="11971" y="16787"/>
                </a:lnTo>
                <a:lnTo>
                  <a:pt x="0" y="41679"/>
                </a:lnTo>
                <a:lnTo>
                  <a:pt x="1439" y="58281"/>
                </a:lnTo>
                <a:lnTo>
                  <a:pt x="23404" y="92564"/>
                </a:lnTo>
                <a:lnTo>
                  <a:pt x="48024" y="100164"/>
                </a:lnTo>
                <a:lnTo>
                  <a:pt x="62716" y="98164"/>
                </a:lnTo>
                <a:lnTo>
                  <a:pt x="75644" y="92524"/>
                </a:lnTo>
                <a:lnTo>
                  <a:pt x="86285" y="83814"/>
                </a:lnTo>
                <a:lnTo>
                  <a:pt x="94112" y="72607"/>
                </a:lnTo>
                <a:lnTo>
                  <a:pt x="98600" y="59472"/>
                </a:lnTo>
                <a:lnTo>
                  <a:pt x="97267" y="42638"/>
                </a:lnTo>
                <a:lnTo>
                  <a:pt x="75830" y="7970"/>
                </a:lnTo>
                <a:lnTo>
                  <a:pt x="51629" y="4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9444542" y="431529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9372693" y="438714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9060703" y="4336548"/>
            <a:ext cx="99060" cy="100330"/>
          </a:xfrm>
          <a:custGeom>
            <a:avLst/>
            <a:gdLst/>
            <a:ahLst/>
            <a:cxnLst/>
            <a:rect l="l" t="t" r="r" b="b"/>
            <a:pathLst>
              <a:path w="99059" h="100329">
                <a:moveTo>
                  <a:pt x="49388" y="0"/>
                </a:moveTo>
                <a:lnTo>
                  <a:pt x="11971" y="16787"/>
                </a:lnTo>
                <a:lnTo>
                  <a:pt x="0" y="41679"/>
                </a:lnTo>
                <a:lnTo>
                  <a:pt x="1439" y="58281"/>
                </a:lnTo>
                <a:lnTo>
                  <a:pt x="23404" y="92564"/>
                </a:lnTo>
                <a:lnTo>
                  <a:pt x="48024" y="100164"/>
                </a:lnTo>
                <a:lnTo>
                  <a:pt x="62716" y="98164"/>
                </a:lnTo>
                <a:lnTo>
                  <a:pt x="75644" y="92524"/>
                </a:lnTo>
                <a:lnTo>
                  <a:pt x="86285" y="83814"/>
                </a:lnTo>
                <a:lnTo>
                  <a:pt x="94112" y="72607"/>
                </a:lnTo>
                <a:lnTo>
                  <a:pt x="98600" y="59472"/>
                </a:lnTo>
                <a:lnTo>
                  <a:pt x="97267" y="42638"/>
                </a:lnTo>
                <a:lnTo>
                  <a:pt x="75830" y="7970"/>
                </a:lnTo>
                <a:lnTo>
                  <a:pt x="51629" y="4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9109586" y="431529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9037737" y="438714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903550" y="409539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953118" y="407344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903550" y="376043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881269" y="381033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953118" y="3739497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7238506" y="409539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7238506" y="376043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7216225" y="381033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573462" y="409539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623030" y="407344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573462" y="376043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7551180" y="381033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7623030" y="3739497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2198988" y="409539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2198988" y="380901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2176707" y="385890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2198988" y="352161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2176707" y="357151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2569362" y="409539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2618930" y="407344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2569362" y="380901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2547081" y="385890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2618930" y="378705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2569362" y="352161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2547081" y="357151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2618930" y="349966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2939737" y="409539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2989304" y="407344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2939737" y="380901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2917455" y="3858907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2989304" y="378705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2939737" y="352161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2917455" y="357151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2989304" y="349966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2198988" y="323523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2176707" y="328513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2198988" y="294784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2176707" y="299773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2569362" y="323523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2547081" y="328513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2618930" y="321328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2569362" y="294784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2547081" y="299773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2618930" y="292588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2939737" y="323523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2917455" y="328513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2989304" y="3213282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2939737" y="294784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2917455" y="299773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2989304" y="292588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2198988" y="2661460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2176707" y="271135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2569362" y="2661460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2547081" y="271135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2618930" y="2639506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2939737" y="2661460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2917455" y="271135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2989304" y="2639506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7817342" y="361775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7795061" y="3667648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7866909" y="359580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7817342" y="3330360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7795061" y="3380254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7866909" y="330840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7817342" y="304397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7795061" y="3093872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7866909" y="302202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7817342" y="27565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7866909" y="273462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8103724" y="361775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8081443" y="366764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8153292" y="359580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8103724" y="304397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8081443" y="309387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8153292" y="302202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8103724" y="27565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8153292" y="273462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8390107" y="361775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8368838" y="3667648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8439674" y="359580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8390107" y="3330360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8368838" y="3380254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8439674" y="330840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8390107" y="304397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8368838" y="3093872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8439674" y="302202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8390107" y="27565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8439674" y="273462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8677501" y="361775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8655219" y="366764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8727068" y="359580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8677501" y="3330360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8655219" y="338025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8727068" y="330840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8677501" y="304397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8655219" y="309387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8727068" y="302202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8677501" y="27565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8727068" y="273462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8963883" y="361775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8942614" y="3667648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9013450" y="359580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8963883" y="27565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8942614" y="2806478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9013450" y="273462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9251277" y="361775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9228996" y="366764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9300844" y="359580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9251277" y="3330360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9228996" y="338025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9300844" y="330840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9251277" y="304397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9228996" y="309387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9300844" y="302202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9251277" y="2756583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9228996" y="280647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9300844" y="2734629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3415353" y="409539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3178557" y="385859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3156276" y="390849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3228124" y="383664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3652150" y="385859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3629869" y="390849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3701718" y="3836644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3178557" y="433219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3156276" y="438208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3228124" y="431023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3652150" y="433219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3629869" y="438208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3701718" y="431023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4362540" y="438278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4340259" y="443268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4412107" y="436083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4362540" y="409539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4412107" y="407344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4696484" y="438278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4675215" y="4432684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4696484" y="409539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5031440" y="438278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5009159" y="443268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5081007" y="436083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5031440" y="409539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5081007" y="407344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4696484" y="534110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4675215" y="5391001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4746051" y="531915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4696484" y="376043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4675215" y="381033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5978626" y="534110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5956345" y="539100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6028194" y="531915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5643671" y="438278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5621389" y="443268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5693238" y="436083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5643671" y="409539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5693238" y="407344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5978626" y="438278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5956345" y="443268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5978626" y="409539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6312570" y="438278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6291301" y="4432684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6362138" y="436083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6312570" y="409539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6362138" y="407344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5978626" y="376043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5956345" y="381033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4362540" y="292659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4340259" y="2976485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 h="0">
                <a:moveTo>
                  <a:pt x="0" y="0"/>
                </a:moveTo>
                <a:lnTo>
                  <a:pt x="21453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4412107" y="290463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4362540" y="259163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4340259" y="264153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4412107" y="257069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4696484" y="292659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4675215" y="2976485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4696484" y="259163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4675215" y="2641530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5031440" y="292659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5009159" y="2976485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5081007" y="290463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5031440" y="2591635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5009159" y="264153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5081007" y="257069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4579079" y="2690103"/>
            <a:ext cx="873760" cy="0"/>
          </a:xfrm>
          <a:custGeom>
            <a:avLst/>
            <a:gdLst/>
            <a:ahLst/>
            <a:cxnLst/>
            <a:rect l="l" t="t" r="r" b="b"/>
            <a:pathLst>
              <a:path w="873760" h="0">
                <a:moveTo>
                  <a:pt x="0" y="0"/>
                </a:moveTo>
                <a:lnTo>
                  <a:pt x="8733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5643671" y="292456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5621389" y="297446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5693238" y="290261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5643671" y="258961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5621389" y="263950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5693238" y="256765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5978626" y="292456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5956345" y="297446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5978626" y="258961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5956345" y="263950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6312570" y="292456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6291301" y="2974462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6362138" y="290261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6312570" y="258961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6291301" y="2639506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6362138" y="256765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3248382" y="292456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3226100" y="297446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3297949" y="290261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3248382" y="258961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3226100" y="263950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3297949" y="256765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3583337" y="292456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3561057" y="2974462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3632905" y="290261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3583337" y="258961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3561057" y="2639506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3632905" y="256765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070522" y="292456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049253" y="2974462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7120090" y="290261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7070522" y="258961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7049253" y="2639506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7120090" y="256765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405478" y="292456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383197" y="297446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455045" y="290261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405478" y="258961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383197" y="263950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455045" y="256765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2174701" y="681248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2152420" y="686237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2224269" y="679053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9251277" y="678819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9228996" y="683809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9300844" y="676725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2174701" y="537854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2152420" y="542844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2224269" y="535659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9251277" y="540182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9228996" y="545171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9300844" y="537987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2892175" y="537854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2869894" y="5428444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2941742" y="535659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3609648" y="537854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3587367" y="5428444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3659216" y="535659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5413957" y="534110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5391676" y="539100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5463525" y="531915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4302835" y="678819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4280554" y="683809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4352402" y="676725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2867888" y="678819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30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2845607" y="683809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2917455" y="676725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5464555" y="678819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5442274" y="683809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5514123" y="676725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8605653" y="662122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8583371" y="6671120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8655219" y="659927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7888178" y="6621226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866909" y="6671120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937746" y="659927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6812474" y="678819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6790194" y="683809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6862042" y="6767255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888178" y="590375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937746" y="5882810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8605653" y="590375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866909" y="5953646"/>
            <a:ext cx="860425" cy="0"/>
          </a:xfrm>
          <a:custGeom>
            <a:avLst/>
            <a:gdLst/>
            <a:ahLst/>
            <a:cxnLst/>
            <a:rect l="l" t="t" r="r" b="b"/>
            <a:pathLst>
              <a:path w="860425" h="0">
                <a:moveTo>
                  <a:pt x="0" y="0"/>
                </a:moveTo>
                <a:lnTo>
                  <a:pt x="8601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8655219" y="5882810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6695088" y="534110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6673818" y="5391001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6744655" y="531915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412562" y="534110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390280" y="539100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462129" y="531915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8130035" y="534110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8107754" y="539100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8179603" y="531915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8847508" y="534110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8702781" y="5391001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 h="0">
                <a:moveTo>
                  <a:pt x="0" y="0"/>
                </a:moveTo>
                <a:lnTo>
                  <a:pt x="266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8897076" y="531915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8289924" y="467220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8339490" y="4650253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8289924" y="3954734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8267642" y="4004628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8339490" y="393278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3657210" y="337792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3634929" y="342781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3706778" y="335697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4374684" y="337792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4352402" y="3427816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4424251" y="335697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5091145" y="337792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5068864" y="342781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5140712" y="335697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5808619" y="337792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5786337" y="342781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5858186" y="335697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6526092" y="337792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6503811" y="342781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6575659" y="3356979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7238506" y="3377921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7216225" y="342781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1698054" y="7701286"/>
            <a:ext cx="8776970" cy="0"/>
          </a:xfrm>
          <a:custGeom>
            <a:avLst/>
            <a:gdLst/>
            <a:ahLst/>
            <a:cxnLst/>
            <a:rect l="l" t="t" r="r" b="b"/>
            <a:pathLst>
              <a:path w="8776970" h="0">
                <a:moveTo>
                  <a:pt x="0" y="0"/>
                </a:moveTo>
                <a:lnTo>
                  <a:pt x="877665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981592" y="2325801"/>
            <a:ext cx="8775700" cy="4659630"/>
          </a:xfrm>
          <a:custGeom>
            <a:avLst/>
            <a:gdLst/>
            <a:ahLst/>
            <a:cxnLst/>
            <a:rect l="l" t="t" r="r" b="b"/>
            <a:pathLst>
              <a:path w="8775700" h="4659630">
                <a:moveTo>
                  <a:pt x="8775642" y="4659024"/>
                </a:moveTo>
                <a:lnTo>
                  <a:pt x="8775642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1698054" y="3324597"/>
            <a:ext cx="0" cy="4377055"/>
          </a:xfrm>
          <a:custGeom>
            <a:avLst/>
            <a:gdLst/>
            <a:ahLst/>
            <a:cxnLst/>
            <a:rect l="l" t="t" r="r" b="b"/>
            <a:pathLst>
              <a:path w="0" h="4377055">
                <a:moveTo>
                  <a:pt x="0" y="0"/>
                </a:moveTo>
                <a:lnTo>
                  <a:pt x="0" y="437668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1506795" y="7892545"/>
            <a:ext cx="8441690" cy="0"/>
          </a:xfrm>
          <a:custGeom>
            <a:avLst/>
            <a:gdLst/>
            <a:ahLst/>
            <a:cxnLst/>
            <a:rect l="l" t="t" r="r" b="b"/>
            <a:pathLst>
              <a:path w="8441690" h="0">
                <a:moveTo>
                  <a:pt x="0" y="0"/>
                </a:moveTo>
                <a:lnTo>
                  <a:pt x="844169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1506795" y="2134542"/>
            <a:ext cx="8441690" cy="4659630"/>
          </a:xfrm>
          <a:custGeom>
            <a:avLst/>
            <a:gdLst/>
            <a:ahLst/>
            <a:cxnLst/>
            <a:rect l="l" t="t" r="r" b="b"/>
            <a:pathLst>
              <a:path w="8441690" h="4659630">
                <a:moveTo>
                  <a:pt x="8441698" y="4659024"/>
                </a:moveTo>
                <a:lnTo>
                  <a:pt x="8441698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1506795" y="3324597"/>
            <a:ext cx="0" cy="4568190"/>
          </a:xfrm>
          <a:custGeom>
            <a:avLst/>
            <a:gdLst/>
            <a:ahLst/>
            <a:cxnLst/>
            <a:rect l="l" t="t" r="r" b="b"/>
            <a:pathLst>
              <a:path w="0" h="4568190">
                <a:moveTo>
                  <a:pt x="0" y="0"/>
                </a:moveTo>
                <a:lnTo>
                  <a:pt x="0" y="456794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4362540" y="376043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4340259" y="381033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4412107" y="3739497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5031440" y="376043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5009159" y="381033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5081007" y="3739497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5643671" y="376043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5621389" y="381033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5693238" y="3739497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6312570" y="3760439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6291301" y="3810333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6362138" y="3739497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8963883" y="3330360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8942614" y="3380254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9013450" y="330840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8963883" y="3043977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8942614" y="3093872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9013450" y="302202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7070522" y="645627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7049253" y="6506172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7120090" y="643432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6903550" y="612132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6953118" y="609936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7405478" y="645627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59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7383197" y="650617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7455045" y="6434323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7573462" y="6121322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7623030" y="6099368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7070522" y="578737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7049253" y="5837272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7120090" y="5765424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7405478" y="5787378"/>
            <a:ext cx="100330" cy="99060"/>
          </a:xfrm>
          <a:custGeom>
            <a:avLst/>
            <a:gdLst/>
            <a:ahLst/>
            <a:cxnLst/>
            <a:rect l="l" t="t" r="r" b="b"/>
            <a:pathLst>
              <a:path w="100329" h="99060">
                <a:moveTo>
                  <a:pt x="100164" y="49388"/>
                </a:moveTo>
                <a:lnTo>
                  <a:pt x="83377" y="11971"/>
                </a:lnTo>
                <a:lnTo>
                  <a:pt x="58485" y="0"/>
                </a:lnTo>
                <a:lnTo>
                  <a:pt x="41883" y="1439"/>
                </a:lnTo>
                <a:lnTo>
                  <a:pt x="7600" y="23404"/>
                </a:lnTo>
                <a:lnTo>
                  <a:pt x="0" y="48024"/>
                </a:lnTo>
                <a:lnTo>
                  <a:pt x="2000" y="62716"/>
                </a:lnTo>
                <a:lnTo>
                  <a:pt x="7640" y="75644"/>
                </a:lnTo>
                <a:lnTo>
                  <a:pt x="16350" y="86285"/>
                </a:lnTo>
                <a:lnTo>
                  <a:pt x="27557" y="94112"/>
                </a:lnTo>
                <a:lnTo>
                  <a:pt x="40692" y="98600"/>
                </a:lnTo>
                <a:lnTo>
                  <a:pt x="57526" y="97267"/>
                </a:lnTo>
                <a:lnTo>
                  <a:pt x="92194" y="75829"/>
                </a:lnTo>
                <a:lnTo>
                  <a:pt x="100115" y="5162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7383197" y="5837272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7455045" y="5765424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0"/>
                </a:move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981592" y="3324597"/>
            <a:ext cx="716915" cy="191770"/>
          </a:xfrm>
          <a:custGeom>
            <a:avLst/>
            <a:gdLst/>
            <a:ahLst/>
            <a:cxnLst/>
            <a:rect l="l" t="t" r="r" b="b"/>
            <a:pathLst>
              <a:path w="716914" h="191770">
                <a:moveTo>
                  <a:pt x="716461" y="0"/>
                </a:moveTo>
                <a:lnTo>
                  <a:pt x="525202" y="191258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981592" y="2134542"/>
            <a:ext cx="716915" cy="1190625"/>
          </a:xfrm>
          <a:custGeom>
            <a:avLst/>
            <a:gdLst/>
            <a:ahLst/>
            <a:cxnLst/>
            <a:rect l="l" t="t" r="r" b="b"/>
            <a:pathLst>
              <a:path w="716914" h="1190625">
                <a:moveTo>
                  <a:pt x="716461" y="1190054"/>
                </a:moveTo>
                <a:lnTo>
                  <a:pt x="0" y="1190054"/>
                </a:lnTo>
                <a:lnTo>
                  <a:pt x="0" y="191258"/>
                </a:lnTo>
                <a:lnTo>
                  <a:pt x="52520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981592" y="3324597"/>
            <a:ext cx="525780" cy="191770"/>
          </a:xfrm>
          <a:custGeom>
            <a:avLst/>
            <a:gdLst/>
            <a:ahLst/>
            <a:cxnLst/>
            <a:rect l="l" t="t" r="r" b="b"/>
            <a:pathLst>
              <a:path w="525780" h="191770">
                <a:moveTo>
                  <a:pt x="525202" y="19125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9757235" y="6793566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70">
                <a:moveTo>
                  <a:pt x="0" y="191258"/>
                </a:moveTo>
                <a:lnTo>
                  <a:pt x="19125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9948493" y="6793566"/>
            <a:ext cx="526415" cy="1099185"/>
          </a:xfrm>
          <a:custGeom>
            <a:avLst/>
            <a:gdLst/>
            <a:ahLst/>
            <a:cxnLst/>
            <a:rect l="l" t="t" r="r" b="b"/>
            <a:pathLst>
              <a:path w="526415" h="1099184">
                <a:moveTo>
                  <a:pt x="0" y="0"/>
                </a:moveTo>
                <a:lnTo>
                  <a:pt x="526214" y="191258"/>
                </a:lnTo>
                <a:lnTo>
                  <a:pt x="526214" y="907720"/>
                </a:lnTo>
                <a:lnTo>
                  <a:pt x="0" y="109897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9757235" y="6984825"/>
            <a:ext cx="717550" cy="0"/>
          </a:xfrm>
          <a:custGeom>
            <a:avLst/>
            <a:gdLst/>
            <a:ahLst/>
            <a:cxnLst/>
            <a:rect l="l" t="t" r="r" b="b"/>
            <a:pathLst>
              <a:path w="717550" h="0">
                <a:moveTo>
                  <a:pt x="0" y="0"/>
                </a:moveTo>
                <a:lnTo>
                  <a:pt x="71747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2248555" y="2783203"/>
            <a:ext cx="6908800" cy="1506220"/>
          </a:xfrm>
          <a:custGeom>
            <a:avLst/>
            <a:gdLst/>
            <a:ahLst/>
            <a:cxnLst/>
            <a:rect l="l" t="t" r="r" b="b"/>
            <a:pathLst>
              <a:path w="6908800" h="1506220">
                <a:moveTo>
                  <a:pt x="0" y="70836"/>
                </a:moveTo>
                <a:lnTo>
                  <a:pt x="740748" y="70836"/>
                </a:lnTo>
                <a:lnTo>
                  <a:pt x="1049393" y="0"/>
                </a:lnTo>
                <a:lnTo>
                  <a:pt x="5206489" y="0"/>
                </a:lnTo>
                <a:lnTo>
                  <a:pt x="5618354" y="166971"/>
                </a:lnTo>
                <a:lnTo>
                  <a:pt x="6908592" y="166971"/>
                </a:lnTo>
                <a:lnTo>
                  <a:pt x="6908592" y="740748"/>
                </a:lnTo>
                <a:lnTo>
                  <a:pt x="5618354" y="740748"/>
                </a:lnTo>
                <a:lnTo>
                  <a:pt x="5374473" y="835871"/>
                </a:lnTo>
                <a:lnTo>
                  <a:pt x="2163552" y="835871"/>
                </a:lnTo>
                <a:lnTo>
                  <a:pt x="1458221" y="644613"/>
                </a:lnTo>
                <a:lnTo>
                  <a:pt x="191258" y="644613"/>
                </a:lnTo>
                <a:lnTo>
                  <a:pt x="191258" y="1218389"/>
                </a:lnTo>
                <a:lnTo>
                  <a:pt x="740748" y="1218389"/>
                </a:lnTo>
                <a:lnTo>
                  <a:pt x="979568" y="1362086"/>
                </a:lnTo>
                <a:lnTo>
                  <a:pt x="1453162" y="1362086"/>
                </a:lnTo>
                <a:lnTo>
                  <a:pt x="2163552" y="1505783"/>
                </a:lnTo>
                <a:lnTo>
                  <a:pt x="5206489" y="1505783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2248555" y="4722102"/>
            <a:ext cx="6649084" cy="706755"/>
          </a:xfrm>
          <a:custGeom>
            <a:avLst/>
            <a:gdLst/>
            <a:ahLst/>
            <a:cxnLst/>
            <a:rect l="l" t="t" r="r" b="b"/>
            <a:pathLst>
              <a:path w="6649084" h="706754">
                <a:moveTo>
                  <a:pt x="5374473" y="166971"/>
                </a:moveTo>
                <a:lnTo>
                  <a:pt x="881409" y="166971"/>
                </a:lnTo>
                <a:lnTo>
                  <a:pt x="0" y="0"/>
                </a:lnTo>
                <a:lnTo>
                  <a:pt x="0" y="706342"/>
                </a:lnTo>
                <a:lnTo>
                  <a:pt x="1481496" y="706342"/>
                </a:lnTo>
                <a:lnTo>
                  <a:pt x="2426659" y="668899"/>
                </a:lnTo>
                <a:lnTo>
                  <a:pt x="6648520" y="66889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2761615" y="6004244"/>
            <a:ext cx="4861560" cy="0"/>
          </a:xfrm>
          <a:custGeom>
            <a:avLst/>
            <a:gdLst/>
            <a:ahLst/>
            <a:cxnLst/>
            <a:rect l="l" t="t" r="r" b="b"/>
            <a:pathLst>
              <a:path w="4861559" h="0">
                <a:moveTo>
                  <a:pt x="4861414" y="0"/>
                </a:moveTo>
                <a:lnTo>
                  <a:pt x="605146" y="0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2248555" y="6606355"/>
            <a:ext cx="1286510" cy="67310"/>
          </a:xfrm>
          <a:custGeom>
            <a:avLst/>
            <a:gdLst/>
            <a:ahLst/>
            <a:cxnLst/>
            <a:rect l="l" t="t" r="r" b="b"/>
            <a:pathLst>
              <a:path w="1286510" h="67309">
                <a:moveTo>
                  <a:pt x="0" y="0"/>
                </a:moveTo>
                <a:lnTo>
                  <a:pt x="1286190" y="6678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2248555" y="6004244"/>
            <a:ext cx="513080" cy="602615"/>
          </a:xfrm>
          <a:custGeom>
            <a:avLst/>
            <a:gdLst/>
            <a:ahLst/>
            <a:cxnLst/>
            <a:rect l="l" t="t" r="r" b="b"/>
            <a:pathLst>
              <a:path w="513080" h="602615">
                <a:moveTo>
                  <a:pt x="513059" y="0"/>
                </a:moveTo>
                <a:lnTo>
                  <a:pt x="0" y="166971"/>
                </a:lnTo>
                <a:lnTo>
                  <a:pt x="0" y="60211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3534746" y="6673144"/>
            <a:ext cx="3920490" cy="14604"/>
          </a:xfrm>
          <a:custGeom>
            <a:avLst/>
            <a:gdLst/>
            <a:ahLst/>
            <a:cxnLst/>
            <a:rect l="l" t="t" r="r" b="b"/>
            <a:pathLst>
              <a:path w="3920490" h="14604">
                <a:moveTo>
                  <a:pt x="0" y="0"/>
                </a:moveTo>
                <a:lnTo>
                  <a:pt x="3920299" y="0"/>
                </a:lnTo>
                <a:lnTo>
                  <a:pt x="3822140" y="14167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7178782" y="6695406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7001691" y="6719693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6823588" y="6743980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6645484" y="6768267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6468393" y="6792554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6290289" y="6816841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6113198" y="6841128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5935094" y="6865415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5758003" y="6889701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5579899" y="6913988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5402808" y="6938275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5224704" y="6962562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5046601" y="6986849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4869510" y="7011136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4691406" y="7035422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4514315" y="7059709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4336211" y="7083996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4159120" y="7108283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3981016" y="7132570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3803925" y="7156856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3625821" y="7181143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3447718" y="7205430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3270626" y="7229717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5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3092523" y="7254004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4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2915431" y="7278291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4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2737328" y="7302578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4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2560236" y="7326865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4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2382133" y="7351151"/>
            <a:ext cx="118745" cy="16510"/>
          </a:xfrm>
          <a:custGeom>
            <a:avLst/>
            <a:gdLst/>
            <a:ahLst/>
            <a:cxnLst/>
            <a:rect l="l" t="t" r="r" b="b"/>
            <a:pathLst>
              <a:path w="118744" h="16509">
                <a:moveTo>
                  <a:pt x="118398" y="0"/>
                </a:moveTo>
                <a:lnTo>
                  <a:pt x="0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2224269" y="7029350"/>
            <a:ext cx="5713730" cy="359410"/>
          </a:xfrm>
          <a:custGeom>
            <a:avLst/>
            <a:gdLst/>
            <a:ahLst/>
            <a:cxnLst/>
            <a:rect l="l" t="t" r="r" b="b"/>
            <a:pathLst>
              <a:path w="5713730" h="359409">
                <a:moveTo>
                  <a:pt x="99171" y="346087"/>
                </a:moveTo>
                <a:lnTo>
                  <a:pt x="0" y="359242"/>
                </a:lnTo>
                <a:lnTo>
                  <a:pt x="4997015" y="359242"/>
                </a:lnTo>
                <a:lnTo>
                  <a:pt x="5713477" y="359242"/>
                </a:lnTo>
                <a:lnTo>
                  <a:pt x="571347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8655219" y="7039470"/>
            <a:ext cx="1093470" cy="323215"/>
          </a:xfrm>
          <a:custGeom>
            <a:avLst/>
            <a:gdLst/>
            <a:ahLst/>
            <a:cxnLst/>
            <a:rect l="l" t="t" r="r" b="b"/>
            <a:pathLst>
              <a:path w="1093470" h="323215">
                <a:moveTo>
                  <a:pt x="0" y="0"/>
                </a:moveTo>
                <a:lnTo>
                  <a:pt x="645624" y="83991"/>
                </a:lnTo>
                <a:lnTo>
                  <a:pt x="1092907" y="322812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7455045" y="4145289"/>
            <a:ext cx="1821814" cy="144145"/>
          </a:xfrm>
          <a:custGeom>
            <a:avLst/>
            <a:gdLst/>
            <a:ahLst/>
            <a:cxnLst/>
            <a:rect l="l" t="t" r="r" b="b"/>
            <a:pathLst>
              <a:path w="1821815" h="144145">
                <a:moveTo>
                  <a:pt x="0" y="143697"/>
                </a:moveTo>
                <a:lnTo>
                  <a:pt x="884445" y="0"/>
                </a:lnTo>
                <a:lnTo>
                  <a:pt x="182151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7623030" y="4722102"/>
            <a:ext cx="716915" cy="167005"/>
          </a:xfrm>
          <a:custGeom>
            <a:avLst/>
            <a:gdLst/>
            <a:ahLst/>
            <a:cxnLst/>
            <a:rect l="l" t="t" r="r" b="b"/>
            <a:pathLst>
              <a:path w="716915" h="167004">
                <a:moveTo>
                  <a:pt x="716461" y="0"/>
                </a:moveTo>
                <a:lnTo>
                  <a:pt x="0" y="16697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8655219" y="5391001"/>
            <a:ext cx="645795" cy="780415"/>
          </a:xfrm>
          <a:custGeom>
            <a:avLst/>
            <a:gdLst/>
            <a:ahLst/>
            <a:cxnLst/>
            <a:rect l="l" t="t" r="r" b="b"/>
            <a:pathLst>
              <a:path w="645795" h="780414">
                <a:moveTo>
                  <a:pt x="241856" y="0"/>
                </a:moveTo>
                <a:lnTo>
                  <a:pt x="645624" y="60717"/>
                </a:lnTo>
                <a:lnTo>
                  <a:pt x="621338" y="606158"/>
                </a:lnTo>
                <a:lnTo>
                  <a:pt x="621338" y="780214"/>
                </a:lnTo>
                <a:lnTo>
                  <a:pt x="0" y="562644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7623030" y="5953646"/>
            <a:ext cx="244475" cy="50800"/>
          </a:xfrm>
          <a:custGeom>
            <a:avLst/>
            <a:gdLst/>
            <a:ahLst/>
            <a:cxnLst/>
            <a:rect l="l" t="t" r="r" b="b"/>
            <a:pathLst>
              <a:path w="244475" h="50800">
                <a:moveTo>
                  <a:pt x="243880" y="0"/>
                </a:moveTo>
                <a:lnTo>
                  <a:pt x="0" y="50597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7937746" y="7029350"/>
            <a:ext cx="717550" cy="10160"/>
          </a:xfrm>
          <a:custGeom>
            <a:avLst/>
            <a:gdLst/>
            <a:ahLst/>
            <a:cxnLst/>
            <a:rect l="l" t="t" r="r" b="b"/>
            <a:pathLst>
              <a:path w="717550" h="10159">
                <a:moveTo>
                  <a:pt x="0" y="0"/>
                </a:moveTo>
                <a:lnTo>
                  <a:pt x="717473" y="1011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9748127" y="7362283"/>
            <a:ext cx="727075" cy="0"/>
          </a:xfrm>
          <a:custGeom>
            <a:avLst/>
            <a:gdLst/>
            <a:ahLst/>
            <a:cxnLst/>
            <a:rect l="l" t="t" r="r" b="b"/>
            <a:pathLst>
              <a:path w="727075" h="0">
                <a:moveTo>
                  <a:pt x="0" y="0"/>
                </a:moveTo>
                <a:lnTo>
                  <a:pt x="72658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2399336" y="283886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0" y="0"/>
                </a:moveTo>
                <a:lnTo>
                  <a:pt x="3035" y="1011"/>
                </a:lnTo>
                <a:lnTo>
                  <a:pt x="7083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2399336" y="283886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0" y="0"/>
                </a:moveTo>
                <a:lnTo>
                  <a:pt x="7083" y="1011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2402372" y="2839872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0" y="0"/>
                </a:moveTo>
                <a:lnTo>
                  <a:pt x="2023" y="2023"/>
                </a:lnTo>
                <a:lnTo>
                  <a:pt x="16191" y="2023"/>
                </a:lnTo>
                <a:lnTo>
                  <a:pt x="0" y="0"/>
                </a:lnTo>
                <a:close/>
              </a:path>
              <a:path w="16510" h="2539">
                <a:moveTo>
                  <a:pt x="4047" y="0"/>
                </a:moveTo>
                <a:lnTo>
                  <a:pt x="0" y="0"/>
                </a:lnTo>
                <a:lnTo>
                  <a:pt x="16191" y="2023"/>
                </a:lnTo>
                <a:lnTo>
                  <a:pt x="40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2402372" y="2839872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4047" y="0"/>
                </a:moveTo>
                <a:lnTo>
                  <a:pt x="0" y="0"/>
                </a:lnTo>
                <a:lnTo>
                  <a:pt x="16191" y="2023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2402372" y="2839872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0" y="0"/>
                </a:moveTo>
                <a:lnTo>
                  <a:pt x="16191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2404396" y="2841896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2404396" y="2841896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14167" y="0"/>
                </a:moveTo>
                <a:lnTo>
                  <a:pt x="0" y="0"/>
                </a:lnTo>
                <a:lnTo>
                  <a:pt x="28334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2404396" y="2841896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2406420" y="2843920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39">
                <a:moveTo>
                  <a:pt x="0" y="1011"/>
                </a:moveTo>
                <a:lnTo>
                  <a:pt x="43513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2406420" y="2843920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39">
                <a:moveTo>
                  <a:pt x="26310" y="0"/>
                </a:moveTo>
                <a:lnTo>
                  <a:pt x="0" y="0"/>
                </a:lnTo>
                <a:lnTo>
                  <a:pt x="43513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2406420" y="2843920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39">
                <a:moveTo>
                  <a:pt x="0" y="0"/>
                </a:moveTo>
                <a:lnTo>
                  <a:pt x="43513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2408444" y="284746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2408444" y="2845944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60" h="3175">
                <a:moveTo>
                  <a:pt x="41490" y="0"/>
                </a:moveTo>
                <a:lnTo>
                  <a:pt x="0" y="0"/>
                </a:lnTo>
                <a:lnTo>
                  <a:pt x="60717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2408444" y="2845944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60" h="3175">
                <a:moveTo>
                  <a:pt x="0" y="0"/>
                </a:moveTo>
                <a:lnTo>
                  <a:pt x="60717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2409456" y="2848979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59705" y="0"/>
                </a:moveTo>
                <a:lnTo>
                  <a:pt x="0" y="0"/>
                </a:lnTo>
                <a:lnTo>
                  <a:pt x="79944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2409456" y="2848979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0" y="0"/>
                </a:moveTo>
                <a:lnTo>
                  <a:pt x="79944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2409456" y="2854545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5" h="0">
                <a:moveTo>
                  <a:pt x="0" y="0"/>
                </a:moveTo>
                <a:lnTo>
                  <a:pt x="102207" y="0"/>
                </a:lnTo>
              </a:path>
            </a:pathLst>
          </a:custGeom>
          <a:ln w="632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2410468" y="2852015"/>
            <a:ext cx="101600" cy="2540"/>
          </a:xfrm>
          <a:custGeom>
            <a:avLst/>
            <a:gdLst/>
            <a:ahLst/>
            <a:cxnLst/>
            <a:rect l="l" t="t" r="r" b="b"/>
            <a:pathLst>
              <a:path w="101600" h="2539">
                <a:moveTo>
                  <a:pt x="78932" y="0"/>
                </a:moveTo>
                <a:lnTo>
                  <a:pt x="0" y="0"/>
                </a:lnTo>
                <a:lnTo>
                  <a:pt x="101195" y="2023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2410468" y="2852015"/>
            <a:ext cx="101600" cy="2540"/>
          </a:xfrm>
          <a:custGeom>
            <a:avLst/>
            <a:gdLst/>
            <a:ahLst/>
            <a:cxnLst/>
            <a:rect l="l" t="t" r="r" b="b"/>
            <a:pathLst>
              <a:path w="101600" h="2539">
                <a:moveTo>
                  <a:pt x="0" y="0"/>
                </a:moveTo>
                <a:lnTo>
                  <a:pt x="101195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2410468" y="2854039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101195" y="0"/>
                </a:moveTo>
                <a:lnTo>
                  <a:pt x="0" y="0"/>
                </a:lnTo>
                <a:lnTo>
                  <a:pt x="78932" y="3035"/>
                </a:lnTo>
                <a:lnTo>
                  <a:pt x="1011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2410468" y="2854039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0" y="0"/>
                </a:moveTo>
                <a:lnTo>
                  <a:pt x="78932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2410468" y="2857075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78932" y="0"/>
                </a:moveTo>
                <a:lnTo>
                  <a:pt x="0" y="0"/>
                </a:lnTo>
                <a:lnTo>
                  <a:pt x="58693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2409456" y="2857075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1011" y="0"/>
                </a:moveTo>
                <a:lnTo>
                  <a:pt x="59705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2408444" y="286162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2409456" y="2860111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59705" y="0"/>
                </a:moveTo>
                <a:lnTo>
                  <a:pt x="0" y="0"/>
                </a:lnTo>
                <a:lnTo>
                  <a:pt x="40478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2408444" y="2860111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10" h="3175">
                <a:moveTo>
                  <a:pt x="1011" y="0"/>
                </a:moveTo>
                <a:lnTo>
                  <a:pt x="41490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2406420" y="2863147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39">
                <a:moveTo>
                  <a:pt x="0" y="1011"/>
                </a:moveTo>
                <a:lnTo>
                  <a:pt x="43513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2408444" y="2863147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10" h="2539">
                <a:moveTo>
                  <a:pt x="41490" y="0"/>
                </a:moveTo>
                <a:lnTo>
                  <a:pt x="0" y="0"/>
                </a:lnTo>
                <a:lnTo>
                  <a:pt x="24286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2406420" y="2863147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69" h="2539">
                <a:moveTo>
                  <a:pt x="2023" y="0"/>
                </a:moveTo>
                <a:lnTo>
                  <a:pt x="26310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2404396" y="286517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2406420" y="2865171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69" h="2539">
                <a:moveTo>
                  <a:pt x="26310" y="0"/>
                </a:moveTo>
                <a:lnTo>
                  <a:pt x="0" y="0"/>
                </a:lnTo>
                <a:lnTo>
                  <a:pt x="12143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2404396" y="2865171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5" h="2539">
                <a:moveTo>
                  <a:pt x="2023" y="0"/>
                </a:moveTo>
                <a:lnTo>
                  <a:pt x="14167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2399336" y="2867195"/>
            <a:ext cx="7620" cy="317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5059" y="0"/>
                </a:moveTo>
                <a:lnTo>
                  <a:pt x="3035" y="2023"/>
                </a:lnTo>
                <a:lnTo>
                  <a:pt x="0" y="3035"/>
                </a:lnTo>
                <a:lnTo>
                  <a:pt x="7083" y="2023"/>
                </a:lnTo>
                <a:lnTo>
                  <a:pt x="50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2402372" y="286719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39">
                <a:moveTo>
                  <a:pt x="2023" y="0"/>
                </a:moveTo>
                <a:lnTo>
                  <a:pt x="0" y="2023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2399336" y="2869219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3035" y="0"/>
                </a:moveTo>
                <a:lnTo>
                  <a:pt x="7083" y="0"/>
                </a:lnTo>
                <a:lnTo>
                  <a:pt x="0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2404396" y="2867195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5" h="2539">
                <a:moveTo>
                  <a:pt x="14167" y="0"/>
                </a:moveTo>
                <a:lnTo>
                  <a:pt x="0" y="0"/>
                </a:lnTo>
                <a:lnTo>
                  <a:pt x="2023" y="2023"/>
                </a:lnTo>
                <a:lnTo>
                  <a:pt x="141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2404396" y="2867195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5" h="2539">
                <a:moveTo>
                  <a:pt x="0" y="0"/>
                </a:moveTo>
                <a:lnTo>
                  <a:pt x="14167" y="0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2399336" y="2854039"/>
            <a:ext cx="112395" cy="16510"/>
          </a:xfrm>
          <a:custGeom>
            <a:avLst/>
            <a:gdLst/>
            <a:ahLst/>
            <a:cxnLst/>
            <a:rect l="l" t="t" r="r" b="b"/>
            <a:pathLst>
              <a:path w="112394" h="16510">
                <a:moveTo>
                  <a:pt x="0" y="16191"/>
                </a:move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2400027" y="2838430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4" h="30480">
                <a:moveTo>
                  <a:pt x="0" y="30206"/>
                </a:moveTo>
                <a:lnTo>
                  <a:pt x="6771" y="28308"/>
                </a:lnTo>
                <a:lnTo>
                  <a:pt x="11452" y="22135"/>
                </a:lnTo>
                <a:lnTo>
                  <a:pt x="11452" y="15103"/>
                </a:lnTo>
                <a:lnTo>
                  <a:pt x="11452" y="8070"/>
                </a:lnTo>
                <a:lnTo>
                  <a:pt x="6771" y="1897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2399336" y="2838860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4" h="15239">
                <a:moveTo>
                  <a:pt x="0" y="0"/>
                </a:moveTo>
                <a:lnTo>
                  <a:pt x="112326" y="1517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981592" y="2685043"/>
            <a:ext cx="1267460" cy="169545"/>
          </a:xfrm>
          <a:custGeom>
            <a:avLst/>
            <a:gdLst/>
            <a:ahLst/>
            <a:cxnLst/>
            <a:rect l="l" t="t" r="r" b="b"/>
            <a:pathLst>
              <a:path w="1267460" h="169544">
                <a:moveTo>
                  <a:pt x="1266963" y="168995"/>
                </a:moveTo>
                <a:lnTo>
                  <a:pt x="801465" y="0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3453789" y="2767011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0"/>
                </a:moveTo>
                <a:lnTo>
                  <a:pt x="2023" y="1011"/>
                </a:lnTo>
                <a:lnTo>
                  <a:pt x="7083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3453789" y="2767011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7083" y="1011"/>
                </a:moveTo>
                <a:lnTo>
                  <a:pt x="0" y="0"/>
                </a:lnTo>
                <a:lnTo>
                  <a:pt x="708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3453789" y="2767011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0"/>
                </a:moveTo>
                <a:lnTo>
                  <a:pt x="7083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3455813" y="2768023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0" y="0"/>
                </a:moveTo>
                <a:lnTo>
                  <a:pt x="3035" y="2023"/>
                </a:lnTo>
                <a:lnTo>
                  <a:pt x="16191" y="2023"/>
                </a:lnTo>
                <a:lnTo>
                  <a:pt x="0" y="0"/>
                </a:lnTo>
                <a:close/>
              </a:path>
              <a:path w="16510" h="2539">
                <a:moveTo>
                  <a:pt x="5059" y="0"/>
                </a:moveTo>
                <a:lnTo>
                  <a:pt x="0" y="0"/>
                </a:lnTo>
                <a:lnTo>
                  <a:pt x="16191" y="2023"/>
                </a:lnTo>
                <a:lnTo>
                  <a:pt x="50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3455813" y="2768023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5059" y="0"/>
                </a:moveTo>
                <a:lnTo>
                  <a:pt x="0" y="0"/>
                </a:lnTo>
                <a:lnTo>
                  <a:pt x="16191" y="2023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3455813" y="2768023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0" y="0"/>
                </a:moveTo>
                <a:lnTo>
                  <a:pt x="16191" y="2023"/>
                </a:lnTo>
                <a:lnTo>
                  <a:pt x="3035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3458849" y="2770047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3458849" y="2770047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13155" y="0"/>
                </a:moveTo>
                <a:lnTo>
                  <a:pt x="0" y="0"/>
                </a:lnTo>
                <a:lnTo>
                  <a:pt x="28334" y="2023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3458849" y="2770047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3460873" y="2772071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39">
                <a:moveTo>
                  <a:pt x="0" y="1011"/>
                </a:moveTo>
                <a:lnTo>
                  <a:pt x="43513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3460873" y="2772071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39">
                <a:moveTo>
                  <a:pt x="26310" y="0"/>
                </a:moveTo>
                <a:lnTo>
                  <a:pt x="0" y="0"/>
                </a:lnTo>
                <a:lnTo>
                  <a:pt x="43513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3460873" y="2772071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39">
                <a:moveTo>
                  <a:pt x="0" y="0"/>
                </a:moveTo>
                <a:lnTo>
                  <a:pt x="43513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3462897" y="277561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3462897" y="2774095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60" h="3175">
                <a:moveTo>
                  <a:pt x="41490" y="0"/>
                </a:moveTo>
                <a:lnTo>
                  <a:pt x="0" y="0"/>
                </a:lnTo>
                <a:lnTo>
                  <a:pt x="60717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3462897" y="2774095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60" h="3175">
                <a:moveTo>
                  <a:pt x="0" y="0"/>
                </a:moveTo>
                <a:lnTo>
                  <a:pt x="60717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3463909" y="2777131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59705" y="0"/>
                </a:moveTo>
                <a:lnTo>
                  <a:pt x="0" y="0"/>
                </a:lnTo>
                <a:lnTo>
                  <a:pt x="79944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3463909" y="2777131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0" y="0"/>
                </a:moveTo>
                <a:lnTo>
                  <a:pt x="79944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3463909" y="2783203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3464921" y="2780167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78932" y="0"/>
                </a:moveTo>
                <a:lnTo>
                  <a:pt x="0" y="0"/>
                </a:lnTo>
                <a:lnTo>
                  <a:pt x="100183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3464921" y="2780167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0" y="0"/>
                </a:moveTo>
                <a:lnTo>
                  <a:pt x="100183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3464921" y="2783203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100183" y="0"/>
                </a:moveTo>
                <a:lnTo>
                  <a:pt x="0" y="0"/>
                </a:lnTo>
                <a:lnTo>
                  <a:pt x="78932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3464921" y="2783203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0" y="0"/>
                </a:moveTo>
                <a:lnTo>
                  <a:pt x="78932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3464921" y="2786239"/>
            <a:ext cx="79375" cy="2540"/>
          </a:xfrm>
          <a:custGeom>
            <a:avLst/>
            <a:gdLst/>
            <a:ahLst/>
            <a:cxnLst/>
            <a:rect l="l" t="t" r="r" b="b"/>
            <a:pathLst>
              <a:path w="79375" h="2539">
                <a:moveTo>
                  <a:pt x="78932" y="0"/>
                </a:moveTo>
                <a:lnTo>
                  <a:pt x="0" y="0"/>
                </a:lnTo>
                <a:lnTo>
                  <a:pt x="58693" y="2023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3463909" y="2786239"/>
            <a:ext cx="60325" cy="2540"/>
          </a:xfrm>
          <a:custGeom>
            <a:avLst/>
            <a:gdLst/>
            <a:ahLst/>
            <a:cxnLst/>
            <a:rect l="l" t="t" r="r" b="b"/>
            <a:pathLst>
              <a:path w="60325" h="2539">
                <a:moveTo>
                  <a:pt x="1011" y="0"/>
                </a:moveTo>
                <a:lnTo>
                  <a:pt x="59705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3462897" y="27897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3463909" y="2788262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59705" y="0"/>
                </a:moveTo>
                <a:lnTo>
                  <a:pt x="0" y="0"/>
                </a:lnTo>
                <a:lnTo>
                  <a:pt x="40478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3462897" y="2788262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10" h="3175">
                <a:moveTo>
                  <a:pt x="1011" y="0"/>
                </a:moveTo>
                <a:lnTo>
                  <a:pt x="41490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3460873" y="2791298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39">
                <a:moveTo>
                  <a:pt x="0" y="1011"/>
                </a:moveTo>
                <a:lnTo>
                  <a:pt x="43513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3462897" y="2791298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10" h="2539">
                <a:moveTo>
                  <a:pt x="41490" y="0"/>
                </a:moveTo>
                <a:lnTo>
                  <a:pt x="0" y="0"/>
                </a:lnTo>
                <a:lnTo>
                  <a:pt x="24286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3460873" y="2791298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39">
                <a:moveTo>
                  <a:pt x="2023" y="0"/>
                </a:moveTo>
                <a:lnTo>
                  <a:pt x="26310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3458849" y="2793322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3460873" y="2793322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39">
                <a:moveTo>
                  <a:pt x="26310" y="0"/>
                </a:moveTo>
                <a:lnTo>
                  <a:pt x="0" y="0"/>
                </a:lnTo>
                <a:lnTo>
                  <a:pt x="11131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3458849" y="2793322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2023" y="0"/>
                </a:moveTo>
                <a:lnTo>
                  <a:pt x="13155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3453789" y="2795346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5059" y="0"/>
                </a:moveTo>
                <a:lnTo>
                  <a:pt x="2023" y="2023"/>
                </a:lnTo>
                <a:lnTo>
                  <a:pt x="0" y="3035"/>
                </a:lnTo>
                <a:lnTo>
                  <a:pt x="7083" y="2023"/>
                </a:lnTo>
                <a:lnTo>
                  <a:pt x="50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3455813" y="2795346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3035" y="0"/>
                </a:moveTo>
                <a:lnTo>
                  <a:pt x="0" y="2023"/>
                </a:lnTo>
                <a:lnTo>
                  <a:pt x="5059" y="2023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3453789" y="279737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2023" y="0"/>
                </a:moveTo>
                <a:lnTo>
                  <a:pt x="7083" y="0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3458849" y="2795346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13155" y="0"/>
                </a:moveTo>
                <a:lnTo>
                  <a:pt x="0" y="0"/>
                </a:lnTo>
                <a:lnTo>
                  <a:pt x="2023" y="2023"/>
                </a:lnTo>
                <a:lnTo>
                  <a:pt x="131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3458849" y="2795346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0" y="0"/>
                </a:moveTo>
                <a:lnTo>
                  <a:pt x="13155" y="0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3453789" y="2783203"/>
            <a:ext cx="111760" cy="15240"/>
          </a:xfrm>
          <a:custGeom>
            <a:avLst/>
            <a:gdLst/>
            <a:ahLst/>
            <a:cxnLst/>
            <a:rect l="l" t="t" r="r" b="b"/>
            <a:pathLst>
              <a:path w="111760" h="15239">
                <a:moveTo>
                  <a:pt x="0" y="15179"/>
                </a:moveTo>
                <a:lnTo>
                  <a:pt x="11131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3453468" y="2767594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4" h="30480">
                <a:moveTo>
                  <a:pt x="0" y="30206"/>
                </a:moveTo>
                <a:lnTo>
                  <a:pt x="6771" y="28308"/>
                </a:lnTo>
                <a:lnTo>
                  <a:pt x="11452" y="22135"/>
                </a:lnTo>
                <a:lnTo>
                  <a:pt x="11452" y="15103"/>
                </a:lnTo>
                <a:lnTo>
                  <a:pt x="11452" y="8070"/>
                </a:lnTo>
                <a:lnTo>
                  <a:pt x="6771" y="1897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3453789" y="2767011"/>
            <a:ext cx="111760" cy="16510"/>
          </a:xfrm>
          <a:custGeom>
            <a:avLst/>
            <a:gdLst/>
            <a:ahLst/>
            <a:cxnLst/>
            <a:rect l="l" t="t" r="r" b="b"/>
            <a:pathLst>
              <a:path w="111760" h="16510">
                <a:moveTo>
                  <a:pt x="0" y="0"/>
                </a:moveTo>
                <a:lnTo>
                  <a:pt x="111314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4930226" y="276701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0"/>
                </a:moveTo>
                <a:lnTo>
                  <a:pt x="3035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4930226" y="276701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8095" y="1011"/>
                </a:moveTo>
                <a:lnTo>
                  <a:pt x="0" y="0"/>
                </a:lnTo>
                <a:lnTo>
                  <a:pt x="8095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4930226" y="276701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0"/>
                </a:moveTo>
                <a:lnTo>
                  <a:pt x="8095" y="1011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4933262" y="2768023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0" y="0"/>
                </a:moveTo>
                <a:lnTo>
                  <a:pt x="3035" y="2023"/>
                </a:lnTo>
                <a:lnTo>
                  <a:pt x="16191" y="2023"/>
                </a:lnTo>
                <a:lnTo>
                  <a:pt x="0" y="0"/>
                </a:lnTo>
                <a:close/>
              </a:path>
              <a:path w="16510" h="2539">
                <a:moveTo>
                  <a:pt x="5059" y="0"/>
                </a:moveTo>
                <a:lnTo>
                  <a:pt x="0" y="0"/>
                </a:lnTo>
                <a:lnTo>
                  <a:pt x="16191" y="2023"/>
                </a:lnTo>
                <a:lnTo>
                  <a:pt x="50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4933262" y="2768023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5059" y="0"/>
                </a:moveTo>
                <a:lnTo>
                  <a:pt x="0" y="0"/>
                </a:lnTo>
                <a:lnTo>
                  <a:pt x="16191" y="2023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4933262" y="2768023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0" y="0"/>
                </a:moveTo>
                <a:lnTo>
                  <a:pt x="16191" y="2023"/>
                </a:lnTo>
                <a:lnTo>
                  <a:pt x="3035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4936298" y="2770047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4936298" y="2770047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13155" y="0"/>
                </a:moveTo>
                <a:lnTo>
                  <a:pt x="0" y="0"/>
                </a:lnTo>
                <a:lnTo>
                  <a:pt x="28334" y="2023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4936298" y="2770047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4938322" y="2772071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39">
                <a:moveTo>
                  <a:pt x="0" y="1011"/>
                </a:moveTo>
                <a:lnTo>
                  <a:pt x="43513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4938322" y="2772071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39">
                <a:moveTo>
                  <a:pt x="26310" y="0"/>
                </a:moveTo>
                <a:lnTo>
                  <a:pt x="0" y="0"/>
                </a:lnTo>
                <a:lnTo>
                  <a:pt x="43513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4938322" y="2772071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39">
                <a:moveTo>
                  <a:pt x="0" y="0"/>
                </a:moveTo>
                <a:lnTo>
                  <a:pt x="43513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4940346" y="277561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4940346" y="2774095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60" h="3175">
                <a:moveTo>
                  <a:pt x="41490" y="0"/>
                </a:moveTo>
                <a:lnTo>
                  <a:pt x="0" y="0"/>
                </a:lnTo>
                <a:lnTo>
                  <a:pt x="60717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4940346" y="2774095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60" h="3175">
                <a:moveTo>
                  <a:pt x="0" y="0"/>
                </a:moveTo>
                <a:lnTo>
                  <a:pt x="60717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4941358" y="2777131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59705" y="0"/>
                </a:moveTo>
                <a:lnTo>
                  <a:pt x="0" y="0"/>
                </a:lnTo>
                <a:lnTo>
                  <a:pt x="79944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4941358" y="2777131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0" y="0"/>
                </a:moveTo>
                <a:lnTo>
                  <a:pt x="79944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4941358" y="2783203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4942370" y="2780167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78932" y="0"/>
                </a:moveTo>
                <a:lnTo>
                  <a:pt x="0" y="0"/>
                </a:lnTo>
                <a:lnTo>
                  <a:pt x="100183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4942370" y="2780167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0" y="0"/>
                </a:moveTo>
                <a:lnTo>
                  <a:pt x="100183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4942370" y="2783203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100183" y="0"/>
                </a:moveTo>
                <a:lnTo>
                  <a:pt x="0" y="0"/>
                </a:lnTo>
                <a:lnTo>
                  <a:pt x="78932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4942370" y="2783203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0" y="0"/>
                </a:moveTo>
                <a:lnTo>
                  <a:pt x="78932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4942370" y="2786239"/>
            <a:ext cx="79375" cy="2540"/>
          </a:xfrm>
          <a:custGeom>
            <a:avLst/>
            <a:gdLst/>
            <a:ahLst/>
            <a:cxnLst/>
            <a:rect l="l" t="t" r="r" b="b"/>
            <a:pathLst>
              <a:path w="79375" h="2539">
                <a:moveTo>
                  <a:pt x="78932" y="0"/>
                </a:moveTo>
                <a:lnTo>
                  <a:pt x="0" y="0"/>
                </a:lnTo>
                <a:lnTo>
                  <a:pt x="58693" y="2023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4941358" y="2786239"/>
            <a:ext cx="60325" cy="2540"/>
          </a:xfrm>
          <a:custGeom>
            <a:avLst/>
            <a:gdLst/>
            <a:ahLst/>
            <a:cxnLst/>
            <a:rect l="l" t="t" r="r" b="b"/>
            <a:pathLst>
              <a:path w="60325" h="2539">
                <a:moveTo>
                  <a:pt x="1011" y="0"/>
                </a:moveTo>
                <a:lnTo>
                  <a:pt x="59705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4940346" y="27897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4941358" y="2788262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59705" y="0"/>
                </a:moveTo>
                <a:lnTo>
                  <a:pt x="0" y="0"/>
                </a:lnTo>
                <a:lnTo>
                  <a:pt x="40478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4940346" y="2788262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10" h="3175">
                <a:moveTo>
                  <a:pt x="1011" y="0"/>
                </a:moveTo>
                <a:lnTo>
                  <a:pt x="41490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4938322" y="2791298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39">
                <a:moveTo>
                  <a:pt x="0" y="1011"/>
                </a:moveTo>
                <a:lnTo>
                  <a:pt x="43513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4940346" y="2791298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10" h="2539">
                <a:moveTo>
                  <a:pt x="41490" y="0"/>
                </a:moveTo>
                <a:lnTo>
                  <a:pt x="0" y="0"/>
                </a:lnTo>
                <a:lnTo>
                  <a:pt x="24286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4938322" y="2791298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39">
                <a:moveTo>
                  <a:pt x="2023" y="0"/>
                </a:moveTo>
                <a:lnTo>
                  <a:pt x="26310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4936298" y="2793322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4938322" y="2793322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39">
                <a:moveTo>
                  <a:pt x="26310" y="0"/>
                </a:moveTo>
                <a:lnTo>
                  <a:pt x="0" y="0"/>
                </a:lnTo>
                <a:lnTo>
                  <a:pt x="11131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4936298" y="2793322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2023" y="0"/>
                </a:moveTo>
                <a:lnTo>
                  <a:pt x="13155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4930226" y="2795346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6071" y="0"/>
                </a:moveTo>
                <a:lnTo>
                  <a:pt x="3035" y="2023"/>
                </a:lnTo>
                <a:lnTo>
                  <a:pt x="0" y="3035"/>
                </a:lnTo>
                <a:lnTo>
                  <a:pt x="8095" y="2023"/>
                </a:lnTo>
                <a:lnTo>
                  <a:pt x="6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4933262" y="2795346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3035" y="0"/>
                </a:moveTo>
                <a:lnTo>
                  <a:pt x="0" y="2023"/>
                </a:lnTo>
                <a:lnTo>
                  <a:pt x="5059" y="2023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4930226" y="2797370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3035" y="0"/>
                </a:moveTo>
                <a:lnTo>
                  <a:pt x="8095" y="0"/>
                </a:lnTo>
                <a:lnTo>
                  <a:pt x="0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4936298" y="2795346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13155" y="0"/>
                </a:moveTo>
                <a:lnTo>
                  <a:pt x="0" y="0"/>
                </a:lnTo>
                <a:lnTo>
                  <a:pt x="2023" y="2023"/>
                </a:lnTo>
                <a:lnTo>
                  <a:pt x="131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4936298" y="2795346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0" y="0"/>
                </a:moveTo>
                <a:lnTo>
                  <a:pt x="13155" y="0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4930226" y="2783203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39">
                <a:moveTo>
                  <a:pt x="0" y="15179"/>
                </a:move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4930918" y="2767594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4" h="30480">
                <a:moveTo>
                  <a:pt x="0" y="30206"/>
                </a:moveTo>
                <a:lnTo>
                  <a:pt x="6771" y="28308"/>
                </a:lnTo>
                <a:lnTo>
                  <a:pt x="11452" y="22135"/>
                </a:lnTo>
                <a:lnTo>
                  <a:pt x="11452" y="15103"/>
                </a:lnTo>
                <a:lnTo>
                  <a:pt x="11452" y="8070"/>
                </a:lnTo>
                <a:lnTo>
                  <a:pt x="6771" y="1897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4930226" y="2767011"/>
            <a:ext cx="112395" cy="16510"/>
          </a:xfrm>
          <a:custGeom>
            <a:avLst/>
            <a:gdLst/>
            <a:ahLst/>
            <a:cxnLst/>
            <a:rect l="l" t="t" r="r" b="b"/>
            <a:pathLst>
              <a:path w="112395" h="16510">
                <a:moveTo>
                  <a:pt x="0" y="0"/>
                </a:moveTo>
                <a:lnTo>
                  <a:pt x="112326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6386424" y="276701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0"/>
                </a:moveTo>
                <a:lnTo>
                  <a:pt x="3035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6386424" y="276701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8095" y="1011"/>
                </a:moveTo>
                <a:lnTo>
                  <a:pt x="0" y="0"/>
                </a:lnTo>
                <a:lnTo>
                  <a:pt x="8095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6386424" y="276701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0"/>
                </a:moveTo>
                <a:lnTo>
                  <a:pt x="8095" y="1011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6389460" y="2768023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0" y="0"/>
                </a:moveTo>
                <a:lnTo>
                  <a:pt x="3035" y="2023"/>
                </a:lnTo>
                <a:lnTo>
                  <a:pt x="16191" y="2023"/>
                </a:lnTo>
                <a:lnTo>
                  <a:pt x="0" y="0"/>
                </a:lnTo>
                <a:close/>
              </a:path>
              <a:path w="16510" h="2539">
                <a:moveTo>
                  <a:pt x="5059" y="0"/>
                </a:moveTo>
                <a:lnTo>
                  <a:pt x="0" y="0"/>
                </a:lnTo>
                <a:lnTo>
                  <a:pt x="16191" y="2023"/>
                </a:lnTo>
                <a:lnTo>
                  <a:pt x="50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6389460" y="2768023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5059" y="0"/>
                </a:moveTo>
                <a:lnTo>
                  <a:pt x="0" y="0"/>
                </a:lnTo>
                <a:lnTo>
                  <a:pt x="16191" y="2023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6389460" y="2768023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0" y="0"/>
                </a:moveTo>
                <a:lnTo>
                  <a:pt x="16191" y="2023"/>
                </a:lnTo>
                <a:lnTo>
                  <a:pt x="3035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6392496" y="2770047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39">
                <a:moveTo>
                  <a:pt x="0" y="1011"/>
                </a:moveTo>
                <a:lnTo>
                  <a:pt x="27322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6392496" y="2770047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39">
                <a:moveTo>
                  <a:pt x="13155" y="0"/>
                </a:moveTo>
                <a:lnTo>
                  <a:pt x="0" y="0"/>
                </a:lnTo>
                <a:lnTo>
                  <a:pt x="27322" y="2023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6392496" y="2770047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39">
                <a:moveTo>
                  <a:pt x="0" y="0"/>
                </a:moveTo>
                <a:lnTo>
                  <a:pt x="27322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6394520" y="2772071"/>
            <a:ext cx="42545" cy="2540"/>
          </a:xfrm>
          <a:custGeom>
            <a:avLst/>
            <a:gdLst/>
            <a:ahLst/>
            <a:cxnLst/>
            <a:rect l="l" t="t" r="r" b="b"/>
            <a:pathLst>
              <a:path w="42545" h="2539">
                <a:moveTo>
                  <a:pt x="0" y="1011"/>
                </a:moveTo>
                <a:lnTo>
                  <a:pt x="42501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6394520" y="2772071"/>
            <a:ext cx="42545" cy="2540"/>
          </a:xfrm>
          <a:custGeom>
            <a:avLst/>
            <a:gdLst/>
            <a:ahLst/>
            <a:cxnLst/>
            <a:rect l="l" t="t" r="r" b="b"/>
            <a:pathLst>
              <a:path w="42545" h="2539">
                <a:moveTo>
                  <a:pt x="25298" y="0"/>
                </a:moveTo>
                <a:lnTo>
                  <a:pt x="0" y="0"/>
                </a:lnTo>
                <a:lnTo>
                  <a:pt x="42501" y="2023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6394520" y="2772071"/>
            <a:ext cx="42545" cy="2540"/>
          </a:xfrm>
          <a:custGeom>
            <a:avLst/>
            <a:gdLst/>
            <a:ahLst/>
            <a:cxnLst/>
            <a:rect l="l" t="t" r="r" b="b"/>
            <a:pathLst>
              <a:path w="42545" h="2539">
                <a:moveTo>
                  <a:pt x="0" y="0"/>
                </a:moveTo>
                <a:lnTo>
                  <a:pt x="42501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6396544" y="277561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6396544" y="2774095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60" h="3175">
                <a:moveTo>
                  <a:pt x="40478" y="0"/>
                </a:moveTo>
                <a:lnTo>
                  <a:pt x="0" y="0"/>
                </a:lnTo>
                <a:lnTo>
                  <a:pt x="60717" y="3035"/>
                </a:lnTo>
                <a:lnTo>
                  <a:pt x="4047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6396544" y="2774095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60" h="3175">
                <a:moveTo>
                  <a:pt x="0" y="0"/>
                </a:moveTo>
                <a:lnTo>
                  <a:pt x="60717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6397556" y="2777131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59705" y="0"/>
                </a:moveTo>
                <a:lnTo>
                  <a:pt x="0" y="0"/>
                </a:lnTo>
                <a:lnTo>
                  <a:pt x="79944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6397556" y="2777131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0" y="0"/>
                </a:moveTo>
                <a:lnTo>
                  <a:pt x="79944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6397556" y="2783203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6398568" y="2780167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78932" y="0"/>
                </a:moveTo>
                <a:lnTo>
                  <a:pt x="0" y="0"/>
                </a:lnTo>
                <a:lnTo>
                  <a:pt x="100183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6398568" y="2780167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0" y="0"/>
                </a:moveTo>
                <a:lnTo>
                  <a:pt x="100183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6398568" y="2783203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100183" y="0"/>
                </a:moveTo>
                <a:lnTo>
                  <a:pt x="0" y="0"/>
                </a:lnTo>
                <a:lnTo>
                  <a:pt x="78932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6398568" y="2783203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0" y="0"/>
                </a:moveTo>
                <a:lnTo>
                  <a:pt x="78932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6398568" y="2786239"/>
            <a:ext cx="79375" cy="2540"/>
          </a:xfrm>
          <a:custGeom>
            <a:avLst/>
            <a:gdLst/>
            <a:ahLst/>
            <a:cxnLst/>
            <a:rect l="l" t="t" r="r" b="b"/>
            <a:pathLst>
              <a:path w="79375" h="2539">
                <a:moveTo>
                  <a:pt x="78932" y="0"/>
                </a:moveTo>
                <a:lnTo>
                  <a:pt x="0" y="0"/>
                </a:lnTo>
                <a:lnTo>
                  <a:pt x="58693" y="2023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6397556" y="2786239"/>
            <a:ext cx="60325" cy="2540"/>
          </a:xfrm>
          <a:custGeom>
            <a:avLst/>
            <a:gdLst/>
            <a:ahLst/>
            <a:cxnLst/>
            <a:rect l="l" t="t" r="r" b="b"/>
            <a:pathLst>
              <a:path w="60325" h="2539">
                <a:moveTo>
                  <a:pt x="1011" y="0"/>
                </a:moveTo>
                <a:lnTo>
                  <a:pt x="59705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6396544" y="278978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6397556" y="2788262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59705" y="0"/>
                </a:moveTo>
                <a:lnTo>
                  <a:pt x="0" y="0"/>
                </a:lnTo>
                <a:lnTo>
                  <a:pt x="39466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6396544" y="2788262"/>
            <a:ext cx="40640" cy="3175"/>
          </a:xfrm>
          <a:custGeom>
            <a:avLst/>
            <a:gdLst/>
            <a:ahLst/>
            <a:cxnLst/>
            <a:rect l="l" t="t" r="r" b="b"/>
            <a:pathLst>
              <a:path w="40639" h="3175">
                <a:moveTo>
                  <a:pt x="1011" y="0"/>
                </a:moveTo>
                <a:lnTo>
                  <a:pt x="40478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6394520" y="2791298"/>
            <a:ext cx="42545" cy="2540"/>
          </a:xfrm>
          <a:custGeom>
            <a:avLst/>
            <a:gdLst/>
            <a:ahLst/>
            <a:cxnLst/>
            <a:rect l="l" t="t" r="r" b="b"/>
            <a:pathLst>
              <a:path w="42545" h="2539">
                <a:moveTo>
                  <a:pt x="0" y="1011"/>
                </a:moveTo>
                <a:lnTo>
                  <a:pt x="42501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6396544" y="2791298"/>
            <a:ext cx="40640" cy="2540"/>
          </a:xfrm>
          <a:custGeom>
            <a:avLst/>
            <a:gdLst/>
            <a:ahLst/>
            <a:cxnLst/>
            <a:rect l="l" t="t" r="r" b="b"/>
            <a:pathLst>
              <a:path w="40639" h="2539">
                <a:moveTo>
                  <a:pt x="40478" y="0"/>
                </a:moveTo>
                <a:lnTo>
                  <a:pt x="0" y="0"/>
                </a:lnTo>
                <a:lnTo>
                  <a:pt x="23274" y="2023"/>
                </a:lnTo>
                <a:lnTo>
                  <a:pt x="4047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6394520" y="2791298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023" y="0"/>
                </a:moveTo>
                <a:lnTo>
                  <a:pt x="25298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6392496" y="2793322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39">
                <a:moveTo>
                  <a:pt x="0" y="1011"/>
                </a:moveTo>
                <a:lnTo>
                  <a:pt x="27322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6394520" y="2793322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5298" y="0"/>
                </a:moveTo>
                <a:lnTo>
                  <a:pt x="0" y="0"/>
                </a:lnTo>
                <a:lnTo>
                  <a:pt x="11131" y="2023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6392496" y="2793322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2023" y="0"/>
                </a:moveTo>
                <a:lnTo>
                  <a:pt x="13155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6389460" y="2795346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3035" y="0"/>
                </a:moveTo>
                <a:lnTo>
                  <a:pt x="0" y="2023"/>
                </a:lnTo>
                <a:lnTo>
                  <a:pt x="5059" y="2023"/>
                </a:lnTo>
                <a:lnTo>
                  <a:pt x="3035" y="0"/>
                </a:lnTo>
                <a:close/>
              </a:path>
              <a:path w="16510" h="2539">
                <a:moveTo>
                  <a:pt x="16191" y="0"/>
                </a:moveTo>
                <a:lnTo>
                  <a:pt x="3035" y="0"/>
                </a:lnTo>
                <a:lnTo>
                  <a:pt x="5059" y="2023"/>
                </a:lnTo>
                <a:lnTo>
                  <a:pt x="1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6392496" y="2795346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13155" y="0"/>
                </a:moveTo>
                <a:lnTo>
                  <a:pt x="0" y="0"/>
                </a:lnTo>
                <a:lnTo>
                  <a:pt x="2023" y="2023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6389460" y="2795346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3035" y="0"/>
                </a:moveTo>
                <a:lnTo>
                  <a:pt x="5059" y="2023"/>
                </a:lnTo>
                <a:lnTo>
                  <a:pt x="0" y="2023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6386424" y="2797370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8095" y="0"/>
                </a:moveTo>
                <a:lnTo>
                  <a:pt x="3035" y="0"/>
                </a:lnTo>
                <a:lnTo>
                  <a:pt x="0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6386424" y="279737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011"/>
                </a:moveTo>
                <a:lnTo>
                  <a:pt x="3035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6386424" y="2797370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1011"/>
                </a:moveTo>
                <a:lnTo>
                  <a:pt x="3035" y="0"/>
                </a:lnTo>
                <a:lnTo>
                  <a:pt x="8095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6386424" y="2783203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39">
                <a:moveTo>
                  <a:pt x="0" y="15179"/>
                </a:move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6387115" y="2767594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4" h="30480">
                <a:moveTo>
                  <a:pt x="0" y="30206"/>
                </a:moveTo>
                <a:lnTo>
                  <a:pt x="6771" y="28308"/>
                </a:lnTo>
                <a:lnTo>
                  <a:pt x="11452" y="22135"/>
                </a:lnTo>
                <a:lnTo>
                  <a:pt x="11452" y="15103"/>
                </a:lnTo>
                <a:lnTo>
                  <a:pt x="11452" y="8070"/>
                </a:lnTo>
                <a:lnTo>
                  <a:pt x="6771" y="1897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6386424" y="2767011"/>
            <a:ext cx="112395" cy="16510"/>
          </a:xfrm>
          <a:custGeom>
            <a:avLst/>
            <a:gdLst/>
            <a:ahLst/>
            <a:cxnLst/>
            <a:rect l="l" t="t" r="r" b="b"/>
            <a:pathLst>
              <a:path w="112395" h="16510">
                <a:moveTo>
                  <a:pt x="0" y="0"/>
                </a:moveTo>
                <a:lnTo>
                  <a:pt x="112326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7627077" y="283582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2023" y="2023"/>
                </a:lnTo>
                <a:lnTo>
                  <a:pt x="3035" y="20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7627077" y="283582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0"/>
                </a:moveTo>
                <a:lnTo>
                  <a:pt x="3035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7629100" y="2837848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1011" y="2023"/>
                </a:lnTo>
                <a:lnTo>
                  <a:pt x="5059" y="2023"/>
                </a:lnTo>
                <a:lnTo>
                  <a:pt x="0" y="0"/>
                </a:lnTo>
                <a:close/>
              </a:path>
              <a:path w="5079" h="2539">
                <a:moveTo>
                  <a:pt x="1011" y="0"/>
                </a:moveTo>
                <a:lnTo>
                  <a:pt x="0" y="0"/>
                </a:lnTo>
                <a:lnTo>
                  <a:pt x="5059" y="2023"/>
                </a:lnTo>
                <a:lnTo>
                  <a:pt x="1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7629100" y="2837848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1011" y="0"/>
                </a:moveTo>
                <a:lnTo>
                  <a:pt x="0" y="0"/>
                </a:lnTo>
                <a:lnTo>
                  <a:pt x="5059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7629100" y="2837848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5059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7630113" y="2839872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0"/>
                </a:moveTo>
                <a:lnTo>
                  <a:pt x="2023" y="3035"/>
                </a:lnTo>
                <a:lnTo>
                  <a:pt x="9107" y="3035"/>
                </a:lnTo>
                <a:lnTo>
                  <a:pt x="0" y="0"/>
                </a:lnTo>
                <a:close/>
              </a:path>
              <a:path w="9525" h="3175">
                <a:moveTo>
                  <a:pt x="4047" y="0"/>
                </a:moveTo>
                <a:lnTo>
                  <a:pt x="0" y="0"/>
                </a:lnTo>
                <a:lnTo>
                  <a:pt x="9107" y="3035"/>
                </a:lnTo>
                <a:lnTo>
                  <a:pt x="40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7630113" y="2839872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4047" y="0"/>
                </a:moveTo>
                <a:lnTo>
                  <a:pt x="0" y="0"/>
                </a:lnTo>
                <a:lnTo>
                  <a:pt x="9107" y="3035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7630113" y="2839872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0"/>
                </a:moveTo>
                <a:lnTo>
                  <a:pt x="9107" y="3035"/>
                </a:lnTo>
                <a:lnTo>
                  <a:pt x="2023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7632137" y="2842908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0" y="0"/>
                </a:moveTo>
                <a:lnTo>
                  <a:pt x="0" y="3035"/>
                </a:lnTo>
                <a:lnTo>
                  <a:pt x="12143" y="3035"/>
                </a:lnTo>
                <a:lnTo>
                  <a:pt x="0" y="0"/>
                </a:lnTo>
                <a:close/>
              </a:path>
              <a:path w="12700" h="3175">
                <a:moveTo>
                  <a:pt x="7083" y="0"/>
                </a:moveTo>
                <a:lnTo>
                  <a:pt x="0" y="0"/>
                </a:lnTo>
                <a:lnTo>
                  <a:pt x="12143" y="3035"/>
                </a:lnTo>
                <a:lnTo>
                  <a:pt x="70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7632137" y="2842908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7083" y="0"/>
                </a:moveTo>
                <a:lnTo>
                  <a:pt x="0" y="0"/>
                </a:lnTo>
                <a:lnTo>
                  <a:pt x="12143" y="3035"/>
                </a:lnTo>
                <a:lnTo>
                  <a:pt x="70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7632137" y="2842908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0" y="0"/>
                </a:moveTo>
                <a:lnTo>
                  <a:pt x="12143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7632137" y="2845944"/>
            <a:ext cx="17780" cy="3175"/>
          </a:xfrm>
          <a:custGeom>
            <a:avLst/>
            <a:gdLst/>
            <a:ahLst/>
            <a:cxnLst/>
            <a:rect l="l" t="t" r="r" b="b"/>
            <a:pathLst>
              <a:path w="17779" h="3175">
                <a:moveTo>
                  <a:pt x="0" y="0"/>
                </a:moveTo>
                <a:lnTo>
                  <a:pt x="1011" y="3035"/>
                </a:lnTo>
                <a:lnTo>
                  <a:pt x="17203" y="3035"/>
                </a:lnTo>
                <a:lnTo>
                  <a:pt x="0" y="0"/>
                </a:lnTo>
                <a:close/>
              </a:path>
              <a:path w="17779" h="3175">
                <a:moveTo>
                  <a:pt x="12143" y="0"/>
                </a:moveTo>
                <a:lnTo>
                  <a:pt x="0" y="0"/>
                </a:lnTo>
                <a:lnTo>
                  <a:pt x="17203" y="3035"/>
                </a:lnTo>
                <a:lnTo>
                  <a:pt x="121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7632137" y="2845944"/>
            <a:ext cx="17780" cy="3175"/>
          </a:xfrm>
          <a:custGeom>
            <a:avLst/>
            <a:gdLst/>
            <a:ahLst/>
            <a:cxnLst/>
            <a:rect l="l" t="t" r="r" b="b"/>
            <a:pathLst>
              <a:path w="17779" h="3175">
                <a:moveTo>
                  <a:pt x="12143" y="0"/>
                </a:moveTo>
                <a:lnTo>
                  <a:pt x="0" y="0"/>
                </a:lnTo>
                <a:lnTo>
                  <a:pt x="17203" y="3035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7632137" y="2845944"/>
            <a:ext cx="17780" cy="3175"/>
          </a:xfrm>
          <a:custGeom>
            <a:avLst/>
            <a:gdLst/>
            <a:ahLst/>
            <a:cxnLst/>
            <a:rect l="l" t="t" r="r" b="b"/>
            <a:pathLst>
              <a:path w="17779" h="3175">
                <a:moveTo>
                  <a:pt x="0" y="0"/>
                </a:moveTo>
                <a:lnTo>
                  <a:pt x="17203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7632137" y="2848979"/>
            <a:ext cx="22860" cy="3175"/>
          </a:xfrm>
          <a:custGeom>
            <a:avLst/>
            <a:gdLst/>
            <a:ahLst/>
            <a:cxnLst/>
            <a:rect l="l" t="t" r="r" b="b"/>
            <a:pathLst>
              <a:path w="22859" h="3175">
                <a:moveTo>
                  <a:pt x="1011" y="0"/>
                </a:moveTo>
                <a:lnTo>
                  <a:pt x="0" y="3035"/>
                </a:lnTo>
                <a:lnTo>
                  <a:pt x="22262" y="3035"/>
                </a:lnTo>
                <a:lnTo>
                  <a:pt x="1011" y="0"/>
                </a:lnTo>
                <a:close/>
              </a:path>
              <a:path w="22859" h="3175">
                <a:moveTo>
                  <a:pt x="17203" y="0"/>
                </a:moveTo>
                <a:lnTo>
                  <a:pt x="1011" y="0"/>
                </a:lnTo>
                <a:lnTo>
                  <a:pt x="22262" y="3035"/>
                </a:lnTo>
                <a:lnTo>
                  <a:pt x="172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7633148" y="2848979"/>
            <a:ext cx="21590" cy="3175"/>
          </a:xfrm>
          <a:custGeom>
            <a:avLst/>
            <a:gdLst/>
            <a:ahLst/>
            <a:cxnLst/>
            <a:rect l="l" t="t" r="r" b="b"/>
            <a:pathLst>
              <a:path w="21590" h="3175">
                <a:moveTo>
                  <a:pt x="16191" y="0"/>
                </a:moveTo>
                <a:lnTo>
                  <a:pt x="0" y="0"/>
                </a:lnTo>
                <a:lnTo>
                  <a:pt x="21250" y="3035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7632137" y="2848979"/>
            <a:ext cx="22860" cy="3175"/>
          </a:xfrm>
          <a:custGeom>
            <a:avLst/>
            <a:gdLst/>
            <a:ahLst/>
            <a:cxnLst/>
            <a:rect l="l" t="t" r="r" b="b"/>
            <a:pathLst>
              <a:path w="22859" h="3175">
                <a:moveTo>
                  <a:pt x="1011" y="0"/>
                </a:moveTo>
                <a:lnTo>
                  <a:pt x="22262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7631124" y="2852015"/>
            <a:ext cx="28575" cy="3175"/>
          </a:xfrm>
          <a:custGeom>
            <a:avLst/>
            <a:gdLst/>
            <a:ahLst/>
            <a:cxnLst/>
            <a:rect l="l" t="t" r="r" b="b"/>
            <a:pathLst>
              <a:path w="28575" h="3175">
                <a:moveTo>
                  <a:pt x="1011" y="0"/>
                </a:moveTo>
                <a:lnTo>
                  <a:pt x="0" y="3035"/>
                </a:lnTo>
                <a:lnTo>
                  <a:pt x="28334" y="3035"/>
                </a:lnTo>
                <a:lnTo>
                  <a:pt x="1011" y="0"/>
                </a:lnTo>
                <a:close/>
              </a:path>
              <a:path w="28575" h="3175">
                <a:moveTo>
                  <a:pt x="23274" y="0"/>
                </a:moveTo>
                <a:lnTo>
                  <a:pt x="1011" y="0"/>
                </a:lnTo>
                <a:lnTo>
                  <a:pt x="28334" y="3035"/>
                </a:lnTo>
                <a:lnTo>
                  <a:pt x="232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7632137" y="2852015"/>
            <a:ext cx="27940" cy="3175"/>
          </a:xfrm>
          <a:custGeom>
            <a:avLst/>
            <a:gdLst/>
            <a:ahLst/>
            <a:cxnLst/>
            <a:rect l="l" t="t" r="r" b="b"/>
            <a:pathLst>
              <a:path w="27940" h="3175">
                <a:moveTo>
                  <a:pt x="22262" y="0"/>
                </a:moveTo>
                <a:lnTo>
                  <a:pt x="0" y="0"/>
                </a:lnTo>
                <a:lnTo>
                  <a:pt x="27322" y="3035"/>
                </a:lnTo>
                <a:lnTo>
                  <a:pt x="2226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7631124" y="2852015"/>
            <a:ext cx="28575" cy="3175"/>
          </a:xfrm>
          <a:custGeom>
            <a:avLst/>
            <a:gdLst/>
            <a:ahLst/>
            <a:cxnLst/>
            <a:rect l="l" t="t" r="r" b="b"/>
            <a:pathLst>
              <a:path w="28575" h="3175">
                <a:moveTo>
                  <a:pt x="1011" y="0"/>
                </a:moveTo>
                <a:lnTo>
                  <a:pt x="28334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7630113" y="2855051"/>
            <a:ext cx="33655" cy="2540"/>
          </a:xfrm>
          <a:custGeom>
            <a:avLst/>
            <a:gdLst/>
            <a:ahLst/>
            <a:cxnLst/>
            <a:rect l="l" t="t" r="r" b="b"/>
            <a:pathLst>
              <a:path w="33654" h="2539">
                <a:moveTo>
                  <a:pt x="0" y="1011"/>
                </a:moveTo>
                <a:lnTo>
                  <a:pt x="3339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7631124" y="2855051"/>
            <a:ext cx="32384" cy="2540"/>
          </a:xfrm>
          <a:custGeom>
            <a:avLst/>
            <a:gdLst/>
            <a:ahLst/>
            <a:cxnLst/>
            <a:rect l="l" t="t" r="r" b="b"/>
            <a:pathLst>
              <a:path w="32384" h="2539">
                <a:moveTo>
                  <a:pt x="28334" y="0"/>
                </a:moveTo>
                <a:lnTo>
                  <a:pt x="0" y="0"/>
                </a:lnTo>
                <a:lnTo>
                  <a:pt x="32382" y="2023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7630113" y="2855051"/>
            <a:ext cx="33655" cy="2540"/>
          </a:xfrm>
          <a:custGeom>
            <a:avLst/>
            <a:gdLst/>
            <a:ahLst/>
            <a:cxnLst/>
            <a:rect l="l" t="t" r="r" b="b"/>
            <a:pathLst>
              <a:path w="33654" h="2539">
                <a:moveTo>
                  <a:pt x="1011" y="0"/>
                </a:moveTo>
                <a:lnTo>
                  <a:pt x="33394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7628089" y="2857075"/>
            <a:ext cx="40005" cy="2540"/>
          </a:xfrm>
          <a:custGeom>
            <a:avLst/>
            <a:gdLst/>
            <a:ahLst/>
            <a:cxnLst/>
            <a:rect l="l" t="t" r="r" b="b"/>
            <a:pathLst>
              <a:path w="40004" h="2539">
                <a:moveTo>
                  <a:pt x="0" y="1011"/>
                </a:moveTo>
                <a:lnTo>
                  <a:pt x="39466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7630113" y="2857075"/>
            <a:ext cx="37465" cy="2540"/>
          </a:xfrm>
          <a:custGeom>
            <a:avLst/>
            <a:gdLst/>
            <a:ahLst/>
            <a:cxnLst/>
            <a:rect l="l" t="t" r="r" b="b"/>
            <a:pathLst>
              <a:path w="37465" h="2539">
                <a:moveTo>
                  <a:pt x="33394" y="0"/>
                </a:moveTo>
                <a:lnTo>
                  <a:pt x="0" y="0"/>
                </a:lnTo>
                <a:lnTo>
                  <a:pt x="37442" y="2023"/>
                </a:lnTo>
                <a:lnTo>
                  <a:pt x="3339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7628089" y="2857075"/>
            <a:ext cx="40005" cy="2540"/>
          </a:xfrm>
          <a:custGeom>
            <a:avLst/>
            <a:gdLst/>
            <a:ahLst/>
            <a:cxnLst/>
            <a:rect l="l" t="t" r="r" b="b"/>
            <a:pathLst>
              <a:path w="40004" h="2539">
                <a:moveTo>
                  <a:pt x="2023" y="0"/>
                </a:moveTo>
                <a:lnTo>
                  <a:pt x="39466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7626065" y="2859099"/>
            <a:ext cx="45085" cy="2540"/>
          </a:xfrm>
          <a:custGeom>
            <a:avLst/>
            <a:gdLst/>
            <a:ahLst/>
            <a:cxnLst/>
            <a:rect l="l" t="t" r="r" b="b"/>
            <a:pathLst>
              <a:path w="45084" h="2539">
                <a:moveTo>
                  <a:pt x="0" y="1011"/>
                </a:moveTo>
                <a:lnTo>
                  <a:pt x="44525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7628089" y="2859099"/>
            <a:ext cx="42545" cy="2540"/>
          </a:xfrm>
          <a:custGeom>
            <a:avLst/>
            <a:gdLst/>
            <a:ahLst/>
            <a:cxnLst/>
            <a:rect l="l" t="t" r="r" b="b"/>
            <a:pathLst>
              <a:path w="42545" h="2539">
                <a:moveTo>
                  <a:pt x="39466" y="0"/>
                </a:moveTo>
                <a:lnTo>
                  <a:pt x="0" y="0"/>
                </a:lnTo>
                <a:lnTo>
                  <a:pt x="42501" y="2023"/>
                </a:lnTo>
                <a:lnTo>
                  <a:pt x="3946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7626065" y="2859099"/>
            <a:ext cx="45085" cy="2540"/>
          </a:xfrm>
          <a:custGeom>
            <a:avLst/>
            <a:gdLst/>
            <a:ahLst/>
            <a:cxnLst/>
            <a:rect l="l" t="t" r="r" b="b"/>
            <a:pathLst>
              <a:path w="45084" h="2539">
                <a:moveTo>
                  <a:pt x="2023" y="0"/>
                </a:moveTo>
                <a:lnTo>
                  <a:pt x="44525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7624041" y="2861123"/>
            <a:ext cx="50165" cy="2540"/>
          </a:xfrm>
          <a:custGeom>
            <a:avLst/>
            <a:gdLst/>
            <a:ahLst/>
            <a:cxnLst/>
            <a:rect l="l" t="t" r="r" b="b"/>
            <a:pathLst>
              <a:path w="50165" h="2539">
                <a:moveTo>
                  <a:pt x="0" y="1011"/>
                </a:moveTo>
                <a:lnTo>
                  <a:pt x="49585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7626065" y="2861123"/>
            <a:ext cx="47625" cy="2540"/>
          </a:xfrm>
          <a:custGeom>
            <a:avLst/>
            <a:gdLst/>
            <a:ahLst/>
            <a:cxnLst/>
            <a:rect l="l" t="t" r="r" b="b"/>
            <a:pathLst>
              <a:path w="47625" h="2539">
                <a:moveTo>
                  <a:pt x="44525" y="0"/>
                </a:moveTo>
                <a:lnTo>
                  <a:pt x="0" y="0"/>
                </a:lnTo>
                <a:lnTo>
                  <a:pt x="47561" y="2023"/>
                </a:lnTo>
                <a:lnTo>
                  <a:pt x="4452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7624041" y="2861123"/>
            <a:ext cx="50165" cy="2540"/>
          </a:xfrm>
          <a:custGeom>
            <a:avLst/>
            <a:gdLst/>
            <a:ahLst/>
            <a:cxnLst/>
            <a:rect l="l" t="t" r="r" b="b"/>
            <a:pathLst>
              <a:path w="50165" h="2539">
                <a:moveTo>
                  <a:pt x="2023" y="0"/>
                </a:moveTo>
                <a:lnTo>
                  <a:pt x="49585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7614934" y="2863653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 h="0">
                <a:moveTo>
                  <a:pt x="0" y="0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7624041" y="2863147"/>
            <a:ext cx="52069" cy="1270"/>
          </a:xfrm>
          <a:custGeom>
            <a:avLst/>
            <a:gdLst/>
            <a:ahLst/>
            <a:cxnLst/>
            <a:rect l="l" t="t" r="r" b="b"/>
            <a:pathLst>
              <a:path w="52070" h="1269">
                <a:moveTo>
                  <a:pt x="49585" y="0"/>
                </a:moveTo>
                <a:lnTo>
                  <a:pt x="0" y="0"/>
                </a:lnTo>
                <a:lnTo>
                  <a:pt x="51609" y="1011"/>
                </a:lnTo>
                <a:lnTo>
                  <a:pt x="4958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7621006" y="2863147"/>
            <a:ext cx="55244" cy="1270"/>
          </a:xfrm>
          <a:custGeom>
            <a:avLst/>
            <a:gdLst/>
            <a:ahLst/>
            <a:cxnLst/>
            <a:rect l="l" t="t" r="r" b="b"/>
            <a:pathLst>
              <a:path w="55245" h="1269">
                <a:moveTo>
                  <a:pt x="3035" y="0"/>
                </a:moveTo>
                <a:lnTo>
                  <a:pt x="54645" y="1011"/>
                </a:lnTo>
                <a:lnTo>
                  <a:pt x="0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7614934" y="2864159"/>
            <a:ext cx="109855" cy="28575"/>
          </a:xfrm>
          <a:custGeom>
            <a:avLst/>
            <a:gdLst/>
            <a:ahLst/>
            <a:cxnLst/>
            <a:rect l="l" t="t" r="r" b="b"/>
            <a:pathLst>
              <a:path w="109854" h="28575">
                <a:moveTo>
                  <a:pt x="61729" y="0"/>
                </a:moveTo>
                <a:lnTo>
                  <a:pt x="0" y="0"/>
                </a:lnTo>
                <a:lnTo>
                  <a:pt x="109290" y="28334"/>
                </a:lnTo>
                <a:lnTo>
                  <a:pt x="617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7614934" y="2864159"/>
            <a:ext cx="109855" cy="28575"/>
          </a:xfrm>
          <a:custGeom>
            <a:avLst/>
            <a:gdLst/>
            <a:ahLst/>
            <a:cxnLst/>
            <a:rect l="l" t="t" r="r" b="b"/>
            <a:pathLst>
              <a:path w="109854" h="28575">
                <a:moveTo>
                  <a:pt x="0" y="0"/>
                </a:moveTo>
                <a:lnTo>
                  <a:pt x="61729" y="0"/>
                </a:lnTo>
                <a:lnTo>
                  <a:pt x="109290" y="2833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7614934" y="2835824"/>
            <a:ext cx="109855" cy="57150"/>
          </a:xfrm>
          <a:custGeom>
            <a:avLst/>
            <a:gdLst/>
            <a:ahLst/>
            <a:cxnLst/>
            <a:rect l="l" t="t" r="r" b="b"/>
            <a:pathLst>
              <a:path w="109854" h="57150">
                <a:moveTo>
                  <a:pt x="0" y="28334"/>
                </a:moveTo>
                <a:lnTo>
                  <a:pt x="109290" y="56669"/>
                </a:lnTo>
                <a:lnTo>
                  <a:pt x="12143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8339490" y="4722102"/>
            <a:ext cx="937260" cy="167005"/>
          </a:xfrm>
          <a:custGeom>
            <a:avLst/>
            <a:gdLst/>
            <a:ahLst/>
            <a:cxnLst/>
            <a:rect l="l" t="t" r="r" b="b"/>
            <a:pathLst>
              <a:path w="937259" h="167004">
                <a:moveTo>
                  <a:pt x="937066" y="166971"/>
                </a:moveTo>
                <a:lnTo>
                  <a:pt x="770094" y="166971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2865846" y="341263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70">
                <a:moveTo>
                  <a:pt x="8095" y="0"/>
                </a:moveTo>
                <a:lnTo>
                  <a:pt x="0" y="1011"/>
                </a:lnTo>
                <a:lnTo>
                  <a:pt x="5059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2865846" y="341263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70">
                <a:moveTo>
                  <a:pt x="8095" y="0"/>
                </a:moveTo>
                <a:lnTo>
                  <a:pt x="5059" y="1011"/>
                </a:lnTo>
                <a:lnTo>
                  <a:pt x="0" y="1011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2854714" y="3413648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11131" y="0"/>
                </a:moveTo>
                <a:lnTo>
                  <a:pt x="0" y="2023"/>
                </a:lnTo>
                <a:lnTo>
                  <a:pt x="14167" y="2023"/>
                </a:lnTo>
                <a:lnTo>
                  <a:pt x="11131" y="0"/>
                </a:lnTo>
                <a:close/>
              </a:path>
              <a:path w="16510" h="2539">
                <a:moveTo>
                  <a:pt x="16191" y="0"/>
                </a:moveTo>
                <a:lnTo>
                  <a:pt x="11131" y="0"/>
                </a:lnTo>
                <a:lnTo>
                  <a:pt x="14167" y="2023"/>
                </a:lnTo>
                <a:lnTo>
                  <a:pt x="1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2865846" y="3413648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5059" y="0"/>
                </a:moveTo>
                <a:lnTo>
                  <a:pt x="0" y="0"/>
                </a:lnTo>
                <a:lnTo>
                  <a:pt x="3035" y="2023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2854714" y="3413648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5" h="2539">
                <a:moveTo>
                  <a:pt x="11131" y="0"/>
                </a:moveTo>
                <a:lnTo>
                  <a:pt x="14167" y="2023"/>
                </a:lnTo>
                <a:lnTo>
                  <a:pt x="0" y="2023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2840547" y="3415672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2854714" y="3415672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5" h="2539">
                <a:moveTo>
                  <a:pt x="14167" y="0"/>
                </a:moveTo>
                <a:lnTo>
                  <a:pt x="0" y="0"/>
                </a:lnTo>
                <a:lnTo>
                  <a:pt x="11131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2840547" y="3415672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14167" y="0"/>
                </a:moveTo>
                <a:lnTo>
                  <a:pt x="25298" y="2023"/>
                </a:lnTo>
                <a:lnTo>
                  <a:pt x="0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2823344" y="3417696"/>
            <a:ext cx="42545" cy="2540"/>
          </a:xfrm>
          <a:custGeom>
            <a:avLst/>
            <a:gdLst/>
            <a:ahLst/>
            <a:cxnLst/>
            <a:rect l="l" t="t" r="r" b="b"/>
            <a:pathLst>
              <a:path w="42544" h="2539">
                <a:moveTo>
                  <a:pt x="0" y="1011"/>
                </a:moveTo>
                <a:lnTo>
                  <a:pt x="42501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2840547" y="3417696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5298" y="0"/>
                </a:moveTo>
                <a:lnTo>
                  <a:pt x="0" y="0"/>
                </a:lnTo>
                <a:lnTo>
                  <a:pt x="24286" y="2023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2823344" y="3417696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10" h="2539">
                <a:moveTo>
                  <a:pt x="17203" y="0"/>
                </a:moveTo>
                <a:lnTo>
                  <a:pt x="41490" y="2023"/>
                </a:lnTo>
                <a:lnTo>
                  <a:pt x="0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2804117" y="342123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2823344" y="3419720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10" h="3175">
                <a:moveTo>
                  <a:pt x="41490" y="0"/>
                </a:moveTo>
                <a:lnTo>
                  <a:pt x="0" y="0"/>
                </a:lnTo>
                <a:lnTo>
                  <a:pt x="39466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2804117" y="3419720"/>
            <a:ext cx="59055" cy="3175"/>
          </a:xfrm>
          <a:custGeom>
            <a:avLst/>
            <a:gdLst/>
            <a:ahLst/>
            <a:cxnLst/>
            <a:rect l="l" t="t" r="r" b="b"/>
            <a:pathLst>
              <a:path w="59055" h="3175">
                <a:moveTo>
                  <a:pt x="19227" y="0"/>
                </a:moveTo>
                <a:lnTo>
                  <a:pt x="58693" y="3035"/>
                </a:lnTo>
                <a:lnTo>
                  <a:pt x="0" y="3035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2782866" y="3428322"/>
            <a:ext cx="80010" cy="0"/>
          </a:xfrm>
          <a:custGeom>
            <a:avLst/>
            <a:gdLst/>
            <a:ahLst/>
            <a:cxnLst/>
            <a:rect l="l" t="t" r="r" b="b"/>
            <a:pathLst>
              <a:path w="80010" h="0">
                <a:moveTo>
                  <a:pt x="0" y="0"/>
                </a:moveTo>
                <a:lnTo>
                  <a:pt x="79944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2804117" y="3422756"/>
            <a:ext cx="59055" cy="3175"/>
          </a:xfrm>
          <a:custGeom>
            <a:avLst/>
            <a:gdLst/>
            <a:ahLst/>
            <a:cxnLst/>
            <a:rect l="l" t="t" r="r" b="b"/>
            <a:pathLst>
              <a:path w="59055" h="3175">
                <a:moveTo>
                  <a:pt x="58693" y="0"/>
                </a:moveTo>
                <a:lnTo>
                  <a:pt x="0" y="0"/>
                </a:lnTo>
                <a:lnTo>
                  <a:pt x="57681" y="3035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2782866" y="3422756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21250" y="0"/>
                </a:moveTo>
                <a:lnTo>
                  <a:pt x="78932" y="3035"/>
                </a:lnTo>
                <a:lnTo>
                  <a:pt x="0" y="3035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2761615" y="3428322"/>
            <a:ext cx="100330" cy="0"/>
          </a:xfrm>
          <a:custGeom>
            <a:avLst/>
            <a:gdLst/>
            <a:ahLst/>
            <a:cxnLst/>
            <a:rect l="l" t="t" r="r" b="b"/>
            <a:pathLst>
              <a:path w="100330" h="0">
                <a:moveTo>
                  <a:pt x="0" y="0"/>
                </a:moveTo>
                <a:lnTo>
                  <a:pt x="100183" y="0"/>
                </a:lnTo>
              </a:path>
            </a:pathLst>
          </a:custGeom>
          <a:ln w="632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2782866" y="3425792"/>
            <a:ext cx="79375" cy="2540"/>
          </a:xfrm>
          <a:custGeom>
            <a:avLst/>
            <a:gdLst/>
            <a:ahLst/>
            <a:cxnLst/>
            <a:rect l="l" t="t" r="r" b="b"/>
            <a:pathLst>
              <a:path w="79375" h="2539">
                <a:moveTo>
                  <a:pt x="78932" y="0"/>
                </a:moveTo>
                <a:lnTo>
                  <a:pt x="0" y="0"/>
                </a:lnTo>
                <a:lnTo>
                  <a:pt x="78932" y="2023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2761615" y="3425792"/>
            <a:ext cx="100330" cy="2540"/>
          </a:xfrm>
          <a:custGeom>
            <a:avLst/>
            <a:gdLst/>
            <a:ahLst/>
            <a:cxnLst/>
            <a:rect l="l" t="t" r="r" b="b"/>
            <a:pathLst>
              <a:path w="100330" h="2539">
                <a:moveTo>
                  <a:pt x="21250" y="0"/>
                </a:moveTo>
                <a:lnTo>
                  <a:pt x="100183" y="2023"/>
                </a:lnTo>
                <a:lnTo>
                  <a:pt x="0" y="2023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2761615" y="3427816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30" h="3175">
                <a:moveTo>
                  <a:pt x="100183" y="0"/>
                </a:moveTo>
                <a:lnTo>
                  <a:pt x="0" y="0"/>
                </a:lnTo>
                <a:lnTo>
                  <a:pt x="100183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2761615" y="3427816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30" h="3175">
                <a:moveTo>
                  <a:pt x="0" y="0"/>
                </a:moveTo>
                <a:lnTo>
                  <a:pt x="100183" y="3035"/>
                </a:lnTo>
                <a:lnTo>
                  <a:pt x="2125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2782866" y="3430852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78932" y="0"/>
                </a:moveTo>
                <a:lnTo>
                  <a:pt x="0" y="0"/>
                </a:lnTo>
                <a:lnTo>
                  <a:pt x="79944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2782866" y="3430852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0" y="0"/>
                </a:moveTo>
                <a:lnTo>
                  <a:pt x="79944" y="3035"/>
                </a:lnTo>
                <a:lnTo>
                  <a:pt x="2125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2804117" y="343540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2804117" y="3433888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60" h="3175">
                <a:moveTo>
                  <a:pt x="58693" y="0"/>
                </a:moveTo>
                <a:lnTo>
                  <a:pt x="0" y="0"/>
                </a:lnTo>
                <a:lnTo>
                  <a:pt x="60717" y="3035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2804117" y="3433888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60" h="3175">
                <a:moveTo>
                  <a:pt x="0" y="0"/>
                </a:moveTo>
                <a:lnTo>
                  <a:pt x="60717" y="3035"/>
                </a:lnTo>
                <a:lnTo>
                  <a:pt x="19227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2823344" y="3436923"/>
            <a:ext cx="42545" cy="2540"/>
          </a:xfrm>
          <a:custGeom>
            <a:avLst/>
            <a:gdLst/>
            <a:ahLst/>
            <a:cxnLst/>
            <a:rect l="l" t="t" r="r" b="b"/>
            <a:pathLst>
              <a:path w="42544" h="2539">
                <a:moveTo>
                  <a:pt x="0" y="1011"/>
                </a:moveTo>
                <a:lnTo>
                  <a:pt x="42501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2823344" y="3436923"/>
            <a:ext cx="42545" cy="2540"/>
          </a:xfrm>
          <a:custGeom>
            <a:avLst/>
            <a:gdLst/>
            <a:ahLst/>
            <a:cxnLst/>
            <a:rect l="l" t="t" r="r" b="b"/>
            <a:pathLst>
              <a:path w="42544" h="2539">
                <a:moveTo>
                  <a:pt x="41490" y="0"/>
                </a:moveTo>
                <a:lnTo>
                  <a:pt x="0" y="0"/>
                </a:lnTo>
                <a:lnTo>
                  <a:pt x="42501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2823344" y="3436923"/>
            <a:ext cx="42545" cy="2540"/>
          </a:xfrm>
          <a:custGeom>
            <a:avLst/>
            <a:gdLst/>
            <a:ahLst/>
            <a:cxnLst/>
            <a:rect l="l" t="t" r="r" b="b"/>
            <a:pathLst>
              <a:path w="42544" h="2539">
                <a:moveTo>
                  <a:pt x="0" y="0"/>
                </a:moveTo>
                <a:lnTo>
                  <a:pt x="42501" y="2023"/>
                </a:lnTo>
                <a:lnTo>
                  <a:pt x="1720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2840547" y="3438947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2840547" y="3438947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25298" y="0"/>
                </a:moveTo>
                <a:lnTo>
                  <a:pt x="0" y="0"/>
                </a:lnTo>
                <a:lnTo>
                  <a:pt x="28334" y="2023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2840547" y="3438947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14167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2854714" y="3440971"/>
            <a:ext cx="19685" cy="3175"/>
          </a:xfrm>
          <a:custGeom>
            <a:avLst/>
            <a:gdLst/>
            <a:ahLst/>
            <a:cxnLst/>
            <a:rect l="l" t="t" r="r" b="b"/>
            <a:pathLst>
              <a:path w="19685" h="3175">
                <a:moveTo>
                  <a:pt x="0" y="0"/>
                </a:moveTo>
                <a:lnTo>
                  <a:pt x="11131" y="2023"/>
                </a:lnTo>
                <a:lnTo>
                  <a:pt x="19227" y="3035"/>
                </a:lnTo>
                <a:lnTo>
                  <a:pt x="16191" y="20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2854714" y="3440971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0" y="0"/>
                </a:moveTo>
                <a:lnTo>
                  <a:pt x="11131" y="2023"/>
                </a:lnTo>
                <a:lnTo>
                  <a:pt x="1619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2865846" y="344299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70">
                <a:moveTo>
                  <a:pt x="0" y="0"/>
                </a:moveTo>
                <a:lnTo>
                  <a:pt x="5059" y="0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2854714" y="3440971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14167" y="0"/>
                </a:moveTo>
                <a:lnTo>
                  <a:pt x="0" y="0"/>
                </a:lnTo>
                <a:lnTo>
                  <a:pt x="16191" y="2023"/>
                </a:lnTo>
                <a:lnTo>
                  <a:pt x="141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2854714" y="3440971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0" y="0"/>
                </a:moveTo>
                <a:lnTo>
                  <a:pt x="14167" y="0"/>
                </a:lnTo>
                <a:lnTo>
                  <a:pt x="1619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2761615" y="3427816"/>
            <a:ext cx="112395" cy="16510"/>
          </a:xfrm>
          <a:custGeom>
            <a:avLst/>
            <a:gdLst/>
            <a:ahLst/>
            <a:cxnLst/>
            <a:rect l="l" t="t" r="r" b="b"/>
            <a:pathLst>
              <a:path w="112394" h="16510">
                <a:moveTo>
                  <a:pt x="112326" y="16191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2862810" y="3412207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4" h="30479">
                <a:moveTo>
                  <a:pt x="11452" y="0"/>
                </a:moveTo>
                <a:lnTo>
                  <a:pt x="4680" y="1897"/>
                </a:lnTo>
                <a:lnTo>
                  <a:pt x="0" y="8070"/>
                </a:lnTo>
                <a:lnTo>
                  <a:pt x="0" y="15103"/>
                </a:lnTo>
                <a:lnTo>
                  <a:pt x="0" y="22135"/>
                </a:lnTo>
                <a:lnTo>
                  <a:pt x="4680" y="28308"/>
                </a:lnTo>
                <a:lnTo>
                  <a:pt x="11452" y="30206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2761615" y="3412637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4" h="15239">
                <a:moveTo>
                  <a:pt x="112326" y="0"/>
                </a:moveTo>
                <a:lnTo>
                  <a:pt x="0" y="1517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4928203" y="360389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0"/>
                </a:moveTo>
                <a:lnTo>
                  <a:pt x="0" y="1011"/>
                </a:lnTo>
                <a:lnTo>
                  <a:pt x="5059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4933262" y="360389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0" y="1011"/>
                </a:moveTo>
                <a:lnTo>
                  <a:pt x="3035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4928203" y="360389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0"/>
                </a:moveTo>
                <a:lnTo>
                  <a:pt x="5059" y="1011"/>
                </a:lnTo>
                <a:lnTo>
                  <a:pt x="0" y="1011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4917071" y="3604907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11131" y="0"/>
                </a:moveTo>
                <a:lnTo>
                  <a:pt x="0" y="2023"/>
                </a:lnTo>
                <a:lnTo>
                  <a:pt x="13155" y="2023"/>
                </a:lnTo>
                <a:lnTo>
                  <a:pt x="11131" y="0"/>
                </a:lnTo>
                <a:close/>
              </a:path>
              <a:path w="16510" h="2539">
                <a:moveTo>
                  <a:pt x="16191" y="0"/>
                </a:moveTo>
                <a:lnTo>
                  <a:pt x="11131" y="0"/>
                </a:lnTo>
                <a:lnTo>
                  <a:pt x="13155" y="2023"/>
                </a:lnTo>
                <a:lnTo>
                  <a:pt x="1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4928203" y="3604907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59" y="0"/>
                </a:moveTo>
                <a:lnTo>
                  <a:pt x="0" y="0"/>
                </a:lnTo>
                <a:lnTo>
                  <a:pt x="2023" y="2023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4917071" y="3604907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11131" y="0"/>
                </a:moveTo>
                <a:lnTo>
                  <a:pt x="13155" y="2023"/>
                </a:lnTo>
                <a:lnTo>
                  <a:pt x="0" y="2023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4902904" y="3606931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39">
                <a:moveTo>
                  <a:pt x="0" y="1011"/>
                </a:moveTo>
                <a:lnTo>
                  <a:pt x="27322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4917071" y="3606931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13155" y="0"/>
                </a:moveTo>
                <a:lnTo>
                  <a:pt x="0" y="0"/>
                </a:lnTo>
                <a:lnTo>
                  <a:pt x="11131" y="2023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4902904" y="3606931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14167" y="0"/>
                </a:moveTo>
                <a:lnTo>
                  <a:pt x="25298" y="2023"/>
                </a:lnTo>
                <a:lnTo>
                  <a:pt x="0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4885701" y="3608955"/>
            <a:ext cx="42545" cy="2540"/>
          </a:xfrm>
          <a:custGeom>
            <a:avLst/>
            <a:gdLst/>
            <a:ahLst/>
            <a:cxnLst/>
            <a:rect l="l" t="t" r="r" b="b"/>
            <a:pathLst>
              <a:path w="42545" h="2539">
                <a:moveTo>
                  <a:pt x="0" y="1011"/>
                </a:moveTo>
                <a:lnTo>
                  <a:pt x="42501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4902904" y="3608955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5298" y="0"/>
                </a:moveTo>
                <a:lnTo>
                  <a:pt x="0" y="0"/>
                </a:lnTo>
                <a:lnTo>
                  <a:pt x="23274" y="2023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4885701" y="3608955"/>
            <a:ext cx="40640" cy="2540"/>
          </a:xfrm>
          <a:custGeom>
            <a:avLst/>
            <a:gdLst/>
            <a:ahLst/>
            <a:cxnLst/>
            <a:rect l="l" t="t" r="r" b="b"/>
            <a:pathLst>
              <a:path w="40639" h="2539">
                <a:moveTo>
                  <a:pt x="17203" y="0"/>
                </a:moveTo>
                <a:lnTo>
                  <a:pt x="40478" y="2023"/>
                </a:lnTo>
                <a:lnTo>
                  <a:pt x="0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4865462" y="361249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4885701" y="3610979"/>
            <a:ext cx="40640" cy="3175"/>
          </a:xfrm>
          <a:custGeom>
            <a:avLst/>
            <a:gdLst/>
            <a:ahLst/>
            <a:cxnLst/>
            <a:rect l="l" t="t" r="r" b="b"/>
            <a:pathLst>
              <a:path w="40639" h="3175">
                <a:moveTo>
                  <a:pt x="40478" y="0"/>
                </a:moveTo>
                <a:lnTo>
                  <a:pt x="0" y="0"/>
                </a:lnTo>
                <a:lnTo>
                  <a:pt x="39466" y="3035"/>
                </a:lnTo>
                <a:lnTo>
                  <a:pt x="4047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4865462" y="3610979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20239" y="0"/>
                </a:moveTo>
                <a:lnTo>
                  <a:pt x="59705" y="3035"/>
                </a:lnTo>
                <a:lnTo>
                  <a:pt x="0" y="3035"/>
                </a:lnTo>
                <a:lnTo>
                  <a:pt x="202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4845223" y="3619581"/>
            <a:ext cx="80010" cy="0"/>
          </a:xfrm>
          <a:custGeom>
            <a:avLst/>
            <a:gdLst/>
            <a:ahLst/>
            <a:cxnLst/>
            <a:rect l="l" t="t" r="r" b="b"/>
            <a:pathLst>
              <a:path w="80010" h="0">
                <a:moveTo>
                  <a:pt x="0" y="0"/>
                </a:moveTo>
                <a:lnTo>
                  <a:pt x="79944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4865462" y="3614015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59705" y="0"/>
                </a:moveTo>
                <a:lnTo>
                  <a:pt x="0" y="0"/>
                </a:lnTo>
                <a:lnTo>
                  <a:pt x="58693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4845223" y="3614015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20239" y="0"/>
                </a:moveTo>
                <a:lnTo>
                  <a:pt x="78932" y="3035"/>
                </a:lnTo>
                <a:lnTo>
                  <a:pt x="0" y="3035"/>
                </a:lnTo>
                <a:lnTo>
                  <a:pt x="202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4823972" y="3619581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 h="0">
                <a:moveTo>
                  <a:pt x="0" y="0"/>
                </a:moveTo>
                <a:lnTo>
                  <a:pt x="100183" y="0"/>
                </a:lnTo>
              </a:path>
            </a:pathLst>
          </a:custGeom>
          <a:ln w="632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4845223" y="3617051"/>
            <a:ext cx="79375" cy="2540"/>
          </a:xfrm>
          <a:custGeom>
            <a:avLst/>
            <a:gdLst/>
            <a:ahLst/>
            <a:cxnLst/>
            <a:rect l="l" t="t" r="r" b="b"/>
            <a:pathLst>
              <a:path w="79375" h="2539">
                <a:moveTo>
                  <a:pt x="78932" y="0"/>
                </a:moveTo>
                <a:lnTo>
                  <a:pt x="0" y="0"/>
                </a:lnTo>
                <a:lnTo>
                  <a:pt x="78932" y="2023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4823972" y="3617051"/>
            <a:ext cx="100330" cy="2540"/>
          </a:xfrm>
          <a:custGeom>
            <a:avLst/>
            <a:gdLst/>
            <a:ahLst/>
            <a:cxnLst/>
            <a:rect l="l" t="t" r="r" b="b"/>
            <a:pathLst>
              <a:path w="100329" h="2539">
                <a:moveTo>
                  <a:pt x="21250" y="0"/>
                </a:moveTo>
                <a:lnTo>
                  <a:pt x="100183" y="2023"/>
                </a:lnTo>
                <a:lnTo>
                  <a:pt x="0" y="2023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4823972" y="3619075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100183" y="0"/>
                </a:moveTo>
                <a:lnTo>
                  <a:pt x="0" y="0"/>
                </a:lnTo>
                <a:lnTo>
                  <a:pt x="100183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4823972" y="3619075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0" y="0"/>
                </a:moveTo>
                <a:lnTo>
                  <a:pt x="100183" y="3035"/>
                </a:lnTo>
                <a:lnTo>
                  <a:pt x="2125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4845223" y="3622110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78932" y="0"/>
                </a:moveTo>
                <a:lnTo>
                  <a:pt x="0" y="0"/>
                </a:lnTo>
                <a:lnTo>
                  <a:pt x="79944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4845223" y="3622110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0" y="0"/>
                </a:moveTo>
                <a:lnTo>
                  <a:pt x="79944" y="3035"/>
                </a:lnTo>
                <a:lnTo>
                  <a:pt x="20239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4865462" y="362666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4865462" y="3625146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60" h="3175">
                <a:moveTo>
                  <a:pt x="59705" y="0"/>
                </a:moveTo>
                <a:lnTo>
                  <a:pt x="0" y="0"/>
                </a:lnTo>
                <a:lnTo>
                  <a:pt x="60717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4865462" y="3625146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60" h="3175">
                <a:moveTo>
                  <a:pt x="0" y="0"/>
                </a:moveTo>
                <a:lnTo>
                  <a:pt x="60717" y="3035"/>
                </a:lnTo>
                <a:lnTo>
                  <a:pt x="20239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4885701" y="3628182"/>
            <a:ext cx="42545" cy="2540"/>
          </a:xfrm>
          <a:custGeom>
            <a:avLst/>
            <a:gdLst/>
            <a:ahLst/>
            <a:cxnLst/>
            <a:rect l="l" t="t" r="r" b="b"/>
            <a:pathLst>
              <a:path w="42545" h="2539">
                <a:moveTo>
                  <a:pt x="0" y="1011"/>
                </a:moveTo>
                <a:lnTo>
                  <a:pt x="42501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4885701" y="3628182"/>
            <a:ext cx="42545" cy="2540"/>
          </a:xfrm>
          <a:custGeom>
            <a:avLst/>
            <a:gdLst/>
            <a:ahLst/>
            <a:cxnLst/>
            <a:rect l="l" t="t" r="r" b="b"/>
            <a:pathLst>
              <a:path w="42545" h="2539">
                <a:moveTo>
                  <a:pt x="40478" y="0"/>
                </a:moveTo>
                <a:lnTo>
                  <a:pt x="0" y="0"/>
                </a:lnTo>
                <a:lnTo>
                  <a:pt x="42501" y="2023"/>
                </a:lnTo>
                <a:lnTo>
                  <a:pt x="4047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4885701" y="3628182"/>
            <a:ext cx="42545" cy="2540"/>
          </a:xfrm>
          <a:custGeom>
            <a:avLst/>
            <a:gdLst/>
            <a:ahLst/>
            <a:cxnLst/>
            <a:rect l="l" t="t" r="r" b="b"/>
            <a:pathLst>
              <a:path w="42545" h="2539">
                <a:moveTo>
                  <a:pt x="0" y="0"/>
                </a:moveTo>
                <a:lnTo>
                  <a:pt x="42501" y="2023"/>
                </a:lnTo>
                <a:lnTo>
                  <a:pt x="1720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4902904" y="3630206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39">
                <a:moveTo>
                  <a:pt x="0" y="1011"/>
                </a:moveTo>
                <a:lnTo>
                  <a:pt x="27322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4902904" y="3630206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39">
                <a:moveTo>
                  <a:pt x="25298" y="0"/>
                </a:moveTo>
                <a:lnTo>
                  <a:pt x="0" y="0"/>
                </a:lnTo>
                <a:lnTo>
                  <a:pt x="27322" y="2023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4902904" y="3630206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39">
                <a:moveTo>
                  <a:pt x="0" y="0"/>
                </a:moveTo>
                <a:lnTo>
                  <a:pt x="27322" y="2023"/>
                </a:lnTo>
                <a:lnTo>
                  <a:pt x="14167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4917071" y="3632230"/>
            <a:ext cx="19685" cy="3175"/>
          </a:xfrm>
          <a:custGeom>
            <a:avLst/>
            <a:gdLst/>
            <a:ahLst/>
            <a:cxnLst/>
            <a:rect l="l" t="t" r="r" b="b"/>
            <a:pathLst>
              <a:path w="19685" h="3175">
                <a:moveTo>
                  <a:pt x="0" y="0"/>
                </a:moveTo>
                <a:lnTo>
                  <a:pt x="11131" y="2023"/>
                </a:lnTo>
                <a:lnTo>
                  <a:pt x="19227" y="3035"/>
                </a:lnTo>
                <a:lnTo>
                  <a:pt x="16191" y="20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4917071" y="3632230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0" y="0"/>
                </a:moveTo>
                <a:lnTo>
                  <a:pt x="11131" y="2023"/>
                </a:lnTo>
                <a:lnTo>
                  <a:pt x="1619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4928203" y="363425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5059" y="0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4917071" y="3632230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13155" y="0"/>
                </a:moveTo>
                <a:lnTo>
                  <a:pt x="0" y="0"/>
                </a:lnTo>
                <a:lnTo>
                  <a:pt x="16191" y="2023"/>
                </a:lnTo>
                <a:lnTo>
                  <a:pt x="131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4917071" y="3632230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0" y="0"/>
                </a:moveTo>
                <a:lnTo>
                  <a:pt x="13155" y="0"/>
                </a:lnTo>
                <a:lnTo>
                  <a:pt x="1619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4823972" y="3619075"/>
            <a:ext cx="112395" cy="16510"/>
          </a:xfrm>
          <a:custGeom>
            <a:avLst/>
            <a:gdLst/>
            <a:ahLst/>
            <a:cxnLst/>
            <a:rect l="l" t="t" r="r" b="b"/>
            <a:pathLst>
              <a:path w="112395" h="16510">
                <a:moveTo>
                  <a:pt x="112326" y="16191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4925167" y="3603465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4" h="30479">
                <a:moveTo>
                  <a:pt x="11452" y="0"/>
                </a:moveTo>
                <a:lnTo>
                  <a:pt x="4680" y="1897"/>
                </a:lnTo>
                <a:lnTo>
                  <a:pt x="0" y="8070"/>
                </a:lnTo>
                <a:lnTo>
                  <a:pt x="0" y="15103"/>
                </a:lnTo>
                <a:lnTo>
                  <a:pt x="0" y="22135"/>
                </a:lnTo>
                <a:lnTo>
                  <a:pt x="4680" y="28308"/>
                </a:lnTo>
                <a:lnTo>
                  <a:pt x="11452" y="30206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4823972" y="3603895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39">
                <a:moveTo>
                  <a:pt x="112326" y="0"/>
                </a:moveTo>
                <a:lnTo>
                  <a:pt x="0" y="1517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6334815" y="360389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0"/>
                </a:moveTo>
                <a:lnTo>
                  <a:pt x="0" y="1011"/>
                </a:lnTo>
                <a:lnTo>
                  <a:pt x="5059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6339875" y="360389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0" y="1011"/>
                </a:moveTo>
                <a:lnTo>
                  <a:pt x="3035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6334815" y="360389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0"/>
                </a:moveTo>
                <a:lnTo>
                  <a:pt x="5059" y="1011"/>
                </a:lnTo>
                <a:lnTo>
                  <a:pt x="0" y="1011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6323684" y="3604907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11131" y="0"/>
                </a:moveTo>
                <a:lnTo>
                  <a:pt x="0" y="2023"/>
                </a:lnTo>
                <a:lnTo>
                  <a:pt x="14167" y="2023"/>
                </a:lnTo>
                <a:lnTo>
                  <a:pt x="11131" y="0"/>
                </a:lnTo>
                <a:close/>
              </a:path>
              <a:path w="16510" h="2539">
                <a:moveTo>
                  <a:pt x="16191" y="0"/>
                </a:moveTo>
                <a:lnTo>
                  <a:pt x="11131" y="0"/>
                </a:lnTo>
                <a:lnTo>
                  <a:pt x="14167" y="2023"/>
                </a:lnTo>
                <a:lnTo>
                  <a:pt x="1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6334815" y="3604907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59" y="0"/>
                </a:moveTo>
                <a:lnTo>
                  <a:pt x="0" y="0"/>
                </a:lnTo>
                <a:lnTo>
                  <a:pt x="3035" y="2023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6323684" y="3604907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39">
                <a:moveTo>
                  <a:pt x="11131" y="0"/>
                </a:moveTo>
                <a:lnTo>
                  <a:pt x="14167" y="2023"/>
                </a:lnTo>
                <a:lnTo>
                  <a:pt x="0" y="2023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6309516" y="360693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6323684" y="3606931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39">
                <a:moveTo>
                  <a:pt x="14167" y="0"/>
                </a:moveTo>
                <a:lnTo>
                  <a:pt x="0" y="0"/>
                </a:lnTo>
                <a:lnTo>
                  <a:pt x="12143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6309516" y="3606931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39">
                <a:moveTo>
                  <a:pt x="14167" y="0"/>
                </a:moveTo>
                <a:lnTo>
                  <a:pt x="26310" y="2023"/>
                </a:lnTo>
                <a:lnTo>
                  <a:pt x="0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6292313" y="3608955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39">
                <a:moveTo>
                  <a:pt x="0" y="1011"/>
                </a:moveTo>
                <a:lnTo>
                  <a:pt x="43513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6309516" y="3608955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39">
                <a:moveTo>
                  <a:pt x="26310" y="0"/>
                </a:moveTo>
                <a:lnTo>
                  <a:pt x="0" y="0"/>
                </a:lnTo>
                <a:lnTo>
                  <a:pt x="24286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6292313" y="3608955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10" h="2539">
                <a:moveTo>
                  <a:pt x="17203" y="0"/>
                </a:moveTo>
                <a:lnTo>
                  <a:pt x="41490" y="2023"/>
                </a:lnTo>
                <a:lnTo>
                  <a:pt x="0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6273086" y="361249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6292313" y="3610979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10" h="3175">
                <a:moveTo>
                  <a:pt x="41490" y="0"/>
                </a:moveTo>
                <a:lnTo>
                  <a:pt x="0" y="0"/>
                </a:lnTo>
                <a:lnTo>
                  <a:pt x="40478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6273086" y="3610979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19227" y="0"/>
                </a:moveTo>
                <a:lnTo>
                  <a:pt x="59705" y="3035"/>
                </a:lnTo>
                <a:lnTo>
                  <a:pt x="0" y="3035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6251835" y="3619581"/>
            <a:ext cx="81280" cy="0"/>
          </a:xfrm>
          <a:custGeom>
            <a:avLst/>
            <a:gdLst/>
            <a:ahLst/>
            <a:cxnLst/>
            <a:rect l="l" t="t" r="r" b="b"/>
            <a:pathLst>
              <a:path w="81279" h="0">
                <a:moveTo>
                  <a:pt x="0" y="0"/>
                </a:moveTo>
                <a:lnTo>
                  <a:pt x="80956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6273086" y="3614015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59705" y="0"/>
                </a:moveTo>
                <a:lnTo>
                  <a:pt x="0" y="0"/>
                </a:lnTo>
                <a:lnTo>
                  <a:pt x="58693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6251835" y="3614015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21250" y="0"/>
                </a:moveTo>
                <a:lnTo>
                  <a:pt x="79944" y="3035"/>
                </a:lnTo>
                <a:lnTo>
                  <a:pt x="0" y="3035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6230584" y="3619581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632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6251835" y="3617051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39">
                <a:moveTo>
                  <a:pt x="79944" y="0"/>
                </a:moveTo>
                <a:lnTo>
                  <a:pt x="0" y="0"/>
                </a:lnTo>
                <a:lnTo>
                  <a:pt x="78932" y="2023"/>
                </a:lnTo>
                <a:lnTo>
                  <a:pt x="7994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6230584" y="3617051"/>
            <a:ext cx="100330" cy="2540"/>
          </a:xfrm>
          <a:custGeom>
            <a:avLst/>
            <a:gdLst/>
            <a:ahLst/>
            <a:cxnLst/>
            <a:rect l="l" t="t" r="r" b="b"/>
            <a:pathLst>
              <a:path w="100329" h="2539">
                <a:moveTo>
                  <a:pt x="21250" y="0"/>
                </a:moveTo>
                <a:lnTo>
                  <a:pt x="100183" y="2023"/>
                </a:lnTo>
                <a:lnTo>
                  <a:pt x="0" y="2023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6230584" y="3619075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100183" y="0"/>
                </a:moveTo>
                <a:lnTo>
                  <a:pt x="0" y="0"/>
                </a:lnTo>
                <a:lnTo>
                  <a:pt x="101195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6230584" y="3619075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0" y="0"/>
                </a:moveTo>
                <a:lnTo>
                  <a:pt x="101195" y="3035"/>
                </a:lnTo>
                <a:lnTo>
                  <a:pt x="2125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6251835" y="3622110"/>
            <a:ext cx="81280" cy="3175"/>
          </a:xfrm>
          <a:custGeom>
            <a:avLst/>
            <a:gdLst/>
            <a:ahLst/>
            <a:cxnLst/>
            <a:rect l="l" t="t" r="r" b="b"/>
            <a:pathLst>
              <a:path w="81279" h="3175">
                <a:moveTo>
                  <a:pt x="79944" y="0"/>
                </a:moveTo>
                <a:lnTo>
                  <a:pt x="0" y="0"/>
                </a:lnTo>
                <a:lnTo>
                  <a:pt x="80956" y="3035"/>
                </a:lnTo>
                <a:lnTo>
                  <a:pt x="7994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6251835" y="3622110"/>
            <a:ext cx="81280" cy="3175"/>
          </a:xfrm>
          <a:custGeom>
            <a:avLst/>
            <a:gdLst/>
            <a:ahLst/>
            <a:cxnLst/>
            <a:rect l="l" t="t" r="r" b="b"/>
            <a:pathLst>
              <a:path w="81279" h="3175">
                <a:moveTo>
                  <a:pt x="0" y="0"/>
                </a:moveTo>
                <a:lnTo>
                  <a:pt x="80956" y="3035"/>
                </a:lnTo>
                <a:lnTo>
                  <a:pt x="2125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6273086" y="362666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6273086" y="3625146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60" h="3175">
                <a:moveTo>
                  <a:pt x="59705" y="0"/>
                </a:moveTo>
                <a:lnTo>
                  <a:pt x="0" y="0"/>
                </a:lnTo>
                <a:lnTo>
                  <a:pt x="60717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6273086" y="3625146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60" h="3175">
                <a:moveTo>
                  <a:pt x="0" y="0"/>
                </a:moveTo>
                <a:lnTo>
                  <a:pt x="60717" y="3035"/>
                </a:lnTo>
                <a:lnTo>
                  <a:pt x="19227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6292313" y="3628182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39">
                <a:moveTo>
                  <a:pt x="0" y="1011"/>
                </a:moveTo>
                <a:lnTo>
                  <a:pt x="43513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6292313" y="3628182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39">
                <a:moveTo>
                  <a:pt x="41490" y="0"/>
                </a:moveTo>
                <a:lnTo>
                  <a:pt x="0" y="0"/>
                </a:lnTo>
                <a:lnTo>
                  <a:pt x="43513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6292313" y="3628182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39">
                <a:moveTo>
                  <a:pt x="0" y="0"/>
                </a:moveTo>
                <a:lnTo>
                  <a:pt x="43513" y="2023"/>
                </a:lnTo>
                <a:lnTo>
                  <a:pt x="1720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6309516" y="3630206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6309516" y="3630206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26310" y="0"/>
                </a:moveTo>
                <a:lnTo>
                  <a:pt x="0" y="0"/>
                </a:lnTo>
                <a:lnTo>
                  <a:pt x="28334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6309516" y="3630206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14167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6323684" y="3632230"/>
            <a:ext cx="19685" cy="3175"/>
          </a:xfrm>
          <a:custGeom>
            <a:avLst/>
            <a:gdLst/>
            <a:ahLst/>
            <a:cxnLst/>
            <a:rect l="l" t="t" r="r" b="b"/>
            <a:pathLst>
              <a:path w="19685" h="3175">
                <a:moveTo>
                  <a:pt x="0" y="0"/>
                </a:moveTo>
                <a:lnTo>
                  <a:pt x="11131" y="2023"/>
                </a:lnTo>
                <a:lnTo>
                  <a:pt x="19227" y="3035"/>
                </a:lnTo>
                <a:lnTo>
                  <a:pt x="16191" y="20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6323684" y="3632230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0" y="0"/>
                </a:moveTo>
                <a:lnTo>
                  <a:pt x="11131" y="2023"/>
                </a:lnTo>
                <a:lnTo>
                  <a:pt x="1619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6334815" y="363425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5059" y="0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6323684" y="3632230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14167" y="0"/>
                </a:moveTo>
                <a:lnTo>
                  <a:pt x="0" y="0"/>
                </a:lnTo>
                <a:lnTo>
                  <a:pt x="16191" y="2023"/>
                </a:lnTo>
                <a:lnTo>
                  <a:pt x="141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6323684" y="3632230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0" y="0"/>
                </a:moveTo>
                <a:lnTo>
                  <a:pt x="14167" y="0"/>
                </a:lnTo>
                <a:lnTo>
                  <a:pt x="1619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6230584" y="3619075"/>
            <a:ext cx="112395" cy="16510"/>
          </a:xfrm>
          <a:custGeom>
            <a:avLst/>
            <a:gdLst/>
            <a:ahLst/>
            <a:cxnLst/>
            <a:rect l="l" t="t" r="r" b="b"/>
            <a:pathLst>
              <a:path w="112395" h="16510">
                <a:moveTo>
                  <a:pt x="112326" y="16191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6331779" y="3603465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4" h="30479">
                <a:moveTo>
                  <a:pt x="11452" y="0"/>
                </a:moveTo>
                <a:lnTo>
                  <a:pt x="4680" y="1897"/>
                </a:lnTo>
                <a:lnTo>
                  <a:pt x="0" y="8070"/>
                </a:lnTo>
                <a:lnTo>
                  <a:pt x="0" y="15103"/>
                </a:lnTo>
                <a:lnTo>
                  <a:pt x="0" y="22135"/>
                </a:lnTo>
                <a:lnTo>
                  <a:pt x="4680" y="28308"/>
                </a:lnTo>
                <a:lnTo>
                  <a:pt x="11452" y="30206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6230584" y="3603895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39">
                <a:moveTo>
                  <a:pt x="112326" y="0"/>
                </a:moveTo>
                <a:lnTo>
                  <a:pt x="0" y="1517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8188710" y="3508772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0"/>
                </a:moveTo>
                <a:lnTo>
                  <a:pt x="0" y="1011"/>
                </a:lnTo>
                <a:lnTo>
                  <a:pt x="5059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8188710" y="3508772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0"/>
                </a:moveTo>
                <a:lnTo>
                  <a:pt x="5059" y="1011"/>
                </a:lnTo>
                <a:lnTo>
                  <a:pt x="0" y="1011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8177579" y="350978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8188710" y="3509784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59" y="0"/>
                </a:moveTo>
                <a:lnTo>
                  <a:pt x="0" y="0"/>
                </a:lnTo>
                <a:lnTo>
                  <a:pt x="2023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8177579" y="3509784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70">
                <a:moveTo>
                  <a:pt x="11131" y="0"/>
                </a:moveTo>
                <a:lnTo>
                  <a:pt x="13155" y="1011"/>
                </a:lnTo>
                <a:lnTo>
                  <a:pt x="0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8162399" y="3510796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8177579" y="3510796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4" h="2539">
                <a:moveTo>
                  <a:pt x="13155" y="0"/>
                </a:moveTo>
                <a:lnTo>
                  <a:pt x="0" y="0"/>
                </a:lnTo>
                <a:lnTo>
                  <a:pt x="11131" y="2023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8162399" y="3510796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39">
                <a:moveTo>
                  <a:pt x="15179" y="0"/>
                </a:moveTo>
                <a:lnTo>
                  <a:pt x="26310" y="2023"/>
                </a:lnTo>
                <a:lnTo>
                  <a:pt x="0" y="2023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8145196" y="3512820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8162399" y="3512820"/>
            <a:ext cx="26670" cy="3175"/>
          </a:xfrm>
          <a:custGeom>
            <a:avLst/>
            <a:gdLst/>
            <a:ahLst/>
            <a:cxnLst/>
            <a:rect l="l" t="t" r="r" b="b"/>
            <a:pathLst>
              <a:path w="26670" h="3175">
                <a:moveTo>
                  <a:pt x="26310" y="0"/>
                </a:moveTo>
                <a:lnTo>
                  <a:pt x="0" y="0"/>
                </a:lnTo>
                <a:lnTo>
                  <a:pt x="24286" y="3035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8145196" y="3512820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09" h="3175">
                <a:moveTo>
                  <a:pt x="17203" y="0"/>
                </a:moveTo>
                <a:lnTo>
                  <a:pt x="41490" y="3035"/>
                </a:lnTo>
                <a:lnTo>
                  <a:pt x="0" y="3035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8125969" y="351686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8145196" y="3515855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09" h="2539">
                <a:moveTo>
                  <a:pt x="41490" y="0"/>
                </a:moveTo>
                <a:lnTo>
                  <a:pt x="0" y="0"/>
                </a:lnTo>
                <a:lnTo>
                  <a:pt x="40478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8125969" y="3515855"/>
            <a:ext cx="60325" cy="2540"/>
          </a:xfrm>
          <a:custGeom>
            <a:avLst/>
            <a:gdLst/>
            <a:ahLst/>
            <a:cxnLst/>
            <a:rect l="l" t="t" r="r" b="b"/>
            <a:pathLst>
              <a:path w="60325" h="2539">
                <a:moveTo>
                  <a:pt x="19227" y="0"/>
                </a:moveTo>
                <a:lnTo>
                  <a:pt x="59705" y="2023"/>
                </a:lnTo>
                <a:lnTo>
                  <a:pt x="0" y="2023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8105730" y="3523951"/>
            <a:ext cx="80010" cy="0"/>
          </a:xfrm>
          <a:custGeom>
            <a:avLst/>
            <a:gdLst/>
            <a:ahLst/>
            <a:cxnLst/>
            <a:rect l="l" t="t" r="r" b="b"/>
            <a:pathLst>
              <a:path w="80009" h="0">
                <a:moveTo>
                  <a:pt x="0" y="0"/>
                </a:moveTo>
                <a:lnTo>
                  <a:pt x="79944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8125969" y="3517879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59705" y="0"/>
                </a:moveTo>
                <a:lnTo>
                  <a:pt x="0" y="0"/>
                </a:lnTo>
                <a:lnTo>
                  <a:pt x="58693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8105730" y="3517879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20239" y="0"/>
                </a:moveTo>
                <a:lnTo>
                  <a:pt x="78932" y="3035"/>
                </a:lnTo>
                <a:lnTo>
                  <a:pt x="0" y="3035"/>
                </a:lnTo>
                <a:lnTo>
                  <a:pt x="202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8084479" y="3523951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 h="0">
                <a:moveTo>
                  <a:pt x="0" y="0"/>
                </a:moveTo>
                <a:lnTo>
                  <a:pt x="100183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8105730" y="3520915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78932" y="0"/>
                </a:moveTo>
                <a:lnTo>
                  <a:pt x="0" y="0"/>
                </a:lnTo>
                <a:lnTo>
                  <a:pt x="78932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8084479" y="3520915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21250" y="0"/>
                </a:moveTo>
                <a:lnTo>
                  <a:pt x="100183" y="3035"/>
                </a:lnTo>
                <a:lnTo>
                  <a:pt x="0" y="3035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8084479" y="3523951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100183" y="0"/>
                </a:moveTo>
                <a:lnTo>
                  <a:pt x="0" y="0"/>
                </a:lnTo>
                <a:lnTo>
                  <a:pt x="100183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8084479" y="3523951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0" y="0"/>
                </a:moveTo>
                <a:lnTo>
                  <a:pt x="100183" y="3035"/>
                </a:lnTo>
                <a:lnTo>
                  <a:pt x="2125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8105730" y="3526987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78932" y="0"/>
                </a:moveTo>
                <a:lnTo>
                  <a:pt x="0" y="0"/>
                </a:lnTo>
                <a:lnTo>
                  <a:pt x="79944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8105730" y="3526987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0" y="0"/>
                </a:moveTo>
                <a:lnTo>
                  <a:pt x="79944" y="3035"/>
                </a:lnTo>
                <a:lnTo>
                  <a:pt x="20239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8125969" y="353103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8125969" y="3530023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59705" y="0"/>
                </a:moveTo>
                <a:lnTo>
                  <a:pt x="0" y="0"/>
                </a:lnTo>
                <a:lnTo>
                  <a:pt x="60717" y="2023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8125969" y="3530023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0" y="0"/>
                </a:moveTo>
                <a:lnTo>
                  <a:pt x="60717" y="2023"/>
                </a:lnTo>
                <a:lnTo>
                  <a:pt x="19227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8145196" y="3532047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8145196" y="3532047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41490" y="0"/>
                </a:moveTo>
                <a:lnTo>
                  <a:pt x="0" y="0"/>
                </a:lnTo>
                <a:lnTo>
                  <a:pt x="43513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8145196" y="3532047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0" y="0"/>
                </a:moveTo>
                <a:lnTo>
                  <a:pt x="43513" y="3035"/>
                </a:lnTo>
                <a:lnTo>
                  <a:pt x="17203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8162399" y="3535083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8162399" y="3535083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26310" y="0"/>
                </a:moveTo>
                <a:lnTo>
                  <a:pt x="0" y="0"/>
                </a:lnTo>
                <a:lnTo>
                  <a:pt x="28334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8162399" y="3535083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15179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8177579" y="353710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8177579" y="353710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3155" y="0"/>
                </a:moveTo>
                <a:lnTo>
                  <a:pt x="0" y="0"/>
                </a:lnTo>
                <a:lnTo>
                  <a:pt x="16191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8177579" y="353710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0"/>
                </a:moveTo>
                <a:lnTo>
                  <a:pt x="16191" y="1011"/>
                </a:lnTo>
                <a:lnTo>
                  <a:pt x="1113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8188710" y="3538118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5059" y="0"/>
                </a:moveTo>
                <a:lnTo>
                  <a:pt x="0" y="0"/>
                </a:lnTo>
                <a:lnTo>
                  <a:pt x="8095" y="1011"/>
                </a:lnTo>
                <a:lnTo>
                  <a:pt x="50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8188710" y="3538118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1011"/>
                </a:moveTo>
                <a:lnTo>
                  <a:pt x="0" y="0"/>
                </a:lnTo>
                <a:lnTo>
                  <a:pt x="8095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8188710" y="3538118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1011"/>
                </a:moveTo>
                <a:lnTo>
                  <a:pt x="0" y="0"/>
                </a:lnTo>
                <a:lnTo>
                  <a:pt x="5059" y="0"/>
                </a:lnTo>
                <a:lnTo>
                  <a:pt x="8095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8084479" y="3523951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39">
                <a:moveTo>
                  <a:pt x="112326" y="15179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8185674" y="3508342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5" h="30479">
                <a:moveTo>
                  <a:pt x="11452" y="0"/>
                </a:moveTo>
                <a:lnTo>
                  <a:pt x="4680" y="1897"/>
                </a:lnTo>
                <a:lnTo>
                  <a:pt x="0" y="8070"/>
                </a:lnTo>
                <a:lnTo>
                  <a:pt x="0" y="15103"/>
                </a:lnTo>
                <a:lnTo>
                  <a:pt x="0" y="22135"/>
                </a:lnTo>
                <a:lnTo>
                  <a:pt x="4680" y="28308"/>
                </a:lnTo>
                <a:lnTo>
                  <a:pt x="11452" y="30206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8084479" y="3508772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39">
                <a:moveTo>
                  <a:pt x="112326" y="0"/>
                </a:moveTo>
                <a:lnTo>
                  <a:pt x="0" y="1517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8271690" y="293499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0"/>
                </a:moveTo>
                <a:lnTo>
                  <a:pt x="3035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8271690" y="293499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0"/>
                </a:moveTo>
                <a:lnTo>
                  <a:pt x="8095" y="1011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8274726" y="2936007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8274726" y="2936007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5059" y="0"/>
                </a:moveTo>
                <a:lnTo>
                  <a:pt x="0" y="0"/>
                </a:lnTo>
                <a:lnTo>
                  <a:pt x="16191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8274726" y="2936007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0"/>
                </a:moveTo>
                <a:lnTo>
                  <a:pt x="16191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8276750" y="2937019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8276750" y="2937019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14167" y="0"/>
                </a:moveTo>
                <a:lnTo>
                  <a:pt x="0" y="0"/>
                </a:lnTo>
                <a:lnTo>
                  <a:pt x="28334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8276750" y="2937019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8278774" y="2939043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8278774" y="2939043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26310" y="0"/>
                </a:moveTo>
                <a:lnTo>
                  <a:pt x="0" y="0"/>
                </a:lnTo>
                <a:lnTo>
                  <a:pt x="43513" y="3035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8278774" y="2939043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0" y="0"/>
                </a:moveTo>
                <a:lnTo>
                  <a:pt x="43513" y="3035"/>
                </a:lnTo>
                <a:lnTo>
                  <a:pt x="2023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8280798" y="29430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8280798" y="2942079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41490" y="0"/>
                </a:moveTo>
                <a:lnTo>
                  <a:pt x="0" y="0"/>
                </a:lnTo>
                <a:lnTo>
                  <a:pt x="60717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8280798" y="2942079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0" y="0"/>
                </a:moveTo>
                <a:lnTo>
                  <a:pt x="60717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8282822" y="2944103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58693" y="0"/>
                </a:moveTo>
                <a:lnTo>
                  <a:pt x="0" y="0"/>
                </a:lnTo>
                <a:lnTo>
                  <a:pt x="79944" y="3035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8282822" y="2944103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0" y="0"/>
                </a:moveTo>
                <a:lnTo>
                  <a:pt x="79944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8282822" y="295017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8282822" y="2947139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79944" y="0"/>
                </a:moveTo>
                <a:lnTo>
                  <a:pt x="0" y="0"/>
                </a:lnTo>
                <a:lnTo>
                  <a:pt x="101195" y="3035"/>
                </a:lnTo>
                <a:lnTo>
                  <a:pt x="7994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8282822" y="2947139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0" y="0"/>
                </a:moveTo>
                <a:lnTo>
                  <a:pt x="101195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8283833" y="2950175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100183" y="0"/>
                </a:moveTo>
                <a:lnTo>
                  <a:pt x="0" y="0"/>
                </a:lnTo>
                <a:lnTo>
                  <a:pt x="78932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8282822" y="2950175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1011" y="0"/>
                </a:moveTo>
                <a:lnTo>
                  <a:pt x="79944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8282822" y="2953211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79944" y="0"/>
                </a:moveTo>
                <a:lnTo>
                  <a:pt x="0" y="0"/>
                </a:lnTo>
                <a:lnTo>
                  <a:pt x="58693" y="3035"/>
                </a:lnTo>
                <a:lnTo>
                  <a:pt x="7994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8282822" y="2953211"/>
            <a:ext cx="59055" cy="3175"/>
          </a:xfrm>
          <a:custGeom>
            <a:avLst/>
            <a:gdLst/>
            <a:ahLst/>
            <a:cxnLst/>
            <a:rect l="l" t="t" r="r" b="b"/>
            <a:pathLst>
              <a:path w="59054" h="3175">
                <a:moveTo>
                  <a:pt x="0" y="0"/>
                </a:moveTo>
                <a:lnTo>
                  <a:pt x="58693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8280798" y="295725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8282822" y="2956246"/>
            <a:ext cx="59055" cy="2540"/>
          </a:xfrm>
          <a:custGeom>
            <a:avLst/>
            <a:gdLst/>
            <a:ahLst/>
            <a:cxnLst/>
            <a:rect l="l" t="t" r="r" b="b"/>
            <a:pathLst>
              <a:path w="59054" h="2539">
                <a:moveTo>
                  <a:pt x="58693" y="0"/>
                </a:moveTo>
                <a:lnTo>
                  <a:pt x="0" y="0"/>
                </a:lnTo>
                <a:lnTo>
                  <a:pt x="39466" y="2023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8280798" y="2956246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09" h="2539">
                <a:moveTo>
                  <a:pt x="2023" y="0"/>
                </a:moveTo>
                <a:lnTo>
                  <a:pt x="41490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8278774" y="2958270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8280798" y="2958270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09" h="3175">
                <a:moveTo>
                  <a:pt x="41490" y="0"/>
                </a:moveTo>
                <a:lnTo>
                  <a:pt x="0" y="0"/>
                </a:lnTo>
                <a:lnTo>
                  <a:pt x="24286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8278774" y="2958270"/>
            <a:ext cx="26670" cy="3175"/>
          </a:xfrm>
          <a:custGeom>
            <a:avLst/>
            <a:gdLst/>
            <a:ahLst/>
            <a:cxnLst/>
            <a:rect l="l" t="t" r="r" b="b"/>
            <a:pathLst>
              <a:path w="26670" h="3175">
                <a:moveTo>
                  <a:pt x="2023" y="0"/>
                </a:moveTo>
                <a:lnTo>
                  <a:pt x="26310" y="3035"/>
                </a:lnTo>
                <a:lnTo>
                  <a:pt x="0" y="3035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8276750" y="2961306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8278774" y="2961306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39">
                <a:moveTo>
                  <a:pt x="26310" y="0"/>
                </a:moveTo>
                <a:lnTo>
                  <a:pt x="0" y="0"/>
                </a:lnTo>
                <a:lnTo>
                  <a:pt x="12143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8276750" y="2961306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39">
                <a:moveTo>
                  <a:pt x="2023" y="0"/>
                </a:moveTo>
                <a:lnTo>
                  <a:pt x="14167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8271690" y="2963330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5059" y="0"/>
                </a:moveTo>
                <a:lnTo>
                  <a:pt x="3035" y="1011"/>
                </a:lnTo>
                <a:lnTo>
                  <a:pt x="0" y="2023"/>
                </a:lnTo>
                <a:lnTo>
                  <a:pt x="8095" y="1011"/>
                </a:lnTo>
                <a:lnTo>
                  <a:pt x="50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8274726" y="296333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2023" y="0"/>
                </a:moveTo>
                <a:lnTo>
                  <a:pt x="0" y="1011"/>
                </a:lnTo>
                <a:lnTo>
                  <a:pt x="5059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8271690" y="2964342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3035" y="0"/>
                </a:moveTo>
                <a:lnTo>
                  <a:pt x="8095" y="0"/>
                </a:lnTo>
                <a:lnTo>
                  <a:pt x="0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8276750" y="2963330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0" y="505"/>
                </a:moveTo>
                <a:lnTo>
                  <a:pt x="14167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8276750" y="2963330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0" y="0"/>
                </a:moveTo>
                <a:lnTo>
                  <a:pt x="14167" y="0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8271690" y="2950175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39">
                <a:moveTo>
                  <a:pt x="0" y="15179"/>
                </a:move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8272381" y="2934566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5" h="30480">
                <a:moveTo>
                  <a:pt x="0" y="30206"/>
                </a:moveTo>
                <a:lnTo>
                  <a:pt x="6771" y="28308"/>
                </a:lnTo>
                <a:lnTo>
                  <a:pt x="11452" y="22135"/>
                </a:lnTo>
                <a:lnTo>
                  <a:pt x="11452" y="15103"/>
                </a:lnTo>
                <a:lnTo>
                  <a:pt x="11452" y="8070"/>
                </a:lnTo>
                <a:lnTo>
                  <a:pt x="6771" y="1897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8271690" y="2934995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39">
                <a:moveTo>
                  <a:pt x="0" y="0"/>
                </a:moveTo>
                <a:lnTo>
                  <a:pt x="112326" y="1517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3120857" y="406230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1011" y="3035"/>
                </a:lnTo>
                <a:lnTo>
                  <a:pt x="3035" y="303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3120857" y="406230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35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3121869" y="4065345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0" y="0"/>
                </a:moveTo>
                <a:lnTo>
                  <a:pt x="2023" y="2023"/>
                </a:lnTo>
                <a:lnTo>
                  <a:pt x="5059" y="2023"/>
                </a:lnTo>
                <a:lnTo>
                  <a:pt x="0" y="0"/>
                </a:lnTo>
                <a:close/>
              </a:path>
              <a:path w="5080" h="2539">
                <a:moveTo>
                  <a:pt x="2023" y="0"/>
                </a:moveTo>
                <a:lnTo>
                  <a:pt x="0" y="0"/>
                </a:lnTo>
                <a:lnTo>
                  <a:pt x="5059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3121869" y="4065345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2023" y="0"/>
                </a:moveTo>
                <a:lnTo>
                  <a:pt x="0" y="0"/>
                </a:lnTo>
                <a:lnTo>
                  <a:pt x="5059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3121869" y="4065345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0" y="0"/>
                </a:moveTo>
                <a:lnTo>
                  <a:pt x="5059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3123893" y="406736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1011" y="3035"/>
                </a:lnTo>
                <a:lnTo>
                  <a:pt x="6071" y="3035"/>
                </a:lnTo>
                <a:lnTo>
                  <a:pt x="0" y="0"/>
                </a:lnTo>
                <a:close/>
              </a:path>
              <a:path w="6350" h="3175">
                <a:moveTo>
                  <a:pt x="3035" y="0"/>
                </a:moveTo>
                <a:lnTo>
                  <a:pt x="0" y="0"/>
                </a:lnTo>
                <a:lnTo>
                  <a:pt x="6071" y="3035"/>
                </a:lnTo>
                <a:lnTo>
                  <a:pt x="30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3123893" y="406736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3035" y="0"/>
                </a:moveTo>
                <a:lnTo>
                  <a:pt x="0" y="0"/>
                </a:lnTo>
                <a:lnTo>
                  <a:pt x="6071" y="3035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3123893" y="406736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6071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3124905" y="4070405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0"/>
                </a:moveTo>
                <a:lnTo>
                  <a:pt x="0" y="3035"/>
                </a:lnTo>
                <a:lnTo>
                  <a:pt x="9107" y="3035"/>
                </a:lnTo>
                <a:lnTo>
                  <a:pt x="0" y="0"/>
                </a:lnTo>
                <a:close/>
              </a:path>
              <a:path w="9525" h="3175">
                <a:moveTo>
                  <a:pt x="5059" y="0"/>
                </a:moveTo>
                <a:lnTo>
                  <a:pt x="0" y="0"/>
                </a:lnTo>
                <a:lnTo>
                  <a:pt x="9107" y="3035"/>
                </a:lnTo>
                <a:lnTo>
                  <a:pt x="50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3124905" y="4070405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5059" y="0"/>
                </a:moveTo>
                <a:lnTo>
                  <a:pt x="0" y="0"/>
                </a:lnTo>
                <a:lnTo>
                  <a:pt x="9107" y="3035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3124905" y="4070405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0"/>
                </a:moveTo>
                <a:lnTo>
                  <a:pt x="9107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3124905" y="4073441"/>
            <a:ext cx="13335" cy="3175"/>
          </a:xfrm>
          <a:custGeom>
            <a:avLst/>
            <a:gdLst/>
            <a:ahLst/>
            <a:cxnLst/>
            <a:rect l="l" t="t" r="r" b="b"/>
            <a:pathLst>
              <a:path w="13335" h="3175">
                <a:moveTo>
                  <a:pt x="0" y="0"/>
                </a:moveTo>
                <a:lnTo>
                  <a:pt x="0" y="3035"/>
                </a:lnTo>
                <a:lnTo>
                  <a:pt x="13155" y="3035"/>
                </a:lnTo>
                <a:lnTo>
                  <a:pt x="0" y="0"/>
                </a:lnTo>
                <a:close/>
              </a:path>
              <a:path w="13335" h="3175">
                <a:moveTo>
                  <a:pt x="9107" y="0"/>
                </a:moveTo>
                <a:lnTo>
                  <a:pt x="0" y="0"/>
                </a:lnTo>
                <a:lnTo>
                  <a:pt x="13155" y="3035"/>
                </a:lnTo>
                <a:lnTo>
                  <a:pt x="91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3124905" y="4073441"/>
            <a:ext cx="13335" cy="3175"/>
          </a:xfrm>
          <a:custGeom>
            <a:avLst/>
            <a:gdLst/>
            <a:ahLst/>
            <a:cxnLst/>
            <a:rect l="l" t="t" r="r" b="b"/>
            <a:pathLst>
              <a:path w="13335" h="3175">
                <a:moveTo>
                  <a:pt x="9107" y="0"/>
                </a:moveTo>
                <a:lnTo>
                  <a:pt x="0" y="0"/>
                </a:lnTo>
                <a:lnTo>
                  <a:pt x="13155" y="3035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3124905" y="4073441"/>
            <a:ext cx="13335" cy="3175"/>
          </a:xfrm>
          <a:custGeom>
            <a:avLst/>
            <a:gdLst/>
            <a:ahLst/>
            <a:cxnLst/>
            <a:rect l="l" t="t" r="r" b="b"/>
            <a:pathLst>
              <a:path w="13335" h="3175">
                <a:moveTo>
                  <a:pt x="0" y="0"/>
                </a:moveTo>
                <a:lnTo>
                  <a:pt x="13155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3123893" y="4076477"/>
            <a:ext cx="17780" cy="3175"/>
          </a:xfrm>
          <a:custGeom>
            <a:avLst/>
            <a:gdLst/>
            <a:ahLst/>
            <a:cxnLst/>
            <a:rect l="l" t="t" r="r" b="b"/>
            <a:pathLst>
              <a:path w="17780" h="3175">
                <a:moveTo>
                  <a:pt x="1011" y="0"/>
                </a:moveTo>
                <a:lnTo>
                  <a:pt x="0" y="3035"/>
                </a:lnTo>
                <a:lnTo>
                  <a:pt x="17203" y="3035"/>
                </a:lnTo>
                <a:lnTo>
                  <a:pt x="1011" y="0"/>
                </a:lnTo>
                <a:close/>
              </a:path>
              <a:path w="17780" h="3175">
                <a:moveTo>
                  <a:pt x="14167" y="0"/>
                </a:moveTo>
                <a:lnTo>
                  <a:pt x="1011" y="0"/>
                </a:lnTo>
                <a:lnTo>
                  <a:pt x="17203" y="3035"/>
                </a:lnTo>
                <a:lnTo>
                  <a:pt x="141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3124905" y="4076477"/>
            <a:ext cx="16510" cy="3175"/>
          </a:xfrm>
          <a:custGeom>
            <a:avLst/>
            <a:gdLst/>
            <a:ahLst/>
            <a:cxnLst/>
            <a:rect l="l" t="t" r="r" b="b"/>
            <a:pathLst>
              <a:path w="16510" h="3175">
                <a:moveTo>
                  <a:pt x="13155" y="0"/>
                </a:moveTo>
                <a:lnTo>
                  <a:pt x="0" y="0"/>
                </a:lnTo>
                <a:lnTo>
                  <a:pt x="16191" y="3035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3123893" y="4076477"/>
            <a:ext cx="17780" cy="3175"/>
          </a:xfrm>
          <a:custGeom>
            <a:avLst/>
            <a:gdLst/>
            <a:ahLst/>
            <a:cxnLst/>
            <a:rect l="l" t="t" r="r" b="b"/>
            <a:pathLst>
              <a:path w="17780" h="3175">
                <a:moveTo>
                  <a:pt x="1011" y="0"/>
                </a:moveTo>
                <a:lnTo>
                  <a:pt x="17203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3122881" y="4079513"/>
            <a:ext cx="21590" cy="2540"/>
          </a:xfrm>
          <a:custGeom>
            <a:avLst/>
            <a:gdLst/>
            <a:ahLst/>
            <a:cxnLst/>
            <a:rect l="l" t="t" r="r" b="b"/>
            <a:pathLst>
              <a:path w="21589" h="2539">
                <a:moveTo>
                  <a:pt x="0" y="1011"/>
                </a:moveTo>
                <a:lnTo>
                  <a:pt x="21250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3123893" y="4079513"/>
            <a:ext cx="20320" cy="2540"/>
          </a:xfrm>
          <a:custGeom>
            <a:avLst/>
            <a:gdLst/>
            <a:ahLst/>
            <a:cxnLst/>
            <a:rect l="l" t="t" r="r" b="b"/>
            <a:pathLst>
              <a:path w="20319" h="2539">
                <a:moveTo>
                  <a:pt x="17203" y="0"/>
                </a:moveTo>
                <a:lnTo>
                  <a:pt x="0" y="0"/>
                </a:lnTo>
                <a:lnTo>
                  <a:pt x="20239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3122881" y="4079513"/>
            <a:ext cx="21590" cy="2540"/>
          </a:xfrm>
          <a:custGeom>
            <a:avLst/>
            <a:gdLst/>
            <a:ahLst/>
            <a:cxnLst/>
            <a:rect l="l" t="t" r="r" b="b"/>
            <a:pathLst>
              <a:path w="21589" h="2539">
                <a:moveTo>
                  <a:pt x="1011" y="0"/>
                </a:moveTo>
                <a:lnTo>
                  <a:pt x="21250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3120857" y="4081536"/>
            <a:ext cx="26670" cy="3175"/>
          </a:xfrm>
          <a:custGeom>
            <a:avLst/>
            <a:gdLst/>
            <a:ahLst/>
            <a:cxnLst/>
            <a:rect l="l" t="t" r="r" b="b"/>
            <a:pathLst>
              <a:path w="26669" h="3175">
                <a:moveTo>
                  <a:pt x="2023" y="0"/>
                </a:moveTo>
                <a:lnTo>
                  <a:pt x="0" y="3035"/>
                </a:lnTo>
                <a:lnTo>
                  <a:pt x="26310" y="3035"/>
                </a:lnTo>
                <a:lnTo>
                  <a:pt x="2023" y="0"/>
                </a:lnTo>
                <a:close/>
              </a:path>
              <a:path w="26669" h="3175">
                <a:moveTo>
                  <a:pt x="23274" y="0"/>
                </a:moveTo>
                <a:lnTo>
                  <a:pt x="2023" y="0"/>
                </a:lnTo>
                <a:lnTo>
                  <a:pt x="26310" y="3035"/>
                </a:lnTo>
                <a:lnTo>
                  <a:pt x="232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3122881" y="4081536"/>
            <a:ext cx="24765" cy="3175"/>
          </a:xfrm>
          <a:custGeom>
            <a:avLst/>
            <a:gdLst/>
            <a:ahLst/>
            <a:cxnLst/>
            <a:rect l="l" t="t" r="r" b="b"/>
            <a:pathLst>
              <a:path w="24764" h="3175">
                <a:moveTo>
                  <a:pt x="21250" y="0"/>
                </a:moveTo>
                <a:lnTo>
                  <a:pt x="0" y="0"/>
                </a:lnTo>
                <a:lnTo>
                  <a:pt x="24286" y="3035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3120857" y="4081536"/>
            <a:ext cx="26670" cy="3175"/>
          </a:xfrm>
          <a:custGeom>
            <a:avLst/>
            <a:gdLst/>
            <a:ahLst/>
            <a:cxnLst/>
            <a:rect l="l" t="t" r="r" b="b"/>
            <a:pathLst>
              <a:path w="26669" h="3175">
                <a:moveTo>
                  <a:pt x="2023" y="0"/>
                </a:moveTo>
                <a:lnTo>
                  <a:pt x="26310" y="3035"/>
                </a:lnTo>
                <a:lnTo>
                  <a:pt x="0" y="3035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3118834" y="4084572"/>
            <a:ext cx="31750" cy="2540"/>
          </a:xfrm>
          <a:custGeom>
            <a:avLst/>
            <a:gdLst/>
            <a:ahLst/>
            <a:cxnLst/>
            <a:rect l="l" t="t" r="r" b="b"/>
            <a:pathLst>
              <a:path w="31750" h="2539">
                <a:moveTo>
                  <a:pt x="0" y="1011"/>
                </a:moveTo>
                <a:lnTo>
                  <a:pt x="31370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3120857" y="4084572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4" h="2539">
                <a:moveTo>
                  <a:pt x="26310" y="0"/>
                </a:moveTo>
                <a:lnTo>
                  <a:pt x="0" y="0"/>
                </a:lnTo>
                <a:lnTo>
                  <a:pt x="29346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3118834" y="4084572"/>
            <a:ext cx="31750" cy="2540"/>
          </a:xfrm>
          <a:custGeom>
            <a:avLst/>
            <a:gdLst/>
            <a:ahLst/>
            <a:cxnLst/>
            <a:rect l="l" t="t" r="r" b="b"/>
            <a:pathLst>
              <a:path w="31750" h="2539">
                <a:moveTo>
                  <a:pt x="2023" y="0"/>
                </a:moveTo>
                <a:lnTo>
                  <a:pt x="31370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3113774" y="4087608"/>
            <a:ext cx="40005" cy="0"/>
          </a:xfrm>
          <a:custGeom>
            <a:avLst/>
            <a:gdLst/>
            <a:ahLst/>
            <a:cxnLst/>
            <a:rect l="l" t="t" r="r" b="b"/>
            <a:pathLst>
              <a:path w="40005" h="0">
                <a:moveTo>
                  <a:pt x="0" y="0"/>
                </a:moveTo>
                <a:lnTo>
                  <a:pt x="39466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3118834" y="4086596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5" h="1270">
                <a:moveTo>
                  <a:pt x="31370" y="0"/>
                </a:moveTo>
                <a:lnTo>
                  <a:pt x="0" y="0"/>
                </a:lnTo>
                <a:lnTo>
                  <a:pt x="33394" y="1011"/>
                </a:lnTo>
                <a:lnTo>
                  <a:pt x="3137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3115798" y="4086596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3035" y="0"/>
                </a:moveTo>
                <a:lnTo>
                  <a:pt x="36430" y="1011"/>
                </a:lnTo>
                <a:lnTo>
                  <a:pt x="0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3115798" y="4087608"/>
            <a:ext cx="37465" cy="1270"/>
          </a:xfrm>
          <a:custGeom>
            <a:avLst/>
            <a:gdLst/>
            <a:ahLst/>
            <a:cxnLst/>
            <a:rect l="l" t="t" r="r" b="b"/>
            <a:pathLst>
              <a:path w="37464" h="1270">
                <a:moveTo>
                  <a:pt x="36430" y="0"/>
                </a:moveTo>
                <a:lnTo>
                  <a:pt x="0" y="0"/>
                </a:lnTo>
                <a:lnTo>
                  <a:pt x="37442" y="1011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3113774" y="4087608"/>
            <a:ext cx="40005" cy="1270"/>
          </a:xfrm>
          <a:custGeom>
            <a:avLst/>
            <a:gdLst/>
            <a:ahLst/>
            <a:cxnLst/>
            <a:rect l="l" t="t" r="r" b="b"/>
            <a:pathLst>
              <a:path w="40005" h="1270">
                <a:moveTo>
                  <a:pt x="2023" y="0"/>
                </a:moveTo>
                <a:lnTo>
                  <a:pt x="39466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3104666" y="408912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3113774" y="4088620"/>
            <a:ext cx="40640" cy="1270"/>
          </a:xfrm>
          <a:custGeom>
            <a:avLst/>
            <a:gdLst/>
            <a:ahLst/>
            <a:cxnLst/>
            <a:rect l="l" t="t" r="r" b="b"/>
            <a:pathLst>
              <a:path w="40639" h="1270">
                <a:moveTo>
                  <a:pt x="39466" y="0"/>
                </a:moveTo>
                <a:lnTo>
                  <a:pt x="0" y="0"/>
                </a:lnTo>
                <a:lnTo>
                  <a:pt x="40478" y="1011"/>
                </a:lnTo>
                <a:lnTo>
                  <a:pt x="3946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3110738" y="4088620"/>
            <a:ext cx="43815" cy="1270"/>
          </a:xfrm>
          <a:custGeom>
            <a:avLst/>
            <a:gdLst/>
            <a:ahLst/>
            <a:cxnLst/>
            <a:rect l="l" t="t" r="r" b="b"/>
            <a:pathLst>
              <a:path w="43814" h="1270">
                <a:moveTo>
                  <a:pt x="3035" y="0"/>
                </a:moveTo>
                <a:lnTo>
                  <a:pt x="43513" y="1011"/>
                </a:lnTo>
                <a:lnTo>
                  <a:pt x="0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3105678" y="4089632"/>
            <a:ext cx="103505" cy="45085"/>
          </a:xfrm>
          <a:custGeom>
            <a:avLst/>
            <a:gdLst/>
            <a:ahLst/>
            <a:cxnLst/>
            <a:rect l="l" t="t" r="r" b="b"/>
            <a:pathLst>
              <a:path w="103505" h="45085">
                <a:moveTo>
                  <a:pt x="48573" y="0"/>
                </a:moveTo>
                <a:lnTo>
                  <a:pt x="0" y="0"/>
                </a:lnTo>
                <a:lnTo>
                  <a:pt x="103219" y="44525"/>
                </a:lnTo>
                <a:lnTo>
                  <a:pt x="48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3105678" y="4089632"/>
            <a:ext cx="103505" cy="45085"/>
          </a:xfrm>
          <a:custGeom>
            <a:avLst/>
            <a:gdLst/>
            <a:ahLst/>
            <a:cxnLst/>
            <a:rect l="l" t="t" r="r" b="b"/>
            <a:pathLst>
              <a:path w="103505" h="45085">
                <a:moveTo>
                  <a:pt x="0" y="0"/>
                </a:moveTo>
                <a:lnTo>
                  <a:pt x="48573" y="0"/>
                </a:lnTo>
                <a:lnTo>
                  <a:pt x="103219" y="4452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3104666" y="4089632"/>
            <a:ext cx="104775" cy="45085"/>
          </a:xfrm>
          <a:custGeom>
            <a:avLst/>
            <a:gdLst/>
            <a:ahLst/>
            <a:cxnLst/>
            <a:rect l="l" t="t" r="r" b="b"/>
            <a:pathLst>
              <a:path w="104775" h="45085">
                <a:moveTo>
                  <a:pt x="0" y="0"/>
                </a:moveTo>
                <a:lnTo>
                  <a:pt x="104230" y="44525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3105079" y="4062161"/>
            <a:ext cx="21590" cy="27940"/>
          </a:xfrm>
          <a:custGeom>
            <a:avLst/>
            <a:gdLst/>
            <a:ahLst/>
            <a:cxnLst/>
            <a:rect l="l" t="t" r="r" b="b"/>
            <a:pathLst>
              <a:path w="21589" h="27939">
                <a:moveTo>
                  <a:pt x="0" y="25902"/>
                </a:moveTo>
                <a:lnTo>
                  <a:pt x="6783" y="27759"/>
                </a:lnTo>
                <a:lnTo>
                  <a:pt x="13973" y="24873"/>
                </a:lnTo>
                <a:lnTo>
                  <a:pt x="17591" y="18843"/>
                </a:lnTo>
                <a:lnTo>
                  <a:pt x="21209" y="12812"/>
                </a:lnTo>
                <a:lnTo>
                  <a:pt x="20371" y="5111"/>
                </a:lnTo>
                <a:lnTo>
                  <a:pt x="1554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3120857" y="4062309"/>
            <a:ext cx="88265" cy="72390"/>
          </a:xfrm>
          <a:custGeom>
            <a:avLst/>
            <a:gdLst/>
            <a:ahLst/>
            <a:cxnLst/>
            <a:rect l="l" t="t" r="r" b="b"/>
            <a:pathLst>
              <a:path w="88264" h="72389">
                <a:moveTo>
                  <a:pt x="0" y="0"/>
                </a:moveTo>
                <a:lnTo>
                  <a:pt x="88039" y="7184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4084235" y="420701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0"/>
                </a:moveTo>
                <a:lnTo>
                  <a:pt x="2023" y="2023"/>
                </a:lnTo>
                <a:lnTo>
                  <a:pt x="4047" y="20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4084235" y="420701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047" y="2023"/>
                </a:moveTo>
                <a:lnTo>
                  <a:pt x="0" y="0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4084235" y="420701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0"/>
                </a:moveTo>
                <a:lnTo>
                  <a:pt x="4047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4086259" y="4209042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0"/>
                </a:moveTo>
                <a:lnTo>
                  <a:pt x="3035" y="2023"/>
                </a:lnTo>
                <a:lnTo>
                  <a:pt x="8095" y="2023"/>
                </a:lnTo>
                <a:lnTo>
                  <a:pt x="0" y="0"/>
                </a:lnTo>
                <a:close/>
              </a:path>
              <a:path w="8254" h="2539">
                <a:moveTo>
                  <a:pt x="2023" y="0"/>
                </a:moveTo>
                <a:lnTo>
                  <a:pt x="0" y="0"/>
                </a:lnTo>
                <a:lnTo>
                  <a:pt x="8095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4086259" y="4209042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2023" y="0"/>
                </a:moveTo>
                <a:lnTo>
                  <a:pt x="0" y="0"/>
                </a:lnTo>
                <a:lnTo>
                  <a:pt x="8095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4086259" y="4209042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0"/>
                </a:moveTo>
                <a:lnTo>
                  <a:pt x="8095" y="2023"/>
                </a:lnTo>
                <a:lnTo>
                  <a:pt x="3035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4089295" y="4211066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0" y="0"/>
                </a:moveTo>
                <a:lnTo>
                  <a:pt x="1011" y="2023"/>
                </a:lnTo>
                <a:lnTo>
                  <a:pt x="12143" y="2023"/>
                </a:lnTo>
                <a:lnTo>
                  <a:pt x="0" y="0"/>
                </a:lnTo>
                <a:close/>
              </a:path>
              <a:path w="12700" h="2539">
                <a:moveTo>
                  <a:pt x="5059" y="0"/>
                </a:moveTo>
                <a:lnTo>
                  <a:pt x="0" y="0"/>
                </a:lnTo>
                <a:lnTo>
                  <a:pt x="12143" y="2023"/>
                </a:lnTo>
                <a:lnTo>
                  <a:pt x="50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4089295" y="4211066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5059" y="0"/>
                </a:moveTo>
                <a:lnTo>
                  <a:pt x="0" y="0"/>
                </a:lnTo>
                <a:lnTo>
                  <a:pt x="12143" y="2023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4089295" y="4211066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0" y="0"/>
                </a:moveTo>
                <a:lnTo>
                  <a:pt x="12143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4090307" y="4213090"/>
            <a:ext cx="18415" cy="3175"/>
          </a:xfrm>
          <a:custGeom>
            <a:avLst/>
            <a:gdLst/>
            <a:ahLst/>
            <a:cxnLst/>
            <a:rect l="l" t="t" r="r" b="b"/>
            <a:pathLst>
              <a:path w="18414" h="3175">
                <a:moveTo>
                  <a:pt x="0" y="0"/>
                </a:moveTo>
                <a:lnTo>
                  <a:pt x="2023" y="3035"/>
                </a:lnTo>
                <a:lnTo>
                  <a:pt x="18215" y="3035"/>
                </a:lnTo>
                <a:lnTo>
                  <a:pt x="0" y="0"/>
                </a:lnTo>
                <a:close/>
              </a:path>
              <a:path w="18414" h="3175">
                <a:moveTo>
                  <a:pt x="11131" y="0"/>
                </a:moveTo>
                <a:lnTo>
                  <a:pt x="0" y="0"/>
                </a:lnTo>
                <a:lnTo>
                  <a:pt x="18215" y="3035"/>
                </a:lnTo>
                <a:lnTo>
                  <a:pt x="111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4090307" y="4213090"/>
            <a:ext cx="18415" cy="3175"/>
          </a:xfrm>
          <a:custGeom>
            <a:avLst/>
            <a:gdLst/>
            <a:ahLst/>
            <a:cxnLst/>
            <a:rect l="l" t="t" r="r" b="b"/>
            <a:pathLst>
              <a:path w="18414" h="3175">
                <a:moveTo>
                  <a:pt x="11131" y="0"/>
                </a:moveTo>
                <a:lnTo>
                  <a:pt x="0" y="0"/>
                </a:lnTo>
                <a:lnTo>
                  <a:pt x="18215" y="3035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4090307" y="4213090"/>
            <a:ext cx="18415" cy="3175"/>
          </a:xfrm>
          <a:custGeom>
            <a:avLst/>
            <a:gdLst/>
            <a:ahLst/>
            <a:cxnLst/>
            <a:rect l="l" t="t" r="r" b="b"/>
            <a:pathLst>
              <a:path w="18414" h="3175">
                <a:moveTo>
                  <a:pt x="0" y="0"/>
                </a:moveTo>
                <a:lnTo>
                  <a:pt x="18215" y="3035"/>
                </a:lnTo>
                <a:lnTo>
                  <a:pt x="2023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4092331" y="4216126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0" y="1011"/>
                </a:moveTo>
                <a:lnTo>
                  <a:pt x="25298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4092331" y="4216126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16191" y="0"/>
                </a:moveTo>
                <a:lnTo>
                  <a:pt x="0" y="0"/>
                </a:lnTo>
                <a:lnTo>
                  <a:pt x="25298" y="2023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4092331" y="4216126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0" y="0"/>
                </a:moveTo>
                <a:lnTo>
                  <a:pt x="25298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4092331" y="4218150"/>
            <a:ext cx="33655" cy="3175"/>
          </a:xfrm>
          <a:custGeom>
            <a:avLst/>
            <a:gdLst/>
            <a:ahLst/>
            <a:cxnLst/>
            <a:rect l="l" t="t" r="r" b="b"/>
            <a:pathLst>
              <a:path w="33654" h="3175">
                <a:moveTo>
                  <a:pt x="0" y="1517"/>
                </a:moveTo>
                <a:lnTo>
                  <a:pt x="33394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4092331" y="4218150"/>
            <a:ext cx="33655" cy="3175"/>
          </a:xfrm>
          <a:custGeom>
            <a:avLst/>
            <a:gdLst/>
            <a:ahLst/>
            <a:cxnLst/>
            <a:rect l="l" t="t" r="r" b="b"/>
            <a:pathLst>
              <a:path w="33654" h="3175">
                <a:moveTo>
                  <a:pt x="25298" y="0"/>
                </a:moveTo>
                <a:lnTo>
                  <a:pt x="0" y="0"/>
                </a:lnTo>
                <a:lnTo>
                  <a:pt x="33394" y="3035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4092331" y="4218150"/>
            <a:ext cx="33655" cy="3175"/>
          </a:xfrm>
          <a:custGeom>
            <a:avLst/>
            <a:gdLst/>
            <a:ahLst/>
            <a:cxnLst/>
            <a:rect l="l" t="t" r="r" b="b"/>
            <a:pathLst>
              <a:path w="33654" h="3175">
                <a:moveTo>
                  <a:pt x="0" y="0"/>
                </a:moveTo>
                <a:lnTo>
                  <a:pt x="33394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4092331" y="4221186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10" h="3175">
                <a:moveTo>
                  <a:pt x="0" y="1517"/>
                </a:moveTo>
                <a:lnTo>
                  <a:pt x="41490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4093343" y="4221186"/>
            <a:ext cx="40640" cy="3175"/>
          </a:xfrm>
          <a:custGeom>
            <a:avLst/>
            <a:gdLst/>
            <a:ahLst/>
            <a:cxnLst/>
            <a:rect l="l" t="t" r="r" b="b"/>
            <a:pathLst>
              <a:path w="40639" h="3175">
                <a:moveTo>
                  <a:pt x="32382" y="0"/>
                </a:moveTo>
                <a:lnTo>
                  <a:pt x="0" y="0"/>
                </a:lnTo>
                <a:lnTo>
                  <a:pt x="40478" y="3035"/>
                </a:lnTo>
                <a:lnTo>
                  <a:pt x="3238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4092331" y="4221186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10" h="3175">
                <a:moveTo>
                  <a:pt x="1011" y="0"/>
                </a:moveTo>
                <a:lnTo>
                  <a:pt x="41490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4091319" y="4224222"/>
            <a:ext cx="50800" cy="3175"/>
          </a:xfrm>
          <a:custGeom>
            <a:avLst/>
            <a:gdLst/>
            <a:ahLst/>
            <a:cxnLst/>
            <a:rect l="l" t="t" r="r" b="b"/>
            <a:pathLst>
              <a:path w="50800" h="3175">
                <a:moveTo>
                  <a:pt x="0" y="1517"/>
                </a:moveTo>
                <a:lnTo>
                  <a:pt x="50597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4092331" y="4224222"/>
            <a:ext cx="50165" cy="3175"/>
          </a:xfrm>
          <a:custGeom>
            <a:avLst/>
            <a:gdLst/>
            <a:ahLst/>
            <a:cxnLst/>
            <a:rect l="l" t="t" r="r" b="b"/>
            <a:pathLst>
              <a:path w="50164" h="3175">
                <a:moveTo>
                  <a:pt x="41490" y="0"/>
                </a:moveTo>
                <a:lnTo>
                  <a:pt x="0" y="0"/>
                </a:lnTo>
                <a:lnTo>
                  <a:pt x="49585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4091319" y="4224222"/>
            <a:ext cx="50800" cy="3175"/>
          </a:xfrm>
          <a:custGeom>
            <a:avLst/>
            <a:gdLst/>
            <a:ahLst/>
            <a:cxnLst/>
            <a:rect l="l" t="t" r="r" b="b"/>
            <a:pathLst>
              <a:path w="50800" h="3175">
                <a:moveTo>
                  <a:pt x="1011" y="0"/>
                </a:moveTo>
                <a:lnTo>
                  <a:pt x="50597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4090307" y="422877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4091319" y="4227257"/>
            <a:ext cx="59055" cy="3175"/>
          </a:xfrm>
          <a:custGeom>
            <a:avLst/>
            <a:gdLst/>
            <a:ahLst/>
            <a:cxnLst/>
            <a:rect l="l" t="t" r="r" b="b"/>
            <a:pathLst>
              <a:path w="59054" h="3175">
                <a:moveTo>
                  <a:pt x="50597" y="0"/>
                </a:moveTo>
                <a:lnTo>
                  <a:pt x="0" y="0"/>
                </a:lnTo>
                <a:lnTo>
                  <a:pt x="58693" y="3035"/>
                </a:lnTo>
                <a:lnTo>
                  <a:pt x="5059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4090307" y="4227257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1011" y="0"/>
                </a:moveTo>
                <a:lnTo>
                  <a:pt x="59705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4088283" y="4231305"/>
            <a:ext cx="67945" cy="0"/>
          </a:xfrm>
          <a:custGeom>
            <a:avLst/>
            <a:gdLst/>
            <a:ahLst/>
            <a:cxnLst/>
            <a:rect l="l" t="t" r="r" b="b"/>
            <a:pathLst>
              <a:path w="67945" h="0">
                <a:moveTo>
                  <a:pt x="0" y="0"/>
                </a:moveTo>
                <a:lnTo>
                  <a:pt x="67800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4090307" y="4230293"/>
            <a:ext cx="66040" cy="2540"/>
          </a:xfrm>
          <a:custGeom>
            <a:avLst/>
            <a:gdLst/>
            <a:ahLst/>
            <a:cxnLst/>
            <a:rect l="l" t="t" r="r" b="b"/>
            <a:pathLst>
              <a:path w="66039" h="2539">
                <a:moveTo>
                  <a:pt x="59705" y="0"/>
                </a:moveTo>
                <a:lnTo>
                  <a:pt x="0" y="0"/>
                </a:lnTo>
                <a:lnTo>
                  <a:pt x="65776" y="2023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4088283" y="4230293"/>
            <a:ext cx="67945" cy="2540"/>
          </a:xfrm>
          <a:custGeom>
            <a:avLst/>
            <a:gdLst/>
            <a:ahLst/>
            <a:cxnLst/>
            <a:rect l="l" t="t" r="r" b="b"/>
            <a:pathLst>
              <a:path w="67945" h="2539">
                <a:moveTo>
                  <a:pt x="2023" y="0"/>
                </a:moveTo>
                <a:lnTo>
                  <a:pt x="67800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4086259" y="4233329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0" y="0"/>
                </a:moveTo>
                <a:lnTo>
                  <a:pt x="75896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4088283" y="4232317"/>
            <a:ext cx="74295" cy="2540"/>
          </a:xfrm>
          <a:custGeom>
            <a:avLst/>
            <a:gdLst/>
            <a:ahLst/>
            <a:cxnLst/>
            <a:rect l="l" t="t" r="r" b="b"/>
            <a:pathLst>
              <a:path w="74295" h="2539">
                <a:moveTo>
                  <a:pt x="67800" y="0"/>
                </a:moveTo>
                <a:lnTo>
                  <a:pt x="0" y="0"/>
                </a:lnTo>
                <a:lnTo>
                  <a:pt x="73872" y="2023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4086259" y="4232317"/>
            <a:ext cx="76200" cy="2540"/>
          </a:xfrm>
          <a:custGeom>
            <a:avLst/>
            <a:gdLst/>
            <a:ahLst/>
            <a:cxnLst/>
            <a:rect l="l" t="t" r="r" b="b"/>
            <a:pathLst>
              <a:path w="76200" h="2539">
                <a:moveTo>
                  <a:pt x="2023" y="0"/>
                </a:moveTo>
                <a:lnTo>
                  <a:pt x="75896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4081199" y="4235859"/>
            <a:ext cx="89535" cy="0"/>
          </a:xfrm>
          <a:custGeom>
            <a:avLst/>
            <a:gdLst/>
            <a:ahLst/>
            <a:cxnLst/>
            <a:rect l="l" t="t" r="r" b="b"/>
            <a:pathLst>
              <a:path w="89535" h="0">
                <a:moveTo>
                  <a:pt x="0" y="0"/>
                </a:moveTo>
                <a:lnTo>
                  <a:pt x="89051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4086259" y="4234341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75896" y="0"/>
                </a:moveTo>
                <a:lnTo>
                  <a:pt x="0" y="0"/>
                </a:lnTo>
                <a:lnTo>
                  <a:pt x="79944" y="1011"/>
                </a:lnTo>
                <a:lnTo>
                  <a:pt x="7589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4084235" y="4234341"/>
            <a:ext cx="82550" cy="1270"/>
          </a:xfrm>
          <a:custGeom>
            <a:avLst/>
            <a:gdLst/>
            <a:ahLst/>
            <a:cxnLst/>
            <a:rect l="l" t="t" r="r" b="b"/>
            <a:pathLst>
              <a:path w="82550" h="1270">
                <a:moveTo>
                  <a:pt x="2023" y="0"/>
                </a:moveTo>
                <a:lnTo>
                  <a:pt x="81968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4084235" y="4235353"/>
            <a:ext cx="85090" cy="1270"/>
          </a:xfrm>
          <a:custGeom>
            <a:avLst/>
            <a:gdLst/>
            <a:ahLst/>
            <a:cxnLst/>
            <a:rect l="l" t="t" r="r" b="b"/>
            <a:pathLst>
              <a:path w="85089" h="1270">
                <a:moveTo>
                  <a:pt x="81968" y="0"/>
                </a:moveTo>
                <a:lnTo>
                  <a:pt x="0" y="0"/>
                </a:lnTo>
                <a:lnTo>
                  <a:pt x="85003" y="1011"/>
                </a:lnTo>
                <a:lnTo>
                  <a:pt x="8196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4081199" y="4235353"/>
            <a:ext cx="88265" cy="1270"/>
          </a:xfrm>
          <a:custGeom>
            <a:avLst/>
            <a:gdLst/>
            <a:ahLst/>
            <a:cxnLst/>
            <a:rect l="l" t="t" r="r" b="b"/>
            <a:pathLst>
              <a:path w="88264" h="1270">
                <a:moveTo>
                  <a:pt x="3035" y="0"/>
                </a:moveTo>
                <a:lnTo>
                  <a:pt x="88039" y="1011"/>
                </a:lnTo>
                <a:lnTo>
                  <a:pt x="0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4078163" y="4240413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4" h="0">
                <a:moveTo>
                  <a:pt x="0" y="0"/>
                </a:moveTo>
                <a:lnTo>
                  <a:pt x="113338" y="0"/>
                </a:lnTo>
              </a:path>
            </a:pathLst>
          </a:custGeom>
          <a:ln w="93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4078163" y="4236365"/>
            <a:ext cx="92075" cy="1270"/>
          </a:xfrm>
          <a:custGeom>
            <a:avLst/>
            <a:gdLst/>
            <a:ahLst/>
            <a:cxnLst/>
            <a:rect l="l" t="t" r="r" b="b"/>
            <a:pathLst>
              <a:path w="92075" h="1270">
                <a:moveTo>
                  <a:pt x="3035" y="0"/>
                </a:moveTo>
                <a:lnTo>
                  <a:pt x="0" y="1011"/>
                </a:lnTo>
                <a:lnTo>
                  <a:pt x="92087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4078163" y="4237377"/>
            <a:ext cx="113664" cy="7620"/>
          </a:xfrm>
          <a:custGeom>
            <a:avLst/>
            <a:gdLst/>
            <a:ahLst/>
            <a:cxnLst/>
            <a:rect l="l" t="t" r="r" b="b"/>
            <a:pathLst>
              <a:path w="113664" h="7620">
                <a:moveTo>
                  <a:pt x="0" y="0"/>
                </a:moveTo>
                <a:lnTo>
                  <a:pt x="92087" y="0"/>
                </a:lnTo>
                <a:lnTo>
                  <a:pt x="113338" y="708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4081199" y="4236365"/>
            <a:ext cx="89535" cy="1270"/>
          </a:xfrm>
          <a:custGeom>
            <a:avLst/>
            <a:gdLst/>
            <a:ahLst/>
            <a:cxnLst/>
            <a:rect l="l" t="t" r="r" b="b"/>
            <a:pathLst>
              <a:path w="89535" h="1270">
                <a:moveTo>
                  <a:pt x="0" y="0"/>
                </a:moveTo>
                <a:lnTo>
                  <a:pt x="88039" y="0"/>
                </a:lnTo>
                <a:lnTo>
                  <a:pt x="8905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4078163" y="4237377"/>
            <a:ext cx="113664" cy="7620"/>
          </a:xfrm>
          <a:custGeom>
            <a:avLst/>
            <a:gdLst/>
            <a:ahLst/>
            <a:cxnLst/>
            <a:rect l="l" t="t" r="r" b="b"/>
            <a:pathLst>
              <a:path w="113664" h="7620">
                <a:moveTo>
                  <a:pt x="0" y="0"/>
                </a:moveTo>
                <a:lnTo>
                  <a:pt x="113338" y="7083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4078816" y="4206713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5">
                <a:moveTo>
                  <a:pt x="0" y="29609"/>
                </a:moveTo>
                <a:lnTo>
                  <a:pt x="7013" y="29089"/>
                </a:lnTo>
                <a:lnTo>
                  <a:pt x="12823" y="23965"/>
                </a:lnTo>
                <a:lnTo>
                  <a:pt x="14216" y="17072"/>
                </a:lnTo>
                <a:lnTo>
                  <a:pt x="15608" y="10178"/>
                </a:lnTo>
                <a:lnTo>
                  <a:pt x="12242" y="3201"/>
                </a:lnTo>
                <a:lnTo>
                  <a:pt x="598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4084235" y="4207018"/>
            <a:ext cx="107314" cy="37465"/>
          </a:xfrm>
          <a:custGeom>
            <a:avLst/>
            <a:gdLst/>
            <a:ahLst/>
            <a:cxnLst/>
            <a:rect l="l" t="t" r="r" b="b"/>
            <a:pathLst>
              <a:path w="107314" h="37464">
                <a:moveTo>
                  <a:pt x="0" y="0"/>
                </a:moveTo>
                <a:lnTo>
                  <a:pt x="107266" y="37442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4970705" y="427380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0"/>
                </a:moveTo>
                <a:lnTo>
                  <a:pt x="3035" y="1011"/>
                </a:lnTo>
                <a:lnTo>
                  <a:pt x="7083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4970705" y="427380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0"/>
                </a:moveTo>
                <a:lnTo>
                  <a:pt x="7083" y="1011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4973740" y="427481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4973740" y="427481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4047" y="0"/>
                </a:moveTo>
                <a:lnTo>
                  <a:pt x="0" y="0"/>
                </a:lnTo>
                <a:lnTo>
                  <a:pt x="16191" y="1011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4973740" y="427481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0"/>
                </a:moveTo>
                <a:lnTo>
                  <a:pt x="16191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4975764" y="427583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4975764" y="427583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14167" y="0"/>
                </a:moveTo>
                <a:lnTo>
                  <a:pt x="0" y="0"/>
                </a:lnTo>
                <a:lnTo>
                  <a:pt x="28334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4975764" y="427583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4977788" y="4277855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4977788" y="4277855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26310" y="0"/>
                </a:moveTo>
                <a:lnTo>
                  <a:pt x="0" y="0"/>
                </a:lnTo>
                <a:lnTo>
                  <a:pt x="43513" y="3035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4977788" y="4277855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0" y="0"/>
                </a:moveTo>
                <a:lnTo>
                  <a:pt x="43513" y="3035"/>
                </a:lnTo>
                <a:lnTo>
                  <a:pt x="2023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4979812" y="4281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4979812" y="4280891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60" h="2539">
                <a:moveTo>
                  <a:pt x="41490" y="0"/>
                </a:moveTo>
                <a:lnTo>
                  <a:pt x="0" y="0"/>
                </a:lnTo>
                <a:lnTo>
                  <a:pt x="60717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4979812" y="4280891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60" h="2539">
                <a:moveTo>
                  <a:pt x="0" y="0"/>
                </a:moveTo>
                <a:lnTo>
                  <a:pt x="60717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4980824" y="4282915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59705" y="0"/>
                </a:moveTo>
                <a:lnTo>
                  <a:pt x="0" y="0"/>
                </a:lnTo>
                <a:lnTo>
                  <a:pt x="79944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4980824" y="4282915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0" y="0"/>
                </a:moveTo>
                <a:lnTo>
                  <a:pt x="79944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4980824" y="4288986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5" h="0">
                <a:moveTo>
                  <a:pt x="0" y="0"/>
                </a:moveTo>
                <a:lnTo>
                  <a:pt x="102207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4981836" y="4285950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78932" y="0"/>
                </a:moveTo>
                <a:lnTo>
                  <a:pt x="0" y="0"/>
                </a:lnTo>
                <a:lnTo>
                  <a:pt x="101195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4981836" y="4285950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0" y="0"/>
                </a:moveTo>
                <a:lnTo>
                  <a:pt x="101195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4981836" y="4288986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101195" y="0"/>
                </a:moveTo>
                <a:lnTo>
                  <a:pt x="0" y="0"/>
                </a:lnTo>
                <a:lnTo>
                  <a:pt x="78932" y="3035"/>
                </a:lnTo>
                <a:lnTo>
                  <a:pt x="1011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4981836" y="4288986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0" y="0"/>
                </a:moveTo>
                <a:lnTo>
                  <a:pt x="78932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4981836" y="4292022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78932" y="0"/>
                </a:moveTo>
                <a:lnTo>
                  <a:pt x="0" y="0"/>
                </a:lnTo>
                <a:lnTo>
                  <a:pt x="58693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4980824" y="4292022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1011" y="0"/>
                </a:moveTo>
                <a:lnTo>
                  <a:pt x="59705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4979812" y="429607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4980824" y="4295058"/>
            <a:ext cx="60325" cy="2540"/>
          </a:xfrm>
          <a:custGeom>
            <a:avLst/>
            <a:gdLst/>
            <a:ahLst/>
            <a:cxnLst/>
            <a:rect l="l" t="t" r="r" b="b"/>
            <a:pathLst>
              <a:path w="60325" h="2539">
                <a:moveTo>
                  <a:pt x="59705" y="0"/>
                </a:moveTo>
                <a:lnTo>
                  <a:pt x="0" y="0"/>
                </a:lnTo>
                <a:lnTo>
                  <a:pt x="40478" y="2023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4979812" y="4295058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10" h="2539">
                <a:moveTo>
                  <a:pt x="1011" y="0"/>
                </a:moveTo>
                <a:lnTo>
                  <a:pt x="41490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4977788" y="4297082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4979812" y="4297082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10" h="3175">
                <a:moveTo>
                  <a:pt x="41490" y="0"/>
                </a:moveTo>
                <a:lnTo>
                  <a:pt x="0" y="0"/>
                </a:lnTo>
                <a:lnTo>
                  <a:pt x="24286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4977788" y="4297082"/>
            <a:ext cx="26670" cy="3175"/>
          </a:xfrm>
          <a:custGeom>
            <a:avLst/>
            <a:gdLst/>
            <a:ahLst/>
            <a:cxnLst/>
            <a:rect l="l" t="t" r="r" b="b"/>
            <a:pathLst>
              <a:path w="26670" h="3175">
                <a:moveTo>
                  <a:pt x="2023" y="0"/>
                </a:moveTo>
                <a:lnTo>
                  <a:pt x="26310" y="3035"/>
                </a:lnTo>
                <a:lnTo>
                  <a:pt x="0" y="3035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4975764" y="430011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4977788" y="4300118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39">
                <a:moveTo>
                  <a:pt x="26310" y="0"/>
                </a:moveTo>
                <a:lnTo>
                  <a:pt x="0" y="0"/>
                </a:lnTo>
                <a:lnTo>
                  <a:pt x="12143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4975764" y="4300118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39">
                <a:moveTo>
                  <a:pt x="2023" y="0"/>
                </a:moveTo>
                <a:lnTo>
                  <a:pt x="14167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4973740" y="4302142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4975764" y="4302142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14167" y="0"/>
                </a:moveTo>
                <a:lnTo>
                  <a:pt x="0" y="0"/>
                </a:lnTo>
                <a:lnTo>
                  <a:pt x="2023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4973740" y="430214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70">
                <a:moveTo>
                  <a:pt x="2023" y="0"/>
                </a:moveTo>
                <a:lnTo>
                  <a:pt x="4047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4970705" y="4303154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083" y="0"/>
                </a:moveTo>
                <a:lnTo>
                  <a:pt x="3035" y="0"/>
                </a:lnTo>
                <a:lnTo>
                  <a:pt x="0" y="1011"/>
                </a:lnTo>
                <a:lnTo>
                  <a:pt x="70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4970705" y="430315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0" y="1011"/>
                </a:moveTo>
                <a:lnTo>
                  <a:pt x="3035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4970705" y="4303154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1011"/>
                </a:moveTo>
                <a:lnTo>
                  <a:pt x="3035" y="0"/>
                </a:lnTo>
                <a:lnTo>
                  <a:pt x="7083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4970705" y="4288986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39">
                <a:moveTo>
                  <a:pt x="0" y="15179"/>
                </a:move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4971395" y="4273377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4" h="30479">
                <a:moveTo>
                  <a:pt x="0" y="30206"/>
                </a:moveTo>
                <a:lnTo>
                  <a:pt x="6771" y="28308"/>
                </a:lnTo>
                <a:lnTo>
                  <a:pt x="11452" y="22135"/>
                </a:lnTo>
                <a:lnTo>
                  <a:pt x="11452" y="15103"/>
                </a:lnTo>
                <a:lnTo>
                  <a:pt x="11452" y="8070"/>
                </a:lnTo>
                <a:lnTo>
                  <a:pt x="6771" y="1897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4970705" y="4273807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39">
                <a:moveTo>
                  <a:pt x="0" y="0"/>
                </a:moveTo>
                <a:lnTo>
                  <a:pt x="112326" y="1517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6217429" y="427380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0"/>
                </a:moveTo>
                <a:lnTo>
                  <a:pt x="3035" y="1011"/>
                </a:lnTo>
                <a:lnTo>
                  <a:pt x="7083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6217429" y="427380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083" y="1011"/>
                </a:moveTo>
                <a:lnTo>
                  <a:pt x="0" y="0"/>
                </a:lnTo>
                <a:lnTo>
                  <a:pt x="708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6217429" y="427380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0"/>
                </a:moveTo>
                <a:lnTo>
                  <a:pt x="7083" y="1011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6220464" y="427481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6220464" y="427481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4047" y="0"/>
                </a:moveTo>
                <a:lnTo>
                  <a:pt x="0" y="0"/>
                </a:lnTo>
                <a:lnTo>
                  <a:pt x="16191" y="1011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6220464" y="427481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0"/>
                </a:moveTo>
                <a:lnTo>
                  <a:pt x="16191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6222488" y="427583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6222488" y="427583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14167" y="0"/>
                </a:moveTo>
                <a:lnTo>
                  <a:pt x="0" y="0"/>
                </a:lnTo>
                <a:lnTo>
                  <a:pt x="28334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6222488" y="427583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6224512" y="4277855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6224512" y="4277855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26310" y="0"/>
                </a:moveTo>
                <a:lnTo>
                  <a:pt x="0" y="0"/>
                </a:lnTo>
                <a:lnTo>
                  <a:pt x="43513" y="3035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6224512" y="4277855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0" y="0"/>
                </a:moveTo>
                <a:lnTo>
                  <a:pt x="43513" y="3035"/>
                </a:lnTo>
                <a:lnTo>
                  <a:pt x="2023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6226536" y="4281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6226536" y="4280891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60" h="2539">
                <a:moveTo>
                  <a:pt x="41490" y="0"/>
                </a:moveTo>
                <a:lnTo>
                  <a:pt x="0" y="0"/>
                </a:lnTo>
                <a:lnTo>
                  <a:pt x="60717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6226536" y="4280891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60" h="2539">
                <a:moveTo>
                  <a:pt x="0" y="0"/>
                </a:moveTo>
                <a:lnTo>
                  <a:pt x="60717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6227548" y="4282915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59705" y="0"/>
                </a:moveTo>
                <a:lnTo>
                  <a:pt x="0" y="0"/>
                </a:lnTo>
                <a:lnTo>
                  <a:pt x="79944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6227548" y="4282915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0" y="0"/>
                </a:moveTo>
                <a:lnTo>
                  <a:pt x="79944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6227548" y="4288986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5" h="0">
                <a:moveTo>
                  <a:pt x="0" y="0"/>
                </a:moveTo>
                <a:lnTo>
                  <a:pt x="102207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6228560" y="4285950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78932" y="0"/>
                </a:moveTo>
                <a:lnTo>
                  <a:pt x="0" y="0"/>
                </a:lnTo>
                <a:lnTo>
                  <a:pt x="101195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6228560" y="4285950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0" y="0"/>
                </a:moveTo>
                <a:lnTo>
                  <a:pt x="101195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6228560" y="4288986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101195" y="0"/>
                </a:moveTo>
                <a:lnTo>
                  <a:pt x="0" y="0"/>
                </a:lnTo>
                <a:lnTo>
                  <a:pt x="78932" y="3035"/>
                </a:lnTo>
                <a:lnTo>
                  <a:pt x="1011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6228560" y="4288986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0" y="0"/>
                </a:moveTo>
                <a:lnTo>
                  <a:pt x="78932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6228560" y="4292022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78932" y="0"/>
                </a:moveTo>
                <a:lnTo>
                  <a:pt x="0" y="0"/>
                </a:lnTo>
                <a:lnTo>
                  <a:pt x="58693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6227548" y="4292022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1011" y="0"/>
                </a:moveTo>
                <a:lnTo>
                  <a:pt x="59705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6226536" y="429607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6227548" y="4295058"/>
            <a:ext cx="60325" cy="2540"/>
          </a:xfrm>
          <a:custGeom>
            <a:avLst/>
            <a:gdLst/>
            <a:ahLst/>
            <a:cxnLst/>
            <a:rect l="l" t="t" r="r" b="b"/>
            <a:pathLst>
              <a:path w="60325" h="2539">
                <a:moveTo>
                  <a:pt x="59705" y="0"/>
                </a:moveTo>
                <a:lnTo>
                  <a:pt x="0" y="0"/>
                </a:lnTo>
                <a:lnTo>
                  <a:pt x="40478" y="2023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6226536" y="4295058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10" h="2539">
                <a:moveTo>
                  <a:pt x="1011" y="0"/>
                </a:moveTo>
                <a:lnTo>
                  <a:pt x="41490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6224512" y="4297082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6226536" y="4297082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10" h="3175">
                <a:moveTo>
                  <a:pt x="41490" y="0"/>
                </a:moveTo>
                <a:lnTo>
                  <a:pt x="0" y="0"/>
                </a:lnTo>
                <a:lnTo>
                  <a:pt x="24286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6224512" y="4297082"/>
            <a:ext cx="26670" cy="3175"/>
          </a:xfrm>
          <a:custGeom>
            <a:avLst/>
            <a:gdLst/>
            <a:ahLst/>
            <a:cxnLst/>
            <a:rect l="l" t="t" r="r" b="b"/>
            <a:pathLst>
              <a:path w="26670" h="3175">
                <a:moveTo>
                  <a:pt x="2023" y="0"/>
                </a:moveTo>
                <a:lnTo>
                  <a:pt x="26310" y="3035"/>
                </a:lnTo>
                <a:lnTo>
                  <a:pt x="0" y="3035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6222488" y="430011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6224512" y="4300118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39">
                <a:moveTo>
                  <a:pt x="26310" y="0"/>
                </a:moveTo>
                <a:lnTo>
                  <a:pt x="0" y="0"/>
                </a:lnTo>
                <a:lnTo>
                  <a:pt x="12143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6222488" y="4300118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39">
                <a:moveTo>
                  <a:pt x="2023" y="0"/>
                </a:moveTo>
                <a:lnTo>
                  <a:pt x="14167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6220464" y="4302142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6222488" y="4302142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14167" y="0"/>
                </a:moveTo>
                <a:lnTo>
                  <a:pt x="0" y="0"/>
                </a:lnTo>
                <a:lnTo>
                  <a:pt x="2023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6220464" y="430214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70">
                <a:moveTo>
                  <a:pt x="2023" y="0"/>
                </a:moveTo>
                <a:lnTo>
                  <a:pt x="4047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6217429" y="4303154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083" y="0"/>
                </a:moveTo>
                <a:lnTo>
                  <a:pt x="3035" y="0"/>
                </a:lnTo>
                <a:lnTo>
                  <a:pt x="0" y="1011"/>
                </a:lnTo>
                <a:lnTo>
                  <a:pt x="70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6217429" y="430315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0" y="1011"/>
                </a:moveTo>
                <a:lnTo>
                  <a:pt x="3035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6217429" y="4303154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1011"/>
                </a:moveTo>
                <a:lnTo>
                  <a:pt x="3035" y="0"/>
                </a:lnTo>
                <a:lnTo>
                  <a:pt x="7083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6217429" y="4288986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39">
                <a:moveTo>
                  <a:pt x="0" y="15179"/>
                </a:move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6218120" y="4273377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4" h="30479">
                <a:moveTo>
                  <a:pt x="0" y="30206"/>
                </a:moveTo>
                <a:lnTo>
                  <a:pt x="6771" y="28308"/>
                </a:lnTo>
                <a:lnTo>
                  <a:pt x="11452" y="22135"/>
                </a:lnTo>
                <a:lnTo>
                  <a:pt x="11452" y="15103"/>
                </a:lnTo>
                <a:lnTo>
                  <a:pt x="11452" y="8070"/>
                </a:lnTo>
                <a:lnTo>
                  <a:pt x="6771" y="1897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6217429" y="4273807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39">
                <a:moveTo>
                  <a:pt x="0" y="0"/>
                </a:moveTo>
                <a:lnTo>
                  <a:pt x="112326" y="1517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7136280" y="427380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0"/>
                </a:moveTo>
                <a:lnTo>
                  <a:pt x="2023" y="1011"/>
                </a:lnTo>
                <a:lnTo>
                  <a:pt x="7083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7136280" y="427380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0"/>
                </a:moveTo>
                <a:lnTo>
                  <a:pt x="7083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7138304" y="427481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7138304" y="427481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5059" y="0"/>
                </a:moveTo>
                <a:lnTo>
                  <a:pt x="0" y="0"/>
                </a:lnTo>
                <a:lnTo>
                  <a:pt x="16191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7138304" y="427481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0"/>
                </a:moveTo>
                <a:lnTo>
                  <a:pt x="16191" y="1011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7141340" y="427583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7141340" y="427583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13155" y="0"/>
                </a:moveTo>
                <a:lnTo>
                  <a:pt x="0" y="0"/>
                </a:lnTo>
                <a:lnTo>
                  <a:pt x="28334" y="2023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7141340" y="427583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7143364" y="4277855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7143364" y="4277855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26310" y="0"/>
                </a:moveTo>
                <a:lnTo>
                  <a:pt x="0" y="0"/>
                </a:lnTo>
                <a:lnTo>
                  <a:pt x="43513" y="3035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7143364" y="4277855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0" y="0"/>
                </a:moveTo>
                <a:lnTo>
                  <a:pt x="43513" y="3035"/>
                </a:lnTo>
                <a:lnTo>
                  <a:pt x="2023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7145388" y="4281903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7145388" y="4280891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41490" y="0"/>
                </a:moveTo>
                <a:lnTo>
                  <a:pt x="0" y="0"/>
                </a:lnTo>
                <a:lnTo>
                  <a:pt x="60717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7145388" y="4280891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0" y="0"/>
                </a:moveTo>
                <a:lnTo>
                  <a:pt x="60717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7146400" y="4282915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59705" y="0"/>
                </a:moveTo>
                <a:lnTo>
                  <a:pt x="0" y="0"/>
                </a:lnTo>
                <a:lnTo>
                  <a:pt x="79944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7146400" y="4282915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0" y="0"/>
                </a:moveTo>
                <a:lnTo>
                  <a:pt x="79944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7146400" y="4288986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7147412" y="4285950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78932" y="0"/>
                </a:moveTo>
                <a:lnTo>
                  <a:pt x="0" y="0"/>
                </a:lnTo>
                <a:lnTo>
                  <a:pt x="100183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7147412" y="4285950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0" y="0"/>
                </a:moveTo>
                <a:lnTo>
                  <a:pt x="100183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7147412" y="4288986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100183" y="0"/>
                </a:moveTo>
                <a:lnTo>
                  <a:pt x="0" y="0"/>
                </a:lnTo>
                <a:lnTo>
                  <a:pt x="78932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7147412" y="4288986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0" y="0"/>
                </a:moveTo>
                <a:lnTo>
                  <a:pt x="78932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7147412" y="4292022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78932" y="0"/>
                </a:moveTo>
                <a:lnTo>
                  <a:pt x="0" y="0"/>
                </a:lnTo>
                <a:lnTo>
                  <a:pt x="58693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7146400" y="4292022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1011" y="0"/>
                </a:moveTo>
                <a:lnTo>
                  <a:pt x="59705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7145388" y="429607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7146400" y="4295058"/>
            <a:ext cx="60325" cy="2540"/>
          </a:xfrm>
          <a:custGeom>
            <a:avLst/>
            <a:gdLst/>
            <a:ahLst/>
            <a:cxnLst/>
            <a:rect l="l" t="t" r="r" b="b"/>
            <a:pathLst>
              <a:path w="60325" h="2539">
                <a:moveTo>
                  <a:pt x="59705" y="0"/>
                </a:moveTo>
                <a:lnTo>
                  <a:pt x="0" y="0"/>
                </a:lnTo>
                <a:lnTo>
                  <a:pt x="40478" y="2023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7145388" y="4295058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09" h="2539">
                <a:moveTo>
                  <a:pt x="1011" y="0"/>
                </a:moveTo>
                <a:lnTo>
                  <a:pt x="41490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7143364" y="4297082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7145388" y="4297082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09" h="3175">
                <a:moveTo>
                  <a:pt x="41490" y="0"/>
                </a:moveTo>
                <a:lnTo>
                  <a:pt x="0" y="0"/>
                </a:lnTo>
                <a:lnTo>
                  <a:pt x="24286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7143364" y="4297082"/>
            <a:ext cx="26670" cy="3175"/>
          </a:xfrm>
          <a:custGeom>
            <a:avLst/>
            <a:gdLst/>
            <a:ahLst/>
            <a:cxnLst/>
            <a:rect l="l" t="t" r="r" b="b"/>
            <a:pathLst>
              <a:path w="26670" h="3175">
                <a:moveTo>
                  <a:pt x="2023" y="0"/>
                </a:moveTo>
                <a:lnTo>
                  <a:pt x="26310" y="3035"/>
                </a:lnTo>
                <a:lnTo>
                  <a:pt x="0" y="3035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7141340" y="430011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7143364" y="4300118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39">
                <a:moveTo>
                  <a:pt x="26310" y="0"/>
                </a:moveTo>
                <a:lnTo>
                  <a:pt x="0" y="0"/>
                </a:lnTo>
                <a:lnTo>
                  <a:pt x="11131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7141340" y="4300118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4" h="2539">
                <a:moveTo>
                  <a:pt x="2023" y="0"/>
                </a:moveTo>
                <a:lnTo>
                  <a:pt x="13155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7136280" y="4302142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5059" y="0"/>
                </a:moveTo>
                <a:lnTo>
                  <a:pt x="2023" y="1011"/>
                </a:lnTo>
                <a:lnTo>
                  <a:pt x="0" y="2023"/>
                </a:lnTo>
                <a:lnTo>
                  <a:pt x="7083" y="1011"/>
                </a:lnTo>
                <a:lnTo>
                  <a:pt x="50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7138304" y="4302142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3035" y="0"/>
                </a:moveTo>
                <a:lnTo>
                  <a:pt x="0" y="1011"/>
                </a:lnTo>
                <a:lnTo>
                  <a:pt x="5059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7136280" y="4303154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2023" y="0"/>
                </a:moveTo>
                <a:lnTo>
                  <a:pt x="7083" y="0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7141340" y="4302142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70">
                <a:moveTo>
                  <a:pt x="0" y="505"/>
                </a:moveTo>
                <a:lnTo>
                  <a:pt x="13155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7141340" y="4302142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70">
                <a:moveTo>
                  <a:pt x="0" y="0"/>
                </a:moveTo>
                <a:lnTo>
                  <a:pt x="13155" y="0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7136280" y="4288986"/>
            <a:ext cx="111760" cy="15240"/>
          </a:xfrm>
          <a:custGeom>
            <a:avLst/>
            <a:gdLst/>
            <a:ahLst/>
            <a:cxnLst/>
            <a:rect l="l" t="t" r="r" b="b"/>
            <a:pathLst>
              <a:path w="111759" h="15239">
                <a:moveTo>
                  <a:pt x="0" y="15179"/>
                </a:moveTo>
                <a:lnTo>
                  <a:pt x="11131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7135959" y="4273377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5" h="30479">
                <a:moveTo>
                  <a:pt x="0" y="30206"/>
                </a:moveTo>
                <a:lnTo>
                  <a:pt x="6771" y="28308"/>
                </a:lnTo>
                <a:lnTo>
                  <a:pt x="11452" y="22135"/>
                </a:lnTo>
                <a:lnTo>
                  <a:pt x="11452" y="15103"/>
                </a:lnTo>
                <a:lnTo>
                  <a:pt x="11452" y="8070"/>
                </a:lnTo>
                <a:lnTo>
                  <a:pt x="6771" y="1897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7136280" y="4273807"/>
            <a:ext cx="111760" cy="15240"/>
          </a:xfrm>
          <a:custGeom>
            <a:avLst/>
            <a:gdLst/>
            <a:ahLst/>
            <a:cxnLst/>
            <a:rect l="l" t="t" r="r" b="b"/>
            <a:pathLst>
              <a:path w="111759" h="15239">
                <a:moveTo>
                  <a:pt x="0" y="0"/>
                </a:moveTo>
                <a:lnTo>
                  <a:pt x="111314" y="1517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8865706" y="413011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0"/>
                </a:moveTo>
                <a:lnTo>
                  <a:pt x="3035" y="1011"/>
                </a:lnTo>
                <a:lnTo>
                  <a:pt x="7083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8865706" y="413011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083" y="1011"/>
                </a:moveTo>
                <a:lnTo>
                  <a:pt x="0" y="0"/>
                </a:lnTo>
                <a:lnTo>
                  <a:pt x="708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8865706" y="413011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0"/>
                </a:moveTo>
                <a:lnTo>
                  <a:pt x="7083" y="1011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8868741" y="4131122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0" y="0"/>
                </a:moveTo>
                <a:lnTo>
                  <a:pt x="2023" y="2023"/>
                </a:lnTo>
                <a:lnTo>
                  <a:pt x="16191" y="2023"/>
                </a:lnTo>
                <a:lnTo>
                  <a:pt x="0" y="0"/>
                </a:lnTo>
                <a:close/>
              </a:path>
              <a:path w="16509" h="2539">
                <a:moveTo>
                  <a:pt x="4047" y="0"/>
                </a:moveTo>
                <a:lnTo>
                  <a:pt x="0" y="0"/>
                </a:lnTo>
                <a:lnTo>
                  <a:pt x="16191" y="2023"/>
                </a:lnTo>
                <a:lnTo>
                  <a:pt x="40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8868741" y="4131122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4047" y="0"/>
                </a:moveTo>
                <a:lnTo>
                  <a:pt x="0" y="0"/>
                </a:lnTo>
                <a:lnTo>
                  <a:pt x="16191" y="2023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8868741" y="4131122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0" y="0"/>
                </a:moveTo>
                <a:lnTo>
                  <a:pt x="16191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8870765" y="4133146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8870765" y="4133146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14167" y="0"/>
                </a:moveTo>
                <a:lnTo>
                  <a:pt x="0" y="0"/>
                </a:lnTo>
                <a:lnTo>
                  <a:pt x="28334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8870765" y="4133146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8872789" y="4135170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5" h="2539">
                <a:moveTo>
                  <a:pt x="26310" y="0"/>
                </a:moveTo>
                <a:lnTo>
                  <a:pt x="0" y="0"/>
                </a:lnTo>
                <a:lnTo>
                  <a:pt x="43513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8872789" y="4135170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5" h="2539">
                <a:moveTo>
                  <a:pt x="0" y="0"/>
                </a:moveTo>
                <a:lnTo>
                  <a:pt x="43513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8874813" y="413820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8874813" y="4137193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41490" y="0"/>
                </a:moveTo>
                <a:lnTo>
                  <a:pt x="0" y="0"/>
                </a:lnTo>
                <a:lnTo>
                  <a:pt x="60717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8874813" y="4137193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0" y="0"/>
                </a:moveTo>
                <a:lnTo>
                  <a:pt x="60717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8875825" y="4139217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59705" y="0"/>
                </a:moveTo>
                <a:lnTo>
                  <a:pt x="0" y="0"/>
                </a:lnTo>
                <a:lnTo>
                  <a:pt x="79944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8875825" y="4139217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0" y="0"/>
                </a:moveTo>
                <a:lnTo>
                  <a:pt x="79944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8876837" y="4142253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78932" y="0"/>
                </a:moveTo>
                <a:lnTo>
                  <a:pt x="0" y="0"/>
                </a:lnTo>
                <a:lnTo>
                  <a:pt x="101195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8876837" y="4142253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0" y="0"/>
                </a:moveTo>
                <a:lnTo>
                  <a:pt x="101195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8876837" y="4145289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101195" y="0"/>
                </a:moveTo>
                <a:lnTo>
                  <a:pt x="0" y="0"/>
                </a:lnTo>
                <a:lnTo>
                  <a:pt x="78932" y="3035"/>
                </a:lnTo>
                <a:lnTo>
                  <a:pt x="1011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8876837" y="4145289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0" y="0"/>
                </a:moveTo>
                <a:lnTo>
                  <a:pt x="78932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8876837" y="4148325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78932" y="0"/>
                </a:moveTo>
                <a:lnTo>
                  <a:pt x="0" y="0"/>
                </a:lnTo>
                <a:lnTo>
                  <a:pt x="58693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8875825" y="4148325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1011" y="0"/>
                </a:moveTo>
                <a:lnTo>
                  <a:pt x="59705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8874813" y="415287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8875825" y="4151361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59705" y="0"/>
                </a:moveTo>
                <a:lnTo>
                  <a:pt x="0" y="0"/>
                </a:lnTo>
                <a:lnTo>
                  <a:pt x="40478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8874813" y="4151361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09" h="3175">
                <a:moveTo>
                  <a:pt x="1011" y="0"/>
                </a:moveTo>
                <a:lnTo>
                  <a:pt x="41490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8872789" y="4154397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5" h="2539">
                <a:moveTo>
                  <a:pt x="0" y="1011"/>
                </a:moveTo>
                <a:lnTo>
                  <a:pt x="43513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8874813" y="4154397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09" h="2539">
                <a:moveTo>
                  <a:pt x="41490" y="0"/>
                </a:moveTo>
                <a:lnTo>
                  <a:pt x="0" y="0"/>
                </a:lnTo>
                <a:lnTo>
                  <a:pt x="24286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8872789" y="4154397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39">
                <a:moveTo>
                  <a:pt x="2023" y="0"/>
                </a:moveTo>
                <a:lnTo>
                  <a:pt x="26310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8870765" y="415642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8872789" y="4156421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39">
                <a:moveTo>
                  <a:pt x="26310" y="0"/>
                </a:moveTo>
                <a:lnTo>
                  <a:pt x="0" y="0"/>
                </a:lnTo>
                <a:lnTo>
                  <a:pt x="12143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8870765" y="4156421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39">
                <a:moveTo>
                  <a:pt x="2023" y="0"/>
                </a:moveTo>
                <a:lnTo>
                  <a:pt x="14167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8868741" y="415844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8870765" y="4158445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14167" y="0"/>
                </a:moveTo>
                <a:lnTo>
                  <a:pt x="0" y="0"/>
                </a:lnTo>
                <a:lnTo>
                  <a:pt x="2023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8868741" y="4158445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70">
                <a:moveTo>
                  <a:pt x="2023" y="0"/>
                </a:moveTo>
                <a:lnTo>
                  <a:pt x="4047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8865706" y="4159456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083" y="0"/>
                </a:moveTo>
                <a:lnTo>
                  <a:pt x="3035" y="0"/>
                </a:lnTo>
                <a:lnTo>
                  <a:pt x="0" y="1011"/>
                </a:lnTo>
                <a:lnTo>
                  <a:pt x="70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8865706" y="415945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0" y="1011"/>
                </a:moveTo>
                <a:lnTo>
                  <a:pt x="3035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8865706" y="4159456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1011"/>
                </a:moveTo>
                <a:lnTo>
                  <a:pt x="3035" y="0"/>
                </a:lnTo>
                <a:lnTo>
                  <a:pt x="7083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8865706" y="4145289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39">
                <a:moveTo>
                  <a:pt x="0" y="15179"/>
                </a:move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8866396" y="4129680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5" h="30479">
                <a:moveTo>
                  <a:pt x="0" y="30206"/>
                </a:moveTo>
                <a:lnTo>
                  <a:pt x="6771" y="28308"/>
                </a:lnTo>
                <a:lnTo>
                  <a:pt x="11452" y="22135"/>
                </a:lnTo>
                <a:lnTo>
                  <a:pt x="11452" y="15103"/>
                </a:lnTo>
                <a:lnTo>
                  <a:pt x="11452" y="8070"/>
                </a:lnTo>
                <a:lnTo>
                  <a:pt x="6771" y="1897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8865706" y="4130110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39">
                <a:moveTo>
                  <a:pt x="0" y="0"/>
                </a:moveTo>
                <a:lnTo>
                  <a:pt x="112326" y="1517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2516723" y="5412252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70">
                <a:moveTo>
                  <a:pt x="0" y="0"/>
                </a:moveTo>
                <a:lnTo>
                  <a:pt x="3035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2516723" y="5412252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70">
                <a:moveTo>
                  <a:pt x="0" y="0"/>
                </a:moveTo>
                <a:lnTo>
                  <a:pt x="8095" y="1011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2519758" y="5413264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0" y="0"/>
                </a:moveTo>
                <a:lnTo>
                  <a:pt x="3035" y="2023"/>
                </a:lnTo>
                <a:lnTo>
                  <a:pt x="16191" y="2023"/>
                </a:lnTo>
                <a:lnTo>
                  <a:pt x="0" y="0"/>
                </a:lnTo>
                <a:close/>
              </a:path>
              <a:path w="16510" h="2539">
                <a:moveTo>
                  <a:pt x="5059" y="0"/>
                </a:moveTo>
                <a:lnTo>
                  <a:pt x="0" y="0"/>
                </a:lnTo>
                <a:lnTo>
                  <a:pt x="16191" y="2023"/>
                </a:lnTo>
                <a:lnTo>
                  <a:pt x="50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2519758" y="5413264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5059" y="0"/>
                </a:moveTo>
                <a:lnTo>
                  <a:pt x="0" y="0"/>
                </a:lnTo>
                <a:lnTo>
                  <a:pt x="16191" y="2023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2519758" y="5413264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0" y="0"/>
                </a:moveTo>
                <a:lnTo>
                  <a:pt x="16191" y="2023"/>
                </a:lnTo>
                <a:lnTo>
                  <a:pt x="3035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2522794" y="541528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2522794" y="541528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13155" y="0"/>
                </a:moveTo>
                <a:lnTo>
                  <a:pt x="0" y="0"/>
                </a:lnTo>
                <a:lnTo>
                  <a:pt x="28334" y="2023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2522794" y="541528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2524818" y="5417312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39">
                <a:moveTo>
                  <a:pt x="0" y="1011"/>
                </a:moveTo>
                <a:lnTo>
                  <a:pt x="43513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2524818" y="5417312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39">
                <a:moveTo>
                  <a:pt x="26310" y="0"/>
                </a:moveTo>
                <a:lnTo>
                  <a:pt x="0" y="0"/>
                </a:lnTo>
                <a:lnTo>
                  <a:pt x="43513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2524818" y="5417312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39">
                <a:moveTo>
                  <a:pt x="0" y="0"/>
                </a:moveTo>
                <a:lnTo>
                  <a:pt x="43513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2526842" y="542085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2526842" y="5419336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60" h="3175">
                <a:moveTo>
                  <a:pt x="41490" y="0"/>
                </a:moveTo>
                <a:lnTo>
                  <a:pt x="0" y="0"/>
                </a:lnTo>
                <a:lnTo>
                  <a:pt x="60717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2526842" y="5419336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60" h="3175">
                <a:moveTo>
                  <a:pt x="0" y="0"/>
                </a:moveTo>
                <a:lnTo>
                  <a:pt x="60717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2527854" y="5422372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59705" y="0"/>
                </a:moveTo>
                <a:lnTo>
                  <a:pt x="0" y="0"/>
                </a:lnTo>
                <a:lnTo>
                  <a:pt x="79944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2527854" y="5422372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0" y="0"/>
                </a:moveTo>
                <a:lnTo>
                  <a:pt x="79944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2527854" y="542844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2528866" y="5425408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30" h="3175">
                <a:moveTo>
                  <a:pt x="78932" y="0"/>
                </a:moveTo>
                <a:lnTo>
                  <a:pt x="0" y="0"/>
                </a:lnTo>
                <a:lnTo>
                  <a:pt x="100183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2528866" y="5425408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30" h="3175">
                <a:moveTo>
                  <a:pt x="0" y="0"/>
                </a:moveTo>
                <a:lnTo>
                  <a:pt x="100183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2528866" y="5428444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30" h="3175">
                <a:moveTo>
                  <a:pt x="100183" y="0"/>
                </a:moveTo>
                <a:lnTo>
                  <a:pt x="0" y="0"/>
                </a:lnTo>
                <a:lnTo>
                  <a:pt x="78932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2528866" y="5428444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0" y="0"/>
                </a:moveTo>
                <a:lnTo>
                  <a:pt x="78932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2528866" y="5431480"/>
            <a:ext cx="79375" cy="2540"/>
          </a:xfrm>
          <a:custGeom>
            <a:avLst/>
            <a:gdLst/>
            <a:ahLst/>
            <a:cxnLst/>
            <a:rect l="l" t="t" r="r" b="b"/>
            <a:pathLst>
              <a:path w="79375" h="2539">
                <a:moveTo>
                  <a:pt x="78932" y="0"/>
                </a:moveTo>
                <a:lnTo>
                  <a:pt x="0" y="0"/>
                </a:lnTo>
                <a:lnTo>
                  <a:pt x="58693" y="2023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2527854" y="5431480"/>
            <a:ext cx="60325" cy="2540"/>
          </a:xfrm>
          <a:custGeom>
            <a:avLst/>
            <a:gdLst/>
            <a:ahLst/>
            <a:cxnLst/>
            <a:rect l="l" t="t" r="r" b="b"/>
            <a:pathLst>
              <a:path w="60325" h="2539">
                <a:moveTo>
                  <a:pt x="1011" y="0"/>
                </a:moveTo>
                <a:lnTo>
                  <a:pt x="59705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2526842" y="543502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2527854" y="5433504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59705" y="0"/>
                </a:moveTo>
                <a:lnTo>
                  <a:pt x="0" y="0"/>
                </a:lnTo>
                <a:lnTo>
                  <a:pt x="40478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2526842" y="5433504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10" h="3175">
                <a:moveTo>
                  <a:pt x="1011" y="0"/>
                </a:moveTo>
                <a:lnTo>
                  <a:pt x="41490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2524818" y="5436539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39">
                <a:moveTo>
                  <a:pt x="0" y="1011"/>
                </a:moveTo>
                <a:lnTo>
                  <a:pt x="43513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2526842" y="5436539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10" h="2539">
                <a:moveTo>
                  <a:pt x="41490" y="0"/>
                </a:moveTo>
                <a:lnTo>
                  <a:pt x="0" y="0"/>
                </a:lnTo>
                <a:lnTo>
                  <a:pt x="24286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2524818" y="5436539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69" h="2539">
                <a:moveTo>
                  <a:pt x="2023" y="0"/>
                </a:moveTo>
                <a:lnTo>
                  <a:pt x="26310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2522794" y="5438563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2524818" y="5438563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69" h="2539">
                <a:moveTo>
                  <a:pt x="26310" y="0"/>
                </a:moveTo>
                <a:lnTo>
                  <a:pt x="0" y="0"/>
                </a:lnTo>
                <a:lnTo>
                  <a:pt x="11131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2522794" y="5438563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2023" y="0"/>
                </a:moveTo>
                <a:lnTo>
                  <a:pt x="13155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2516723" y="5440587"/>
            <a:ext cx="8255" cy="3175"/>
          </a:xfrm>
          <a:custGeom>
            <a:avLst/>
            <a:gdLst/>
            <a:ahLst/>
            <a:cxnLst/>
            <a:rect l="l" t="t" r="r" b="b"/>
            <a:pathLst>
              <a:path w="8255" h="3175">
                <a:moveTo>
                  <a:pt x="6071" y="0"/>
                </a:moveTo>
                <a:lnTo>
                  <a:pt x="3035" y="2023"/>
                </a:lnTo>
                <a:lnTo>
                  <a:pt x="0" y="3035"/>
                </a:lnTo>
                <a:lnTo>
                  <a:pt x="8095" y="2023"/>
                </a:lnTo>
                <a:lnTo>
                  <a:pt x="6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2519758" y="5440587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3035" y="0"/>
                </a:moveTo>
                <a:lnTo>
                  <a:pt x="0" y="2023"/>
                </a:lnTo>
                <a:lnTo>
                  <a:pt x="5059" y="2023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2516723" y="544261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70">
                <a:moveTo>
                  <a:pt x="3035" y="0"/>
                </a:moveTo>
                <a:lnTo>
                  <a:pt x="8095" y="0"/>
                </a:lnTo>
                <a:lnTo>
                  <a:pt x="0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2522794" y="5440587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13155" y="0"/>
                </a:moveTo>
                <a:lnTo>
                  <a:pt x="0" y="0"/>
                </a:lnTo>
                <a:lnTo>
                  <a:pt x="2023" y="2023"/>
                </a:lnTo>
                <a:lnTo>
                  <a:pt x="131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2522794" y="5440587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0" y="0"/>
                </a:moveTo>
                <a:lnTo>
                  <a:pt x="13155" y="0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2516723" y="5428444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4" h="15239">
                <a:moveTo>
                  <a:pt x="0" y="15179"/>
                </a:move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2517413" y="5412835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4" h="30479">
                <a:moveTo>
                  <a:pt x="0" y="30206"/>
                </a:moveTo>
                <a:lnTo>
                  <a:pt x="6771" y="28308"/>
                </a:lnTo>
                <a:lnTo>
                  <a:pt x="11452" y="22135"/>
                </a:lnTo>
                <a:lnTo>
                  <a:pt x="11452" y="15103"/>
                </a:lnTo>
                <a:lnTo>
                  <a:pt x="11452" y="8070"/>
                </a:lnTo>
                <a:lnTo>
                  <a:pt x="6771" y="1897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2516723" y="5412252"/>
            <a:ext cx="112395" cy="16510"/>
          </a:xfrm>
          <a:custGeom>
            <a:avLst/>
            <a:gdLst/>
            <a:ahLst/>
            <a:cxnLst/>
            <a:rect l="l" t="t" r="r" b="b"/>
            <a:pathLst>
              <a:path w="112394" h="16510">
                <a:moveTo>
                  <a:pt x="0" y="0"/>
                </a:moveTo>
                <a:lnTo>
                  <a:pt x="112326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5105294" y="5375822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3035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5105294" y="5375822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1011"/>
                </a:moveTo>
                <a:lnTo>
                  <a:pt x="0" y="0"/>
                </a:lnTo>
                <a:lnTo>
                  <a:pt x="8095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5105294" y="5375822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8095" y="1011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5108330" y="537683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5108330" y="537683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5059" y="0"/>
                </a:moveTo>
                <a:lnTo>
                  <a:pt x="0" y="0"/>
                </a:lnTo>
                <a:lnTo>
                  <a:pt x="16191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5108330" y="537683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0"/>
                </a:moveTo>
                <a:lnTo>
                  <a:pt x="16191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5110354" y="5377846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5110354" y="5377846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14167" y="0"/>
                </a:moveTo>
                <a:lnTo>
                  <a:pt x="0" y="0"/>
                </a:lnTo>
                <a:lnTo>
                  <a:pt x="28334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5110354" y="5377846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3035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5113390" y="5379870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1517"/>
                </a:moveTo>
                <a:lnTo>
                  <a:pt x="42501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5113390" y="5379870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25298" y="0"/>
                </a:moveTo>
                <a:lnTo>
                  <a:pt x="0" y="0"/>
                </a:lnTo>
                <a:lnTo>
                  <a:pt x="42501" y="3035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5113390" y="5379870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0"/>
                </a:moveTo>
                <a:lnTo>
                  <a:pt x="42501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5114402" y="538391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5114402" y="5382906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60" h="2539">
                <a:moveTo>
                  <a:pt x="41490" y="0"/>
                </a:moveTo>
                <a:lnTo>
                  <a:pt x="0" y="0"/>
                </a:lnTo>
                <a:lnTo>
                  <a:pt x="60717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5114402" y="5382906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60" h="2539">
                <a:moveTo>
                  <a:pt x="0" y="0"/>
                </a:moveTo>
                <a:lnTo>
                  <a:pt x="60717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5116426" y="5384930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58693" y="0"/>
                </a:moveTo>
                <a:lnTo>
                  <a:pt x="0" y="0"/>
                </a:lnTo>
                <a:lnTo>
                  <a:pt x="79944" y="3035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5116426" y="5384930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0" y="0"/>
                </a:moveTo>
                <a:lnTo>
                  <a:pt x="79944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5116426" y="5391001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5116426" y="5387966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79944" y="0"/>
                </a:moveTo>
                <a:lnTo>
                  <a:pt x="0" y="0"/>
                </a:lnTo>
                <a:lnTo>
                  <a:pt x="101195" y="3035"/>
                </a:lnTo>
                <a:lnTo>
                  <a:pt x="7994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5116426" y="5387966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0" y="0"/>
                </a:moveTo>
                <a:lnTo>
                  <a:pt x="101195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5117438" y="5391001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100183" y="0"/>
                </a:moveTo>
                <a:lnTo>
                  <a:pt x="0" y="0"/>
                </a:lnTo>
                <a:lnTo>
                  <a:pt x="78932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5116426" y="5391001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1011" y="0"/>
                </a:moveTo>
                <a:lnTo>
                  <a:pt x="79944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5116426" y="5394037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79944" y="0"/>
                </a:moveTo>
                <a:lnTo>
                  <a:pt x="0" y="0"/>
                </a:lnTo>
                <a:lnTo>
                  <a:pt x="58693" y="3035"/>
                </a:lnTo>
                <a:lnTo>
                  <a:pt x="7994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5116426" y="5394037"/>
            <a:ext cx="59055" cy="3175"/>
          </a:xfrm>
          <a:custGeom>
            <a:avLst/>
            <a:gdLst/>
            <a:ahLst/>
            <a:cxnLst/>
            <a:rect l="l" t="t" r="r" b="b"/>
            <a:pathLst>
              <a:path w="59054" h="3175">
                <a:moveTo>
                  <a:pt x="0" y="0"/>
                </a:moveTo>
                <a:lnTo>
                  <a:pt x="58693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5114402" y="539808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5116426" y="5397073"/>
            <a:ext cx="59055" cy="2540"/>
          </a:xfrm>
          <a:custGeom>
            <a:avLst/>
            <a:gdLst/>
            <a:ahLst/>
            <a:cxnLst/>
            <a:rect l="l" t="t" r="r" b="b"/>
            <a:pathLst>
              <a:path w="59054" h="2539">
                <a:moveTo>
                  <a:pt x="58693" y="0"/>
                </a:moveTo>
                <a:lnTo>
                  <a:pt x="0" y="0"/>
                </a:lnTo>
                <a:lnTo>
                  <a:pt x="39466" y="2023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5114402" y="5397073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10" h="2539">
                <a:moveTo>
                  <a:pt x="2023" y="0"/>
                </a:moveTo>
                <a:lnTo>
                  <a:pt x="41490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5113390" y="5399097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1517"/>
                </a:moveTo>
                <a:lnTo>
                  <a:pt x="42501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5114402" y="5399097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10" h="3175">
                <a:moveTo>
                  <a:pt x="41490" y="0"/>
                </a:moveTo>
                <a:lnTo>
                  <a:pt x="0" y="0"/>
                </a:lnTo>
                <a:lnTo>
                  <a:pt x="24286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5113390" y="5399097"/>
            <a:ext cx="25400" cy="3175"/>
          </a:xfrm>
          <a:custGeom>
            <a:avLst/>
            <a:gdLst/>
            <a:ahLst/>
            <a:cxnLst/>
            <a:rect l="l" t="t" r="r" b="b"/>
            <a:pathLst>
              <a:path w="25400" h="3175">
                <a:moveTo>
                  <a:pt x="1011" y="0"/>
                </a:moveTo>
                <a:lnTo>
                  <a:pt x="25298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5110354" y="5402133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5113390" y="5402133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5298" y="0"/>
                </a:moveTo>
                <a:lnTo>
                  <a:pt x="0" y="0"/>
                </a:lnTo>
                <a:lnTo>
                  <a:pt x="11131" y="2023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5110354" y="5402133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39">
                <a:moveTo>
                  <a:pt x="3035" y="0"/>
                </a:moveTo>
                <a:lnTo>
                  <a:pt x="14167" y="2023"/>
                </a:lnTo>
                <a:lnTo>
                  <a:pt x="0" y="2023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5105294" y="5404157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5059" y="0"/>
                </a:moveTo>
                <a:lnTo>
                  <a:pt x="3035" y="1011"/>
                </a:lnTo>
                <a:lnTo>
                  <a:pt x="0" y="2023"/>
                </a:lnTo>
                <a:lnTo>
                  <a:pt x="8095" y="1011"/>
                </a:lnTo>
                <a:lnTo>
                  <a:pt x="50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5108330" y="5404157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2023" y="0"/>
                </a:moveTo>
                <a:lnTo>
                  <a:pt x="0" y="1011"/>
                </a:lnTo>
                <a:lnTo>
                  <a:pt x="5059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5105294" y="5405169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3035" y="0"/>
                </a:moveTo>
                <a:lnTo>
                  <a:pt x="8095" y="0"/>
                </a:lnTo>
                <a:lnTo>
                  <a:pt x="0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5110354" y="5404157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0" y="505"/>
                </a:moveTo>
                <a:lnTo>
                  <a:pt x="14167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5110354" y="5404157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0" y="0"/>
                </a:moveTo>
                <a:lnTo>
                  <a:pt x="14167" y="0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5105294" y="5391001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39">
                <a:moveTo>
                  <a:pt x="0" y="15179"/>
                </a:move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5105985" y="5375392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4" h="30479">
                <a:moveTo>
                  <a:pt x="0" y="30206"/>
                </a:moveTo>
                <a:lnTo>
                  <a:pt x="6771" y="28308"/>
                </a:lnTo>
                <a:lnTo>
                  <a:pt x="11452" y="22135"/>
                </a:lnTo>
                <a:lnTo>
                  <a:pt x="11452" y="15103"/>
                </a:lnTo>
                <a:lnTo>
                  <a:pt x="11452" y="8070"/>
                </a:lnTo>
                <a:lnTo>
                  <a:pt x="6771" y="1897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5105294" y="5375822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39">
                <a:moveTo>
                  <a:pt x="0" y="0"/>
                </a:moveTo>
                <a:lnTo>
                  <a:pt x="112326" y="1517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7102886" y="5375822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3035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7102886" y="5375822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1011"/>
                </a:moveTo>
                <a:lnTo>
                  <a:pt x="0" y="0"/>
                </a:lnTo>
                <a:lnTo>
                  <a:pt x="8095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7102886" y="5375822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8095" y="1011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7105922" y="537683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7105922" y="537683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5059" y="0"/>
                </a:moveTo>
                <a:lnTo>
                  <a:pt x="0" y="0"/>
                </a:lnTo>
                <a:lnTo>
                  <a:pt x="16191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7105922" y="537683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0"/>
                </a:moveTo>
                <a:lnTo>
                  <a:pt x="16191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7107946" y="5377846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7107946" y="5377846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14167" y="0"/>
                </a:moveTo>
                <a:lnTo>
                  <a:pt x="0" y="0"/>
                </a:lnTo>
                <a:lnTo>
                  <a:pt x="28334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7107946" y="5377846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7109970" y="5379870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7109970" y="5379870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26310" y="0"/>
                </a:moveTo>
                <a:lnTo>
                  <a:pt x="0" y="0"/>
                </a:lnTo>
                <a:lnTo>
                  <a:pt x="43513" y="3035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7109970" y="5379870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0" y="0"/>
                </a:moveTo>
                <a:lnTo>
                  <a:pt x="43513" y="3035"/>
                </a:lnTo>
                <a:lnTo>
                  <a:pt x="2023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7111994" y="538391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7111994" y="5382906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41490" y="0"/>
                </a:moveTo>
                <a:lnTo>
                  <a:pt x="0" y="0"/>
                </a:lnTo>
                <a:lnTo>
                  <a:pt x="60717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7111994" y="5382906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0" y="0"/>
                </a:moveTo>
                <a:lnTo>
                  <a:pt x="60717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7114018" y="5384930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58693" y="0"/>
                </a:moveTo>
                <a:lnTo>
                  <a:pt x="0" y="0"/>
                </a:lnTo>
                <a:lnTo>
                  <a:pt x="79944" y="3035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7114018" y="5384930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0" y="0"/>
                </a:moveTo>
                <a:lnTo>
                  <a:pt x="79944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7114018" y="5391001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7114018" y="5387966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79944" y="0"/>
                </a:moveTo>
                <a:lnTo>
                  <a:pt x="0" y="0"/>
                </a:lnTo>
                <a:lnTo>
                  <a:pt x="101195" y="3035"/>
                </a:lnTo>
                <a:lnTo>
                  <a:pt x="7994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7114018" y="5387966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0" y="0"/>
                </a:moveTo>
                <a:lnTo>
                  <a:pt x="101195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7115030" y="5391001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100183" y="0"/>
                </a:moveTo>
                <a:lnTo>
                  <a:pt x="0" y="0"/>
                </a:lnTo>
                <a:lnTo>
                  <a:pt x="78932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7114018" y="5391001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1011" y="0"/>
                </a:moveTo>
                <a:lnTo>
                  <a:pt x="79944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7114018" y="5394037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79944" y="0"/>
                </a:moveTo>
                <a:lnTo>
                  <a:pt x="0" y="0"/>
                </a:lnTo>
                <a:lnTo>
                  <a:pt x="58693" y="3035"/>
                </a:lnTo>
                <a:lnTo>
                  <a:pt x="7994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7114018" y="5394037"/>
            <a:ext cx="59055" cy="3175"/>
          </a:xfrm>
          <a:custGeom>
            <a:avLst/>
            <a:gdLst/>
            <a:ahLst/>
            <a:cxnLst/>
            <a:rect l="l" t="t" r="r" b="b"/>
            <a:pathLst>
              <a:path w="59054" h="3175">
                <a:moveTo>
                  <a:pt x="0" y="0"/>
                </a:moveTo>
                <a:lnTo>
                  <a:pt x="58693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7111994" y="539808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7114018" y="5397073"/>
            <a:ext cx="59055" cy="2540"/>
          </a:xfrm>
          <a:custGeom>
            <a:avLst/>
            <a:gdLst/>
            <a:ahLst/>
            <a:cxnLst/>
            <a:rect l="l" t="t" r="r" b="b"/>
            <a:pathLst>
              <a:path w="59054" h="2539">
                <a:moveTo>
                  <a:pt x="58693" y="0"/>
                </a:moveTo>
                <a:lnTo>
                  <a:pt x="0" y="0"/>
                </a:lnTo>
                <a:lnTo>
                  <a:pt x="39466" y="2023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7111994" y="5397073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09" h="2539">
                <a:moveTo>
                  <a:pt x="2023" y="0"/>
                </a:moveTo>
                <a:lnTo>
                  <a:pt x="41490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7109970" y="5399097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7111994" y="5399097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09" h="3175">
                <a:moveTo>
                  <a:pt x="41490" y="0"/>
                </a:moveTo>
                <a:lnTo>
                  <a:pt x="0" y="0"/>
                </a:lnTo>
                <a:lnTo>
                  <a:pt x="24286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7109970" y="5399097"/>
            <a:ext cx="26670" cy="3175"/>
          </a:xfrm>
          <a:custGeom>
            <a:avLst/>
            <a:gdLst/>
            <a:ahLst/>
            <a:cxnLst/>
            <a:rect l="l" t="t" r="r" b="b"/>
            <a:pathLst>
              <a:path w="26670" h="3175">
                <a:moveTo>
                  <a:pt x="2023" y="0"/>
                </a:moveTo>
                <a:lnTo>
                  <a:pt x="26310" y="3035"/>
                </a:lnTo>
                <a:lnTo>
                  <a:pt x="0" y="3035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7107946" y="5402133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7109970" y="5402133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39">
                <a:moveTo>
                  <a:pt x="26310" y="0"/>
                </a:moveTo>
                <a:lnTo>
                  <a:pt x="0" y="0"/>
                </a:lnTo>
                <a:lnTo>
                  <a:pt x="12143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7107946" y="5402133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39">
                <a:moveTo>
                  <a:pt x="2023" y="0"/>
                </a:moveTo>
                <a:lnTo>
                  <a:pt x="14167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7105922" y="5404157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7107946" y="5404157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14167" y="0"/>
                </a:moveTo>
                <a:lnTo>
                  <a:pt x="0" y="0"/>
                </a:lnTo>
                <a:lnTo>
                  <a:pt x="303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7105922" y="5404157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2023" y="0"/>
                </a:moveTo>
                <a:lnTo>
                  <a:pt x="5059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7102886" y="5405169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0"/>
                </a:moveTo>
                <a:lnTo>
                  <a:pt x="3035" y="0"/>
                </a:lnTo>
                <a:lnTo>
                  <a:pt x="0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7102886" y="540516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0" y="1011"/>
                </a:moveTo>
                <a:lnTo>
                  <a:pt x="3035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7102886" y="5405169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1011"/>
                </a:moveTo>
                <a:lnTo>
                  <a:pt x="3035" y="0"/>
                </a:lnTo>
                <a:lnTo>
                  <a:pt x="8095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7102886" y="5391001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39">
                <a:moveTo>
                  <a:pt x="0" y="15179"/>
                </a:move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7103577" y="5375392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5" h="30479">
                <a:moveTo>
                  <a:pt x="0" y="30206"/>
                </a:moveTo>
                <a:lnTo>
                  <a:pt x="6771" y="28308"/>
                </a:lnTo>
                <a:lnTo>
                  <a:pt x="11452" y="22135"/>
                </a:lnTo>
                <a:lnTo>
                  <a:pt x="11452" y="15103"/>
                </a:lnTo>
                <a:lnTo>
                  <a:pt x="11452" y="8070"/>
                </a:lnTo>
                <a:lnTo>
                  <a:pt x="6771" y="1897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7102886" y="5375822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39">
                <a:moveTo>
                  <a:pt x="0" y="0"/>
                </a:moveTo>
                <a:lnTo>
                  <a:pt x="112326" y="1517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8691650" y="5375822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3035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8691650" y="5375822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1011"/>
                </a:moveTo>
                <a:lnTo>
                  <a:pt x="0" y="0"/>
                </a:lnTo>
                <a:lnTo>
                  <a:pt x="8095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8691650" y="5375822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8095" y="1011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8694686" y="537683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8694686" y="537683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5059" y="0"/>
                </a:moveTo>
                <a:lnTo>
                  <a:pt x="0" y="0"/>
                </a:lnTo>
                <a:lnTo>
                  <a:pt x="16191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8694686" y="537683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0"/>
                </a:moveTo>
                <a:lnTo>
                  <a:pt x="16191" y="1011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8697721" y="5377846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40" h="2539">
                <a:moveTo>
                  <a:pt x="0" y="1011"/>
                </a:moveTo>
                <a:lnTo>
                  <a:pt x="27322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8697721" y="5377846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40" h="2539">
                <a:moveTo>
                  <a:pt x="13155" y="0"/>
                </a:moveTo>
                <a:lnTo>
                  <a:pt x="0" y="0"/>
                </a:lnTo>
                <a:lnTo>
                  <a:pt x="27322" y="2023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8697721" y="5377846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40" h="2539">
                <a:moveTo>
                  <a:pt x="0" y="0"/>
                </a:moveTo>
                <a:lnTo>
                  <a:pt x="27322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8699745" y="5379870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1517"/>
                </a:moveTo>
                <a:lnTo>
                  <a:pt x="42501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8699745" y="5379870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25298" y="0"/>
                </a:moveTo>
                <a:lnTo>
                  <a:pt x="0" y="0"/>
                </a:lnTo>
                <a:lnTo>
                  <a:pt x="42501" y="3035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8699745" y="5379870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0"/>
                </a:moveTo>
                <a:lnTo>
                  <a:pt x="42501" y="3035"/>
                </a:lnTo>
                <a:lnTo>
                  <a:pt x="2023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8701769" y="538391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8701769" y="5382906"/>
            <a:ext cx="60325" cy="2540"/>
          </a:xfrm>
          <a:custGeom>
            <a:avLst/>
            <a:gdLst/>
            <a:ahLst/>
            <a:cxnLst/>
            <a:rect l="l" t="t" r="r" b="b"/>
            <a:pathLst>
              <a:path w="60325" h="2539">
                <a:moveTo>
                  <a:pt x="40478" y="0"/>
                </a:moveTo>
                <a:lnTo>
                  <a:pt x="0" y="0"/>
                </a:lnTo>
                <a:lnTo>
                  <a:pt x="59705" y="2023"/>
                </a:lnTo>
                <a:lnTo>
                  <a:pt x="4047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8701769" y="5382906"/>
            <a:ext cx="60325" cy="2540"/>
          </a:xfrm>
          <a:custGeom>
            <a:avLst/>
            <a:gdLst/>
            <a:ahLst/>
            <a:cxnLst/>
            <a:rect l="l" t="t" r="r" b="b"/>
            <a:pathLst>
              <a:path w="60325" h="2539">
                <a:moveTo>
                  <a:pt x="0" y="0"/>
                </a:moveTo>
                <a:lnTo>
                  <a:pt x="59705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8702781" y="5384930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58693" y="0"/>
                </a:moveTo>
                <a:lnTo>
                  <a:pt x="0" y="0"/>
                </a:lnTo>
                <a:lnTo>
                  <a:pt x="79944" y="3035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8702781" y="5384930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0" y="0"/>
                </a:moveTo>
                <a:lnTo>
                  <a:pt x="79944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8703793" y="5387966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78932" y="0"/>
                </a:moveTo>
                <a:lnTo>
                  <a:pt x="0" y="0"/>
                </a:lnTo>
                <a:lnTo>
                  <a:pt x="100183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8703793" y="5387966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0" y="0"/>
                </a:moveTo>
                <a:lnTo>
                  <a:pt x="100183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8703793" y="5391001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100183" y="0"/>
                </a:moveTo>
                <a:lnTo>
                  <a:pt x="0" y="0"/>
                </a:lnTo>
                <a:lnTo>
                  <a:pt x="78932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8703793" y="5391001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0" y="0"/>
                </a:moveTo>
                <a:lnTo>
                  <a:pt x="78932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8703793" y="5394037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78932" y="0"/>
                </a:moveTo>
                <a:lnTo>
                  <a:pt x="0" y="0"/>
                </a:lnTo>
                <a:lnTo>
                  <a:pt x="57681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8702781" y="5394037"/>
            <a:ext cx="59055" cy="3175"/>
          </a:xfrm>
          <a:custGeom>
            <a:avLst/>
            <a:gdLst/>
            <a:ahLst/>
            <a:cxnLst/>
            <a:rect l="l" t="t" r="r" b="b"/>
            <a:pathLst>
              <a:path w="59054" h="3175">
                <a:moveTo>
                  <a:pt x="1011" y="0"/>
                </a:moveTo>
                <a:lnTo>
                  <a:pt x="58693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8701769" y="539808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8702781" y="5397073"/>
            <a:ext cx="59055" cy="2540"/>
          </a:xfrm>
          <a:custGeom>
            <a:avLst/>
            <a:gdLst/>
            <a:ahLst/>
            <a:cxnLst/>
            <a:rect l="l" t="t" r="r" b="b"/>
            <a:pathLst>
              <a:path w="59054" h="2539">
                <a:moveTo>
                  <a:pt x="58693" y="0"/>
                </a:moveTo>
                <a:lnTo>
                  <a:pt x="0" y="0"/>
                </a:lnTo>
                <a:lnTo>
                  <a:pt x="39466" y="2023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8701769" y="5397073"/>
            <a:ext cx="40640" cy="2540"/>
          </a:xfrm>
          <a:custGeom>
            <a:avLst/>
            <a:gdLst/>
            <a:ahLst/>
            <a:cxnLst/>
            <a:rect l="l" t="t" r="r" b="b"/>
            <a:pathLst>
              <a:path w="40640" h="2539">
                <a:moveTo>
                  <a:pt x="1011" y="0"/>
                </a:moveTo>
                <a:lnTo>
                  <a:pt x="40478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8699745" y="5399097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1517"/>
                </a:moveTo>
                <a:lnTo>
                  <a:pt x="42501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8701769" y="5399097"/>
            <a:ext cx="40640" cy="3175"/>
          </a:xfrm>
          <a:custGeom>
            <a:avLst/>
            <a:gdLst/>
            <a:ahLst/>
            <a:cxnLst/>
            <a:rect l="l" t="t" r="r" b="b"/>
            <a:pathLst>
              <a:path w="40640" h="3175">
                <a:moveTo>
                  <a:pt x="40478" y="0"/>
                </a:moveTo>
                <a:lnTo>
                  <a:pt x="0" y="0"/>
                </a:lnTo>
                <a:lnTo>
                  <a:pt x="23274" y="3035"/>
                </a:lnTo>
                <a:lnTo>
                  <a:pt x="4047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8699745" y="5399097"/>
            <a:ext cx="25400" cy="3175"/>
          </a:xfrm>
          <a:custGeom>
            <a:avLst/>
            <a:gdLst/>
            <a:ahLst/>
            <a:cxnLst/>
            <a:rect l="l" t="t" r="r" b="b"/>
            <a:pathLst>
              <a:path w="25400" h="3175">
                <a:moveTo>
                  <a:pt x="2023" y="0"/>
                </a:moveTo>
                <a:lnTo>
                  <a:pt x="25298" y="3035"/>
                </a:lnTo>
                <a:lnTo>
                  <a:pt x="0" y="3035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8697721" y="5402133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40" h="2539">
                <a:moveTo>
                  <a:pt x="0" y="1011"/>
                </a:moveTo>
                <a:lnTo>
                  <a:pt x="27322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8699745" y="5402133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5298" y="0"/>
                </a:moveTo>
                <a:lnTo>
                  <a:pt x="0" y="0"/>
                </a:lnTo>
                <a:lnTo>
                  <a:pt x="11131" y="2023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8697721" y="5402133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4" h="2539">
                <a:moveTo>
                  <a:pt x="2023" y="0"/>
                </a:moveTo>
                <a:lnTo>
                  <a:pt x="13155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8691650" y="5404157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6071" y="0"/>
                </a:moveTo>
                <a:lnTo>
                  <a:pt x="0" y="2023"/>
                </a:lnTo>
                <a:lnTo>
                  <a:pt x="8095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8694686" y="5404157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3035" y="0"/>
                </a:moveTo>
                <a:lnTo>
                  <a:pt x="0" y="1011"/>
                </a:lnTo>
                <a:lnTo>
                  <a:pt x="5059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8691650" y="5405169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3035" y="0"/>
                </a:moveTo>
                <a:lnTo>
                  <a:pt x="8095" y="0"/>
                </a:lnTo>
                <a:lnTo>
                  <a:pt x="0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8697721" y="5404157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70">
                <a:moveTo>
                  <a:pt x="0" y="505"/>
                </a:moveTo>
                <a:lnTo>
                  <a:pt x="13155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8697721" y="5404157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70">
                <a:moveTo>
                  <a:pt x="0" y="0"/>
                </a:moveTo>
                <a:lnTo>
                  <a:pt x="13155" y="0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8691650" y="5391001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39">
                <a:moveTo>
                  <a:pt x="0" y="15179"/>
                </a:move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8692340" y="5375392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5" h="30479">
                <a:moveTo>
                  <a:pt x="0" y="30206"/>
                </a:moveTo>
                <a:lnTo>
                  <a:pt x="6771" y="28308"/>
                </a:lnTo>
                <a:lnTo>
                  <a:pt x="11452" y="22135"/>
                </a:lnTo>
                <a:lnTo>
                  <a:pt x="11452" y="15103"/>
                </a:lnTo>
                <a:lnTo>
                  <a:pt x="11452" y="8070"/>
                </a:lnTo>
                <a:lnTo>
                  <a:pt x="6771" y="1897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8691650" y="5375822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39">
                <a:moveTo>
                  <a:pt x="0" y="0"/>
                </a:moveTo>
                <a:lnTo>
                  <a:pt x="112326" y="1517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2432731" y="6600283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70">
                <a:moveTo>
                  <a:pt x="0" y="0"/>
                </a:moveTo>
                <a:lnTo>
                  <a:pt x="3035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2432731" y="6600283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70">
                <a:moveTo>
                  <a:pt x="8095" y="1011"/>
                </a:moveTo>
                <a:lnTo>
                  <a:pt x="0" y="0"/>
                </a:lnTo>
                <a:lnTo>
                  <a:pt x="8095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2432731" y="6600283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70">
                <a:moveTo>
                  <a:pt x="0" y="0"/>
                </a:moveTo>
                <a:lnTo>
                  <a:pt x="8095" y="1011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2435767" y="6601295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40">
                <a:moveTo>
                  <a:pt x="0" y="0"/>
                </a:moveTo>
                <a:lnTo>
                  <a:pt x="2023" y="2023"/>
                </a:lnTo>
                <a:lnTo>
                  <a:pt x="16191" y="2023"/>
                </a:lnTo>
                <a:lnTo>
                  <a:pt x="0" y="0"/>
                </a:lnTo>
                <a:close/>
              </a:path>
              <a:path w="16510" h="2540">
                <a:moveTo>
                  <a:pt x="5059" y="0"/>
                </a:moveTo>
                <a:lnTo>
                  <a:pt x="0" y="0"/>
                </a:lnTo>
                <a:lnTo>
                  <a:pt x="16191" y="2023"/>
                </a:lnTo>
                <a:lnTo>
                  <a:pt x="50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2435767" y="6601295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40">
                <a:moveTo>
                  <a:pt x="5059" y="0"/>
                </a:moveTo>
                <a:lnTo>
                  <a:pt x="0" y="0"/>
                </a:lnTo>
                <a:lnTo>
                  <a:pt x="16191" y="2023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2435767" y="6601295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40">
                <a:moveTo>
                  <a:pt x="0" y="0"/>
                </a:moveTo>
                <a:lnTo>
                  <a:pt x="16191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2437790" y="6603319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2437790" y="6603319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14167" y="0"/>
                </a:moveTo>
                <a:lnTo>
                  <a:pt x="0" y="0"/>
                </a:lnTo>
                <a:lnTo>
                  <a:pt x="28334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2437790" y="6603319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2439814" y="6605343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40">
                <a:moveTo>
                  <a:pt x="0" y="1011"/>
                </a:moveTo>
                <a:lnTo>
                  <a:pt x="43513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2439814" y="6605343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40">
                <a:moveTo>
                  <a:pt x="26310" y="0"/>
                </a:moveTo>
                <a:lnTo>
                  <a:pt x="0" y="0"/>
                </a:lnTo>
                <a:lnTo>
                  <a:pt x="43513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2439814" y="6605343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40">
                <a:moveTo>
                  <a:pt x="0" y="0"/>
                </a:moveTo>
                <a:lnTo>
                  <a:pt x="43513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2441838" y="660888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2441838" y="6607367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60" h="3175">
                <a:moveTo>
                  <a:pt x="41490" y="0"/>
                </a:moveTo>
                <a:lnTo>
                  <a:pt x="0" y="0"/>
                </a:lnTo>
                <a:lnTo>
                  <a:pt x="60717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2441838" y="6607367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60" h="3175">
                <a:moveTo>
                  <a:pt x="0" y="0"/>
                </a:moveTo>
                <a:lnTo>
                  <a:pt x="60717" y="3035"/>
                </a:lnTo>
                <a:lnTo>
                  <a:pt x="2023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2443862" y="6610403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58693" y="0"/>
                </a:moveTo>
                <a:lnTo>
                  <a:pt x="0" y="0"/>
                </a:lnTo>
                <a:lnTo>
                  <a:pt x="79944" y="3035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2443862" y="6610403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0" y="0"/>
                </a:moveTo>
                <a:lnTo>
                  <a:pt x="79944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2443862" y="661647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2443862" y="6613438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79944" y="0"/>
                </a:moveTo>
                <a:lnTo>
                  <a:pt x="0" y="0"/>
                </a:lnTo>
                <a:lnTo>
                  <a:pt x="101195" y="3035"/>
                </a:lnTo>
                <a:lnTo>
                  <a:pt x="7994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2443862" y="6613438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0" y="0"/>
                </a:moveTo>
                <a:lnTo>
                  <a:pt x="101195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2444874" y="6616475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30" h="3175">
                <a:moveTo>
                  <a:pt x="100183" y="0"/>
                </a:moveTo>
                <a:lnTo>
                  <a:pt x="0" y="0"/>
                </a:lnTo>
                <a:lnTo>
                  <a:pt x="78932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2443862" y="6616475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1011" y="0"/>
                </a:moveTo>
                <a:lnTo>
                  <a:pt x="79944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2443862" y="6619510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10" h="2540">
                <a:moveTo>
                  <a:pt x="79944" y="0"/>
                </a:moveTo>
                <a:lnTo>
                  <a:pt x="0" y="0"/>
                </a:lnTo>
                <a:lnTo>
                  <a:pt x="58693" y="2023"/>
                </a:lnTo>
                <a:lnTo>
                  <a:pt x="7994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2443862" y="6619510"/>
            <a:ext cx="59055" cy="2540"/>
          </a:xfrm>
          <a:custGeom>
            <a:avLst/>
            <a:gdLst/>
            <a:ahLst/>
            <a:cxnLst/>
            <a:rect l="l" t="t" r="r" b="b"/>
            <a:pathLst>
              <a:path w="59055" h="2540">
                <a:moveTo>
                  <a:pt x="0" y="0"/>
                </a:moveTo>
                <a:lnTo>
                  <a:pt x="58693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2441838" y="6623052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2443862" y="6621534"/>
            <a:ext cx="59055" cy="3175"/>
          </a:xfrm>
          <a:custGeom>
            <a:avLst/>
            <a:gdLst/>
            <a:ahLst/>
            <a:cxnLst/>
            <a:rect l="l" t="t" r="r" b="b"/>
            <a:pathLst>
              <a:path w="59055" h="3175">
                <a:moveTo>
                  <a:pt x="58693" y="0"/>
                </a:moveTo>
                <a:lnTo>
                  <a:pt x="0" y="0"/>
                </a:lnTo>
                <a:lnTo>
                  <a:pt x="39466" y="3035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2441838" y="6621534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10" h="3175">
                <a:moveTo>
                  <a:pt x="2023" y="0"/>
                </a:moveTo>
                <a:lnTo>
                  <a:pt x="41490" y="3035"/>
                </a:lnTo>
                <a:lnTo>
                  <a:pt x="0" y="3035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2439814" y="6624570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40">
                <a:moveTo>
                  <a:pt x="0" y="1011"/>
                </a:moveTo>
                <a:lnTo>
                  <a:pt x="43513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2441838" y="6624570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10" h="2540">
                <a:moveTo>
                  <a:pt x="41490" y="0"/>
                </a:moveTo>
                <a:lnTo>
                  <a:pt x="0" y="0"/>
                </a:lnTo>
                <a:lnTo>
                  <a:pt x="24286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2439814" y="6624570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69" h="2540">
                <a:moveTo>
                  <a:pt x="2023" y="0"/>
                </a:moveTo>
                <a:lnTo>
                  <a:pt x="26310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2437790" y="6626594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2439814" y="6626594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69" h="2540">
                <a:moveTo>
                  <a:pt x="26310" y="0"/>
                </a:moveTo>
                <a:lnTo>
                  <a:pt x="0" y="0"/>
                </a:lnTo>
                <a:lnTo>
                  <a:pt x="12143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2437790" y="6626594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5" h="2540">
                <a:moveTo>
                  <a:pt x="2023" y="0"/>
                </a:moveTo>
                <a:lnTo>
                  <a:pt x="14167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2435767" y="6628618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40">
                <a:moveTo>
                  <a:pt x="2023" y="0"/>
                </a:moveTo>
                <a:lnTo>
                  <a:pt x="0" y="2023"/>
                </a:lnTo>
                <a:lnTo>
                  <a:pt x="5059" y="2023"/>
                </a:lnTo>
                <a:lnTo>
                  <a:pt x="2023" y="0"/>
                </a:lnTo>
                <a:close/>
              </a:path>
              <a:path w="16510" h="2540">
                <a:moveTo>
                  <a:pt x="16191" y="0"/>
                </a:moveTo>
                <a:lnTo>
                  <a:pt x="2023" y="0"/>
                </a:lnTo>
                <a:lnTo>
                  <a:pt x="5059" y="2023"/>
                </a:lnTo>
                <a:lnTo>
                  <a:pt x="1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2437790" y="6628618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5" h="2540">
                <a:moveTo>
                  <a:pt x="14167" y="0"/>
                </a:moveTo>
                <a:lnTo>
                  <a:pt x="0" y="0"/>
                </a:lnTo>
                <a:lnTo>
                  <a:pt x="3035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2435767" y="6628618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40">
                <a:moveTo>
                  <a:pt x="2023" y="0"/>
                </a:moveTo>
                <a:lnTo>
                  <a:pt x="5059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2432731" y="6630642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70">
                <a:moveTo>
                  <a:pt x="8095" y="0"/>
                </a:moveTo>
                <a:lnTo>
                  <a:pt x="3035" y="0"/>
                </a:lnTo>
                <a:lnTo>
                  <a:pt x="0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2432731" y="663064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0" y="1011"/>
                </a:moveTo>
                <a:lnTo>
                  <a:pt x="3035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2432731" y="6630642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70">
                <a:moveTo>
                  <a:pt x="0" y="1011"/>
                </a:moveTo>
                <a:lnTo>
                  <a:pt x="3035" y="0"/>
                </a:lnTo>
                <a:lnTo>
                  <a:pt x="8095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2432731" y="6616475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4" h="15240">
                <a:moveTo>
                  <a:pt x="0" y="15179"/>
                </a:move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2433421" y="6600866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4" h="30479">
                <a:moveTo>
                  <a:pt x="0" y="30206"/>
                </a:moveTo>
                <a:lnTo>
                  <a:pt x="6771" y="28308"/>
                </a:lnTo>
                <a:lnTo>
                  <a:pt x="11452" y="22135"/>
                </a:lnTo>
                <a:lnTo>
                  <a:pt x="11452" y="15103"/>
                </a:lnTo>
                <a:lnTo>
                  <a:pt x="11452" y="8070"/>
                </a:lnTo>
                <a:lnTo>
                  <a:pt x="6771" y="1897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2432731" y="6600283"/>
            <a:ext cx="112395" cy="16510"/>
          </a:xfrm>
          <a:custGeom>
            <a:avLst/>
            <a:gdLst/>
            <a:ahLst/>
            <a:cxnLst/>
            <a:rect l="l" t="t" r="r" b="b"/>
            <a:pathLst>
              <a:path w="112394" h="16509">
                <a:moveTo>
                  <a:pt x="0" y="0"/>
                </a:moveTo>
                <a:lnTo>
                  <a:pt x="112326" y="16191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4208705" y="6657964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0"/>
                </a:moveTo>
                <a:lnTo>
                  <a:pt x="2023" y="1011"/>
                </a:lnTo>
                <a:lnTo>
                  <a:pt x="7083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4208705" y="6657964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083" y="1011"/>
                </a:moveTo>
                <a:lnTo>
                  <a:pt x="0" y="0"/>
                </a:lnTo>
                <a:lnTo>
                  <a:pt x="708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4208705" y="6657964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0"/>
                </a:moveTo>
                <a:lnTo>
                  <a:pt x="7083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4210729" y="6658977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40">
                <a:moveTo>
                  <a:pt x="0" y="0"/>
                </a:moveTo>
                <a:lnTo>
                  <a:pt x="3035" y="2023"/>
                </a:lnTo>
                <a:lnTo>
                  <a:pt x="16191" y="2023"/>
                </a:lnTo>
                <a:lnTo>
                  <a:pt x="0" y="0"/>
                </a:lnTo>
                <a:close/>
              </a:path>
              <a:path w="16510" h="2540">
                <a:moveTo>
                  <a:pt x="5059" y="0"/>
                </a:moveTo>
                <a:lnTo>
                  <a:pt x="0" y="0"/>
                </a:lnTo>
                <a:lnTo>
                  <a:pt x="16191" y="2023"/>
                </a:lnTo>
                <a:lnTo>
                  <a:pt x="50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4210729" y="6658977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40">
                <a:moveTo>
                  <a:pt x="5059" y="0"/>
                </a:moveTo>
                <a:lnTo>
                  <a:pt x="0" y="0"/>
                </a:lnTo>
                <a:lnTo>
                  <a:pt x="16191" y="2023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4210729" y="6658977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40">
                <a:moveTo>
                  <a:pt x="0" y="0"/>
                </a:moveTo>
                <a:lnTo>
                  <a:pt x="16191" y="2023"/>
                </a:lnTo>
                <a:lnTo>
                  <a:pt x="3035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4213765" y="666100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4213765" y="666100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13155" y="0"/>
                </a:moveTo>
                <a:lnTo>
                  <a:pt x="0" y="0"/>
                </a:lnTo>
                <a:lnTo>
                  <a:pt x="28334" y="2023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4213765" y="666100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4215789" y="6663025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40">
                <a:moveTo>
                  <a:pt x="0" y="1011"/>
                </a:moveTo>
                <a:lnTo>
                  <a:pt x="43513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4215789" y="6663025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40">
                <a:moveTo>
                  <a:pt x="26310" y="0"/>
                </a:moveTo>
                <a:lnTo>
                  <a:pt x="0" y="0"/>
                </a:lnTo>
                <a:lnTo>
                  <a:pt x="43513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4215789" y="6663025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40">
                <a:moveTo>
                  <a:pt x="0" y="0"/>
                </a:moveTo>
                <a:lnTo>
                  <a:pt x="43513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4217813" y="666656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4217813" y="6665048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60" h="3175">
                <a:moveTo>
                  <a:pt x="41490" y="0"/>
                </a:moveTo>
                <a:lnTo>
                  <a:pt x="0" y="0"/>
                </a:lnTo>
                <a:lnTo>
                  <a:pt x="60717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4217813" y="6665048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60" h="3175">
                <a:moveTo>
                  <a:pt x="0" y="0"/>
                </a:moveTo>
                <a:lnTo>
                  <a:pt x="60717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4218825" y="6668084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59705" y="0"/>
                </a:moveTo>
                <a:lnTo>
                  <a:pt x="0" y="0"/>
                </a:lnTo>
                <a:lnTo>
                  <a:pt x="79944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4218825" y="6668084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0" y="0"/>
                </a:moveTo>
                <a:lnTo>
                  <a:pt x="79944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4218825" y="6673650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632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4219837" y="6671120"/>
            <a:ext cx="100330" cy="2540"/>
          </a:xfrm>
          <a:custGeom>
            <a:avLst/>
            <a:gdLst/>
            <a:ahLst/>
            <a:cxnLst/>
            <a:rect l="l" t="t" r="r" b="b"/>
            <a:pathLst>
              <a:path w="100329" h="2540">
                <a:moveTo>
                  <a:pt x="78932" y="0"/>
                </a:moveTo>
                <a:lnTo>
                  <a:pt x="0" y="0"/>
                </a:lnTo>
                <a:lnTo>
                  <a:pt x="100183" y="2023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4219837" y="6671120"/>
            <a:ext cx="100330" cy="2540"/>
          </a:xfrm>
          <a:custGeom>
            <a:avLst/>
            <a:gdLst/>
            <a:ahLst/>
            <a:cxnLst/>
            <a:rect l="l" t="t" r="r" b="b"/>
            <a:pathLst>
              <a:path w="100329" h="2540">
                <a:moveTo>
                  <a:pt x="0" y="0"/>
                </a:moveTo>
                <a:lnTo>
                  <a:pt x="100183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4219837" y="6673144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100183" y="0"/>
                </a:moveTo>
                <a:lnTo>
                  <a:pt x="0" y="0"/>
                </a:lnTo>
                <a:lnTo>
                  <a:pt x="78932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4219837" y="6673144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0" y="0"/>
                </a:moveTo>
                <a:lnTo>
                  <a:pt x="78932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4219837" y="6676180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78932" y="0"/>
                </a:moveTo>
                <a:lnTo>
                  <a:pt x="0" y="0"/>
                </a:lnTo>
                <a:lnTo>
                  <a:pt x="58693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4218825" y="6676180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1011" y="0"/>
                </a:moveTo>
                <a:lnTo>
                  <a:pt x="59705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4217813" y="668073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4218825" y="6679216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59705" y="0"/>
                </a:moveTo>
                <a:lnTo>
                  <a:pt x="0" y="0"/>
                </a:lnTo>
                <a:lnTo>
                  <a:pt x="40478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4217813" y="6679216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10" h="3175">
                <a:moveTo>
                  <a:pt x="1011" y="0"/>
                </a:moveTo>
                <a:lnTo>
                  <a:pt x="41490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4215789" y="6682251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40">
                <a:moveTo>
                  <a:pt x="0" y="1011"/>
                </a:moveTo>
                <a:lnTo>
                  <a:pt x="43513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4217813" y="6682251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10" h="2540">
                <a:moveTo>
                  <a:pt x="41490" y="0"/>
                </a:moveTo>
                <a:lnTo>
                  <a:pt x="0" y="0"/>
                </a:lnTo>
                <a:lnTo>
                  <a:pt x="24286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4215789" y="6682251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40">
                <a:moveTo>
                  <a:pt x="2023" y="0"/>
                </a:moveTo>
                <a:lnTo>
                  <a:pt x="26310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4213765" y="668427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4215789" y="6684275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40">
                <a:moveTo>
                  <a:pt x="26310" y="0"/>
                </a:moveTo>
                <a:lnTo>
                  <a:pt x="0" y="0"/>
                </a:lnTo>
                <a:lnTo>
                  <a:pt x="11131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4213765" y="6684275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40">
                <a:moveTo>
                  <a:pt x="2023" y="0"/>
                </a:moveTo>
                <a:lnTo>
                  <a:pt x="13155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4208705" y="6686299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5059" y="0"/>
                </a:moveTo>
                <a:lnTo>
                  <a:pt x="2023" y="2023"/>
                </a:lnTo>
                <a:lnTo>
                  <a:pt x="0" y="3035"/>
                </a:lnTo>
                <a:lnTo>
                  <a:pt x="7083" y="2023"/>
                </a:lnTo>
                <a:lnTo>
                  <a:pt x="50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4210729" y="668629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3035" y="0"/>
                </a:moveTo>
                <a:lnTo>
                  <a:pt x="0" y="2023"/>
                </a:lnTo>
                <a:lnTo>
                  <a:pt x="5059" y="2023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4208705" y="6688323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2023" y="0"/>
                </a:moveTo>
                <a:lnTo>
                  <a:pt x="7083" y="0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4213765" y="6686299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40">
                <a:moveTo>
                  <a:pt x="13155" y="0"/>
                </a:moveTo>
                <a:lnTo>
                  <a:pt x="0" y="0"/>
                </a:lnTo>
                <a:lnTo>
                  <a:pt x="2023" y="2023"/>
                </a:lnTo>
                <a:lnTo>
                  <a:pt x="131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4213765" y="6686299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40">
                <a:moveTo>
                  <a:pt x="0" y="0"/>
                </a:moveTo>
                <a:lnTo>
                  <a:pt x="13155" y="0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4208705" y="6673144"/>
            <a:ext cx="111760" cy="16510"/>
          </a:xfrm>
          <a:custGeom>
            <a:avLst/>
            <a:gdLst/>
            <a:ahLst/>
            <a:cxnLst/>
            <a:rect l="l" t="t" r="r" b="b"/>
            <a:pathLst>
              <a:path w="111760" h="16509">
                <a:moveTo>
                  <a:pt x="0" y="16191"/>
                </a:moveTo>
                <a:lnTo>
                  <a:pt x="11131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4208384" y="6657535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4" h="30479">
                <a:moveTo>
                  <a:pt x="0" y="30206"/>
                </a:moveTo>
                <a:lnTo>
                  <a:pt x="6771" y="28308"/>
                </a:lnTo>
                <a:lnTo>
                  <a:pt x="11452" y="22135"/>
                </a:lnTo>
                <a:lnTo>
                  <a:pt x="11452" y="15103"/>
                </a:lnTo>
                <a:lnTo>
                  <a:pt x="11452" y="8070"/>
                </a:lnTo>
                <a:lnTo>
                  <a:pt x="6771" y="1897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4208705" y="6657964"/>
            <a:ext cx="111760" cy="15240"/>
          </a:xfrm>
          <a:custGeom>
            <a:avLst/>
            <a:gdLst/>
            <a:ahLst/>
            <a:cxnLst/>
            <a:rect l="l" t="t" r="r" b="b"/>
            <a:pathLst>
              <a:path w="111760" h="15240">
                <a:moveTo>
                  <a:pt x="0" y="0"/>
                </a:moveTo>
                <a:lnTo>
                  <a:pt x="111314" y="1517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5909795" y="665796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3035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5909795" y="665796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8095" y="1011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5912831" y="6658977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40">
                <a:moveTo>
                  <a:pt x="0" y="0"/>
                </a:moveTo>
                <a:lnTo>
                  <a:pt x="2023" y="2023"/>
                </a:lnTo>
                <a:lnTo>
                  <a:pt x="16191" y="2023"/>
                </a:lnTo>
                <a:lnTo>
                  <a:pt x="0" y="0"/>
                </a:lnTo>
                <a:close/>
              </a:path>
              <a:path w="16510" h="2540">
                <a:moveTo>
                  <a:pt x="5059" y="0"/>
                </a:moveTo>
                <a:lnTo>
                  <a:pt x="0" y="0"/>
                </a:lnTo>
                <a:lnTo>
                  <a:pt x="16191" y="2023"/>
                </a:lnTo>
                <a:lnTo>
                  <a:pt x="50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5912831" y="6658977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40">
                <a:moveTo>
                  <a:pt x="5059" y="0"/>
                </a:moveTo>
                <a:lnTo>
                  <a:pt x="0" y="0"/>
                </a:lnTo>
                <a:lnTo>
                  <a:pt x="16191" y="2023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5912831" y="6658977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40">
                <a:moveTo>
                  <a:pt x="0" y="0"/>
                </a:moveTo>
                <a:lnTo>
                  <a:pt x="16191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5914855" y="666100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5914855" y="666100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14167" y="0"/>
                </a:moveTo>
                <a:lnTo>
                  <a:pt x="0" y="0"/>
                </a:lnTo>
                <a:lnTo>
                  <a:pt x="28334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5914855" y="666100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5916879" y="6663025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40">
                <a:moveTo>
                  <a:pt x="0" y="1011"/>
                </a:moveTo>
                <a:lnTo>
                  <a:pt x="43513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5916879" y="6663025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40">
                <a:moveTo>
                  <a:pt x="26310" y="0"/>
                </a:moveTo>
                <a:lnTo>
                  <a:pt x="0" y="0"/>
                </a:lnTo>
                <a:lnTo>
                  <a:pt x="43513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5916879" y="6663025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40">
                <a:moveTo>
                  <a:pt x="0" y="0"/>
                </a:moveTo>
                <a:lnTo>
                  <a:pt x="43513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5918903" y="666656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5918903" y="6665048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60" h="3175">
                <a:moveTo>
                  <a:pt x="41490" y="0"/>
                </a:moveTo>
                <a:lnTo>
                  <a:pt x="0" y="0"/>
                </a:lnTo>
                <a:lnTo>
                  <a:pt x="60717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5918903" y="6665048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60" h="3175">
                <a:moveTo>
                  <a:pt x="0" y="0"/>
                </a:moveTo>
                <a:lnTo>
                  <a:pt x="60717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5919915" y="6668084"/>
            <a:ext cx="81280" cy="3175"/>
          </a:xfrm>
          <a:custGeom>
            <a:avLst/>
            <a:gdLst/>
            <a:ahLst/>
            <a:cxnLst/>
            <a:rect l="l" t="t" r="r" b="b"/>
            <a:pathLst>
              <a:path w="81279" h="3175">
                <a:moveTo>
                  <a:pt x="59705" y="0"/>
                </a:moveTo>
                <a:lnTo>
                  <a:pt x="0" y="0"/>
                </a:lnTo>
                <a:lnTo>
                  <a:pt x="80956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5919915" y="6668084"/>
            <a:ext cx="81280" cy="3175"/>
          </a:xfrm>
          <a:custGeom>
            <a:avLst/>
            <a:gdLst/>
            <a:ahLst/>
            <a:cxnLst/>
            <a:rect l="l" t="t" r="r" b="b"/>
            <a:pathLst>
              <a:path w="81279" h="3175">
                <a:moveTo>
                  <a:pt x="0" y="0"/>
                </a:moveTo>
                <a:lnTo>
                  <a:pt x="80956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5919915" y="6673650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5" h="0">
                <a:moveTo>
                  <a:pt x="0" y="0"/>
                </a:moveTo>
                <a:lnTo>
                  <a:pt x="102207" y="0"/>
                </a:lnTo>
              </a:path>
            </a:pathLst>
          </a:custGeom>
          <a:ln w="632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5920927" y="6671120"/>
            <a:ext cx="101600" cy="2540"/>
          </a:xfrm>
          <a:custGeom>
            <a:avLst/>
            <a:gdLst/>
            <a:ahLst/>
            <a:cxnLst/>
            <a:rect l="l" t="t" r="r" b="b"/>
            <a:pathLst>
              <a:path w="101600" h="2540">
                <a:moveTo>
                  <a:pt x="79944" y="0"/>
                </a:moveTo>
                <a:lnTo>
                  <a:pt x="0" y="0"/>
                </a:lnTo>
                <a:lnTo>
                  <a:pt x="101195" y="2023"/>
                </a:lnTo>
                <a:lnTo>
                  <a:pt x="7994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5920927" y="6671120"/>
            <a:ext cx="101600" cy="2540"/>
          </a:xfrm>
          <a:custGeom>
            <a:avLst/>
            <a:gdLst/>
            <a:ahLst/>
            <a:cxnLst/>
            <a:rect l="l" t="t" r="r" b="b"/>
            <a:pathLst>
              <a:path w="101600" h="2540">
                <a:moveTo>
                  <a:pt x="0" y="0"/>
                </a:moveTo>
                <a:lnTo>
                  <a:pt x="101195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5920927" y="6673144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101195" y="0"/>
                </a:moveTo>
                <a:lnTo>
                  <a:pt x="0" y="0"/>
                </a:lnTo>
                <a:lnTo>
                  <a:pt x="79944" y="3035"/>
                </a:lnTo>
                <a:lnTo>
                  <a:pt x="1011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5920927" y="6673144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0" y="0"/>
                </a:moveTo>
                <a:lnTo>
                  <a:pt x="79944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5920927" y="6676180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79944" y="0"/>
                </a:moveTo>
                <a:lnTo>
                  <a:pt x="0" y="0"/>
                </a:lnTo>
                <a:lnTo>
                  <a:pt x="58693" y="3035"/>
                </a:lnTo>
                <a:lnTo>
                  <a:pt x="7994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5919915" y="6676180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1011" y="0"/>
                </a:moveTo>
                <a:lnTo>
                  <a:pt x="59705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5918903" y="668073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5919915" y="6679216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59705" y="0"/>
                </a:moveTo>
                <a:lnTo>
                  <a:pt x="0" y="0"/>
                </a:lnTo>
                <a:lnTo>
                  <a:pt x="40478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5918903" y="6679216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10" h="3175">
                <a:moveTo>
                  <a:pt x="1011" y="0"/>
                </a:moveTo>
                <a:lnTo>
                  <a:pt x="41490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5916879" y="6682251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4" h="2540">
                <a:moveTo>
                  <a:pt x="0" y="1011"/>
                </a:moveTo>
                <a:lnTo>
                  <a:pt x="43513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5918903" y="6682251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10" h="2540">
                <a:moveTo>
                  <a:pt x="41490" y="0"/>
                </a:moveTo>
                <a:lnTo>
                  <a:pt x="0" y="0"/>
                </a:lnTo>
                <a:lnTo>
                  <a:pt x="24286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5916879" y="6682251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40">
                <a:moveTo>
                  <a:pt x="2023" y="0"/>
                </a:moveTo>
                <a:lnTo>
                  <a:pt x="26310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5914855" y="668427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5916879" y="6684275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40">
                <a:moveTo>
                  <a:pt x="26310" y="0"/>
                </a:moveTo>
                <a:lnTo>
                  <a:pt x="0" y="0"/>
                </a:lnTo>
                <a:lnTo>
                  <a:pt x="12143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5914855" y="6684275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40">
                <a:moveTo>
                  <a:pt x="2023" y="0"/>
                </a:moveTo>
                <a:lnTo>
                  <a:pt x="14167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5909795" y="6686299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5059" y="0"/>
                </a:moveTo>
                <a:lnTo>
                  <a:pt x="3035" y="2023"/>
                </a:lnTo>
                <a:lnTo>
                  <a:pt x="0" y="3035"/>
                </a:lnTo>
                <a:lnTo>
                  <a:pt x="8095" y="2023"/>
                </a:lnTo>
                <a:lnTo>
                  <a:pt x="50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5912831" y="668629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2023" y="0"/>
                </a:moveTo>
                <a:lnTo>
                  <a:pt x="0" y="2023"/>
                </a:lnTo>
                <a:lnTo>
                  <a:pt x="5059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5909795" y="6688323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3035" y="0"/>
                </a:moveTo>
                <a:lnTo>
                  <a:pt x="8095" y="0"/>
                </a:lnTo>
                <a:lnTo>
                  <a:pt x="0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5914855" y="6686299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40">
                <a:moveTo>
                  <a:pt x="14167" y="0"/>
                </a:moveTo>
                <a:lnTo>
                  <a:pt x="0" y="0"/>
                </a:lnTo>
                <a:lnTo>
                  <a:pt x="3035" y="2023"/>
                </a:lnTo>
                <a:lnTo>
                  <a:pt x="141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5914855" y="6686299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40">
                <a:moveTo>
                  <a:pt x="0" y="0"/>
                </a:moveTo>
                <a:lnTo>
                  <a:pt x="14167" y="0"/>
                </a:lnTo>
                <a:lnTo>
                  <a:pt x="3035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5909795" y="6673144"/>
            <a:ext cx="112395" cy="16510"/>
          </a:xfrm>
          <a:custGeom>
            <a:avLst/>
            <a:gdLst/>
            <a:ahLst/>
            <a:cxnLst/>
            <a:rect l="l" t="t" r="r" b="b"/>
            <a:pathLst>
              <a:path w="112395" h="16509">
                <a:moveTo>
                  <a:pt x="0" y="16191"/>
                </a:move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5910486" y="6657535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4" h="30479">
                <a:moveTo>
                  <a:pt x="0" y="30206"/>
                </a:moveTo>
                <a:lnTo>
                  <a:pt x="6771" y="28308"/>
                </a:lnTo>
                <a:lnTo>
                  <a:pt x="11452" y="22135"/>
                </a:lnTo>
                <a:lnTo>
                  <a:pt x="11452" y="15103"/>
                </a:lnTo>
                <a:lnTo>
                  <a:pt x="11452" y="8070"/>
                </a:lnTo>
                <a:lnTo>
                  <a:pt x="6771" y="1897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5909795" y="6657964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40">
                <a:moveTo>
                  <a:pt x="0" y="0"/>
                </a:moveTo>
                <a:lnTo>
                  <a:pt x="112326" y="1517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2519758" y="737341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70">
                <a:moveTo>
                  <a:pt x="0" y="0"/>
                </a:moveTo>
                <a:lnTo>
                  <a:pt x="3035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2519758" y="737341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70">
                <a:moveTo>
                  <a:pt x="0" y="0"/>
                </a:moveTo>
                <a:lnTo>
                  <a:pt x="8095" y="1011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2522794" y="737442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2522794" y="737442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5059" y="0"/>
                </a:moveTo>
                <a:lnTo>
                  <a:pt x="0" y="0"/>
                </a:lnTo>
                <a:lnTo>
                  <a:pt x="16191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2522794" y="737442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0"/>
                </a:moveTo>
                <a:lnTo>
                  <a:pt x="16191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2524818" y="737543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2524818" y="737543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14167" y="0"/>
                </a:moveTo>
                <a:lnTo>
                  <a:pt x="0" y="0"/>
                </a:lnTo>
                <a:lnTo>
                  <a:pt x="28334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2524818" y="737543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2526842" y="7377462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2526842" y="7377462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26310" y="0"/>
                </a:moveTo>
                <a:lnTo>
                  <a:pt x="0" y="0"/>
                </a:lnTo>
                <a:lnTo>
                  <a:pt x="43513" y="3035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2526842" y="7377462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0" y="0"/>
                </a:moveTo>
                <a:lnTo>
                  <a:pt x="43513" y="3035"/>
                </a:lnTo>
                <a:lnTo>
                  <a:pt x="2023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2528866" y="738150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2528866" y="7380498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60" h="2540">
                <a:moveTo>
                  <a:pt x="41490" y="0"/>
                </a:moveTo>
                <a:lnTo>
                  <a:pt x="0" y="0"/>
                </a:lnTo>
                <a:lnTo>
                  <a:pt x="60717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2528866" y="7380498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60" h="2540">
                <a:moveTo>
                  <a:pt x="0" y="0"/>
                </a:moveTo>
                <a:lnTo>
                  <a:pt x="60717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2530890" y="7382522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58693" y="0"/>
                </a:moveTo>
                <a:lnTo>
                  <a:pt x="0" y="0"/>
                </a:lnTo>
                <a:lnTo>
                  <a:pt x="79944" y="3035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2530890" y="7382522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0" y="0"/>
                </a:moveTo>
                <a:lnTo>
                  <a:pt x="79944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2530890" y="7388593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2530890" y="7385557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79944" y="0"/>
                </a:moveTo>
                <a:lnTo>
                  <a:pt x="0" y="0"/>
                </a:lnTo>
                <a:lnTo>
                  <a:pt x="101195" y="3035"/>
                </a:lnTo>
                <a:lnTo>
                  <a:pt x="7994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2530890" y="7385557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0" y="0"/>
                </a:moveTo>
                <a:lnTo>
                  <a:pt x="101195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2531902" y="7388593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30" h="3175">
                <a:moveTo>
                  <a:pt x="100183" y="0"/>
                </a:moveTo>
                <a:lnTo>
                  <a:pt x="0" y="0"/>
                </a:lnTo>
                <a:lnTo>
                  <a:pt x="78932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2530890" y="7388593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1011" y="0"/>
                </a:moveTo>
                <a:lnTo>
                  <a:pt x="79944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2530890" y="7391629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79944" y="0"/>
                </a:moveTo>
                <a:lnTo>
                  <a:pt x="0" y="0"/>
                </a:lnTo>
                <a:lnTo>
                  <a:pt x="58693" y="3035"/>
                </a:lnTo>
                <a:lnTo>
                  <a:pt x="7994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2530890" y="7391629"/>
            <a:ext cx="59055" cy="3175"/>
          </a:xfrm>
          <a:custGeom>
            <a:avLst/>
            <a:gdLst/>
            <a:ahLst/>
            <a:cxnLst/>
            <a:rect l="l" t="t" r="r" b="b"/>
            <a:pathLst>
              <a:path w="59055" h="3175">
                <a:moveTo>
                  <a:pt x="0" y="0"/>
                </a:moveTo>
                <a:lnTo>
                  <a:pt x="58693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2528866" y="739567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2530890" y="7394665"/>
            <a:ext cx="59055" cy="2540"/>
          </a:xfrm>
          <a:custGeom>
            <a:avLst/>
            <a:gdLst/>
            <a:ahLst/>
            <a:cxnLst/>
            <a:rect l="l" t="t" r="r" b="b"/>
            <a:pathLst>
              <a:path w="59055" h="2540">
                <a:moveTo>
                  <a:pt x="58693" y="0"/>
                </a:moveTo>
                <a:lnTo>
                  <a:pt x="0" y="0"/>
                </a:lnTo>
                <a:lnTo>
                  <a:pt x="39466" y="2023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2528866" y="7394665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10" h="2540">
                <a:moveTo>
                  <a:pt x="2023" y="0"/>
                </a:moveTo>
                <a:lnTo>
                  <a:pt x="41490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2526842" y="7396689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2528866" y="7396689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10" h="3175">
                <a:moveTo>
                  <a:pt x="41490" y="0"/>
                </a:moveTo>
                <a:lnTo>
                  <a:pt x="0" y="0"/>
                </a:lnTo>
                <a:lnTo>
                  <a:pt x="24286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2526842" y="7396689"/>
            <a:ext cx="26670" cy="3175"/>
          </a:xfrm>
          <a:custGeom>
            <a:avLst/>
            <a:gdLst/>
            <a:ahLst/>
            <a:cxnLst/>
            <a:rect l="l" t="t" r="r" b="b"/>
            <a:pathLst>
              <a:path w="26669" h="3175">
                <a:moveTo>
                  <a:pt x="2023" y="0"/>
                </a:moveTo>
                <a:lnTo>
                  <a:pt x="26310" y="3035"/>
                </a:lnTo>
                <a:lnTo>
                  <a:pt x="0" y="3035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2524818" y="739972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2526842" y="7399725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69" h="2540">
                <a:moveTo>
                  <a:pt x="26310" y="0"/>
                </a:moveTo>
                <a:lnTo>
                  <a:pt x="0" y="0"/>
                </a:lnTo>
                <a:lnTo>
                  <a:pt x="12143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2524818" y="7399725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5" h="2540">
                <a:moveTo>
                  <a:pt x="2023" y="0"/>
                </a:moveTo>
                <a:lnTo>
                  <a:pt x="14167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2519758" y="7401748"/>
            <a:ext cx="8255" cy="2540"/>
          </a:xfrm>
          <a:custGeom>
            <a:avLst/>
            <a:gdLst/>
            <a:ahLst/>
            <a:cxnLst/>
            <a:rect l="l" t="t" r="r" b="b"/>
            <a:pathLst>
              <a:path w="8255" h="2540">
                <a:moveTo>
                  <a:pt x="5059" y="0"/>
                </a:moveTo>
                <a:lnTo>
                  <a:pt x="3035" y="1011"/>
                </a:lnTo>
                <a:lnTo>
                  <a:pt x="0" y="2023"/>
                </a:lnTo>
                <a:lnTo>
                  <a:pt x="8095" y="1011"/>
                </a:lnTo>
                <a:lnTo>
                  <a:pt x="50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2522794" y="7401748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70">
                <a:moveTo>
                  <a:pt x="2023" y="0"/>
                </a:moveTo>
                <a:lnTo>
                  <a:pt x="0" y="1011"/>
                </a:lnTo>
                <a:lnTo>
                  <a:pt x="5059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2519758" y="740276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70">
                <a:moveTo>
                  <a:pt x="3035" y="0"/>
                </a:moveTo>
                <a:lnTo>
                  <a:pt x="8095" y="0"/>
                </a:lnTo>
                <a:lnTo>
                  <a:pt x="0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2524818" y="7401748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70">
                <a:moveTo>
                  <a:pt x="0" y="505"/>
                </a:moveTo>
                <a:lnTo>
                  <a:pt x="14167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2524818" y="7401748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70">
                <a:moveTo>
                  <a:pt x="0" y="0"/>
                </a:moveTo>
                <a:lnTo>
                  <a:pt x="14167" y="0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2519758" y="7388593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4" h="15240">
                <a:moveTo>
                  <a:pt x="0" y="15179"/>
                </a:move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2520449" y="7372984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4" h="30479">
                <a:moveTo>
                  <a:pt x="0" y="30206"/>
                </a:moveTo>
                <a:lnTo>
                  <a:pt x="6771" y="28308"/>
                </a:lnTo>
                <a:lnTo>
                  <a:pt x="11452" y="22135"/>
                </a:lnTo>
                <a:lnTo>
                  <a:pt x="11452" y="15103"/>
                </a:lnTo>
                <a:lnTo>
                  <a:pt x="11452" y="8070"/>
                </a:lnTo>
                <a:lnTo>
                  <a:pt x="6771" y="1897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2519758" y="7373414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4" h="15240">
                <a:moveTo>
                  <a:pt x="0" y="0"/>
                </a:moveTo>
                <a:lnTo>
                  <a:pt x="112326" y="1517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4622593" y="737341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3035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4622593" y="737341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1011"/>
                </a:moveTo>
                <a:lnTo>
                  <a:pt x="0" y="0"/>
                </a:lnTo>
                <a:lnTo>
                  <a:pt x="8095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4622593" y="737341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8095" y="1011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4625629" y="737442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4625629" y="737442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5059" y="0"/>
                </a:moveTo>
                <a:lnTo>
                  <a:pt x="0" y="0"/>
                </a:lnTo>
                <a:lnTo>
                  <a:pt x="16191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4625629" y="737442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0"/>
                </a:moveTo>
                <a:lnTo>
                  <a:pt x="16191" y="1011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4628665" y="7375438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40">
                <a:moveTo>
                  <a:pt x="0" y="1011"/>
                </a:moveTo>
                <a:lnTo>
                  <a:pt x="27322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4628665" y="7375438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40">
                <a:moveTo>
                  <a:pt x="13155" y="0"/>
                </a:moveTo>
                <a:lnTo>
                  <a:pt x="0" y="0"/>
                </a:lnTo>
                <a:lnTo>
                  <a:pt x="27322" y="2023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4628665" y="7375438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40">
                <a:moveTo>
                  <a:pt x="0" y="0"/>
                </a:moveTo>
                <a:lnTo>
                  <a:pt x="27322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4630689" y="7377462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1517"/>
                </a:moveTo>
                <a:lnTo>
                  <a:pt x="42501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4630689" y="7377462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25298" y="0"/>
                </a:moveTo>
                <a:lnTo>
                  <a:pt x="0" y="0"/>
                </a:lnTo>
                <a:lnTo>
                  <a:pt x="42501" y="3035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4630689" y="7377462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0"/>
                </a:moveTo>
                <a:lnTo>
                  <a:pt x="42501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4631701" y="738150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4631701" y="7380498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60" h="2540">
                <a:moveTo>
                  <a:pt x="41490" y="0"/>
                </a:moveTo>
                <a:lnTo>
                  <a:pt x="0" y="0"/>
                </a:lnTo>
                <a:lnTo>
                  <a:pt x="60717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4631701" y="7380498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60" h="2540">
                <a:moveTo>
                  <a:pt x="0" y="0"/>
                </a:moveTo>
                <a:lnTo>
                  <a:pt x="60717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4633725" y="7382522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58693" y="0"/>
                </a:moveTo>
                <a:lnTo>
                  <a:pt x="0" y="0"/>
                </a:lnTo>
                <a:lnTo>
                  <a:pt x="79944" y="3035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4633725" y="7382522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0" y="0"/>
                </a:moveTo>
                <a:lnTo>
                  <a:pt x="79944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4633725" y="7388593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4634737" y="7385557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78932" y="0"/>
                </a:moveTo>
                <a:lnTo>
                  <a:pt x="0" y="0"/>
                </a:lnTo>
                <a:lnTo>
                  <a:pt x="100183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4634737" y="7385557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0" y="0"/>
                </a:moveTo>
                <a:lnTo>
                  <a:pt x="100183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4634737" y="7388593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100183" y="0"/>
                </a:moveTo>
                <a:lnTo>
                  <a:pt x="0" y="0"/>
                </a:lnTo>
                <a:lnTo>
                  <a:pt x="78932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4634737" y="7388593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0" y="0"/>
                </a:moveTo>
                <a:lnTo>
                  <a:pt x="78932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4634737" y="7391629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78932" y="0"/>
                </a:moveTo>
                <a:lnTo>
                  <a:pt x="0" y="0"/>
                </a:lnTo>
                <a:lnTo>
                  <a:pt x="57681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4633725" y="7391629"/>
            <a:ext cx="59055" cy="3175"/>
          </a:xfrm>
          <a:custGeom>
            <a:avLst/>
            <a:gdLst/>
            <a:ahLst/>
            <a:cxnLst/>
            <a:rect l="l" t="t" r="r" b="b"/>
            <a:pathLst>
              <a:path w="59054" h="3175">
                <a:moveTo>
                  <a:pt x="1011" y="0"/>
                </a:moveTo>
                <a:lnTo>
                  <a:pt x="58693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4631701" y="739567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4633725" y="7394665"/>
            <a:ext cx="59055" cy="2540"/>
          </a:xfrm>
          <a:custGeom>
            <a:avLst/>
            <a:gdLst/>
            <a:ahLst/>
            <a:cxnLst/>
            <a:rect l="l" t="t" r="r" b="b"/>
            <a:pathLst>
              <a:path w="59054" h="2540">
                <a:moveTo>
                  <a:pt x="58693" y="0"/>
                </a:moveTo>
                <a:lnTo>
                  <a:pt x="0" y="0"/>
                </a:lnTo>
                <a:lnTo>
                  <a:pt x="39466" y="2023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4631701" y="7394665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10" h="2540">
                <a:moveTo>
                  <a:pt x="2023" y="0"/>
                </a:moveTo>
                <a:lnTo>
                  <a:pt x="41490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4630689" y="7396689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1517"/>
                </a:moveTo>
                <a:lnTo>
                  <a:pt x="42501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4631701" y="7396689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10" h="3175">
                <a:moveTo>
                  <a:pt x="41490" y="0"/>
                </a:moveTo>
                <a:lnTo>
                  <a:pt x="0" y="0"/>
                </a:lnTo>
                <a:lnTo>
                  <a:pt x="24286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4630689" y="7396689"/>
            <a:ext cx="25400" cy="3175"/>
          </a:xfrm>
          <a:custGeom>
            <a:avLst/>
            <a:gdLst/>
            <a:ahLst/>
            <a:cxnLst/>
            <a:rect l="l" t="t" r="r" b="b"/>
            <a:pathLst>
              <a:path w="25400" h="3175">
                <a:moveTo>
                  <a:pt x="1011" y="0"/>
                </a:moveTo>
                <a:lnTo>
                  <a:pt x="25298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4628665" y="7399725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40">
                <a:moveTo>
                  <a:pt x="0" y="1011"/>
                </a:moveTo>
                <a:lnTo>
                  <a:pt x="27322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4630689" y="7399725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25298" y="0"/>
                </a:moveTo>
                <a:lnTo>
                  <a:pt x="0" y="0"/>
                </a:lnTo>
                <a:lnTo>
                  <a:pt x="11131" y="2023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4628665" y="7399725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40">
                <a:moveTo>
                  <a:pt x="2023" y="0"/>
                </a:moveTo>
                <a:lnTo>
                  <a:pt x="13155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4622593" y="7401748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40">
                <a:moveTo>
                  <a:pt x="6071" y="0"/>
                </a:moveTo>
                <a:lnTo>
                  <a:pt x="0" y="2023"/>
                </a:lnTo>
                <a:lnTo>
                  <a:pt x="8095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4625629" y="7401748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3035" y="0"/>
                </a:moveTo>
                <a:lnTo>
                  <a:pt x="0" y="1011"/>
                </a:lnTo>
                <a:lnTo>
                  <a:pt x="5059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4622593" y="740276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3035" y="0"/>
                </a:moveTo>
                <a:lnTo>
                  <a:pt x="8095" y="0"/>
                </a:lnTo>
                <a:lnTo>
                  <a:pt x="0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4628665" y="7401748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5" h="1270">
                <a:moveTo>
                  <a:pt x="0" y="505"/>
                </a:moveTo>
                <a:lnTo>
                  <a:pt x="13155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4628665" y="7401748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5" h="1270">
                <a:moveTo>
                  <a:pt x="0" y="0"/>
                </a:moveTo>
                <a:lnTo>
                  <a:pt x="13155" y="0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4622593" y="7388593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40">
                <a:moveTo>
                  <a:pt x="0" y="15179"/>
                </a:move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4623284" y="7372984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4" h="30479">
                <a:moveTo>
                  <a:pt x="0" y="30206"/>
                </a:moveTo>
                <a:lnTo>
                  <a:pt x="6771" y="28308"/>
                </a:lnTo>
                <a:lnTo>
                  <a:pt x="11452" y="22135"/>
                </a:lnTo>
                <a:lnTo>
                  <a:pt x="11452" y="15103"/>
                </a:lnTo>
                <a:lnTo>
                  <a:pt x="11452" y="8070"/>
                </a:lnTo>
                <a:lnTo>
                  <a:pt x="6771" y="1897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4622593" y="7373414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40">
                <a:moveTo>
                  <a:pt x="0" y="0"/>
                </a:moveTo>
                <a:lnTo>
                  <a:pt x="112326" y="1517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6225524" y="737341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3035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6225524" y="737341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8095" y="1011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6228560" y="737442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6228560" y="737442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5059" y="0"/>
                </a:moveTo>
                <a:lnTo>
                  <a:pt x="0" y="0"/>
                </a:lnTo>
                <a:lnTo>
                  <a:pt x="16191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6228560" y="737442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0"/>
                </a:moveTo>
                <a:lnTo>
                  <a:pt x="16191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6230584" y="737543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6230584" y="737543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14167" y="0"/>
                </a:moveTo>
                <a:lnTo>
                  <a:pt x="0" y="0"/>
                </a:lnTo>
                <a:lnTo>
                  <a:pt x="28334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6230584" y="737543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  <a:lnTo>
                  <a:pt x="3035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6233620" y="7377462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1517"/>
                </a:moveTo>
                <a:lnTo>
                  <a:pt x="42501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6233620" y="7377462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25298" y="0"/>
                </a:moveTo>
                <a:lnTo>
                  <a:pt x="0" y="0"/>
                </a:lnTo>
                <a:lnTo>
                  <a:pt x="42501" y="3035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6233620" y="7377462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0"/>
                </a:moveTo>
                <a:lnTo>
                  <a:pt x="42501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6234632" y="738150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6234632" y="7380498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60" h="2540">
                <a:moveTo>
                  <a:pt x="41490" y="0"/>
                </a:moveTo>
                <a:lnTo>
                  <a:pt x="0" y="0"/>
                </a:lnTo>
                <a:lnTo>
                  <a:pt x="60717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6234632" y="7380498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60" h="2540">
                <a:moveTo>
                  <a:pt x="0" y="0"/>
                </a:moveTo>
                <a:lnTo>
                  <a:pt x="60717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6236656" y="7382522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58693" y="0"/>
                </a:moveTo>
                <a:lnTo>
                  <a:pt x="0" y="0"/>
                </a:lnTo>
                <a:lnTo>
                  <a:pt x="79944" y="3035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6236656" y="7382522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0" y="0"/>
                </a:moveTo>
                <a:lnTo>
                  <a:pt x="79944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6236656" y="7388593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6237668" y="7385557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78932" y="0"/>
                </a:moveTo>
                <a:lnTo>
                  <a:pt x="0" y="0"/>
                </a:lnTo>
                <a:lnTo>
                  <a:pt x="100183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6237668" y="7385557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0" y="0"/>
                </a:moveTo>
                <a:lnTo>
                  <a:pt x="100183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6237668" y="7388593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100183" y="0"/>
                </a:moveTo>
                <a:lnTo>
                  <a:pt x="0" y="0"/>
                </a:lnTo>
                <a:lnTo>
                  <a:pt x="78932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6237668" y="7388593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0" y="0"/>
                </a:moveTo>
                <a:lnTo>
                  <a:pt x="78932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6237668" y="7391629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78932" y="0"/>
                </a:moveTo>
                <a:lnTo>
                  <a:pt x="0" y="0"/>
                </a:lnTo>
                <a:lnTo>
                  <a:pt x="57681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6236656" y="7391629"/>
            <a:ext cx="59055" cy="3175"/>
          </a:xfrm>
          <a:custGeom>
            <a:avLst/>
            <a:gdLst/>
            <a:ahLst/>
            <a:cxnLst/>
            <a:rect l="l" t="t" r="r" b="b"/>
            <a:pathLst>
              <a:path w="59054" h="3175">
                <a:moveTo>
                  <a:pt x="1011" y="0"/>
                </a:moveTo>
                <a:lnTo>
                  <a:pt x="58693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6234632" y="739567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6236656" y="7394665"/>
            <a:ext cx="59055" cy="2540"/>
          </a:xfrm>
          <a:custGeom>
            <a:avLst/>
            <a:gdLst/>
            <a:ahLst/>
            <a:cxnLst/>
            <a:rect l="l" t="t" r="r" b="b"/>
            <a:pathLst>
              <a:path w="59054" h="2540">
                <a:moveTo>
                  <a:pt x="58693" y="0"/>
                </a:moveTo>
                <a:lnTo>
                  <a:pt x="0" y="0"/>
                </a:lnTo>
                <a:lnTo>
                  <a:pt x="39466" y="2023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6234632" y="7394665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10" h="2540">
                <a:moveTo>
                  <a:pt x="2023" y="0"/>
                </a:moveTo>
                <a:lnTo>
                  <a:pt x="41490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6233620" y="7396689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1517"/>
                </a:moveTo>
                <a:lnTo>
                  <a:pt x="42501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6234632" y="7396689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10" h="3175">
                <a:moveTo>
                  <a:pt x="41490" y="0"/>
                </a:moveTo>
                <a:lnTo>
                  <a:pt x="0" y="0"/>
                </a:lnTo>
                <a:lnTo>
                  <a:pt x="24286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6233620" y="7396689"/>
            <a:ext cx="25400" cy="3175"/>
          </a:xfrm>
          <a:custGeom>
            <a:avLst/>
            <a:gdLst/>
            <a:ahLst/>
            <a:cxnLst/>
            <a:rect l="l" t="t" r="r" b="b"/>
            <a:pathLst>
              <a:path w="25400" h="3175">
                <a:moveTo>
                  <a:pt x="1011" y="0"/>
                </a:moveTo>
                <a:lnTo>
                  <a:pt x="25298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6230584" y="739972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6233620" y="7399725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25298" y="0"/>
                </a:moveTo>
                <a:lnTo>
                  <a:pt x="0" y="0"/>
                </a:lnTo>
                <a:lnTo>
                  <a:pt x="11131" y="2023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6230584" y="7399725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40">
                <a:moveTo>
                  <a:pt x="3035" y="0"/>
                </a:moveTo>
                <a:lnTo>
                  <a:pt x="14167" y="2023"/>
                </a:lnTo>
                <a:lnTo>
                  <a:pt x="0" y="2023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6228560" y="7401748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6230584" y="7401748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14167" y="0"/>
                </a:moveTo>
                <a:lnTo>
                  <a:pt x="0" y="0"/>
                </a:lnTo>
                <a:lnTo>
                  <a:pt x="303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6228560" y="7401748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2023" y="0"/>
                </a:moveTo>
                <a:lnTo>
                  <a:pt x="5059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6225524" y="740276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0"/>
                </a:moveTo>
                <a:lnTo>
                  <a:pt x="3035" y="0"/>
                </a:lnTo>
                <a:lnTo>
                  <a:pt x="0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6225524" y="740276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0" y="1011"/>
                </a:moveTo>
                <a:lnTo>
                  <a:pt x="3035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6225524" y="740276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1011"/>
                </a:moveTo>
                <a:lnTo>
                  <a:pt x="3035" y="0"/>
                </a:lnTo>
                <a:lnTo>
                  <a:pt x="8095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6225524" y="7388593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40">
                <a:moveTo>
                  <a:pt x="0" y="15179"/>
                </a:move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6226215" y="7372984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4" h="30479">
                <a:moveTo>
                  <a:pt x="0" y="30206"/>
                </a:moveTo>
                <a:lnTo>
                  <a:pt x="6771" y="28308"/>
                </a:lnTo>
                <a:lnTo>
                  <a:pt x="11452" y="22135"/>
                </a:lnTo>
                <a:lnTo>
                  <a:pt x="11452" y="15103"/>
                </a:lnTo>
                <a:lnTo>
                  <a:pt x="11452" y="8070"/>
                </a:lnTo>
                <a:lnTo>
                  <a:pt x="6771" y="1897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6225524" y="7373414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40">
                <a:moveTo>
                  <a:pt x="0" y="0"/>
                </a:moveTo>
                <a:lnTo>
                  <a:pt x="112326" y="1517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8345562" y="7020243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0"/>
                </a:moveTo>
                <a:lnTo>
                  <a:pt x="2023" y="1011"/>
                </a:lnTo>
                <a:lnTo>
                  <a:pt x="7083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8345562" y="7020243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0"/>
                </a:moveTo>
                <a:lnTo>
                  <a:pt x="7083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8347586" y="7021255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0" y="505"/>
                </a:moveTo>
                <a:lnTo>
                  <a:pt x="15179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8347586" y="7021255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5059" y="0"/>
                </a:moveTo>
                <a:lnTo>
                  <a:pt x="0" y="0"/>
                </a:lnTo>
                <a:lnTo>
                  <a:pt x="15179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8347586" y="7021255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0" y="0"/>
                </a:moveTo>
                <a:lnTo>
                  <a:pt x="15179" y="1011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8350622" y="7022267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0" y="1011"/>
                </a:moveTo>
                <a:lnTo>
                  <a:pt x="25298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8350622" y="7022267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12143" y="0"/>
                </a:moveTo>
                <a:lnTo>
                  <a:pt x="0" y="0"/>
                </a:lnTo>
                <a:lnTo>
                  <a:pt x="25298" y="2023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8350622" y="7022267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0" y="0"/>
                </a:moveTo>
                <a:lnTo>
                  <a:pt x="25298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8352646" y="7024291"/>
            <a:ext cx="40005" cy="3175"/>
          </a:xfrm>
          <a:custGeom>
            <a:avLst/>
            <a:gdLst/>
            <a:ahLst/>
            <a:cxnLst/>
            <a:rect l="l" t="t" r="r" b="b"/>
            <a:pathLst>
              <a:path w="40004" h="3175">
                <a:moveTo>
                  <a:pt x="0" y="1517"/>
                </a:moveTo>
                <a:lnTo>
                  <a:pt x="39466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8352646" y="7024291"/>
            <a:ext cx="40005" cy="3175"/>
          </a:xfrm>
          <a:custGeom>
            <a:avLst/>
            <a:gdLst/>
            <a:ahLst/>
            <a:cxnLst/>
            <a:rect l="l" t="t" r="r" b="b"/>
            <a:pathLst>
              <a:path w="40004" h="3175">
                <a:moveTo>
                  <a:pt x="23274" y="0"/>
                </a:moveTo>
                <a:lnTo>
                  <a:pt x="0" y="0"/>
                </a:lnTo>
                <a:lnTo>
                  <a:pt x="39466" y="3035"/>
                </a:lnTo>
                <a:lnTo>
                  <a:pt x="2327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8352646" y="7024291"/>
            <a:ext cx="40005" cy="3175"/>
          </a:xfrm>
          <a:custGeom>
            <a:avLst/>
            <a:gdLst/>
            <a:ahLst/>
            <a:cxnLst/>
            <a:rect l="l" t="t" r="r" b="b"/>
            <a:pathLst>
              <a:path w="40004" h="3175">
                <a:moveTo>
                  <a:pt x="0" y="0"/>
                </a:moveTo>
                <a:lnTo>
                  <a:pt x="39466" y="3035"/>
                </a:lnTo>
                <a:lnTo>
                  <a:pt x="2023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8354670" y="70283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 h="0">
                <a:moveTo>
                  <a:pt x="0" y="0"/>
                </a:moveTo>
                <a:lnTo>
                  <a:pt x="54645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8354670" y="7027326"/>
            <a:ext cx="55244" cy="2540"/>
          </a:xfrm>
          <a:custGeom>
            <a:avLst/>
            <a:gdLst/>
            <a:ahLst/>
            <a:cxnLst/>
            <a:rect l="l" t="t" r="r" b="b"/>
            <a:pathLst>
              <a:path w="55245" h="2540">
                <a:moveTo>
                  <a:pt x="37442" y="0"/>
                </a:moveTo>
                <a:lnTo>
                  <a:pt x="0" y="0"/>
                </a:lnTo>
                <a:lnTo>
                  <a:pt x="54645" y="2023"/>
                </a:lnTo>
                <a:lnTo>
                  <a:pt x="3744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8354670" y="7027326"/>
            <a:ext cx="55244" cy="2540"/>
          </a:xfrm>
          <a:custGeom>
            <a:avLst/>
            <a:gdLst/>
            <a:ahLst/>
            <a:cxnLst/>
            <a:rect l="l" t="t" r="r" b="b"/>
            <a:pathLst>
              <a:path w="55245" h="2540">
                <a:moveTo>
                  <a:pt x="0" y="0"/>
                </a:moveTo>
                <a:lnTo>
                  <a:pt x="54645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8355682" y="7030869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 h="0">
                <a:moveTo>
                  <a:pt x="0" y="0"/>
                </a:moveTo>
                <a:lnTo>
                  <a:pt x="72860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8355682" y="7029350"/>
            <a:ext cx="73025" cy="3175"/>
          </a:xfrm>
          <a:custGeom>
            <a:avLst/>
            <a:gdLst/>
            <a:ahLst/>
            <a:cxnLst/>
            <a:rect l="l" t="t" r="r" b="b"/>
            <a:pathLst>
              <a:path w="73025" h="3175">
                <a:moveTo>
                  <a:pt x="53633" y="0"/>
                </a:moveTo>
                <a:lnTo>
                  <a:pt x="0" y="0"/>
                </a:lnTo>
                <a:lnTo>
                  <a:pt x="72860" y="3035"/>
                </a:lnTo>
                <a:lnTo>
                  <a:pt x="5363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8355682" y="7029350"/>
            <a:ext cx="73025" cy="3175"/>
          </a:xfrm>
          <a:custGeom>
            <a:avLst/>
            <a:gdLst/>
            <a:ahLst/>
            <a:cxnLst/>
            <a:rect l="l" t="t" r="r" b="b"/>
            <a:pathLst>
              <a:path w="73025" h="3175">
                <a:moveTo>
                  <a:pt x="0" y="0"/>
                </a:moveTo>
                <a:lnTo>
                  <a:pt x="72860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8356694" y="7032387"/>
            <a:ext cx="91440" cy="3175"/>
          </a:xfrm>
          <a:custGeom>
            <a:avLst/>
            <a:gdLst/>
            <a:ahLst/>
            <a:cxnLst/>
            <a:rect l="l" t="t" r="r" b="b"/>
            <a:pathLst>
              <a:path w="91440" h="3175">
                <a:moveTo>
                  <a:pt x="71848" y="0"/>
                </a:moveTo>
                <a:lnTo>
                  <a:pt x="0" y="0"/>
                </a:lnTo>
                <a:lnTo>
                  <a:pt x="91075" y="3035"/>
                </a:lnTo>
                <a:lnTo>
                  <a:pt x="7184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8356694" y="7032387"/>
            <a:ext cx="91440" cy="3175"/>
          </a:xfrm>
          <a:custGeom>
            <a:avLst/>
            <a:gdLst/>
            <a:ahLst/>
            <a:cxnLst/>
            <a:rect l="l" t="t" r="r" b="b"/>
            <a:pathLst>
              <a:path w="91440" h="3175">
                <a:moveTo>
                  <a:pt x="0" y="0"/>
                </a:moveTo>
                <a:lnTo>
                  <a:pt x="91075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8356694" y="7035422"/>
            <a:ext cx="100330" cy="2540"/>
          </a:xfrm>
          <a:custGeom>
            <a:avLst/>
            <a:gdLst/>
            <a:ahLst/>
            <a:cxnLst/>
            <a:rect l="l" t="t" r="r" b="b"/>
            <a:pathLst>
              <a:path w="100329" h="2540">
                <a:moveTo>
                  <a:pt x="91075" y="0"/>
                </a:moveTo>
                <a:lnTo>
                  <a:pt x="0" y="0"/>
                </a:lnTo>
                <a:lnTo>
                  <a:pt x="100183" y="2023"/>
                </a:lnTo>
                <a:lnTo>
                  <a:pt x="9107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8356694" y="7035422"/>
            <a:ext cx="100330" cy="2540"/>
          </a:xfrm>
          <a:custGeom>
            <a:avLst/>
            <a:gdLst/>
            <a:ahLst/>
            <a:cxnLst/>
            <a:rect l="l" t="t" r="r" b="b"/>
            <a:pathLst>
              <a:path w="100329" h="2540">
                <a:moveTo>
                  <a:pt x="0" y="0"/>
                </a:moveTo>
                <a:lnTo>
                  <a:pt x="100183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8355682" y="7037952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8356694" y="7037446"/>
            <a:ext cx="100330" cy="1270"/>
          </a:xfrm>
          <a:custGeom>
            <a:avLst/>
            <a:gdLst/>
            <a:ahLst/>
            <a:cxnLst/>
            <a:rect l="l" t="t" r="r" b="b"/>
            <a:pathLst>
              <a:path w="100329" h="1270">
                <a:moveTo>
                  <a:pt x="100183" y="0"/>
                </a:moveTo>
                <a:lnTo>
                  <a:pt x="0" y="0"/>
                </a:lnTo>
                <a:lnTo>
                  <a:pt x="88039" y="1011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8356694" y="7037446"/>
            <a:ext cx="88265" cy="1270"/>
          </a:xfrm>
          <a:custGeom>
            <a:avLst/>
            <a:gdLst/>
            <a:ahLst/>
            <a:cxnLst/>
            <a:rect l="l" t="t" r="r" b="b"/>
            <a:pathLst>
              <a:path w="88265" h="1270">
                <a:moveTo>
                  <a:pt x="0" y="0"/>
                </a:moveTo>
                <a:lnTo>
                  <a:pt x="88039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8356694" y="7038458"/>
            <a:ext cx="88265" cy="3175"/>
          </a:xfrm>
          <a:custGeom>
            <a:avLst/>
            <a:gdLst/>
            <a:ahLst/>
            <a:cxnLst/>
            <a:rect l="l" t="t" r="r" b="b"/>
            <a:pathLst>
              <a:path w="88265" h="3175">
                <a:moveTo>
                  <a:pt x="88039" y="0"/>
                </a:moveTo>
                <a:lnTo>
                  <a:pt x="0" y="0"/>
                </a:lnTo>
                <a:lnTo>
                  <a:pt x="64764" y="3035"/>
                </a:lnTo>
                <a:lnTo>
                  <a:pt x="880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8355682" y="7038458"/>
            <a:ext cx="66040" cy="3175"/>
          </a:xfrm>
          <a:custGeom>
            <a:avLst/>
            <a:gdLst/>
            <a:ahLst/>
            <a:cxnLst/>
            <a:rect l="l" t="t" r="r" b="b"/>
            <a:pathLst>
              <a:path w="66040" h="3175">
                <a:moveTo>
                  <a:pt x="1011" y="0"/>
                </a:moveTo>
                <a:lnTo>
                  <a:pt x="65776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8354670" y="7043012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 h="0">
                <a:moveTo>
                  <a:pt x="0" y="0"/>
                </a:moveTo>
                <a:lnTo>
                  <a:pt x="66788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8355682" y="7041494"/>
            <a:ext cx="66040" cy="3175"/>
          </a:xfrm>
          <a:custGeom>
            <a:avLst/>
            <a:gdLst/>
            <a:ahLst/>
            <a:cxnLst/>
            <a:rect l="l" t="t" r="r" b="b"/>
            <a:pathLst>
              <a:path w="66040" h="3175">
                <a:moveTo>
                  <a:pt x="65776" y="0"/>
                </a:moveTo>
                <a:lnTo>
                  <a:pt x="0" y="0"/>
                </a:lnTo>
                <a:lnTo>
                  <a:pt x="44525" y="3035"/>
                </a:lnTo>
                <a:lnTo>
                  <a:pt x="6577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8354670" y="7041494"/>
            <a:ext cx="45720" cy="3175"/>
          </a:xfrm>
          <a:custGeom>
            <a:avLst/>
            <a:gdLst/>
            <a:ahLst/>
            <a:cxnLst/>
            <a:rect l="l" t="t" r="r" b="b"/>
            <a:pathLst>
              <a:path w="45720" h="3175">
                <a:moveTo>
                  <a:pt x="1011" y="0"/>
                </a:moveTo>
                <a:lnTo>
                  <a:pt x="45537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8352646" y="7044530"/>
            <a:ext cx="47625" cy="2540"/>
          </a:xfrm>
          <a:custGeom>
            <a:avLst/>
            <a:gdLst/>
            <a:ahLst/>
            <a:cxnLst/>
            <a:rect l="l" t="t" r="r" b="b"/>
            <a:pathLst>
              <a:path w="47625" h="2540">
                <a:moveTo>
                  <a:pt x="0" y="1011"/>
                </a:moveTo>
                <a:lnTo>
                  <a:pt x="47561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8354670" y="7044530"/>
            <a:ext cx="45720" cy="2540"/>
          </a:xfrm>
          <a:custGeom>
            <a:avLst/>
            <a:gdLst/>
            <a:ahLst/>
            <a:cxnLst/>
            <a:rect l="l" t="t" r="r" b="b"/>
            <a:pathLst>
              <a:path w="45720" h="2540">
                <a:moveTo>
                  <a:pt x="45537" y="0"/>
                </a:moveTo>
                <a:lnTo>
                  <a:pt x="0" y="0"/>
                </a:lnTo>
                <a:lnTo>
                  <a:pt x="26310" y="2023"/>
                </a:lnTo>
                <a:lnTo>
                  <a:pt x="4553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8352646" y="7044530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2023" y="0"/>
                </a:moveTo>
                <a:lnTo>
                  <a:pt x="28334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8350622" y="7046554"/>
            <a:ext cx="30480" cy="2540"/>
          </a:xfrm>
          <a:custGeom>
            <a:avLst/>
            <a:gdLst/>
            <a:ahLst/>
            <a:cxnLst/>
            <a:rect l="l" t="t" r="r" b="b"/>
            <a:pathLst>
              <a:path w="30479" h="2540">
                <a:moveTo>
                  <a:pt x="0" y="1011"/>
                </a:moveTo>
                <a:lnTo>
                  <a:pt x="30358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8352646" y="7046554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28334" y="0"/>
                </a:moveTo>
                <a:lnTo>
                  <a:pt x="0" y="0"/>
                </a:lnTo>
                <a:lnTo>
                  <a:pt x="13155" y="2023"/>
                </a:lnTo>
                <a:lnTo>
                  <a:pt x="2833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8350622" y="7046554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40">
                <a:moveTo>
                  <a:pt x="2023" y="0"/>
                </a:moveTo>
                <a:lnTo>
                  <a:pt x="15179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8347586" y="704857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70">
                <a:moveTo>
                  <a:pt x="0" y="505"/>
                </a:moveTo>
                <a:lnTo>
                  <a:pt x="18215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8350622" y="7048578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5179" y="0"/>
                </a:moveTo>
                <a:lnTo>
                  <a:pt x="0" y="0"/>
                </a:lnTo>
                <a:lnTo>
                  <a:pt x="2023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8347586" y="7048578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3035" y="0"/>
                </a:moveTo>
                <a:lnTo>
                  <a:pt x="5059" y="1011"/>
                </a:lnTo>
                <a:lnTo>
                  <a:pt x="0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8344551" y="7049589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0"/>
                </a:moveTo>
                <a:lnTo>
                  <a:pt x="3035" y="0"/>
                </a:lnTo>
                <a:lnTo>
                  <a:pt x="0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8344551" y="704958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0" y="1011"/>
                </a:moveTo>
                <a:lnTo>
                  <a:pt x="3035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8344551" y="7049589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1011"/>
                </a:moveTo>
                <a:lnTo>
                  <a:pt x="3035" y="0"/>
                </a:lnTo>
                <a:lnTo>
                  <a:pt x="8095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8344551" y="7037446"/>
            <a:ext cx="112395" cy="13335"/>
          </a:xfrm>
          <a:custGeom>
            <a:avLst/>
            <a:gdLst/>
            <a:ahLst/>
            <a:cxnLst/>
            <a:rect l="l" t="t" r="r" b="b"/>
            <a:pathLst>
              <a:path w="112395" h="13334">
                <a:moveTo>
                  <a:pt x="0" y="13155"/>
                </a:move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8345033" y="7019873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5" h="30479">
                <a:moveTo>
                  <a:pt x="0" y="30203"/>
                </a:moveTo>
                <a:lnTo>
                  <a:pt x="6797" y="28399"/>
                </a:lnTo>
                <a:lnTo>
                  <a:pt x="11562" y="22292"/>
                </a:lnTo>
                <a:lnTo>
                  <a:pt x="11659" y="15259"/>
                </a:lnTo>
                <a:lnTo>
                  <a:pt x="11757" y="8228"/>
                </a:lnTo>
                <a:lnTo>
                  <a:pt x="7161" y="1990"/>
                </a:lnTo>
                <a:lnTo>
                  <a:pt x="41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8345562" y="7020243"/>
            <a:ext cx="111760" cy="17780"/>
          </a:xfrm>
          <a:custGeom>
            <a:avLst/>
            <a:gdLst/>
            <a:ahLst/>
            <a:cxnLst/>
            <a:rect l="l" t="t" r="r" b="b"/>
            <a:pathLst>
              <a:path w="111759" h="17779">
                <a:moveTo>
                  <a:pt x="0" y="0"/>
                </a:moveTo>
                <a:lnTo>
                  <a:pt x="111314" y="17203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10059808" y="734710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3035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10059808" y="734710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1011"/>
                </a:moveTo>
                <a:lnTo>
                  <a:pt x="0" y="0"/>
                </a:lnTo>
                <a:lnTo>
                  <a:pt x="8095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10059808" y="734710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8095" y="1011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10062844" y="734811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10062844" y="734811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5059" y="0"/>
                </a:moveTo>
                <a:lnTo>
                  <a:pt x="0" y="0"/>
                </a:lnTo>
                <a:lnTo>
                  <a:pt x="16191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10062844" y="734811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0"/>
                </a:moveTo>
                <a:lnTo>
                  <a:pt x="16191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10064868" y="734912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10064868" y="734912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14167" y="0"/>
                </a:moveTo>
                <a:lnTo>
                  <a:pt x="0" y="0"/>
                </a:lnTo>
                <a:lnTo>
                  <a:pt x="28334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10064868" y="734912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  <a:lnTo>
                  <a:pt x="3035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10067904" y="7351151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1517"/>
                </a:moveTo>
                <a:lnTo>
                  <a:pt x="42501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10067904" y="7351151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25298" y="0"/>
                </a:moveTo>
                <a:lnTo>
                  <a:pt x="0" y="0"/>
                </a:lnTo>
                <a:lnTo>
                  <a:pt x="42501" y="3035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10067904" y="7351151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0"/>
                </a:moveTo>
                <a:lnTo>
                  <a:pt x="42501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10068916" y="735519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10068916" y="7354187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40">
                <a:moveTo>
                  <a:pt x="41490" y="0"/>
                </a:moveTo>
                <a:lnTo>
                  <a:pt x="0" y="0"/>
                </a:lnTo>
                <a:lnTo>
                  <a:pt x="60717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10068916" y="7354187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40">
                <a:moveTo>
                  <a:pt x="0" y="0"/>
                </a:moveTo>
                <a:lnTo>
                  <a:pt x="60717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10070940" y="7356211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58693" y="0"/>
                </a:moveTo>
                <a:lnTo>
                  <a:pt x="0" y="0"/>
                </a:lnTo>
                <a:lnTo>
                  <a:pt x="79944" y="3035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10070940" y="7356211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0" y="0"/>
                </a:moveTo>
                <a:lnTo>
                  <a:pt x="79944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10070940" y="7362283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10071951" y="7359246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78932" y="0"/>
                </a:moveTo>
                <a:lnTo>
                  <a:pt x="0" y="0"/>
                </a:lnTo>
                <a:lnTo>
                  <a:pt x="100183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10071951" y="7359246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0" y="0"/>
                </a:moveTo>
                <a:lnTo>
                  <a:pt x="100183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10071951" y="7362283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100183" y="0"/>
                </a:moveTo>
                <a:lnTo>
                  <a:pt x="0" y="0"/>
                </a:lnTo>
                <a:lnTo>
                  <a:pt x="78932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10071951" y="7362283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0" y="0"/>
                </a:moveTo>
                <a:lnTo>
                  <a:pt x="78932" y="3035"/>
                </a:lnTo>
                <a:lnTo>
                  <a:pt x="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10071951" y="7365318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78932" y="0"/>
                </a:moveTo>
                <a:lnTo>
                  <a:pt x="0" y="0"/>
                </a:lnTo>
                <a:lnTo>
                  <a:pt x="57681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10070940" y="7365318"/>
            <a:ext cx="59055" cy="3175"/>
          </a:xfrm>
          <a:custGeom>
            <a:avLst/>
            <a:gdLst/>
            <a:ahLst/>
            <a:cxnLst/>
            <a:rect l="l" t="t" r="r" b="b"/>
            <a:pathLst>
              <a:path w="59054" h="3175">
                <a:moveTo>
                  <a:pt x="1011" y="0"/>
                </a:moveTo>
                <a:lnTo>
                  <a:pt x="58693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10068916" y="736936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10070940" y="7368354"/>
            <a:ext cx="59055" cy="2540"/>
          </a:xfrm>
          <a:custGeom>
            <a:avLst/>
            <a:gdLst/>
            <a:ahLst/>
            <a:cxnLst/>
            <a:rect l="l" t="t" r="r" b="b"/>
            <a:pathLst>
              <a:path w="59054" h="2540">
                <a:moveTo>
                  <a:pt x="58693" y="0"/>
                </a:moveTo>
                <a:lnTo>
                  <a:pt x="0" y="0"/>
                </a:lnTo>
                <a:lnTo>
                  <a:pt x="39466" y="2023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10068916" y="7368354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09" h="2540">
                <a:moveTo>
                  <a:pt x="2023" y="0"/>
                </a:moveTo>
                <a:lnTo>
                  <a:pt x="41490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10067904" y="7370378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1517"/>
                </a:moveTo>
                <a:lnTo>
                  <a:pt x="42501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10068916" y="7370378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09" h="3175">
                <a:moveTo>
                  <a:pt x="41490" y="0"/>
                </a:moveTo>
                <a:lnTo>
                  <a:pt x="0" y="0"/>
                </a:lnTo>
                <a:lnTo>
                  <a:pt x="24286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10067904" y="7370378"/>
            <a:ext cx="25400" cy="3175"/>
          </a:xfrm>
          <a:custGeom>
            <a:avLst/>
            <a:gdLst/>
            <a:ahLst/>
            <a:cxnLst/>
            <a:rect l="l" t="t" r="r" b="b"/>
            <a:pathLst>
              <a:path w="25400" h="3175">
                <a:moveTo>
                  <a:pt x="1011" y="0"/>
                </a:moveTo>
                <a:lnTo>
                  <a:pt x="25298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10064868" y="7373414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10067904" y="7373414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25298" y="0"/>
                </a:moveTo>
                <a:lnTo>
                  <a:pt x="0" y="0"/>
                </a:lnTo>
                <a:lnTo>
                  <a:pt x="11131" y="2023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10064868" y="7373414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40">
                <a:moveTo>
                  <a:pt x="3035" y="0"/>
                </a:moveTo>
                <a:lnTo>
                  <a:pt x="14167" y="2023"/>
                </a:lnTo>
                <a:lnTo>
                  <a:pt x="0" y="2023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10059808" y="7375438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40">
                <a:moveTo>
                  <a:pt x="5059" y="0"/>
                </a:moveTo>
                <a:lnTo>
                  <a:pt x="3035" y="1011"/>
                </a:lnTo>
                <a:lnTo>
                  <a:pt x="0" y="2023"/>
                </a:lnTo>
                <a:lnTo>
                  <a:pt x="8095" y="1011"/>
                </a:lnTo>
                <a:lnTo>
                  <a:pt x="50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10062844" y="7375438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2023" y="0"/>
                </a:moveTo>
                <a:lnTo>
                  <a:pt x="0" y="1011"/>
                </a:lnTo>
                <a:lnTo>
                  <a:pt x="5059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10059808" y="7376450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3035" y="0"/>
                </a:moveTo>
                <a:lnTo>
                  <a:pt x="8095" y="0"/>
                </a:lnTo>
                <a:lnTo>
                  <a:pt x="0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10064868" y="7375438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0" y="505"/>
                </a:moveTo>
                <a:lnTo>
                  <a:pt x="14167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10064868" y="7375438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0" y="0"/>
                </a:moveTo>
                <a:lnTo>
                  <a:pt x="14167" y="0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10059808" y="7362283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40">
                <a:moveTo>
                  <a:pt x="0" y="15179"/>
                </a:move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10060499" y="7346674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5" h="30479">
                <a:moveTo>
                  <a:pt x="0" y="30206"/>
                </a:moveTo>
                <a:lnTo>
                  <a:pt x="6771" y="28308"/>
                </a:lnTo>
                <a:lnTo>
                  <a:pt x="11452" y="22135"/>
                </a:lnTo>
                <a:lnTo>
                  <a:pt x="11452" y="15103"/>
                </a:lnTo>
                <a:lnTo>
                  <a:pt x="11452" y="8070"/>
                </a:lnTo>
                <a:lnTo>
                  <a:pt x="6771" y="1897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10059808" y="7347104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5" h="15240">
                <a:moveTo>
                  <a:pt x="0" y="0"/>
                </a:moveTo>
                <a:lnTo>
                  <a:pt x="112326" y="1517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1386373" y="266986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69">
                <a:moveTo>
                  <a:pt x="0" y="0"/>
                </a:moveTo>
                <a:lnTo>
                  <a:pt x="3035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1386373" y="266986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69">
                <a:moveTo>
                  <a:pt x="0" y="0"/>
                </a:moveTo>
                <a:lnTo>
                  <a:pt x="8095" y="1011"/>
                </a:lnTo>
                <a:lnTo>
                  <a:pt x="303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1389409" y="267087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1389409" y="267087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5059" y="0"/>
                </a:moveTo>
                <a:lnTo>
                  <a:pt x="0" y="0"/>
                </a:lnTo>
                <a:lnTo>
                  <a:pt x="16191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1389409" y="267087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0"/>
                </a:moveTo>
                <a:lnTo>
                  <a:pt x="16191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1391433" y="267188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1391433" y="267188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14167" y="0"/>
                </a:moveTo>
                <a:lnTo>
                  <a:pt x="0" y="0"/>
                </a:lnTo>
                <a:lnTo>
                  <a:pt x="28334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1391433" y="267188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1393456" y="2673912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5" h="2539">
                <a:moveTo>
                  <a:pt x="0" y="1011"/>
                </a:moveTo>
                <a:lnTo>
                  <a:pt x="43513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1393456" y="2673912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5" h="2539">
                <a:moveTo>
                  <a:pt x="26310" y="0"/>
                </a:moveTo>
                <a:lnTo>
                  <a:pt x="0" y="0"/>
                </a:lnTo>
                <a:lnTo>
                  <a:pt x="43513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1393456" y="2673912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5" h="2539">
                <a:moveTo>
                  <a:pt x="0" y="0"/>
                </a:moveTo>
                <a:lnTo>
                  <a:pt x="43513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1395480" y="267745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1395480" y="2675936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59" h="3175">
                <a:moveTo>
                  <a:pt x="41490" y="0"/>
                </a:moveTo>
                <a:lnTo>
                  <a:pt x="0" y="0"/>
                </a:lnTo>
                <a:lnTo>
                  <a:pt x="60717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1395480" y="2675936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59" h="3175">
                <a:moveTo>
                  <a:pt x="0" y="0"/>
                </a:moveTo>
                <a:lnTo>
                  <a:pt x="60717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1396492" y="2678972"/>
            <a:ext cx="81280" cy="3175"/>
          </a:xfrm>
          <a:custGeom>
            <a:avLst/>
            <a:gdLst/>
            <a:ahLst/>
            <a:cxnLst/>
            <a:rect l="l" t="t" r="r" b="b"/>
            <a:pathLst>
              <a:path w="81280" h="3175">
                <a:moveTo>
                  <a:pt x="59705" y="0"/>
                </a:moveTo>
                <a:lnTo>
                  <a:pt x="0" y="0"/>
                </a:lnTo>
                <a:lnTo>
                  <a:pt x="80956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1396492" y="2678972"/>
            <a:ext cx="81280" cy="3175"/>
          </a:xfrm>
          <a:custGeom>
            <a:avLst/>
            <a:gdLst/>
            <a:ahLst/>
            <a:cxnLst/>
            <a:rect l="l" t="t" r="r" b="b"/>
            <a:pathLst>
              <a:path w="81280" h="3175">
                <a:moveTo>
                  <a:pt x="0" y="0"/>
                </a:moveTo>
                <a:lnTo>
                  <a:pt x="80956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1396492" y="2685043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4" h="0">
                <a:moveTo>
                  <a:pt x="0" y="0"/>
                </a:moveTo>
                <a:lnTo>
                  <a:pt x="102207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1397504" y="2682007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79944" y="0"/>
                </a:moveTo>
                <a:lnTo>
                  <a:pt x="0" y="0"/>
                </a:lnTo>
                <a:lnTo>
                  <a:pt x="101195" y="3035"/>
                </a:lnTo>
                <a:lnTo>
                  <a:pt x="7994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1397504" y="2682007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0" y="0"/>
                </a:moveTo>
                <a:lnTo>
                  <a:pt x="101195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1398516" y="2685043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30" h="3175">
                <a:moveTo>
                  <a:pt x="100183" y="0"/>
                </a:moveTo>
                <a:lnTo>
                  <a:pt x="0" y="0"/>
                </a:lnTo>
                <a:lnTo>
                  <a:pt x="78932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1397504" y="2685043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1011" y="0"/>
                </a:moveTo>
                <a:lnTo>
                  <a:pt x="79944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1397504" y="2688079"/>
            <a:ext cx="80010" cy="2540"/>
          </a:xfrm>
          <a:custGeom>
            <a:avLst/>
            <a:gdLst/>
            <a:ahLst/>
            <a:cxnLst/>
            <a:rect l="l" t="t" r="r" b="b"/>
            <a:pathLst>
              <a:path w="80009" h="2539">
                <a:moveTo>
                  <a:pt x="79944" y="0"/>
                </a:moveTo>
                <a:lnTo>
                  <a:pt x="0" y="0"/>
                </a:lnTo>
                <a:lnTo>
                  <a:pt x="58693" y="2023"/>
                </a:lnTo>
                <a:lnTo>
                  <a:pt x="7994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1396492" y="2688079"/>
            <a:ext cx="60325" cy="2540"/>
          </a:xfrm>
          <a:custGeom>
            <a:avLst/>
            <a:gdLst/>
            <a:ahLst/>
            <a:cxnLst/>
            <a:rect l="l" t="t" r="r" b="b"/>
            <a:pathLst>
              <a:path w="60325" h="2539">
                <a:moveTo>
                  <a:pt x="1011" y="0"/>
                </a:moveTo>
                <a:lnTo>
                  <a:pt x="59705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1395480" y="269162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1396492" y="2690103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59705" y="0"/>
                </a:moveTo>
                <a:lnTo>
                  <a:pt x="0" y="0"/>
                </a:lnTo>
                <a:lnTo>
                  <a:pt x="40478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1395480" y="2690103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09" h="3175">
                <a:moveTo>
                  <a:pt x="1011" y="0"/>
                </a:moveTo>
                <a:lnTo>
                  <a:pt x="41490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1393456" y="2693139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5" h="2539">
                <a:moveTo>
                  <a:pt x="0" y="1011"/>
                </a:moveTo>
                <a:lnTo>
                  <a:pt x="43513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1395480" y="2693139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09" h="2539">
                <a:moveTo>
                  <a:pt x="41490" y="0"/>
                </a:moveTo>
                <a:lnTo>
                  <a:pt x="0" y="0"/>
                </a:lnTo>
                <a:lnTo>
                  <a:pt x="24286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1393456" y="2693139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69" h="2539">
                <a:moveTo>
                  <a:pt x="2023" y="0"/>
                </a:moveTo>
                <a:lnTo>
                  <a:pt x="26310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1391433" y="2695163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1393456" y="2695163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69" h="2539">
                <a:moveTo>
                  <a:pt x="26310" y="0"/>
                </a:moveTo>
                <a:lnTo>
                  <a:pt x="0" y="0"/>
                </a:lnTo>
                <a:lnTo>
                  <a:pt x="12143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1391433" y="2695163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5" h="2539">
                <a:moveTo>
                  <a:pt x="2023" y="0"/>
                </a:moveTo>
                <a:lnTo>
                  <a:pt x="14167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1389409" y="2697187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2023" y="0"/>
                </a:moveTo>
                <a:lnTo>
                  <a:pt x="0" y="2023"/>
                </a:lnTo>
                <a:lnTo>
                  <a:pt x="5059" y="2023"/>
                </a:lnTo>
                <a:lnTo>
                  <a:pt x="2023" y="0"/>
                </a:lnTo>
                <a:close/>
              </a:path>
              <a:path w="16509" h="2539">
                <a:moveTo>
                  <a:pt x="16191" y="0"/>
                </a:moveTo>
                <a:lnTo>
                  <a:pt x="2023" y="0"/>
                </a:lnTo>
                <a:lnTo>
                  <a:pt x="5059" y="2023"/>
                </a:lnTo>
                <a:lnTo>
                  <a:pt x="1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1391433" y="2697187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5" h="2539">
                <a:moveTo>
                  <a:pt x="14167" y="0"/>
                </a:moveTo>
                <a:lnTo>
                  <a:pt x="0" y="0"/>
                </a:lnTo>
                <a:lnTo>
                  <a:pt x="3035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1389409" y="2697187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39">
                <a:moveTo>
                  <a:pt x="2023" y="0"/>
                </a:moveTo>
                <a:lnTo>
                  <a:pt x="5059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1386373" y="269921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69">
                <a:moveTo>
                  <a:pt x="8095" y="0"/>
                </a:moveTo>
                <a:lnTo>
                  <a:pt x="3035" y="0"/>
                </a:lnTo>
                <a:lnTo>
                  <a:pt x="0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1386373" y="269921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011"/>
                </a:moveTo>
                <a:lnTo>
                  <a:pt x="3035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1386373" y="269921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69">
                <a:moveTo>
                  <a:pt x="0" y="1011"/>
                </a:moveTo>
                <a:lnTo>
                  <a:pt x="3035" y="0"/>
                </a:lnTo>
                <a:lnTo>
                  <a:pt x="8095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1386373" y="2685043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4" h="15239">
                <a:moveTo>
                  <a:pt x="0" y="15179"/>
                </a:move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1387064" y="2669434"/>
            <a:ext cx="12065" cy="30480"/>
          </a:xfrm>
          <a:custGeom>
            <a:avLst/>
            <a:gdLst/>
            <a:ahLst/>
            <a:cxnLst/>
            <a:rect l="l" t="t" r="r" b="b"/>
            <a:pathLst>
              <a:path w="12065" h="30480">
                <a:moveTo>
                  <a:pt x="0" y="30206"/>
                </a:moveTo>
                <a:lnTo>
                  <a:pt x="6771" y="28308"/>
                </a:lnTo>
                <a:lnTo>
                  <a:pt x="11452" y="22135"/>
                </a:lnTo>
                <a:lnTo>
                  <a:pt x="11452" y="15103"/>
                </a:lnTo>
                <a:lnTo>
                  <a:pt x="11452" y="8070"/>
                </a:lnTo>
                <a:lnTo>
                  <a:pt x="6771" y="1897"/>
                </a:ln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1386373" y="2669864"/>
            <a:ext cx="112395" cy="15240"/>
          </a:xfrm>
          <a:custGeom>
            <a:avLst/>
            <a:gdLst/>
            <a:ahLst/>
            <a:cxnLst/>
            <a:rect l="l" t="t" r="r" b="b"/>
            <a:pathLst>
              <a:path w="112394" h="15239">
                <a:moveTo>
                  <a:pt x="0" y="0"/>
                </a:moveTo>
                <a:lnTo>
                  <a:pt x="112326" y="1517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3378905" y="4873894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083" y="0"/>
                </a:moveTo>
                <a:lnTo>
                  <a:pt x="0" y="1011"/>
                </a:lnTo>
                <a:lnTo>
                  <a:pt x="4047" y="1011"/>
                </a:lnTo>
                <a:lnTo>
                  <a:pt x="70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3378905" y="4873894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083" y="0"/>
                </a:moveTo>
                <a:lnTo>
                  <a:pt x="4047" y="1011"/>
                </a:lnTo>
                <a:lnTo>
                  <a:pt x="0" y="1011"/>
                </a:lnTo>
                <a:lnTo>
                  <a:pt x="70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3366762" y="487490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3378905" y="4874906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70">
                <a:moveTo>
                  <a:pt x="4047" y="0"/>
                </a:moveTo>
                <a:lnTo>
                  <a:pt x="0" y="0"/>
                </a:lnTo>
                <a:lnTo>
                  <a:pt x="2023" y="1011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3366762" y="4874906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12143" y="0"/>
                </a:moveTo>
                <a:lnTo>
                  <a:pt x="14167" y="1011"/>
                </a:lnTo>
                <a:lnTo>
                  <a:pt x="0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3352594" y="487591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3366762" y="4875918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39">
                <a:moveTo>
                  <a:pt x="14167" y="0"/>
                </a:moveTo>
                <a:lnTo>
                  <a:pt x="0" y="0"/>
                </a:lnTo>
                <a:lnTo>
                  <a:pt x="12143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3352594" y="4875918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39">
                <a:moveTo>
                  <a:pt x="14167" y="0"/>
                </a:moveTo>
                <a:lnTo>
                  <a:pt x="26310" y="2023"/>
                </a:lnTo>
                <a:lnTo>
                  <a:pt x="0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3335391" y="4877942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3352594" y="4877942"/>
            <a:ext cx="26670" cy="3175"/>
          </a:xfrm>
          <a:custGeom>
            <a:avLst/>
            <a:gdLst/>
            <a:ahLst/>
            <a:cxnLst/>
            <a:rect l="l" t="t" r="r" b="b"/>
            <a:pathLst>
              <a:path w="26670" h="3175">
                <a:moveTo>
                  <a:pt x="26310" y="0"/>
                </a:moveTo>
                <a:lnTo>
                  <a:pt x="0" y="0"/>
                </a:lnTo>
                <a:lnTo>
                  <a:pt x="24286" y="3035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3335391" y="4877942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10" h="3175">
                <a:moveTo>
                  <a:pt x="17203" y="0"/>
                </a:moveTo>
                <a:lnTo>
                  <a:pt x="41490" y="3035"/>
                </a:lnTo>
                <a:lnTo>
                  <a:pt x="0" y="3035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3316164" y="488199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3335391" y="4880978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10" h="2539">
                <a:moveTo>
                  <a:pt x="41490" y="0"/>
                </a:moveTo>
                <a:lnTo>
                  <a:pt x="0" y="0"/>
                </a:lnTo>
                <a:lnTo>
                  <a:pt x="40478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3316164" y="4880978"/>
            <a:ext cx="60325" cy="2540"/>
          </a:xfrm>
          <a:custGeom>
            <a:avLst/>
            <a:gdLst/>
            <a:ahLst/>
            <a:cxnLst/>
            <a:rect l="l" t="t" r="r" b="b"/>
            <a:pathLst>
              <a:path w="60325" h="2539">
                <a:moveTo>
                  <a:pt x="19227" y="0"/>
                </a:moveTo>
                <a:lnTo>
                  <a:pt x="59705" y="2023"/>
                </a:lnTo>
                <a:lnTo>
                  <a:pt x="0" y="2023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3295925" y="4889074"/>
            <a:ext cx="80010" cy="0"/>
          </a:xfrm>
          <a:custGeom>
            <a:avLst/>
            <a:gdLst/>
            <a:ahLst/>
            <a:cxnLst/>
            <a:rect l="l" t="t" r="r" b="b"/>
            <a:pathLst>
              <a:path w="80010" h="0">
                <a:moveTo>
                  <a:pt x="0" y="0"/>
                </a:moveTo>
                <a:lnTo>
                  <a:pt x="79944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3316164" y="4883002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59705" y="0"/>
                </a:moveTo>
                <a:lnTo>
                  <a:pt x="0" y="0"/>
                </a:lnTo>
                <a:lnTo>
                  <a:pt x="58693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3295925" y="4883002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20239" y="0"/>
                </a:moveTo>
                <a:lnTo>
                  <a:pt x="78932" y="3035"/>
                </a:lnTo>
                <a:lnTo>
                  <a:pt x="0" y="3035"/>
                </a:lnTo>
                <a:lnTo>
                  <a:pt x="202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3273662" y="488907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3295925" y="4886038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78932" y="0"/>
                </a:moveTo>
                <a:lnTo>
                  <a:pt x="0" y="0"/>
                </a:lnTo>
                <a:lnTo>
                  <a:pt x="78932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3273662" y="4886038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22262" y="0"/>
                </a:moveTo>
                <a:lnTo>
                  <a:pt x="101195" y="3035"/>
                </a:lnTo>
                <a:lnTo>
                  <a:pt x="0" y="3035"/>
                </a:lnTo>
                <a:lnTo>
                  <a:pt x="2226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3273662" y="4889074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101195" y="0"/>
                </a:moveTo>
                <a:lnTo>
                  <a:pt x="0" y="0"/>
                </a:lnTo>
                <a:lnTo>
                  <a:pt x="101195" y="3035"/>
                </a:lnTo>
                <a:lnTo>
                  <a:pt x="1011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3273662" y="4889074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0" y="0"/>
                </a:moveTo>
                <a:lnTo>
                  <a:pt x="101195" y="3035"/>
                </a:lnTo>
                <a:lnTo>
                  <a:pt x="22262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3295925" y="4892109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78932" y="0"/>
                </a:moveTo>
                <a:lnTo>
                  <a:pt x="0" y="0"/>
                </a:lnTo>
                <a:lnTo>
                  <a:pt x="79944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3295925" y="4892109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0" y="0"/>
                </a:moveTo>
                <a:lnTo>
                  <a:pt x="79944" y="3035"/>
                </a:lnTo>
                <a:lnTo>
                  <a:pt x="20239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3316164" y="489615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3316164" y="4895145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60" h="2539">
                <a:moveTo>
                  <a:pt x="59705" y="0"/>
                </a:moveTo>
                <a:lnTo>
                  <a:pt x="0" y="0"/>
                </a:lnTo>
                <a:lnTo>
                  <a:pt x="60717" y="2023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3316164" y="4895145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60" h="2539">
                <a:moveTo>
                  <a:pt x="0" y="0"/>
                </a:moveTo>
                <a:lnTo>
                  <a:pt x="60717" y="2023"/>
                </a:lnTo>
                <a:lnTo>
                  <a:pt x="19227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3335391" y="4897169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3335391" y="4897169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41490" y="0"/>
                </a:moveTo>
                <a:lnTo>
                  <a:pt x="0" y="0"/>
                </a:lnTo>
                <a:lnTo>
                  <a:pt x="43513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3335391" y="4897169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0" y="0"/>
                </a:moveTo>
                <a:lnTo>
                  <a:pt x="43513" y="3035"/>
                </a:lnTo>
                <a:lnTo>
                  <a:pt x="17203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3352594" y="490020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3352594" y="490020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26310" y="0"/>
                </a:moveTo>
                <a:lnTo>
                  <a:pt x="0" y="0"/>
                </a:lnTo>
                <a:lnTo>
                  <a:pt x="28334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3352594" y="490020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14167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3366762" y="490222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3366762" y="490222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4167" y="0"/>
                </a:moveTo>
                <a:lnTo>
                  <a:pt x="0" y="0"/>
                </a:lnTo>
                <a:lnTo>
                  <a:pt x="16191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3366762" y="490222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0"/>
                </a:moveTo>
                <a:lnTo>
                  <a:pt x="16191" y="1011"/>
                </a:lnTo>
                <a:lnTo>
                  <a:pt x="1214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3378905" y="4903241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4047" y="0"/>
                </a:moveTo>
                <a:lnTo>
                  <a:pt x="0" y="0"/>
                </a:lnTo>
                <a:lnTo>
                  <a:pt x="7083" y="1011"/>
                </a:lnTo>
                <a:lnTo>
                  <a:pt x="40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3378905" y="4903241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083" y="1011"/>
                </a:moveTo>
                <a:lnTo>
                  <a:pt x="0" y="0"/>
                </a:lnTo>
                <a:lnTo>
                  <a:pt x="708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3378905" y="4903241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083" y="1011"/>
                </a:moveTo>
                <a:lnTo>
                  <a:pt x="0" y="0"/>
                </a:lnTo>
                <a:lnTo>
                  <a:pt x="4047" y="0"/>
                </a:lnTo>
                <a:lnTo>
                  <a:pt x="708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3273662" y="4873894"/>
            <a:ext cx="112395" cy="30480"/>
          </a:xfrm>
          <a:custGeom>
            <a:avLst/>
            <a:gdLst/>
            <a:ahLst/>
            <a:cxnLst/>
            <a:rect l="l" t="t" r="r" b="b"/>
            <a:pathLst>
              <a:path w="112395" h="30479">
                <a:moveTo>
                  <a:pt x="112326" y="0"/>
                </a:moveTo>
                <a:lnTo>
                  <a:pt x="0" y="15179"/>
                </a:lnTo>
                <a:lnTo>
                  <a:pt x="112326" y="3035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4706585" y="487389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0"/>
                </a:moveTo>
                <a:lnTo>
                  <a:pt x="0" y="1011"/>
                </a:lnTo>
                <a:lnTo>
                  <a:pt x="5059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4711645" y="487389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0" y="1011"/>
                </a:moveTo>
                <a:lnTo>
                  <a:pt x="3035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4706585" y="487389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0"/>
                </a:moveTo>
                <a:lnTo>
                  <a:pt x="5059" y="1011"/>
                </a:lnTo>
                <a:lnTo>
                  <a:pt x="0" y="1011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4695454" y="487490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4706585" y="4874906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59" y="0"/>
                </a:moveTo>
                <a:lnTo>
                  <a:pt x="0" y="0"/>
                </a:lnTo>
                <a:lnTo>
                  <a:pt x="3035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4695454" y="4874906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11131" y="0"/>
                </a:moveTo>
                <a:lnTo>
                  <a:pt x="14167" y="1011"/>
                </a:lnTo>
                <a:lnTo>
                  <a:pt x="0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4681287" y="487591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4695454" y="4875918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39">
                <a:moveTo>
                  <a:pt x="14167" y="0"/>
                </a:moveTo>
                <a:lnTo>
                  <a:pt x="0" y="0"/>
                </a:lnTo>
                <a:lnTo>
                  <a:pt x="11131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4681287" y="4875918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14167" y="0"/>
                </a:moveTo>
                <a:lnTo>
                  <a:pt x="25298" y="2023"/>
                </a:lnTo>
                <a:lnTo>
                  <a:pt x="0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4664083" y="4877942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1517"/>
                </a:moveTo>
                <a:lnTo>
                  <a:pt x="42501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4681287" y="4877942"/>
            <a:ext cx="25400" cy="3175"/>
          </a:xfrm>
          <a:custGeom>
            <a:avLst/>
            <a:gdLst/>
            <a:ahLst/>
            <a:cxnLst/>
            <a:rect l="l" t="t" r="r" b="b"/>
            <a:pathLst>
              <a:path w="25400" h="3175">
                <a:moveTo>
                  <a:pt x="25298" y="0"/>
                </a:moveTo>
                <a:lnTo>
                  <a:pt x="0" y="0"/>
                </a:lnTo>
                <a:lnTo>
                  <a:pt x="24286" y="3035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4664083" y="4877942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10" h="3175">
                <a:moveTo>
                  <a:pt x="17203" y="0"/>
                </a:moveTo>
                <a:lnTo>
                  <a:pt x="41490" y="3035"/>
                </a:lnTo>
                <a:lnTo>
                  <a:pt x="0" y="3035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4644856" y="488199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4664083" y="4880978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10" h="2539">
                <a:moveTo>
                  <a:pt x="41490" y="0"/>
                </a:moveTo>
                <a:lnTo>
                  <a:pt x="0" y="0"/>
                </a:lnTo>
                <a:lnTo>
                  <a:pt x="39466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4644856" y="4880978"/>
            <a:ext cx="59055" cy="2540"/>
          </a:xfrm>
          <a:custGeom>
            <a:avLst/>
            <a:gdLst/>
            <a:ahLst/>
            <a:cxnLst/>
            <a:rect l="l" t="t" r="r" b="b"/>
            <a:pathLst>
              <a:path w="59054" h="2539">
                <a:moveTo>
                  <a:pt x="19227" y="0"/>
                </a:moveTo>
                <a:lnTo>
                  <a:pt x="58693" y="2023"/>
                </a:lnTo>
                <a:lnTo>
                  <a:pt x="0" y="2023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4623605" y="4889074"/>
            <a:ext cx="80010" cy="0"/>
          </a:xfrm>
          <a:custGeom>
            <a:avLst/>
            <a:gdLst/>
            <a:ahLst/>
            <a:cxnLst/>
            <a:rect l="l" t="t" r="r" b="b"/>
            <a:pathLst>
              <a:path w="80010" h="0">
                <a:moveTo>
                  <a:pt x="0" y="0"/>
                </a:moveTo>
                <a:lnTo>
                  <a:pt x="79944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4644856" y="4883002"/>
            <a:ext cx="59055" cy="3175"/>
          </a:xfrm>
          <a:custGeom>
            <a:avLst/>
            <a:gdLst/>
            <a:ahLst/>
            <a:cxnLst/>
            <a:rect l="l" t="t" r="r" b="b"/>
            <a:pathLst>
              <a:path w="59054" h="3175">
                <a:moveTo>
                  <a:pt x="58693" y="0"/>
                </a:moveTo>
                <a:lnTo>
                  <a:pt x="0" y="0"/>
                </a:lnTo>
                <a:lnTo>
                  <a:pt x="57681" y="3035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4623605" y="4883002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21250" y="0"/>
                </a:moveTo>
                <a:lnTo>
                  <a:pt x="78932" y="3035"/>
                </a:lnTo>
                <a:lnTo>
                  <a:pt x="0" y="3035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4602354" y="488907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 h="0">
                <a:moveTo>
                  <a:pt x="0" y="0"/>
                </a:moveTo>
                <a:lnTo>
                  <a:pt x="100183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4623605" y="4886038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78932" y="0"/>
                </a:moveTo>
                <a:lnTo>
                  <a:pt x="0" y="0"/>
                </a:lnTo>
                <a:lnTo>
                  <a:pt x="78932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4602354" y="4886038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21250" y="0"/>
                </a:moveTo>
                <a:lnTo>
                  <a:pt x="100183" y="3035"/>
                </a:lnTo>
                <a:lnTo>
                  <a:pt x="0" y="3035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4602354" y="4889074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100183" y="0"/>
                </a:moveTo>
                <a:lnTo>
                  <a:pt x="0" y="0"/>
                </a:lnTo>
                <a:lnTo>
                  <a:pt x="100183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4602354" y="4889074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0" y="0"/>
                </a:moveTo>
                <a:lnTo>
                  <a:pt x="100183" y="3035"/>
                </a:lnTo>
                <a:lnTo>
                  <a:pt x="2125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4623605" y="4892109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78932" y="0"/>
                </a:moveTo>
                <a:lnTo>
                  <a:pt x="0" y="0"/>
                </a:lnTo>
                <a:lnTo>
                  <a:pt x="79944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4623605" y="4892109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0" y="0"/>
                </a:moveTo>
                <a:lnTo>
                  <a:pt x="79944" y="3035"/>
                </a:lnTo>
                <a:lnTo>
                  <a:pt x="2125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4644856" y="489615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4644856" y="4895145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60" h="2539">
                <a:moveTo>
                  <a:pt x="58693" y="0"/>
                </a:moveTo>
                <a:lnTo>
                  <a:pt x="0" y="0"/>
                </a:lnTo>
                <a:lnTo>
                  <a:pt x="60717" y="2023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4644856" y="4895145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60" h="2539">
                <a:moveTo>
                  <a:pt x="0" y="0"/>
                </a:moveTo>
                <a:lnTo>
                  <a:pt x="60717" y="2023"/>
                </a:lnTo>
                <a:lnTo>
                  <a:pt x="19227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4664083" y="4897169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1517"/>
                </a:moveTo>
                <a:lnTo>
                  <a:pt x="42501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4664083" y="4897169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41490" y="0"/>
                </a:moveTo>
                <a:lnTo>
                  <a:pt x="0" y="0"/>
                </a:lnTo>
                <a:lnTo>
                  <a:pt x="42501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4664083" y="4897169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0"/>
                </a:moveTo>
                <a:lnTo>
                  <a:pt x="42501" y="3035"/>
                </a:lnTo>
                <a:lnTo>
                  <a:pt x="17203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4681287" y="490020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4681287" y="490020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25298" y="0"/>
                </a:moveTo>
                <a:lnTo>
                  <a:pt x="0" y="0"/>
                </a:lnTo>
                <a:lnTo>
                  <a:pt x="28334" y="2023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4681287" y="490020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14167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4695454" y="4902229"/>
            <a:ext cx="19685" cy="2540"/>
          </a:xfrm>
          <a:custGeom>
            <a:avLst/>
            <a:gdLst/>
            <a:ahLst/>
            <a:cxnLst/>
            <a:rect l="l" t="t" r="r" b="b"/>
            <a:pathLst>
              <a:path w="19685" h="2539">
                <a:moveTo>
                  <a:pt x="0" y="0"/>
                </a:moveTo>
                <a:lnTo>
                  <a:pt x="11131" y="1011"/>
                </a:lnTo>
                <a:lnTo>
                  <a:pt x="19227" y="2023"/>
                </a:lnTo>
                <a:lnTo>
                  <a:pt x="16191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4695454" y="490222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0"/>
                </a:moveTo>
                <a:lnTo>
                  <a:pt x="11131" y="1011"/>
                </a:lnTo>
                <a:lnTo>
                  <a:pt x="1619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4706585" y="490324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5059" y="0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4695454" y="490222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4695454" y="490222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0"/>
                </a:moveTo>
                <a:lnTo>
                  <a:pt x="14167" y="0"/>
                </a:lnTo>
                <a:lnTo>
                  <a:pt x="1619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4602354" y="4873894"/>
            <a:ext cx="112395" cy="30480"/>
          </a:xfrm>
          <a:custGeom>
            <a:avLst/>
            <a:gdLst/>
            <a:ahLst/>
            <a:cxnLst/>
            <a:rect l="l" t="t" r="r" b="b"/>
            <a:pathLst>
              <a:path w="112395" h="30479">
                <a:moveTo>
                  <a:pt x="112326" y="0"/>
                </a:moveTo>
                <a:lnTo>
                  <a:pt x="0" y="15179"/>
                </a:lnTo>
                <a:lnTo>
                  <a:pt x="112326" y="3035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6262966" y="487389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0"/>
                </a:moveTo>
                <a:lnTo>
                  <a:pt x="0" y="1011"/>
                </a:lnTo>
                <a:lnTo>
                  <a:pt x="5059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6262966" y="487389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0"/>
                </a:moveTo>
                <a:lnTo>
                  <a:pt x="5059" y="1011"/>
                </a:lnTo>
                <a:lnTo>
                  <a:pt x="0" y="1011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6251835" y="487490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6262966" y="4874906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59" y="0"/>
                </a:moveTo>
                <a:lnTo>
                  <a:pt x="0" y="0"/>
                </a:lnTo>
                <a:lnTo>
                  <a:pt x="2023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6251835" y="4874906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5" h="1270">
                <a:moveTo>
                  <a:pt x="11131" y="0"/>
                </a:moveTo>
                <a:lnTo>
                  <a:pt x="13155" y="1011"/>
                </a:lnTo>
                <a:lnTo>
                  <a:pt x="0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6236656" y="487591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6251835" y="4875918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13155" y="0"/>
                </a:moveTo>
                <a:lnTo>
                  <a:pt x="0" y="0"/>
                </a:lnTo>
                <a:lnTo>
                  <a:pt x="11131" y="2023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6236656" y="4875918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39">
                <a:moveTo>
                  <a:pt x="15179" y="0"/>
                </a:moveTo>
                <a:lnTo>
                  <a:pt x="26310" y="2023"/>
                </a:lnTo>
                <a:lnTo>
                  <a:pt x="0" y="2023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6219452" y="4877942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6236656" y="4877942"/>
            <a:ext cx="26670" cy="3175"/>
          </a:xfrm>
          <a:custGeom>
            <a:avLst/>
            <a:gdLst/>
            <a:ahLst/>
            <a:cxnLst/>
            <a:rect l="l" t="t" r="r" b="b"/>
            <a:pathLst>
              <a:path w="26670" h="3175">
                <a:moveTo>
                  <a:pt x="26310" y="0"/>
                </a:moveTo>
                <a:lnTo>
                  <a:pt x="0" y="0"/>
                </a:lnTo>
                <a:lnTo>
                  <a:pt x="24286" y="3035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6219452" y="4877942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10" h="3175">
                <a:moveTo>
                  <a:pt x="17203" y="0"/>
                </a:moveTo>
                <a:lnTo>
                  <a:pt x="41490" y="3035"/>
                </a:lnTo>
                <a:lnTo>
                  <a:pt x="0" y="3035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6200226" y="488199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6219452" y="4880978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10" h="2539">
                <a:moveTo>
                  <a:pt x="41490" y="0"/>
                </a:moveTo>
                <a:lnTo>
                  <a:pt x="0" y="0"/>
                </a:lnTo>
                <a:lnTo>
                  <a:pt x="40478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6200226" y="4880978"/>
            <a:ext cx="60325" cy="2540"/>
          </a:xfrm>
          <a:custGeom>
            <a:avLst/>
            <a:gdLst/>
            <a:ahLst/>
            <a:cxnLst/>
            <a:rect l="l" t="t" r="r" b="b"/>
            <a:pathLst>
              <a:path w="60325" h="2539">
                <a:moveTo>
                  <a:pt x="19227" y="0"/>
                </a:moveTo>
                <a:lnTo>
                  <a:pt x="59705" y="2023"/>
                </a:lnTo>
                <a:lnTo>
                  <a:pt x="0" y="2023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6179987" y="4889074"/>
            <a:ext cx="80010" cy="0"/>
          </a:xfrm>
          <a:custGeom>
            <a:avLst/>
            <a:gdLst/>
            <a:ahLst/>
            <a:cxnLst/>
            <a:rect l="l" t="t" r="r" b="b"/>
            <a:pathLst>
              <a:path w="80010" h="0">
                <a:moveTo>
                  <a:pt x="0" y="0"/>
                </a:moveTo>
                <a:lnTo>
                  <a:pt x="79944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6200226" y="4883002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59705" y="0"/>
                </a:moveTo>
                <a:lnTo>
                  <a:pt x="0" y="0"/>
                </a:lnTo>
                <a:lnTo>
                  <a:pt x="58693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6179987" y="4883002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20239" y="0"/>
                </a:moveTo>
                <a:lnTo>
                  <a:pt x="78932" y="3035"/>
                </a:lnTo>
                <a:lnTo>
                  <a:pt x="0" y="3035"/>
                </a:lnTo>
                <a:lnTo>
                  <a:pt x="202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6158736" y="488907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 h="0">
                <a:moveTo>
                  <a:pt x="0" y="0"/>
                </a:moveTo>
                <a:lnTo>
                  <a:pt x="100183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6179987" y="4886038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78932" y="0"/>
                </a:moveTo>
                <a:lnTo>
                  <a:pt x="0" y="0"/>
                </a:lnTo>
                <a:lnTo>
                  <a:pt x="78932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6158736" y="4886038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21250" y="0"/>
                </a:moveTo>
                <a:lnTo>
                  <a:pt x="100183" y="3035"/>
                </a:lnTo>
                <a:lnTo>
                  <a:pt x="0" y="3035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6158736" y="4889074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100183" y="0"/>
                </a:moveTo>
                <a:lnTo>
                  <a:pt x="0" y="0"/>
                </a:lnTo>
                <a:lnTo>
                  <a:pt x="100183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6158736" y="4889074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0" y="0"/>
                </a:moveTo>
                <a:lnTo>
                  <a:pt x="100183" y="3035"/>
                </a:lnTo>
                <a:lnTo>
                  <a:pt x="2125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6179987" y="4892109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78932" y="0"/>
                </a:moveTo>
                <a:lnTo>
                  <a:pt x="0" y="0"/>
                </a:lnTo>
                <a:lnTo>
                  <a:pt x="79944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6179987" y="4892109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0" y="0"/>
                </a:moveTo>
                <a:lnTo>
                  <a:pt x="79944" y="3035"/>
                </a:lnTo>
                <a:lnTo>
                  <a:pt x="20239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6200226" y="489615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6200226" y="4895145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60" h="2539">
                <a:moveTo>
                  <a:pt x="59705" y="0"/>
                </a:moveTo>
                <a:lnTo>
                  <a:pt x="0" y="0"/>
                </a:lnTo>
                <a:lnTo>
                  <a:pt x="60717" y="2023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6200226" y="4895145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60" h="2539">
                <a:moveTo>
                  <a:pt x="0" y="0"/>
                </a:moveTo>
                <a:lnTo>
                  <a:pt x="60717" y="2023"/>
                </a:lnTo>
                <a:lnTo>
                  <a:pt x="19227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6219452" y="4897169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6219452" y="4897169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41490" y="0"/>
                </a:moveTo>
                <a:lnTo>
                  <a:pt x="0" y="0"/>
                </a:lnTo>
                <a:lnTo>
                  <a:pt x="43513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6219452" y="4897169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0" y="0"/>
                </a:moveTo>
                <a:lnTo>
                  <a:pt x="43513" y="3035"/>
                </a:lnTo>
                <a:lnTo>
                  <a:pt x="17203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6236656" y="490020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6236656" y="490020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26310" y="0"/>
                </a:moveTo>
                <a:lnTo>
                  <a:pt x="0" y="0"/>
                </a:lnTo>
                <a:lnTo>
                  <a:pt x="28334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6236656" y="490020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15179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6251835" y="4902229"/>
            <a:ext cx="19685" cy="2540"/>
          </a:xfrm>
          <a:custGeom>
            <a:avLst/>
            <a:gdLst/>
            <a:ahLst/>
            <a:cxnLst/>
            <a:rect l="l" t="t" r="r" b="b"/>
            <a:pathLst>
              <a:path w="19685" h="2539">
                <a:moveTo>
                  <a:pt x="0" y="0"/>
                </a:moveTo>
                <a:lnTo>
                  <a:pt x="11131" y="1011"/>
                </a:lnTo>
                <a:lnTo>
                  <a:pt x="19227" y="2023"/>
                </a:lnTo>
                <a:lnTo>
                  <a:pt x="16191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6251835" y="490222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0"/>
                </a:moveTo>
                <a:lnTo>
                  <a:pt x="11131" y="1011"/>
                </a:lnTo>
                <a:lnTo>
                  <a:pt x="1619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6262966" y="490324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5059" y="0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6251835" y="490222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6251835" y="490222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0"/>
                </a:moveTo>
                <a:lnTo>
                  <a:pt x="13155" y="0"/>
                </a:lnTo>
                <a:lnTo>
                  <a:pt x="1619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6158736" y="4873894"/>
            <a:ext cx="112395" cy="30480"/>
          </a:xfrm>
          <a:custGeom>
            <a:avLst/>
            <a:gdLst/>
            <a:ahLst/>
            <a:cxnLst/>
            <a:rect l="l" t="t" r="r" b="b"/>
            <a:pathLst>
              <a:path w="112395" h="30479">
                <a:moveTo>
                  <a:pt x="112326" y="0"/>
                </a:moveTo>
                <a:lnTo>
                  <a:pt x="0" y="15179"/>
                </a:lnTo>
                <a:lnTo>
                  <a:pt x="112326" y="3035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7482368" y="4873894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083" y="0"/>
                </a:moveTo>
                <a:lnTo>
                  <a:pt x="0" y="1011"/>
                </a:lnTo>
                <a:lnTo>
                  <a:pt x="4047" y="1011"/>
                </a:lnTo>
                <a:lnTo>
                  <a:pt x="70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7482368" y="4873894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083" y="0"/>
                </a:moveTo>
                <a:lnTo>
                  <a:pt x="4047" y="1011"/>
                </a:lnTo>
                <a:lnTo>
                  <a:pt x="0" y="1011"/>
                </a:lnTo>
                <a:lnTo>
                  <a:pt x="70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7470224" y="4874906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7482368" y="4874906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70">
                <a:moveTo>
                  <a:pt x="4047" y="0"/>
                </a:moveTo>
                <a:lnTo>
                  <a:pt x="0" y="0"/>
                </a:lnTo>
                <a:lnTo>
                  <a:pt x="2023" y="1011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7470224" y="4874906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12143" y="0"/>
                </a:moveTo>
                <a:lnTo>
                  <a:pt x="14167" y="1011"/>
                </a:lnTo>
                <a:lnTo>
                  <a:pt x="0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7456058" y="487591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7470224" y="4875918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39">
                <a:moveTo>
                  <a:pt x="14167" y="0"/>
                </a:moveTo>
                <a:lnTo>
                  <a:pt x="0" y="0"/>
                </a:lnTo>
                <a:lnTo>
                  <a:pt x="12143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7456058" y="4875918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39">
                <a:moveTo>
                  <a:pt x="14167" y="0"/>
                </a:moveTo>
                <a:lnTo>
                  <a:pt x="26310" y="2023"/>
                </a:lnTo>
                <a:lnTo>
                  <a:pt x="0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7438854" y="4877942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7456058" y="4877942"/>
            <a:ext cx="26670" cy="3175"/>
          </a:xfrm>
          <a:custGeom>
            <a:avLst/>
            <a:gdLst/>
            <a:ahLst/>
            <a:cxnLst/>
            <a:rect l="l" t="t" r="r" b="b"/>
            <a:pathLst>
              <a:path w="26670" h="3175">
                <a:moveTo>
                  <a:pt x="26310" y="0"/>
                </a:moveTo>
                <a:lnTo>
                  <a:pt x="0" y="0"/>
                </a:lnTo>
                <a:lnTo>
                  <a:pt x="24286" y="3035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7438854" y="4877942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09" h="3175">
                <a:moveTo>
                  <a:pt x="17203" y="0"/>
                </a:moveTo>
                <a:lnTo>
                  <a:pt x="41490" y="3035"/>
                </a:lnTo>
                <a:lnTo>
                  <a:pt x="0" y="3035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7419627" y="488199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7438854" y="4880978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09" h="2539">
                <a:moveTo>
                  <a:pt x="41490" y="0"/>
                </a:moveTo>
                <a:lnTo>
                  <a:pt x="0" y="0"/>
                </a:lnTo>
                <a:lnTo>
                  <a:pt x="40478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7419627" y="4880978"/>
            <a:ext cx="60325" cy="2540"/>
          </a:xfrm>
          <a:custGeom>
            <a:avLst/>
            <a:gdLst/>
            <a:ahLst/>
            <a:cxnLst/>
            <a:rect l="l" t="t" r="r" b="b"/>
            <a:pathLst>
              <a:path w="60325" h="2539">
                <a:moveTo>
                  <a:pt x="19227" y="0"/>
                </a:moveTo>
                <a:lnTo>
                  <a:pt x="59705" y="2023"/>
                </a:lnTo>
                <a:lnTo>
                  <a:pt x="0" y="2023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7399388" y="4889074"/>
            <a:ext cx="80010" cy="0"/>
          </a:xfrm>
          <a:custGeom>
            <a:avLst/>
            <a:gdLst/>
            <a:ahLst/>
            <a:cxnLst/>
            <a:rect l="l" t="t" r="r" b="b"/>
            <a:pathLst>
              <a:path w="80009" h="0">
                <a:moveTo>
                  <a:pt x="0" y="0"/>
                </a:moveTo>
                <a:lnTo>
                  <a:pt x="79944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7419627" y="4883002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59705" y="0"/>
                </a:moveTo>
                <a:lnTo>
                  <a:pt x="0" y="0"/>
                </a:lnTo>
                <a:lnTo>
                  <a:pt x="58693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7399388" y="4883002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20239" y="0"/>
                </a:moveTo>
                <a:lnTo>
                  <a:pt x="78932" y="3035"/>
                </a:lnTo>
                <a:lnTo>
                  <a:pt x="0" y="3035"/>
                </a:lnTo>
                <a:lnTo>
                  <a:pt x="202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7377125" y="488907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7399388" y="4886038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78932" y="0"/>
                </a:moveTo>
                <a:lnTo>
                  <a:pt x="0" y="0"/>
                </a:lnTo>
                <a:lnTo>
                  <a:pt x="78932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7377125" y="4886038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22262" y="0"/>
                </a:moveTo>
                <a:lnTo>
                  <a:pt x="101195" y="3035"/>
                </a:lnTo>
                <a:lnTo>
                  <a:pt x="0" y="3035"/>
                </a:lnTo>
                <a:lnTo>
                  <a:pt x="2226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7377125" y="4889074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101195" y="0"/>
                </a:moveTo>
                <a:lnTo>
                  <a:pt x="0" y="0"/>
                </a:lnTo>
                <a:lnTo>
                  <a:pt x="101195" y="3035"/>
                </a:lnTo>
                <a:lnTo>
                  <a:pt x="1011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7377125" y="4889074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0" y="0"/>
                </a:moveTo>
                <a:lnTo>
                  <a:pt x="101195" y="3035"/>
                </a:lnTo>
                <a:lnTo>
                  <a:pt x="22262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7399388" y="4892109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78932" y="0"/>
                </a:moveTo>
                <a:lnTo>
                  <a:pt x="0" y="0"/>
                </a:lnTo>
                <a:lnTo>
                  <a:pt x="79944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7399388" y="4892109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0" y="0"/>
                </a:moveTo>
                <a:lnTo>
                  <a:pt x="79944" y="3035"/>
                </a:lnTo>
                <a:lnTo>
                  <a:pt x="20239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7419627" y="489615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7419627" y="4895145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59705" y="0"/>
                </a:moveTo>
                <a:lnTo>
                  <a:pt x="0" y="0"/>
                </a:lnTo>
                <a:lnTo>
                  <a:pt x="60717" y="2023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7419627" y="4895145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0" y="0"/>
                </a:moveTo>
                <a:lnTo>
                  <a:pt x="60717" y="2023"/>
                </a:lnTo>
                <a:lnTo>
                  <a:pt x="19227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7438854" y="4897169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7438854" y="4897169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41490" y="0"/>
                </a:moveTo>
                <a:lnTo>
                  <a:pt x="0" y="0"/>
                </a:lnTo>
                <a:lnTo>
                  <a:pt x="43513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7438854" y="4897169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0" y="0"/>
                </a:moveTo>
                <a:lnTo>
                  <a:pt x="43513" y="3035"/>
                </a:lnTo>
                <a:lnTo>
                  <a:pt x="17203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7456058" y="490020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7456058" y="490020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26310" y="0"/>
                </a:moveTo>
                <a:lnTo>
                  <a:pt x="0" y="0"/>
                </a:lnTo>
                <a:lnTo>
                  <a:pt x="28334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7456058" y="490020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14167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7470224" y="4902229"/>
            <a:ext cx="19685" cy="2540"/>
          </a:xfrm>
          <a:custGeom>
            <a:avLst/>
            <a:gdLst/>
            <a:ahLst/>
            <a:cxnLst/>
            <a:rect l="l" t="t" r="r" b="b"/>
            <a:pathLst>
              <a:path w="19684" h="2539">
                <a:moveTo>
                  <a:pt x="0" y="0"/>
                </a:moveTo>
                <a:lnTo>
                  <a:pt x="12143" y="1011"/>
                </a:lnTo>
                <a:lnTo>
                  <a:pt x="19227" y="2023"/>
                </a:lnTo>
                <a:lnTo>
                  <a:pt x="16191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7470224" y="490222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0"/>
                </a:moveTo>
                <a:lnTo>
                  <a:pt x="12143" y="1011"/>
                </a:lnTo>
                <a:lnTo>
                  <a:pt x="1619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7482368" y="4903241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0"/>
                </a:moveTo>
                <a:lnTo>
                  <a:pt x="4047" y="0"/>
                </a:lnTo>
                <a:lnTo>
                  <a:pt x="708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7470224" y="490222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7470224" y="490222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0"/>
                </a:moveTo>
                <a:lnTo>
                  <a:pt x="14167" y="0"/>
                </a:lnTo>
                <a:lnTo>
                  <a:pt x="1619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7377125" y="4873894"/>
            <a:ext cx="112395" cy="30480"/>
          </a:xfrm>
          <a:custGeom>
            <a:avLst/>
            <a:gdLst/>
            <a:ahLst/>
            <a:cxnLst/>
            <a:rect l="l" t="t" r="r" b="b"/>
            <a:pathLst>
              <a:path w="112395" h="30479">
                <a:moveTo>
                  <a:pt x="112326" y="0"/>
                </a:moveTo>
                <a:lnTo>
                  <a:pt x="0" y="15179"/>
                </a:lnTo>
                <a:lnTo>
                  <a:pt x="112326" y="3035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8364790" y="593846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0"/>
                </a:moveTo>
                <a:lnTo>
                  <a:pt x="0" y="1011"/>
                </a:lnTo>
                <a:lnTo>
                  <a:pt x="5059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8369849" y="593846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0" y="1011"/>
                </a:moveTo>
                <a:lnTo>
                  <a:pt x="3035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8364790" y="593846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0"/>
                </a:moveTo>
                <a:lnTo>
                  <a:pt x="5059" y="1011"/>
                </a:lnTo>
                <a:lnTo>
                  <a:pt x="0" y="1011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8353658" y="5939479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11131" y="0"/>
                </a:moveTo>
                <a:lnTo>
                  <a:pt x="0" y="2023"/>
                </a:lnTo>
                <a:lnTo>
                  <a:pt x="14167" y="2023"/>
                </a:lnTo>
                <a:lnTo>
                  <a:pt x="11131" y="0"/>
                </a:lnTo>
                <a:close/>
              </a:path>
              <a:path w="16509" h="2539">
                <a:moveTo>
                  <a:pt x="16191" y="0"/>
                </a:moveTo>
                <a:lnTo>
                  <a:pt x="11131" y="0"/>
                </a:lnTo>
                <a:lnTo>
                  <a:pt x="14167" y="2023"/>
                </a:lnTo>
                <a:lnTo>
                  <a:pt x="1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8364790" y="593947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59" y="0"/>
                </a:moveTo>
                <a:lnTo>
                  <a:pt x="0" y="0"/>
                </a:lnTo>
                <a:lnTo>
                  <a:pt x="3035" y="2023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8353658" y="5939479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39">
                <a:moveTo>
                  <a:pt x="11131" y="0"/>
                </a:moveTo>
                <a:lnTo>
                  <a:pt x="14167" y="2023"/>
                </a:lnTo>
                <a:lnTo>
                  <a:pt x="0" y="2023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8339490" y="5941503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8353658" y="5941503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39">
                <a:moveTo>
                  <a:pt x="14167" y="0"/>
                </a:moveTo>
                <a:lnTo>
                  <a:pt x="0" y="0"/>
                </a:lnTo>
                <a:lnTo>
                  <a:pt x="12143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8339490" y="5941503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39">
                <a:moveTo>
                  <a:pt x="14167" y="0"/>
                </a:moveTo>
                <a:lnTo>
                  <a:pt x="26310" y="2023"/>
                </a:lnTo>
                <a:lnTo>
                  <a:pt x="0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8322288" y="5943527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5" h="2539">
                <a:moveTo>
                  <a:pt x="0" y="1011"/>
                </a:moveTo>
                <a:lnTo>
                  <a:pt x="43513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8339490" y="5943527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39">
                <a:moveTo>
                  <a:pt x="26310" y="0"/>
                </a:moveTo>
                <a:lnTo>
                  <a:pt x="0" y="0"/>
                </a:lnTo>
                <a:lnTo>
                  <a:pt x="24286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8322288" y="5943527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09" h="2539">
                <a:moveTo>
                  <a:pt x="17203" y="0"/>
                </a:moveTo>
                <a:lnTo>
                  <a:pt x="41490" y="2023"/>
                </a:lnTo>
                <a:lnTo>
                  <a:pt x="0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8303060" y="594706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8322288" y="5945551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09" h="3175">
                <a:moveTo>
                  <a:pt x="41490" y="0"/>
                </a:moveTo>
                <a:lnTo>
                  <a:pt x="0" y="0"/>
                </a:lnTo>
                <a:lnTo>
                  <a:pt x="40478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8303060" y="5945551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19227" y="0"/>
                </a:moveTo>
                <a:lnTo>
                  <a:pt x="59705" y="3035"/>
                </a:lnTo>
                <a:lnTo>
                  <a:pt x="0" y="3035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8282822" y="5954152"/>
            <a:ext cx="80010" cy="0"/>
          </a:xfrm>
          <a:custGeom>
            <a:avLst/>
            <a:gdLst/>
            <a:ahLst/>
            <a:cxnLst/>
            <a:rect l="l" t="t" r="r" b="b"/>
            <a:pathLst>
              <a:path w="80009" h="0">
                <a:moveTo>
                  <a:pt x="0" y="0"/>
                </a:moveTo>
                <a:lnTo>
                  <a:pt x="79944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8303060" y="5948586"/>
            <a:ext cx="60325" cy="2540"/>
          </a:xfrm>
          <a:custGeom>
            <a:avLst/>
            <a:gdLst/>
            <a:ahLst/>
            <a:cxnLst/>
            <a:rect l="l" t="t" r="r" b="b"/>
            <a:pathLst>
              <a:path w="60325" h="2539">
                <a:moveTo>
                  <a:pt x="59705" y="0"/>
                </a:moveTo>
                <a:lnTo>
                  <a:pt x="0" y="0"/>
                </a:lnTo>
                <a:lnTo>
                  <a:pt x="58693" y="2023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8282822" y="5948586"/>
            <a:ext cx="79375" cy="2540"/>
          </a:xfrm>
          <a:custGeom>
            <a:avLst/>
            <a:gdLst/>
            <a:ahLst/>
            <a:cxnLst/>
            <a:rect l="l" t="t" r="r" b="b"/>
            <a:pathLst>
              <a:path w="79375" h="2539">
                <a:moveTo>
                  <a:pt x="20239" y="0"/>
                </a:moveTo>
                <a:lnTo>
                  <a:pt x="78932" y="2023"/>
                </a:lnTo>
                <a:lnTo>
                  <a:pt x="0" y="2023"/>
                </a:lnTo>
                <a:lnTo>
                  <a:pt x="202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8260559" y="5953646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8282822" y="5950610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78932" y="0"/>
                </a:moveTo>
                <a:lnTo>
                  <a:pt x="0" y="0"/>
                </a:lnTo>
                <a:lnTo>
                  <a:pt x="78932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8260559" y="5950610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22262" y="0"/>
                </a:moveTo>
                <a:lnTo>
                  <a:pt x="101195" y="3035"/>
                </a:lnTo>
                <a:lnTo>
                  <a:pt x="0" y="3035"/>
                </a:lnTo>
                <a:lnTo>
                  <a:pt x="2226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8260559" y="5953646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101195" y="0"/>
                </a:moveTo>
                <a:lnTo>
                  <a:pt x="0" y="0"/>
                </a:lnTo>
                <a:lnTo>
                  <a:pt x="101195" y="3035"/>
                </a:lnTo>
                <a:lnTo>
                  <a:pt x="1011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8260559" y="5953646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0" y="0"/>
                </a:moveTo>
                <a:lnTo>
                  <a:pt x="101195" y="3035"/>
                </a:lnTo>
                <a:lnTo>
                  <a:pt x="22262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8282822" y="5956682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78932" y="0"/>
                </a:moveTo>
                <a:lnTo>
                  <a:pt x="0" y="0"/>
                </a:lnTo>
                <a:lnTo>
                  <a:pt x="79944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8282822" y="5956682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0" y="0"/>
                </a:moveTo>
                <a:lnTo>
                  <a:pt x="79944" y="3035"/>
                </a:lnTo>
                <a:lnTo>
                  <a:pt x="20239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8303060" y="5961236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8303060" y="5959718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59" h="3175">
                <a:moveTo>
                  <a:pt x="59705" y="0"/>
                </a:moveTo>
                <a:lnTo>
                  <a:pt x="0" y="0"/>
                </a:lnTo>
                <a:lnTo>
                  <a:pt x="60717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8303060" y="5959718"/>
            <a:ext cx="60960" cy="3175"/>
          </a:xfrm>
          <a:custGeom>
            <a:avLst/>
            <a:gdLst/>
            <a:ahLst/>
            <a:cxnLst/>
            <a:rect l="l" t="t" r="r" b="b"/>
            <a:pathLst>
              <a:path w="60959" h="3175">
                <a:moveTo>
                  <a:pt x="0" y="0"/>
                </a:moveTo>
                <a:lnTo>
                  <a:pt x="60717" y="3035"/>
                </a:lnTo>
                <a:lnTo>
                  <a:pt x="19227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8322288" y="5962754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5" h="2539">
                <a:moveTo>
                  <a:pt x="0" y="1011"/>
                </a:moveTo>
                <a:lnTo>
                  <a:pt x="43513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8322288" y="5962754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5" h="2539">
                <a:moveTo>
                  <a:pt x="41490" y="0"/>
                </a:moveTo>
                <a:lnTo>
                  <a:pt x="0" y="0"/>
                </a:lnTo>
                <a:lnTo>
                  <a:pt x="43513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8322288" y="5962754"/>
            <a:ext cx="43815" cy="2540"/>
          </a:xfrm>
          <a:custGeom>
            <a:avLst/>
            <a:gdLst/>
            <a:ahLst/>
            <a:cxnLst/>
            <a:rect l="l" t="t" r="r" b="b"/>
            <a:pathLst>
              <a:path w="43815" h="2539">
                <a:moveTo>
                  <a:pt x="0" y="0"/>
                </a:moveTo>
                <a:lnTo>
                  <a:pt x="43513" y="2023"/>
                </a:lnTo>
                <a:lnTo>
                  <a:pt x="17203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8339490" y="596477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8339490" y="596477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26310" y="0"/>
                </a:moveTo>
                <a:lnTo>
                  <a:pt x="0" y="0"/>
                </a:lnTo>
                <a:lnTo>
                  <a:pt x="28334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8339490" y="596477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14167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8353658" y="5966802"/>
            <a:ext cx="19685" cy="3175"/>
          </a:xfrm>
          <a:custGeom>
            <a:avLst/>
            <a:gdLst/>
            <a:ahLst/>
            <a:cxnLst/>
            <a:rect l="l" t="t" r="r" b="b"/>
            <a:pathLst>
              <a:path w="19684" h="3175">
                <a:moveTo>
                  <a:pt x="0" y="0"/>
                </a:moveTo>
                <a:lnTo>
                  <a:pt x="11131" y="2023"/>
                </a:lnTo>
                <a:lnTo>
                  <a:pt x="19227" y="3035"/>
                </a:lnTo>
                <a:lnTo>
                  <a:pt x="16191" y="20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8353658" y="5966802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0" y="0"/>
                </a:moveTo>
                <a:lnTo>
                  <a:pt x="11131" y="2023"/>
                </a:lnTo>
                <a:lnTo>
                  <a:pt x="1619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8364790" y="596882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5059" y="0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8353658" y="5966802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14167" y="0"/>
                </a:moveTo>
                <a:lnTo>
                  <a:pt x="0" y="0"/>
                </a:lnTo>
                <a:lnTo>
                  <a:pt x="16191" y="2023"/>
                </a:lnTo>
                <a:lnTo>
                  <a:pt x="141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8353658" y="5966802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0" y="0"/>
                </a:moveTo>
                <a:lnTo>
                  <a:pt x="14167" y="0"/>
                </a:lnTo>
                <a:lnTo>
                  <a:pt x="1619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8260559" y="5938467"/>
            <a:ext cx="112395" cy="31750"/>
          </a:xfrm>
          <a:custGeom>
            <a:avLst/>
            <a:gdLst/>
            <a:ahLst/>
            <a:cxnLst/>
            <a:rect l="l" t="t" r="r" b="b"/>
            <a:pathLst>
              <a:path w="112395" h="31750">
                <a:moveTo>
                  <a:pt x="112326" y="0"/>
                </a:moveTo>
                <a:lnTo>
                  <a:pt x="0" y="15179"/>
                </a:lnTo>
                <a:lnTo>
                  <a:pt x="112326" y="3137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7216225" y="5989065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083" y="0"/>
                </a:moveTo>
                <a:lnTo>
                  <a:pt x="0" y="1011"/>
                </a:lnTo>
                <a:lnTo>
                  <a:pt x="4047" y="1011"/>
                </a:lnTo>
                <a:lnTo>
                  <a:pt x="70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7220273" y="598906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0" y="1011"/>
                </a:moveTo>
                <a:lnTo>
                  <a:pt x="3035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7216225" y="5989065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083" y="0"/>
                </a:moveTo>
                <a:lnTo>
                  <a:pt x="4047" y="1011"/>
                </a:lnTo>
                <a:lnTo>
                  <a:pt x="0" y="1011"/>
                </a:lnTo>
                <a:lnTo>
                  <a:pt x="70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7204081" y="5990077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7216225" y="5990077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70">
                <a:moveTo>
                  <a:pt x="4047" y="0"/>
                </a:moveTo>
                <a:lnTo>
                  <a:pt x="0" y="0"/>
                </a:lnTo>
                <a:lnTo>
                  <a:pt x="2023" y="1011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7204081" y="5990077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12143" y="0"/>
                </a:moveTo>
                <a:lnTo>
                  <a:pt x="14167" y="1011"/>
                </a:lnTo>
                <a:lnTo>
                  <a:pt x="0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7189914" y="599108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7204081" y="5991088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39">
                <a:moveTo>
                  <a:pt x="14167" y="0"/>
                </a:moveTo>
                <a:lnTo>
                  <a:pt x="0" y="0"/>
                </a:lnTo>
                <a:lnTo>
                  <a:pt x="12143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7189914" y="5991088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39">
                <a:moveTo>
                  <a:pt x="14167" y="0"/>
                </a:moveTo>
                <a:lnTo>
                  <a:pt x="26310" y="2023"/>
                </a:lnTo>
                <a:lnTo>
                  <a:pt x="0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7172711" y="5993112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7189914" y="5993112"/>
            <a:ext cx="26670" cy="3175"/>
          </a:xfrm>
          <a:custGeom>
            <a:avLst/>
            <a:gdLst/>
            <a:ahLst/>
            <a:cxnLst/>
            <a:rect l="l" t="t" r="r" b="b"/>
            <a:pathLst>
              <a:path w="26670" h="3175">
                <a:moveTo>
                  <a:pt x="26310" y="0"/>
                </a:moveTo>
                <a:lnTo>
                  <a:pt x="0" y="0"/>
                </a:lnTo>
                <a:lnTo>
                  <a:pt x="24286" y="3035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7172711" y="5993112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09" h="3175">
                <a:moveTo>
                  <a:pt x="17203" y="0"/>
                </a:moveTo>
                <a:lnTo>
                  <a:pt x="41490" y="3035"/>
                </a:lnTo>
                <a:lnTo>
                  <a:pt x="0" y="3035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7153484" y="5997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7172711" y="5996148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09" h="2539">
                <a:moveTo>
                  <a:pt x="41490" y="0"/>
                </a:moveTo>
                <a:lnTo>
                  <a:pt x="0" y="0"/>
                </a:lnTo>
                <a:lnTo>
                  <a:pt x="40478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7153484" y="5996148"/>
            <a:ext cx="60325" cy="2540"/>
          </a:xfrm>
          <a:custGeom>
            <a:avLst/>
            <a:gdLst/>
            <a:ahLst/>
            <a:cxnLst/>
            <a:rect l="l" t="t" r="r" b="b"/>
            <a:pathLst>
              <a:path w="60325" h="2539">
                <a:moveTo>
                  <a:pt x="19227" y="0"/>
                </a:moveTo>
                <a:lnTo>
                  <a:pt x="59705" y="2023"/>
                </a:lnTo>
                <a:lnTo>
                  <a:pt x="0" y="2023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7133245" y="6004244"/>
            <a:ext cx="80010" cy="0"/>
          </a:xfrm>
          <a:custGeom>
            <a:avLst/>
            <a:gdLst/>
            <a:ahLst/>
            <a:cxnLst/>
            <a:rect l="l" t="t" r="r" b="b"/>
            <a:pathLst>
              <a:path w="80009" h="0">
                <a:moveTo>
                  <a:pt x="0" y="0"/>
                </a:moveTo>
                <a:lnTo>
                  <a:pt x="79944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7153484" y="5998172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59705" y="0"/>
                </a:moveTo>
                <a:lnTo>
                  <a:pt x="0" y="0"/>
                </a:lnTo>
                <a:lnTo>
                  <a:pt x="58693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7133245" y="5998172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20239" y="0"/>
                </a:moveTo>
                <a:lnTo>
                  <a:pt x="78932" y="3035"/>
                </a:lnTo>
                <a:lnTo>
                  <a:pt x="0" y="3035"/>
                </a:lnTo>
                <a:lnTo>
                  <a:pt x="202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7110982" y="600424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7133245" y="6001208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78932" y="0"/>
                </a:moveTo>
                <a:lnTo>
                  <a:pt x="0" y="0"/>
                </a:lnTo>
                <a:lnTo>
                  <a:pt x="78932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7110982" y="6001208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22262" y="0"/>
                </a:moveTo>
                <a:lnTo>
                  <a:pt x="101195" y="3035"/>
                </a:lnTo>
                <a:lnTo>
                  <a:pt x="0" y="3035"/>
                </a:lnTo>
                <a:lnTo>
                  <a:pt x="2226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7110982" y="6004244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101195" y="0"/>
                </a:moveTo>
                <a:lnTo>
                  <a:pt x="0" y="0"/>
                </a:lnTo>
                <a:lnTo>
                  <a:pt x="101195" y="3035"/>
                </a:lnTo>
                <a:lnTo>
                  <a:pt x="1011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7110982" y="6004244"/>
            <a:ext cx="101600" cy="3175"/>
          </a:xfrm>
          <a:custGeom>
            <a:avLst/>
            <a:gdLst/>
            <a:ahLst/>
            <a:cxnLst/>
            <a:rect l="l" t="t" r="r" b="b"/>
            <a:pathLst>
              <a:path w="101600" h="3175">
                <a:moveTo>
                  <a:pt x="0" y="0"/>
                </a:moveTo>
                <a:lnTo>
                  <a:pt x="101195" y="3035"/>
                </a:lnTo>
                <a:lnTo>
                  <a:pt x="22262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7133245" y="6007280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78932" y="0"/>
                </a:moveTo>
                <a:lnTo>
                  <a:pt x="0" y="0"/>
                </a:lnTo>
                <a:lnTo>
                  <a:pt x="79944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7133245" y="6007280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09" h="3175">
                <a:moveTo>
                  <a:pt x="0" y="0"/>
                </a:moveTo>
                <a:lnTo>
                  <a:pt x="79944" y="3035"/>
                </a:lnTo>
                <a:lnTo>
                  <a:pt x="20239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7153484" y="601132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7153484" y="6010316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59705" y="0"/>
                </a:moveTo>
                <a:lnTo>
                  <a:pt x="0" y="0"/>
                </a:lnTo>
                <a:lnTo>
                  <a:pt x="60717" y="2023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7153484" y="6010316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59" h="2539">
                <a:moveTo>
                  <a:pt x="0" y="0"/>
                </a:moveTo>
                <a:lnTo>
                  <a:pt x="60717" y="2023"/>
                </a:lnTo>
                <a:lnTo>
                  <a:pt x="19227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7172711" y="6012339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7172711" y="6012339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41490" y="0"/>
                </a:moveTo>
                <a:lnTo>
                  <a:pt x="0" y="0"/>
                </a:lnTo>
                <a:lnTo>
                  <a:pt x="43513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7172711" y="6012339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5" h="3175">
                <a:moveTo>
                  <a:pt x="0" y="0"/>
                </a:moveTo>
                <a:lnTo>
                  <a:pt x="43513" y="3035"/>
                </a:lnTo>
                <a:lnTo>
                  <a:pt x="17203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7189914" y="601537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7189914" y="601537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26310" y="0"/>
                </a:moveTo>
                <a:lnTo>
                  <a:pt x="0" y="0"/>
                </a:lnTo>
                <a:lnTo>
                  <a:pt x="28334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7189914" y="601537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14167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7204081" y="6017399"/>
            <a:ext cx="19685" cy="2540"/>
          </a:xfrm>
          <a:custGeom>
            <a:avLst/>
            <a:gdLst/>
            <a:ahLst/>
            <a:cxnLst/>
            <a:rect l="l" t="t" r="r" b="b"/>
            <a:pathLst>
              <a:path w="19684" h="2539">
                <a:moveTo>
                  <a:pt x="0" y="0"/>
                </a:moveTo>
                <a:lnTo>
                  <a:pt x="12143" y="1011"/>
                </a:lnTo>
                <a:lnTo>
                  <a:pt x="19227" y="2023"/>
                </a:lnTo>
                <a:lnTo>
                  <a:pt x="16191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7204081" y="601739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0"/>
                </a:moveTo>
                <a:lnTo>
                  <a:pt x="12143" y="1011"/>
                </a:lnTo>
                <a:lnTo>
                  <a:pt x="1619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7216225" y="6018411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0"/>
                </a:moveTo>
                <a:lnTo>
                  <a:pt x="4047" y="0"/>
                </a:lnTo>
                <a:lnTo>
                  <a:pt x="708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7204081" y="601739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7204081" y="601739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0"/>
                </a:moveTo>
                <a:lnTo>
                  <a:pt x="14167" y="0"/>
                </a:lnTo>
                <a:lnTo>
                  <a:pt x="1619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7110982" y="5989065"/>
            <a:ext cx="112395" cy="30480"/>
          </a:xfrm>
          <a:custGeom>
            <a:avLst/>
            <a:gdLst/>
            <a:ahLst/>
            <a:cxnLst/>
            <a:rect l="l" t="t" r="r" b="b"/>
            <a:pathLst>
              <a:path w="112395" h="30479">
                <a:moveTo>
                  <a:pt x="112326" y="0"/>
                </a:moveTo>
                <a:lnTo>
                  <a:pt x="0" y="15179"/>
                </a:lnTo>
                <a:lnTo>
                  <a:pt x="112326" y="3035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5954321" y="598906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0"/>
                </a:moveTo>
                <a:lnTo>
                  <a:pt x="0" y="1011"/>
                </a:lnTo>
                <a:lnTo>
                  <a:pt x="5059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5959381" y="598906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0" y="1011"/>
                </a:moveTo>
                <a:lnTo>
                  <a:pt x="3035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5954321" y="598906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0"/>
                </a:moveTo>
                <a:lnTo>
                  <a:pt x="5059" y="1011"/>
                </a:lnTo>
                <a:lnTo>
                  <a:pt x="0" y="1011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5943190" y="5990077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5954321" y="5990077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59" y="0"/>
                </a:moveTo>
                <a:lnTo>
                  <a:pt x="0" y="0"/>
                </a:lnTo>
                <a:lnTo>
                  <a:pt x="2023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5943190" y="5990077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5" h="1270">
                <a:moveTo>
                  <a:pt x="11131" y="0"/>
                </a:moveTo>
                <a:lnTo>
                  <a:pt x="13155" y="1011"/>
                </a:lnTo>
                <a:lnTo>
                  <a:pt x="0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5929022" y="5991088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39">
                <a:moveTo>
                  <a:pt x="0" y="1011"/>
                </a:moveTo>
                <a:lnTo>
                  <a:pt x="27322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5943190" y="5991088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13155" y="0"/>
                </a:moveTo>
                <a:lnTo>
                  <a:pt x="0" y="0"/>
                </a:lnTo>
                <a:lnTo>
                  <a:pt x="11131" y="2023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5929022" y="5991088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14167" y="0"/>
                </a:moveTo>
                <a:lnTo>
                  <a:pt x="25298" y="2023"/>
                </a:lnTo>
                <a:lnTo>
                  <a:pt x="0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5911819" y="5993112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1517"/>
                </a:moveTo>
                <a:lnTo>
                  <a:pt x="42501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5929022" y="5993112"/>
            <a:ext cx="25400" cy="3175"/>
          </a:xfrm>
          <a:custGeom>
            <a:avLst/>
            <a:gdLst/>
            <a:ahLst/>
            <a:cxnLst/>
            <a:rect l="l" t="t" r="r" b="b"/>
            <a:pathLst>
              <a:path w="25400" h="3175">
                <a:moveTo>
                  <a:pt x="25298" y="0"/>
                </a:moveTo>
                <a:lnTo>
                  <a:pt x="0" y="0"/>
                </a:lnTo>
                <a:lnTo>
                  <a:pt x="24286" y="3035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5911819" y="5993112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10" h="3175">
                <a:moveTo>
                  <a:pt x="17203" y="0"/>
                </a:moveTo>
                <a:lnTo>
                  <a:pt x="41490" y="3035"/>
                </a:lnTo>
                <a:lnTo>
                  <a:pt x="0" y="3035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5892592" y="5997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5911819" y="5996148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10" h="2539">
                <a:moveTo>
                  <a:pt x="41490" y="0"/>
                </a:moveTo>
                <a:lnTo>
                  <a:pt x="0" y="0"/>
                </a:lnTo>
                <a:lnTo>
                  <a:pt x="39466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5892592" y="5996148"/>
            <a:ext cx="59055" cy="2540"/>
          </a:xfrm>
          <a:custGeom>
            <a:avLst/>
            <a:gdLst/>
            <a:ahLst/>
            <a:cxnLst/>
            <a:rect l="l" t="t" r="r" b="b"/>
            <a:pathLst>
              <a:path w="59054" h="2539">
                <a:moveTo>
                  <a:pt x="19227" y="0"/>
                </a:moveTo>
                <a:lnTo>
                  <a:pt x="58693" y="2023"/>
                </a:lnTo>
                <a:lnTo>
                  <a:pt x="0" y="2023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5871342" y="6004244"/>
            <a:ext cx="80010" cy="0"/>
          </a:xfrm>
          <a:custGeom>
            <a:avLst/>
            <a:gdLst/>
            <a:ahLst/>
            <a:cxnLst/>
            <a:rect l="l" t="t" r="r" b="b"/>
            <a:pathLst>
              <a:path w="80010" h="0">
                <a:moveTo>
                  <a:pt x="0" y="0"/>
                </a:moveTo>
                <a:lnTo>
                  <a:pt x="79944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5892592" y="5998172"/>
            <a:ext cx="59055" cy="3175"/>
          </a:xfrm>
          <a:custGeom>
            <a:avLst/>
            <a:gdLst/>
            <a:ahLst/>
            <a:cxnLst/>
            <a:rect l="l" t="t" r="r" b="b"/>
            <a:pathLst>
              <a:path w="59054" h="3175">
                <a:moveTo>
                  <a:pt x="58693" y="0"/>
                </a:moveTo>
                <a:lnTo>
                  <a:pt x="0" y="0"/>
                </a:lnTo>
                <a:lnTo>
                  <a:pt x="57681" y="3035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5871342" y="5998172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21250" y="0"/>
                </a:moveTo>
                <a:lnTo>
                  <a:pt x="78932" y="3035"/>
                </a:lnTo>
                <a:lnTo>
                  <a:pt x="0" y="3035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5850090" y="600424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 h="0">
                <a:moveTo>
                  <a:pt x="0" y="0"/>
                </a:moveTo>
                <a:lnTo>
                  <a:pt x="100183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5871342" y="6001208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78932" y="0"/>
                </a:moveTo>
                <a:lnTo>
                  <a:pt x="0" y="0"/>
                </a:lnTo>
                <a:lnTo>
                  <a:pt x="78932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5850090" y="6001208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21250" y="0"/>
                </a:moveTo>
                <a:lnTo>
                  <a:pt x="100183" y="3035"/>
                </a:lnTo>
                <a:lnTo>
                  <a:pt x="0" y="3035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5850090" y="6004244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100183" y="0"/>
                </a:moveTo>
                <a:lnTo>
                  <a:pt x="0" y="0"/>
                </a:lnTo>
                <a:lnTo>
                  <a:pt x="100183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5850090" y="6004244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0" y="0"/>
                </a:moveTo>
                <a:lnTo>
                  <a:pt x="100183" y="3035"/>
                </a:lnTo>
                <a:lnTo>
                  <a:pt x="2125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5871342" y="6007280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78932" y="0"/>
                </a:moveTo>
                <a:lnTo>
                  <a:pt x="0" y="0"/>
                </a:lnTo>
                <a:lnTo>
                  <a:pt x="79944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5871342" y="6007280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0" y="0"/>
                </a:moveTo>
                <a:lnTo>
                  <a:pt x="79944" y="3035"/>
                </a:lnTo>
                <a:lnTo>
                  <a:pt x="2125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5892592" y="601132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5892592" y="6010316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60" h="2539">
                <a:moveTo>
                  <a:pt x="58693" y="0"/>
                </a:moveTo>
                <a:lnTo>
                  <a:pt x="0" y="0"/>
                </a:lnTo>
                <a:lnTo>
                  <a:pt x="60717" y="2023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5892592" y="6010316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60" h="2539">
                <a:moveTo>
                  <a:pt x="0" y="0"/>
                </a:moveTo>
                <a:lnTo>
                  <a:pt x="60717" y="2023"/>
                </a:lnTo>
                <a:lnTo>
                  <a:pt x="19227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5911819" y="6012339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1517"/>
                </a:moveTo>
                <a:lnTo>
                  <a:pt x="42501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5911819" y="6012339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41490" y="0"/>
                </a:moveTo>
                <a:lnTo>
                  <a:pt x="0" y="0"/>
                </a:lnTo>
                <a:lnTo>
                  <a:pt x="42501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5911819" y="6012339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0"/>
                </a:moveTo>
                <a:lnTo>
                  <a:pt x="42501" y="3035"/>
                </a:lnTo>
                <a:lnTo>
                  <a:pt x="17203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5929022" y="6015375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39">
                <a:moveTo>
                  <a:pt x="0" y="1011"/>
                </a:moveTo>
                <a:lnTo>
                  <a:pt x="27322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5929022" y="6015375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39">
                <a:moveTo>
                  <a:pt x="25298" y="0"/>
                </a:moveTo>
                <a:lnTo>
                  <a:pt x="0" y="0"/>
                </a:lnTo>
                <a:lnTo>
                  <a:pt x="27322" y="2023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5929022" y="6015375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39">
                <a:moveTo>
                  <a:pt x="0" y="0"/>
                </a:moveTo>
                <a:lnTo>
                  <a:pt x="27322" y="2023"/>
                </a:lnTo>
                <a:lnTo>
                  <a:pt x="14167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5943190" y="6017399"/>
            <a:ext cx="19685" cy="2540"/>
          </a:xfrm>
          <a:custGeom>
            <a:avLst/>
            <a:gdLst/>
            <a:ahLst/>
            <a:cxnLst/>
            <a:rect l="l" t="t" r="r" b="b"/>
            <a:pathLst>
              <a:path w="19685" h="2539">
                <a:moveTo>
                  <a:pt x="0" y="0"/>
                </a:moveTo>
                <a:lnTo>
                  <a:pt x="11131" y="1011"/>
                </a:lnTo>
                <a:lnTo>
                  <a:pt x="19227" y="2023"/>
                </a:lnTo>
                <a:lnTo>
                  <a:pt x="16191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5943190" y="601739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0"/>
                </a:moveTo>
                <a:lnTo>
                  <a:pt x="11131" y="1011"/>
                </a:lnTo>
                <a:lnTo>
                  <a:pt x="1619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5954321" y="601841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5059" y="0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5943190" y="601739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5943190" y="601739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0"/>
                </a:moveTo>
                <a:lnTo>
                  <a:pt x="13155" y="0"/>
                </a:lnTo>
                <a:lnTo>
                  <a:pt x="1619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5850090" y="5989065"/>
            <a:ext cx="112395" cy="30480"/>
          </a:xfrm>
          <a:custGeom>
            <a:avLst/>
            <a:gdLst/>
            <a:ahLst/>
            <a:cxnLst/>
            <a:rect l="l" t="t" r="r" b="b"/>
            <a:pathLst>
              <a:path w="112395" h="30479">
                <a:moveTo>
                  <a:pt x="112326" y="0"/>
                </a:moveTo>
                <a:lnTo>
                  <a:pt x="0" y="15179"/>
                </a:lnTo>
                <a:lnTo>
                  <a:pt x="112326" y="3035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4810816" y="5989065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083" y="0"/>
                </a:moveTo>
                <a:lnTo>
                  <a:pt x="0" y="1011"/>
                </a:lnTo>
                <a:lnTo>
                  <a:pt x="5059" y="1011"/>
                </a:lnTo>
                <a:lnTo>
                  <a:pt x="70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4815876" y="5989065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011"/>
                </a:moveTo>
                <a:lnTo>
                  <a:pt x="2023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4810816" y="5989065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083" y="0"/>
                </a:moveTo>
                <a:lnTo>
                  <a:pt x="5059" y="1011"/>
                </a:lnTo>
                <a:lnTo>
                  <a:pt x="0" y="1011"/>
                </a:lnTo>
                <a:lnTo>
                  <a:pt x="70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4799685" y="5990077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4810816" y="5990077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59" y="0"/>
                </a:moveTo>
                <a:lnTo>
                  <a:pt x="0" y="0"/>
                </a:lnTo>
                <a:lnTo>
                  <a:pt x="2023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4799685" y="5990077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5" h="1270">
                <a:moveTo>
                  <a:pt x="11131" y="0"/>
                </a:moveTo>
                <a:lnTo>
                  <a:pt x="13155" y="1011"/>
                </a:lnTo>
                <a:lnTo>
                  <a:pt x="0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4784506" y="599108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4799685" y="5991088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13155" y="0"/>
                </a:moveTo>
                <a:lnTo>
                  <a:pt x="0" y="0"/>
                </a:lnTo>
                <a:lnTo>
                  <a:pt x="11131" y="2023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4784506" y="5991088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39">
                <a:moveTo>
                  <a:pt x="15179" y="0"/>
                </a:moveTo>
                <a:lnTo>
                  <a:pt x="26310" y="2023"/>
                </a:lnTo>
                <a:lnTo>
                  <a:pt x="0" y="2023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4767302" y="5993112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4784506" y="5993112"/>
            <a:ext cx="26670" cy="3175"/>
          </a:xfrm>
          <a:custGeom>
            <a:avLst/>
            <a:gdLst/>
            <a:ahLst/>
            <a:cxnLst/>
            <a:rect l="l" t="t" r="r" b="b"/>
            <a:pathLst>
              <a:path w="26670" h="3175">
                <a:moveTo>
                  <a:pt x="26310" y="0"/>
                </a:moveTo>
                <a:lnTo>
                  <a:pt x="0" y="0"/>
                </a:lnTo>
                <a:lnTo>
                  <a:pt x="24286" y="3035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4767302" y="5993112"/>
            <a:ext cx="41910" cy="3175"/>
          </a:xfrm>
          <a:custGeom>
            <a:avLst/>
            <a:gdLst/>
            <a:ahLst/>
            <a:cxnLst/>
            <a:rect l="l" t="t" r="r" b="b"/>
            <a:pathLst>
              <a:path w="41910" h="3175">
                <a:moveTo>
                  <a:pt x="17203" y="0"/>
                </a:moveTo>
                <a:lnTo>
                  <a:pt x="41490" y="3035"/>
                </a:lnTo>
                <a:lnTo>
                  <a:pt x="0" y="3035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4748075" y="599716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4767302" y="5996148"/>
            <a:ext cx="41910" cy="2540"/>
          </a:xfrm>
          <a:custGeom>
            <a:avLst/>
            <a:gdLst/>
            <a:ahLst/>
            <a:cxnLst/>
            <a:rect l="l" t="t" r="r" b="b"/>
            <a:pathLst>
              <a:path w="41910" h="2539">
                <a:moveTo>
                  <a:pt x="41490" y="0"/>
                </a:moveTo>
                <a:lnTo>
                  <a:pt x="0" y="0"/>
                </a:lnTo>
                <a:lnTo>
                  <a:pt x="40478" y="2023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4748075" y="5996148"/>
            <a:ext cx="60325" cy="2540"/>
          </a:xfrm>
          <a:custGeom>
            <a:avLst/>
            <a:gdLst/>
            <a:ahLst/>
            <a:cxnLst/>
            <a:rect l="l" t="t" r="r" b="b"/>
            <a:pathLst>
              <a:path w="60325" h="2539">
                <a:moveTo>
                  <a:pt x="19227" y="0"/>
                </a:moveTo>
                <a:lnTo>
                  <a:pt x="59705" y="2023"/>
                </a:lnTo>
                <a:lnTo>
                  <a:pt x="0" y="2023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4727836" y="6004244"/>
            <a:ext cx="80010" cy="0"/>
          </a:xfrm>
          <a:custGeom>
            <a:avLst/>
            <a:gdLst/>
            <a:ahLst/>
            <a:cxnLst/>
            <a:rect l="l" t="t" r="r" b="b"/>
            <a:pathLst>
              <a:path w="80010" h="0">
                <a:moveTo>
                  <a:pt x="0" y="0"/>
                </a:moveTo>
                <a:lnTo>
                  <a:pt x="79944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4748075" y="5998172"/>
            <a:ext cx="60325" cy="3175"/>
          </a:xfrm>
          <a:custGeom>
            <a:avLst/>
            <a:gdLst/>
            <a:ahLst/>
            <a:cxnLst/>
            <a:rect l="l" t="t" r="r" b="b"/>
            <a:pathLst>
              <a:path w="60325" h="3175">
                <a:moveTo>
                  <a:pt x="59705" y="0"/>
                </a:moveTo>
                <a:lnTo>
                  <a:pt x="0" y="0"/>
                </a:lnTo>
                <a:lnTo>
                  <a:pt x="58693" y="3035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4727836" y="5998172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20239" y="0"/>
                </a:moveTo>
                <a:lnTo>
                  <a:pt x="78932" y="3035"/>
                </a:lnTo>
                <a:lnTo>
                  <a:pt x="0" y="3035"/>
                </a:lnTo>
                <a:lnTo>
                  <a:pt x="202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4706585" y="600424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 h="0">
                <a:moveTo>
                  <a:pt x="0" y="0"/>
                </a:moveTo>
                <a:lnTo>
                  <a:pt x="100183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4727836" y="6001208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78932" y="0"/>
                </a:moveTo>
                <a:lnTo>
                  <a:pt x="0" y="0"/>
                </a:lnTo>
                <a:lnTo>
                  <a:pt x="78932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4706585" y="6001208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21250" y="0"/>
                </a:moveTo>
                <a:lnTo>
                  <a:pt x="100183" y="3035"/>
                </a:lnTo>
                <a:lnTo>
                  <a:pt x="0" y="3035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4706585" y="6004244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100183" y="0"/>
                </a:moveTo>
                <a:lnTo>
                  <a:pt x="0" y="0"/>
                </a:lnTo>
                <a:lnTo>
                  <a:pt x="100183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4706585" y="6004244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0" y="0"/>
                </a:moveTo>
                <a:lnTo>
                  <a:pt x="100183" y="3035"/>
                </a:lnTo>
                <a:lnTo>
                  <a:pt x="2125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4727836" y="6007280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78932" y="0"/>
                </a:moveTo>
                <a:lnTo>
                  <a:pt x="0" y="0"/>
                </a:lnTo>
                <a:lnTo>
                  <a:pt x="79944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4727836" y="6007280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0" y="0"/>
                </a:moveTo>
                <a:lnTo>
                  <a:pt x="79944" y="3035"/>
                </a:lnTo>
                <a:lnTo>
                  <a:pt x="20239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4748075" y="601132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4748075" y="6010316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60" h="2539">
                <a:moveTo>
                  <a:pt x="59705" y="0"/>
                </a:moveTo>
                <a:lnTo>
                  <a:pt x="0" y="0"/>
                </a:lnTo>
                <a:lnTo>
                  <a:pt x="60717" y="2023"/>
                </a:lnTo>
                <a:lnTo>
                  <a:pt x="5970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4748075" y="6010316"/>
            <a:ext cx="60960" cy="2540"/>
          </a:xfrm>
          <a:custGeom>
            <a:avLst/>
            <a:gdLst/>
            <a:ahLst/>
            <a:cxnLst/>
            <a:rect l="l" t="t" r="r" b="b"/>
            <a:pathLst>
              <a:path w="60960" h="2539">
                <a:moveTo>
                  <a:pt x="0" y="0"/>
                </a:moveTo>
                <a:lnTo>
                  <a:pt x="60717" y="2023"/>
                </a:lnTo>
                <a:lnTo>
                  <a:pt x="19227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4767302" y="6012339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0" y="1517"/>
                </a:moveTo>
                <a:lnTo>
                  <a:pt x="43513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4767302" y="6012339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41490" y="0"/>
                </a:moveTo>
                <a:lnTo>
                  <a:pt x="0" y="0"/>
                </a:lnTo>
                <a:lnTo>
                  <a:pt x="43513" y="3035"/>
                </a:lnTo>
                <a:lnTo>
                  <a:pt x="4149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4767302" y="6012339"/>
            <a:ext cx="43815" cy="3175"/>
          </a:xfrm>
          <a:custGeom>
            <a:avLst/>
            <a:gdLst/>
            <a:ahLst/>
            <a:cxnLst/>
            <a:rect l="l" t="t" r="r" b="b"/>
            <a:pathLst>
              <a:path w="43814" h="3175">
                <a:moveTo>
                  <a:pt x="0" y="0"/>
                </a:moveTo>
                <a:lnTo>
                  <a:pt x="43513" y="3035"/>
                </a:lnTo>
                <a:lnTo>
                  <a:pt x="17203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4784506" y="601537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1011"/>
                </a:moveTo>
                <a:lnTo>
                  <a:pt x="28334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4784506" y="601537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26310" y="0"/>
                </a:moveTo>
                <a:lnTo>
                  <a:pt x="0" y="0"/>
                </a:lnTo>
                <a:lnTo>
                  <a:pt x="28334" y="2023"/>
                </a:lnTo>
                <a:lnTo>
                  <a:pt x="2631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4784506" y="601537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  <a:lnTo>
                  <a:pt x="15179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4799685" y="6017399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4" h="2539">
                <a:moveTo>
                  <a:pt x="0" y="0"/>
                </a:moveTo>
                <a:lnTo>
                  <a:pt x="11131" y="1011"/>
                </a:lnTo>
                <a:lnTo>
                  <a:pt x="18215" y="2023"/>
                </a:lnTo>
                <a:lnTo>
                  <a:pt x="16191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4799685" y="601739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0"/>
                </a:moveTo>
                <a:lnTo>
                  <a:pt x="11131" y="1011"/>
                </a:lnTo>
                <a:lnTo>
                  <a:pt x="1619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4810816" y="6018411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0"/>
                </a:moveTo>
                <a:lnTo>
                  <a:pt x="5059" y="0"/>
                </a:lnTo>
                <a:lnTo>
                  <a:pt x="708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4799685" y="601739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4799685" y="601739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0"/>
                </a:moveTo>
                <a:lnTo>
                  <a:pt x="13155" y="0"/>
                </a:lnTo>
                <a:lnTo>
                  <a:pt x="1619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4706585" y="5989065"/>
            <a:ext cx="111760" cy="30480"/>
          </a:xfrm>
          <a:custGeom>
            <a:avLst/>
            <a:gdLst/>
            <a:ahLst/>
            <a:cxnLst/>
            <a:rect l="l" t="t" r="r" b="b"/>
            <a:pathLst>
              <a:path w="111760" h="30479">
                <a:moveTo>
                  <a:pt x="111314" y="0"/>
                </a:moveTo>
                <a:lnTo>
                  <a:pt x="0" y="15179"/>
                </a:lnTo>
                <a:lnTo>
                  <a:pt x="111314" y="3035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3555997" y="598906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0"/>
                </a:moveTo>
                <a:lnTo>
                  <a:pt x="0" y="1011"/>
                </a:lnTo>
                <a:lnTo>
                  <a:pt x="5059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3561057" y="598906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0" y="1011"/>
                </a:moveTo>
                <a:lnTo>
                  <a:pt x="3035" y="0"/>
                </a:lnTo>
                <a:lnTo>
                  <a:pt x="0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3555997" y="598906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0"/>
                </a:moveTo>
                <a:lnTo>
                  <a:pt x="5059" y="1011"/>
                </a:lnTo>
                <a:lnTo>
                  <a:pt x="0" y="1011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3544865" y="5990077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3555997" y="5990077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59" y="0"/>
                </a:moveTo>
                <a:lnTo>
                  <a:pt x="0" y="0"/>
                </a:lnTo>
                <a:lnTo>
                  <a:pt x="2023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3544865" y="5990077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5" h="1270">
                <a:moveTo>
                  <a:pt x="11131" y="0"/>
                </a:moveTo>
                <a:lnTo>
                  <a:pt x="13155" y="1011"/>
                </a:lnTo>
                <a:lnTo>
                  <a:pt x="0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3530698" y="5991088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39">
                <a:moveTo>
                  <a:pt x="0" y="1011"/>
                </a:moveTo>
                <a:lnTo>
                  <a:pt x="27322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3544865" y="5991088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5" h="2539">
                <a:moveTo>
                  <a:pt x="13155" y="0"/>
                </a:moveTo>
                <a:lnTo>
                  <a:pt x="0" y="0"/>
                </a:lnTo>
                <a:lnTo>
                  <a:pt x="11131" y="2023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3530698" y="5991088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14167" y="0"/>
                </a:moveTo>
                <a:lnTo>
                  <a:pt x="25298" y="2023"/>
                </a:lnTo>
                <a:lnTo>
                  <a:pt x="0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3513495" y="5993112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1517"/>
                </a:moveTo>
                <a:lnTo>
                  <a:pt x="42501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3530698" y="5993112"/>
            <a:ext cx="25400" cy="3175"/>
          </a:xfrm>
          <a:custGeom>
            <a:avLst/>
            <a:gdLst/>
            <a:ahLst/>
            <a:cxnLst/>
            <a:rect l="l" t="t" r="r" b="b"/>
            <a:pathLst>
              <a:path w="25400" h="3175">
                <a:moveTo>
                  <a:pt x="25298" y="0"/>
                </a:moveTo>
                <a:lnTo>
                  <a:pt x="0" y="0"/>
                </a:lnTo>
                <a:lnTo>
                  <a:pt x="23274" y="3035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3513495" y="5993112"/>
            <a:ext cx="40640" cy="3175"/>
          </a:xfrm>
          <a:custGeom>
            <a:avLst/>
            <a:gdLst/>
            <a:ahLst/>
            <a:cxnLst/>
            <a:rect l="l" t="t" r="r" b="b"/>
            <a:pathLst>
              <a:path w="40639" h="3175">
                <a:moveTo>
                  <a:pt x="17203" y="0"/>
                </a:moveTo>
                <a:lnTo>
                  <a:pt x="40478" y="3035"/>
                </a:lnTo>
                <a:lnTo>
                  <a:pt x="0" y="3035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3494268" y="599716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3513495" y="5996148"/>
            <a:ext cx="40640" cy="2540"/>
          </a:xfrm>
          <a:custGeom>
            <a:avLst/>
            <a:gdLst/>
            <a:ahLst/>
            <a:cxnLst/>
            <a:rect l="l" t="t" r="r" b="b"/>
            <a:pathLst>
              <a:path w="40639" h="2539">
                <a:moveTo>
                  <a:pt x="40478" y="0"/>
                </a:moveTo>
                <a:lnTo>
                  <a:pt x="0" y="0"/>
                </a:lnTo>
                <a:lnTo>
                  <a:pt x="39466" y="2023"/>
                </a:lnTo>
                <a:lnTo>
                  <a:pt x="4047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3494268" y="5996148"/>
            <a:ext cx="59055" cy="2540"/>
          </a:xfrm>
          <a:custGeom>
            <a:avLst/>
            <a:gdLst/>
            <a:ahLst/>
            <a:cxnLst/>
            <a:rect l="l" t="t" r="r" b="b"/>
            <a:pathLst>
              <a:path w="59054" h="2539">
                <a:moveTo>
                  <a:pt x="19227" y="0"/>
                </a:moveTo>
                <a:lnTo>
                  <a:pt x="58693" y="2023"/>
                </a:lnTo>
                <a:lnTo>
                  <a:pt x="0" y="2023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3473017" y="6004244"/>
            <a:ext cx="80010" cy="0"/>
          </a:xfrm>
          <a:custGeom>
            <a:avLst/>
            <a:gdLst/>
            <a:ahLst/>
            <a:cxnLst/>
            <a:rect l="l" t="t" r="r" b="b"/>
            <a:pathLst>
              <a:path w="80010" h="0">
                <a:moveTo>
                  <a:pt x="0" y="0"/>
                </a:moveTo>
                <a:lnTo>
                  <a:pt x="79944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3494268" y="5998172"/>
            <a:ext cx="59055" cy="3175"/>
          </a:xfrm>
          <a:custGeom>
            <a:avLst/>
            <a:gdLst/>
            <a:ahLst/>
            <a:cxnLst/>
            <a:rect l="l" t="t" r="r" b="b"/>
            <a:pathLst>
              <a:path w="59054" h="3175">
                <a:moveTo>
                  <a:pt x="58693" y="0"/>
                </a:moveTo>
                <a:lnTo>
                  <a:pt x="0" y="0"/>
                </a:lnTo>
                <a:lnTo>
                  <a:pt x="57681" y="3035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3473017" y="5998172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21250" y="0"/>
                </a:moveTo>
                <a:lnTo>
                  <a:pt x="78932" y="3035"/>
                </a:lnTo>
                <a:lnTo>
                  <a:pt x="0" y="3035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3451766" y="6004244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 h="0">
                <a:moveTo>
                  <a:pt x="0" y="0"/>
                </a:moveTo>
                <a:lnTo>
                  <a:pt x="100183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3473017" y="6001208"/>
            <a:ext cx="79375" cy="3175"/>
          </a:xfrm>
          <a:custGeom>
            <a:avLst/>
            <a:gdLst/>
            <a:ahLst/>
            <a:cxnLst/>
            <a:rect l="l" t="t" r="r" b="b"/>
            <a:pathLst>
              <a:path w="79375" h="3175">
                <a:moveTo>
                  <a:pt x="78932" y="0"/>
                </a:moveTo>
                <a:lnTo>
                  <a:pt x="0" y="0"/>
                </a:lnTo>
                <a:lnTo>
                  <a:pt x="78932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3451766" y="6001208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21250" y="0"/>
                </a:moveTo>
                <a:lnTo>
                  <a:pt x="100183" y="3035"/>
                </a:lnTo>
                <a:lnTo>
                  <a:pt x="0" y="3035"/>
                </a:lnTo>
                <a:lnTo>
                  <a:pt x="2125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3451766" y="6004244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100183" y="0"/>
                </a:moveTo>
                <a:lnTo>
                  <a:pt x="0" y="0"/>
                </a:lnTo>
                <a:lnTo>
                  <a:pt x="100183" y="3035"/>
                </a:lnTo>
                <a:lnTo>
                  <a:pt x="1001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3451766" y="6004244"/>
            <a:ext cx="100330" cy="3175"/>
          </a:xfrm>
          <a:custGeom>
            <a:avLst/>
            <a:gdLst/>
            <a:ahLst/>
            <a:cxnLst/>
            <a:rect l="l" t="t" r="r" b="b"/>
            <a:pathLst>
              <a:path w="100329" h="3175">
                <a:moveTo>
                  <a:pt x="0" y="0"/>
                </a:moveTo>
                <a:lnTo>
                  <a:pt x="100183" y="3035"/>
                </a:lnTo>
                <a:lnTo>
                  <a:pt x="2125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3473017" y="6007280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78932" y="0"/>
                </a:moveTo>
                <a:lnTo>
                  <a:pt x="0" y="0"/>
                </a:lnTo>
                <a:lnTo>
                  <a:pt x="79944" y="3035"/>
                </a:lnTo>
                <a:lnTo>
                  <a:pt x="789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3473017" y="6007280"/>
            <a:ext cx="80010" cy="3175"/>
          </a:xfrm>
          <a:custGeom>
            <a:avLst/>
            <a:gdLst/>
            <a:ahLst/>
            <a:cxnLst/>
            <a:rect l="l" t="t" r="r" b="b"/>
            <a:pathLst>
              <a:path w="80010" h="3175">
                <a:moveTo>
                  <a:pt x="0" y="0"/>
                </a:moveTo>
                <a:lnTo>
                  <a:pt x="79944" y="3035"/>
                </a:lnTo>
                <a:lnTo>
                  <a:pt x="21250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3494268" y="60113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3494268" y="6010316"/>
            <a:ext cx="60325" cy="2540"/>
          </a:xfrm>
          <a:custGeom>
            <a:avLst/>
            <a:gdLst/>
            <a:ahLst/>
            <a:cxnLst/>
            <a:rect l="l" t="t" r="r" b="b"/>
            <a:pathLst>
              <a:path w="60325" h="2539">
                <a:moveTo>
                  <a:pt x="58693" y="0"/>
                </a:moveTo>
                <a:lnTo>
                  <a:pt x="0" y="0"/>
                </a:lnTo>
                <a:lnTo>
                  <a:pt x="59705" y="2023"/>
                </a:lnTo>
                <a:lnTo>
                  <a:pt x="586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3494268" y="6010316"/>
            <a:ext cx="60325" cy="2540"/>
          </a:xfrm>
          <a:custGeom>
            <a:avLst/>
            <a:gdLst/>
            <a:ahLst/>
            <a:cxnLst/>
            <a:rect l="l" t="t" r="r" b="b"/>
            <a:pathLst>
              <a:path w="60325" h="2539">
                <a:moveTo>
                  <a:pt x="0" y="0"/>
                </a:moveTo>
                <a:lnTo>
                  <a:pt x="59705" y="2023"/>
                </a:lnTo>
                <a:lnTo>
                  <a:pt x="19227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3513495" y="6012339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1517"/>
                </a:moveTo>
                <a:lnTo>
                  <a:pt x="42501" y="1517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3513495" y="6012339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40478" y="0"/>
                </a:moveTo>
                <a:lnTo>
                  <a:pt x="0" y="0"/>
                </a:lnTo>
                <a:lnTo>
                  <a:pt x="42501" y="3035"/>
                </a:lnTo>
                <a:lnTo>
                  <a:pt x="4047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3513495" y="6012339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5" h="3175">
                <a:moveTo>
                  <a:pt x="0" y="0"/>
                </a:moveTo>
                <a:lnTo>
                  <a:pt x="42501" y="3035"/>
                </a:lnTo>
                <a:lnTo>
                  <a:pt x="17203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3530698" y="6015375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39">
                <a:moveTo>
                  <a:pt x="0" y="1011"/>
                </a:moveTo>
                <a:lnTo>
                  <a:pt x="27322" y="1011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3530698" y="6015375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39">
                <a:moveTo>
                  <a:pt x="25298" y="0"/>
                </a:moveTo>
                <a:lnTo>
                  <a:pt x="0" y="0"/>
                </a:lnTo>
                <a:lnTo>
                  <a:pt x="27322" y="2023"/>
                </a:lnTo>
                <a:lnTo>
                  <a:pt x="2529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3530698" y="6015375"/>
            <a:ext cx="27940" cy="2540"/>
          </a:xfrm>
          <a:custGeom>
            <a:avLst/>
            <a:gdLst/>
            <a:ahLst/>
            <a:cxnLst/>
            <a:rect l="l" t="t" r="r" b="b"/>
            <a:pathLst>
              <a:path w="27939" h="2539">
                <a:moveTo>
                  <a:pt x="0" y="0"/>
                </a:moveTo>
                <a:lnTo>
                  <a:pt x="27322" y="2023"/>
                </a:lnTo>
                <a:lnTo>
                  <a:pt x="14167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3544865" y="601739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3544865" y="601739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13155" y="0"/>
                </a:moveTo>
                <a:lnTo>
                  <a:pt x="0" y="0"/>
                </a:lnTo>
                <a:lnTo>
                  <a:pt x="16191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3544865" y="601739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0"/>
                </a:moveTo>
                <a:lnTo>
                  <a:pt x="16191" y="1011"/>
                </a:lnTo>
                <a:lnTo>
                  <a:pt x="1113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3555997" y="601841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5059" y="0"/>
                </a:moveTo>
                <a:lnTo>
                  <a:pt x="0" y="0"/>
                </a:lnTo>
                <a:lnTo>
                  <a:pt x="8095" y="1011"/>
                </a:lnTo>
                <a:lnTo>
                  <a:pt x="50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3555997" y="601841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1011"/>
                </a:moveTo>
                <a:lnTo>
                  <a:pt x="0" y="0"/>
                </a:lnTo>
                <a:lnTo>
                  <a:pt x="8095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3555997" y="601841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1011"/>
                </a:moveTo>
                <a:lnTo>
                  <a:pt x="0" y="0"/>
                </a:lnTo>
                <a:lnTo>
                  <a:pt x="5059" y="0"/>
                </a:lnTo>
                <a:lnTo>
                  <a:pt x="8095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3451766" y="5989065"/>
            <a:ext cx="112395" cy="30480"/>
          </a:xfrm>
          <a:custGeom>
            <a:avLst/>
            <a:gdLst/>
            <a:ahLst/>
            <a:cxnLst/>
            <a:rect l="l" t="t" r="r" b="b"/>
            <a:pathLst>
              <a:path w="112395" h="30479">
                <a:moveTo>
                  <a:pt x="112326" y="0"/>
                </a:moveTo>
                <a:lnTo>
                  <a:pt x="0" y="15179"/>
                </a:lnTo>
                <a:lnTo>
                  <a:pt x="112326" y="3035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9261378" y="452173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9261378" y="452173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11" y="3035"/>
                </a:moveTo>
                <a:lnTo>
                  <a:pt x="0" y="0"/>
                </a:lnTo>
                <a:lnTo>
                  <a:pt x="1011" y="303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9291737" y="452173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11" y="0"/>
                </a:move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9291737" y="452173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3035"/>
                </a:moveTo>
                <a:lnTo>
                  <a:pt x="1011" y="0"/>
                </a:lnTo>
                <a:lnTo>
                  <a:pt x="0" y="303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9262391" y="45247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2023"/>
                </a:lnTo>
                <a:lnTo>
                  <a:pt x="2023" y="20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9262391" y="45247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2023"/>
                </a:moveTo>
                <a:lnTo>
                  <a:pt x="0" y="0"/>
                </a:lnTo>
                <a:lnTo>
                  <a:pt x="2023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9262391" y="45247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2023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9289713" y="45247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0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9291737" y="452578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9289713" y="45247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2023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9262391" y="452679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0"/>
                </a:moveTo>
                <a:lnTo>
                  <a:pt x="0" y="2023"/>
                </a:lnTo>
                <a:lnTo>
                  <a:pt x="4047" y="2023"/>
                </a:lnTo>
                <a:lnTo>
                  <a:pt x="0" y="0"/>
                </a:lnTo>
                <a:close/>
              </a:path>
              <a:path w="4445" h="2539">
                <a:moveTo>
                  <a:pt x="2023" y="0"/>
                </a:moveTo>
                <a:lnTo>
                  <a:pt x="0" y="0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9262391" y="452679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2023" y="0"/>
                </a:moveTo>
                <a:lnTo>
                  <a:pt x="0" y="0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9262391" y="452679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0"/>
                </a:moveTo>
                <a:lnTo>
                  <a:pt x="4047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9287689" y="452679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2023" y="0"/>
                </a:moveTo>
                <a:lnTo>
                  <a:pt x="0" y="2023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  <a:path w="4445" h="2539">
                <a:moveTo>
                  <a:pt x="4047" y="0"/>
                </a:moveTo>
                <a:lnTo>
                  <a:pt x="2023" y="0"/>
                </a:lnTo>
                <a:lnTo>
                  <a:pt x="4047" y="2023"/>
                </a:lnTo>
                <a:lnTo>
                  <a:pt x="40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9289713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0" y="0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9287689" y="452679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2023" y="0"/>
                </a:moveTo>
                <a:lnTo>
                  <a:pt x="4047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9262391" y="452881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0" y="2023"/>
                </a:lnTo>
                <a:lnTo>
                  <a:pt x="6071" y="2023"/>
                </a:lnTo>
                <a:lnTo>
                  <a:pt x="0" y="0"/>
                </a:lnTo>
                <a:close/>
              </a:path>
              <a:path w="6350" h="2539">
                <a:moveTo>
                  <a:pt x="4047" y="0"/>
                </a:moveTo>
                <a:lnTo>
                  <a:pt x="0" y="0"/>
                </a:lnTo>
                <a:lnTo>
                  <a:pt x="6071" y="2023"/>
                </a:lnTo>
                <a:lnTo>
                  <a:pt x="40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9262391" y="452881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4047" y="0"/>
                </a:moveTo>
                <a:lnTo>
                  <a:pt x="0" y="0"/>
                </a:lnTo>
                <a:lnTo>
                  <a:pt x="6071" y="2023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9262391" y="452881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071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9285665" y="4528819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2023" y="0"/>
                </a:moveTo>
                <a:lnTo>
                  <a:pt x="0" y="2023"/>
                </a:lnTo>
                <a:lnTo>
                  <a:pt x="5059" y="2023"/>
                </a:lnTo>
                <a:lnTo>
                  <a:pt x="2023" y="0"/>
                </a:lnTo>
                <a:close/>
              </a:path>
              <a:path w="6350" h="2539">
                <a:moveTo>
                  <a:pt x="6071" y="0"/>
                </a:moveTo>
                <a:lnTo>
                  <a:pt x="2023" y="0"/>
                </a:lnTo>
                <a:lnTo>
                  <a:pt x="5059" y="2023"/>
                </a:lnTo>
                <a:lnTo>
                  <a:pt x="6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9287689" y="4528819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4047" y="0"/>
                </a:moveTo>
                <a:lnTo>
                  <a:pt x="0" y="0"/>
                </a:lnTo>
                <a:lnTo>
                  <a:pt x="3035" y="2023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9285665" y="4528819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2023" y="0"/>
                </a:moveTo>
                <a:lnTo>
                  <a:pt x="5059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9262391" y="4530843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70">
                <a:moveTo>
                  <a:pt x="0" y="0"/>
                </a:moveTo>
                <a:lnTo>
                  <a:pt x="1011" y="1011"/>
                </a:lnTo>
                <a:lnTo>
                  <a:pt x="9107" y="1011"/>
                </a:lnTo>
                <a:lnTo>
                  <a:pt x="0" y="0"/>
                </a:lnTo>
                <a:close/>
              </a:path>
              <a:path w="9525" h="1270">
                <a:moveTo>
                  <a:pt x="6071" y="0"/>
                </a:moveTo>
                <a:lnTo>
                  <a:pt x="0" y="0"/>
                </a:lnTo>
                <a:lnTo>
                  <a:pt x="9107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9262391" y="4530843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70">
                <a:moveTo>
                  <a:pt x="6071" y="0"/>
                </a:moveTo>
                <a:lnTo>
                  <a:pt x="0" y="0"/>
                </a:lnTo>
                <a:lnTo>
                  <a:pt x="9107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9262391" y="4530843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70">
                <a:moveTo>
                  <a:pt x="0" y="0"/>
                </a:moveTo>
                <a:lnTo>
                  <a:pt x="9107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9282630" y="4530843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3035" y="0"/>
                </a:moveTo>
                <a:lnTo>
                  <a:pt x="0" y="1011"/>
                </a:lnTo>
                <a:lnTo>
                  <a:pt x="8095" y="1011"/>
                </a:lnTo>
                <a:lnTo>
                  <a:pt x="3035" y="0"/>
                </a:lnTo>
                <a:close/>
              </a:path>
              <a:path w="8254" h="1270">
                <a:moveTo>
                  <a:pt x="8095" y="0"/>
                </a:moveTo>
                <a:lnTo>
                  <a:pt x="3035" y="0"/>
                </a:lnTo>
                <a:lnTo>
                  <a:pt x="8095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9285665" y="4530843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5059" y="0"/>
                </a:moveTo>
                <a:lnTo>
                  <a:pt x="0" y="0"/>
                </a:lnTo>
                <a:lnTo>
                  <a:pt x="5059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9282630" y="4530843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3035" y="0"/>
                </a:moveTo>
                <a:lnTo>
                  <a:pt x="8095" y="1011"/>
                </a:lnTo>
                <a:lnTo>
                  <a:pt x="0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9263402" y="4531855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0" y="0"/>
                </a:moveTo>
                <a:lnTo>
                  <a:pt x="0" y="1011"/>
                </a:lnTo>
                <a:lnTo>
                  <a:pt x="10119" y="1011"/>
                </a:lnTo>
                <a:lnTo>
                  <a:pt x="0" y="0"/>
                </a:lnTo>
                <a:close/>
              </a:path>
              <a:path w="10159" h="1270">
                <a:moveTo>
                  <a:pt x="8095" y="0"/>
                </a:moveTo>
                <a:lnTo>
                  <a:pt x="0" y="0"/>
                </a:lnTo>
                <a:lnTo>
                  <a:pt x="10119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9263402" y="4531855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8095" y="0"/>
                </a:moveTo>
                <a:lnTo>
                  <a:pt x="0" y="0"/>
                </a:lnTo>
                <a:lnTo>
                  <a:pt x="10119" y="1011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9263402" y="4531855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0" y="0"/>
                </a:moveTo>
                <a:lnTo>
                  <a:pt x="10119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9263402" y="453236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9282630" y="453185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8095" y="0"/>
                </a:moveTo>
                <a:lnTo>
                  <a:pt x="0" y="0"/>
                </a:lnTo>
                <a:lnTo>
                  <a:pt x="8095" y="1011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9279594" y="4531855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3035" y="0"/>
                </a:moveTo>
                <a:lnTo>
                  <a:pt x="11131" y="1011"/>
                </a:lnTo>
                <a:lnTo>
                  <a:pt x="0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9263402" y="4532867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40" h="101600">
                <a:moveTo>
                  <a:pt x="27322" y="0"/>
                </a:moveTo>
                <a:lnTo>
                  <a:pt x="0" y="0"/>
                </a:lnTo>
                <a:lnTo>
                  <a:pt x="13155" y="101195"/>
                </a:lnTo>
                <a:lnTo>
                  <a:pt x="273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9263402" y="4532867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40" h="101600">
                <a:moveTo>
                  <a:pt x="0" y="0"/>
                </a:moveTo>
                <a:lnTo>
                  <a:pt x="27322" y="0"/>
                </a:lnTo>
                <a:lnTo>
                  <a:pt x="13155" y="10119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9261378" y="4521735"/>
            <a:ext cx="15240" cy="112395"/>
          </a:xfrm>
          <a:custGeom>
            <a:avLst/>
            <a:gdLst/>
            <a:ahLst/>
            <a:cxnLst/>
            <a:rect l="l" t="t" r="r" b="b"/>
            <a:pathLst>
              <a:path w="15240" h="112395">
                <a:moveTo>
                  <a:pt x="0" y="0"/>
                </a:moveTo>
                <a:lnTo>
                  <a:pt x="15179" y="112326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9261961" y="4521414"/>
            <a:ext cx="30480" cy="12065"/>
          </a:xfrm>
          <a:custGeom>
            <a:avLst/>
            <a:gdLst/>
            <a:ahLst/>
            <a:cxnLst/>
            <a:rect l="l" t="t" r="r" b="b"/>
            <a:pathLst>
              <a:path w="30479" h="12064">
                <a:moveTo>
                  <a:pt x="0" y="0"/>
                </a:moveTo>
                <a:lnTo>
                  <a:pt x="1897" y="6771"/>
                </a:lnTo>
                <a:lnTo>
                  <a:pt x="8070" y="11452"/>
                </a:lnTo>
                <a:lnTo>
                  <a:pt x="15103" y="11452"/>
                </a:lnTo>
                <a:lnTo>
                  <a:pt x="22135" y="11452"/>
                </a:lnTo>
                <a:lnTo>
                  <a:pt x="28308" y="6771"/>
                </a:lnTo>
                <a:lnTo>
                  <a:pt x="3020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9276558" y="4521735"/>
            <a:ext cx="16510" cy="112395"/>
          </a:xfrm>
          <a:custGeom>
            <a:avLst/>
            <a:gdLst/>
            <a:ahLst/>
            <a:cxnLst/>
            <a:rect l="l" t="t" r="r" b="b"/>
            <a:pathLst>
              <a:path w="16509" h="112395">
                <a:moveTo>
                  <a:pt x="16191" y="0"/>
                </a:moveTo>
                <a:lnTo>
                  <a:pt x="0" y="112326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9141968" y="312524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0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9141968" y="312524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011" y="2023"/>
                </a:moveTo>
                <a:lnTo>
                  <a:pt x="0" y="0"/>
                </a:lnTo>
                <a:lnTo>
                  <a:pt x="1011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9141968" y="312524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1011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9171315" y="312524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011" y="0"/>
                </a:moveTo>
                <a:lnTo>
                  <a:pt x="0" y="2023"/>
                </a:lnTo>
                <a:lnTo>
                  <a:pt x="1011" y="2023"/>
                </a:lnTo>
                <a:lnTo>
                  <a:pt x="1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9172326" y="3126254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9171315" y="312524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011" y="0"/>
                </a:moveTo>
                <a:lnTo>
                  <a:pt x="1011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9141968" y="312726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1011" y="3035"/>
                </a:lnTo>
                <a:lnTo>
                  <a:pt x="3035" y="3035"/>
                </a:lnTo>
                <a:lnTo>
                  <a:pt x="0" y="0"/>
                </a:lnTo>
                <a:close/>
              </a:path>
              <a:path w="3175" h="3175">
                <a:moveTo>
                  <a:pt x="1011" y="0"/>
                </a:moveTo>
                <a:lnTo>
                  <a:pt x="0" y="0"/>
                </a:lnTo>
                <a:lnTo>
                  <a:pt x="3035" y="3035"/>
                </a:lnTo>
                <a:lnTo>
                  <a:pt x="1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9141968" y="312726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011" y="0"/>
                </a:moveTo>
                <a:lnTo>
                  <a:pt x="0" y="0"/>
                </a:lnTo>
                <a:lnTo>
                  <a:pt x="3035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9141968" y="312726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35" y="3035"/>
                </a:lnTo>
                <a:lnTo>
                  <a:pt x="1011" y="30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9170303" y="3127266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011" y="0"/>
                </a:moveTo>
                <a:lnTo>
                  <a:pt x="0" y="3035"/>
                </a:lnTo>
                <a:lnTo>
                  <a:pt x="2023" y="3035"/>
                </a:lnTo>
                <a:lnTo>
                  <a:pt x="1011" y="0"/>
                </a:lnTo>
                <a:close/>
              </a:path>
              <a:path w="2540" h="3175">
                <a:moveTo>
                  <a:pt x="2023" y="0"/>
                </a:moveTo>
                <a:lnTo>
                  <a:pt x="1011" y="0"/>
                </a:lnTo>
                <a:lnTo>
                  <a:pt x="2023" y="3035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9171315" y="312726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11" y="0"/>
                </a:moveTo>
                <a:lnTo>
                  <a:pt x="0" y="0"/>
                </a:lnTo>
                <a:lnTo>
                  <a:pt x="1011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9170303" y="3127266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011" y="0"/>
                </a:moveTo>
                <a:lnTo>
                  <a:pt x="2023" y="3035"/>
                </a:lnTo>
                <a:lnTo>
                  <a:pt x="0" y="3035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9142980" y="313030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0"/>
                </a:moveTo>
                <a:lnTo>
                  <a:pt x="0" y="2023"/>
                </a:lnTo>
                <a:lnTo>
                  <a:pt x="4047" y="2023"/>
                </a:lnTo>
                <a:lnTo>
                  <a:pt x="0" y="0"/>
                </a:lnTo>
                <a:close/>
              </a:path>
              <a:path w="4445" h="2539">
                <a:moveTo>
                  <a:pt x="2023" y="0"/>
                </a:moveTo>
                <a:lnTo>
                  <a:pt x="0" y="0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9142980" y="313030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2023" y="0"/>
                </a:moveTo>
                <a:lnTo>
                  <a:pt x="0" y="0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9142980" y="313030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0" y="0"/>
                </a:moveTo>
                <a:lnTo>
                  <a:pt x="4047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9168279" y="3130302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39">
                <a:moveTo>
                  <a:pt x="2023" y="0"/>
                </a:moveTo>
                <a:lnTo>
                  <a:pt x="0" y="2023"/>
                </a:lnTo>
                <a:lnTo>
                  <a:pt x="3035" y="2023"/>
                </a:lnTo>
                <a:lnTo>
                  <a:pt x="2023" y="0"/>
                </a:lnTo>
                <a:close/>
              </a:path>
              <a:path w="4445" h="2539">
                <a:moveTo>
                  <a:pt x="4047" y="0"/>
                </a:moveTo>
                <a:lnTo>
                  <a:pt x="2023" y="0"/>
                </a:lnTo>
                <a:lnTo>
                  <a:pt x="3035" y="2023"/>
                </a:lnTo>
                <a:lnTo>
                  <a:pt x="40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9170303" y="31303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0" y="0"/>
                </a:lnTo>
                <a:lnTo>
                  <a:pt x="1011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9168279" y="313030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023" y="0"/>
                </a:moveTo>
                <a:lnTo>
                  <a:pt x="3035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9142980" y="3132326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0" y="2023"/>
                </a:lnTo>
                <a:lnTo>
                  <a:pt x="6071" y="2023"/>
                </a:lnTo>
                <a:lnTo>
                  <a:pt x="0" y="0"/>
                </a:lnTo>
                <a:close/>
              </a:path>
              <a:path w="6350" h="2539">
                <a:moveTo>
                  <a:pt x="4047" y="0"/>
                </a:moveTo>
                <a:lnTo>
                  <a:pt x="0" y="0"/>
                </a:lnTo>
                <a:lnTo>
                  <a:pt x="6071" y="2023"/>
                </a:lnTo>
                <a:lnTo>
                  <a:pt x="40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9142980" y="3132326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4047" y="0"/>
                </a:moveTo>
                <a:lnTo>
                  <a:pt x="0" y="0"/>
                </a:lnTo>
                <a:lnTo>
                  <a:pt x="6071" y="2023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9142980" y="3132326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0" y="0"/>
                </a:moveTo>
                <a:lnTo>
                  <a:pt x="6071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9166255" y="3132326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2023" y="0"/>
                </a:moveTo>
                <a:lnTo>
                  <a:pt x="0" y="2023"/>
                </a:lnTo>
                <a:lnTo>
                  <a:pt x="5059" y="2023"/>
                </a:lnTo>
                <a:lnTo>
                  <a:pt x="2023" y="0"/>
                </a:lnTo>
                <a:close/>
              </a:path>
              <a:path w="5079" h="2539">
                <a:moveTo>
                  <a:pt x="5059" y="0"/>
                </a:moveTo>
                <a:lnTo>
                  <a:pt x="2023" y="0"/>
                </a:lnTo>
                <a:lnTo>
                  <a:pt x="5059" y="2023"/>
                </a:lnTo>
                <a:lnTo>
                  <a:pt x="50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9168279" y="313232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035" y="0"/>
                </a:moveTo>
                <a:lnTo>
                  <a:pt x="0" y="0"/>
                </a:lnTo>
                <a:lnTo>
                  <a:pt x="3035" y="2023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9166255" y="3132326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2023" y="0"/>
                </a:moveTo>
                <a:lnTo>
                  <a:pt x="5059" y="2023"/>
                </a:lnTo>
                <a:lnTo>
                  <a:pt x="0" y="2023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9142980" y="3134350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0" y="0"/>
                </a:moveTo>
                <a:lnTo>
                  <a:pt x="0" y="1011"/>
                </a:lnTo>
                <a:lnTo>
                  <a:pt x="9107" y="1011"/>
                </a:lnTo>
                <a:lnTo>
                  <a:pt x="0" y="0"/>
                </a:lnTo>
                <a:close/>
              </a:path>
              <a:path w="9525" h="1269">
                <a:moveTo>
                  <a:pt x="6071" y="0"/>
                </a:moveTo>
                <a:lnTo>
                  <a:pt x="0" y="0"/>
                </a:lnTo>
                <a:lnTo>
                  <a:pt x="9107" y="1011"/>
                </a:lnTo>
                <a:lnTo>
                  <a:pt x="60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9142980" y="3134350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6071" y="0"/>
                </a:moveTo>
                <a:lnTo>
                  <a:pt x="0" y="0"/>
                </a:lnTo>
                <a:lnTo>
                  <a:pt x="9107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9142980" y="3134350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0" y="0"/>
                </a:moveTo>
                <a:lnTo>
                  <a:pt x="9107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9163219" y="3134350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3035" y="0"/>
                </a:moveTo>
                <a:lnTo>
                  <a:pt x="0" y="1011"/>
                </a:lnTo>
                <a:lnTo>
                  <a:pt x="8095" y="1011"/>
                </a:lnTo>
                <a:lnTo>
                  <a:pt x="3035" y="0"/>
                </a:lnTo>
                <a:close/>
              </a:path>
              <a:path w="8254" h="1269">
                <a:moveTo>
                  <a:pt x="8095" y="0"/>
                </a:moveTo>
                <a:lnTo>
                  <a:pt x="3035" y="0"/>
                </a:lnTo>
                <a:lnTo>
                  <a:pt x="8095" y="1011"/>
                </a:lnTo>
                <a:lnTo>
                  <a:pt x="80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9166255" y="3134350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5059" y="0"/>
                </a:moveTo>
                <a:lnTo>
                  <a:pt x="0" y="0"/>
                </a:lnTo>
                <a:lnTo>
                  <a:pt x="5059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9163219" y="3134350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3035" y="0"/>
                </a:moveTo>
                <a:lnTo>
                  <a:pt x="8095" y="1011"/>
                </a:lnTo>
                <a:lnTo>
                  <a:pt x="0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9142980" y="3135362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9107" y="0"/>
                </a:moveTo>
                <a:lnTo>
                  <a:pt x="0" y="0"/>
                </a:lnTo>
                <a:lnTo>
                  <a:pt x="11131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9142980" y="3135362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0"/>
                </a:moveTo>
                <a:lnTo>
                  <a:pt x="1113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9142980" y="3135868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9163219" y="3135362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8095" y="0"/>
                </a:moveTo>
                <a:lnTo>
                  <a:pt x="0" y="0"/>
                </a:lnTo>
                <a:lnTo>
                  <a:pt x="8095" y="1011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9160183" y="3135362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3035" y="0"/>
                </a:moveTo>
                <a:lnTo>
                  <a:pt x="11131" y="1011"/>
                </a:lnTo>
                <a:lnTo>
                  <a:pt x="0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9143992" y="3136374"/>
            <a:ext cx="27940" cy="100330"/>
          </a:xfrm>
          <a:custGeom>
            <a:avLst/>
            <a:gdLst/>
            <a:ahLst/>
            <a:cxnLst/>
            <a:rect l="l" t="t" r="r" b="b"/>
            <a:pathLst>
              <a:path w="27940" h="100330">
                <a:moveTo>
                  <a:pt x="27322" y="0"/>
                </a:moveTo>
                <a:lnTo>
                  <a:pt x="0" y="0"/>
                </a:lnTo>
                <a:lnTo>
                  <a:pt x="13155" y="100183"/>
                </a:lnTo>
                <a:lnTo>
                  <a:pt x="273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9143992" y="3136374"/>
            <a:ext cx="27940" cy="100330"/>
          </a:xfrm>
          <a:custGeom>
            <a:avLst/>
            <a:gdLst/>
            <a:ahLst/>
            <a:cxnLst/>
            <a:rect l="l" t="t" r="r" b="b"/>
            <a:pathLst>
              <a:path w="27940" h="100330">
                <a:moveTo>
                  <a:pt x="0" y="0"/>
                </a:moveTo>
                <a:lnTo>
                  <a:pt x="27322" y="0"/>
                </a:lnTo>
                <a:lnTo>
                  <a:pt x="13155" y="10018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9141968" y="3125242"/>
            <a:ext cx="15240" cy="111760"/>
          </a:xfrm>
          <a:custGeom>
            <a:avLst/>
            <a:gdLst/>
            <a:ahLst/>
            <a:cxnLst/>
            <a:rect l="l" t="t" r="r" b="b"/>
            <a:pathLst>
              <a:path w="15240" h="111760">
                <a:moveTo>
                  <a:pt x="0" y="0"/>
                </a:moveTo>
                <a:lnTo>
                  <a:pt x="15179" y="111314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9142550" y="3123909"/>
            <a:ext cx="30480" cy="12065"/>
          </a:xfrm>
          <a:custGeom>
            <a:avLst/>
            <a:gdLst/>
            <a:ahLst/>
            <a:cxnLst/>
            <a:rect l="l" t="t" r="r" b="b"/>
            <a:pathLst>
              <a:path w="30479" h="12064">
                <a:moveTo>
                  <a:pt x="0" y="0"/>
                </a:moveTo>
                <a:lnTo>
                  <a:pt x="1897" y="6771"/>
                </a:lnTo>
                <a:lnTo>
                  <a:pt x="8070" y="11452"/>
                </a:lnTo>
                <a:lnTo>
                  <a:pt x="15103" y="11452"/>
                </a:lnTo>
                <a:lnTo>
                  <a:pt x="22135" y="11452"/>
                </a:lnTo>
                <a:lnTo>
                  <a:pt x="28308" y="6771"/>
                </a:lnTo>
                <a:lnTo>
                  <a:pt x="3020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9157148" y="3125242"/>
            <a:ext cx="15240" cy="111760"/>
          </a:xfrm>
          <a:custGeom>
            <a:avLst/>
            <a:gdLst/>
            <a:ahLst/>
            <a:cxnLst/>
            <a:rect l="l" t="t" r="r" b="b"/>
            <a:pathLst>
              <a:path w="15240" h="111760">
                <a:moveTo>
                  <a:pt x="15179" y="0"/>
                </a:moveTo>
                <a:lnTo>
                  <a:pt x="0" y="111314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4860402" y="2837848"/>
            <a:ext cx="178435" cy="0"/>
          </a:xfrm>
          <a:custGeom>
            <a:avLst/>
            <a:gdLst/>
            <a:ahLst/>
            <a:cxnLst/>
            <a:rect l="l" t="t" r="r" b="b"/>
            <a:pathLst>
              <a:path w="178435" h="0">
                <a:moveTo>
                  <a:pt x="178103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1506795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1602930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1555369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1698054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1650492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1794189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1746628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1889313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1841751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1985448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1937886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2080572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2033010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2176707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2129145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2271830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2224269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2367966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2320404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2463089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2415527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2559224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2511663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2654348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2606786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2750483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2702922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2845607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2798045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2941742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2894180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3036865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2989304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3133001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3085439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3228124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3180563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3324260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3276698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3419383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3371822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3515519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3467957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3610642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3563080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3706778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3659216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3801901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3754339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3898036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3850475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3993160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3945598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4089295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4041733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4184419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4136857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4280554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4232992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4375677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4328116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4471813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4424251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4566936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4519374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4663071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4615510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4758195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4710633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4854330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4806769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4949454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4901892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5045589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4998027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5140712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5093151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5236848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5189286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5331971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5284410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5428107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5380545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5523230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5475668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5619365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5571804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5714489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5666927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5810624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5763062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5905748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5858186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6001883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5954321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6097006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6049445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6193142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6145580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6288265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6240703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6384401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6336839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6479524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6431962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6575659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6528098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6670783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6623222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6766918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6719357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6862042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6814480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6958177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6910616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7053301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7005739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7149436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7101875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7244560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7196997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7340695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7293133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7435818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7388256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7531954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7484391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7627077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7579515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7723213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7675650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7818335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7770774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7914471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7866909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8009594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7962033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8105730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8058168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8200853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8153292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8296988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8249427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8392112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8344551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8488247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8440686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8583371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8535809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8679506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8631945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8774630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8727068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8870765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8823204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8965889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8918327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9062024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9014462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9157148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9109586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9253283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9205721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9348406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9300844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9444542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9396980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9539665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9492103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9635800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9588239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9730924" y="2134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9683362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9827059" y="2134542"/>
            <a:ext cx="0" cy="122555"/>
          </a:xfrm>
          <a:custGeom>
            <a:avLst/>
            <a:gdLst/>
            <a:ahLst/>
            <a:cxnLst/>
            <a:rect l="l" t="t" r="r" b="b"/>
            <a:pathLst>
              <a:path w="0" h="122555">
                <a:moveTo>
                  <a:pt x="0" y="0"/>
                </a:moveTo>
                <a:lnTo>
                  <a:pt x="0" y="1224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9779498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9922183" y="2134542"/>
            <a:ext cx="0" cy="26670"/>
          </a:xfrm>
          <a:custGeom>
            <a:avLst/>
            <a:gdLst/>
            <a:ahLst/>
            <a:cxnLst/>
            <a:rect l="l" t="t" r="r" b="b"/>
            <a:pathLst>
              <a:path w="0" h="26669">
                <a:moveTo>
                  <a:pt x="0" y="0"/>
                </a:moveTo>
                <a:lnTo>
                  <a:pt x="0" y="263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9874621" y="2134542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9861466" y="2222582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 h="0">
                <a:moveTo>
                  <a:pt x="870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9909027" y="2175020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 h="0">
                <a:moveTo>
                  <a:pt x="3946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9765331" y="2317705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1831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9876645" y="2270143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9757235" y="2413841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9876645" y="2366279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9757235" y="250896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9876645" y="2461402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9757235" y="2605099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9876645" y="2557538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9757235" y="2700223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9876645" y="2652661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9757235" y="2796358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9876645" y="2748796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9757235" y="2891482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9876645" y="2843920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9757235" y="2987617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9876645" y="2940055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9757235" y="308274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9876645" y="3035179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9757235" y="3178876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9876645" y="3130302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9757235" y="3273999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9876645" y="3226437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9757235" y="2134542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69">
                <a:moveTo>
                  <a:pt x="0" y="191258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9757235" y="337013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9876645" y="3321561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9757235" y="3465258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9876645" y="3417696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9757235" y="3561393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9876645" y="3512820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9757235" y="3656517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9876645" y="3608955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9757235" y="3752652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9876645" y="3704078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9757235" y="384777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9876645" y="3800214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9757235" y="3943911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9876645" y="3895337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9757235" y="403903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9876645" y="3991473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9757235" y="413517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9876645" y="4086596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9757235" y="4230293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9876645" y="4182731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9757235" y="4326428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9876645" y="4277855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9757235" y="4421552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9876645" y="4373990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9757235" y="4517687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9876645" y="4469114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9757235" y="4612811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9876645" y="4565249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9757235" y="4708946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9876645" y="4660372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9757235" y="4804069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9876645" y="4756508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9757235" y="490020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9876645" y="4851631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9757235" y="4995328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9876645" y="4947766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9757235" y="509146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9876645" y="5042890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9757235" y="5186587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9876645" y="5139025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9757235" y="5282722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9876645" y="5234149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9757235" y="5377846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9876645" y="5330284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9757235" y="5473981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9876645" y="5425408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9757235" y="556910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9876645" y="5521543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9757235" y="566524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9876645" y="5616666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9757235" y="576036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9876645" y="5712802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9757235" y="5856499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9876645" y="5807925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9757235" y="5951622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9876645" y="5904061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9757235" y="6047758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9876645" y="5999184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9757235" y="6142881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9876645" y="6095320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9757235" y="6239017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9876645" y="6190443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9757235" y="633414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9876645" y="6286578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9757235" y="6430276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9876645" y="6381702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9757235" y="6525399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9876645" y="6477837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9757235" y="662153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9876645" y="6572960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9757235" y="6716658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9876645" y="6669096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9883729" y="6793566"/>
            <a:ext cx="64769" cy="179705"/>
          </a:xfrm>
          <a:custGeom>
            <a:avLst/>
            <a:gdLst/>
            <a:ahLst/>
            <a:cxnLst/>
            <a:rect l="l" t="t" r="r" b="b"/>
            <a:pathLst>
              <a:path w="64770" h="179704">
                <a:moveTo>
                  <a:pt x="64764" y="0"/>
                </a:moveTo>
                <a:lnTo>
                  <a:pt x="0" y="1791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9980876" y="6825949"/>
            <a:ext cx="57785" cy="159385"/>
          </a:xfrm>
          <a:custGeom>
            <a:avLst/>
            <a:gdLst/>
            <a:ahLst/>
            <a:cxnLst/>
            <a:rect l="l" t="t" r="r" b="b"/>
            <a:pathLst>
              <a:path w="57784" h="159384">
                <a:moveTo>
                  <a:pt x="57681" y="0"/>
                </a:moveTo>
                <a:lnTo>
                  <a:pt x="0" y="1588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9969744" y="6809757"/>
            <a:ext cx="24765" cy="67310"/>
          </a:xfrm>
          <a:custGeom>
            <a:avLst/>
            <a:gdLst/>
            <a:ahLst/>
            <a:cxnLst/>
            <a:rect l="l" t="t" r="r" b="b"/>
            <a:pathLst>
              <a:path w="24765" h="67309">
                <a:moveTo>
                  <a:pt x="24286" y="0"/>
                </a:moveTo>
                <a:lnTo>
                  <a:pt x="0" y="667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10083083" y="6858330"/>
            <a:ext cx="45720" cy="127000"/>
          </a:xfrm>
          <a:custGeom>
            <a:avLst/>
            <a:gdLst/>
            <a:ahLst/>
            <a:cxnLst/>
            <a:rect l="l" t="t" r="r" b="b"/>
            <a:pathLst>
              <a:path w="45720" h="127000">
                <a:moveTo>
                  <a:pt x="45537" y="0"/>
                </a:moveTo>
                <a:lnTo>
                  <a:pt x="0" y="126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10058796" y="6842140"/>
            <a:ext cx="25400" cy="67310"/>
          </a:xfrm>
          <a:custGeom>
            <a:avLst/>
            <a:gdLst/>
            <a:ahLst/>
            <a:cxnLst/>
            <a:rect l="l" t="t" r="r" b="b"/>
            <a:pathLst>
              <a:path w="25400" h="67309">
                <a:moveTo>
                  <a:pt x="25298" y="0"/>
                </a:moveTo>
                <a:lnTo>
                  <a:pt x="0" y="667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10184278" y="6890713"/>
            <a:ext cx="34925" cy="94615"/>
          </a:xfrm>
          <a:custGeom>
            <a:avLst/>
            <a:gdLst/>
            <a:ahLst/>
            <a:cxnLst/>
            <a:rect l="l" t="t" r="r" b="b"/>
            <a:pathLst>
              <a:path w="34925" h="94615">
                <a:moveTo>
                  <a:pt x="34406" y="0"/>
                </a:moveTo>
                <a:lnTo>
                  <a:pt x="0" y="941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10148860" y="6874522"/>
            <a:ext cx="24765" cy="67945"/>
          </a:xfrm>
          <a:custGeom>
            <a:avLst/>
            <a:gdLst/>
            <a:ahLst/>
            <a:cxnLst/>
            <a:rect l="l" t="t" r="r" b="b"/>
            <a:pathLst>
              <a:path w="24765" h="67945">
                <a:moveTo>
                  <a:pt x="24286" y="0"/>
                </a:moveTo>
                <a:lnTo>
                  <a:pt x="0" y="67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10238923" y="6906904"/>
            <a:ext cx="24765" cy="67945"/>
          </a:xfrm>
          <a:custGeom>
            <a:avLst/>
            <a:gdLst/>
            <a:ahLst/>
            <a:cxnLst/>
            <a:rect l="l" t="t" r="r" b="b"/>
            <a:pathLst>
              <a:path w="24765" h="67945">
                <a:moveTo>
                  <a:pt x="24286" y="0"/>
                </a:moveTo>
                <a:lnTo>
                  <a:pt x="0" y="67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10286485" y="6923096"/>
            <a:ext cx="22860" cy="62230"/>
          </a:xfrm>
          <a:custGeom>
            <a:avLst/>
            <a:gdLst/>
            <a:ahLst/>
            <a:cxnLst/>
            <a:rect l="l" t="t" r="r" b="b"/>
            <a:pathLst>
              <a:path w="22859" h="62229">
                <a:moveTo>
                  <a:pt x="22262" y="0"/>
                </a:moveTo>
                <a:lnTo>
                  <a:pt x="0" y="617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10337082" y="6939287"/>
            <a:ext cx="16510" cy="45720"/>
          </a:xfrm>
          <a:custGeom>
            <a:avLst/>
            <a:gdLst/>
            <a:ahLst/>
            <a:cxnLst/>
            <a:rect l="l" t="t" r="r" b="b"/>
            <a:pathLst>
              <a:path w="16509" h="45720">
                <a:moveTo>
                  <a:pt x="16191" y="0"/>
                </a:moveTo>
                <a:lnTo>
                  <a:pt x="0" y="45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9757235" y="6812793"/>
            <a:ext cx="172085" cy="0"/>
          </a:xfrm>
          <a:custGeom>
            <a:avLst/>
            <a:gdLst/>
            <a:ahLst/>
            <a:cxnLst/>
            <a:rect l="l" t="t" r="r" b="b"/>
            <a:pathLst>
              <a:path w="172084" h="0">
                <a:moveTo>
                  <a:pt x="1720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9876645" y="6764219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9857418" y="6860354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 h="0">
                <a:moveTo>
                  <a:pt x="2428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1220413" y="2238773"/>
            <a:ext cx="0" cy="87630"/>
          </a:xfrm>
          <a:custGeom>
            <a:avLst/>
            <a:gdLst/>
            <a:ahLst/>
            <a:cxnLst/>
            <a:rect l="l" t="t" r="r" b="b"/>
            <a:pathLst>
              <a:path w="0" h="87630">
                <a:moveTo>
                  <a:pt x="0" y="0"/>
                </a:moveTo>
                <a:lnTo>
                  <a:pt x="0" y="87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1315536" y="2204366"/>
            <a:ext cx="0" cy="121920"/>
          </a:xfrm>
          <a:custGeom>
            <a:avLst/>
            <a:gdLst/>
            <a:ahLst/>
            <a:cxnLst/>
            <a:rect l="l" t="t" r="r" b="b"/>
            <a:pathLst>
              <a:path w="0" h="121919">
                <a:moveTo>
                  <a:pt x="0" y="0"/>
                </a:moveTo>
                <a:lnTo>
                  <a:pt x="0" y="1214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1267975" y="2221570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1411672" y="2169960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10">
                <a:moveTo>
                  <a:pt x="0" y="0"/>
                </a:moveTo>
                <a:lnTo>
                  <a:pt x="0" y="155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1364110" y="2187163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1459233" y="2152757"/>
            <a:ext cx="0" cy="71120"/>
          </a:xfrm>
          <a:custGeom>
            <a:avLst/>
            <a:gdLst/>
            <a:ahLst/>
            <a:cxnLst/>
            <a:rect l="l" t="t" r="r" b="b"/>
            <a:pathLst>
              <a:path w="0" h="71119">
                <a:moveTo>
                  <a:pt x="0" y="0"/>
                </a:moveTo>
                <a:lnTo>
                  <a:pt x="0" y="708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1172851" y="2256988"/>
            <a:ext cx="0" cy="69215"/>
          </a:xfrm>
          <a:custGeom>
            <a:avLst/>
            <a:gdLst/>
            <a:ahLst/>
            <a:cxnLst/>
            <a:rect l="l" t="t" r="r" b="b"/>
            <a:pathLst>
              <a:path w="0" h="69214">
                <a:moveTo>
                  <a:pt x="0" y="0"/>
                </a:moveTo>
                <a:lnTo>
                  <a:pt x="0" y="68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1076716" y="2291394"/>
            <a:ext cx="0" cy="34925"/>
          </a:xfrm>
          <a:custGeom>
            <a:avLst/>
            <a:gdLst/>
            <a:ahLst/>
            <a:cxnLst/>
            <a:rect l="l" t="t" r="r" b="b"/>
            <a:pathLst>
              <a:path w="0" h="34925">
                <a:moveTo>
                  <a:pt x="0" y="0"/>
                </a:moveTo>
                <a:lnTo>
                  <a:pt x="0" y="344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1124277" y="2274191"/>
            <a:ext cx="0" cy="52069"/>
          </a:xfrm>
          <a:custGeom>
            <a:avLst/>
            <a:gdLst/>
            <a:ahLst/>
            <a:cxnLst/>
            <a:rect l="l" t="t" r="r" b="b"/>
            <a:pathLst>
              <a:path w="0" h="52069">
                <a:moveTo>
                  <a:pt x="0" y="0"/>
                </a:moveTo>
                <a:lnTo>
                  <a:pt x="0" y="516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1506795" y="351585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1506795" y="3617051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1506795" y="3569489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1506795" y="3713186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1506795" y="3664612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1506795" y="3808309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1506795" y="3760748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1506795" y="390444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1506795" y="3855871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1506795" y="3999568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1506795" y="3952007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1506795" y="409570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1506795" y="4047130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1506795" y="4190827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1506795" y="4143265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1506795" y="4286962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1506795" y="4238389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/>
          <p:nvPr/>
        </p:nvSpPr>
        <p:spPr>
          <a:xfrm>
            <a:off x="1506795" y="433452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191258" y="0"/>
                </a:moveTo>
                <a:lnTo>
                  <a:pt x="0" y="0"/>
                </a:ln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3" name="object 2833"/>
          <p:cNvSpPr/>
          <p:nvPr/>
        </p:nvSpPr>
        <p:spPr>
          <a:xfrm>
            <a:off x="1506795" y="4429648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" name="object 2834"/>
          <p:cNvSpPr/>
          <p:nvPr/>
        </p:nvSpPr>
        <p:spPr>
          <a:xfrm>
            <a:off x="1506795" y="4382086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" name="object 2835"/>
          <p:cNvSpPr/>
          <p:nvPr/>
        </p:nvSpPr>
        <p:spPr>
          <a:xfrm>
            <a:off x="1506795" y="4525783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" name="object 2836"/>
          <p:cNvSpPr/>
          <p:nvPr/>
        </p:nvSpPr>
        <p:spPr>
          <a:xfrm>
            <a:off x="1506795" y="4478221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" name="object 2837"/>
          <p:cNvSpPr/>
          <p:nvPr/>
        </p:nvSpPr>
        <p:spPr>
          <a:xfrm>
            <a:off x="1506795" y="4620906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8" name="object 2838"/>
          <p:cNvSpPr/>
          <p:nvPr/>
        </p:nvSpPr>
        <p:spPr>
          <a:xfrm>
            <a:off x="1506795" y="4573345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" name="object 2839"/>
          <p:cNvSpPr/>
          <p:nvPr/>
        </p:nvSpPr>
        <p:spPr>
          <a:xfrm>
            <a:off x="1506795" y="4717042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" name="object 2840"/>
          <p:cNvSpPr/>
          <p:nvPr/>
        </p:nvSpPr>
        <p:spPr>
          <a:xfrm>
            <a:off x="1506795" y="4669480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" name="object 2841"/>
          <p:cNvSpPr/>
          <p:nvPr/>
        </p:nvSpPr>
        <p:spPr>
          <a:xfrm>
            <a:off x="1506795" y="48121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" name="object 2842"/>
          <p:cNvSpPr/>
          <p:nvPr/>
        </p:nvSpPr>
        <p:spPr>
          <a:xfrm>
            <a:off x="1506795" y="4764604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" name="object 2843"/>
          <p:cNvSpPr/>
          <p:nvPr/>
        </p:nvSpPr>
        <p:spPr>
          <a:xfrm>
            <a:off x="1506795" y="4908301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" name="object 2844"/>
          <p:cNvSpPr/>
          <p:nvPr/>
        </p:nvSpPr>
        <p:spPr>
          <a:xfrm>
            <a:off x="1506795" y="4860739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" name="object 2845"/>
          <p:cNvSpPr/>
          <p:nvPr/>
        </p:nvSpPr>
        <p:spPr>
          <a:xfrm>
            <a:off x="1506795" y="500342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" name="object 2846"/>
          <p:cNvSpPr/>
          <p:nvPr/>
        </p:nvSpPr>
        <p:spPr>
          <a:xfrm>
            <a:off x="1506795" y="4955862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" name="object 2847"/>
          <p:cNvSpPr/>
          <p:nvPr/>
        </p:nvSpPr>
        <p:spPr>
          <a:xfrm>
            <a:off x="1506795" y="509956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" name="object 2848"/>
          <p:cNvSpPr/>
          <p:nvPr/>
        </p:nvSpPr>
        <p:spPr>
          <a:xfrm>
            <a:off x="1506795" y="5051998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" name="object 2849"/>
          <p:cNvSpPr/>
          <p:nvPr/>
        </p:nvSpPr>
        <p:spPr>
          <a:xfrm>
            <a:off x="1506795" y="5194683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" name="object 2850"/>
          <p:cNvSpPr/>
          <p:nvPr/>
        </p:nvSpPr>
        <p:spPr>
          <a:xfrm>
            <a:off x="1506795" y="5147121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" name="object 2851"/>
          <p:cNvSpPr/>
          <p:nvPr/>
        </p:nvSpPr>
        <p:spPr>
          <a:xfrm>
            <a:off x="1506795" y="5290818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2" name="object 2852"/>
          <p:cNvSpPr/>
          <p:nvPr/>
        </p:nvSpPr>
        <p:spPr>
          <a:xfrm>
            <a:off x="1506795" y="5243257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" name="object 2853"/>
          <p:cNvSpPr/>
          <p:nvPr/>
        </p:nvSpPr>
        <p:spPr>
          <a:xfrm>
            <a:off x="1506795" y="5385942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" name="object 2854"/>
          <p:cNvSpPr/>
          <p:nvPr/>
        </p:nvSpPr>
        <p:spPr>
          <a:xfrm>
            <a:off x="1506795" y="5338380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" name="object 2855"/>
          <p:cNvSpPr/>
          <p:nvPr/>
        </p:nvSpPr>
        <p:spPr>
          <a:xfrm>
            <a:off x="1506795" y="543451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191258" y="0"/>
                </a:moveTo>
                <a:lnTo>
                  <a:pt x="0" y="0"/>
                </a:ln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" name="object 2856"/>
          <p:cNvSpPr/>
          <p:nvPr/>
        </p:nvSpPr>
        <p:spPr>
          <a:xfrm>
            <a:off x="1506795" y="5529639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" name="object 2857"/>
          <p:cNvSpPr/>
          <p:nvPr/>
        </p:nvSpPr>
        <p:spPr>
          <a:xfrm>
            <a:off x="1506795" y="5482077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" name="object 2858"/>
          <p:cNvSpPr/>
          <p:nvPr/>
        </p:nvSpPr>
        <p:spPr>
          <a:xfrm>
            <a:off x="1506795" y="562577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" name="object 2859"/>
          <p:cNvSpPr/>
          <p:nvPr/>
        </p:nvSpPr>
        <p:spPr>
          <a:xfrm>
            <a:off x="1506795" y="5577201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" name="object 2860"/>
          <p:cNvSpPr/>
          <p:nvPr/>
        </p:nvSpPr>
        <p:spPr>
          <a:xfrm>
            <a:off x="1506795" y="5720898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1" name="object 2861"/>
          <p:cNvSpPr/>
          <p:nvPr/>
        </p:nvSpPr>
        <p:spPr>
          <a:xfrm>
            <a:off x="1506795" y="5673336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" name="object 2862"/>
          <p:cNvSpPr/>
          <p:nvPr/>
        </p:nvSpPr>
        <p:spPr>
          <a:xfrm>
            <a:off x="1506795" y="5817033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" name="object 2863"/>
          <p:cNvSpPr/>
          <p:nvPr/>
        </p:nvSpPr>
        <p:spPr>
          <a:xfrm>
            <a:off x="1506795" y="5768459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" name="object 2864"/>
          <p:cNvSpPr/>
          <p:nvPr/>
        </p:nvSpPr>
        <p:spPr>
          <a:xfrm>
            <a:off x="1506795" y="5912156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" name="object 2865"/>
          <p:cNvSpPr/>
          <p:nvPr/>
        </p:nvSpPr>
        <p:spPr>
          <a:xfrm>
            <a:off x="1506795" y="5864595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" name="object 2866"/>
          <p:cNvSpPr/>
          <p:nvPr/>
        </p:nvSpPr>
        <p:spPr>
          <a:xfrm>
            <a:off x="1506795" y="6008292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" name="object 2867"/>
          <p:cNvSpPr/>
          <p:nvPr/>
        </p:nvSpPr>
        <p:spPr>
          <a:xfrm>
            <a:off x="1506795" y="5959718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" name="object 2868"/>
          <p:cNvSpPr/>
          <p:nvPr/>
        </p:nvSpPr>
        <p:spPr>
          <a:xfrm>
            <a:off x="1506795" y="610341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" name="object 2869"/>
          <p:cNvSpPr/>
          <p:nvPr/>
        </p:nvSpPr>
        <p:spPr>
          <a:xfrm>
            <a:off x="1506795" y="6055854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" name="object 2870"/>
          <p:cNvSpPr/>
          <p:nvPr/>
        </p:nvSpPr>
        <p:spPr>
          <a:xfrm>
            <a:off x="1506795" y="6199551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" name="object 2871"/>
          <p:cNvSpPr/>
          <p:nvPr/>
        </p:nvSpPr>
        <p:spPr>
          <a:xfrm>
            <a:off x="1506795" y="6150977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" name="object 2872"/>
          <p:cNvSpPr/>
          <p:nvPr/>
        </p:nvSpPr>
        <p:spPr>
          <a:xfrm>
            <a:off x="1506795" y="629467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" name="object 2873"/>
          <p:cNvSpPr/>
          <p:nvPr/>
        </p:nvSpPr>
        <p:spPr>
          <a:xfrm>
            <a:off x="1506795" y="6247112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" name="object 2874"/>
          <p:cNvSpPr/>
          <p:nvPr/>
        </p:nvSpPr>
        <p:spPr>
          <a:xfrm>
            <a:off x="1506795" y="6390809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" name="object 2875"/>
          <p:cNvSpPr/>
          <p:nvPr/>
        </p:nvSpPr>
        <p:spPr>
          <a:xfrm>
            <a:off x="1506795" y="6342236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" name="object 2876"/>
          <p:cNvSpPr/>
          <p:nvPr/>
        </p:nvSpPr>
        <p:spPr>
          <a:xfrm>
            <a:off x="1506795" y="6485933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" name="object 2877"/>
          <p:cNvSpPr/>
          <p:nvPr/>
        </p:nvSpPr>
        <p:spPr>
          <a:xfrm>
            <a:off x="1506795" y="6438371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" name="object 2878"/>
          <p:cNvSpPr/>
          <p:nvPr/>
        </p:nvSpPr>
        <p:spPr>
          <a:xfrm>
            <a:off x="1506795" y="653349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191258" y="0"/>
                </a:moveTo>
                <a:lnTo>
                  <a:pt x="0" y="0"/>
                </a:ln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" name="object 2879"/>
          <p:cNvSpPr/>
          <p:nvPr/>
        </p:nvSpPr>
        <p:spPr>
          <a:xfrm>
            <a:off x="1506795" y="662963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" name="object 2880"/>
          <p:cNvSpPr/>
          <p:nvPr/>
        </p:nvSpPr>
        <p:spPr>
          <a:xfrm>
            <a:off x="1506795" y="6582068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1" name="object 2881"/>
          <p:cNvSpPr/>
          <p:nvPr/>
        </p:nvSpPr>
        <p:spPr>
          <a:xfrm>
            <a:off x="1506795" y="6724753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" name="object 2882"/>
          <p:cNvSpPr/>
          <p:nvPr/>
        </p:nvSpPr>
        <p:spPr>
          <a:xfrm>
            <a:off x="1506795" y="6677192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" name="object 2883"/>
          <p:cNvSpPr/>
          <p:nvPr/>
        </p:nvSpPr>
        <p:spPr>
          <a:xfrm>
            <a:off x="1506795" y="6820889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" name="object 2884"/>
          <p:cNvSpPr/>
          <p:nvPr/>
        </p:nvSpPr>
        <p:spPr>
          <a:xfrm>
            <a:off x="1506795" y="6773327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5" name="object 2885"/>
          <p:cNvSpPr/>
          <p:nvPr/>
        </p:nvSpPr>
        <p:spPr>
          <a:xfrm>
            <a:off x="1506795" y="6916012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6" name="object 2886"/>
          <p:cNvSpPr/>
          <p:nvPr/>
        </p:nvSpPr>
        <p:spPr>
          <a:xfrm>
            <a:off x="1506795" y="6868450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7" name="object 2887"/>
          <p:cNvSpPr/>
          <p:nvPr/>
        </p:nvSpPr>
        <p:spPr>
          <a:xfrm>
            <a:off x="1506795" y="7012147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" name="object 2888"/>
          <p:cNvSpPr/>
          <p:nvPr/>
        </p:nvSpPr>
        <p:spPr>
          <a:xfrm>
            <a:off x="1506795" y="6964586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9" name="object 2889"/>
          <p:cNvSpPr/>
          <p:nvPr/>
        </p:nvSpPr>
        <p:spPr>
          <a:xfrm>
            <a:off x="1506795" y="7107271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0" name="object 2890"/>
          <p:cNvSpPr/>
          <p:nvPr/>
        </p:nvSpPr>
        <p:spPr>
          <a:xfrm>
            <a:off x="1506795" y="7059709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1" name="object 2891"/>
          <p:cNvSpPr/>
          <p:nvPr/>
        </p:nvSpPr>
        <p:spPr>
          <a:xfrm>
            <a:off x="1506795" y="7203406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" name="object 2892"/>
          <p:cNvSpPr/>
          <p:nvPr/>
        </p:nvSpPr>
        <p:spPr>
          <a:xfrm>
            <a:off x="1506795" y="7155845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3" name="object 2893"/>
          <p:cNvSpPr/>
          <p:nvPr/>
        </p:nvSpPr>
        <p:spPr>
          <a:xfrm>
            <a:off x="1506795" y="729853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" name="object 2894"/>
          <p:cNvSpPr/>
          <p:nvPr/>
        </p:nvSpPr>
        <p:spPr>
          <a:xfrm>
            <a:off x="1506795" y="7250968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5" name="object 2895"/>
          <p:cNvSpPr/>
          <p:nvPr/>
        </p:nvSpPr>
        <p:spPr>
          <a:xfrm>
            <a:off x="1506795" y="739466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" name="object 2896"/>
          <p:cNvSpPr/>
          <p:nvPr/>
        </p:nvSpPr>
        <p:spPr>
          <a:xfrm>
            <a:off x="1506795" y="7347104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" name="object 2897"/>
          <p:cNvSpPr/>
          <p:nvPr/>
        </p:nvSpPr>
        <p:spPr>
          <a:xfrm>
            <a:off x="1506795" y="7489789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8" name="object 2898"/>
          <p:cNvSpPr/>
          <p:nvPr/>
        </p:nvSpPr>
        <p:spPr>
          <a:xfrm>
            <a:off x="1506795" y="7442227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" name="object 2899"/>
          <p:cNvSpPr/>
          <p:nvPr/>
        </p:nvSpPr>
        <p:spPr>
          <a:xfrm>
            <a:off x="1506795" y="758592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" name="object 2900"/>
          <p:cNvSpPr/>
          <p:nvPr/>
        </p:nvSpPr>
        <p:spPr>
          <a:xfrm>
            <a:off x="1506795" y="7538362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" name="object 2901"/>
          <p:cNvSpPr/>
          <p:nvPr/>
        </p:nvSpPr>
        <p:spPr>
          <a:xfrm>
            <a:off x="1506795" y="763348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191258" y="0"/>
                </a:moveTo>
                <a:lnTo>
                  <a:pt x="0" y="0"/>
                </a:ln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2" name="object 2902"/>
          <p:cNvSpPr/>
          <p:nvPr/>
        </p:nvSpPr>
        <p:spPr>
          <a:xfrm>
            <a:off x="1506795" y="7729621"/>
            <a:ext cx="164465" cy="0"/>
          </a:xfrm>
          <a:custGeom>
            <a:avLst/>
            <a:gdLst/>
            <a:ahLst/>
            <a:cxnLst/>
            <a:rect l="l" t="t" r="r" b="b"/>
            <a:pathLst>
              <a:path w="164464" h="0">
                <a:moveTo>
                  <a:pt x="0" y="0"/>
                </a:moveTo>
                <a:lnTo>
                  <a:pt x="1639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" name="object 2903"/>
          <p:cNvSpPr/>
          <p:nvPr/>
        </p:nvSpPr>
        <p:spPr>
          <a:xfrm>
            <a:off x="1506795" y="7681048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" name="object 2904"/>
          <p:cNvSpPr/>
          <p:nvPr/>
        </p:nvSpPr>
        <p:spPr>
          <a:xfrm>
            <a:off x="1506795" y="7824744"/>
            <a:ext cx="69215" cy="0"/>
          </a:xfrm>
          <a:custGeom>
            <a:avLst/>
            <a:gdLst/>
            <a:ahLst/>
            <a:cxnLst/>
            <a:rect l="l" t="t" r="r" b="b"/>
            <a:pathLst>
              <a:path w="69215" h="0">
                <a:moveTo>
                  <a:pt x="0" y="0"/>
                </a:moveTo>
                <a:lnTo>
                  <a:pt x="68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" name="object 2905"/>
          <p:cNvSpPr/>
          <p:nvPr/>
        </p:nvSpPr>
        <p:spPr>
          <a:xfrm>
            <a:off x="1506795" y="7777183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" name="object 2906"/>
          <p:cNvSpPr/>
          <p:nvPr/>
        </p:nvSpPr>
        <p:spPr>
          <a:xfrm>
            <a:off x="1506795" y="787230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 h="0">
                <a:moveTo>
                  <a:pt x="0" y="0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" name="object 2907"/>
          <p:cNvSpPr/>
          <p:nvPr/>
        </p:nvSpPr>
        <p:spPr>
          <a:xfrm>
            <a:off x="1506795" y="7701286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69" h="191770">
                <a:moveTo>
                  <a:pt x="0" y="191258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" name="object 2908"/>
          <p:cNvSpPr/>
          <p:nvPr/>
        </p:nvSpPr>
        <p:spPr>
          <a:xfrm>
            <a:off x="1547273" y="785307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394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" name="object 2909"/>
          <p:cNvSpPr/>
          <p:nvPr/>
        </p:nvSpPr>
        <p:spPr>
          <a:xfrm>
            <a:off x="1643408" y="7756944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90">
                <a:moveTo>
                  <a:pt x="0" y="1356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" name="object 2910"/>
          <p:cNvSpPr/>
          <p:nvPr/>
        </p:nvSpPr>
        <p:spPr>
          <a:xfrm>
            <a:off x="1594835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" name="object 2911"/>
          <p:cNvSpPr/>
          <p:nvPr/>
        </p:nvSpPr>
        <p:spPr>
          <a:xfrm>
            <a:off x="1738532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" name="object 2912"/>
          <p:cNvSpPr/>
          <p:nvPr/>
        </p:nvSpPr>
        <p:spPr>
          <a:xfrm>
            <a:off x="1690970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3" name="object 2913"/>
          <p:cNvSpPr/>
          <p:nvPr/>
        </p:nvSpPr>
        <p:spPr>
          <a:xfrm>
            <a:off x="1834667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" name="object 2914"/>
          <p:cNvSpPr/>
          <p:nvPr/>
        </p:nvSpPr>
        <p:spPr>
          <a:xfrm>
            <a:off x="1786094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" name="object 2915"/>
          <p:cNvSpPr/>
          <p:nvPr/>
        </p:nvSpPr>
        <p:spPr>
          <a:xfrm>
            <a:off x="1929791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" name="object 2916"/>
          <p:cNvSpPr/>
          <p:nvPr/>
        </p:nvSpPr>
        <p:spPr>
          <a:xfrm>
            <a:off x="1882229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" name="object 2917"/>
          <p:cNvSpPr/>
          <p:nvPr/>
        </p:nvSpPr>
        <p:spPr>
          <a:xfrm>
            <a:off x="2025926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" name="object 2918"/>
          <p:cNvSpPr/>
          <p:nvPr/>
        </p:nvSpPr>
        <p:spPr>
          <a:xfrm>
            <a:off x="1977352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" name="object 2919"/>
          <p:cNvSpPr/>
          <p:nvPr/>
        </p:nvSpPr>
        <p:spPr>
          <a:xfrm>
            <a:off x="2121049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" name="object 2920"/>
          <p:cNvSpPr/>
          <p:nvPr/>
        </p:nvSpPr>
        <p:spPr>
          <a:xfrm>
            <a:off x="2073488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" name="object 2921"/>
          <p:cNvSpPr/>
          <p:nvPr/>
        </p:nvSpPr>
        <p:spPr>
          <a:xfrm>
            <a:off x="2217185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" name="object 2922"/>
          <p:cNvSpPr/>
          <p:nvPr/>
        </p:nvSpPr>
        <p:spPr>
          <a:xfrm>
            <a:off x="2168611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3" name="object 2923"/>
          <p:cNvSpPr/>
          <p:nvPr/>
        </p:nvSpPr>
        <p:spPr>
          <a:xfrm>
            <a:off x="2312308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" name="object 2924"/>
          <p:cNvSpPr/>
          <p:nvPr/>
        </p:nvSpPr>
        <p:spPr>
          <a:xfrm>
            <a:off x="2264747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" name="object 2925"/>
          <p:cNvSpPr/>
          <p:nvPr/>
        </p:nvSpPr>
        <p:spPr>
          <a:xfrm>
            <a:off x="2408444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" name="object 2926"/>
          <p:cNvSpPr/>
          <p:nvPr/>
        </p:nvSpPr>
        <p:spPr>
          <a:xfrm>
            <a:off x="2359870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7" name="object 2927"/>
          <p:cNvSpPr/>
          <p:nvPr/>
        </p:nvSpPr>
        <p:spPr>
          <a:xfrm>
            <a:off x="2503567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" name="object 2928"/>
          <p:cNvSpPr/>
          <p:nvPr/>
        </p:nvSpPr>
        <p:spPr>
          <a:xfrm>
            <a:off x="2456005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9" name="object 2929"/>
          <p:cNvSpPr/>
          <p:nvPr/>
        </p:nvSpPr>
        <p:spPr>
          <a:xfrm>
            <a:off x="2599703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" name="object 2930"/>
          <p:cNvSpPr/>
          <p:nvPr/>
        </p:nvSpPr>
        <p:spPr>
          <a:xfrm>
            <a:off x="2551129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" name="object 2931"/>
          <p:cNvSpPr/>
          <p:nvPr/>
        </p:nvSpPr>
        <p:spPr>
          <a:xfrm>
            <a:off x="2647264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" name="object 2932"/>
          <p:cNvSpPr/>
          <p:nvPr/>
        </p:nvSpPr>
        <p:spPr>
          <a:xfrm>
            <a:off x="2694826" y="7756944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90">
                <a:moveTo>
                  <a:pt x="0" y="1356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" name="object 2933"/>
          <p:cNvSpPr/>
          <p:nvPr/>
        </p:nvSpPr>
        <p:spPr>
          <a:xfrm>
            <a:off x="2790961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" name="object 2934"/>
          <p:cNvSpPr/>
          <p:nvPr/>
        </p:nvSpPr>
        <p:spPr>
          <a:xfrm>
            <a:off x="2742388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" name="object 2935"/>
          <p:cNvSpPr/>
          <p:nvPr/>
        </p:nvSpPr>
        <p:spPr>
          <a:xfrm>
            <a:off x="2886085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" name="object 2936"/>
          <p:cNvSpPr/>
          <p:nvPr/>
        </p:nvSpPr>
        <p:spPr>
          <a:xfrm>
            <a:off x="2838523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" name="object 2937"/>
          <p:cNvSpPr/>
          <p:nvPr/>
        </p:nvSpPr>
        <p:spPr>
          <a:xfrm>
            <a:off x="2982220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" name="object 2938"/>
          <p:cNvSpPr/>
          <p:nvPr/>
        </p:nvSpPr>
        <p:spPr>
          <a:xfrm>
            <a:off x="2933647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" name="object 2939"/>
          <p:cNvSpPr/>
          <p:nvPr/>
        </p:nvSpPr>
        <p:spPr>
          <a:xfrm>
            <a:off x="3077344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0" name="object 2940"/>
          <p:cNvSpPr/>
          <p:nvPr/>
        </p:nvSpPr>
        <p:spPr>
          <a:xfrm>
            <a:off x="3029782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" name="object 2941"/>
          <p:cNvSpPr/>
          <p:nvPr/>
        </p:nvSpPr>
        <p:spPr>
          <a:xfrm>
            <a:off x="3173479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" name="object 2942"/>
          <p:cNvSpPr/>
          <p:nvPr/>
        </p:nvSpPr>
        <p:spPr>
          <a:xfrm>
            <a:off x="3124905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" name="object 2943"/>
          <p:cNvSpPr/>
          <p:nvPr/>
        </p:nvSpPr>
        <p:spPr>
          <a:xfrm>
            <a:off x="3268602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" name="object 2944"/>
          <p:cNvSpPr/>
          <p:nvPr/>
        </p:nvSpPr>
        <p:spPr>
          <a:xfrm>
            <a:off x="3221041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5" name="object 2945"/>
          <p:cNvSpPr/>
          <p:nvPr/>
        </p:nvSpPr>
        <p:spPr>
          <a:xfrm>
            <a:off x="3364738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" name="object 2946"/>
          <p:cNvSpPr/>
          <p:nvPr/>
        </p:nvSpPr>
        <p:spPr>
          <a:xfrm>
            <a:off x="3316164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" name="object 2947"/>
          <p:cNvSpPr/>
          <p:nvPr/>
        </p:nvSpPr>
        <p:spPr>
          <a:xfrm>
            <a:off x="3459861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" name="object 2948"/>
          <p:cNvSpPr/>
          <p:nvPr/>
        </p:nvSpPr>
        <p:spPr>
          <a:xfrm>
            <a:off x="3412299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" name="object 2949"/>
          <p:cNvSpPr/>
          <p:nvPr/>
        </p:nvSpPr>
        <p:spPr>
          <a:xfrm>
            <a:off x="3555997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" name="object 2950"/>
          <p:cNvSpPr/>
          <p:nvPr/>
        </p:nvSpPr>
        <p:spPr>
          <a:xfrm>
            <a:off x="3507423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" name="object 2951"/>
          <p:cNvSpPr/>
          <p:nvPr/>
        </p:nvSpPr>
        <p:spPr>
          <a:xfrm>
            <a:off x="3651120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" name="object 2952"/>
          <p:cNvSpPr/>
          <p:nvPr/>
        </p:nvSpPr>
        <p:spPr>
          <a:xfrm>
            <a:off x="3603558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" name="object 2953"/>
          <p:cNvSpPr/>
          <p:nvPr/>
        </p:nvSpPr>
        <p:spPr>
          <a:xfrm>
            <a:off x="3698682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" name="object 2954"/>
          <p:cNvSpPr/>
          <p:nvPr/>
        </p:nvSpPr>
        <p:spPr>
          <a:xfrm>
            <a:off x="3794817" y="7756944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90">
                <a:moveTo>
                  <a:pt x="0" y="1356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" name="object 2955"/>
          <p:cNvSpPr/>
          <p:nvPr/>
        </p:nvSpPr>
        <p:spPr>
          <a:xfrm>
            <a:off x="3747255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" name="object 2956"/>
          <p:cNvSpPr/>
          <p:nvPr/>
        </p:nvSpPr>
        <p:spPr>
          <a:xfrm>
            <a:off x="3889941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" name="object 2957"/>
          <p:cNvSpPr/>
          <p:nvPr/>
        </p:nvSpPr>
        <p:spPr>
          <a:xfrm>
            <a:off x="3842379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" name="object 2958"/>
          <p:cNvSpPr/>
          <p:nvPr/>
        </p:nvSpPr>
        <p:spPr>
          <a:xfrm>
            <a:off x="3986076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" name="object 2959"/>
          <p:cNvSpPr/>
          <p:nvPr/>
        </p:nvSpPr>
        <p:spPr>
          <a:xfrm>
            <a:off x="3938514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0" name="object 2960"/>
          <p:cNvSpPr/>
          <p:nvPr/>
        </p:nvSpPr>
        <p:spPr>
          <a:xfrm>
            <a:off x="4081199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1" name="object 2961"/>
          <p:cNvSpPr/>
          <p:nvPr/>
        </p:nvSpPr>
        <p:spPr>
          <a:xfrm>
            <a:off x="4033638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2" name="object 2962"/>
          <p:cNvSpPr/>
          <p:nvPr/>
        </p:nvSpPr>
        <p:spPr>
          <a:xfrm>
            <a:off x="4177335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3" name="object 2963"/>
          <p:cNvSpPr/>
          <p:nvPr/>
        </p:nvSpPr>
        <p:spPr>
          <a:xfrm>
            <a:off x="4129773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" name="object 2964"/>
          <p:cNvSpPr/>
          <p:nvPr/>
        </p:nvSpPr>
        <p:spPr>
          <a:xfrm>
            <a:off x="4272458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5" name="object 2965"/>
          <p:cNvSpPr/>
          <p:nvPr/>
        </p:nvSpPr>
        <p:spPr>
          <a:xfrm>
            <a:off x="4224897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" name="object 2966"/>
          <p:cNvSpPr/>
          <p:nvPr/>
        </p:nvSpPr>
        <p:spPr>
          <a:xfrm>
            <a:off x="4368594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7" name="object 2967"/>
          <p:cNvSpPr/>
          <p:nvPr/>
        </p:nvSpPr>
        <p:spPr>
          <a:xfrm>
            <a:off x="4321032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" name="object 2968"/>
          <p:cNvSpPr/>
          <p:nvPr/>
        </p:nvSpPr>
        <p:spPr>
          <a:xfrm>
            <a:off x="4463717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" name="object 2969"/>
          <p:cNvSpPr/>
          <p:nvPr/>
        </p:nvSpPr>
        <p:spPr>
          <a:xfrm>
            <a:off x="4416155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" name="object 2970"/>
          <p:cNvSpPr/>
          <p:nvPr/>
        </p:nvSpPr>
        <p:spPr>
          <a:xfrm>
            <a:off x="4559852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" name="object 2971"/>
          <p:cNvSpPr/>
          <p:nvPr/>
        </p:nvSpPr>
        <p:spPr>
          <a:xfrm>
            <a:off x="4512291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2" name="object 2972"/>
          <p:cNvSpPr/>
          <p:nvPr/>
        </p:nvSpPr>
        <p:spPr>
          <a:xfrm>
            <a:off x="4654976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3" name="object 2973"/>
          <p:cNvSpPr/>
          <p:nvPr/>
        </p:nvSpPr>
        <p:spPr>
          <a:xfrm>
            <a:off x="4607414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" name="object 2974"/>
          <p:cNvSpPr/>
          <p:nvPr/>
        </p:nvSpPr>
        <p:spPr>
          <a:xfrm>
            <a:off x="4751111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" name="object 2975"/>
          <p:cNvSpPr/>
          <p:nvPr/>
        </p:nvSpPr>
        <p:spPr>
          <a:xfrm>
            <a:off x="4703550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" name="object 2976"/>
          <p:cNvSpPr/>
          <p:nvPr/>
        </p:nvSpPr>
        <p:spPr>
          <a:xfrm>
            <a:off x="4798673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" name="object 2977"/>
          <p:cNvSpPr/>
          <p:nvPr/>
        </p:nvSpPr>
        <p:spPr>
          <a:xfrm>
            <a:off x="4846235" y="7756944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90">
                <a:moveTo>
                  <a:pt x="0" y="1356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" name="object 2978"/>
          <p:cNvSpPr/>
          <p:nvPr/>
        </p:nvSpPr>
        <p:spPr>
          <a:xfrm>
            <a:off x="4942370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9" name="object 2979"/>
          <p:cNvSpPr/>
          <p:nvPr/>
        </p:nvSpPr>
        <p:spPr>
          <a:xfrm>
            <a:off x="4894808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0" name="object 2980"/>
          <p:cNvSpPr/>
          <p:nvPr/>
        </p:nvSpPr>
        <p:spPr>
          <a:xfrm>
            <a:off x="5037494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" name="object 2981"/>
          <p:cNvSpPr/>
          <p:nvPr/>
        </p:nvSpPr>
        <p:spPr>
          <a:xfrm>
            <a:off x="4989932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2" name="object 2982"/>
          <p:cNvSpPr/>
          <p:nvPr/>
        </p:nvSpPr>
        <p:spPr>
          <a:xfrm>
            <a:off x="5133629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" name="object 2983"/>
          <p:cNvSpPr/>
          <p:nvPr/>
        </p:nvSpPr>
        <p:spPr>
          <a:xfrm>
            <a:off x="5086067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" name="object 2984"/>
          <p:cNvSpPr/>
          <p:nvPr/>
        </p:nvSpPr>
        <p:spPr>
          <a:xfrm>
            <a:off x="5228752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5" name="object 2985"/>
          <p:cNvSpPr/>
          <p:nvPr/>
        </p:nvSpPr>
        <p:spPr>
          <a:xfrm>
            <a:off x="5181191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" name="object 2986"/>
          <p:cNvSpPr/>
          <p:nvPr/>
        </p:nvSpPr>
        <p:spPr>
          <a:xfrm>
            <a:off x="5324888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" name="object 2987"/>
          <p:cNvSpPr/>
          <p:nvPr/>
        </p:nvSpPr>
        <p:spPr>
          <a:xfrm>
            <a:off x="5277326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" name="object 2988"/>
          <p:cNvSpPr/>
          <p:nvPr/>
        </p:nvSpPr>
        <p:spPr>
          <a:xfrm>
            <a:off x="5420011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9" name="object 2989"/>
          <p:cNvSpPr/>
          <p:nvPr/>
        </p:nvSpPr>
        <p:spPr>
          <a:xfrm>
            <a:off x="5372449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0" name="object 2990"/>
          <p:cNvSpPr/>
          <p:nvPr/>
        </p:nvSpPr>
        <p:spPr>
          <a:xfrm>
            <a:off x="5516147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1" name="object 2991"/>
          <p:cNvSpPr/>
          <p:nvPr/>
        </p:nvSpPr>
        <p:spPr>
          <a:xfrm>
            <a:off x="5468585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" name="object 2992"/>
          <p:cNvSpPr/>
          <p:nvPr/>
        </p:nvSpPr>
        <p:spPr>
          <a:xfrm>
            <a:off x="5611270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3" name="object 2993"/>
          <p:cNvSpPr/>
          <p:nvPr/>
        </p:nvSpPr>
        <p:spPr>
          <a:xfrm>
            <a:off x="5563708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4" name="object 2994"/>
          <p:cNvSpPr/>
          <p:nvPr/>
        </p:nvSpPr>
        <p:spPr>
          <a:xfrm>
            <a:off x="5707405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" name="object 2995"/>
          <p:cNvSpPr/>
          <p:nvPr/>
        </p:nvSpPr>
        <p:spPr>
          <a:xfrm>
            <a:off x="5659844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" name="object 2996"/>
          <p:cNvSpPr/>
          <p:nvPr/>
        </p:nvSpPr>
        <p:spPr>
          <a:xfrm>
            <a:off x="5802529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" name="object 2997"/>
          <p:cNvSpPr/>
          <p:nvPr/>
        </p:nvSpPr>
        <p:spPr>
          <a:xfrm>
            <a:off x="5754967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" name="object 2998"/>
          <p:cNvSpPr/>
          <p:nvPr/>
        </p:nvSpPr>
        <p:spPr>
          <a:xfrm>
            <a:off x="5851102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" name="object 2999"/>
          <p:cNvSpPr/>
          <p:nvPr/>
        </p:nvSpPr>
        <p:spPr>
          <a:xfrm>
            <a:off x="5898664" y="7756944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90">
                <a:moveTo>
                  <a:pt x="0" y="1356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" name="object 3000"/>
          <p:cNvSpPr/>
          <p:nvPr/>
        </p:nvSpPr>
        <p:spPr>
          <a:xfrm>
            <a:off x="5993788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" name="object 3001"/>
          <p:cNvSpPr/>
          <p:nvPr/>
        </p:nvSpPr>
        <p:spPr>
          <a:xfrm>
            <a:off x="5946226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" name="object 3002"/>
          <p:cNvSpPr/>
          <p:nvPr/>
        </p:nvSpPr>
        <p:spPr>
          <a:xfrm>
            <a:off x="6089923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3" name="object 3003"/>
          <p:cNvSpPr/>
          <p:nvPr/>
        </p:nvSpPr>
        <p:spPr>
          <a:xfrm>
            <a:off x="6042361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4" name="object 3004"/>
          <p:cNvSpPr/>
          <p:nvPr/>
        </p:nvSpPr>
        <p:spPr>
          <a:xfrm>
            <a:off x="6185046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5" name="object 3005"/>
          <p:cNvSpPr/>
          <p:nvPr/>
        </p:nvSpPr>
        <p:spPr>
          <a:xfrm>
            <a:off x="6137485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6" name="object 3006"/>
          <p:cNvSpPr/>
          <p:nvPr/>
        </p:nvSpPr>
        <p:spPr>
          <a:xfrm>
            <a:off x="6281182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7" name="object 3007"/>
          <p:cNvSpPr/>
          <p:nvPr/>
        </p:nvSpPr>
        <p:spPr>
          <a:xfrm>
            <a:off x="6233620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" name="object 3008"/>
          <p:cNvSpPr/>
          <p:nvPr/>
        </p:nvSpPr>
        <p:spPr>
          <a:xfrm>
            <a:off x="6376305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9" name="object 3009"/>
          <p:cNvSpPr/>
          <p:nvPr/>
        </p:nvSpPr>
        <p:spPr>
          <a:xfrm>
            <a:off x="6328743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0" name="object 3010"/>
          <p:cNvSpPr/>
          <p:nvPr/>
        </p:nvSpPr>
        <p:spPr>
          <a:xfrm>
            <a:off x="6472440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1" name="object 3011"/>
          <p:cNvSpPr/>
          <p:nvPr/>
        </p:nvSpPr>
        <p:spPr>
          <a:xfrm>
            <a:off x="6424879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" name="object 3012"/>
          <p:cNvSpPr/>
          <p:nvPr/>
        </p:nvSpPr>
        <p:spPr>
          <a:xfrm>
            <a:off x="6567564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3" name="object 3013"/>
          <p:cNvSpPr/>
          <p:nvPr/>
        </p:nvSpPr>
        <p:spPr>
          <a:xfrm>
            <a:off x="6520002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4" name="object 3014"/>
          <p:cNvSpPr/>
          <p:nvPr/>
        </p:nvSpPr>
        <p:spPr>
          <a:xfrm>
            <a:off x="6663699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5" name="object 3015"/>
          <p:cNvSpPr/>
          <p:nvPr/>
        </p:nvSpPr>
        <p:spPr>
          <a:xfrm>
            <a:off x="6616138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6" name="object 3016"/>
          <p:cNvSpPr/>
          <p:nvPr/>
        </p:nvSpPr>
        <p:spPr>
          <a:xfrm>
            <a:off x="6758823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7" name="object 3017"/>
          <p:cNvSpPr/>
          <p:nvPr/>
        </p:nvSpPr>
        <p:spPr>
          <a:xfrm>
            <a:off x="6711261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8" name="object 3018"/>
          <p:cNvSpPr/>
          <p:nvPr/>
        </p:nvSpPr>
        <p:spPr>
          <a:xfrm>
            <a:off x="6854958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9" name="object 3019"/>
          <p:cNvSpPr/>
          <p:nvPr/>
        </p:nvSpPr>
        <p:spPr>
          <a:xfrm>
            <a:off x="6807396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0" name="object 3020"/>
          <p:cNvSpPr/>
          <p:nvPr/>
        </p:nvSpPr>
        <p:spPr>
          <a:xfrm>
            <a:off x="6902520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1" name="object 3021"/>
          <p:cNvSpPr/>
          <p:nvPr/>
        </p:nvSpPr>
        <p:spPr>
          <a:xfrm>
            <a:off x="6950081" y="7756944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90">
                <a:moveTo>
                  <a:pt x="0" y="1356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2" name="object 3022"/>
          <p:cNvSpPr/>
          <p:nvPr/>
        </p:nvSpPr>
        <p:spPr>
          <a:xfrm>
            <a:off x="7046217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3" name="object 3023"/>
          <p:cNvSpPr/>
          <p:nvPr/>
        </p:nvSpPr>
        <p:spPr>
          <a:xfrm>
            <a:off x="6998655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4" name="object 3024"/>
          <p:cNvSpPr/>
          <p:nvPr/>
        </p:nvSpPr>
        <p:spPr>
          <a:xfrm>
            <a:off x="7141340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5" name="object 3025"/>
          <p:cNvSpPr/>
          <p:nvPr/>
        </p:nvSpPr>
        <p:spPr>
          <a:xfrm>
            <a:off x="7093779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6" name="object 3026"/>
          <p:cNvSpPr/>
          <p:nvPr/>
        </p:nvSpPr>
        <p:spPr>
          <a:xfrm>
            <a:off x="7237476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7" name="object 3027"/>
          <p:cNvSpPr/>
          <p:nvPr/>
        </p:nvSpPr>
        <p:spPr>
          <a:xfrm>
            <a:off x="7189914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8" name="object 3028"/>
          <p:cNvSpPr/>
          <p:nvPr/>
        </p:nvSpPr>
        <p:spPr>
          <a:xfrm>
            <a:off x="7332599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9" name="object 3029"/>
          <p:cNvSpPr/>
          <p:nvPr/>
        </p:nvSpPr>
        <p:spPr>
          <a:xfrm>
            <a:off x="7285038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0" name="object 3030"/>
          <p:cNvSpPr/>
          <p:nvPr/>
        </p:nvSpPr>
        <p:spPr>
          <a:xfrm>
            <a:off x="7428734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1" name="object 3031"/>
          <p:cNvSpPr/>
          <p:nvPr/>
        </p:nvSpPr>
        <p:spPr>
          <a:xfrm>
            <a:off x="7381173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2" name="object 3032"/>
          <p:cNvSpPr/>
          <p:nvPr/>
        </p:nvSpPr>
        <p:spPr>
          <a:xfrm>
            <a:off x="7523858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3" name="object 3033"/>
          <p:cNvSpPr/>
          <p:nvPr/>
        </p:nvSpPr>
        <p:spPr>
          <a:xfrm>
            <a:off x="7476296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4" name="object 3034"/>
          <p:cNvSpPr/>
          <p:nvPr/>
        </p:nvSpPr>
        <p:spPr>
          <a:xfrm>
            <a:off x="7619993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5" name="object 3035"/>
          <p:cNvSpPr/>
          <p:nvPr/>
        </p:nvSpPr>
        <p:spPr>
          <a:xfrm>
            <a:off x="7572432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6" name="object 3036"/>
          <p:cNvSpPr/>
          <p:nvPr/>
        </p:nvSpPr>
        <p:spPr>
          <a:xfrm>
            <a:off x="7715117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7" name="object 3037"/>
          <p:cNvSpPr/>
          <p:nvPr/>
        </p:nvSpPr>
        <p:spPr>
          <a:xfrm>
            <a:off x="7667555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8" name="object 3038"/>
          <p:cNvSpPr/>
          <p:nvPr/>
        </p:nvSpPr>
        <p:spPr>
          <a:xfrm>
            <a:off x="7811252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9" name="object 3039"/>
          <p:cNvSpPr/>
          <p:nvPr/>
        </p:nvSpPr>
        <p:spPr>
          <a:xfrm>
            <a:off x="7763691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0" name="object 3040"/>
          <p:cNvSpPr/>
          <p:nvPr/>
        </p:nvSpPr>
        <p:spPr>
          <a:xfrm>
            <a:off x="7906376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1" name="object 3041"/>
          <p:cNvSpPr/>
          <p:nvPr/>
        </p:nvSpPr>
        <p:spPr>
          <a:xfrm>
            <a:off x="7858814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2" name="object 3042"/>
          <p:cNvSpPr/>
          <p:nvPr/>
        </p:nvSpPr>
        <p:spPr>
          <a:xfrm>
            <a:off x="7954950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3" name="object 3043"/>
          <p:cNvSpPr/>
          <p:nvPr/>
        </p:nvSpPr>
        <p:spPr>
          <a:xfrm>
            <a:off x="8002511" y="7756944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90">
                <a:moveTo>
                  <a:pt x="0" y="1356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4" name="object 3044"/>
          <p:cNvSpPr/>
          <p:nvPr/>
        </p:nvSpPr>
        <p:spPr>
          <a:xfrm>
            <a:off x="8097635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5" name="object 3045"/>
          <p:cNvSpPr/>
          <p:nvPr/>
        </p:nvSpPr>
        <p:spPr>
          <a:xfrm>
            <a:off x="8050072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6" name="object 3046"/>
          <p:cNvSpPr/>
          <p:nvPr/>
        </p:nvSpPr>
        <p:spPr>
          <a:xfrm>
            <a:off x="8193770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7" name="object 3047"/>
          <p:cNvSpPr/>
          <p:nvPr/>
        </p:nvSpPr>
        <p:spPr>
          <a:xfrm>
            <a:off x="8146208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8" name="object 3048"/>
          <p:cNvSpPr/>
          <p:nvPr/>
        </p:nvSpPr>
        <p:spPr>
          <a:xfrm>
            <a:off x="8288894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9" name="object 3049"/>
          <p:cNvSpPr/>
          <p:nvPr/>
        </p:nvSpPr>
        <p:spPr>
          <a:xfrm>
            <a:off x="8241331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0" name="object 3050"/>
          <p:cNvSpPr/>
          <p:nvPr/>
        </p:nvSpPr>
        <p:spPr>
          <a:xfrm>
            <a:off x="8385029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1" name="object 3051"/>
          <p:cNvSpPr/>
          <p:nvPr/>
        </p:nvSpPr>
        <p:spPr>
          <a:xfrm>
            <a:off x="8337467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2" name="object 3052"/>
          <p:cNvSpPr/>
          <p:nvPr/>
        </p:nvSpPr>
        <p:spPr>
          <a:xfrm>
            <a:off x="8480152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3" name="object 3053"/>
          <p:cNvSpPr/>
          <p:nvPr/>
        </p:nvSpPr>
        <p:spPr>
          <a:xfrm>
            <a:off x="8432590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4" name="object 3054"/>
          <p:cNvSpPr/>
          <p:nvPr/>
        </p:nvSpPr>
        <p:spPr>
          <a:xfrm>
            <a:off x="8576288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5" name="object 3055"/>
          <p:cNvSpPr/>
          <p:nvPr/>
        </p:nvSpPr>
        <p:spPr>
          <a:xfrm>
            <a:off x="8528725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6" name="object 3056"/>
          <p:cNvSpPr/>
          <p:nvPr/>
        </p:nvSpPr>
        <p:spPr>
          <a:xfrm>
            <a:off x="8671411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7" name="object 3057"/>
          <p:cNvSpPr/>
          <p:nvPr/>
        </p:nvSpPr>
        <p:spPr>
          <a:xfrm>
            <a:off x="8623849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8" name="object 3058"/>
          <p:cNvSpPr/>
          <p:nvPr/>
        </p:nvSpPr>
        <p:spPr>
          <a:xfrm>
            <a:off x="8767547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9" name="object 3059"/>
          <p:cNvSpPr/>
          <p:nvPr/>
        </p:nvSpPr>
        <p:spPr>
          <a:xfrm>
            <a:off x="8719984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0" name="object 3060"/>
          <p:cNvSpPr/>
          <p:nvPr/>
        </p:nvSpPr>
        <p:spPr>
          <a:xfrm>
            <a:off x="8862669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1" name="object 3061"/>
          <p:cNvSpPr/>
          <p:nvPr/>
        </p:nvSpPr>
        <p:spPr>
          <a:xfrm>
            <a:off x="8815108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2" name="object 3062"/>
          <p:cNvSpPr/>
          <p:nvPr/>
        </p:nvSpPr>
        <p:spPr>
          <a:xfrm>
            <a:off x="8958805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3" name="object 3063"/>
          <p:cNvSpPr/>
          <p:nvPr/>
        </p:nvSpPr>
        <p:spPr>
          <a:xfrm>
            <a:off x="8911243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4" name="object 3064"/>
          <p:cNvSpPr/>
          <p:nvPr/>
        </p:nvSpPr>
        <p:spPr>
          <a:xfrm>
            <a:off x="9006367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5" name="object 3065"/>
          <p:cNvSpPr/>
          <p:nvPr/>
        </p:nvSpPr>
        <p:spPr>
          <a:xfrm>
            <a:off x="9053928" y="7756944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90">
                <a:moveTo>
                  <a:pt x="0" y="1356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6" name="object 3066"/>
          <p:cNvSpPr/>
          <p:nvPr/>
        </p:nvSpPr>
        <p:spPr>
          <a:xfrm>
            <a:off x="9150063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7" name="object 3067"/>
          <p:cNvSpPr/>
          <p:nvPr/>
        </p:nvSpPr>
        <p:spPr>
          <a:xfrm>
            <a:off x="9102502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8" name="object 3068"/>
          <p:cNvSpPr/>
          <p:nvPr/>
        </p:nvSpPr>
        <p:spPr>
          <a:xfrm>
            <a:off x="9245187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9" name="object 3069"/>
          <p:cNvSpPr/>
          <p:nvPr/>
        </p:nvSpPr>
        <p:spPr>
          <a:xfrm>
            <a:off x="9197626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0" name="object 3070"/>
          <p:cNvSpPr/>
          <p:nvPr/>
        </p:nvSpPr>
        <p:spPr>
          <a:xfrm>
            <a:off x="9341322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1" name="object 3071"/>
          <p:cNvSpPr/>
          <p:nvPr/>
        </p:nvSpPr>
        <p:spPr>
          <a:xfrm>
            <a:off x="9293761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2" name="object 3072"/>
          <p:cNvSpPr/>
          <p:nvPr/>
        </p:nvSpPr>
        <p:spPr>
          <a:xfrm>
            <a:off x="9436446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3" name="object 3073"/>
          <p:cNvSpPr/>
          <p:nvPr/>
        </p:nvSpPr>
        <p:spPr>
          <a:xfrm>
            <a:off x="9388885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4" name="object 3074"/>
          <p:cNvSpPr/>
          <p:nvPr/>
        </p:nvSpPr>
        <p:spPr>
          <a:xfrm>
            <a:off x="9532581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5" name="object 3075"/>
          <p:cNvSpPr/>
          <p:nvPr/>
        </p:nvSpPr>
        <p:spPr>
          <a:xfrm>
            <a:off x="9485020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6" name="object 3076"/>
          <p:cNvSpPr/>
          <p:nvPr/>
        </p:nvSpPr>
        <p:spPr>
          <a:xfrm>
            <a:off x="9627705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7" name="object 3077"/>
          <p:cNvSpPr/>
          <p:nvPr/>
        </p:nvSpPr>
        <p:spPr>
          <a:xfrm>
            <a:off x="9580143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8" name="object 3078"/>
          <p:cNvSpPr/>
          <p:nvPr/>
        </p:nvSpPr>
        <p:spPr>
          <a:xfrm>
            <a:off x="9723840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9" name="object 3079"/>
          <p:cNvSpPr/>
          <p:nvPr/>
        </p:nvSpPr>
        <p:spPr>
          <a:xfrm>
            <a:off x="9676279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0" name="object 3080"/>
          <p:cNvSpPr/>
          <p:nvPr/>
        </p:nvSpPr>
        <p:spPr>
          <a:xfrm>
            <a:off x="9818964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1" name="object 3081"/>
          <p:cNvSpPr/>
          <p:nvPr/>
        </p:nvSpPr>
        <p:spPr>
          <a:xfrm>
            <a:off x="9771402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2" name="object 3082"/>
          <p:cNvSpPr/>
          <p:nvPr/>
        </p:nvSpPr>
        <p:spPr>
          <a:xfrm>
            <a:off x="9915099" y="7701286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3" name="object 3083"/>
          <p:cNvSpPr/>
          <p:nvPr/>
        </p:nvSpPr>
        <p:spPr>
          <a:xfrm>
            <a:off x="9867538" y="78206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4" name="object 3084"/>
          <p:cNvSpPr/>
          <p:nvPr/>
        </p:nvSpPr>
        <p:spPr>
          <a:xfrm>
            <a:off x="10010223" y="7701286"/>
            <a:ext cx="0" cy="169545"/>
          </a:xfrm>
          <a:custGeom>
            <a:avLst/>
            <a:gdLst/>
            <a:ahLst/>
            <a:cxnLst/>
            <a:rect l="l" t="t" r="r" b="b"/>
            <a:pathLst>
              <a:path w="0" h="169545">
                <a:moveTo>
                  <a:pt x="0" y="1689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5" name="object 3085"/>
          <p:cNvSpPr/>
          <p:nvPr/>
        </p:nvSpPr>
        <p:spPr>
          <a:xfrm>
            <a:off x="9962660" y="781563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6" name="object 3086"/>
          <p:cNvSpPr/>
          <p:nvPr/>
        </p:nvSpPr>
        <p:spPr>
          <a:xfrm>
            <a:off x="10058796" y="7781231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7" name="object 3087"/>
          <p:cNvSpPr/>
          <p:nvPr/>
        </p:nvSpPr>
        <p:spPr>
          <a:xfrm>
            <a:off x="10106358" y="7756944"/>
            <a:ext cx="0" cy="79375"/>
          </a:xfrm>
          <a:custGeom>
            <a:avLst/>
            <a:gdLst/>
            <a:ahLst/>
            <a:cxnLst/>
            <a:rect l="l" t="t" r="r" b="b"/>
            <a:pathLst>
              <a:path w="0" h="79375">
                <a:moveTo>
                  <a:pt x="0" y="789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8" name="object 3088"/>
          <p:cNvSpPr/>
          <p:nvPr/>
        </p:nvSpPr>
        <p:spPr>
          <a:xfrm>
            <a:off x="10201481" y="7701286"/>
            <a:ext cx="0" cy="99695"/>
          </a:xfrm>
          <a:custGeom>
            <a:avLst/>
            <a:gdLst/>
            <a:ahLst/>
            <a:cxnLst/>
            <a:rect l="l" t="t" r="r" b="b"/>
            <a:pathLst>
              <a:path w="0" h="99695">
                <a:moveTo>
                  <a:pt x="0" y="991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9" name="object 3089"/>
          <p:cNvSpPr/>
          <p:nvPr/>
        </p:nvSpPr>
        <p:spPr>
          <a:xfrm>
            <a:off x="10153919" y="7749860"/>
            <a:ext cx="0" cy="69215"/>
          </a:xfrm>
          <a:custGeom>
            <a:avLst/>
            <a:gdLst/>
            <a:ahLst/>
            <a:cxnLst/>
            <a:rect l="l" t="t" r="r" b="b"/>
            <a:pathLst>
              <a:path w="0" h="69215">
                <a:moveTo>
                  <a:pt x="0" y="68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0" name="object 3090"/>
          <p:cNvSpPr/>
          <p:nvPr/>
        </p:nvSpPr>
        <p:spPr>
          <a:xfrm>
            <a:off x="10297617" y="7701286"/>
            <a:ext cx="0" cy="64769"/>
          </a:xfrm>
          <a:custGeom>
            <a:avLst/>
            <a:gdLst/>
            <a:ahLst/>
            <a:cxnLst/>
            <a:rect l="l" t="t" r="r" b="b"/>
            <a:pathLst>
              <a:path w="0" h="64770">
                <a:moveTo>
                  <a:pt x="0" y="647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1" name="object 3091"/>
          <p:cNvSpPr/>
          <p:nvPr/>
        </p:nvSpPr>
        <p:spPr>
          <a:xfrm>
            <a:off x="10250055" y="7711406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2" name="object 3092"/>
          <p:cNvSpPr/>
          <p:nvPr/>
        </p:nvSpPr>
        <p:spPr>
          <a:xfrm>
            <a:off x="10392740" y="7701286"/>
            <a:ext cx="0" cy="30480"/>
          </a:xfrm>
          <a:custGeom>
            <a:avLst/>
            <a:gdLst/>
            <a:ahLst/>
            <a:cxnLst/>
            <a:rect l="l" t="t" r="r" b="b"/>
            <a:pathLst>
              <a:path w="0" h="30479">
                <a:moveTo>
                  <a:pt x="0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3" name="object 3093"/>
          <p:cNvSpPr/>
          <p:nvPr/>
        </p:nvSpPr>
        <p:spPr>
          <a:xfrm>
            <a:off x="10345178" y="7701286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4" name="object 3094"/>
          <p:cNvSpPr/>
          <p:nvPr/>
        </p:nvSpPr>
        <p:spPr>
          <a:xfrm>
            <a:off x="1555369" y="3468294"/>
            <a:ext cx="71120" cy="0"/>
          </a:xfrm>
          <a:custGeom>
            <a:avLst/>
            <a:gdLst/>
            <a:ahLst/>
            <a:cxnLst/>
            <a:rect l="l" t="t" r="r" b="b"/>
            <a:pathLst>
              <a:path w="71119" h="0">
                <a:moveTo>
                  <a:pt x="0" y="0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5" name="object 3095"/>
          <p:cNvSpPr/>
          <p:nvPr/>
        </p:nvSpPr>
        <p:spPr>
          <a:xfrm>
            <a:off x="1602930" y="3420732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6" name="object 3096"/>
          <p:cNvSpPr/>
          <p:nvPr/>
        </p:nvSpPr>
        <p:spPr>
          <a:xfrm>
            <a:off x="1650492" y="3372158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0" y="0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7" name="object 3097"/>
          <p:cNvSpPr/>
          <p:nvPr/>
        </p:nvSpPr>
        <p:spPr>
          <a:xfrm>
            <a:off x="1411672" y="3324597"/>
            <a:ext cx="0" cy="156845"/>
          </a:xfrm>
          <a:custGeom>
            <a:avLst/>
            <a:gdLst/>
            <a:ahLst/>
            <a:cxnLst/>
            <a:rect l="l" t="t" r="r" b="b"/>
            <a:pathLst>
              <a:path w="0" h="156845">
                <a:moveTo>
                  <a:pt x="0" y="1568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8" name="object 3098"/>
          <p:cNvSpPr/>
          <p:nvPr/>
        </p:nvSpPr>
        <p:spPr>
          <a:xfrm>
            <a:off x="1459233" y="3426804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9" name="object 3099"/>
          <p:cNvSpPr/>
          <p:nvPr/>
        </p:nvSpPr>
        <p:spPr>
          <a:xfrm>
            <a:off x="1315536" y="3324597"/>
            <a:ext cx="0" cy="121920"/>
          </a:xfrm>
          <a:custGeom>
            <a:avLst/>
            <a:gdLst/>
            <a:ahLst/>
            <a:cxnLst/>
            <a:rect l="l" t="t" r="r" b="b"/>
            <a:pathLst>
              <a:path w="0" h="121920">
                <a:moveTo>
                  <a:pt x="0" y="1214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0" name="object 3100"/>
          <p:cNvSpPr/>
          <p:nvPr/>
        </p:nvSpPr>
        <p:spPr>
          <a:xfrm>
            <a:off x="1364110" y="3392397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1" name="object 3101"/>
          <p:cNvSpPr/>
          <p:nvPr/>
        </p:nvSpPr>
        <p:spPr>
          <a:xfrm>
            <a:off x="1602930" y="3324597"/>
            <a:ext cx="0" cy="96520"/>
          </a:xfrm>
          <a:custGeom>
            <a:avLst/>
            <a:gdLst/>
            <a:ahLst/>
            <a:cxnLst/>
            <a:rect l="l" t="t" r="r" b="b"/>
            <a:pathLst>
              <a:path w="0"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2" name="object 3102"/>
          <p:cNvSpPr/>
          <p:nvPr/>
        </p:nvSpPr>
        <p:spPr>
          <a:xfrm>
            <a:off x="1555369" y="3396445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3" name="object 3103"/>
          <p:cNvSpPr/>
          <p:nvPr/>
        </p:nvSpPr>
        <p:spPr>
          <a:xfrm>
            <a:off x="1220413" y="3324597"/>
            <a:ext cx="0" cy="87630"/>
          </a:xfrm>
          <a:custGeom>
            <a:avLst/>
            <a:gdLst/>
            <a:ahLst/>
            <a:cxnLst/>
            <a:rect l="l" t="t" r="r" b="b"/>
            <a:pathLst>
              <a:path w="0" h="87629">
                <a:moveTo>
                  <a:pt x="0" y="870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4" name="object 3104"/>
          <p:cNvSpPr/>
          <p:nvPr/>
        </p:nvSpPr>
        <p:spPr>
          <a:xfrm>
            <a:off x="1267975" y="3356979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5" name="object 3105"/>
          <p:cNvSpPr/>
          <p:nvPr/>
        </p:nvSpPr>
        <p:spPr>
          <a:xfrm>
            <a:off x="1124277" y="3324597"/>
            <a:ext cx="0" cy="52705"/>
          </a:xfrm>
          <a:custGeom>
            <a:avLst/>
            <a:gdLst/>
            <a:ahLst/>
            <a:cxnLst/>
            <a:rect l="l" t="t" r="r" b="b"/>
            <a:pathLst>
              <a:path w="0" h="52704">
                <a:moveTo>
                  <a:pt x="0" y="526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6" name="object 3106"/>
          <p:cNvSpPr/>
          <p:nvPr/>
        </p:nvSpPr>
        <p:spPr>
          <a:xfrm>
            <a:off x="1172851" y="3324597"/>
            <a:ext cx="0" cy="69850"/>
          </a:xfrm>
          <a:custGeom>
            <a:avLst/>
            <a:gdLst/>
            <a:ahLst/>
            <a:cxnLst/>
            <a:rect l="l" t="t" r="r" b="b"/>
            <a:pathLst>
              <a:path w="0" h="69850">
                <a:moveTo>
                  <a:pt x="0" y="69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7" name="object 3107"/>
          <p:cNvSpPr/>
          <p:nvPr/>
        </p:nvSpPr>
        <p:spPr>
          <a:xfrm>
            <a:off x="1029154" y="3324597"/>
            <a:ext cx="0" cy="17780"/>
          </a:xfrm>
          <a:custGeom>
            <a:avLst/>
            <a:gdLst/>
            <a:ahLst/>
            <a:cxnLst/>
            <a:rect l="l" t="t" r="r" b="b"/>
            <a:pathLst>
              <a:path w="0" h="17779">
                <a:moveTo>
                  <a:pt x="0" y="172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8" name="object 3108"/>
          <p:cNvSpPr/>
          <p:nvPr/>
        </p:nvSpPr>
        <p:spPr>
          <a:xfrm>
            <a:off x="1076716" y="3324597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9" name="object 3109"/>
          <p:cNvSpPr/>
          <p:nvPr/>
        </p:nvSpPr>
        <p:spPr>
          <a:xfrm>
            <a:off x="3588379" y="1423140"/>
            <a:ext cx="408940" cy="299720"/>
          </a:xfrm>
          <a:custGeom>
            <a:avLst/>
            <a:gdLst/>
            <a:ahLst/>
            <a:cxnLst/>
            <a:rect l="l" t="t" r="r" b="b"/>
            <a:pathLst>
              <a:path w="408939" h="299719">
                <a:moveTo>
                  <a:pt x="0" y="0"/>
                </a:moveTo>
                <a:lnTo>
                  <a:pt x="408828" y="0"/>
                </a:lnTo>
                <a:lnTo>
                  <a:pt x="408828" y="299537"/>
                </a:lnTo>
                <a:lnTo>
                  <a:pt x="0" y="299537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0" name="object 3110"/>
          <p:cNvSpPr/>
          <p:nvPr/>
        </p:nvSpPr>
        <p:spPr>
          <a:xfrm>
            <a:off x="4078163" y="1648805"/>
            <a:ext cx="152400" cy="74295"/>
          </a:xfrm>
          <a:custGeom>
            <a:avLst/>
            <a:gdLst/>
            <a:ahLst/>
            <a:cxnLst/>
            <a:rect l="l" t="t" r="r" b="b"/>
            <a:pathLst>
              <a:path w="152400" h="74294">
                <a:moveTo>
                  <a:pt x="0" y="73872"/>
                </a:moveTo>
                <a:lnTo>
                  <a:pt x="151792" y="73872"/>
                </a:lnTo>
                <a:lnTo>
                  <a:pt x="151792" y="0"/>
                </a:lnTo>
                <a:lnTo>
                  <a:pt x="0" y="0"/>
                </a:lnTo>
                <a:lnTo>
                  <a:pt x="0" y="7387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1" name="object 3111"/>
          <p:cNvSpPr/>
          <p:nvPr/>
        </p:nvSpPr>
        <p:spPr>
          <a:xfrm>
            <a:off x="3997207" y="1695355"/>
            <a:ext cx="81280" cy="25400"/>
          </a:xfrm>
          <a:custGeom>
            <a:avLst/>
            <a:gdLst/>
            <a:ahLst/>
            <a:cxnLst/>
            <a:rect l="l" t="t" r="r" b="b"/>
            <a:pathLst>
              <a:path w="81279" h="25400">
                <a:moveTo>
                  <a:pt x="0" y="0"/>
                </a:moveTo>
                <a:lnTo>
                  <a:pt x="2023" y="2023"/>
                </a:lnTo>
                <a:lnTo>
                  <a:pt x="3035" y="4047"/>
                </a:lnTo>
                <a:lnTo>
                  <a:pt x="4047" y="5059"/>
                </a:lnTo>
                <a:lnTo>
                  <a:pt x="5059" y="6071"/>
                </a:lnTo>
                <a:lnTo>
                  <a:pt x="6071" y="7083"/>
                </a:lnTo>
                <a:lnTo>
                  <a:pt x="7083" y="9107"/>
                </a:lnTo>
                <a:lnTo>
                  <a:pt x="8095" y="10119"/>
                </a:lnTo>
                <a:lnTo>
                  <a:pt x="9107" y="11131"/>
                </a:lnTo>
                <a:lnTo>
                  <a:pt x="10119" y="12143"/>
                </a:lnTo>
                <a:lnTo>
                  <a:pt x="10119" y="13155"/>
                </a:lnTo>
                <a:lnTo>
                  <a:pt x="11131" y="13155"/>
                </a:lnTo>
                <a:lnTo>
                  <a:pt x="11131" y="14167"/>
                </a:lnTo>
                <a:lnTo>
                  <a:pt x="12143" y="14167"/>
                </a:lnTo>
                <a:lnTo>
                  <a:pt x="12143" y="15179"/>
                </a:lnTo>
                <a:lnTo>
                  <a:pt x="13155" y="15179"/>
                </a:lnTo>
                <a:lnTo>
                  <a:pt x="13155" y="16191"/>
                </a:lnTo>
                <a:lnTo>
                  <a:pt x="14167" y="16191"/>
                </a:lnTo>
                <a:lnTo>
                  <a:pt x="14167" y="17203"/>
                </a:lnTo>
                <a:lnTo>
                  <a:pt x="15179" y="17203"/>
                </a:lnTo>
                <a:lnTo>
                  <a:pt x="15179" y="18215"/>
                </a:lnTo>
                <a:lnTo>
                  <a:pt x="16191" y="18215"/>
                </a:lnTo>
                <a:lnTo>
                  <a:pt x="17203" y="19227"/>
                </a:lnTo>
                <a:lnTo>
                  <a:pt x="18215" y="20239"/>
                </a:lnTo>
                <a:lnTo>
                  <a:pt x="19227" y="20239"/>
                </a:lnTo>
                <a:lnTo>
                  <a:pt x="19227" y="21250"/>
                </a:lnTo>
                <a:lnTo>
                  <a:pt x="20239" y="21250"/>
                </a:lnTo>
                <a:lnTo>
                  <a:pt x="21250" y="21250"/>
                </a:lnTo>
                <a:lnTo>
                  <a:pt x="21250" y="22262"/>
                </a:lnTo>
                <a:lnTo>
                  <a:pt x="22262" y="22262"/>
                </a:lnTo>
                <a:lnTo>
                  <a:pt x="23274" y="23274"/>
                </a:lnTo>
                <a:lnTo>
                  <a:pt x="24286" y="23274"/>
                </a:lnTo>
                <a:lnTo>
                  <a:pt x="25298" y="23274"/>
                </a:lnTo>
                <a:lnTo>
                  <a:pt x="26310" y="24286"/>
                </a:lnTo>
                <a:lnTo>
                  <a:pt x="27322" y="24286"/>
                </a:lnTo>
                <a:lnTo>
                  <a:pt x="28334" y="24286"/>
                </a:lnTo>
                <a:lnTo>
                  <a:pt x="29346" y="24286"/>
                </a:lnTo>
                <a:lnTo>
                  <a:pt x="30358" y="24286"/>
                </a:lnTo>
                <a:lnTo>
                  <a:pt x="31370" y="24286"/>
                </a:lnTo>
                <a:lnTo>
                  <a:pt x="32382" y="25298"/>
                </a:lnTo>
                <a:lnTo>
                  <a:pt x="33394" y="25298"/>
                </a:lnTo>
                <a:lnTo>
                  <a:pt x="34406" y="25298"/>
                </a:lnTo>
                <a:lnTo>
                  <a:pt x="34406" y="24286"/>
                </a:lnTo>
                <a:lnTo>
                  <a:pt x="41490" y="24286"/>
                </a:lnTo>
                <a:lnTo>
                  <a:pt x="42501" y="23274"/>
                </a:lnTo>
                <a:lnTo>
                  <a:pt x="43513" y="23274"/>
                </a:lnTo>
                <a:lnTo>
                  <a:pt x="44525" y="23274"/>
                </a:lnTo>
                <a:lnTo>
                  <a:pt x="45537" y="22262"/>
                </a:lnTo>
                <a:lnTo>
                  <a:pt x="46549" y="22262"/>
                </a:lnTo>
                <a:lnTo>
                  <a:pt x="47561" y="22262"/>
                </a:lnTo>
                <a:lnTo>
                  <a:pt x="48573" y="22262"/>
                </a:lnTo>
                <a:lnTo>
                  <a:pt x="49585" y="21250"/>
                </a:lnTo>
                <a:lnTo>
                  <a:pt x="50597" y="21250"/>
                </a:lnTo>
                <a:lnTo>
                  <a:pt x="51609" y="21250"/>
                </a:lnTo>
                <a:lnTo>
                  <a:pt x="51609" y="20239"/>
                </a:lnTo>
                <a:lnTo>
                  <a:pt x="52621" y="20239"/>
                </a:lnTo>
                <a:lnTo>
                  <a:pt x="53633" y="20239"/>
                </a:lnTo>
                <a:lnTo>
                  <a:pt x="53633" y="19227"/>
                </a:lnTo>
                <a:lnTo>
                  <a:pt x="55657" y="19227"/>
                </a:lnTo>
                <a:lnTo>
                  <a:pt x="56669" y="18215"/>
                </a:lnTo>
                <a:lnTo>
                  <a:pt x="58693" y="17203"/>
                </a:lnTo>
                <a:lnTo>
                  <a:pt x="59705" y="17203"/>
                </a:lnTo>
                <a:lnTo>
                  <a:pt x="61729" y="16191"/>
                </a:lnTo>
                <a:lnTo>
                  <a:pt x="62740" y="15179"/>
                </a:lnTo>
                <a:lnTo>
                  <a:pt x="64764" y="14167"/>
                </a:lnTo>
                <a:lnTo>
                  <a:pt x="65776" y="14167"/>
                </a:lnTo>
                <a:lnTo>
                  <a:pt x="67800" y="13155"/>
                </a:lnTo>
                <a:lnTo>
                  <a:pt x="68812" y="12143"/>
                </a:lnTo>
                <a:lnTo>
                  <a:pt x="70836" y="11131"/>
                </a:lnTo>
                <a:lnTo>
                  <a:pt x="71848" y="10119"/>
                </a:lnTo>
                <a:lnTo>
                  <a:pt x="73872" y="9107"/>
                </a:lnTo>
                <a:lnTo>
                  <a:pt x="74884" y="9107"/>
                </a:lnTo>
                <a:lnTo>
                  <a:pt x="77920" y="7083"/>
                </a:lnTo>
                <a:lnTo>
                  <a:pt x="80956" y="505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2" name="object 3112"/>
          <p:cNvSpPr/>
          <p:nvPr/>
        </p:nvSpPr>
        <p:spPr>
          <a:xfrm>
            <a:off x="3997207" y="1678152"/>
            <a:ext cx="81280" cy="30480"/>
          </a:xfrm>
          <a:custGeom>
            <a:avLst/>
            <a:gdLst/>
            <a:ahLst/>
            <a:cxnLst/>
            <a:rect l="l" t="t" r="r" b="b"/>
            <a:pathLst>
              <a:path w="81279" h="30480">
                <a:moveTo>
                  <a:pt x="0" y="0"/>
                </a:moveTo>
                <a:lnTo>
                  <a:pt x="0" y="1011"/>
                </a:lnTo>
                <a:lnTo>
                  <a:pt x="1011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3035"/>
                </a:lnTo>
                <a:lnTo>
                  <a:pt x="3035" y="3035"/>
                </a:lnTo>
                <a:lnTo>
                  <a:pt x="3035" y="4047"/>
                </a:lnTo>
                <a:lnTo>
                  <a:pt x="4047" y="4047"/>
                </a:lnTo>
                <a:lnTo>
                  <a:pt x="4047" y="5059"/>
                </a:lnTo>
                <a:lnTo>
                  <a:pt x="5059" y="5059"/>
                </a:lnTo>
                <a:lnTo>
                  <a:pt x="5059" y="6071"/>
                </a:lnTo>
                <a:lnTo>
                  <a:pt x="6071" y="6071"/>
                </a:lnTo>
                <a:lnTo>
                  <a:pt x="6071" y="7083"/>
                </a:lnTo>
                <a:lnTo>
                  <a:pt x="7083" y="8095"/>
                </a:lnTo>
                <a:lnTo>
                  <a:pt x="8095" y="9107"/>
                </a:lnTo>
                <a:lnTo>
                  <a:pt x="9107" y="10119"/>
                </a:lnTo>
                <a:lnTo>
                  <a:pt x="10119" y="11131"/>
                </a:lnTo>
                <a:lnTo>
                  <a:pt x="10119" y="12143"/>
                </a:lnTo>
                <a:lnTo>
                  <a:pt x="11131" y="12143"/>
                </a:lnTo>
                <a:lnTo>
                  <a:pt x="11131" y="13155"/>
                </a:lnTo>
                <a:lnTo>
                  <a:pt x="12143" y="13155"/>
                </a:lnTo>
                <a:lnTo>
                  <a:pt x="12143" y="14167"/>
                </a:lnTo>
                <a:lnTo>
                  <a:pt x="13155" y="14167"/>
                </a:lnTo>
                <a:lnTo>
                  <a:pt x="13155" y="15179"/>
                </a:lnTo>
                <a:lnTo>
                  <a:pt x="14167" y="16191"/>
                </a:lnTo>
                <a:lnTo>
                  <a:pt x="15179" y="17203"/>
                </a:lnTo>
                <a:lnTo>
                  <a:pt x="15179" y="18215"/>
                </a:lnTo>
                <a:lnTo>
                  <a:pt x="16191" y="18215"/>
                </a:lnTo>
                <a:lnTo>
                  <a:pt x="16191" y="19227"/>
                </a:lnTo>
                <a:lnTo>
                  <a:pt x="17203" y="19227"/>
                </a:lnTo>
                <a:lnTo>
                  <a:pt x="17203" y="20239"/>
                </a:lnTo>
                <a:lnTo>
                  <a:pt x="18215" y="21250"/>
                </a:lnTo>
                <a:lnTo>
                  <a:pt x="19227" y="22262"/>
                </a:lnTo>
                <a:lnTo>
                  <a:pt x="20239" y="23274"/>
                </a:lnTo>
                <a:lnTo>
                  <a:pt x="21250" y="24286"/>
                </a:lnTo>
                <a:lnTo>
                  <a:pt x="22262" y="25298"/>
                </a:lnTo>
                <a:lnTo>
                  <a:pt x="23274" y="26310"/>
                </a:lnTo>
                <a:lnTo>
                  <a:pt x="24286" y="26310"/>
                </a:lnTo>
                <a:lnTo>
                  <a:pt x="24286" y="27322"/>
                </a:lnTo>
                <a:lnTo>
                  <a:pt x="25298" y="27322"/>
                </a:lnTo>
                <a:lnTo>
                  <a:pt x="25298" y="28334"/>
                </a:lnTo>
                <a:lnTo>
                  <a:pt x="26310" y="28334"/>
                </a:lnTo>
                <a:lnTo>
                  <a:pt x="27322" y="28334"/>
                </a:lnTo>
                <a:lnTo>
                  <a:pt x="27322" y="29346"/>
                </a:lnTo>
                <a:lnTo>
                  <a:pt x="28334" y="29346"/>
                </a:lnTo>
                <a:lnTo>
                  <a:pt x="29346" y="29346"/>
                </a:lnTo>
                <a:lnTo>
                  <a:pt x="30358" y="29346"/>
                </a:lnTo>
                <a:lnTo>
                  <a:pt x="30358" y="30358"/>
                </a:lnTo>
                <a:lnTo>
                  <a:pt x="36430" y="30358"/>
                </a:lnTo>
                <a:lnTo>
                  <a:pt x="36430" y="29346"/>
                </a:lnTo>
                <a:lnTo>
                  <a:pt x="37442" y="29346"/>
                </a:lnTo>
                <a:lnTo>
                  <a:pt x="38454" y="29346"/>
                </a:lnTo>
                <a:lnTo>
                  <a:pt x="39466" y="29346"/>
                </a:lnTo>
                <a:lnTo>
                  <a:pt x="40478" y="29346"/>
                </a:lnTo>
                <a:lnTo>
                  <a:pt x="41490" y="28334"/>
                </a:lnTo>
                <a:lnTo>
                  <a:pt x="42501" y="28334"/>
                </a:lnTo>
                <a:lnTo>
                  <a:pt x="43513" y="28334"/>
                </a:lnTo>
                <a:lnTo>
                  <a:pt x="44525" y="27322"/>
                </a:lnTo>
                <a:lnTo>
                  <a:pt x="45537" y="27322"/>
                </a:lnTo>
                <a:lnTo>
                  <a:pt x="46549" y="27322"/>
                </a:lnTo>
                <a:lnTo>
                  <a:pt x="47561" y="26310"/>
                </a:lnTo>
                <a:lnTo>
                  <a:pt x="48573" y="26310"/>
                </a:lnTo>
                <a:lnTo>
                  <a:pt x="49585" y="25298"/>
                </a:lnTo>
                <a:lnTo>
                  <a:pt x="50597" y="25298"/>
                </a:lnTo>
                <a:lnTo>
                  <a:pt x="51609" y="25298"/>
                </a:lnTo>
                <a:lnTo>
                  <a:pt x="51609" y="24286"/>
                </a:lnTo>
                <a:lnTo>
                  <a:pt x="52621" y="24286"/>
                </a:lnTo>
                <a:lnTo>
                  <a:pt x="53633" y="24286"/>
                </a:lnTo>
                <a:lnTo>
                  <a:pt x="53633" y="23274"/>
                </a:lnTo>
                <a:lnTo>
                  <a:pt x="54645" y="23274"/>
                </a:lnTo>
                <a:lnTo>
                  <a:pt x="55657" y="22262"/>
                </a:lnTo>
                <a:lnTo>
                  <a:pt x="57681" y="22262"/>
                </a:lnTo>
                <a:lnTo>
                  <a:pt x="58693" y="21250"/>
                </a:lnTo>
                <a:lnTo>
                  <a:pt x="59705" y="20239"/>
                </a:lnTo>
                <a:lnTo>
                  <a:pt x="61729" y="19227"/>
                </a:lnTo>
                <a:lnTo>
                  <a:pt x="62740" y="19227"/>
                </a:lnTo>
                <a:lnTo>
                  <a:pt x="64764" y="18215"/>
                </a:lnTo>
                <a:lnTo>
                  <a:pt x="65776" y="17203"/>
                </a:lnTo>
                <a:lnTo>
                  <a:pt x="67800" y="16191"/>
                </a:lnTo>
                <a:lnTo>
                  <a:pt x="68812" y="15179"/>
                </a:lnTo>
                <a:lnTo>
                  <a:pt x="69824" y="15179"/>
                </a:lnTo>
                <a:lnTo>
                  <a:pt x="70836" y="14167"/>
                </a:lnTo>
                <a:lnTo>
                  <a:pt x="71848" y="14167"/>
                </a:lnTo>
                <a:lnTo>
                  <a:pt x="71848" y="13155"/>
                </a:lnTo>
                <a:lnTo>
                  <a:pt x="72860" y="13155"/>
                </a:lnTo>
                <a:lnTo>
                  <a:pt x="73872" y="12143"/>
                </a:lnTo>
                <a:lnTo>
                  <a:pt x="74884" y="12143"/>
                </a:lnTo>
                <a:lnTo>
                  <a:pt x="74884" y="11131"/>
                </a:lnTo>
                <a:lnTo>
                  <a:pt x="75896" y="11131"/>
                </a:lnTo>
                <a:lnTo>
                  <a:pt x="76908" y="11131"/>
                </a:lnTo>
                <a:lnTo>
                  <a:pt x="76908" y="10119"/>
                </a:lnTo>
                <a:lnTo>
                  <a:pt x="77920" y="10119"/>
                </a:lnTo>
                <a:lnTo>
                  <a:pt x="77920" y="9107"/>
                </a:lnTo>
                <a:lnTo>
                  <a:pt x="78932" y="9107"/>
                </a:lnTo>
                <a:lnTo>
                  <a:pt x="79944" y="9107"/>
                </a:lnTo>
                <a:lnTo>
                  <a:pt x="79944" y="8095"/>
                </a:lnTo>
                <a:lnTo>
                  <a:pt x="80956" y="809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3" name="object 3113"/>
          <p:cNvSpPr/>
          <p:nvPr/>
        </p:nvSpPr>
        <p:spPr>
          <a:xfrm>
            <a:off x="3336403" y="950559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4" name="object 3114"/>
          <p:cNvSpPr/>
          <p:nvPr/>
        </p:nvSpPr>
        <p:spPr>
          <a:xfrm>
            <a:off x="1171839" y="950559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 h="0">
                <a:moveTo>
                  <a:pt x="0" y="0"/>
                </a:moveTo>
                <a:lnTo>
                  <a:pt x="274238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5" name="object 3115"/>
          <p:cNvSpPr/>
          <p:nvPr/>
        </p:nvSpPr>
        <p:spPr>
          <a:xfrm>
            <a:off x="1446584" y="950559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11637" y="11637"/>
                </a:moveTo>
                <a:lnTo>
                  <a:pt x="11637" y="5210"/>
                </a:lnTo>
                <a:lnTo>
                  <a:pt x="6427" y="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6" name="object 3116"/>
          <p:cNvSpPr/>
          <p:nvPr/>
        </p:nvSpPr>
        <p:spPr>
          <a:xfrm>
            <a:off x="1455186" y="947523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035" y="0"/>
                </a:moveTo>
                <a:lnTo>
                  <a:pt x="1011" y="1011"/>
                </a:lnTo>
                <a:lnTo>
                  <a:pt x="0" y="3035"/>
                </a:lnTo>
                <a:lnTo>
                  <a:pt x="1011" y="5059"/>
                </a:lnTo>
                <a:lnTo>
                  <a:pt x="3035" y="6071"/>
                </a:lnTo>
                <a:lnTo>
                  <a:pt x="5059" y="5059"/>
                </a:lnTo>
                <a:lnTo>
                  <a:pt x="6071" y="3035"/>
                </a:lnTo>
                <a:lnTo>
                  <a:pt x="5059" y="1011"/>
                </a:lnTo>
                <a:lnTo>
                  <a:pt x="30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7" name="object 3117"/>
          <p:cNvSpPr/>
          <p:nvPr/>
        </p:nvSpPr>
        <p:spPr>
          <a:xfrm>
            <a:off x="1455186" y="947523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71" y="3035"/>
                </a:moveTo>
                <a:lnTo>
                  <a:pt x="5059" y="1011"/>
                </a:lnTo>
                <a:lnTo>
                  <a:pt x="3035" y="0"/>
                </a:lnTo>
                <a:lnTo>
                  <a:pt x="1011" y="1011"/>
                </a:lnTo>
                <a:lnTo>
                  <a:pt x="0" y="3035"/>
                </a:lnTo>
                <a:lnTo>
                  <a:pt x="1011" y="5059"/>
                </a:lnTo>
                <a:lnTo>
                  <a:pt x="3035" y="6071"/>
                </a:lnTo>
                <a:lnTo>
                  <a:pt x="5059" y="5059"/>
                </a:lnTo>
                <a:lnTo>
                  <a:pt x="6071" y="303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8" name="object 3118"/>
          <p:cNvSpPr/>
          <p:nvPr/>
        </p:nvSpPr>
        <p:spPr>
          <a:xfrm>
            <a:off x="1155648" y="968774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 h="0">
                <a:moveTo>
                  <a:pt x="0" y="0"/>
                </a:moveTo>
                <a:lnTo>
                  <a:pt x="176079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9" name="object 3119"/>
          <p:cNvSpPr/>
          <p:nvPr/>
        </p:nvSpPr>
        <p:spPr>
          <a:xfrm>
            <a:off x="1337410" y="968037"/>
            <a:ext cx="43180" cy="48260"/>
          </a:xfrm>
          <a:custGeom>
            <a:avLst/>
            <a:gdLst/>
            <a:ahLst/>
            <a:cxnLst/>
            <a:rect l="l" t="t" r="r" b="b"/>
            <a:pathLst>
              <a:path w="43180" h="48259">
                <a:moveTo>
                  <a:pt x="42891" y="47792"/>
                </a:moveTo>
                <a:lnTo>
                  <a:pt x="40745" y="33547"/>
                </a:lnTo>
                <a:lnTo>
                  <a:pt x="34738" y="21000"/>
                </a:lnTo>
                <a:lnTo>
                  <a:pt x="25514" y="10796"/>
                </a:lnTo>
                <a:lnTo>
                  <a:pt x="13720" y="3581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0" name="object 3120"/>
          <p:cNvSpPr/>
          <p:nvPr/>
        </p:nvSpPr>
        <p:spPr>
          <a:xfrm>
            <a:off x="1379289" y="1016336"/>
            <a:ext cx="0" cy="466725"/>
          </a:xfrm>
          <a:custGeom>
            <a:avLst/>
            <a:gdLst/>
            <a:ahLst/>
            <a:cxnLst/>
            <a:rect l="l" t="t" r="r" b="b"/>
            <a:pathLst>
              <a:path w="0" h="466725">
                <a:moveTo>
                  <a:pt x="0" y="0"/>
                </a:moveTo>
                <a:lnTo>
                  <a:pt x="0" y="233760"/>
                </a:lnTo>
                <a:lnTo>
                  <a:pt x="0" y="46650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1" name="object 3121"/>
          <p:cNvSpPr/>
          <p:nvPr/>
        </p:nvSpPr>
        <p:spPr>
          <a:xfrm>
            <a:off x="1332233" y="1487515"/>
            <a:ext cx="48260" cy="43180"/>
          </a:xfrm>
          <a:custGeom>
            <a:avLst/>
            <a:gdLst/>
            <a:ahLst/>
            <a:cxnLst/>
            <a:rect l="l" t="t" r="r" b="b"/>
            <a:pathLst>
              <a:path w="48259" h="43180">
                <a:moveTo>
                  <a:pt x="0" y="42891"/>
                </a:moveTo>
                <a:lnTo>
                  <a:pt x="14245" y="40745"/>
                </a:lnTo>
                <a:lnTo>
                  <a:pt x="26792" y="34738"/>
                </a:lnTo>
                <a:lnTo>
                  <a:pt x="36996" y="25514"/>
                </a:lnTo>
                <a:lnTo>
                  <a:pt x="44211" y="13720"/>
                </a:lnTo>
                <a:lnTo>
                  <a:pt x="47792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2" name="object 3122"/>
          <p:cNvSpPr/>
          <p:nvPr/>
        </p:nvSpPr>
        <p:spPr>
          <a:xfrm>
            <a:off x="1155648" y="1530407"/>
            <a:ext cx="176530" cy="0"/>
          </a:xfrm>
          <a:custGeom>
            <a:avLst/>
            <a:gdLst/>
            <a:ahLst/>
            <a:cxnLst/>
            <a:rect l="l" t="t" r="r" b="b"/>
            <a:pathLst>
              <a:path w="176530" h="0">
                <a:moveTo>
                  <a:pt x="0" y="0"/>
                </a:moveTo>
                <a:lnTo>
                  <a:pt x="176079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3" name="object 3123"/>
          <p:cNvSpPr/>
          <p:nvPr/>
        </p:nvSpPr>
        <p:spPr>
          <a:xfrm>
            <a:off x="1455186" y="154558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035" y="0"/>
                </a:moveTo>
                <a:lnTo>
                  <a:pt x="1011" y="1011"/>
                </a:lnTo>
                <a:lnTo>
                  <a:pt x="0" y="3035"/>
                </a:lnTo>
                <a:lnTo>
                  <a:pt x="1011" y="5059"/>
                </a:lnTo>
                <a:lnTo>
                  <a:pt x="3035" y="6071"/>
                </a:lnTo>
                <a:lnTo>
                  <a:pt x="5059" y="5059"/>
                </a:lnTo>
                <a:lnTo>
                  <a:pt x="6071" y="3035"/>
                </a:lnTo>
                <a:lnTo>
                  <a:pt x="5059" y="1011"/>
                </a:lnTo>
                <a:lnTo>
                  <a:pt x="30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4" name="object 3124"/>
          <p:cNvSpPr/>
          <p:nvPr/>
        </p:nvSpPr>
        <p:spPr>
          <a:xfrm>
            <a:off x="1455186" y="154558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71" y="3035"/>
                </a:moveTo>
                <a:lnTo>
                  <a:pt x="5059" y="1011"/>
                </a:lnTo>
                <a:lnTo>
                  <a:pt x="3035" y="0"/>
                </a:lnTo>
                <a:lnTo>
                  <a:pt x="1011" y="1011"/>
                </a:lnTo>
                <a:lnTo>
                  <a:pt x="0" y="3035"/>
                </a:lnTo>
                <a:lnTo>
                  <a:pt x="1011" y="5059"/>
                </a:lnTo>
                <a:lnTo>
                  <a:pt x="3035" y="6071"/>
                </a:lnTo>
                <a:lnTo>
                  <a:pt x="5059" y="5059"/>
                </a:lnTo>
                <a:lnTo>
                  <a:pt x="6071" y="303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5" name="object 3125"/>
          <p:cNvSpPr/>
          <p:nvPr/>
        </p:nvSpPr>
        <p:spPr>
          <a:xfrm>
            <a:off x="1446584" y="1535973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0" y="11637"/>
                </a:moveTo>
                <a:lnTo>
                  <a:pt x="6427" y="11637"/>
                </a:lnTo>
                <a:lnTo>
                  <a:pt x="11637" y="6427"/>
                </a:lnTo>
                <a:lnTo>
                  <a:pt x="11637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6" name="object 3126"/>
          <p:cNvSpPr/>
          <p:nvPr/>
        </p:nvSpPr>
        <p:spPr>
          <a:xfrm>
            <a:off x="1166779" y="1548622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 h="0">
                <a:moveTo>
                  <a:pt x="279298" y="0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7" name="object 3127"/>
          <p:cNvSpPr/>
          <p:nvPr/>
        </p:nvSpPr>
        <p:spPr>
          <a:xfrm>
            <a:off x="1069304" y="97178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17991" y="0"/>
                </a:moveTo>
                <a:lnTo>
                  <a:pt x="7406" y="7672"/>
                </a:lnTo>
                <a:lnTo>
                  <a:pt x="0" y="1832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8" name="object 3128"/>
          <p:cNvSpPr/>
          <p:nvPr/>
        </p:nvSpPr>
        <p:spPr>
          <a:xfrm>
            <a:off x="1041710" y="997258"/>
            <a:ext cx="26034" cy="189230"/>
          </a:xfrm>
          <a:custGeom>
            <a:avLst/>
            <a:gdLst/>
            <a:ahLst/>
            <a:cxnLst/>
            <a:rect l="l" t="t" r="r" b="b"/>
            <a:pathLst>
              <a:path w="26034" h="189230">
                <a:moveTo>
                  <a:pt x="26016" y="0"/>
                </a:moveTo>
                <a:lnTo>
                  <a:pt x="17597" y="37249"/>
                </a:lnTo>
                <a:lnTo>
                  <a:pt x="10779" y="74798"/>
                </a:lnTo>
                <a:lnTo>
                  <a:pt x="5569" y="112594"/>
                </a:lnTo>
                <a:lnTo>
                  <a:pt x="1973" y="150586"/>
                </a:lnTo>
                <a:lnTo>
                  <a:pt x="477" y="175997"/>
                </a:lnTo>
                <a:lnTo>
                  <a:pt x="0" y="188722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9" name="object 3129"/>
          <p:cNvSpPr/>
          <p:nvPr/>
        </p:nvSpPr>
        <p:spPr>
          <a:xfrm>
            <a:off x="1040286" y="1188367"/>
            <a:ext cx="0" cy="122555"/>
          </a:xfrm>
          <a:custGeom>
            <a:avLst/>
            <a:gdLst/>
            <a:ahLst/>
            <a:cxnLst/>
            <a:rect l="l" t="t" r="r" b="b"/>
            <a:pathLst>
              <a:path w="0" h="122555">
                <a:moveTo>
                  <a:pt x="0" y="0"/>
                </a:moveTo>
                <a:lnTo>
                  <a:pt x="0" y="122446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0" name="object 3130"/>
          <p:cNvSpPr/>
          <p:nvPr/>
        </p:nvSpPr>
        <p:spPr>
          <a:xfrm>
            <a:off x="1041297" y="124048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0" y="0"/>
                </a:moveTo>
                <a:lnTo>
                  <a:pt x="0" y="3073"/>
                </a:lnTo>
                <a:lnTo>
                  <a:pt x="2491" y="5565"/>
                </a:lnTo>
                <a:lnTo>
                  <a:pt x="5565" y="556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1" name="object 3131"/>
          <p:cNvSpPr/>
          <p:nvPr/>
        </p:nvSpPr>
        <p:spPr>
          <a:xfrm>
            <a:off x="1046357" y="1249590"/>
            <a:ext cx="30480" cy="0"/>
          </a:xfrm>
          <a:custGeom>
            <a:avLst/>
            <a:gdLst/>
            <a:ahLst/>
            <a:cxnLst/>
            <a:rect l="l" t="t" r="r" b="b"/>
            <a:pathLst>
              <a:path w="30480" h="0">
                <a:moveTo>
                  <a:pt x="0" y="0"/>
                </a:moveTo>
                <a:lnTo>
                  <a:pt x="30358" y="0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2" name="object 3132"/>
          <p:cNvSpPr/>
          <p:nvPr/>
        </p:nvSpPr>
        <p:spPr>
          <a:xfrm>
            <a:off x="1077222" y="124048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0" y="5565"/>
                </a:moveTo>
                <a:lnTo>
                  <a:pt x="3073" y="5565"/>
                </a:lnTo>
                <a:lnTo>
                  <a:pt x="5565" y="3073"/>
                </a:lnTo>
                <a:lnTo>
                  <a:pt x="5565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3" name="object 3133"/>
          <p:cNvSpPr/>
          <p:nvPr/>
        </p:nvSpPr>
        <p:spPr>
          <a:xfrm>
            <a:off x="1082787" y="1206582"/>
            <a:ext cx="0" cy="86360"/>
          </a:xfrm>
          <a:custGeom>
            <a:avLst/>
            <a:gdLst/>
            <a:ahLst/>
            <a:cxnLst/>
            <a:rect l="l" t="t" r="r" b="b"/>
            <a:pathLst>
              <a:path w="0" h="86359">
                <a:moveTo>
                  <a:pt x="0" y="0"/>
                </a:moveTo>
                <a:lnTo>
                  <a:pt x="0" y="8601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4" name="object 3134"/>
          <p:cNvSpPr/>
          <p:nvPr/>
        </p:nvSpPr>
        <p:spPr>
          <a:xfrm>
            <a:off x="1082807" y="1003030"/>
            <a:ext cx="25400" cy="201930"/>
          </a:xfrm>
          <a:custGeom>
            <a:avLst/>
            <a:gdLst/>
            <a:ahLst/>
            <a:cxnLst/>
            <a:rect l="l" t="t" r="r" b="b"/>
            <a:pathLst>
              <a:path w="25400" h="201930">
                <a:moveTo>
                  <a:pt x="25142" y="0"/>
                </a:moveTo>
                <a:lnTo>
                  <a:pt x="16403" y="37193"/>
                </a:lnTo>
                <a:lnTo>
                  <a:pt x="9512" y="74734"/>
                </a:lnTo>
                <a:lnTo>
                  <a:pt x="4478" y="112552"/>
                </a:lnTo>
                <a:lnTo>
                  <a:pt x="1309" y="150580"/>
                </a:lnTo>
                <a:lnTo>
                  <a:pt x="13" y="188747"/>
                </a:lnTo>
                <a:lnTo>
                  <a:pt x="0" y="20148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5" name="object 3135"/>
          <p:cNvSpPr/>
          <p:nvPr/>
        </p:nvSpPr>
        <p:spPr>
          <a:xfrm>
            <a:off x="1107687" y="984997"/>
            <a:ext cx="9525" cy="18415"/>
          </a:xfrm>
          <a:custGeom>
            <a:avLst/>
            <a:gdLst/>
            <a:ahLst/>
            <a:cxnLst/>
            <a:rect l="l" t="t" r="r" b="b"/>
            <a:pathLst>
              <a:path w="9525" h="18415">
                <a:moveTo>
                  <a:pt x="8988" y="0"/>
                </a:moveTo>
                <a:lnTo>
                  <a:pt x="4784" y="5383"/>
                </a:lnTo>
                <a:lnTo>
                  <a:pt x="1725" y="11569"/>
                </a:lnTo>
                <a:lnTo>
                  <a:pt x="0" y="18177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6" name="object 3136"/>
          <p:cNvSpPr/>
          <p:nvPr/>
        </p:nvSpPr>
        <p:spPr>
          <a:xfrm>
            <a:off x="1113666" y="975953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90">
                <a:moveTo>
                  <a:pt x="3360" y="8896"/>
                </a:moveTo>
                <a:lnTo>
                  <a:pt x="4556" y="7365"/>
                </a:lnTo>
                <a:lnTo>
                  <a:pt x="4867" y="5321"/>
                </a:lnTo>
                <a:lnTo>
                  <a:pt x="4180" y="3503"/>
                </a:lnTo>
                <a:lnTo>
                  <a:pt x="3494" y="1686"/>
                </a:lnTo>
                <a:lnTo>
                  <a:pt x="1909" y="358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7" name="object 3137"/>
          <p:cNvSpPr/>
          <p:nvPr/>
        </p:nvSpPr>
        <p:spPr>
          <a:xfrm>
            <a:off x="1088859" y="971810"/>
            <a:ext cx="24765" cy="4445"/>
          </a:xfrm>
          <a:custGeom>
            <a:avLst/>
            <a:gdLst/>
            <a:ahLst/>
            <a:cxnLst/>
            <a:rect l="l" t="t" r="r" b="b"/>
            <a:pathLst>
              <a:path w="24765" h="4444">
                <a:moveTo>
                  <a:pt x="24286" y="4047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8" name="object 3138"/>
          <p:cNvSpPr/>
          <p:nvPr/>
        </p:nvSpPr>
        <p:spPr>
          <a:xfrm>
            <a:off x="1087233" y="970740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4">
                <a:moveTo>
                  <a:pt x="1586" y="100"/>
                </a:moveTo>
                <a:lnTo>
                  <a:pt x="1047" y="0"/>
                </a:lnTo>
                <a:lnTo>
                  <a:pt x="491" y="76"/>
                </a:lnTo>
                <a:lnTo>
                  <a:pt x="0" y="31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9" name="object 3139"/>
          <p:cNvSpPr/>
          <p:nvPr/>
        </p:nvSpPr>
        <p:spPr>
          <a:xfrm>
            <a:off x="1104038" y="1540526"/>
            <a:ext cx="62865" cy="8255"/>
          </a:xfrm>
          <a:custGeom>
            <a:avLst/>
            <a:gdLst/>
            <a:ahLst/>
            <a:cxnLst/>
            <a:rect l="l" t="t" r="r" b="b"/>
            <a:pathLst>
              <a:path w="62865" h="8255">
                <a:moveTo>
                  <a:pt x="62740" y="8095"/>
                </a:moveTo>
                <a:lnTo>
                  <a:pt x="17203" y="8095"/>
                </a:lnTo>
                <a:lnTo>
                  <a:pt x="17203" y="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0" name="object 3140"/>
          <p:cNvSpPr/>
          <p:nvPr/>
        </p:nvSpPr>
        <p:spPr>
          <a:xfrm>
            <a:off x="1057896" y="1504054"/>
            <a:ext cx="37465" cy="36195"/>
          </a:xfrm>
          <a:custGeom>
            <a:avLst/>
            <a:gdLst/>
            <a:ahLst/>
            <a:cxnLst/>
            <a:rect l="l" t="t" r="r" b="b"/>
            <a:pathLst>
              <a:path w="37465" h="36194">
                <a:moveTo>
                  <a:pt x="0" y="0"/>
                </a:moveTo>
                <a:lnTo>
                  <a:pt x="5237" y="12821"/>
                </a:lnTo>
                <a:lnTo>
                  <a:pt x="13660" y="23367"/>
                </a:lnTo>
                <a:lnTo>
                  <a:pt x="24613" y="31127"/>
                </a:lnTo>
                <a:lnTo>
                  <a:pt x="37439" y="35586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1" name="object 3141"/>
          <p:cNvSpPr/>
          <p:nvPr/>
        </p:nvSpPr>
        <p:spPr>
          <a:xfrm>
            <a:off x="1032527" y="1309712"/>
            <a:ext cx="25400" cy="189230"/>
          </a:xfrm>
          <a:custGeom>
            <a:avLst/>
            <a:gdLst/>
            <a:ahLst/>
            <a:cxnLst/>
            <a:rect l="l" t="t" r="r" b="b"/>
            <a:pathLst>
              <a:path w="25400" h="189230">
                <a:moveTo>
                  <a:pt x="0" y="0"/>
                </a:moveTo>
                <a:lnTo>
                  <a:pt x="1849" y="38144"/>
                </a:lnTo>
                <a:lnTo>
                  <a:pt x="5304" y="76151"/>
                </a:lnTo>
                <a:lnTo>
                  <a:pt x="10359" y="113968"/>
                </a:lnTo>
                <a:lnTo>
                  <a:pt x="17006" y="151546"/>
                </a:lnTo>
                <a:lnTo>
                  <a:pt x="22319" y="176440"/>
                </a:lnTo>
                <a:lnTo>
                  <a:pt x="25239" y="188834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2" name="object 3142"/>
          <p:cNvSpPr/>
          <p:nvPr/>
        </p:nvSpPr>
        <p:spPr>
          <a:xfrm>
            <a:off x="1031178" y="1188367"/>
            <a:ext cx="0" cy="122555"/>
          </a:xfrm>
          <a:custGeom>
            <a:avLst/>
            <a:gdLst/>
            <a:ahLst/>
            <a:cxnLst/>
            <a:rect l="l" t="t" r="r" b="b"/>
            <a:pathLst>
              <a:path w="0" h="122555">
                <a:moveTo>
                  <a:pt x="0" y="122446"/>
                </a:moveTo>
                <a:lnTo>
                  <a:pt x="0" y="61729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3" name="object 3143"/>
          <p:cNvSpPr/>
          <p:nvPr/>
        </p:nvSpPr>
        <p:spPr>
          <a:xfrm>
            <a:off x="1032668" y="995061"/>
            <a:ext cx="26670" cy="189230"/>
          </a:xfrm>
          <a:custGeom>
            <a:avLst/>
            <a:gdLst/>
            <a:ahLst/>
            <a:cxnLst/>
            <a:rect l="l" t="t" r="r" b="b"/>
            <a:pathLst>
              <a:path w="26669" h="189230">
                <a:moveTo>
                  <a:pt x="26220" y="0"/>
                </a:moveTo>
                <a:lnTo>
                  <a:pt x="17793" y="37248"/>
                </a:lnTo>
                <a:lnTo>
                  <a:pt x="10950" y="74793"/>
                </a:lnTo>
                <a:lnTo>
                  <a:pt x="5699" y="112583"/>
                </a:lnTo>
                <a:lnTo>
                  <a:pt x="2047" y="150569"/>
                </a:lnTo>
                <a:lnTo>
                  <a:pt x="503" y="175977"/>
                </a:lnTo>
                <a:lnTo>
                  <a:pt x="0" y="18870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4" name="object 3144"/>
          <p:cNvSpPr/>
          <p:nvPr/>
        </p:nvSpPr>
        <p:spPr>
          <a:xfrm>
            <a:off x="1060978" y="958654"/>
            <a:ext cx="43815" cy="27940"/>
          </a:xfrm>
          <a:custGeom>
            <a:avLst/>
            <a:gdLst/>
            <a:ahLst/>
            <a:cxnLst/>
            <a:rect l="l" t="t" r="r" b="b"/>
            <a:pathLst>
              <a:path w="43815" h="27940">
                <a:moveTo>
                  <a:pt x="43566" y="0"/>
                </a:moveTo>
                <a:lnTo>
                  <a:pt x="29860" y="1990"/>
                </a:lnTo>
                <a:lnTo>
                  <a:pt x="17593" y="7620"/>
                </a:lnTo>
                <a:lnTo>
                  <a:pt x="7421" y="16377"/>
                </a:lnTo>
                <a:lnTo>
                  <a:pt x="0" y="2774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5" name="object 3145"/>
          <p:cNvSpPr/>
          <p:nvPr/>
        </p:nvSpPr>
        <p:spPr>
          <a:xfrm>
            <a:off x="1104038" y="950559"/>
            <a:ext cx="67945" cy="8255"/>
          </a:xfrm>
          <a:custGeom>
            <a:avLst/>
            <a:gdLst/>
            <a:ahLst/>
            <a:cxnLst/>
            <a:rect l="l" t="t" r="r" b="b"/>
            <a:pathLst>
              <a:path w="67944" h="8255">
                <a:moveTo>
                  <a:pt x="0" y="8095"/>
                </a:moveTo>
                <a:lnTo>
                  <a:pt x="17203" y="8095"/>
                </a:lnTo>
                <a:lnTo>
                  <a:pt x="17203" y="0"/>
                </a:lnTo>
                <a:lnTo>
                  <a:pt x="6780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6" name="object 3146"/>
          <p:cNvSpPr/>
          <p:nvPr/>
        </p:nvSpPr>
        <p:spPr>
          <a:xfrm>
            <a:off x="1109646" y="1494483"/>
            <a:ext cx="38100" cy="35560"/>
          </a:xfrm>
          <a:custGeom>
            <a:avLst/>
            <a:gdLst/>
            <a:ahLst/>
            <a:cxnLst/>
            <a:rect l="l" t="t" r="r" b="b"/>
            <a:pathLst>
              <a:path w="38100" h="35559">
                <a:moveTo>
                  <a:pt x="0" y="0"/>
                </a:moveTo>
                <a:lnTo>
                  <a:pt x="5376" y="12738"/>
                </a:lnTo>
                <a:lnTo>
                  <a:pt x="13904" y="23177"/>
                </a:lnTo>
                <a:lnTo>
                  <a:pt x="24928" y="30810"/>
                </a:lnTo>
                <a:lnTo>
                  <a:pt x="37792" y="35131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7" name="object 3147"/>
          <p:cNvSpPr/>
          <p:nvPr/>
        </p:nvSpPr>
        <p:spPr>
          <a:xfrm>
            <a:off x="1084833" y="1292204"/>
            <a:ext cx="25400" cy="201930"/>
          </a:xfrm>
          <a:custGeom>
            <a:avLst/>
            <a:gdLst/>
            <a:ahLst/>
            <a:cxnLst/>
            <a:rect l="l" t="t" r="r" b="b"/>
            <a:pathLst>
              <a:path w="25400" h="201930">
                <a:moveTo>
                  <a:pt x="9" y="0"/>
                </a:moveTo>
                <a:lnTo>
                  <a:pt x="609" y="38201"/>
                </a:lnTo>
                <a:lnTo>
                  <a:pt x="3090" y="76288"/>
                </a:lnTo>
                <a:lnTo>
                  <a:pt x="7444" y="114191"/>
                </a:lnTo>
                <a:lnTo>
                  <a:pt x="13663" y="151840"/>
                </a:lnTo>
                <a:lnTo>
                  <a:pt x="21738" y="189167"/>
                </a:lnTo>
                <a:lnTo>
                  <a:pt x="24841" y="20152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8" name="object 3148"/>
          <p:cNvSpPr/>
          <p:nvPr/>
        </p:nvSpPr>
        <p:spPr>
          <a:xfrm>
            <a:off x="1084811" y="1206582"/>
            <a:ext cx="0" cy="86360"/>
          </a:xfrm>
          <a:custGeom>
            <a:avLst/>
            <a:gdLst/>
            <a:ahLst/>
            <a:cxnLst/>
            <a:rect l="l" t="t" r="r" b="b"/>
            <a:pathLst>
              <a:path w="0" h="86359">
                <a:moveTo>
                  <a:pt x="0" y="86015"/>
                </a:moveTo>
                <a:lnTo>
                  <a:pt x="0" y="43513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9" name="object 3149"/>
          <p:cNvSpPr/>
          <p:nvPr/>
        </p:nvSpPr>
        <p:spPr>
          <a:xfrm>
            <a:off x="1084835" y="1003542"/>
            <a:ext cx="25400" cy="201930"/>
          </a:xfrm>
          <a:custGeom>
            <a:avLst/>
            <a:gdLst/>
            <a:ahLst/>
            <a:cxnLst/>
            <a:rect l="l" t="t" r="r" b="b"/>
            <a:pathLst>
              <a:path w="25400" h="201930">
                <a:moveTo>
                  <a:pt x="25072" y="0"/>
                </a:moveTo>
                <a:lnTo>
                  <a:pt x="16336" y="37194"/>
                </a:lnTo>
                <a:lnTo>
                  <a:pt x="9452" y="74736"/>
                </a:lnTo>
                <a:lnTo>
                  <a:pt x="4430" y="112556"/>
                </a:lnTo>
                <a:lnTo>
                  <a:pt x="1278" y="150585"/>
                </a:lnTo>
                <a:lnTo>
                  <a:pt x="5" y="188753"/>
                </a:lnTo>
                <a:lnTo>
                  <a:pt x="0" y="20149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0" name="object 3150"/>
          <p:cNvSpPr/>
          <p:nvPr/>
        </p:nvSpPr>
        <p:spPr>
          <a:xfrm>
            <a:off x="1112615" y="967762"/>
            <a:ext cx="43815" cy="27940"/>
          </a:xfrm>
          <a:custGeom>
            <a:avLst/>
            <a:gdLst/>
            <a:ahLst/>
            <a:cxnLst/>
            <a:rect l="l" t="t" r="r" b="b"/>
            <a:pathLst>
              <a:path w="43815" h="27940">
                <a:moveTo>
                  <a:pt x="43538" y="0"/>
                </a:moveTo>
                <a:lnTo>
                  <a:pt x="29855" y="1983"/>
                </a:lnTo>
                <a:lnTo>
                  <a:pt x="17600" y="7598"/>
                </a:lnTo>
                <a:lnTo>
                  <a:pt x="7430" y="16336"/>
                </a:lnTo>
                <a:lnTo>
                  <a:pt x="0" y="27691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1" name="object 3151"/>
          <p:cNvSpPr/>
          <p:nvPr/>
        </p:nvSpPr>
        <p:spPr>
          <a:xfrm>
            <a:off x="1078740" y="950559"/>
            <a:ext cx="15240" cy="9525"/>
          </a:xfrm>
          <a:custGeom>
            <a:avLst/>
            <a:gdLst/>
            <a:ahLst/>
            <a:cxnLst/>
            <a:rect l="l" t="t" r="r" b="b"/>
            <a:pathLst>
              <a:path w="15240" h="9525">
                <a:moveTo>
                  <a:pt x="15179" y="9107"/>
                </a:moveTo>
                <a:lnTo>
                  <a:pt x="15179" y="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2" name="object 3152"/>
          <p:cNvSpPr/>
          <p:nvPr/>
        </p:nvSpPr>
        <p:spPr>
          <a:xfrm>
            <a:off x="1069321" y="950559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59" h="3175">
                <a:moveTo>
                  <a:pt x="9924" y="0"/>
                </a:moveTo>
                <a:lnTo>
                  <a:pt x="6386" y="0"/>
                </a:lnTo>
                <a:lnTo>
                  <a:pt x="2930" y="1059"/>
                </a:lnTo>
                <a:lnTo>
                  <a:pt x="0" y="3042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3" name="object 3153"/>
          <p:cNvSpPr/>
          <p:nvPr/>
        </p:nvSpPr>
        <p:spPr>
          <a:xfrm>
            <a:off x="1044640" y="953503"/>
            <a:ext cx="24130" cy="30480"/>
          </a:xfrm>
          <a:custGeom>
            <a:avLst/>
            <a:gdLst/>
            <a:ahLst/>
            <a:cxnLst/>
            <a:rect l="l" t="t" r="r" b="b"/>
            <a:pathLst>
              <a:path w="24130" h="30480">
                <a:moveTo>
                  <a:pt x="23891" y="0"/>
                </a:moveTo>
                <a:lnTo>
                  <a:pt x="13908" y="8345"/>
                </a:lnTo>
                <a:lnTo>
                  <a:pt x="5868" y="18443"/>
                </a:lnTo>
                <a:lnTo>
                  <a:pt x="0" y="2996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4" name="object 3154"/>
          <p:cNvSpPr/>
          <p:nvPr/>
        </p:nvSpPr>
        <p:spPr>
          <a:xfrm>
            <a:off x="1016603" y="991156"/>
            <a:ext cx="26670" cy="189230"/>
          </a:xfrm>
          <a:custGeom>
            <a:avLst/>
            <a:gdLst/>
            <a:ahLst/>
            <a:cxnLst/>
            <a:rect l="l" t="t" r="r" b="b"/>
            <a:pathLst>
              <a:path w="26669" h="189230">
                <a:moveTo>
                  <a:pt x="26572" y="0"/>
                </a:moveTo>
                <a:lnTo>
                  <a:pt x="18131" y="37245"/>
                </a:lnTo>
                <a:lnTo>
                  <a:pt x="11246" y="74783"/>
                </a:lnTo>
                <a:lnTo>
                  <a:pt x="5925" y="112564"/>
                </a:lnTo>
                <a:lnTo>
                  <a:pt x="2174" y="150540"/>
                </a:lnTo>
                <a:lnTo>
                  <a:pt x="549" y="175941"/>
                </a:lnTo>
                <a:lnTo>
                  <a:pt x="0" y="188661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5" name="object 3155"/>
          <p:cNvSpPr/>
          <p:nvPr/>
        </p:nvSpPr>
        <p:spPr>
          <a:xfrm>
            <a:off x="1014987" y="1188367"/>
            <a:ext cx="0" cy="122555"/>
          </a:xfrm>
          <a:custGeom>
            <a:avLst/>
            <a:gdLst/>
            <a:ahLst/>
            <a:cxnLst/>
            <a:rect l="l" t="t" r="r" b="b"/>
            <a:pathLst>
              <a:path w="0" h="122555">
                <a:moveTo>
                  <a:pt x="0" y="0"/>
                </a:moveTo>
                <a:lnTo>
                  <a:pt x="0" y="61729"/>
                </a:lnTo>
                <a:lnTo>
                  <a:pt x="0" y="122446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6" name="object 3156"/>
          <p:cNvSpPr/>
          <p:nvPr/>
        </p:nvSpPr>
        <p:spPr>
          <a:xfrm>
            <a:off x="1016337" y="1309978"/>
            <a:ext cx="25400" cy="189230"/>
          </a:xfrm>
          <a:custGeom>
            <a:avLst/>
            <a:gdLst/>
            <a:ahLst/>
            <a:cxnLst/>
            <a:rect l="l" t="t" r="r" b="b"/>
            <a:pathLst>
              <a:path w="25400" h="189230">
                <a:moveTo>
                  <a:pt x="0" y="0"/>
                </a:moveTo>
                <a:lnTo>
                  <a:pt x="1827" y="38146"/>
                </a:lnTo>
                <a:lnTo>
                  <a:pt x="5233" y="76158"/>
                </a:lnTo>
                <a:lnTo>
                  <a:pt x="10211" y="113986"/>
                </a:lnTo>
                <a:lnTo>
                  <a:pt x="16753" y="151581"/>
                </a:lnTo>
                <a:lnTo>
                  <a:pt x="21980" y="176491"/>
                </a:lnTo>
                <a:lnTo>
                  <a:pt x="24853" y="18889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7" name="object 3157"/>
          <p:cNvSpPr/>
          <p:nvPr/>
        </p:nvSpPr>
        <p:spPr>
          <a:xfrm>
            <a:off x="1042183" y="1507959"/>
            <a:ext cx="20320" cy="33020"/>
          </a:xfrm>
          <a:custGeom>
            <a:avLst/>
            <a:gdLst/>
            <a:ahLst/>
            <a:cxnLst/>
            <a:rect l="l" t="t" r="r" b="b"/>
            <a:pathLst>
              <a:path w="20319" h="33019">
                <a:moveTo>
                  <a:pt x="0" y="0"/>
                </a:moveTo>
                <a:lnTo>
                  <a:pt x="4401" y="12245"/>
                </a:lnTo>
                <a:lnTo>
                  <a:pt x="11115" y="23268"/>
                </a:lnTo>
                <a:lnTo>
                  <a:pt x="19914" y="32743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8" name="object 3158"/>
          <p:cNvSpPr/>
          <p:nvPr/>
        </p:nvSpPr>
        <p:spPr>
          <a:xfrm>
            <a:off x="1069321" y="1544568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59" h="3175">
                <a:moveTo>
                  <a:pt x="0" y="0"/>
                </a:moveTo>
                <a:lnTo>
                  <a:pt x="2930" y="1982"/>
                </a:lnTo>
                <a:lnTo>
                  <a:pt x="6386" y="3042"/>
                </a:lnTo>
                <a:lnTo>
                  <a:pt x="9924" y="3042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9" name="object 3159"/>
          <p:cNvSpPr/>
          <p:nvPr/>
        </p:nvSpPr>
        <p:spPr>
          <a:xfrm>
            <a:off x="1078740" y="1539514"/>
            <a:ext cx="15240" cy="9525"/>
          </a:xfrm>
          <a:custGeom>
            <a:avLst/>
            <a:gdLst/>
            <a:ahLst/>
            <a:cxnLst/>
            <a:rect l="l" t="t" r="r" b="b"/>
            <a:pathLst>
              <a:path w="15240" h="9525">
                <a:moveTo>
                  <a:pt x="0" y="9107"/>
                </a:moveTo>
                <a:lnTo>
                  <a:pt x="15179" y="9107"/>
                </a:lnTo>
                <a:lnTo>
                  <a:pt x="15179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0" name="object 3160"/>
          <p:cNvSpPr/>
          <p:nvPr/>
        </p:nvSpPr>
        <p:spPr>
          <a:xfrm>
            <a:off x="1066735" y="1501857"/>
            <a:ext cx="14604" cy="21590"/>
          </a:xfrm>
          <a:custGeom>
            <a:avLst/>
            <a:gdLst/>
            <a:ahLst/>
            <a:cxnLst/>
            <a:rect l="l" t="t" r="r" b="b"/>
            <a:pathLst>
              <a:path w="14605" h="21590">
                <a:moveTo>
                  <a:pt x="0" y="0"/>
                </a:moveTo>
                <a:lnTo>
                  <a:pt x="5237" y="11978"/>
                </a:lnTo>
                <a:lnTo>
                  <a:pt x="14059" y="21486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1" name="object 3161"/>
          <p:cNvSpPr/>
          <p:nvPr/>
        </p:nvSpPr>
        <p:spPr>
          <a:xfrm>
            <a:off x="1041636" y="1309634"/>
            <a:ext cx="26034" cy="189230"/>
          </a:xfrm>
          <a:custGeom>
            <a:avLst/>
            <a:gdLst/>
            <a:ahLst/>
            <a:cxnLst/>
            <a:rect l="l" t="t" r="r" b="b"/>
            <a:pathLst>
              <a:path w="26034" h="189230">
                <a:moveTo>
                  <a:pt x="0" y="0"/>
                </a:moveTo>
                <a:lnTo>
                  <a:pt x="1864" y="38143"/>
                </a:lnTo>
                <a:lnTo>
                  <a:pt x="5352" y="76146"/>
                </a:lnTo>
                <a:lnTo>
                  <a:pt x="10454" y="113957"/>
                </a:lnTo>
                <a:lnTo>
                  <a:pt x="17165" y="151524"/>
                </a:lnTo>
                <a:lnTo>
                  <a:pt x="22529" y="176408"/>
                </a:lnTo>
                <a:lnTo>
                  <a:pt x="25477" y="18879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2" name="object 3162"/>
          <p:cNvSpPr/>
          <p:nvPr/>
        </p:nvSpPr>
        <p:spPr>
          <a:xfrm>
            <a:off x="1041297" y="1252121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5565" y="0"/>
                </a:moveTo>
                <a:lnTo>
                  <a:pt x="2491" y="0"/>
                </a:lnTo>
                <a:lnTo>
                  <a:pt x="0" y="2491"/>
                </a:lnTo>
                <a:lnTo>
                  <a:pt x="0" y="5565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3" name="object 3163"/>
          <p:cNvSpPr/>
          <p:nvPr/>
        </p:nvSpPr>
        <p:spPr>
          <a:xfrm>
            <a:off x="1077222" y="1252121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5565" y="5565"/>
                </a:moveTo>
                <a:lnTo>
                  <a:pt x="5565" y="2491"/>
                </a:lnTo>
                <a:lnTo>
                  <a:pt x="3073" y="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4" name="object 3164"/>
          <p:cNvSpPr/>
          <p:nvPr/>
        </p:nvSpPr>
        <p:spPr>
          <a:xfrm>
            <a:off x="1082809" y="1292186"/>
            <a:ext cx="24765" cy="201930"/>
          </a:xfrm>
          <a:custGeom>
            <a:avLst/>
            <a:gdLst/>
            <a:ahLst/>
            <a:cxnLst/>
            <a:rect l="l" t="t" r="r" b="b"/>
            <a:pathLst>
              <a:path w="24765" h="201930">
                <a:moveTo>
                  <a:pt x="10" y="0"/>
                </a:moveTo>
                <a:lnTo>
                  <a:pt x="606" y="38202"/>
                </a:lnTo>
                <a:lnTo>
                  <a:pt x="3080" y="76289"/>
                </a:lnTo>
                <a:lnTo>
                  <a:pt x="7422" y="114193"/>
                </a:lnTo>
                <a:lnTo>
                  <a:pt x="13624" y="151845"/>
                </a:lnTo>
                <a:lnTo>
                  <a:pt x="21677" y="189176"/>
                </a:lnTo>
                <a:lnTo>
                  <a:pt x="24772" y="201536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5" name="object 3165"/>
          <p:cNvSpPr/>
          <p:nvPr/>
        </p:nvSpPr>
        <p:spPr>
          <a:xfrm>
            <a:off x="1107687" y="1494995"/>
            <a:ext cx="9525" cy="18415"/>
          </a:xfrm>
          <a:custGeom>
            <a:avLst/>
            <a:gdLst/>
            <a:ahLst/>
            <a:cxnLst/>
            <a:rect l="l" t="t" r="r" b="b"/>
            <a:pathLst>
              <a:path w="9525" h="18415">
                <a:moveTo>
                  <a:pt x="0" y="0"/>
                </a:moveTo>
                <a:lnTo>
                  <a:pt x="1725" y="6608"/>
                </a:lnTo>
                <a:lnTo>
                  <a:pt x="4784" y="12794"/>
                </a:lnTo>
                <a:lnTo>
                  <a:pt x="8988" y="18177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6" name="object 3166"/>
          <p:cNvSpPr/>
          <p:nvPr/>
        </p:nvSpPr>
        <p:spPr>
          <a:xfrm>
            <a:off x="1113666" y="1513320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90">
                <a:moveTo>
                  <a:pt x="0" y="8896"/>
                </a:moveTo>
                <a:lnTo>
                  <a:pt x="1909" y="8538"/>
                </a:lnTo>
                <a:lnTo>
                  <a:pt x="3494" y="7210"/>
                </a:lnTo>
                <a:lnTo>
                  <a:pt x="4180" y="5392"/>
                </a:lnTo>
                <a:lnTo>
                  <a:pt x="4867" y="3575"/>
                </a:lnTo>
                <a:lnTo>
                  <a:pt x="4556" y="1531"/>
                </a:lnTo>
                <a:lnTo>
                  <a:pt x="336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7" name="object 3167"/>
          <p:cNvSpPr/>
          <p:nvPr/>
        </p:nvSpPr>
        <p:spPr>
          <a:xfrm>
            <a:off x="1088859" y="1523323"/>
            <a:ext cx="24765" cy="4445"/>
          </a:xfrm>
          <a:custGeom>
            <a:avLst/>
            <a:gdLst/>
            <a:ahLst/>
            <a:cxnLst/>
            <a:rect l="l" t="t" r="r" b="b"/>
            <a:pathLst>
              <a:path w="24765" h="4444">
                <a:moveTo>
                  <a:pt x="24286" y="0"/>
                </a:moveTo>
                <a:lnTo>
                  <a:pt x="0" y="4047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8" name="object 3168"/>
          <p:cNvSpPr/>
          <p:nvPr/>
        </p:nvSpPr>
        <p:spPr>
          <a:xfrm>
            <a:off x="1087233" y="1527109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4">
                <a:moveTo>
                  <a:pt x="0" y="0"/>
                </a:moveTo>
                <a:lnTo>
                  <a:pt x="491" y="243"/>
                </a:lnTo>
                <a:lnTo>
                  <a:pt x="1047" y="319"/>
                </a:lnTo>
                <a:lnTo>
                  <a:pt x="1586" y="218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9" name="object 3169"/>
          <p:cNvSpPr/>
          <p:nvPr/>
        </p:nvSpPr>
        <p:spPr>
          <a:xfrm>
            <a:off x="1458221" y="962702"/>
            <a:ext cx="0" cy="574040"/>
          </a:xfrm>
          <a:custGeom>
            <a:avLst/>
            <a:gdLst/>
            <a:ahLst/>
            <a:cxnLst/>
            <a:rect l="l" t="t" r="r" b="b"/>
            <a:pathLst>
              <a:path w="0" h="574040">
                <a:moveTo>
                  <a:pt x="0" y="573776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0" name="object 3170"/>
          <p:cNvSpPr/>
          <p:nvPr/>
        </p:nvSpPr>
        <p:spPr>
          <a:xfrm>
            <a:off x="1458221" y="950559"/>
            <a:ext cx="1878330" cy="598170"/>
          </a:xfrm>
          <a:custGeom>
            <a:avLst/>
            <a:gdLst/>
            <a:ahLst/>
            <a:cxnLst/>
            <a:rect l="l" t="t" r="r" b="b"/>
            <a:pathLst>
              <a:path w="1878329" h="598169">
                <a:moveTo>
                  <a:pt x="0" y="0"/>
                </a:moveTo>
                <a:lnTo>
                  <a:pt x="0" y="598063"/>
                </a:lnTo>
                <a:lnTo>
                  <a:pt x="1878181" y="598063"/>
                </a:lnTo>
                <a:lnTo>
                  <a:pt x="1878181" y="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1" name="object 3171"/>
          <p:cNvSpPr/>
          <p:nvPr/>
        </p:nvSpPr>
        <p:spPr>
          <a:xfrm>
            <a:off x="1014987" y="1250096"/>
            <a:ext cx="2321560" cy="0"/>
          </a:xfrm>
          <a:custGeom>
            <a:avLst/>
            <a:gdLst/>
            <a:ahLst/>
            <a:cxnLst/>
            <a:rect l="l" t="t" r="r" b="b"/>
            <a:pathLst>
              <a:path w="2321560" h="0">
                <a:moveTo>
                  <a:pt x="0" y="0"/>
                </a:moveTo>
                <a:lnTo>
                  <a:pt x="23214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2" name="object 3172"/>
          <p:cNvSpPr/>
          <p:nvPr/>
        </p:nvSpPr>
        <p:spPr>
          <a:xfrm>
            <a:off x="1492122" y="177428"/>
            <a:ext cx="1962679" cy="197431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73" name="object 3173"/>
          <p:cNvSpPr/>
          <p:nvPr/>
        </p:nvSpPr>
        <p:spPr>
          <a:xfrm>
            <a:off x="1446584" y="1535973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0" y="11637"/>
                </a:moveTo>
                <a:lnTo>
                  <a:pt x="6427" y="11637"/>
                </a:lnTo>
                <a:lnTo>
                  <a:pt x="11637" y="6427"/>
                </a:lnTo>
                <a:lnTo>
                  <a:pt x="11637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4" name="object 3174"/>
          <p:cNvSpPr/>
          <p:nvPr/>
        </p:nvSpPr>
        <p:spPr>
          <a:xfrm>
            <a:off x="1455186" y="154558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035" y="0"/>
                </a:moveTo>
                <a:lnTo>
                  <a:pt x="1011" y="1011"/>
                </a:lnTo>
                <a:lnTo>
                  <a:pt x="0" y="3035"/>
                </a:lnTo>
                <a:lnTo>
                  <a:pt x="1011" y="5059"/>
                </a:lnTo>
                <a:lnTo>
                  <a:pt x="3035" y="6071"/>
                </a:lnTo>
                <a:lnTo>
                  <a:pt x="5059" y="5059"/>
                </a:lnTo>
                <a:lnTo>
                  <a:pt x="6071" y="3035"/>
                </a:lnTo>
                <a:lnTo>
                  <a:pt x="5059" y="1011"/>
                </a:lnTo>
                <a:lnTo>
                  <a:pt x="30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5" name="object 3175"/>
          <p:cNvSpPr/>
          <p:nvPr/>
        </p:nvSpPr>
        <p:spPr>
          <a:xfrm>
            <a:off x="1455186" y="154558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71" y="3035"/>
                </a:moveTo>
                <a:lnTo>
                  <a:pt x="5059" y="1011"/>
                </a:lnTo>
                <a:lnTo>
                  <a:pt x="3035" y="0"/>
                </a:lnTo>
                <a:lnTo>
                  <a:pt x="1011" y="1011"/>
                </a:lnTo>
                <a:lnTo>
                  <a:pt x="0" y="3035"/>
                </a:lnTo>
                <a:lnTo>
                  <a:pt x="1011" y="5059"/>
                </a:lnTo>
                <a:lnTo>
                  <a:pt x="3035" y="6071"/>
                </a:lnTo>
                <a:lnTo>
                  <a:pt x="5059" y="5059"/>
                </a:lnTo>
                <a:lnTo>
                  <a:pt x="6071" y="303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6" name="object 3176"/>
          <p:cNvSpPr/>
          <p:nvPr/>
        </p:nvSpPr>
        <p:spPr>
          <a:xfrm>
            <a:off x="2366954" y="593340"/>
            <a:ext cx="372745" cy="2254885"/>
          </a:xfrm>
          <a:custGeom>
            <a:avLst/>
            <a:gdLst/>
            <a:ahLst/>
            <a:cxnLst/>
            <a:rect l="l" t="t" r="r" b="b"/>
            <a:pathLst>
              <a:path w="372744" h="2254885">
                <a:moveTo>
                  <a:pt x="0" y="0"/>
                </a:moveTo>
                <a:lnTo>
                  <a:pt x="372398" y="2254627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7" name="object 3177"/>
          <p:cNvSpPr/>
          <p:nvPr/>
        </p:nvSpPr>
        <p:spPr>
          <a:xfrm>
            <a:off x="2366954" y="568041"/>
            <a:ext cx="523240" cy="2280285"/>
          </a:xfrm>
          <a:custGeom>
            <a:avLst/>
            <a:gdLst/>
            <a:ahLst/>
            <a:cxnLst/>
            <a:rect l="l" t="t" r="r" b="b"/>
            <a:pathLst>
              <a:path w="523239" h="2280285">
                <a:moveTo>
                  <a:pt x="0" y="25298"/>
                </a:moveTo>
                <a:lnTo>
                  <a:pt x="372398" y="2279926"/>
                </a:lnTo>
                <a:lnTo>
                  <a:pt x="523178" y="2255639"/>
                </a:lnTo>
                <a:lnTo>
                  <a:pt x="0" y="25298"/>
                </a:lnTo>
                <a:close/>
              </a:path>
              <a:path w="523239" h="2280285">
                <a:moveTo>
                  <a:pt x="150780" y="0"/>
                </a:moveTo>
                <a:lnTo>
                  <a:pt x="0" y="25298"/>
                </a:lnTo>
                <a:lnTo>
                  <a:pt x="523178" y="2255639"/>
                </a:lnTo>
                <a:lnTo>
                  <a:pt x="15078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8" name="object 3178"/>
          <p:cNvSpPr/>
          <p:nvPr/>
        </p:nvSpPr>
        <p:spPr>
          <a:xfrm>
            <a:off x="2366954" y="568041"/>
            <a:ext cx="523240" cy="2256155"/>
          </a:xfrm>
          <a:custGeom>
            <a:avLst/>
            <a:gdLst/>
            <a:ahLst/>
            <a:cxnLst/>
            <a:rect l="l" t="t" r="r" b="b"/>
            <a:pathLst>
              <a:path w="523239" h="2256155">
                <a:moveTo>
                  <a:pt x="150780" y="0"/>
                </a:moveTo>
                <a:lnTo>
                  <a:pt x="523178" y="2255639"/>
                </a:lnTo>
                <a:lnTo>
                  <a:pt x="0" y="25298"/>
                </a:lnTo>
                <a:lnTo>
                  <a:pt x="15078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9" name="object 3179"/>
          <p:cNvSpPr/>
          <p:nvPr/>
        </p:nvSpPr>
        <p:spPr>
          <a:xfrm>
            <a:off x="2366954" y="593340"/>
            <a:ext cx="523240" cy="2254885"/>
          </a:xfrm>
          <a:custGeom>
            <a:avLst/>
            <a:gdLst/>
            <a:ahLst/>
            <a:cxnLst/>
            <a:rect l="l" t="t" r="r" b="b"/>
            <a:pathLst>
              <a:path w="523239" h="2254885">
                <a:moveTo>
                  <a:pt x="523178" y="2230340"/>
                </a:moveTo>
                <a:lnTo>
                  <a:pt x="0" y="0"/>
                </a:lnTo>
                <a:lnTo>
                  <a:pt x="372398" y="2254627"/>
                </a:lnTo>
                <a:lnTo>
                  <a:pt x="523178" y="223034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0" name="object 3180"/>
          <p:cNvSpPr/>
          <p:nvPr/>
        </p:nvSpPr>
        <p:spPr>
          <a:xfrm>
            <a:off x="2366954" y="568041"/>
            <a:ext cx="523240" cy="2280285"/>
          </a:xfrm>
          <a:custGeom>
            <a:avLst/>
            <a:gdLst/>
            <a:ahLst/>
            <a:cxnLst/>
            <a:rect l="l" t="t" r="r" b="b"/>
            <a:pathLst>
              <a:path w="523239" h="2280285">
                <a:moveTo>
                  <a:pt x="0" y="25298"/>
                </a:moveTo>
                <a:lnTo>
                  <a:pt x="372398" y="2279926"/>
                </a:lnTo>
                <a:lnTo>
                  <a:pt x="523178" y="2255639"/>
                </a:lnTo>
                <a:lnTo>
                  <a:pt x="150780" y="0"/>
                </a:lnTo>
                <a:lnTo>
                  <a:pt x="0" y="2529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1" name="object 3181"/>
          <p:cNvSpPr/>
          <p:nvPr/>
        </p:nvSpPr>
        <p:spPr>
          <a:xfrm>
            <a:off x="2366954" y="568041"/>
            <a:ext cx="523240" cy="2280285"/>
          </a:xfrm>
          <a:custGeom>
            <a:avLst/>
            <a:gdLst/>
            <a:ahLst/>
            <a:cxnLst/>
            <a:rect l="l" t="t" r="r" b="b"/>
            <a:pathLst>
              <a:path w="523239" h="2280285">
                <a:moveTo>
                  <a:pt x="372398" y="2279926"/>
                </a:moveTo>
                <a:lnTo>
                  <a:pt x="0" y="25298"/>
                </a:lnTo>
                <a:lnTo>
                  <a:pt x="150780" y="0"/>
                </a:lnTo>
                <a:lnTo>
                  <a:pt x="523178" y="2255639"/>
                </a:lnTo>
                <a:lnTo>
                  <a:pt x="372398" y="2279926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2" name="object 3182"/>
          <p:cNvSpPr/>
          <p:nvPr/>
        </p:nvSpPr>
        <p:spPr>
          <a:xfrm>
            <a:off x="2209089" y="959666"/>
            <a:ext cx="193675" cy="30480"/>
          </a:xfrm>
          <a:custGeom>
            <a:avLst/>
            <a:gdLst/>
            <a:ahLst/>
            <a:cxnLst/>
            <a:rect l="l" t="t" r="r" b="b"/>
            <a:pathLst>
              <a:path w="193675" h="30480">
                <a:moveTo>
                  <a:pt x="188222" y="0"/>
                </a:moveTo>
                <a:lnTo>
                  <a:pt x="0" y="30358"/>
                </a:lnTo>
                <a:lnTo>
                  <a:pt x="193282" y="30358"/>
                </a:lnTo>
                <a:lnTo>
                  <a:pt x="18822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3" name="object 3183"/>
          <p:cNvSpPr/>
          <p:nvPr/>
        </p:nvSpPr>
        <p:spPr>
          <a:xfrm>
            <a:off x="2209089" y="959666"/>
            <a:ext cx="193675" cy="30480"/>
          </a:xfrm>
          <a:custGeom>
            <a:avLst/>
            <a:gdLst/>
            <a:ahLst/>
            <a:cxnLst/>
            <a:rect l="l" t="t" r="r" b="b"/>
            <a:pathLst>
              <a:path w="193675" h="30480">
                <a:moveTo>
                  <a:pt x="188222" y="0"/>
                </a:moveTo>
                <a:lnTo>
                  <a:pt x="193282" y="30358"/>
                </a:lnTo>
                <a:lnTo>
                  <a:pt x="0" y="30358"/>
                </a:lnTo>
                <a:lnTo>
                  <a:pt x="188222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4" name="object 3184"/>
          <p:cNvSpPr/>
          <p:nvPr/>
        </p:nvSpPr>
        <p:spPr>
          <a:xfrm>
            <a:off x="2209089" y="990025"/>
            <a:ext cx="251460" cy="352425"/>
          </a:xfrm>
          <a:custGeom>
            <a:avLst/>
            <a:gdLst/>
            <a:ahLst/>
            <a:cxnLst/>
            <a:rect l="l" t="t" r="r" b="b"/>
            <a:pathLst>
              <a:path w="251460" h="352425">
                <a:moveTo>
                  <a:pt x="0" y="0"/>
                </a:moveTo>
                <a:lnTo>
                  <a:pt x="53633" y="320788"/>
                </a:lnTo>
                <a:lnTo>
                  <a:pt x="58693" y="352159"/>
                </a:lnTo>
                <a:lnTo>
                  <a:pt x="245904" y="320788"/>
                </a:lnTo>
                <a:lnTo>
                  <a:pt x="0" y="0"/>
                </a:lnTo>
                <a:close/>
              </a:path>
              <a:path w="251460" h="352425">
                <a:moveTo>
                  <a:pt x="245904" y="320788"/>
                </a:moveTo>
                <a:lnTo>
                  <a:pt x="58693" y="352159"/>
                </a:lnTo>
                <a:lnTo>
                  <a:pt x="250963" y="352159"/>
                </a:lnTo>
                <a:lnTo>
                  <a:pt x="245904" y="3207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5" name="object 3185"/>
          <p:cNvSpPr/>
          <p:nvPr/>
        </p:nvSpPr>
        <p:spPr>
          <a:xfrm>
            <a:off x="2209089" y="990025"/>
            <a:ext cx="246379" cy="321310"/>
          </a:xfrm>
          <a:custGeom>
            <a:avLst/>
            <a:gdLst/>
            <a:ahLst/>
            <a:cxnLst/>
            <a:rect l="l" t="t" r="r" b="b"/>
            <a:pathLst>
              <a:path w="246380" h="321309">
                <a:moveTo>
                  <a:pt x="0" y="0"/>
                </a:moveTo>
                <a:lnTo>
                  <a:pt x="53633" y="320788"/>
                </a:lnTo>
                <a:lnTo>
                  <a:pt x="245904" y="32078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6" name="object 3186"/>
          <p:cNvSpPr/>
          <p:nvPr/>
        </p:nvSpPr>
        <p:spPr>
          <a:xfrm>
            <a:off x="2262723" y="1310813"/>
            <a:ext cx="192405" cy="31750"/>
          </a:xfrm>
          <a:custGeom>
            <a:avLst/>
            <a:gdLst/>
            <a:ahLst/>
            <a:cxnLst/>
            <a:rect l="l" t="t" r="r" b="b"/>
            <a:pathLst>
              <a:path w="192405" h="31750">
                <a:moveTo>
                  <a:pt x="0" y="0"/>
                </a:moveTo>
                <a:lnTo>
                  <a:pt x="192270" y="0"/>
                </a:lnTo>
                <a:lnTo>
                  <a:pt x="5059" y="3137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7" name="object 3187"/>
          <p:cNvSpPr/>
          <p:nvPr/>
        </p:nvSpPr>
        <p:spPr>
          <a:xfrm>
            <a:off x="2267783" y="1310813"/>
            <a:ext cx="192405" cy="31750"/>
          </a:xfrm>
          <a:custGeom>
            <a:avLst/>
            <a:gdLst/>
            <a:ahLst/>
            <a:cxnLst/>
            <a:rect l="l" t="t" r="r" b="b"/>
            <a:pathLst>
              <a:path w="192405" h="31750">
                <a:moveTo>
                  <a:pt x="187211" y="0"/>
                </a:moveTo>
                <a:lnTo>
                  <a:pt x="0" y="31370"/>
                </a:lnTo>
                <a:lnTo>
                  <a:pt x="192270" y="31370"/>
                </a:lnTo>
                <a:lnTo>
                  <a:pt x="187211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8" name="object 3188"/>
          <p:cNvSpPr/>
          <p:nvPr/>
        </p:nvSpPr>
        <p:spPr>
          <a:xfrm>
            <a:off x="2209089" y="990025"/>
            <a:ext cx="246379" cy="321310"/>
          </a:xfrm>
          <a:custGeom>
            <a:avLst/>
            <a:gdLst/>
            <a:ahLst/>
            <a:cxnLst/>
            <a:rect l="l" t="t" r="r" b="b"/>
            <a:pathLst>
              <a:path w="246380" h="321309">
                <a:moveTo>
                  <a:pt x="193282" y="0"/>
                </a:moveTo>
                <a:lnTo>
                  <a:pt x="0" y="0"/>
                </a:lnTo>
                <a:lnTo>
                  <a:pt x="245904" y="320788"/>
                </a:lnTo>
                <a:lnTo>
                  <a:pt x="19328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9" name="object 3189"/>
          <p:cNvSpPr/>
          <p:nvPr/>
        </p:nvSpPr>
        <p:spPr>
          <a:xfrm>
            <a:off x="2209089" y="990025"/>
            <a:ext cx="246379" cy="321310"/>
          </a:xfrm>
          <a:custGeom>
            <a:avLst/>
            <a:gdLst/>
            <a:ahLst/>
            <a:cxnLst/>
            <a:rect l="l" t="t" r="r" b="b"/>
            <a:pathLst>
              <a:path w="246380" h="321309">
                <a:moveTo>
                  <a:pt x="0" y="0"/>
                </a:moveTo>
                <a:lnTo>
                  <a:pt x="193282" y="0"/>
                </a:lnTo>
                <a:lnTo>
                  <a:pt x="245904" y="32078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0" name="object 3190"/>
          <p:cNvSpPr/>
          <p:nvPr/>
        </p:nvSpPr>
        <p:spPr>
          <a:xfrm>
            <a:off x="2267783" y="1342184"/>
            <a:ext cx="219075" cy="186690"/>
          </a:xfrm>
          <a:custGeom>
            <a:avLst/>
            <a:gdLst/>
            <a:ahLst/>
            <a:cxnLst/>
            <a:rect l="l" t="t" r="r" b="b"/>
            <a:pathLst>
              <a:path w="219075" h="186690">
                <a:moveTo>
                  <a:pt x="0" y="0"/>
                </a:moveTo>
                <a:lnTo>
                  <a:pt x="25298" y="154828"/>
                </a:lnTo>
                <a:lnTo>
                  <a:pt x="30358" y="186199"/>
                </a:lnTo>
                <a:lnTo>
                  <a:pt x="218581" y="15482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1" name="object 3191"/>
          <p:cNvSpPr/>
          <p:nvPr/>
        </p:nvSpPr>
        <p:spPr>
          <a:xfrm>
            <a:off x="2267783" y="1342184"/>
            <a:ext cx="219075" cy="154940"/>
          </a:xfrm>
          <a:custGeom>
            <a:avLst/>
            <a:gdLst/>
            <a:ahLst/>
            <a:cxnLst/>
            <a:rect l="l" t="t" r="r" b="b"/>
            <a:pathLst>
              <a:path w="219075" h="154940">
                <a:moveTo>
                  <a:pt x="0" y="0"/>
                </a:moveTo>
                <a:lnTo>
                  <a:pt x="25298" y="154828"/>
                </a:lnTo>
                <a:lnTo>
                  <a:pt x="218581" y="15482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2" name="object 3192"/>
          <p:cNvSpPr/>
          <p:nvPr/>
        </p:nvSpPr>
        <p:spPr>
          <a:xfrm>
            <a:off x="2293081" y="1497012"/>
            <a:ext cx="193675" cy="31750"/>
          </a:xfrm>
          <a:custGeom>
            <a:avLst/>
            <a:gdLst/>
            <a:ahLst/>
            <a:cxnLst/>
            <a:rect l="l" t="t" r="r" b="b"/>
            <a:pathLst>
              <a:path w="193675" h="31750">
                <a:moveTo>
                  <a:pt x="0" y="0"/>
                </a:moveTo>
                <a:lnTo>
                  <a:pt x="193282" y="0"/>
                </a:lnTo>
                <a:lnTo>
                  <a:pt x="5059" y="3137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3" name="object 3193"/>
          <p:cNvSpPr/>
          <p:nvPr/>
        </p:nvSpPr>
        <p:spPr>
          <a:xfrm>
            <a:off x="2267783" y="1342184"/>
            <a:ext cx="219075" cy="154940"/>
          </a:xfrm>
          <a:custGeom>
            <a:avLst/>
            <a:gdLst/>
            <a:ahLst/>
            <a:cxnLst/>
            <a:rect l="l" t="t" r="r" b="b"/>
            <a:pathLst>
              <a:path w="219075" h="154940">
                <a:moveTo>
                  <a:pt x="192270" y="0"/>
                </a:moveTo>
                <a:lnTo>
                  <a:pt x="0" y="0"/>
                </a:lnTo>
                <a:lnTo>
                  <a:pt x="218581" y="154828"/>
                </a:lnTo>
                <a:lnTo>
                  <a:pt x="19227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4" name="object 3194"/>
          <p:cNvSpPr/>
          <p:nvPr/>
        </p:nvSpPr>
        <p:spPr>
          <a:xfrm>
            <a:off x="2267783" y="1342184"/>
            <a:ext cx="219075" cy="154940"/>
          </a:xfrm>
          <a:custGeom>
            <a:avLst/>
            <a:gdLst/>
            <a:ahLst/>
            <a:cxnLst/>
            <a:rect l="l" t="t" r="r" b="b"/>
            <a:pathLst>
              <a:path w="219075" h="154940">
                <a:moveTo>
                  <a:pt x="0" y="0"/>
                </a:moveTo>
                <a:lnTo>
                  <a:pt x="192270" y="0"/>
                </a:lnTo>
                <a:lnTo>
                  <a:pt x="218581" y="15482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5" name="object 3195"/>
          <p:cNvSpPr/>
          <p:nvPr/>
        </p:nvSpPr>
        <p:spPr>
          <a:xfrm>
            <a:off x="2209089" y="959666"/>
            <a:ext cx="277495" cy="568960"/>
          </a:xfrm>
          <a:custGeom>
            <a:avLst/>
            <a:gdLst/>
            <a:ahLst/>
            <a:cxnLst/>
            <a:rect l="l" t="t" r="r" b="b"/>
            <a:pathLst>
              <a:path w="277494" h="568960">
                <a:moveTo>
                  <a:pt x="58693" y="382517"/>
                </a:moveTo>
                <a:lnTo>
                  <a:pt x="245904" y="351147"/>
                </a:lnTo>
                <a:lnTo>
                  <a:pt x="277274" y="537346"/>
                </a:lnTo>
                <a:lnTo>
                  <a:pt x="89051" y="568716"/>
                </a:lnTo>
                <a:lnTo>
                  <a:pt x="58693" y="382517"/>
                </a:lnTo>
                <a:lnTo>
                  <a:pt x="0" y="30358"/>
                </a:lnTo>
                <a:lnTo>
                  <a:pt x="188222" y="0"/>
                </a:lnTo>
                <a:lnTo>
                  <a:pt x="245904" y="351147"/>
                </a:lnTo>
                <a:lnTo>
                  <a:pt x="58693" y="382517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6" name="object 3196"/>
          <p:cNvSpPr/>
          <p:nvPr/>
        </p:nvSpPr>
        <p:spPr>
          <a:xfrm>
            <a:off x="1650492" y="3324597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7" name="object 3197"/>
          <p:cNvSpPr/>
          <p:nvPr/>
        </p:nvSpPr>
        <p:spPr>
          <a:xfrm>
            <a:off x="4157096" y="1620471"/>
            <a:ext cx="2022614" cy="169400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98" name="object 3198"/>
          <p:cNvSpPr/>
          <p:nvPr/>
        </p:nvSpPr>
        <p:spPr>
          <a:xfrm>
            <a:off x="10394764" y="4799010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 h="0">
                <a:moveTo>
                  <a:pt x="0" y="0"/>
                </a:moveTo>
                <a:lnTo>
                  <a:pt x="120118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9" name="object 3199"/>
          <p:cNvSpPr/>
          <p:nvPr/>
        </p:nvSpPr>
        <p:spPr>
          <a:xfrm>
            <a:off x="11631369" y="4799010"/>
            <a:ext cx="80010" cy="2141855"/>
          </a:xfrm>
          <a:custGeom>
            <a:avLst/>
            <a:gdLst/>
            <a:ahLst/>
            <a:cxnLst/>
            <a:rect l="l" t="t" r="r" b="b"/>
            <a:pathLst>
              <a:path w="80009" h="2141854">
                <a:moveTo>
                  <a:pt x="0" y="0"/>
                </a:moveTo>
                <a:lnTo>
                  <a:pt x="0" y="2141289"/>
                </a:lnTo>
                <a:lnTo>
                  <a:pt x="79944" y="2141289"/>
                </a:lnTo>
                <a:lnTo>
                  <a:pt x="7994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0" name="object 3200"/>
          <p:cNvSpPr/>
          <p:nvPr/>
        </p:nvSpPr>
        <p:spPr>
          <a:xfrm>
            <a:off x="10159991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1" name="object 3201"/>
          <p:cNvSpPr/>
          <p:nvPr/>
        </p:nvSpPr>
        <p:spPr>
          <a:xfrm>
            <a:off x="10183266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2" name="object 3202"/>
          <p:cNvSpPr/>
          <p:nvPr/>
        </p:nvSpPr>
        <p:spPr>
          <a:xfrm>
            <a:off x="10206541" y="4799010"/>
            <a:ext cx="22860" cy="40005"/>
          </a:xfrm>
          <a:custGeom>
            <a:avLst/>
            <a:gdLst/>
            <a:ahLst/>
            <a:cxnLst/>
            <a:rect l="l" t="t" r="r" b="b"/>
            <a:pathLst>
              <a:path w="22859" h="40004">
                <a:moveTo>
                  <a:pt x="22262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3" name="object 3203"/>
          <p:cNvSpPr/>
          <p:nvPr/>
        </p:nvSpPr>
        <p:spPr>
          <a:xfrm>
            <a:off x="10263210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4" name="object 3204"/>
          <p:cNvSpPr/>
          <p:nvPr/>
        </p:nvSpPr>
        <p:spPr>
          <a:xfrm>
            <a:off x="10286485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5" name="object 3205"/>
          <p:cNvSpPr/>
          <p:nvPr/>
        </p:nvSpPr>
        <p:spPr>
          <a:xfrm>
            <a:off x="10309760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6" name="object 3206"/>
          <p:cNvSpPr/>
          <p:nvPr/>
        </p:nvSpPr>
        <p:spPr>
          <a:xfrm>
            <a:off x="10367441" y="4799010"/>
            <a:ext cx="22860" cy="40005"/>
          </a:xfrm>
          <a:custGeom>
            <a:avLst/>
            <a:gdLst/>
            <a:ahLst/>
            <a:cxnLst/>
            <a:rect l="l" t="t" r="r" b="b"/>
            <a:pathLst>
              <a:path w="22859" h="40004">
                <a:moveTo>
                  <a:pt x="22262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7" name="object 3207"/>
          <p:cNvSpPr/>
          <p:nvPr/>
        </p:nvSpPr>
        <p:spPr>
          <a:xfrm>
            <a:off x="10389704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8" name="object 3208"/>
          <p:cNvSpPr/>
          <p:nvPr/>
        </p:nvSpPr>
        <p:spPr>
          <a:xfrm>
            <a:off x="10412979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9" name="object 3209"/>
          <p:cNvSpPr/>
          <p:nvPr/>
        </p:nvSpPr>
        <p:spPr>
          <a:xfrm>
            <a:off x="10470660" y="4799010"/>
            <a:ext cx="22860" cy="40005"/>
          </a:xfrm>
          <a:custGeom>
            <a:avLst/>
            <a:gdLst/>
            <a:ahLst/>
            <a:cxnLst/>
            <a:rect l="l" t="t" r="r" b="b"/>
            <a:pathLst>
              <a:path w="22859" h="40004">
                <a:moveTo>
                  <a:pt x="22262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0" name="object 3210"/>
          <p:cNvSpPr/>
          <p:nvPr/>
        </p:nvSpPr>
        <p:spPr>
          <a:xfrm>
            <a:off x="10492923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1" name="object 3211"/>
          <p:cNvSpPr/>
          <p:nvPr/>
        </p:nvSpPr>
        <p:spPr>
          <a:xfrm>
            <a:off x="10516198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2" name="object 3212"/>
          <p:cNvSpPr/>
          <p:nvPr/>
        </p:nvSpPr>
        <p:spPr>
          <a:xfrm>
            <a:off x="10573880" y="4799010"/>
            <a:ext cx="22860" cy="40005"/>
          </a:xfrm>
          <a:custGeom>
            <a:avLst/>
            <a:gdLst/>
            <a:ahLst/>
            <a:cxnLst/>
            <a:rect l="l" t="t" r="r" b="b"/>
            <a:pathLst>
              <a:path w="22859" h="40004">
                <a:moveTo>
                  <a:pt x="22262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3" name="object 3213"/>
          <p:cNvSpPr/>
          <p:nvPr/>
        </p:nvSpPr>
        <p:spPr>
          <a:xfrm>
            <a:off x="10596143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4" name="object 3214"/>
          <p:cNvSpPr/>
          <p:nvPr/>
        </p:nvSpPr>
        <p:spPr>
          <a:xfrm>
            <a:off x="10619417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5" name="object 3215"/>
          <p:cNvSpPr/>
          <p:nvPr/>
        </p:nvSpPr>
        <p:spPr>
          <a:xfrm>
            <a:off x="10677098" y="4799010"/>
            <a:ext cx="22860" cy="40005"/>
          </a:xfrm>
          <a:custGeom>
            <a:avLst/>
            <a:gdLst/>
            <a:ahLst/>
            <a:cxnLst/>
            <a:rect l="l" t="t" r="r" b="b"/>
            <a:pathLst>
              <a:path w="22859" h="40004">
                <a:moveTo>
                  <a:pt x="22262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6" name="object 3216"/>
          <p:cNvSpPr/>
          <p:nvPr/>
        </p:nvSpPr>
        <p:spPr>
          <a:xfrm>
            <a:off x="10699361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7" name="object 3217"/>
          <p:cNvSpPr/>
          <p:nvPr/>
        </p:nvSpPr>
        <p:spPr>
          <a:xfrm>
            <a:off x="10722636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8" name="object 3218"/>
          <p:cNvSpPr/>
          <p:nvPr/>
        </p:nvSpPr>
        <p:spPr>
          <a:xfrm>
            <a:off x="10780317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9" name="object 3219"/>
          <p:cNvSpPr/>
          <p:nvPr/>
        </p:nvSpPr>
        <p:spPr>
          <a:xfrm>
            <a:off x="10803592" y="4799010"/>
            <a:ext cx="22860" cy="40005"/>
          </a:xfrm>
          <a:custGeom>
            <a:avLst/>
            <a:gdLst/>
            <a:ahLst/>
            <a:cxnLst/>
            <a:rect l="l" t="t" r="r" b="b"/>
            <a:pathLst>
              <a:path w="22859" h="40004">
                <a:moveTo>
                  <a:pt x="22262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0" name="object 3220"/>
          <p:cNvSpPr/>
          <p:nvPr/>
        </p:nvSpPr>
        <p:spPr>
          <a:xfrm>
            <a:off x="10825855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1" name="object 3221"/>
          <p:cNvSpPr/>
          <p:nvPr/>
        </p:nvSpPr>
        <p:spPr>
          <a:xfrm>
            <a:off x="10883537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2" name="object 3222"/>
          <p:cNvSpPr/>
          <p:nvPr/>
        </p:nvSpPr>
        <p:spPr>
          <a:xfrm>
            <a:off x="10906811" y="4799010"/>
            <a:ext cx="22860" cy="40005"/>
          </a:xfrm>
          <a:custGeom>
            <a:avLst/>
            <a:gdLst/>
            <a:ahLst/>
            <a:cxnLst/>
            <a:rect l="l" t="t" r="r" b="b"/>
            <a:pathLst>
              <a:path w="22859" h="40004">
                <a:moveTo>
                  <a:pt x="22262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3" name="object 3223"/>
          <p:cNvSpPr/>
          <p:nvPr/>
        </p:nvSpPr>
        <p:spPr>
          <a:xfrm>
            <a:off x="10929074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4" name="object 3224"/>
          <p:cNvSpPr/>
          <p:nvPr/>
        </p:nvSpPr>
        <p:spPr>
          <a:xfrm>
            <a:off x="10986755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5" name="object 3225"/>
          <p:cNvSpPr/>
          <p:nvPr/>
        </p:nvSpPr>
        <p:spPr>
          <a:xfrm>
            <a:off x="11010031" y="4799010"/>
            <a:ext cx="22860" cy="40005"/>
          </a:xfrm>
          <a:custGeom>
            <a:avLst/>
            <a:gdLst/>
            <a:ahLst/>
            <a:cxnLst/>
            <a:rect l="l" t="t" r="r" b="b"/>
            <a:pathLst>
              <a:path w="22859" h="40004">
                <a:moveTo>
                  <a:pt x="22262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6" name="object 3226"/>
          <p:cNvSpPr/>
          <p:nvPr/>
        </p:nvSpPr>
        <p:spPr>
          <a:xfrm>
            <a:off x="11032294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7" name="object 3227"/>
          <p:cNvSpPr/>
          <p:nvPr/>
        </p:nvSpPr>
        <p:spPr>
          <a:xfrm>
            <a:off x="11089975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8" name="object 3228"/>
          <p:cNvSpPr/>
          <p:nvPr/>
        </p:nvSpPr>
        <p:spPr>
          <a:xfrm>
            <a:off x="11113249" y="4799010"/>
            <a:ext cx="22860" cy="40005"/>
          </a:xfrm>
          <a:custGeom>
            <a:avLst/>
            <a:gdLst/>
            <a:ahLst/>
            <a:cxnLst/>
            <a:rect l="l" t="t" r="r" b="b"/>
            <a:pathLst>
              <a:path w="22859" h="40004">
                <a:moveTo>
                  <a:pt x="22262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9" name="object 3229"/>
          <p:cNvSpPr/>
          <p:nvPr/>
        </p:nvSpPr>
        <p:spPr>
          <a:xfrm>
            <a:off x="11135512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0" name="object 3230"/>
          <p:cNvSpPr/>
          <p:nvPr/>
        </p:nvSpPr>
        <p:spPr>
          <a:xfrm>
            <a:off x="11193194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1" name="object 3231"/>
          <p:cNvSpPr/>
          <p:nvPr/>
        </p:nvSpPr>
        <p:spPr>
          <a:xfrm>
            <a:off x="11216468" y="4799010"/>
            <a:ext cx="22860" cy="40005"/>
          </a:xfrm>
          <a:custGeom>
            <a:avLst/>
            <a:gdLst/>
            <a:ahLst/>
            <a:cxnLst/>
            <a:rect l="l" t="t" r="r" b="b"/>
            <a:pathLst>
              <a:path w="22859" h="40004">
                <a:moveTo>
                  <a:pt x="22262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2" name="object 3232"/>
          <p:cNvSpPr/>
          <p:nvPr/>
        </p:nvSpPr>
        <p:spPr>
          <a:xfrm>
            <a:off x="11238731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3" name="object 3233"/>
          <p:cNvSpPr/>
          <p:nvPr/>
        </p:nvSpPr>
        <p:spPr>
          <a:xfrm>
            <a:off x="11296412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4" name="object 3234"/>
          <p:cNvSpPr/>
          <p:nvPr/>
        </p:nvSpPr>
        <p:spPr>
          <a:xfrm>
            <a:off x="11319688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5" name="object 3235"/>
          <p:cNvSpPr/>
          <p:nvPr/>
        </p:nvSpPr>
        <p:spPr>
          <a:xfrm>
            <a:off x="11342962" y="4799010"/>
            <a:ext cx="22860" cy="40005"/>
          </a:xfrm>
          <a:custGeom>
            <a:avLst/>
            <a:gdLst/>
            <a:ahLst/>
            <a:cxnLst/>
            <a:rect l="l" t="t" r="r" b="b"/>
            <a:pathLst>
              <a:path w="22859" h="40004">
                <a:moveTo>
                  <a:pt x="22262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6" name="object 3236"/>
          <p:cNvSpPr/>
          <p:nvPr/>
        </p:nvSpPr>
        <p:spPr>
          <a:xfrm>
            <a:off x="11399632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7" name="object 3237"/>
          <p:cNvSpPr/>
          <p:nvPr/>
        </p:nvSpPr>
        <p:spPr>
          <a:xfrm>
            <a:off x="11422907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8" name="object 3238"/>
          <p:cNvSpPr/>
          <p:nvPr/>
        </p:nvSpPr>
        <p:spPr>
          <a:xfrm>
            <a:off x="11446181" y="4799010"/>
            <a:ext cx="22860" cy="40005"/>
          </a:xfrm>
          <a:custGeom>
            <a:avLst/>
            <a:gdLst/>
            <a:ahLst/>
            <a:cxnLst/>
            <a:rect l="l" t="t" r="r" b="b"/>
            <a:pathLst>
              <a:path w="22859" h="40004">
                <a:moveTo>
                  <a:pt x="22262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9" name="object 3239"/>
          <p:cNvSpPr/>
          <p:nvPr/>
        </p:nvSpPr>
        <p:spPr>
          <a:xfrm>
            <a:off x="11502851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0" name="object 3240"/>
          <p:cNvSpPr/>
          <p:nvPr/>
        </p:nvSpPr>
        <p:spPr>
          <a:xfrm>
            <a:off x="11526125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1" name="object 3241"/>
          <p:cNvSpPr/>
          <p:nvPr/>
        </p:nvSpPr>
        <p:spPr>
          <a:xfrm>
            <a:off x="11549401" y="4799010"/>
            <a:ext cx="22860" cy="40005"/>
          </a:xfrm>
          <a:custGeom>
            <a:avLst/>
            <a:gdLst/>
            <a:ahLst/>
            <a:cxnLst/>
            <a:rect l="l" t="t" r="r" b="b"/>
            <a:pathLst>
              <a:path w="22859" h="40004">
                <a:moveTo>
                  <a:pt x="22262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2" name="object 3242"/>
          <p:cNvSpPr/>
          <p:nvPr/>
        </p:nvSpPr>
        <p:spPr>
          <a:xfrm>
            <a:off x="11606069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3" name="object 3243"/>
          <p:cNvSpPr/>
          <p:nvPr/>
        </p:nvSpPr>
        <p:spPr>
          <a:xfrm>
            <a:off x="11591903" y="4804069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4" name="object 3244"/>
          <p:cNvSpPr/>
          <p:nvPr/>
        </p:nvSpPr>
        <p:spPr>
          <a:xfrm>
            <a:off x="11591903" y="4827344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5" name="object 3245"/>
          <p:cNvSpPr/>
          <p:nvPr/>
        </p:nvSpPr>
        <p:spPr>
          <a:xfrm>
            <a:off x="11591903" y="4850619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4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6" name="object 3246"/>
          <p:cNvSpPr/>
          <p:nvPr/>
        </p:nvSpPr>
        <p:spPr>
          <a:xfrm>
            <a:off x="11591903" y="4907289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7" name="object 3247"/>
          <p:cNvSpPr/>
          <p:nvPr/>
        </p:nvSpPr>
        <p:spPr>
          <a:xfrm>
            <a:off x="11591903" y="4930564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8" name="object 3248"/>
          <p:cNvSpPr/>
          <p:nvPr/>
        </p:nvSpPr>
        <p:spPr>
          <a:xfrm>
            <a:off x="11591903" y="4953838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4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9" name="object 3249"/>
          <p:cNvSpPr/>
          <p:nvPr/>
        </p:nvSpPr>
        <p:spPr>
          <a:xfrm>
            <a:off x="11591903" y="5010508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0" name="object 3250"/>
          <p:cNvSpPr/>
          <p:nvPr/>
        </p:nvSpPr>
        <p:spPr>
          <a:xfrm>
            <a:off x="11591903" y="5033783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1" name="object 3251"/>
          <p:cNvSpPr/>
          <p:nvPr/>
        </p:nvSpPr>
        <p:spPr>
          <a:xfrm>
            <a:off x="11591903" y="5057057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4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2" name="object 3252"/>
          <p:cNvSpPr/>
          <p:nvPr/>
        </p:nvSpPr>
        <p:spPr>
          <a:xfrm>
            <a:off x="11591903" y="5113727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3" name="object 3253"/>
          <p:cNvSpPr/>
          <p:nvPr/>
        </p:nvSpPr>
        <p:spPr>
          <a:xfrm>
            <a:off x="11591903" y="5137001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4" name="object 3254"/>
          <p:cNvSpPr/>
          <p:nvPr/>
        </p:nvSpPr>
        <p:spPr>
          <a:xfrm>
            <a:off x="11591903" y="5160276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4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5" name="object 3255"/>
          <p:cNvSpPr/>
          <p:nvPr/>
        </p:nvSpPr>
        <p:spPr>
          <a:xfrm>
            <a:off x="11591903" y="5217958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4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6" name="object 3256"/>
          <p:cNvSpPr/>
          <p:nvPr/>
        </p:nvSpPr>
        <p:spPr>
          <a:xfrm>
            <a:off x="11591903" y="5240221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7" name="object 3257"/>
          <p:cNvSpPr/>
          <p:nvPr/>
        </p:nvSpPr>
        <p:spPr>
          <a:xfrm>
            <a:off x="11591903" y="5263496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8" name="object 3258"/>
          <p:cNvSpPr/>
          <p:nvPr/>
        </p:nvSpPr>
        <p:spPr>
          <a:xfrm>
            <a:off x="11591903" y="5321177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4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9" name="object 3259"/>
          <p:cNvSpPr/>
          <p:nvPr/>
        </p:nvSpPr>
        <p:spPr>
          <a:xfrm>
            <a:off x="11591903" y="5343440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0" name="object 3260"/>
          <p:cNvSpPr/>
          <p:nvPr/>
        </p:nvSpPr>
        <p:spPr>
          <a:xfrm>
            <a:off x="11591903" y="5366715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1" name="object 3261"/>
          <p:cNvSpPr/>
          <p:nvPr/>
        </p:nvSpPr>
        <p:spPr>
          <a:xfrm>
            <a:off x="11591903" y="5424396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4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2" name="object 3262"/>
          <p:cNvSpPr/>
          <p:nvPr/>
        </p:nvSpPr>
        <p:spPr>
          <a:xfrm>
            <a:off x="11591903" y="5446659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3" name="object 3263"/>
          <p:cNvSpPr/>
          <p:nvPr/>
        </p:nvSpPr>
        <p:spPr>
          <a:xfrm>
            <a:off x="11591903" y="5469933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4" name="object 3264"/>
          <p:cNvSpPr/>
          <p:nvPr/>
        </p:nvSpPr>
        <p:spPr>
          <a:xfrm>
            <a:off x="11591903" y="5527615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4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5" name="object 3265"/>
          <p:cNvSpPr/>
          <p:nvPr/>
        </p:nvSpPr>
        <p:spPr>
          <a:xfrm>
            <a:off x="11591903" y="5549878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6" name="object 3266"/>
          <p:cNvSpPr/>
          <p:nvPr/>
        </p:nvSpPr>
        <p:spPr>
          <a:xfrm>
            <a:off x="11591903" y="5573153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7" name="object 3267"/>
          <p:cNvSpPr/>
          <p:nvPr/>
        </p:nvSpPr>
        <p:spPr>
          <a:xfrm>
            <a:off x="11591903" y="5630834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4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8" name="object 3268"/>
          <p:cNvSpPr/>
          <p:nvPr/>
        </p:nvSpPr>
        <p:spPr>
          <a:xfrm>
            <a:off x="11591903" y="5653097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9" name="object 3269"/>
          <p:cNvSpPr/>
          <p:nvPr/>
        </p:nvSpPr>
        <p:spPr>
          <a:xfrm>
            <a:off x="11591903" y="5676372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0" name="object 3270"/>
          <p:cNvSpPr/>
          <p:nvPr/>
        </p:nvSpPr>
        <p:spPr>
          <a:xfrm>
            <a:off x="11591903" y="5734053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4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1" name="object 3271"/>
          <p:cNvSpPr/>
          <p:nvPr/>
        </p:nvSpPr>
        <p:spPr>
          <a:xfrm>
            <a:off x="11591903" y="5756316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2" name="object 3272"/>
          <p:cNvSpPr/>
          <p:nvPr/>
        </p:nvSpPr>
        <p:spPr>
          <a:xfrm>
            <a:off x="11591903" y="5779591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3" name="object 3273"/>
          <p:cNvSpPr/>
          <p:nvPr/>
        </p:nvSpPr>
        <p:spPr>
          <a:xfrm>
            <a:off x="11591903" y="5837272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4" name="object 3274"/>
          <p:cNvSpPr/>
          <p:nvPr/>
        </p:nvSpPr>
        <p:spPr>
          <a:xfrm>
            <a:off x="11591903" y="5860547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4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5" name="object 3275"/>
          <p:cNvSpPr/>
          <p:nvPr/>
        </p:nvSpPr>
        <p:spPr>
          <a:xfrm>
            <a:off x="11591903" y="5882810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6" name="object 3276"/>
          <p:cNvSpPr/>
          <p:nvPr/>
        </p:nvSpPr>
        <p:spPr>
          <a:xfrm>
            <a:off x="11591903" y="5940491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7" name="object 3277"/>
          <p:cNvSpPr/>
          <p:nvPr/>
        </p:nvSpPr>
        <p:spPr>
          <a:xfrm>
            <a:off x="11591903" y="5963766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4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8" name="object 3278"/>
          <p:cNvSpPr/>
          <p:nvPr/>
        </p:nvSpPr>
        <p:spPr>
          <a:xfrm>
            <a:off x="11591903" y="5986029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9" name="object 3279"/>
          <p:cNvSpPr/>
          <p:nvPr/>
        </p:nvSpPr>
        <p:spPr>
          <a:xfrm>
            <a:off x="11591903" y="6043710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0" name="object 3280"/>
          <p:cNvSpPr/>
          <p:nvPr/>
        </p:nvSpPr>
        <p:spPr>
          <a:xfrm>
            <a:off x="11591903" y="6066985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4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1" name="object 3281"/>
          <p:cNvSpPr/>
          <p:nvPr/>
        </p:nvSpPr>
        <p:spPr>
          <a:xfrm>
            <a:off x="11591903" y="6089248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2" name="object 3282"/>
          <p:cNvSpPr/>
          <p:nvPr/>
        </p:nvSpPr>
        <p:spPr>
          <a:xfrm>
            <a:off x="11591903" y="6146929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3" name="object 3283"/>
          <p:cNvSpPr/>
          <p:nvPr/>
        </p:nvSpPr>
        <p:spPr>
          <a:xfrm>
            <a:off x="11591903" y="6170204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4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4" name="object 3284"/>
          <p:cNvSpPr/>
          <p:nvPr/>
        </p:nvSpPr>
        <p:spPr>
          <a:xfrm>
            <a:off x="11591903" y="6192467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5" name="object 3285"/>
          <p:cNvSpPr/>
          <p:nvPr/>
        </p:nvSpPr>
        <p:spPr>
          <a:xfrm>
            <a:off x="11591903" y="6250148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6" name="object 3286"/>
          <p:cNvSpPr/>
          <p:nvPr/>
        </p:nvSpPr>
        <p:spPr>
          <a:xfrm>
            <a:off x="11591903" y="6273423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4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7" name="object 3287"/>
          <p:cNvSpPr/>
          <p:nvPr/>
        </p:nvSpPr>
        <p:spPr>
          <a:xfrm>
            <a:off x="11591903" y="6295686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8" name="object 3288"/>
          <p:cNvSpPr/>
          <p:nvPr/>
        </p:nvSpPr>
        <p:spPr>
          <a:xfrm>
            <a:off x="11591903" y="6353367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9" name="object 3289"/>
          <p:cNvSpPr/>
          <p:nvPr/>
        </p:nvSpPr>
        <p:spPr>
          <a:xfrm>
            <a:off x="11591903" y="6376642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0" name="object 3290"/>
          <p:cNvSpPr/>
          <p:nvPr/>
        </p:nvSpPr>
        <p:spPr>
          <a:xfrm>
            <a:off x="11591903" y="6399917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4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1" name="object 3291"/>
          <p:cNvSpPr/>
          <p:nvPr/>
        </p:nvSpPr>
        <p:spPr>
          <a:xfrm>
            <a:off x="11591903" y="6456586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2" name="object 3292"/>
          <p:cNvSpPr/>
          <p:nvPr/>
        </p:nvSpPr>
        <p:spPr>
          <a:xfrm>
            <a:off x="11591903" y="6479861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3" name="object 3293"/>
          <p:cNvSpPr/>
          <p:nvPr/>
        </p:nvSpPr>
        <p:spPr>
          <a:xfrm>
            <a:off x="11591903" y="6503136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4" h="22859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4" name="object 3294"/>
          <p:cNvSpPr/>
          <p:nvPr/>
        </p:nvSpPr>
        <p:spPr>
          <a:xfrm>
            <a:off x="11591903" y="6559805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5" name="object 3295"/>
          <p:cNvSpPr/>
          <p:nvPr/>
        </p:nvSpPr>
        <p:spPr>
          <a:xfrm>
            <a:off x="11591903" y="6583080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6" name="object 3296"/>
          <p:cNvSpPr/>
          <p:nvPr/>
        </p:nvSpPr>
        <p:spPr>
          <a:xfrm>
            <a:off x="11591903" y="6606355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4" h="22859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7" name="object 3297"/>
          <p:cNvSpPr/>
          <p:nvPr/>
        </p:nvSpPr>
        <p:spPr>
          <a:xfrm>
            <a:off x="11591903" y="6663025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8" name="object 3298"/>
          <p:cNvSpPr/>
          <p:nvPr/>
        </p:nvSpPr>
        <p:spPr>
          <a:xfrm>
            <a:off x="11591903" y="6686299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9" name="object 3299"/>
          <p:cNvSpPr/>
          <p:nvPr/>
        </p:nvSpPr>
        <p:spPr>
          <a:xfrm>
            <a:off x="11591903" y="6709574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4" h="22859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0" name="object 3300"/>
          <p:cNvSpPr/>
          <p:nvPr/>
        </p:nvSpPr>
        <p:spPr>
          <a:xfrm>
            <a:off x="11591903" y="6766243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1" name="object 3301"/>
          <p:cNvSpPr/>
          <p:nvPr/>
        </p:nvSpPr>
        <p:spPr>
          <a:xfrm>
            <a:off x="11591903" y="6789518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2" name="object 3302"/>
          <p:cNvSpPr/>
          <p:nvPr/>
        </p:nvSpPr>
        <p:spPr>
          <a:xfrm>
            <a:off x="11591903" y="6812793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4" h="22859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3" name="object 3303"/>
          <p:cNvSpPr/>
          <p:nvPr/>
        </p:nvSpPr>
        <p:spPr>
          <a:xfrm>
            <a:off x="11591903" y="6869462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4" name="object 3304"/>
          <p:cNvSpPr/>
          <p:nvPr/>
        </p:nvSpPr>
        <p:spPr>
          <a:xfrm>
            <a:off x="11591903" y="6892737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5" name="object 3305"/>
          <p:cNvSpPr/>
          <p:nvPr/>
        </p:nvSpPr>
        <p:spPr>
          <a:xfrm>
            <a:off x="11591903" y="6916012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4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6" name="object 3306"/>
          <p:cNvSpPr/>
          <p:nvPr/>
        </p:nvSpPr>
        <p:spPr>
          <a:xfrm>
            <a:off x="11637440" y="6940299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40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7" name="object 3307"/>
          <p:cNvSpPr/>
          <p:nvPr/>
        </p:nvSpPr>
        <p:spPr>
          <a:xfrm>
            <a:off x="11659703" y="6940299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5" h="40640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8" name="object 3308"/>
          <p:cNvSpPr/>
          <p:nvPr/>
        </p:nvSpPr>
        <p:spPr>
          <a:xfrm>
            <a:off x="11682978" y="6940299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5" h="40640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9" name="object 3309"/>
          <p:cNvSpPr/>
          <p:nvPr/>
        </p:nvSpPr>
        <p:spPr>
          <a:xfrm>
            <a:off x="11711313" y="6911964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0" name="object 3310"/>
          <p:cNvSpPr/>
          <p:nvPr/>
        </p:nvSpPr>
        <p:spPr>
          <a:xfrm>
            <a:off x="11711313" y="6888689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1" name="object 3311"/>
          <p:cNvSpPr/>
          <p:nvPr/>
        </p:nvSpPr>
        <p:spPr>
          <a:xfrm>
            <a:off x="11711313" y="6866426"/>
            <a:ext cx="40640" cy="22860"/>
          </a:xfrm>
          <a:custGeom>
            <a:avLst/>
            <a:gdLst/>
            <a:ahLst/>
            <a:cxnLst/>
            <a:rect l="l" t="t" r="r" b="b"/>
            <a:pathLst>
              <a:path w="40640" h="22859">
                <a:moveTo>
                  <a:pt x="0" y="0"/>
                </a:moveTo>
                <a:lnTo>
                  <a:pt x="40478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2" name="object 3312"/>
          <p:cNvSpPr/>
          <p:nvPr/>
        </p:nvSpPr>
        <p:spPr>
          <a:xfrm>
            <a:off x="11711313" y="6808745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3" name="object 3313"/>
          <p:cNvSpPr/>
          <p:nvPr/>
        </p:nvSpPr>
        <p:spPr>
          <a:xfrm>
            <a:off x="11711313" y="6785471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4" name="object 3314"/>
          <p:cNvSpPr/>
          <p:nvPr/>
        </p:nvSpPr>
        <p:spPr>
          <a:xfrm>
            <a:off x="11711313" y="6763208"/>
            <a:ext cx="40640" cy="22860"/>
          </a:xfrm>
          <a:custGeom>
            <a:avLst/>
            <a:gdLst/>
            <a:ahLst/>
            <a:cxnLst/>
            <a:rect l="l" t="t" r="r" b="b"/>
            <a:pathLst>
              <a:path w="40640" h="22859">
                <a:moveTo>
                  <a:pt x="0" y="0"/>
                </a:moveTo>
                <a:lnTo>
                  <a:pt x="40478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5" name="object 3315"/>
          <p:cNvSpPr/>
          <p:nvPr/>
        </p:nvSpPr>
        <p:spPr>
          <a:xfrm>
            <a:off x="11711313" y="6705526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6" name="object 3316"/>
          <p:cNvSpPr/>
          <p:nvPr/>
        </p:nvSpPr>
        <p:spPr>
          <a:xfrm>
            <a:off x="11711313" y="6682251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7" name="object 3317"/>
          <p:cNvSpPr/>
          <p:nvPr/>
        </p:nvSpPr>
        <p:spPr>
          <a:xfrm>
            <a:off x="11711313" y="6659988"/>
            <a:ext cx="40640" cy="22860"/>
          </a:xfrm>
          <a:custGeom>
            <a:avLst/>
            <a:gdLst/>
            <a:ahLst/>
            <a:cxnLst/>
            <a:rect l="l" t="t" r="r" b="b"/>
            <a:pathLst>
              <a:path w="40640" h="22859">
                <a:moveTo>
                  <a:pt x="0" y="0"/>
                </a:moveTo>
                <a:lnTo>
                  <a:pt x="40478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8" name="object 3318"/>
          <p:cNvSpPr/>
          <p:nvPr/>
        </p:nvSpPr>
        <p:spPr>
          <a:xfrm>
            <a:off x="11711313" y="6602307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9" name="object 3319"/>
          <p:cNvSpPr/>
          <p:nvPr/>
        </p:nvSpPr>
        <p:spPr>
          <a:xfrm>
            <a:off x="11711313" y="6579032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0" name="object 3320"/>
          <p:cNvSpPr/>
          <p:nvPr/>
        </p:nvSpPr>
        <p:spPr>
          <a:xfrm>
            <a:off x="11711313" y="6556769"/>
            <a:ext cx="40640" cy="22860"/>
          </a:xfrm>
          <a:custGeom>
            <a:avLst/>
            <a:gdLst/>
            <a:ahLst/>
            <a:cxnLst/>
            <a:rect l="l" t="t" r="r" b="b"/>
            <a:pathLst>
              <a:path w="40640" h="22859">
                <a:moveTo>
                  <a:pt x="0" y="0"/>
                </a:moveTo>
                <a:lnTo>
                  <a:pt x="40478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1" name="object 3321"/>
          <p:cNvSpPr/>
          <p:nvPr/>
        </p:nvSpPr>
        <p:spPr>
          <a:xfrm>
            <a:off x="11711313" y="6499088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2" name="object 3322"/>
          <p:cNvSpPr/>
          <p:nvPr/>
        </p:nvSpPr>
        <p:spPr>
          <a:xfrm>
            <a:off x="11711313" y="6475813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3" name="object 3323"/>
          <p:cNvSpPr/>
          <p:nvPr/>
        </p:nvSpPr>
        <p:spPr>
          <a:xfrm>
            <a:off x="11711313" y="6452538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4" name="object 3324"/>
          <p:cNvSpPr/>
          <p:nvPr/>
        </p:nvSpPr>
        <p:spPr>
          <a:xfrm>
            <a:off x="11711313" y="6395869"/>
            <a:ext cx="40640" cy="22860"/>
          </a:xfrm>
          <a:custGeom>
            <a:avLst/>
            <a:gdLst/>
            <a:ahLst/>
            <a:cxnLst/>
            <a:rect l="l" t="t" r="r" b="b"/>
            <a:pathLst>
              <a:path w="40640" h="22860">
                <a:moveTo>
                  <a:pt x="0" y="0"/>
                </a:moveTo>
                <a:lnTo>
                  <a:pt x="40478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5" name="object 3325"/>
          <p:cNvSpPr/>
          <p:nvPr/>
        </p:nvSpPr>
        <p:spPr>
          <a:xfrm>
            <a:off x="11711313" y="6372594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6" name="object 3326"/>
          <p:cNvSpPr/>
          <p:nvPr/>
        </p:nvSpPr>
        <p:spPr>
          <a:xfrm>
            <a:off x="11711313" y="6349319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7" name="object 3327"/>
          <p:cNvSpPr/>
          <p:nvPr/>
        </p:nvSpPr>
        <p:spPr>
          <a:xfrm>
            <a:off x="11711313" y="6292650"/>
            <a:ext cx="40640" cy="22860"/>
          </a:xfrm>
          <a:custGeom>
            <a:avLst/>
            <a:gdLst/>
            <a:ahLst/>
            <a:cxnLst/>
            <a:rect l="l" t="t" r="r" b="b"/>
            <a:pathLst>
              <a:path w="40640" h="22860">
                <a:moveTo>
                  <a:pt x="0" y="0"/>
                </a:moveTo>
                <a:lnTo>
                  <a:pt x="40478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8" name="object 3328"/>
          <p:cNvSpPr/>
          <p:nvPr/>
        </p:nvSpPr>
        <p:spPr>
          <a:xfrm>
            <a:off x="11711313" y="6269375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9" name="object 3329"/>
          <p:cNvSpPr/>
          <p:nvPr/>
        </p:nvSpPr>
        <p:spPr>
          <a:xfrm>
            <a:off x="11711313" y="6246100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0" name="object 3330"/>
          <p:cNvSpPr/>
          <p:nvPr/>
        </p:nvSpPr>
        <p:spPr>
          <a:xfrm>
            <a:off x="11711313" y="6189431"/>
            <a:ext cx="40640" cy="22860"/>
          </a:xfrm>
          <a:custGeom>
            <a:avLst/>
            <a:gdLst/>
            <a:ahLst/>
            <a:cxnLst/>
            <a:rect l="l" t="t" r="r" b="b"/>
            <a:pathLst>
              <a:path w="40640" h="22860">
                <a:moveTo>
                  <a:pt x="0" y="0"/>
                </a:moveTo>
                <a:lnTo>
                  <a:pt x="40478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1" name="object 3331"/>
          <p:cNvSpPr/>
          <p:nvPr/>
        </p:nvSpPr>
        <p:spPr>
          <a:xfrm>
            <a:off x="11711313" y="6166156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2" name="object 3332"/>
          <p:cNvSpPr/>
          <p:nvPr/>
        </p:nvSpPr>
        <p:spPr>
          <a:xfrm>
            <a:off x="11711313" y="6142881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3" name="object 3333"/>
          <p:cNvSpPr/>
          <p:nvPr/>
        </p:nvSpPr>
        <p:spPr>
          <a:xfrm>
            <a:off x="11711313" y="6086212"/>
            <a:ext cx="40640" cy="22860"/>
          </a:xfrm>
          <a:custGeom>
            <a:avLst/>
            <a:gdLst/>
            <a:ahLst/>
            <a:cxnLst/>
            <a:rect l="l" t="t" r="r" b="b"/>
            <a:pathLst>
              <a:path w="40640" h="22860">
                <a:moveTo>
                  <a:pt x="0" y="0"/>
                </a:moveTo>
                <a:lnTo>
                  <a:pt x="40478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4" name="object 3334"/>
          <p:cNvSpPr/>
          <p:nvPr/>
        </p:nvSpPr>
        <p:spPr>
          <a:xfrm>
            <a:off x="11711313" y="6062937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5" name="object 3335"/>
          <p:cNvSpPr/>
          <p:nvPr/>
        </p:nvSpPr>
        <p:spPr>
          <a:xfrm>
            <a:off x="11711313" y="6039662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6" name="object 3336"/>
          <p:cNvSpPr/>
          <p:nvPr/>
        </p:nvSpPr>
        <p:spPr>
          <a:xfrm>
            <a:off x="11711313" y="5982993"/>
            <a:ext cx="40640" cy="22860"/>
          </a:xfrm>
          <a:custGeom>
            <a:avLst/>
            <a:gdLst/>
            <a:ahLst/>
            <a:cxnLst/>
            <a:rect l="l" t="t" r="r" b="b"/>
            <a:pathLst>
              <a:path w="40640" h="22860">
                <a:moveTo>
                  <a:pt x="0" y="0"/>
                </a:moveTo>
                <a:lnTo>
                  <a:pt x="40478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7" name="object 3337"/>
          <p:cNvSpPr/>
          <p:nvPr/>
        </p:nvSpPr>
        <p:spPr>
          <a:xfrm>
            <a:off x="11711313" y="5959718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8" name="object 3338"/>
          <p:cNvSpPr/>
          <p:nvPr/>
        </p:nvSpPr>
        <p:spPr>
          <a:xfrm>
            <a:off x="11711313" y="5936443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9" name="object 3339"/>
          <p:cNvSpPr/>
          <p:nvPr/>
        </p:nvSpPr>
        <p:spPr>
          <a:xfrm>
            <a:off x="11711313" y="5878762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0" name="object 3340"/>
          <p:cNvSpPr/>
          <p:nvPr/>
        </p:nvSpPr>
        <p:spPr>
          <a:xfrm>
            <a:off x="11711313" y="5856499"/>
            <a:ext cx="40640" cy="22860"/>
          </a:xfrm>
          <a:custGeom>
            <a:avLst/>
            <a:gdLst/>
            <a:ahLst/>
            <a:cxnLst/>
            <a:rect l="l" t="t" r="r" b="b"/>
            <a:pathLst>
              <a:path w="40640" h="22860">
                <a:moveTo>
                  <a:pt x="0" y="0"/>
                </a:moveTo>
                <a:lnTo>
                  <a:pt x="40478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1" name="object 3341"/>
          <p:cNvSpPr/>
          <p:nvPr/>
        </p:nvSpPr>
        <p:spPr>
          <a:xfrm>
            <a:off x="11711313" y="5833224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2" name="object 3342"/>
          <p:cNvSpPr/>
          <p:nvPr/>
        </p:nvSpPr>
        <p:spPr>
          <a:xfrm>
            <a:off x="11711313" y="5775543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3" name="object 3343"/>
          <p:cNvSpPr/>
          <p:nvPr/>
        </p:nvSpPr>
        <p:spPr>
          <a:xfrm>
            <a:off x="11711313" y="5753280"/>
            <a:ext cx="40640" cy="22860"/>
          </a:xfrm>
          <a:custGeom>
            <a:avLst/>
            <a:gdLst/>
            <a:ahLst/>
            <a:cxnLst/>
            <a:rect l="l" t="t" r="r" b="b"/>
            <a:pathLst>
              <a:path w="40640" h="22860">
                <a:moveTo>
                  <a:pt x="0" y="0"/>
                </a:moveTo>
                <a:lnTo>
                  <a:pt x="40478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4" name="object 3344"/>
          <p:cNvSpPr/>
          <p:nvPr/>
        </p:nvSpPr>
        <p:spPr>
          <a:xfrm>
            <a:off x="11711313" y="5730005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5" name="object 3345"/>
          <p:cNvSpPr/>
          <p:nvPr/>
        </p:nvSpPr>
        <p:spPr>
          <a:xfrm>
            <a:off x="11711313" y="5672324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6" name="object 3346"/>
          <p:cNvSpPr/>
          <p:nvPr/>
        </p:nvSpPr>
        <p:spPr>
          <a:xfrm>
            <a:off x="11711313" y="5650061"/>
            <a:ext cx="40640" cy="22860"/>
          </a:xfrm>
          <a:custGeom>
            <a:avLst/>
            <a:gdLst/>
            <a:ahLst/>
            <a:cxnLst/>
            <a:rect l="l" t="t" r="r" b="b"/>
            <a:pathLst>
              <a:path w="40640" h="22860">
                <a:moveTo>
                  <a:pt x="0" y="0"/>
                </a:moveTo>
                <a:lnTo>
                  <a:pt x="40478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7" name="object 3347"/>
          <p:cNvSpPr/>
          <p:nvPr/>
        </p:nvSpPr>
        <p:spPr>
          <a:xfrm>
            <a:off x="11711313" y="5626786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8" name="object 3348"/>
          <p:cNvSpPr/>
          <p:nvPr/>
        </p:nvSpPr>
        <p:spPr>
          <a:xfrm>
            <a:off x="11711313" y="5569105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9" name="object 3349"/>
          <p:cNvSpPr/>
          <p:nvPr/>
        </p:nvSpPr>
        <p:spPr>
          <a:xfrm>
            <a:off x="11711313" y="5546842"/>
            <a:ext cx="40640" cy="22860"/>
          </a:xfrm>
          <a:custGeom>
            <a:avLst/>
            <a:gdLst/>
            <a:ahLst/>
            <a:cxnLst/>
            <a:rect l="l" t="t" r="r" b="b"/>
            <a:pathLst>
              <a:path w="40640" h="22860">
                <a:moveTo>
                  <a:pt x="0" y="0"/>
                </a:moveTo>
                <a:lnTo>
                  <a:pt x="40478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0" name="object 3350"/>
          <p:cNvSpPr/>
          <p:nvPr/>
        </p:nvSpPr>
        <p:spPr>
          <a:xfrm>
            <a:off x="11711313" y="5523567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1" name="object 3351"/>
          <p:cNvSpPr/>
          <p:nvPr/>
        </p:nvSpPr>
        <p:spPr>
          <a:xfrm>
            <a:off x="11711313" y="5465886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2" name="object 3352"/>
          <p:cNvSpPr/>
          <p:nvPr/>
        </p:nvSpPr>
        <p:spPr>
          <a:xfrm>
            <a:off x="11711313" y="5443623"/>
            <a:ext cx="40640" cy="22860"/>
          </a:xfrm>
          <a:custGeom>
            <a:avLst/>
            <a:gdLst/>
            <a:ahLst/>
            <a:cxnLst/>
            <a:rect l="l" t="t" r="r" b="b"/>
            <a:pathLst>
              <a:path w="40640" h="22860">
                <a:moveTo>
                  <a:pt x="0" y="0"/>
                </a:moveTo>
                <a:lnTo>
                  <a:pt x="40478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3" name="object 3353"/>
          <p:cNvSpPr/>
          <p:nvPr/>
        </p:nvSpPr>
        <p:spPr>
          <a:xfrm>
            <a:off x="11711313" y="5420348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4" name="object 3354"/>
          <p:cNvSpPr/>
          <p:nvPr/>
        </p:nvSpPr>
        <p:spPr>
          <a:xfrm>
            <a:off x="11711313" y="5362667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5" name="object 3355"/>
          <p:cNvSpPr/>
          <p:nvPr/>
        </p:nvSpPr>
        <p:spPr>
          <a:xfrm>
            <a:off x="11711313" y="5339392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6" name="object 3356"/>
          <p:cNvSpPr/>
          <p:nvPr/>
        </p:nvSpPr>
        <p:spPr>
          <a:xfrm>
            <a:off x="11711313" y="5317129"/>
            <a:ext cx="40640" cy="22860"/>
          </a:xfrm>
          <a:custGeom>
            <a:avLst/>
            <a:gdLst/>
            <a:ahLst/>
            <a:cxnLst/>
            <a:rect l="l" t="t" r="r" b="b"/>
            <a:pathLst>
              <a:path w="40640" h="22860">
                <a:moveTo>
                  <a:pt x="0" y="0"/>
                </a:moveTo>
                <a:lnTo>
                  <a:pt x="40478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7" name="object 3357"/>
          <p:cNvSpPr/>
          <p:nvPr/>
        </p:nvSpPr>
        <p:spPr>
          <a:xfrm>
            <a:off x="11711313" y="5259448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8" name="object 3358"/>
          <p:cNvSpPr/>
          <p:nvPr/>
        </p:nvSpPr>
        <p:spPr>
          <a:xfrm>
            <a:off x="11711313" y="5236173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9" name="object 3359"/>
          <p:cNvSpPr/>
          <p:nvPr/>
        </p:nvSpPr>
        <p:spPr>
          <a:xfrm>
            <a:off x="11711313" y="5213910"/>
            <a:ext cx="40640" cy="22860"/>
          </a:xfrm>
          <a:custGeom>
            <a:avLst/>
            <a:gdLst/>
            <a:ahLst/>
            <a:cxnLst/>
            <a:rect l="l" t="t" r="r" b="b"/>
            <a:pathLst>
              <a:path w="40640" h="22860">
                <a:moveTo>
                  <a:pt x="0" y="0"/>
                </a:moveTo>
                <a:lnTo>
                  <a:pt x="40478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0" name="object 3360"/>
          <p:cNvSpPr/>
          <p:nvPr/>
        </p:nvSpPr>
        <p:spPr>
          <a:xfrm>
            <a:off x="11711313" y="5156229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1" name="object 3361"/>
          <p:cNvSpPr/>
          <p:nvPr/>
        </p:nvSpPr>
        <p:spPr>
          <a:xfrm>
            <a:off x="11711313" y="5132954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2" name="object 3362"/>
          <p:cNvSpPr/>
          <p:nvPr/>
        </p:nvSpPr>
        <p:spPr>
          <a:xfrm>
            <a:off x="11711313" y="5110691"/>
            <a:ext cx="40640" cy="22860"/>
          </a:xfrm>
          <a:custGeom>
            <a:avLst/>
            <a:gdLst/>
            <a:ahLst/>
            <a:cxnLst/>
            <a:rect l="l" t="t" r="r" b="b"/>
            <a:pathLst>
              <a:path w="40640" h="22860">
                <a:moveTo>
                  <a:pt x="0" y="0"/>
                </a:moveTo>
                <a:lnTo>
                  <a:pt x="40478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3" name="object 3363"/>
          <p:cNvSpPr/>
          <p:nvPr/>
        </p:nvSpPr>
        <p:spPr>
          <a:xfrm>
            <a:off x="11711313" y="5053010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4" name="object 3364"/>
          <p:cNvSpPr/>
          <p:nvPr/>
        </p:nvSpPr>
        <p:spPr>
          <a:xfrm>
            <a:off x="11711313" y="5029735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5" name="object 3365"/>
          <p:cNvSpPr/>
          <p:nvPr/>
        </p:nvSpPr>
        <p:spPr>
          <a:xfrm>
            <a:off x="11711313" y="5007472"/>
            <a:ext cx="40640" cy="22860"/>
          </a:xfrm>
          <a:custGeom>
            <a:avLst/>
            <a:gdLst/>
            <a:ahLst/>
            <a:cxnLst/>
            <a:rect l="l" t="t" r="r" b="b"/>
            <a:pathLst>
              <a:path w="40640" h="22860">
                <a:moveTo>
                  <a:pt x="0" y="0"/>
                </a:moveTo>
                <a:lnTo>
                  <a:pt x="40478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6" name="object 3366"/>
          <p:cNvSpPr/>
          <p:nvPr/>
        </p:nvSpPr>
        <p:spPr>
          <a:xfrm>
            <a:off x="11711313" y="4949790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7" name="object 3367"/>
          <p:cNvSpPr/>
          <p:nvPr/>
        </p:nvSpPr>
        <p:spPr>
          <a:xfrm>
            <a:off x="11711313" y="4926516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8" name="object 3368"/>
          <p:cNvSpPr/>
          <p:nvPr/>
        </p:nvSpPr>
        <p:spPr>
          <a:xfrm>
            <a:off x="11711313" y="4904253"/>
            <a:ext cx="40640" cy="22860"/>
          </a:xfrm>
          <a:custGeom>
            <a:avLst/>
            <a:gdLst/>
            <a:ahLst/>
            <a:cxnLst/>
            <a:rect l="l" t="t" r="r" b="b"/>
            <a:pathLst>
              <a:path w="40640" h="22860">
                <a:moveTo>
                  <a:pt x="0" y="0"/>
                </a:moveTo>
                <a:lnTo>
                  <a:pt x="40478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9" name="object 3369"/>
          <p:cNvSpPr/>
          <p:nvPr/>
        </p:nvSpPr>
        <p:spPr>
          <a:xfrm>
            <a:off x="11711313" y="4846572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0" name="object 3370"/>
          <p:cNvSpPr/>
          <p:nvPr/>
        </p:nvSpPr>
        <p:spPr>
          <a:xfrm>
            <a:off x="11711313" y="4823297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1" name="object 3371"/>
          <p:cNvSpPr/>
          <p:nvPr/>
        </p:nvSpPr>
        <p:spPr>
          <a:xfrm>
            <a:off x="11711313" y="4800022"/>
            <a:ext cx="40640" cy="23495"/>
          </a:xfrm>
          <a:custGeom>
            <a:avLst/>
            <a:gdLst/>
            <a:ahLst/>
            <a:cxnLst/>
            <a:rect l="l" t="t" r="r" b="b"/>
            <a:pathLst>
              <a:path w="40640" h="23495">
                <a:moveTo>
                  <a:pt x="0" y="0"/>
                </a:moveTo>
                <a:lnTo>
                  <a:pt x="40478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2" name="object 3372"/>
          <p:cNvSpPr/>
          <p:nvPr/>
        </p:nvSpPr>
        <p:spPr>
          <a:xfrm>
            <a:off x="11717384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3" name="object 3373"/>
          <p:cNvSpPr/>
          <p:nvPr/>
        </p:nvSpPr>
        <p:spPr>
          <a:xfrm>
            <a:off x="11740660" y="4799010"/>
            <a:ext cx="22860" cy="40005"/>
          </a:xfrm>
          <a:custGeom>
            <a:avLst/>
            <a:gdLst/>
            <a:ahLst/>
            <a:cxnLst/>
            <a:rect l="l" t="t" r="r" b="b"/>
            <a:pathLst>
              <a:path w="22859" h="40004">
                <a:moveTo>
                  <a:pt x="22262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4" name="object 3374"/>
          <p:cNvSpPr/>
          <p:nvPr/>
        </p:nvSpPr>
        <p:spPr>
          <a:xfrm>
            <a:off x="11762923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5" name="object 3375"/>
          <p:cNvSpPr/>
          <p:nvPr/>
        </p:nvSpPr>
        <p:spPr>
          <a:xfrm>
            <a:off x="11820604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6" name="object 3376"/>
          <p:cNvSpPr/>
          <p:nvPr/>
        </p:nvSpPr>
        <p:spPr>
          <a:xfrm>
            <a:off x="11843878" y="4799010"/>
            <a:ext cx="22860" cy="40005"/>
          </a:xfrm>
          <a:custGeom>
            <a:avLst/>
            <a:gdLst/>
            <a:ahLst/>
            <a:cxnLst/>
            <a:rect l="l" t="t" r="r" b="b"/>
            <a:pathLst>
              <a:path w="22859" h="40004">
                <a:moveTo>
                  <a:pt x="22262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7" name="object 3377"/>
          <p:cNvSpPr/>
          <p:nvPr/>
        </p:nvSpPr>
        <p:spPr>
          <a:xfrm>
            <a:off x="11866141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8" name="object 3378"/>
          <p:cNvSpPr/>
          <p:nvPr/>
        </p:nvSpPr>
        <p:spPr>
          <a:xfrm>
            <a:off x="11923823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9" name="object 3379"/>
          <p:cNvSpPr/>
          <p:nvPr/>
        </p:nvSpPr>
        <p:spPr>
          <a:xfrm>
            <a:off x="11947097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0" name="object 3380"/>
          <p:cNvSpPr/>
          <p:nvPr/>
        </p:nvSpPr>
        <p:spPr>
          <a:xfrm>
            <a:off x="11970372" y="4799010"/>
            <a:ext cx="22860" cy="40005"/>
          </a:xfrm>
          <a:custGeom>
            <a:avLst/>
            <a:gdLst/>
            <a:ahLst/>
            <a:cxnLst/>
            <a:rect l="l" t="t" r="r" b="b"/>
            <a:pathLst>
              <a:path w="22859" h="40004">
                <a:moveTo>
                  <a:pt x="22262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1" name="object 3381"/>
          <p:cNvSpPr/>
          <p:nvPr/>
        </p:nvSpPr>
        <p:spPr>
          <a:xfrm>
            <a:off x="12027041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2" name="object 3382"/>
          <p:cNvSpPr/>
          <p:nvPr/>
        </p:nvSpPr>
        <p:spPr>
          <a:xfrm>
            <a:off x="12050317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3" name="object 3383"/>
          <p:cNvSpPr/>
          <p:nvPr/>
        </p:nvSpPr>
        <p:spPr>
          <a:xfrm>
            <a:off x="12073591" y="4799010"/>
            <a:ext cx="22860" cy="40005"/>
          </a:xfrm>
          <a:custGeom>
            <a:avLst/>
            <a:gdLst/>
            <a:ahLst/>
            <a:cxnLst/>
            <a:rect l="l" t="t" r="r" b="b"/>
            <a:pathLst>
              <a:path w="22859" h="40004">
                <a:moveTo>
                  <a:pt x="22262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4" name="object 3384"/>
          <p:cNvSpPr/>
          <p:nvPr/>
        </p:nvSpPr>
        <p:spPr>
          <a:xfrm>
            <a:off x="12130261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5" name="object 3385"/>
          <p:cNvSpPr/>
          <p:nvPr/>
        </p:nvSpPr>
        <p:spPr>
          <a:xfrm>
            <a:off x="12153535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6" name="object 3386"/>
          <p:cNvSpPr/>
          <p:nvPr/>
        </p:nvSpPr>
        <p:spPr>
          <a:xfrm>
            <a:off x="12176811" y="4799010"/>
            <a:ext cx="22860" cy="40005"/>
          </a:xfrm>
          <a:custGeom>
            <a:avLst/>
            <a:gdLst/>
            <a:ahLst/>
            <a:cxnLst/>
            <a:rect l="l" t="t" r="r" b="b"/>
            <a:pathLst>
              <a:path w="22859" h="40004">
                <a:moveTo>
                  <a:pt x="22262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7" name="object 3387"/>
          <p:cNvSpPr/>
          <p:nvPr/>
        </p:nvSpPr>
        <p:spPr>
          <a:xfrm>
            <a:off x="12233480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8" name="object 3388"/>
          <p:cNvSpPr/>
          <p:nvPr/>
        </p:nvSpPr>
        <p:spPr>
          <a:xfrm>
            <a:off x="12256754" y="4799010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9" name="object 3389"/>
          <p:cNvSpPr/>
          <p:nvPr/>
        </p:nvSpPr>
        <p:spPr>
          <a:xfrm>
            <a:off x="12280029" y="4799010"/>
            <a:ext cx="22860" cy="40005"/>
          </a:xfrm>
          <a:custGeom>
            <a:avLst/>
            <a:gdLst/>
            <a:ahLst/>
            <a:cxnLst/>
            <a:rect l="l" t="t" r="r" b="b"/>
            <a:pathLst>
              <a:path w="22859" h="40004">
                <a:moveTo>
                  <a:pt x="22262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0" name="object 3390"/>
          <p:cNvSpPr/>
          <p:nvPr/>
        </p:nvSpPr>
        <p:spPr>
          <a:xfrm>
            <a:off x="10154932" y="4799010"/>
            <a:ext cx="2149475" cy="2141855"/>
          </a:xfrm>
          <a:custGeom>
            <a:avLst/>
            <a:gdLst/>
            <a:ahLst/>
            <a:cxnLst/>
            <a:rect l="l" t="t" r="r" b="b"/>
            <a:pathLst>
              <a:path w="2149475" h="2141854">
                <a:moveTo>
                  <a:pt x="0" y="0"/>
                </a:moveTo>
                <a:lnTo>
                  <a:pt x="1476437" y="0"/>
                </a:lnTo>
                <a:lnTo>
                  <a:pt x="1476437" y="2141289"/>
                </a:lnTo>
                <a:lnTo>
                  <a:pt x="1556381" y="2141289"/>
                </a:lnTo>
                <a:lnTo>
                  <a:pt x="1556381" y="0"/>
                </a:lnTo>
                <a:lnTo>
                  <a:pt x="2149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1" name="object 3391"/>
          <p:cNvSpPr/>
          <p:nvPr/>
        </p:nvSpPr>
        <p:spPr>
          <a:xfrm>
            <a:off x="11661727" y="3539130"/>
            <a:ext cx="0" cy="3009900"/>
          </a:xfrm>
          <a:custGeom>
            <a:avLst/>
            <a:gdLst/>
            <a:ahLst/>
            <a:cxnLst/>
            <a:rect l="l" t="t" r="r" b="b"/>
            <a:pathLst>
              <a:path w="0" h="3009900">
                <a:moveTo>
                  <a:pt x="0" y="0"/>
                </a:moveTo>
                <a:lnTo>
                  <a:pt x="0" y="300954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2" name="object 3392"/>
          <p:cNvSpPr/>
          <p:nvPr/>
        </p:nvSpPr>
        <p:spPr>
          <a:xfrm>
            <a:off x="11652619" y="6548673"/>
            <a:ext cx="38735" cy="0"/>
          </a:xfrm>
          <a:custGeom>
            <a:avLst/>
            <a:gdLst/>
            <a:ahLst/>
            <a:cxnLst/>
            <a:rect l="l" t="t" r="r" b="b"/>
            <a:pathLst>
              <a:path w="38734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3" name="object 3393"/>
          <p:cNvSpPr/>
          <p:nvPr/>
        </p:nvSpPr>
        <p:spPr>
          <a:xfrm>
            <a:off x="11680954" y="3539130"/>
            <a:ext cx="0" cy="3009900"/>
          </a:xfrm>
          <a:custGeom>
            <a:avLst/>
            <a:gdLst/>
            <a:ahLst/>
            <a:cxnLst/>
            <a:rect l="l" t="t" r="r" b="b"/>
            <a:pathLst>
              <a:path w="0" h="3009900">
                <a:moveTo>
                  <a:pt x="0" y="300954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4" name="object 3394"/>
          <p:cNvSpPr/>
          <p:nvPr/>
        </p:nvSpPr>
        <p:spPr>
          <a:xfrm>
            <a:off x="11629345" y="6553227"/>
            <a:ext cx="84455" cy="0"/>
          </a:xfrm>
          <a:custGeom>
            <a:avLst/>
            <a:gdLst/>
            <a:ahLst/>
            <a:cxnLst/>
            <a:rect l="l" t="t" r="r" b="b"/>
            <a:pathLst>
              <a:path w="84454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144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5" name="object 3395"/>
          <p:cNvSpPr/>
          <p:nvPr/>
        </p:nvSpPr>
        <p:spPr>
          <a:xfrm>
            <a:off x="11680954" y="6527423"/>
            <a:ext cx="30480" cy="4445"/>
          </a:xfrm>
          <a:custGeom>
            <a:avLst/>
            <a:gdLst/>
            <a:ahLst/>
            <a:cxnLst/>
            <a:rect l="l" t="t" r="r" b="b"/>
            <a:pathLst>
              <a:path w="30479" h="4445">
                <a:moveTo>
                  <a:pt x="-2023" y="2023"/>
                </a:moveTo>
                <a:lnTo>
                  <a:pt x="32382" y="2023"/>
                </a:lnTo>
              </a:path>
            </a:pathLst>
          </a:custGeom>
          <a:ln w="93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6" name="object 3396"/>
          <p:cNvSpPr/>
          <p:nvPr/>
        </p:nvSpPr>
        <p:spPr>
          <a:xfrm>
            <a:off x="11631369" y="6527423"/>
            <a:ext cx="30480" cy="4445"/>
          </a:xfrm>
          <a:custGeom>
            <a:avLst/>
            <a:gdLst/>
            <a:ahLst/>
            <a:cxnLst/>
            <a:rect l="l" t="t" r="r" b="b"/>
            <a:pathLst>
              <a:path w="30479" h="4445">
                <a:moveTo>
                  <a:pt x="-2023" y="2023"/>
                </a:moveTo>
                <a:lnTo>
                  <a:pt x="32382" y="2023"/>
                </a:lnTo>
              </a:path>
            </a:pathLst>
          </a:custGeom>
          <a:ln w="93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7" name="object 3397"/>
          <p:cNvSpPr/>
          <p:nvPr/>
        </p:nvSpPr>
        <p:spPr>
          <a:xfrm>
            <a:off x="11680954" y="6488969"/>
            <a:ext cx="30480" cy="5080"/>
          </a:xfrm>
          <a:custGeom>
            <a:avLst/>
            <a:gdLst/>
            <a:ahLst/>
            <a:cxnLst/>
            <a:rect l="l" t="t" r="r" b="b"/>
            <a:pathLst>
              <a:path w="30479" h="5079">
                <a:moveTo>
                  <a:pt x="-2023" y="2529"/>
                </a:moveTo>
                <a:lnTo>
                  <a:pt x="32382" y="2529"/>
                </a:lnTo>
              </a:path>
            </a:pathLst>
          </a:custGeom>
          <a:ln w="1037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8" name="object 3398"/>
          <p:cNvSpPr/>
          <p:nvPr/>
        </p:nvSpPr>
        <p:spPr>
          <a:xfrm>
            <a:off x="11631369" y="6488969"/>
            <a:ext cx="30480" cy="5080"/>
          </a:xfrm>
          <a:custGeom>
            <a:avLst/>
            <a:gdLst/>
            <a:ahLst/>
            <a:cxnLst/>
            <a:rect l="l" t="t" r="r" b="b"/>
            <a:pathLst>
              <a:path w="30479" h="5079">
                <a:moveTo>
                  <a:pt x="-2023" y="2529"/>
                </a:moveTo>
                <a:lnTo>
                  <a:pt x="32382" y="2529"/>
                </a:lnTo>
              </a:path>
            </a:pathLst>
          </a:custGeom>
          <a:ln w="1037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9" name="object 3399"/>
          <p:cNvSpPr/>
          <p:nvPr/>
        </p:nvSpPr>
        <p:spPr>
          <a:xfrm>
            <a:off x="11680954" y="6445455"/>
            <a:ext cx="30480" cy="5080"/>
          </a:xfrm>
          <a:custGeom>
            <a:avLst/>
            <a:gdLst/>
            <a:ahLst/>
            <a:cxnLst/>
            <a:rect l="l" t="t" r="r" b="b"/>
            <a:pathLst>
              <a:path w="30479" h="5079">
                <a:moveTo>
                  <a:pt x="-2023" y="2529"/>
                </a:moveTo>
                <a:lnTo>
                  <a:pt x="32382" y="2529"/>
                </a:lnTo>
              </a:path>
            </a:pathLst>
          </a:custGeom>
          <a:ln w="1037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0" name="object 3400"/>
          <p:cNvSpPr/>
          <p:nvPr/>
        </p:nvSpPr>
        <p:spPr>
          <a:xfrm>
            <a:off x="11631369" y="6445455"/>
            <a:ext cx="30480" cy="5080"/>
          </a:xfrm>
          <a:custGeom>
            <a:avLst/>
            <a:gdLst/>
            <a:ahLst/>
            <a:cxnLst/>
            <a:rect l="l" t="t" r="r" b="b"/>
            <a:pathLst>
              <a:path w="30479" h="5079">
                <a:moveTo>
                  <a:pt x="-2023" y="2529"/>
                </a:moveTo>
                <a:lnTo>
                  <a:pt x="32382" y="2529"/>
                </a:lnTo>
              </a:path>
            </a:pathLst>
          </a:custGeom>
          <a:ln w="1037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1" name="object 3401"/>
          <p:cNvSpPr/>
          <p:nvPr/>
        </p:nvSpPr>
        <p:spPr>
          <a:xfrm>
            <a:off x="11680954" y="6402953"/>
            <a:ext cx="30480" cy="5080"/>
          </a:xfrm>
          <a:custGeom>
            <a:avLst/>
            <a:gdLst/>
            <a:ahLst/>
            <a:cxnLst/>
            <a:rect l="l" t="t" r="r" b="b"/>
            <a:pathLst>
              <a:path w="30479" h="5079">
                <a:moveTo>
                  <a:pt x="-2023" y="2529"/>
                </a:moveTo>
                <a:lnTo>
                  <a:pt x="32382" y="2529"/>
                </a:lnTo>
              </a:path>
            </a:pathLst>
          </a:custGeom>
          <a:ln w="1037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2" name="object 3402"/>
          <p:cNvSpPr/>
          <p:nvPr/>
        </p:nvSpPr>
        <p:spPr>
          <a:xfrm>
            <a:off x="11631369" y="6402953"/>
            <a:ext cx="30480" cy="5080"/>
          </a:xfrm>
          <a:custGeom>
            <a:avLst/>
            <a:gdLst/>
            <a:ahLst/>
            <a:cxnLst/>
            <a:rect l="l" t="t" r="r" b="b"/>
            <a:pathLst>
              <a:path w="30479" h="5079">
                <a:moveTo>
                  <a:pt x="-2023" y="2529"/>
                </a:moveTo>
                <a:lnTo>
                  <a:pt x="32382" y="2529"/>
                </a:lnTo>
              </a:path>
            </a:pathLst>
          </a:custGeom>
          <a:ln w="1037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3" name="object 3403"/>
          <p:cNvSpPr/>
          <p:nvPr/>
        </p:nvSpPr>
        <p:spPr>
          <a:xfrm>
            <a:off x="11717384" y="3484485"/>
            <a:ext cx="234315" cy="0"/>
          </a:xfrm>
          <a:custGeom>
            <a:avLst/>
            <a:gdLst/>
            <a:ahLst/>
            <a:cxnLst/>
            <a:rect l="l" t="t" r="r" b="b"/>
            <a:pathLst>
              <a:path w="234315" h="0">
                <a:moveTo>
                  <a:pt x="0" y="0"/>
                </a:moveTo>
                <a:lnTo>
                  <a:pt x="2337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4" name="object 3404"/>
          <p:cNvSpPr/>
          <p:nvPr/>
        </p:nvSpPr>
        <p:spPr>
          <a:xfrm>
            <a:off x="11747743" y="4799010"/>
            <a:ext cx="203835" cy="0"/>
          </a:xfrm>
          <a:custGeom>
            <a:avLst/>
            <a:gdLst/>
            <a:ahLst/>
            <a:cxnLst/>
            <a:rect l="l" t="t" r="r" b="b"/>
            <a:pathLst>
              <a:path w="203834" h="0">
                <a:moveTo>
                  <a:pt x="0" y="0"/>
                </a:moveTo>
                <a:lnTo>
                  <a:pt x="203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5" name="object 3405"/>
          <p:cNvSpPr/>
          <p:nvPr/>
        </p:nvSpPr>
        <p:spPr>
          <a:xfrm>
            <a:off x="11920787" y="3454127"/>
            <a:ext cx="0" cy="1374775"/>
          </a:xfrm>
          <a:custGeom>
            <a:avLst/>
            <a:gdLst/>
            <a:ahLst/>
            <a:cxnLst/>
            <a:rect l="l" t="t" r="r" b="b"/>
            <a:pathLst>
              <a:path w="0" h="1374775">
                <a:moveTo>
                  <a:pt x="0" y="0"/>
                </a:moveTo>
                <a:lnTo>
                  <a:pt x="0" y="1374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6" name="object 3406"/>
          <p:cNvSpPr/>
          <p:nvPr/>
        </p:nvSpPr>
        <p:spPr>
          <a:xfrm>
            <a:off x="11897512" y="34601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7" name="object 3407"/>
          <p:cNvSpPr/>
          <p:nvPr/>
        </p:nvSpPr>
        <p:spPr>
          <a:xfrm>
            <a:off x="11897512" y="477472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8" name="object 3408"/>
          <p:cNvSpPr/>
          <p:nvPr/>
        </p:nvSpPr>
        <p:spPr>
          <a:xfrm>
            <a:off x="10720613" y="4233329"/>
            <a:ext cx="36830" cy="42545"/>
          </a:xfrm>
          <a:custGeom>
            <a:avLst/>
            <a:gdLst/>
            <a:ahLst/>
            <a:cxnLst/>
            <a:rect l="l" t="t" r="r" b="b"/>
            <a:pathLst>
              <a:path w="36829" h="42545">
                <a:moveTo>
                  <a:pt x="23274" y="0"/>
                </a:moveTo>
                <a:lnTo>
                  <a:pt x="0" y="42501"/>
                </a:lnTo>
                <a:lnTo>
                  <a:pt x="36430" y="10119"/>
                </a:lnTo>
                <a:lnTo>
                  <a:pt x="232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9" name="object 3409"/>
          <p:cNvSpPr/>
          <p:nvPr/>
        </p:nvSpPr>
        <p:spPr>
          <a:xfrm>
            <a:off x="10720613" y="4233329"/>
            <a:ext cx="36830" cy="42545"/>
          </a:xfrm>
          <a:custGeom>
            <a:avLst/>
            <a:gdLst/>
            <a:ahLst/>
            <a:cxnLst/>
            <a:rect l="l" t="t" r="r" b="b"/>
            <a:pathLst>
              <a:path w="36829" h="42545">
                <a:moveTo>
                  <a:pt x="36430" y="10119"/>
                </a:moveTo>
                <a:lnTo>
                  <a:pt x="0" y="42501"/>
                </a:lnTo>
                <a:lnTo>
                  <a:pt x="23274" y="0"/>
                </a:lnTo>
                <a:lnTo>
                  <a:pt x="36430" y="1011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0" name="object 3410"/>
          <p:cNvSpPr/>
          <p:nvPr/>
        </p:nvSpPr>
        <p:spPr>
          <a:xfrm>
            <a:off x="10750971" y="4065345"/>
            <a:ext cx="492125" cy="173355"/>
          </a:xfrm>
          <a:custGeom>
            <a:avLst/>
            <a:gdLst/>
            <a:ahLst/>
            <a:cxnLst/>
            <a:rect l="l" t="t" r="r" b="b"/>
            <a:pathLst>
              <a:path w="492125" h="173354">
                <a:moveTo>
                  <a:pt x="0" y="173043"/>
                </a:moveTo>
                <a:lnTo>
                  <a:pt x="137625" y="0"/>
                </a:lnTo>
                <a:lnTo>
                  <a:pt x="160900" y="0"/>
                </a:lnTo>
                <a:lnTo>
                  <a:pt x="4918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1" name="object 3411"/>
          <p:cNvSpPr/>
          <p:nvPr/>
        </p:nvSpPr>
        <p:spPr>
          <a:xfrm>
            <a:off x="10402038" y="4586094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211307" y="105142"/>
                </a:moveTo>
                <a:lnTo>
                  <a:pt x="202688" y="63259"/>
                </a:lnTo>
                <a:lnTo>
                  <a:pt x="179232" y="29281"/>
                </a:lnTo>
                <a:lnTo>
                  <a:pt x="144539" y="6810"/>
                </a:lnTo>
                <a:lnTo>
                  <a:pt x="116945" y="0"/>
                </a:lnTo>
                <a:lnTo>
                  <a:pt x="100586" y="761"/>
                </a:lnTo>
                <a:lnTo>
                  <a:pt x="57486" y="13025"/>
                </a:lnTo>
                <a:lnTo>
                  <a:pt x="24977" y="37851"/>
                </a:lnTo>
                <a:lnTo>
                  <a:pt x="5147" y="72148"/>
                </a:lnTo>
                <a:lnTo>
                  <a:pt x="0" y="98748"/>
                </a:lnTo>
                <a:lnTo>
                  <a:pt x="899" y="114380"/>
                </a:lnTo>
                <a:lnTo>
                  <a:pt x="13972" y="156016"/>
                </a:lnTo>
                <a:lnTo>
                  <a:pt x="40046" y="187663"/>
                </a:lnTo>
                <a:lnTo>
                  <a:pt x="75824" y="206618"/>
                </a:lnTo>
                <a:lnTo>
                  <a:pt x="103439" y="210871"/>
                </a:lnTo>
                <a:lnTo>
                  <a:pt x="118403" y="209893"/>
                </a:lnTo>
                <a:lnTo>
                  <a:pt x="158724" y="196204"/>
                </a:lnTo>
                <a:lnTo>
                  <a:pt x="189632" y="169099"/>
                </a:lnTo>
                <a:lnTo>
                  <a:pt x="207839" y="132071"/>
                </a:lnTo>
                <a:lnTo>
                  <a:pt x="210516" y="11812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2" name="object 3412"/>
          <p:cNvSpPr/>
          <p:nvPr/>
        </p:nvSpPr>
        <p:spPr>
          <a:xfrm>
            <a:off x="10446828" y="4631161"/>
            <a:ext cx="122555" cy="121285"/>
          </a:xfrm>
          <a:custGeom>
            <a:avLst/>
            <a:gdLst/>
            <a:ahLst/>
            <a:cxnLst/>
            <a:rect l="l" t="t" r="r" b="b"/>
            <a:pathLst>
              <a:path w="122554" h="121285">
                <a:moveTo>
                  <a:pt x="121991" y="60076"/>
                </a:moveTo>
                <a:lnTo>
                  <a:pt x="107858" y="20949"/>
                </a:lnTo>
                <a:lnTo>
                  <a:pt x="72620" y="0"/>
                </a:lnTo>
                <a:lnTo>
                  <a:pt x="55488" y="991"/>
                </a:lnTo>
                <a:lnTo>
                  <a:pt x="16847" y="18859"/>
                </a:lnTo>
                <a:lnTo>
                  <a:pt x="0" y="52620"/>
                </a:lnTo>
                <a:lnTo>
                  <a:pt x="1338" y="68831"/>
                </a:lnTo>
                <a:lnTo>
                  <a:pt x="20989" y="105904"/>
                </a:lnTo>
                <a:lnTo>
                  <a:pt x="57049" y="121188"/>
                </a:lnTo>
                <a:lnTo>
                  <a:pt x="72394" y="119627"/>
                </a:lnTo>
                <a:lnTo>
                  <a:pt x="108081" y="98560"/>
                </a:lnTo>
                <a:lnTo>
                  <a:pt x="121989" y="6056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3" name="object 3413"/>
          <p:cNvSpPr/>
          <p:nvPr/>
        </p:nvSpPr>
        <p:spPr>
          <a:xfrm>
            <a:off x="10490899" y="467454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16697"/>
                </a:moveTo>
                <a:lnTo>
                  <a:pt x="33394" y="7475"/>
                </a:lnTo>
                <a:lnTo>
                  <a:pt x="25918" y="0"/>
                </a:lnTo>
                <a:lnTo>
                  <a:pt x="16697" y="0"/>
                </a:lnTo>
                <a:lnTo>
                  <a:pt x="7475" y="0"/>
                </a:lnTo>
                <a:lnTo>
                  <a:pt x="0" y="7475"/>
                </a:lnTo>
                <a:lnTo>
                  <a:pt x="0" y="16697"/>
                </a:lnTo>
                <a:lnTo>
                  <a:pt x="0" y="25918"/>
                </a:lnTo>
                <a:lnTo>
                  <a:pt x="7475" y="33394"/>
                </a:lnTo>
                <a:lnTo>
                  <a:pt x="16697" y="33394"/>
                </a:lnTo>
                <a:lnTo>
                  <a:pt x="25918" y="33394"/>
                </a:lnTo>
                <a:lnTo>
                  <a:pt x="33394" y="25918"/>
                </a:lnTo>
                <a:lnTo>
                  <a:pt x="33394" y="166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4" name="object 3414"/>
          <p:cNvSpPr/>
          <p:nvPr/>
        </p:nvSpPr>
        <p:spPr>
          <a:xfrm>
            <a:off x="10469260" y="4651802"/>
            <a:ext cx="78740" cy="79375"/>
          </a:xfrm>
          <a:custGeom>
            <a:avLst/>
            <a:gdLst/>
            <a:ahLst/>
            <a:cxnLst/>
            <a:rect l="l" t="t" r="r" b="b"/>
            <a:pathLst>
              <a:path w="78740" h="79375">
                <a:moveTo>
                  <a:pt x="78307" y="39434"/>
                </a:moveTo>
                <a:lnTo>
                  <a:pt x="75753" y="25344"/>
                </a:lnTo>
                <a:lnTo>
                  <a:pt x="68712" y="13452"/>
                </a:lnTo>
                <a:lnTo>
                  <a:pt x="58118" y="4693"/>
                </a:lnTo>
                <a:lnTo>
                  <a:pt x="44904" y="0"/>
                </a:lnTo>
                <a:lnTo>
                  <a:pt x="28645" y="1886"/>
                </a:lnTo>
                <a:lnTo>
                  <a:pt x="15491" y="7713"/>
                </a:lnTo>
                <a:lnTo>
                  <a:pt x="5818" y="16734"/>
                </a:lnTo>
                <a:lnTo>
                  <a:pt x="0" y="28203"/>
                </a:lnTo>
                <a:lnTo>
                  <a:pt x="1116" y="45706"/>
                </a:lnTo>
                <a:lnTo>
                  <a:pt x="5918" y="59677"/>
                </a:lnTo>
                <a:lnTo>
                  <a:pt x="13749" y="70009"/>
                </a:lnTo>
                <a:lnTo>
                  <a:pt x="23950" y="76596"/>
                </a:lnTo>
                <a:lnTo>
                  <a:pt x="35867" y="79331"/>
                </a:lnTo>
                <a:lnTo>
                  <a:pt x="50832" y="76969"/>
                </a:lnTo>
                <a:lnTo>
                  <a:pt x="63211" y="70352"/>
                </a:lnTo>
                <a:lnTo>
                  <a:pt x="72310" y="60333"/>
                </a:lnTo>
                <a:lnTo>
                  <a:pt x="77432" y="4776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5" name="object 3415"/>
          <p:cNvSpPr/>
          <p:nvPr/>
        </p:nvSpPr>
        <p:spPr>
          <a:xfrm>
            <a:off x="11051711" y="4586094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211307" y="105142"/>
                </a:moveTo>
                <a:lnTo>
                  <a:pt x="202688" y="63259"/>
                </a:lnTo>
                <a:lnTo>
                  <a:pt x="179232" y="29281"/>
                </a:lnTo>
                <a:lnTo>
                  <a:pt x="144539" y="6810"/>
                </a:lnTo>
                <a:lnTo>
                  <a:pt x="116945" y="0"/>
                </a:lnTo>
                <a:lnTo>
                  <a:pt x="100586" y="761"/>
                </a:lnTo>
                <a:lnTo>
                  <a:pt x="57486" y="13025"/>
                </a:lnTo>
                <a:lnTo>
                  <a:pt x="24977" y="37851"/>
                </a:lnTo>
                <a:lnTo>
                  <a:pt x="5147" y="72148"/>
                </a:lnTo>
                <a:lnTo>
                  <a:pt x="0" y="98748"/>
                </a:lnTo>
                <a:lnTo>
                  <a:pt x="899" y="114380"/>
                </a:lnTo>
                <a:lnTo>
                  <a:pt x="13972" y="156016"/>
                </a:lnTo>
                <a:lnTo>
                  <a:pt x="40046" y="187663"/>
                </a:lnTo>
                <a:lnTo>
                  <a:pt x="75824" y="206618"/>
                </a:lnTo>
                <a:lnTo>
                  <a:pt x="103439" y="210871"/>
                </a:lnTo>
                <a:lnTo>
                  <a:pt x="118403" y="209893"/>
                </a:lnTo>
                <a:lnTo>
                  <a:pt x="158724" y="196204"/>
                </a:lnTo>
                <a:lnTo>
                  <a:pt x="189632" y="169099"/>
                </a:lnTo>
                <a:lnTo>
                  <a:pt x="207839" y="132071"/>
                </a:lnTo>
                <a:lnTo>
                  <a:pt x="210516" y="11812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6" name="object 3416"/>
          <p:cNvSpPr/>
          <p:nvPr/>
        </p:nvSpPr>
        <p:spPr>
          <a:xfrm>
            <a:off x="11096500" y="4631161"/>
            <a:ext cx="122555" cy="121285"/>
          </a:xfrm>
          <a:custGeom>
            <a:avLst/>
            <a:gdLst/>
            <a:ahLst/>
            <a:cxnLst/>
            <a:rect l="l" t="t" r="r" b="b"/>
            <a:pathLst>
              <a:path w="122554" h="121285">
                <a:moveTo>
                  <a:pt x="121991" y="60076"/>
                </a:moveTo>
                <a:lnTo>
                  <a:pt x="107858" y="20949"/>
                </a:lnTo>
                <a:lnTo>
                  <a:pt x="72620" y="0"/>
                </a:lnTo>
                <a:lnTo>
                  <a:pt x="55488" y="991"/>
                </a:lnTo>
                <a:lnTo>
                  <a:pt x="16847" y="18859"/>
                </a:lnTo>
                <a:lnTo>
                  <a:pt x="0" y="52620"/>
                </a:lnTo>
                <a:lnTo>
                  <a:pt x="1338" y="68831"/>
                </a:lnTo>
                <a:lnTo>
                  <a:pt x="20989" y="105904"/>
                </a:lnTo>
                <a:lnTo>
                  <a:pt x="57049" y="121188"/>
                </a:lnTo>
                <a:lnTo>
                  <a:pt x="72394" y="119627"/>
                </a:lnTo>
                <a:lnTo>
                  <a:pt x="108081" y="98560"/>
                </a:lnTo>
                <a:lnTo>
                  <a:pt x="121989" y="6056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7" name="object 3417"/>
          <p:cNvSpPr/>
          <p:nvPr/>
        </p:nvSpPr>
        <p:spPr>
          <a:xfrm>
            <a:off x="11140572" y="467454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16697"/>
                </a:moveTo>
                <a:lnTo>
                  <a:pt x="33394" y="7475"/>
                </a:lnTo>
                <a:lnTo>
                  <a:pt x="25918" y="0"/>
                </a:lnTo>
                <a:lnTo>
                  <a:pt x="16697" y="0"/>
                </a:lnTo>
                <a:lnTo>
                  <a:pt x="7475" y="0"/>
                </a:lnTo>
                <a:lnTo>
                  <a:pt x="0" y="7475"/>
                </a:lnTo>
                <a:lnTo>
                  <a:pt x="0" y="16697"/>
                </a:lnTo>
                <a:lnTo>
                  <a:pt x="0" y="25918"/>
                </a:lnTo>
                <a:lnTo>
                  <a:pt x="7475" y="33394"/>
                </a:lnTo>
                <a:lnTo>
                  <a:pt x="16697" y="33394"/>
                </a:lnTo>
                <a:lnTo>
                  <a:pt x="25918" y="33394"/>
                </a:lnTo>
                <a:lnTo>
                  <a:pt x="33394" y="25918"/>
                </a:lnTo>
                <a:lnTo>
                  <a:pt x="33394" y="166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8" name="object 3418"/>
          <p:cNvSpPr/>
          <p:nvPr/>
        </p:nvSpPr>
        <p:spPr>
          <a:xfrm>
            <a:off x="11118933" y="4651802"/>
            <a:ext cx="78740" cy="79375"/>
          </a:xfrm>
          <a:custGeom>
            <a:avLst/>
            <a:gdLst/>
            <a:ahLst/>
            <a:cxnLst/>
            <a:rect l="l" t="t" r="r" b="b"/>
            <a:pathLst>
              <a:path w="78740" h="79375">
                <a:moveTo>
                  <a:pt x="78307" y="39434"/>
                </a:moveTo>
                <a:lnTo>
                  <a:pt x="75753" y="25344"/>
                </a:lnTo>
                <a:lnTo>
                  <a:pt x="68712" y="13452"/>
                </a:lnTo>
                <a:lnTo>
                  <a:pt x="58118" y="4693"/>
                </a:lnTo>
                <a:lnTo>
                  <a:pt x="44904" y="0"/>
                </a:lnTo>
                <a:lnTo>
                  <a:pt x="28645" y="1886"/>
                </a:lnTo>
                <a:lnTo>
                  <a:pt x="15491" y="7713"/>
                </a:lnTo>
                <a:lnTo>
                  <a:pt x="5818" y="16734"/>
                </a:lnTo>
                <a:lnTo>
                  <a:pt x="0" y="28203"/>
                </a:lnTo>
                <a:lnTo>
                  <a:pt x="1116" y="45706"/>
                </a:lnTo>
                <a:lnTo>
                  <a:pt x="5918" y="59677"/>
                </a:lnTo>
                <a:lnTo>
                  <a:pt x="13749" y="70009"/>
                </a:lnTo>
                <a:lnTo>
                  <a:pt x="23950" y="76596"/>
                </a:lnTo>
                <a:lnTo>
                  <a:pt x="35867" y="79331"/>
                </a:lnTo>
                <a:lnTo>
                  <a:pt x="50832" y="76969"/>
                </a:lnTo>
                <a:lnTo>
                  <a:pt x="63211" y="70352"/>
                </a:lnTo>
                <a:lnTo>
                  <a:pt x="72310" y="60333"/>
                </a:lnTo>
                <a:lnTo>
                  <a:pt x="77432" y="4776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9" name="object 3419"/>
          <p:cNvSpPr/>
          <p:nvPr/>
        </p:nvSpPr>
        <p:spPr>
          <a:xfrm>
            <a:off x="11288507" y="4586094"/>
            <a:ext cx="211454" cy="211454"/>
          </a:xfrm>
          <a:custGeom>
            <a:avLst/>
            <a:gdLst/>
            <a:ahLst/>
            <a:cxnLst/>
            <a:rect l="l" t="t" r="r" b="b"/>
            <a:pathLst>
              <a:path w="211454" h="211454">
                <a:moveTo>
                  <a:pt x="211307" y="105142"/>
                </a:moveTo>
                <a:lnTo>
                  <a:pt x="202688" y="63259"/>
                </a:lnTo>
                <a:lnTo>
                  <a:pt x="179232" y="29281"/>
                </a:lnTo>
                <a:lnTo>
                  <a:pt x="144539" y="6810"/>
                </a:lnTo>
                <a:lnTo>
                  <a:pt x="116945" y="0"/>
                </a:lnTo>
                <a:lnTo>
                  <a:pt x="100586" y="761"/>
                </a:lnTo>
                <a:lnTo>
                  <a:pt x="57486" y="13025"/>
                </a:lnTo>
                <a:lnTo>
                  <a:pt x="24977" y="37851"/>
                </a:lnTo>
                <a:lnTo>
                  <a:pt x="5147" y="72148"/>
                </a:lnTo>
                <a:lnTo>
                  <a:pt x="0" y="98748"/>
                </a:lnTo>
                <a:lnTo>
                  <a:pt x="899" y="114380"/>
                </a:lnTo>
                <a:lnTo>
                  <a:pt x="13972" y="156016"/>
                </a:lnTo>
                <a:lnTo>
                  <a:pt x="40046" y="187663"/>
                </a:lnTo>
                <a:lnTo>
                  <a:pt x="75824" y="206618"/>
                </a:lnTo>
                <a:lnTo>
                  <a:pt x="103439" y="210871"/>
                </a:lnTo>
                <a:lnTo>
                  <a:pt x="118403" y="209893"/>
                </a:lnTo>
                <a:lnTo>
                  <a:pt x="158724" y="196204"/>
                </a:lnTo>
                <a:lnTo>
                  <a:pt x="189632" y="169099"/>
                </a:lnTo>
                <a:lnTo>
                  <a:pt x="207839" y="132071"/>
                </a:lnTo>
                <a:lnTo>
                  <a:pt x="210516" y="11812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0" name="object 3420"/>
          <p:cNvSpPr/>
          <p:nvPr/>
        </p:nvSpPr>
        <p:spPr>
          <a:xfrm>
            <a:off x="11333297" y="4631161"/>
            <a:ext cx="122555" cy="121285"/>
          </a:xfrm>
          <a:custGeom>
            <a:avLst/>
            <a:gdLst/>
            <a:ahLst/>
            <a:cxnLst/>
            <a:rect l="l" t="t" r="r" b="b"/>
            <a:pathLst>
              <a:path w="122554" h="121285">
                <a:moveTo>
                  <a:pt x="121991" y="60076"/>
                </a:moveTo>
                <a:lnTo>
                  <a:pt x="107858" y="20949"/>
                </a:lnTo>
                <a:lnTo>
                  <a:pt x="72620" y="0"/>
                </a:lnTo>
                <a:lnTo>
                  <a:pt x="55488" y="991"/>
                </a:lnTo>
                <a:lnTo>
                  <a:pt x="16847" y="18859"/>
                </a:lnTo>
                <a:lnTo>
                  <a:pt x="0" y="52620"/>
                </a:lnTo>
                <a:lnTo>
                  <a:pt x="1338" y="68831"/>
                </a:lnTo>
                <a:lnTo>
                  <a:pt x="20989" y="105904"/>
                </a:lnTo>
                <a:lnTo>
                  <a:pt x="57049" y="121188"/>
                </a:lnTo>
                <a:lnTo>
                  <a:pt x="72394" y="119627"/>
                </a:lnTo>
                <a:lnTo>
                  <a:pt x="108081" y="98560"/>
                </a:lnTo>
                <a:lnTo>
                  <a:pt x="121989" y="6056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1" name="object 3421"/>
          <p:cNvSpPr/>
          <p:nvPr/>
        </p:nvSpPr>
        <p:spPr>
          <a:xfrm>
            <a:off x="11377369" y="467454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16697"/>
                </a:moveTo>
                <a:lnTo>
                  <a:pt x="33394" y="7475"/>
                </a:lnTo>
                <a:lnTo>
                  <a:pt x="25918" y="0"/>
                </a:lnTo>
                <a:lnTo>
                  <a:pt x="16697" y="0"/>
                </a:lnTo>
                <a:lnTo>
                  <a:pt x="7475" y="0"/>
                </a:lnTo>
                <a:lnTo>
                  <a:pt x="0" y="7475"/>
                </a:lnTo>
                <a:lnTo>
                  <a:pt x="0" y="16697"/>
                </a:lnTo>
                <a:lnTo>
                  <a:pt x="0" y="25918"/>
                </a:lnTo>
                <a:lnTo>
                  <a:pt x="7475" y="33394"/>
                </a:lnTo>
                <a:lnTo>
                  <a:pt x="16697" y="33394"/>
                </a:lnTo>
                <a:lnTo>
                  <a:pt x="25918" y="33394"/>
                </a:lnTo>
                <a:lnTo>
                  <a:pt x="33394" y="25918"/>
                </a:lnTo>
                <a:lnTo>
                  <a:pt x="33394" y="166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2" name="object 3422"/>
          <p:cNvSpPr/>
          <p:nvPr/>
        </p:nvSpPr>
        <p:spPr>
          <a:xfrm>
            <a:off x="11355730" y="4651802"/>
            <a:ext cx="78740" cy="79375"/>
          </a:xfrm>
          <a:custGeom>
            <a:avLst/>
            <a:gdLst/>
            <a:ahLst/>
            <a:cxnLst/>
            <a:rect l="l" t="t" r="r" b="b"/>
            <a:pathLst>
              <a:path w="78740" h="79375">
                <a:moveTo>
                  <a:pt x="78307" y="39434"/>
                </a:moveTo>
                <a:lnTo>
                  <a:pt x="75753" y="25344"/>
                </a:lnTo>
                <a:lnTo>
                  <a:pt x="68712" y="13452"/>
                </a:lnTo>
                <a:lnTo>
                  <a:pt x="58118" y="4693"/>
                </a:lnTo>
                <a:lnTo>
                  <a:pt x="44904" y="0"/>
                </a:lnTo>
                <a:lnTo>
                  <a:pt x="28645" y="1886"/>
                </a:lnTo>
                <a:lnTo>
                  <a:pt x="15491" y="7713"/>
                </a:lnTo>
                <a:lnTo>
                  <a:pt x="5818" y="16734"/>
                </a:lnTo>
                <a:lnTo>
                  <a:pt x="0" y="28203"/>
                </a:lnTo>
                <a:lnTo>
                  <a:pt x="1116" y="45706"/>
                </a:lnTo>
                <a:lnTo>
                  <a:pt x="5918" y="59677"/>
                </a:lnTo>
                <a:lnTo>
                  <a:pt x="13749" y="70009"/>
                </a:lnTo>
                <a:lnTo>
                  <a:pt x="23950" y="76596"/>
                </a:lnTo>
                <a:lnTo>
                  <a:pt x="35867" y="79331"/>
                </a:lnTo>
                <a:lnTo>
                  <a:pt x="50832" y="76969"/>
                </a:lnTo>
                <a:lnTo>
                  <a:pt x="63211" y="70352"/>
                </a:lnTo>
                <a:lnTo>
                  <a:pt x="72310" y="60333"/>
                </a:lnTo>
                <a:lnTo>
                  <a:pt x="77432" y="4776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3" name="object 3423"/>
          <p:cNvSpPr/>
          <p:nvPr/>
        </p:nvSpPr>
        <p:spPr>
          <a:xfrm>
            <a:off x="10260175" y="4598644"/>
            <a:ext cx="149860" cy="52705"/>
          </a:xfrm>
          <a:custGeom>
            <a:avLst/>
            <a:gdLst/>
            <a:ahLst/>
            <a:cxnLst/>
            <a:rect l="l" t="t" r="r" b="b"/>
            <a:pathLst>
              <a:path w="149859" h="52704">
                <a:moveTo>
                  <a:pt x="107266" y="0"/>
                </a:moveTo>
                <a:lnTo>
                  <a:pt x="0" y="0"/>
                </a:lnTo>
                <a:lnTo>
                  <a:pt x="0" y="52621"/>
                </a:lnTo>
                <a:lnTo>
                  <a:pt x="149768" y="5262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4" name="object 3424"/>
          <p:cNvSpPr/>
          <p:nvPr/>
        </p:nvSpPr>
        <p:spPr>
          <a:xfrm>
            <a:off x="10395776" y="459864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5" name="object 3425"/>
          <p:cNvSpPr/>
          <p:nvPr/>
        </p:nvSpPr>
        <p:spPr>
          <a:xfrm>
            <a:off x="10329999" y="4451910"/>
            <a:ext cx="0" cy="106680"/>
          </a:xfrm>
          <a:custGeom>
            <a:avLst/>
            <a:gdLst/>
            <a:ahLst/>
            <a:cxnLst/>
            <a:rect l="l" t="t" r="r" b="b"/>
            <a:pathLst>
              <a:path w="0" h="106679">
                <a:moveTo>
                  <a:pt x="0" y="0"/>
                </a:moveTo>
                <a:lnTo>
                  <a:pt x="0" y="10625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6" name="object 3426"/>
          <p:cNvSpPr/>
          <p:nvPr/>
        </p:nvSpPr>
        <p:spPr>
          <a:xfrm>
            <a:off x="10350238" y="4438755"/>
            <a:ext cx="0" cy="142240"/>
          </a:xfrm>
          <a:custGeom>
            <a:avLst/>
            <a:gdLst/>
            <a:ahLst/>
            <a:cxnLst/>
            <a:rect l="l" t="t" r="r" b="b"/>
            <a:pathLst>
              <a:path w="0" h="142239">
                <a:moveTo>
                  <a:pt x="0" y="0"/>
                </a:moveTo>
                <a:lnTo>
                  <a:pt x="0" y="1416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7" name="object 3427"/>
          <p:cNvSpPr/>
          <p:nvPr/>
        </p:nvSpPr>
        <p:spPr>
          <a:xfrm>
            <a:off x="10329999" y="4558165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0" y="0"/>
                </a:moveTo>
                <a:lnTo>
                  <a:pt x="6071" y="0"/>
                </a:lnTo>
                <a:lnTo>
                  <a:pt x="6071" y="7083"/>
                </a:lnTo>
                <a:lnTo>
                  <a:pt x="20239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8" name="object 3428"/>
          <p:cNvSpPr/>
          <p:nvPr/>
        </p:nvSpPr>
        <p:spPr>
          <a:xfrm>
            <a:off x="10350238" y="4580428"/>
            <a:ext cx="14604" cy="18415"/>
          </a:xfrm>
          <a:custGeom>
            <a:avLst/>
            <a:gdLst/>
            <a:ahLst/>
            <a:cxnLst/>
            <a:rect l="l" t="t" r="r" b="b"/>
            <a:pathLst>
              <a:path w="14604" h="18414">
                <a:moveTo>
                  <a:pt x="0" y="0"/>
                </a:moveTo>
                <a:lnTo>
                  <a:pt x="14167" y="182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9" name="object 3429"/>
          <p:cNvSpPr/>
          <p:nvPr/>
        </p:nvSpPr>
        <p:spPr>
          <a:xfrm>
            <a:off x="10329999" y="445191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0" y="0"/>
                </a:moveTo>
                <a:lnTo>
                  <a:pt x="2023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0" name="object 3430"/>
          <p:cNvSpPr/>
          <p:nvPr/>
        </p:nvSpPr>
        <p:spPr>
          <a:xfrm>
            <a:off x="10350238" y="4403337"/>
            <a:ext cx="247015" cy="35560"/>
          </a:xfrm>
          <a:custGeom>
            <a:avLst/>
            <a:gdLst/>
            <a:ahLst/>
            <a:cxnLst/>
            <a:rect l="l" t="t" r="r" b="b"/>
            <a:pathLst>
              <a:path w="247015" h="35560">
                <a:moveTo>
                  <a:pt x="0" y="35418"/>
                </a:moveTo>
                <a:lnTo>
                  <a:pt x="35418" y="35418"/>
                </a:lnTo>
                <a:lnTo>
                  <a:pt x="35418" y="23274"/>
                </a:lnTo>
                <a:lnTo>
                  <a:pt x="81968" y="23274"/>
                </a:lnTo>
                <a:lnTo>
                  <a:pt x="81968" y="16191"/>
                </a:lnTo>
                <a:lnTo>
                  <a:pt x="121434" y="16191"/>
                </a:lnTo>
                <a:lnTo>
                  <a:pt x="121434" y="6071"/>
                </a:lnTo>
                <a:lnTo>
                  <a:pt x="205426" y="6071"/>
                </a:lnTo>
                <a:lnTo>
                  <a:pt x="205426" y="0"/>
                </a:lnTo>
                <a:lnTo>
                  <a:pt x="24691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1" name="object 3431"/>
          <p:cNvSpPr/>
          <p:nvPr/>
        </p:nvSpPr>
        <p:spPr>
          <a:xfrm>
            <a:off x="10597154" y="4275831"/>
            <a:ext cx="219075" cy="304800"/>
          </a:xfrm>
          <a:custGeom>
            <a:avLst/>
            <a:gdLst/>
            <a:ahLst/>
            <a:cxnLst/>
            <a:rect l="l" t="t" r="r" b="b"/>
            <a:pathLst>
              <a:path w="219075" h="304800">
                <a:moveTo>
                  <a:pt x="29346" y="304597"/>
                </a:moveTo>
                <a:lnTo>
                  <a:pt x="218581" y="304597"/>
                </a:lnTo>
                <a:lnTo>
                  <a:pt x="218581" y="0"/>
                </a:lnTo>
                <a:lnTo>
                  <a:pt x="28334" y="0"/>
                </a:lnTo>
                <a:lnTo>
                  <a:pt x="28334" y="5059"/>
                </a:lnTo>
                <a:lnTo>
                  <a:pt x="22262" y="5059"/>
                </a:lnTo>
                <a:lnTo>
                  <a:pt x="22262" y="12143"/>
                </a:lnTo>
                <a:lnTo>
                  <a:pt x="28334" y="12143"/>
                </a:lnTo>
                <a:lnTo>
                  <a:pt x="28334" y="28334"/>
                </a:lnTo>
                <a:lnTo>
                  <a:pt x="0" y="1275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2" name="object 3432"/>
          <p:cNvSpPr/>
          <p:nvPr/>
        </p:nvSpPr>
        <p:spPr>
          <a:xfrm>
            <a:off x="10788413" y="4294046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3" name="object 3433"/>
          <p:cNvSpPr/>
          <p:nvPr/>
        </p:nvSpPr>
        <p:spPr>
          <a:xfrm>
            <a:off x="10625489" y="4294046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 h="0">
                <a:moveTo>
                  <a:pt x="190246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4" name="object 3434"/>
          <p:cNvSpPr/>
          <p:nvPr/>
        </p:nvSpPr>
        <p:spPr>
          <a:xfrm>
            <a:off x="10720613" y="4312261"/>
            <a:ext cx="60325" cy="87630"/>
          </a:xfrm>
          <a:custGeom>
            <a:avLst/>
            <a:gdLst/>
            <a:ahLst/>
            <a:cxnLst/>
            <a:rect l="l" t="t" r="r" b="b"/>
            <a:pathLst>
              <a:path w="60325" h="87629">
                <a:moveTo>
                  <a:pt x="0" y="0"/>
                </a:moveTo>
                <a:lnTo>
                  <a:pt x="59705" y="0"/>
                </a:lnTo>
                <a:lnTo>
                  <a:pt x="59705" y="87027"/>
                </a:lnTo>
                <a:lnTo>
                  <a:pt x="0" y="87027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5" name="object 3435"/>
          <p:cNvSpPr/>
          <p:nvPr/>
        </p:nvSpPr>
        <p:spPr>
          <a:xfrm>
            <a:off x="10647752" y="4314285"/>
            <a:ext cx="52705" cy="83185"/>
          </a:xfrm>
          <a:custGeom>
            <a:avLst/>
            <a:gdLst/>
            <a:ahLst/>
            <a:cxnLst/>
            <a:rect l="l" t="t" r="r" b="b"/>
            <a:pathLst>
              <a:path w="52704" h="83185">
                <a:moveTo>
                  <a:pt x="52621" y="0"/>
                </a:moveTo>
                <a:lnTo>
                  <a:pt x="26310" y="0"/>
                </a:lnTo>
                <a:lnTo>
                  <a:pt x="0" y="82980"/>
                </a:lnTo>
                <a:lnTo>
                  <a:pt x="52621" y="82980"/>
                </a:lnTo>
                <a:lnTo>
                  <a:pt x="5262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6" name="object 3436"/>
          <p:cNvSpPr/>
          <p:nvPr/>
        </p:nvSpPr>
        <p:spPr>
          <a:xfrm>
            <a:off x="10637632" y="4580428"/>
            <a:ext cx="164465" cy="87630"/>
          </a:xfrm>
          <a:custGeom>
            <a:avLst/>
            <a:gdLst/>
            <a:ahLst/>
            <a:cxnLst/>
            <a:rect l="l" t="t" r="r" b="b"/>
            <a:pathLst>
              <a:path w="164465" h="87629">
                <a:moveTo>
                  <a:pt x="0" y="87027"/>
                </a:moveTo>
                <a:lnTo>
                  <a:pt x="163936" y="87027"/>
                </a:lnTo>
                <a:lnTo>
                  <a:pt x="16393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7" name="object 3437"/>
          <p:cNvSpPr/>
          <p:nvPr/>
        </p:nvSpPr>
        <p:spPr>
          <a:xfrm>
            <a:off x="10350238" y="4466584"/>
            <a:ext cx="438784" cy="0"/>
          </a:xfrm>
          <a:custGeom>
            <a:avLst/>
            <a:gdLst/>
            <a:ahLst/>
            <a:cxnLst/>
            <a:rect l="l" t="t" r="r" b="b"/>
            <a:pathLst>
              <a:path w="438784" h="0">
                <a:moveTo>
                  <a:pt x="0" y="0"/>
                </a:moveTo>
                <a:lnTo>
                  <a:pt x="438174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8" name="object 3438"/>
          <p:cNvSpPr/>
          <p:nvPr/>
        </p:nvSpPr>
        <p:spPr>
          <a:xfrm>
            <a:off x="10625489" y="4413456"/>
            <a:ext cx="30480" cy="167005"/>
          </a:xfrm>
          <a:custGeom>
            <a:avLst/>
            <a:gdLst/>
            <a:ahLst/>
            <a:cxnLst/>
            <a:rect l="l" t="t" r="r" b="b"/>
            <a:pathLst>
              <a:path w="30479" h="167004">
                <a:moveTo>
                  <a:pt x="0" y="0"/>
                </a:moveTo>
                <a:lnTo>
                  <a:pt x="0" y="124470"/>
                </a:lnTo>
                <a:lnTo>
                  <a:pt x="30358" y="1669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9" name="object 3439"/>
          <p:cNvSpPr/>
          <p:nvPr/>
        </p:nvSpPr>
        <p:spPr>
          <a:xfrm>
            <a:off x="10597154" y="4403337"/>
            <a:ext cx="0" cy="149225"/>
          </a:xfrm>
          <a:custGeom>
            <a:avLst/>
            <a:gdLst/>
            <a:ahLst/>
            <a:cxnLst/>
            <a:rect l="l" t="t" r="r" b="b"/>
            <a:pathLst>
              <a:path w="0" h="149225">
                <a:moveTo>
                  <a:pt x="0" y="0"/>
                </a:moveTo>
                <a:lnTo>
                  <a:pt x="0" y="1487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0" name="object 3440"/>
          <p:cNvSpPr/>
          <p:nvPr/>
        </p:nvSpPr>
        <p:spPr>
          <a:xfrm>
            <a:off x="10350238" y="4520723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0" y="0"/>
                </a:moveTo>
                <a:lnTo>
                  <a:pt x="20441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1" name="object 3441"/>
          <p:cNvSpPr/>
          <p:nvPr/>
        </p:nvSpPr>
        <p:spPr>
          <a:xfrm>
            <a:off x="10555664" y="4597632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 h="0">
                <a:moveTo>
                  <a:pt x="51609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2" name="object 3442"/>
          <p:cNvSpPr/>
          <p:nvPr/>
        </p:nvSpPr>
        <p:spPr>
          <a:xfrm>
            <a:off x="10605250" y="4649241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3" name="object 3443"/>
          <p:cNvSpPr/>
          <p:nvPr/>
        </p:nvSpPr>
        <p:spPr>
          <a:xfrm>
            <a:off x="10553690" y="4540497"/>
            <a:ext cx="84455" cy="127635"/>
          </a:xfrm>
          <a:custGeom>
            <a:avLst/>
            <a:gdLst/>
            <a:ahLst/>
            <a:cxnLst/>
            <a:rect l="l" t="t" r="r" b="b"/>
            <a:pathLst>
              <a:path w="84454" h="127635">
                <a:moveTo>
                  <a:pt x="83906" y="127226"/>
                </a:moveTo>
                <a:lnTo>
                  <a:pt x="71572" y="90249"/>
                </a:lnTo>
                <a:lnTo>
                  <a:pt x="53151" y="56226"/>
                </a:lnTo>
                <a:lnTo>
                  <a:pt x="29131" y="25897"/>
                </a:lnTo>
                <a:lnTo>
                  <a:pt x="10248" y="8094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4" name="object 3444"/>
          <p:cNvSpPr/>
          <p:nvPr/>
        </p:nvSpPr>
        <p:spPr>
          <a:xfrm>
            <a:off x="10362565" y="4520395"/>
            <a:ext cx="90805" cy="89535"/>
          </a:xfrm>
          <a:custGeom>
            <a:avLst/>
            <a:gdLst/>
            <a:ahLst/>
            <a:cxnLst/>
            <a:rect l="l" t="t" r="r" b="b"/>
            <a:pathLst>
              <a:path w="90804" h="89535">
                <a:moveTo>
                  <a:pt x="90694" y="0"/>
                </a:moveTo>
                <a:lnTo>
                  <a:pt x="57284" y="19968"/>
                </a:lnTo>
                <a:lnTo>
                  <a:pt x="28808" y="46094"/>
                </a:lnTo>
                <a:lnTo>
                  <a:pt x="6125" y="77522"/>
                </a:lnTo>
                <a:lnTo>
                  <a:pt x="0" y="8902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5" name="object 3445"/>
          <p:cNvSpPr/>
          <p:nvPr/>
        </p:nvSpPr>
        <p:spPr>
          <a:xfrm>
            <a:off x="10393571" y="4539788"/>
            <a:ext cx="60960" cy="65405"/>
          </a:xfrm>
          <a:custGeom>
            <a:avLst/>
            <a:gdLst/>
            <a:ahLst/>
            <a:cxnLst/>
            <a:rect l="l" t="t" r="r" b="b"/>
            <a:pathLst>
              <a:path w="60959" h="65404">
                <a:moveTo>
                  <a:pt x="60955" y="0"/>
                </a:moveTo>
                <a:lnTo>
                  <a:pt x="29696" y="22999"/>
                </a:lnTo>
                <a:lnTo>
                  <a:pt x="5976" y="53475"/>
                </a:lnTo>
                <a:lnTo>
                  <a:pt x="0" y="6500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6" name="object 3446"/>
          <p:cNvSpPr/>
          <p:nvPr/>
        </p:nvSpPr>
        <p:spPr>
          <a:xfrm>
            <a:off x="10453457" y="4539950"/>
            <a:ext cx="99695" cy="0"/>
          </a:xfrm>
          <a:custGeom>
            <a:avLst/>
            <a:gdLst/>
            <a:ahLst/>
            <a:cxnLst/>
            <a:rect l="l" t="t" r="r" b="b"/>
            <a:pathLst>
              <a:path w="99695" h="0">
                <a:moveTo>
                  <a:pt x="0" y="0"/>
                </a:moveTo>
                <a:lnTo>
                  <a:pt x="9917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7" name="object 3447"/>
          <p:cNvSpPr/>
          <p:nvPr/>
        </p:nvSpPr>
        <p:spPr>
          <a:xfrm>
            <a:off x="10560408" y="4522674"/>
            <a:ext cx="104775" cy="144780"/>
          </a:xfrm>
          <a:custGeom>
            <a:avLst/>
            <a:gdLst/>
            <a:ahLst/>
            <a:cxnLst/>
            <a:rect l="l" t="t" r="r" b="b"/>
            <a:pathLst>
              <a:path w="104775" h="144779">
                <a:moveTo>
                  <a:pt x="104337" y="144214"/>
                </a:moveTo>
                <a:lnTo>
                  <a:pt x="91659" y="107047"/>
                </a:lnTo>
                <a:lnTo>
                  <a:pt x="73291" y="72743"/>
                </a:lnTo>
                <a:lnTo>
                  <a:pt x="49693" y="41925"/>
                </a:lnTo>
                <a:lnTo>
                  <a:pt x="21329" y="15215"/>
                </a:lnTo>
                <a:lnTo>
                  <a:pt x="10895" y="7333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8" name="object 3448"/>
          <p:cNvSpPr/>
          <p:nvPr/>
        </p:nvSpPr>
        <p:spPr>
          <a:xfrm>
            <a:off x="10512150" y="4437743"/>
            <a:ext cx="17780" cy="29845"/>
          </a:xfrm>
          <a:custGeom>
            <a:avLst/>
            <a:gdLst/>
            <a:ahLst/>
            <a:cxnLst/>
            <a:rect l="l" t="t" r="r" b="b"/>
            <a:pathLst>
              <a:path w="17779" h="29845">
                <a:moveTo>
                  <a:pt x="-3035" y="14673"/>
                </a:moveTo>
                <a:lnTo>
                  <a:pt x="20239" y="14673"/>
                </a:lnTo>
              </a:path>
            </a:pathLst>
          </a:custGeom>
          <a:ln w="3668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9" name="object 3449"/>
          <p:cNvSpPr/>
          <p:nvPr/>
        </p:nvSpPr>
        <p:spPr>
          <a:xfrm>
            <a:off x="10625489" y="4420540"/>
            <a:ext cx="163195" cy="0"/>
          </a:xfrm>
          <a:custGeom>
            <a:avLst/>
            <a:gdLst/>
            <a:ahLst/>
            <a:cxnLst/>
            <a:rect l="l" t="t" r="r" b="b"/>
            <a:pathLst>
              <a:path w="163195" h="0">
                <a:moveTo>
                  <a:pt x="0" y="0"/>
                </a:moveTo>
                <a:lnTo>
                  <a:pt x="16292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0" name="object 3450"/>
          <p:cNvSpPr/>
          <p:nvPr/>
        </p:nvSpPr>
        <p:spPr>
          <a:xfrm>
            <a:off x="10625489" y="4296070"/>
            <a:ext cx="40640" cy="117475"/>
          </a:xfrm>
          <a:custGeom>
            <a:avLst/>
            <a:gdLst/>
            <a:ahLst/>
            <a:cxnLst/>
            <a:rect l="l" t="t" r="r" b="b"/>
            <a:pathLst>
              <a:path w="40640" h="117475">
                <a:moveTo>
                  <a:pt x="0" y="117386"/>
                </a:moveTo>
                <a:lnTo>
                  <a:pt x="4047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1" name="object 3451"/>
          <p:cNvSpPr/>
          <p:nvPr/>
        </p:nvSpPr>
        <p:spPr>
          <a:xfrm>
            <a:off x="10597154" y="4296070"/>
            <a:ext cx="55880" cy="112395"/>
          </a:xfrm>
          <a:custGeom>
            <a:avLst/>
            <a:gdLst/>
            <a:ahLst/>
            <a:cxnLst/>
            <a:rect l="l" t="t" r="r" b="b"/>
            <a:pathLst>
              <a:path w="55879" h="112395">
                <a:moveTo>
                  <a:pt x="0" y="112326"/>
                </a:moveTo>
                <a:lnTo>
                  <a:pt x="16191" y="112326"/>
                </a:lnTo>
                <a:lnTo>
                  <a:pt x="556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2" name="object 3452"/>
          <p:cNvSpPr/>
          <p:nvPr/>
        </p:nvSpPr>
        <p:spPr>
          <a:xfrm>
            <a:off x="10834963" y="4560189"/>
            <a:ext cx="591185" cy="0"/>
          </a:xfrm>
          <a:custGeom>
            <a:avLst/>
            <a:gdLst/>
            <a:ahLst/>
            <a:cxnLst/>
            <a:rect l="l" t="t" r="r" b="b"/>
            <a:pathLst>
              <a:path w="591184" h="0">
                <a:moveTo>
                  <a:pt x="0" y="0"/>
                </a:moveTo>
                <a:lnTo>
                  <a:pt x="590979" y="0"/>
                </a:lnTo>
              </a:path>
            </a:pathLst>
          </a:custGeom>
          <a:ln w="3365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3" name="object 3453"/>
          <p:cNvSpPr/>
          <p:nvPr/>
        </p:nvSpPr>
        <p:spPr>
          <a:xfrm>
            <a:off x="10929074" y="4394229"/>
            <a:ext cx="538480" cy="153035"/>
          </a:xfrm>
          <a:custGeom>
            <a:avLst/>
            <a:gdLst/>
            <a:ahLst/>
            <a:cxnLst/>
            <a:rect l="l" t="t" r="r" b="b"/>
            <a:pathLst>
              <a:path w="538479" h="153035">
                <a:moveTo>
                  <a:pt x="261083" y="0"/>
                </a:moveTo>
                <a:lnTo>
                  <a:pt x="261083" y="152804"/>
                </a:lnTo>
                <a:lnTo>
                  <a:pt x="538358" y="152804"/>
                </a:lnTo>
                <a:lnTo>
                  <a:pt x="538358" y="27322"/>
                </a:lnTo>
                <a:lnTo>
                  <a:pt x="261083" y="0"/>
                </a:lnTo>
                <a:lnTo>
                  <a:pt x="0" y="0"/>
                </a:lnTo>
                <a:lnTo>
                  <a:pt x="0" y="152804"/>
                </a:lnTo>
                <a:lnTo>
                  <a:pt x="261083" y="152804"/>
                </a:lnTo>
                <a:lnTo>
                  <a:pt x="26108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4" name="object 3454"/>
          <p:cNvSpPr/>
          <p:nvPr/>
        </p:nvSpPr>
        <p:spPr>
          <a:xfrm>
            <a:off x="11208373" y="459864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0" y="0"/>
                </a:moveTo>
                <a:lnTo>
                  <a:pt x="13458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5" name="object 3455"/>
          <p:cNvSpPr/>
          <p:nvPr/>
        </p:nvSpPr>
        <p:spPr>
          <a:xfrm>
            <a:off x="11254923" y="4650253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49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6" name="object 3456"/>
          <p:cNvSpPr/>
          <p:nvPr/>
        </p:nvSpPr>
        <p:spPr>
          <a:xfrm>
            <a:off x="11491719" y="4651265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 h="0">
                <a:moveTo>
                  <a:pt x="0" y="0"/>
                </a:moveTo>
                <a:lnTo>
                  <a:pt x="7286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7" name="object 3457"/>
          <p:cNvSpPr/>
          <p:nvPr/>
        </p:nvSpPr>
        <p:spPr>
          <a:xfrm>
            <a:off x="11445169" y="4598644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 h="0">
                <a:moveTo>
                  <a:pt x="0" y="0"/>
                </a:moveTo>
                <a:lnTo>
                  <a:pt x="3946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8" name="object 3458"/>
          <p:cNvSpPr/>
          <p:nvPr/>
        </p:nvSpPr>
        <p:spPr>
          <a:xfrm>
            <a:off x="11467432" y="4547034"/>
            <a:ext cx="91440" cy="7620"/>
          </a:xfrm>
          <a:custGeom>
            <a:avLst/>
            <a:gdLst/>
            <a:ahLst/>
            <a:cxnLst/>
            <a:rect l="l" t="t" r="r" b="b"/>
            <a:pathLst>
              <a:path w="91440" h="7620">
                <a:moveTo>
                  <a:pt x="0" y="0"/>
                </a:moveTo>
                <a:lnTo>
                  <a:pt x="73872" y="0"/>
                </a:lnTo>
                <a:lnTo>
                  <a:pt x="73872" y="7083"/>
                </a:lnTo>
                <a:lnTo>
                  <a:pt x="91075" y="7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9" name="object 3459"/>
          <p:cNvSpPr/>
          <p:nvPr/>
        </p:nvSpPr>
        <p:spPr>
          <a:xfrm>
            <a:off x="10903776" y="4285950"/>
            <a:ext cx="25400" cy="261620"/>
          </a:xfrm>
          <a:custGeom>
            <a:avLst/>
            <a:gdLst/>
            <a:ahLst/>
            <a:cxnLst/>
            <a:rect l="l" t="t" r="r" b="b"/>
            <a:pathLst>
              <a:path w="25400" h="261620">
                <a:moveTo>
                  <a:pt x="25298" y="108278"/>
                </a:moveTo>
                <a:lnTo>
                  <a:pt x="25298" y="0"/>
                </a:lnTo>
                <a:lnTo>
                  <a:pt x="0" y="0"/>
                </a:lnTo>
                <a:lnTo>
                  <a:pt x="0" y="261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0" name="object 3460"/>
          <p:cNvSpPr/>
          <p:nvPr/>
        </p:nvSpPr>
        <p:spPr>
          <a:xfrm>
            <a:off x="10903776" y="4504532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0" y="0"/>
                </a:moveTo>
                <a:lnTo>
                  <a:pt x="2529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1" name="object 3461"/>
          <p:cNvSpPr/>
          <p:nvPr/>
        </p:nvSpPr>
        <p:spPr>
          <a:xfrm>
            <a:off x="10835975" y="4328452"/>
            <a:ext cx="64135" cy="195580"/>
          </a:xfrm>
          <a:custGeom>
            <a:avLst/>
            <a:gdLst/>
            <a:ahLst/>
            <a:cxnLst/>
            <a:rect l="l" t="t" r="r" b="b"/>
            <a:pathLst>
              <a:path w="64134" h="195579">
                <a:moveTo>
                  <a:pt x="0" y="0"/>
                </a:moveTo>
                <a:lnTo>
                  <a:pt x="63752" y="0"/>
                </a:lnTo>
                <a:lnTo>
                  <a:pt x="63752" y="195306"/>
                </a:lnTo>
                <a:lnTo>
                  <a:pt x="0" y="19530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2" name="object 3462"/>
          <p:cNvSpPr/>
          <p:nvPr/>
        </p:nvSpPr>
        <p:spPr>
          <a:xfrm>
            <a:off x="10801568" y="4648229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3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3" name="object 3463"/>
          <p:cNvSpPr/>
          <p:nvPr/>
        </p:nvSpPr>
        <p:spPr>
          <a:xfrm>
            <a:off x="10835975" y="4598644"/>
            <a:ext cx="197485" cy="73025"/>
          </a:xfrm>
          <a:custGeom>
            <a:avLst/>
            <a:gdLst/>
            <a:ahLst/>
            <a:cxnLst/>
            <a:rect l="l" t="t" r="r" b="b"/>
            <a:pathLst>
              <a:path w="197484" h="73025">
                <a:moveTo>
                  <a:pt x="0" y="0"/>
                </a:moveTo>
                <a:lnTo>
                  <a:pt x="197330" y="0"/>
                </a:lnTo>
                <a:lnTo>
                  <a:pt x="197330" y="72860"/>
                </a:lnTo>
                <a:lnTo>
                  <a:pt x="0" y="7286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4" name="object 3464"/>
          <p:cNvSpPr/>
          <p:nvPr/>
        </p:nvSpPr>
        <p:spPr>
          <a:xfrm>
            <a:off x="10835975" y="4635074"/>
            <a:ext cx="197485" cy="0"/>
          </a:xfrm>
          <a:custGeom>
            <a:avLst/>
            <a:gdLst/>
            <a:ahLst/>
            <a:cxnLst/>
            <a:rect l="l" t="t" r="r" b="b"/>
            <a:pathLst>
              <a:path w="197484" h="0">
                <a:moveTo>
                  <a:pt x="0" y="0"/>
                </a:moveTo>
                <a:lnTo>
                  <a:pt x="19733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5" name="object 3465"/>
          <p:cNvSpPr/>
          <p:nvPr/>
        </p:nvSpPr>
        <p:spPr>
          <a:xfrm>
            <a:off x="11033305" y="4651265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0" y="0"/>
                </a:moveTo>
                <a:lnTo>
                  <a:pt x="2529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6" name="object 3466"/>
          <p:cNvSpPr/>
          <p:nvPr/>
        </p:nvSpPr>
        <p:spPr>
          <a:xfrm>
            <a:off x="11033305" y="4598644"/>
            <a:ext cx="74295" cy="0"/>
          </a:xfrm>
          <a:custGeom>
            <a:avLst/>
            <a:gdLst/>
            <a:ahLst/>
            <a:cxnLst/>
            <a:rect l="l" t="t" r="r" b="b"/>
            <a:pathLst>
              <a:path w="74295" h="0">
                <a:moveTo>
                  <a:pt x="0" y="0"/>
                </a:moveTo>
                <a:lnTo>
                  <a:pt x="7387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7" name="object 3467"/>
          <p:cNvSpPr/>
          <p:nvPr/>
        </p:nvSpPr>
        <p:spPr>
          <a:xfrm>
            <a:off x="10898716" y="4573345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358" y="0"/>
                </a:moveTo>
                <a:lnTo>
                  <a:pt x="30358" y="39466"/>
                </a:lnTo>
                <a:lnTo>
                  <a:pt x="0" y="3946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8" name="object 3468"/>
          <p:cNvSpPr/>
          <p:nvPr/>
        </p:nvSpPr>
        <p:spPr>
          <a:xfrm>
            <a:off x="10972588" y="4598644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40" h="20320">
                <a:moveTo>
                  <a:pt x="15179" y="0"/>
                </a:moveTo>
                <a:lnTo>
                  <a:pt x="15179" y="20239"/>
                </a:lnTo>
                <a:lnTo>
                  <a:pt x="0" y="20239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9" name="object 3469"/>
          <p:cNvSpPr/>
          <p:nvPr/>
        </p:nvSpPr>
        <p:spPr>
          <a:xfrm>
            <a:off x="10801568" y="4598644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34406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0" name="object 3470"/>
          <p:cNvSpPr/>
          <p:nvPr/>
        </p:nvSpPr>
        <p:spPr>
          <a:xfrm>
            <a:off x="11551425" y="354925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0" y="0"/>
                </a:moveTo>
                <a:lnTo>
                  <a:pt x="95123" y="0"/>
                </a:lnTo>
              </a:path>
            </a:pathLst>
          </a:custGeom>
          <a:ln w="2758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1" name="object 3471"/>
          <p:cNvSpPr/>
          <p:nvPr/>
        </p:nvSpPr>
        <p:spPr>
          <a:xfrm>
            <a:off x="11671341" y="3536095"/>
            <a:ext cx="0" cy="865505"/>
          </a:xfrm>
          <a:custGeom>
            <a:avLst/>
            <a:gdLst/>
            <a:ahLst/>
            <a:cxnLst/>
            <a:rect l="l" t="t" r="r" b="b"/>
            <a:pathLst>
              <a:path w="0" h="865504">
                <a:moveTo>
                  <a:pt x="0" y="0"/>
                </a:moveTo>
                <a:lnTo>
                  <a:pt x="0" y="865218"/>
                </a:lnTo>
              </a:path>
            </a:pathLst>
          </a:custGeom>
          <a:ln w="2656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2" name="object 3472"/>
          <p:cNvSpPr/>
          <p:nvPr/>
        </p:nvSpPr>
        <p:spPr>
          <a:xfrm>
            <a:off x="11622261" y="4415480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 h="0">
                <a:moveTo>
                  <a:pt x="0" y="0"/>
                </a:moveTo>
                <a:lnTo>
                  <a:pt x="105242" y="0"/>
                </a:lnTo>
              </a:path>
            </a:pathLst>
          </a:custGeom>
          <a:ln w="4174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3" name="object 3473"/>
          <p:cNvSpPr/>
          <p:nvPr/>
        </p:nvSpPr>
        <p:spPr>
          <a:xfrm>
            <a:off x="11539281" y="4412950"/>
            <a:ext cx="89535" cy="0"/>
          </a:xfrm>
          <a:custGeom>
            <a:avLst/>
            <a:gdLst/>
            <a:ahLst/>
            <a:cxnLst/>
            <a:rect l="l" t="t" r="r" b="b"/>
            <a:pathLst>
              <a:path w="89534" h="0">
                <a:moveTo>
                  <a:pt x="0" y="0"/>
                </a:moveTo>
                <a:lnTo>
                  <a:pt x="89051" y="0"/>
                </a:lnTo>
              </a:path>
            </a:pathLst>
          </a:custGeom>
          <a:ln w="468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4" name="object 3474"/>
          <p:cNvSpPr/>
          <p:nvPr/>
        </p:nvSpPr>
        <p:spPr>
          <a:xfrm>
            <a:off x="11575712" y="4365895"/>
            <a:ext cx="80010" cy="0"/>
          </a:xfrm>
          <a:custGeom>
            <a:avLst/>
            <a:gdLst/>
            <a:ahLst/>
            <a:cxnLst/>
            <a:rect l="l" t="t" r="r" b="b"/>
            <a:pathLst>
              <a:path w="80009" h="0">
                <a:moveTo>
                  <a:pt x="0" y="0"/>
                </a:moveTo>
                <a:lnTo>
                  <a:pt x="79944" y="0"/>
                </a:lnTo>
              </a:path>
            </a:pathLst>
          </a:custGeom>
          <a:ln w="3567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5" name="object 3475"/>
          <p:cNvSpPr/>
          <p:nvPr/>
        </p:nvSpPr>
        <p:spPr>
          <a:xfrm>
            <a:off x="11543329" y="4505038"/>
            <a:ext cx="57785" cy="0"/>
          </a:xfrm>
          <a:custGeom>
            <a:avLst/>
            <a:gdLst/>
            <a:ahLst/>
            <a:cxnLst/>
            <a:rect l="l" t="t" r="r" b="b"/>
            <a:pathLst>
              <a:path w="57784" h="0">
                <a:moveTo>
                  <a:pt x="0" y="0"/>
                </a:moveTo>
                <a:lnTo>
                  <a:pt x="57681" y="0"/>
                </a:lnTo>
              </a:path>
            </a:pathLst>
          </a:custGeom>
          <a:ln w="5692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6" name="object 3476"/>
          <p:cNvSpPr/>
          <p:nvPr/>
        </p:nvSpPr>
        <p:spPr>
          <a:xfrm>
            <a:off x="11594938" y="4498966"/>
            <a:ext cx="64135" cy="0"/>
          </a:xfrm>
          <a:custGeom>
            <a:avLst/>
            <a:gdLst/>
            <a:ahLst/>
            <a:cxnLst/>
            <a:rect l="l" t="t" r="r" b="b"/>
            <a:pathLst>
              <a:path w="64134" h="0">
                <a:moveTo>
                  <a:pt x="0" y="0"/>
                </a:moveTo>
                <a:lnTo>
                  <a:pt x="63752" y="0"/>
                </a:lnTo>
              </a:path>
            </a:pathLst>
          </a:custGeom>
          <a:ln w="447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7" name="object 3477"/>
          <p:cNvSpPr/>
          <p:nvPr/>
        </p:nvSpPr>
        <p:spPr>
          <a:xfrm>
            <a:off x="11572138" y="4526795"/>
            <a:ext cx="0" cy="257175"/>
          </a:xfrm>
          <a:custGeom>
            <a:avLst/>
            <a:gdLst/>
            <a:ahLst/>
            <a:cxnLst/>
            <a:rect l="l" t="t" r="r" b="b"/>
            <a:pathLst>
              <a:path w="0" h="257175">
                <a:moveTo>
                  <a:pt x="0" y="0"/>
                </a:moveTo>
                <a:lnTo>
                  <a:pt x="0" y="257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8" name="object 3478"/>
          <p:cNvSpPr/>
          <p:nvPr/>
        </p:nvSpPr>
        <p:spPr>
          <a:xfrm>
            <a:off x="11554460" y="4610787"/>
            <a:ext cx="33655" cy="28575"/>
          </a:xfrm>
          <a:custGeom>
            <a:avLst/>
            <a:gdLst/>
            <a:ahLst/>
            <a:cxnLst/>
            <a:rect l="l" t="t" r="r" b="b"/>
            <a:pathLst>
              <a:path w="33654" h="28575">
                <a:moveTo>
                  <a:pt x="-3035" y="14167"/>
                </a:moveTo>
                <a:lnTo>
                  <a:pt x="36430" y="14167"/>
                </a:lnTo>
              </a:path>
            </a:pathLst>
          </a:custGeom>
          <a:ln w="3567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9" name="object 3479"/>
          <p:cNvSpPr/>
          <p:nvPr/>
        </p:nvSpPr>
        <p:spPr>
          <a:xfrm>
            <a:off x="11422907" y="4573345"/>
            <a:ext cx="132080" cy="55244"/>
          </a:xfrm>
          <a:custGeom>
            <a:avLst/>
            <a:gdLst/>
            <a:ahLst/>
            <a:cxnLst/>
            <a:rect l="l" t="t" r="r" b="b"/>
            <a:pathLst>
              <a:path w="132079" h="55245">
                <a:moveTo>
                  <a:pt x="0" y="0"/>
                </a:moveTo>
                <a:lnTo>
                  <a:pt x="131553" y="5464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0" name="object 3480"/>
          <p:cNvSpPr/>
          <p:nvPr/>
        </p:nvSpPr>
        <p:spPr>
          <a:xfrm>
            <a:off x="11542317" y="479445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164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1" name="object 3481"/>
          <p:cNvSpPr/>
          <p:nvPr/>
        </p:nvSpPr>
        <p:spPr>
          <a:xfrm>
            <a:off x="11551425" y="4784842"/>
            <a:ext cx="41910" cy="5080"/>
          </a:xfrm>
          <a:custGeom>
            <a:avLst/>
            <a:gdLst/>
            <a:ahLst/>
            <a:cxnLst/>
            <a:rect l="l" t="t" r="r" b="b"/>
            <a:pathLst>
              <a:path w="41909" h="5079">
                <a:moveTo>
                  <a:pt x="-3035" y="2529"/>
                </a:moveTo>
                <a:lnTo>
                  <a:pt x="44525" y="2529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2" name="object 3482"/>
          <p:cNvSpPr/>
          <p:nvPr/>
        </p:nvSpPr>
        <p:spPr>
          <a:xfrm>
            <a:off x="11557496" y="4780795"/>
            <a:ext cx="29845" cy="4445"/>
          </a:xfrm>
          <a:custGeom>
            <a:avLst/>
            <a:gdLst/>
            <a:ahLst/>
            <a:cxnLst/>
            <a:rect l="l" t="t" r="r" b="b"/>
            <a:pathLst>
              <a:path w="29845" h="4445">
                <a:moveTo>
                  <a:pt x="-3035" y="2023"/>
                </a:moveTo>
                <a:lnTo>
                  <a:pt x="32382" y="2023"/>
                </a:lnTo>
              </a:path>
            </a:pathLst>
          </a:custGeom>
          <a:ln w="113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3" name="object 3483"/>
          <p:cNvSpPr/>
          <p:nvPr/>
        </p:nvSpPr>
        <p:spPr>
          <a:xfrm>
            <a:off x="11671341" y="4470125"/>
            <a:ext cx="0" cy="2091055"/>
          </a:xfrm>
          <a:custGeom>
            <a:avLst/>
            <a:gdLst/>
            <a:ahLst/>
            <a:cxnLst/>
            <a:rect l="l" t="t" r="r" b="b"/>
            <a:pathLst>
              <a:path w="0" h="2091054">
                <a:moveTo>
                  <a:pt x="0" y="0"/>
                </a:moveTo>
                <a:lnTo>
                  <a:pt x="0" y="2090691"/>
                </a:lnTo>
              </a:path>
            </a:pathLst>
          </a:custGeom>
          <a:ln w="2656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4" name="object 3484"/>
          <p:cNvSpPr/>
          <p:nvPr/>
        </p:nvSpPr>
        <p:spPr>
          <a:xfrm>
            <a:off x="11596962" y="4452922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 h="0">
                <a:moveTo>
                  <a:pt x="0" y="0"/>
                </a:moveTo>
                <a:lnTo>
                  <a:pt x="116374" y="0"/>
                </a:lnTo>
              </a:path>
            </a:pathLst>
          </a:custGeom>
          <a:ln w="4781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5" name="object 3485"/>
          <p:cNvSpPr/>
          <p:nvPr/>
        </p:nvSpPr>
        <p:spPr>
          <a:xfrm>
            <a:off x="11558508" y="4465066"/>
            <a:ext cx="41910" cy="15240"/>
          </a:xfrm>
          <a:custGeom>
            <a:avLst/>
            <a:gdLst/>
            <a:ahLst/>
            <a:cxnLst/>
            <a:rect l="l" t="t" r="r" b="b"/>
            <a:pathLst>
              <a:path w="41909" h="15239">
                <a:moveTo>
                  <a:pt x="-3035" y="7589"/>
                </a:moveTo>
                <a:lnTo>
                  <a:pt x="44525" y="7589"/>
                </a:lnTo>
              </a:path>
            </a:pathLst>
          </a:custGeom>
          <a:ln w="2252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6" name="object 3486"/>
          <p:cNvSpPr/>
          <p:nvPr/>
        </p:nvSpPr>
        <p:spPr>
          <a:xfrm>
            <a:off x="11535233" y="375872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 h="0">
                <a:moveTo>
                  <a:pt x="0" y="0"/>
                </a:moveTo>
                <a:lnTo>
                  <a:pt x="129529" y="0"/>
                </a:lnTo>
              </a:path>
            </a:pathLst>
          </a:custGeom>
          <a:ln w="2353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7" name="object 3487"/>
          <p:cNvSpPr/>
          <p:nvPr/>
        </p:nvSpPr>
        <p:spPr>
          <a:xfrm>
            <a:off x="11535233" y="3939863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0" y="0"/>
                </a:moveTo>
                <a:lnTo>
                  <a:pt x="120422" y="0"/>
                </a:lnTo>
              </a:path>
            </a:pathLst>
          </a:custGeom>
          <a:ln w="2353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8" name="object 3488"/>
          <p:cNvSpPr/>
          <p:nvPr/>
        </p:nvSpPr>
        <p:spPr>
          <a:xfrm>
            <a:off x="11537257" y="3544190"/>
            <a:ext cx="9525" cy="936625"/>
          </a:xfrm>
          <a:custGeom>
            <a:avLst/>
            <a:gdLst/>
            <a:ahLst/>
            <a:cxnLst/>
            <a:rect l="l" t="t" r="r" b="b"/>
            <a:pathLst>
              <a:path w="9525" h="936625">
                <a:moveTo>
                  <a:pt x="0" y="0"/>
                </a:moveTo>
                <a:lnTo>
                  <a:pt x="0" y="936055"/>
                </a:lnTo>
                <a:lnTo>
                  <a:pt x="9107" y="93605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9" name="object 3489"/>
          <p:cNvSpPr/>
          <p:nvPr/>
        </p:nvSpPr>
        <p:spPr>
          <a:xfrm>
            <a:off x="11552436" y="4432684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47561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0" name="object 3490"/>
          <p:cNvSpPr/>
          <p:nvPr/>
        </p:nvSpPr>
        <p:spPr>
          <a:xfrm>
            <a:off x="11564580" y="4432684"/>
            <a:ext cx="0" cy="32384"/>
          </a:xfrm>
          <a:custGeom>
            <a:avLst/>
            <a:gdLst/>
            <a:ahLst/>
            <a:cxnLst/>
            <a:rect l="l" t="t" r="r" b="b"/>
            <a:pathLst>
              <a:path w="0" h="32385">
                <a:moveTo>
                  <a:pt x="0" y="3238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1" name="object 3491"/>
          <p:cNvSpPr/>
          <p:nvPr/>
        </p:nvSpPr>
        <p:spPr>
          <a:xfrm>
            <a:off x="11589879" y="4432684"/>
            <a:ext cx="0" cy="32384"/>
          </a:xfrm>
          <a:custGeom>
            <a:avLst/>
            <a:gdLst/>
            <a:ahLst/>
            <a:cxnLst/>
            <a:rect l="l" t="t" r="r" b="b"/>
            <a:pathLst>
              <a:path w="0" h="32385">
                <a:moveTo>
                  <a:pt x="0" y="3238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2" name="object 3492"/>
          <p:cNvSpPr/>
          <p:nvPr/>
        </p:nvSpPr>
        <p:spPr>
          <a:xfrm>
            <a:off x="11634404" y="4432684"/>
            <a:ext cx="21590" cy="40640"/>
          </a:xfrm>
          <a:custGeom>
            <a:avLst/>
            <a:gdLst/>
            <a:ahLst/>
            <a:cxnLst/>
            <a:rect l="l" t="t" r="r" b="b"/>
            <a:pathLst>
              <a:path w="21590" h="40639">
                <a:moveTo>
                  <a:pt x="0" y="0"/>
                </a:moveTo>
                <a:lnTo>
                  <a:pt x="21250" y="4047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3" name="object 3493"/>
          <p:cNvSpPr/>
          <p:nvPr/>
        </p:nvSpPr>
        <p:spPr>
          <a:xfrm>
            <a:off x="11680954" y="4390182"/>
            <a:ext cx="30480" cy="8255"/>
          </a:xfrm>
          <a:custGeom>
            <a:avLst/>
            <a:gdLst/>
            <a:ahLst/>
            <a:cxnLst/>
            <a:rect l="l" t="t" r="r" b="b"/>
            <a:pathLst>
              <a:path w="30479" h="8254">
                <a:moveTo>
                  <a:pt x="30358" y="8095"/>
                </a:moveTo>
                <a:lnTo>
                  <a:pt x="30358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4" name="object 3494"/>
          <p:cNvSpPr/>
          <p:nvPr/>
        </p:nvSpPr>
        <p:spPr>
          <a:xfrm>
            <a:off x="11643512" y="3484485"/>
            <a:ext cx="50800" cy="906144"/>
          </a:xfrm>
          <a:custGeom>
            <a:avLst/>
            <a:gdLst/>
            <a:ahLst/>
            <a:cxnLst/>
            <a:rect l="l" t="t" r="r" b="b"/>
            <a:pathLst>
              <a:path w="50800" h="906145">
                <a:moveTo>
                  <a:pt x="50597" y="905696"/>
                </a:moveTo>
                <a:lnTo>
                  <a:pt x="50597" y="19227"/>
                </a:lnTo>
                <a:lnTo>
                  <a:pt x="44525" y="19227"/>
                </a:lnTo>
                <a:lnTo>
                  <a:pt x="44525" y="0"/>
                </a:lnTo>
                <a:lnTo>
                  <a:pt x="31370" y="0"/>
                </a:lnTo>
                <a:lnTo>
                  <a:pt x="31370" y="19227"/>
                </a:lnTo>
                <a:lnTo>
                  <a:pt x="22262" y="19227"/>
                </a:lnTo>
                <a:lnTo>
                  <a:pt x="22262" y="3035"/>
                </a:lnTo>
                <a:lnTo>
                  <a:pt x="8095" y="3035"/>
                </a:lnTo>
                <a:lnTo>
                  <a:pt x="8095" y="17203"/>
                </a:lnTo>
                <a:lnTo>
                  <a:pt x="0" y="17203"/>
                </a:lnTo>
                <a:lnTo>
                  <a:pt x="0" y="83991"/>
                </a:lnTo>
                <a:lnTo>
                  <a:pt x="18215" y="839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5" name="object 3495"/>
          <p:cNvSpPr/>
          <p:nvPr/>
        </p:nvSpPr>
        <p:spPr>
          <a:xfrm>
            <a:off x="11537257" y="3522939"/>
            <a:ext cx="62230" cy="21590"/>
          </a:xfrm>
          <a:custGeom>
            <a:avLst/>
            <a:gdLst/>
            <a:ahLst/>
            <a:cxnLst/>
            <a:rect l="l" t="t" r="r" b="b"/>
            <a:pathLst>
              <a:path w="62229" h="21589">
                <a:moveTo>
                  <a:pt x="17203" y="21250"/>
                </a:moveTo>
                <a:lnTo>
                  <a:pt x="0" y="21250"/>
                </a:lnTo>
                <a:lnTo>
                  <a:pt x="22262" y="0"/>
                </a:lnTo>
                <a:lnTo>
                  <a:pt x="47561" y="0"/>
                </a:lnTo>
                <a:lnTo>
                  <a:pt x="61729" y="161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6" name="object 3496"/>
          <p:cNvSpPr/>
          <p:nvPr/>
        </p:nvSpPr>
        <p:spPr>
          <a:xfrm>
            <a:off x="11534221" y="3700031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541" y="0"/>
                </a:lnTo>
              </a:path>
            </a:pathLst>
          </a:custGeom>
          <a:ln w="1948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7" name="object 3497"/>
          <p:cNvSpPr/>
          <p:nvPr/>
        </p:nvSpPr>
        <p:spPr>
          <a:xfrm>
            <a:off x="11534221" y="3884712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434" y="0"/>
                </a:lnTo>
              </a:path>
            </a:pathLst>
          </a:custGeom>
          <a:ln w="2049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8" name="object 3498"/>
          <p:cNvSpPr/>
          <p:nvPr/>
        </p:nvSpPr>
        <p:spPr>
          <a:xfrm>
            <a:off x="11534221" y="4084572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434" y="0"/>
                </a:lnTo>
              </a:path>
            </a:pathLst>
          </a:custGeom>
          <a:ln w="1948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9" name="object 3499"/>
          <p:cNvSpPr/>
          <p:nvPr/>
        </p:nvSpPr>
        <p:spPr>
          <a:xfrm>
            <a:off x="11534221" y="422017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434" y="0"/>
                </a:lnTo>
              </a:path>
            </a:pathLst>
          </a:custGeom>
          <a:ln w="1948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0" name="object 3500"/>
          <p:cNvSpPr/>
          <p:nvPr/>
        </p:nvSpPr>
        <p:spPr>
          <a:xfrm>
            <a:off x="11634404" y="4214102"/>
            <a:ext cx="27940" cy="35560"/>
          </a:xfrm>
          <a:custGeom>
            <a:avLst/>
            <a:gdLst/>
            <a:ahLst/>
            <a:cxnLst/>
            <a:rect l="l" t="t" r="r" b="b"/>
            <a:pathLst>
              <a:path w="27940" h="35560">
                <a:moveTo>
                  <a:pt x="27322" y="35418"/>
                </a:moveTo>
                <a:lnTo>
                  <a:pt x="8095" y="35418"/>
                </a:lnTo>
                <a:lnTo>
                  <a:pt x="0" y="12143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1" name="object 3501"/>
          <p:cNvSpPr/>
          <p:nvPr/>
        </p:nvSpPr>
        <p:spPr>
          <a:xfrm>
            <a:off x="11634404" y="4190827"/>
            <a:ext cx="27940" cy="23495"/>
          </a:xfrm>
          <a:custGeom>
            <a:avLst/>
            <a:gdLst/>
            <a:ahLst/>
            <a:cxnLst/>
            <a:rect l="l" t="t" r="r" b="b"/>
            <a:pathLst>
              <a:path w="27940" h="23495">
                <a:moveTo>
                  <a:pt x="27322" y="0"/>
                </a:moveTo>
                <a:lnTo>
                  <a:pt x="8095" y="0"/>
                </a:lnTo>
                <a:lnTo>
                  <a:pt x="0" y="2327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2" name="object 3502"/>
          <p:cNvSpPr/>
          <p:nvPr/>
        </p:nvSpPr>
        <p:spPr>
          <a:xfrm>
            <a:off x="11634404" y="4078501"/>
            <a:ext cx="27940" cy="35560"/>
          </a:xfrm>
          <a:custGeom>
            <a:avLst/>
            <a:gdLst/>
            <a:ahLst/>
            <a:cxnLst/>
            <a:rect l="l" t="t" r="r" b="b"/>
            <a:pathLst>
              <a:path w="27940" h="35560">
                <a:moveTo>
                  <a:pt x="27322" y="35418"/>
                </a:moveTo>
                <a:lnTo>
                  <a:pt x="8095" y="35418"/>
                </a:lnTo>
                <a:lnTo>
                  <a:pt x="0" y="12143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3" name="object 3503"/>
          <p:cNvSpPr/>
          <p:nvPr/>
        </p:nvSpPr>
        <p:spPr>
          <a:xfrm>
            <a:off x="11634404" y="4055226"/>
            <a:ext cx="27940" cy="23495"/>
          </a:xfrm>
          <a:custGeom>
            <a:avLst/>
            <a:gdLst/>
            <a:ahLst/>
            <a:cxnLst/>
            <a:rect l="l" t="t" r="r" b="b"/>
            <a:pathLst>
              <a:path w="27940" h="23495">
                <a:moveTo>
                  <a:pt x="27322" y="0"/>
                </a:moveTo>
                <a:lnTo>
                  <a:pt x="8095" y="0"/>
                </a:lnTo>
                <a:lnTo>
                  <a:pt x="0" y="2327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4" name="object 3504"/>
          <p:cNvSpPr/>
          <p:nvPr/>
        </p:nvSpPr>
        <p:spPr>
          <a:xfrm>
            <a:off x="11635416" y="3870038"/>
            <a:ext cx="26670" cy="106680"/>
          </a:xfrm>
          <a:custGeom>
            <a:avLst/>
            <a:gdLst/>
            <a:ahLst/>
            <a:cxnLst/>
            <a:rect l="l" t="t" r="r" b="b"/>
            <a:pathLst>
              <a:path w="26670" h="106679">
                <a:moveTo>
                  <a:pt x="26310" y="106254"/>
                </a:moveTo>
                <a:lnTo>
                  <a:pt x="8095" y="106254"/>
                </a:lnTo>
                <a:lnTo>
                  <a:pt x="0" y="8298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5" name="object 3505"/>
          <p:cNvSpPr/>
          <p:nvPr/>
        </p:nvSpPr>
        <p:spPr>
          <a:xfrm>
            <a:off x="11635416" y="3847775"/>
            <a:ext cx="26670" cy="22860"/>
          </a:xfrm>
          <a:custGeom>
            <a:avLst/>
            <a:gdLst/>
            <a:ahLst/>
            <a:cxnLst/>
            <a:rect l="l" t="t" r="r" b="b"/>
            <a:pathLst>
              <a:path w="26670" h="22860">
                <a:moveTo>
                  <a:pt x="26310" y="0"/>
                </a:moveTo>
                <a:lnTo>
                  <a:pt x="8095" y="0"/>
                </a:lnTo>
                <a:lnTo>
                  <a:pt x="0" y="2226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6" name="object 3506"/>
          <p:cNvSpPr/>
          <p:nvPr/>
        </p:nvSpPr>
        <p:spPr>
          <a:xfrm>
            <a:off x="11538269" y="3766820"/>
            <a:ext cx="101600" cy="92075"/>
          </a:xfrm>
          <a:custGeom>
            <a:avLst/>
            <a:gdLst/>
            <a:ahLst/>
            <a:cxnLst/>
            <a:rect l="l" t="t" r="r" b="b"/>
            <a:pathLst>
              <a:path w="101600" h="92075">
                <a:moveTo>
                  <a:pt x="0" y="0"/>
                </a:moveTo>
                <a:lnTo>
                  <a:pt x="101195" y="9208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7" name="object 3507"/>
          <p:cNvSpPr/>
          <p:nvPr/>
        </p:nvSpPr>
        <p:spPr>
          <a:xfrm>
            <a:off x="11538269" y="3776939"/>
            <a:ext cx="98425" cy="89535"/>
          </a:xfrm>
          <a:custGeom>
            <a:avLst/>
            <a:gdLst/>
            <a:ahLst/>
            <a:cxnLst/>
            <a:rect l="l" t="t" r="r" b="b"/>
            <a:pathLst>
              <a:path w="98425" h="89535">
                <a:moveTo>
                  <a:pt x="0" y="0"/>
                </a:moveTo>
                <a:lnTo>
                  <a:pt x="98159" y="890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8" name="object 3508"/>
          <p:cNvSpPr/>
          <p:nvPr/>
        </p:nvSpPr>
        <p:spPr>
          <a:xfrm>
            <a:off x="11537257" y="4090644"/>
            <a:ext cx="103505" cy="106680"/>
          </a:xfrm>
          <a:custGeom>
            <a:avLst/>
            <a:gdLst/>
            <a:ahLst/>
            <a:cxnLst/>
            <a:rect l="l" t="t" r="r" b="b"/>
            <a:pathLst>
              <a:path w="103504" h="106679">
                <a:moveTo>
                  <a:pt x="103219" y="10625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9" name="object 3509"/>
          <p:cNvSpPr/>
          <p:nvPr/>
        </p:nvSpPr>
        <p:spPr>
          <a:xfrm>
            <a:off x="11537257" y="4103799"/>
            <a:ext cx="100330" cy="102235"/>
          </a:xfrm>
          <a:custGeom>
            <a:avLst/>
            <a:gdLst/>
            <a:ahLst/>
            <a:cxnLst/>
            <a:rect l="l" t="t" r="r" b="b"/>
            <a:pathLst>
              <a:path w="100329" h="102235">
                <a:moveTo>
                  <a:pt x="100183" y="10220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0" name="object 3510"/>
          <p:cNvSpPr/>
          <p:nvPr/>
        </p:nvSpPr>
        <p:spPr>
          <a:xfrm>
            <a:off x="11578747" y="3559369"/>
            <a:ext cx="0" cy="834390"/>
          </a:xfrm>
          <a:custGeom>
            <a:avLst/>
            <a:gdLst/>
            <a:ahLst/>
            <a:cxnLst/>
            <a:rect l="l" t="t" r="r" b="b"/>
            <a:pathLst>
              <a:path w="0" h="834389">
                <a:moveTo>
                  <a:pt x="0" y="0"/>
                </a:moveTo>
                <a:lnTo>
                  <a:pt x="0" y="8338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1" name="object 3511"/>
          <p:cNvSpPr/>
          <p:nvPr/>
        </p:nvSpPr>
        <p:spPr>
          <a:xfrm>
            <a:off x="11552436" y="3544190"/>
            <a:ext cx="0" cy="849630"/>
          </a:xfrm>
          <a:custGeom>
            <a:avLst/>
            <a:gdLst/>
            <a:ahLst/>
            <a:cxnLst/>
            <a:rect l="l" t="t" r="r" b="b"/>
            <a:pathLst>
              <a:path w="0" h="849629">
                <a:moveTo>
                  <a:pt x="0" y="0"/>
                </a:moveTo>
                <a:lnTo>
                  <a:pt x="0" y="8490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2" name="object 3512"/>
          <p:cNvSpPr/>
          <p:nvPr/>
        </p:nvSpPr>
        <p:spPr>
          <a:xfrm>
            <a:off x="11566604" y="3559369"/>
            <a:ext cx="0" cy="834390"/>
          </a:xfrm>
          <a:custGeom>
            <a:avLst/>
            <a:gdLst/>
            <a:ahLst/>
            <a:cxnLst/>
            <a:rect l="l" t="t" r="r" b="b"/>
            <a:pathLst>
              <a:path w="0" h="834389">
                <a:moveTo>
                  <a:pt x="0" y="0"/>
                </a:moveTo>
                <a:lnTo>
                  <a:pt x="0" y="8338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3" name="object 3513"/>
          <p:cNvSpPr/>
          <p:nvPr/>
        </p:nvSpPr>
        <p:spPr>
          <a:xfrm>
            <a:off x="11537257" y="4233329"/>
            <a:ext cx="100330" cy="102235"/>
          </a:xfrm>
          <a:custGeom>
            <a:avLst/>
            <a:gdLst/>
            <a:ahLst/>
            <a:cxnLst/>
            <a:rect l="l" t="t" r="r" b="b"/>
            <a:pathLst>
              <a:path w="100329" h="102235">
                <a:moveTo>
                  <a:pt x="0" y="102207"/>
                </a:moveTo>
                <a:lnTo>
                  <a:pt x="10018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4" name="object 3514"/>
          <p:cNvSpPr/>
          <p:nvPr/>
        </p:nvSpPr>
        <p:spPr>
          <a:xfrm>
            <a:off x="11537257" y="4242437"/>
            <a:ext cx="103505" cy="105410"/>
          </a:xfrm>
          <a:custGeom>
            <a:avLst/>
            <a:gdLst/>
            <a:ahLst/>
            <a:cxnLst/>
            <a:rect l="l" t="t" r="r" b="b"/>
            <a:pathLst>
              <a:path w="103504" h="105410">
                <a:moveTo>
                  <a:pt x="0" y="105242"/>
                </a:moveTo>
                <a:lnTo>
                  <a:pt x="10321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5" name="object 3515"/>
          <p:cNvSpPr/>
          <p:nvPr/>
        </p:nvSpPr>
        <p:spPr>
          <a:xfrm>
            <a:off x="11537257" y="3968198"/>
            <a:ext cx="103505" cy="105410"/>
          </a:xfrm>
          <a:custGeom>
            <a:avLst/>
            <a:gdLst/>
            <a:ahLst/>
            <a:cxnLst/>
            <a:rect l="l" t="t" r="r" b="b"/>
            <a:pathLst>
              <a:path w="103504" h="105410">
                <a:moveTo>
                  <a:pt x="0" y="105242"/>
                </a:moveTo>
                <a:lnTo>
                  <a:pt x="10321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6" name="object 3516"/>
          <p:cNvSpPr/>
          <p:nvPr/>
        </p:nvSpPr>
        <p:spPr>
          <a:xfrm>
            <a:off x="11537257" y="3959090"/>
            <a:ext cx="100330" cy="102235"/>
          </a:xfrm>
          <a:custGeom>
            <a:avLst/>
            <a:gdLst/>
            <a:ahLst/>
            <a:cxnLst/>
            <a:rect l="l" t="t" r="r" b="b"/>
            <a:pathLst>
              <a:path w="100329" h="102235">
                <a:moveTo>
                  <a:pt x="0" y="102207"/>
                </a:moveTo>
                <a:lnTo>
                  <a:pt x="10018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7" name="object 3517"/>
          <p:cNvSpPr/>
          <p:nvPr/>
        </p:nvSpPr>
        <p:spPr>
          <a:xfrm>
            <a:off x="10074988" y="4796986"/>
            <a:ext cx="1556385" cy="2540"/>
          </a:xfrm>
          <a:custGeom>
            <a:avLst/>
            <a:gdLst/>
            <a:ahLst/>
            <a:cxnLst/>
            <a:rect l="l" t="t" r="r" b="b"/>
            <a:pathLst>
              <a:path w="1556384" h="2539">
                <a:moveTo>
                  <a:pt x="0" y="0"/>
                </a:moveTo>
                <a:lnTo>
                  <a:pt x="1556381" y="20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8" name="object 3518"/>
          <p:cNvSpPr/>
          <p:nvPr/>
        </p:nvSpPr>
        <p:spPr>
          <a:xfrm>
            <a:off x="10360358" y="4612811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0" y="0"/>
                </a:moveTo>
                <a:lnTo>
                  <a:pt x="2934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9" name="object 3519"/>
          <p:cNvSpPr/>
          <p:nvPr/>
        </p:nvSpPr>
        <p:spPr>
          <a:xfrm>
            <a:off x="13079976" y="1020889"/>
            <a:ext cx="2066404" cy="378065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20" name="object 3520"/>
          <p:cNvSpPr/>
          <p:nvPr/>
        </p:nvSpPr>
        <p:spPr>
          <a:xfrm>
            <a:off x="13117924" y="2866183"/>
            <a:ext cx="0" cy="2209165"/>
          </a:xfrm>
          <a:custGeom>
            <a:avLst/>
            <a:gdLst/>
            <a:ahLst/>
            <a:cxnLst/>
            <a:rect l="l" t="t" r="r" b="b"/>
            <a:pathLst>
              <a:path w="0" h="2209165">
                <a:moveTo>
                  <a:pt x="0" y="0"/>
                </a:moveTo>
                <a:lnTo>
                  <a:pt x="0" y="220908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1" name="object 3521"/>
          <p:cNvSpPr/>
          <p:nvPr/>
        </p:nvSpPr>
        <p:spPr>
          <a:xfrm>
            <a:off x="13192810" y="2866183"/>
            <a:ext cx="0" cy="2209165"/>
          </a:xfrm>
          <a:custGeom>
            <a:avLst/>
            <a:gdLst/>
            <a:ahLst/>
            <a:cxnLst/>
            <a:rect l="l" t="t" r="r" b="b"/>
            <a:pathLst>
              <a:path w="0" h="2209165">
                <a:moveTo>
                  <a:pt x="0" y="0"/>
                </a:moveTo>
                <a:lnTo>
                  <a:pt x="0" y="220908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2" name="object 3522"/>
          <p:cNvSpPr/>
          <p:nvPr/>
        </p:nvSpPr>
        <p:spPr>
          <a:xfrm>
            <a:off x="13113877" y="2952199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3" name="object 3523"/>
          <p:cNvSpPr/>
          <p:nvPr/>
        </p:nvSpPr>
        <p:spPr>
          <a:xfrm>
            <a:off x="13181679" y="2866183"/>
            <a:ext cx="0" cy="2209165"/>
          </a:xfrm>
          <a:custGeom>
            <a:avLst/>
            <a:gdLst/>
            <a:ahLst/>
            <a:cxnLst/>
            <a:rect l="l" t="t" r="r" b="b"/>
            <a:pathLst>
              <a:path w="0" h="2209165">
                <a:moveTo>
                  <a:pt x="0" y="0"/>
                </a:moveTo>
                <a:lnTo>
                  <a:pt x="0" y="220908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4" name="object 3524"/>
          <p:cNvSpPr/>
          <p:nvPr/>
        </p:nvSpPr>
        <p:spPr>
          <a:xfrm>
            <a:off x="13129057" y="2866183"/>
            <a:ext cx="0" cy="2209165"/>
          </a:xfrm>
          <a:custGeom>
            <a:avLst/>
            <a:gdLst/>
            <a:ahLst/>
            <a:cxnLst/>
            <a:rect l="l" t="t" r="r" b="b"/>
            <a:pathLst>
              <a:path w="0" h="2209165">
                <a:moveTo>
                  <a:pt x="0" y="0"/>
                </a:moveTo>
                <a:lnTo>
                  <a:pt x="0" y="2209089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5" name="object 3525"/>
          <p:cNvSpPr/>
          <p:nvPr/>
        </p:nvSpPr>
        <p:spPr>
          <a:xfrm>
            <a:off x="13113877" y="2985593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1821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6" name="object 3526"/>
          <p:cNvSpPr/>
          <p:nvPr/>
        </p:nvSpPr>
        <p:spPr>
          <a:xfrm>
            <a:off x="13113877" y="3029107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7" name="object 3527"/>
          <p:cNvSpPr/>
          <p:nvPr/>
        </p:nvSpPr>
        <p:spPr>
          <a:xfrm>
            <a:off x="13113877" y="3067561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8" name="object 3528"/>
          <p:cNvSpPr/>
          <p:nvPr/>
        </p:nvSpPr>
        <p:spPr>
          <a:xfrm>
            <a:off x="13113877" y="3106015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9" name="object 3529"/>
          <p:cNvSpPr/>
          <p:nvPr/>
        </p:nvSpPr>
        <p:spPr>
          <a:xfrm>
            <a:off x="13113877" y="3143457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0" name="object 3530"/>
          <p:cNvSpPr/>
          <p:nvPr/>
        </p:nvSpPr>
        <p:spPr>
          <a:xfrm>
            <a:off x="13113877" y="3181911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1" name="object 3531"/>
          <p:cNvSpPr/>
          <p:nvPr/>
        </p:nvSpPr>
        <p:spPr>
          <a:xfrm>
            <a:off x="13113877" y="3220366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2" name="object 3532"/>
          <p:cNvSpPr/>
          <p:nvPr/>
        </p:nvSpPr>
        <p:spPr>
          <a:xfrm>
            <a:off x="13113877" y="3258820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3" name="object 3533"/>
          <p:cNvSpPr/>
          <p:nvPr/>
        </p:nvSpPr>
        <p:spPr>
          <a:xfrm>
            <a:off x="13113877" y="3303852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212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4" name="object 3534"/>
          <p:cNvSpPr/>
          <p:nvPr/>
        </p:nvSpPr>
        <p:spPr>
          <a:xfrm>
            <a:off x="13113877" y="3334716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5" name="object 3535"/>
          <p:cNvSpPr/>
          <p:nvPr/>
        </p:nvSpPr>
        <p:spPr>
          <a:xfrm>
            <a:off x="13113877" y="3373170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6" name="object 3536"/>
          <p:cNvSpPr/>
          <p:nvPr/>
        </p:nvSpPr>
        <p:spPr>
          <a:xfrm>
            <a:off x="13113877" y="3411625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7" name="object 3537"/>
          <p:cNvSpPr/>
          <p:nvPr/>
        </p:nvSpPr>
        <p:spPr>
          <a:xfrm>
            <a:off x="13113877" y="3450079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8" name="object 3538"/>
          <p:cNvSpPr/>
          <p:nvPr/>
        </p:nvSpPr>
        <p:spPr>
          <a:xfrm>
            <a:off x="13113877" y="3488533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9" name="object 3539"/>
          <p:cNvSpPr/>
          <p:nvPr/>
        </p:nvSpPr>
        <p:spPr>
          <a:xfrm>
            <a:off x="13113877" y="3525975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0" name="object 3540"/>
          <p:cNvSpPr/>
          <p:nvPr/>
        </p:nvSpPr>
        <p:spPr>
          <a:xfrm>
            <a:off x="13113877" y="3564429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1" name="object 3541"/>
          <p:cNvSpPr/>
          <p:nvPr/>
        </p:nvSpPr>
        <p:spPr>
          <a:xfrm>
            <a:off x="13113877" y="3602883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2" name="object 3542"/>
          <p:cNvSpPr/>
          <p:nvPr/>
        </p:nvSpPr>
        <p:spPr>
          <a:xfrm>
            <a:off x="13113877" y="3639820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1113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3" name="object 3543"/>
          <p:cNvSpPr/>
          <p:nvPr/>
        </p:nvSpPr>
        <p:spPr>
          <a:xfrm>
            <a:off x="13113877" y="3679792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4" name="object 3544"/>
          <p:cNvSpPr/>
          <p:nvPr/>
        </p:nvSpPr>
        <p:spPr>
          <a:xfrm>
            <a:off x="13113877" y="3717234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5" name="object 3545"/>
          <p:cNvSpPr/>
          <p:nvPr/>
        </p:nvSpPr>
        <p:spPr>
          <a:xfrm>
            <a:off x="13113877" y="3755688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6" name="object 3546"/>
          <p:cNvSpPr/>
          <p:nvPr/>
        </p:nvSpPr>
        <p:spPr>
          <a:xfrm>
            <a:off x="13113877" y="3794142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7" name="object 3547"/>
          <p:cNvSpPr/>
          <p:nvPr/>
        </p:nvSpPr>
        <p:spPr>
          <a:xfrm>
            <a:off x="13113877" y="3832596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8" name="object 3548"/>
          <p:cNvSpPr/>
          <p:nvPr/>
        </p:nvSpPr>
        <p:spPr>
          <a:xfrm>
            <a:off x="13113877" y="3871050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9" name="object 3549"/>
          <p:cNvSpPr/>
          <p:nvPr/>
        </p:nvSpPr>
        <p:spPr>
          <a:xfrm>
            <a:off x="13113877" y="3908493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0" name="object 3550"/>
          <p:cNvSpPr/>
          <p:nvPr/>
        </p:nvSpPr>
        <p:spPr>
          <a:xfrm>
            <a:off x="13113877" y="3946947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1" name="object 3551"/>
          <p:cNvSpPr/>
          <p:nvPr/>
        </p:nvSpPr>
        <p:spPr>
          <a:xfrm>
            <a:off x="13113877" y="3985401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2" name="object 3552"/>
          <p:cNvSpPr/>
          <p:nvPr/>
        </p:nvSpPr>
        <p:spPr>
          <a:xfrm>
            <a:off x="13113877" y="4023855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3" name="object 3553"/>
          <p:cNvSpPr/>
          <p:nvPr/>
        </p:nvSpPr>
        <p:spPr>
          <a:xfrm>
            <a:off x="13113877" y="4062309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4" name="object 3554"/>
          <p:cNvSpPr/>
          <p:nvPr/>
        </p:nvSpPr>
        <p:spPr>
          <a:xfrm>
            <a:off x="13113877" y="4099752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5" name="object 3555"/>
          <p:cNvSpPr/>
          <p:nvPr/>
        </p:nvSpPr>
        <p:spPr>
          <a:xfrm>
            <a:off x="13113877" y="4138205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6" name="object 3556"/>
          <p:cNvSpPr/>
          <p:nvPr/>
        </p:nvSpPr>
        <p:spPr>
          <a:xfrm>
            <a:off x="13113877" y="4176660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7" name="object 3557"/>
          <p:cNvSpPr/>
          <p:nvPr/>
        </p:nvSpPr>
        <p:spPr>
          <a:xfrm>
            <a:off x="13113877" y="4213596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1113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8" name="object 3558"/>
          <p:cNvSpPr/>
          <p:nvPr/>
        </p:nvSpPr>
        <p:spPr>
          <a:xfrm>
            <a:off x="13113877" y="4253568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9" name="object 3559"/>
          <p:cNvSpPr/>
          <p:nvPr/>
        </p:nvSpPr>
        <p:spPr>
          <a:xfrm>
            <a:off x="13113877" y="4291010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0" name="object 3560"/>
          <p:cNvSpPr/>
          <p:nvPr/>
        </p:nvSpPr>
        <p:spPr>
          <a:xfrm>
            <a:off x="13113877" y="4329464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1" name="object 3561"/>
          <p:cNvSpPr/>
          <p:nvPr/>
        </p:nvSpPr>
        <p:spPr>
          <a:xfrm>
            <a:off x="13113877" y="4367919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2" name="object 3562"/>
          <p:cNvSpPr/>
          <p:nvPr/>
        </p:nvSpPr>
        <p:spPr>
          <a:xfrm>
            <a:off x="13113877" y="4406373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3" name="object 3563"/>
          <p:cNvSpPr/>
          <p:nvPr/>
        </p:nvSpPr>
        <p:spPr>
          <a:xfrm>
            <a:off x="13113877" y="4444827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4" name="object 3564"/>
          <p:cNvSpPr/>
          <p:nvPr/>
        </p:nvSpPr>
        <p:spPr>
          <a:xfrm>
            <a:off x="13113877" y="4482269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5" name="object 3565"/>
          <p:cNvSpPr/>
          <p:nvPr/>
        </p:nvSpPr>
        <p:spPr>
          <a:xfrm>
            <a:off x="13113877" y="4520723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6" name="object 3566"/>
          <p:cNvSpPr/>
          <p:nvPr/>
        </p:nvSpPr>
        <p:spPr>
          <a:xfrm>
            <a:off x="13113877" y="4559177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7" name="object 3567"/>
          <p:cNvSpPr/>
          <p:nvPr/>
        </p:nvSpPr>
        <p:spPr>
          <a:xfrm>
            <a:off x="13113877" y="4597632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8" name="object 3568"/>
          <p:cNvSpPr/>
          <p:nvPr/>
        </p:nvSpPr>
        <p:spPr>
          <a:xfrm>
            <a:off x="13113877" y="4636086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9" name="object 3569"/>
          <p:cNvSpPr/>
          <p:nvPr/>
        </p:nvSpPr>
        <p:spPr>
          <a:xfrm>
            <a:off x="13113877" y="4673528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0" name="object 3570"/>
          <p:cNvSpPr/>
          <p:nvPr/>
        </p:nvSpPr>
        <p:spPr>
          <a:xfrm>
            <a:off x="13113877" y="4711982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1" name="object 3571"/>
          <p:cNvSpPr/>
          <p:nvPr/>
        </p:nvSpPr>
        <p:spPr>
          <a:xfrm>
            <a:off x="13113877" y="4750436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2" name="object 3572"/>
          <p:cNvSpPr/>
          <p:nvPr/>
        </p:nvSpPr>
        <p:spPr>
          <a:xfrm>
            <a:off x="13113877" y="4787372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1113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3" name="object 3573"/>
          <p:cNvSpPr/>
          <p:nvPr/>
        </p:nvSpPr>
        <p:spPr>
          <a:xfrm>
            <a:off x="13113877" y="4827344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4" name="object 3574"/>
          <p:cNvSpPr/>
          <p:nvPr/>
        </p:nvSpPr>
        <p:spPr>
          <a:xfrm>
            <a:off x="13113877" y="4864787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5" name="object 3575"/>
          <p:cNvSpPr/>
          <p:nvPr/>
        </p:nvSpPr>
        <p:spPr>
          <a:xfrm>
            <a:off x="13113877" y="4903241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6" name="object 3576"/>
          <p:cNvSpPr/>
          <p:nvPr/>
        </p:nvSpPr>
        <p:spPr>
          <a:xfrm>
            <a:off x="13113877" y="4941695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7" name="object 3577"/>
          <p:cNvSpPr/>
          <p:nvPr/>
        </p:nvSpPr>
        <p:spPr>
          <a:xfrm>
            <a:off x="13113877" y="5016579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8" name="object 3578"/>
          <p:cNvSpPr/>
          <p:nvPr/>
        </p:nvSpPr>
        <p:spPr>
          <a:xfrm>
            <a:off x="13113877" y="5056046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0" y="0"/>
                </a:moveTo>
                <a:lnTo>
                  <a:pt x="8399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9" name="object 3579"/>
          <p:cNvSpPr/>
          <p:nvPr/>
        </p:nvSpPr>
        <p:spPr>
          <a:xfrm>
            <a:off x="13192810" y="3606931"/>
            <a:ext cx="12700" cy="73025"/>
          </a:xfrm>
          <a:custGeom>
            <a:avLst/>
            <a:gdLst/>
            <a:ahLst/>
            <a:cxnLst/>
            <a:rect l="l" t="t" r="r" b="b"/>
            <a:pathLst>
              <a:path w="12700" h="73025">
                <a:moveTo>
                  <a:pt x="1011" y="72860"/>
                </a:moveTo>
                <a:lnTo>
                  <a:pt x="1011" y="56669"/>
                </a:lnTo>
                <a:lnTo>
                  <a:pt x="12143" y="46549"/>
                </a:lnTo>
                <a:lnTo>
                  <a:pt x="12143" y="27322"/>
                </a:lnTo>
                <a:lnTo>
                  <a:pt x="1011" y="16191"/>
                </a:lnTo>
                <a:lnTo>
                  <a:pt x="1011" y="0"/>
                </a:lnTo>
                <a:lnTo>
                  <a:pt x="0" y="0"/>
                </a:lnTo>
                <a:lnTo>
                  <a:pt x="0" y="16191"/>
                </a:lnTo>
                <a:lnTo>
                  <a:pt x="11131" y="27322"/>
                </a:lnTo>
                <a:lnTo>
                  <a:pt x="11131" y="45537"/>
                </a:lnTo>
                <a:lnTo>
                  <a:pt x="0" y="56669"/>
                </a:lnTo>
                <a:lnTo>
                  <a:pt x="0" y="72860"/>
                </a:lnTo>
                <a:lnTo>
                  <a:pt x="1011" y="7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0" name="object 3580"/>
          <p:cNvSpPr/>
          <p:nvPr/>
        </p:nvSpPr>
        <p:spPr>
          <a:xfrm>
            <a:off x="13106793" y="3606931"/>
            <a:ext cx="11430" cy="73025"/>
          </a:xfrm>
          <a:custGeom>
            <a:avLst/>
            <a:gdLst/>
            <a:ahLst/>
            <a:cxnLst/>
            <a:rect l="l" t="t" r="r" b="b"/>
            <a:pathLst>
              <a:path w="11430" h="73025">
                <a:moveTo>
                  <a:pt x="10119" y="72860"/>
                </a:moveTo>
                <a:lnTo>
                  <a:pt x="10119" y="56669"/>
                </a:lnTo>
                <a:lnTo>
                  <a:pt x="0" y="46549"/>
                </a:lnTo>
                <a:lnTo>
                  <a:pt x="0" y="27322"/>
                </a:lnTo>
                <a:lnTo>
                  <a:pt x="10119" y="16191"/>
                </a:lnTo>
                <a:lnTo>
                  <a:pt x="10119" y="0"/>
                </a:lnTo>
                <a:lnTo>
                  <a:pt x="11131" y="0"/>
                </a:lnTo>
                <a:lnTo>
                  <a:pt x="11131" y="16191"/>
                </a:lnTo>
                <a:lnTo>
                  <a:pt x="0" y="27322"/>
                </a:lnTo>
                <a:lnTo>
                  <a:pt x="0" y="45537"/>
                </a:lnTo>
                <a:lnTo>
                  <a:pt x="11131" y="56669"/>
                </a:lnTo>
                <a:lnTo>
                  <a:pt x="11131" y="72860"/>
                </a:lnTo>
                <a:lnTo>
                  <a:pt x="10119" y="7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1" name="object 3581"/>
          <p:cNvSpPr/>
          <p:nvPr/>
        </p:nvSpPr>
        <p:spPr>
          <a:xfrm>
            <a:off x="13192810" y="3320549"/>
            <a:ext cx="12700" cy="72390"/>
          </a:xfrm>
          <a:custGeom>
            <a:avLst/>
            <a:gdLst/>
            <a:ahLst/>
            <a:cxnLst/>
            <a:rect l="l" t="t" r="r" b="b"/>
            <a:pathLst>
              <a:path w="12700" h="72389">
                <a:moveTo>
                  <a:pt x="1011" y="71848"/>
                </a:moveTo>
                <a:lnTo>
                  <a:pt x="1011" y="56669"/>
                </a:lnTo>
                <a:lnTo>
                  <a:pt x="12143" y="45537"/>
                </a:lnTo>
                <a:lnTo>
                  <a:pt x="12143" y="26310"/>
                </a:lnTo>
                <a:lnTo>
                  <a:pt x="1011" y="15179"/>
                </a:lnTo>
                <a:lnTo>
                  <a:pt x="1011" y="0"/>
                </a:lnTo>
                <a:lnTo>
                  <a:pt x="0" y="0"/>
                </a:lnTo>
                <a:lnTo>
                  <a:pt x="0" y="16191"/>
                </a:lnTo>
                <a:lnTo>
                  <a:pt x="11131" y="27322"/>
                </a:lnTo>
                <a:lnTo>
                  <a:pt x="11131" y="45537"/>
                </a:lnTo>
                <a:lnTo>
                  <a:pt x="0" y="56669"/>
                </a:lnTo>
                <a:lnTo>
                  <a:pt x="0" y="71848"/>
                </a:lnTo>
                <a:lnTo>
                  <a:pt x="1011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2" name="object 3582"/>
          <p:cNvSpPr/>
          <p:nvPr/>
        </p:nvSpPr>
        <p:spPr>
          <a:xfrm>
            <a:off x="13106793" y="3320549"/>
            <a:ext cx="11430" cy="72390"/>
          </a:xfrm>
          <a:custGeom>
            <a:avLst/>
            <a:gdLst/>
            <a:ahLst/>
            <a:cxnLst/>
            <a:rect l="l" t="t" r="r" b="b"/>
            <a:pathLst>
              <a:path w="11430" h="72389">
                <a:moveTo>
                  <a:pt x="10119" y="71848"/>
                </a:moveTo>
                <a:lnTo>
                  <a:pt x="10119" y="56669"/>
                </a:lnTo>
                <a:lnTo>
                  <a:pt x="0" y="45537"/>
                </a:lnTo>
                <a:lnTo>
                  <a:pt x="0" y="26310"/>
                </a:lnTo>
                <a:lnTo>
                  <a:pt x="10119" y="15179"/>
                </a:lnTo>
                <a:lnTo>
                  <a:pt x="10119" y="0"/>
                </a:lnTo>
                <a:lnTo>
                  <a:pt x="11131" y="0"/>
                </a:lnTo>
                <a:lnTo>
                  <a:pt x="11131" y="16191"/>
                </a:lnTo>
                <a:lnTo>
                  <a:pt x="0" y="27322"/>
                </a:lnTo>
                <a:lnTo>
                  <a:pt x="0" y="45537"/>
                </a:lnTo>
                <a:lnTo>
                  <a:pt x="11131" y="56669"/>
                </a:lnTo>
                <a:lnTo>
                  <a:pt x="11131" y="71848"/>
                </a:lnTo>
                <a:lnTo>
                  <a:pt x="10119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3" name="object 3583"/>
          <p:cNvSpPr/>
          <p:nvPr/>
        </p:nvSpPr>
        <p:spPr>
          <a:xfrm>
            <a:off x="13192810" y="3034167"/>
            <a:ext cx="12700" cy="72390"/>
          </a:xfrm>
          <a:custGeom>
            <a:avLst/>
            <a:gdLst/>
            <a:ahLst/>
            <a:cxnLst/>
            <a:rect l="l" t="t" r="r" b="b"/>
            <a:pathLst>
              <a:path w="12700" h="72389">
                <a:moveTo>
                  <a:pt x="1011" y="71848"/>
                </a:moveTo>
                <a:lnTo>
                  <a:pt x="1011" y="56669"/>
                </a:lnTo>
                <a:lnTo>
                  <a:pt x="12143" y="45537"/>
                </a:lnTo>
                <a:lnTo>
                  <a:pt x="12143" y="26310"/>
                </a:lnTo>
                <a:lnTo>
                  <a:pt x="1011" y="15179"/>
                </a:lnTo>
                <a:lnTo>
                  <a:pt x="1011" y="0"/>
                </a:lnTo>
                <a:lnTo>
                  <a:pt x="0" y="0"/>
                </a:lnTo>
                <a:lnTo>
                  <a:pt x="0" y="15179"/>
                </a:lnTo>
                <a:lnTo>
                  <a:pt x="11131" y="26310"/>
                </a:lnTo>
                <a:lnTo>
                  <a:pt x="11131" y="44525"/>
                </a:lnTo>
                <a:lnTo>
                  <a:pt x="0" y="55657"/>
                </a:lnTo>
                <a:lnTo>
                  <a:pt x="0" y="71848"/>
                </a:lnTo>
                <a:lnTo>
                  <a:pt x="1011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4" name="object 3584"/>
          <p:cNvSpPr/>
          <p:nvPr/>
        </p:nvSpPr>
        <p:spPr>
          <a:xfrm>
            <a:off x="13106793" y="3034167"/>
            <a:ext cx="11430" cy="72390"/>
          </a:xfrm>
          <a:custGeom>
            <a:avLst/>
            <a:gdLst/>
            <a:ahLst/>
            <a:cxnLst/>
            <a:rect l="l" t="t" r="r" b="b"/>
            <a:pathLst>
              <a:path w="11430" h="72389">
                <a:moveTo>
                  <a:pt x="10119" y="71848"/>
                </a:moveTo>
                <a:lnTo>
                  <a:pt x="10119" y="56669"/>
                </a:lnTo>
                <a:lnTo>
                  <a:pt x="0" y="45537"/>
                </a:lnTo>
                <a:lnTo>
                  <a:pt x="0" y="26310"/>
                </a:lnTo>
                <a:lnTo>
                  <a:pt x="10119" y="15179"/>
                </a:lnTo>
                <a:lnTo>
                  <a:pt x="10119" y="0"/>
                </a:lnTo>
                <a:lnTo>
                  <a:pt x="11131" y="0"/>
                </a:lnTo>
                <a:lnTo>
                  <a:pt x="11131" y="15179"/>
                </a:lnTo>
                <a:lnTo>
                  <a:pt x="0" y="26310"/>
                </a:lnTo>
                <a:lnTo>
                  <a:pt x="0" y="44525"/>
                </a:lnTo>
                <a:lnTo>
                  <a:pt x="11131" y="55657"/>
                </a:lnTo>
                <a:lnTo>
                  <a:pt x="11131" y="71848"/>
                </a:lnTo>
                <a:lnTo>
                  <a:pt x="10119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5" name="object 3585"/>
          <p:cNvSpPr/>
          <p:nvPr/>
        </p:nvSpPr>
        <p:spPr>
          <a:xfrm>
            <a:off x="13192810" y="3894325"/>
            <a:ext cx="12700" cy="72390"/>
          </a:xfrm>
          <a:custGeom>
            <a:avLst/>
            <a:gdLst/>
            <a:ahLst/>
            <a:cxnLst/>
            <a:rect l="l" t="t" r="r" b="b"/>
            <a:pathLst>
              <a:path w="12700" h="72389">
                <a:moveTo>
                  <a:pt x="1011" y="71848"/>
                </a:moveTo>
                <a:lnTo>
                  <a:pt x="1011" y="56669"/>
                </a:lnTo>
                <a:lnTo>
                  <a:pt x="12143" y="45537"/>
                </a:lnTo>
                <a:lnTo>
                  <a:pt x="12143" y="26310"/>
                </a:lnTo>
                <a:lnTo>
                  <a:pt x="1011" y="15179"/>
                </a:lnTo>
                <a:lnTo>
                  <a:pt x="1011" y="0"/>
                </a:lnTo>
                <a:lnTo>
                  <a:pt x="0" y="0"/>
                </a:lnTo>
                <a:lnTo>
                  <a:pt x="0" y="15179"/>
                </a:lnTo>
                <a:lnTo>
                  <a:pt x="11131" y="26310"/>
                </a:lnTo>
                <a:lnTo>
                  <a:pt x="11131" y="45537"/>
                </a:lnTo>
                <a:lnTo>
                  <a:pt x="0" y="56669"/>
                </a:lnTo>
                <a:lnTo>
                  <a:pt x="0" y="71848"/>
                </a:lnTo>
                <a:lnTo>
                  <a:pt x="1011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6" name="object 3586"/>
          <p:cNvSpPr/>
          <p:nvPr/>
        </p:nvSpPr>
        <p:spPr>
          <a:xfrm>
            <a:off x="13106793" y="3894325"/>
            <a:ext cx="11430" cy="72390"/>
          </a:xfrm>
          <a:custGeom>
            <a:avLst/>
            <a:gdLst/>
            <a:ahLst/>
            <a:cxnLst/>
            <a:rect l="l" t="t" r="r" b="b"/>
            <a:pathLst>
              <a:path w="11430" h="72389">
                <a:moveTo>
                  <a:pt x="10119" y="71848"/>
                </a:moveTo>
                <a:lnTo>
                  <a:pt x="10119" y="56669"/>
                </a:lnTo>
                <a:lnTo>
                  <a:pt x="0" y="45537"/>
                </a:lnTo>
                <a:lnTo>
                  <a:pt x="0" y="26310"/>
                </a:lnTo>
                <a:lnTo>
                  <a:pt x="10119" y="15179"/>
                </a:lnTo>
                <a:lnTo>
                  <a:pt x="10119" y="0"/>
                </a:lnTo>
                <a:lnTo>
                  <a:pt x="11131" y="0"/>
                </a:lnTo>
                <a:lnTo>
                  <a:pt x="11131" y="15179"/>
                </a:lnTo>
                <a:lnTo>
                  <a:pt x="0" y="26310"/>
                </a:lnTo>
                <a:lnTo>
                  <a:pt x="0" y="45537"/>
                </a:lnTo>
                <a:lnTo>
                  <a:pt x="11131" y="56669"/>
                </a:lnTo>
                <a:lnTo>
                  <a:pt x="11131" y="71848"/>
                </a:lnTo>
                <a:lnTo>
                  <a:pt x="10119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7" name="object 3587"/>
          <p:cNvSpPr/>
          <p:nvPr/>
        </p:nvSpPr>
        <p:spPr>
          <a:xfrm>
            <a:off x="13117924" y="3924684"/>
            <a:ext cx="74930" cy="0"/>
          </a:xfrm>
          <a:custGeom>
            <a:avLst/>
            <a:gdLst/>
            <a:ahLst/>
            <a:cxnLst/>
            <a:rect l="l" t="t" r="r" b="b"/>
            <a:pathLst>
              <a:path w="74930" h="0">
                <a:moveTo>
                  <a:pt x="0" y="0"/>
                </a:moveTo>
                <a:lnTo>
                  <a:pt x="7488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8" name="object 3588"/>
          <p:cNvSpPr/>
          <p:nvPr/>
        </p:nvSpPr>
        <p:spPr>
          <a:xfrm>
            <a:off x="13192810" y="4180707"/>
            <a:ext cx="12700" cy="73025"/>
          </a:xfrm>
          <a:custGeom>
            <a:avLst/>
            <a:gdLst/>
            <a:ahLst/>
            <a:cxnLst/>
            <a:rect l="l" t="t" r="r" b="b"/>
            <a:pathLst>
              <a:path w="12700" h="73025">
                <a:moveTo>
                  <a:pt x="1011" y="72860"/>
                </a:moveTo>
                <a:lnTo>
                  <a:pt x="1011" y="56669"/>
                </a:lnTo>
                <a:lnTo>
                  <a:pt x="12143" y="45537"/>
                </a:lnTo>
                <a:lnTo>
                  <a:pt x="12143" y="27322"/>
                </a:lnTo>
                <a:lnTo>
                  <a:pt x="1011" y="16191"/>
                </a:lnTo>
                <a:lnTo>
                  <a:pt x="1011" y="0"/>
                </a:lnTo>
                <a:lnTo>
                  <a:pt x="0" y="0"/>
                </a:lnTo>
                <a:lnTo>
                  <a:pt x="0" y="16191"/>
                </a:lnTo>
                <a:lnTo>
                  <a:pt x="11131" y="27322"/>
                </a:lnTo>
                <a:lnTo>
                  <a:pt x="11131" y="45537"/>
                </a:lnTo>
                <a:lnTo>
                  <a:pt x="0" y="56669"/>
                </a:lnTo>
                <a:lnTo>
                  <a:pt x="0" y="72860"/>
                </a:lnTo>
                <a:lnTo>
                  <a:pt x="1011" y="7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9" name="object 3589"/>
          <p:cNvSpPr/>
          <p:nvPr/>
        </p:nvSpPr>
        <p:spPr>
          <a:xfrm>
            <a:off x="13106793" y="4180707"/>
            <a:ext cx="11430" cy="73025"/>
          </a:xfrm>
          <a:custGeom>
            <a:avLst/>
            <a:gdLst/>
            <a:ahLst/>
            <a:cxnLst/>
            <a:rect l="l" t="t" r="r" b="b"/>
            <a:pathLst>
              <a:path w="11430" h="73025">
                <a:moveTo>
                  <a:pt x="10119" y="72860"/>
                </a:moveTo>
                <a:lnTo>
                  <a:pt x="10119" y="56669"/>
                </a:lnTo>
                <a:lnTo>
                  <a:pt x="0" y="45537"/>
                </a:lnTo>
                <a:lnTo>
                  <a:pt x="0" y="27322"/>
                </a:lnTo>
                <a:lnTo>
                  <a:pt x="10119" y="16191"/>
                </a:lnTo>
                <a:lnTo>
                  <a:pt x="10119" y="0"/>
                </a:lnTo>
                <a:lnTo>
                  <a:pt x="11131" y="0"/>
                </a:lnTo>
                <a:lnTo>
                  <a:pt x="11131" y="16191"/>
                </a:lnTo>
                <a:lnTo>
                  <a:pt x="0" y="27322"/>
                </a:lnTo>
                <a:lnTo>
                  <a:pt x="0" y="45537"/>
                </a:lnTo>
                <a:lnTo>
                  <a:pt x="11131" y="56669"/>
                </a:lnTo>
                <a:lnTo>
                  <a:pt x="11131" y="72860"/>
                </a:lnTo>
                <a:lnTo>
                  <a:pt x="10119" y="7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0" name="object 3590"/>
          <p:cNvSpPr/>
          <p:nvPr/>
        </p:nvSpPr>
        <p:spPr>
          <a:xfrm>
            <a:off x="13192810" y="4468102"/>
            <a:ext cx="12700" cy="72390"/>
          </a:xfrm>
          <a:custGeom>
            <a:avLst/>
            <a:gdLst/>
            <a:ahLst/>
            <a:cxnLst/>
            <a:rect l="l" t="t" r="r" b="b"/>
            <a:pathLst>
              <a:path w="12700" h="72389">
                <a:moveTo>
                  <a:pt x="1011" y="71848"/>
                </a:moveTo>
                <a:lnTo>
                  <a:pt x="1011" y="56669"/>
                </a:lnTo>
                <a:lnTo>
                  <a:pt x="12143" y="45537"/>
                </a:lnTo>
                <a:lnTo>
                  <a:pt x="12143" y="26310"/>
                </a:lnTo>
                <a:lnTo>
                  <a:pt x="1011" y="15179"/>
                </a:lnTo>
                <a:lnTo>
                  <a:pt x="1011" y="0"/>
                </a:lnTo>
                <a:lnTo>
                  <a:pt x="0" y="0"/>
                </a:lnTo>
                <a:lnTo>
                  <a:pt x="0" y="15179"/>
                </a:lnTo>
                <a:lnTo>
                  <a:pt x="11131" y="26310"/>
                </a:lnTo>
                <a:lnTo>
                  <a:pt x="11131" y="45537"/>
                </a:lnTo>
                <a:lnTo>
                  <a:pt x="0" y="56669"/>
                </a:lnTo>
                <a:lnTo>
                  <a:pt x="0" y="71848"/>
                </a:lnTo>
                <a:lnTo>
                  <a:pt x="1011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1" name="object 3591"/>
          <p:cNvSpPr/>
          <p:nvPr/>
        </p:nvSpPr>
        <p:spPr>
          <a:xfrm>
            <a:off x="13106793" y="4468102"/>
            <a:ext cx="11430" cy="72390"/>
          </a:xfrm>
          <a:custGeom>
            <a:avLst/>
            <a:gdLst/>
            <a:ahLst/>
            <a:cxnLst/>
            <a:rect l="l" t="t" r="r" b="b"/>
            <a:pathLst>
              <a:path w="11430" h="72389">
                <a:moveTo>
                  <a:pt x="10119" y="71848"/>
                </a:moveTo>
                <a:lnTo>
                  <a:pt x="10119" y="56669"/>
                </a:lnTo>
                <a:lnTo>
                  <a:pt x="0" y="45537"/>
                </a:lnTo>
                <a:lnTo>
                  <a:pt x="0" y="26310"/>
                </a:lnTo>
                <a:lnTo>
                  <a:pt x="10119" y="15179"/>
                </a:lnTo>
                <a:lnTo>
                  <a:pt x="10119" y="0"/>
                </a:lnTo>
                <a:lnTo>
                  <a:pt x="11131" y="0"/>
                </a:lnTo>
                <a:lnTo>
                  <a:pt x="11131" y="15179"/>
                </a:lnTo>
                <a:lnTo>
                  <a:pt x="0" y="26310"/>
                </a:lnTo>
                <a:lnTo>
                  <a:pt x="0" y="45537"/>
                </a:lnTo>
                <a:lnTo>
                  <a:pt x="11131" y="56669"/>
                </a:lnTo>
                <a:lnTo>
                  <a:pt x="11131" y="71848"/>
                </a:lnTo>
                <a:lnTo>
                  <a:pt x="10119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2" name="object 3592"/>
          <p:cNvSpPr/>
          <p:nvPr/>
        </p:nvSpPr>
        <p:spPr>
          <a:xfrm>
            <a:off x="13117924" y="4498460"/>
            <a:ext cx="74930" cy="0"/>
          </a:xfrm>
          <a:custGeom>
            <a:avLst/>
            <a:gdLst/>
            <a:ahLst/>
            <a:cxnLst/>
            <a:rect l="l" t="t" r="r" b="b"/>
            <a:pathLst>
              <a:path w="74930" h="0">
                <a:moveTo>
                  <a:pt x="0" y="0"/>
                </a:moveTo>
                <a:lnTo>
                  <a:pt x="7488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3" name="object 3593"/>
          <p:cNvSpPr/>
          <p:nvPr/>
        </p:nvSpPr>
        <p:spPr>
          <a:xfrm>
            <a:off x="13192810" y="4754484"/>
            <a:ext cx="12700" cy="72390"/>
          </a:xfrm>
          <a:custGeom>
            <a:avLst/>
            <a:gdLst/>
            <a:ahLst/>
            <a:cxnLst/>
            <a:rect l="l" t="t" r="r" b="b"/>
            <a:pathLst>
              <a:path w="12700" h="72389">
                <a:moveTo>
                  <a:pt x="1011" y="71848"/>
                </a:moveTo>
                <a:lnTo>
                  <a:pt x="1011" y="56669"/>
                </a:lnTo>
                <a:lnTo>
                  <a:pt x="12143" y="45537"/>
                </a:lnTo>
                <a:lnTo>
                  <a:pt x="12143" y="26310"/>
                </a:lnTo>
                <a:lnTo>
                  <a:pt x="1011" y="15179"/>
                </a:lnTo>
                <a:lnTo>
                  <a:pt x="1011" y="0"/>
                </a:lnTo>
                <a:lnTo>
                  <a:pt x="0" y="0"/>
                </a:lnTo>
                <a:lnTo>
                  <a:pt x="0" y="16191"/>
                </a:lnTo>
                <a:lnTo>
                  <a:pt x="11131" y="27322"/>
                </a:lnTo>
                <a:lnTo>
                  <a:pt x="11131" y="45537"/>
                </a:lnTo>
                <a:lnTo>
                  <a:pt x="0" y="56669"/>
                </a:lnTo>
                <a:lnTo>
                  <a:pt x="0" y="71848"/>
                </a:lnTo>
                <a:lnTo>
                  <a:pt x="1011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4" name="object 3594"/>
          <p:cNvSpPr/>
          <p:nvPr/>
        </p:nvSpPr>
        <p:spPr>
          <a:xfrm>
            <a:off x="13106793" y="4754484"/>
            <a:ext cx="11430" cy="72390"/>
          </a:xfrm>
          <a:custGeom>
            <a:avLst/>
            <a:gdLst/>
            <a:ahLst/>
            <a:cxnLst/>
            <a:rect l="l" t="t" r="r" b="b"/>
            <a:pathLst>
              <a:path w="11430" h="72389">
                <a:moveTo>
                  <a:pt x="10119" y="71848"/>
                </a:moveTo>
                <a:lnTo>
                  <a:pt x="10119" y="56669"/>
                </a:lnTo>
                <a:lnTo>
                  <a:pt x="0" y="45537"/>
                </a:lnTo>
                <a:lnTo>
                  <a:pt x="0" y="26310"/>
                </a:lnTo>
                <a:lnTo>
                  <a:pt x="10119" y="15179"/>
                </a:lnTo>
                <a:lnTo>
                  <a:pt x="10119" y="0"/>
                </a:lnTo>
                <a:lnTo>
                  <a:pt x="11131" y="0"/>
                </a:lnTo>
                <a:lnTo>
                  <a:pt x="11131" y="16191"/>
                </a:lnTo>
                <a:lnTo>
                  <a:pt x="0" y="27322"/>
                </a:lnTo>
                <a:lnTo>
                  <a:pt x="0" y="45537"/>
                </a:lnTo>
                <a:lnTo>
                  <a:pt x="11131" y="56669"/>
                </a:lnTo>
                <a:lnTo>
                  <a:pt x="11131" y="71848"/>
                </a:lnTo>
                <a:lnTo>
                  <a:pt x="10119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5" name="object 3595"/>
          <p:cNvSpPr/>
          <p:nvPr/>
        </p:nvSpPr>
        <p:spPr>
          <a:xfrm>
            <a:off x="13192810" y="4984197"/>
            <a:ext cx="12700" cy="72390"/>
          </a:xfrm>
          <a:custGeom>
            <a:avLst/>
            <a:gdLst/>
            <a:ahLst/>
            <a:cxnLst/>
            <a:rect l="l" t="t" r="r" b="b"/>
            <a:pathLst>
              <a:path w="12700" h="72389">
                <a:moveTo>
                  <a:pt x="1011" y="71848"/>
                </a:moveTo>
                <a:lnTo>
                  <a:pt x="1011" y="56669"/>
                </a:lnTo>
                <a:lnTo>
                  <a:pt x="12143" y="45537"/>
                </a:lnTo>
                <a:lnTo>
                  <a:pt x="12143" y="26310"/>
                </a:lnTo>
                <a:lnTo>
                  <a:pt x="1011" y="15179"/>
                </a:lnTo>
                <a:lnTo>
                  <a:pt x="1011" y="0"/>
                </a:lnTo>
                <a:lnTo>
                  <a:pt x="0" y="0"/>
                </a:lnTo>
                <a:lnTo>
                  <a:pt x="0" y="16191"/>
                </a:lnTo>
                <a:lnTo>
                  <a:pt x="11131" y="27322"/>
                </a:lnTo>
                <a:lnTo>
                  <a:pt x="11131" y="45537"/>
                </a:lnTo>
                <a:lnTo>
                  <a:pt x="0" y="56669"/>
                </a:lnTo>
                <a:lnTo>
                  <a:pt x="0" y="71848"/>
                </a:lnTo>
                <a:lnTo>
                  <a:pt x="1011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6" name="object 3596"/>
          <p:cNvSpPr/>
          <p:nvPr/>
        </p:nvSpPr>
        <p:spPr>
          <a:xfrm>
            <a:off x="13106793" y="4984197"/>
            <a:ext cx="11430" cy="72390"/>
          </a:xfrm>
          <a:custGeom>
            <a:avLst/>
            <a:gdLst/>
            <a:ahLst/>
            <a:cxnLst/>
            <a:rect l="l" t="t" r="r" b="b"/>
            <a:pathLst>
              <a:path w="11430" h="72389">
                <a:moveTo>
                  <a:pt x="10119" y="71848"/>
                </a:moveTo>
                <a:lnTo>
                  <a:pt x="10119" y="56669"/>
                </a:lnTo>
                <a:lnTo>
                  <a:pt x="0" y="45537"/>
                </a:lnTo>
                <a:lnTo>
                  <a:pt x="0" y="26310"/>
                </a:lnTo>
                <a:lnTo>
                  <a:pt x="10119" y="15179"/>
                </a:lnTo>
                <a:lnTo>
                  <a:pt x="10119" y="0"/>
                </a:lnTo>
                <a:lnTo>
                  <a:pt x="11131" y="0"/>
                </a:lnTo>
                <a:lnTo>
                  <a:pt x="11131" y="16191"/>
                </a:lnTo>
                <a:lnTo>
                  <a:pt x="0" y="27322"/>
                </a:lnTo>
                <a:lnTo>
                  <a:pt x="0" y="45537"/>
                </a:lnTo>
                <a:lnTo>
                  <a:pt x="11131" y="56669"/>
                </a:lnTo>
                <a:lnTo>
                  <a:pt x="11131" y="71848"/>
                </a:lnTo>
                <a:lnTo>
                  <a:pt x="10119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7" name="object 3597"/>
          <p:cNvSpPr/>
          <p:nvPr/>
        </p:nvSpPr>
        <p:spPr>
          <a:xfrm>
            <a:off x="13155367" y="2866183"/>
            <a:ext cx="0" cy="2209165"/>
          </a:xfrm>
          <a:custGeom>
            <a:avLst/>
            <a:gdLst/>
            <a:ahLst/>
            <a:cxnLst/>
            <a:rect l="l" t="t" r="r" b="b"/>
            <a:pathLst>
              <a:path w="0" h="2209165">
                <a:moveTo>
                  <a:pt x="0" y="0"/>
                </a:moveTo>
                <a:lnTo>
                  <a:pt x="0" y="22090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8" name="object 3598"/>
          <p:cNvSpPr/>
          <p:nvPr/>
        </p:nvSpPr>
        <p:spPr>
          <a:xfrm>
            <a:off x="13147271" y="2621290"/>
            <a:ext cx="57150" cy="457834"/>
          </a:xfrm>
          <a:custGeom>
            <a:avLst/>
            <a:gdLst/>
            <a:ahLst/>
            <a:cxnLst/>
            <a:rect l="l" t="t" r="r" b="b"/>
            <a:pathLst>
              <a:path w="57150" h="457835">
                <a:moveTo>
                  <a:pt x="0" y="0"/>
                </a:moveTo>
                <a:lnTo>
                  <a:pt x="56669" y="45740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9" name="object 3599"/>
          <p:cNvSpPr/>
          <p:nvPr/>
        </p:nvSpPr>
        <p:spPr>
          <a:xfrm>
            <a:off x="13106793" y="2611171"/>
            <a:ext cx="40005" cy="458470"/>
          </a:xfrm>
          <a:custGeom>
            <a:avLst/>
            <a:gdLst/>
            <a:ahLst/>
            <a:cxnLst/>
            <a:rect l="l" t="t" r="r" b="b"/>
            <a:pathLst>
              <a:path w="40005" h="458469">
                <a:moveTo>
                  <a:pt x="39466" y="0"/>
                </a:moveTo>
                <a:lnTo>
                  <a:pt x="0" y="45841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0" name="object 3600"/>
          <p:cNvSpPr/>
          <p:nvPr/>
        </p:nvSpPr>
        <p:spPr>
          <a:xfrm>
            <a:off x="12465216" y="4797998"/>
            <a:ext cx="749935" cy="2142490"/>
          </a:xfrm>
          <a:custGeom>
            <a:avLst/>
            <a:gdLst/>
            <a:ahLst/>
            <a:cxnLst/>
            <a:rect l="l" t="t" r="r" b="b"/>
            <a:pathLst>
              <a:path w="749934" h="2142490">
                <a:moveTo>
                  <a:pt x="0" y="0"/>
                </a:moveTo>
                <a:lnTo>
                  <a:pt x="631457" y="0"/>
                </a:lnTo>
                <a:lnTo>
                  <a:pt x="631457" y="2142301"/>
                </a:lnTo>
                <a:lnTo>
                  <a:pt x="749855" y="2142301"/>
                </a:lnTo>
                <a:lnTo>
                  <a:pt x="74985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1" name="object 3601"/>
          <p:cNvSpPr/>
          <p:nvPr/>
        </p:nvSpPr>
        <p:spPr>
          <a:xfrm>
            <a:off x="12470276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5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2" name="object 3602"/>
          <p:cNvSpPr/>
          <p:nvPr/>
        </p:nvSpPr>
        <p:spPr>
          <a:xfrm>
            <a:off x="12493551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5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3" name="object 3603"/>
          <p:cNvSpPr/>
          <p:nvPr/>
        </p:nvSpPr>
        <p:spPr>
          <a:xfrm>
            <a:off x="12516826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4" name="object 3604"/>
          <p:cNvSpPr/>
          <p:nvPr/>
        </p:nvSpPr>
        <p:spPr>
          <a:xfrm>
            <a:off x="12573496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5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5" name="object 3605"/>
          <p:cNvSpPr/>
          <p:nvPr/>
        </p:nvSpPr>
        <p:spPr>
          <a:xfrm>
            <a:off x="12596770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5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6" name="object 3606"/>
          <p:cNvSpPr/>
          <p:nvPr/>
        </p:nvSpPr>
        <p:spPr>
          <a:xfrm>
            <a:off x="12620045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7" name="object 3607"/>
          <p:cNvSpPr/>
          <p:nvPr/>
        </p:nvSpPr>
        <p:spPr>
          <a:xfrm>
            <a:off x="12676714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5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8" name="object 3608"/>
          <p:cNvSpPr/>
          <p:nvPr/>
        </p:nvSpPr>
        <p:spPr>
          <a:xfrm>
            <a:off x="12699989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5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9" name="object 3609"/>
          <p:cNvSpPr/>
          <p:nvPr/>
        </p:nvSpPr>
        <p:spPr>
          <a:xfrm>
            <a:off x="12723264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0" name="object 3610"/>
          <p:cNvSpPr/>
          <p:nvPr/>
        </p:nvSpPr>
        <p:spPr>
          <a:xfrm>
            <a:off x="12779933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5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1" name="object 3611"/>
          <p:cNvSpPr/>
          <p:nvPr/>
        </p:nvSpPr>
        <p:spPr>
          <a:xfrm>
            <a:off x="12803208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5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2" name="object 3612"/>
          <p:cNvSpPr/>
          <p:nvPr/>
        </p:nvSpPr>
        <p:spPr>
          <a:xfrm>
            <a:off x="12826483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5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3" name="object 3613"/>
          <p:cNvSpPr/>
          <p:nvPr/>
        </p:nvSpPr>
        <p:spPr>
          <a:xfrm>
            <a:off x="12884164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4" name="object 3614"/>
          <p:cNvSpPr/>
          <p:nvPr/>
        </p:nvSpPr>
        <p:spPr>
          <a:xfrm>
            <a:off x="12906427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5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5" name="object 3615"/>
          <p:cNvSpPr/>
          <p:nvPr/>
        </p:nvSpPr>
        <p:spPr>
          <a:xfrm>
            <a:off x="12929703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5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6" name="object 3616"/>
          <p:cNvSpPr/>
          <p:nvPr/>
        </p:nvSpPr>
        <p:spPr>
          <a:xfrm>
            <a:off x="12987384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7" name="object 3617"/>
          <p:cNvSpPr/>
          <p:nvPr/>
        </p:nvSpPr>
        <p:spPr>
          <a:xfrm>
            <a:off x="13009646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8" name="object 3618"/>
          <p:cNvSpPr/>
          <p:nvPr/>
        </p:nvSpPr>
        <p:spPr>
          <a:xfrm>
            <a:off x="13032922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9" name="object 3619"/>
          <p:cNvSpPr/>
          <p:nvPr/>
        </p:nvSpPr>
        <p:spPr>
          <a:xfrm>
            <a:off x="13057209" y="4804069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0" name="object 3620"/>
          <p:cNvSpPr/>
          <p:nvPr/>
        </p:nvSpPr>
        <p:spPr>
          <a:xfrm>
            <a:off x="13057209" y="4827344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1" name="object 3621"/>
          <p:cNvSpPr/>
          <p:nvPr/>
        </p:nvSpPr>
        <p:spPr>
          <a:xfrm>
            <a:off x="13057209" y="4849607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2" name="object 3622"/>
          <p:cNvSpPr/>
          <p:nvPr/>
        </p:nvSpPr>
        <p:spPr>
          <a:xfrm>
            <a:off x="13057209" y="4907289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3" name="object 3623"/>
          <p:cNvSpPr/>
          <p:nvPr/>
        </p:nvSpPr>
        <p:spPr>
          <a:xfrm>
            <a:off x="13057209" y="4930564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4" name="object 3624"/>
          <p:cNvSpPr/>
          <p:nvPr/>
        </p:nvSpPr>
        <p:spPr>
          <a:xfrm>
            <a:off x="13057209" y="4952826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5" name="object 3625"/>
          <p:cNvSpPr/>
          <p:nvPr/>
        </p:nvSpPr>
        <p:spPr>
          <a:xfrm>
            <a:off x="13057209" y="5010508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6" name="object 3626"/>
          <p:cNvSpPr/>
          <p:nvPr/>
        </p:nvSpPr>
        <p:spPr>
          <a:xfrm>
            <a:off x="13057209" y="5033783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7" name="object 3627"/>
          <p:cNvSpPr/>
          <p:nvPr/>
        </p:nvSpPr>
        <p:spPr>
          <a:xfrm>
            <a:off x="13057209" y="5056046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8" name="object 3628"/>
          <p:cNvSpPr/>
          <p:nvPr/>
        </p:nvSpPr>
        <p:spPr>
          <a:xfrm>
            <a:off x="13057209" y="5113727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9" name="object 3629"/>
          <p:cNvSpPr/>
          <p:nvPr/>
        </p:nvSpPr>
        <p:spPr>
          <a:xfrm>
            <a:off x="13057209" y="5137001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0" name="object 3630"/>
          <p:cNvSpPr/>
          <p:nvPr/>
        </p:nvSpPr>
        <p:spPr>
          <a:xfrm>
            <a:off x="13057209" y="5160276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1" name="object 3631"/>
          <p:cNvSpPr/>
          <p:nvPr/>
        </p:nvSpPr>
        <p:spPr>
          <a:xfrm>
            <a:off x="13057209" y="5216946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2" name="object 3632"/>
          <p:cNvSpPr/>
          <p:nvPr/>
        </p:nvSpPr>
        <p:spPr>
          <a:xfrm>
            <a:off x="13057209" y="5240221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3" name="object 3633"/>
          <p:cNvSpPr/>
          <p:nvPr/>
        </p:nvSpPr>
        <p:spPr>
          <a:xfrm>
            <a:off x="13057209" y="5263496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4" name="object 3634"/>
          <p:cNvSpPr/>
          <p:nvPr/>
        </p:nvSpPr>
        <p:spPr>
          <a:xfrm>
            <a:off x="13057209" y="5320165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5" name="object 3635"/>
          <p:cNvSpPr/>
          <p:nvPr/>
        </p:nvSpPr>
        <p:spPr>
          <a:xfrm>
            <a:off x="13057209" y="5343440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6" name="object 3636"/>
          <p:cNvSpPr/>
          <p:nvPr/>
        </p:nvSpPr>
        <p:spPr>
          <a:xfrm>
            <a:off x="13057209" y="5366715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7" name="object 3637"/>
          <p:cNvSpPr/>
          <p:nvPr/>
        </p:nvSpPr>
        <p:spPr>
          <a:xfrm>
            <a:off x="13057209" y="5423384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8" name="object 3638"/>
          <p:cNvSpPr/>
          <p:nvPr/>
        </p:nvSpPr>
        <p:spPr>
          <a:xfrm>
            <a:off x="13057209" y="5446659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9" name="object 3639"/>
          <p:cNvSpPr/>
          <p:nvPr/>
        </p:nvSpPr>
        <p:spPr>
          <a:xfrm>
            <a:off x="13057209" y="5469933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0" name="object 3640"/>
          <p:cNvSpPr/>
          <p:nvPr/>
        </p:nvSpPr>
        <p:spPr>
          <a:xfrm>
            <a:off x="13057209" y="5526603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1" name="object 3641"/>
          <p:cNvSpPr/>
          <p:nvPr/>
        </p:nvSpPr>
        <p:spPr>
          <a:xfrm>
            <a:off x="13057209" y="5549878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2" name="object 3642"/>
          <p:cNvSpPr/>
          <p:nvPr/>
        </p:nvSpPr>
        <p:spPr>
          <a:xfrm>
            <a:off x="13057209" y="5573153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3" name="object 3643"/>
          <p:cNvSpPr/>
          <p:nvPr/>
        </p:nvSpPr>
        <p:spPr>
          <a:xfrm>
            <a:off x="13057209" y="5629822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4" name="object 3644"/>
          <p:cNvSpPr/>
          <p:nvPr/>
        </p:nvSpPr>
        <p:spPr>
          <a:xfrm>
            <a:off x="13057209" y="5653097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5" name="object 3645"/>
          <p:cNvSpPr/>
          <p:nvPr/>
        </p:nvSpPr>
        <p:spPr>
          <a:xfrm>
            <a:off x="13057209" y="5676372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6" name="object 3646"/>
          <p:cNvSpPr/>
          <p:nvPr/>
        </p:nvSpPr>
        <p:spPr>
          <a:xfrm>
            <a:off x="13057209" y="5733041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7" name="object 3647"/>
          <p:cNvSpPr/>
          <p:nvPr/>
        </p:nvSpPr>
        <p:spPr>
          <a:xfrm>
            <a:off x="13057209" y="5756316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8" name="object 3648"/>
          <p:cNvSpPr/>
          <p:nvPr/>
        </p:nvSpPr>
        <p:spPr>
          <a:xfrm>
            <a:off x="13057209" y="5779591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9" name="object 3649"/>
          <p:cNvSpPr/>
          <p:nvPr/>
        </p:nvSpPr>
        <p:spPr>
          <a:xfrm>
            <a:off x="13057209" y="5837272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0" name="object 3650"/>
          <p:cNvSpPr/>
          <p:nvPr/>
        </p:nvSpPr>
        <p:spPr>
          <a:xfrm>
            <a:off x="13057209" y="5859535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1" name="object 3651"/>
          <p:cNvSpPr/>
          <p:nvPr/>
        </p:nvSpPr>
        <p:spPr>
          <a:xfrm>
            <a:off x="13057209" y="5882810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2" name="object 3652"/>
          <p:cNvSpPr/>
          <p:nvPr/>
        </p:nvSpPr>
        <p:spPr>
          <a:xfrm>
            <a:off x="13057209" y="5940491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3" name="object 3653"/>
          <p:cNvSpPr/>
          <p:nvPr/>
        </p:nvSpPr>
        <p:spPr>
          <a:xfrm>
            <a:off x="13057209" y="5962754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4" name="object 3654"/>
          <p:cNvSpPr/>
          <p:nvPr/>
        </p:nvSpPr>
        <p:spPr>
          <a:xfrm>
            <a:off x="13057209" y="5986029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5" name="object 3655"/>
          <p:cNvSpPr/>
          <p:nvPr/>
        </p:nvSpPr>
        <p:spPr>
          <a:xfrm>
            <a:off x="13057209" y="6043710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6" name="object 3656"/>
          <p:cNvSpPr/>
          <p:nvPr/>
        </p:nvSpPr>
        <p:spPr>
          <a:xfrm>
            <a:off x="13057209" y="6065973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7" name="object 3657"/>
          <p:cNvSpPr/>
          <p:nvPr/>
        </p:nvSpPr>
        <p:spPr>
          <a:xfrm>
            <a:off x="13057209" y="6089248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8" name="object 3658"/>
          <p:cNvSpPr/>
          <p:nvPr/>
        </p:nvSpPr>
        <p:spPr>
          <a:xfrm>
            <a:off x="13057209" y="6146929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9" name="object 3659"/>
          <p:cNvSpPr/>
          <p:nvPr/>
        </p:nvSpPr>
        <p:spPr>
          <a:xfrm>
            <a:off x="13057209" y="6169192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0" name="object 3660"/>
          <p:cNvSpPr/>
          <p:nvPr/>
        </p:nvSpPr>
        <p:spPr>
          <a:xfrm>
            <a:off x="13057209" y="6192467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1" name="object 3661"/>
          <p:cNvSpPr/>
          <p:nvPr/>
        </p:nvSpPr>
        <p:spPr>
          <a:xfrm>
            <a:off x="13057209" y="6250148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2" name="object 3662"/>
          <p:cNvSpPr/>
          <p:nvPr/>
        </p:nvSpPr>
        <p:spPr>
          <a:xfrm>
            <a:off x="13057209" y="6272411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3" name="object 3663"/>
          <p:cNvSpPr/>
          <p:nvPr/>
        </p:nvSpPr>
        <p:spPr>
          <a:xfrm>
            <a:off x="13057209" y="6295686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4" name="object 3664"/>
          <p:cNvSpPr/>
          <p:nvPr/>
        </p:nvSpPr>
        <p:spPr>
          <a:xfrm>
            <a:off x="13057209" y="6353367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5" name="object 3665"/>
          <p:cNvSpPr/>
          <p:nvPr/>
        </p:nvSpPr>
        <p:spPr>
          <a:xfrm>
            <a:off x="13057209" y="6375630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6" name="object 3666"/>
          <p:cNvSpPr/>
          <p:nvPr/>
        </p:nvSpPr>
        <p:spPr>
          <a:xfrm>
            <a:off x="13057209" y="6398905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7" name="object 3667"/>
          <p:cNvSpPr/>
          <p:nvPr/>
        </p:nvSpPr>
        <p:spPr>
          <a:xfrm>
            <a:off x="13057209" y="6456586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8" name="object 3668"/>
          <p:cNvSpPr/>
          <p:nvPr/>
        </p:nvSpPr>
        <p:spPr>
          <a:xfrm>
            <a:off x="13057209" y="6479861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59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9" name="object 3669"/>
          <p:cNvSpPr/>
          <p:nvPr/>
        </p:nvSpPr>
        <p:spPr>
          <a:xfrm>
            <a:off x="13057209" y="6502124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0" name="object 3670"/>
          <p:cNvSpPr/>
          <p:nvPr/>
        </p:nvSpPr>
        <p:spPr>
          <a:xfrm>
            <a:off x="13057209" y="6559805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1" name="object 3671"/>
          <p:cNvSpPr/>
          <p:nvPr/>
        </p:nvSpPr>
        <p:spPr>
          <a:xfrm>
            <a:off x="13057209" y="6583080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59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2" name="object 3672"/>
          <p:cNvSpPr/>
          <p:nvPr/>
        </p:nvSpPr>
        <p:spPr>
          <a:xfrm>
            <a:off x="13057209" y="6605343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3" name="object 3673"/>
          <p:cNvSpPr/>
          <p:nvPr/>
        </p:nvSpPr>
        <p:spPr>
          <a:xfrm>
            <a:off x="13057209" y="6663025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4" name="object 3674"/>
          <p:cNvSpPr/>
          <p:nvPr/>
        </p:nvSpPr>
        <p:spPr>
          <a:xfrm>
            <a:off x="13057209" y="6686299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59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5" name="object 3675"/>
          <p:cNvSpPr/>
          <p:nvPr/>
        </p:nvSpPr>
        <p:spPr>
          <a:xfrm>
            <a:off x="13057209" y="6708562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6" name="object 3676"/>
          <p:cNvSpPr/>
          <p:nvPr/>
        </p:nvSpPr>
        <p:spPr>
          <a:xfrm>
            <a:off x="13057209" y="6766243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7" name="object 3677"/>
          <p:cNvSpPr/>
          <p:nvPr/>
        </p:nvSpPr>
        <p:spPr>
          <a:xfrm>
            <a:off x="13057209" y="6789518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59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8" name="object 3678"/>
          <p:cNvSpPr/>
          <p:nvPr/>
        </p:nvSpPr>
        <p:spPr>
          <a:xfrm>
            <a:off x="13057209" y="6811781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9" name="object 3679"/>
          <p:cNvSpPr/>
          <p:nvPr/>
        </p:nvSpPr>
        <p:spPr>
          <a:xfrm>
            <a:off x="13057209" y="6869462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0" name="object 3680"/>
          <p:cNvSpPr/>
          <p:nvPr/>
        </p:nvSpPr>
        <p:spPr>
          <a:xfrm>
            <a:off x="13057209" y="6892737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59">
                <a:moveTo>
                  <a:pt x="39466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1" name="object 3681"/>
          <p:cNvSpPr/>
          <p:nvPr/>
        </p:nvSpPr>
        <p:spPr>
          <a:xfrm>
            <a:off x="13057209" y="6915000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3946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2" name="object 3682"/>
          <p:cNvSpPr/>
          <p:nvPr/>
        </p:nvSpPr>
        <p:spPr>
          <a:xfrm>
            <a:off x="13102745" y="6940299"/>
            <a:ext cx="22860" cy="40005"/>
          </a:xfrm>
          <a:custGeom>
            <a:avLst/>
            <a:gdLst/>
            <a:ahLst/>
            <a:cxnLst/>
            <a:rect l="l" t="t" r="r" b="b"/>
            <a:pathLst>
              <a:path w="22859" h="40004">
                <a:moveTo>
                  <a:pt x="22262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3" name="object 3683"/>
          <p:cNvSpPr/>
          <p:nvPr/>
        </p:nvSpPr>
        <p:spPr>
          <a:xfrm>
            <a:off x="13125009" y="6940299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4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4" name="object 3684"/>
          <p:cNvSpPr/>
          <p:nvPr/>
        </p:nvSpPr>
        <p:spPr>
          <a:xfrm>
            <a:off x="13148284" y="6940299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4" h="40004">
                <a:moveTo>
                  <a:pt x="23274" y="0"/>
                </a:moveTo>
                <a:lnTo>
                  <a:pt x="0" y="394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5" name="object 3685"/>
          <p:cNvSpPr/>
          <p:nvPr/>
        </p:nvSpPr>
        <p:spPr>
          <a:xfrm>
            <a:off x="13215072" y="6911964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59">
                <a:moveTo>
                  <a:pt x="0" y="0"/>
                </a:moveTo>
                <a:lnTo>
                  <a:pt x="39466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6" name="object 3686"/>
          <p:cNvSpPr/>
          <p:nvPr/>
        </p:nvSpPr>
        <p:spPr>
          <a:xfrm>
            <a:off x="13215072" y="6888689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7" name="object 3687"/>
          <p:cNvSpPr/>
          <p:nvPr/>
        </p:nvSpPr>
        <p:spPr>
          <a:xfrm>
            <a:off x="13215072" y="6865415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8" name="object 3688"/>
          <p:cNvSpPr/>
          <p:nvPr/>
        </p:nvSpPr>
        <p:spPr>
          <a:xfrm>
            <a:off x="13215072" y="6808745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59">
                <a:moveTo>
                  <a:pt x="0" y="0"/>
                </a:moveTo>
                <a:lnTo>
                  <a:pt x="39466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9" name="object 3689"/>
          <p:cNvSpPr/>
          <p:nvPr/>
        </p:nvSpPr>
        <p:spPr>
          <a:xfrm>
            <a:off x="13215072" y="6785471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0" name="object 3690"/>
          <p:cNvSpPr/>
          <p:nvPr/>
        </p:nvSpPr>
        <p:spPr>
          <a:xfrm>
            <a:off x="13215072" y="6762195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1" name="object 3691"/>
          <p:cNvSpPr/>
          <p:nvPr/>
        </p:nvSpPr>
        <p:spPr>
          <a:xfrm>
            <a:off x="13215072" y="6705526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59">
                <a:moveTo>
                  <a:pt x="0" y="0"/>
                </a:moveTo>
                <a:lnTo>
                  <a:pt x="39466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2" name="object 3692"/>
          <p:cNvSpPr/>
          <p:nvPr/>
        </p:nvSpPr>
        <p:spPr>
          <a:xfrm>
            <a:off x="13215072" y="6682251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3" name="object 3693"/>
          <p:cNvSpPr/>
          <p:nvPr/>
        </p:nvSpPr>
        <p:spPr>
          <a:xfrm>
            <a:off x="13215072" y="6658977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4" name="object 3694"/>
          <p:cNvSpPr/>
          <p:nvPr/>
        </p:nvSpPr>
        <p:spPr>
          <a:xfrm>
            <a:off x="13215072" y="6602307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59">
                <a:moveTo>
                  <a:pt x="0" y="0"/>
                </a:moveTo>
                <a:lnTo>
                  <a:pt x="39466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5" name="object 3695"/>
          <p:cNvSpPr/>
          <p:nvPr/>
        </p:nvSpPr>
        <p:spPr>
          <a:xfrm>
            <a:off x="13215072" y="6579032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6" name="object 3696"/>
          <p:cNvSpPr/>
          <p:nvPr/>
        </p:nvSpPr>
        <p:spPr>
          <a:xfrm>
            <a:off x="13215072" y="6555757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7" name="object 3697"/>
          <p:cNvSpPr/>
          <p:nvPr/>
        </p:nvSpPr>
        <p:spPr>
          <a:xfrm>
            <a:off x="13215072" y="6498076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8" name="object 3698"/>
          <p:cNvSpPr/>
          <p:nvPr/>
        </p:nvSpPr>
        <p:spPr>
          <a:xfrm>
            <a:off x="13215072" y="6475813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0" y="0"/>
                </a:moveTo>
                <a:lnTo>
                  <a:pt x="39466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9" name="object 3699"/>
          <p:cNvSpPr/>
          <p:nvPr/>
        </p:nvSpPr>
        <p:spPr>
          <a:xfrm>
            <a:off x="13215072" y="6452538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0" name="object 3700"/>
          <p:cNvSpPr/>
          <p:nvPr/>
        </p:nvSpPr>
        <p:spPr>
          <a:xfrm>
            <a:off x="13215072" y="6394857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1" name="object 3701"/>
          <p:cNvSpPr/>
          <p:nvPr/>
        </p:nvSpPr>
        <p:spPr>
          <a:xfrm>
            <a:off x="13215072" y="6372594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0" y="0"/>
                </a:moveTo>
                <a:lnTo>
                  <a:pt x="39466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2" name="object 3702"/>
          <p:cNvSpPr/>
          <p:nvPr/>
        </p:nvSpPr>
        <p:spPr>
          <a:xfrm>
            <a:off x="13215072" y="6349319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3" name="object 3703"/>
          <p:cNvSpPr/>
          <p:nvPr/>
        </p:nvSpPr>
        <p:spPr>
          <a:xfrm>
            <a:off x="13215072" y="6291638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4" name="object 3704"/>
          <p:cNvSpPr/>
          <p:nvPr/>
        </p:nvSpPr>
        <p:spPr>
          <a:xfrm>
            <a:off x="13215072" y="6269375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0" y="0"/>
                </a:moveTo>
                <a:lnTo>
                  <a:pt x="39466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5" name="object 3705"/>
          <p:cNvSpPr/>
          <p:nvPr/>
        </p:nvSpPr>
        <p:spPr>
          <a:xfrm>
            <a:off x="13215072" y="6246100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6" name="object 3706"/>
          <p:cNvSpPr/>
          <p:nvPr/>
        </p:nvSpPr>
        <p:spPr>
          <a:xfrm>
            <a:off x="13215072" y="6188419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7" name="object 3707"/>
          <p:cNvSpPr/>
          <p:nvPr/>
        </p:nvSpPr>
        <p:spPr>
          <a:xfrm>
            <a:off x="13215072" y="6166156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0" y="0"/>
                </a:moveTo>
                <a:lnTo>
                  <a:pt x="39466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8" name="object 3708"/>
          <p:cNvSpPr/>
          <p:nvPr/>
        </p:nvSpPr>
        <p:spPr>
          <a:xfrm>
            <a:off x="13215072" y="6142881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9" name="object 3709"/>
          <p:cNvSpPr/>
          <p:nvPr/>
        </p:nvSpPr>
        <p:spPr>
          <a:xfrm>
            <a:off x="13215072" y="6085200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0" name="object 3710"/>
          <p:cNvSpPr/>
          <p:nvPr/>
        </p:nvSpPr>
        <p:spPr>
          <a:xfrm>
            <a:off x="13215072" y="6062937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0" y="0"/>
                </a:moveTo>
                <a:lnTo>
                  <a:pt x="39466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1" name="object 3711"/>
          <p:cNvSpPr/>
          <p:nvPr/>
        </p:nvSpPr>
        <p:spPr>
          <a:xfrm>
            <a:off x="13215072" y="6039662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2" name="object 3712"/>
          <p:cNvSpPr/>
          <p:nvPr/>
        </p:nvSpPr>
        <p:spPr>
          <a:xfrm>
            <a:off x="13215072" y="5981981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3" name="object 3713"/>
          <p:cNvSpPr/>
          <p:nvPr/>
        </p:nvSpPr>
        <p:spPr>
          <a:xfrm>
            <a:off x="13215072" y="5958706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4" name="object 3714"/>
          <p:cNvSpPr/>
          <p:nvPr/>
        </p:nvSpPr>
        <p:spPr>
          <a:xfrm>
            <a:off x="13215072" y="5936443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0" y="0"/>
                </a:moveTo>
                <a:lnTo>
                  <a:pt x="39466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5" name="object 3715"/>
          <p:cNvSpPr/>
          <p:nvPr/>
        </p:nvSpPr>
        <p:spPr>
          <a:xfrm>
            <a:off x="13215072" y="5878762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6" name="object 3716"/>
          <p:cNvSpPr/>
          <p:nvPr/>
        </p:nvSpPr>
        <p:spPr>
          <a:xfrm>
            <a:off x="13215072" y="5855487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7" name="object 3717"/>
          <p:cNvSpPr/>
          <p:nvPr/>
        </p:nvSpPr>
        <p:spPr>
          <a:xfrm>
            <a:off x="13215072" y="5833224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0" y="0"/>
                </a:moveTo>
                <a:lnTo>
                  <a:pt x="39466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8" name="object 3718"/>
          <p:cNvSpPr/>
          <p:nvPr/>
        </p:nvSpPr>
        <p:spPr>
          <a:xfrm>
            <a:off x="13215072" y="5775543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9" name="object 3719"/>
          <p:cNvSpPr/>
          <p:nvPr/>
        </p:nvSpPr>
        <p:spPr>
          <a:xfrm>
            <a:off x="13215072" y="5752268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0" name="object 3720"/>
          <p:cNvSpPr/>
          <p:nvPr/>
        </p:nvSpPr>
        <p:spPr>
          <a:xfrm>
            <a:off x="13215072" y="5730005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0" y="0"/>
                </a:moveTo>
                <a:lnTo>
                  <a:pt x="39466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1" name="object 3721"/>
          <p:cNvSpPr/>
          <p:nvPr/>
        </p:nvSpPr>
        <p:spPr>
          <a:xfrm>
            <a:off x="13215072" y="5672324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2" name="object 3722"/>
          <p:cNvSpPr/>
          <p:nvPr/>
        </p:nvSpPr>
        <p:spPr>
          <a:xfrm>
            <a:off x="13215072" y="5649049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3" name="object 3723"/>
          <p:cNvSpPr/>
          <p:nvPr/>
        </p:nvSpPr>
        <p:spPr>
          <a:xfrm>
            <a:off x="13215072" y="5626786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0" y="0"/>
                </a:moveTo>
                <a:lnTo>
                  <a:pt x="39466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4" name="object 3724"/>
          <p:cNvSpPr/>
          <p:nvPr/>
        </p:nvSpPr>
        <p:spPr>
          <a:xfrm>
            <a:off x="13215072" y="5569105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5" name="object 3725"/>
          <p:cNvSpPr/>
          <p:nvPr/>
        </p:nvSpPr>
        <p:spPr>
          <a:xfrm>
            <a:off x="13215072" y="5545830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6" name="object 3726"/>
          <p:cNvSpPr/>
          <p:nvPr/>
        </p:nvSpPr>
        <p:spPr>
          <a:xfrm>
            <a:off x="13215072" y="5523567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0" y="0"/>
                </a:moveTo>
                <a:lnTo>
                  <a:pt x="39466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7" name="object 3727"/>
          <p:cNvSpPr/>
          <p:nvPr/>
        </p:nvSpPr>
        <p:spPr>
          <a:xfrm>
            <a:off x="13215072" y="5465886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8" name="object 3728"/>
          <p:cNvSpPr/>
          <p:nvPr/>
        </p:nvSpPr>
        <p:spPr>
          <a:xfrm>
            <a:off x="13215072" y="5442611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9" name="object 3729"/>
          <p:cNvSpPr/>
          <p:nvPr/>
        </p:nvSpPr>
        <p:spPr>
          <a:xfrm>
            <a:off x="13215072" y="5420348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0" y="0"/>
                </a:moveTo>
                <a:lnTo>
                  <a:pt x="39466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0" name="object 3730"/>
          <p:cNvSpPr/>
          <p:nvPr/>
        </p:nvSpPr>
        <p:spPr>
          <a:xfrm>
            <a:off x="13215072" y="5362667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1" name="object 3731"/>
          <p:cNvSpPr/>
          <p:nvPr/>
        </p:nvSpPr>
        <p:spPr>
          <a:xfrm>
            <a:off x="13215072" y="5339392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2" name="object 3732"/>
          <p:cNvSpPr/>
          <p:nvPr/>
        </p:nvSpPr>
        <p:spPr>
          <a:xfrm>
            <a:off x="13215072" y="5316117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3" name="object 3733"/>
          <p:cNvSpPr/>
          <p:nvPr/>
        </p:nvSpPr>
        <p:spPr>
          <a:xfrm>
            <a:off x="13215072" y="5259448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0" y="0"/>
                </a:moveTo>
                <a:lnTo>
                  <a:pt x="39466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4" name="object 3734"/>
          <p:cNvSpPr/>
          <p:nvPr/>
        </p:nvSpPr>
        <p:spPr>
          <a:xfrm>
            <a:off x="13215072" y="5236173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5" name="object 3735"/>
          <p:cNvSpPr/>
          <p:nvPr/>
        </p:nvSpPr>
        <p:spPr>
          <a:xfrm>
            <a:off x="13215072" y="5212898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6" name="object 3736"/>
          <p:cNvSpPr/>
          <p:nvPr/>
        </p:nvSpPr>
        <p:spPr>
          <a:xfrm>
            <a:off x="13215072" y="5156229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0" y="0"/>
                </a:moveTo>
                <a:lnTo>
                  <a:pt x="39466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7" name="object 3737"/>
          <p:cNvSpPr/>
          <p:nvPr/>
        </p:nvSpPr>
        <p:spPr>
          <a:xfrm>
            <a:off x="13215072" y="5132954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8" name="object 3738"/>
          <p:cNvSpPr/>
          <p:nvPr/>
        </p:nvSpPr>
        <p:spPr>
          <a:xfrm>
            <a:off x="13215072" y="5109679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9" name="object 3739"/>
          <p:cNvSpPr/>
          <p:nvPr/>
        </p:nvSpPr>
        <p:spPr>
          <a:xfrm>
            <a:off x="13215072" y="5053010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0" y="0"/>
                </a:moveTo>
                <a:lnTo>
                  <a:pt x="39466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0" name="object 3740"/>
          <p:cNvSpPr/>
          <p:nvPr/>
        </p:nvSpPr>
        <p:spPr>
          <a:xfrm>
            <a:off x="13215072" y="5029735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1" name="object 3741"/>
          <p:cNvSpPr/>
          <p:nvPr/>
        </p:nvSpPr>
        <p:spPr>
          <a:xfrm>
            <a:off x="13215072" y="5006460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2" name="object 3742"/>
          <p:cNvSpPr/>
          <p:nvPr/>
        </p:nvSpPr>
        <p:spPr>
          <a:xfrm>
            <a:off x="13215072" y="4949790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0" y="0"/>
                </a:moveTo>
                <a:lnTo>
                  <a:pt x="39466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3" name="object 3743"/>
          <p:cNvSpPr/>
          <p:nvPr/>
        </p:nvSpPr>
        <p:spPr>
          <a:xfrm>
            <a:off x="13215072" y="4926516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4" name="object 3744"/>
          <p:cNvSpPr/>
          <p:nvPr/>
        </p:nvSpPr>
        <p:spPr>
          <a:xfrm>
            <a:off x="13215072" y="4903241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5" name="object 3745"/>
          <p:cNvSpPr/>
          <p:nvPr/>
        </p:nvSpPr>
        <p:spPr>
          <a:xfrm>
            <a:off x="13215072" y="4846572"/>
            <a:ext cx="40005" cy="22860"/>
          </a:xfrm>
          <a:custGeom>
            <a:avLst/>
            <a:gdLst/>
            <a:ahLst/>
            <a:cxnLst/>
            <a:rect l="l" t="t" r="r" b="b"/>
            <a:pathLst>
              <a:path w="40005" h="22860">
                <a:moveTo>
                  <a:pt x="0" y="0"/>
                </a:moveTo>
                <a:lnTo>
                  <a:pt x="39466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6" name="object 3746"/>
          <p:cNvSpPr/>
          <p:nvPr/>
        </p:nvSpPr>
        <p:spPr>
          <a:xfrm>
            <a:off x="13215072" y="4823297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7" name="object 3747"/>
          <p:cNvSpPr/>
          <p:nvPr/>
        </p:nvSpPr>
        <p:spPr>
          <a:xfrm>
            <a:off x="13215072" y="4800022"/>
            <a:ext cx="40005" cy="23495"/>
          </a:xfrm>
          <a:custGeom>
            <a:avLst/>
            <a:gdLst/>
            <a:ahLst/>
            <a:cxnLst/>
            <a:rect l="l" t="t" r="r" b="b"/>
            <a:pathLst>
              <a:path w="40005" h="23495">
                <a:moveTo>
                  <a:pt x="0" y="0"/>
                </a:moveTo>
                <a:lnTo>
                  <a:pt x="39466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8" name="object 3748"/>
          <p:cNvSpPr/>
          <p:nvPr/>
        </p:nvSpPr>
        <p:spPr>
          <a:xfrm>
            <a:off x="13221144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9" name="object 3749"/>
          <p:cNvSpPr/>
          <p:nvPr/>
        </p:nvSpPr>
        <p:spPr>
          <a:xfrm>
            <a:off x="13243407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0" name="object 3750"/>
          <p:cNvSpPr/>
          <p:nvPr/>
        </p:nvSpPr>
        <p:spPr>
          <a:xfrm>
            <a:off x="13266681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1" name="object 3751"/>
          <p:cNvSpPr/>
          <p:nvPr/>
        </p:nvSpPr>
        <p:spPr>
          <a:xfrm>
            <a:off x="13324363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2" name="object 3752"/>
          <p:cNvSpPr/>
          <p:nvPr/>
        </p:nvSpPr>
        <p:spPr>
          <a:xfrm>
            <a:off x="13347637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3" name="object 3753"/>
          <p:cNvSpPr/>
          <p:nvPr/>
        </p:nvSpPr>
        <p:spPr>
          <a:xfrm>
            <a:off x="13369901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4" name="object 3754"/>
          <p:cNvSpPr/>
          <p:nvPr/>
        </p:nvSpPr>
        <p:spPr>
          <a:xfrm>
            <a:off x="13427583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5" name="object 3755"/>
          <p:cNvSpPr/>
          <p:nvPr/>
        </p:nvSpPr>
        <p:spPr>
          <a:xfrm>
            <a:off x="13450858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6" name="object 3756"/>
          <p:cNvSpPr/>
          <p:nvPr/>
        </p:nvSpPr>
        <p:spPr>
          <a:xfrm>
            <a:off x="13473120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7" name="object 3757"/>
          <p:cNvSpPr/>
          <p:nvPr/>
        </p:nvSpPr>
        <p:spPr>
          <a:xfrm>
            <a:off x="13530802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8" name="object 3758"/>
          <p:cNvSpPr/>
          <p:nvPr/>
        </p:nvSpPr>
        <p:spPr>
          <a:xfrm>
            <a:off x="13554076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9" name="object 3759"/>
          <p:cNvSpPr/>
          <p:nvPr/>
        </p:nvSpPr>
        <p:spPr>
          <a:xfrm>
            <a:off x="13576340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0" name="object 3760"/>
          <p:cNvSpPr/>
          <p:nvPr/>
        </p:nvSpPr>
        <p:spPr>
          <a:xfrm>
            <a:off x="13634020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1" name="object 3761"/>
          <p:cNvSpPr/>
          <p:nvPr/>
        </p:nvSpPr>
        <p:spPr>
          <a:xfrm>
            <a:off x="13657295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2" name="object 3762"/>
          <p:cNvSpPr/>
          <p:nvPr/>
        </p:nvSpPr>
        <p:spPr>
          <a:xfrm>
            <a:off x="13679558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3" name="object 3763"/>
          <p:cNvSpPr/>
          <p:nvPr/>
        </p:nvSpPr>
        <p:spPr>
          <a:xfrm>
            <a:off x="13737240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4" name="object 3764"/>
          <p:cNvSpPr/>
          <p:nvPr/>
        </p:nvSpPr>
        <p:spPr>
          <a:xfrm>
            <a:off x="13760515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5" name="object 3765"/>
          <p:cNvSpPr/>
          <p:nvPr/>
        </p:nvSpPr>
        <p:spPr>
          <a:xfrm>
            <a:off x="13783789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6" name="object 3766"/>
          <p:cNvSpPr/>
          <p:nvPr/>
        </p:nvSpPr>
        <p:spPr>
          <a:xfrm>
            <a:off x="13840459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7" name="object 3767"/>
          <p:cNvSpPr/>
          <p:nvPr/>
        </p:nvSpPr>
        <p:spPr>
          <a:xfrm>
            <a:off x="13863733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8" name="object 3768"/>
          <p:cNvSpPr/>
          <p:nvPr/>
        </p:nvSpPr>
        <p:spPr>
          <a:xfrm>
            <a:off x="13887008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9" name="object 3769"/>
          <p:cNvSpPr/>
          <p:nvPr/>
        </p:nvSpPr>
        <p:spPr>
          <a:xfrm>
            <a:off x="13943677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0" name="object 3770"/>
          <p:cNvSpPr/>
          <p:nvPr/>
        </p:nvSpPr>
        <p:spPr>
          <a:xfrm>
            <a:off x="13966952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1" name="object 3771"/>
          <p:cNvSpPr/>
          <p:nvPr/>
        </p:nvSpPr>
        <p:spPr>
          <a:xfrm>
            <a:off x="13990228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2" name="object 3772"/>
          <p:cNvSpPr/>
          <p:nvPr/>
        </p:nvSpPr>
        <p:spPr>
          <a:xfrm>
            <a:off x="14046897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3" name="object 3773"/>
          <p:cNvSpPr/>
          <p:nvPr/>
        </p:nvSpPr>
        <p:spPr>
          <a:xfrm>
            <a:off x="14070172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4" name="object 3774"/>
          <p:cNvSpPr/>
          <p:nvPr/>
        </p:nvSpPr>
        <p:spPr>
          <a:xfrm>
            <a:off x="14093446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5" name="object 3775"/>
          <p:cNvSpPr/>
          <p:nvPr/>
        </p:nvSpPr>
        <p:spPr>
          <a:xfrm>
            <a:off x="14150116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6" name="object 3776"/>
          <p:cNvSpPr/>
          <p:nvPr/>
        </p:nvSpPr>
        <p:spPr>
          <a:xfrm>
            <a:off x="14173390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7" name="object 3777"/>
          <p:cNvSpPr/>
          <p:nvPr/>
        </p:nvSpPr>
        <p:spPr>
          <a:xfrm>
            <a:off x="14196665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8" name="object 3778"/>
          <p:cNvSpPr/>
          <p:nvPr/>
        </p:nvSpPr>
        <p:spPr>
          <a:xfrm>
            <a:off x="14254346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9" name="object 3779"/>
          <p:cNvSpPr/>
          <p:nvPr/>
        </p:nvSpPr>
        <p:spPr>
          <a:xfrm>
            <a:off x="14276609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0" name="object 3780"/>
          <p:cNvSpPr/>
          <p:nvPr/>
        </p:nvSpPr>
        <p:spPr>
          <a:xfrm>
            <a:off x="14299885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1" name="object 3781"/>
          <p:cNvSpPr/>
          <p:nvPr/>
        </p:nvSpPr>
        <p:spPr>
          <a:xfrm>
            <a:off x="14357565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2" name="object 3782"/>
          <p:cNvSpPr/>
          <p:nvPr/>
        </p:nvSpPr>
        <p:spPr>
          <a:xfrm>
            <a:off x="14379829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3" name="object 3783"/>
          <p:cNvSpPr/>
          <p:nvPr/>
        </p:nvSpPr>
        <p:spPr>
          <a:xfrm>
            <a:off x="14403103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4" name="object 3784"/>
          <p:cNvSpPr/>
          <p:nvPr/>
        </p:nvSpPr>
        <p:spPr>
          <a:xfrm>
            <a:off x="14460785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5" name="object 3785"/>
          <p:cNvSpPr/>
          <p:nvPr/>
        </p:nvSpPr>
        <p:spPr>
          <a:xfrm>
            <a:off x="14483047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6" name="object 3786"/>
          <p:cNvSpPr/>
          <p:nvPr/>
        </p:nvSpPr>
        <p:spPr>
          <a:xfrm>
            <a:off x="14506322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7" name="object 3787"/>
          <p:cNvSpPr/>
          <p:nvPr/>
        </p:nvSpPr>
        <p:spPr>
          <a:xfrm>
            <a:off x="14564004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8" name="object 3788"/>
          <p:cNvSpPr/>
          <p:nvPr/>
        </p:nvSpPr>
        <p:spPr>
          <a:xfrm>
            <a:off x="14586267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9" name="object 3789"/>
          <p:cNvSpPr/>
          <p:nvPr/>
        </p:nvSpPr>
        <p:spPr>
          <a:xfrm>
            <a:off x="14609542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0" name="object 3790"/>
          <p:cNvSpPr/>
          <p:nvPr/>
        </p:nvSpPr>
        <p:spPr>
          <a:xfrm>
            <a:off x="14667222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1" name="object 3791"/>
          <p:cNvSpPr/>
          <p:nvPr/>
        </p:nvSpPr>
        <p:spPr>
          <a:xfrm>
            <a:off x="14690498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2" name="object 3792"/>
          <p:cNvSpPr/>
          <p:nvPr/>
        </p:nvSpPr>
        <p:spPr>
          <a:xfrm>
            <a:off x="14712760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3" name="object 3793"/>
          <p:cNvSpPr/>
          <p:nvPr/>
        </p:nvSpPr>
        <p:spPr>
          <a:xfrm>
            <a:off x="14770442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4" name="object 3794"/>
          <p:cNvSpPr/>
          <p:nvPr/>
        </p:nvSpPr>
        <p:spPr>
          <a:xfrm>
            <a:off x="14793717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5" name="object 3795"/>
          <p:cNvSpPr/>
          <p:nvPr/>
        </p:nvSpPr>
        <p:spPr>
          <a:xfrm>
            <a:off x="14815979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6" name="object 3796"/>
          <p:cNvSpPr/>
          <p:nvPr/>
        </p:nvSpPr>
        <p:spPr>
          <a:xfrm>
            <a:off x="14873661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7" name="object 3797"/>
          <p:cNvSpPr/>
          <p:nvPr/>
        </p:nvSpPr>
        <p:spPr>
          <a:xfrm>
            <a:off x="14896935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8" name="object 3798"/>
          <p:cNvSpPr/>
          <p:nvPr/>
        </p:nvSpPr>
        <p:spPr>
          <a:xfrm>
            <a:off x="14919199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9" name="object 3799"/>
          <p:cNvSpPr/>
          <p:nvPr/>
        </p:nvSpPr>
        <p:spPr>
          <a:xfrm>
            <a:off x="14976879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0" name="object 3800"/>
          <p:cNvSpPr/>
          <p:nvPr/>
        </p:nvSpPr>
        <p:spPr>
          <a:xfrm>
            <a:off x="15000155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1" name="object 3801"/>
          <p:cNvSpPr/>
          <p:nvPr/>
        </p:nvSpPr>
        <p:spPr>
          <a:xfrm>
            <a:off x="15022417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2" name="object 3802"/>
          <p:cNvSpPr/>
          <p:nvPr/>
        </p:nvSpPr>
        <p:spPr>
          <a:xfrm>
            <a:off x="15080099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3" name="object 3803"/>
          <p:cNvSpPr/>
          <p:nvPr/>
        </p:nvSpPr>
        <p:spPr>
          <a:xfrm>
            <a:off x="15103374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4" name="object 3804"/>
          <p:cNvSpPr/>
          <p:nvPr/>
        </p:nvSpPr>
        <p:spPr>
          <a:xfrm>
            <a:off x="15126648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5" name="object 3805"/>
          <p:cNvSpPr/>
          <p:nvPr/>
        </p:nvSpPr>
        <p:spPr>
          <a:xfrm>
            <a:off x="15183318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6" name="object 3806"/>
          <p:cNvSpPr/>
          <p:nvPr/>
        </p:nvSpPr>
        <p:spPr>
          <a:xfrm>
            <a:off x="15206592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7" name="object 3807"/>
          <p:cNvSpPr/>
          <p:nvPr/>
        </p:nvSpPr>
        <p:spPr>
          <a:xfrm>
            <a:off x="15229868" y="4797998"/>
            <a:ext cx="22860" cy="40640"/>
          </a:xfrm>
          <a:custGeom>
            <a:avLst/>
            <a:gdLst/>
            <a:ahLst/>
            <a:cxnLst/>
            <a:rect l="l" t="t" r="r" b="b"/>
            <a:pathLst>
              <a:path w="22859" h="40639">
                <a:moveTo>
                  <a:pt x="22262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8" name="object 3808"/>
          <p:cNvSpPr/>
          <p:nvPr/>
        </p:nvSpPr>
        <p:spPr>
          <a:xfrm>
            <a:off x="15286536" y="4797998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39">
                <a:moveTo>
                  <a:pt x="23274" y="0"/>
                </a:moveTo>
                <a:lnTo>
                  <a:pt x="0" y="404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9" name="object 3809"/>
          <p:cNvSpPr/>
          <p:nvPr/>
        </p:nvSpPr>
        <p:spPr>
          <a:xfrm>
            <a:off x="12465216" y="4797998"/>
            <a:ext cx="2851785" cy="2142490"/>
          </a:xfrm>
          <a:custGeom>
            <a:avLst/>
            <a:gdLst/>
            <a:ahLst/>
            <a:cxnLst/>
            <a:rect l="l" t="t" r="r" b="b"/>
            <a:pathLst>
              <a:path w="2851784" h="2142490">
                <a:moveTo>
                  <a:pt x="0" y="0"/>
                </a:moveTo>
                <a:lnTo>
                  <a:pt x="631457" y="0"/>
                </a:lnTo>
                <a:lnTo>
                  <a:pt x="631457" y="2142301"/>
                </a:lnTo>
                <a:lnTo>
                  <a:pt x="749855" y="2142301"/>
                </a:lnTo>
                <a:lnTo>
                  <a:pt x="749855" y="0"/>
                </a:lnTo>
                <a:lnTo>
                  <a:pt x="28516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0" name="object 3810"/>
          <p:cNvSpPr/>
          <p:nvPr/>
        </p:nvSpPr>
        <p:spPr>
          <a:xfrm>
            <a:off x="13780754" y="4834428"/>
            <a:ext cx="0" cy="177165"/>
          </a:xfrm>
          <a:custGeom>
            <a:avLst/>
            <a:gdLst/>
            <a:ahLst/>
            <a:cxnLst/>
            <a:rect l="l" t="t" r="r" b="b"/>
            <a:pathLst>
              <a:path w="0" h="177164">
                <a:moveTo>
                  <a:pt x="0" y="0"/>
                </a:moveTo>
                <a:lnTo>
                  <a:pt x="0" y="1770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1" name="object 3811"/>
          <p:cNvSpPr/>
          <p:nvPr/>
        </p:nvSpPr>
        <p:spPr>
          <a:xfrm>
            <a:off x="13131080" y="495788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2" name="object 3812"/>
          <p:cNvSpPr/>
          <p:nvPr/>
        </p:nvSpPr>
        <p:spPr>
          <a:xfrm>
            <a:off x="13756467" y="495788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3" name="object 3813"/>
          <p:cNvSpPr/>
          <p:nvPr/>
        </p:nvSpPr>
        <p:spPr>
          <a:xfrm>
            <a:off x="14287741" y="4844548"/>
            <a:ext cx="0" cy="167005"/>
          </a:xfrm>
          <a:custGeom>
            <a:avLst/>
            <a:gdLst/>
            <a:ahLst/>
            <a:cxnLst/>
            <a:rect l="l" t="t" r="r" b="b"/>
            <a:pathLst>
              <a:path w="0" h="167004">
                <a:moveTo>
                  <a:pt x="0" y="0"/>
                </a:moveTo>
                <a:lnTo>
                  <a:pt x="0" y="1669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4" name="object 3814"/>
          <p:cNvSpPr/>
          <p:nvPr/>
        </p:nvSpPr>
        <p:spPr>
          <a:xfrm>
            <a:off x="14794729" y="4844548"/>
            <a:ext cx="0" cy="167005"/>
          </a:xfrm>
          <a:custGeom>
            <a:avLst/>
            <a:gdLst/>
            <a:ahLst/>
            <a:cxnLst/>
            <a:rect l="l" t="t" r="r" b="b"/>
            <a:pathLst>
              <a:path w="0" h="167004">
                <a:moveTo>
                  <a:pt x="0" y="0"/>
                </a:moveTo>
                <a:lnTo>
                  <a:pt x="0" y="1669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5" name="object 3815"/>
          <p:cNvSpPr/>
          <p:nvPr/>
        </p:nvSpPr>
        <p:spPr>
          <a:xfrm>
            <a:off x="13113877" y="4981161"/>
            <a:ext cx="1710689" cy="0"/>
          </a:xfrm>
          <a:custGeom>
            <a:avLst/>
            <a:gdLst/>
            <a:ahLst/>
            <a:cxnLst/>
            <a:rect l="l" t="t" r="r" b="b"/>
            <a:pathLst>
              <a:path w="1710690" h="0">
                <a:moveTo>
                  <a:pt x="0" y="0"/>
                </a:moveTo>
                <a:lnTo>
                  <a:pt x="17101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6" name="object 3816"/>
          <p:cNvSpPr/>
          <p:nvPr/>
        </p:nvSpPr>
        <p:spPr>
          <a:xfrm>
            <a:off x="14263454" y="495788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7" name="object 3817"/>
          <p:cNvSpPr/>
          <p:nvPr/>
        </p:nvSpPr>
        <p:spPr>
          <a:xfrm>
            <a:off x="14770442" y="495788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8" name="object 3818"/>
          <p:cNvSpPr/>
          <p:nvPr/>
        </p:nvSpPr>
        <p:spPr>
          <a:xfrm>
            <a:off x="13756467" y="495788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9" name="object 3819"/>
          <p:cNvSpPr/>
          <p:nvPr/>
        </p:nvSpPr>
        <p:spPr>
          <a:xfrm>
            <a:off x="14263454" y="495788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0" name="object 3820"/>
          <p:cNvSpPr/>
          <p:nvPr/>
        </p:nvSpPr>
        <p:spPr>
          <a:xfrm>
            <a:off x="12920595" y="1046694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 h="0">
                <a:moveTo>
                  <a:pt x="3248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1" name="object 3821"/>
          <p:cNvSpPr/>
          <p:nvPr/>
        </p:nvSpPr>
        <p:spPr>
          <a:xfrm>
            <a:off x="12920595" y="4797998"/>
            <a:ext cx="140970" cy="0"/>
          </a:xfrm>
          <a:custGeom>
            <a:avLst/>
            <a:gdLst/>
            <a:ahLst/>
            <a:cxnLst/>
            <a:rect l="l" t="t" r="r" b="b"/>
            <a:pathLst>
              <a:path w="140969" h="0">
                <a:moveTo>
                  <a:pt x="1406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2" name="object 3822"/>
          <p:cNvSpPr/>
          <p:nvPr/>
        </p:nvSpPr>
        <p:spPr>
          <a:xfrm>
            <a:off x="12950953" y="1017348"/>
            <a:ext cx="0" cy="3811270"/>
          </a:xfrm>
          <a:custGeom>
            <a:avLst/>
            <a:gdLst/>
            <a:ahLst/>
            <a:cxnLst/>
            <a:rect l="l" t="t" r="r" b="b"/>
            <a:pathLst>
              <a:path w="0" h="3811270">
                <a:moveTo>
                  <a:pt x="0" y="0"/>
                </a:moveTo>
                <a:lnTo>
                  <a:pt x="0" y="38110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3" name="object 3823"/>
          <p:cNvSpPr/>
          <p:nvPr/>
        </p:nvSpPr>
        <p:spPr>
          <a:xfrm>
            <a:off x="12926666" y="102341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4" name="object 3824"/>
          <p:cNvSpPr/>
          <p:nvPr/>
        </p:nvSpPr>
        <p:spPr>
          <a:xfrm>
            <a:off x="12926666" y="477472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5" name="object 3825"/>
          <p:cNvSpPr/>
          <p:nvPr/>
        </p:nvSpPr>
        <p:spPr>
          <a:xfrm>
            <a:off x="0" y="3372"/>
            <a:ext cx="20102830" cy="14197965"/>
          </a:xfrm>
          <a:custGeom>
            <a:avLst/>
            <a:gdLst/>
            <a:ahLst/>
            <a:cxnLst/>
            <a:rect l="l" t="t" r="r" b="b"/>
            <a:pathLst>
              <a:path w="20102830" h="14197965">
                <a:moveTo>
                  <a:pt x="0" y="14197677"/>
                </a:moveTo>
                <a:lnTo>
                  <a:pt x="20102413" y="14197677"/>
                </a:lnTo>
                <a:lnTo>
                  <a:pt x="20102413" y="0"/>
                </a:lnTo>
                <a:lnTo>
                  <a:pt x="0" y="0"/>
                </a:lnTo>
                <a:lnTo>
                  <a:pt x="0" y="1419767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6" name="object 3826"/>
          <p:cNvSpPr/>
          <p:nvPr/>
        </p:nvSpPr>
        <p:spPr>
          <a:xfrm>
            <a:off x="477641" y="122783"/>
            <a:ext cx="19505930" cy="13959205"/>
          </a:xfrm>
          <a:custGeom>
            <a:avLst/>
            <a:gdLst/>
            <a:ahLst/>
            <a:cxnLst/>
            <a:rect l="l" t="t" r="r" b="b"/>
            <a:pathLst>
              <a:path w="19505930" h="13959205">
                <a:moveTo>
                  <a:pt x="0" y="13958857"/>
                </a:moveTo>
                <a:lnTo>
                  <a:pt x="19505362" y="13958857"/>
                </a:lnTo>
                <a:lnTo>
                  <a:pt x="19505362" y="0"/>
                </a:lnTo>
                <a:lnTo>
                  <a:pt x="0" y="0"/>
                </a:lnTo>
                <a:lnTo>
                  <a:pt x="0" y="13958857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7" name="object 3827"/>
          <p:cNvSpPr/>
          <p:nvPr/>
        </p:nvSpPr>
        <p:spPr>
          <a:xfrm>
            <a:off x="0" y="12050653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8" name="object 3828"/>
          <p:cNvSpPr/>
          <p:nvPr/>
        </p:nvSpPr>
        <p:spPr>
          <a:xfrm>
            <a:off x="238820" y="12647705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9" name="object 3829"/>
          <p:cNvSpPr/>
          <p:nvPr/>
        </p:nvSpPr>
        <p:spPr>
          <a:xfrm>
            <a:off x="238820" y="1348458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0" name="object 3830"/>
          <p:cNvSpPr/>
          <p:nvPr/>
        </p:nvSpPr>
        <p:spPr>
          <a:xfrm>
            <a:off x="238820" y="12050653"/>
            <a:ext cx="239395" cy="2031364"/>
          </a:xfrm>
          <a:custGeom>
            <a:avLst/>
            <a:gdLst/>
            <a:ahLst/>
            <a:cxnLst/>
            <a:rect l="l" t="t" r="r" b="b"/>
            <a:pathLst>
              <a:path w="239395" h="2031365">
                <a:moveTo>
                  <a:pt x="0" y="0"/>
                </a:moveTo>
                <a:lnTo>
                  <a:pt x="0" y="2030986"/>
                </a:lnTo>
                <a:lnTo>
                  <a:pt x="238820" y="2030986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1" name="object 3831"/>
          <p:cNvSpPr/>
          <p:nvPr/>
        </p:nvSpPr>
        <p:spPr>
          <a:xfrm>
            <a:off x="358230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2" name="object 3832"/>
          <p:cNvSpPr/>
          <p:nvPr/>
        </p:nvSpPr>
        <p:spPr>
          <a:xfrm>
            <a:off x="477641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3" name="object 3833"/>
          <p:cNvSpPr/>
          <p:nvPr/>
        </p:nvSpPr>
        <p:spPr>
          <a:xfrm>
            <a:off x="0" y="10496296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4" name="object 3834"/>
          <p:cNvSpPr/>
          <p:nvPr/>
        </p:nvSpPr>
        <p:spPr>
          <a:xfrm>
            <a:off x="119410" y="10735116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5" name="object 3835"/>
          <p:cNvSpPr/>
          <p:nvPr/>
        </p:nvSpPr>
        <p:spPr>
          <a:xfrm>
            <a:off x="119410" y="1109436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6" name="object 3836"/>
          <p:cNvSpPr/>
          <p:nvPr/>
        </p:nvSpPr>
        <p:spPr>
          <a:xfrm>
            <a:off x="119410" y="1157200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7" name="object 3837"/>
          <p:cNvSpPr/>
          <p:nvPr/>
        </p:nvSpPr>
        <p:spPr>
          <a:xfrm>
            <a:off x="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8" name="object 3838"/>
          <p:cNvSpPr/>
          <p:nvPr/>
        </p:nvSpPr>
        <p:spPr>
          <a:xfrm>
            <a:off x="11941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9" name="object 3839"/>
          <p:cNvSpPr/>
          <p:nvPr/>
        </p:nvSpPr>
        <p:spPr>
          <a:xfrm>
            <a:off x="23882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0" name="object 3840"/>
          <p:cNvSpPr/>
          <p:nvPr/>
        </p:nvSpPr>
        <p:spPr>
          <a:xfrm>
            <a:off x="17157634" y="13019090"/>
            <a:ext cx="2789949" cy="33293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41" name="object 3841"/>
          <p:cNvSpPr/>
          <p:nvPr/>
        </p:nvSpPr>
        <p:spPr>
          <a:xfrm>
            <a:off x="16051572" y="13275115"/>
            <a:ext cx="451330" cy="41894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42" name="object 3842"/>
          <p:cNvSpPr/>
          <p:nvPr/>
        </p:nvSpPr>
        <p:spPr>
          <a:xfrm>
            <a:off x="16051572" y="13992587"/>
            <a:ext cx="405792" cy="5970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43" name="object 3843"/>
          <p:cNvSpPr/>
          <p:nvPr/>
        </p:nvSpPr>
        <p:spPr>
          <a:xfrm>
            <a:off x="15560775" y="12767115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4" name="object 3844"/>
          <p:cNvSpPr/>
          <p:nvPr/>
        </p:nvSpPr>
        <p:spPr>
          <a:xfrm>
            <a:off x="15560775" y="1288652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5" name="object 3845"/>
          <p:cNvSpPr/>
          <p:nvPr/>
        </p:nvSpPr>
        <p:spPr>
          <a:xfrm>
            <a:off x="15560775" y="13005936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6" name="object 3846"/>
          <p:cNvSpPr/>
          <p:nvPr/>
        </p:nvSpPr>
        <p:spPr>
          <a:xfrm>
            <a:off x="15560775" y="1312635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7" name="object 3847"/>
          <p:cNvSpPr/>
          <p:nvPr/>
        </p:nvSpPr>
        <p:spPr>
          <a:xfrm>
            <a:off x="15560775" y="1324576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8" name="object 3848"/>
          <p:cNvSpPr/>
          <p:nvPr/>
        </p:nvSpPr>
        <p:spPr>
          <a:xfrm>
            <a:off x="15560775" y="1336517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9" name="object 3849"/>
          <p:cNvSpPr/>
          <p:nvPr/>
        </p:nvSpPr>
        <p:spPr>
          <a:xfrm>
            <a:off x="15560775" y="1348458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0" name="object 3850"/>
          <p:cNvSpPr/>
          <p:nvPr/>
        </p:nvSpPr>
        <p:spPr>
          <a:xfrm>
            <a:off x="18787888" y="13484589"/>
            <a:ext cx="1195705" cy="0"/>
          </a:xfrm>
          <a:custGeom>
            <a:avLst/>
            <a:gdLst/>
            <a:ahLst/>
            <a:cxnLst/>
            <a:rect l="l" t="t" r="r" b="b"/>
            <a:pathLst>
              <a:path w="1195705" h="0">
                <a:moveTo>
                  <a:pt x="0" y="0"/>
                </a:moveTo>
                <a:lnTo>
                  <a:pt x="1195114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1" name="object 3851"/>
          <p:cNvSpPr/>
          <p:nvPr/>
        </p:nvSpPr>
        <p:spPr>
          <a:xfrm>
            <a:off x="15560775" y="1360399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2" name="object 3852"/>
          <p:cNvSpPr/>
          <p:nvPr/>
        </p:nvSpPr>
        <p:spPr>
          <a:xfrm>
            <a:off x="15560775" y="1372340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3" name="object 3853"/>
          <p:cNvSpPr/>
          <p:nvPr/>
        </p:nvSpPr>
        <p:spPr>
          <a:xfrm>
            <a:off x="15560775" y="13842820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4" name="object 3854"/>
          <p:cNvSpPr/>
          <p:nvPr/>
        </p:nvSpPr>
        <p:spPr>
          <a:xfrm>
            <a:off x="15560775" y="1396222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5" name="object 3855"/>
          <p:cNvSpPr/>
          <p:nvPr/>
        </p:nvSpPr>
        <p:spPr>
          <a:xfrm>
            <a:off x="15560775" y="12767115"/>
            <a:ext cx="4422775" cy="1315085"/>
          </a:xfrm>
          <a:custGeom>
            <a:avLst/>
            <a:gdLst/>
            <a:ahLst/>
            <a:cxnLst/>
            <a:rect l="l" t="t" r="r" b="b"/>
            <a:pathLst>
              <a:path w="4422775" h="1315084">
                <a:moveTo>
                  <a:pt x="0" y="0"/>
                </a:moveTo>
                <a:lnTo>
                  <a:pt x="0" y="1314524"/>
                </a:lnTo>
                <a:lnTo>
                  <a:pt x="4422227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6" name="object 3856"/>
          <p:cNvSpPr/>
          <p:nvPr/>
        </p:nvSpPr>
        <p:spPr>
          <a:xfrm>
            <a:off x="1580060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7" name="object 3857"/>
          <p:cNvSpPr/>
          <p:nvPr/>
        </p:nvSpPr>
        <p:spPr>
          <a:xfrm>
            <a:off x="16039428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8" name="object 3858"/>
          <p:cNvSpPr/>
          <p:nvPr/>
        </p:nvSpPr>
        <p:spPr>
          <a:xfrm>
            <a:off x="1627824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9" name="object 3859"/>
          <p:cNvSpPr/>
          <p:nvPr/>
        </p:nvSpPr>
        <p:spPr>
          <a:xfrm>
            <a:off x="16517070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0" name="object 3860"/>
          <p:cNvSpPr/>
          <p:nvPr/>
        </p:nvSpPr>
        <p:spPr>
          <a:xfrm>
            <a:off x="16876312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1" name="object 3861"/>
          <p:cNvSpPr/>
          <p:nvPr/>
        </p:nvSpPr>
        <p:spPr>
          <a:xfrm>
            <a:off x="1711513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2" name="object 3862"/>
          <p:cNvSpPr/>
          <p:nvPr/>
        </p:nvSpPr>
        <p:spPr>
          <a:xfrm>
            <a:off x="18787888" y="13365178"/>
            <a:ext cx="0" cy="716915"/>
          </a:xfrm>
          <a:custGeom>
            <a:avLst/>
            <a:gdLst/>
            <a:ahLst/>
            <a:cxnLst/>
            <a:rect l="l" t="t" r="r" b="b"/>
            <a:pathLst>
              <a:path w="0" h="716915">
                <a:moveTo>
                  <a:pt x="0" y="0"/>
                </a:moveTo>
                <a:lnTo>
                  <a:pt x="0" y="716461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3" name="object 3863"/>
          <p:cNvSpPr/>
          <p:nvPr/>
        </p:nvSpPr>
        <p:spPr>
          <a:xfrm>
            <a:off x="1914713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4" name="object 3864"/>
          <p:cNvSpPr/>
          <p:nvPr/>
        </p:nvSpPr>
        <p:spPr>
          <a:xfrm>
            <a:off x="1950536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5" name="object 3865"/>
          <p:cNvSpPr/>
          <p:nvPr/>
        </p:nvSpPr>
        <p:spPr>
          <a:xfrm>
            <a:off x="1998300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6" name="object 3866"/>
          <p:cNvSpPr/>
          <p:nvPr/>
        </p:nvSpPr>
        <p:spPr>
          <a:xfrm>
            <a:off x="609194" y="8798242"/>
            <a:ext cx="7389268" cy="365516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67" name="object 3867"/>
          <p:cNvSpPr txBox="1"/>
          <p:nvPr/>
        </p:nvSpPr>
        <p:spPr>
          <a:xfrm>
            <a:off x="564112" y="8135178"/>
            <a:ext cx="8322945" cy="6051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83185">
              <a:lnSpc>
                <a:spcPct val="100000"/>
              </a:lnSpc>
              <a:tabLst>
                <a:tab pos="1499870" algn="l"/>
                <a:tab pos="2694940" algn="l"/>
                <a:tab pos="3886200" algn="l"/>
                <a:tab pos="5116830" algn="l"/>
              </a:tabLst>
            </a:pPr>
            <a:r>
              <a:rPr dirty="0" baseline="5555" sz="1500" spc="7" i="1">
                <a:latin typeface="ISOCPEUR"/>
                <a:cs typeface="ISOCPEUR"/>
              </a:rPr>
              <a:t>1</a:t>
            </a:r>
            <a:r>
              <a:rPr dirty="0" baseline="5555" sz="1500" spc="7" i="1">
                <a:latin typeface="ISOCPEUR"/>
                <a:cs typeface="ISOCPEUR"/>
              </a:rPr>
              <a:t>	</a:t>
            </a:r>
            <a:r>
              <a:rPr dirty="0" baseline="5555" sz="1500" spc="15" i="1">
                <a:latin typeface="ISOCPEUR"/>
                <a:cs typeface="ISOCPEUR"/>
              </a:rPr>
              <a:t>2а</a:t>
            </a:r>
            <a:r>
              <a:rPr dirty="0" baseline="5555" sz="1500" spc="15" i="1">
                <a:latin typeface="ISOCPEUR"/>
                <a:cs typeface="ISOCPEUR"/>
              </a:rPr>
              <a:t>	</a:t>
            </a:r>
            <a:r>
              <a:rPr dirty="0" sz="1000" spc="10" i="1">
                <a:latin typeface="ISOCPEUR"/>
                <a:cs typeface="ISOCPEUR"/>
              </a:rPr>
              <a:t>3а</a:t>
            </a:r>
            <a:r>
              <a:rPr dirty="0" sz="1000" spc="10" i="1">
                <a:latin typeface="ISOCPEUR"/>
                <a:cs typeface="ISOCPEUR"/>
              </a:rPr>
              <a:t>	</a:t>
            </a:r>
            <a:r>
              <a:rPr dirty="0" sz="1000" spc="10" i="1">
                <a:latin typeface="ISOCPEUR"/>
                <a:cs typeface="ISOCPEUR"/>
              </a:rPr>
              <a:t>4а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960"/>
              </a:spcBef>
            </a:pPr>
            <a:r>
              <a:rPr dirty="0" sz="2050" spc="-15" i="1">
                <a:latin typeface="ISOCPEUR"/>
                <a:cs typeface="ISOCPEUR"/>
              </a:rPr>
              <a:t>Схема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виготовлення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грунтоцементних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паль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за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бурозмішувальним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методом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3868" name="object 3868"/>
          <p:cNvSpPr txBox="1"/>
          <p:nvPr/>
        </p:nvSpPr>
        <p:spPr>
          <a:xfrm>
            <a:off x="1114613" y="7294247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869" name="object 3869"/>
          <p:cNvSpPr txBox="1"/>
          <p:nvPr/>
        </p:nvSpPr>
        <p:spPr>
          <a:xfrm>
            <a:off x="1061992" y="6101156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870" name="object 3870"/>
          <p:cNvSpPr txBox="1"/>
          <p:nvPr/>
        </p:nvSpPr>
        <p:spPr>
          <a:xfrm>
            <a:off x="9232487" y="8147322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871" name="object 3871"/>
          <p:cNvSpPr txBox="1"/>
          <p:nvPr/>
        </p:nvSpPr>
        <p:spPr>
          <a:xfrm>
            <a:off x="1061992" y="4651029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В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872" name="object 3872"/>
          <p:cNvSpPr/>
          <p:nvPr/>
        </p:nvSpPr>
        <p:spPr>
          <a:xfrm>
            <a:off x="8408303" y="9927580"/>
            <a:ext cx="1834667" cy="240844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73" name="object 3873"/>
          <p:cNvSpPr/>
          <p:nvPr/>
        </p:nvSpPr>
        <p:spPr>
          <a:xfrm>
            <a:off x="13803016" y="10046989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4" name="object 3874"/>
          <p:cNvSpPr/>
          <p:nvPr/>
        </p:nvSpPr>
        <p:spPr>
          <a:xfrm>
            <a:off x="14550848" y="10046989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4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5" name="object 3875"/>
          <p:cNvSpPr/>
          <p:nvPr/>
        </p:nvSpPr>
        <p:spPr>
          <a:xfrm>
            <a:off x="13781764" y="10487189"/>
            <a:ext cx="203835" cy="0"/>
          </a:xfrm>
          <a:custGeom>
            <a:avLst/>
            <a:gdLst/>
            <a:ahLst/>
            <a:cxnLst/>
            <a:rect l="l" t="t" r="r" b="b"/>
            <a:pathLst>
              <a:path w="203834" h="0">
                <a:moveTo>
                  <a:pt x="0" y="0"/>
                </a:moveTo>
                <a:lnTo>
                  <a:pt x="20340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6" name="object 3876"/>
          <p:cNvSpPr/>
          <p:nvPr/>
        </p:nvSpPr>
        <p:spPr>
          <a:xfrm>
            <a:off x="14553885" y="10487189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 h="0">
                <a:moveTo>
                  <a:pt x="0" y="0"/>
                </a:moveTo>
                <a:lnTo>
                  <a:pt x="14572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7" name="object 3877"/>
          <p:cNvSpPr/>
          <p:nvPr/>
        </p:nvSpPr>
        <p:spPr>
          <a:xfrm>
            <a:off x="10960444" y="9235405"/>
            <a:ext cx="8862060" cy="0"/>
          </a:xfrm>
          <a:custGeom>
            <a:avLst/>
            <a:gdLst/>
            <a:ahLst/>
            <a:cxnLst/>
            <a:rect l="l" t="t" r="r" b="b"/>
            <a:pathLst>
              <a:path w="8862060" h="0">
                <a:moveTo>
                  <a:pt x="0" y="0"/>
                </a:moveTo>
                <a:lnTo>
                  <a:pt x="886165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8" name="object 3878"/>
          <p:cNvSpPr/>
          <p:nvPr/>
        </p:nvSpPr>
        <p:spPr>
          <a:xfrm>
            <a:off x="10960444" y="9699890"/>
            <a:ext cx="8862060" cy="0"/>
          </a:xfrm>
          <a:custGeom>
            <a:avLst/>
            <a:gdLst/>
            <a:ahLst/>
            <a:cxnLst/>
            <a:rect l="l" t="t" r="r" b="b"/>
            <a:pathLst>
              <a:path w="8862060" h="0">
                <a:moveTo>
                  <a:pt x="0" y="0"/>
                </a:moveTo>
                <a:lnTo>
                  <a:pt x="886165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9" name="object 3879"/>
          <p:cNvSpPr/>
          <p:nvPr/>
        </p:nvSpPr>
        <p:spPr>
          <a:xfrm>
            <a:off x="10960444" y="9891149"/>
            <a:ext cx="8862060" cy="0"/>
          </a:xfrm>
          <a:custGeom>
            <a:avLst/>
            <a:gdLst/>
            <a:ahLst/>
            <a:cxnLst/>
            <a:rect l="l" t="t" r="r" b="b"/>
            <a:pathLst>
              <a:path w="8862060" h="0">
                <a:moveTo>
                  <a:pt x="0" y="0"/>
                </a:moveTo>
                <a:lnTo>
                  <a:pt x="886165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0" name="object 3880"/>
          <p:cNvSpPr/>
          <p:nvPr/>
        </p:nvSpPr>
        <p:spPr>
          <a:xfrm>
            <a:off x="10960444" y="10194735"/>
            <a:ext cx="8862060" cy="0"/>
          </a:xfrm>
          <a:custGeom>
            <a:avLst/>
            <a:gdLst/>
            <a:ahLst/>
            <a:cxnLst/>
            <a:rect l="l" t="t" r="r" b="b"/>
            <a:pathLst>
              <a:path w="8862060" h="0">
                <a:moveTo>
                  <a:pt x="0" y="0"/>
                </a:moveTo>
                <a:lnTo>
                  <a:pt x="886165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1" name="object 3881"/>
          <p:cNvSpPr/>
          <p:nvPr/>
        </p:nvSpPr>
        <p:spPr>
          <a:xfrm>
            <a:off x="10960444" y="10798870"/>
            <a:ext cx="5227955" cy="0"/>
          </a:xfrm>
          <a:custGeom>
            <a:avLst/>
            <a:gdLst/>
            <a:ahLst/>
            <a:cxnLst/>
            <a:rect l="l" t="t" r="r" b="b"/>
            <a:pathLst>
              <a:path w="5227955" h="0">
                <a:moveTo>
                  <a:pt x="0" y="0"/>
                </a:moveTo>
                <a:lnTo>
                  <a:pt x="522774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2" name="object 3882"/>
          <p:cNvSpPr/>
          <p:nvPr/>
        </p:nvSpPr>
        <p:spPr>
          <a:xfrm>
            <a:off x="10960444" y="11230973"/>
            <a:ext cx="5227955" cy="0"/>
          </a:xfrm>
          <a:custGeom>
            <a:avLst/>
            <a:gdLst/>
            <a:ahLst/>
            <a:cxnLst/>
            <a:rect l="l" t="t" r="r" b="b"/>
            <a:pathLst>
              <a:path w="5227955" h="0">
                <a:moveTo>
                  <a:pt x="0" y="0"/>
                </a:moveTo>
                <a:lnTo>
                  <a:pt x="522774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3" name="object 3883"/>
          <p:cNvSpPr/>
          <p:nvPr/>
        </p:nvSpPr>
        <p:spPr>
          <a:xfrm>
            <a:off x="10960444" y="11534558"/>
            <a:ext cx="8862060" cy="0"/>
          </a:xfrm>
          <a:custGeom>
            <a:avLst/>
            <a:gdLst/>
            <a:ahLst/>
            <a:cxnLst/>
            <a:rect l="l" t="t" r="r" b="b"/>
            <a:pathLst>
              <a:path w="8862060" h="0">
                <a:moveTo>
                  <a:pt x="0" y="0"/>
                </a:moveTo>
                <a:lnTo>
                  <a:pt x="886165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4" name="object 3884"/>
          <p:cNvSpPr/>
          <p:nvPr/>
        </p:nvSpPr>
        <p:spPr>
          <a:xfrm>
            <a:off x="10960444" y="9235405"/>
            <a:ext cx="5706745" cy="2776220"/>
          </a:xfrm>
          <a:custGeom>
            <a:avLst/>
            <a:gdLst/>
            <a:ahLst/>
            <a:cxnLst/>
            <a:rect l="l" t="t" r="r" b="b"/>
            <a:pathLst>
              <a:path w="5706744" h="2776220">
                <a:moveTo>
                  <a:pt x="0" y="0"/>
                </a:moveTo>
                <a:lnTo>
                  <a:pt x="0" y="2775782"/>
                </a:lnTo>
                <a:lnTo>
                  <a:pt x="5706393" y="27757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5" name="object 3885"/>
          <p:cNvSpPr/>
          <p:nvPr/>
        </p:nvSpPr>
        <p:spPr>
          <a:xfrm>
            <a:off x="11318675" y="9235405"/>
            <a:ext cx="0" cy="2776220"/>
          </a:xfrm>
          <a:custGeom>
            <a:avLst/>
            <a:gdLst/>
            <a:ahLst/>
            <a:cxnLst/>
            <a:rect l="l" t="t" r="r" b="b"/>
            <a:pathLst>
              <a:path w="0" h="2776220">
                <a:moveTo>
                  <a:pt x="0" y="0"/>
                </a:moveTo>
                <a:lnTo>
                  <a:pt x="0" y="27757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6" name="object 3886"/>
          <p:cNvSpPr/>
          <p:nvPr/>
        </p:nvSpPr>
        <p:spPr>
          <a:xfrm>
            <a:off x="12801184" y="9235405"/>
            <a:ext cx="0" cy="2776220"/>
          </a:xfrm>
          <a:custGeom>
            <a:avLst/>
            <a:gdLst/>
            <a:ahLst/>
            <a:cxnLst/>
            <a:rect l="l" t="t" r="r" b="b"/>
            <a:pathLst>
              <a:path w="0" h="2776220">
                <a:moveTo>
                  <a:pt x="0" y="0"/>
                </a:moveTo>
                <a:lnTo>
                  <a:pt x="0" y="27757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7" name="object 3887"/>
          <p:cNvSpPr/>
          <p:nvPr/>
        </p:nvSpPr>
        <p:spPr>
          <a:xfrm>
            <a:off x="13184714" y="9235405"/>
            <a:ext cx="0" cy="2776220"/>
          </a:xfrm>
          <a:custGeom>
            <a:avLst/>
            <a:gdLst/>
            <a:ahLst/>
            <a:cxnLst/>
            <a:rect l="l" t="t" r="r" b="b"/>
            <a:pathLst>
              <a:path w="0" h="2776220">
                <a:moveTo>
                  <a:pt x="0" y="0"/>
                </a:moveTo>
                <a:lnTo>
                  <a:pt x="0" y="27757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8" name="object 3888"/>
          <p:cNvSpPr/>
          <p:nvPr/>
        </p:nvSpPr>
        <p:spPr>
          <a:xfrm>
            <a:off x="13522706" y="9235405"/>
            <a:ext cx="0" cy="2776220"/>
          </a:xfrm>
          <a:custGeom>
            <a:avLst/>
            <a:gdLst/>
            <a:ahLst/>
            <a:cxnLst/>
            <a:rect l="l" t="t" r="r" b="b"/>
            <a:pathLst>
              <a:path w="0" h="2776220">
                <a:moveTo>
                  <a:pt x="0" y="0"/>
                </a:moveTo>
                <a:lnTo>
                  <a:pt x="0" y="27757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9" name="object 3889"/>
          <p:cNvSpPr/>
          <p:nvPr/>
        </p:nvSpPr>
        <p:spPr>
          <a:xfrm>
            <a:off x="14256371" y="9235405"/>
            <a:ext cx="0" cy="2776220"/>
          </a:xfrm>
          <a:custGeom>
            <a:avLst/>
            <a:gdLst/>
            <a:ahLst/>
            <a:cxnLst/>
            <a:rect l="l" t="t" r="r" b="b"/>
            <a:pathLst>
              <a:path w="0" h="2776220">
                <a:moveTo>
                  <a:pt x="0" y="0"/>
                </a:moveTo>
                <a:lnTo>
                  <a:pt x="0" y="27757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0" name="object 3890"/>
          <p:cNvSpPr/>
          <p:nvPr/>
        </p:nvSpPr>
        <p:spPr>
          <a:xfrm>
            <a:off x="15015334" y="9235405"/>
            <a:ext cx="0" cy="2776220"/>
          </a:xfrm>
          <a:custGeom>
            <a:avLst/>
            <a:gdLst/>
            <a:ahLst/>
            <a:cxnLst/>
            <a:rect l="l" t="t" r="r" b="b"/>
            <a:pathLst>
              <a:path w="0" h="2776220">
                <a:moveTo>
                  <a:pt x="0" y="0"/>
                </a:moveTo>
                <a:lnTo>
                  <a:pt x="0" y="27757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1" name="object 3891"/>
          <p:cNvSpPr/>
          <p:nvPr/>
        </p:nvSpPr>
        <p:spPr>
          <a:xfrm>
            <a:off x="16188185" y="9235405"/>
            <a:ext cx="0" cy="2776220"/>
          </a:xfrm>
          <a:custGeom>
            <a:avLst/>
            <a:gdLst/>
            <a:ahLst/>
            <a:cxnLst/>
            <a:rect l="l" t="t" r="r" b="b"/>
            <a:pathLst>
              <a:path w="0" h="2776220">
                <a:moveTo>
                  <a:pt x="0" y="0"/>
                </a:moveTo>
                <a:lnTo>
                  <a:pt x="0" y="27757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2" name="object 3892"/>
          <p:cNvSpPr/>
          <p:nvPr/>
        </p:nvSpPr>
        <p:spPr>
          <a:xfrm>
            <a:off x="16666838" y="9235405"/>
            <a:ext cx="0" cy="2780030"/>
          </a:xfrm>
          <a:custGeom>
            <a:avLst/>
            <a:gdLst/>
            <a:ahLst/>
            <a:cxnLst/>
            <a:rect l="l" t="t" r="r" b="b"/>
            <a:pathLst>
              <a:path w="0" h="2780029">
                <a:moveTo>
                  <a:pt x="0" y="0"/>
                </a:moveTo>
                <a:lnTo>
                  <a:pt x="0" y="277983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3" name="object 3893"/>
          <p:cNvSpPr/>
          <p:nvPr/>
        </p:nvSpPr>
        <p:spPr>
          <a:xfrm>
            <a:off x="16666838" y="9379101"/>
            <a:ext cx="3155315" cy="0"/>
          </a:xfrm>
          <a:custGeom>
            <a:avLst/>
            <a:gdLst/>
            <a:ahLst/>
            <a:cxnLst/>
            <a:rect l="l" t="t" r="r" b="b"/>
            <a:pathLst>
              <a:path w="3155315" h="0">
                <a:moveTo>
                  <a:pt x="0" y="0"/>
                </a:moveTo>
                <a:lnTo>
                  <a:pt x="315526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4" name="object 3894"/>
          <p:cNvSpPr/>
          <p:nvPr/>
        </p:nvSpPr>
        <p:spPr>
          <a:xfrm>
            <a:off x="16666838" y="9522799"/>
            <a:ext cx="3155315" cy="0"/>
          </a:xfrm>
          <a:custGeom>
            <a:avLst/>
            <a:gdLst/>
            <a:ahLst/>
            <a:cxnLst/>
            <a:rect l="l" t="t" r="r" b="b"/>
            <a:pathLst>
              <a:path w="3155315" h="0">
                <a:moveTo>
                  <a:pt x="0" y="0"/>
                </a:moveTo>
                <a:lnTo>
                  <a:pt x="315526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5" name="object 3895"/>
          <p:cNvSpPr/>
          <p:nvPr/>
        </p:nvSpPr>
        <p:spPr>
          <a:xfrm>
            <a:off x="16809524" y="93791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6" name="object 3896"/>
          <p:cNvSpPr/>
          <p:nvPr/>
        </p:nvSpPr>
        <p:spPr>
          <a:xfrm>
            <a:off x="16953221" y="93791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7" name="object 3897"/>
          <p:cNvSpPr/>
          <p:nvPr/>
        </p:nvSpPr>
        <p:spPr>
          <a:xfrm>
            <a:off x="17096917" y="93791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8" name="object 3898"/>
          <p:cNvSpPr/>
          <p:nvPr/>
        </p:nvSpPr>
        <p:spPr>
          <a:xfrm>
            <a:off x="17240615" y="93791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9" name="object 3899"/>
          <p:cNvSpPr/>
          <p:nvPr/>
        </p:nvSpPr>
        <p:spPr>
          <a:xfrm>
            <a:off x="17383300" y="93791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0" name="object 3900"/>
          <p:cNvSpPr/>
          <p:nvPr/>
        </p:nvSpPr>
        <p:spPr>
          <a:xfrm>
            <a:off x="17526998" y="93791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1" name="object 3901"/>
          <p:cNvSpPr/>
          <p:nvPr/>
        </p:nvSpPr>
        <p:spPr>
          <a:xfrm>
            <a:off x="17670695" y="93791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2" name="object 3902"/>
          <p:cNvSpPr/>
          <p:nvPr/>
        </p:nvSpPr>
        <p:spPr>
          <a:xfrm>
            <a:off x="17813379" y="93791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3" name="object 3903"/>
          <p:cNvSpPr/>
          <p:nvPr/>
        </p:nvSpPr>
        <p:spPr>
          <a:xfrm>
            <a:off x="17957077" y="93791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4" name="object 3904"/>
          <p:cNvSpPr/>
          <p:nvPr/>
        </p:nvSpPr>
        <p:spPr>
          <a:xfrm>
            <a:off x="18100774" y="93791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5" name="object 3905"/>
          <p:cNvSpPr/>
          <p:nvPr/>
        </p:nvSpPr>
        <p:spPr>
          <a:xfrm>
            <a:off x="18244470" y="93791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6" name="object 3906"/>
          <p:cNvSpPr/>
          <p:nvPr/>
        </p:nvSpPr>
        <p:spPr>
          <a:xfrm>
            <a:off x="18387156" y="93791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7" name="object 3907"/>
          <p:cNvSpPr/>
          <p:nvPr/>
        </p:nvSpPr>
        <p:spPr>
          <a:xfrm>
            <a:off x="18530853" y="93791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8" name="object 3908"/>
          <p:cNvSpPr/>
          <p:nvPr/>
        </p:nvSpPr>
        <p:spPr>
          <a:xfrm>
            <a:off x="18674550" y="93791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9" name="object 3909"/>
          <p:cNvSpPr/>
          <p:nvPr/>
        </p:nvSpPr>
        <p:spPr>
          <a:xfrm>
            <a:off x="18818248" y="93791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0" name="object 3910"/>
          <p:cNvSpPr/>
          <p:nvPr/>
        </p:nvSpPr>
        <p:spPr>
          <a:xfrm>
            <a:off x="18960932" y="93791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1" name="object 3911"/>
          <p:cNvSpPr/>
          <p:nvPr/>
        </p:nvSpPr>
        <p:spPr>
          <a:xfrm>
            <a:off x="19104629" y="93791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2" name="object 3912"/>
          <p:cNvSpPr/>
          <p:nvPr/>
        </p:nvSpPr>
        <p:spPr>
          <a:xfrm>
            <a:off x="19248327" y="93791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3" name="object 3913"/>
          <p:cNvSpPr/>
          <p:nvPr/>
        </p:nvSpPr>
        <p:spPr>
          <a:xfrm>
            <a:off x="19392024" y="93791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4" name="object 3914"/>
          <p:cNvSpPr/>
          <p:nvPr/>
        </p:nvSpPr>
        <p:spPr>
          <a:xfrm>
            <a:off x="19534709" y="93791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5" name="object 3915"/>
          <p:cNvSpPr/>
          <p:nvPr/>
        </p:nvSpPr>
        <p:spPr>
          <a:xfrm>
            <a:off x="19678406" y="9379101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6" name="object 3916"/>
          <p:cNvSpPr/>
          <p:nvPr/>
        </p:nvSpPr>
        <p:spPr>
          <a:xfrm>
            <a:off x="16702258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7" name="object 3917"/>
          <p:cNvSpPr/>
          <p:nvPr/>
        </p:nvSpPr>
        <p:spPr>
          <a:xfrm>
            <a:off x="16738688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8" name="object 3918"/>
          <p:cNvSpPr/>
          <p:nvPr/>
        </p:nvSpPr>
        <p:spPr>
          <a:xfrm>
            <a:off x="16774106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9" name="object 3919"/>
          <p:cNvSpPr/>
          <p:nvPr/>
        </p:nvSpPr>
        <p:spPr>
          <a:xfrm>
            <a:off x="16809524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0" name="object 3920"/>
          <p:cNvSpPr/>
          <p:nvPr/>
        </p:nvSpPr>
        <p:spPr>
          <a:xfrm>
            <a:off x="16845954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1" name="object 3921"/>
          <p:cNvSpPr/>
          <p:nvPr/>
        </p:nvSpPr>
        <p:spPr>
          <a:xfrm>
            <a:off x="16881372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2" name="object 3922"/>
          <p:cNvSpPr/>
          <p:nvPr/>
        </p:nvSpPr>
        <p:spPr>
          <a:xfrm>
            <a:off x="16917803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3" name="object 3923"/>
          <p:cNvSpPr/>
          <p:nvPr/>
        </p:nvSpPr>
        <p:spPr>
          <a:xfrm>
            <a:off x="16953221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4" name="object 3924"/>
          <p:cNvSpPr/>
          <p:nvPr/>
        </p:nvSpPr>
        <p:spPr>
          <a:xfrm>
            <a:off x="16989651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5" name="object 3925"/>
          <p:cNvSpPr/>
          <p:nvPr/>
        </p:nvSpPr>
        <p:spPr>
          <a:xfrm>
            <a:off x="17025069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6" name="object 3926"/>
          <p:cNvSpPr/>
          <p:nvPr/>
        </p:nvSpPr>
        <p:spPr>
          <a:xfrm>
            <a:off x="17060488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7" name="object 3927"/>
          <p:cNvSpPr/>
          <p:nvPr/>
        </p:nvSpPr>
        <p:spPr>
          <a:xfrm>
            <a:off x="17096917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8" name="object 3928"/>
          <p:cNvSpPr/>
          <p:nvPr/>
        </p:nvSpPr>
        <p:spPr>
          <a:xfrm>
            <a:off x="17132337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9" name="object 3929"/>
          <p:cNvSpPr/>
          <p:nvPr/>
        </p:nvSpPr>
        <p:spPr>
          <a:xfrm>
            <a:off x="17168767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0" name="object 3930"/>
          <p:cNvSpPr/>
          <p:nvPr/>
        </p:nvSpPr>
        <p:spPr>
          <a:xfrm>
            <a:off x="17204185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1" name="object 3931"/>
          <p:cNvSpPr/>
          <p:nvPr/>
        </p:nvSpPr>
        <p:spPr>
          <a:xfrm>
            <a:off x="17240615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2" name="object 3932"/>
          <p:cNvSpPr/>
          <p:nvPr/>
        </p:nvSpPr>
        <p:spPr>
          <a:xfrm>
            <a:off x="17276033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3" name="object 3933"/>
          <p:cNvSpPr/>
          <p:nvPr/>
        </p:nvSpPr>
        <p:spPr>
          <a:xfrm>
            <a:off x="17311451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4" name="object 3934"/>
          <p:cNvSpPr/>
          <p:nvPr/>
        </p:nvSpPr>
        <p:spPr>
          <a:xfrm>
            <a:off x="17347882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5" name="object 3935"/>
          <p:cNvSpPr/>
          <p:nvPr/>
        </p:nvSpPr>
        <p:spPr>
          <a:xfrm>
            <a:off x="17383300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6" name="object 3936"/>
          <p:cNvSpPr/>
          <p:nvPr/>
        </p:nvSpPr>
        <p:spPr>
          <a:xfrm>
            <a:off x="17419730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7" name="object 3937"/>
          <p:cNvSpPr/>
          <p:nvPr/>
        </p:nvSpPr>
        <p:spPr>
          <a:xfrm>
            <a:off x="17455148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8" name="object 3938"/>
          <p:cNvSpPr/>
          <p:nvPr/>
        </p:nvSpPr>
        <p:spPr>
          <a:xfrm>
            <a:off x="17491578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9" name="object 3939"/>
          <p:cNvSpPr/>
          <p:nvPr/>
        </p:nvSpPr>
        <p:spPr>
          <a:xfrm>
            <a:off x="17526998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0" name="object 3940"/>
          <p:cNvSpPr/>
          <p:nvPr/>
        </p:nvSpPr>
        <p:spPr>
          <a:xfrm>
            <a:off x="17562416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1" name="object 3941"/>
          <p:cNvSpPr/>
          <p:nvPr/>
        </p:nvSpPr>
        <p:spPr>
          <a:xfrm>
            <a:off x="17598846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2" name="object 3942"/>
          <p:cNvSpPr/>
          <p:nvPr/>
        </p:nvSpPr>
        <p:spPr>
          <a:xfrm>
            <a:off x="17634264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3" name="object 3943"/>
          <p:cNvSpPr/>
          <p:nvPr/>
        </p:nvSpPr>
        <p:spPr>
          <a:xfrm>
            <a:off x="17670695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4" name="object 3944"/>
          <p:cNvSpPr/>
          <p:nvPr/>
        </p:nvSpPr>
        <p:spPr>
          <a:xfrm>
            <a:off x="17706113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5" name="object 3945"/>
          <p:cNvSpPr/>
          <p:nvPr/>
        </p:nvSpPr>
        <p:spPr>
          <a:xfrm>
            <a:off x="17742543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6" name="object 3946"/>
          <p:cNvSpPr/>
          <p:nvPr/>
        </p:nvSpPr>
        <p:spPr>
          <a:xfrm>
            <a:off x="17777961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7" name="object 3947"/>
          <p:cNvSpPr/>
          <p:nvPr/>
        </p:nvSpPr>
        <p:spPr>
          <a:xfrm>
            <a:off x="17813379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8" name="object 3948"/>
          <p:cNvSpPr/>
          <p:nvPr/>
        </p:nvSpPr>
        <p:spPr>
          <a:xfrm>
            <a:off x="17849809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9" name="object 3949"/>
          <p:cNvSpPr/>
          <p:nvPr/>
        </p:nvSpPr>
        <p:spPr>
          <a:xfrm>
            <a:off x="17885229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0" name="object 3950"/>
          <p:cNvSpPr/>
          <p:nvPr/>
        </p:nvSpPr>
        <p:spPr>
          <a:xfrm>
            <a:off x="17921658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1" name="object 3951"/>
          <p:cNvSpPr/>
          <p:nvPr/>
        </p:nvSpPr>
        <p:spPr>
          <a:xfrm>
            <a:off x="17957077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2" name="object 3952"/>
          <p:cNvSpPr/>
          <p:nvPr/>
        </p:nvSpPr>
        <p:spPr>
          <a:xfrm>
            <a:off x="17993507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3" name="object 3953"/>
          <p:cNvSpPr/>
          <p:nvPr/>
        </p:nvSpPr>
        <p:spPr>
          <a:xfrm>
            <a:off x="18028925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4" name="object 3954"/>
          <p:cNvSpPr/>
          <p:nvPr/>
        </p:nvSpPr>
        <p:spPr>
          <a:xfrm>
            <a:off x="18065356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5" name="object 3955"/>
          <p:cNvSpPr/>
          <p:nvPr/>
        </p:nvSpPr>
        <p:spPr>
          <a:xfrm>
            <a:off x="18100774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6" name="object 3956"/>
          <p:cNvSpPr/>
          <p:nvPr/>
        </p:nvSpPr>
        <p:spPr>
          <a:xfrm>
            <a:off x="18136192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7" name="object 3957"/>
          <p:cNvSpPr/>
          <p:nvPr/>
        </p:nvSpPr>
        <p:spPr>
          <a:xfrm>
            <a:off x="18172622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8" name="object 3958"/>
          <p:cNvSpPr/>
          <p:nvPr/>
        </p:nvSpPr>
        <p:spPr>
          <a:xfrm>
            <a:off x="18208040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9" name="object 3959"/>
          <p:cNvSpPr/>
          <p:nvPr/>
        </p:nvSpPr>
        <p:spPr>
          <a:xfrm>
            <a:off x="18244470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0" name="object 3960"/>
          <p:cNvSpPr/>
          <p:nvPr/>
        </p:nvSpPr>
        <p:spPr>
          <a:xfrm>
            <a:off x="18279888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1" name="object 3961"/>
          <p:cNvSpPr/>
          <p:nvPr/>
        </p:nvSpPr>
        <p:spPr>
          <a:xfrm>
            <a:off x="18316319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2" name="object 3962"/>
          <p:cNvSpPr/>
          <p:nvPr/>
        </p:nvSpPr>
        <p:spPr>
          <a:xfrm>
            <a:off x="18351738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3" name="object 3963"/>
          <p:cNvSpPr/>
          <p:nvPr/>
        </p:nvSpPr>
        <p:spPr>
          <a:xfrm>
            <a:off x="18387156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4" name="object 3964"/>
          <p:cNvSpPr/>
          <p:nvPr/>
        </p:nvSpPr>
        <p:spPr>
          <a:xfrm>
            <a:off x="18423587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5" name="object 3965"/>
          <p:cNvSpPr/>
          <p:nvPr/>
        </p:nvSpPr>
        <p:spPr>
          <a:xfrm>
            <a:off x="18459005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6" name="object 3966"/>
          <p:cNvSpPr/>
          <p:nvPr/>
        </p:nvSpPr>
        <p:spPr>
          <a:xfrm>
            <a:off x="18495435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7" name="object 3967"/>
          <p:cNvSpPr/>
          <p:nvPr/>
        </p:nvSpPr>
        <p:spPr>
          <a:xfrm>
            <a:off x="18530853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8" name="object 3968"/>
          <p:cNvSpPr/>
          <p:nvPr/>
        </p:nvSpPr>
        <p:spPr>
          <a:xfrm>
            <a:off x="18567283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9" name="object 3969"/>
          <p:cNvSpPr/>
          <p:nvPr/>
        </p:nvSpPr>
        <p:spPr>
          <a:xfrm>
            <a:off x="18602701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0" name="object 3970"/>
          <p:cNvSpPr/>
          <p:nvPr/>
        </p:nvSpPr>
        <p:spPr>
          <a:xfrm>
            <a:off x="18638119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1" name="object 3971"/>
          <p:cNvSpPr/>
          <p:nvPr/>
        </p:nvSpPr>
        <p:spPr>
          <a:xfrm>
            <a:off x="18674550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2" name="object 3972"/>
          <p:cNvSpPr/>
          <p:nvPr/>
        </p:nvSpPr>
        <p:spPr>
          <a:xfrm>
            <a:off x="18709969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3" name="object 3973"/>
          <p:cNvSpPr/>
          <p:nvPr/>
        </p:nvSpPr>
        <p:spPr>
          <a:xfrm>
            <a:off x="18746398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4" name="object 3974"/>
          <p:cNvSpPr/>
          <p:nvPr/>
        </p:nvSpPr>
        <p:spPr>
          <a:xfrm>
            <a:off x="18781817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5" name="object 3975"/>
          <p:cNvSpPr/>
          <p:nvPr/>
        </p:nvSpPr>
        <p:spPr>
          <a:xfrm>
            <a:off x="18818248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6" name="object 3976"/>
          <p:cNvSpPr/>
          <p:nvPr/>
        </p:nvSpPr>
        <p:spPr>
          <a:xfrm>
            <a:off x="18853666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7" name="object 3977"/>
          <p:cNvSpPr/>
          <p:nvPr/>
        </p:nvSpPr>
        <p:spPr>
          <a:xfrm>
            <a:off x="18889084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8" name="object 3978"/>
          <p:cNvSpPr/>
          <p:nvPr/>
        </p:nvSpPr>
        <p:spPr>
          <a:xfrm>
            <a:off x="18925514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9" name="object 3979"/>
          <p:cNvSpPr/>
          <p:nvPr/>
        </p:nvSpPr>
        <p:spPr>
          <a:xfrm>
            <a:off x="18960932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0" name="object 3980"/>
          <p:cNvSpPr/>
          <p:nvPr/>
        </p:nvSpPr>
        <p:spPr>
          <a:xfrm>
            <a:off x="18997362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1" name="object 3981"/>
          <p:cNvSpPr/>
          <p:nvPr/>
        </p:nvSpPr>
        <p:spPr>
          <a:xfrm>
            <a:off x="19032780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2" name="object 3982"/>
          <p:cNvSpPr/>
          <p:nvPr/>
        </p:nvSpPr>
        <p:spPr>
          <a:xfrm>
            <a:off x="19069211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3" name="object 3983"/>
          <p:cNvSpPr/>
          <p:nvPr/>
        </p:nvSpPr>
        <p:spPr>
          <a:xfrm>
            <a:off x="19104629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4" name="object 3984"/>
          <p:cNvSpPr/>
          <p:nvPr/>
        </p:nvSpPr>
        <p:spPr>
          <a:xfrm>
            <a:off x="19141059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5" name="object 3985"/>
          <p:cNvSpPr/>
          <p:nvPr/>
        </p:nvSpPr>
        <p:spPr>
          <a:xfrm>
            <a:off x="19176479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6" name="object 3986"/>
          <p:cNvSpPr/>
          <p:nvPr/>
        </p:nvSpPr>
        <p:spPr>
          <a:xfrm>
            <a:off x="19211897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7" name="object 3987"/>
          <p:cNvSpPr/>
          <p:nvPr/>
        </p:nvSpPr>
        <p:spPr>
          <a:xfrm>
            <a:off x="19248327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8" name="object 3988"/>
          <p:cNvSpPr/>
          <p:nvPr/>
        </p:nvSpPr>
        <p:spPr>
          <a:xfrm>
            <a:off x="19283745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9" name="object 3989"/>
          <p:cNvSpPr/>
          <p:nvPr/>
        </p:nvSpPr>
        <p:spPr>
          <a:xfrm>
            <a:off x="19320175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0" name="object 3990"/>
          <p:cNvSpPr/>
          <p:nvPr/>
        </p:nvSpPr>
        <p:spPr>
          <a:xfrm>
            <a:off x="19355593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1" name="object 3991"/>
          <p:cNvSpPr/>
          <p:nvPr/>
        </p:nvSpPr>
        <p:spPr>
          <a:xfrm>
            <a:off x="19392024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2" name="object 3992"/>
          <p:cNvSpPr/>
          <p:nvPr/>
        </p:nvSpPr>
        <p:spPr>
          <a:xfrm>
            <a:off x="19427442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3" name="object 3993"/>
          <p:cNvSpPr/>
          <p:nvPr/>
        </p:nvSpPr>
        <p:spPr>
          <a:xfrm>
            <a:off x="19462860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4" name="object 3994"/>
          <p:cNvSpPr/>
          <p:nvPr/>
        </p:nvSpPr>
        <p:spPr>
          <a:xfrm>
            <a:off x="19499290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5" name="object 3995"/>
          <p:cNvSpPr/>
          <p:nvPr/>
        </p:nvSpPr>
        <p:spPr>
          <a:xfrm>
            <a:off x="19534709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6" name="object 3996"/>
          <p:cNvSpPr/>
          <p:nvPr/>
        </p:nvSpPr>
        <p:spPr>
          <a:xfrm>
            <a:off x="19571138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7" name="object 3997"/>
          <p:cNvSpPr/>
          <p:nvPr/>
        </p:nvSpPr>
        <p:spPr>
          <a:xfrm>
            <a:off x="19606558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8" name="object 3998"/>
          <p:cNvSpPr/>
          <p:nvPr/>
        </p:nvSpPr>
        <p:spPr>
          <a:xfrm>
            <a:off x="19642988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9" name="object 3999"/>
          <p:cNvSpPr/>
          <p:nvPr/>
        </p:nvSpPr>
        <p:spPr>
          <a:xfrm>
            <a:off x="19678406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0" name="object 4000"/>
          <p:cNvSpPr/>
          <p:nvPr/>
        </p:nvSpPr>
        <p:spPr>
          <a:xfrm>
            <a:off x="19713824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1" name="object 4001"/>
          <p:cNvSpPr/>
          <p:nvPr/>
        </p:nvSpPr>
        <p:spPr>
          <a:xfrm>
            <a:off x="19750254" y="9699890"/>
            <a:ext cx="0" cy="2315845"/>
          </a:xfrm>
          <a:custGeom>
            <a:avLst/>
            <a:gdLst/>
            <a:ahLst/>
            <a:cxnLst/>
            <a:rect l="l" t="t" r="r" b="b"/>
            <a:pathLst>
              <a:path w="0" h="2315845">
                <a:moveTo>
                  <a:pt x="0" y="0"/>
                </a:moveTo>
                <a:lnTo>
                  <a:pt x="0" y="231534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2" name="object 4002"/>
          <p:cNvSpPr/>
          <p:nvPr/>
        </p:nvSpPr>
        <p:spPr>
          <a:xfrm>
            <a:off x="19785672" y="969989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3" name="object 4003"/>
          <p:cNvSpPr/>
          <p:nvPr/>
        </p:nvSpPr>
        <p:spPr>
          <a:xfrm>
            <a:off x="19822103" y="9235405"/>
            <a:ext cx="0" cy="2780030"/>
          </a:xfrm>
          <a:custGeom>
            <a:avLst/>
            <a:gdLst/>
            <a:ahLst/>
            <a:cxnLst/>
            <a:rect l="l" t="t" r="r" b="b"/>
            <a:pathLst>
              <a:path w="0" h="2780029">
                <a:moveTo>
                  <a:pt x="0" y="0"/>
                </a:moveTo>
                <a:lnTo>
                  <a:pt x="0" y="277983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4" name="object 4004"/>
          <p:cNvSpPr/>
          <p:nvPr/>
        </p:nvSpPr>
        <p:spPr>
          <a:xfrm>
            <a:off x="16666838" y="12015235"/>
            <a:ext cx="3155315" cy="0"/>
          </a:xfrm>
          <a:custGeom>
            <a:avLst/>
            <a:gdLst/>
            <a:ahLst/>
            <a:cxnLst/>
            <a:rect l="l" t="t" r="r" b="b"/>
            <a:pathLst>
              <a:path w="3155315" h="0">
                <a:moveTo>
                  <a:pt x="0" y="0"/>
                </a:moveTo>
                <a:lnTo>
                  <a:pt x="31552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5" name="object 4005"/>
          <p:cNvSpPr/>
          <p:nvPr/>
        </p:nvSpPr>
        <p:spPr>
          <a:xfrm>
            <a:off x="16666838" y="10046989"/>
            <a:ext cx="1146810" cy="0"/>
          </a:xfrm>
          <a:custGeom>
            <a:avLst/>
            <a:gdLst/>
            <a:ahLst/>
            <a:cxnLst/>
            <a:rect l="l" t="t" r="r" b="b"/>
            <a:pathLst>
              <a:path w="1146809" h="0">
                <a:moveTo>
                  <a:pt x="0" y="0"/>
                </a:moveTo>
                <a:lnTo>
                  <a:pt x="114654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6" name="object 4006"/>
          <p:cNvSpPr/>
          <p:nvPr/>
        </p:nvSpPr>
        <p:spPr>
          <a:xfrm>
            <a:off x="16809524" y="10883873"/>
            <a:ext cx="2510790" cy="0"/>
          </a:xfrm>
          <a:custGeom>
            <a:avLst/>
            <a:gdLst/>
            <a:ahLst/>
            <a:cxnLst/>
            <a:rect l="l" t="t" r="r" b="b"/>
            <a:pathLst>
              <a:path w="2510790" h="0">
                <a:moveTo>
                  <a:pt x="0" y="0"/>
                </a:moveTo>
                <a:lnTo>
                  <a:pt x="2510651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7" name="object 4007"/>
          <p:cNvSpPr/>
          <p:nvPr/>
        </p:nvSpPr>
        <p:spPr>
          <a:xfrm>
            <a:off x="16702258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0" y="191258"/>
                </a:lnTo>
                <a:lnTo>
                  <a:pt x="36430" y="191258"/>
                </a:lnTo>
                <a:lnTo>
                  <a:pt x="0" y="0"/>
                </a:lnTo>
                <a:close/>
              </a:path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8" name="object 4008"/>
          <p:cNvSpPr/>
          <p:nvPr/>
        </p:nvSpPr>
        <p:spPr>
          <a:xfrm>
            <a:off x="16702258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9" name="object 4009"/>
          <p:cNvSpPr/>
          <p:nvPr/>
        </p:nvSpPr>
        <p:spPr>
          <a:xfrm>
            <a:off x="16702258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36430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0" name="object 4010"/>
          <p:cNvSpPr/>
          <p:nvPr/>
        </p:nvSpPr>
        <p:spPr>
          <a:xfrm>
            <a:off x="16774106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1" name="object 4011"/>
          <p:cNvSpPr/>
          <p:nvPr/>
        </p:nvSpPr>
        <p:spPr>
          <a:xfrm>
            <a:off x="16774106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2" name="object 4012"/>
          <p:cNvSpPr/>
          <p:nvPr/>
        </p:nvSpPr>
        <p:spPr>
          <a:xfrm>
            <a:off x="16774106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3" name="object 4013"/>
          <p:cNvSpPr/>
          <p:nvPr/>
        </p:nvSpPr>
        <p:spPr>
          <a:xfrm>
            <a:off x="16845954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4" name="object 4014"/>
          <p:cNvSpPr/>
          <p:nvPr/>
        </p:nvSpPr>
        <p:spPr>
          <a:xfrm>
            <a:off x="16845954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5" name="object 4015"/>
          <p:cNvSpPr/>
          <p:nvPr/>
        </p:nvSpPr>
        <p:spPr>
          <a:xfrm>
            <a:off x="16845954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6" name="object 4016"/>
          <p:cNvSpPr/>
          <p:nvPr/>
        </p:nvSpPr>
        <p:spPr>
          <a:xfrm>
            <a:off x="16917803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7" name="object 4017"/>
          <p:cNvSpPr/>
          <p:nvPr/>
        </p:nvSpPr>
        <p:spPr>
          <a:xfrm>
            <a:off x="16917803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8" name="object 4018"/>
          <p:cNvSpPr/>
          <p:nvPr/>
        </p:nvSpPr>
        <p:spPr>
          <a:xfrm>
            <a:off x="16917803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9" name="object 4019"/>
          <p:cNvSpPr/>
          <p:nvPr/>
        </p:nvSpPr>
        <p:spPr>
          <a:xfrm>
            <a:off x="16989651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0" name="object 4020"/>
          <p:cNvSpPr/>
          <p:nvPr/>
        </p:nvSpPr>
        <p:spPr>
          <a:xfrm>
            <a:off x="16989651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1" name="object 4021"/>
          <p:cNvSpPr/>
          <p:nvPr/>
        </p:nvSpPr>
        <p:spPr>
          <a:xfrm>
            <a:off x="16989651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2" name="object 4022"/>
          <p:cNvSpPr/>
          <p:nvPr/>
        </p:nvSpPr>
        <p:spPr>
          <a:xfrm>
            <a:off x="17060488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0" y="191258"/>
                </a:lnTo>
                <a:lnTo>
                  <a:pt x="36430" y="191258"/>
                </a:lnTo>
                <a:lnTo>
                  <a:pt x="0" y="0"/>
                </a:lnTo>
                <a:close/>
              </a:path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3" name="object 4023"/>
          <p:cNvSpPr/>
          <p:nvPr/>
        </p:nvSpPr>
        <p:spPr>
          <a:xfrm>
            <a:off x="17060488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4" name="object 4024"/>
          <p:cNvSpPr/>
          <p:nvPr/>
        </p:nvSpPr>
        <p:spPr>
          <a:xfrm>
            <a:off x="17060488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36430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5" name="object 4025"/>
          <p:cNvSpPr/>
          <p:nvPr/>
        </p:nvSpPr>
        <p:spPr>
          <a:xfrm>
            <a:off x="17132337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0" y="191258"/>
                </a:lnTo>
                <a:lnTo>
                  <a:pt x="36430" y="191258"/>
                </a:lnTo>
                <a:lnTo>
                  <a:pt x="0" y="0"/>
                </a:lnTo>
                <a:close/>
              </a:path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6" name="object 4026"/>
          <p:cNvSpPr/>
          <p:nvPr/>
        </p:nvSpPr>
        <p:spPr>
          <a:xfrm>
            <a:off x="17132337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7" name="object 4027"/>
          <p:cNvSpPr/>
          <p:nvPr/>
        </p:nvSpPr>
        <p:spPr>
          <a:xfrm>
            <a:off x="17132337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36430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8" name="object 4028"/>
          <p:cNvSpPr/>
          <p:nvPr/>
        </p:nvSpPr>
        <p:spPr>
          <a:xfrm>
            <a:off x="17204185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0" y="191258"/>
                </a:lnTo>
                <a:lnTo>
                  <a:pt x="36430" y="191258"/>
                </a:lnTo>
                <a:lnTo>
                  <a:pt x="0" y="0"/>
                </a:lnTo>
                <a:close/>
              </a:path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9" name="object 4029"/>
          <p:cNvSpPr/>
          <p:nvPr/>
        </p:nvSpPr>
        <p:spPr>
          <a:xfrm>
            <a:off x="17204185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0" name="object 4030"/>
          <p:cNvSpPr/>
          <p:nvPr/>
        </p:nvSpPr>
        <p:spPr>
          <a:xfrm>
            <a:off x="17204185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36430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1" name="object 4031"/>
          <p:cNvSpPr/>
          <p:nvPr/>
        </p:nvSpPr>
        <p:spPr>
          <a:xfrm>
            <a:off x="17276033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2" name="object 4032"/>
          <p:cNvSpPr/>
          <p:nvPr/>
        </p:nvSpPr>
        <p:spPr>
          <a:xfrm>
            <a:off x="17276033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3" name="object 4033"/>
          <p:cNvSpPr/>
          <p:nvPr/>
        </p:nvSpPr>
        <p:spPr>
          <a:xfrm>
            <a:off x="17276033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4" name="object 4034"/>
          <p:cNvSpPr/>
          <p:nvPr/>
        </p:nvSpPr>
        <p:spPr>
          <a:xfrm>
            <a:off x="17347882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5" name="object 4035"/>
          <p:cNvSpPr/>
          <p:nvPr/>
        </p:nvSpPr>
        <p:spPr>
          <a:xfrm>
            <a:off x="17347882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6" name="object 4036"/>
          <p:cNvSpPr/>
          <p:nvPr/>
        </p:nvSpPr>
        <p:spPr>
          <a:xfrm>
            <a:off x="17347882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7" name="object 4037"/>
          <p:cNvSpPr/>
          <p:nvPr/>
        </p:nvSpPr>
        <p:spPr>
          <a:xfrm>
            <a:off x="17419730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8" name="object 4038"/>
          <p:cNvSpPr/>
          <p:nvPr/>
        </p:nvSpPr>
        <p:spPr>
          <a:xfrm>
            <a:off x="17419730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9" name="object 4039"/>
          <p:cNvSpPr/>
          <p:nvPr/>
        </p:nvSpPr>
        <p:spPr>
          <a:xfrm>
            <a:off x="17419730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0" name="object 4040"/>
          <p:cNvSpPr/>
          <p:nvPr/>
        </p:nvSpPr>
        <p:spPr>
          <a:xfrm>
            <a:off x="17491578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1" name="object 4041"/>
          <p:cNvSpPr/>
          <p:nvPr/>
        </p:nvSpPr>
        <p:spPr>
          <a:xfrm>
            <a:off x="17491578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2" name="object 4042"/>
          <p:cNvSpPr/>
          <p:nvPr/>
        </p:nvSpPr>
        <p:spPr>
          <a:xfrm>
            <a:off x="17491578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3" name="object 4043"/>
          <p:cNvSpPr/>
          <p:nvPr/>
        </p:nvSpPr>
        <p:spPr>
          <a:xfrm>
            <a:off x="17562416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0" y="191258"/>
                </a:lnTo>
                <a:lnTo>
                  <a:pt x="36430" y="191258"/>
                </a:lnTo>
                <a:lnTo>
                  <a:pt x="0" y="0"/>
                </a:lnTo>
                <a:close/>
              </a:path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4" name="object 4044"/>
          <p:cNvSpPr/>
          <p:nvPr/>
        </p:nvSpPr>
        <p:spPr>
          <a:xfrm>
            <a:off x="17562416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5" name="object 4045"/>
          <p:cNvSpPr/>
          <p:nvPr/>
        </p:nvSpPr>
        <p:spPr>
          <a:xfrm>
            <a:off x="17562416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36430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6" name="object 4046"/>
          <p:cNvSpPr/>
          <p:nvPr/>
        </p:nvSpPr>
        <p:spPr>
          <a:xfrm>
            <a:off x="17634264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0" y="191258"/>
                </a:lnTo>
                <a:lnTo>
                  <a:pt x="36430" y="191258"/>
                </a:lnTo>
                <a:lnTo>
                  <a:pt x="0" y="0"/>
                </a:lnTo>
                <a:close/>
              </a:path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7" name="object 4047"/>
          <p:cNvSpPr/>
          <p:nvPr/>
        </p:nvSpPr>
        <p:spPr>
          <a:xfrm>
            <a:off x="17634264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8" name="object 4048"/>
          <p:cNvSpPr/>
          <p:nvPr/>
        </p:nvSpPr>
        <p:spPr>
          <a:xfrm>
            <a:off x="17634264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36430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9" name="object 4049"/>
          <p:cNvSpPr/>
          <p:nvPr/>
        </p:nvSpPr>
        <p:spPr>
          <a:xfrm>
            <a:off x="17706113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0" y="191258"/>
                </a:lnTo>
                <a:lnTo>
                  <a:pt x="36430" y="191258"/>
                </a:lnTo>
                <a:lnTo>
                  <a:pt x="0" y="0"/>
                </a:lnTo>
                <a:close/>
              </a:path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0" name="object 4050"/>
          <p:cNvSpPr/>
          <p:nvPr/>
        </p:nvSpPr>
        <p:spPr>
          <a:xfrm>
            <a:off x="17706113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1" name="object 4051"/>
          <p:cNvSpPr/>
          <p:nvPr/>
        </p:nvSpPr>
        <p:spPr>
          <a:xfrm>
            <a:off x="17706113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36430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2" name="object 4052"/>
          <p:cNvSpPr/>
          <p:nvPr/>
        </p:nvSpPr>
        <p:spPr>
          <a:xfrm>
            <a:off x="17777961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3" name="object 4053"/>
          <p:cNvSpPr/>
          <p:nvPr/>
        </p:nvSpPr>
        <p:spPr>
          <a:xfrm>
            <a:off x="17777961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4" name="object 4054"/>
          <p:cNvSpPr/>
          <p:nvPr/>
        </p:nvSpPr>
        <p:spPr>
          <a:xfrm>
            <a:off x="17777961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5" name="object 4055"/>
          <p:cNvSpPr/>
          <p:nvPr/>
        </p:nvSpPr>
        <p:spPr>
          <a:xfrm>
            <a:off x="17849809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6" name="object 4056"/>
          <p:cNvSpPr/>
          <p:nvPr/>
        </p:nvSpPr>
        <p:spPr>
          <a:xfrm>
            <a:off x="17849809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7" name="object 4057"/>
          <p:cNvSpPr/>
          <p:nvPr/>
        </p:nvSpPr>
        <p:spPr>
          <a:xfrm>
            <a:off x="17849809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8" name="object 4058"/>
          <p:cNvSpPr/>
          <p:nvPr/>
        </p:nvSpPr>
        <p:spPr>
          <a:xfrm>
            <a:off x="17921658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9" name="object 4059"/>
          <p:cNvSpPr/>
          <p:nvPr/>
        </p:nvSpPr>
        <p:spPr>
          <a:xfrm>
            <a:off x="17921658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0" name="object 4060"/>
          <p:cNvSpPr/>
          <p:nvPr/>
        </p:nvSpPr>
        <p:spPr>
          <a:xfrm>
            <a:off x="17921658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1" name="object 4061"/>
          <p:cNvSpPr/>
          <p:nvPr/>
        </p:nvSpPr>
        <p:spPr>
          <a:xfrm>
            <a:off x="17993507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2" name="object 4062"/>
          <p:cNvSpPr/>
          <p:nvPr/>
        </p:nvSpPr>
        <p:spPr>
          <a:xfrm>
            <a:off x="17993507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3" name="object 4063"/>
          <p:cNvSpPr/>
          <p:nvPr/>
        </p:nvSpPr>
        <p:spPr>
          <a:xfrm>
            <a:off x="17993507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4" name="object 4064"/>
          <p:cNvSpPr/>
          <p:nvPr/>
        </p:nvSpPr>
        <p:spPr>
          <a:xfrm>
            <a:off x="18065356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5" name="object 4065"/>
          <p:cNvSpPr/>
          <p:nvPr/>
        </p:nvSpPr>
        <p:spPr>
          <a:xfrm>
            <a:off x="18065356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6" name="object 4066"/>
          <p:cNvSpPr/>
          <p:nvPr/>
        </p:nvSpPr>
        <p:spPr>
          <a:xfrm>
            <a:off x="18065356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7" name="object 4067"/>
          <p:cNvSpPr/>
          <p:nvPr/>
        </p:nvSpPr>
        <p:spPr>
          <a:xfrm>
            <a:off x="18136192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0" y="191258"/>
                </a:lnTo>
                <a:lnTo>
                  <a:pt x="36430" y="191258"/>
                </a:lnTo>
                <a:lnTo>
                  <a:pt x="0" y="0"/>
                </a:lnTo>
                <a:close/>
              </a:path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8" name="object 4068"/>
          <p:cNvSpPr/>
          <p:nvPr/>
        </p:nvSpPr>
        <p:spPr>
          <a:xfrm>
            <a:off x="18136192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9" name="object 4069"/>
          <p:cNvSpPr/>
          <p:nvPr/>
        </p:nvSpPr>
        <p:spPr>
          <a:xfrm>
            <a:off x="18136192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36430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0" name="object 4070"/>
          <p:cNvSpPr/>
          <p:nvPr/>
        </p:nvSpPr>
        <p:spPr>
          <a:xfrm>
            <a:off x="18208040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0" y="191258"/>
                </a:lnTo>
                <a:lnTo>
                  <a:pt x="36430" y="191258"/>
                </a:lnTo>
                <a:lnTo>
                  <a:pt x="0" y="0"/>
                </a:lnTo>
                <a:close/>
              </a:path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1" name="object 4071"/>
          <p:cNvSpPr/>
          <p:nvPr/>
        </p:nvSpPr>
        <p:spPr>
          <a:xfrm>
            <a:off x="18208040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2" name="object 4072"/>
          <p:cNvSpPr/>
          <p:nvPr/>
        </p:nvSpPr>
        <p:spPr>
          <a:xfrm>
            <a:off x="18208040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36430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3" name="object 4073"/>
          <p:cNvSpPr/>
          <p:nvPr/>
        </p:nvSpPr>
        <p:spPr>
          <a:xfrm>
            <a:off x="18279888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0" y="191258"/>
                </a:lnTo>
                <a:lnTo>
                  <a:pt x="36430" y="191258"/>
                </a:lnTo>
                <a:lnTo>
                  <a:pt x="0" y="0"/>
                </a:lnTo>
                <a:close/>
              </a:path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4" name="object 4074"/>
          <p:cNvSpPr/>
          <p:nvPr/>
        </p:nvSpPr>
        <p:spPr>
          <a:xfrm>
            <a:off x="18279888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5" name="object 4075"/>
          <p:cNvSpPr/>
          <p:nvPr/>
        </p:nvSpPr>
        <p:spPr>
          <a:xfrm>
            <a:off x="18279888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36430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6" name="object 4076"/>
          <p:cNvSpPr/>
          <p:nvPr/>
        </p:nvSpPr>
        <p:spPr>
          <a:xfrm>
            <a:off x="18351738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7" name="object 4077"/>
          <p:cNvSpPr/>
          <p:nvPr/>
        </p:nvSpPr>
        <p:spPr>
          <a:xfrm>
            <a:off x="18351738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8" name="object 4078"/>
          <p:cNvSpPr/>
          <p:nvPr/>
        </p:nvSpPr>
        <p:spPr>
          <a:xfrm>
            <a:off x="18351738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9" name="object 4079"/>
          <p:cNvSpPr/>
          <p:nvPr/>
        </p:nvSpPr>
        <p:spPr>
          <a:xfrm>
            <a:off x="18423587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0" name="object 4080"/>
          <p:cNvSpPr/>
          <p:nvPr/>
        </p:nvSpPr>
        <p:spPr>
          <a:xfrm>
            <a:off x="18423587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1" name="object 4081"/>
          <p:cNvSpPr/>
          <p:nvPr/>
        </p:nvSpPr>
        <p:spPr>
          <a:xfrm>
            <a:off x="18423587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2" name="object 4082"/>
          <p:cNvSpPr/>
          <p:nvPr/>
        </p:nvSpPr>
        <p:spPr>
          <a:xfrm>
            <a:off x="18495435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3" name="object 4083"/>
          <p:cNvSpPr/>
          <p:nvPr/>
        </p:nvSpPr>
        <p:spPr>
          <a:xfrm>
            <a:off x="18495435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4" name="object 4084"/>
          <p:cNvSpPr/>
          <p:nvPr/>
        </p:nvSpPr>
        <p:spPr>
          <a:xfrm>
            <a:off x="18495435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5" name="object 4085"/>
          <p:cNvSpPr/>
          <p:nvPr/>
        </p:nvSpPr>
        <p:spPr>
          <a:xfrm>
            <a:off x="18567283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6" name="object 4086"/>
          <p:cNvSpPr/>
          <p:nvPr/>
        </p:nvSpPr>
        <p:spPr>
          <a:xfrm>
            <a:off x="18567283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7" name="object 4087"/>
          <p:cNvSpPr/>
          <p:nvPr/>
        </p:nvSpPr>
        <p:spPr>
          <a:xfrm>
            <a:off x="18567283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8" name="object 4088"/>
          <p:cNvSpPr/>
          <p:nvPr/>
        </p:nvSpPr>
        <p:spPr>
          <a:xfrm>
            <a:off x="18638119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0" y="191258"/>
                </a:lnTo>
                <a:lnTo>
                  <a:pt x="36430" y="191258"/>
                </a:lnTo>
                <a:lnTo>
                  <a:pt x="0" y="0"/>
                </a:lnTo>
                <a:close/>
              </a:path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9" name="object 4089"/>
          <p:cNvSpPr/>
          <p:nvPr/>
        </p:nvSpPr>
        <p:spPr>
          <a:xfrm>
            <a:off x="18638119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0" name="object 4090"/>
          <p:cNvSpPr/>
          <p:nvPr/>
        </p:nvSpPr>
        <p:spPr>
          <a:xfrm>
            <a:off x="18638119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36430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1" name="object 4091"/>
          <p:cNvSpPr/>
          <p:nvPr/>
        </p:nvSpPr>
        <p:spPr>
          <a:xfrm>
            <a:off x="18709969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0" y="191258"/>
                </a:lnTo>
                <a:lnTo>
                  <a:pt x="36430" y="191258"/>
                </a:lnTo>
                <a:lnTo>
                  <a:pt x="0" y="0"/>
                </a:lnTo>
                <a:close/>
              </a:path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2" name="object 4092"/>
          <p:cNvSpPr/>
          <p:nvPr/>
        </p:nvSpPr>
        <p:spPr>
          <a:xfrm>
            <a:off x="18709969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3" name="object 4093"/>
          <p:cNvSpPr/>
          <p:nvPr/>
        </p:nvSpPr>
        <p:spPr>
          <a:xfrm>
            <a:off x="18709969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36430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4" name="object 4094"/>
          <p:cNvSpPr/>
          <p:nvPr/>
        </p:nvSpPr>
        <p:spPr>
          <a:xfrm>
            <a:off x="18781817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0" y="191258"/>
                </a:lnTo>
                <a:lnTo>
                  <a:pt x="36430" y="191258"/>
                </a:lnTo>
                <a:lnTo>
                  <a:pt x="0" y="0"/>
                </a:lnTo>
                <a:close/>
              </a:path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5" name="object 4095"/>
          <p:cNvSpPr/>
          <p:nvPr/>
        </p:nvSpPr>
        <p:spPr>
          <a:xfrm>
            <a:off x="18781817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6" name="object 4096"/>
          <p:cNvSpPr/>
          <p:nvPr/>
        </p:nvSpPr>
        <p:spPr>
          <a:xfrm>
            <a:off x="18781817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36430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7" name="object 4097"/>
          <p:cNvSpPr/>
          <p:nvPr/>
        </p:nvSpPr>
        <p:spPr>
          <a:xfrm>
            <a:off x="18853666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8" name="object 4098"/>
          <p:cNvSpPr/>
          <p:nvPr/>
        </p:nvSpPr>
        <p:spPr>
          <a:xfrm>
            <a:off x="18853666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9" name="object 4099"/>
          <p:cNvSpPr/>
          <p:nvPr/>
        </p:nvSpPr>
        <p:spPr>
          <a:xfrm>
            <a:off x="18853666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0" name="object 4100"/>
          <p:cNvSpPr/>
          <p:nvPr/>
        </p:nvSpPr>
        <p:spPr>
          <a:xfrm>
            <a:off x="18925514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1" name="object 4101"/>
          <p:cNvSpPr/>
          <p:nvPr/>
        </p:nvSpPr>
        <p:spPr>
          <a:xfrm>
            <a:off x="18925514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2" name="object 4102"/>
          <p:cNvSpPr/>
          <p:nvPr/>
        </p:nvSpPr>
        <p:spPr>
          <a:xfrm>
            <a:off x="18925514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3" name="object 4103"/>
          <p:cNvSpPr txBox="1"/>
          <p:nvPr/>
        </p:nvSpPr>
        <p:spPr>
          <a:xfrm>
            <a:off x="1061992" y="3969170"/>
            <a:ext cx="18735040" cy="5346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96670">
              <a:lnSpc>
                <a:spcPts val="800"/>
              </a:lnSpc>
            </a:pPr>
            <a:r>
              <a:rPr dirty="0" sz="700" spc="15" i="1">
                <a:latin typeface="ISOCPEUR"/>
                <a:cs typeface="ISOCPEUR"/>
              </a:rPr>
              <a:t>Б</a:t>
            </a:r>
            <a:r>
              <a:rPr dirty="0" sz="700" spc="80" i="1">
                <a:latin typeface="ISOCPEUR"/>
                <a:cs typeface="ISOCPEUR"/>
              </a:rPr>
              <a:t>М</a:t>
            </a:r>
            <a:r>
              <a:rPr dirty="0" sz="700" spc="10" i="1">
                <a:latin typeface="ISOCPEUR"/>
                <a:cs typeface="ISOCPEUR"/>
              </a:rPr>
              <a:t>-811</a:t>
            </a:r>
            <a:r>
              <a:rPr dirty="0" sz="700" spc="-2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м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1085"/>
              </a:lnSpc>
            </a:pPr>
            <a:r>
              <a:rPr dirty="0" sz="1000" spc="5" i="1">
                <a:latin typeface="ISOCPEUR"/>
                <a:cs typeface="ISOCPEUR"/>
              </a:rPr>
              <a:t>Г</a:t>
            </a:r>
            <a:endParaRPr sz="1000">
              <a:latin typeface="ISOCPEUR"/>
              <a:cs typeface="ISOCPEUR"/>
            </a:endParaRPr>
          </a:p>
          <a:p>
            <a:pPr marL="16123919" marR="5080" indent="-1845945">
              <a:lnSpc>
                <a:spcPts val="1100"/>
              </a:lnSpc>
              <a:spcBef>
                <a:spcPts val="45"/>
              </a:spcBef>
            </a:pPr>
            <a:r>
              <a:rPr dirty="0" sz="1000" spc="5" i="1">
                <a:latin typeface="ISOCPEUR"/>
                <a:cs typeface="ISOCPEUR"/>
              </a:rPr>
              <a:t>Заходи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охорони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праці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ДБН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5" i="1">
                <a:latin typeface="ISOCPEUR"/>
                <a:cs typeface="ISOCPEUR"/>
              </a:rPr>
              <a:t>А</a:t>
            </a:r>
            <a:r>
              <a:rPr dirty="0" sz="1000" spc="5" i="1">
                <a:latin typeface="ISOCPEUR"/>
                <a:cs typeface="ISOCPEUR"/>
              </a:rPr>
              <a:t>.3-2-2009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Охорона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праці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i="1">
                <a:latin typeface="ISOCPEUR"/>
                <a:cs typeface="ISOCPEUR"/>
              </a:rPr>
              <a:t>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промислова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безпека</a:t>
            </a:r>
            <a:r>
              <a:rPr dirty="0" sz="1000" spc="5" i="1">
                <a:latin typeface="ISOCPEUR"/>
                <a:cs typeface="ISOCPEUR"/>
              </a:rPr>
              <a:t> в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будівництві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104" name="object 4104"/>
          <p:cNvSpPr txBox="1"/>
          <p:nvPr/>
        </p:nvSpPr>
        <p:spPr>
          <a:xfrm>
            <a:off x="659235" y="2736417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105" name="object 4105"/>
          <p:cNvSpPr txBox="1"/>
          <p:nvPr/>
        </p:nvSpPr>
        <p:spPr>
          <a:xfrm>
            <a:off x="3417815" y="1690060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106" name="object 4106"/>
          <p:cNvSpPr txBox="1"/>
          <p:nvPr/>
        </p:nvSpPr>
        <p:spPr>
          <a:xfrm>
            <a:off x="4698945" y="1690060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107" name="object 4107"/>
          <p:cNvSpPr txBox="1"/>
          <p:nvPr/>
        </p:nvSpPr>
        <p:spPr>
          <a:xfrm>
            <a:off x="5981087" y="1690060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108" name="object 4108"/>
          <p:cNvSpPr txBox="1"/>
          <p:nvPr/>
        </p:nvSpPr>
        <p:spPr>
          <a:xfrm>
            <a:off x="7240967" y="1690060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109" name="object 4109"/>
          <p:cNvSpPr txBox="1"/>
          <p:nvPr/>
        </p:nvSpPr>
        <p:spPr>
          <a:xfrm>
            <a:off x="9232487" y="1690060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110" name="object 4110"/>
          <p:cNvSpPr txBox="1"/>
          <p:nvPr/>
        </p:nvSpPr>
        <p:spPr>
          <a:xfrm>
            <a:off x="2207521" y="1690060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111" name="object 4111"/>
          <p:cNvSpPr txBox="1"/>
          <p:nvPr/>
        </p:nvSpPr>
        <p:spPr>
          <a:xfrm>
            <a:off x="1214303" y="3382559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12" name="object 4112"/>
          <p:cNvSpPr txBox="1"/>
          <p:nvPr/>
        </p:nvSpPr>
        <p:spPr>
          <a:xfrm>
            <a:off x="1214303" y="4343042"/>
            <a:ext cx="118745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13" name="object 4113"/>
          <p:cNvSpPr txBox="1"/>
          <p:nvPr/>
        </p:nvSpPr>
        <p:spPr>
          <a:xfrm>
            <a:off x="1214303" y="5354852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14" name="object 4114"/>
          <p:cNvSpPr txBox="1"/>
          <p:nvPr/>
        </p:nvSpPr>
        <p:spPr>
          <a:xfrm>
            <a:off x="1214303" y="6673284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4990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15" name="object 4115"/>
          <p:cNvSpPr txBox="1"/>
          <p:nvPr/>
        </p:nvSpPr>
        <p:spPr>
          <a:xfrm>
            <a:off x="2868325" y="792691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16" name="object 4116"/>
          <p:cNvSpPr txBox="1"/>
          <p:nvPr/>
        </p:nvSpPr>
        <p:spPr>
          <a:xfrm>
            <a:off x="4194993" y="792691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17" name="object 4117"/>
          <p:cNvSpPr txBox="1"/>
          <p:nvPr/>
        </p:nvSpPr>
        <p:spPr>
          <a:xfrm>
            <a:off x="5390108" y="792691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18" name="object 4118"/>
          <p:cNvSpPr txBox="1"/>
          <p:nvPr/>
        </p:nvSpPr>
        <p:spPr>
          <a:xfrm>
            <a:off x="6585222" y="792691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19" name="object 4119"/>
          <p:cNvSpPr txBox="1"/>
          <p:nvPr/>
        </p:nvSpPr>
        <p:spPr>
          <a:xfrm>
            <a:off x="8176010" y="792691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20" name="object 4120"/>
          <p:cNvSpPr txBox="1"/>
          <p:nvPr/>
        </p:nvSpPr>
        <p:spPr>
          <a:xfrm>
            <a:off x="2751951" y="1860265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21" name="object 4121"/>
          <p:cNvSpPr txBox="1"/>
          <p:nvPr/>
        </p:nvSpPr>
        <p:spPr>
          <a:xfrm>
            <a:off x="4000699" y="1860265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22" name="object 4122"/>
          <p:cNvSpPr txBox="1"/>
          <p:nvPr/>
        </p:nvSpPr>
        <p:spPr>
          <a:xfrm>
            <a:off x="5281829" y="1860265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23" name="object 4123"/>
          <p:cNvSpPr txBox="1"/>
          <p:nvPr/>
        </p:nvSpPr>
        <p:spPr>
          <a:xfrm>
            <a:off x="6552840" y="185925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5270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24" name="object 4124"/>
          <p:cNvSpPr txBox="1"/>
          <p:nvPr/>
        </p:nvSpPr>
        <p:spPr>
          <a:xfrm>
            <a:off x="8176010" y="1860265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25" name="object 4125"/>
          <p:cNvSpPr txBox="1"/>
          <p:nvPr/>
        </p:nvSpPr>
        <p:spPr>
          <a:xfrm>
            <a:off x="4828475" y="3286919"/>
            <a:ext cx="110744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установка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Б</a:t>
            </a:r>
            <a:r>
              <a:rPr dirty="0" sz="1000" spc="100" i="1">
                <a:latin typeface="ISOCPEUR"/>
                <a:cs typeface="ISOCPEUR"/>
              </a:rPr>
              <a:t>М</a:t>
            </a:r>
            <a:r>
              <a:rPr dirty="0" sz="1000" spc="5" i="1">
                <a:latin typeface="ISOCPEUR"/>
                <a:cs typeface="ISOCPEUR"/>
              </a:rPr>
              <a:t>-811</a:t>
            </a:r>
            <a:r>
              <a:rPr dirty="0" sz="1000" spc="-300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126" name="object 4126"/>
          <p:cNvSpPr txBox="1"/>
          <p:nvPr/>
        </p:nvSpPr>
        <p:spPr>
          <a:xfrm>
            <a:off x="11812467" y="4049429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6870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27" name="object 4127"/>
          <p:cNvSpPr txBox="1"/>
          <p:nvPr/>
        </p:nvSpPr>
        <p:spPr>
          <a:xfrm>
            <a:off x="13363272" y="4873858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28" name="object 4128"/>
          <p:cNvSpPr txBox="1"/>
          <p:nvPr/>
        </p:nvSpPr>
        <p:spPr>
          <a:xfrm>
            <a:off x="14435940" y="4873858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29" name="object 4129"/>
          <p:cNvSpPr txBox="1"/>
          <p:nvPr/>
        </p:nvSpPr>
        <p:spPr>
          <a:xfrm>
            <a:off x="13928952" y="4873858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30" name="object 4130"/>
          <p:cNvSpPr txBox="1"/>
          <p:nvPr/>
        </p:nvSpPr>
        <p:spPr>
          <a:xfrm>
            <a:off x="12842637" y="2825752"/>
            <a:ext cx="118745" cy="2171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19615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31" name="object 4131"/>
          <p:cNvSpPr txBox="1"/>
          <p:nvPr/>
        </p:nvSpPr>
        <p:spPr>
          <a:xfrm>
            <a:off x="243852" y="12118544"/>
            <a:ext cx="118110" cy="4762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За</a:t>
            </a:r>
            <a:r>
              <a:rPr dirty="0" sz="700" spc="30" i="1">
                <a:latin typeface="ISOCPEUR"/>
                <a:cs typeface="ISOCPEUR"/>
              </a:rPr>
              <a:t>м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32" name="object 4132"/>
          <p:cNvSpPr txBox="1"/>
          <p:nvPr/>
        </p:nvSpPr>
        <p:spPr>
          <a:xfrm>
            <a:off x="243852" y="12784063"/>
            <a:ext cx="118110" cy="5695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0" i="1">
                <a:latin typeface="ISOCPEUR"/>
                <a:cs typeface="ISOCPEUR"/>
              </a:rPr>
              <a:t>П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дпис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33" name="object 4133"/>
          <p:cNvSpPr txBox="1"/>
          <p:nvPr/>
        </p:nvSpPr>
        <p:spPr>
          <a:xfrm>
            <a:off x="243852" y="13573768"/>
            <a:ext cx="118110" cy="4216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о</a:t>
            </a:r>
            <a:r>
              <a:rPr dirty="0" sz="700" spc="65" i="1">
                <a:latin typeface="ISOCPEUR"/>
                <a:cs typeface="ISOCPEUR"/>
              </a:rPr>
              <a:t>б</a:t>
            </a:r>
            <a:r>
              <a:rPr dirty="0" sz="700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34" name="object 4134"/>
          <p:cNvSpPr txBox="1"/>
          <p:nvPr/>
        </p:nvSpPr>
        <p:spPr>
          <a:xfrm>
            <a:off x="5031" y="11050973"/>
            <a:ext cx="118110" cy="4540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Погоджен</a:t>
            </a:r>
            <a:r>
              <a:rPr dirty="0" sz="700" spc="10" i="1">
                <a:latin typeface="ISOCPEUR"/>
                <a:cs typeface="ISOCPEUR"/>
              </a:rPr>
              <a:t>о</a:t>
            </a:r>
            <a:r>
              <a:rPr dirty="0" sz="700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35" name="object 4135"/>
          <p:cNvSpPr txBox="1"/>
          <p:nvPr/>
        </p:nvSpPr>
        <p:spPr>
          <a:xfrm>
            <a:off x="17513286" y="12816478"/>
            <a:ext cx="20701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АТЕСТАЦІЙНА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МАГІСТЕРСЬКА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РОБОТА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136" name="object 4136"/>
          <p:cNvSpPr txBox="1"/>
          <p:nvPr/>
        </p:nvSpPr>
        <p:spPr>
          <a:xfrm>
            <a:off x="15606768" y="13241692"/>
            <a:ext cx="646430" cy="12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80" i="1">
                <a:latin typeface="ISOCPEUR"/>
                <a:cs typeface="ISOCPEUR"/>
              </a:rPr>
              <a:t> </a:t>
            </a:r>
            <a:r>
              <a:rPr dirty="0" sz="700" spc="75" i="1">
                <a:latin typeface="ISOCPEUR"/>
                <a:cs typeface="ISOCPEUR"/>
              </a:rPr>
              <a:t>К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ль</a:t>
            </a:r>
            <a:r>
              <a:rPr dirty="0" sz="700" spc="45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baseline="3968" sz="1050" spc="22" i="1">
                <a:latin typeface="ISOCPEUR"/>
                <a:cs typeface="ISOCPEUR"/>
              </a:rPr>
              <a:t>Ар</a:t>
            </a:r>
            <a:r>
              <a:rPr dirty="0" baseline="3968" sz="1050" spc="60" i="1">
                <a:latin typeface="ISOCPEUR"/>
                <a:cs typeface="ISOCPEUR"/>
              </a:rPr>
              <a:t>к</a:t>
            </a:r>
            <a:r>
              <a:rPr dirty="0" baseline="3968" sz="1050" spc="7" i="1">
                <a:latin typeface="ISOCPEUR"/>
                <a:cs typeface="ISOCPEUR"/>
              </a:rPr>
              <a:t>.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4137" name="object 4137"/>
          <p:cNvSpPr txBox="1"/>
          <p:nvPr/>
        </p:nvSpPr>
        <p:spPr>
          <a:xfrm>
            <a:off x="16586337" y="13250800"/>
            <a:ext cx="2184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5" i="1">
                <a:latin typeface="ISOCPEUR"/>
                <a:cs typeface="ISOCPEUR"/>
              </a:rPr>
              <a:t>П</a:t>
            </a:r>
            <a:r>
              <a:rPr dirty="0" sz="700" spc="8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д</a:t>
            </a:r>
            <a:r>
              <a:rPr dirty="0" sz="700" spc="20" i="1">
                <a:latin typeface="ISOCPEUR"/>
                <a:cs typeface="ISOCPEUR"/>
              </a:rPr>
              <a:t>п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38" name="object 4138"/>
          <p:cNvSpPr txBox="1"/>
          <p:nvPr/>
        </p:nvSpPr>
        <p:spPr>
          <a:xfrm>
            <a:off x="16875755" y="13246752"/>
            <a:ext cx="2362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39" name="object 4139"/>
          <p:cNvSpPr txBox="1"/>
          <p:nvPr/>
        </p:nvSpPr>
        <p:spPr>
          <a:xfrm>
            <a:off x="15553135" y="13361102"/>
            <a:ext cx="3956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Розроби</a:t>
            </a:r>
            <a:r>
              <a:rPr dirty="0" sz="700" spc="20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40" name="object 4140"/>
          <p:cNvSpPr txBox="1"/>
          <p:nvPr/>
        </p:nvSpPr>
        <p:spPr>
          <a:xfrm>
            <a:off x="17195533" y="13391267"/>
            <a:ext cx="1485900" cy="295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6670" marR="5080" indent="-14604">
              <a:lnSpc>
                <a:spcPts val="1100"/>
              </a:lnSpc>
            </a:pPr>
            <a:r>
              <a:rPr dirty="0" sz="1000" spc="5" i="1">
                <a:latin typeface="ISOCPEUR"/>
                <a:cs typeface="ISOCPEUR"/>
              </a:rPr>
              <a:t>Технологія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та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організація</a:t>
            </a:r>
            <a:r>
              <a:rPr dirty="0" sz="1000" spc="5" i="1">
                <a:latin typeface="ISOCPEUR"/>
                <a:cs typeface="ISOCPEUR"/>
              </a:rPr>
              <a:t> будівельного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виробництва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141" name="object 4141"/>
          <p:cNvSpPr txBox="1"/>
          <p:nvPr/>
        </p:nvSpPr>
        <p:spPr>
          <a:xfrm>
            <a:off x="18812631" y="13370210"/>
            <a:ext cx="2959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Ста</a:t>
            </a:r>
            <a:r>
              <a:rPr dirty="0" sz="700" spc="65" i="1">
                <a:latin typeface="ISOCPEUR"/>
                <a:cs typeface="ISOCPEUR"/>
              </a:rPr>
              <a:t>д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42" name="object 4142"/>
          <p:cNvSpPr txBox="1"/>
          <p:nvPr/>
        </p:nvSpPr>
        <p:spPr>
          <a:xfrm>
            <a:off x="19187052" y="13361102"/>
            <a:ext cx="2673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Аркуш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43" name="object 4143"/>
          <p:cNvSpPr txBox="1"/>
          <p:nvPr/>
        </p:nvSpPr>
        <p:spPr>
          <a:xfrm>
            <a:off x="19569569" y="13361102"/>
            <a:ext cx="340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</a:t>
            </a:r>
            <a:r>
              <a:rPr dirty="0" sz="700" spc="40" i="1">
                <a:latin typeface="ISOCPEUR"/>
                <a:cs typeface="ISOCPEUR"/>
              </a:rPr>
              <a:t>ш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44" name="object 4144"/>
          <p:cNvSpPr txBox="1"/>
          <p:nvPr/>
        </p:nvSpPr>
        <p:spPr>
          <a:xfrm>
            <a:off x="15553135" y="13481524"/>
            <a:ext cx="3759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Керівни</a:t>
            </a:r>
            <a:r>
              <a:rPr dirty="0" sz="700" spc="40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45" name="object 4145"/>
          <p:cNvSpPr txBox="1"/>
          <p:nvPr/>
        </p:nvSpPr>
        <p:spPr>
          <a:xfrm>
            <a:off x="18871324" y="13526868"/>
            <a:ext cx="920750" cy="480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  <a:tabLst>
                <a:tab pos="374015" algn="l"/>
                <a:tab pos="791210" algn="l"/>
              </a:tabLst>
            </a:pPr>
            <a:r>
              <a:rPr dirty="0" baseline="2777" sz="1500" spc="15" i="1">
                <a:latin typeface="ISOCPEUR"/>
                <a:cs typeface="ISOCPEUR"/>
              </a:rPr>
              <a:t>ДП</a:t>
            </a:r>
            <a:r>
              <a:rPr dirty="0" baseline="2777" sz="1500" spc="15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14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15</a:t>
            </a:r>
            <a:endParaRPr sz="10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750">
              <a:latin typeface="Times New Roman"/>
              <a:cs typeface="Times New Roman"/>
            </a:endParaRPr>
          </a:p>
          <a:p>
            <a:pPr algn="ctr" marL="107314">
              <a:lnSpc>
                <a:spcPts val="810"/>
              </a:lnSpc>
            </a:pPr>
            <a:r>
              <a:rPr dirty="0" sz="700" spc="15" i="1">
                <a:latin typeface="ISOCPEUR"/>
                <a:cs typeface="ISOCPEUR"/>
              </a:rPr>
              <a:t>КНУБА</a:t>
            </a:r>
            <a:endParaRPr sz="700">
              <a:latin typeface="ISOCPEUR"/>
              <a:cs typeface="ISOCPEUR"/>
            </a:endParaRPr>
          </a:p>
          <a:p>
            <a:pPr algn="ctr" marL="96520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кафедра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Геотехніки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46" name="object 4146"/>
          <p:cNvSpPr txBox="1"/>
          <p:nvPr/>
        </p:nvSpPr>
        <p:spPr>
          <a:xfrm>
            <a:off x="15553135" y="13600935"/>
            <a:ext cx="4057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Консуль</a:t>
            </a:r>
            <a:r>
              <a:rPr dirty="0" sz="700" spc="25" i="1">
                <a:latin typeface="ISOCPEUR"/>
                <a:cs typeface="ISOCPEUR"/>
              </a:rPr>
              <a:t>т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47" name="object 4147"/>
          <p:cNvSpPr txBox="1"/>
          <p:nvPr/>
        </p:nvSpPr>
        <p:spPr>
          <a:xfrm>
            <a:off x="15553135" y="13720345"/>
            <a:ext cx="3892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80" i="1">
                <a:latin typeface="ISOCPEUR"/>
                <a:cs typeface="ISOCPEUR"/>
              </a:rPr>
              <a:t>Н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конт</a:t>
            </a:r>
            <a:r>
              <a:rPr dirty="0" sz="700" spc="20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48" name="object 4148"/>
          <p:cNvSpPr txBox="1"/>
          <p:nvPr/>
        </p:nvSpPr>
        <p:spPr>
          <a:xfrm>
            <a:off x="17129755" y="13730561"/>
            <a:ext cx="1631950" cy="2584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080" indent="-8890">
              <a:lnSpc>
                <a:spcPct val="94800"/>
              </a:lnSpc>
            </a:pPr>
            <a:r>
              <a:rPr dirty="0" sz="550" spc="15" i="1">
                <a:latin typeface="ISOCPEUR"/>
                <a:cs typeface="ISOCPEUR"/>
              </a:rPr>
              <a:t>Технологічна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карта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на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влаштування</a:t>
            </a:r>
            <a:r>
              <a:rPr dirty="0" sz="550" spc="15" i="1">
                <a:latin typeface="ISOCPEUR"/>
                <a:cs typeface="ISOCPEUR"/>
              </a:rPr>
              <a:t> грунтоцементних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пал</a:t>
            </a:r>
            <a:r>
              <a:rPr dirty="0" sz="550" spc="10" i="1">
                <a:latin typeface="ISOCPEUR"/>
                <a:cs typeface="ISOCPEUR"/>
              </a:rPr>
              <a:t>ь</a:t>
            </a:r>
            <a:r>
              <a:rPr dirty="0" sz="550" spc="5" i="1">
                <a:latin typeface="ISOCPEUR"/>
                <a:cs typeface="ISOCPEUR"/>
              </a:rPr>
              <a:t>.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План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пальового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пол</a:t>
            </a:r>
            <a:r>
              <a:rPr dirty="0" sz="550" spc="40" i="1">
                <a:latin typeface="ISOCPEUR"/>
                <a:cs typeface="ISOCPEUR"/>
              </a:rPr>
              <a:t>я</a:t>
            </a:r>
            <a:r>
              <a:rPr dirty="0" sz="550" spc="5" i="1">
                <a:latin typeface="ISOCPEUR"/>
                <a:cs typeface="ISOCPEUR"/>
              </a:rPr>
              <a:t>.</a:t>
            </a:r>
            <a:r>
              <a:rPr dirty="0" sz="550" spc="15" i="1">
                <a:latin typeface="ISOCPEUR"/>
                <a:cs typeface="ISOCPEUR"/>
              </a:rPr>
              <a:t> Схема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влаштування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грунтоцементної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пал</a:t>
            </a:r>
            <a:r>
              <a:rPr dirty="0" sz="550" spc="65" i="1">
                <a:latin typeface="ISOCPEUR"/>
                <a:cs typeface="ISOCPEUR"/>
              </a:rPr>
              <a:t>і</a:t>
            </a:r>
            <a:r>
              <a:rPr dirty="0" sz="550" spc="5" i="1">
                <a:latin typeface="ISOCPEUR"/>
                <a:cs typeface="ISOCPEUR"/>
              </a:rPr>
              <a:t>.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Графік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149" name="object 4149"/>
          <p:cNvSpPr txBox="1"/>
          <p:nvPr/>
        </p:nvSpPr>
        <p:spPr>
          <a:xfrm>
            <a:off x="4798116" y="12595873"/>
            <a:ext cx="133477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r>
              <a:rPr dirty="0" sz="1000" spc="10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-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бурове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обладнанн</a:t>
            </a:r>
            <a:r>
              <a:rPr dirty="0" sz="1000" spc="50" i="1">
                <a:latin typeface="ISOCPEUR"/>
                <a:cs typeface="ISOCPEUR"/>
              </a:rPr>
              <a:t>я</a:t>
            </a:r>
            <a:r>
              <a:rPr dirty="0" sz="1000" i="1">
                <a:latin typeface="ISOCPEUR"/>
                <a:cs typeface="ISOCPEUR"/>
              </a:rPr>
              <a:t>;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150" name="object 4150"/>
          <p:cNvSpPr txBox="1"/>
          <p:nvPr/>
        </p:nvSpPr>
        <p:spPr>
          <a:xfrm>
            <a:off x="4797104" y="12735523"/>
            <a:ext cx="23495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36245" algn="l"/>
                <a:tab pos="848360" algn="l"/>
                <a:tab pos="1955164" algn="l"/>
              </a:tabLst>
            </a:pPr>
            <a:r>
              <a:rPr dirty="0" sz="1000" spc="5" i="1">
                <a:latin typeface="ISOCPEUR"/>
                <a:cs typeface="ISOCPEUR"/>
              </a:rPr>
              <a:t>б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-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розпушування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грунту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151" name="object 4151"/>
          <p:cNvSpPr txBox="1"/>
          <p:nvPr/>
        </p:nvSpPr>
        <p:spPr>
          <a:xfrm>
            <a:off x="7477763" y="12735523"/>
            <a:ext cx="819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з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152" name="object 4152"/>
          <p:cNvSpPr txBox="1"/>
          <p:nvPr/>
        </p:nvSpPr>
        <p:spPr>
          <a:xfrm>
            <a:off x="7888616" y="12735523"/>
            <a:ext cx="70104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нагнітанням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153" name="object 4153"/>
          <p:cNvSpPr txBox="1"/>
          <p:nvPr/>
        </p:nvSpPr>
        <p:spPr>
          <a:xfrm>
            <a:off x="4797104" y="12875172"/>
            <a:ext cx="14173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водоцементного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розчин</a:t>
            </a:r>
            <a:r>
              <a:rPr dirty="0" sz="1000" spc="45" i="1">
                <a:latin typeface="ISOCPEUR"/>
                <a:cs typeface="ISOCPEUR"/>
              </a:rPr>
              <a:t>у</a:t>
            </a:r>
            <a:r>
              <a:rPr dirty="0" sz="1000" i="1">
                <a:latin typeface="ISOCPEUR"/>
                <a:cs typeface="ISOCPEUR"/>
              </a:rPr>
              <a:t>;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154" name="object 4154"/>
          <p:cNvSpPr txBox="1"/>
          <p:nvPr/>
        </p:nvSpPr>
        <p:spPr>
          <a:xfrm>
            <a:off x="4797104" y="13014821"/>
            <a:ext cx="2497455" cy="4337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50"/>
              </a:lnSpc>
            </a:pPr>
            <a:r>
              <a:rPr dirty="0" sz="1000" spc="5" i="1">
                <a:latin typeface="ISOCPEUR"/>
                <a:cs typeface="ISOCPEUR"/>
              </a:rPr>
              <a:t>в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-</a:t>
            </a:r>
            <a:r>
              <a:rPr dirty="0" sz="1000" i="1">
                <a:latin typeface="ISOCPEUR"/>
                <a:cs typeface="ISOCPEUR"/>
              </a:rPr>
              <a:t> </a:t>
            </a:r>
            <a:r>
              <a:rPr dirty="0" sz="1000" spc="20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перемішування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суміш</a:t>
            </a:r>
            <a:r>
              <a:rPr dirty="0" sz="1000" spc="100" i="1">
                <a:latin typeface="ISOCPEUR"/>
                <a:cs typeface="ISOCPEUR"/>
              </a:rPr>
              <a:t>і</a:t>
            </a:r>
            <a:r>
              <a:rPr dirty="0" sz="1000" i="1">
                <a:latin typeface="ISOCPEUR"/>
                <a:cs typeface="ISOCPEUR"/>
              </a:rPr>
              <a:t>;</a:t>
            </a:r>
            <a:endParaRPr sz="1000">
              <a:latin typeface="ISOCPEUR"/>
              <a:cs typeface="ISOCPEUR"/>
            </a:endParaRPr>
          </a:p>
          <a:p>
            <a:pPr marL="13335">
              <a:lnSpc>
                <a:spcPts val="1095"/>
              </a:lnSpc>
            </a:pPr>
            <a:r>
              <a:rPr dirty="0" sz="1000" spc="5" i="1">
                <a:latin typeface="ISOCPEUR"/>
                <a:cs typeface="ISOCPEUR"/>
              </a:rPr>
              <a:t>г</a:t>
            </a:r>
            <a:r>
              <a:rPr dirty="0" sz="1000" spc="1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-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встановлення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арматурного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каркас</a:t>
            </a:r>
            <a:r>
              <a:rPr dirty="0" sz="1000" spc="55" i="1">
                <a:latin typeface="ISOCPEUR"/>
                <a:cs typeface="ISOCPEUR"/>
              </a:rPr>
              <a:t>у</a:t>
            </a:r>
            <a:r>
              <a:rPr dirty="0" sz="1000" i="1">
                <a:latin typeface="ISOCPEUR"/>
                <a:cs typeface="ISOCPEUR"/>
              </a:rPr>
              <a:t>;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ts val="1145"/>
              </a:lnSpc>
            </a:pPr>
            <a:r>
              <a:rPr dirty="0" sz="1000" spc="5" i="1">
                <a:latin typeface="ISOCPEUR"/>
                <a:cs typeface="ISOCPEUR"/>
              </a:rPr>
              <a:t>д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-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загальний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вигляд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грунтоцементної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палі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155" name="object 4155"/>
          <p:cNvSpPr txBox="1"/>
          <p:nvPr/>
        </p:nvSpPr>
        <p:spPr>
          <a:xfrm>
            <a:off x="1371649" y="12466343"/>
            <a:ext cx="1997710" cy="4349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8575" marR="5080" indent="-16510">
              <a:lnSpc>
                <a:spcPts val="11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-</a:t>
            </a:r>
            <a:r>
              <a:rPr dirty="0" sz="1000" spc="1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автомобіль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із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буровим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станко</a:t>
            </a:r>
            <a:r>
              <a:rPr dirty="0" sz="1000" spc="50" i="1">
                <a:latin typeface="ISOCPEUR"/>
                <a:cs typeface="ISOCPEUR"/>
              </a:rPr>
              <a:t>м</a:t>
            </a:r>
            <a:r>
              <a:rPr dirty="0" sz="1000" i="1">
                <a:latin typeface="ISOCPEUR"/>
                <a:cs typeface="ISOCPEUR"/>
              </a:rPr>
              <a:t>;</a:t>
            </a:r>
            <a:r>
              <a:rPr dirty="0" sz="1000" spc="5" i="1">
                <a:latin typeface="ISOCPEUR"/>
                <a:cs typeface="ISOCPEUR"/>
              </a:rPr>
              <a:t> 2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-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силовий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приві</a:t>
            </a:r>
            <a:r>
              <a:rPr dirty="0" sz="1000" spc="90" i="1">
                <a:latin typeface="ISOCPEUR"/>
                <a:cs typeface="ISOCPEUR"/>
              </a:rPr>
              <a:t>д</a:t>
            </a:r>
            <a:r>
              <a:rPr dirty="0" sz="1000" i="1">
                <a:latin typeface="ISOCPEUR"/>
                <a:cs typeface="ISOCPEUR"/>
              </a:rPr>
              <a:t>;</a:t>
            </a:r>
            <a:endParaRPr sz="1000">
              <a:latin typeface="ISOCPEUR"/>
              <a:cs typeface="ISOCPEUR"/>
            </a:endParaRPr>
          </a:p>
          <a:p>
            <a:pPr marL="28575">
              <a:lnSpc>
                <a:spcPts val="1080"/>
              </a:lnSpc>
            </a:pPr>
            <a:r>
              <a:rPr dirty="0" sz="1000" spc="5" i="1">
                <a:latin typeface="ISOCPEUR"/>
                <a:cs typeface="ISOCPEUR"/>
              </a:rPr>
              <a:t>3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-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вертлю</a:t>
            </a:r>
            <a:r>
              <a:rPr dirty="0" sz="1000" spc="30" i="1">
                <a:latin typeface="ISOCPEUR"/>
                <a:cs typeface="ISOCPEUR"/>
              </a:rPr>
              <a:t>г</a:t>
            </a:r>
            <a:r>
              <a:rPr dirty="0" sz="1000" i="1">
                <a:latin typeface="ISOCPEUR"/>
                <a:cs typeface="ISOCPEUR"/>
              </a:rPr>
              <a:t>;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156" name="object 4156"/>
          <p:cNvSpPr txBox="1"/>
          <p:nvPr/>
        </p:nvSpPr>
        <p:spPr>
          <a:xfrm>
            <a:off x="1370637" y="12884280"/>
            <a:ext cx="3154680" cy="9925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indent="12065">
              <a:lnSpc>
                <a:spcPts val="1150"/>
              </a:lnSpc>
              <a:buFont typeface="ISOCPEUR"/>
              <a:buAutoNum type="arabicPlain" startAt="4"/>
              <a:tabLst>
                <a:tab pos="146685" algn="l"/>
              </a:tabLst>
            </a:pPr>
            <a:r>
              <a:rPr dirty="0" sz="1000" spc="5" i="1">
                <a:latin typeface="ISOCPEUR"/>
                <a:cs typeface="ISOCPEUR"/>
              </a:rPr>
              <a:t>-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бурова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труба;</a:t>
            </a:r>
            <a:endParaRPr sz="1000">
              <a:latin typeface="ISOCPEUR"/>
              <a:cs typeface="ISOCPEUR"/>
            </a:endParaRPr>
          </a:p>
          <a:p>
            <a:pPr marL="142240" indent="-112395">
              <a:lnSpc>
                <a:spcPts val="1100"/>
              </a:lnSpc>
              <a:buFont typeface="ISOCPEUR"/>
              <a:buAutoNum type="arabicPlain" startAt="4"/>
              <a:tabLst>
                <a:tab pos="142875" algn="l"/>
              </a:tabLst>
            </a:pPr>
            <a:r>
              <a:rPr dirty="0" sz="1000" spc="5" i="1">
                <a:latin typeface="ISOCPEUR"/>
                <a:cs typeface="ISOCPEUR"/>
              </a:rPr>
              <a:t>-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ріжучий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інструмен</a:t>
            </a:r>
            <a:r>
              <a:rPr dirty="0" sz="1000" spc="35" i="1">
                <a:latin typeface="ISOCPEUR"/>
                <a:cs typeface="ISOCPEUR"/>
              </a:rPr>
              <a:t>т</a:t>
            </a:r>
            <a:r>
              <a:rPr dirty="0" sz="1000" i="1">
                <a:latin typeface="ISOCPEUR"/>
                <a:cs typeface="ISOCPEUR"/>
              </a:rPr>
              <a:t>;</a:t>
            </a:r>
            <a:endParaRPr sz="1000">
              <a:latin typeface="ISOCPEUR"/>
              <a:cs typeface="ISOCPEUR"/>
            </a:endParaRPr>
          </a:p>
          <a:p>
            <a:pPr marL="12700" marR="5080" indent="12700">
              <a:lnSpc>
                <a:spcPts val="1100"/>
              </a:lnSpc>
              <a:spcBef>
                <a:spcPts val="70"/>
              </a:spcBef>
              <a:buFont typeface="ISOCPEUR"/>
              <a:buAutoNum type="arabicPlain" startAt="4"/>
              <a:tabLst>
                <a:tab pos="138430" algn="l"/>
              </a:tabLst>
            </a:pPr>
            <a:r>
              <a:rPr dirty="0" sz="1000" spc="5" i="1">
                <a:latin typeface="ISOCPEUR"/>
                <a:cs typeface="ISOCPEUR"/>
              </a:rPr>
              <a:t>-</a:t>
            </a:r>
            <a:r>
              <a:rPr dirty="0" sz="1000" spc="10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напірний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рукав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для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подачі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водоцементного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розчин</a:t>
            </a:r>
            <a:r>
              <a:rPr dirty="0" sz="1000" spc="50" i="1">
                <a:latin typeface="ISOCPEUR"/>
                <a:cs typeface="ISOCPEUR"/>
              </a:rPr>
              <a:t>у</a:t>
            </a:r>
            <a:r>
              <a:rPr dirty="0" sz="1000" i="1">
                <a:latin typeface="ISOCPEUR"/>
                <a:cs typeface="ISOCPEUR"/>
              </a:rPr>
              <a:t>;</a:t>
            </a:r>
            <a:r>
              <a:rPr dirty="0" sz="1000" spc="5" i="1">
                <a:latin typeface="ISOCPEUR"/>
                <a:cs typeface="ISOCPEUR"/>
              </a:rPr>
              <a:t> 7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-</a:t>
            </a:r>
            <a:r>
              <a:rPr dirty="0" sz="1000" spc="10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буровий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насо</a:t>
            </a:r>
            <a:r>
              <a:rPr dirty="0" sz="1000" spc="45" i="1">
                <a:latin typeface="ISOCPEUR"/>
                <a:cs typeface="ISOCPEUR"/>
              </a:rPr>
              <a:t>с</a:t>
            </a:r>
            <a:r>
              <a:rPr dirty="0" sz="1000" i="1">
                <a:latin typeface="ISOCPEUR"/>
                <a:cs typeface="ISOCPEUR"/>
              </a:rPr>
              <a:t>;</a:t>
            </a:r>
            <a:endParaRPr sz="1000">
              <a:latin typeface="ISOCPEUR"/>
              <a:cs typeface="ISOCPEUR"/>
            </a:endParaRPr>
          </a:p>
          <a:p>
            <a:pPr marL="13335" indent="12065">
              <a:lnSpc>
                <a:spcPts val="1019"/>
              </a:lnSpc>
              <a:buFont typeface="ISOCPEUR"/>
              <a:buAutoNum type="arabicPlain" startAt="8"/>
              <a:tabLst>
                <a:tab pos="138430" algn="l"/>
              </a:tabLst>
            </a:pPr>
            <a:r>
              <a:rPr dirty="0" sz="1000" spc="5" i="1">
                <a:latin typeface="ISOCPEUR"/>
                <a:cs typeface="ISOCPEUR"/>
              </a:rPr>
              <a:t>-</a:t>
            </a:r>
            <a:r>
              <a:rPr dirty="0" sz="1000" spc="10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розчинозмішува</a:t>
            </a:r>
            <a:r>
              <a:rPr dirty="0" sz="1000" spc="50" i="1">
                <a:latin typeface="ISOCPEUR"/>
                <a:cs typeface="ISOCPEUR"/>
              </a:rPr>
              <a:t>ч</a:t>
            </a:r>
            <a:r>
              <a:rPr dirty="0" sz="1000" i="1">
                <a:latin typeface="ISOCPEUR"/>
                <a:cs typeface="ISOCPEUR"/>
              </a:rPr>
              <a:t>;</a:t>
            </a:r>
            <a:endParaRPr sz="1000">
              <a:latin typeface="ISOCPEUR"/>
              <a:cs typeface="ISOCPEUR"/>
            </a:endParaRPr>
          </a:p>
          <a:p>
            <a:pPr marL="13335" marR="1402080" indent="6985">
              <a:lnSpc>
                <a:spcPts val="1100"/>
              </a:lnSpc>
              <a:spcBef>
                <a:spcPts val="70"/>
              </a:spcBef>
              <a:buFont typeface="ISOCPEUR"/>
              <a:buAutoNum type="arabicPlain" startAt="8"/>
              <a:tabLst>
                <a:tab pos="133350" algn="l"/>
              </a:tabLst>
            </a:pPr>
            <a:r>
              <a:rPr dirty="0" sz="1000" spc="5" i="1">
                <a:latin typeface="ISOCPEUR"/>
                <a:cs typeface="ISOCPEUR"/>
              </a:rPr>
              <a:t>-</a:t>
            </a:r>
            <a:r>
              <a:rPr dirty="0" sz="1000" spc="10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грунтоцементний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елемен</a:t>
            </a:r>
            <a:r>
              <a:rPr dirty="0" sz="1000" spc="35" i="1">
                <a:latin typeface="ISOCPEUR"/>
                <a:cs typeface="ISOCPEUR"/>
              </a:rPr>
              <a:t>т</a:t>
            </a:r>
            <a:r>
              <a:rPr dirty="0" sz="1000" i="1">
                <a:latin typeface="ISOCPEUR"/>
                <a:cs typeface="ISOCPEUR"/>
              </a:rPr>
              <a:t>;</a:t>
            </a:r>
            <a:r>
              <a:rPr dirty="0" sz="1000" spc="5" i="1">
                <a:latin typeface="ISOCPEUR"/>
                <a:cs typeface="ISOCPEUR"/>
              </a:rPr>
              <a:t> 10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-</a:t>
            </a:r>
            <a:r>
              <a:rPr dirty="0" sz="1000" spc="1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грунтоцементна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паля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157" name="object 4157"/>
          <p:cNvSpPr txBox="1"/>
          <p:nvPr/>
        </p:nvSpPr>
        <p:spPr>
          <a:xfrm>
            <a:off x="8220536" y="9560741"/>
            <a:ext cx="2178685" cy="41020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46760" marR="5080" indent="-734695">
              <a:lnSpc>
                <a:spcPts val="1570"/>
              </a:lnSpc>
            </a:pPr>
            <a:r>
              <a:rPr dirty="0" sz="1450" i="1">
                <a:latin typeface="ISOCPEUR"/>
                <a:cs typeface="ISOCPEUR"/>
              </a:rPr>
              <a:t>Вантажна характеристика КС</a:t>
            </a:r>
            <a:r>
              <a:rPr dirty="0" sz="1450" spc="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65713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4158" name="object 4158"/>
          <p:cNvSpPr txBox="1"/>
          <p:nvPr/>
        </p:nvSpPr>
        <p:spPr>
          <a:xfrm>
            <a:off x="11954636" y="9067296"/>
            <a:ext cx="371157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Графік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виконання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робіт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для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пальового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фундаменту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5" i="1">
                <a:latin typeface="ISOCPEUR"/>
                <a:cs typeface="ISOCPEUR"/>
              </a:rPr>
              <a:t>із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грунтоцементних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паль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159" name="object 4159"/>
          <p:cNvSpPr txBox="1"/>
          <p:nvPr/>
        </p:nvSpPr>
        <p:spPr>
          <a:xfrm>
            <a:off x="11083346" y="9413480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2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60" name="object 4160"/>
          <p:cNvSpPr txBox="1"/>
          <p:nvPr/>
        </p:nvSpPr>
        <p:spPr>
          <a:xfrm>
            <a:off x="11574143" y="9354787"/>
            <a:ext cx="959485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94945">
              <a:lnSpc>
                <a:spcPts val="780"/>
              </a:lnSpc>
            </a:pPr>
            <a:r>
              <a:rPr dirty="0" sz="700" spc="10" i="1">
                <a:latin typeface="ISOCPEUR"/>
                <a:cs typeface="ISOCPEUR"/>
              </a:rPr>
              <a:t>Найменування технологічного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процесу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61" name="object 4161"/>
          <p:cNvSpPr txBox="1"/>
          <p:nvPr/>
        </p:nvSpPr>
        <p:spPr>
          <a:xfrm>
            <a:off x="12852237" y="9354787"/>
            <a:ext cx="266700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65405">
              <a:lnSpc>
                <a:spcPts val="780"/>
              </a:lnSpc>
            </a:pPr>
            <a:r>
              <a:rPr dirty="0" sz="700" spc="15" i="1">
                <a:latin typeface="ISOCPEUR"/>
                <a:cs typeface="ISOCPEUR"/>
              </a:rPr>
              <a:t>О</a:t>
            </a:r>
            <a:r>
              <a:rPr dirty="0" sz="700" spc="60" i="1">
                <a:latin typeface="ISOCPEUR"/>
                <a:cs typeface="ISOCPEUR"/>
              </a:rPr>
              <a:t>д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виміру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62" name="object 4162"/>
          <p:cNvSpPr txBox="1"/>
          <p:nvPr/>
        </p:nvSpPr>
        <p:spPr>
          <a:xfrm>
            <a:off x="13220588" y="9354787"/>
            <a:ext cx="250825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8575" marR="5080" indent="-16510">
              <a:lnSpc>
                <a:spcPts val="780"/>
              </a:lnSpc>
            </a:pPr>
            <a:r>
              <a:rPr dirty="0" sz="700" spc="15" i="1">
                <a:latin typeface="ISOCPEUR"/>
                <a:cs typeface="ISOCPEUR"/>
              </a:rPr>
              <a:t>О</a:t>
            </a:r>
            <a:r>
              <a:rPr dirty="0" sz="700" spc="75" i="1">
                <a:latin typeface="ISOCPEUR"/>
                <a:cs typeface="ISOCPEUR"/>
              </a:rPr>
              <a:t>б</a:t>
            </a:r>
            <a:r>
              <a:rPr dirty="0" sz="700" spc="5" i="1">
                <a:latin typeface="ISOCPEUR"/>
                <a:cs typeface="ISOCPEUR"/>
              </a:rPr>
              <a:t>'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єм</a:t>
            </a:r>
            <a:r>
              <a:rPr dirty="0" sz="700" spc="10" i="1">
                <a:latin typeface="ISOCPEUR"/>
                <a:cs typeface="ISOCPEUR"/>
              </a:rPr>
              <a:t> робіт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63" name="object 4163"/>
          <p:cNvSpPr txBox="1"/>
          <p:nvPr/>
        </p:nvSpPr>
        <p:spPr>
          <a:xfrm>
            <a:off x="13511017" y="9263712"/>
            <a:ext cx="14827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Трудомісткість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r>
              <a:rPr dirty="0" sz="700" spc="-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Трудомісткість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64" name="object 4164"/>
          <p:cNvSpPr txBox="1"/>
          <p:nvPr/>
        </p:nvSpPr>
        <p:spPr>
          <a:xfrm>
            <a:off x="13570723" y="9363895"/>
            <a:ext cx="622300" cy="317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одиницю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виміру</a:t>
            </a:r>
            <a:endParaRPr sz="700">
              <a:latin typeface="ISOCPEUR"/>
              <a:cs typeface="ISOCPEUR"/>
            </a:endParaRPr>
          </a:p>
          <a:p>
            <a:pPr algn="ctr" marL="128905" marR="108585">
              <a:lnSpc>
                <a:spcPts val="790"/>
              </a:lnSpc>
              <a:spcBef>
                <a:spcPts val="35"/>
              </a:spcBef>
            </a:pPr>
            <a:r>
              <a:rPr dirty="0" sz="700" spc="-335" i="1" u="sng">
                <a:latin typeface="ISOCPEUR"/>
                <a:cs typeface="ISOCPEUR"/>
              </a:rPr>
              <a:t>л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-15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юд</a:t>
            </a:r>
            <a:r>
              <a:rPr dirty="0" sz="700" spc="-130" u="sng">
                <a:latin typeface="Times New Roman"/>
                <a:cs typeface="Times New Roman"/>
              </a:rPr>
              <a:t> </a:t>
            </a:r>
            <a:r>
              <a:rPr dirty="0" sz="700" spc="5" i="1" u="sng">
                <a:latin typeface="ISOCPEUR"/>
                <a:cs typeface="ISOCPEUR"/>
              </a:rPr>
              <a:t>.</a:t>
            </a:r>
            <a:r>
              <a:rPr dirty="0" sz="700" spc="5" i="1" u="sng">
                <a:latin typeface="ISOCPEUR"/>
                <a:cs typeface="ISOCPEUR"/>
              </a:rPr>
              <a:t>-</a:t>
            </a:r>
            <a:r>
              <a:rPr dirty="0" sz="700" spc="10" i="1" u="sng">
                <a:latin typeface="ISOCPEUR"/>
                <a:cs typeface="ISOCPEUR"/>
              </a:rPr>
              <a:t>год</a:t>
            </a:r>
            <a:r>
              <a:rPr dirty="0" sz="700" spc="-125" u="sng">
                <a:latin typeface="Times New Roman"/>
                <a:cs typeface="Times New Roman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. ма</a:t>
            </a:r>
            <a:r>
              <a:rPr dirty="0" sz="700" spc="45" i="1">
                <a:latin typeface="ISOCPEUR"/>
                <a:cs typeface="ISOCPEUR"/>
              </a:rPr>
              <a:t>ш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5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го</a:t>
            </a:r>
            <a:r>
              <a:rPr dirty="0" sz="700" spc="70" i="1">
                <a:latin typeface="ISOCPEUR"/>
                <a:cs typeface="ISOCPEUR"/>
              </a:rPr>
              <a:t>д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65" name="object 4165"/>
          <p:cNvSpPr txBox="1"/>
          <p:nvPr/>
        </p:nvSpPr>
        <p:spPr>
          <a:xfrm>
            <a:off x="14289208" y="9363895"/>
            <a:ext cx="681355" cy="317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весь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обсяг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робіт</a:t>
            </a:r>
            <a:endParaRPr sz="700">
              <a:latin typeface="ISOCPEUR"/>
              <a:cs typeface="ISOCPEUR"/>
            </a:endParaRPr>
          </a:p>
          <a:p>
            <a:pPr algn="ctr" marL="178435" marR="161290" indent="-1270">
              <a:lnSpc>
                <a:spcPts val="790"/>
              </a:lnSpc>
              <a:spcBef>
                <a:spcPts val="35"/>
              </a:spcBef>
            </a:pPr>
            <a:r>
              <a:rPr dirty="0" sz="700" spc="-335" i="1" u="sng">
                <a:latin typeface="ISOCPEUR"/>
                <a:cs typeface="ISOCPEUR"/>
              </a:rPr>
              <a:t>л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-15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юд</a:t>
            </a:r>
            <a:r>
              <a:rPr dirty="0" sz="700" spc="-120" u="sng">
                <a:latin typeface="Times New Roman"/>
                <a:cs typeface="Times New Roman"/>
              </a:rPr>
              <a:t> </a:t>
            </a:r>
            <a:r>
              <a:rPr dirty="0" sz="700" spc="5" i="1" u="sng">
                <a:latin typeface="ISOCPEUR"/>
                <a:cs typeface="ISOCPEUR"/>
              </a:rPr>
              <a:t>.</a:t>
            </a:r>
            <a:r>
              <a:rPr dirty="0" sz="700" spc="5" i="1" u="sng">
                <a:latin typeface="ISOCPEUR"/>
                <a:cs typeface="ISOCPEUR"/>
              </a:rPr>
              <a:t>-</a:t>
            </a:r>
            <a:r>
              <a:rPr dirty="0" sz="700" spc="10" i="1" u="sng">
                <a:latin typeface="ISOCPEUR"/>
                <a:cs typeface="ISOCPEUR"/>
              </a:rPr>
              <a:t>зм</a:t>
            </a:r>
            <a:r>
              <a:rPr dirty="0" sz="700" spc="-155" u="sng">
                <a:latin typeface="Times New Roman"/>
                <a:cs typeface="Times New Roman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. ма</a:t>
            </a:r>
            <a:r>
              <a:rPr dirty="0" sz="700" spc="45" i="1">
                <a:latin typeface="ISOCPEUR"/>
                <a:cs typeface="ISOCPEUR"/>
              </a:rPr>
              <a:t>ш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5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66" name="object 4166"/>
          <p:cNvSpPr txBox="1"/>
          <p:nvPr/>
        </p:nvSpPr>
        <p:spPr>
          <a:xfrm>
            <a:off x="15029957" y="9354787"/>
            <a:ext cx="1128395" cy="223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835"/>
              </a:lnSpc>
            </a:pPr>
            <a:r>
              <a:rPr dirty="0" sz="700" spc="10" i="1">
                <a:latin typeface="ISOCPEUR"/>
                <a:cs typeface="ISOCPEUR"/>
              </a:rPr>
              <a:t>Склад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бригади</a:t>
            </a:r>
            <a:endParaRPr sz="700">
              <a:latin typeface="ISOCPEUR"/>
              <a:cs typeface="ISOCPEUR"/>
            </a:endParaRPr>
          </a:p>
          <a:p>
            <a:pPr algn="ctr">
              <a:lnSpc>
                <a:spcPts val="835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ланк</a:t>
            </a:r>
            <a:r>
              <a:rPr dirty="0" sz="700" spc="45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),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машини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механізми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67" name="object 4167"/>
          <p:cNvSpPr txBox="1"/>
          <p:nvPr/>
        </p:nvSpPr>
        <p:spPr>
          <a:xfrm>
            <a:off x="16214951" y="9357823"/>
            <a:ext cx="408940" cy="223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4930" marR="5080" indent="-62865">
              <a:lnSpc>
                <a:spcPts val="830"/>
              </a:lnSpc>
            </a:pPr>
            <a:r>
              <a:rPr dirty="0" sz="700" spc="10" i="1">
                <a:latin typeface="ISOCPEUR"/>
                <a:cs typeface="ISOCPEUR"/>
              </a:rPr>
              <a:t>Робочі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дні</a:t>
            </a:r>
            <a:r>
              <a:rPr dirty="0" sz="700" spc="5" i="1">
                <a:latin typeface="ISOCPEUR"/>
                <a:cs typeface="ISOCPEUR"/>
              </a:rPr>
              <a:t> (</a:t>
            </a:r>
            <a:r>
              <a:rPr dirty="0" sz="700" spc="-20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змін</a:t>
            </a:r>
            <a:r>
              <a:rPr dirty="0" sz="700" spc="45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68" name="object 4168"/>
          <p:cNvSpPr txBox="1"/>
          <p:nvPr/>
        </p:nvSpPr>
        <p:spPr>
          <a:xfrm>
            <a:off x="11097514" y="9741352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69" name="object 4169"/>
          <p:cNvSpPr txBox="1"/>
          <p:nvPr/>
        </p:nvSpPr>
        <p:spPr>
          <a:xfrm>
            <a:off x="12018389" y="9741352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70" name="object 4170"/>
          <p:cNvSpPr txBox="1"/>
          <p:nvPr/>
        </p:nvSpPr>
        <p:spPr>
          <a:xfrm>
            <a:off x="12951408" y="9741352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71" name="object 4171"/>
          <p:cNvSpPr txBox="1"/>
          <p:nvPr/>
        </p:nvSpPr>
        <p:spPr>
          <a:xfrm>
            <a:off x="13311663" y="9741352"/>
            <a:ext cx="749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72" name="object 4172"/>
          <p:cNvSpPr txBox="1"/>
          <p:nvPr/>
        </p:nvSpPr>
        <p:spPr>
          <a:xfrm>
            <a:off x="13849008" y="9741352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73" name="object 4173"/>
          <p:cNvSpPr txBox="1"/>
          <p:nvPr/>
        </p:nvSpPr>
        <p:spPr>
          <a:xfrm>
            <a:off x="14594817" y="9741352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74" name="object 4174"/>
          <p:cNvSpPr txBox="1"/>
          <p:nvPr/>
        </p:nvSpPr>
        <p:spPr>
          <a:xfrm>
            <a:off x="15553135" y="9741352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75" name="object 4175"/>
          <p:cNvSpPr txBox="1"/>
          <p:nvPr/>
        </p:nvSpPr>
        <p:spPr>
          <a:xfrm>
            <a:off x="16384959" y="9741352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76" name="object 4176"/>
          <p:cNvSpPr txBox="1"/>
          <p:nvPr/>
        </p:nvSpPr>
        <p:spPr>
          <a:xfrm>
            <a:off x="11097514" y="9989280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77" name="object 4177"/>
          <p:cNvSpPr txBox="1"/>
          <p:nvPr/>
        </p:nvSpPr>
        <p:spPr>
          <a:xfrm>
            <a:off x="11490150" y="9980173"/>
            <a:ext cx="11309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Виготовлення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каркасів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78" name="object 4178"/>
          <p:cNvSpPr txBox="1"/>
          <p:nvPr/>
        </p:nvSpPr>
        <p:spPr>
          <a:xfrm>
            <a:off x="12947360" y="9989280"/>
            <a:ext cx="8128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т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79" name="object 4179"/>
          <p:cNvSpPr txBox="1"/>
          <p:nvPr/>
        </p:nvSpPr>
        <p:spPr>
          <a:xfrm>
            <a:off x="13258029" y="9983209"/>
            <a:ext cx="1771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56,3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80" name="object 4180"/>
          <p:cNvSpPr txBox="1"/>
          <p:nvPr/>
        </p:nvSpPr>
        <p:spPr>
          <a:xfrm>
            <a:off x="13790316" y="9938683"/>
            <a:ext cx="208279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815"/>
              </a:lnSpc>
            </a:pPr>
            <a:r>
              <a:rPr dirty="0" sz="700" spc="10" i="1">
                <a:latin typeface="ISOCPEUR"/>
                <a:cs typeface="ISOCPEUR"/>
              </a:rPr>
              <a:t>17,97</a:t>
            </a:r>
            <a:endParaRPr sz="700">
              <a:latin typeface="ISOCPEUR"/>
              <a:cs typeface="ISOCPEUR"/>
            </a:endParaRPr>
          </a:p>
          <a:p>
            <a:pPr algn="ctr" marR="11430">
              <a:lnSpc>
                <a:spcPts val="815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81" name="object 4181"/>
          <p:cNvSpPr txBox="1"/>
          <p:nvPr/>
        </p:nvSpPr>
        <p:spPr>
          <a:xfrm>
            <a:off x="14538148" y="9938683"/>
            <a:ext cx="208279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815"/>
              </a:lnSpc>
            </a:pPr>
            <a:r>
              <a:rPr dirty="0" sz="700" spc="10" i="1">
                <a:latin typeface="ISOCPEUR"/>
                <a:cs typeface="ISOCPEUR"/>
              </a:rPr>
              <a:t>126,5</a:t>
            </a:r>
            <a:endParaRPr sz="700">
              <a:latin typeface="ISOCPEUR"/>
              <a:cs typeface="ISOCPEUR"/>
            </a:endParaRPr>
          </a:p>
          <a:p>
            <a:pPr algn="ctr" marR="13970">
              <a:lnSpc>
                <a:spcPts val="815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82" name="object 4182"/>
          <p:cNvSpPr txBox="1"/>
          <p:nvPr/>
        </p:nvSpPr>
        <p:spPr>
          <a:xfrm>
            <a:off x="15219191" y="9879989"/>
            <a:ext cx="7524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Арматурщик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0" i="1">
                <a:latin typeface="ISOCPEUR"/>
                <a:cs typeface="ISOCPEUR"/>
              </a:rPr>
              <a:t>3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10" i="1">
                <a:latin typeface="ISOCPEUR"/>
                <a:cs typeface="ISOCPEUR"/>
              </a:rPr>
              <a:t>.-2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83" name="object 4183"/>
          <p:cNvSpPr txBox="1"/>
          <p:nvPr/>
        </p:nvSpPr>
        <p:spPr>
          <a:xfrm>
            <a:off x="15480275" y="9980173"/>
            <a:ext cx="227965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10" i="1">
                <a:latin typeface="ISOCPEUR"/>
                <a:cs typeface="ISOCPEUR"/>
              </a:rPr>
              <a:t>.-3</a:t>
            </a:r>
            <a:endParaRPr sz="700">
              <a:latin typeface="ISOCPEUR"/>
              <a:cs typeface="ISOCPEUR"/>
            </a:endParaRPr>
          </a:p>
          <a:p>
            <a:pPr marL="14604">
              <a:lnSpc>
                <a:spcPts val="810"/>
              </a:lnSpc>
            </a:pPr>
            <a:r>
              <a:rPr dirty="0" sz="700" spc="50" i="1">
                <a:latin typeface="ISOCPEUR"/>
                <a:cs typeface="ISOCPEUR"/>
              </a:rPr>
              <a:t>5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10" i="1">
                <a:latin typeface="ISOCPEUR"/>
                <a:cs typeface="ISOCPEUR"/>
              </a:rPr>
              <a:t>.-3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84" name="object 4184"/>
          <p:cNvSpPr txBox="1"/>
          <p:nvPr/>
        </p:nvSpPr>
        <p:spPr>
          <a:xfrm>
            <a:off x="16307038" y="9989280"/>
            <a:ext cx="21717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(1)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85" name="object 4185"/>
          <p:cNvSpPr txBox="1"/>
          <p:nvPr/>
        </p:nvSpPr>
        <p:spPr>
          <a:xfrm>
            <a:off x="11098525" y="1044263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86" name="object 4186"/>
          <p:cNvSpPr txBox="1"/>
          <p:nvPr/>
        </p:nvSpPr>
        <p:spPr>
          <a:xfrm>
            <a:off x="11368716" y="10334356"/>
            <a:ext cx="1370965" cy="317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080">
              <a:lnSpc>
                <a:spcPct val="93400"/>
              </a:lnSpc>
            </a:pPr>
            <a:r>
              <a:rPr dirty="0" sz="700" spc="10" i="1">
                <a:latin typeface="ISOCPEUR"/>
                <a:cs typeface="ISOCPEUR"/>
              </a:rPr>
              <a:t>Буріння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свердловини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одночасним</a:t>
            </a:r>
            <a:r>
              <a:rPr dirty="0" sz="700" spc="10" i="1">
                <a:latin typeface="ISOCPEUR"/>
                <a:cs typeface="ISOCPEUR"/>
              </a:rPr>
              <a:t> нагнітанням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водоцементного</a:t>
            </a:r>
            <a:r>
              <a:rPr dirty="0" sz="700" spc="10" i="1">
                <a:latin typeface="ISOCPEUR"/>
                <a:cs typeface="ISOCPEUR"/>
              </a:rPr>
              <a:t> розчину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87" name="object 4187"/>
          <p:cNvSpPr txBox="1"/>
          <p:nvPr/>
        </p:nvSpPr>
        <p:spPr>
          <a:xfrm>
            <a:off x="12845153" y="10442635"/>
            <a:ext cx="27305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88" name="object 4188"/>
          <p:cNvSpPr txBox="1"/>
          <p:nvPr/>
        </p:nvSpPr>
        <p:spPr>
          <a:xfrm>
            <a:off x="13268149" y="10442635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89" name="object 4189"/>
          <p:cNvSpPr txBox="1"/>
          <p:nvPr/>
        </p:nvSpPr>
        <p:spPr>
          <a:xfrm>
            <a:off x="13769064" y="10380905"/>
            <a:ext cx="220345" cy="2298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92075">
              <a:lnSpc>
                <a:spcPct val="104299"/>
              </a:lnSpc>
            </a:pPr>
            <a:r>
              <a:rPr dirty="0" sz="700" spc="10" i="1">
                <a:latin typeface="ISOCPEUR"/>
                <a:cs typeface="ISOCPEUR"/>
              </a:rPr>
              <a:t>- 0,627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90" name="object 4190"/>
          <p:cNvSpPr txBox="1"/>
          <p:nvPr/>
        </p:nvSpPr>
        <p:spPr>
          <a:xfrm>
            <a:off x="14541183" y="10380905"/>
            <a:ext cx="164465" cy="2298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66675">
              <a:lnSpc>
                <a:spcPct val="104299"/>
              </a:lnSpc>
            </a:pPr>
            <a:r>
              <a:rPr dirty="0" sz="700" spc="10" i="1">
                <a:latin typeface="ISOCPEUR"/>
                <a:cs typeface="ISOCPEUR"/>
              </a:rPr>
              <a:t>- 16,2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91" name="object 4191"/>
          <p:cNvSpPr txBox="1"/>
          <p:nvPr/>
        </p:nvSpPr>
        <p:spPr>
          <a:xfrm>
            <a:off x="15071445" y="10293878"/>
            <a:ext cx="1045210" cy="417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080">
              <a:lnSpc>
                <a:spcPts val="780"/>
              </a:lnSpc>
            </a:pPr>
            <a:r>
              <a:rPr dirty="0" sz="700" spc="10" i="1">
                <a:latin typeface="ISOCPEUR"/>
                <a:cs typeface="ISOCPEUR"/>
              </a:rPr>
              <a:t>Машиніст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установки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35" i="1">
                <a:latin typeface="ISOCPEUR"/>
                <a:cs typeface="ISOCPEUR"/>
              </a:rPr>
              <a:t>6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.-1</a:t>
            </a:r>
            <a:r>
              <a:rPr dirty="0" sz="700" spc="10" i="1">
                <a:latin typeface="ISOCPEUR"/>
                <a:cs typeface="ISOCPEUR"/>
              </a:rPr>
              <a:t> Помічник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машиніста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0" i="1">
                <a:latin typeface="ISOCPEUR"/>
                <a:cs typeface="ISOCPEUR"/>
              </a:rPr>
              <a:t>5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.-1</a:t>
            </a:r>
            <a:r>
              <a:rPr dirty="0" sz="700" spc="10" i="1">
                <a:latin typeface="ISOCPEUR"/>
                <a:cs typeface="ISOCPEUR"/>
              </a:rPr>
              <a:t> бурова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установка</a:t>
            </a:r>
            <a:endParaRPr sz="700">
              <a:latin typeface="ISOCPEUR"/>
              <a:cs typeface="ISOCPEUR"/>
            </a:endParaRPr>
          </a:p>
          <a:p>
            <a:pPr algn="ctr">
              <a:lnSpc>
                <a:spcPts val="775"/>
              </a:lnSpc>
            </a:pPr>
            <a:r>
              <a:rPr dirty="0" sz="700" spc="15" i="1">
                <a:latin typeface="ISOCPEUR"/>
                <a:cs typeface="ISOCPEUR"/>
              </a:rPr>
              <a:t>Б</a:t>
            </a:r>
            <a:r>
              <a:rPr dirty="0" sz="700" spc="80" i="1">
                <a:latin typeface="ISOCPEUR"/>
                <a:cs typeface="ISOCPEUR"/>
              </a:rPr>
              <a:t>М</a:t>
            </a:r>
            <a:r>
              <a:rPr dirty="0" sz="700" spc="10" i="1">
                <a:latin typeface="ISOCPEUR"/>
                <a:cs typeface="ISOCPEUR"/>
              </a:rPr>
              <a:t>-811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М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92" name="object 4192"/>
          <p:cNvSpPr txBox="1"/>
          <p:nvPr/>
        </p:nvSpPr>
        <p:spPr>
          <a:xfrm>
            <a:off x="16307038" y="10810985"/>
            <a:ext cx="22987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35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(1)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93" name="object 4193"/>
          <p:cNvSpPr txBox="1"/>
          <p:nvPr/>
        </p:nvSpPr>
        <p:spPr>
          <a:xfrm>
            <a:off x="11098525" y="10960754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94" name="object 4194"/>
          <p:cNvSpPr txBox="1"/>
          <p:nvPr/>
        </p:nvSpPr>
        <p:spPr>
          <a:xfrm>
            <a:off x="11382884" y="10902060"/>
            <a:ext cx="1338580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99060">
              <a:lnSpc>
                <a:spcPts val="780"/>
              </a:lnSpc>
            </a:pPr>
            <a:r>
              <a:rPr dirty="0" sz="700" spc="10" i="1">
                <a:latin typeface="ISOCPEUR"/>
                <a:cs typeface="ISOCPEUR"/>
              </a:rPr>
              <a:t>Виконання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циклу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"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зворотній</a:t>
            </a:r>
            <a:r>
              <a:rPr dirty="0" sz="700" spc="10" i="1">
                <a:latin typeface="ISOCPEUR"/>
                <a:cs typeface="ISOCPEUR"/>
              </a:rPr>
              <a:t> хі</a:t>
            </a:r>
            <a:r>
              <a:rPr dirty="0" sz="700" spc="5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-заглиблення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зворотній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хі</a:t>
            </a:r>
            <a:r>
              <a:rPr dirty="0" sz="700" spc="7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"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95" name="object 4195"/>
          <p:cNvSpPr txBox="1"/>
          <p:nvPr/>
        </p:nvSpPr>
        <p:spPr>
          <a:xfrm>
            <a:off x="12845153" y="10956706"/>
            <a:ext cx="27305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цикл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96" name="object 4196"/>
          <p:cNvSpPr txBox="1"/>
          <p:nvPr/>
        </p:nvSpPr>
        <p:spPr>
          <a:xfrm>
            <a:off x="13268149" y="10960754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97" name="object 4197"/>
          <p:cNvSpPr txBox="1"/>
          <p:nvPr/>
        </p:nvSpPr>
        <p:spPr>
          <a:xfrm>
            <a:off x="13793351" y="10895738"/>
            <a:ext cx="203200" cy="2330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89865" algn="l"/>
              </a:tabLst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 </a:t>
            </a:r>
            <a:r>
              <a:rPr dirty="0" sz="700" spc="10" i="1" u="sng">
                <a:latin typeface="ISOCPEUR"/>
                <a:cs typeface="ISOCPEUR"/>
              </a:rPr>
              <a:t>-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700" spc="10" i="1">
                <a:latin typeface="ISOCPEUR"/>
                <a:cs typeface="ISOCPEUR"/>
              </a:rPr>
              <a:t>0,56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98" name="object 4198"/>
          <p:cNvSpPr txBox="1"/>
          <p:nvPr/>
        </p:nvSpPr>
        <p:spPr>
          <a:xfrm>
            <a:off x="14512849" y="10895738"/>
            <a:ext cx="250190" cy="2330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36854" algn="l"/>
              </a:tabLst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 </a:t>
            </a:r>
            <a:r>
              <a:rPr dirty="0" sz="700" spc="4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-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700" spc="10" i="1">
                <a:latin typeface="ISOCPEUR"/>
                <a:cs typeface="ISOCPEUR"/>
              </a:rPr>
              <a:t>14,49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99" name="object 4199"/>
          <p:cNvSpPr txBox="1"/>
          <p:nvPr/>
        </p:nvSpPr>
        <p:spPr>
          <a:xfrm>
            <a:off x="15071445" y="10810985"/>
            <a:ext cx="1045210" cy="417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080">
              <a:lnSpc>
                <a:spcPct val="93400"/>
              </a:lnSpc>
            </a:pPr>
            <a:r>
              <a:rPr dirty="0" sz="700" spc="10" i="1">
                <a:latin typeface="ISOCPEUR"/>
                <a:cs typeface="ISOCPEUR"/>
              </a:rPr>
              <a:t>Машиніст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установки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35" i="1">
                <a:latin typeface="ISOCPEUR"/>
                <a:cs typeface="ISOCPEUR"/>
              </a:rPr>
              <a:t>6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.-1</a:t>
            </a:r>
            <a:r>
              <a:rPr dirty="0" sz="700" spc="10" i="1">
                <a:latin typeface="ISOCPEUR"/>
                <a:cs typeface="ISOCPEUR"/>
              </a:rPr>
              <a:t> Помічник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машиніста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0" i="1">
                <a:latin typeface="ISOCPEUR"/>
                <a:cs typeface="ISOCPEUR"/>
              </a:rPr>
              <a:t>5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.-1</a:t>
            </a:r>
            <a:r>
              <a:rPr dirty="0" sz="700" spc="10" i="1">
                <a:latin typeface="ISOCPEUR"/>
                <a:cs typeface="ISOCPEUR"/>
              </a:rPr>
              <a:t> бурова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установка</a:t>
            </a:r>
            <a:endParaRPr sz="700">
              <a:latin typeface="ISOCPEUR"/>
              <a:cs typeface="ISOCPEUR"/>
            </a:endParaRPr>
          </a:p>
          <a:p>
            <a:pPr algn="ctr">
              <a:lnSpc>
                <a:spcPts val="790"/>
              </a:lnSpc>
            </a:pPr>
            <a:r>
              <a:rPr dirty="0" sz="700" spc="15" i="1">
                <a:latin typeface="ISOCPEUR"/>
                <a:cs typeface="ISOCPEUR"/>
              </a:rPr>
              <a:t>Б</a:t>
            </a:r>
            <a:r>
              <a:rPr dirty="0" sz="700" spc="80" i="1">
                <a:latin typeface="ISOCPEUR"/>
                <a:cs typeface="ISOCPEUR"/>
              </a:rPr>
              <a:t>М</a:t>
            </a:r>
            <a:r>
              <a:rPr dirty="0" sz="700" spc="10" i="1">
                <a:latin typeface="ISOCPEUR"/>
                <a:cs typeface="ISOCPEUR"/>
              </a:rPr>
              <a:t>-811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М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00" name="object 4200"/>
          <p:cNvSpPr txBox="1"/>
          <p:nvPr/>
        </p:nvSpPr>
        <p:spPr>
          <a:xfrm>
            <a:off x="11098525" y="11329104"/>
            <a:ext cx="749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01" name="object 4201"/>
          <p:cNvSpPr txBox="1"/>
          <p:nvPr/>
        </p:nvSpPr>
        <p:spPr>
          <a:xfrm>
            <a:off x="11352525" y="11270411"/>
            <a:ext cx="1405255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88595" marR="5080" indent="-176530">
              <a:lnSpc>
                <a:spcPts val="780"/>
              </a:lnSpc>
            </a:pPr>
            <a:r>
              <a:rPr dirty="0" sz="700" spc="10" i="1">
                <a:latin typeface="ISOCPEUR"/>
                <a:cs typeface="ISOCPEUR"/>
              </a:rPr>
              <a:t>Переміщення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бурової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установки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до</a:t>
            </a:r>
            <a:r>
              <a:rPr dirty="0" sz="700" spc="10" i="1">
                <a:latin typeface="ISOCPEUR"/>
                <a:cs typeface="ISOCPEUR"/>
              </a:rPr>
              <a:t> наступної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проєктної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02" name="object 4202"/>
          <p:cNvSpPr txBox="1"/>
          <p:nvPr/>
        </p:nvSpPr>
        <p:spPr>
          <a:xfrm>
            <a:off x="12816819" y="11319996"/>
            <a:ext cx="3384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пере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03" name="object 4203"/>
          <p:cNvSpPr txBox="1"/>
          <p:nvPr/>
        </p:nvSpPr>
        <p:spPr>
          <a:xfrm>
            <a:off x="13268149" y="11328092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04" name="object 4204"/>
          <p:cNvSpPr txBox="1"/>
          <p:nvPr/>
        </p:nvSpPr>
        <p:spPr>
          <a:xfrm>
            <a:off x="13798412" y="11264089"/>
            <a:ext cx="193040" cy="2330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79705" algn="l"/>
              </a:tabLst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-4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-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700" spc="10" i="1">
                <a:latin typeface="ISOCPEUR"/>
                <a:cs typeface="ISOCPEUR"/>
              </a:rPr>
              <a:t>0,13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05" name="object 4205"/>
          <p:cNvSpPr txBox="1"/>
          <p:nvPr/>
        </p:nvSpPr>
        <p:spPr>
          <a:xfrm>
            <a:off x="14542196" y="11264089"/>
            <a:ext cx="202565" cy="2330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89230" algn="l"/>
              </a:tabLst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-15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-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700" spc="10" i="1">
                <a:latin typeface="ISOCPEUR"/>
                <a:cs typeface="ISOCPEUR"/>
              </a:rPr>
              <a:t>3,36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06" name="object 4206"/>
          <p:cNvSpPr txBox="1"/>
          <p:nvPr/>
        </p:nvSpPr>
        <p:spPr>
          <a:xfrm>
            <a:off x="15071445" y="11228921"/>
            <a:ext cx="1045210" cy="400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080">
              <a:lnSpc>
                <a:spcPct val="93400"/>
              </a:lnSpc>
            </a:pPr>
            <a:r>
              <a:rPr dirty="0" sz="700" spc="10" i="1">
                <a:latin typeface="ISOCPEUR"/>
                <a:cs typeface="ISOCPEUR"/>
              </a:rPr>
              <a:t>Машиніст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установки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35" i="1">
                <a:latin typeface="ISOCPEUR"/>
                <a:cs typeface="ISOCPEUR"/>
              </a:rPr>
              <a:t>6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.-1</a:t>
            </a:r>
            <a:r>
              <a:rPr dirty="0" sz="700" spc="10" i="1">
                <a:latin typeface="ISOCPEUR"/>
                <a:cs typeface="ISOCPEUR"/>
              </a:rPr>
              <a:t> Помічник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машиніста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0" i="1">
                <a:latin typeface="ISOCPEUR"/>
                <a:cs typeface="ISOCPEUR"/>
              </a:rPr>
              <a:t>5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.-1</a:t>
            </a:r>
            <a:r>
              <a:rPr dirty="0" sz="700" spc="10" i="1">
                <a:latin typeface="ISOCPEUR"/>
                <a:cs typeface="ISOCPEUR"/>
              </a:rPr>
              <a:t> Б</a:t>
            </a:r>
            <a:r>
              <a:rPr dirty="0" sz="700" spc="80" i="1">
                <a:latin typeface="ISOCPEUR"/>
                <a:cs typeface="ISOCPEUR"/>
              </a:rPr>
              <a:t>М</a:t>
            </a:r>
            <a:r>
              <a:rPr dirty="0" sz="700" spc="10" i="1">
                <a:latin typeface="ISOCPEUR"/>
                <a:cs typeface="ISOCPEUR"/>
              </a:rPr>
              <a:t>-811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М</a:t>
            </a:r>
            <a:endParaRPr sz="700">
              <a:latin typeface="ISOCPEUR"/>
              <a:cs typeface="ISOCPEUR"/>
            </a:endParaRPr>
          </a:p>
          <a:p>
            <a:pPr algn="ctr">
              <a:lnSpc>
                <a:spcPts val="655"/>
              </a:lnSpc>
            </a:pPr>
            <a:r>
              <a:rPr dirty="0" sz="700" spc="10" i="1">
                <a:latin typeface="ISOCPEUR"/>
                <a:cs typeface="ISOCPEUR"/>
              </a:rPr>
              <a:t>Машиніст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установки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35" i="1">
                <a:latin typeface="ISOCPEUR"/>
                <a:cs typeface="ISOCPEUR"/>
              </a:rPr>
              <a:t>6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.-1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07" name="object 4207"/>
          <p:cNvSpPr txBox="1"/>
          <p:nvPr/>
        </p:nvSpPr>
        <p:spPr>
          <a:xfrm>
            <a:off x="11098525" y="1171870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08" name="object 4208"/>
          <p:cNvSpPr txBox="1"/>
          <p:nvPr/>
        </p:nvSpPr>
        <p:spPr>
          <a:xfrm>
            <a:off x="11444613" y="11660012"/>
            <a:ext cx="1226185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8275" marR="5080" indent="-156210">
              <a:lnSpc>
                <a:spcPts val="790"/>
              </a:lnSpc>
            </a:pPr>
            <a:r>
              <a:rPr dirty="0" sz="700" spc="10" i="1">
                <a:latin typeface="ISOCPEUR"/>
                <a:cs typeface="ISOCPEUR"/>
              </a:rPr>
              <a:t>Вібрування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грунтоцементу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spc="10" i="1">
                <a:latin typeface="ISOCPEUR"/>
                <a:cs typeface="ISOCPEUR"/>
              </a:rPr>
              <a:t> встановелння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каркасу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09" name="object 4209"/>
          <p:cNvSpPr txBox="1"/>
          <p:nvPr/>
        </p:nvSpPr>
        <p:spPr>
          <a:xfrm>
            <a:off x="12801639" y="11709598"/>
            <a:ext cx="3594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каркас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10" name="object 4210"/>
          <p:cNvSpPr txBox="1"/>
          <p:nvPr/>
        </p:nvSpPr>
        <p:spPr>
          <a:xfrm>
            <a:off x="13268149" y="11718705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11" name="object 4211"/>
          <p:cNvSpPr txBox="1"/>
          <p:nvPr/>
        </p:nvSpPr>
        <p:spPr>
          <a:xfrm>
            <a:off x="13793351" y="11653690"/>
            <a:ext cx="206375" cy="2330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6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0,21</a:t>
            </a:r>
            <a:r>
              <a:rPr dirty="0" sz="700" spc="30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700" spc="10" i="1">
                <a:latin typeface="ISOCPEUR"/>
                <a:cs typeface="ISOCPEUR"/>
              </a:rPr>
              <a:t>0,54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12" name="object 4212"/>
          <p:cNvSpPr txBox="1"/>
          <p:nvPr/>
        </p:nvSpPr>
        <p:spPr>
          <a:xfrm>
            <a:off x="14517909" y="11653690"/>
            <a:ext cx="240029" cy="2330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25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5,43</a:t>
            </a:r>
            <a:r>
              <a:rPr dirty="0" sz="700" spc="60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dirty="0" sz="700" spc="10" i="1">
                <a:latin typeface="ISOCPEUR"/>
                <a:cs typeface="ISOCPEUR"/>
              </a:rPr>
              <a:t>13,97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13" name="object 4213"/>
          <p:cNvSpPr txBox="1"/>
          <p:nvPr/>
        </p:nvSpPr>
        <p:spPr>
          <a:xfrm>
            <a:off x="15081566" y="11610426"/>
            <a:ext cx="1024255" cy="417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065" marR="5080">
              <a:lnSpc>
                <a:spcPct val="93400"/>
              </a:lnSpc>
            </a:pPr>
            <a:r>
              <a:rPr dirty="0" sz="700" spc="10" i="1">
                <a:latin typeface="ISOCPEUR"/>
                <a:cs typeface="ISOCPEUR"/>
              </a:rPr>
              <a:t>Помічник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машиніста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0" i="1">
                <a:latin typeface="ISOCPEUR"/>
                <a:cs typeface="ISOCPEUR"/>
              </a:rPr>
              <a:t>5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.-1</a:t>
            </a:r>
            <a:r>
              <a:rPr dirty="0" sz="700" spc="10" i="1">
                <a:latin typeface="ISOCPEUR"/>
                <a:cs typeface="ISOCPEUR"/>
              </a:rPr>
              <a:t> Бетонувальник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4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.-1</a:t>
            </a:r>
            <a:r>
              <a:rPr dirty="0" sz="700" spc="10" i="1">
                <a:latin typeface="ISOCPEUR"/>
                <a:cs typeface="ISOCPEUR"/>
              </a:rPr>
              <a:t> різнороб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  <a:p>
            <a:pPr algn="ctr" marL="2540">
              <a:lnSpc>
                <a:spcPts val="780"/>
              </a:lnSpc>
            </a:pPr>
            <a:r>
              <a:rPr dirty="0" sz="700" spc="10" i="1">
                <a:latin typeface="ISOCPEUR"/>
                <a:cs typeface="ISOCPEUR"/>
              </a:rPr>
              <a:t>Кран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КС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65713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14" name="object 4214"/>
          <p:cNvSpPr txBox="1"/>
          <p:nvPr/>
        </p:nvSpPr>
        <p:spPr>
          <a:xfrm>
            <a:off x="16307038" y="11718705"/>
            <a:ext cx="22987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35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(1)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15" name="object 4215"/>
          <p:cNvSpPr txBox="1"/>
          <p:nvPr/>
        </p:nvSpPr>
        <p:spPr>
          <a:xfrm>
            <a:off x="18007117" y="9242460"/>
            <a:ext cx="4089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Робочі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дні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16" name="object 4216"/>
          <p:cNvSpPr txBox="1"/>
          <p:nvPr/>
        </p:nvSpPr>
        <p:spPr>
          <a:xfrm>
            <a:off x="18122479" y="9556165"/>
            <a:ext cx="226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Зміни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17" name="object 4217"/>
          <p:cNvSpPr txBox="1"/>
          <p:nvPr/>
        </p:nvSpPr>
        <p:spPr>
          <a:xfrm>
            <a:off x="16696641" y="9391217"/>
            <a:ext cx="31210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r>
              <a:rPr dirty="0" sz="700" spc="10" i="1">
                <a:latin typeface="ISOCPEUR"/>
                <a:cs typeface="ISOCPEUR"/>
              </a:rPr>
              <a:t>  </a:t>
            </a:r>
            <a:r>
              <a:rPr dirty="0" sz="700" spc="-75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4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-1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6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-5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8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-1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12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14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7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16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18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20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22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24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26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28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30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32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34</a:t>
            </a:r>
            <a:r>
              <a:rPr dirty="0" sz="700" spc="1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36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38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40</a:t>
            </a:r>
            <a:r>
              <a:rPr dirty="0" sz="700" spc="1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42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44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18" name="object 4218"/>
          <p:cNvSpPr txBox="1"/>
          <p:nvPr/>
        </p:nvSpPr>
        <p:spPr>
          <a:xfrm>
            <a:off x="17112552" y="9942731"/>
            <a:ext cx="1809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r>
              <a:rPr dirty="0" sz="700" spc="25" i="1">
                <a:latin typeface="ISOCPEUR"/>
                <a:cs typeface="ISOCPEUR"/>
              </a:rPr>
              <a:t>6</a:t>
            </a:r>
            <a:r>
              <a:rPr dirty="0" sz="700" spc="40" i="1">
                <a:latin typeface="ISOCPEUR"/>
                <a:cs typeface="ISOCPEUR"/>
              </a:rPr>
              <a:t>х</a:t>
            </a: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19" name="object 4219"/>
          <p:cNvSpPr txBox="1"/>
          <p:nvPr/>
        </p:nvSpPr>
        <p:spPr>
          <a:xfrm>
            <a:off x="17983843" y="10779614"/>
            <a:ext cx="19748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r>
              <a:rPr dirty="0" sz="700" spc="60" i="1">
                <a:latin typeface="ISOCPEUR"/>
                <a:cs typeface="ISOCPEUR"/>
              </a:rPr>
              <a:t>5</a:t>
            </a:r>
            <a:r>
              <a:rPr dirty="0" sz="700" spc="40" i="1">
                <a:latin typeface="ISOCPEUR"/>
                <a:cs typeface="ISOCPEUR"/>
              </a:rPr>
              <a:t>х</a:t>
            </a: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20" name="object 4220"/>
          <p:cNvSpPr/>
          <p:nvPr/>
        </p:nvSpPr>
        <p:spPr>
          <a:xfrm>
            <a:off x="18997362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1" name="object 4221"/>
          <p:cNvSpPr/>
          <p:nvPr/>
        </p:nvSpPr>
        <p:spPr>
          <a:xfrm>
            <a:off x="18997362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2" name="object 4222"/>
          <p:cNvSpPr/>
          <p:nvPr/>
        </p:nvSpPr>
        <p:spPr>
          <a:xfrm>
            <a:off x="18997362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3" name="object 4223"/>
          <p:cNvSpPr/>
          <p:nvPr/>
        </p:nvSpPr>
        <p:spPr>
          <a:xfrm>
            <a:off x="19069211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4" name="object 4224"/>
          <p:cNvSpPr/>
          <p:nvPr/>
        </p:nvSpPr>
        <p:spPr>
          <a:xfrm>
            <a:off x="19069211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5" name="object 4225"/>
          <p:cNvSpPr/>
          <p:nvPr/>
        </p:nvSpPr>
        <p:spPr>
          <a:xfrm>
            <a:off x="19069211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6" name="object 4226"/>
          <p:cNvSpPr/>
          <p:nvPr/>
        </p:nvSpPr>
        <p:spPr>
          <a:xfrm>
            <a:off x="19141059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7" name="object 4227"/>
          <p:cNvSpPr/>
          <p:nvPr/>
        </p:nvSpPr>
        <p:spPr>
          <a:xfrm>
            <a:off x="19141059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8" name="object 4228"/>
          <p:cNvSpPr/>
          <p:nvPr/>
        </p:nvSpPr>
        <p:spPr>
          <a:xfrm>
            <a:off x="19141059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9" name="object 4229"/>
          <p:cNvSpPr/>
          <p:nvPr/>
        </p:nvSpPr>
        <p:spPr>
          <a:xfrm>
            <a:off x="19211897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0" y="191258"/>
                </a:lnTo>
                <a:lnTo>
                  <a:pt x="36430" y="191258"/>
                </a:lnTo>
                <a:lnTo>
                  <a:pt x="0" y="0"/>
                </a:lnTo>
                <a:close/>
              </a:path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0" name="object 4230"/>
          <p:cNvSpPr/>
          <p:nvPr/>
        </p:nvSpPr>
        <p:spPr>
          <a:xfrm>
            <a:off x="19211897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1" name="object 4231"/>
          <p:cNvSpPr/>
          <p:nvPr/>
        </p:nvSpPr>
        <p:spPr>
          <a:xfrm>
            <a:off x="19211897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36430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2" name="object 4232"/>
          <p:cNvSpPr/>
          <p:nvPr/>
        </p:nvSpPr>
        <p:spPr>
          <a:xfrm>
            <a:off x="19283745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0" y="191258"/>
                </a:lnTo>
                <a:lnTo>
                  <a:pt x="36430" y="191258"/>
                </a:lnTo>
                <a:lnTo>
                  <a:pt x="0" y="0"/>
                </a:lnTo>
                <a:close/>
              </a:path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3" name="object 4233"/>
          <p:cNvSpPr/>
          <p:nvPr/>
        </p:nvSpPr>
        <p:spPr>
          <a:xfrm>
            <a:off x="19283745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4" name="object 4234"/>
          <p:cNvSpPr/>
          <p:nvPr/>
        </p:nvSpPr>
        <p:spPr>
          <a:xfrm>
            <a:off x="19283745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36430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5" name="object 4235"/>
          <p:cNvSpPr/>
          <p:nvPr/>
        </p:nvSpPr>
        <p:spPr>
          <a:xfrm>
            <a:off x="19355593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0" y="191258"/>
                </a:lnTo>
                <a:lnTo>
                  <a:pt x="36430" y="191258"/>
                </a:lnTo>
                <a:lnTo>
                  <a:pt x="0" y="0"/>
                </a:lnTo>
                <a:close/>
              </a:path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6" name="object 4236"/>
          <p:cNvSpPr/>
          <p:nvPr/>
        </p:nvSpPr>
        <p:spPr>
          <a:xfrm>
            <a:off x="19355593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7" name="object 4237"/>
          <p:cNvSpPr/>
          <p:nvPr/>
        </p:nvSpPr>
        <p:spPr>
          <a:xfrm>
            <a:off x="19355593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36430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8" name="object 4238"/>
          <p:cNvSpPr/>
          <p:nvPr/>
        </p:nvSpPr>
        <p:spPr>
          <a:xfrm>
            <a:off x="19427442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9" name="object 4239"/>
          <p:cNvSpPr/>
          <p:nvPr/>
        </p:nvSpPr>
        <p:spPr>
          <a:xfrm>
            <a:off x="19427442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0" name="object 4240"/>
          <p:cNvSpPr/>
          <p:nvPr/>
        </p:nvSpPr>
        <p:spPr>
          <a:xfrm>
            <a:off x="19427442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1" name="object 4241"/>
          <p:cNvSpPr/>
          <p:nvPr/>
        </p:nvSpPr>
        <p:spPr>
          <a:xfrm>
            <a:off x="19499290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2" name="object 4242"/>
          <p:cNvSpPr/>
          <p:nvPr/>
        </p:nvSpPr>
        <p:spPr>
          <a:xfrm>
            <a:off x="19499290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3" name="object 4243"/>
          <p:cNvSpPr/>
          <p:nvPr/>
        </p:nvSpPr>
        <p:spPr>
          <a:xfrm>
            <a:off x="19499290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4" name="object 4244"/>
          <p:cNvSpPr/>
          <p:nvPr/>
        </p:nvSpPr>
        <p:spPr>
          <a:xfrm>
            <a:off x="19571138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5" name="object 4245"/>
          <p:cNvSpPr/>
          <p:nvPr/>
        </p:nvSpPr>
        <p:spPr>
          <a:xfrm>
            <a:off x="19571138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6" name="object 4246"/>
          <p:cNvSpPr/>
          <p:nvPr/>
        </p:nvSpPr>
        <p:spPr>
          <a:xfrm>
            <a:off x="19571138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7" name="object 4247"/>
          <p:cNvSpPr/>
          <p:nvPr/>
        </p:nvSpPr>
        <p:spPr>
          <a:xfrm>
            <a:off x="19642988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0" y="191258"/>
                </a:lnTo>
                <a:lnTo>
                  <a:pt x="35418" y="191258"/>
                </a:lnTo>
                <a:lnTo>
                  <a:pt x="0" y="0"/>
                </a:lnTo>
                <a:close/>
              </a:path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8" name="object 4248"/>
          <p:cNvSpPr/>
          <p:nvPr/>
        </p:nvSpPr>
        <p:spPr>
          <a:xfrm>
            <a:off x="19642988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35418" y="0"/>
                </a:moveTo>
                <a:lnTo>
                  <a:pt x="0" y="0"/>
                </a:lnTo>
                <a:lnTo>
                  <a:pt x="35418" y="19125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9" name="object 4249"/>
          <p:cNvSpPr/>
          <p:nvPr/>
        </p:nvSpPr>
        <p:spPr>
          <a:xfrm>
            <a:off x="19642988" y="9699890"/>
            <a:ext cx="35560" cy="191770"/>
          </a:xfrm>
          <a:custGeom>
            <a:avLst/>
            <a:gdLst/>
            <a:ahLst/>
            <a:cxnLst/>
            <a:rect l="l" t="t" r="r" b="b"/>
            <a:pathLst>
              <a:path w="35559" h="191770">
                <a:moveTo>
                  <a:pt x="0" y="0"/>
                </a:moveTo>
                <a:lnTo>
                  <a:pt x="35418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0" name="object 4250"/>
          <p:cNvSpPr/>
          <p:nvPr/>
        </p:nvSpPr>
        <p:spPr>
          <a:xfrm>
            <a:off x="19713824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0" y="191258"/>
                </a:lnTo>
                <a:lnTo>
                  <a:pt x="36430" y="191258"/>
                </a:lnTo>
                <a:lnTo>
                  <a:pt x="0" y="0"/>
                </a:lnTo>
                <a:close/>
              </a:path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1" name="object 4251"/>
          <p:cNvSpPr/>
          <p:nvPr/>
        </p:nvSpPr>
        <p:spPr>
          <a:xfrm>
            <a:off x="19713824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2" name="object 4252"/>
          <p:cNvSpPr/>
          <p:nvPr/>
        </p:nvSpPr>
        <p:spPr>
          <a:xfrm>
            <a:off x="19713824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36430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3" name="object 4253"/>
          <p:cNvSpPr/>
          <p:nvPr/>
        </p:nvSpPr>
        <p:spPr>
          <a:xfrm>
            <a:off x="19785672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0" y="191258"/>
                </a:lnTo>
                <a:lnTo>
                  <a:pt x="36430" y="191258"/>
                </a:lnTo>
                <a:lnTo>
                  <a:pt x="0" y="0"/>
                </a:lnTo>
                <a:close/>
              </a:path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4" name="object 4254"/>
          <p:cNvSpPr/>
          <p:nvPr/>
        </p:nvSpPr>
        <p:spPr>
          <a:xfrm>
            <a:off x="19785672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36430" y="0"/>
                </a:moveTo>
                <a:lnTo>
                  <a:pt x="0" y="0"/>
                </a:lnTo>
                <a:lnTo>
                  <a:pt x="36430" y="19125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5" name="object 4255"/>
          <p:cNvSpPr/>
          <p:nvPr/>
        </p:nvSpPr>
        <p:spPr>
          <a:xfrm>
            <a:off x="19785672" y="9699890"/>
            <a:ext cx="36830" cy="191770"/>
          </a:xfrm>
          <a:custGeom>
            <a:avLst/>
            <a:gdLst/>
            <a:ahLst/>
            <a:cxnLst/>
            <a:rect l="l" t="t" r="r" b="b"/>
            <a:pathLst>
              <a:path w="36830" h="191770">
                <a:moveTo>
                  <a:pt x="0" y="0"/>
                </a:moveTo>
                <a:lnTo>
                  <a:pt x="36430" y="191258"/>
                </a:lnTo>
                <a:lnTo>
                  <a:pt x="0" y="19125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6" name="object 4256"/>
          <p:cNvSpPr/>
          <p:nvPr/>
        </p:nvSpPr>
        <p:spPr>
          <a:xfrm>
            <a:off x="19983003" y="314041"/>
            <a:ext cx="0" cy="1615440"/>
          </a:xfrm>
          <a:custGeom>
            <a:avLst/>
            <a:gdLst/>
            <a:ahLst/>
            <a:cxnLst/>
            <a:rect l="l" t="t" r="r" b="b"/>
            <a:pathLst>
              <a:path w="0" h="1615439">
                <a:moveTo>
                  <a:pt x="0" y="0"/>
                </a:moveTo>
                <a:lnTo>
                  <a:pt x="0" y="161507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7" name="object 4257"/>
          <p:cNvSpPr txBox="1"/>
          <p:nvPr/>
        </p:nvSpPr>
        <p:spPr>
          <a:xfrm>
            <a:off x="12017377" y="7461329"/>
            <a:ext cx="1889760" cy="7854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37515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Технік</a:t>
            </a:r>
            <a:r>
              <a:rPr dirty="0" sz="850" spc="20" i="1">
                <a:latin typeface="ISOCPEUR"/>
                <a:cs typeface="ISOCPEUR"/>
              </a:rPr>
              <a:t>о</a:t>
            </a:r>
            <a:r>
              <a:rPr dirty="0" sz="850" spc="15" i="1">
                <a:latin typeface="ISOCPEUR"/>
                <a:cs typeface="ISOCPEUR"/>
              </a:rPr>
              <a:t>-</a:t>
            </a:r>
            <a:r>
              <a:rPr dirty="0" sz="850" spc="10" i="1">
                <a:latin typeface="ISOCPEUR"/>
                <a:cs typeface="ISOCPEUR"/>
              </a:rPr>
              <a:t>економічні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показники</a:t>
            </a:r>
            <a:endParaRPr sz="850">
              <a:latin typeface="ISOCPEUR"/>
              <a:cs typeface="ISOCPEUR"/>
            </a:endParaRPr>
          </a:p>
          <a:p>
            <a:pPr marL="12700" marR="5080" indent="67310">
              <a:lnSpc>
                <a:spcPts val="1910"/>
              </a:lnSpc>
              <a:spcBef>
                <a:spcPts val="20"/>
              </a:spcBef>
              <a:tabLst>
                <a:tab pos="1282065" algn="l"/>
                <a:tab pos="1525270" algn="l"/>
              </a:tabLst>
            </a:pPr>
            <a:r>
              <a:rPr dirty="0" sz="700" spc="10" i="1">
                <a:latin typeface="ISOCPEUR"/>
                <a:cs typeface="ISOCPEUR"/>
              </a:rPr>
              <a:t>Найменування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Одиниця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виміру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Тривалість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робіт</a:t>
            </a:r>
            <a:r>
              <a:rPr dirty="0" baseline="3968" sz="1050" i="1">
                <a:latin typeface="ISOCPEUR"/>
                <a:cs typeface="ISOCPEUR"/>
              </a:rPr>
              <a:t>		</a:t>
            </a:r>
            <a:r>
              <a:rPr dirty="0" sz="700" spc="10" i="1">
                <a:latin typeface="ISOCPEUR"/>
                <a:cs typeface="ISOCPEUR"/>
              </a:rPr>
              <a:t>дні</a:t>
            </a:r>
            <a:endParaRPr sz="700">
              <a:latin typeface="ISOCPEUR"/>
              <a:cs typeface="ISOCPEUR"/>
            </a:endParaRPr>
          </a:p>
          <a:p>
            <a:pPr marL="57785">
              <a:lnSpc>
                <a:spcPct val="100000"/>
              </a:lnSpc>
              <a:spcBef>
                <a:spcPts val="420"/>
              </a:spcBef>
              <a:tabLst>
                <a:tab pos="1435100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Трудомісткість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лю</a:t>
            </a:r>
            <a:r>
              <a:rPr dirty="0" sz="700" spc="6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-з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58" name="object 4258"/>
          <p:cNvSpPr txBox="1"/>
          <p:nvPr/>
        </p:nvSpPr>
        <p:spPr>
          <a:xfrm>
            <a:off x="11213888" y="7703282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2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59" name="object 4259"/>
          <p:cNvSpPr txBox="1"/>
          <p:nvPr/>
        </p:nvSpPr>
        <p:spPr>
          <a:xfrm>
            <a:off x="14492609" y="7703282"/>
            <a:ext cx="4248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Показники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60" name="object 4260"/>
          <p:cNvSpPr txBox="1"/>
          <p:nvPr/>
        </p:nvSpPr>
        <p:spPr>
          <a:xfrm>
            <a:off x="11229067" y="7937043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61" name="object 4261"/>
          <p:cNvSpPr txBox="1"/>
          <p:nvPr/>
        </p:nvSpPr>
        <p:spPr>
          <a:xfrm>
            <a:off x="14647439" y="7937043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62" name="object 4262"/>
          <p:cNvSpPr txBox="1"/>
          <p:nvPr/>
        </p:nvSpPr>
        <p:spPr>
          <a:xfrm>
            <a:off x="11229067" y="8128302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63" name="object 4263"/>
          <p:cNvSpPr txBox="1"/>
          <p:nvPr/>
        </p:nvSpPr>
        <p:spPr>
          <a:xfrm>
            <a:off x="14626187" y="8128302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64" name="object 4264"/>
          <p:cNvSpPr txBox="1"/>
          <p:nvPr/>
        </p:nvSpPr>
        <p:spPr>
          <a:xfrm>
            <a:off x="11229067" y="8319561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65" name="object 4265"/>
          <p:cNvSpPr txBox="1"/>
          <p:nvPr/>
        </p:nvSpPr>
        <p:spPr>
          <a:xfrm>
            <a:off x="11903026" y="8311465"/>
            <a:ext cx="94106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Питома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трудомісткість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66" name="object 4266"/>
          <p:cNvSpPr txBox="1"/>
          <p:nvPr/>
        </p:nvSpPr>
        <p:spPr>
          <a:xfrm>
            <a:off x="13372380" y="8304526"/>
            <a:ext cx="46228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spc="44" i="1">
                <a:latin typeface="ISOCPEUR"/>
                <a:cs typeface="ISOCPEUR"/>
              </a:rPr>
              <a:t>3</a:t>
            </a:r>
            <a:r>
              <a:rPr dirty="0" sz="700" spc="10" i="1">
                <a:latin typeface="ISOCPEUR"/>
                <a:cs typeface="ISOCPEUR"/>
              </a:rPr>
              <a:t>/</a:t>
            </a:r>
            <a:r>
              <a:rPr dirty="0" sz="700" spc="-2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лю</a:t>
            </a:r>
            <a:r>
              <a:rPr dirty="0" sz="700" spc="6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-з</a:t>
            </a:r>
            <a:r>
              <a:rPr dirty="0" sz="700" spc="40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67" name="object 4267"/>
          <p:cNvSpPr txBox="1"/>
          <p:nvPr/>
        </p:nvSpPr>
        <p:spPr>
          <a:xfrm>
            <a:off x="14620116" y="8313489"/>
            <a:ext cx="1644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3,91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68" name="object 4268"/>
          <p:cNvSpPr txBox="1"/>
          <p:nvPr/>
        </p:nvSpPr>
        <p:spPr>
          <a:xfrm>
            <a:off x="11229067" y="8510820"/>
            <a:ext cx="749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69" name="object 4269"/>
          <p:cNvSpPr txBox="1"/>
          <p:nvPr/>
        </p:nvSpPr>
        <p:spPr>
          <a:xfrm>
            <a:off x="12127679" y="8501712"/>
            <a:ext cx="48323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Обсяг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робіт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70" name="object 4270"/>
          <p:cNvSpPr txBox="1"/>
          <p:nvPr/>
        </p:nvSpPr>
        <p:spPr>
          <a:xfrm>
            <a:off x="13546436" y="8495785"/>
            <a:ext cx="104775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3809" sz="1050" spc="7" i="1">
                <a:latin typeface="ISOCPEUR"/>
                <a:cs typeface="ISOCPEUR"/>
              </a:rPr>
              <a:t>м</a:t>
            </a:r>
            <a:r>
              <a:rPr dirty="0" sz="500" i="1">
                <a:latin typeface="ISOCPEUR"/>
                <a:cs typeface="ISOCPEUR"/>
              </a:rPr>
              <a:t>3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4271" name="object 4271"/>
          <p:cNvSpPr txBox="1"/>
          <p:nvPr/>
        </p:nvSpPr>
        <p:spPr>
          <a:xfrm>
            <a:off x="14549279" y="8504748"/>
            <a:ext cx="3009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1047,96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72" name="object 4272"/>
          <p:cNvSpPr/>
          <p:nvPr/>
        </p:nvSpPr>
        <p:spPr>
          <a:xfrm>
            <a:off x="10949313" y="761931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3" name="object 4273"/>
          <p:cNvSpPr/>
          <p:nvPr/>
        </p:nvSpPr>
        <p:spPr>
          <a:xfrm>
            <a:off x="10949313" y="7895581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4" name="object 4274"/>
          <p:cNvSpPr/>
          <p:nvPr/>
        </p:nvSpPr>
        <p:spPr>
          <a:xfrm>
            <a:off x="10949313" y="8086840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5" name="object 4275"/>
          <p:cNvSpPr/>
          <p:nvPr/>
        </p:nvSpPr>
        <p:spPr>
          <a:xfrm>
            <a:off x="10949313" y="8278099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6" name="object 4276"/>
          <p:cNvSpPr/>
          <p:nvPr/>
        </p:nvSpPr>
        <p:spPr>
          <a:xfrm>
            <a:off x="10949313" y="846935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7" name="object 4277"/>
          <p:cNvSpPr/>
          <p:nvPr/>
        </p:nvSpPr>
        <p:spPr>
          <a:xfrm>
            <a:off x="10949313" y="7619318"/>
            <a:ext cx="4422775" cy="1041400"/>
          </a:xfrm>
          <a:custGeom>
            <a:avLst/>
            <a:gdLst/>
            <a:ahLst/>
            <a:cxnLst/>
            <a:rect l="l" t="t" r="r" b="b"/>
            <a:pathLst>
              <a:path w="4422775" h="1041400">
                <a:moveTo>
                  <a:pt x="0" y="0"/>
                </a:moveTo>
                <a:lnTo>
                  <a:pt x="0" y="1041297"/>
                </a:lnTo>
                <a:lnTo>
                  <a:pt x="4422227" y="10412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8" name="object 4278"/>
          <p:cNvSpPr/>
          <p:nvPr/>
        </p:nvSpPr>
        <p:spPr>
          <a:xfrm>
            <a:off x="11591903" y="7619318"/>
            <a:ext cx="0" cy="1041400"/>
          </a:xfrm>
          <a:custGeom>
            <a:avLst/>
            <a:gdLst/>
            <a:ahLst/>
            <a:cxnLst/>
            <a:rect l="l" t="t" r="r" b="b"/>
            <a:pathLst>
              <a:path w="0" h="1041400">
                <a:moveTo>
                  <a:pt x="0" y="0"/>
                </a:moveTo>
                <a:lnTo>
                  <a:pt x="0" y="10412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9" name="object 4279"/>
          <p:cNvSpPr/>
          <p:nvPr/>
        </p:nvSpPr>
        <p:spPr>
          <a:xfrm>
            <a:off x="13160427" y="7619318"/>
            <a:ext cx="0" cy="1041400"/>
          </a:xfrm>
          <a:custGeom>
            <a:avLst/>
            <a:gdLst/>
            <a:ahLst/>
            <a:cxnLst/>
            <a:rect l="l" t="t" r="r" b="b"/>
            <a:pathLst>
              <a:path w="0" h="1041400">
                <a:moveTo>
                  <a:pt x="0" y="0"/>
                </a:moveTo>
                <a:lnTo>
                  <a:pt x="0" y="10412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0" name="object 4280"/>
          <p:cNvSpPr/>
          <p:nvPr/>
        </p:nvSpPr>
        <p:spPr>
          <a:xfrm>
            <a:off x="14048920" y="7619318"/>
            <a:ext cx="0" cy="1041400"/>
          </a:xfrm>
          <a:custGeom>
            <a:avLst/>
            <a:gdLst/>
            <a:ahLst/>
            <a:cxnLst/>
            <a:rect l="l" t="t" r="r" b="b"/>
            <a:pathLst>
              <a:path w="0" h="1041400">
                <a:moveTo>
                  <a:pt x="0" y="0"/>
                </a:moveTo>
                <a:lnTo>
                  <a:pt x="0" y="10412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1" name="object 4281"/>
          <p:cNvSpPr/>
          <p:nvPr/>
        </p:nvSpPr>
        <p:spPr>
          <a:xfrm>
            <a:off x="15371540" y="7619318"/>
            <a:ext cx="0" cy="1041400"/>
          </a:xfrm>
          <a:custGeom>
            <a:avLst/>
            <a:gdLst/>
            <a:ahLst/>
            <a:cxnLst/>
            <a:rect l="l" t="t" r="r" b="b"/>
            <a:pathLst>
              <a:path w="0" h="1041400">
                <a:moveTo>
                  <a:pt x="0" y="0"/>
                </a:moveTo>
                <a:lnTo>
                  <a:pt x="0" y="10412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3" name="object 4283"/>
          <p:cNvSpPr txBox="1"/>
          <p:nvPr/>
        </p:nvSpPr>
        <p:spPr>
          <a:xfrm>
            <a:off x="3429958" y="543840"/>
            <a:ext cx="591566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5" i="1">
                <a:latin typeface="ISOCPEUR"/>
                <a:cs typeface="ISOCPEUR"/>
              </a:rPr>
              <a:t>Схема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проходок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влаштування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грунтоцементних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паль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4284" name="object 4284"/>
          <p:cNvSpPr txBox="1"/>
          <p:nvPr/>
        </p:nvSpPr>
        <p:spPr>
          <a:xfrm>
            <a:off x="3460317" y="1297620"/>
            <a:ext cx="837565" cy="3378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Розчинозмішувач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26"/>
              </a:spcBef>
            </a:pPr>
            <a:endParaRPr sz="750">
              <a:latin typeface="Times New Roman"/>
              <a:cs typeface="Times New Roman"/>
            </a:endParaRPr>
          </a:p>
          <a:p>
            <a:pPr algn="r" marR="508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Насос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85" name="object 4285"/>
          <p:cNvSpPr txBox="1"/>
          <p:nvPr/>
        </p:nvSpPr>
        <p:spPr>
          <a:xfrm>
            <a:off x="512502" y="734501"/>
            <a:ext cx="1139190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Кран КС</a:t>
            </a:r>
            <a:r>
              <a:rPr dirty="0" sz="1450" spc="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65713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4286" name="object 4286"/>
          <p:cNvSpPr txBox="1"/>
          <p:nvPr/>
        </p:nvSpPr>
        <p:spPr>
          <a:xfrm>
            <a:off x="16272633" y="144921"/>
            <a:ext cx="298640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Відомість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в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потреби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в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машина</a:t>
            </a:r>
            <a:r>
              <a:rPr dirty="0" sz="850" spc="50" i="1">
                <a:latin typeface="ISOCPEUR"/>
                <a:cs typeface="ISOCPEUR"/>
              </a:rPr>
              <a:t>х</a:t>
            </a:r>
            <a:r>
              <a:rPr dirty="0" sz="850" spc="5" i="1">
                <a:latin typeface="ISOCPEUR"/>
                <a:cs typeface="ISOCPEUR"/>
              </a:rPr>
              <a:t>,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механізмах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та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устаткування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287" name="object 4287"/>
          <p:cNvSpPr txBox="1"/>
          <p:nvPr/>
        </p:nvSpPr>
        <p:spPr>
          <a:xfrm>
            <a:off x="15511645" y="2450049"/>
            <a:ext cx="4357370" cy="7518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14604">
              <a:lnSpc>
                <a:spcPts val="1170"/>
              </a:lnSpc>
            </a:pPr>
            <a:r>
              <a:rPr dirty="0" sz="1000" spc="10" i="1">
                <a:latin typeface="ISOCPEUR"/>
                <a:cs typeface="ISOCPEUR"/>
              </a:rPr>
              <a:t>Область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застосування</a:t>
            </a:r>
            <a:endParaRPr sz="1000">
              <a:latin typeface="ISOCPEUR"/>
              <a:cs typeface="ISOCPEUR"/>
            </a:endParaRPr>
          </a:p>
          <a:p>
            <a:pPr marL="24765" marR="15875" indent="-12700">
              <a:lnSpc>
                <a:spcPts val="780"/>
              </a:lnSpc>
              <a:spcBef>
                <a:spcPts val="45"/>
              </a:spcBef>
            </a:pPr>
            <a:r>
              <a:rPr dirty="0" sz="700" spc="10" i="1">
                <a:latin typeface="ISOCPEUR"/>
                <a:cs typeface="ISOCPEUR"/>
              </a:rPr>
              <a:t>Технологічна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карта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розроблена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процес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1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влаштування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1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бурових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1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грунтоцементних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1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паль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методом</a:t>
            </a:r>
            <a:r>
              <a:rPr dirty="0" sz="700" spc="10" i="1">
                <a:latin typeface="ISOCPEUR"/>
                <a:cs typeface="ISOCPEUR"/>
              </a:rPr>
              <a:t> бурозмішуванн</a:t>
            </a:r>
            <a:r>
              <a:rPr dirty="0" sz="700" spc="40" i="1">
                <a:latin typeface="ISOCPEUR"/>
                <a:cs typeface="ISOCPEUR"/>
              </a:rPr>
              <a:t>я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  <a:p>
            <a:pPr marL="25400" marR="5080" indent="1905">
              <a:lnSpc>
                <a:spcPts val="780"/>
              </a:lnSpc>
              <a:spcBef>
                <a:spcPts val="5"/>
              </a:spcBef>
            </a:pPr>
            <a:r>
              <a:rPr dirty="0" sz="700" spc="15" i="1">
                <a:latin typeface="ISOCPEUR"/>
                <a:cs typeface="ISOCPEUR"/>
              </a:rPr>
              <a:t>Карта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включає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процеси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виготовлення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арматурних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каркасі</a:t>
            </a:r>
            <a:r>
              <a:rPr dirty="0" sz="700" spc="15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3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доробку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грунту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вручн</a:t>
            </a:r>
            <a:r>
              <a:rPr dirty="0" sz="700" spc="40" i="1">
                <a:latin typeface="ISOCPEUR"/>
                <a:cs typeface="ISOCPEUR"/>
              </a:rPr>
              <a:t>у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розпушування</a:t>
            </a:r>
            <a:r>
              <a:rPr dirty="0" sz="700" spc="10" i="1">
                <a:latin typeface="ISOCPEUR"/>
                <a:cs typeface="ISOCPEUR"/>
              </a:rPr>
              <a:t> свердловин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4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одночане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їх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нагнітанння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водоцементною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3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суспензією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перемішуванням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до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однорідного</a:t>
            </a:r>
            <a:endParaRPr sz="700">
              <a:latin typeface="ISOCPEUR"/>
              <a:cs typeface="ISOCPEUR"/>
            </a:endParaRPr>
          </a:p>
          <a:p>
            <a:pPr marL="24765" marR="12700" indent="635">
              <a:lnSpc>
                <a:spcPts val="780"/>
              </a:lnSpc>
              <a:spcBef>
                <a:spcPts val="5"/>
              </a:spcBef>
            </a:pPr>
            <a:r>
              <a:rPr dirty="0" sz="700" spc="10" i="1">
                <a:latin typeface="ISOCPEUR"/>
                <a:cs typeface="ISOCPEUR"/>
              </a:rPr>
              <a:t>грунтоцемент</a:t>
            </a:r>
            <a:r>
              <a:rPr dirty="0" sz="700" spc="40" i="1">
                <a:latin typeface="ISOCPEUR"/>
                <a:cs typeface="ISOCPEUR"/>
              </a:rPr>
              <a:t>у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4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занурення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каркасів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4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грунтоцемен</a:t>
            </a:r>
            <a:r>
              <a:rPr dirty="0" sz="700" spc="30" i="1">
                <a:latin typeface="ISOCPEUR"/>
                <a:cs typeface="ISOCPEUR"/>
              </a:rPr>
              <a:t>т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4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влаштування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бетонної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1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підготовк</a:t>
            </a:r>
            <a:r>
              <a:rPr dirty="0" sz="700" spc="40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3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складання</a:t>
            </a:r>
            <a:r>
              <a:rPr dirty="0" sz="700" spc="10" i="1">
                <a:latin typeface="ISOCPEUR"/>
                <a:cs typeface="ISOCPEUR"/>
              </a:rPr>
              <a:t> опалубк</a:t>
            </a:r>
            <a:r>
              <a:rPr dirty="0" sz="700" spc="45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влаштування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плити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ростверку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розбирання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опалубк</a:t>
            </a:r>
            <a:r>
              <a:rPr dirty="0" sz="700" spc="45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88" name="object 4288"/>
          <p:cNvSpPr txBox="1"/>
          <p:nvPr/>
        </p:nvSpPr>
        <p:spPr>
          <a:xfrm>
            <a:off x="15367948" y="4492360"/>
            <a:ext cx="749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89" name="object 4289"/>
          <p:cNvSpPr txBox="1"/>
          <p:nvPr/>
        </p:nvSpPr>
        <p:spPr>
          <a:xfrm>
            <a:off x="15628019" y="4492360"/>
            <a:ext cx="4265930" cy="2060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905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При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підйомі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конструкці</a:t>
            </a:r>
            <a:r>
              <a:rPr dirty="0" sz="700" spc="85" i="1">
                <a:latin typeface="ISOCPEUR"/>
                <a:cs typeface="ISOCPEUR"/>
              </a:rPr>
              <a:t>ї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зібраної</a:t>
            </a:r>
            <a:r>
              <a:rPr dirty="0" sz="700" spc="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горизонтальному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положенн</a:t>
            </a:r>
            <a:r>
              <a:rPr dirty="0" sz="700" spc="75" i="1">
                <a:latin typeface="ISOCPEUR"/>
                <a:cs typeface="ISOCPEUR"/>
              </a:rPr>
              <a:t>і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повинні</a:t>
            </a:r>
            <a:r>
              <a:rPr dirty="0" sz="700" spc="1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бути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припинені</a:t>
            </a:r>
            <a:r>
              <a:rPr dirty="0" sz="700" spc="1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всі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інші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роботи</a:t>
            </a:r>
            <a:r>
              <a:rPr dirty="0" sz="700" spc="10" i="1">
                <a:latin typeface="ISOCPEUR"/>
                <a:cs typeface="ISOCPEUR"/>
              </a:rPr>
              <a:t> 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радіус</a:t>
            </a:r>
            <a:r>
              <a:rPr dirty="0" sz="700" spc="75" i="1">
                <a:latin typeface="ISOCPEUR"/>
                <a:cs typeface="ISOCPEUR"/>
              </a:rPr>
              <a:t>і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рівному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довжині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конструкції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плюс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5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м</a:t>
            </a:r>
            <a:endParaRPr sz="700">
              <a:latin typeface="ISOCPEUR"/>
              <a:cs typeface="ISOCPEUR"/>
            </a:endParaRPr>
          </a:p>
          <a:p>
            <a:pPr marL="13335" marR="42545" indent="635">
              <a:lnSpc>
                <a:spcPct val="100000"/>
              </a:lnSpc>
              <a:spcBef>
                <a:spcPts val="10"/>
              </a:spcBef>
            </a:pPr>
            <a:r>
              <a:rPr dirty="0" sz="700" spc="10" i="1">
                <a:latin typeface="ISOCPEUR"/>
                <a:cs typeface="ISOCPEUR"/>
              </a:rPr>
              <a:t>При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виконанні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-1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технологічних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операцій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очищенню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арматур</a:t>
            </a:r>
            <a:r>
              <a:rPr dirty="0" sz="700" spc="40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опалубки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обо</a:t>
            </a:r>
            <a:r>
              <a:rPr dirty="0" sz="700" spc="15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'</a:t>
            </a:r>
            <a:r>
              <a:rPr dirty="0" sz="700" spc="-20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язково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застосування</a:t>
            </a:r>
            <a:r>
              <a:rPr dirty="0" sz="700" spc="10" i="1">
                <a:latin typeface="ISOCPEUR"/>
                <a:cs typeface="ISOCPEUR"/>
              </a:rPr>
              <a:t> захисних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окулярі</a:t>
            </a:r>
            <a:r>
              <a:rPr dirty="0" sz="700" spc="25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  <a:p>
            <a:pPr marL="17145">
              <a:lnSpc>
                <a:spcPct val="100000"/>
              </a:lnSpc>
              <a:spcBef>
                <a:spcPts val="5"/>
              </a:spcBef>
            </a:pPr>
            <a:r>
              <a:rPr dirty="0" sz="700" spc="10" i="1">
                <a:latin typeface="ISOCPEUR"/>
                <a:cs typeface="ISOCPEUR"/>
              </a:rPr>
              <a:t>Для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уникнення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ураження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електричним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струмом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усе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електрообладнання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повинно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бути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заземлен</a:t>
            </a:r>
            <a:r>
              <a:rPr dirty="0" sz="700" spc="25" i="1">
                <a:latin typeface="ISOCPEUR"/>
                <a:cs typeface="ISOCPEUR"/>
              </a:rPr>
              <a:t>о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  <a:p>
            <a:pPr marL="12700" marR="8255" indent="1905">
              <a:lnSpc>
                <a:spcPct val="100000"/>
              </a:lnSpc>
              <a:spcBef>
                <a:spcPts val="10"/>
              </a:spcBef>
            </a:pPr>
            <a:r>
              <a:rPr dirty="0" sz="700" spc="10" i="1">
                <a:latin typeface="ISOCPEUR"/>
                <a:cs typeface="ISOCPEUR"/>
              </a:rPr>
              <a:t>При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-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ущільненні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грунтоцементної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суміші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електровібраторам</a:t>
            </a:r>
            <a:r>
              <a:rPr dirty="0" sz="700" spc="40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5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переміщати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3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вібратор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4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6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струмоведучі</a:t>
            </a:r>
            <a:r>
              <a:rPr dirty="0" sz="700" spc="10" i="1">
                <a:latin typeface="ISOCPEUR"/>
                <a:cs typeface="ISOCPEUR"/>
              </a:rPr>
              <a:t> шланги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не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допускаєтьс</a:t>
            </a:r>
            <a:r>
              <a:rPr dirty="0" sz="700" spc="45" i="1">
                <a:latin typeface="ISOCPEUR"/>
                <a:cs typeface="ISOCPEUR"/>
              </a:rPr>
              <a:t>я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а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при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10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перервах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роботі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-14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і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1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при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переході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-14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одного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8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місця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інш</a:t>
            </a:r>
            <a:r>
              <a:rPr dirty="0" sz="700" spc="15" i="1">
                <a:latin typeface="ISOCPEUR"/>
                <a:cs typeface="ISOCPEUR"/>
              </a:rPr>
              <a:t>е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електровібратори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необхідно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вимикат</a:t>
            </a:r>
            <a:r>
              <a:rPr dirty="0" sz="700" spc="45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  <a:p>
            <a:pPr marL="13335" indent="635">
              <a:lnSpc>
                <a:spcPct val="100000"/>
              </a:lnSpc>
              <a:spcBef>
                <a:spcPts val="5"/>
              </a:spcBef>
            </a:pPr>
            <a:r>
              <a:rPr dirty="0" sz="700" spc="10" i="1">
                <a:latin typeface="ISOCPEUR"/>
                <a:cs typeface="ISOCPEUR"/>
              </a:rPr>
              <a:t>При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переміщенні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-135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і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-13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подачі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-13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робоче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місце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ватажопідйомними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кранами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опалубки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1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8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арматури</a:t>
            </a:r>
            <a:endParaRPr sz="700">
              <a:latin typeface="ISOCPEUR"/>
              <a:cs typeface="ISOCPEUR"/>
            </a:endParaRPr>
          </a:p>
          <a:p>
            <a:pPr marL="14604" marR="40005" indent="-1270">
              <a:lnSpc>
                <a:spcPct val="100000"/>
              </a:lnSpc>
              <a:spcBef>
                <a:spcPts val="10"/>
              </a:spcBef>
            </a:pPr>
            <a:r>
              <a:rPr dirty="0" sz="700" spc="10" i="1">
                <a:latin typeface="ISOCPEUR"/>
                <a:cs typeface="ISOCPEUR"/>
              </a:rPr>
              <a:t>застосовують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-14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піддон</a:t>
            </a:r>
            <a:r>
              <a:rPr dirty="0" sz="700" spc="45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контейнери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і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6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вантажозахисні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7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пристро</a:t>
            </a:r>
            <a:r>
              <a:rPr dirty="0" sz="700" spc="75" i="1">
                <a:latin typeface="ISOCPEUR"/>
                <a:cs typeface="ISOCPEUR"/>
              </a:rPr>
              <a:t>ї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35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що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виключають</a:t>
            </a:r>
            <a:r>
              <a:rPr dirty="0" sz="700" spc="1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падіння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вантажу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при</a:t>
            </a:r>
            <a:r>
              <a:rPr dirty="0" sz="700" spc="10" i="1">
                <a:latin typeface="ISOCPEUR"/>
                <a:cs typeface="ISOCPEUR"/>
              </a:rPr>
              <a:t> підйом</a:t>
            </a:r>
            <a:r>
              <a:rPr dirty="0" sz="700" spc="45" i="1">
                <a:latin typeface="ISOCPEUR"/>
                <a:cs typeface="ISOCPEUR"/>
              </a:rPr>
              <a:t>у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  <a:p>
            <a:pPr marL="13335" indent="635">
              <a:lnSpc>
                <a:spcPct val="100000"/>
              </a:lnSpc>
              <a:spcBef>
                <a:spcPts val="5"/>
              </a:spcBef>
            </a:pPr>
            <a:r>
              <a:rPr dirty="0" sz="700" spc="15" i="1">
                <a:latin typeface="ISOCPEUR"/>
                <a:cs typeface="ISOCPEUR"/>
              </a:rPr>
              <a:t>На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-1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межах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9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зон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8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постійно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діючих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9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небезпечних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9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виробничих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8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чинників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повинні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5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бути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9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встановлені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5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запобіжні</a:t>
            </a:r>
            <a:endParaRPr sz="700">
              <a:latin typeface="ISOCPEUR"/>
              <a:cs typeface="ISOCPEUR"/>
            </a:endParaRPr>
          </a:p>
          <a:p>
            <a:pPr marL="13335" marR="22225">
              <a:lnSpc>
                <a:spcPct val="100000"/>
              </a:lnSpc>
              <a:spcBef>
                <a:spcPts val="10"/>
              </a:spcBef>
            </a:pPr>
            <a:r>
              <a:rPr dirty="0" sz="700" spc="10" i="1">
                <a:latin typeface="ISOCPEUR"/>
                <a:cs typeface="ISOCPEUR"/>
              </a:rPr>
              <a:t>захисні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-5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огорож</a:t>
            </a:r>
            <a:r>
              <a:rPr dirty="0" sz="700" spc="70" i="1">
                <a:latin typeface="ISOCPEUR"/>
                <a:cs typeface="ISOCPEUR"/>
              </a:rPr>
              <a:t>і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2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а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3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зон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8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потенційно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діючих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9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небезпечних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9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виробничих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9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чинників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0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3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сигнальні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5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огорожі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5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або</a:t>
            </a:r>
            <a:r>
              <a:rPr dirty="0" sz="700" spc="10" i="1">
                <a:latin typeface="ISOCPEUR"/>
                <a:cs typeface="ISOCPEUR"/>
              </a:rPr>
              <a:t> знаки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безпек</a:t>
            </a:r>
            <a:r>
              <a:rPr dirty="0" sz="700" spc="45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  <a:p>
            <a:pPr algn="just" marL="12700" marR="17780" indent="1905">
              <a:lnSpc>
                <a:spcPct val="100800"/>
              </a:lnSpc>
              <a:spcBef>
                <a:spcPts val="45"/>
              </a:spcBef>
            </a:pPr>
            <a:r>
              <a:rPr dirty="0" sz="700" spc="10" i="1">
                <a:latin typeface="ISOCPEUR"/>
                <a:cs typeface="ISOCPEUR"/>
              </a:rPr>
              <a:t>Під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час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виконання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робіт</a:t>
            </a:r>
            <a:r>
              <a:rPr dirty="0" sz="700" spc="4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r>
              <a:rPr dirty="0" sz="700" spc="4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одному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робочому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майданчику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двома</a:t>
            </a:r>
            <a:r>
              <a:rPr dirty="0" sz="700" spc="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механізмами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бурова</a:t>
            </a:r>
            <a:r>
              <a:rPr dirty="0" sz="700" spc="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установка</a:t>
            </a:r>
            <a:r>
              <a:rPr dirty="0" sz="700" spc="3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і</a:t>
            </a:r>
            <a:r>
              <a:rPr dirty="0" sz="700" spc="10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кра</a:t>
            </a:r>
            <a:r>
              <a:rPr dirty="0" sz="700" spc="35" i="1">
                <a:latin typeface="ISOCPEUR"/>
                <a:cs typeface="ISOCPEUR"/>
              </a:rPr>
              <a:t>н</a:t>
            </a:r>
            <a:r>
              <a:rPr dirty="0" sz="700" spc="5" i="1">
                <a:latin typeface="ISOCPEUR"/>
                <a:cs typeface="ISOCPEUR"/>
              </a:rPr>
              <a:t>)</a:t>
            </a:r>
            <a:r>
              <a:rPr dirty="0" sz="700" spc="10" i="1">
                <a:latin typeface="ISOCPEUR"/>
                <a:cs typeface="ISOCPEUR"/>
              </a:rPr>
              <a:t> відстань</a:t>
            </a:r>
            <a:r>
              <a:rPr dirty="0" sz="700" spc="4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між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ним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иповинна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бути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не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менше</a:t>
            </a:r>
            <a:r>
              <a:rPr dirty="0" sz="700" spc="5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довжини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стріли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крана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або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башти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бурильної</a:t>
            </a:r>
            <a:r>
              <a:rPr dirty="0" sz="700" spc="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установки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плюс</a:t>
            </a:r>
            <a:r>
              <a:rPr dirty="0" sz="700" spc="10" i="1">
                <a:latin typeface="ISOCPEUR"/>
                <a:cs typeface="ISOCPEUR"/>
              </a:rPr>
              <a:t> 5,0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10" i="1">
                <a:latin typeface="ISOCPEUR"/>
                <a:cs typeface="ISOCPEUR"/>
              </a:rPr>
              <a:t> 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</a:t>
            </a:r>
            <a:r>
              <a:rPr dirty="0" sz="700" spc="1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неможливості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6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дотримання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0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цих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умов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під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8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час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монтажу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0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арматурного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каркаса</a:t>
            </a:r>
            <a:r>
              <a:rPr dirty="0" sz="700" spc="1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палі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6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машиніст</a:t>
            </a:r>
            <a:r>
              <a:rPr dirty="0" sz="700" spc="10" i="1">
                <a:latin typeface="ISOCPEUR"/>
                <a:cs typeface="ISOCPEUR"/>
              </a:rPr>
              <a:t> бурової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8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установки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2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spc="13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бурильник</a:t>
            </a:r>
            <a:r>
              <a:rPr dirty="0" sz="700" spc="40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3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які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7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не</a:t>
            </a:r>
            <a:r>
              <a:rPr dirty="0" sz="700" spc="1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беруть</a:t>
            </a:r>
            <a:r>
              <a:rPr dirty="0" sz="700" spc="13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участі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7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монтажі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7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каркас</a:t>
            </a:r>
            <a:r>
              <a:rPr dirty="0" sz="700" spc="5" i="1">
                <a:latin typeface="ISOCPEUR"/>
                <a:cs typeface="ISOCPEUR"/>
              </a:rPr>
              <a:t>а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повинні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8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вийти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</a:t>
            </a:r>
            <a:r>
              <a:rPr dirty="0" sz="700" spc="1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межі</a:t>
            </a:r>
            <a:r>
              <a:rPr dirty="0" sz="700" spc="10" i="1">
                <a:latin typeface="ISOCPEUR"/>
                <a:cs typeface="ISOCPEUR"/>
              </a:rPr>
              <a:t> небезпечної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зон</a:t>
            </a:r>
            <a:r>
              <a:rPr dirty="0" sz="700" spc="45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Після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завершення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монтажу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каркаса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кран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необхідно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вивести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небезпечної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зон</a:t>
            </a:r>
            <a:r>
              <a:rPr dirty="0" sz="700" spc="50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90" name="object 4290"/>
          <p:cNvSpPr txBox="1"/>
          <p:nvPr/>
        </p:nvSpPr>
        <p:spPr>
          <a:xfrm>
            <a:off x="15379079" y="4707906"/>
            <a:ext cx="876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2.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91" name="object 4291"/>
          <p:cNvSpPr txBox="1"/>
          <p:nvPr/>
        </p:nvSpPr>
        <p:spPr>
          <a:xfrm>
            <a:off x="15376044" y="4922439"/>
            <a:ext cx="93980" cy="226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24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3.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700" spc="10" i="1">
                <a:latin typeface="ISOCPEUR"/>
                <a:cs typeface="ISOCPEUR"/>
              </a:rPr>
              <a:t>4.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92" name="object 4292"/>
          <p:cNvSpPr txBox="1"/>
          <p:nvPr/>
        </p:nvSpPr>
        <p:spPr>
          <a:xfrm>
            <a:off x="15379079" y="5352519"/>
            <a:ext cx="876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5.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93" name="object 4293"/>
          <p:cNvSpPr txBox="1"/>
          <p:nvPr/>
        </p:nvSpPr>
        <p:spPr>
          <a:xfrm>
            <a:off x="15376044" y="5675331"/>
            <a:ext cx="876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6.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94" name="object 4294"/>
          <p:cNvSpPr txBox="1"/>
          <p:nvPr/>
        </p:nvSpPr>
        <p:spPr>
          <a:xfrm>
            <a:off x="15366936" y="6004215"/>
            <a:ext cx="876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7.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95" name="object 4295"/>
          <p:cNvSpPr txBox="1"/>
          <p:nvPr/>
        </p:nvSpPr>
        <p:spPr>
          <a:xfrm>
            <a:off x="15614863" y="7482483"/>
            <a:ext cx="4087495" cy="418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080" indent="8255">
              <a:lnSpc>
                <a:spcPts val="1040"/>
              </a:lnSpc>
            </a:pPr>
            <a:r>
              <a:rPr dirty="0" sz="1000" spc="5" i="1">
                <a:latin typeface="ISOCPEUR"/>
                <a:cs typeface="ISOCPEUR"/>
              </a:rPr>
              <a:t>Вказівки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виконанню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робіт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ДСТ</a:t>
            </a:r>
            <a:r>
              <a:rPr dirty="0" sz="1000" spc="110" i="1">
                <a:latin typeface="ISOCPEUR"/>
                <a:cs typeface="ISOCPEUR"/>
              </a:rPr>
              <a:t>У</a:t>
            </a:r>
            <a:r>
              <a:rPr dirty="0" sz="1000" spc="10" i="1">
                <a:latin typeface="ISOCPEUR"/>
                <a:cs typeface="ISOCPEUR"/>
              </a:rPr>
              <a:t>-Н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Б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45" i="1">
                <a:latin typeface="ISOCPEUR"/>
                <a:cs typeface="ISOCPEUR"/>
              </a:rPr>
              <a:t>В</a:t>
            </a:r>
            <a:r>
              <a:rPr dirty="0" sz="1000" spc="5" i="1">
                <a:latin typeface="ISOCPEUR"/>
                <a:cs typeface="ISOCPEUR"/>
              </a:rPr>
              <a:t>.2.6-203:2015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Настанова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</a:t>
            </a:r>
            <a:r>
              <a:rPr dirty="0" sz="1000" spc="5" i="1">
                <a:latin typeface="ISOCPEUR"/>
                <a:cs typeface="ISOCPEUR"/>
              </a:rPr>
              <a:t> виконання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робіт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при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виготовленні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та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монтажну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будівельних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конструкцій</a:t>
            </a:r>
            <a:r>
              <a:rPr dirty="0" sz="1000" spc="10" i="1">
                <a:latin typeface="ISOCPEUR"/>
                <a:cs typeface="ISOCPEUR"/>
              </a:rPr>
              <a:t> та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ДБН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А</a:t>
            </a:r>
            <a:r>
              <a:rPr dirty="0" sz="1000" spc="5" i="1">
                <a:latin typeface="ISOCPEUR"/>
                <a:cs typeface="ISOCPEUR"/>
              </a:rPr>
              <a:t>.3.1-5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2016</a:t>
            </a:r>
            <a:r>
              <a:rPr dirty="0" sz="1000" spc="10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Організація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будівельного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виробництва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296" name="object 4296"/>
          <p:cNvSpPr txBox="1"/>
          <p:nvPr/>
        </p:nvSpPr>
        <p:spPr>
          <a:xfrm>
            <a:off x="15593614" y="7881386"/>
            <a:ext cx="4237355" cy="1014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03835" indent="-190500">
              <a:lnSpc>
                <a:spcPts val="810"/>
              </a:lnSpc>
              <a:buFont typeface="ISOCPEUR"/>
              <a:buAutoNum type="arabicPeriod"/>
              <a:tabLst>
                <a:tab pos="206375" algn="l"/>
              </a:tabLst>
            </a:pPr>
            <a:r>
              <a:rPr dirty="0" sz="700" spc="10" i="1">
                <a:latin typeface="ISOCPEUR"/>
                <a:cs typeface="ISOCPEUR"/>
              </a:rPr>
              <a:t>Для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встановлення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арматурних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каркасів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використовується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кран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КС</a:t>
            </a:r>
            <a:r>
              <a:rPr dirty="0" sz="700" spc="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65713;</a:t>
            </a:r>
            <a:endParaRPr sz="700">
              <a:latin typeface="ISOCPEUR"/>
              <a:cs typeface="ISOCPEUR"/>
            </a:endParaRPr>
          </a:p>
          <a:p>
            <a:pPr marL="203835" indent="-179070">
              <a:lnSpc>
                <a:spcPts val="785"/>
              </a:lnSpc>
              <a:buFont typeface="ISOCPEUR"/>
              <a:buAutoNum type="arabicPeriod"/>
              <a:tabLst>
                <a:tab pos="204470" algn="l"/>
              </a:tabLst>
            </a:pPr>
            <a:r>
              <a:rPr dirty="0" sz="700" spc="10" i="1">
                <a:latin typeface="ISOCPEUR"/>
                <a:cs typeface="ISOCPEUR"/>
              </a:rPr>
              <a:t>Позначка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верху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відповідає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абсолютній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позначці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281,</a:t>
            </a:r>
            <a:r>
              <a:rPr dirty="0" sz="700" spc="50" i="1">
                <a:latin typeface="ISOCPEUR"/>
                <a:cs typeface="ISOCPEUR"/>
              </a:rPr>
              <a:t>5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  <a:p>
            <a:pPr marL="203835" indent="-179070">
              <a:lnSpc>
                <a:spcPts val="785"/>
              </a:lnSpc>
              <a:buFont typeface="ISOCPEUR"/>
              <a:buAutoNum type="arabicPeriod"/>
              <a:tabLst>
                <a:tab pos="204470" algn="l"/>
              </a:tabLst>
            </a:pPr>
            <a:r>
              <a:rPr dirty="0" sz="700" spc="10" i="1">
                <a:latin typeface="ISOCPEUR"/>
                <a:cs typeface="ISOCPEUR"/>
              </a:rPr>
              <a:t>Позначка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низу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відповідає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абсолютній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позначці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270,</a:t>
            </a:r>
            <a:r>
              <a:rPr dirty="0" sz="700" spc="60" i="1">
                <a:latin typeface="ISOCPEUR"/>
                <a:cs typeface="ISOCPEUR"/>
              </a:rPr>
              <a:t>3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  <a:p>
            <a:pPr marL="203835" indent="-183515">
              <a:lnSpc>
                <a:spcPts val="785"/>
              </a:lnSpc>
              <a:buFont typeface="ISOCPEUR"/>
              <a:buAutoNum type="arabicPeriod"/>
              <a:tabLst>
                <a:tab pos="204470" algn="l"/>
              </a:tabLst>
            </a:pPr>
            <a:r>
              <a:rPr dirty="0" sz="700" spc="10" i="1">
                <a:latin typeface="ISOCPEUR"/>
                <a:cs typeface="ISOCPEUR"/>
              </a:rPr>
              <a:t>Грунтоцемент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ущільнюють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глибинними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вібраторам</a:t>
            </a:r>
            <a:r>
              <a:rPr dirty="0" sz="700" spc="45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  <a:p>
            <a:pPr marL="203835" indent="-179070">
              <a:lnSpc>
                <a:spcPts val="785"/>
              </a:lnSpc>
              <a:buFont typeface="ISOCPEUR"/>
              <a:buAutoNum type="arabicPeriod"/>
              <a:tabLst>
                <a:tab pos="204470" algn="l"/>
              </a:tabLst>
            </a:pPr>
            <a:r>
              <a:rPr dirty="0" sz="700" spc="10" i="1">
                <a:latin typeface="ISOCPEUR"/>
                <a:cs typeface="ISOCPEUR"/>
              </a:rPr>
              <a:t>Бетонування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ведуть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від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краю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центра;</a:t>
            </a:r>
            <a:endParaRPr sz="700">
              <a:latin typeface="ISOCPEUR"/>
              <a:cs typeface="ISOCPEUR"/>
            </a:endParaRPr>
          </a:p>
          <a:p>
            <a:pPr marL="203835" marR="5080" indent="-182245">
              <a:lnSpc>
                <a:spcPts val="780"/>
              </a:lnSpc>
              <a:spcBef>
                <a:spcPts val="45"/>
              </a:spcBef>
              <a:buFont typeface="ISOCPEUR"/>
              <a:buAutoNum type="arabicPeriod"/>
              <a:tabLst>
                <a:tab pos="204470" algn="l"/>
              </a:tabLst>
            </a:pPr>
            <a:r>
              <a:rPr dirty="0" sz="700" spc="10" i="1">
                <a:latin typeface="ISOCPEUR"/>
                <a:cs typeface="ISOCPEUR"/>
              </a:rPr>
              <a:t>Швидкість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опускання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бурової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1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установки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глинистих</a:t>
            </a:r>
            <a:r>
              <a:rPr dirty="0" sz="700" spc="10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грунтах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не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повинна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перевищувати</a:t>
            </a:r>
            <a:r>
              <a:rPr dirty="0" sz="700" spc="10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0,3</a:t>
            </a:r>
            <a:r>
              <a:rPr dirty="0" sz="700" spc="114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м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r>
              <a:rPr dirty="0" sz="700" spc="10" i="1">
                <a:latin typeface="ISOCPEUR"/>
                <a:cs typeface="ISOCPEUR"/>
              </a:rPr>
              <a:t> хвилину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60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оборотах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хвилин</a:t>
            </a:r>
            <a:r>
              <a:rPr dirty="0" sz="700" spc="40" i="1">
                <a:latin typeface="ISOCPEUR"/>
                <a:cs typeface="ISOCPEUR"/>
              </a:rPr>
              <a:t>у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  <a:p>
            <a:pPr marL="202565" marR="19050" indent="-189865">
              <a:lnSpc>
                <a:spcPts val="780"/>
              </a:lnSpc>
              <a:spcBef>
                <a:spcPts val="5"/>
              </a:spcBef>
              <a:buFont typeface="ISOCPEUR"/>
              <a:buAutoNum type="arabicPeriod"/>
              <a:tabLst>
                <a:tab pos="204470" algn="l"/>
              </a:tabLst>
            </a:pPr>
            <a:r>
              <a:rPr dirty="0" sz="700" spc="10" i="1">
                <a:latin typeface="ISOCPEUR"/>
                <a:cs typeface="ISOCPEUR"/>
              </a:rPr>
              <a:t>Перемішування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грунтоцементу</a:t>
            </a:r>
            <a:r>
              <a:rPr dirty="0" sz="700" spc="4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здіснювати</a:t>
            </a:r>
            <a:r>
              <a:rPr dirty="0" sz="700" spc="4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3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допомогою</a:t>
            </a:r>
            <a:r>
              <a:rPr dirty="0" sz="700" spc="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опускання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піднімання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бурової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установки</a:t>
            </a:r>
            <a:r>
              <a:rPr dirty="0" sz="700" spc="10" i="1">
                <a:latin typeface="ISOCPEUR"/>
                <a:cs typeface="ISOCPEUR"/>
              </a:rPr>
              <a:t> з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5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швидкістю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5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до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55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1</a:t>
            </a:r>
            <a:r>
              <a:rPr dirty="0" sz="700" spc="-204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м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4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6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хвилин</a:t>
            </a:r>
            <a:r>
              <a:rPr dirty="0" sz="700" spc="45" i="1">
                <a:latin typeface="ISOCPEUR"/>
                <a:cs typeface="ISOCPEUR"/>
              </a:rPr>
              <a:t>у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7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6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необхідності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0" i="1">
                <a:latin typeface="ISOCPEUR"/>
                <a:cs typeface="ISOCPEUR"/>
              </a:rPr>
              <a:t>зробити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декілька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7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таких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3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циклів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5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для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4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якісного</a:t>
            </a:r>
            <a:endParaRPr sz="700">
              <a:latin typeface="ISOCPEUR"/>
              <a:cs typeface="ISOCPEUR"/>
            </a:endParaRPr>
          </a:p>
          <a:p>
            <a:pPr marL="203835">
              <a:lnSpc>
                <a:spcPts val="775"/>
              </a:lnSpc>
            </a:pPr>
            <a:r>
              <a:rPr dirty="0" sz="700" spc="10" i="1">
                <a:latin typeface="ISOCPEUR"/>
                <a:cs typeface="ISOCPEUR"/>
              </a:rPr>
              <a:t>перемішування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грунтоцемент</a:t>
            </a:r>
            <a:r>
              <a:rPr dirty="0" sz="700" spc="40" i="1">
                <a:latin typeface="ISOCPEUR"/>
                <a:cs typeface="ISOCPEUR"/>
              </a:rPr>
              <a:t>у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97" name="object 4297"/>
          <p:cNvSpPr txBox="1"/>
          <p:nvPr/>
        </p:nvSpPr>
        <p:spPr>
          <a:xfrm>
            <a:off x="11760341" y="12316575"/>
            <a:ext cx="25673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Допустимі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відхилення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та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методи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їх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контролю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298" name="object 4298"/>
          <p:cNvSpPr txBox="1"/>
          <p:nvPr/>
        </p:nvSpPr>
        <p:spPr>
          <a:xfrm>
            <a:off x="11384908" y="12570769"/>
            <a:ext cx="2098040" cy="12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11910" algn="l"/>
              </a:tabLst>
            </a:pPr>
            <a:r>
              <a:rPr dirty="0" sz="700" spc="10" i="1">
                <a:latin typeface="ISOCPEUR"/>
                <a:cs typeface="ISOCPEUR"/>
              </a:rPr>
              <a:t>Технічні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показники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baseline="3968" sz="1050" spc="15" i="1">
                <a:latin typeface="ISOCPEUR"/>
                <a:cs typeface="ISOCPEUR"/>
              </a:rPr>
              <a:t>Граничні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відхилення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4299" name="object 4299"/>
          <p:cNvSpPr txBox="1"/>
          <p:nvPr/>
        </p:nvSpPr>
        <p:spPr>
          <a:xfrm>
            <a:off x="14163726" y="12570769"/>
            <a:ext cx="3905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Контроль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300" name="object 4300"/>
          <p:cNvSpPr txBox="1"/>
          <p:nvPr/>
        </p:nvSpPr>
        <p:spPr>
          <a:xfrm>
            <a:off x="11001378" y="12921915"/>
            <a:ext cx="1541145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9235" marR="5080" indent="-217170">
              <a:lnSpc>
                <a:spcPts val="790"/>
              </a:lnSpc>
            </a:pPr>
            <a:r>
              <a:rPr dirty="0" sz="700" spc="10" i="1">
                <a:latin typeface="ISOCPEUR"/>
                <a:cs typeface="ISOCPEUR"/>
              </a:rPr>
              <a:t>Відхилення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від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проєктних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відміток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при</a:t>
            </a:r>
            <a:r>
              <a:rPr dirty="0" sz="700" spc="10" i="1">
                <a:latin typeface="ISOCPEUR"/>
                <a:cs typeface="ISOCPEUR"/>
              </a:rPr>
              <a:t> роботі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буровою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установкою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301" name="object 4301"/>
          <p:cNvSpPr txBox="1"/>
          <p:nvPr/>
        </p:nvSpPr>
        <p:spPr>
          <a:xfrm>
            <a:off x="13677989" y="12822744"/>
            <a:ext cx="1356995" cy="4171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080" indent="1905">
              <a:lnSpc>
                <a:spcPct val="93300"/>
              </a:lnSpc>
            </a:pPr>
            <a:r>
              <a:rPr dirty="0" sz="700" spc="10" i="1">
                <a:latin typeface="ISOCPEUR"/>
                <a:cs typeface="ISOCPEUR"/>
              </a:rPr>
              <a:t>Вимірювальни</a:t>
            </a:r>
            <a:r>
              <a:rPr dirty="0" sz="700" spc="35" i="1">
                <a:latin typeface="ISOCPEUR"/>
                <a:cs typeface="ISOCPEUR"/>
              </a:rPr>
              <a:t>й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точки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вимірів</a:t>
            </a:r>
            <a:r>
              <a:rPr dirty="0" sz="700" spc="10" i="1">
                <a:latin typeface="ISOCPEUR"/>
                <a:cs typeface="ISOCPEUR"/>
              </a:rPr>
              <a:t> встановлюють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випадковим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чино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;</a:t>
            </a:r>
            <a:r>
              <a:rPr dirty="0" sz="700" spc="10" i="1">
                <a:latin typeface="ISOCPEUR"/>
                <a:cs typeface="ISOCPEUR"/>
              </a:rPr>
              <a:t> число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вимірювань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прийняту</a:t>
            </a:r>
            <a:r>
              <a:rPr dirty="0" sz="700" spc="10" i="1">
                <a:latin typeface="ISOCPEUR"/>
                <a:cs typeface="ISOCPEUR"/>
              </a:rPr>
              <a:t> ділянку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має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бути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не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менше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302" name="object 4302"/>
          <p:cNvSpPr txBox="1"/>
          <p:nvPr/>
        </p:nvSpPr>
        <p:spPr>
          <a:xfrm>
            <a:off x="11030725" y="13422831"/>
            <a:ext cx="14859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Монтаж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арматурних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сіток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каркасів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303" name="object 4303"/>
          <p:cNvSpPr txBox="1"/>
          <p:nvPr/>
        </p:nvSpPr>
        <p:spPr>
          <a:xfrm>
            <a:off x="12599249" y="13322648"/>
            <a:ext cx="965835" cy="317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080" indent="9525">
              <a:lnSpc>
                <a:spcPct val="93400"/>
              </a:lnSpc>
            </a:pPr>
            <a:r>
              <a:rPr dirty="0" sz="700" spc="10" i="1">
                <a:latin typeface="ISOCPEUR"/>
                <a:cs typeface="ISOCPEUR"/>
              </a:rPr>
              <a:t>Відповідність встановленої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арматури</a:t>
            </a:r>
            <a:r>
              <a:rPr dirty="0" sz="700" spc="10" i="1">
                <a:latin typeface="ISOCPEUR"/>
                <a:cs typeface="ISOCPEUR"/>
              </a:rPr>
              <a:t> робочим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кресленням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304" name="object 4304"/>
          <p:cNvSpPr txBox="1"/>
          <p:nvPr/>
        </p:nvSpPr>
        <p:spPr>
          <a:xfrm>
            <a:off x="13683050" y="13372234"/>
            <a:ext cx="1341755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21310" marR="5080" indent="-309245">
              <a:lnSpc>
                <a:spcPts val="790"/>
              </a:lnSpc>
            </a:pPr>
            <a:r>
              <a:rPr dirty="0" sz="700" spc="10" i="1">
                <a:latin typeface="ISOCPEUR"/>
                <a:cs typeface="ISOCPEUR"/>
              </a:rPr>
              <a:t>Перевірка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кресленням</a:t>
            </a:r>
            <a:r>
              <a:rPr dirty="0" sz="700" spc="45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огляді</a:t>
            </a:r>
            <a:r>
              <a:rPr dirty="0" sz="700" spc="10" i="1">
                <a:latin typeface="ISOCPEUR"/>
                <a:cs typeface="ISOCPEUR"/>
              </a:rPr>
              <a:t> контрольні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заміри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305" name="object 4305"/>
          <p:cNvSpPr/>
          <p:nvPr/>
        </p:nvSpPr>
        <p:spPr>
          <a:xfrm>
            <a:off x="10992827" y="12495912"/>
            <a:ext cx="4114165" cy="0"/>
          </a:xfrm>
          <a:custGeom>
            <a:avLst/>
            <a:gdLst/>
            <a:ahLst/>
            <a:cxnLst/>
            <a:rect l="l" t="t" r="r" b="b"/>
            <a:pathLst>
              <a:path w="4114165" h="0">
                <a:moveTo>
                  <a:pt x="0" y="0"/>
                </a:moveTo>
                <a:lnTo>
                  <a:pt x="411358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6" name="object 4306"/>
          <p:cNvSpPr/>
          <p:nvPr/>
        </p:nvSpPr>
        <p:spPr>
          <a:xfrm>
            <a:off x="10992827" y="12772175"/>
            <a:ext cx="4114165" cy="0"/>
          </a:xfrm>
          <a:custGeom>
            <a:avLst/>
            <a:gdLst/>
            <a:ahLst/>
            <a:cxnLst/>
            <a:rect l="l" t="t" r="r" b="b"/>
            <a:pathLst>
              <a:path w="4114165" h="0">
                <a:moveTo>
                  <a:pt x="0" y="0"/>
                </a:moveTo>
                <a:lnTo>
                  <a:pt x="411358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7" name="object 4307"/>
          <p:cNvSpPr/>
          <p:nvPr/>
        </p:nvSpPr>
        <p:spPr>
          <a:xfrm>
            <a:off x="10992827" y="13297377"/>
            <a:ext cx="4114165" cy="0"/>
          </a:xfrm>
          <a:custGeom>
            <a:avLst/>
            <a:gdLst/>
            <a:ahLst/>
            <a:cxnLst/>
            <a:rect l="l" t="t" r="r" b="b"/>
            <a:pathLst>
              <a:path w="4114165" h="0">
                <a:moveTo>
                  <a:pt x="0" y="0"/>
                </a:moveTo>
                <a:lnTo>
                  <a:pt x="411358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8" name="object 4308"/>
          <p:cNvSpPr/>
          <p:nvPr/>
        </p:nvSpPr>
        <p:spPr>
          <a:xfrm>
            <a:off x="10992827" y="12495912"/>
            <a:ext cx="4114165" cy="1177925"/>
          </a:xfrm>
          <a:custGeom>
            <a:avLst/>
            <a:gdLst/>
            <a:ahLst/>
            <a:cxnLst/>
            <a:rect l="l" t="t" r="r" b="b"/>
            <a:pathLst>
              <a:path w="4114165" h="1177925">
                <a:moveTo>
                  <a:pt x="0" y="0"/>
                </a:moveTo>
                <a:lnTo>
                  <a:pt x="0" y="1177911"/>
                </a:lnTo>
                <a:lnTo>
                  <a:pt x="4113582" y="117791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9" name="object 4309"/>
          <p:cNvSpPr/>
          <p:nvPr/>
        </p:nvSpPr>
        <p:spPr>
          <a:xfrm>
            <a:off x="12561352" y="12495912"/>
            <a:ext cx="0" cy="1177925"/>
          </a:xfrm>
          <a:custGeom>
            <a:avLst/>
            <a:gdLst/>
            <a:ahLst/>
            <a:cxnLst/>
            <a:rect l="l" t="t" r="r" b="b"/>
            <a:pathLst>
              <a:path w="0" h="1177925">
                <a:moveTo>
                  <a:pt x="0" y="0"/>
                </a:moveTo>
                <a:lnTo>
                  <a:pt x="0" y="117791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0" name="object 4310"/>
          <p:cNvSpPr/>
          <p:nvPr/>
        </p:nvSpPr>
        <p:spPr>
          <a:xfrm>
            <a:off x="13616816" y="12495912"/>
            <a:ext cx="0" cy="1177925"/>
          </a:xfrm>
          <a:custGeom>
            <a:avLst/>
            <a:gdLst/>
            <a:ahLst/>
            <a:cxnLst/>
            <a:rect l="l" t="t" r="r" b="b"/>
            <a:pathLst>
              <a:path w="0" h="1177925">
                <a:moveTo>
                  <a:pt x="0" y="0"/>
                </a:moveTo>
                <a:lnTo>
                  <a:pt x="0" y="117791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1" name="object 4311"/>
          <p:cNvSpPr/>
          <p:nvPr/>
        </p:nvSpPr>
        <p:spPr>
          <a:xfrm>
            <a:off x="15106409" y="12495912"/>
            <a:ext cx="0" cy="1177925"/>
          </a:xfrm>
          <a:custGeom>
            <a:avLst/>
            <a:gdLst/>
            <a:ahLst/>
            <a:cxnLst/>
            <a:rect l="l" t="t" r="r" b="b"/>
            <a:pathLst>
              <a:path w="0" h="1177925">
                <a:moveTo>
                  <a:pt x="0" y="0"/>
                </a:moveTo>
                <a:lnTo>
                  <a:pt x="0" y="117791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2" name="object 4312"/>
          <p:cNvSpPr/>
          <p:nvPr/>
        </p:nvSpPr>
        <p:spPr>
          <a:xfrm>
            <a:off x="16809524" y="11774391"/>
            <a:ext cx="2510790" cy="0"/>
          </a:xfrm>
          <a:custGeom>
            <a:avLst/>
            <a:gdLst/>
            <a:ahLst/>
            <a:cxnLst/>
            <a:rect l="l" t="t" r="r" b="b"/>
            <a:pathLst>
              <a:path w="2510790" h="0">
                <a:moveTo>
                  <a:pt x="0" y="0"/>
                </a:moveTo>
                <a:lnTo>
                  <a:pt x="2510651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3" name="object 4313"/>
          <p:cNvSpPr txBox="1"/>
          <p:nvPr/>
        </p:nvSpPr>
        <p:spPr>
          <a:xfrm>
            <a:off x="17979795" y="11670131"/>
            <a:ext cx="196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r>
              <a:rPr dirty="0" sz="700" spc="50" i="1">
                <a:latin typeface="ISOCPEUR"/>
                <a:cs typeface="ISOCPEUR"/>
              </a:rPr>
              <a:t>5</a:t>
            </a:r>
            <a:r>
              <a:rPr dirty="0" sz="700" spc="40" i="1">
                <a:latin typeface="ISOCPEUR"/>
                <a:cs typeface="ISOCPEUR"/>
              </a:rPr>
              <a:t>х</a:t>
            </a: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314" name="object 4314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За</a:t>
            </a:r>
            <a:r>
              <a:rPr dirty="0" spc="20">
                <a:latin typeface="ISOCPEUR"/>
                <a:cs typeface="ISOCPEUR"/>
              </a:rPr>
              <a:t>в</a:t>
            </a:r>
            <a:r>
              <a:rPr dirty="0" spc="5">
                <a:latin typeface="ISOCPEUR"/>
                <a:cs typeface="ISOCPEUR"/>
              </a:rPr>
              <a:t>.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ка</a:t>
            </a:r>
            <a:r>
              <a:rPr dirty="0" spc="20">
                <a:latin typeface="ISOCPEUR"/>
                <a:cs typeface="ISOCPEUR"/>
              </a:rPr>
              <a:t>ф</a:t>
            </a:r>
            <a:r>
              <a:rPr dirty="0" spc="5">
                <a:latin typeface="ISOCPEUR"/>
                <a:cs typeface="ISOCPEUR"/>
              </a:rPr>
              <a:t>.</a:t>
            </a:r>
          </a:p>
        </p:txBody>
      </p:sp>
      <p:sp>
        <p:nvSpPr>
          <p:cNvPr id="4315" name="object 4315"/>
          <p:cNvSpPr txBox="1"/>
          <p:nvPr/>
        </p:nvSpPr>
        <p:spPr>
          <a:xfrm>
            <a:off x="17679244" y="13969381"/>
            <a:ext cx="535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виконання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робіт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316" name="object 431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Формат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A1</a:t>
            </a:r>
          </a:p>
        </p:txBody>
      </p:sp>
      <p:graphicFrame>
        <p:nvGraphicFramePr>
          <p:cNvPr id="4282" name="object 4282"/>
          <p:cNvGraphicFramePr>
            <a:graphicFrameLocks noGrp="1"/>
          </p:cNvGraphicFramePr>
          <p:nvPr/>
        </p:nvGraphicFramePr>
        <p:xfrm>
          <a:off x="10220190" y="317077"/>
          <a:ext cx="9763125" cy="2108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45027"/>
                <a:gridCol w="3095559"/>
                <a:gridCol w="277274"/>
                <a:gridCol w="1075704"/>
                <a:gridCol w="1363098"/>
                <a:gridCol w="384541"/>
                <a:gridCol w="1321608"/>
              </a:tblGrid>
              <a:tr h="276262">
                <a:tc rowSpan="8"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dirty="0" sz="1450" i="1">
                          <a:latin typeface="ISOCPEUR"/>
                          <a:cs typeface="ISOCPEUR"/>
                        </a:rPr>
                        <a:t>Схема встановелння арматурного каркасу</a:t>
                      </a:r>
                      <a:endParaRPr sz="14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R w="6071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/>
                      <a:endParaRPr sz="14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08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№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971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Найменування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784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Тип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і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марка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13970">
                        <a:lnSpc>
                          <a:spcPct val="100000"/>
                        </a:lnSpc>
                        <a:tabLst>
                          <a:tab pos="866140" algn="l"/>
                        </a:tabLst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Кількість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baseline="3968" sz="1050" i="1">
                          <a:latin typeface="ISOCPEUR"/>
                          <a:cs typeface="ISOCPEUR"/>
                        </a:rPr>
                        <a:t>Примітки</a:t>
                      </a:r>
                      <a:endParaRPr baseline="3968" sz="10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9125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6071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Бурова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установка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1562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Б</a:t>
                      </a:r>
                      <a:r>
                        <a:rPr dirty="0" sz="700" spc="60" i="1">
                          <a:latin typeface="ISOCPEUR"/>
                          <a:cs typeface="ISOCPEUR"/>
                        </a:rPr>
                        <a:t>М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-811</a:t>
                      </a:r>
                      <a:r>
                        <a:rPr dirty="0" sz="700" spc="-20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м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2">
                  <a:txBody>
                    <a:bodyPr/>
                    <a:lstStyle/>
                    <a:p>
                      <a:pPr marL="387350" marR="48260" indent="-224790">
                        <a:lnSpc>
                          <a:spcPts val="780"/>
                        </a:lnSpc>
                        <a:tabLst>
                          <a:tab pos="443865" algn="l"/>
                        </a:tabLst>
                      </a:pPr>
                      <a:r>
                        <a:rPr dirty="0" baseline="-35714" sz="1050" i="1">
                          <a:latin typeface="ISOCPEUR"/>
                          <a:cs typeface="ISOCPEUR"/>
                        </a:rPr>
                        <a:t>1</a:t>
                      </a:r>
                      <a:r>
                        <a:rPr dirty="0" baseline="-35714" sz="1050" i="1">
                          <a:latin typeface="ISOCPEUR"/>
                          <a:cs typeface="ISOCPEUR"/>
                        </a:rPr>
                        <a:t>		</a:t>
                      </a:r>
                      <a:r>
                        <a:rPr dirty="0" baseline="3968" sz="1050" spc="44" i="1">
                          <a:latin typeface="ISOCPEUR"/>
                          <a:cs typeface="ISOCPEUR"/>
                        </a:rPr>
                        <a:t>H</a:t>
                      </a:r>
                      <a:r>
                        <a:rPr dirty="0" sz="500" i="1">
                          <a:latin typeface="ISOCPEUR"/>
                          <a:cs typeface="ISOCPEUR"/>
                        </a:rPr>
                        <a:t>ma</a:t>
                      </a:r>
                      <a:r>
                        <a:rPr dirty="0" sz="500" spc="20" i="1">
                          <a:latin typeface="ISOCPEUR"/>
                          <a:cs typeface="ISOCPEUR"/>
                        </a:rPr>
                        <a:t>x</a:t>
                      </a:r>
                      <a:r>
                        <a:rPr dirty="0" baseline="3968" sz="1050" i="1">
                          <a:latin typeface="ISOCPEUR"/>
                          <a:cs typeface="ISOCPEUR"/>
                        </a:rPr>
                        <a:t>=</a:t>
                      </a:r>
                      <a:r>
                        <a:rPr dirty="0" baseline="3968" sz="1050" spc="75" i="1">
                          <a:latin typeface="ISOCPEUR"/>
                          <a:cs typeface="ISOCPEUR"/>
                        </a:rPr>
                        <a:t>8</a:t>
                      </a:r>
                      <a:r>
                        <a:rPr dirty="0" baseline="3968" sz="1050" i="1">
                          <a:latin typeface="ISOCPEUR"/>
                          <a:cs typeface="ISOCPEUR"/>
                        </a:rPr>
                        <a:t>м</a:t>
                      </a:r>
                      <a:r>
                        <a:rPr dirty="0" baseline="3968" sz="1050" spc="2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3968" sz="1050" i="1">
                          <a:latin typeface="ISOCPEUR"/>
                          <a:cs typeface="ISOCPEUR"/>
                        </a:rPr>
                        <a:t>(1</a:t>
                      </a:r>
                      <a:r>
                        <a:rPr dirty="0" baseline="3968" sz="1050" spc="60" i="1">
                          <a:latin typeface="ISOCPEUR"/>
                          <a:cs typeface="ISOCPEUR"/>
                        </a:rPr>
                        <a:t>5</a:t>
                      </a:r>
                      <a:r>
                        <a:rPr dirty="0" baseline="3968" sz="1050" i="1">
                          <a:latin typeface="ISOCPEUR"/>
                          <a:cs typeface="ISOCPEUR"/>
                        </a:rPr>
                        <a:t>м</a:t>
                      </a:r>
                      <a:r>
                        <a:rPr dirty="0" baseline="3968" sz="1050" spc="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3968" sz="1050" i="1">
                          <a:latin typeface="ISOCPEUR"/>
                          <a:cs typeface="ISOCPEUR"/>
                        </a:rPr>
                        <a:t>при</a:t>
                      </a:r>
                      <a:r>
                        <a:rPr dirty="0" baseline="3968" sz="1050" spc="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3968" sz="1050" i="1">
                          <a:latin typeface="ISOCPEUR"/>
                          <a:cs typeface="ISOCPEUR"/>
                        </a:rPr>
                        <a:t>встановлені</a:t>
                      </a:r>
                      <a:r>
                        <a:rPr dirty="0" baseline="3968" sz="105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подовжувача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бурової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установк</a:t>
                      </a:r>
                      <a:r>
                        <a:rPr dirty="0" sz="700" spc="35" i="1">
                          <a:latin typeface="ISOCPEUR"/>
                          <a:cs typeface="ISOCPEUR"/>
                        </a:rPr>
                        <a:t>и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)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125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6071">
                      <a:solidFill>
                        <a:srgbClr val="000000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 algn="r" marR="113664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R w="6071">
                      <a:solidFill>
                        <a:srgbClr val="000000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Автомобільний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кран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71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КС</a:t>
                      </a:r>
                      <a:r>
                        <a:rPr dirty="0" sz="700" spc="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65713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68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125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6071">
                      <a:solidFill>
                        <a:srgbClr val="000000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 algn="r" marR="113664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R w="6071">
                      <a:solidFill>
                        <a:srgbClr val="000000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7114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Розчинонасос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71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С</a:t>
                      </a:r>
                      <a:r>
                        <a:rPr dirty="0" sz="700" spc="40" i="1">
                          <a:latin typeface="ISOCPEUR"/>
                          <a:cs typeface="ISOCPEUR"/>
                        </a:rPr>
                        <a:t>О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-50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68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P=1.5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МПа;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до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25" i="1">
                          <a:latin typeface="ISOCPEUR"/>
                          <a:cs typeface="ISOCPEUR"/>
                        </a:rPr>
                        <a:t>6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м</a:t>
                      </a:r>
                      <a:r>
                        <a:rPr dirty="0" baseline="33333" sz="750" i="1">
                          <a:latin typeface="ISOCPEUR"/>
                          <a:cs typeface="ISOCPEUR"/>
                        </a:rPr>
                        <a:t>3</a:t>
                      </a:r>
                      <a:r>
                        <a:rPr dirty="0" baseline="33333" sz="75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33333" sz="750" spc="-1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на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го</a:t>
                      </a:r>
                      <a:r>
                        <a:rPr dirty="0" sz="700" spc="50" i="1">
                          <a:latin typeface="ISOCPEUR"/>
                          <a:cs typeface="ISOCPEUR"/>
                        </a:rPr>
                        <a:t>д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.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125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6071">
                      <a:solidFill>
                        <a:srgbClr val="000000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 algn="r" marR="10668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R w="6071">
                      <a:solidFill>
                        <a:srgbClr val="000000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0383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Розчинозмішувач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17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Б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П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-300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68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125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6071">
                      <a:solidFill>
                        <a:srgbClr val="000000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 algn="r" marR="113664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R w="6071">
                      <a:solidFill>
                        <a:srgbClr val="000000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6637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Штанга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вібратора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68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714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</a:t>
                      </a:r>
                      <a:r>
                        <a:rPr dirty="0" sz="700" spc="45" i="1">
                          <a:latin typeface="ISOCPEUR"/>
                          <a:cs typeface="ISOCPEUR"/>
                        </a:rPr>
                        <a:t>3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м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125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6071">
                      <a:solidFill>
                        <a:srgbClr val="000000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 algn="r" marR="11176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R w="6071">
                      <a:solidFill>
                        <a:srgbClr val="000000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0002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Рулетка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(</a:t>
                      </a:r>
                      <a:r>
                        <a:rPr dirty="0" sz="700" spc="-2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Р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С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-50)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71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35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5</a:t>
                      </a:r>
                      <a:r>
                        <a:rPr dirty="0" sz="700" spc="35" i="1">
                          <a:latin typeface="ISOCPEUR"/>
                          <a:cs typeface="ISOCPEUR"/>
                        </a:rPr>
                        <a:t>0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м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125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R w="6071">
                      <a:solidFill>
                        <a:srgbClr val="000000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 algn="r" marR="120014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R w="6071">
                      <a:solidFill>
                        <a:srgbClr val="000000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32575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Генератор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83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ESTAR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QC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22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SA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18</a:t>
                      </a:r>
                      <a:r>
                        <a:rPr dirty="0" sz="700" spc="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кВт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68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92857">
                <a:tc>
                  <a:txBody>
                    <a:bodyPr/>
                    <a:lstStyle/>
                    <a:p>
                      <a:pPr marL="34925" marR="395605" indent="116205">
                        <a:lnSpc>
                          <a:spcPts val="1570"/>
                        </a:lnSpc>
                      </a:pPr>
                      <a:r>
                        <a:rPr dirty="0" sz="1450" i="1">
                          <a:latin typeface="ISOCPEUR"/>
                          <a:cs typeface="ISOCPEUR"/>
                        </a:rPr>
                        <a:t>Схема влаштування грунтоцементних паль</a:t>
                      </a:r>
                      <a:endParaRPr sz="14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/>
                      <a:endParaRPr sz="14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14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/>
                      <a:endParaRPr sz="14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/>
                      <a:endParaRPr sz="14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/>
                      <a:endParaRPr sz="14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T w="6071">
                      <a:solidFill>
                        <a:srgbClr val="000000"/>
                      </a:solidFill>
                      <a:prstDash val="solid"/>
                    </a:lnT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372"/>
            <a:ext cx="20102830" cy="14197965"/>
          </a:xfrm>
          <a:custGeom>
            <a:avLst/>
            <a:gdLst/>
            <a:ahLst/>
            <a:cxnLst/>
            <a:rect l="l" t="t" r="r" b="b"/>
            <a:pathLst>
              <a:path w="20102830" h="14197965">
                <a:moveTo>
                  <a:pt x="0" y="14197677"/>
                </a:moveTo>
                <a:lnTo>
                  <a:pt x="20102413" y="14197677"/>
                </a:lnTo>
                <a:lnTo>
                  <a:pt x="20102413" y="0"/>
                </a:lnTo>
                <a:lnTo>
                  <a:pt x="0" y="0"/>
                </a:lnTo>
                <a:lnTo>
                  <a:pt x="0" y="1419767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77641" y="122783"/>
            <a:ext cx="19505930" cy="13959205"/>
          </a:xfrm>
          <a:custGeom>
            <a:avLst/>
            <a:gdLst/>
            <a:ahLst/>
            <a:cxnLst/>
            <a:rect l="l" t="t" r="r" b="b"/>
            <a:pathLst>
              <a:path w="19505930" h="13959205">
                <a:moveTo>
                  <a:pt x="0" y="13958857"/>
                </a:moveTo>
                <a:lnTo>
                  <a:pt x="19505362" y="13958857"/>
                </a:lnTo>
                <a:lnTo>
                  <a:pt x="19505362" y="0"/>
                </a:lnTo>
                <a:lnTo>
                  <a:pt x="0" y="0"/>
                </a:lnTo>
                <a:lnTo>
                  <a:pt x="0" y="13958857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243852" y="12118544"/>
            <a:ext cx="118110" cy="4762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За</a:t>
            </a:r>
            <a:r>
              <a:rPr dirty="0" sz="700" spc="30" i="1">
                <a:latin typeface="ISOCPEUR"/>
                <a:cs typeface="ISOCPEUR"/>
              </a:rPr>
              <a:t>м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43852" y="12784063"/>
            <a:ext cx="118110" cy="5695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0" i="1">
                <a:latin typeface="ISOCPEUR"/>
                <a:cs typeface="ISOCPEUR"/>
              </a:rPr>
              <a:t>П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дпис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43852" y="13573768"/>
            <a:ext cx="118110" cy="4216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о</a:t>
            </a:r>
            <a:r>
              <a:rPr dirty="0" sz="700" spc="65" i="1">
                <a:latin typeface="ISOCPEUR"/>
                <a:cs typeface="ISOCPEUR"/>
              </a:rPr>
              <a:t>б</a:t>
            </a:r>
            <a:r>
              <a:rPr dirty="0" sz="700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0" y="12050653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38820" y="12647705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38820" y="1348458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38820" y="12050653"/>
            <a:ext cx="239395" cy="2031364"/>
          </a:xfrm>
          <a:custGeom>
            <a:avLst/>
            <a:gdLst/>
            <a:ahLst/>
            <a:cxnLst/>
            <a:rect l="l" t="t" r="r" b="b"/>
            <a:pathLst>
              <a:path w="239395" h="2031365">
                <a:moveTo>
                  <a:pt x="0" y="0"/>
                </a:moveTo>
                <a:lnTo>
                  <a:pt x="0" y="2030986"/>
                </a:lnTo>
                <a:lnTo>
                  <a:pt x="238820" y="2030986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58230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77641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031" y="11050973"/>
            <a:ext cx="118110" cy="4540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Погоджен</a:t>
            </a:r>
            <a:r>
              <a:rPr dirty="0" sz="700" spc="10" i="1">
                <a:latin typeface="ISOCPEUR"/>
                <a:cs typeface="ISOCPEUR"/>
              </a:rPr>
              <a:t>о</a:t>
            </a:r>
            <a:r>
              <a:rPr dirty="0" sz="700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0" y="10496296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19410" y="10735116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19410" y="1109436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19410" y="1157200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1941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3882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17513286" y="12816478"/>
            <a:ext cx="20701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АТЕСТАЦІЙНА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МАГІСТЕРСЬКА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РОБОТА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7157634" y="13019090"/>
            <a:ext cx="2789949" cy="3329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15606768" y="13241692"/>
            <a:ext cx="646430" cy="12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80" i="1">
                <a:latin typeface="ISOCPEUR"/>
                <a:cs typeface="ISOCPEUR"/>
              </a:rPr>
              <a:t> </a:t>
            </a:r>
            <a:r>
              <a:rPr dirty="0" sz="700" spc="75" i="1">
                <a:latin typeface="ISOCPEUR"/>
                <a:cs typeface="ISOCPEUR"/>
              </a:rPr>
              <a:t>К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ль</a:t>
            </a:r>
            <a:r>
              <a:rPr dirty="0" sz="700" spc="45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baseline="3968" sz="1050" spc="22" i="1">
                <a:latin typeface="ISOCPEUR"/>
                <a:cs typeface="ISOCPEUR"/>
              </a:rPr>
              <a:t>Ар</a:t>
            </a:r>
            <a:r>
              <a:rPr dirty="0" baseline="3968" sz="1050" spc="60" i="1">
                <a:latin typeface="ISOCPEUR"/>
                <a:cs typeface="ISOCPEUR"/>
              </a:rPr>
              <a:t>к</a:t>
            </a:r>
            <a:r>
              <a:rPr dirty="0" baseline="3968" sz="1050" spc="7" i="1">
                <a:latin typeface="ISOCPEUR"/>
                <a:cs typeface="ISOCPEUR"/>
              </a:rPr>
              <a:t>.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6051572" y="13275115"/>
            <a:ext cx="451330" cy="41894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16586337" y="13250800"/>
            <a:ext cx="2184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5" i="1">
                <a:latin typeface="ISOCPEUR"/>
                <a:cs typeface="ISOCPEUR"/>
              </a:rPr>
              <a:t>П</a:t>
            </a:r>
            <a:r>
              <a:rPr dirty="0" sz="700" spc="8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д</a:t>
            </a:r>
            <a:r>
              <a:rPr dirty="0" sz="700" spc="20" i="1">
                <a:latin typeface="ISOCPEUR"/>
                <a:cs typeface="ISOCPEUR"/>
              </a:rPr>
              <a:t>п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6875755" y="13246752"/>
            <a:ext cx="2362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5553135" y="13361102"/>
            <a:ext cx="3956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Розроби</a:t>
            </a:r>
            <a:r>
              <a:rPr dirty="0" sz="700" spc="20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7195533" y="13391267"/>
            <a:ext cx="1485900" cy="295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6670" marR="5080" indent="-14604">
              <a:lnSpc>
                <a:spcPts val="1100"/>
              </a:lnSpc>
            </a:pPr>
            <a:r>
              <a:rPr dirty="0" sz="1000" spc="5" i="1">
                <a:latin typeface="ISOCPEUR"/>
                <a:cs typeface="ISOCPEUR"/>
              </a:rPr>
              <a:t>Технологія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та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організація</a:t>
            </a:r>
            <a:r>
              <a:rPr dirty="0" sz="1000" spc="5" i="1">
                <a:latin typeface="ISOCPEUR"/>
                <a:cs typeface="ISOCPEUR"/>
              </a:rPr>
              <a:t> будівельного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виробництва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8812631" y="13370210"/>
            <a:ext cx="2959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Ста</a:t>
            </a:r>
            <a:r>
              <a:rPr dirty="0" sz="700" spc="65" i="1">
                <a:latin typeface="ISOCPEUR"/>
                <a:cs typeface="ISOCPEUR"/>
              </a:rPr>
              <a:t>д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9187052" y="13361102"/>
            <a:ext cx="2673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Аркуш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9569569" y="13361102"/>
            <a:ext cx="340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</a:t>
            </a:r>
            <a:r>
              <a:rPr dirty="0" sz="700" spc="40" i="1">
                <a:latin typeface="ISOCPEUR"/>
                <a:cs typeface="ISOCPEUR"/>
              </a:rPr>
              <a:t>ш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5553135" y="13481524"/>
            <a:ext cx="3759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Керівни</a:t>
            </a:r>
            <a:r>
              <a:rPr dirty="0" sz="700" spc="40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8871324" y="13526868"/>
            <a:ext cx="920750" cy="480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  <a:tabLst>
                <a:tab pos="372745" algn="l"/>
                <a:tab pos="791210" algn="l"/>
              </a:tabLst>
            </a:pPr>
            <a:r>
              <a:rPr dirty="0" baseline="2777" sz="1500" spc="15" i="1">
                <a:latin typeface="ISOCPEUR"/>
                <a:cs typeface="ISOCPEUR"/>
              </a:rPr>
              <a:t>ДП</a:t>
            </a:r>
            <a:r>
              <a:rPr dirty="0" baseline="2777" sz="1500" spc="15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15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15</a:t>
            </a:r>
            <a:endParaRPr sz="10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750">
              <a:latin typeface="Times New Roman"/>
              <a:cs typeface="Times New Roman"/>
            </a:endParaRPr>
          </a:p>
          <a:p>
            <a:pPr algn="ctr" marL="107314">
              <a:lnSpc>
                <a:spcPts val="810"/>
              </a:lnSpc>
            </a:pPr>
            <a:r>
              <a:rPr dirty="0" sz="700" spc="15" i="1">
                <a:latin typeface="ISOCPEUR"/>
                <a:cs typeface="ISOCPEUR"/>
              </a:rPr>
              <a:t>КНУБА</a:t>
            </a:r>
            <a:endParaRPr sz="700">
              <a:latin typeface="ISOCPEUR"/>
              <a:cs typeface="ISOCPEUR"/>
            </a:endParaRPr>
          </a:p>
          <a:p>
            <a:pPr algn="ctr" marL="96520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кафедра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Геотехніки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5553135" y="13600935"/>
            <a:ext cx="4057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Консуль</a:t>
            </a:r>
            <a:r>
              <a:rPr dirty="0" sz="700" spc="25" i="1">
                <a:latin typeface="ISOCPEUR"/>
                <a:cs typeface="ISOCPEUR"/>
              </a:rPr>
              <a:t>т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5553135" y="13720345"/>
            <a:ext cx="3892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80" i="1">
                <a:latin typeface="ISOCPEUR"/>
                <a:cs typeface="ISOCPEUR"/>
              </a:rPr>
              <a:t>Н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конт</a:t>
            </a:r>
            <a:r>
              <a:rPr dirty="0" sz="700" spc="20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7139874" y="13737645"/>
            <a:ext cx="1614170" cy="2584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080">
              <a:lnSpc>
                <a:spcPct val="94800"/>
              </a:lnSpc>
            </a:pPr>
            <a:r>
              <a:rPr dirty="0" sz="550" spc="15" i="1">
                <a:latin typeface="ISOCPEUR"/>
                <a:cs typeface="ISOCPEUR"/>
              </a:rPr>
              <a:t>Календарний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графік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виконання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робі</a:t>
            </a:r>
            <a:r>
              <a:rPr dirty="0" sz="550" spc="30" i="1">
                <a:latin typeface="ISOCPEUR"/>
                <a:cs typeface="ISOCPEUR"/>
              </a:rPr>
              <a:t>т</a:t>
            </a:r>
            <a:r>
              <a:rPr dirty="0" sz="550" spc="5" i="1">
                <a:latin typeface="ISOCPEUR"/>
                <a:cs typeface="ISOCPEUR"/>
              </a:rPr>
              <a:t>,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графік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руху</a:t>
            </a:r>
            <a:r>
              <a:rPr dirty="0" sz="550" spc="15" i="1">
                <a:latin typeface="ISOCPEUR"/>
                <a:cs typeface="ISOCPEUR"/>
              </a:rPr>
              <a:t> основних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будівельних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маши</a:t>
            </a:r>
            <a:r>
              <a:rPr dirty="0" sz="550" spc="40" i="1">
                <a:latin typeface="ISOCPEUR"/>
                <a:cs typeface="ISOCPEUR"/>
              </a:rPr>
              <a:t>н</a:t>
            </a:r>
            <a:r>
              <a:rPr dirty="0" sz="550" spc="5" i="1">
                <a:latin typeface="ISOCPEUR"/>
                <a:cs typeface="ISOCPEUR"/>
              </a:rPr>
              <a:t>,</a:t>
            </a:r>
            <a:r>
              <a:rPr dirty="0" sz="550" spc="15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виробів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та</a:t>
            </a:r>
            <a:r>
              <a:rPr dirty="0" sz="550" spc="15" i="1">
                <a:latin typeface="ISOCPEUR"/>
                <a:cs typeface="ISOCPEUR"/>
              </a:rPr>
              <a:t> устаткуванн</a:t>
            </a:r>
            <a:r>
              <a:rPr dirty="0" sz="550" spc="40" i="1">
                <a:latin typeface="ISOCPEUR"/>
                <a:cs typeface="ISOCPEUR"/>
              </a:rPr>
              <a:t>я</a:t>
            </a:r>
            <a:r>
              <a:rPr dirty="0" sz="550" spc="5" i="1">
                <a:latin typeface="ISOCPEUR"/>
                <a:cs typeface="ISOCPEUR"/>
              </a:rPr>
              <a:t>,</a:t>
            </a:r>
            <a:r>
              <a:rPr dirty="0" sz="550" spc="15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графік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руху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кадрів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по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о</a:t>
            </a:r>
            <a:r>
              <a:rPr dirty="0" sz="550" spc="65" i="1">
                <a:latin typeface="ISOCPEUR"/>
                <a:cs typeface="ISOCPEUR"/>
              </a:rPr>
              <a:t>б</a:t>
            </a:r>
            <a:r>
              <a:rPr dirty="0" sz="550" spc="5" i="1">
                <a:latin typeface="ISOCPEUR"/>
                <a:cs typeface="ISOCPEUR"/>
              </a:rPr>
              <a:t>'</a:t>
            </a:r>
            <a:r>
              <a:rPr dirty="0" sz="550" spc="-16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єкт</a:t>
            </a:r>
            <a:r>
              <a:rPr dirty="0" sz="550" spc="40" i="1">
                <a:latin typeface="ISOCPEUR"/>
                <a:cs typeface="ISOCPEUR"/>
              </a:rPr>
              <a:t>у</a:t>
            </a:r>
            <a:r>
              <a:rPr dirty="0" sz="550" spc="5" i="1">
                <a:latin typeface="ISOCPEUR"/>
                <a:cs typeface="ISOCPEUR"/>
              </a:rPr>
              <a:t>,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6051572" y="13992587"/>
            <a:ext cx="405792" cy="5970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5560775" y="12767115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5560775" y="1288652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5560775" y="13005936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5560775" y="1312635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5560775" y="1324576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5560775" y="1336517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5560775" y="1348458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8787888" y="13484589"/>
            <a:ext cx="1195705" cy="0"/>
          </a:xfrm>
          <a:custGeom>
            <a:avLst/>
            <a:gdLst/>
            <a:ahLst/>
            <a:cxnLst/>
            <a:rect l="l" t="t" r="r" b="b"/>
            <a:pathLst>
              <a:path w="1195705" h="0">
                <a:moveTo>
                  <a:pt x="0" y="0"/>
                </a:moveTo>
                <a:lnTo>
                  <a:pt x="1195114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5560775" y="1360399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5560775" y="1372340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5560775" y="13842820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5560775" y="1396222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5560775" y="12767115"/>
            <a:ext cx="4422775" cy="1315085"/>
          </a:xfrm>
          <a:custGeom>
            <a:avLst/>
            <a:gdLst/>
            <a:ahLst/>
            <a:cxnLst/>
            <a:rect l="l" t="t" r="r" b="b"/>
            <a:pathLst>
              <a:path w="4422775" h="1315084">
                <a:moveTo>
                  <a:pt x="0" y="0"/>
                </a:moveTo>
                <a:lnTo>
                  <a:pt x="0" y="1314524"/>
                </a:lnTo>
                <a:lnTo>
                  <a:pt x="4422227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580060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6039428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627824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6517070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6876312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711513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8787888" y="13365178"/>
            <a:ext cx="0" cy="716915"/>
          </a:xfrm>
          <a:custGeom>
            <a:avLst/>
            <a:gdLst/>
            <a:ahLst/>
            <a:cxnLst/>
            <a:rect l="l" t="t" r="r" b="b"/>
            <a:pathLst>
              <a:path w="0" h="716915">
                <a:moveTo>
                  <a:pt x="0" y="0"/>
                </a:moveTo>
                <a:lnTo>
                  <a:pt x="0" y="716461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914713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950536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998300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 txBox="1"/>
          <p:nvPr/>
        </p:nvSpPr>
        <p:spPr>
          <a:xfrm>
            <a:off x="1817920" y="703615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2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2434198" y="644922"/>
            <a:ext cx="959485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93675">
              <a:lnSpc>
                <a:spcPts val="780"/>
              </a:lnSpc>
            </a:pPr>
            <a:r>
              <a:rPr dirty="0" sz="700" spc="10" i="1">
                <a:latin typeface="ISOCPEUR"/>
                <a:cs typeface="ISOCPEUR"/>
              </a:rPr>
              <a:t>Найменування технологічного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процесу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039153" y="521464"/>
            <a:ext cx="250825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7305" marR="5080" indent="-15240">
              <a:lnSpc>
                <a:spcPts val="790"/>
              </a:lnSpc>
            </a:pPr>
            <a:r>
              <a:rPr dirty="0" sz="700" spc="15" i="1">
                <a:latin typeface="ISOCPEUR"/>
                <a:cs typeface="ISOCPEUR"/>
              </a:rPr>
              <a:t>О</a:t>
            </a:r>
            <a:r>
              <a:rPr dirty="0" sz="700" spc="75" i="1">
                <a:latin typeface="ISOCPEUR"/>
                <a:cs typeface="ISOCPEUR"/>
              </a:rPr>
              <a:t>б</a:t>
            </a:r>
            <a:r>
              <a:rPr dirty="0" sz="700" spc="5" i="1">
                <a:latin typeface="ISOCPEUR"/>
                <a:cs typeface="ISOCPEUR"/>
              </a:rPr>
              <a:t>'</a:t>
            </a:r>
            <a:r>
              <a:rPr dirty="0" sz="700" spc="-20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єм</a:t>
            </a:r>
            <a:r>
              <a:rPr dirty="0" sz="700" spc="10" i="1">
                <a:latin typeface="ISOCPEUR"/>
                <a:cs typeface="ISOCPEUR"/>
              </a:rPr>
              <a:t> робіт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573463" y="644922"/>
            <a:ext cx="489584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85090" marR="5080" indent="-73025">
              <a:lnSpc>
                <a:spcPts val="780"/>
              </a:lnSpc>
            </a:pPr>
            <a:r>
              <a:rPr dirty="0" sz="700" spc="10" i="1">
                <a:latin typeface="ISOCPEUR"/>
                <a:cs typeface="ISOCPEUR"/>
              </a:rPr>
              <a:t>Нормативне джерело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087534" y="530571"/>
            <a:ext cx="1846580" cy="1587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3809" sz="1050" spc="15" i="1">
                <a:latin typeface="ISOCPEUR"/>
                <a:cs typeface="ISOCPEUR"/>
              </a:rPr>
              <a:t>Норма</a:t>
            </a:r>
            <a:r>
              <a:rPr dirty="0" baseline="-23809" sz="1050" spc="15" i="1">
                <a:latin typeface="ISOCPEUR"/>
                <a:cs typeface="ISOCPEUR"/>
              </a:rPr>
              <a:t> </a:t>
            </a:r>
            <a:r>
              <a:rPr dirty="0" baseline="-23809" sz="1050" spc="15" i="1">
                <a:latin typeface="ISOCPEUR"/>
                <a:cs typeface="ISOCPEUR"/>
              </a:rPr>
              <a:t>на</a:t>
            </a:r>
            <a:r>
              <a:rPr dirty="0" baseline="-23809" sz="1050" spc="15" i="1">
                <a:latin typeface="ISOCPEUR"/>
                <a:cs typeface="ISOCPEUR"/>
              </a:rPr>
              <a:t> </a:t>
            </a:r>
            <a:r>
              <a:rPr dirty="0" baseline="-23809" sz="1050" spc="15" i="1">
                <a:latin typeface="ISOCPEUR"/>
                <a:cs typeface="ISOCPEUR"/>
              </a:rPr>
              <a:t>о</a:t>
            </a:r>
            <a:r>
              <a:rPr dirty="0" baseline="-23809" sz="1050" spc="97" i="1">
                <a:latin typeface="ISOCPEUR"/>
                <a:cs typeface="ISOCPEUR"/>
              </a:rPr>
              <a:t>д</a:t>
            </a:r>
            <a:r>
              <a:rPr dirty="0" baseline="-23809" sz="1050" spc="7" i="1">
                <a:latin typeface="ISOCPEUR"/>
                <a:cs typeface="ISOCPEUR"/>
              </a:rPr>
              <a:t>.</a:t>
            </a:r>
            <a:r>
              <a:rPr dirty="0" baseline="-23809" sz="1050" spc="15" i="1">
                <a:latin typeface="ISOCPEUR"/>
                <a:cs typeface="ISOCPEUR"/>
              </a:rPr>
              <a:t> </a:t>
            </a:r>
            <a:r>
              <a:rPr dirty="0" baseline="-23809" sz="1050" spc="15" i="1">
                <a:latin typeface="ISOCPEUR"/>
                <a:cs typeface="ISOCPEUR"/>
              </a:rPr>
              <a:t>виміру</a:t>
            </a:r>
            <a:r>
              <a:rPr dirty="0" baseline="-23809" sz="1050" spc="-4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Прийнята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трудомісткість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6135916" y="630754"/>
            <a:ext cx="5702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весь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обсяг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7249062" y="571049"/>
            <a:ext cx="55118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Склад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бригад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8140592" y="644922"/>
            <a:ext cx="831850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88265" marR="5080" indent="-76200">
              <a:lnSpc>
                <a:spcPts val="780"/>
              </a:lnSpc>
              <a:tabLst>
                <a:tab pos="509905" algn="l"/>
              </a:tabLst>
            </a:pPr>
            <a:r>
              <a:rPr dirty="0" sz="700" spc="10" i="1">
                <a:latin typeface="ISOCPEUR"/>
                <a:cs typeface="ISOCPEUR"/>
              </a:rPr>
              <a:t>Змінність</a:t>
            </a:r>
            <a:r>
              <a:rPr dirty="0" sz="700" spc="-9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Тривалість</a:t>
            </a:r>
            <a:r>
              <a:rPr dirty="0" sz="700" spc="10" i="1">
                <a:latin typeface="ISOCPEUR"/>
                <a:cs typeface="ISOCPEUR"/>
              </a:rPr>
              <a:t> робіт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робіт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836763" y="903981"/>
            <a:ext cx="266700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65405">
              <a:lnSpc>
                <a:spcPts val="790"/>
              </a:lnSpc>
            </a:pPr>
            <a:r>
              <a:rPr dirty="0" sz="700" spc="15" i="1">
                <a:latin typeface="ISOCPEUR"/>
                <a:cs typeface="ISOCPEUR"/>
              </a:rPr>
              <a:t>О</a:t>
            </a:r>
            <a:r>
              <a:rPr dirty="0" sz="700" spc="60" i="1">
                <a:latin typeface="ISOCPEUR"/>
                <a:cs typeface="ISOCPEUR"/>
              </a:rPr>
              <a:t>д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виміру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171718" y="962674"/>
            <a:ext cx="37846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Кількість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098666" y="962674"/>
            <a:ext cx="810260" cy="66478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лю</a:t>
            </a:r>
            <a:r>
              <a:rPr dirty="0" sz="700" spc="60" i="1">
                <a:latin typeface="ISOCPEUR"/>
                <a:cs typeface="ISOCPEUR"/>
              </a:rPr>
              <a:t>д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5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го</a:t>
            </a:r>
            <a:r>
              <a:rPr dirty="0" sz="700" spc="60" i="1">
                <a:latin typeface="ISOCPEUR"/>
                <a:cs typeface="ISOCPEUR"/>
              </a:rPr>
              <a:t>д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ма</a:t>
            </a:r>
            <a:r>
              <a:rPr dirty="0" sz="700" spc="45" i="1">
                <a:latin typeface="ISOCPEUR"/>
                <a:cs typeface="ISOCPEUR"/>
              </a:rPr>
              <a:t>ш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5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го</a:t>
            </a:r>
            <a:r>
              <a:rPr dirty="0" sz="700" spc="60" i="1">
                <a:latin typeface="ISOCPEUR"/>
                <a:cs typeface="ISOCPEUR"/>
              </a:rPr>
              <a:t>д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18"/>
              </a:spcBef>
            </a:pPr>
            <a:endParaRPr sz="750">
              <a:latin typeface="Times New Roman"/>
              <a:cs typeface="Times New Roman"/>
            </a:endParaRPr>
          </a:p>
          <a:p>
            <a:pPr algn="ctr" marR="5715">
              <a:lnSpc>
                <a:spcPct val="100000"/>
              </a:lnSpc>
              <a:tabLst>
                <a:tab pos="415290" algn="l"/>
              </a:tabLst>
            </a:pP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  <a:p>
            <a:pPr algn="ctr" marL="5715">
              <a:lnSpc>
                <a:spcPct val="100000"/>
              </a:lnSpc>
              <a:spcBef>
                <a:spcPts val="615"/>
              </a:spcBef>
              <a:tabLst>
                <a:tab pos="397510" algn="l"/>
              </a:tabLst>
            </a:pPr>
            <a:r>
              <a:rPr dirty="0" sz="700" spc="10" i="1">
                <a:latin typeface="ISOCPEUR"/>
                <a:cs typeface="ISOCPEUR"/>
              </a:rPr>
              <a:t>13,6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29,58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23"/>
              </a:spcBef>
            </a:pPr>
            <a:endParaRPr sz="600">
              <a:latin typeface="Times New Roman"/>
              <a:cs typeface="Times New Roman"/>
            </a:endParaRPr>
          </a:p>
          <a:p>
            <a:pPr algn="ctr" marR="82550">
              <a:lnSpc>
                <a:spcPct val="100000"/>
              </a:lnSpc>
              <a:tabLst>
                <a:tab pos="492759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129,2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  <a:p>
            <a:pPr algn="ctr" marR="83820">
              <a:lnSpc>
                <a:spcPct val="100000"/>
              </a:lnSpc>
              <a:spcBef>
                <a:spcPts val="665"/>
              </a:spcBef>
              <a:tabLst>
                <a:tab pos="493395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17,97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  <a:p>
            <a:pPr algn="ctr" marR="19050">
              <a:lnSpc>
                <a:spcPct val="100000"/>
              </a:lnSpc>
              <a:spcBef>
                <a:spcPts val="615"/>
              </a:spcBef>
              <a:tabLst>
                <a:tab pos="413384" algn="l"/>
              </a:tabLst>
            </a:pPr>
            <a:r>
              <a:rPr dirty="0" sz="700" spc="10" i="1">
                <a:latin typeface="ISOCPEUR"/>
                <a:cs typeface="ISOCPEUR"/>
              </a:rPr>
              <a:t>0,21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1,32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3"/>
              </a:spcBef>
            </a:pPr>
            <a:endParaRPr sz="550">
              <a:latin typeface="Times New Roman"/>
              <a:cs typeface="Times New Roman"/>
            </a:endParaRPr>
          </a:p>
          <a:p>
            <a:pPr algn="ctr" marR="53340">
              <a:lnSpc>
                <a:spcPct val="100000"/>
              </a:lnSpc>
              <a:tabLst>
                <a:tab pos="445770" algn="l"/>
              </a:tabLst>
            </a:pPr>
            <a:r>
              <a:rPr dirty="0" sz="700" spc="10" i="1">
                <a:latin typeface="ISOCPEUR"/>
                <a:cs typeface="ISOCPEUR"/>
              </a:rPr>
              <a:t>384,25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19,21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3"/>
              </a:spcBef>
            </a:pPr>
            <a:endParaRPr sz="550">
              <a:latin typeface="Times New Roman"/>
              <a:cs typeface="Times New Roman"/>
            </a:endParaRPr>
          </a:p>
          <a:p>
            <a:pPr algn="ctr" marR="35560">
              <a:lnSpc>
                <a:spcPct val="100000"/>
              </a:lnSpc>
              <a:tabLst>
                <a:tab pos="440690" algn="l"/>
              </a:tabLst>
            </a:pPr>
            <a:r>
              <a:rPr dirty="0" sz="700" spc="10" i="1">
                <a:latin typeface="ISOCPEUR"/>
                <a:cs typeface="ISOCPEUR"/>
              </a:rPr>
              <a:t>485,75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37,32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3"/>
              </a:spcBef>
            </a:pPr>
            <a:endParaRPr sz="550">
              <a:latin typeface="Times New Roman"/>
              <a:cs typeface="Times New Roman"/>
            </a:endParaRPr>
          </a:p>
          <a:p>
            <a:pPr algn="ctr" marR="32384">
              <a:lnSpc>
                <a:spcPct val="100000"/>
              </a:lnSpc>
              <a:tabLst>
                <a:tab pos="437515" algn="l"/>
              </a:tabLst>
            </a:pPr>
            <a:r>
              <a:rPr dirty="0" sz="700" spc="10" i="1">
                <a:latin typeface="ISOCPEUR"/>
                <a:cs typeface="ISOCPEUR"/>
              </a:rPr>
              <a:t>1344,1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39,89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23"/>
              </a:spcBef>
            </a:pPr>
            <a:endParaRPr sz="600">
              <a:latin typeface="Times New Roman"/>
              <a:cs typeface="Times New Roman"/>
            </a:endParaRPr>
          </a:p>
          <a:p>
            <a:pPr algn="ctr" marL="41910">
              <a:lnSpc>
                <a:spcPct val="100000"/>
              </a:lnSpc>
              <a:tabLst>
                <a:tab pos="386715" algn="l"/>
              </a:tabLst>
            </a:pP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baseline="3968" sz="1050" spc="15" i="1">
                <a:latin typeface="ISOCPEUR"/>
                <a:cs typeface="ISOCPEUR"/>
              </a:rPr>
              <a:t>11,75</a:t>
            </a:r>
            <a:endParaRPr baseline="3968" sz="1050">
              <a:latin typeface="ISOCPEUR"/>
              <a:cs typeface="ISOCPEUR"/>
            </a:endParaRPr>
          </a:p>
          <a:p>
            <a:pPr algn="ctr" marR="40640">
              <a:lnSpc>
                <a:spcPct val="100000"/>
              </a:lnSpc>
              <a:spcBef>
                <a:spcPts val="615"/>
              </a:spcBef>
              <a:tabLst>
                <a:tab pos="443865" algn="l"/>
              </a:tabLst>
            </a:pPr>
            <a:r>
              <a:rPr dirty="0" sz="700" spc="10" i="1">
                <a:latin typeface="ISOCPEUR"/>
                <a:cs typeface="ISOCPEUR"/>
              </a:rPr>
              <a:t>1464,5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41,33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3"/>
              </a:spcBef>
            </a:pPr>
            <a:endParaRPr sz="550">
              <a:latin typeface="Times New Roman"/>
              <a:cs typeface="Times New Roman"/>
            </a:endParaRPr>
          </a:p>
          <a:p>
            <a:pPr algn="ctr" marR="32384">
              <a:lnSpc>
                <a:spcPct val="100000"/>
              </a:lnSpc>
              <a:tabLst>
                <a:tab pos="437515" algn="l"/>
              </a:tabLst>
            </a:pPr>
            <a:r>
              <a:rPr dirty="0" sz="700" spc="10" i="1">
                <a:latin typeface="ISOCPEUR"/>
                <a:cs typeface="ISOCPEUR"/>
              </a:rPr>
              <a:t>833,75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25,52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3"/>
              </a:spcBef>
            </a:pPr>
            <a:endParaRPr sz="550">
              <a:latin typeface="Times New Roman"/>
              <a:cs typeface="Times New Roman"/>
            </a:endParaRPr>
          </a:p>
          <a:p>
            <a:pPr algn="ctr" marR="9525">
              <a:lnSpc>
                <a:spcPct val="100000"/>
              </a:lnSpc>
              <a:tabLst>
                <a:tab pos="410209" algn="l"/>
              </a:tabLst>
            </a:pPr>
            <a:r>
              <a:rPr dirty="0" sz="700" spc="10" i="1">
                <a:latin typeface="ISOCPEUR"/>
                <a:cs typeface="ISOCPEUR"/>
              </a:rPr>
              <a:t>6,08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0,43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3"/>
              </a:spcBef>
            </a:pPr>
            <a:endParaRPr sz="550">
              <a:latin typeface="Times New Roman"/>
              <a:cs typeface="Times New Roman"/>
            </a:endParaRPr>
          </a:p>
          <a:p>
            <a:pPr algn="ctr" marR="43180">
              <a:lnSpc>
                <a:spcPct val="100000"/>
              </a:lnSpc>
              <a:tabLst>
                <a:tab pos="457834" algn="l"/>
              </a:tabLst>
            </a:pPr>
            <a:r>
              <a:rPr dirty="0" sz="700" spc="10" i="1">
                <a:latin typeface="ISOCPEUR"/>
                <a:cs typeface="ISOCPEUR"/>
              </a:rPr>
              <a:t>162,74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3,24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3"/>
              </a:spcBef>
            </a:pPr>
            <a:endParaRPr sz="550">
              <a:latin typeface="Times New Roman"/>
              <a:cs typeface="Times New Roman"/>
            </a:endParaRPr>
          </a:p>
          <a:p>
            <a:pPr algn="ctr" marR="35560">
              <a:lnSpc>
                <a:spcPct val="100000"/>
              </a:lnSpc>
              <a:tabLst>
                <a:tab pos="438784" algn="l"/>
              </a:tabLst>
            </a:pPr>
            <a:r>
              <a:rPr dirty="0" sz="700" spc="10" i="1">
                <a:latin typeface="ISOCPEUR"/>
                <a:cs typeface="ISOCPEUR"/>
              </a:rPr>
              <a:t>343,65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66,99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23"/>
              </a:spcBef>
            </a:pPr>
            <a:endParaRPr sz="600">
              <a:latin typeface="Times New Roman"/>
              <a:cs typeface="Times New Roman"/>
            </a:endParaRPr>
          </a:p>
          <a:p>
            <a:pPr algn="ctr" marL="20320">
              <a:lnSpc>
                <a:spcPct val="100000"/>
              </a:lnSpc>
              <a:tabLst>
                <a:tab pos="395605" algn="l"/>
              </a:tabLst>
            </a:pPr>
            <a:r>
              <a:rPr dirty="0" sz="700" spc="10" i="1">
                <a:latin typeface="ISOCPEUR"/>
                <a:cs typeface="ISOCPEUR"/>
              </a:rPr>
              <a:t>319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baseline="3968" sz="1050" spc="15" i="1">
                <a:latin typeface="ISOCPEUR"/>
                <a:cs typeface="ISOCPEUR"/>
              </a:rPr>
              <a:t>66,99</a:t>
            </a:r>
            <a:endParaRPr baseline="3968" sz="1050">
              <a:latin typeface="ISOCPEUR"/>
              <a:cs typeface="ISOCPEUR"/>
            </a:endParaRPr>
          </a:p>
          <a:p>
            <a:pPr algn="ctr" marR="32384">
              <a:lnSpc>
                <a:spcPct val="100000"/>
              </a:lnSpc>
              <a:spcBef>
                <a:spcPts val="615"/>
              </a:spcBef>
              <a:tabLst>
                <a:tab pos="435609" algn="l"/>
              </a:tabLst>
            </a:pPr>
            <a:r>
              <a:rPr dirty="0" sz="700" spc="10" i="1">
                <a:latin typeface="ISOCPEUR"/>
                <a:cs typeface="ISOCPEUR"/>
              </a:rPr>
              <a:t>1168,7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28,71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3"/>
              </a:spcBef>
            </a:pPr>
            <a:endParaRPr sz="550">
              <a:latin typeface="Times New Roman"/>
              <a:cs typeface="Times New Roman"/>
            </a:endParaRPr>
          </a:p>
          <a:p>
            <a:pPr algn="ctr" marR="29209">
              <a:lnSpc>
                <a:spcPct val="100000"/>
              </a:lnSpc>
              <a:tabLst>
                <a:tab pos="435609" algn="l"/>
              </a:tabLst>
            </a:pPr>
            <a:r>
              <a:rPr dirty="0" sz="700" spc="10" i="1">
                <a:latin typeface="ISOCPEUR"/>
                <a:cs typeface="ISOCPEUR"/>
              </a:rPr>
              <a:t>41,55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2,63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23"/>
              </a:spcBef>
            </a:pPr>
            <a:endParaRPr sz="600">
              <a:latin typeface="Times New Roman"/>
              <a:cs typeface="Times New Roman"/>
            </a:endParaRPr>
          </a:p>
          <a:p>
            <a:pPr algn="ctr" marR="82550">
              <a:lnSpc>
                <a:spcPct val="100000"/>
              </a:lnSpc>
              <a:tabLst>
                <a:tab pos="492759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56,25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  <a:p>
            <a:pPr algn="ctr" marR="106680">
              <a:lnSpc>
                <a:spcPct val="100000"/>
              </a:lnSpc>
              <a:spcBef>
                <a:spcPts val="665"/>
              </a:spcBef>
              <a:tabLst>
                <a:tab pos="516890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167,48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  <a:p>
            <a:pPr algn="ctr" marR="82550">
              <a:lnSpc>
                <a:spcPct val="100000"/>
              </a:lnSpc>
              <a:spcBef>
                <a:spcPts val="665"/>
              </a:spcBef>
              <a:tabLst>
                <a:tab pos="492759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168,3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  <a:p>
            <a:pPr algn="ctr" marR="102870">
              <a:lnSpc>
                <a:spcPct val="100000"/>
              </a:lnSpc>
              <a:spcBef>
                <a:spcPts val="665"/>
              </a:spcBef>
              <a:tabLst>
                <a:tab pos="512445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126,56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  <a:p>
            <a:pPr algn="ctr" marR="106680">
              <a:lnSpc>
                <a:spcPct val="100000"/>
              </a:lnSpc>
              <a:spcBef>
                <a:spcPts val="665"/>
              </a:spcBef>
              <a:tabLst>
                <a:tab pos="516890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146,52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  <a:p>
            <a:pPr algn="ctr" marR="61594">
              <a:lnSpc>
                <a:spcPct val="100000"/>
              </a:lnSpc>
              <a:spcBef>
                <a:spcPts val="665"/>
              </a:spcBef>
              <a:tabLst>
                <a:tab pos="471170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8,54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  <a:p>
            <a:pPr algn="ctr" marR="67310">
              <a:lnSpc>
                <a:spcPct val="100000"/>
              </a:lnSpc>
              <a:spcBef>
                <a:spcPts val="665"/>
              </a:spcBef>
              <a:tabLst>
                <a:tab pos="477520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78,8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  <a:p>
            <a:pPr algn="ctr" marR="104139">
              <a:lnSpc>
                <a:spcPct val="100000"/>
              </a:lnSpc>
              <a:spcBef>
                <a:spcPts val="665"/>
              </a:spcBef>
              <a:tabLst>
                <a:tab pos="513715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189,75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  <a:p>
            <a:pPr algn="ctr" marR="82550">
              <a:lnSpc>
                <a:spcPct val="100000"/>
              </a:lnSpc>
              <a:spcBef>
                <a:spcPts val="665"/>
              </a:spcBef>
              <a:tabLst>
                <a:tab pos="492759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22,93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  <a:p>
            <a:pPr algn="ctr" marR="76835">
              <a:lnSpc>
                <a:spcPct val="100000"/>
              </a:lnSpc>
              <a:spcBef>
                <a:spcPts val="665"/>
              </a:spcBef>
              <a:tabLst>
                <a:tab pos="486409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48,11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  <a:p>
            <a:pPr algn="ctr" marR="5715">
              <a:lnSpc>
                <a:spcPct val="100000"/>
              </a:lnSpc>
              <a:spcBef>
                <a:spcPts val="655"/>
              </a:spcBef>
              <a:tabLst>
                <a:tab pos="415290" algn="l"/>
              </a:tabLst>
            </a:pP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3"/>
              </a:spcBef>
            </a:pPr>
            <a:endParaRPr sz="550">
              <a:latin typeface="Times New Roman"/>
              <a:cs typeface="Times New Roman"/>
            </a:endParaRPr>
          </a:p>
          <a:p>
            <a:pPr algn="ctr" marR="5715">
              <a:lnSpc>
                <a:spcPct val="100000"/>
              </a:lnSpc>
              <a:tabLst>
                <a:tab pos="415290" algn="l"/>
              </a:tabLst>
            </a:pP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3"/>
              </a:spcBef>
            </a:pPr>
            <a:endParaRPr sz="550">
              <a:latin typeface="Times New Roman"/>
              <a:cs typeface="Times New Roman"/>
            </a:endParaRPr>
          </a:p>
          <a:p>
            <a:pPr algn="ctr" marR="75565">
              <a:lnSpc>
                <a:spcPct val="100000"/>
              </a:lnSpc>
              <a:tabLst>
                <a:tab pos="485140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11,54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3"/>
              </a:spcBef>
            </a:pPr>
            <a:endParaRPr sz="550">
              <a:latin typeface="Times New Roman"/>
              <a:cs typeface="Times New Roman"/>
            </a:endParaRPr>
          </a:p>
          <a:p>
            <a:pPr algn="ctr" marR="64769">
              <a:lnSpc>
                <a:spcPct val="100000"/>
              </a:lnSpc>
              <a:tabLst>
                <a:tab pos="474345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8,44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  <a:p>
            <a:pPr algn="ctr" marR="44450">
              <a:lnSpc>
                <a:spcPct val="100000"/>
              </a:lnSpc>
              <a:spcBef>
                <a:spcPts val="665"/>
              </a:spcBef>
              <a:tabLst>
                <a:tab pos="454025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4,9</a:t>
            </a:r>
            <a:r>
              <a:rPr dirty="0" baseline="3968" sz="1050" spc="1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  <a:p>
            <a:pPr algn="ctr" marR="5715">
              <a:lnSpc>
                <a:spcPct val="100000"/>
              </a:lnSpc>
              <a:spcBef>
                <a:spcPts val="665"/>
              </a:spcBef>
              <a:tabLst>
                <a:tab pos="415290" algn="l"/>
              </a:tabLst>
            </a:pP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3"/>
              </a:spcBef>
            </a:pPr>
            <a:endParaRPr sz="550">
              <a:latin typeface="Times New Roman"/>
              <a:cs typeface="Times New Roman"/>
            </a:endParaRPr>
          </a:p>
          <a:p>
            <a:pPr algn="ctr" marR="5715">
              <a:lnSpc>
                <a:spcPct val="100000"/>
              </a:lnSpc>
              <a:tabLst>
                <a:tab pos="415290" algn="l"/>
              </a:tabLst>
            </a:pP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5997278" y="962674"/>
            <a:ext cx="3467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лю</a:t>
            </a:r>
            <a:r>
              <a:rPr dirty="0" sz="700" spc="65" i="1">
                <a:latin typeface="ISOCPEUR"/>
                <a:cs typeface="ISOCPEUR"/>
              </a:rPr>
              <a:t>д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5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498194" y="962674"/>
            <a:ext cx="358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ма</a:t>
            </a:r>
            <a:r>
              <a:rPr dirty="0" sz="700" spc="45" i="1">
                <a:latin typeface="ISOCPEUR"/>
                <a:cs typeface="ISOCPEUR"/>
              </a:rPr>
              <a:t>ш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5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7193405" y="953567"/>
            <a:ext cx="3600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Професія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7865340" y="962674"/>
            <a:ext cx="226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80" i="1">
                <a:latin typeface="ISOCPEUR"/>
                <a:cs typeface="ISOCPEUR"/>
              </a:rPr>
              <a:t>К</a:t>
            </a:r>
            <a:r>
              <a:rPr dirty="0" sz="700" spc="10" i="1">
                <a:latin typeface="ISOCPEUR"/>
                <a:cs typeface="ISOCPEUR"/>
              </a:rPr>
              <a:t>-ть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832087" y="1181256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528309" y="1172148"/>
            <a:ext cx="7677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Підготовчий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період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3902539" y="1181256"/>
            <a:ext cx="1308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дні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324523" y="118125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4610905" y="1181256"/>
            <a:ext cx="412115" cy="254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71450">
              <a:lnSpc>
                <a:spcPct val="127099"/>
              </a:lnSpc>
            </a:pPr>
            <a:r>
              <a:rPr dirty="0" sz="700" spc="10" i="1">
                <a:latin typeface="ISOCPEUR"/>
                <a:cs typeface="ISOCPEUR"/>
              </a:rPr>
              <a:t>- </a:t>
            </a: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6132880" y="118125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6639868" y="118125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6946489" y="1172148"/>
            <a:ext cx="861060" cy="260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8435" marR="5080" indent="-166370">
              <a:lnSpc>
                <a:spcPct val="132800"/>
              </a:lnSpc>
            </a:pPr>
            <a:r>
              <a:rPr dirty="0" sz="700" spc="10" i="1">
                <a:latin typeface="ISOCPEUR"/>
                <a:cs typeface="ISOCPEUR"/>
              </a:rPr>
              <a:t>Комплексна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бригада</a:t>
            </a:r>
            <a:r>
              <a:rPr dirty="0" sz="700" spc="10" i="1">
                <a:latin typeface="ISOCPEUR"/>
                <a:cs typeface="ISOCPEUR"/>
              </a:rPr>
              <a:t> Машиніст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35" i="1">
                <a:latin typeface="ISOCPEUR"/>
                <a:cs typeface="ISOCPEUR"/>
              </a:rPr>
              <a:t>6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8292384" y="1181256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8694129" y="1181256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833099" y="137251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2238891" y="1322929"/>
            <a:ext cx="1352550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78790" marR="5080" indent="-466725">
              <a:lnSpc>
                <a:spcPts val="780"/>
              </a:lnSpc>
            </a:pPr>
            <a:r>
              <a:rPr dirty="0" sz="700" spc="10" i="1">
                <a:latin typeface="ISOCPEUR"/>
                <a:cs typeface="ISOCPEUR"/>
              </a:rPr>
              <a:t>Розробка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грунту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екскаватором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spc="10" i="1">
                <a:latin typeface="ISOCPEUR"/>
                <a:cs typeface="ISOCPEUR"/>
              </a:rPr>
              <a:t> самоскиди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3831703" y="1357480"/>
            <a:ext cx="26924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4245591" y="1366443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0,596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4610905" y="1422100"/>
            <a:ext cx="412115" cy="2044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9845">
              <a:lnSpc>
                <a:spcPts val="76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1-17-7)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76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6130856" y="137251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6637844" y="137251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7123580" y="1414005"/>
            <a:ext cx="5099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Помічник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50" i="1">
                <a:latin typeface="ISOCPEUR"/>
                <a:cs typeface="ISOCPEUR"/>
              </a:rPr>
              <a:t>5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7939213" y="1322929"/>
            <a:ext cx="56515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81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8292384" y="1372515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8714368" y="137251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1833099" y="1563774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2200437" y="1554666"/>
            <a:ext cx="1430020" cy="260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237490">
              <a:lnSpc>
                <a:spcPct val="132800"/>
              </a:lnSpc>
            </a:pPr>
            <a:r>
              <a:rPr dirty="0" sz="700" spc="10" i="1">
                <a:latin typeface="ISOCPEUR"/>
                <a:cs typeface="ISOCPEUR"/>
              </a:rPr>
              <a:t>Доробка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грунту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вручну</a:t>
            </a:r>
            <a:r>
              <a:rPr dirty="0" sz="700" spc="10" i="1">
                <a:latin typeface="ISOCPEUR"/>
                <a:cs typeface="ISOCPEUR"/>
              </a:rPr>
              <a:t> Виготовлення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арматурних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каркасів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3852953" y="1548739"/>
            <a:ext cx="22606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4266842" y="1557702"/>
            <a:ext cx="183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0,24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4610905" y="1613359"/>
            <a:ext cx="412115" cy="2044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604">
              <a:lnSpc>
                <a:spcPts val="76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1-169-1)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76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6129844" y="1563774"/>
            <a:ext cx="749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6639868" y="1563774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6964704" y="1554666"/>
            <a:ext cx="81915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Землекоп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50" i="1">
                <a:latin typeface="ISOCPEUR"/>
                <a:cs typeface="ISOCPEUR"/>
              </a:rPr>
              <a:t>2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0" i="1">
                <a:latin typeface="ISOCPEUR"/>
                <a:cs typeface="ISOCPEUR"/>
              </a:rPr>
              <a:t>3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4р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7939213" y="1563774"/>
            <a:ext cx="749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8292384" y="1563774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8713356" y="1563774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1832087" y="1755032"/>
            <a:ext cx="749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2451401" y="1796522"/>
            <a:ext cx="9290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грунтоцементних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паль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3931886" y="1755032"/>
            <a:ext cx="8128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т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4267854" y="1748961"/>
            <a:ext cx="1771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56,3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4615965" y="1804618"/>
            <a:ext cx="3975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5-75-5)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6086330" y="1755032"/>
            <a:ext cx="1428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6639868" y="1755032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6945477" y="1745925"/>
            <a:ext cx="85851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Арматурник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50" i="1">
                <a:latin typeface="ISOCPEUR"/>
                <a:cs typeface="ISOCPEUR"/>
              </a:rPr>
              <a:t>3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4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50" i="1">
                <a:latin typeface="ISOCPEUR"/>
                <a:cs typeface="ISOCPEUR"/>
              </a:rPr>
              <a:t>5</a:t>
            </a:r>
            <a:r>
              <a:rPr dirty="0" sz="700" spc="10" i="1">
                <a:latin typeface="ISOCPEUR"/>
                <a:cs typeface="ISOCPEUR"/>
              </a:rPr>
              <a:t>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7938201" y="1755032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8292384" y="1755032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8695141" y="1755032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1833099" y="1946291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2174126" y="1937184"/>
            <a:ext cx="1485900" cy="260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5880" marR="5080" indent="-43815">
              <a:lnSpc>
                <a:spcPct val="132800"/>
              </a:lnSpc>
            </a:pPr>
            <a:r>
              <a:rPr dirty="0" sz="700" spc="10" i="1">
                <a:latin typeface="ISOCPEUR"/>
                <a:cs typeface="ISOCPEUR"/>
              </a:rPr>
              <a:t>Влаштування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грунтоцементних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паль</a:t>
            </a:r>
            <a:r>
              <a:rPr dirty="0" sz="700" spc="10" i="1">
                <a:latin typeface="ISOCPEUR"/>
                <a:cs typeface="ISOCPEUR"/>
              </a:rPr>
              <a:t> Влаштування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бетонної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підготовки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3843846" y="1946291"/>
            <a:ext cx="2444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4277973" y="1946291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6109605" y="1946291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6615581" y="1946291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7112449" y="1896706"/>
            <a:ext cx="532130" cy="300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080">
              <a:lnSpc>
                <a:spcPct val="85400"/>
              </a:lnSpc>
            </a:pPr>
            <a:r>
              <a:rPr dirty="0" sz="700" spc="10" i="1">
                <a:latin typeface="ISOCPEUR"/>
                <a:cs typeface="ISOCPEUR"/>
              </a:rPr>
              <a:t>Машиніст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35" i="1">
                <a:latin typeface="ISOCPEUR"/>
                <a:cs typeface="ISOCPEUR"/>
              </a:rPr>
              <a:t>6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Монтажник Машиніст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35" i="1">
                <a:latin typeface="ISOCPEUR"/>
                <a:cs typeface="ISOCPEUR"/>
              </a:rPr>
              <a:t>6</a:t>
            </a:r>
            <a:r>
              <a:rPr dirty="0" sz="700" spc="10" i="1">
                <a:latin typeface="ISOCPEUR"/>
                <a:cs typeface="ISOCPEUR"/>
              </a:rPr>
              <a:t>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7940225" y="189670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7940225" y="1995877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8292384" y="1946291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8693117" y="1946291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1833099" y="2137550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2705401" y="2179040"/>
            <a:ext cx="4216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ростверку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852953" y="2122515"/>
            <a:ext cx="22606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4270890" y="2131478"/>
            <a:ext cx="1644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0,61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4610905" y="2081893"/>
            <a:ext cx="4121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640252" y="2187136"/>
            <a:ext cx="3486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6-1-4)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6109605" y="2137550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6637844" y="2137550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7060839" y="2179040"/>
            <a:ext cx="62738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Бетону</a:t>
            </a:r>
            <a:r>
              <a:rPr dirty="0" sz="700" spc="25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4р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50" i="1">
                <a:latin typeface="ISOCPEUR"/>
                <a:cs typeface="ISOCPEUR"/>
              </a:rPr>
              <a:t>2</a:t>
            </a:r>
            <a:r>
              <a:rPr dirty="0" sz="700" spc="10" i="1">
                <a:latin typeface="ISOCPEUR"/>
                <a:cs typeface="ISOCPEUR"/>
              </a:rPr>
              <a:t>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7939213" y="2087964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7938201" y="218713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8293396" y="2137550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8714368" y="2137550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1826015" y="2328809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2087098" y="2319701"/>
            <a:ext cx="16529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Влаштування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залізобетонного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ростверку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3852953" y="2313774"/>
            <a:ext cx="22606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4285057" y="2322737"/>
            <a:ext cx="1403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4,3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4610905" y="2273151"/>
            <a:ext cx="4121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4643288" y="2378394"/>
            <a:ext cx="3422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6-1-7)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6087342" y="2328809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6620640" y="2328809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7112449" y="2270116"/>
            <a:ext cx="5321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Машиніст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35" i="1">
                <a:latin typeface="ISOCPEUR"/>
                <a:cs typeface="ISOCPEUR"/>
              </a:rPr>
              <a:t>6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7090186" y="2369287"/>
            <a:ext cx="575310" cy="2108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730"/>
              </a:lnSpc>
            </a:pPr>
            <a:r>
              <a:rPr dirty="0" sz="700" spc="15" i="1">
                <a:latin typeface="ISOCPEUR"/>
                <a:cs typeface="ISOCPEUR"/>
              </a:rPr>
              <a:t>Ар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Бетону</a:t>
            </a:r>
            <a:r>
              <a:rPr dirty="0" sz="700" spc="15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Ар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Бетону</a:t>
            </a:r>
            <a:r>
              <a:rPr dirty="0" sz="700" spc="15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7939213" y="2279223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7918974" y="2378394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8293396" y="2328809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8707284" y="2328809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832087" y="2520068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2068883" y="2510960"/>
            <a:ext cx="16897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Влаштування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залізобетонних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стін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підвалу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3852953" y="2505033"/>
            <a:ext cx="22606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4266842" y="2513996"/>
            <a:ext cx="183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0,84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4610905" y="2464410"/>
            <a:ext cx="4121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4622037" y="2569653"/>
            <a:ext cx="3848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6-13-6)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6085318" y="2520068"/>
            <a:ext cx="1492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6637844" y="2520068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7110425" y="2560546"/>
            <a:ext cx="5295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Кранівник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35" i="1">
                <a:latin typeface="ISOCPEUR"/>
                <a:cs typeface="ISOCPEUR"/>
              </a:rPr>
              <a:t>6</a:t>
            </a:r>
            <a:r>
              <a:rPr dirty="0" sz="700" spc="10" i="1">
                <a:latin typeface="ISOCPEUR"/>
                <a:cs typeface="ISOCPEUR"/>
              </a:rPr>
              <a:t>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7918974" y="2470482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7939213" y="2569653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8293396" y="2520068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8714368" y="2520068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1830063" y="271132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2189306" y="2702219"/>
            <a:ext cx="1449070" cy="260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62230">
              <a:lnSpc>
                <a:spcPct val="132800"/>
              </a:lnSpc>
            </a:pPr>
            <a:r>
              <a:rPr dirty="0" sz="700" spc="10" i="1">
                <a:latin typeface="ISOCPEUR"/>
                <a:cs typeface="ISOCPEUR"/>
              </a:rPr>
              <a:t>Зворотня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засипка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ущільненням</a:t>
            </a:r>
            <a:r>
              <a:rPr dirty="0" sz="700" spc="10" i="1">
                <a:latin typeface="ISOCPEUR"/>
                <a:cs typeface="ISOCPEUR"/>
              </a:rPr>
              <a:t> Влаштування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монолітних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колон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1-10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3831703" y="2696292"/>
            <a:ext cx="26924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4292141" y="2705255"/>
            <a:ext cx="13398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3,6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4610905" y="2655669"/>
            <a:ext cx="4121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4628108" y="2760912"/>
            <a:ext cx="3727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1-27-1)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6132880" y="271132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6637844" y="271132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7091198" y="2661741"/>
            <a:ext cx="574675" cy="300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080" indent="-6985">
              <a:lnSpc>
                <a:spcPct val="85400"/>
              </a:lnSpc>
            </a:pPr>
            <a:r>
              <a:rPr dirty="0" sz="700" spc="10" i="1">
                <a:latin typeface="ISOCPEUR"/>
                <a:cs typeface="ISOCPEUR"/>
              </a:rPr>
              <a:t>Машиніст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35" i="1">
                <a:latin typeface="ISOCPEUR"/>
                <a:cs typeface="ISOCPEUR"/>
              </a:rPr>
              <a:t>6</a:t>
            </a:r>
            <a:r>
              <a:rPr dirty="0" sz="700" spc="10" i="1">
                <a:latin typeface="ISOCPEUR"/>
                <a:cs typeface="ISOCPEUR"/>
              </a:rPr>
              <a:t>р</a:t>
            </a:r>
            <a:r>
              <a:rPr dirty="0" sz="700" spc="10" i="1">
                <a:latin typeface="ISOCPEUR"/>
                <a:cs typeface="ISOCPEUR"/>
              </a:rPr>
              <a:t> Помічник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ма</a:t>
            </a:r>
            <a:r>
              <a:rPr dirty="0" sz="700" spc="45" i="1">
                <a:latin typeface="ISOCPEUR"/>
                <a:cs typeface="ISOCPEUR"/>
              </a:rPr>
              <a:t>ш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Кранівник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35" i="1">
                <a:latin typeface="ISOCPEUR"/>
                <a:cs typeface="ISOCPEUR"/>
              </a:rPr>
              <a:t>6</a:t>
            </a:r>
            <a:r>
              <a:rPr dirty="0" sz="700" spc="10" i="1">
                <a:latin typeface="ISOCPEUR"/>
                <a:cs typeface="ISOCPEUR"/>
              </a:rPr>
              <a:t>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7939213" y="2661741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7939213" y="2760912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8292384" y="2711326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8714368" y="271132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1812860" y="2902585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2059776" y="2943063"/>
            <a:ext cx="1708150" cy="2108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3175">
              <a:lnSpc>
                <a:spcPts val="785"/>
              </a:lnSpc>
            </a:pPr>
            <a:r>
              <a:rPr dirty="0" sz="700" spc="10" i="1">
                <a:latin typeface="ISOCPEUR"/>
                <a:cs typeface="ISOCPEUR"/>
              </a:rPr>
              <a:t>поверхів</a:t>
            </a:r>
            <a:endParaRPr sz="700">
              <a:latin typeface="ISOCPEUR"/>
              <a:cs typeface="ISOCPEUR"/>
            </a:endParaRPr>
          </a:p>
          <a:p>
            <a:pPr algn="ctr">
              <a:lnSpc>
                <a:spcPts val="785"/>
              </a:lnSpc>
            </a:pPr>
            <a:r>
              <a:rPr dirty="0" sz="700" spc="10" i="1">
                <a:latin typeface="ISOCPEUR"/>
                <a:cs typeface="ISOCPEUR"/>
              </a:rPr>
              <a:t>Влаштування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монолітних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перекриттів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1-10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3852953" y="2887551"/>
            <a:ext cx="22606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4291129" y="2896514"/>
            <a:ext cx="12128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1,5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4610905" y="2846928"/>
            <a:ext cx="4121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4622037" y="2952171"/>
            <a:ext cx="3848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6-17-9)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6087342" y="2902585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6635820" y="290258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7090186" y="2943063"/>
            <a:ext cx="575310" cy="2108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2384" marR="5080" indent="-20320">
              <a:lnSpc>
                <a:spcPts val="730"/>
              </a:lnSpc>
            </a:pPr>
            <a:r>
              <a:rPr dirty="0" sz="700" spc="15" i="1">
                <a:latin typeface="ISOCPEUR"/>
                <a:cs typeface="ISOCPEUR"/>
              </a:rPr>
              <a:t>Ар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Бетону</a:t>
            </a:r>
            <a:r>
              <a:rPr dirty="0" sz="700" spc="15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Кранівник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35" i="1">
                <a:latin typeface="ISOCPEUR"/>
                <a:cs typeface="ISOCPEUR"/>
              </a:rPr>
              <a:t>6</a:t>
            </a:r>
            <a:r>
              <a:rPr dirty="0" sz="700" spc="10" i="1">
                <a:latin typeface="ISOCPEUR"/>
                <a:cs typeface="ISOCPEUR"/>
              </a:rPr>
              <a:t>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938201" y="2853000"/>
            <a:ext cx="69215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>
              <a:lnSpc>
                <a:spcPts val="81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8293396" y="290258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8693117" y="2902585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1816908" y="3093844"/>
            <a:ext cx="876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2741831" y="3134322"/>
            <a:ext cx="347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поверхів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3852953" y="3078810"/>
            <a:ext cx="22606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4287081" y="3087772"/>
            <a:ext cx="13398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9,3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4610905" y="3038187"/>
            <a:ext cx="4121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4615965" y="3143430"/>
            <a:ext cx="3975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6-22-3)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6085318" y="3093844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6616593" y="3093844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7090186" y="3134322"/>
            <a:ext cx="575310" cy="2108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2384" marR="5080" indent="-20320">
              <a:lnSpc>
                <a:spcPts val="730"/>
              </a:lnSpc>
            </a:pPr>
            <a:r>
              <a:rPr dirty="0" sz="700" spc="15" i="1">
                <a:latin typeface="ISOCPEUR"/>
                <a:cs typeface="ISOCPEUR"/>
              </a:rPr>
              <a:t>Ар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Бетону</a:t>
            </a:r>
            <a:r>
              <a:rPr dirty="0" sz="700" spc="15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Кранівник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35" i="1">
                <a:latin typeface="ISOCPEUR"/>
                <a:cs typeface="ISOCPEUR"/>
              </a:rPr>
              <a:t>6</a:t>
            </a:r>
            <a:r>
              <a:rPr dirty="0" sz="700" spc="10" i="1">
                <a:latin typeface="ISOCPEUR"/>
                <a:cs typeface="ISOCPEUR"/>
              </a:rPr>
              <a:t>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7938201" y="3044258"/>
            <a:ext cx="69215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>
              <a:lnSpc>
                <a:spcPts val="81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8293396" y="3093844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8696152" y="3093844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1811848" y="3285103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2081027" y="3275995"/>
            <a:ext cx="166878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Влаштування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зовнішніх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стін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1-10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поверхів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3893432" y="3270069"/>
            <a:ext cx="14478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r>
              <a:rPr dirty="0" sz="700" spc="-204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4242555" y="3279031"/>
            <a:ext cx="226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834,3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4610905" y="3229446"/>
            <a:ext cx="4121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4628108" y="3334689"/>
            <a:ext cx="3727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8-13-1)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6086330" y="3285103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6611533" y="3285103"/>
            <a:ext cx="1187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7110425" y="3325581"/>
            <a:ext cx="529590" cy="2108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71755">
              <a:lnSpc>
                <a:spcPts val="730"/>
              </a:lnSpc>
            </a:pPr>
            <a:r>
              <a:rPr dirty="0" sz="700" spc="10" i="1">
                <a:latin typeface="ISOCPEUR"/>
                <a:cs typeface="ISOCPEUR"/>
              </a:rPr>
              <a:t>Муляр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0" i="1">
                <a:latin typeface="ISOCPEUR"/>
                <a:cs typeface="ISOCPEUR"/>
              </a:rPr>
              <a:t>3</a:t>
            </a:r>
            <a:r>
              <a:rPr dirty="0" sz="700" spc="10" i="1">
                <a:latin typeface="ISOCPEUR"/>
                <a:cs typeface="ISOCPEUR"/>
              </a:rPr>
              <a:t>р</a:t>
            </a:r>
            <a:r>
              <a:rPr dirty="0" sz="700" spc="10" i="1">
                <a:latin typeface="ISOCPEUR"/>
                <a:cs typeface="ISOCPEUR"/>
              </a:rPr>
              <a:t> Кранівник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35" i="1">
                <a:latin typeface="ISOCPEUR"/>
                <a:cs typeface="ISOCPEUR"/>
              </a:rPr>
              <a:t>6</a:t>
            </a:r>
            <a:r>
              <a:rPr dirty="0" sz="700" spc="10" i="1">
                <a:latin typeface="ISOCPEUR"/>
                <a:cs typeface="ISOCPEUR"/>
              </a:rPr>
              <a:t>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7919986" y="3235517"/>
            <a:ext cx="99695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1750">
              <a:lnSpc>
                <a:spcPts val="81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8292384" y="3285103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8692105" y="3285103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1811848" y="3476362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2113409" y="3467254"/>
            <a:ext cx="1603375" cy="260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5560" marR="5080" indent="-23495">
              <a:lnSpc>
                <a:spcPct val="132800"/>
              </a:lnSpc>
            </a:pPr>
            <a:r>
              <a:rPr dirty="0" sz="700" spc="10" i="1">
                <a:latin typeface="ISOCPEUR"/>
                <a:cs typeface="ISOCPEUR"/>
              </a:rPr>
              <a:t>Влаштування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перегородок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1-10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поверхів</a:t>
            </a:r>
            <a:r>
              <a:rPr dirty="0" sz="700" spc="10" i="1">
                <a:latin typeface="ISOCPEUR"/>
                <a:cs typeface="ISOCPEUR"/>
              </a:rPr>
              <a:t> Влаштування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залізобетонних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сходових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3852953" y="3461327"/>
            <a:ext cx="22606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2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4248627" y="3470290"/>
            <a:ext cx="213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42,12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4610905" y="3420704"/>
            <a:ext cx="4121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4610905" y="3525947"/>
            <a:ext cx="412115" cy="2044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0320">
              <a:lnSpc>
                <a:spcPts val="76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8-14-3)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76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6084306" y="3476362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857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6616593" y="3476362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7110425" y="3516840"/>
            <a:ext cx="529590" cy="2108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71755">
              <a:lnSpc>
                <a:spcPts val="730"/>
              </a:lnSpc>
            </a:pPr>
            <a:r>
              <a:rPr dirty="0" sz="700" spc="10" i="1">
                <a:latin typeface="ISOCPEUR"/>
                <a:cs typeface="ISOCPEUR"/>
              </a:rPr>
              <a:t>Муляр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0" i="1">
                <a:latin typeface="ISOCPEUR"/>
                <a:cs typeface="ISOCPEUR"/>
              </a:rPr>
              <a:t>3</a:t>
            </a:r>
            <a:r>
              <a:rPr dirty="0" sz="700" spc="10" i="1">
                <a:latin typeface="ISOCPEUR"/>
                <a:cs typeface="ISOCPEUR"/>
              </a:rPr>
              <a:t>р</a:t>
            </a:r>
            <a:r>
              <a:rPr dirty="0" sz="700" spc="10" i="1">
                <a:latin typeface="ISOCPEUR"/>
                <a:cs typeface="ISOCPEUR"/>
              </a:rPr>
              <a:t> Кранівник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35" i="1">
                <a:latin typeface="ISOCPEUR"/>
                <a:cs typeface="ISOCPEUR"/>
              </a:rPr>
              <a:t>6</a:t>
            </a:r>
            <a:r>
              <a:rPr dirty="0" sz="700" spc="10" i="1">
                <a:latin typeface="ISOCPEUR"/>
                <a:cs typeface="ISOCPEUR"/>
              </a:rPr>
              <a:t>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7919986" y="3426776"/>
            <a:ext cx="99695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1750">
              <a:lnSpc>
                <a:spcPts val="81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8292384" y="3476362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8688057" y="3476362"/>
            <a:ext cx="1187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1812860" y="3667621"/>
            <a:ext cx="1060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2136684" y="3708098"/>
            <a:ext cx="1553845" cy="21462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2540">
              <a:lnSpc>
                <a:spcPts val="800"/>
              </a:lnSpc>
            </a:pPr>
            <a:r>
              <a:rPr dirty="0" sz="700" spc="10" i="1">
                <a:latin typeface="ISOCPEUR"/>
                <a:cs typeface="ISOCPEUR"/>
              </a:rPr>
              <a:t>маршів</a:t>
            </a:r>
            <a:endParaRPr sz="700">
              <a:latin typeface="ISOCPEUR"/>
              <a:cs typeface="ISOCPEUR"/>
            </a:endParaRPr>
          </a:p>
          <a:p>
            <a:pPr algn="ctr">
              <a:lnSpc>
                <a:spcPts val="800"/>
              </a:lnSpc>
            </a:pPr>
            <a:r>
              <a:rPr dirty="0" sz="700" spc="10" i="1">
                <a:latin typeface="ISOCPEUR"/>
                <a:cs typeface="ISOCPEUR"/>
              </a:rPr>
              <a:t>Влаштування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залізобетонних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сходових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3837775" y="3667621"/>
            <a:ext cx="2584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15" i="1">
                <a:latin typeface="ISOCPEUR"/>
                <a:cs typeface="ISOCPEUR"/>
              </a:rPr>
              <a:t>шт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4289105" y="3661549"/>
            <a:ext cx="1403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0,4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4610905" y="3717206"/>
            <a:ext cx="412115" cy="2044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604">
              <a:lnSpc>
                <a:spcPts val="76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7-47-2)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76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6109605" y="3667621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6636832" y="3667621"/>
            <a:ext cx="749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7047684" y="3708098"/>
            <a:ext cx="654050" cy="2108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4930" marR="5080" indent="-62865">
              <a:lnSpc>
                <a:spcPts val="730"/>
              </a:lnSpc>
            </a:pPr>
            <a:r>
              <a:rPr dirty="0" sz="700" spc="10" i="1">
                <a:latin typeface="ISOCPEUR"/>
                <a:cs typeface="ISOCPEUR"/>
              </a:rPr>
              <a:t>Монтажник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3,</a:t>
            </a:r>
            <a:r>
              <a:rPr dirty="0" sz="700" spc="10" i="1">
                <a:latin typeface="ISOCPEUR"/>
                <a:cs typeface="ISOCPEUR"/>
              </a:rPr>
              <a:t>4</a:t>
            </a:r>
            <a:r>
              <a:rPr dirty="0" sz="700" spc="10" i="1">
                <a:latin typeface="ISOCPEUR"/>
                <a:cs typeface="ISOCPEUR"/>
              </a:rPr>
              <a:t>р</a:t>
            </a:r>
            <a:r>
              <a:rPr dirty="0" sz="700" spc="10" i="1">
                <a:latin typeface="ISOCPEUR"/>
                <a:cs typeface="ISOCPEUR"/>
              </a:rPr>
              <a:t> Кранівник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35" i="1">
                <a:latin typeface="ISOCPEUR"/>
                <a:cs typeface="ISOCPEUR"/>
              </a:rPr>
              <a:t>6</a:t>
            </a:r>
            <a:r>
              <a:rPr dirty="0" sz="700" spc="10" i="1">
                <a:latin typeface="ISOCPEUR"/>
                <a:cs typeface="ISOCPEUR"/>
              </a:rPr>
              <a:t>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7939213" y="3618035"/>
            <a:ext cx="69850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  <a:p>
            <a:pPr marL="13335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8292384" y="3667621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8714368" y="3667621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1811848" y="3858879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2715520" y="3904417"/>
            <a:ext cx="3968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площадок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3837775" y="3858879"/>
            <a:ext cx="2584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15" i="1">
                <a:latin typeface="ISOCPEUR"/>
                <a:cs typeface="ISOCPEUR"/>
              </a:rPr>
              <a:t>шт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4287081" y="3852807"/>
            <a:ext cx="13398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0,2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4609893" y="3908465"/>
            <a:ext cx="413384" cy="2044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6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7-47-4)</a:t>
            </a:r>
            <a:endParaRPr sz="700">
              <a:latin typeface="ISOCPEUR"/>
              <a:cs typeface="ISOCPEUR"/>
            </a:endParaRPr>
          </a:p>
          <a:p>
            <a:pPr marL="13335">
              <a:lnSpc>
                <a:spcPts val="76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6129844" y="3858879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6637844" y="3858879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7047684" y="3899357"/>
            <a:ext cx="654050" cy="2108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4930" marR="5080" indent="-62865">
              <a:lnSpc>
                <a:spcPts val="730"/>
              </a:lnSpc>
            </a:pPr>
            <a:r>
              <a:rPr dirty="0" sz="700" spc="10" i="1">
                <a:latin typeface="ISOCPEUR"/>
                <a:cs typeface="ISOCPEUR"/>
              </a:rPr>
              <a:t>Монтажник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3,</a:t>
            </a:r>
            <a:r>
              <a:rPr dirty="0" sz="700" spc="10" i="1">
                <a:latin typeface="ISOCPEUR"/>
                <a:cs typeface="ISOCPEUR"/>
              </a:rPr>
              <a:t>4</a:t>
            </a:r>
            <a:r>
              <a:rPr dirty="0" sz="700" spc="10" i="1">
                <a:latin typeface="ISOCPEUR"/>
                <a:cs typeface="ISOCPEUR"/>
              </a:rPr>
              <a:t>р</a:t>
            </a:r>
            <a:r>
              <a:rPr dirty="0" sz="700" spc="10" i="1">
                <a:latin typeface="ISOCPEUR"/>
                <a:cs typeface="ISOCPEUR"/>
              </a:rPr>
              <a:t> Кранівник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35" i="1">
                <a:latin typeface="ISOCPEUR"/>
                <a:cs typeface="ISOCPEUR"/>
              </a:rPr>
              <a:t>6</a:t>
            </a:r>
            <a:r>
              <a:rPr dirty="0" sz="700" spc="10" i="1">
                <a:latin typeface="ISOCPEUR"/>
                <a:cs typeface="ISOCPEUR"/>
              </a:rPr>
              <a:t>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7939213" y="3809294"/>
            <a:ext cx="69850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  <a:p>
            <a:pPr marL="13335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8292384" y="3858879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8714368" y="3858879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1813872" y="4050138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2060788" y="4041030"/>
            <a:ext cx="1702435" cy="260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242570">
              <a:lnSpc>
                <a:spcPct val="132800"/>
              </a:lnSpc>
            </a:pPr>
            <a:r>
              <a:rPr dirty="0" sz="700" spc="10" i="1">
                <a:latin typeface="ISOCPEUR"/>
                <a:cs typeface="ISOCPEUR"/>
              </a:rPr>
              <a:t>Влаштування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плити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покриття</a:t>
            </a:r>
            <a:r>
              <a:rPr dirty="0" sz="700" spc="10" i="1">
                <a:latin typeface="ISOCPEUR"/>
                <a:cs typeface="ISOCPEUR"/>
              </a:rPr>
              <a:t> Влаштування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покрівлі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бітумній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мастиці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3852953" y="4034092"/>
            <a:ext cx="226060" cy="134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4270890" y="4044066"/>
            <a:ext cx="1644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0,91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4606857" y="4099724"/>
            <a:ext cx="415925" cy="2044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6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12-17-7)</a:t>
            </a:r>
            <a:endParaRPr sz="700">
              <a:latin typeface="ISOCPEUR"/>
              <a:cs typeface="ISOCPEUR"/>
            </a:endParaRPr>
          </a:p>
          <a:p>
            <a:pPr marL="16510">
              <a:lnSpc>
                <a:spcPts val="76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6088354" y="4050138"/>
            <a:ext cx="1428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6636832" y="4050138"/>
            <a:ext cx="749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7090186" y="4090616"/>
            <a:ext cx="575310" cy="2108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2384" marR="5080" indent="-20320">
              <a:lnSpc>
                <a:spcPts val="730"/>
              </a:lnSpc>
            </a:pPr>
            <a:r>
              <a:rPr dirty="0" sz="700" spc="15" i="1">
                <a:latin typeface="ISOCPEUR"/>
                <a:cs typeface="ISOCPEUR"/>
              </a:rPr>
              <a:t>Ар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Бетону</a:t>
            </a:r>
            <a:r>
              <a:rPr dirty="0" sz="700" spc="15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Кранівник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35" i="1">
                <a:latin typeface="ISOCPEUR"/>
                <a:cs typeface="ISOCPEUR"/>
              </a:rPr>
              <a:t>6</a:t>
            </a:r>
            <a:r>
              <a:rPr dirty="0" sz="700" spc="10" i="1">
                <a:latin typeface="ISOCPEUR"/>
                <a:cs typeface="ISOCPEUR"/>
              </a:rPr>
              <a:t>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7938201" y="4000553"/>
            <a:ext cx="69215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>
              <a:lnSpc>
                <a:spcPts val="81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8293396" y="4050138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8711332" y="4050138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1810836" y="4240385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2422054" y="4281875"/>
            <a:ext cx="98425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шаром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дрібного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щебню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3852953" y="4225351"/>
            <a:ext cx="226060" cy="134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2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4265830" y="4235325"/>
            <a:ext cx="183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4,56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4610905" y="4290983"/>
            <a:ext cx="412115" cy="2044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3495">
              <a:lnSpc>
                <a:spcPts val="76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6-22-1)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76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6110617" y="4241397"/>
            <a:ext cx="1187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6636832" y="4241397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7046672" y="4281875"/>
            <a:ext cx="6572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Покрівельник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4р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7939213" y="4191811"/>
            <a:ext cx="69850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  <a:p>
            <a:pPr marL="13335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8292384" y="4241397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8714368" y="4241397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5" name="object 275"/>
          <p:cNvSpPr txBox="1"/>
          <p:nvPr/>
        </p:nvSpPr>
        <p:spPr>
          <a:xfrm>
            <a:off x="1811848" y="4432656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6" name="object 276"/>
          <p:cNvSpPr txBox="1"/>
          <p:nvPr/>
        </p:nvSpPr>
        <p:spPr>
          <a:xfrm>
            <a:off x="2288477" y="4423548"/>
            <a:ext cx="125095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Влаштування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бетонної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стяжки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7" name="object 277"/>
          <p:cNvSpPr txBox="1"/>
          <p:nvPr/>
        </p:nvSpPr>
        <p:spPr>
          <a:xfrm>
            <a:off x="3852953" y="4416609"/>
            <a:ext cx="226060" cy="134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2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278" name="object 278"/>
          <p:cNvSpPr txBox="1"/>
          <p:nvPr/>
        </p:nvSpPr>
        <p:spPr>
          <a:xfrm>
            <a:off x="4269878" y="4426584"/>
            <a:ext cx="183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33,4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9" name="object 279"/>
          <p:cNvSpPr txBox="1"/>
          <p:nvPr/>
        </p:nvSpPr>
        <p:spPr>
          <a:xfrm>
            <a:off x="4610905" y="4482241"/>
            <a:ext cx="412115" cy="2044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6670">
              <a:lnSpc>
                <a:spcPts val="76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11-11-1)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76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0" name="object 280"/>
          <p:cNvSpPr txBox="1"/>
          <p:nvPr/>
        </p:nvSpPr>
        <p:spPr>
          <a:xfrm>
            <a:off x="6087342" y="4432656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1" name="object 281"/>
          <p:cNvSpPr txBox="1"/>
          <p:nvPr/>
        </p:nvSpPr>
        <p:spPr>
          <a:xfrm>
            <a:off x="6639868" y="443265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6938393" y="4423548"/>
            <a:ext cx="8801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Бетонувальник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4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50" i="1">
                <a:latin typeface="ISOCPEUR"/>
                <a:cs typeface="ISOCPEUR"/>
              </a:rPr>
              <a:t>2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7919986" y="4432656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8293396" y="443265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8693117" y="4432656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1811848" y="4623915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2063824" y="4614807"/>
            <a:ext cx="1699260" cy="260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97485" marR="5080" indent="-185420">
              <a:lnSpc>
                <a:spcPct val="132800"/>
              </a:lnSpc>
            </a:pPr>
            <a:r>
              <a:rPr dirty="0" sz="700" spc="10" i="1">
                <a:latin typeface="ISOCPEUR"/>
                <a:cs typeface="ISOCPEUR"/>
              </a:rPr>
              <a:t>Влаштування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підлоги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керамічної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плитки</a:t>
            </a:r>
            <a:r>
              <a:rPr dirty="0" sz="700" spc="10" i="1">
                <a:latin typeface="ISOCPEUR"/>
                <a:cs typeface="ISOCPEUR"/>
              </a:rPr>
              <a:t> Заповнення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скління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віконних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3852953" y="4607868"/>
            <a:ext cx="226060" cy="134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2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4301248" y="4623915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4606857" y="4673500"/>
            <a:ext cx="415925" cy="2044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6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11-27-2)</a:t>
            </a:r>
            <a:endParaRPr sz="700">
              <a:latin typeface="ISOCPEUR"/>
              <a:cs typeface="ISOCPEUR"/>
            </a:endParaRPr>
          </a:p>
          <a:p>
            <a:pPr marL="16510">
              <a:lnSpc>
                <a:spcPts val="76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6093414" y="4623915"/>
            <a:ext cx="1428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6639868" y="462391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7093222" y="4614807"/>
            <a:ext cx="56388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Плиточник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4р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7919986" y="4623915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8292384" y="4623915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8692105" y="4623915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1811848" y="4815173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2537417" y="4855651"/>
            <a:ext cx="7524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балконних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прорізів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3852953" y="4799127"/>
            <a:ext cx="226060" cy="134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2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300" name="object 300"/>
          <p:cNvSpPr txBox="1"/>
          <p:nvPr/>
        </p:nvSpPr>
        <p:spPr>
          <a:xfrm>
            <a:off x="4267854" y="4809102"/>
            <a:ext cx="183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8,74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1" name="object 301"/>
          <p:cNvSpPr txBox="1"/>
          <p:nvPr/>
        </p:nvSpPr>
        <p:spPr>
          <a:xfrm>
            <a:off x="4590666" y="4864759"/>
            <a:ext cx="447675" cy="2044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6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15-211-3)</a:t>
            </a:r>
            <a:endParaRPr sz="700">
              <a:latin typeface="ISOCPEUR"/>
              <a:cs typeface="ISOCPEUR"/>
            </a:endParaRPr>
          </a:p>
          <a:p>
            <a:pPr marL="32384">
              <a:lnSpc>
                <a:spcPts val="76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2" name="object 302"/>
          <p:cNvSpPr txBox="1"/>
          <p:nvPr/>
        </p:nvSpPr>
        <p:spPr>
          <a:xfrm>
            <a:off x="6089366" y="4815173"/>
            <a:ext cx="1492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3" name="object 303"/>
          <p:cNvSpPr txBox="1"/>
          <p:nvPr/>
        </p:nvSpPr>
        <p:spPr>
          <a:xfrm>
            <a:off x="6639868" y="4815173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4" name="object 304"/>
          <p:cNvSpPr txBox="1"/>
          <p:nvPr/>
        </p:nvSpPr>
        <p:spPr>
          <a:xfrm>
            <a:off x="7121556" y="4806066"/>
            <a:ext cx="5099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Скляр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50" i="1">
                <a:latin typeface="ISOCPEUR"/>
                <a:cs typeface="ISOCPEUR"/>
              </a:rPr>
              <a:t>3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50" i="1">
                <a:latin typeface="ISOCPEUR"/>
                <a:cs typeface="ISOCPEUR"/>
              </a:rPr>
              <a:t>2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5" name="object 305"/>
          <p:cNvSpPr txBox="1"/>
          <p:nvPr/>
        </p:nvSpPr>
        <p:spPr>
          <a:xfrm>
            <a:off x="7919986" y="4815173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6" name="object 306"/>
          <p:cNvSpPr txBox="1"/>
          <p:nvPr/>
        </p:nvSpPr>
        <p:spPr>
          <a:xfrm>
            <a:off x="8292384" y="4815173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7" name="object 307"/>
          <p:cNvSpPr txBox="1"/>
          <p:nvPr/>
        </p:nvSpPr>
        <p:spPr>
          <a:xfrm>
            <a:off x="8693117" y="4815173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1815896" y="5006432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9" name="object 309"/>
          <p:cNvSpPr txBox="1"/>
          <p:nvPr/>
        </p:nvSpPr>
        <p:spPr>
          <a:xfrm>
            <a:off x="2345146" y="4997325"/>
            <a:ext cx="11391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Заповнення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дверних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прорізів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0" name="object 310"/>
          <p:cNvSpPr txBox="1"/>
          <p:nvPr/>
        </p:nvSpPr>
        <p:spPr>
          <a:xfrm>
            <a:off x="3852953" y="4990386"/>
            <a:ext cx="226060" cy="134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2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311" name="object 311"/>
          <p:cNvSpPr txBox="1"/>
          <p:nvPr/>
        </p:nvSpPr>
        <p:spPr>
          <a:xfrm>
            <a:off x="4271902" y="5000360"/>
            <a:ext cx="1708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4,16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2" name="object 312"/>
          <p:cNvSpPr txBox="1"/>
          <p:nvPr/>
        </p:nvSpPr>
        <p:spPr>
          <a:xfrm>
            <a:off x="4599774" y="5056018"/>
            <a:ext cx="42925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10-26-2)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3" name="object 313"/>
          <p:cNvSpPr txBox="1"/>
          <p:nvPr/>
        </p:nvSpPr>
        <p:spPr>
          <a:xfrm>
            <a:off x="6109605" y="5006432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4" name="object 314"/>
          <p:cNvSpPr txBox="1"/>
          <p:nvPr/>
        </p:nvSpPr>
        <p:spPr>
          <a:xfrm>
            <a:off x="6639868" y="5006432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5" name="object 315"/>
          <p:cNvSpPr txBox="1"/>
          <p:nvPr/>
        </p:nvSpPr>
        <p:spPr>
          <a:xfrm>
            <a:off x="7094234" y="4997325"/>
            <a:ext cx="56515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Столяр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4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50" i="1">
                <a:latin typeface="ISOCPEUR"/>
                <a:cs typeface="ISOCPEUR"/>
              </a:rPr>
              <a:t>2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6" name="object 316"/>
          <p:cNvSpPr txBox="1"/>
          <p:nvPr/>
        </p:nvSpPr>
        <p:spPr>
          <a:xfrm>
            <a:off x="7940225" y="5006432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7" name="object 317"/>
          <p:cNvSpPr txBox="1"/>
          <p:nvPr/>
        </p:nvSpPr>
        <p:spPr>
          <a:xfrm>
            <a:off x="8292384" y="5006432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8" name="object 318"/>
          <p:cNvSpPr txBox="1"/>
          <p:nvPr/>
        </p:nvSpPr>
        <p:spPr>
          <a:xfrm>
            <a:off x="8698176" y="5006432"/>
            <a:ext cx="876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9" name="object 319"/>
          <p:cNvSpPr txBox="1"/>
          <p:nvPr/>
        </p:nvSpPr>
        <p:spPr>
          <a:xfrm>
            <a:off x="1810836" y="5197691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0" name="object 320"/>
          <p:cNvSpPr txBox="1"/>
          <p:nvPr/>
        </p:nvSpPr>
        <p:spPr>
          <a:xfrm>
            <a:off x="2520214" y="5188583"/>
            <a:ext cx="7867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Штукатурення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стін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1" name="object 321"/>
          <p:cNvSpPr txBox="1"/>
          <p:nvPr/>
        </p:nvSpPr>
        <p:spPr>
          <a:xfrm>
            <a:off x="3852953" y="5181644"/>
            <a:ext cx="226060" cy="134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2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4243567" y="5191619"/>
            <a:ext cx="2330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84,24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4610905" y="5142034"/>
            <a:ext cx="4121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4599774" y="5247276"/>
            <a:ext cx="42925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15-63-2)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6063055" y="5197691"/>
            <a:ext cx="1924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1543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6639868" y="5197691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7040600" y="5188583"/>
            <a:ext cx="6680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Штукатур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4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50" i="1">
                <a:latin typeface="ISOCPEUR"/>
                <a:cs typeface="ISOCPEUR"/>
              </a:rPr>
              <a:t>3</a:t>
            </a:r>
            <a:r>
              <a:rPr dirty="0" sz="700" spc="10" i="1">
                <a:latin typeface="ISOCPEUR"/>
                <a:cs typeface="ISOCPEUR"/>
              </a:rPr>
              <a:t>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7918974" y="5197691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8293396" y="5197691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0" name="object 330"/>
          <p:cNvSpPr txBox="1"/>
          <p:nvPr/>
        </p:nvSpPr>
        <p:spPr>
          <a:xfrm>
            <a:off x="8691093" y="5197691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1" name="object 331"/>
          <p:cNvSpPr txBox="1"/>
          <p:nvPr/>
        </p:nvSpPr>
        <p:spPr>
          <a:xfrm>
            <a:off x="1810836" y="5388950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2354254" y="5379842"/>
            <a:ext cx="11176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Зовнішнє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утеплення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фасаду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3874204" y="5372903"/>
            <a:ext cx="183515" cy="134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r>
              <a:rPr dirty="0" sz="700" spc="45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2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334" name="object 334"/>
          <p:cNvSpPr txBox="1"/>
          <p:nvPr/>
        </p:nvSpPr>
        <p:spPr>
          <a:xfrm>
            <a:off x="4258746" y="5382878"/>
            <a:ext cx="183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191,1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4610905" y="5333292"/>
            <a:ext cx="4121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6" name="object 336"/>
          <p:cNvSpPr txBox="1"/>
          <p:nvPr/>
        </p:nvSpPr>
        <p:spPr>
          <a:xfrm>
            <a:off x="4599774" y="5438535"/>
            <a:ext cx="42925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26-12-2)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7" name="object 337"/>
          <p:cNvSpPr txBox="1"/>
          <p:nvPr/>
        </p:nvSpPr>
        <p:spPr>
          <a:xfrm>
            <a:off x="6088354" y="5388950"/>
            <a:ext cx="1619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8" name="object 338"/>
          <p:cNvSpPr txBox="1"/>
          <p:nvPr/>
        </p:nvSpPr>
        <p:spPr>
          <a:xfrm>
            <a:off x="6639868" y="5388950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9" name="object 339"/>
          <p:cNvSpPr txBox="1"/>
          <p:nvPr/>
        </p:nvSpPr>
        <p:spPr>
          <a:xfrm>
            <a:off x="7196441" y="5379842"/>
            <a:ext cx="3505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Різнороб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0" name="object 340"/>
          <p:cNvSpPr txBox="1"/>
          <p:nvPr/>
        </p:nvSpPr>
        <p:spPr>
          <a:xfrm>
            <a:off x="7918974" y="5388950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1" name="object 341"/>
          <p:cNvSpPr txBox="1"/>
          <p:nvPr/>
        </p:nvSpPr>
        <p:spPr>
          <a:xfrm>
            <a:off x="8292384" y="5388950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2" name="object 342"/>
          <p:cNvSpPr txBox="1"/>
          <p:nvPr/>
        </p:nvSpPr>
        <p:spPr>
          <a:xfrm>
            <a:off x="8692105" y="5387938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3" name="object 343"/>
          <p:cNvSpPr txBox="1"/>
          <p:nvPr/>
        </p:nvSpPr>
        <p:spPr>
          <a:xfrm>
            <a:off x="1812860" y="5580209"/>
            <a:ext cx="1187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4" name="object 344"/>
          <p:cNvSpPr txBox="1"/>
          <p:nvPr/>
        </p:nvSpPr>
        <p:spPr>
          <a:xfrm>
            <a:off x="2514142" y="5571101"/>
            <a:ext cx="7988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Кріплення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склосітки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5" name="object 345"/>
          <p:cNvSpPr txBox="1"/>
          <p:nvPr/>
        </p:nvSpPr>
        <p:spPr>
          <a:xfrm>
            <a:off x="3852953" y="5564162"/>
            <a:ext cx="226060" cy="134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2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346" name="object 346"/>
          <p:cNvSpPr txBox="1"/>
          <p:nvPr/>
        </p:nvSpPr>
        <p:spPr>
          <a:xfrm>
            <a:off x="4258746" y="5574137"/>
            <a:ext cx="183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19,11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7" name="object 347"/>
          <p:cNvSpPr txBox="1"/>
          <p:nvPr/>
        </p:nvSpPr>
        <p:spPr>
          <a:xfrm>
            <a:off x="4610905" y="5523539"/>
            <a:ext cx="4121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8" name="object 348"/>
          <p:cNvSpPr txBox="1"/>
          <p:nvPr/>
        </p:nvSpPr>
        <p:spPr>
          <a:xfrm>
            <a:off x="4590666" y="5629794"/>
            <a:ext cx="4476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34-58-3)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9" name="object 349"/>
          <p:cNvSpPr txBox="1"/>
          <p:nvPr/>
        </p:nvSpPr>
        <p:spPr>
          <a:xfrm>
            <a:off x="6088354" y="5580209"/>
            <a:ext cx="1428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0" name="object 350"/>
          <p:cNvSpPr txBox="1"/>
          <p:nvPr/>
        </p:nvSpPr>
        <p:spPr>
          <a:xfrm>
            <a:off x="6639868" y="5580209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1" name="object 351"/>
          <p:cNvSpPr txBox="1"/>
          <p:nvPr/>
        </p:nvSpPr>
        <p:spPr>
          <a:xfrm>
            <a:off x="7196441" y="5571101"/>
            <a:ext cx="3505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Різнороб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2" name="object 352"/>
          <p:cNvSpPr txBox="1"/>
          <p:nvPr/>
        </p:nvSpPr>
        <p:spPr>
          <a:xfrm>
            <a:off x="7918974" y="5580209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3" name="object 353"/>
          <p:cNvSpPr txBox="1"/>
          <p:nvPr/>
        </p:nvSpPr>
        <p:spPr>
          <a:xfrm>
            <a:off x="8292384" y="5580209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4" name="object 354"/>
          <p:cNvSpPr txBox="1"/>
          <p:nvPr/>
        </p:nvSpPr>
        <p:spPr>
          <a:xfrm>
            <a:off x="8695141" y="5580209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5" name="object 355"/>
          <p:cNvSpPr txBox="1"/>
          <p:nvPr/>
        </p:nvSpPr>
        <p:spPr>
          <a:xfrm>
            <a:off x="1811848" y="5771467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6" name="object 356"/>
          <p:cNvSpPr txBox="1"/>
          <p:nvPr/>
        </p:nvSpPr>
        <p:spPr>
          <a:xfrm>
            <a:off x="2367409" y="5762360"/>
            <a:ext cx="10928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Штукатурка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зовнішніх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стін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7" name="object 357"/>
          <p:cNvSpPr txBox="1"/>
          <p:nvPr/>
        </p:nvSpPr>
        <p:spPr>
          <a:xfrm>
            <a:off x="3852953" y="5755421"/>
            <a:ext cx="226060" cy="134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2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358" name="object 358"/>
          <p:cNvSpPr txBox="1"/>
          <p:nvPr/>
        </p:nvSpPr>
        <p:spPr>
          <a:xfrm>
            <a:off x="4258746" y="5765396"/>
            <a:ext cx="183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19,11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9" name="object 359"/>
          <p:cNvSpPr txBox="1"/>
          <p:nvPr/>
        </p:nvSpPr>
        <p:spPr>
          <a:xfrm>
            <a:off x="4610905" y="5714798"/>
            <a:ext cx="4121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0" name="object 360"/>
          <p:cNvSpPr txBox="1"/>
          <p:nvPr/>
        </p:nvSpPr>
        <p:spPr>
          <a:xfrm>
            <a:off x="4606857" y="5821053"/>
            <a:ext cx="4159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15-70-1)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1" name="object 361"/>
          <p:cNvSpPr txBox="1"/>
          <p:nvPr/>
        </p:nvSpPr>
        <p:spPr>
          <a:xfrm>
            <a:off x="6084306" y="5771467"/>
            <a:ext cx="1682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454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2" name="object 362"/>
          <p:cNvSpPr txBox="1"/>
          <p:nvPr/>
        </p:nvSpPr>
        <p:spPr>
          <a:xfrm>
            <a:off x="6639868" y="5771467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3" name="object 363"/>
          <p:cNvSpPr txBox="1"/>
          <p:nvPr/>
        </p:nvSpPr>
        <p:spPr>
          <a:xfrm>
            <a:off x="7196441" y="5762360"/>
            <a:ext cx="3505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Різнороб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4" name="object 364"/>
          <p:cNvSpPr txBox="1"/>
          <p:nvPr/>
        </p:nvSpPr>
        <p:spPr>
          <a:xfrm>
            <a:off x="7918974" y="5771467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5" name="object 365"/>
          <p:cNvSpPr txBox="1"/>
          <p:nvPr/>
        </p:nvSpPr>
        <p:spPr>
          <a:xfrm>
            <a:off x="8292384" y="5771467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6" name="object 366"/>
          <p:cNvSpPr txBox="1"/>
          <p:nvPr/>
        </p:nvSpPr>
        <p:spPr>
          <a:xfrm>
            <a:off x="8694129" y="5771467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7" name="object 367"/>
          <p:cNvSpPr txBox="1"/>
          <p:nvPr/>
        </p:nvSpPr>
        <p:spPr>
          <a:xfrm>
            <a:off x="1812860" y="5962726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8" name="object 368"/>
          <p:cNvSpPr txBox="1"/>
          <p:nvPr/>
        </p:nvSpPr>
        <p:spPr>
          <a:xfrm>
            <a:off x="2376517" y="5953619"/>
            <a:ext cx="106807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Фарбування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зовнішніх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стін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9" name="object 369"/>
          <p:cNvSpPr txBox="1"/>
          <p:nvPr/>
        </p:nvSpPr>
        <p:spPr>
          <a:xfrm>
            <a:off x="3852953" y="5946680"/>
            <a:ext cx="226060" cy="134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2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370" name="object 370"/>
          <p:cNvSpPr txBox="1"/>
          <p:nvPr/>
        </p:nvSpPr>
        <p:spPr>
          <a:xfrm>
            <a:off x="4258746" y="5956655"/>
            <a:ext cx="183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19,11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1" name="object 371"/>
          <p:cNvSpPr txBox="1"/>
          <p:nvPr/>
        </p:nvSpPr>
        <p:spPr>
          <a:xfrm>
            <a:off x="4610905" y="5906057"/>
            <a:ext cx="4121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2" name="object 372"/>
          <p:cNvSpPr txBox="1"/>
          <p:nvPr/>
        </p:nvSpPr>
        <p:spPr>
          <a:xfrm>
            <a:off x="4590666" y="6012312"/>
            <a:ext cx="4476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15-162-1)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3" name="object 373"/>
          <p:cNvSpPr txBox="1"/>
          <p:nvPr/>
        </p:nvSpPr>
        <p:spPr>
          <a:xfrm>
            <a:off x="6109605" y="5962726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4" name="object 374"/>
          <p:cNvSpPr txBox="1"/>
          <p:nvPr/>
        </p:nvSpPr>
        <p:spPr>
          <a:xfrm>
            <a:off x="6639868" y="596272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5" name="object 375"/>
          <p:cNvSpPr txBox="1"/>
          <p:nvPr/>
        </p:nvSpPr>
        <p:spPr>
          <a:xfrm>
            <a:off x="7114473" y="5953619"/>
            <a:ext cx="52768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Маляр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4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50" i="1">
                <a:latin typeface="ISOCPEUR"/>
                <a:cs typeface="ISOCPEUR"/>
              </a:rPr>
              <a:t>3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6" name="object 376"/>
          <p:cNvSpPr txBox="1"/>
          <p:nvPr/>
        </p:nvSpPr>
        <p:spPr>
          <a:xfrm>
            <a:off x="7938201" y="596272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7" name="object 377"/>
          <p:cNvSpPr txBox="1"/>
          <p:nvPr/>
        </p:nvSpPr>
        <p:spPr>
          <a:xfrm>
            <a:off x="8292384" y="5962726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8" name="object 378"/>
          <p:cNvSpPr txBox="1"/>
          <p:nvPr/>
        </p:nvSpPr>
        <p:spPr>
          <a:xfrm>
            <a:off x="8707284" y="5961714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9" name="object 379"/>
          <p:cNvSpPr txBox="1"/>
          <p:nvPr/>
        </p:nvSpPr>
        <p:spPr>
          <a:xfrm>
            <a:off x="1809824" y="6152973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80" name="object 380"/>
          <p:cNvSpPr txBox="1"/>
          <p:nvPr/>
        </p:nvSpPr>
        <p:spPr>
          <a:xfrm>
            <a:off x="2414971" y="6144878"/>
            <a:ext cx="99695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Влаштування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вимощення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81" name="object 381"/>
          <p:cNvSpPr txBox="1"/>
          <p:nvPr/>
        </p:nvSpPr>
        <p:spPr>
          <a:xfrm>
            <a:off x="3852953" y="6137938"/>
            <a:ext cx="226060" cy="134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2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382" name="object 382"/>
          <p:cNvSpPr txBox="1"/>
          <p:nvPr/>
        </p:nvSpPr>
        <p:spPr>
          <a:xfrm>
            <a:off x="4290117" y="6147913"/>
            <a:ext cx="12128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1,2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83" name="object 383"/>
          <p:cNvSpPr txBox="1"/>
          <p:nvPr/>
        </p:nvSpPr>
        <p:spPr>
          <a:xfrm>
            <a:off x="4610905" y="6097316"/>
            <a:ext cx="4121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84" name="object 384"/>
          <p:cNvSpPr txBox="1"/>
          <p:nvPr/>
        </p:nvSpPr>
        <p:spPr>
          <a:xfrm>
            <a:off x="4619001" y="6203570"/>
            <a:ext cx="39116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11-19-1)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85" name="object 385"/>
          <p:cNvSpPr txBox="1"/>
          <p:nvPr/>
        </p:nvSpPr>
        <p:spPr>
          <a:xfrm>
            <a:off x="6129844" y="615398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86" name="object 386"/>
          <p:cNvSpPr txBox="1"/>
          <p:nvPr/>
        </p:nvSpPr>
        <p:spPr>
          <a:xfrm>
            <a:off x="6639868" y="615398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87" name="object 387"/>
          <p:cNvSpPr txBox="1"/>
          <p:nvPr/>
        </p:nvSpPr>
        <p:spPr>
          <a:xfrm>
            <a:off x="6944465" y="6144878"/>
            <a:ext cx="1069975" cy="12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07110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Бетонувальник</a:t>
            </a:r>
            <a:r>
              <a:rPr dirty="0" baseline="3968" sz="1050" spc="22" i="1">
                <a:latin typeface="ISOCPEUR"/>
                <a:cs typeface="ISOCPEUR"/>
              </a:rPr>
              <a:t> </a:t>
            </a:r>
            <a:r>
              <a:rPr dirty="0" baseline="3968" sz="1050" spc="22" i="1">
                <a:latin typeface="ISOCPEUR"/>
                <a:cs typeface="ISOCPEUR"/>
              </a:rPr>
              <a:t>4</a:t>
            </a:r>
            <a:r>
              <a:rPr dirty="0" baseline="3968" sz="1050" spc="37" i="1">
                <a:latin typeface="ISOCPEUR"/>
                <a:cs typeface="ISOCPEUR"/>
              </a:rPr>
              <a:t>р</a:t>
            </a:r>
            <a:r>
              <a:rPr dirty="0" baseline="3968" sz="1050" spc="7" i="1">
                <a:latin typeface="ISOCPEUR"/>
                <a:cs typeface="ISOCPEUR"/>
              </a:rPr>
              <a:t>,</a:t>
            </a:r>
            <a:r>
              <a:rPr dirty="0" baseline="3968" sz="1050" spc="75" i="1">
                <a:latin typeface="ISOCPEUR"/>
                <a:cs typeface="ISOCPEUR"/>
              </a:rPr>
              <a:t>3</a:t>
            </a:r>
            <a:r>
              <a:rPr dirty="0" baseline="3968" sz="1050" spc="15" i="1">
                <a:latin typeface="ISOCPEUR"/>
                <a:cs typeface="ISOCPEUR"/>
              </a:rPr>
              <a:t>р</a:t>
            </a:r>
            <a:r>
              <a:rPr dirty="0" baseline="3968" sz="1050" i="1">
                <a:latin typeface="ISOCPEUR"/>
                <a:cs typeface="ISOCPEUR"/>
              </a:rPr>
              <a:t>	</a:t>
            </a: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88" name="object 388"/>
          <p:cNvSpPr txBox="1"/>
          <p:nvPr/>
        </p:nvSpPr>
        <p:spPr>
          <a:xfrm>
            <a:off x="8292384" y="6153985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89" name="object 389"/>
          <p:cNvSpPr txBox="1"/>
          <p:nvPr/>
        </p:nvSpPr>
        <p:spPr>
          <a:xfrm>
            <a:off x="8714368" y="615398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90" name="object 390"/>
          <p:cNvSpPr txBox="1"/>
          <p:nvPr/>
        </p:nvSpPr>
        <p:spPr>
          <a:xfrm>
            <a:off x="1810836" y="6344232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91" name="object 391"/>
          <p:cNvSpPr txBox="1"/>
          <p:nvPr/>
        </p:nvSpPr>
        <p:spPr>
          <a:xfrm>
            <a:off x="2522238" y="6336136"/>
            <a:ext cx="7804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Сантехнічні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роботи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92" name="object 392"/>
          <p:cNvSpPr txBox="1"/>
          <p:nvPr/>
        </p:nvSpPr>
        <p:spPr>
          <a:xfrm>
            <a:off x="3893432" y="6336136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грн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93" name="object 393"/>
          <p:cNvSpPr txBox="1"/>
          <p:nvPr/>
        </p:nvSpPr>
        <p:spPr>
          <a:xfrm>
            <a:off x="4196005" y="6344232"/>
            <a:ext cx="32258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3465195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94" name="object 394"/>
          <p:cNvSpPr txBox="1"/>
          <p:nvPr/>
        </p:nvSpPr>
        <p:spPr>
          <a:xfrm>
            <a:off x="4612929" y="6336136"/>
            <a:ext cx="409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Виробіток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95" name="object 395"/>
          <p:cNvSpPr txBox="1"/>
          <p:nvPr/>
        </p:nvSpPr>
        <p:spPr>
          <a:xfrm>
            <a:off x="6132880" y="6344232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96" name="object 396"/>
          <p:cNvSpPr txBox="1"/>
          <p:nvPr/>
        </p:nvSpPr>
        <p:spPr>
          <a:xfrm>
            <a:off x="6639868" y="6344232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97" name="object 397"/>
          <p:cNvSpPr txBox="1"/>
          <p:nvPr/>
        </p:nvSpPr>
        <p:spPr>
          <a:xfrm>
            <a:off x="7181262" y="6336136"/>
            <a:ext cx="3848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Електрик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98" name="object 398"/>
          <p:cNvSpPr txBox="1"/>
          <p:nvPr/>
        </p:nvSpPr>
        <p:spPr>
          <a:xfrm>
            <a:off x="7919986" y="6344232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99" name="object 399"/>
          <p:cNvSpPr txBox="1"/>
          <p:nvPr/>
        </p:nvSpPr>
        <p:spPr>
          <a:xfrm>
            <a:off x="8292384" y="6344232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0" name="object 400"/>
          <p:cNvSpPr txBox="1"/>
          <p:nvPr/>
        </p:nvSpPr>
        <p:spPr>
          <a:xfrm>
            <a:off x="8694129" y="6344232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1" name="object 401"/>
          <p:cNvSpPr txBox="1"/>
          <p:nvPr/>
        </p:nvSpPr>
        <p:spPr>
          <a:xfrm>
            <a:off x="1810836" y="6535491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2" name="object 402"/>
          <p:cNvSpPr txBox="1"/>
          <p:nvPr/>
        </p:nvSpPr>
        <p:spPr>
          <a:xfrm>
            <a:off x="2434198" y="6527395"/>
            <a:ext cx="96011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Електротехнічні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роботи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3" name="object 403"/>
          <p:cNvSpPr txBox="1"/>
          <p:nvPr/>
        </p:nvSpPr>
        <p:spPr>
          <a:xfrm>
            <a:off x="3893432" y="6527395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грн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4" name="object 404"/>
          <p:cNvSpPr txBox="1"/>
          <p:nvPr/>
        </p:nvSpPr>
        <p:spPr>
          <a:xfrm>
            <a:off x="4190945" y="6535491"/>
            <a:ext cx="3289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6030302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5" name="object 405"/>
          <p:cNvSpPr txBox="1"/>
          <p:nvPr/>
        </p:nvSpPr>
        <p:spPr>
          <a:xfrm>
            <a:off x="4610905" y="6527395"/>
            <a:ext cx="412115" cy="2622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905">
              <a:lnSpc>
                <a:spcPct val="134700"/>
              </a:lnSpc>
            </a:pPr>
            <a:r>
              <a:rPr dirty="0" sz="700" spc="10" i="1">
                <a:latin typeface="ISOCPEUR"/>
                <a:cs typeface="ISOCPEUR"/>
              </a:rPr>
              <a:t>Виробіток </a:t>
            </a: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6" name="object 406"/>
          <p:cNvSpPr txBox="1"/>
          <p:nvPr/>
        </p:nvSpPr>
        <p:spPr>
          <a:xfrm>
            <a:off x="6132880" y="6535491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7" name="object 407"/>
          <p:cNvSpPr txBox="1"/>
          <p:nvPr/>
        </p:nvSpPr>
        <p:spPr>
          <a:xfrm>
            <a:off x="6639868" y="6535491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8" name="object 408"/>
          <p:cNvSpPr txBox="1"/>
          <p:nvPr/>
        </p:nvSpPr>
        <p:spPr>
          <a:xfrm>
            <a:off x="7168106" y="6535491"/>
            <a:ext cx="409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Сантехнік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9" name="object 409"/>
          <p:cNvSpPr txBox="1"/>
          <p:nvPr/>
        </p:nvSpPr>
        <p:spPr>
          <a:xfrm>
            <a:off x="7919986" y="6535491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0" name="object 410"/>
          <p:cNvSpPr txBox="1"/>
          <p:nvPr/>
        </p:nvSpPr>
        <p:spPr>
          <a:xfrm>
            <a:off x="8292384" y="6535491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1" name="object 411"/>
          <p:cNvSpPr txBox="1"/>
          <p:nvPr/>
        </p:nvSpPr>
        <p:spPr>
          <a:xfrm>
            <a:off x="8694129" y="6535491"/>
            <a:ext cx="1187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2" name="object 412"/>
          <p:cNvSpPr txBox="1"/>
          <p:nvPr/>
        </p:nvSpPr>
        <p:spPr>
          <a:xfrm>
            <a:off x="1811848" y="6726749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3" name="object 413"/>
          <p:cNvSpPr txBox="1"/>
          <p:nvPr/>
        </p:nvSpPr>
        <p:spPr>
          <a:xfrm>
            <a:off x="2516166" y="6726749"/>
            <a:ext cx="8020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Шпаклювання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стель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4" name="object 414"/>
          <p:cNvSpPr txBox="1"/>
          <p:nvPr/>
        </p:nvSpPr>
        <p:spPr>
          <a:xfrm>
            <a:off x="3852953" y="6711715"/>
            <a:ext cx="22606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2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415" name="object 415"/>
          <p:cNvSpPr txBox="1"/>
          <p:nvPr/>
        </p:nvSpPr>
        <p:spPr>
          <a:xfrm>
            <a:off x="4269878" y="6721689"/>
            <a:ext cx="183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33,4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6" name="object 416"/>
          <p:cNvSpPr txBox="1"/>
          <p:nvPr/>
        </p:nvSpPr>
        <p:spPr>
          <a:xfrm>
            <a:off x="4610905" y="6777347"/>
            <a:ext cx="412115" cy="203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9845">
              <a:lnSpc>
                <a:spcPts val="755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8-1-16)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755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7" name="object 417"/>
          <p:cNvSpPr txBox="1"/>
          <p:nvPr/>
        </p:nvSpPr>
        <p:spPr>
          <a:xfrm>
            <a:off x="6104545" y="6726749"/>
            <a:ext cx="1187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8" name="object 418"/>
          <p:cNvSpPr txBox="1"/>
          <p:nvPr/>
        </p:nvSpPr>
        <p:spPr>
          <a:xfrm>
            <a:off x="6639868" y="6726749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9" name="object 419"/>
          <p:cNvSpPr txBox="1"/>
          <p:nvPr/>
        </p:nvSpPr>
        <p:spPr>
          <a:xfrm>
            <a:off x="7055780" y="6718654"/>
            <a:ext cx="6445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Маляр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0" i="1">
                <a:latin typeface="ISOCPEUR"/>
                <a:cs typeface="ISOCPEUR"/>
              </a:rPr>
              <a:t>5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4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50" i="1">
                <a:latin typeface="ISOCPEUR"/>
                <a:cs typeface="ISOCPEUR"/>
              </a:rPr>
              <a:t>3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0" name="object 420"/>
          <p:cNvSpPr txBox="1"/>
          <p:nvPr/>
        </p:nvSpPr>
        <p:spPr>
          <a:xfrm>
            <a:off x="7938201" y="6726749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1" name="object 421"/>
          <p:cNvSpPr txBox="1"/>
          <p:nvPr/>
        </p:nvSpPr>
        <p:spPr>
          <a:xfrm>
            <a:off x="8292384" y="6726749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2" name="object 422"/>
          <p:cNvSpPr txBox="1"/>
          <p:nvPr/>
        </p:nvSpPr>
        <p:spPr>
          <a:xfrm>
            <a:off x="8707284" y="6726749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3" name="object 423"/>
          <p:cNvSpPr txBox="1"/>
          <p:nvPr/>
        </p:nvSpPr>
        <p:spPr>
          <a:xfrm>
            <a:off x="1815896" y="6918008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4" name="object 424"/>
          <p:cNvSpPr txBox="1"/>
          <p:nvPr/>
        </p:nvSpPr>
        <p:spPr>
          <a:xfrm>
            <a:off x="2546524" y="6918008"/>
            <a:ext cx="73406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Шпаклювання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стін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5" name="object 425"/>
          <p:cNvSpPr txBox="1"/>
          <p:nvPr/>
        </p:nvSpPr>
        <p:spPr>
          <a:xfrm>
            <a:off x="3852953" y="6902973"/>
            <a:ext cx="22606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2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426" name="object 426"/>
          <p:cNvSpPr txBox="1"/>
          <p:nvPr/>
        </p:nvSpPr>
        <p:spPr>
          <a:xfrm>
            <a:off x="4246603" y="6911937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67,36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7" name="object 427"/>
          <p:cNvSpPr txBox="1"/>
          <p:nvPr/>
        </p:nvSpPr>
        <p:spPr>
          <a:xfrm>
            <a:off x="4610905" y="6968606"/>
            <a:ext cx="412115" cy="203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9845">
              <a:lnSpc>
                <a:spcPts val="755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8-1-16)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755"/>
              </a:lnSpc>
            </a:pPr>
            <a:r>
              <a:rPr dirty="0" sz="700" spc="30" i="1">
                <a:latin typeface="ISOCPEUR"/>
                <a:cs typeface="ISOCPEUR"/>
              </a:rPr>
              <a:t>Д</a:t>
            </a:r>
            <a:r>
              <a:rPr dirty="0" sz="700" spc="10" i="1">
                <a:latin typeface="ISOCPEUR"/>
                <a:cs typeface="ISOCPEUR"/>
              </a:rPr>
              <a:t>.2.2-1-99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8" name="object 428"/>
          <p:cNvSpPr txBox="1"/>
          <p:nvPr/>
        </p:nvSpPr>
        <p:spPr>
          <a:xfrm>
            <a:off x="6102522" y="6918008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9" name="object 429"/>
          <p:cNvSpPr txBox="1"/>
          <p:nvPr/>
        </p:nvSpPr>
        <p:spPr>
          <a:xfrm>
            <a:off x="6639868" y="6918008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30" name="object 430"/>
          <p:cNvSpPr txBox="1"/>
          <p:nvPr/>
        </p:nvSpPr>
        <p:spPr>
          <a:xfrm>
            <a:off x="7055780" y="6909913"/>
            <a:ext cx="6445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Маляр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0" i="1">
                <a:latin typeface="ISOCPEUR"/>
                <a:cs typeface="ISOCPEUR"/>
              </a:rPr>
              <a:t>5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4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50" i="1">
                <a:latin typeface="ISOCPEUR"/>
                <a:cs typeface="ISOCPEUR"/>
              </a:rPr>
              <a:t>3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31" name="object 431"/>
          <p:cNvSpPr txBox="1"/>
          <p:nvPr/>
        </p:nvSpPr>
        <p:spPr>
          <a:xfrm>
            <a:off x="7938201" y="6918008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32" name="object 432"/>
          <p:cNvSpPr txBox="1"/>
          <p:nvPr/>
        </p:nvSpPr>
        <p:spPr>
          <a:xfrm>
            <a:off x="8292384" y="6918008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33" name="object 433"/>
          <p:cNvSpPr txBox="1"/>
          <p:nvPr/>
        </p:nvSpPr>
        <p:spPr>
          <a:xfrm>
            <a:off x="8711332" y="6918008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34" name="object 434"/>
          <p:cNvSpPr txBox="1"/>
          <p:nvPr/>
        </p:nvSpPr>
        <p:spPr>
          <a:xfrm>
            <a:off x="1810836" y="7109267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35" name="object 435"/>
          <p:cNvSpPr txBox="1"/>
          <p:nvPr/>
        </p:nvSpPr>
        <p:spPr>
          <a:xfrm>
            <a:off x="2569799" y="7101171"/>
            <a:ext cx="6813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Фарбування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стін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36" name="object 436"/>
          <p:cNvSpPr txBox="1"/>
          <p:nvPr/>
        </p:nvSpPr>
        <p:spPr>
          <a:xfrm>
            <a:off x="3852953" y="7094232"/>
            <a:ext cx="226060" cy="133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40" i="1">
                <a:latin typeface="ISOCPEUR"/>
                <a:cs typeface="ISOCPEUR"/>
              </a:rPr>
              <a:t>0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2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437" name="object 437"/>
          <p:cNvSpPr txBox="1"/>
          <p:nvPr/>
        </p:nvSpPr>
        <p:spPr>
          <a:xfrm>
            <a:off x="4246603" y="7103195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67,36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38" name="object 438"/>
          <p:cNvSpPr txBox="1"/>
          <p:nvPr/>
        </p:nvSpPr>
        <p:spPr>
          <a:xfrm>
            <a:off x="4628108" y="7159865"/>
            <a:ext cx="3727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8-1-15)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39" name="object 439"/>
          <p:cNvSpPr txBox="1"/>
          <p:nvPr/>
        </p:nvSpPr>
        <p:spPr>
          <a:xfrm>
            <a:off x="6104545" y="7109267"/>
            <a:ext cx="1187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40" name="object 440"/>
          <p:cNvSpPr txBox="1"/>
          <p:nvPr/>
        </p:nvSpPr>
        <p:spPr>
          <a:xfrm>
            <a:off x="6639868" y="7109267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41" name="object 441"/>
          <p:cNvSpPr txBox="1"/>
          <p:nvPr/>
        </p:nvSpPr>
        <p:spPr>
          <a:xfrm>
            <a:off x="7055780" y="7101171"/>
            <a:ext cx="6445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Маляр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0" i="1">
                <a:latin typeface="ISOCPEUR"/>
                <a:cs typeface="ISOCPEUR"/>
              </a:rPr>
              <a:t>5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4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50" i="1">
                <a:latin typeface="ISOCPEUR"/>
                <a:cs typeface="ISOCPEUR"/>
              </a:rPr>
              <a:t>3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42" name="object 442"/>
          <p:cNvSpPr txBox="1"/>
          <p:nvPr/>
        </p:nvSpPr>
        <p:spPr>
          <a:xfrm>
            <a:off x="7938201" y="7109267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43" name="object 443"/>
          <p:cNvSpPr txBox="1"/>
          <p:nvPr/>
        </p:nvSpPr>
        <p:spPr>
          <a:xfrm>
            <a:off x="8292384" y="7109267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44" name="object 444"/>
          <p:cNvSpPr txBox="1"/>
          <p:nvPr/>
        </p:nvSpPr>
        <p:spPr>
          <a:xfrm>
            <a:off x="8714368" y="7109267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45" name="object 445"/>
          <p:cNvSpPr txBox="1"/>
          <p:nvPr/>
        </p:nvSpPr>
        <p:spPr>
          <a:xfrm>
            <a:off x="1810836" y="7300526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46" name="object 446"/>
          <p:cNvSpPr txBox="1"/>
          <p:nvPr/>
        </p:nvSpPr>
        <p:spPr>
          <a:xfrm>
            <a:off x="2462533" y="7291418"/>
            <a:ext cx="8978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Пусконалагоджувальні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47" name="object 447"/>
          <p:cNvSpPr txBox="1"/>
          <p:nvPr/>
        </p:nvSpPr>
        <p:spPr>
          <a:xfrm>
            <a:off x="3893432" y="7291418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грн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48" name="object 448"/>
          <p:cNvSpPr txBox="1"/>
          <p:nvPr/>
        </p:nvSpPr>
        <p:spPr>
          <a:xfrm>
            <a:off x="4217256" y="7300526"/>
            <a:ext cx="27305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866217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49" name="object 449"/>
          <p:cNvSpPr txBox="1"/>
          <p:nvPr/>
        </p:nvSpPr>
        <p:spPr>
          <a:xfrm>
            <a:off x="4612929" y="7291418"/>
            <a:ext cx="409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Виробіток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50" name="object 450"/>
          <p:cNvSpPr txBox="1"/>
          <p:nvPr/>
        </p:nvSpPr>
        <p:spPr>
          <a:xfrm>
            <a:off x="6132880" y="730052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51" name="object 451"/>
          <p:cNvSpPr txBox="1"/>
          <p:nvPr/>
        </p:nvSpPr>
        <p:spPr>
          <a:xfrm>
            <a:off x="6639868" y="730052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52" name="object 452"/>
          <p:cNvSpPr txBox="1"/>
          <p:nvPr/>
        </p:nvSpPr>
        <p:spPr>
          <a:xfrm>
            <a:off x="7178226" y="7300526"/>
            <a:ext cx="3905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Наладник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53" name="object 453"/>
          <p:cNvSpPr txBox="1"/>
          <p:nvPr/>
        </p:nvSpPr>
        <p:spPr>
          <a:xfrm>
            <a:off x="7940225" y="730052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54" name="object 454"/>
          <p:cNvSpPr txBox="1"/>
          <p:nvPr/>
        </p:nvSpPr>
        <p:spPr>
          <a:xfrm>
            <a:off x="8292384" y="7300526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55" name="object 455"/>
          <p:cNvSpPr txBox="1"/>
          <p:nvPr/>
        </p:nvSpPr>
        <p:spPr>
          <a:xfrm>
            <a:off x="8693117" y="7300526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56" name="object 456"/>
          <p:cNvSpPr txBox="1"/>
          <p:nvPr/>
        </p:nvSpPr>
        <p:spPr>
          <a:xfrm>
            <a:off x="1812860" y="7491785"/>
            <a:ext cx="1187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57" name="object 457"/>
          <p:cNvSpPr txBox="1"/>
          <p:nvPr/>
        </p:nvSpPr>
        <p:spPr>
          <a:xfrm>
            <a:off x="2268238" y="7482677"/>
            <a:ext cx="129286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Прийом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</a:t>
            </a:r>
            <a:r>
              <a:rPr dirty="0" sz="700" spc="75" i="1">
                <a:latin typeface="ISOCPEUR"/>
                <a:cs typeface="ISOCPEUR"/>
              </a:rPr>
              <a:t>б</a:t>
            </a:r>
            <a:r>
              <a:rPr dirty="0" sz="700" spc="5" i="1">
                <a:latin typeface="ISOCPEUR"/>
                <a:cs typeface="ISOCPEUR"/>
              </a:rPr>
              <a:t>'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єкту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експлуатацію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58" name="object 458"/>
          <p:cNvSpPr txBox="1"/>
          <p:nvPr/>
        </p:nvSpPr>
        <p:spPr>
          <a:xfrm>
            <a:off x="3937958" y="749178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59" name="object 459"/>
          <p:cNvSpPr txBox="1"/>
          <p:nvPr/>
        </p:nvSpPr>
        <p:spPr>
          <a:xfrm>
            <a:off x="4324523" y="749178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60" name="object 460"/>
          <p:cNvSpPr txBox="1"/>
          <p:nvPr/>
        </p:nvSpPr>
        <p:spPr>
          <a:xfrm>
            <a:off x="4782937" y="749178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61" name="object 461"/>
          <p:cNvSpPr txBox="1"/>
          <p:nvPr/>
        </p:nvSpPr>
        <p:spPr>
          <a:xfrm>
            <a:off x="6132880" y="749178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62" name="object 462"/>
          <p:cNvSpPr txBox="1"/>
          <p:nvPr/>
        </p:nvSpPr>
        <p:spPr>
          <a:xfrm>
            <a:off x="6639868" y="749178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63" name="object 463"/>
          <p:cNvSpPr txBox="1"/>
          <p:nvPr/>
        </p:nvSpPr>
        <p:spPr>
          <a:xfrm>
            <a:off x="7340138" y="749178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64" name="object 464"/>
          <p:cNvSpPr txBox="1"/>
          <p:nvPr/>
        </p:nvSpPr>
        <p:spPr>
          <a:xfrm>
            <a:off x="7941237" y="749178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65" name="object 465"/>
          <p:cNvSpPr txBox="1"/>
          <p:nvPr/>
        </p:nvSpPr>
        <p:spPr>
          <a:xfrm>
            <a:off x="8294408" y="749178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66" name="object 466"/>
          <p:cNvSpPr txBox="1"/>
          <p:nvPr/>
        </p:nvSpPr>
        <p:spPr>
          <a:xfrm>
            <a:off x="8694129" y="7491785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67" name="object 467"/>
          <p:cNvSpPr/>
          <p:nvPr/>
        </p:nvSpPr>
        <p:spPr>
          <a:xfrm>
            <a:off x="1695018" y="374758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3785710" y="893890"/>
            <a:ext cx="772160" cy="0"/>
          </a:xfrm>
          <a:custGeom>
            <a:avLst/>
            <a:gdLst/>
            <a:ahLst/>
            <a:cxnLst/>
            <a:rect l="l" t="t" r="r" b="b"/>
            <a:pathLst>
              <a:path w="772160" h="0">
                <a:moveTo>
                  <a:pt x="0" y="0"/>
                </a:moveTo>
                <a:lnTo>
                  <a:pt x="7721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5087079" y="893890"/>
            <a:ext cx="3048000" cy="0"/>
          </a:xfrm>
          <a:custGeom>
            <a:avLst/>
            <a:gdLst/>
            <a:ahLst/>
            <a:cxnLst/>
            <a:rect l="l" t="t" r="r" b="b"/>
            <a:pathLst>
              <a:path w="3048000" h="0">
                <a:moveTo>
                  <a:pt x="0" y="0"/>
                </a:moveTo>
                <a:lnTo>
                  <a:pt x="304799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1695018" y="1139794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1695018" y="1331052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1695018" y="1522311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1695018" y="1713570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1695018" y="1904829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1695018" y="2096088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1695018" y="2287347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1695018" y="2478605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1695018" y="2669864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1695018" y="2861123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1695018" y="3052382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1695018" y="3243641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1695018" y="3434900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1695018" y="3626158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1695018" y="3817417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1695018" y="4008676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1695018" y="4199935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1695018" y="4391193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1695018" y="4582452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695018" y="4773711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1695018" y="4964970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1695018" y="5156229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1695018" y="5347487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1695018" y="5538746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1695018" y="5730005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1695018" y="5921264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1695018" y="6112523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1695018" y="6302769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1695018" y="6494028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1695018" y="6685288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1695018" y="6876546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1695018" y="7067805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1695018" y="7259063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1695018" y="7450322"/>
            <a:ext cx="16605250" cy="0"/>
          </a:xfrm>
          <a:custGeom>
            <a:avLst/>
            <a:gdLst/>
            <a:ahLst/>
            <a:cxnLst/>
            <a:rect l="l" t="t" r="r" b="b"/>
            <a:pathLst>
              <a:path w="16605250" h="0">
                <a:moveTo>
                  <a:pt x="0" y="0"/>
                </a:moveTo>
                <a:lnTo>
                  <a:pt x="166051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1695018" y="374758"/>
            <a:ext cx="7283450" cy="7266940"/>
          </a:xfrm>
          <a:custGeom>
            <a:avLst/>
            <a:gdLst/>
            <a:ahLst/>
            <a:cxnLst/>
            <a:rect l="l" t="t" r="r" b="b"/>
            <a:pathLst>
              <a:path w="7283450" h="7266940">
                <a:moveTo>
                  <a:pt x="0" y="0"/>
                </a:moveTo>
                <a:lnTo>
                  <a:pt x="0" y="7266822"/>
                </a:lnTo>
                <a:lnTo>
                  <a:pt x="7283014" y="72668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2053249" y="374758"/>
            <a:ext cx="0" cy="7266940"/>
          </a:xfrm>
          <a:custGeom>
            <a:avLst/>
            <a:gdLst/>
            <a:ahLst/>
            <a:cxnLst/>
            <a:rect l="l" t="t" r="r" b="b"/>
            <a:pathLst>
              <a:path w="0" h="7266940">
                <a:moveTo>
                  <a:pt x="0" y="0"/>
                </a:moveTo>
                <a:lnTo>
                  <a:pt x="0" y="72668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3785710" y="374758"/>
            <a:ext cx="0" cy="7266940"/>
          </a:xfrm>
          <a:custGeom>
            <a:avLst/>
            <a:gdLst/>
            <a:ahLst/>
            <a:cxnLst/>
            <a:rect l="l" t="t" r="r" b="b"/>
            <a:pathLst>
              <a:path w="0" h="7266940">
                <a:moveTo>
                  <a:pt x="0" y="0"/>
                </a:moveTo>
                <a:lnTo>
                  <a:pt x="0" y="72668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4169239" y="893890"/>
            <a:ext cx="0" cy="6748145"/>
          </a:xfrm>
          <a:custGeom>
            <a:avLst/>
            <a:gdLst/>
            <a:ahLst/>
            <a:cxnLst/>
            <a:rect l="l" t="t" r="r" b="b"/>
            <a:pathLst>
              <a:path w="0" h="6748145">
                <a:moveTo>
                  <a:pt x="0" y="0"/>
                </a:moveTo>
                <a:lnTo>
                  <a:pt x="0" y="67476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4557829" y="374758"/>
            <a:ext cx="0" cy="7266940"/>
          </a:xfrm>
          <a:custGeom>
            <a:avLst/>
            <a:gdLst/>
            <a:ahLst/>
            <a:cxnLst/>
            <a:rect l="l" t="t" r="r" b="b"/>
            <a:pathLst>
              <a:path w="0" h="7266940">
                <a:moveTo>
                  <a:pt x="0" y="0"/>
                </a:moveTo>
                <a:lnTo>
                  <a:pt x="0" y="72668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5087079" y="374758"/>
            <a:ext cx="0" cy="7266940"/>
          </a:xfrm>
          <a:custGeom>
            <a:avLst/>
            <a:gdLst/>
            <a:ahLst/>
            <a:cxnLst/>
            <a:rect l="l" t="t" r="r" b="b"/>
            <a:pathLst>
              <a:path w="0" h="7266940">
                <a:moveTo>
                  <a:pt x="0" y="0"/>
                </a:moveTo>
                <a:lnTo>
                  <a:pt x="0" y="72668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5500967" y="893890"/>
            <a:ext cx="0" cy="6748145"/>
          </a:xfrm>
          <a:custGeom>
            <a:avLst/>
            <a:gdLst/>
            <a:ahLst/>
            <a:cxnLst/>
            <a:rect l="l" t="t" r="r" b="b"/>
            <a:pathLst>
              <a:path w="0" h="6748145">
                <a:moveTo>
                  <a:pt x="0" y="0"/>
                </a:moveTo>
                <a:lnTo>
                  <a:pt x="0" y="67476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5917891" y="374758"/>
            <a:ext cx="0" cy="7266940"/>
          </a:xfrm>
          <a:custGeom>
            <a:avLst/>
            <a:gdLst/>
            <a:ahLst/>
            <a:cxnLst/>
            <a:rect l="l" t="t" r="r" b="b"/>
            <a:pathLst>
              <a:path w="0" h="7266940">
                <a:moveTo>
                  <a:pt x="0" y="0"/>
                </a:moveTo>
                <a:lnTo>
                  <a:pt x="0" y="72668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424879" y="893890"/>
            <a:ext cx="0" cy="6748145"/>
          </a:xfrm>
          <a:custGeom>
            <a:avLst/>
            <a:gdLst/>
            <a:ahLst/>
            <a:cxnLst/>
            <a:rect l="l" t="t" r="r" b="b"/>
            <a:pathLst>
              <a:path w="0" h="6748145">
                <a:moveTo>
                  <a:pt x="0" y="0"/>
                </a:moveTo>
                <a:lnTo>
                  <a:pt x="0" y="67476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931866" y="374758"/>
            <a:ext cx="0" cy="7266940"/>
          </a:xfrm>
          <a:custGeom>
            <a:avLst/>
            <a:gdLst/>
            <a:ahLst/>
            <a:cxnLst/>
            <a:rect l="l" t="t" r="r" b="b"/>
            <a:pathLst>
              <a:path w="0" h="7266940">
                <a:moveTo>
                  <a:pt x="0" y="0"/>
                </a:moveTo>
                <a:lnTo>
                  <a:pt x="0" y="72668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7826431" y="893890"/>
            <a:ext cx="0" cy="6748145"/>
          </a:xfrm>
          <a:custGeom>
            <a:avLst/>
            <a:gdLst/>
            <a:ahLst/>
            <a:cxnLst/>
            <a:rect l="l" t="t" r="r" b="b"/>
            <a:pathLst>
              <a:path w="0" h="6748145">
                <a:moveTo>
                  <a:pt x="0" y="0"/>
                </a:moveTo>
                <a:lnTo>
                  <a:pt x="0" y="67476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8135077" y="374758"/>
            <a:ext cx="0" cy="7266940"/>
          </a:xfrm>
          <a:custGeom>
            <a:avLst/>
            <a:gdLst/>
            <a:ahLst/>
            <a:cxnLst/>
            <a:rect l="l" t="t" r="r" b="b"/>
            <a:pathLst>
              <a:path w="0" h="7266940">
                <a:moveTo>
                  <a:pt x="0" y="0"/>
                </a:moveTo>
                <a:lnTo>
                  <a:pt x="0" y="72668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8532773" y="374758"/>
            <a:ext cx="0" cy="7266940"/>
          </a:xfrm>
          <a:custGeom>
            <a:avLst/>
            <a:gdLst/>
            <a:ahLst/>
            <a:cxnLst/>
            <a:rect l="l" t="t" r="r" b="b"/>
            <a:pathLst>
              <a:path w="0" h="7266940">
                <a:moveTo>
                  <a:pt x="0" y="0"/>
                </a:moveTo>
                <a:lnTo>
                  <a:pt x="0" y="72668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8978032" y="374758"/>
            <a:ext cx="0" cy="7266940"/>
          </a:xfrm>
          <a:custGeom>
            <a:avLst/>
            <a:gdLst/>
            <a:ahLst/>
            <a:cxnLst/>
            <a:rect l="l" t="t" r="r" b="b"/>
            <a:pathLst>
              <a:path w="0" h="7266940">
                <a:moveTo>
                  <a:pt x="0" y="0"/>
                </a:moveTo>
                <a:lnTo>
                  <a:pt x="0" y="72668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9216852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9455673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9694494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9934326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10173147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10411967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10650787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10889608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11129440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11368261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11607082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11845902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12084723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12324555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12563376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12802196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13041017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13280849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13519670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13758490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13997311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14236132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14475964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14714785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14953605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15192426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15432258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15671079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15909900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16148719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16387540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16627372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16866193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17105013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17343834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17583666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17822487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18061308" y="948535"/>
            <a:ext cx="0" cy="6693534"/>
          </a:xfrm>
          <a:custGeom>
            <a:avLst/>
            <a:gdLst/>
            <a:ahLst/>
            <a:cxnLst/>
            <a:rect l="l" t="t" r="r" b="b"/>
            <a:pathLst>
              <a:path w="0" h="6693534">
                <a:moveTo>
                  <a:pt x="0" y="0"/>
                </a:moveTo>
                <a:lnTo>
                  <a:pt x="0" y="669304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18300127" y="374758"/>
            <a:ext cx="0" cy="7266940"/>
          </a:xfrm>
          <a:custGeom>
            <a:avLst/>
            <a:gdLst/>
            <a:ahLst/>
            <a:cxnLst/>
            <a:rect l="l" t="t" r="r" b="b"/>
            <a:pathLst>
              <a:path w="0" h="7266940">
                <a:moveTo>
                  <a:pt x="0" y="0"/>
                </a:moveTo>
                <a:lnTo>
                  <a:pt x="0" y="726682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 txBox="1"/>
          <p:nvPr/>
        </p:nvSpPr>
        <p:spPr>
          <a:xfrm>
            <a:off x="9042240" y="1008212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58" name="object 558"/>
          <p:cNvSpPr txBox="1"/>
          <p:nvPr/>
        </p:nvSpPr>
        <p:spPr>
          <a:xfrm>
            <a:off x="9292192" y="1003153"/>
            <a:ext cx="8959850" cy="12318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51460" algn="l"/>
                <a:tab pos="487045" algn="l"/>
                <a:tab pos="729615" algn="l"/>
                <a:tab pos="965835" algn="l"/>
                <a:tab pos="1195070" algn="l"/>
                <a:tab pos="1443990" algn="l"/>
                <a:tab pos="1678939" algn="l"/>
                <a:tab pos="2372995" algn="l"/>
                <a:tab pos="4295775" algn="l"/>
              </a:tabLst>
            </a:pPr>
            <a:r>
              <a:rPr dirty="0" sz="700" spc="10" i="1">
                <a:latin typeface="ISOCPEUR"/>
                <a:cs typeface="ISOCPEUR"/>
              </a:rPr>
              <a:t>20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30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40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60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70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80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90</a:t>
            </a:r>
            <a:r>
              <a:rPr dirty="0" sz="700" spc="10" i="1">
                <a:latin typeface="ISOCPEUR"/>
                <a:cs typeface="ISOCPEUR"/>
              </a:rPr>
              <a:t>   </a:t>
            </a:r>
            <a:r>
              <a:rPr dirty="0" sz="700" spc="-1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100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3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110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120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130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140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150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160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170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180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190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200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210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3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220</a:t>
            </a:r>
            <a:r>
              <a:rPr dirty="0" baseline="3968" sz="1050" i="1">
                <a:latin typeface="ISOCPEUR"/>
                <a:cs typeface="ISOCPEUR"/>
              </a:rPr>
              <a:t>  </a:t>
            </a:r>
            <a:r>
              <a:rPr dirty="0" baseline="3968" sz="1050" spc="82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230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-10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240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-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250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260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270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280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290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300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310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320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330</a:t>
            </a:r>
            <a:r>
              <a:rPr dirty="0" baseline="3968" sz="1050" i="1">
                <a:latin typeface="ISOCPEUR"/>
                <a:cs typeface="ISOCPEUR"/>
              </a:rPr>
              <a:t>  </a:t>
            </a:r>
            <a:r>
              <a:rPr dirty="0" baseline="3968" sz="1050" spc="-1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340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-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350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360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380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59" name="object 559"/>
          <p:cNvSpPr/>
          <p:nvPr/>
        </p:nvSpPr>
        <p:spPr>
          <a:xfrm>
            <a:off x="8978032" y="7641581"/>
            <a:ext cx="9322435" cy="0"/>
          </a:xfrm>
          <a:custGeom>
            <a:avLst/>
            <a:gdLst/>
            <a:ahLst/>
            <a:cxnLst/>
            <a:rect l="l" t="t" r="r" b="b"/>
            <a:pathLst>
              <a:path w="9322435" h="0">
                <a:moveTo>
                  <a:pt x="0" y="0"/>
                </a:moveTo>
                <a:lnTo>
                  <a:pt x="932209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8978032" y="1235929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4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9455673" y="1427188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9527522" y="1620471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 h="0">
                <a:moveTo>
                  <a:pt x="0" y="0"/>
                </a:moveTo>
                <a:lnTo>
                  <a:pt x="2428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9551809" y="1620471"/>
            <a:ext cx="0" cy="193675"/>
          </a:xfrm>
          <a:custGeom>
            <a:avLst/>
            <a:gdLst/>
            <a:ahLst/>
            <a:cxnLst/>
            <a:rect l="l" t="t" r="r" b="b"/>
            <a:pathLst>
              <a:path w="0" h="193675">
                <a:moveTo>
                  <a:pt x="0" y="0"/>
                </a:moveTo>
                <a:lnTo>
                  <a:pt x="0" y="1932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9551809" y="1813753"/>
            <a:ext cx="382905" cy="0"/>
          </a:xfrm>
          <a:custGeom>
            <a:avLst/>
            <a:gdLst/>
            <a:ahLst/>
            <a:cxnLst/>
            <a:rect l="l" t="t" r="r" b="b"/>
            <a:pathLst>
              <a:path w="382904" h="0">
                <a:moveTo>
                  <a:pt x="0" y="0"/>
                </a:moveTo>
                <a:lnTo>
                  <a:pt x="38251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9934326" y="1997929"/>
            <a:ext cx="836294" cy="0"/>
          </a:xfrm>
          <a:custGeom>
            <a:avLst/>
            <a:gdLst/>
            <a:ahLst/>
            <a:cxnLst/>
            <a:rect l="l" t="t" r="r" b="b"/>
            <a:pathLst>
              <a:path w="836295" h="0">
                <a:moveTo>
                  <a:pt x="0" y="0"/>
                </a:moveTo>
                <a:lnTo>
                  <a:pt x="83587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10770198" y="2197283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 h="0">
                <a:moveTo>
                  <a:pt x="0" y="0"/>
                </a:moveTo>
                <a:lnTo>
                  <a:pt x="48573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10770198" y="1997929"/>
            <a:ext cx="0" cy="199390"/>
          </a:xfrm>
          <a:custGeom>
            <a:avLst/>
            <a:gdLst/>
            <a:ahLst/>
            <a:cxnLst/>
            <a:rect l="l" t="t" r="r" b="b"/>
            <a:pathLst>
              <a:path w="0" h="199389">
                <a:moveTo>
                  <a:pt x="0" y="0"/>
                </a:moveTo>
                <a:lnTo>
                  <a:pt x="0" y="1993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9527522" y="1427188"/>
            <a:ext cx="0" cy="193675"/>
          </a:xfrm>
          <a:custGeom>
            <a:avLst/>
            <a:gdLst/>
            <a:ahLst/>
            <a:cxnLst/>
            <a:rect l="l" t="t" r="r" b="b"/>
            <a:pathLst>
              <a:path w="0" h="193675">
                <a:moveTo>
                  <a:pt x="0" y="0"/>
                </a:moveTo>
                <a:lnTo>
                  <a:pt x="0" y="1932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10818772" y="2197283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10818772" y="2388542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4" h="0">
                <a:moveTo>
                  <a:pt x="0" y="0"/>
                </a:moveTo>
                <a:lnTo>
                  <a:pt x="16697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10985744" y="238854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10985744" y="257980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11129440" y="2771059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11272126" y="2771059"/>
            <a:ext cx="0" cy="951230"/>
          </a:xfrm>
          <a:custGeom>
            <a:avLst/>
            <a:gdLst/>
            <a:ahLst/>
            <a:cxnLst/>
            <a:rect l="l" t="t" r="r" b="b"/>
            <a:pathLst>
              <a:path w="0" h="951229">
                <a:moveTo>
                  <a:pt x="0" y="0"/>
                </a:moveTo>
                <a:lnTo>
                  <a:pt x="0" y="951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11292364" y="296231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 h="0">
                <a:moveTo>
                  <a:pt x="0" y="0"/>
                </a:moveTo>
                <a:lnTo>
                  <a:pt x="3946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 txBox="1"/>
          <p:nvPr/>
        </p:nvSpPr>
        <p:spPr>
          <a:xfrm>
            <a:off x="11258414" y="2853000"/>
            <a:ext cx="49593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1.59*2*11=35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77" name="object 577"/>
          <p:cNvSpPr/>
          <p:nvPr/>
        </p:nvSpPr>
        <p:spPr>
          <a:xfrm>
            <a:off x="11272126" y="3722294"/>
            <a:ext cx="13335" cy="0"/>
          </a:xfrm>
          <a:custGeom>
            <a:avLst/>
            <a:gdLst/>
            <a:ahLst/>
            <a:cxnLst/>
            <a:rect l="l" t="t" r="r" b="b"/>
            <a:pathLst>
              <a:path w="13334" h="0">
                <a:moveTo>
                  <a:pt x="0" y="0"/>
                </a:moveTo>
                <a:lnTo>
                  <a:pt x="1315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11285281" y="3722294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11285281" y="3913552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11292364" y="2962318"/>
            <a:ext cx="0" cy="951230"/>
          </a:xfrm>
          <a:custGeom>
            <a:avLst/>
            <a:gdLst/>
            <a:ahLst/>
            <a:cxnLst/>
            <a:rect l="l" t="t" r="r" b="b"/>
            <a:pathLst>
              <a:path w="0" h="951229">
                <a:moveTo>
                  <a:pt x="0" y="0"/>
                </a:moveTo>
                <a:lnTo>
                  <a:pt x="0" y="951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 txBox="1"/>
          <p:nvPr/>
        </p:nvSpPr>
        <p:spPr>
          <a:xfrm>
            <a:off x="11105609" y="3612975"/>
            <a:ext cx="4552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0,55*1*11=6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2" name="object 582"/>
          <p:cNvSpPr txBox="1"/>
          <p:nvPr/>
        </p:nvSpPr>
        <p:spPr>
          <a:xfrm>
            <a:off x="11118764" y="3800186"/>
            <a:ext cx="4552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0,28*1*11=3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3" name="object 583"/>
          <p:cNvSpPr/>
          <p:nvPr/>
        </p:nvSpPr>
        <p:spPr>
          <a:xfrm>
            <a:off x="11331831" y="2962318"/>
            <a:ext cx="0" cy="190500"/>
          </a:xfrm>
          <a:custGeom>
            <a:avLst/>
            <a:gdLst/>
            <a:ahLst/>
            <a:cxnLst/>
            <a:rect l="l" t="t" r="r" b="b"/>
            <a:pathLst>
              <a:path w="0" h="190500">
                <a:moveTo>
                  <a:pt x="0" y="0"/>
                </a:moveTo>
                <a:lnTo>
                  <a:pt x="0" y="190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 txBox="1"/>
          <p:nvPr/>
        </p:nvSpPr>
        <p:spPr>
          <a:xfrm>
            <a:off x="11328238" y="3048306"/>
            <a:ext cx="5080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2.77*2*11=32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11331831" y="3152565"/>
            <a:ext cx="66040" cy="0"/>
          </a:xfrm>
          <a:custGeom>
            <a:avLst/>
            <a:gdLst/>
            <a:ahLst/>
            <a:cxnLst/>
            <a:rect l="l" t="t" r="r" b="b"/>
            <a:pathLst>
              <a:path w="66040" h="0">
                <a:moveTo>
                  <a:pt x="0" y="0"/>
                </a:moveTo>
                <a:lnTo>
                  <a:pt x="6577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11397608" y="3152565"/>
            <a:ext cx="0" cy="570230"/>
          </a:xfrm>
          <a:custGeom>
            <a:avLst/>
            <a:gdLst/>
            <a:ahLst/>
            <a:cxnLst/>
            <a:rect l="l" t="t" r="r" b="b"/>
            <a:pathLst>
              <a:path w="0" h="570229">
                <a:moveTo>
                  <a:pt x="0" y="0"/>
                </a:moveTo>
                <a:lnTo>
                  <a:pt x="0" y="5697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11397608" y="3722294"/>
            <a:ext cx="13335" cy="0"/>
          </a:xfrm>
          <a:custGeom>
            <a:avLst/>
            <a:gdLst/>
            <a:ahLst/>
            <a:cxnLst/>
            <a:rect l="l" t="t" r="r" b="b"/>
            <a:pathLst>
              <a:path w="13334" h="0">
                <a:moveTo>
                  <a:pt x="0" y="0"/>
                </a:moveTo>
                <a:lnTo>
                  <a:pt x="1315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11410763" y="3722294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11410763" y="3913552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11417847" y="2962318"/>
            <a:ext cx="0" cy="951230"/>
          </a:xfrm>
          <a:custGeom>
            <a:avLst/>
            <a:gdLst/>
            <a:ahLst/>
            <a:cxnLst/>
            <a:rect l="l" t="t" r="r" b="b"/>
            <a:pathLst>
              <a:path w="0" h="951229">
                <a:moveTo>
                  <a:pt x="0" y="0"/>
                </a:moveTo>
                <a:lnTo>
                  <a:pt x="0" y="951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11417847" y="2962318"/>
            <a:ext cx="38735" cy="0"/>
          </a:xfrm>
          <a:custGeom>
            <a:avLst/>
            <a:gdLst/>
            <a:ahLst/>
            <a:cxnLst/>
            <a:rect l="l" t="t" r="r" b="b"/>
            <a:pathLst>
              <a:path w="38734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11456301" y="2962318"/>
            <a:ext cx="0" cy="190500"/>
          </a:xfrm>
          <a:custGeom>
            <a:avLst/>
            <a:gdLst/>
            <a:ahLst/>
            <a:cxnLst/>
            <a:rect l="l" t="t" r="r" b="b"/>
            <a:pathLst>
              <a:path w="0" h="190500">
                <a:moveTo>
                  <a:pt x="0" y="0"/>
                </a:moveTo>
                <a:lnTo>
                  <a:pt x="0" y="190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11456301" y="3152565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 h="0">
                <a:moveTo>
                  <a:pt x="0" y="0"/>
                </a:moveTo>
                <a:lnTo>
                  <a:pt x="66788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11523090" y="3152565"/>
            <a:ext cx="0" cy="570230"/>
          </a:xfrm>
          <a:custGeom>
            <a:avLst/>
            <a:gdLst/>
            <a:ahLst/>
            <a:cxnLst/>
            <a:rect l="l" t="t" r="r" b="b"/>
            <a:pathLst>
              <a:path w="0" h="570229">
                <a:moveTo>
                  <a:pt x="0" y="0"/>
                </a:moveTo>
                <a:lnTo>
                  <a:pt x="0" y="5697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11523090" y="3722294"/>
            <a:ext cx="13335" cy="0"/>
          </a:xfrm>
          <a:custGeom>
            <a:avLst/>
            <a:gdLst/>
            <a:ahLst/>
            <a:cxnLst/>
            <a:rect l="l" t="t" r="r" b="b"/>
            <a:pathLst>
              <a:path w="13334" h="0">
                <a:moveTo>
                  <a:pt x="0" y="0"/>
                </a:moveTo>
                <a:lnTo>
                  <a:pt x="1315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11536245" y="3722294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11536245" y="3913552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11543329" y="2962318"/>
            <a:ext cx="0" cy="951230"/>
          </a:xfrm>
          <a:custGeom>
            <a:avLst/>
            <a:gdLst/>
            <a:ahLst/>
            <a:cxnLst/>
            <a:rect l="l" t="t" r="r" b="b"/>
            <a:pathLst>
              <a:path w="0" h="951229">
                <a:moveTo>
                  <a:pt x="0" y="0"/>
                </a:moveTo>
                <a:lnTo>
                  <a:pt x="0" y="951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11543329" y="2962318"/>
            <a:ext cx="38735" cy="0"/>
          </a:xfrm>
          <a:custGeom>
            <a:avLst/>
            <a:gdLst/>
            <a:ahLst/>
            <a:cxnLst/>
            <a:rect l="l" t="t" r="r" b="b"/>
            <a:pathLst>
              <a:path w="38734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11581783" y="2962318"/>
            <a:ext cx="0" cy="190500"/>
          </a:xfrm>
          <a:custGeom>
            <a:avLst/>
            <a:gdLst/>
            <a:ahLst/>
            <a:cxnLst/>
            <a:rect l="l" t="t" r="r" b="b"/>
            <a:pathLst>
              <a:path w="0" h="190500">
                <a:moveTo>
                  <a:pt x="0" y="0"/>
                </a:moveTo>
                <a:lnTo>
                  <a:pt x="0" y="190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11581783" y="3152565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 h="0">
                <a:moveTo>
                  <a:pt x="0" y="0"/>
                </a:moveTo>
                <a:lnTo>
                  <a:pt x="66788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11648571" y="3152565"/>
            <a:ext cx="0" cy="570230"/>
          </a:xfrm>
          <a:custGeom>
            <a:avLst/>
            <a:gdLst/>
            <a:ahLst/>
            <a:cxnLst/>
            <a:rect l="l" t="t" r="r" b="b"/>
            <a:pathLst>
              <a:path w="0" h="570229">
                <a:moveTo>
                  <a:pt x="0" y="0"/>
                </a:moveTo>
                <a:lnTo>
                  <a:pt x="0" y="5697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11648571" y="3722294"/>
            <a:ext cx="13335" cy="0"/>
          </a:xfrm>
          <a:custGeom>
            <a:avLst/>
            <a:gdLst/>
            <a:ahLst/>
            <a:cxnLst/>
            <a:rect l="l" t="t" r="r" b="b"/>
            <a:pathLst>
              <a:path w="13334" h="0">
                <a:moveTo>
                  <a:pt x="0" y="0"/>
                </a:moveTo>
                <a:lnTo>
                  <a:pt x="1315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11661727" y="3722294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11661727" y="39135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11667799" y="2962318"/>
            <a:ext cx="0" cy="951230"/>
          </a:xfrm>
          <a:custGeom>
            <a:avLst/>
            <a:gdLst/>
            <a:ahLst/>
            <a:cxnLst/>
            <a:rect l="l" t="t" r="r" b="b"/>
            <a:pathLst>
              <a:path w="0" h="951229">
                <a:moveTo>
                  <a:pt x="0" y="0"/>
                </a:moveTo>
                <a:lnTo>
                  <a:pt x="0" y="951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11667799" y="296231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 h="0">
                <a:moveTo>
                  <a:pt x="0" y="0"/>
                </a:moveTo>
                <a:lnTo>
                  <a:pt x="3946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11707265" y="2962318"/>
            <a:ext cx="0" cy="190500"/>
          </a:xfrm>
          <a:custGeom>
            <a:avLst/>
            <a:gdLst/>
            <a:ahLst/>
            <a:cxnLst/>
            <a:rect l="l" t="t" r="r" b="b"/>
            <a:pathLst>
              <a:path w="0" h="190500">
                <a:moveTo>
                  <a:pt x="0" y="0"/>
                </a:moveTo>
                <a:lnTo>
                  <a:pt x="0" y="190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11707265" y="3152565"/>
            <a:ext cx="66040" cy="0"/>
          </a:xfrm>
          <a:custGeom>
            <a:avLst/>
            <a:gdLst/>
            <a:ahLst/>
            <a:cxnLst/>
            <a:rect l="l" t="t" r="r" b="b"/>
            <a:pathLst>
              <a:path w="66040" h="0">
                <a:moveTo>
                  <a:pt x="0" y="0"/>
                </a:moveTo>
                <a:lnTo>
                  <a:pt x="6577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11773041" y="3152565"/>
            <a:ext cx="0" cy="570230"/>
          </a:xfrm>
          <a:custGeom>
            <a:avLst/>
            <a:gdLst/>
            <a:ahLst/>
            <a:cxnLst/>
            <a:rect l="l" t="t" r="r" b="b"/>
            <a:pathLst>
              <a:path w="0" h="570229">
                <a:moveTo>
                  <a:pt x="0" y="0"/>
                </a:moveTo>
                <a:lnTo>
                  <a:pt x="0" y="5697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11773041" y="3722294"/>
            <a:ext cx="13335" cy="0"/>
          </a:xfrm>
          <a:custGeom>
            <a:avLst/>
            <a:gdLst/>
            <a:ahLst/>
            <a:cxnLst/>
            <a:rect l="l" t="t" r="r" b="b"/>
            <a:pathLst>
              <a:path w="13334" h="0">
                <a:moveTo>
                  <a:pt x="0" y="0"/>
                </a:moveTo>
                <a:lnTo>
                  <a:pt x="1315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11786197" y="3722294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11786197" y="3913552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11793280" y="2962318"/>
            <a:ext cx="0" cy="951230"/>
          </a:xfrm>
          <a:custGeom>
            <a:avLst/>
            <a:gdLst/>
            <a:ahLst/>
            <a:cxnLst/>
            <a:rect l="l" t="t" r="r" b="b"/>
            <a:pathLst>
              <a:path w="0" h="951229">
                <a:moveTo>
                  <a:pt x="0" y="0"/>
                </a:moveTo>
                <a:lnTo>
                  <a:pt x="0" y="951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11793280" y="296231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 h="0">
                <a:moveTo>
                  <a:pt x="0" y="0"/>
                </a:moveTo>
                <a:lnTo>
                  <a:pt x="3946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11832747" y="2962318"/>
            <a:ext cx="0" cy="190500"/>
          </a:xfrm>
          <a:custGeom>
            <a:avLst/>
            <a:gdLst/>
            <a:ahLst/>
            <a:cxnLst/>
            <a:rect l="l" t="t" r="r" b="b"/>
            <a:pathLst>
              <a:path w="0" h="190500">
                <a:moveTo>
                  <a:pt x="0" y="0"/>
                </a:moveTo>
                <a:lnTo>
                  <a:pt x="0" y="190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11832747" y="3152565"/>
            <a:ext cx="66040" cy="0"/>
          </a:xfrm>
          <a:custGeom>
            <a:avLst/>
            <a:gdLst/>
            <a:ahLst/>
            <a:cxnLst/>
            <a:rect l="l" t="t" r="r" b="b"/>
            <a:pathLst>
              <a:path w="66040" h="0">
                <a:moveTo>
                  <a:pt x="0" y="0"/>
                </a:moveTo>
                <a:lnTo>
                  <a:pt x="6577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11898524" y="3152565"/>
            <a:ext cx="0" cy="570230"/>
          </a:xfrm>
          <a:custGeom>
            <a:avLst/>
            <a:gdLst/>
            <a:ahLst/>
            <a:cxnLst/>
            <a:rect l="l" t="t" r="r" b="b"/>
            <a:pathLst>
              <a:path w="0" h="570229">
                <a:moveTo>
                  <a:pt x="0" y="0"/>
                </a:moveTo>
                <a:lnTo>
                  <a:pt x="0" y="5697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11898524" y="3722294"/>
            <a:ext cx="13335" cy="0"/>
          </a:xfrm>
          <a:custGeom>
            <a:avLst/>
            <a:gdLst/>
            <a:ahLst/>
            <a:cxnLst/>
            <a:rect l="l" t="t" r="r" b="b"/>
            <a:pathLst>
              <a:path w="13334" h="0">
                <a:moveTo>
                  <a:pt x="0" y="0"/>
                </a:moveTo>
                <a:lnTo>
                  <a:pt x="1315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11911679" y="3722294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11911679" y="3913552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11918763" y="2962318"/>
            <a:ext cx="0" cy="951230"/>
          </a:xfrm>
          <a:custGeom>
            <a:avLst/>
            <a:gdLst/>
            <a:ahLst/>
            <a:cxnLst/>
            <a:rect l="l" t="t" r="r" b="b"/>
            <a:pathLst>
              <a:path w="0" h="951229">
                <a:moveTo>
                  <a:pt x="0" y="0"/>
                </a:moveTo>
                <a:lnTo>
                  <a:pt x="0" y="951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11918763" y="296231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 h="0">
                <a:moveTo>
                  <a:pt x="0" y="0"/>
                </a:moveTo>
                <a:lnTo>
                  <a:pt x="3946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11958228" y="2962318"/>
            <a:ext cx="0" cy="190500"/>
          </a:xfrm>
          <a:custGeom>
            <a:avLst/>
            <a:gdLst/>
            <a:ahLst/>
            <a:cxnLst/>
            <a:rect l="l" t="t" r="r" b="b"/>
            <a:pathLst>
              <a:path w="0" h="190500">
                <a:moveTo>
                  <a:pt x="0" y="0"/>
                </a:moveTo>
                <a:lnTo>
                  <a:pt x="0" y="190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11958228" y="3152565"/>
            <a:ext cx="66040" cy="0"/>
          </a:xfrm>
          <a:custGeom>
            <a:avLst/>
            <a:gdLst/>
            <a:ahLst/>
            <a:cxnLst/>
            <a:rect l="l" t="t" r="r" b="b"/>
            <a:pathLst>
              <a:path w="66040" h="0">
                <a:moveTo>
                  <a:pt x="0" y="0"/>
                </a:moveTo>
                <a:lnTo>
                  <a:pt x="6577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12024006" y="3152565"/>
            <a:ext cx="0" cy="570230"/>
          </a:xfrm>
          <a:custGeom>
            <a:avLst/>
            <a:gdLst/>
            <a:ahLst/>
            <a:cxnLst/>
            <a:rect l="l" t="t" r="r" b="b"/>
            <a:pathLst>
              <a:path w="0" h="570229">
                <a:moveTo>
                  <a:pt x="0" y="0"/>
                </a:moveTo>
                <a:lnTo>
                  <a:pt x="0" y="5697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12024006" y="3722294"/>
            <a:ext cx="13335" cy="0"/>
          </a:xfrm>
          <a:custGeom>
            <a:avLst/>
            <a:gdLst/>
            <a:ahLst/>
            <a:cxnLst/>
            <a:rect l="l" t="t" r="r" b="b"/>
            <a:pathLst>
              <a:path w="13334" h="0">
                <a:moveTo>
                  <a:pt x="0" y="0"/>
                </a:moveTo>
                <a:lnTo>
                  <a:pt x="1315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12037161" y="3722294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12037161" y="3913552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12044245" y="2962318"/>
            <a:ext cx="0" cy="951230"/>
          </a:xfrm>
          <a:custGeom>
            <a:avLst/>
            <a:gdLst/>
            <a:ahLst/>
            <a:cxnLst/>
            <a:rect l="l" t="t" r="r" b="b"/>
            <a:pathLst>
              <a:path w="0" h="951229">
                <a:moveTo>
                  <a:pt x="0" y="0"/>
                </a:moveTo>
                <a:lnTo>
                  <a:pt x="0" y="951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12044245" y="2962318"/>
            <a:ext cx="38735" cy="0"/>
          </a:xfrm>
          <a:custGeom>
            <a:avLst/>
            <a:gdLst/>
            <a:ahLst/>
            <a:cxnLst/>
            <a:rect l="l" t="t" r="r" b="b"/>
            <a:pathLst>
              <a:path w="38734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12082699" y="2962318"/>
            <a:ext cx="0" cy="190500"/>
          </a:xfrm>
          <a:custGeom>
            <a:avLst/>
            <a:gdLst/>
            <a:ahLst/>
            <a:cxnLst/>
            <a:rect l="l" t="t" r="r" b="b"/>
            <a:pathLst>
              <a:path w="0" h="190500">
                <a:moveTo>
                  <a:pt x="0" y="0"/>
                </a:moveTo>
                <a:lnTo>
                  <a:pt x="0" y="190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12082699" y="3152565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 h="0">
                <a:moveTo>
                  <a:pt x="0" y="0"/>
                </a:moveTo>
                <a:lnTo>
                  <a:pt x="66788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12149487" y="3152565"/>
            <a:ext cx="0" cy="570230"/>
          </a:xfrm>
          <a:custGeom>
            <a:avLst/>
            <a:gdLst/>
            <a:ahLst/>
            <a:cxnLst/>
            <a:rect l="l" t="t" r="r" b="b"/>
            <a:pathLst>
              <a:path w="0" h="570229">
                <a:moveTo>
                  <a:pt x="0" y="0"/>
                </a:moveTo>
                <a:lnTo>
                  <a:pt x="0" y="5697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12149487" y="3722294"/>
            <a:ext cx="13335" cy="0"/>
          </a:xfrm>
          <a:custGeom>
            <a:avLst/>
            <a:gdLst/>
            <a:ahLst/>
            <a:cxnLst/>
            <a:rect l="l" t="t" r="r" b="b"/>
            <a:pathLst>
              <a:path w="13334" h="0">
                <a:moveTo>
                  <a:pt x="0" y="0"/>
                </a:moveTo>
                <a:lnTo>
                  <a:pt x="1315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12162643" y="3722294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12162643" y="39135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12168715" y="2962318"/>
            <a:ext cx="0" cy="951230"/>
          </a:xfrm>
          <a:custGeom>
            <a:avLst/>
            <a:gdLst/>
            <a:ahLst/>
            <a:cxnLst/>
            <a:rect l="l" t="t" r="r" b="b"/>
            <a:pathLst>
              <a:path w="0" h="951229">
                <a:moveTo>
                  <a:pt x="0" y="0"/>
                </a:moveTo>
                <a:lnTo>
                  <a:pt x="0" y="951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12168715" y="296231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 h="0">
                <a:moveTo>
                  <a:pt x="0" y="0"/>
                </a:moveTo>
                <a:lnTo>
                  <a:pt x="3946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12208181" y="2962318"/>
            <a:ext cx="0" cy="190500"/>
          </a:xfrm>
          <a:custGeom>
            <a:avLst/>
            <a:gdLst/>
            <a:ahLst/>
            <a:cxnLst/>
            <a:rect l="l" t="t" r="r" b="b"/>
            <a:pathLst>
              <a:path w="0" h="190500">
                <a:moveTo>
                  <a:pt x="0" y="0"/>
                </a:moveTo>
                <a:lnTo>
                  <a:pt x="0" y="190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12208181" y="3152565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 h="0">
                <a:moveTo>
                  <a:pt x="0" y="0"/>
                </a:moveTo>
                <a:lnTo>
                  <a:pt x="66788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12274970" y="3152565"/>
            <a:ext cx="0" cy="570230"/>
          </a:xfrm>
          <a:custGeom>
            <a:avLst/>
            <a:gdLst/>
            <a:ahLst/>
            <a:cxnLst/>
            <a:rect l="l" t="t" r="r" b="b"/>
            <a:pathLst>
              <a:path w="0" h="570229">
                <a:moveTo>
                  <a:pt x="0" y="0"/>
                </a:moveTo>
                <a:lnTo>
                  <a:pt x="0" y="5697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12274970" y="3722294"/>
            <a:ext cx="13335" cy="0"/>
          </a:xfrm>
          <a:custGeom>
            <a:avLst/>
            <a:gdLst/>
            <a:ahLst/>
            <a:cxnLst/>
            <a:rect l="l" t="t" r="r" b="b"/>
            <a:pathLst>
              <a:path w="13334" h="0">
                <a:moveTo>
                  <a:pt x="0" y="0"/>
                </a:moveTo>
                <a:lnTo>
                  <a:pt x="1315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12288125" y="3722294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12288125" y="3913552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12294196" y="2962318"/>
            <a:ext cx="0" cy="951230"/>
          </a:xfrm>
          <a:custGeom>
            <a:avLst/>
            <a:gdLst/>
            <a:ahLst/>
            <a:cxnLst/>
            <a:rect l="l" t="t" r="r" b="b"/>
            <a:pathLst>
              <a:path w="0" h="951229">
                <a:moveTo>
                  <a:pt x="0" y="0"/>
                </a:moveTo>
                <a:lnTo>
                  <a:pt x="0" y="951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12294196" y="296231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 h="0">
                <a:moveTo>
                  <a:pt x="0" y="0"/>
                </a:moveTo>
                <a:lnTo>
                  <a:pt x="3946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12333663" y="2962318"/>
            <a:ext cx="0" cy="190500"/>
          </a:xfrm>
          <a:custGeom>
            <a:avLst/>
            <a:gdLst/>
            <a:ahLst/>
            <a:cxnLst/>
            <a:rect l="l" t="t" r="r" b="b"/>
            <a:pathLst>
              <a:path w="0" h="190500">
                <a:moveTo>
                  <a:pt x="0" y="0"/>
                </a:moveTo>
                <a:lnTo>
                  <a:pt x="0" y="190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12333663" y="3152565"/>
            <a:ext cx="66040" cy="0"/>
          </a:xfrm>
          <a:custGeom>
            <a:avLst/>
            <a:gdLst/>
            <a:ahLst/>
            <a:cxnLst/>
            <a:rect l="l" t="t" r="r" b="b"/>
            <a:pathLst>
              <a:path w="66040" h="0">
                <a:moveTo>
                  <a:pt x="0" y="0"/>
                </a:moveTo>
                <a:lnTo>
                  <a:pt x="6577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12399440" y="3152565"/>
            <a:ext cx="0" cy="570230"/>
          </a:xfrm>
          <a:custGeom>
            <a:avLst/>
            <a:gdLst/>
            <a:ahLst/>
            <a:cxnLst/>
            <a:rect l="l" t="t" r="r" b="b"/>
            <a:pathLst>
              <a:path w="0" h="570229">
                <a:moveTo>
                  <a:pt x="0" y="0"/>
                </a:moveTo>
                <a:lnTo>
                  <a:pt x="0" y="5697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12399440" y="3722294"/>
            <a:ext cx="13335" cy="0"/>
          </a:xfrm>
          <a:custGeom>
            <a:avLst/>
            <a:gdLst/>
            <a:ahLst/>
            <a:cxnLst/>
            <a:rect l="l" t="t" r="r" b="b"/>
            <a:pathLst>
              <a:path w="13334" h="0">
                <a:moveTo>
                  <a:pt x="0" y="0"/>
                </a:moveTo>
                <a:lnTo>
                  <a:pt x="1315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12412595" y="3722294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12412595" y="3913552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12419679" y="2962318"/>
            <a:ext cx="0" cy="951230"/>
          </a:xfrm>
          <a:custGeom>
            <a:avLst/>
            <a:gdLst/>
            <a:ahLst/>
            <a:cxnLst/>
            <a:rect l="l" t="t" r="r" b="b"/>
            <a:pathLst>
              <a:path w="0" h="951229">
                <a:moveTo>
                  <a:pt x="0" y="0"/>
                </a:moveTo>
                <a:lnTo>
                  <a:pt x="0" y="951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12419679" y="296231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 h="0">
                <a:moveTo>
                  <a:pt x="0" y="0"/>
                </a:moveTo>
                <a:lnTo>
                  <a:pt x="3946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12459144" y="2962318"/>
            <a:ext cx="0" cy="190500"/>
          </a:xfrm>
          <a:custGeom>
            <a:avLst/>
            <a:gdLst/>
            <a:ahLst/>
            <a:cxnLst/>
            <a:rect l="l" t="t" r="r" b="b"/>
            <a:pathLst>
              <a:path w="0" h="190500">
                <a:moveTo>
                  <a:pt x="0" y="0"/>
                </a:moveTo>
                <a:lnTo>
                  <a:pt x="0" y="190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12459144" y="3152565"/>
            <a:ext cx="66040" cy="0"/>
          </a:xfrm>
          <a:custGeom>
            <a:avLst/>
            <a:gdLst/>
            <a:ahLst/>
            <a:cxnLst/>
            <a:rect l="l" t="t" r="r" b="b"/>
            <a:pathLst>
              <a:path w="66040" h="0">
                <a:moveTo>
                  <a:pt x="0" y="0"/>
                </a:moveTo>
                <a:lnTo>
                  <a:pt x="6577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12524922" y="3152565"/>
            <a:ext cx="0" cy="570230"/>
          </a:xfrm>
          <a:custGeom>
            <a:avLst/>
            <a:gdLst/>
            <a:ahLst/>
            <a:cxnLst/>
            <a:rect l="l" t="t" r="r" b="b"/>
            <a:pathLst>
              <a:path w="0" h="570229">
                <a:moveTo>
                  <a:pt x="0" y="0"/>
                </a:moveTo>
                <a:lnTo>
                  <a:pt x="0" y="5697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12524922" y="3722294"/>
            <a:ext cx="13335" cy="0"/>
          </a:xfrm>
          <a:custGeom>
            <a:avLst/>
            <a:gdLst/>
            <a:ahLst/>
            <a:cxnLst/>
            <a:rect l="l" t="t" r="r" b="b"/>
            <a:pathLst>
              <a:path w="13334" h="0">
                <a:moveTo>
                  <a:pt x="0" y="0"/>
                </a:moveTo>
                <a:lnTo>
                  <a:pt x="1315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12538077" y="3722294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12538077" y="3913552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12545161" y="2962318"/>
            <a:ext cx="0" cy="951230"/>
          </a:xfrm>
          <a:custGeom>
            <a:avLst/>
            <a:gdLst/>
            <a:ahLst/>
            <a:cxnLst/>
            <a:rect l="l" t="t" r="r" b="b"/>
            <a:pathLst>
              <a:path w="0" h="951229">
                <a:moveTo>
                  <a:pt x="0" y="0"/>
                </a:moveTo>
                <a:lnTo>
                  <a:pt x="0" y="951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12545161" y="2962318"/>
            <a:ext cx="38735" cy="0"/>
          </a:xfrm>
          <a:custGeom>
            <a:avLst/>
            <a:gdLst/>
            <a:ahLst/>
            <a:cxnLst/>
            <a:rect l="l" t="t" r="r" b="b"/>
            <a:pathLst>
              <a:path w="38734" h="0">
                <a:moveTo>
                  <a:pt x="0" y="0"/>
                </a:moveTo>
                <a:lnTo>
                  <a:pt x="3845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12583615" y="2962318"/>
            <a:ext cx="0" cy="190500"/>
          </a:xfrm>
          <a:custGeom>
            <a:avLst/>
            <a:gdLst/>
            <a:ahLst/>
            <a:cxnLst/>
            <a:rect l="l" t="t" r="r" b="b"/>
            <a:pathLst>
              <a:path w="0" h="190500">
                <a:moveTo>
                  <a:pt x="0" y="0"/>
                </a:moveTo>
                <a:lnTo>
                  <a:pt x="0" y="190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12583615" y="3152565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 h="0">
                <a:moveTo>
                  <a:pt x="0" y="0"/>
                </a:moveTo>
                <a:lnTo>
                  <a:pt x="66788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12650403" y="3152565"/>
            <a:ext cx="0" cy="570230"/>
          </a:xfrm>
          <a:custGeom>
            <a:avLst/>
            <a:gdLst/>
            <a:ahLst/>
            <a:cxnLst/>
            <a:rect l="l" t="t" r="r" b="b"/>
            <a:pathLst>
              <a:path w="0" h="570229">
                <a:moveTo>
                  <a:pt x="0" y="0"/>
                </a:moveTo>
                <a:lnTo>
                  <a:pt x="0" y="5697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12661282" y="3715716"/>
            <a:ext cx="0" cy="250825"/>
          </a:xfrm>
          <a:custGeom>
            <a:avLst/>
            <a:gdLst/>
            <a:ahLst/>
            <a:cxnLst/>
            <a:rect l="l" t="t" r="r" b="b"/>
            <a:pathLst>
              <a:path w="0" h="250825">
                <a:moveTo>
                  <a:pt x="0" y="0"/>
                </a:moveTo>
                <a:lnTo>
                  <a:pt x="0" y="250457"/>
                </a:lnTo>
              </a:path>
            </a:pathLst>
          </a:custGeom>
          <a:ln w="217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12663559" y="3913552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11793280" y="3330668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 h="0">
                <a:moveTo>
                  <a:pt x="0" y="0"/>
                </a:moveTo>
                <a:lnTo>
                  <a:pt x="6982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11863106" y="3330668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11863106" y="3521927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 h="0">
                <a:moveTo>
                  <a:pt x="0" y="0"/>
                </a:moveTo>
                <a:lnTo>
                  <a:pt x="9309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 txBox="1"/>
          <p:nvPr/>
        </p:nvSpPr>
        <p:spPr>
          <a:xfrm>
            <a:off x="11855465" y="3412609"/>
            <a:ext cx="48958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3.91*1*11=43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73" name="object 673"/>
          <p:cNvSpPr/>
          <p:nvPr/>
        </p:nvSpPr>
        <p:spPr>
          <a:xfrm>
            <a:off x="11956205" y="3330668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 h="0">
                <a:moveTo>
                  <a:pt x="0" y="0"/>
                </a:moveTo>
                <a:lnTo>
                  <a:pt x="6982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12026030" y="3330668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12026030" y="3521927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 h="0">
                <a:moveTo>
                  <a:pt x="0" y="0"/>
                </a:moveTo>
                <a:lnTo>
                  <a:pt x="9309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11956205" y="3330668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12119129" y="3330668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 h="0">
                <a:moveTo>
                  <a:pt x="0" y="0"/>
                </a:moveTo>
                <a:lnTo>
                  <a:pt x="6982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2188954" y="3330668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12188954" y="3521927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 h="0">
                <a:moveTo>
                  <a:pt x="0" y="0"/>
                </a:moveTo>
                <a:lnTo>
                  <a:pt x="9309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12119129" y="3330668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12282053" y="3330668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 h="0">
                <a:moveTo>
                  <a:pt x="0" y="0"/>
                </a:moveTo>
                <a:lnTo>
                  <a:pt x="6982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12351878" y="3330668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12351878" y="3521927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 h="0">
                <a:moveTo>
                  <a:pt x="0" y="0"/>
                </a:moveTo>
                <a:lnTo>
                  <a:pt x="9309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12282053" y="3330668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12444977" y="3330668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 h="0">
                <a:moveTo>
                  <a:pt x="0" y="0"/>
                </a:moveTo>
                <a:lnTo>
                  <a:pt x="6982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12514802" y="3330668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12514802" y="3521927"/>
            <a:ext cx="94615" cy="0"/>
          </a:xfrm>
          <a:custGeom>
            <a:avLst/>
            <a:gdLst/>
            <a:ahLst/>
            <a:cxnLst/>
            <a:rect l="l" t="t" r="r" b="b"/>
            <a:pathLst>
              <a:path w="94615" h="0">
                <a:moveTo>
                  <a:pt x="0" y="0"/>
                </a:moveTo>
                <a:lnTo>
                  <a:pt x="9411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12444977" y="3330668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12608914" y="3330668"/>
            <a:ext cx="69215" cy="0"/>
          </a:xfrm>
          <a:custGeom>
            <a:avLst/>
            <a:gdLst/>
            <a:ahLst/>
            <a:cxnLst/>
            <a:rect l="l" t="t" r="r" b="b"/>
            <a:pathLst>
              <a:path w="69215" h="0">
                <a:moveTo>
                  <a:pt x="0" y="0"/>
                </a:moveTo>
                <a:lnTo>
                  <a:pt x="6881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12677726" y="3330668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12677726" y="3521927"/>
            <a:ext cx="94615" cy="0"/>
          </a:xfrm>
          <a:custGeom>
            <a:avLst/>
            <a:gdLst/>
            <a:ahLst/>
            <a:cxnLst/>
            <a:rect l="l" t="t" r="r" b="b"/>
            <a:pathLst>
              <a:path w="94615" h="0">
                <a:moveTo>
                  <a:pt x="0" y="0"/>
                </a:moveTo>
                <a:lnTo>
                  <a:pt x="9411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12608914" y="3330668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12771838" y="3330668"/>
            <a:ext cx="69215" cy="0"/>
          </a:xfrm>
          <a:custGeom>
            <a:avLst/>
            <a:gdLst/>
            <a:ahLst/>
            <a:cxnLst/>
            <a:rect l="l" t="t" r="r" b="b"/>
            <a:pathLst>
              <a:path w="69215" h="0">
                <a:moveTo>
                  <a:pt x="0" y="0"/>
                </a:moveTo>
                <a:lnTo>
                  <a:pt x="6881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12840651" y="3330668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12840651" y="3521927"/>
            <a:ext cx="94615" cy="0"/>
          </a:xfrm>
          <a:custGeom>
            <a:avLst/>
            <a:gdLst/>
            <a:ahLst/>
            <a:cxnLst/>
            <a:rect l="l" t="t" r="r" b="b"/>
            <a:pathLst>
              <a:path w="94615" h="0">
                <a:moveTo>
                  <a:pt x="0" y="0"/>
                </a:moveTo>
                <a:lnTo>
                  <a:pt x="9411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12771838" y="3330668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12934762" y="3330668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 h="0">
                <a:moveTo>
                  <a:pt x="0" y="0"/>
                </a:moveTo>
                <a:lnTo>
                  <a:pt x="6982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13004586" y="3330668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13004586" y="3521927"/>
            <a:ext cx="93345" cy="0"/>
          </a:xfrm>
          <a:custGeom>
            <a:avLst/>
            <a:gdLst/>
            <a:ahLst/>
            <a:cxnLst/>
            <a:rect l="l" t="t" r="r" b="b"/>
            <a:pathLst>
              <a:path w="93344" h="0">
                <a:moveTo>
                  <a:pt x="0" y="0"/>
                </a:moveTo>
                <a:lnTo>
                  <a:pt x="9309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12934762" y="3330668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13097687" y="3330668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 h="0">
                <a:moveTo>
                  <a:pt x="0" y="0"/>
                </a:moveTo>
                <a:lnTo>
                  <a:pt x="6982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13167510" y="3330668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13167510" y="3521927"/>
            <a:ext cx="93345" cy="0"/>
          </a:xfrm>
          <a:custGeom>
            <a:avLst/>
            <a:gdLst/>
            <a:ahLst/>
            <a:cxnLst/>
            <a:rect l="l" t="t" r="r" b="b"/>
            <a:pathLst>
              <a:path w="93344" h="0">
                <a:moveTo>
                  <a:pt x="0" y="0"/>
                </a:moveTo>
                <a:lnTo>
                  <a:pt x="9309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13097687" y="3330668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13260610" y="3330668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 h="0">
                <a:moveTo>
                  <a:pt x="0" y="0"/>
                </a:moveTo>
                <a:lnTo>
                  <a:pt x="6982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13330435" y="3330668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13330435" y="3521927"/>
            <a:ext cx="93345" cy="0"/>
          </a:xfrm>
          <a:custGeom>
            <a:avLst/>
            <a:gdLst/>
            <a:ahLst/>
            <a:cxnLst/>
            <a:rect l="l" t="t" r="r" b="b"/>
            <a:pathLst>
              <a:path w="93344" h="0">
                <a:moveTo>
                  <a:pt x="0" y="0"/>
                </a:moveTo>
                <a:lnTo>
                  <a:pt x="9309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13260610" y="3330668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13423535" y="3330668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 h="0">
                <a:moveTo>
                  <a:pt x="0" y="0"/>
                </a:moveTo>
                <a:lnTo>
                  <a:pt x="6982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13493359" y="3330668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13493359" y="3521927"/>
            <a:ext cx="93345" cy="0"/>
          </a:xfrm>
          <a:custGeom>
            <a:avLst/>
            <a:gdLst/>
            <a:ahLst/>
            <a:cxnLst/>
            <a:rect l="l" t="t" r="r" b="b"/>
            <a:pathLst>
              <a:path w="93344" h="0">
                <a:moveTo>
                  <a:pt x="0" y="0"/>
                </a:moveTo>
                <a:lnTo>
                  <a:pt x="9309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13423535" y="3330668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12670642" y="3980341"/>
            <a:ext cx="0" cy="124460"/>
          </a:xfrm>
          <a:custGeom>
            <a:avLst/>
            <a:gdLst/>
            <a:ahLst/>
            <a:cxnLst/>
            <a:rect l="l" t="t" r="r" b="b"/>
            <a:pathLst>
              <a:path w="0" h="124460">
                <a:moveTo>
                  <a:pt x="0" y="0"/>
                </a:moveTo>
                <a:lnTo>
                  <a:pt x="0" y="1244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12670642" y="4104811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 h="0">
                <a:moveTo>
                  <a:pt x="0" y="0"/>
                </a:moveTo>
                <a:lnTo>
                  <a:pt x="214533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12885177" y="4104811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12885177" y="4296070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13004586" y="429607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13004586" y="4487329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13052149" y="4487329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13052149" y="4678588"/>
            <a:ext cx="765175" cy="0"/>
          </a:xfrm>
          <a:custGeom>
            <a:avLst/>
            <a:gdLst/>
            <a:ahLst/>
            <a:cxnLst/>
            <a:rect l="l" t="t" r="r" b="b"/>
            <a:pathLst>
              <a:path w="765175" h="0">
                <a:moveTo>
                  <a:pt x="0" y="0"/>
                </a:moveTo>
                <a:lnTo>
                  <a:pt x="76503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13586459" y="3521927"/>
            <a:ext cx="0" cy="1734820"/>
          </a:xfrm>
          <a:custGeom>
            <a:avLst/>
            <a:gdLst/>
            <a:ahLst/>
            <a:cxnLst/>
            <a:rect l="l" t="t" r="r" b="b"/>
            <a:pathLst>
              <a:path w="0" h="1734820">
                <a:moveTo>
                  <a:pt x="0" y="0"/>
                </a:moveTo>
                <a:lnTo>
                  <a:pt x="0" y="17344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13586459" y="486883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 h="0">
                <a:moveTo>
                  <a:pt x="0" y="0"/>
                </a:moveTo>
                <a:lnTo>
                  <a:pt x="45436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13586459" y="5060093"/>
            <a:ext cx="263525" cy="0"/>
          </a:xfrm>
          <a:custGeom>
            <a:avLst/>
            <a:gdLst/>
            <a:ahLst/>
            <a:cxnLst/>
            <a:rect l="l" t="t" r="r" b="b"/>
            <a:pathLst>
              <a:path w="263525" h="0">
                <a:moveTo>
                  <a:pt x="0" y="0"/>
                </a:moveTo>
                <a:lnTo>
                  <a:pt x="26310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13586459" y="5256412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14040825" y="4868834"/>
            <a:ext cx="0" cy="574040"/>
          </a:xfrm>
          <a:custGeom>
            <a:avLst/>
            <a:gdLst/>
            <a:ahLst/>
            <a:cxnLst/>
            <a:rect l="l" t="t" r="r" b="b"/>
            <a:pathLst>
              <a:path w="0" h="574039">
                <a:moveTo>
                  <a:pt x="0" y="0"/>
                </a:moveTo>
                <a:lnTo>
                  <a:pt x="0" y="5737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14040825" y="5442611"/>
            <a:ext cx="37465" cy="0"/>
          </a:xfrm>
          <a:custGeom>
            <a:avLst/>
            <a:gdLst/>
            <a:ahLst/>
            <a:cxnLst/>
            <a:rect l="l" t="t" r="r" b="b"/>
            <a:pathLst>
              <a:path w="37465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14078267" y="5442611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 txBox="1"/>
          <p:nvPr/>
        </p:nvSpPr>
        <p:spPr>
          <a:xfrm>
            <a:off x="14030148" y="5339364"/>
            <a:ext cx="47053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1.55*1*11=17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29" name="object 729"/>
          <p:cNvSpPr txBox="1"/>
          <p:nvPr/>
        </p:nvSpPr>
        <p:spPr>
          <a:xfrm>
            <a:off x="14065567" y="5533659"/>
            <a:ext cx="47688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1.45*1*11=16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30" name="object 730"/>
          <p:cNvSpPr/>
          <p:nvPr/>
        </p:nvSpPr>
        <p:spPr>
          <a:xfrm>
            <a:off x="14078267" y="5633870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0" y="0"/>
                </a:moveTo>
                <a:lnTo>
                  <a:pt x="3440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14112673" y="563387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14112673" y="5825128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 h="0">
                <a:moveTo>
                  <a:pt x="0" y="0"/>
                </a:moveTo>
                <a:lnTo>
                  <a:pt x="5666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 txBox="1"/>
          <p:nvPr/>
        </p:nvSpPr>
        <p:spPr>
          <a:xfrm>
            <a:off x="14104021" y="5724917"/>
            <a:ext cx="49593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2.36*1*11=26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34" name="object 734"/>
          <p:cNvSpPr/>
          <p:nvPr/>
        </p:nvSpPr>
        <p:spPr>
          <a:xfrm>
            <a:off x="14169342" y="5442611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4">
                <a:moveTo>
                  <a:pt x="0" y="0"/>
                </a:moveTo>
                <a:lnTo>
                  <a:pt x="0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14169342" y="544261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3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14205773" y="5442611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14205773" y="5633870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0" y="0"/>
                </a:moveTo>
                <a:lnTo>
                  <a:pt x="3440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14240180" y="563387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14240180" y="5825128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 h="0">
                <a:moveTo>
                  <a:pt x="0" y="0"/>
                </a:moveTo>
                <a:lnTo>
                  <a:pt x="5666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14296848" y="5442611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4">
                <a:moveTo>
                  <a:pt x="0" y="0"/>
                </a:moveTo>
                <a:lnTo>
                  <a:pt x="0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14296848" y="5442611"/>
            <a:ext cx="37465" cy="0"/>
          </a:xfrm>
          <a:custGeom>
            <a:avLst/>
            <a:gdLst/>
            <a:ahLst/>
            <a:cxnLst/>
            <a:rect l="l" t="t" r="r" b="b"/>
            <a:pathLst>
              <a:path w="37465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14334290" y="5442611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14334290" y="5633870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0" y="0"/>
                </a:moveTo>
                <a:lnTo>
                  <a:pt x="3440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14368698" y="563387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14368698" y="5825128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 h="0">
                <a:moveTo>
                  <a:pt x="0" y="0"/>
                </a:moveTo>
                <a:lnTo>
                  <a:pt x="5666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14425366" y="5442611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4">
                <a:moveTo>
                  <a:pt x="0" y="0"/>
                </a:moveTo>
                <a:lnTo>
                  <a:pt x="0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14425366" y="544261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3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14461796" y="5442611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14461796" y="5633870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0" y="0"/>
                </a:moveTo>
                <a:lnTo>
                  <a:pt x="35418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14497215" y="563387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14497215" y="5825128"/>
            <a:ext cx="55880" cy="0"/>
          </a:xfrm>
          <a:custGeom>
            <a:avLst/>
            <a:gdLst/>
            <a:ahLst/>
            <a:cxnLst/>
            <a:rect l="l" t="t" r="r" b="b"/>
            <a:pathLst>
              <a:path w="55880" h="0">
                <a:moveTo>
                  <a:pt x="0" y="0"/>
                </a:moveTo>
                <a:lnTo>
                  <a:pt x="5565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14552872" y="5442611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4">
                <a:moveTo>
                  <a:pt x="0" y="0"/>
                </a:moveTo>
                <a:lnTo>
                  <a:pt x="0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14552872" y="5442611"/>
            <a:ext cx="37465" cy="0"/>
          </a:xfrm>
          <a:custGeom>
            <a:avLst/>
            <a:gdLst/>
            <a:ahLst/>
            <a:cxnLst/>
            <a:rect l="l" t="t" r="r" b="b"/>
            <a:pathLst>
              <a:path w="37465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14590314" y="5442611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14590314" y="5633870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0" y="0"/>
                </a:moveTo>
                <a:lnTo>
                  <a:pt x="3440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14624721" y="563387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14624721" y="5825128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 h="0">
                <a:moveTo>
                  <a:pt x="0" y="0"/>
                </a:moveTo>
                <a:lnTo>
                  <a:pt x="5666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14681390" y="5442611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4">
                <a:moveTo>
                  <a:pt x="0" y="0"/>
                </a:moveTo>
                <a:lnTo>
                  <a:pt x="0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14681390" y="5442611"/>
            <a:ext cx="37465" cy="0"/>
          </a:xfrm>
          <a:custGeom>
            <a:avLst/>
            <a:gdLst/>
            <a:ahLst/>
            <a:cxnLst/>
            <a:rect l="l" t="t" r="r" b="b"/>
            <a:pathLst>
              <a:path w="37465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14718833" y="5442611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14718833" y="5633870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0" y="0"/>
                </a:moveTo>
                <a:lnTo>
                  <a:pt x="3440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14753239" y="563387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14753239" y="5825128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 h="0">
                <a:moveTo>
                  <a:pt x="0" y="0"/>
                </a:moveTo>
                <a:lnTo>
                  <a:pt x="5666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14809908" y="5442611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4">
                <a:moveTo>
                  <a:pt x="0" y="0"/>
                </a:moveTo>
                <a:lnTo>
                  <a:pt x="0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14809908" y="544261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3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14846338" y="5442611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14846338" y="5633870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0" y="0"/>
                </a:moveTo>
                <a:lnTo>
                  <a:pt x="35418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14881756" y="563387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14881756" y="5825128"/>
            <a:ext cx="55880" cy="0"/>
          </a:xfrm>
          <a:custGeom>
            <a:avLst/>
            <a:gdLst/>
            <a:ahLst/>
            <a:cxnLst/>
            <a:rect l="l" t="t" r="r" b="b"/>
            <a:pathLst>
              <a:path w="55880" h="0">
                <a:moveTo>
                  <a:pt x="0" y="0"/>
                </a:moveTo>
                <a:lnTo>
                  <a:pt x="5565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14937413" y="5442611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4">
                <a:moveTo>
                  <a:pt x="0" y="0"/>
                </a:moveTo>
                <a:lnTo>
                  <a:pt x="0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14937413" y="5442611"/>
            <a:ext cx="37465" cy="0"/>
          </a:xfrm>
          <a:custGeom>
            <a:avLst/>
            <a:gdLst/>
            <a:ahLst/>
            <a:cxnLst/>
            <a:rect l="l" t="t" r="r" b="b"/>
            <a:pathLst>
              <a:path w="37465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14974856" y="5442611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14974856" y="5633870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0" y="0"/>
                </a:moveTo>
                <a:lnTo>
                  <a:pt x="3440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15009262" y="563387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15009262" y="5825128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 h="0">
                <a:moveTo>
                  <a:pt x="0" y="0"/>
                </a:moveTo>
                <a:lnTo>
                  <a:pt x="5666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15065931" y="5442611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4">
                <a:moveTo>
                  <a:pt x="0" y="0"/>
                </a:moveTo>
                <a:lnTo>
                  <a:pt x="0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15065931" y="5442611"/>
            <a:ext cx="37465" cy="0"/>
          </a:xfrm>
          <a:custGeom>
            <a:avLst/>
            <a:gdLst/>
            <a:ahLst/>
            <a:cxnLst/>
            <a:rect l="l" t="t" r="r" b="b"/>
            <a:pathLst>
              <a:path w="37465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15103374" y="5442611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15103374" y="5633870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0" y="0"/>
                </a:moveTo>
                <a:lnTo>
                  <a:pt x="3440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15137779" y="563387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15137779" y="5825128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 h="0">
                <a:moveTo>
                  <a:pt x="0" y="0"/>
                </a:moveTo>
                <a:lnTo>
                  <a:pt x="5666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15194449" y="5442611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4">
                <a:moveTo>
                  <a:pt x="0" y="0"/>
                </a:moveTo>
                <a:lnTo>
                  <a:pt x="0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15194449" y="544261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3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15230879" y="5442611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15230879" y="5633870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0" y="0"/>
                </a:moveTo>
                <a:lnTo>
                  <a:pt x="3440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15265286" y="563387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15265286" y="5825128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 h="0">
                <a:moveTo>
                  <a:pt x="0" y="0"/>
                </a:moveTo>
                <a:lnTo>
                  <a:pt x="5666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15321956" y="5442611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4">
                <a:moveTo>
                  <a:pt x="0" y="0"/>
                </a:moveTo>
                <a:lnTo>
                  <a:pt x="0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15321956" y="5442611"/>
            <a:ext cx="37465" cy="0"/>
          </a:xfrm>
          <a:custGeom>
            <a:avLst/>
            <a:gdLst/>
            <a:ahLst/>
            <a:cxnLst/>
            <a:rect l="l" t="t" r="r" b="b"/>
            <a:pathLst>
              <a:path w="37465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15359397" y="5442611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15359397" y="5633870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0" y="0"/>
                </a:moveTo>
                <a:lnTo>
                  <a:pt x="3440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15393804" y="563387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15393804" y="5825128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 h="0">
                <a:moveTo>
                  <a:pt x="0" y="0"/>
                </a:moveTo>
                <a:lnTo>
                  <a:pt x="5666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15450473" y="5442611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4">
                <a:moveTo>
                  <a:pt x="0" y="0"/>
                </a:moveTo>
                <a:lnTo>
                  <a:pt x="0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15450473" y="5442611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3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15486904" y="5442611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15486904" y="5633870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0" y="0"/>
                </a:moveTo>
                <a:lnTo>
                  <a:pt x="35418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15522322" y="5633870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15522322" y="5825128"/>
            <a:ext cx="55880" cy="0"/>
          </a:xfrm>
          <a:custGeom>
            <a:avLst/>
            <a:gdLst/>
            <a:ahLst/>
            <a:cxnLst/>
            <a:rect l="l" t="t" r="r" b="b"/>
            <a:pathLst>
              <a:path w="55880" h="0">
                <a:moveTo>
                  <a:pt x="0" y="0"/>
                </a:moveTo>
                <a:lnTo>
                  <a:pt x="5565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15432258" y="6024483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5" h="0">
                <a:moveTo>
                  <a:pt x="166971" y="0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15599230" y="6215742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0" y="0"/>
                </a:moveTo>
                <a:lnTo>
                  <a:pt x="4756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15599230" y="6024483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15646792" y="6215742"/>
            <a:ext cx="0" cy="374650"/>
          </a:xfrm>
          <a:custGeom>
            <a:avLst/>
            <a:gdLst/>
            <a:ahLst/>
            <a:cxnLst/>
            <a:rect l="l" t="t" r="r" b="b"/>
            <a:pathLst>
              <a:path w="0" h="374650">
                <a:moveTo>
                  <a:pt x="0" y="0"/>
                </a:moveTo>
                <a:lnTo>
                  <a:pt x="0" y="374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15646792" y="6392833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15646792" y="6590164"/>
            <a:ext cx="574040" cy="0"/>
          </a:xfrm>
          <a:custGeom>
            <a:avLst/>
            <a:gdLst/>
            <a:ahLst/>
            <a:cxnLst/>
            <a:rect l="l" t="t" r="r" b="b"/>
            <a:pathLst>
              <a:path w="574040" h="0">
                <a:moveTo>
                  <a:pt x="0" y="0"/>
                </a:moveTo>
                <a:lnTo>
                  <a:pt x="57377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16746782" y="7347104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16220568" y="6590164"/>
            <a:ext cx="0" cy="189230"/>
          </a:xfrm>
          <a:custGeom>
            <a:avLst/>
            <a:gdLst/>
            <a:ahLst/>
            <a:cxnLst/>
            <a:rect l="l" t="t" r="r" b="b"/>
            <a:pathLst>
              <a:path w="0" h="189229">
                <a:moveTo>
                  <a:pt x="0" y="0"/>
                </a:moveTo>
                <a:lnTo>
                  <a:pt x="0" y="189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17033164" y="7536338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8978032" y="948535"/>
            <a:ext cx="9322435" cy="0"/>
          </a:xfrm>
          <a:custGeom>
            <a:avLst/>
            <a:gdLst/>
            <a:ahLst/>
            <a:cxnLst/>
            <a:rect l="l" t="t" r="r" b="b"/>
            <a:pathLst>
              <a:path w="9322435" h="0">
                <a:moveTo>
                  <a:pt x="0" y="0"/>
                </a:moveTo>
                <a:lnTo>
                  <a:pt x="932209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8978032" y="566017"/>
            <a:ext cx="9322435" cy="0"/>
          </a:xfrm>
          <a:custGeom>
            <a:avLst/>
            <a:gdLst/>
            <a:ahLst/>
            <a:cxnLst/>
            <a:rect l="l" t="t" r="r" b="b"/>
            <a:pathLst>
              <a:path w="9322435" h="0">
                <a:moveTo>
                  <a:pt x="0" y="0"/>
                </a:moveTo>
                <a:lnTo>
                  <a:pt x="932209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8978032" y="757276"/>
            <a:ext cx="9322435" cy="0"/>
          </a:xfrm>
          <a:custGeom>
            <a:avLst/>
            <a:gdLst/>
            <a:ahLst/>
            <a:cxnLst/>
            <a:rect l="l" t="t" r="r" b="b"/>
            <a:pathLst>
              <a:path w="9322435" h="0">
                <a:moveTo>
                  <a:pt x="0" y="0"/>
                </a:moveTo>
                <a:lnTo>
                  <a:pt x="932209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 txBox="1"/>
          <p:nvPr/>
        </p:nvSpPr>
        <p:spPr>
          <a:xfrm>
            <a:off x="8980511" y="155665"/>
            <a:ext cx="4734560" cy="3822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Календарний графік виконання робіт по о</a:t>
            </a:r>
            <a:r>
              <a:rPr dirty="0" sz="1450" spc="145" i="1">
                <a:latin typeface="ISOCPEUR"/>
                <a:cs typeface="ISOCPEUR"/>
              </a:rPr>
              <a:t>б</a:t>
            </a:r>
            <a:r>
              <a:rPr dirty="0" sz="1450" i="1">
                <a:latin typeface="ISOCPEUR"/>
                <a:cs typeface="ISOCPEUR"/>
              </a:rPr>
              <a:t>'</a:t>
            </a:r>
            <a:r>
              <a:rPr dirty="0" sz="1450" spc="-44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єкту</a:t>
            </a:r>
            <a:endParaRPr sz="1450">
              <a:latin typeface="ISOCPEUR"/>
              <a:cs typeface="ISOCPEUR"/>
            </a:endParaRPr>
          </a:p>
          <a:p>
            <a:pPr algn="r" marR="5080">
              <a:lnSpc>
                <a:spcPct val="100000"/>
              </a:lnSpc>
              <a:spcBef>
                <a:spcPts val="160"/>
              </a:spcBef>
            </a:pPr>
            <a:r>
              <a:rPr dirty="0" sz="1000" spc="5" i="1">
                <a:latin typeface="ISOCPEUR"/>
                <a:cs typeface="ISOCPEUR"/>
              </a:rPr>
              <a:t>Місяці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13" name="object 813"/>
          <p:cNvSpPr txBox="1"/>
          <p:nvPr/>
        </p:nvSpPr>
        <p:spPr>
          <a:xfrm>
            <a:off x="13380476" y="765150"/>
            <a:ext cx="1905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Дні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14" name="object 814"/>
          <p:cNvSpPr/>
          <p:nvPr/>
        </p:nvSpPr>
        <p:spPr>
          <a:xfrm>
            <a:off x="9694494" y="566017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10411967" y="566017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11129440" y="566017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11845902" y="566017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12563376" y="566017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13280849" y="566017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13997311" y="566017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14714785" y="566017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15432258" y="566017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16148719" y="566017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16866193" y="566017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17583666" y="566017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 txBox="1"/>
          <p:nvPr/>
        </p:nvSpPr>
        <p:spPr>
          <a:xfrm>
            <a:off x="9291180" y="625695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7" name="object 827"/>
          <p:cNvSpPr txBox="1"/>
          <p:nvPr/>
        </p:nvSpPr>
        <p:spPr>
          <a:xfrm>
            <a:off x="10019785" y="62569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8" name="object 828"/>
          <p:cNvSpPr txBox="1"/>
          <p:nvPr/>
        </p:nvSpPr>
        <p:spPr>
          <a:xfrm>
            <a:off x="10736246" y="62569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9" name="object 829"/>
          <p:cNvSpPr txBox="1"/>
          <p:nvPr/>
        </p:nvSpPr>
        <p:spPr>
          <a:xfrm>
            <a:off x="11450684" y="625695"/>
            <a:ext cx="749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0" name="object 830"/>
          <p:cNvSpPr txBox="1"/>
          <p:nvPr/>
        </p:nvSpPr>
        <p:spPr>
          <a:xfrm>
            <a:off x="12171194" y="62569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1" name="object 831"/>
          <p:cNvSpPr txBox="1"/>
          <p:nvPr/>
        </p:nvSpPr>
        <p:spPr>
          <a:xfrm>
            <a:off x="12884619" y="62569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2" name="object 832"/>
          <p:cNvSpPr txBox="1"/>
          <p:nvPr/>
        </p:nvSpPr>
        <p:spPr>
          <a:xfrm>
            <a:off x="13592985" y="62569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3" name="object 833"/>
          <p:cNvSpPr txBox="1"/>
          <p:nvPr/>
        </p:nvSpPr>
        <p:spPr>
          <a:xfrm>
            <a:off x="14319566" y="62569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4" name="object 834"/>
          <p:cNvSpPr txBox="1"/>
          <p:nvPr/>
        </p:nvSpPr>
        <p:spPr>
          <a:xfrm>
            <a:off x="15032992" y="62569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5" name="object 835"/>
          <p:cNvSpPr txBox="1"/>
          <p:nvPr/>
        </p:nvSpPr>
        <p:spPr>
          <a:xfrm>
            <a:off x="15745406" y="625695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6" name="object 836"/>
          <p:cNvSpPr txBox="1"/>
          <p:nvPr/>
        </p:nvSpPr>
        <p:spPr>
          <a:xfrm>
            <a:off x="16462880" y="625695"/>
            <a:ext cx="876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7" name="object 837"/>
          <p:cNvSpPr txBox="1"/>
          <p:nvPr/>
        </p:nvSpPr>
        <p:spPr>
          <a:xfrm>
            <a:off x="17179342" y="625695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8" name="object 838"/>
          <p:cNvSpPr txBox="1"/>
          <p:nvPr/>
        </p:nvSpPr>
        <p:spPr>
          <a:xfrm>
            <a:off x="17896814" y="625695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9" name="object 839"/>
          <p:cNvSpPr txBox="1"/>
          <p:nvPr/>
        </p:nvSpPr>
        <p:spPr>
          <a:xfrm>
            <a:off x="9455116" y="1327989"/>
            <a:ext cx="1492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3*1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0" name="object 840"/>
          <p:cNvSpPr txBox="1"/>
          <p:nvPr/>
        </p:nvSpPr>
        <p:spPr>
          <a:xfrm>
            <a:off x="9515833" y="1521272"/>
            <a:ext cx="13716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1*1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1" name="object 841"/>
          <p:cNvSpPr txBox="1"/>
          <p:nvPr/>
        </p:nvSpPr>
        <p:spPr>
          <a:xfrm>
            <a:off x="9539108" y="1714554"/>
            <a:ext cx="1803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16*1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2" name="object 842"/>
          <p:cNvSpPr txBox="1"/>
          <p:nvPr/>
        </p:nvSpPr>
        <p:spPr>
          <a:xfrm>
            <a:off x="9932758" y="1899741"/>
            <a:ext cx="1924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35*1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3" name="object 843"/>
          <p:cNvSpPr txBox="1"/>
          <p:nvPr/>
        </p:nvSpPr>
        <p:spPr>
          <a:xfrm>
            <a:off x="10769641" y="2098084"/>
            <a:ext cx="1619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2*2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4" name="object 844"/>
          <p:cNvSpPr txBox="1"/>
          <p:nvPr/>
        </p:nvSpPr>
        <p:spPr>
          <a:xfrm>
            <a:off x="10805059" y="2289343"/>
            <a:ext cx="1619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7*2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5" name="object 845"/>
          <p:cNvSpPr txBox="1"/>
          <p:nvPr/>
        </p:nvSpPr>
        <p:spPr>
          <a:xfrm>
            <a:off x="10982151" y="2480602"/>
            <a:ext cx="1619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6*2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6" name="object 846"/>
          <p:cNvSpPr txBox="1"/>
          <p:nvPr/>
        </p:nvSpPr>
        <p:spPr>
          <a:xfrm>
            <a:off x="11125848" y="2671860"/>
            <a:ext cx="1492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6*1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7" name="object 847"/>
          <p:cNvSpPr txBox="1"/>
          <p:nvPr/>
        </p:nvSpPr>
        <p:spPr>
          <a:xfrm>
            <a:off x="12663002" y="4005612"/>
            <a:ext cx="1619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9*2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8" name="object 848"/>
          <p:cNvSpPr txBox="1"/>
          <p:nvPr/>
        </p:nvSpPr>
        <p:spPr>
          <a:xfrm>
            <a:off x="12884619" y="4196871"/>
            <a:ext cx="1492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5*1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9" name="object 849"/>
          <p:cNvSpPr txBox="1"/>
          <p:nvPr/>
        </p:nvSpPr>
        <p:spPr>
          <a:xfrm>
            <a:off x="12992898" y="4388130"/>
            <a:ext cx="1924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12*2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0" name="object 850"/>
          <p:cNvSpPr txBox="1"/>
          <p:nvPr/>
        </p:nvSpPr>
        <p:spPr>
          <a:xfrm>
            <a:off x="13051592" y="4579389"/>
            <a:ext cx="1924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32*1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1" name="object 851"/>
          <p:cNvSpPr txBox="1"/>
          <p:nvPr/>
        </p:nvSpPr>
        <p:spPr>
          <a:xfrm>
            <a:off x="13574771" y="4770647"/>
            <a:ext cx="1803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19*1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2" name="object 852"/>
          <p:cNvSpPr txBox="1"/>
          <p:nvPr/>
        </p:nvSpPr>
        <p:spPr>
          <a:xfrm>
            <a:off x="13574771" y="4961906"/>
            <a:ext cx="1676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11*1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3" name="object 853"/>
          <p:cNvSpPr txBox="1"/>
          <p:nvPr/>
        </p:nvSpPr>
        <p:spPr>
          <a:xfrm>
            <a:off x="13582867" y="5158225"/>
            <a:ext cx="20510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65*2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4" name="object 854"/>
          <p:cNvSpPr txBox="1"/>
          <p:nvPr/>
        </p:nvSpPr>
        <p:spPr>
          <a:xfrm>
            <a:off x="15418545" y="5925284"/>
            <a:ext cx="1492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7*1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5" name="object 855"/>
          <p:cNvSpPr txBox="1"/>
          <p:nvPr/>
        </p:nvSpPr>
        <p:spPr>
          <a:xfrm>
            <a:off x="15598672" y="6116543"/>
            <a:ext cx="1492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2*1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6" name="object 856"/>
          <p:cNvSpPr txBox="1"/>
          <p:nvPr/>
        </p:nvSpPr>
        <p:spPr>
          <a:xfrm>
            <a:off x="15635103" y="6294646"/>
            <a:ext cx="1803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10*1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7" name="object 857"/>
          <p:cNvSpPr txBox="1"/>
          <p:nvPr/>
        </p:nvSpPr>
        <p:spPr>
          <a:xfrm>
            <a:off x="15646235" y="6490965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24*1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8" name="object 858"/>
          <p:cNvSpPr txBox="1"/>
          <p:nvPr/>
        </p:nvSpPr>
        <p:spPr>
          <a:xfrm>
            <a:off x="16735094" y="7247904"/>
            <a:ext cx="1803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12*1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9" name="object 859"/>
          <p:cNvSpPr txBox="1"/>
          <p:nvPr/>
        </p:nvSpPr>
        <p:spPr>
          <a:xfrm>
            <a:off x="17021477" y="7437139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0" name="object 860"/>
          <p:cNvSpPr txBox="1"/>
          <p:nvPr/>
        </p:nvSpPr>
        <p:spPr>
          <a:xfrm>
            <a:off x="5329390" y="8116158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2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1" name="object 861"/>
          <p:cNvSpPr txBox="1"/>
          <p:nvPr/>
        </p:nvSpPr>
        <p:spPr>
          <a:xfrm>
            <a:off x="6130856" y="8107051"/>
            <a:ext cx="5702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Найменування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2" name="object 862"/>
          <p:cNvSpPr txBox="1"/>
          <p:nvPr/>
        </p:nvSpPr>
        <p:spPr>
          <a:xfrm>
            <a:off x="7634616" y="8107051"/>
            <a:ext cx="2673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Марка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3" name="object 863"/>
          <p:cNvSpPr txBox="1"/>
          <p:nvPr/>
        </p:nvSpPr>
        <p:spPr>
          <a:xfrm>
            <a:off x="8430010" y="8116158"/>
            <a:ext cx="37846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Кількість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4" name="object 864"/>
          <p:cNvSpPr txBox="1"/>
          <p:nvPr/>
        </p:nvSpPr>
        <p:spPr>
          <a:xfrm>
            <a:off x="5344570" y="8378254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5" name="object 865"/>
          <p:cNvSpPr txBox="1"/>
          <p:nvPr/>
        </p:nvSpPr>
        <p:spPr>
          <a:xfrm>
            <a:off x="5905191" y="8370158"/>
            <a:ext cx="10217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Екскаватор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одноківшевий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6" name="object 866"/>
          <p:cNvSpPr txBox="1"/>
          <p:nvPr/>
        </p:nvSpPr>
        <p:spPr>
          <a:xfrm>
            <a:off x="7560743" y="8378254"/>
            <a:ext cx="4032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JS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205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LC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7" name="object 867"/>
          <p:cNvSpPr txBox="1"/>
          <p:nvPr/>
        </p:nvSpPr>
        <p:spPr>
          <a:xfrm>
            <a:off x="8579778" y="8378254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8" name="object 868"/>
          <p:cNvSpPr txBox="1"/>
          <p:nvPr/>
        </p:nvSpPr>
        <p:spPr>
          <a:xfrm>
            <a:off x="5345582" y="8521951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9" name="object 869"/>
          <p:cNvSpPr txBox="1"/>
          <p:nvPr/>
        </p:nvSpPr>
        <p:spPr>
          <a:xfrm>
            <a:off x="6128832" y="8521951"/>
            <a:ext cx="5702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Автосамоскид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70" name="object 870"/>
          <p:cNvSpPr txBox="1"/>
          <p:nvPr/>
        </p:nvSpPr>
        <p:spPr>
          <a:xfrm>
            <a:off x="7504074" y="8512843"/>
            <a:ext cx="5283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КрА</a:t>
            </a:r>
            <a:r>
              <a:rPr dirty="0" sz="700" spc="50" i="1">
                <a:latin typeface="ISOCPEUR"/>
                <a:cs typeface="ISOCPEUR"/>
              </a:rPr>
              <a:t>З</a:t>
            </a:r>
            <a:r>
              <a:rPr dirty="0" sz="700" spc="10" i="1">
                <a:latin typeface="ISOCPEUR"/>
                <a:cs typeface="ISOCPEUR"/>
              </a:rPr>
              <a:t>-7511</a:t>
            </a:r>
            <a:r>
              <a:rPr dirty="0" sz="700" spc="-20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71" name="object 871"/>
          <p:cNvSpPr txBox="1"/>
          <p:nvPr/>
        </p:nvSpPr>
        <p:spPr>
          <a:xfrm>
            <a:off x="8579778" y="8521951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72" name="object 872"/>
          <p:cNvSpPr txBox="1"/>
          <p:nvPr/>
        </p:nvSpPr>
        <p:spPr>
          <a:xfrm>
            <a:off x="5345582" y="8665648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73" name="object 873"/>
          <p:cNvSpPr txBox="1"/>
          <p:nvPr/>
        </p:nvSpPr>
        <p:spPr>
          <a:xfrm>
            <a:off x="6046864" y="8656541"/>
            <a:ext cx="74358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Бурова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установка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74" name="object 874"/>
          <p:cNvSpPr txBox="1"/>
          <p:nvPr/>
        </p:nvSpPr>
        <p:spPr>
          <a:xfrm>
            <a:off x="7643724" y="8665648"/>
            <a:ext cx="24828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BG-14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75" name="object 875"/>
          <p:cNvSpPr txBox="1"/>
          <p:nvPr/>
        </p:nvSpPr>
        <p:spPr>
          <a:xfrm>
            <a:off x="8579778" y="8665648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76" name="object 876"/>
          <p:cNvSpPr txBox="1"/>
          <p:nvPr/>
        </p:nvSpPr>
        <p:spPr>
          <a:xfrm>
            <a:off x="5344570" y="8809346"/>
            <a:ext cx="749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77" name="object 877"/>
          <p:cNvSpPr txBox="1"/>
          <p:nvPr/>
        </p:nvSpPr>
        <p:spPr>
          <a:xfrm>
            <a:off x="6009422" y="8800238"/>
            <a:ext cx="8115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Кран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автомобільний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78" name="object 878"/>
          <p:cNvSpPr txBox="1"/>
          <p:nvPr/>
        </p:nvSpPr>
        <p:spPr>
          <a:xfrm>
            <a:off x="7584018" y="8808333"/>
            <a:ext cx="3600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КС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65713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79" name="object 879"/>
          <p:cNvSpPr txBox="1"/>
          <p:nvPr/>
        </p:nvSpPr>
        <p:spPr>
          <a:xfrm>
            <a:off x="8579778" y="8809346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80" name="object 880"/>
          <p:cNvSpPr txBox="1"/>
          <p:nvPr/>
        </p:nvSpPr>
        <p:spPr>
          <a:xfrm>
            <a:off x="5345582" y="8952031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81" name="object 881"/>
          <p:cNvSpPr txBox="1"/>
          <p:nvPr/>
        </p:nvSpPr>
        <p:spPr>
          <a:xfrm>
            <a:off x="5996266" y="8942923"/>
            <a:ext cx="83946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Автобетонозмішувач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82" name="object 882"/>
          <p:cNvSpPr txBox="1"/>
          <p:nvPr/>
        </p:nvSpPr>
        <p:spPr>
          <a:xfrm>
            <a:off x="7354306" y="8952031"/>
            <a:ext cx="81724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FORD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TRUCKS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414</a:t>
            </a:r>
            <a:r>
              <a:rPr dirty="0" sz="700" spc="50" i="1">
                <a:latin typeface="ISOCPEUR"/>
                <a:cs typeface="ISOCPEUR"/>
              </a:rPr>
              <a:t>2</a:t>
            </a:r>
            <a:r>
              <a:rPr dirty="0" sz="700" spc="15" i="1">
                <a:latin typeface="ISOCPEUR"/>
                <a:cs typeface="ISOCPEUR"/>
              </a:rPr>
              <a:t>М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83" name="object 883"/>
          <p:cNvSpPr txBox="1"/>
          <p:nvPr/>
        </p:nvSpPr>
        <p:spPr>
          <a:xfrm>
            <a:off x="8579778" y="8952031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84" name="object 884"/>
          <p:cNvSpPr txBox="1"/>
          <p:nvPr/>
        </p:nvSpPr>
        <p:spPr>
          <a:xfrm>
            <a:off x="5345582" y="9095727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85" name="object 885"/>
          <p:cNvSpPr txBox="1"/>
          <p:nvPr/>
        </p:nvSpPr>
        <p:spPr>
          <a:xfrm>
            <a:off x="6062043" y="9095727"/>
            <a:ext cx="7061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Автобетононасос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86" name="object 886"/>
          <p:cNvSpPr txBox="1"/>
          <p:nvPr/>
        </p:nvSpPr>
        <p:spPr>
          <a:xfrm>
            <a:off x="7570863" y="9095727"/>
            <a:ext cx="3848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BSA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1407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87" name="object 887"/>
          <p:cNvSpPr txBox="1"/>
          <p:nvPr/>
        </p:nvSpPr>
        <p:spPr>
          <a:xfrm>
            <a:off x="8579778" y="9095727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88" name="object 888"/>
          <p:cNvSpPr txBox="1"/>
          <p:nvPr/>
        </p:nvSpPr>
        <p:spPr>
          <a:xfrm>
            <a:off x="5337486" y="9238412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89" name="object 889"/>
          <p:cNvSpPr txBox="1"/>
          <p:nvPr/>
        </p:nvSpPr>
        <p:spPr>
          <a:xfrm>
            <a:off x="6102522" y="9230317"/>
            <a:ext cx="6261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Баштовий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кран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90" name="object 890"/>
          <p:cNvSpPr txBox="1"/>
          <p:nvPr/>
        </p:nvSpPr>
        <p:spPr>
          <a:xfrm>
            <a:off x="7610329" y="9238412"/>
            <a:ext cx="3073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К</a:t>
            </a:r>
            <a:r>
              <a:rPr dirty="0" sz="700" spc="40" i="1">
                <a:latin typeface="ISOCPEUR"/>
                <a:cs typeface="ISOCPEUR"/>
              </a:rPr>
              <a:t>Б</a:t>
            </a:r>
            <a:r>
              <a:rPr dirty="0" sz="700" spc="10" i="1">
                <a:latin typeface="ISOCPEUR"/>
                <a:cs typeface="ISOCPEUR"/>
              </a:rPr>
              <a:t>-473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91" name="object 891"/>
          <p:cNvSpPr txBox="1"/>
          <p:nvPr/>
        </p:nvSpPr>
        <p:spPr>
          <a:xfrm>
            <a:off x="8579778" y="9239425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92" name="object 892"/>
          <p:cNvSpPr/>
          <p:nvPr/>
        </p:nvSpPr>
        <p:spPr>
          <a:xfrm>
            <a:off x="5206489" y="7978561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5206489" y="8361078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5206489" y="8504776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5206489" y="8648473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5206489" y="8791158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5206489" y="8934855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5206489" y="9078552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5206489" y="9221237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5206489" y="7978561"/>
            <a:ext cx="3771900" cy="1386840"/>
          </a:xfrm>
          <a:custGeom>
            <a:avLst/>
            <a:gdLst/>
            <a:ahLst/>
            <a:cxnLst/>
            <a:rect l="l" t="t" r="r" b="b"/>
            <a:pathLst>
              <a:path w="3771900" h="1386840">
                <a:moveTo>
                  <a:pt x="0" y="0"/>
                </a:moveTo>
                <a:lnTo>
                  <a:pt x="0" y="1386373"/>
                </a:lnTo>
                <a:lnTo>
                  <a:pt x="3771542" y="13863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5565732" y="7978561"/>
            <a:ext cx="0" cy="1386840"/>
          </a:xfrm>
          <a:custGeom>
            <a:avLst/>
            <a:gdLst/>
            <a:ahLst/>
            <a:cxnLst/>
            <a:rect l="l" t="t" r="r" b="b"/>
            <a:pathLst>
              <a:path w="0" h="1386840">
                <a:moveTo>
                  <a:pt x="0" y="0"/>
                </a:moveTo>
                <a:lnTo>
                  <a:pt x="0" y="13863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7276942" y="7978561"/>
            <a:ext cx="0" cy="1386840"/>
          </a:xfrm>
          <a:custGeom>
            <a:avLst/>
            <a:gdLst/>
            <a:ahLst/>
            <a:cxnLst/>
            <a:rect l="l" t="t" r="r" b="b"/>
            <a:pathLst>
              <a:path w="0" h="1386840">
                <a:moveTo>
                  <a:pt x="0" y="0"/>
                </a:moveTo>
                <a:lnTo>
                  <a:pt x="0" y="13863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8264607" y="7978561"/>
            <a:ext cx="0" cy="1386840"/>
          </a:xfrm>
          <a:custGeom>
            <a:avLst/>
            <a:gdLst/>
            <a:ahLst/>
            <a:cxnLst/>
            <a:rect l="l" t="t" r="r" b="b"/>
            <a:pathLst>
              <a:path w="0" h="1386840">
                <a:moveTo>
                  <a:pt x="0" y="0"/>
                </a:moveTo>
                <a:lnTo>
                  <a:pt x="0" y="13863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8978032" y="7978561"/>
            <a:ext cx="0" cy="1386840"/>
          </a:xfrm>
          <a:custGeom>
            <a:avLst/>
            <a:gdLst/>
            <a:ahLst/>
            <a:cxnLst/>
            <a:rect l="l" t="t" r="r" b="b"/>
            <a:pathLst>
              <a:path w="0" h="1386840">
                <a:moveTo>
                  <a:pt x="0" y="0"/>
                </a:moveTo>
                <a:lnTo>
                  <a:pt x="0" y="13863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 txBox="1"/>
          <p:nvPr/>
        </p:nvSpPr>
        <p:spPr>
          <a:xfrm>
            <a:off x="9042240" y="8248724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06" name="object 906"/>
          <p:cNvSpPr txBox="1"/>
          <p:nvPr/>
        </p:nvSpPr>
        <p:spPr>
          <a:xfrm>
            <a:off x="9292192" y="8243665"/>
            <a:ext cx="8959850" cy="12318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51460" algn="l"/>
                <a:tab pos="487045" algn="l"/>
                <a:tab pos="729615" algn="l"/>
                <a:tab pos="965835" algn="l"/>
                <a:tab pos="1195070" algn="l"/>
                <a:tab pos="1443990" algn="l"/>
                <a:tab pos="1678939" algn="l"/>
                <a:tab pos="2372995" algn="l"/>
                <a:tab pos="4295775" algn="l"/>
              </a:tabLst>
            </a:pPr>
            <a:r>
              <a:rPr dirty="0" sz="700" spc="10" i="1">
                <a:latin typeface="ISOCPEUR"/>
                <a:cs typeface="ISOCPEUR"/>
              </a:rPr>
              <a:t>20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30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40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60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70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80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90</a:t>
            </a:r>
            <a:r>
              <a:rPr dirty="0" sz="700" spc="10" i="1">
                <a:latin typeface="ISOCPEUR"/>
                <a:cs typeface="ISOCPEUR"/>
              </a:rPr>
              <a:t>   </a:t>
            </a:r>
            <a:r>
              <a:rPr dirty="0" sz="700" spc="-1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100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3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110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120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130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140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150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160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170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180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190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200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210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3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220</a:t>
            </a:r>
            <a:r>
              <a:rPr dirty="0" baseline="3968" sz="1050" i="1">
                <a:latin typeface="ISOCPEUR"/>
                <a:cs typeface="ISOCPEUR"/>
              </a:rPr>
              <a:t>  </a:t>
            </a:r>
            <a:r>
              <a:rPr dirty="0" baseline="3968" sz="1050" spc="82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230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-10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240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-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250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260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270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280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290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300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310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320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330</a:t>
            </a:r>
            <a:r>
              <a:rPr dirty="0" baseline="3968" sz="1050" i="1">
                <a:latin typeface="ISOCPEUR"/>
                <a:cs typeface="ISOCPEUR"/>
              </a:rPr>
              <a:t>  </a:t>
            </a:r>
            <a:r>
              <a:rPr dirty="0" baseline="3968" sz="1050" spc="-1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340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-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350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360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380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07" name="object 907"/>
          <p:cNvSpPr txBox="1"/>
          <p:nvPr/>
        </p:nvSpPr>
        <p:spPr>
          <a:xfrm>
            <a:off x="13619295" y="8025901"/>
            <a:ext cx="1905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Дні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08" name="object 908"/>
          <p:cNvSpPr/>
          <p:nvPr/>
        </p:nvSpPr>
        <p:spPr>
          <a:xfrm>
            <a:off x="9216852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9455673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9694494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9934326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10173147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10411967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10650787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10889608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11129440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11368261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11607082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11845902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12084723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12324555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12563376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12802196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13041017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13280849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13519670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13758490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13997311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14236132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14475964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14714785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14953605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15192426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15432258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15671079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15909900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16148719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16387540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16627372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16866193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17105013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17343834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17583666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17822487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18061308" y="8217382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79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18300127" y="7978561"/>
            <a:ext cx="0" cy="1386840"/>
          </a:xfrm>
          <a:custGeom>
            <a:avLst/>
            <a:gdLst/>
            <a:ahLst/>
            <a:cxnLst/>
            <a:rect l="l" t="t" r="r" b="b"/>
            <a:pathLst>
              <a:path w="0" h="1386840">
                <a:moveTo>
                  <a:pt x="0" y="0"/>
                </a:moveTo>
                <a:lnTo>
                  <a:pt x="0" y="13863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8978032" y="8217382"/>
            <a:ext cx="9322435" cy="1148080"/>
          </a:xfrm>
          <a:custGeom>
            <a:avLst/>
            <a:gdLst/>
            <a:ahLst/>
            <a:cxnLst/>
            <a:rect l="l" t="t" r="r" b="b"/>
            <a:pathLst>
              <a:path w="9322435" h="1148079">
                <a:moveTo>
                  <a:pt x="9322096" y="0"/>
                </a:moveTo>
                <a:lnTo>
                  <a:pt x="0" y="0"/>
                </a:lnTo>
                <a:lnTo>
                  <a:pt x="0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8978032" y="9364934"/>
            <a:ext cx="9322435" cy="0"/>
          </a:xfrm>
          <a:custGeom>
            <a:avLst/>
            <a:gdLst/>
            <a:ahLst/>
            <a:cxnLst/>
            <a:rect l="l" t="t" r="r" b="b"/>
            <a:pathLst>
              <a:path w="9322435" h="0">
                <a:moveTo>
                  <a:pt x="0" y="0"/>
                </a:moveTo>
                <a:lnTo>
                  <a:pt x="932209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 txBox="1"/>
          <p:nvPr/>
        </p:nvSpPr>
        <p:spPr>
          <a:xfrm>
            <a:off x="9824478" y="7743276"/>
            <a:ext cx="3724910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Календарний руху основних будівельних машин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950" name="object 950"/>
          <p:cNvSpPr txBox="1"/>
          <p:nvPr/>
        </p:nvSpPr>
        <p:spPr>
          <a:xfrm>
            <a:off x="5329390" y="9750460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2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51" name="object 951"/>
          <p:cNvSpPr txBox="1"/>
          <p:nvPr/>
        </p:nvSpPr>
        <p:spPr>
          <a:xfrm>
            <a:off x="6729931" y="9741352"/>
            <a:ext cx="3600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Професія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52" name="object 952"/>
          <p:cNvSpPr txBox="1"/>
          <p:nvPr/>
        </p:nvSpPr>
        <p:spPr>
          <a:xfrm>
            <a:off x="8408758" y="9691767"/>
            <a:ext cx="421640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20955">
              <a:lnSpc>
                <a:spcPts val="780"/>
              </a:lnSpc>
            </a:pPr>
            <a:r>
              <a:rPr dirty="0" sz="700" spc="10" i="1">
                <a:latin typeface="ISOCPEUR"/>
                <a:cs typeface="ISOCPEUR"/>
              </a:rPr>
              <a:t>Кількість робітників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53" name="object 953"/>
          <p:cNvSpPr txBox="1"/>
          <p:nvPr/>
        </p:nvSpPr>
        <p:spPr>
          <a:xfrm>
            <a:off x="5344570" y="10020651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54" name="object 954"/>
          <p:cNvSpPr txBox="1"/>
          <p:nvPr/>
        </p:nvSpPr>
        <p:spPr>
          <a:xfrm>
            <a:off x="6717788" y="10020651"/>
            <a:ext cx="3848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Машиніст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55" name="object 955"/>
          <p:cNvSpPr txBox="1"/>
          <p:nvPr/>
        </p:nvSpPr>
        <p:spPr>
          <a:xfrm>
            <a:off x="8579778" y="10020651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56" name="object 956"/>
          <p:cNvSpPr txBox="1"/>
          <p:nvPr/>
        </p:nvSpPr>
        <p:spPr>
          <a:xfrm>
            <a:off x="5345582" y="10177503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57" name="object 957"/>
          <p:cNvSpPr txBox="1"/>
          <p:nvPr/>
        </p:nvSpPr>
        <p:spPr>
          <a:xfrm>
            <a:off x="6512362" y="10177503"/>
            <a:ext cx="7988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Помічник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машиніста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58" name="object 958"/>
          <p:cNvSpPr txBox="1"/>
          <p:nvPr/>
        </p:nvSpPr>
        <p:spPr>
          <a:xfrm>
            <a:off x="8579778" y="10177503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59" name="object 959"/>
          <p:cNvSpPr txBox="1"/>
          <p:nvPr/>
        </p:nvSpPr>
        <p:spPr>
          <a:xfrm>
            <a:off x="5345582" y="10335368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60" name="object 960"/>
          <p:cNvSpPr txBox="1"/>
          <p:nvPr/>
        </p:nvSpPr>
        <p:spPr>
          <a:xfrm>
            <a:off x="6718799" y="10335368"/>
            <a:ext cx="3816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Землекоп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61" name="object 961"/>
          <p:cNvSpPr txBox="1"/>
          <p:nvPr/>
        </p:nvSpPr>
        <p:spPr>
          <a:xfrm>
            <a:off x="8579778" y="10335368"/>
            <a:ext cx="749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62" name="object 962"/>
          <p:cNvSpPr txBox="1"/>
          <p:nvPr/>
        </p:nvSpPr>
        <p:spPr>
          <a:xfrm>
            <a:off x="5344570" y="10493232"/>
            <a:ext cx="749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63" name="object 963"/>
          <p:cNvSpPr txBox="1"/>
          <p:nvPr/>
        </p:nvSpPr>
        <p:spPr>
          <a:xfrm>
            <a:off x="6349438" y="10484125"/>
            <a:ext cx="1120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Бетонники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арматурники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64" name="object 964"/>
          <p:cNvSpPr txBox="1"/>
          <p:nvPr/>
        </p:nvSpPr>
        <p:spPr>
          <a:xfrm>
            <a:off x="8559539" y="10493232"/>
            <a:ext cx="1123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65" name="object 965"/>
          <p:cNvSpPr txBox="1"/>
          <p:nvPr/>
        </p:nvSpPr>
        <p:spPr>
          <a:xfrm>
            <a:off x="5345582" y="10651097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66" name="object 966"/>
          <p:cNvSpPr txBox="1"/>
          <p:nvPr/>
        </p:nvSpPr>
        <p:spPr>
          <a:xfrm>
            <a:off x="6731955" y="10641989"/>
            <a:ext cx="3505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Різнороб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67" name="object 967"/>
          <p:cNvSpPr txBox="1"/>
          <p:nvPr/>
        </p:nvSpPr>
        <p:spPr>
          <a:xfrm>
            <a:off x="8559539" y="10651097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68" name="object 968"/>
          <p:cNvSpPr txBox="1"/>
          <p:nvPr/>
        </p:nvSpPr>
        <p:spPr>
          <a:xfrm>
            <a:off x="5345582" y="10807949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69" name="object 969"/>
          <p:cNvSpPr txBox="1"/>
          <p:nvPr/>
        </p:nvSpPr>
        <p:spPr>
          <a:xfrm>
            <a:off x="6707668" y="10798842"/>
            <a:ext cx="4032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Кранівник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0" name="object 970"/>
          <p:cNvSpPr txBox="1"/>
          <p:nvPr/>
        </p:nvSpPr>
        <p:spPr>
          <a:xfrm>
            <a:off x="8579778" y="10807949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1" name="object 971"/>
          <p:cNvSpPr txBox="1"/>
          <p:nvPr/>
        </p:nvSpPr>
        <p:spPr>
          <a:xfrm>
            <a:off x="5337486" y="10965814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2" name="object 972"/>
          <p:cNvSpPr txBox="1"/>
          <p:nvPr/>
        </p:nvSpPr>
        <p:spPr>
          <a:xfrm>
            <a:off x="6680346" y="10965814"/>
            <a:ext cx="4591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Монтажник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3" name="object 973"/>
          <p:cNvSpPr txBox="1"/>
          <p:nvPr/>
        </p:nvSpPr>
        <p:spPr>
          <a:xfrm>
            <a:off x="8572695" y="10965814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4" name="object 974"/>
          <p:cNvSpPr txBox="1"/>
          <p:nvPr/>
        </p:nvSpPr>
        <p:spPr>
          <a:xfrm>
            <a:off x="5343558" y="11123678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5" name="object 975"/>
          <p:cNvSpPr txBox="1"/>
          <p:nvPr/>
        </p:nvSpPr>
        <p:spPr>
          <a:xfrm>
            <a:off x="6783565" y="11114571"/>
            <a:ext cx="2546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Муляр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6" name="object 976"/>
          <p:cNvSpPr txBox="1"/>
          <p:nvPr/>
        </p:nvSpPr>
        <p:spPr>
          <a:xfrm>
            <a:off x="8560551" y="11123678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7" name="object 977"/>
          <p:cNvSpPr txBox="1"/>
          <p:nvPr/>
        </p:nvSpPr>
        <p:spPr>
          <a:xfrm>
            <a:off x="5341534" y="11281543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8" name="object 978"/>
          <p:cNvSpPr txBox="1"/>
          <p:nvPr/>
        </p:nvSpPr>
        <p:spPr>
          <a:xfrm>
            <a:off x="6645940" y="11272435"/>
            <a:ext cx="52705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Покрівельник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9" name="object 979"/>
          <p:cNvSpPr txBox="1"/>
          <p:nvPr/>
        </p:nvSpPr>
        <p:spPr>
          <a:xfrm>
            <a:off x="8579778" y="11281543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0" name="object 980"/>
          <p:cNvSpPr txBox="1"/>
          <p:nvPr/>
        </p:nvSpPr>
        <p:spPr>
          <a:xfrm>
            <a:off x="5325343" y="11438395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1" name="object 981"/>
          <p:cNvSpPr txBox="1"/>
          <p:nvPr/>
        </p:nvSpPr>
        <p:spPr>
          <a:xfrm>
            <a:off x="6692489" y="11438395"/>
            <a:ext cx="4343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Плиточник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2" name="object 982"/>
          <p:cNvSpPr txBox="1"/>
          <p:nvPr/>
        </p:nvSpPr>
        <p:spPr>
          <a:xfrm>
            <a:off x="8560551" y="11438395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3" name="object 983"/>
          <p:cNvSpPr txBox="1"/>
          <p:nvPr/>
        </p:nvSpPr>
        <p:spPr>
          <a:xfrm>
            <a:off x="5329390" y="11596259"/>
            <a:ext cx="876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4" name="object 984"/>
          <p:cNvSpPr txBox="1"/>
          <p:nvPr/>
        </p:nvSpPr>
        <p:spPr>
          <a:xfrm>
            <a:off x="6787612" y="11587152"/>
            <a:ext cx="2419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Скляр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5" name="object 985"/>
          <p:cNvSpPr txBox="1"/>
          <p:nvPr/>
        </p:nvSpPr>
        <p:spPr>
          <a:xfrm>
            <a:off x="8560551" y="11596259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6" name="object 986"/>
          <p:cNvSpPr txBox="1"/>
          <p:nvPr/>
        </p:nvSpPr>
        <p:spPr>
          <a:xfrm>
            <a:off x="5324331" y="11754124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7" name="object 987"/>
          <p:cNvSpPr txBox="1"/>
          <p:nvPr/>
        </p:nvSpPr>
        <p:spPr>
          <a:xfrm>
            <a:off x="6760290" y="11745016"/>
            <a:ext cx="2978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Столяр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8" name="object 988"/>
          <p:cNvSpPr txBox="1"/>
          <p:nvPr/>
        </p:nvSpPr>
        <p:spPr>
          <a:xfrm>
            <a:off x="8580790" y="11754124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9" name="object 989"/>
          <p:cNvSpPr txBox="1"/>
          <p:nvPr/>
        </p:nvSpPr>
        <p:spPr>
          <a:xfrm>
            <a:off x="5324331" y="11911988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0" name="object 990"/>
          <p:cNvSpPr txBox="1"/>
          <p:nvPr/>
        </p:nvSpPr>
        <p:spPr>
          <a:xfrm>
            <a:off x="6703621" y="11911988"/>
            <a:ext cx="409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Сантехнік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1" name="object 991"/>
          <p:cNvSpPr txBox="1"/>
          <p:nvPr/>
        </p:nvSpPr>
        <p:spPr>
          <a:xfrm>
            <a:off x="8560551" y="11911988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2" name="object 992"/>
          <p:cNvSpPr txBox="1"/>
          <p:nvPr/>
        </p:nvSpPr>
        <p:spPr>
          <a:xfrm>
            <a:off x="5325343" y="12068840"/>
            <a:ext cx="1060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3" name="object 993"/>
          <p:cNvSpPr txBox="1"/>
          <p:nvPr/>
        </p:nvSpPr>
        <p:spPr>
          <a:xfrm>
            <a:off x="6717788" y="12060745"/>
            <a:ext cx="3848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Електрик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4" name="object 994"/>
          <p:cNvSpPr txBox="1"/>
          <p:nvPr/>
        </p:nvSpPr>
        <p:spPr>
          <a:xfrm>
            <a:off x="8560551" y="12068840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5" name="object 995"/>
          <p:cNvSpPr txBox="1"/>
          <p:nvPr/>
        </p:nvSpPr>
        <p:spPr>
          <a:xfrm>
            <a:off x="5324331" y="12226705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6" name="object 996"/>
          <p:cNvSpPr txBox="1"/>
          <p:nvPr/>
        </p:nvSpPr>
        <p:spPr>
          <a:xfrm>
            <a:off x="6713740" y="12226705"/>
            <a:ext cx="3905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Наладник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7" name="object 997"/>
          <p:cNvSpPr txBox="1"/>
          <p:nvPr/>
        </p:nvSpPr>
        <p:spPr>
          <a:xfrm>
            <a:off x="8579778" y="12226705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8" name="object 998"/>
          <p:cNvSpPr txBox="1"/>
          <p:nvPr/>
        </p:nvSpPr>
        <p:spPr>
          <a:xfrm>
            <a:off x="5326355" y="12384569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9" name="object 999"/>
          <p:cNvSpPr txBox="1"/>
          <p:nvPr/>
        </p:nvSpPr>
        <p:spPr>
          <a:xfrm>
            <a:off x="6699573" y="12375462"/>
            <a:ext cx="4216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Штукатур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0" name="object 1000"/>
          <p:cNvSpPr txBox="1"/>
          <p:nvPr/>
        </p:nvSpPr>
        <p:spPr>
          <a:xfrm>
            <a:off x="8559539" y="12384569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1" name="object 1001"/>
          <p:cNvSpPr txBox="1"/>
          <p:nvPr/>
        </p:nvSpPr>
        <p:spPr>
          <a:xfrm>
            <a:off x="5322307" y="12541422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2" name="object 1002"/>
          <p:cNvSpPr txBox="1"/>
          <p:nvPr/>
        </p:nvSpPr>
        <p:spPr>
          <a:xfrm>
            <a:off x="6780529" y="12533326"/>
            <a:ext cx="26098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Маляр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3" name="object 1003"/>
          <p:cNvSpPr txBox="1"/>
          <p:nvPr/>
        </p:nvSpPr>
        <p:spPr>
          <a:xfrm>
            <a:off x="8578767" y="12542434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4" name="object 1004"/>
          <p:cNvSpPr/>
          <p:nvPr/>
        </p:nvSpPr>
        <p:spPr>
          <a:xfrm>
            <a:off x="5206489" y="9612862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5206489" y="9995380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5206489" y="10153245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5206489" y="10311109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5206489" y="10467961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5206489" y="10625826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5206489" y="10783690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5206489" y="10941555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5206489" y="11098407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5206489" y="11256271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5206489" y="11414136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5206489" y="11572000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5206489" y="11728853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5206489" y="11886717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5206489" y="12044581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5206489" y="12202446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5206489" y="12360310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5206489" y="12517163"/>
            <a:ext cx="13093700" cy="0"/>
          </a:xfrm>
          <a:custGeom>
            <a:avLst/>
            <a:gdLst/>
            <a:ahLst/>
            <a:cxnLst/>
            <a:rect l="l" t="t" r="r" b="b"/>
            <a:pathLst>
              <a:path w="13093700" h="0">
                <a:moveTo>
                  <a:pt x="0" y="0"/>
                </a:moveTo>
                <a:lnTo>
                  <a:pt x="130936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5206489" y="9612862"/>
            <a:ext cx="3771900" cy="3062605"/>
          </a:xfrm>
          <a:custGeom>
            <a:avLst/>
            <a:gdLst/>
            <a:ahLst/>
            <a:cxnLst/>
            <a:rect l="l" t="t" r="r" b="b"/>
            <a:pathLst>
              <a:path w="3771900" h="3062604">
                <a:moveTo>
                  <a:pt x="0" y="0"/>
                </a:moveTo>
                <a:lnTo>
                  <a:pt x="0" y="3062164"/>
                </a:lnTo>
                <a:lnTo>
                  <a:pt x="3771542" y="306216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5565732" y="9612862"/>
            <a:ext cx="0" cy="3062605"/>
          </a:xfrm>
          <a:custGeom>
            <a:avLst/>
            <a:gdLst/>
            <a:ahLst/>
            <a:cxnLst/>
            <a:rect l="l" t="t" r="r" b="b"/>
            <a:pathLst>
              <a:path w="0" h="3062604">
                <a:moveTo>
                  <a:pt x="0" y="0"/>
                </a:moveTo>
                <a:lnTo>
                  <a:pt x="0" y="306216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8264607" y="9612862"/>
            <a:ext cx="0" cy="3062605"/>
          </a:xfrm>
          <a:custGeom>
            <a:avLst/>
            <a:gdLst/>
            <a:ahLst/>
            <a:cxnLst/>
            <a:rect l="l" t="t" r="r" b="b"/>
            <a:pathLst>
              <a:path w="0" h="3062604">
                <a:moveTo>
                  <a:pt x="0" y="0"/>
                </a:moveTo>
                <a:lnTo>
                  <a:pt x="0" y="306216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8978032" y="9612862"/>
            <a:ext cx="0" cy="3062605"/>
          </a:xfrm>
          <a:custGeom>
            <a:avLst/>
            <a:gdLst/>
            <a:ahLst/>
            <a:cxnLst/>
            <a:rect l="l" t="t" r="r" b="b"/>
            <a:pathLst>
              <a:path w="0" h="3062604">
                <a:moveTo>
                  <a:pt x="0" y="0"/>
                </a:moveTo>
                <a:lnTo>
                  <a:pt x="0" y="306216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 txBox="1"/>
          <p:nvPr/>
        </p:nvSpPr>
        <p:spPr>
          <a:xfrm>
            <a:off x="9042240" y="9863798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27" name="object 1027"/>
          <p:cNvSpPr txBox="1"/>
          <p:nvPr/>
        </p:nvSpPr>
        <p:spPr>
          <a:xfrm>
            <a:off x="9292192" y="9863798"/>
            <a:ext cx="177927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51460" algn="l"/>
                <a:tab pos="487045" algn="l"/>
                <a:tab pos="729615" algn="l"/>
                <a:tab pos="965835" algn="l"/>
                <a:tab pos="1195070" algn="l"/>
                <a:tab pos="1443990" algn="l"/>
                <a:tab pos="1678939" algn="l"/>
              </a:tabLst>
            </a:pPr>
            <a:r>
              <a:rPr dirty="0" sz="700" spc="10" i="1">
                <a:latin typeface="ISOCPEUR"/>
                <a:cs typeface="ISOCPEUR"/>
              </a:rPr>
              <a:t>20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30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40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60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70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80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28" name="object 1028"/>
          <p:cNvSpPr txBox="1"/>
          <p:nvPr/>
        </p:nvSpPr>
        <p:spPr>
          <a:xfrm>
            <a:off x="11172397" y="9860763"/>
            <a:ext cx="1428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29" name="object 1029"/>
          <p:cNvSpPr txBox="1"/>
          <p:nvPr/>
        </p:nvSpPr>
        <p:spPr>
          <a:xfrm>
            <a:off x="11413242" y="9863798"/>
            <a:ext cx="25444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52095" algn="l"/>
                <a:tab pos="2174875" algn="l"/>
              </a:tabLst>
            </a:pPr>
            <a:r>
              <a:rPr dirty="0" sz="700" spc="10" i="1">
                <a:latin typeface="ISOCPEUR"/>
                <a:cs typeface="ISOCPEUR"/>
              </a:rPr>
              <a:t>110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120</a:t>
            </a:r>
            <a:r>
              <a:rPr dirty="0" sz="700" spc="10" i="1">
                <a:latin typeface="ISOCPEUR"/>
                <a:cs typeface="ISOCPEUR"/>
              </a:rPr>
              <a:t>  </a:t>
            </a:r>
            <a:r>
              <a:rPr dirty="0" sz="700" spc="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130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140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150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160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170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180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190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200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0" name="object 1030"/>
          <p:cNvSpPr txBox="1"/>
          <p:nvPr/>
        </p:nvSpPr>
        <p:spPr>
          <a:xfrm>
            <a:off x="14043304" y="9858739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1" name="object 1031"/>
          <p:cNvSpPr txBox="1"/>
          <p:nvPr/>
        </p:nvSpPr>
        <p:spPr>
          <a:xfrm>
            <a:off x="14287183" y="9863798"/>
            <a:ext cx="22917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230</a:t>
            </a:r>
            <a:r>
              <a:rPr dirty="0" sz="700" spc="10" i="1">
                <a:latin typeface="ISOCPEUR"/>
                <a:cs typeface="ISOCPEUR"/>
              </a:rPr>
              <a:t>  </a:t>
            </a:r>
            <a:r>
              <a:rPr dirty="0" sz="700" spc="-10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240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-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250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260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270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280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290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300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310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2" name="object 1032"/>
          <p:cNvSpPr txBox="1"/>
          <p:nvPr/>
        </p:nvSpPr>
        <p:spPr>
          <a:xfrm>
            <a:off x="16675389" y="9858739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3" name="object 1033"/>
          <p:cNvSpPr txBox="1"/>
          <p:nvPr/>
        </p:nvSpPr>
        <p:spPr>
          <a:xfrm>
            <a:off x="16901055" y="9863798"/>
            <a:ext cx="13506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340</a:t>
            </a:r>
            <a:r>
              <a:rPr dirty="0" sz="700" spc="10" i="1">
                <a:latin typeface="ISOCPEUR"/>
                <a:cs typeface="ISOCPEUR"/>
              </a:rPr>
              <a:t>  </a:t>
            </a:r>
            <a:r>
              <a:rPr dirty="0" sz="700" spc="-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350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360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380</a:t>
            </a:r>
            <a:r>
              <a:rPr dirty="0" sz="700" i="1">
                <a:latin typeface="ISOCPEUR"/>
                <a:cs typeface="ISOCPEUR"/>
              </a:rPr>
              <a:t>  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4" name="object 1034"/>
          <p:cNvSpPr txBox="1"/>
          <p:nvPr/>
        </p:nvSpPr>
        <p:spPr>
          <a:xfrm>
            <a:off x="13619295" y="9620736"/>
            <a:ext cx="1905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Дні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035" name="object 1035"/>
          <p:cNvSpPr/>
          <p:nvPr/>
        </p:nvSpPr>
        <p:spPr>
          <a:xfrm>
            <a:off x="9216852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9455673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9694494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9934326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10173147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10411967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10650787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10889608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11129440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11368261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11607082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11845902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12084723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12324555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12563376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12802196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13041017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13280849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13519670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13758490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13997311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14236132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14475964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14714785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14953605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15192426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15432258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15671079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15909900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16148719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16387540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16627372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16866193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17105013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17343834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17583666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17822487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18061308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18300127" y="9804121"/>
            <a:ext cx="0" cy="2871470"/>
          </a:xfrm>
          <a:custGeom>
            <a:avLst/>
            <a:gdLst/>
            <a:ahLst/>
            <a:cxnLst/>
            <a:rect l="l" t="t" r="r" b="b"/>
            <a:pathLst>
              <a:path w="0" h="2871470">
                <a:moveTo>
                  <a:pt x="0" y="0"/>
                </a:moveTo>
                <a:lnTo>
                  <a:pt x="0" y="287090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8978032" y="12675027"/>
            <a:ext cx="9322435" cy="0"/>
          </a:xfrm>
          <a:custGeom>
            <a:avLst/>
            <a:gdLst/>
            <a:ahLst/>
            <a:cxnLst/>
            <a:rect l="l" t="t" r="r" b="b"/>
            <a:pathLst>
              <a:path w="9322435" h="0">
                <a:moveTo>
                  <a:pt x="0" y="0"/>
                </a:moveTo>
                <a:lnTo>
                  <a:pt x="932209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 txBox="1"/>
          <p:nvPr/>
        </p:nvSpPr>
        <p:spPr>
          <a:xfrm>
            <a:off x="9998534" y="9375554"/>
            <a:ext cx="3137535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Графік руху робочих кадрів по о</a:t>
            </a:r>
            <a:r>
              <a:rPr dirty="0" sz="1450" spc="145" i="1">
                <a:latin typeface="ISOCPEUR"/>
                <a:cs typeface="ISOCPEUR"/>
              </a:rPr>
              <a:t>б</a:t>
            </a:r>
            <a:r>
              <a:rPr dirty="0" sz="1450" i="1">
                <a:latin typeface="ISOCPEUR"/>
                <a:cs typeface="ISOCPEUR"/>
              </a:rPr>
              <a:t>'</a:t>
            </a:r>
            <a:r>
              <a:rPr dirty="0" sz="1450" spc="-434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єкту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076" name="object 1076"/>
          <p:cNvSpPr/>
          <p:nvPr/>
        </p:nvSpPr>
        <p:spPr>
          <a:xfrm>
            <a:off x="8978032" y="9612862"/>
            <a:ext cx="9322435" cy="191770"/>
          </a:xfrm>
          <a:custGeom>
            <a:avLst/>
            <a:gdLst/>
            <a:ahLst/>
            <a:cxnLst/>
            <a:rect l="l" t="t" r="r" b="b"/>
            <a:pathLst>
              <a:path w="9322435" h="191770">
                <a:moveTo>
                  <a:pt x="0" y="191258"/>
                </a:moveTo>
                <a:lnTo>
                  <a:pt x="9322096" y="191258"/>
                </a:lnTo>
                <a:lnTo>
                  <a:pt x="932209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9455673" y="10075324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9934326" y="10075324"/>
            <a:ext cx="1051560" cy="0"/>
          </a:xfrm>
          <a:custGeom>
            <a:avLst/>
            <a:gdLst/>
            <a:ahLst/>
            <a:cxnLst/>
            <a:rect l="l" t="t" r="r" b="b"/>
            <a:pathLst>
              <a:path w="1051559" h="0">
                <a:moveTo>
                  <a:pt x="0" y="0"/>
                </a:moveTo>
                <a:lnTo>
                  <a:pt x="105141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9455673" y="10232176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9934326" y="10232176"/>
            <a:ext cx="836294" cy="0"/>
          </a:xfrm>
          <a:custGeom>
            <a:avLst/>
            <a:gdLst/>
            <a:ahLst/>
            <a:cxnLst/>
            <a:rect l="l" t="t" r="r" b="b"/>
            <a:pathLst>
              <a:path w="836295" h="0">
                <a:moveTo>
                  <a:pt x="0" y="0"/>
                </a:moveTo>
                <a:lnTo>
                  <a:pt x="83587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9527522" y="10390041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 h="0">
                <a:moveTo>
                  <a:pt x="24286" y="0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9551809" y="10547905"/>
            <a:ext cx="382905" cy="0"/>
          </a:xfrm>
          <a:custGeom>
            <a:avLst/>
            <a:gdLst/>
            <a:ahLst/>
            <a:cxnLst/>
            <a:rect l="l" t="t" r="r" b="b"/>
            <a:pathLst>
              <a:path w="382904" h="0">
                <a:moveTo>
                  <a:pt x="0" y="0"/>
                </a:moveTo>
                <a:lnTo>
                  <a:pt x="38251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9934326" y="11020487"/>
            <a:ext cx="836294" cy="0"/>
          </a:xfrm>
          <a:custGeom>
            <a:avLst/>
            <a:gdLst/>
            <a:ahLst/>
            <a:cxnLst/>
            <a:rect l="l" t="t" r="r" b="b"/>
            <a:pathLst>
              <a:path w="836295" h="0">
                <a:moveTo>
                  <a:pt x="0" y="0"/>
                </a:moveTo>
                <a:lnTo>
                  <a:pt x="83587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 txBox="1"/>
          <p:nvPr/>
        </p:nvSpPr>
        <p:spPr>
          <a:xfrm>
            <a:off x="1674222" y="9072981"/>
            <a:ext cx="2323465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Технік</a:t>
            </a:r>
            <a:r>
              <a:rPr dirty="0" sz="1450" spc="25" i="1">
                <a:latin typeface="ISOCPEUR"/>
                <a:cs typeface="ISOCPEUR"/>
              </a:rPr>
              <a:t>о</a:t>
            </a:r>
            <a:r>
              <a:rPr dirty="0" sz="1450" spc="-5" i="1">
                <a:latin typeface="ISOCPEUR"/>
                <a:cs typeface="ISOCPEUR"/>
              </a:rPr>
              <a:t>-</a:t>
            </a:r>
            <a:r>
              <a:rPr dirty="0" sz="1450" i="1">
                <a:latin typeface="ISOCPEUR"/>
                <a:cs typeface="ISOCPEUR"/>
              </a:rPr>
              <a:t>економічні показники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086" name="object 1086"/>
          <p:cNvSpPr/>
          <p:nvPr/>
        </p:nvSpPr>
        <p:spPr>
          <a:xfrm>
            <a:off x="16220568" y="6779399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5" h="0">
                <a:moveTo>
                  <a:pt x="0" y="0"/>
                </a:moveTo>
                <a:lnTo>
                  <a:pt x="16697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16387540" y="6968634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 h="0">
                <a:moveTo>
                  <a:pt x="0" y="0"/>
                </a:moveTo>
                <a:lnTo>
                  <a:pt x="21554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16603085" y="6968634"/>
            <a:ext cx="0" cy="189230"/>
          </a:xfrm>
          <a:custGeom>
            <a:avLst/>
            <a:gdLst/>
            <a:ahLst/>
            <a:cxnLst/>
            <a:rect l="l" t="t" r="r" b="b"/>
            <a:pathLst>
              <a:path w="0" h="189229">
                <a:moveTo>
                  <a:pt x="0" y="0"/>
                </a:moveTo>
                <a:lnTo>
                  <a:pt x="0" y="189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16603085" y="715786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16746782" y="7157869"/>
            <a:ext cx="0" cy="189230"/>
          </a:xfrm>
          <a:custGeom>
            <a:avLst/>
            <a:gdLst/>
            <a:ahLst/>
            <a:cxnLst/>
            <a:rect l="l" t="t" r="r" b="b"/>
            <a:pathLst>
              <a:path w="0" h="189229">
                <a:moveTo>
                  <a:pt x="0" y="0"/>
                </a:moveTo>
                <a:lnTo>
                  <a:pt x="0" y="189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 txBox="1"/>
          <p:nvPr/>
        </p:nvSpPr>
        <p:spPr>
          <a:xfrm>
            <a:off x="16599493" y="7058669"/>
            <a:ext cx="1492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6*1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92" name="object 1092"/>
          <p:cNvSpPr txBox="1"/>
          <p:nvPr/>
        </p:nvSpPr>
        <p:spPr>
          <a:xfrm>
            <a:off x="16380911" y="6869434"/>
            <a:ext cx="1492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9*1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93" name="object 1093"/>
          <p:cNvSpPr txBox="1"/>
          <p:nvPr/>
        </p:nvSpPr>
        <p:spPr>
          <a:xfrm>
            <a:off x="16207868" y="6680200"/>
            <a:ext cx="1492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7*1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94" name="object 1094"/>
          <p:cNvSpPr/>
          <p:nvPr/>
        </p:nvSpPr>
        <p:spPr>
          <a:xfrm>
            <a:off x="17033164" y="7347104"/>
            <a:ext cx="0" cy="189230"/>
          </a:xfrm>
          <a:custGeom>
            <a:avLst/>
            <a:gdLst/>
            <a:ahLst/>
            <a:cxnLst/>
            <a:rect l="l" t="t" r="r" b="b"/>
            <a:pathLst>
              <a:path w="0" h="189229">
                <a:moveTo>
                  <a:pt x="0" y="0"/>
                </a:moveTo>
                <a:lnTo>
                  <a:pt x="0" y="189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9455673" y="8577636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9455673" y="8433939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9934326" y="8727405"/>
            <a:ext cx="836294" cy="0"/>
          </a:xfrm>
          <a:custGeom>
            <a:avLst/>
            <a:gdLst/>
            <a:ahLst/>
            <a:cxnLst/>
            <a:rect l="l" t="t" r="r" b="b"/>
            <a:pathLst>
              <a:path w="836295" h="0">
                <a:moveTo>
                  <a:pt x="0" y="0"/>
                </a:moveTo>
                <a:lnTo>
                  <a:pt x="83587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9934326" y="8871102"/>
            <a:ext cx="836294" cy="0"/>
          </a:xfrm>
          <a:custGeom>
            <a:avLst/>
            <a:gdLst/>
            <a:ahLst/>
            <a:cxnLst/>
            <a:rect l="l" t="t" r="r" b="b"/>
            <a:pathLst>
              <a:path w="836295" h="0">
                <a:moveTo>
                  <a:pt x="0" y="0"/>
                </a:moveTo>
                <a:lnTo>
                  <a:pt x="83587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10770198" y="9153437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 h="0">
                <a:moveTo>
                  <a:pt x="0" y="0"/>
                </a:moveTo>
                <a:lnTo>
                  <a:pt x="48573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10770198" y="10543857"/>
            <a:ext cx="359410" cy="0"/>
          </a:xfrm>
          <a:custGeom>
            <a:avLst/>
            <a:gdLst/>
            <a:ahLst/>
            <a:cxnLst/>
            <a:rect l="l" t="t" r="r" b="b"/>
            <a:pathLst>
              <a:path w="359409" h="0">
                <a:moveTo>
                  <a:pt x="0" y="0"/>
                </a:moveTo>
                <a:lnTo>
                  <a:pt x="35924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10985744" y="1086262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10985744" y="929814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11129440" y="8440011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11129440" y="8583708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11129440" y="10075324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11129440" y="10232176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11272126" y="1102048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0" y="0"/>
                </a:moveTo>
                <a:lnTo>
                  <a:pt x="2023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11397608" y="1102048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0" y="0"/>
                </a:moveTo>
                <a:lnTo>
                  <a:pt x="2023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11523090" y="1102048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0" y="0"/>
                </a:moveTo>
                <a:lnTo>
                  <a:pt x="2023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11648571" y="11020487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2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11773041" y="1102048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0" y="0"/>
                </a:moveTo>
                <a:lnTo>
                  <a:pt x="2023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11898524" y="1102048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0" y="0"/>
                </a:moveTo>
                <a:lnTo>
                  <a:pt x="2023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12024006" y="1102048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0" y="0"/>
                </a:moveTo>
                <a:lnTo>
                  <a:pt x="2023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12149487" y="11020487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2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12274970" y="11020487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2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12399440" y="1102048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0" y="0"/>
                </a:moveTo>
                <a:lnTo>
                  <a:pt x="2023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12524922" y="1102048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0" y="0"/>
                </a:moveTo>
                <a:lnTo>
                  <a:pt x="2023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12650403" y="1102048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0" y="0"/>
                </a:moveTo>
                <a:lnTo>
                  <a:pt x="2023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11292364" y="9013787"/>
            <a:ext cx="1593215" cy="0"/>
          </a:xfrm>
          <a:custGeom>
            <a:avLst/>
            <a:gdLst/>
            <a:ahLst/>
            <a:cxnLst/>
            <a:rect l="l" t="t" r="r" b="b"/>
            <a:pathLst>
              <a:path w="1593215" h="0">
                <a:moveTo>
                  <a:pt x="0" y="0"/>
                </a:moveTo>
                <a:lnTo>
                  <a:pt x="159281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11292364" y="9157485"/>
            <a:ext cx="1593215" cy="0"/>
          </a:xfrm>
          <a:custGeom>
            <a:avLst/>
            <a:gdLst/>
            <a:ahLst/>
            <a:cxnLst/>
            <a:rect l="l" t="t" r="r" b="b"/>
            <a:pathLst>
              <a:path w="1593215" h="0">
                <a:moveTo>
                  <a:pt x="0" y="0"/>
                </a:moveTo>
                <a:lnTo>
                  <a:pt x="159281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11292364" y="10543857"/>
            <a:ext cx="1593215" cy="0"/>
          </a:xfrm>
          <a:custGeom>
            <a:avLst/>
            <a:gdLst/>
            <a:ahLst/>
            <a:cxnLst/>
            <a:rect l="l" t="t" r="r" b="b"/>
            <a:pathLst>
              <a:path w="1593215" h="0">
                <a:moveTo>
                  <a:pt x="0" y="0"/>
                </a:moveTo>
                <a:lnTo>
                  <a:pt x="159281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11272126" y="10862623"/>
            <a:ext cx="3869054" cy="0"/>
          </a:xfrm>
          <a:custGeom>
            <a:avLst/>
            <a:gdLst/>
            <a:ahLst/>
            <a:cxnLst/>
            <a:rect l="l" t="t" r="r" b="b"/>
            <a:pathLst>
              <a:path w="3869055" h="0">
                <a:moveTo>
                  <a:pt x="0" y="0"/>
                </a:moveTo>
                <a:lnTo>
                  <a:pt x="386869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11272126" y="9298146"/>
            <a:ext cx="3869054" cy="0"/>
          </a:xfrm>
          <a:custGeom>
            <a:avLst/>
            <a:gdLst/>
            <a:ahLst/>
            <a:cxnLst/>
            <a:rect l="l" t="t" r="r" b="b"/>
            <a:pathLst>
              <a:path w="3869055" h="0">
                <a:moveTo>
                  <a:pt x="0" y="0"/>
                </a:moveTo>
                <a:lnTo>
                  <a:pt x="386869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11793280" y="11180375"/>
            <a:ext cx="1793239" cy="0"/>
          </a:xfrm>
          <a:custGeom>
            <a:avLst/>
            <a:gdLst/>
            <a:ahLst/>
            <a:cxnLst/>
            <a:rect l="l" t="t" r="r" b="b"/>
            <a:pathLst>
              <a:path w="1793240" h="0">
                <a:moveTo>
                  <a:pt x="0" y="0"/>
                </a:moveTo>
                <a:lnTo>
                  <a:pt x="179317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12885177" y="11334191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13004586" y="10543857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13052149" y="11499139"/>
            <a:ext cx="765175" cy="0"/>
          </a:xfrm>
          <a:custGeom>
            <a:avLst/>
            <a:gdLst/>
            <a:ahLst/>
            <a:cxnLst/>
            <a:rect l="l" t="t" r="r" b="b"/>
            <a:pathLst>
              <a:path w="765175" h="0">
                <a:moveTo>
                  <a:pt x="0" y="0"/>
                </a:moveTo>
                <a:lnTo>
                  <a:pt x="76503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13586459" y="11643849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 h="0">
                <a:moveTo>
                  <a:pt x="0" y="0"/>
                </a:moveTo>
                <a:lnTo>
                  <a:pt x="45436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13586459" y="11806773"/>
            <a:ext cx="263525" cy="0"/>
          </a:xfrm>
          <a:custGeom>
            <a:avLst/>
            <a:gdLst/>
            <a:ahLst/>
            <a:cxnLst/>
            <a:rect l="l" t="t" r="r" b="b"/>
            <a:pathLst>
              <a:path w="263525" h="0">
                <a:moveTo>
                  <a:pt x="0" y="0"/>
                </a:moveTo>
                <a:lnTo>
                  <a:pt x="26310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13586459" y="12448351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14040825" y="10695651"/>
            <a:ext cx="1537335" cy="0"/>
          </a:xfrm>
          <a:custGeom>
            <a:avLst/>
            <a:gdLst/>
            <a:ahLst/>
            <a:cxnLst/>
            <a:rect l="l" t="t" r="r" b="b"/>
            <a:pathLst>
              <a:path w="1537334" h="0">
                <a:moveTo>
                  <a:pt x="0" y="0"/>
                </a:moveTo>
                <a:lnTo>
                  <a:pt x="153715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15432258" y="12597107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5" h="0">
                <a:moveTo>
                  <a:pt x="0" y="0"/>
                </a:moveTo>
                <a:lnTo>
                  <a:pt x="16697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15599230" y="10542846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0" y="0"/>
                </a:moveTo>
                <a:lnTo>
                  <a:pt x="4756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15599230" y="9154448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0" y="0"/>
                </a:moveTo>
                <a:lnTo>
                  <a:pt x="4756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15599230" y="9011763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0" y="0"/>
                </a:moveTo>
                <a:lnTo>
                  <a:pt x="4756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15646792" y="12138693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15646792" y="11969698"/>
            <a:ext cx="574040" cy="0"/>
          </a:xfrm>
          <a:custGeom>
            <a:avLst/>
            <a:gdLst/>
            <a:ahLst/>
            <a:cxnLst/>
            <a:rect l="l" t="t" r="r" b="b"/>
            <a:pathLst>
              <a:path w="574040" h="0">
                <a:moveTo>
                  <a:pt x="0" y="0"/>
                </a:moveTo>
                <a:lnTo>
                  <a:pt x="57377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16220568" y="12597107"/>
            <a:ext cx="526415" cy="0"/>
          </a:xfrm>
          <a:custGeom>
            <a:avLst/>
            <a:gdLst/>
            <a:ahLst/>
            <a:cxnLst/>
            <a:rect l="l" t="t" r="r" b="b"/>
            <a:pathLst>
              <a:path w="526415" h="0">
                <a:moveTo>
                  <a:pt x="0" y="0"/>
                </a:moveTo>
                <a:lnTo>
                  <a:pt x="52621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16746782" y="12288462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10"/>
              <a:t>За</a:t>
            </a:r>
            <a:r>
              <a:rPr dirty="0" spc="20"/>
              <a:t>в</a:t>
            </a:r>
            <a:r>
              <a:rPr dirty="0" spc="5"/>
              <a:t>.</a:t>
            </a:r>
            <a:r>
              <a:rPr dirty="0" spc="10"/>
              <a:t> </a:t>
            </a:r>
            <a:r>
              <a:rPr dirty="0" spc="10"/>
              <a:t>ка</a:t>
            </a:r>
            <a:r>
              <a:rPr dirty="0" spc="20"/>
              <a:t>ф</a:t>
            </a:r>
            <a:r>
              <a:rPr dirty="0" spc="5"/>
              <a:t>.</a:t>
            </a:r>
          </a:p>
        </p:txBody>
      </p:sp>
      <p:sp>
        <p:nvSpPr>
          <p:cNvPr id="1141" name="object 1141"/>
          <p:cNvSpPr txBox="1"/>
          <p:nvPr/>
        </p:nvSpPr>
        <p:spPr>
          <a:xfrm>
            <a:off x="17471795" y="13976466"/>
            <a:ext cx="95059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технік</a:t>
            </a:r>
            <a:r>
              <a:rPr dirty="0" sz="550" spc="20" i="1">
                <a:latin typeface="ISOCPEUR"/>
                <a:cs typeface="ISOCPEUR"/>
              </a:rPr>
              <a:t>о-</a:t>
            </a:r>
            <a:r>
              <a:rPr dirty="0" sz="550" spc="10" i="1">
                <a:latin typeface="ISOCPEUR"/>
                <a:cs typeface="ISOCPEUR"/>
              </a:rPr>
              <a:t>економічні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показники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42" name="object 1142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5"/>
              <a:t>Формат</a:t>
            </a:r>
            <a:r>
              <a:rPr dirty="0" spc="-165"/>
              <a:t> </a:t>
            </a:r>
            <a:r>
              <a:rPr dirty="0" spc="5"/>
              <a:t>A1</a:t>
            </a:r>
          </a:p>
        </p:txBody>
      </p:sp>
      <p:graphicFrame>
        <p:nvGraphicFramePr>
          <p:cNvPr id="1085" name="object 1085"/>
          <p:cNvGraphicFramePr>
            <a:graphicFrameLocks noGrp="1"/>
          </p:cNvGraphicFramePr>
          <p:nvPr/>
        </p:nvGraphicFramePr>
        <p:xfrm>
          <a:off x="725569" y="9261716"/>
          <a:ext cx="4276725" cy="19494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87760"/>
                <a:gridCol w="1568524"/>
                <a:gridCol w="888493"/>
                <a:gridCol w="1322620"/>
              </a:tblGrid>
              <a:tr h="277274">
                <a:tc>
                  <a:txBody>
                    <a:bodyPr/>
                    <a:lstStyle/>
                    <a:p>
                      <a:pPr algn="ctr" marR="508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№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81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Показники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Одиниця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виміру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844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Значення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показника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7808">
                <a:tc>
                  <a:txBody>
                    <a:bodyPr/>
                    <a:lstStyle/>
                    <a:p>
                      <a:pPr algn="ctr" marR="1968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Кошторисна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вартість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будівництва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384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мл</a:t>
                      </a:r>
                      <a:r>
                        <a:rPr dirty="0" sz="700" spc="25" i="1">
                          <a:latin typeface="ISOCPEUR"/>
                          <a:cs typeface="ISOCPEUR"/>
                        </a:rPr>
                        <a:t>н</a:t>
                      </a:r>
                      <a:r>
                        <a:rPr dirty="0" sz="700" spc="5" i="1">
                          <a:latin typeface="ISOCPEUR"/>
                          <a:cs typeface="ISOCPEUR"/>
                        </a:rPr>
                        <a:t>.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гр</a:t>
                      </a:r>
                      <a:r>
                        <a:rPr dirty="0" sz="700" spc="25" i="1">
                          <a:latin typeface="ISOCPEUR"/>
                          <a:cs typeface="ISOCPEUR"/>
                        </a:rPr>
                        <a:t>н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.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778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126,809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7808">
                <a:tc>
                  <a:txBody>
                    <a:bodyPr/>
                    <a:lstStyle/>
                    <a:p>
                      <a:pPr algn="ctr" marR="571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6910" marR="36830" indent="-659130">
                        <a:lnSpc>
                          <a:spcPts val="78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Трудомісткість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будівельн</a:t>
                      </a:r>
                      <a:r>
                        <a:rPr dirty="0" sz="700" spc="15" i="1">
                          <a:latin typeface="ISOCPEUR"/>
                          <a:cs typeface="ISOCPEUR"/>
                        </a:rPr>
                        <a:t>о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-монтажних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 робіт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892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лю</a:t>
                      </a:r>
                      <a:r>
                        <a:rPr dirty="0" sz="700" spc="50" i="1">
                          <a:latin typeface="ISOCPEUR"/>
                          <a:cs typeface="ISOCPEUR"/>
                        </a:rPr>
                        <a:t>д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-з</a:t>
                      </a:r>
                      <a:r>
                        <a:rPr dirty="0" sz="700" spc="25" i="1">
                          <a:latin typeface="ISOCPEUR"/>
                          <a:cs typeface="ISOCPEUR"/>
                        </a:rPr>
                        <a:t>м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.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25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6938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7808">
                <a:tc>
                  <a:txBody>
                    <a:bodyPr/>
                    <a:lstStyle/>
                    <a:p>
                      <a:pPr algn="ctr" marR="571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68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Витрати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часу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машин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ма</a:t>
                      </a:r>
                      <a:r>
                        <a:rPr dirty="0" sz="700" spc="30" i="1">
                          <a:latin typeface="ISOCPEUR"/>
                          <a:cs typeface="ISOCPEUR"/>
                        </a:rPr>
                        <a:t>ш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.</a:t>
                      </a:r>
                      <a:r>
                        <a:rPr dirty="0" sz="700" spc="-5" i="1">
                          <a:latin typeface="ISOCPEUR"/>
                          <a:cs typeface="ISOCPEUR"/>
                        </a:rPr>
                        <a:t>-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змін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889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184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780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494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Кошторисна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заробітна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плата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083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мл</a:t>
                      </a:r>
                      <a:r>
                        <a:rPr dirty="0" sz="700" spc="25" i="1">
                          <a:latin typeface="ISOCPEUR"/>
                          <a:cs typeface="ISOCPEUR"/>
                        </a:rPr>
                        <a:t>н</a:t>
                      </a:r>
                      <a:r>
                        <a:rPr dirty="0" sz="700" spc="5" i="1">
                          <a:latin typeface="ISOCPEUR"/>
                          <a:cs typeface="ISOCPEUR"/>
                        </a:rPr>
                        <a:t>.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грн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20,986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7808">
                <a:tc>
                  <a:txBody>
                    <a:bodyPr/>
                    <a:lstStyle/>
                    <a:p>
                      <a:pPr algn="ctr" marR="571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 marR="1206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Тривалість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будівництва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38820"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Нормативна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місяці</a:t>
                      </a:r>
                      <a:r>
                        <a:rPr dirty="0" sz="700" spc="15" i="1">
                          <a:latin typeface="ISOCPEUR"/>
                          <a:cs typeface="ISOCPEUR"/>
                        </a:rPr>
                        <a:t>в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/</a:t>
                      </a:r>
                      <a:r>
                        <a:rPr dirty="0" sz="700" spc="-2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днів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778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18,6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/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558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7808"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За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календарним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графіком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місяці</a:t>
                      </a:r>
                      <a:r>
                        <a:rPr dirty="0" sz="700" spc="15" i="1">
                          <a:latin typeface="ISOCPEUR"/>
                          <a:cs typeface="ISOCPEUR"/>
                        </a:rPr>
                        <a:t>в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/</a:t>
                      </a:r>
                      <a:r>
                        <a:rPr dirty="0" sz="700" spc="-2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днів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68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11,5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/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347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10075" y="10303125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8875049" y="10354344"/>
            <a:ext cx="12065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6791982" y="10423435"/>
            <a:ext cx="151130" cy="0"/>
          </a:xfrm>
          <a:custGeom>
            <a:avLst/>
            <a:gdLst/>
            <a:ahLst/>
            <a:cxnLst/>
            <a:rect l="l" t="t" r="r" b="b"/>
            <a:pathLst>
              <a:path w="151130" h="0">
                <a:moveTo>
                  <a:pt x="1507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6672573" y="1042343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6313329" y="1042343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6193920" y="1042343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5835689" y="1042343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5716277" y="1042343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5357036" y="1042343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5237624" y="1042343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4879394" y="1042343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4759984" y="1042343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4400741" y="1042343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4281331" y="1042343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3923100" y="1042343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3803690" y="1042343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3444447" y="1042343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3325037" y="1042343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2966806" y="1042343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2846384" y="10423435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2488153" y="1042343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2368743" y="1042343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2010512" y="1042343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1890090" y="1042343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1531859" y="1042343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1412449" y="1042343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1053206" y="1042343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0933796" y="1042343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0575565" y="1042343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0456154" y="1042343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0096912" y="10423435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9977501" y="10423435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9619270" y="10423435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9050550" y="10423435"/>
            <a:ext cx="527685" cy="0"/>
          </a:xfrm>
          <a:custGeom>
            <a:avLst/>
            <a:gdLst/>
            <a:ahLst/>
            <a:cxnLst/>
            <a:rect l="l" t="t" r="r" b="b"/>
            <a:pathLst>
              <a:path w="527684" h="0">
                <a:moveTo>
                  <a:pt x="0" y="0"/>
                </a:moveTo>
                <a:lnTo>
                  <a:pt x="5272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9629390" y="701113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9629390" y="704149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9665820" y="70273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9665820" y="70273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9679988" y="701113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3035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9629390" y="7115366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9645581" y="7101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9645581" y="7101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9659749" y="7021255"/>
            <a:ext cx="67945" cy="67310"/>
          </a:xfrm>
          <a:custGeom>
            <a:avLst/>
            <a:gdLst/>
            <a:ahLst/>
            <a:cxnLst/>
            <a:rect l="l" t="t" r="r" b="b"/>
            <a:pathLst>
              <a:path w="67945" h="67309">
                <a:moveTo>
                  <a:pt x="0" y="66788"/>
                </a:moveTo>
                <a:lnTo>
                  <a:pt x="67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9639510" y="7113342"/>
            <a:ext cx="50165" cy="48895"/>
          </a:xfrm>
          <a:custGeom>
            <a:avLst/>
            <a:gdLst/>
            <a:ahLst/>
            <a:cxnLst/>
            <a:rect l="l" t="t" r="r" b="b"/>
            <a:pathLst>
              <a:path w="50165" h="48895">
                <a:moveTo>
                  <a:pt x="0" y="48573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9733622" y="7011135"/>
            <a:ext cx="57785" cy="57150"/>
          </a:xfrm>
          <a:custGeom>
            <a:avLst/>
            <a:gdLst/>
            <a:ahLst/>
            <a:cxnLst/>
            <a:rect l="l" t="t" r="r" b="b"/>
            <a:pathLst>
              <a:path w="57784" h="57150">
                <a:moveTo>
                  <a:pt x="0" y="56669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9629390" y="7169000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9793327" y="70607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9793327" y="70607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9807494" y="701113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5">
                <a:moveTo>
                  <a:pt x="0" y="37442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9629390" y="7242872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5">
                <a:moveTo>
                  <a:pt x="0" y="37442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9678976" y="72287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9678976" y="72287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9838864" y="7054649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40" h="16509">
                <a:moveTo>
                  <a:pt x="0" y="16191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9867199" y="70404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9867199" y="70404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9881366" y="7011135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9629390" y="7316744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9658737" y="73015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9658737" y="73015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9672904" y="7274242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09" h="15240">
                <a:moveTo>
                  <a:pt x="0" y="15179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9892498" y="70344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9941071" y="70202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9941071" y="70202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9638498" y="73754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9638498" y="73754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9653677" y="73278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9946131" y="7014171"/>
            <a:ext cx="55880" cy="57150"/>
          </a:xfrm>
          <a:custGeom>
            <a:avLst/>
            <a:gdLst/>
            <a:ahLst/>
            <a:cxnLst/>
            <a:rect l="l" t="t" r="r" b="b"/>
            <a:pathLst>
              <a:path w="55879" h="57150">
                <a:moveTo>
                  <a:pt x="0" y="56669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9633438" y="7381509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10008872" y="7011135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9629390" y="7444251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0053398" y="7067805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3035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0068577" y="70536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10068577" y="70536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0082745" y="7011135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9629390" y="7518123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9671892" y="75029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9671892" y="75029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9687072" y="74887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10107031" y="7048577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10142449" y="70333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10142449" y="70333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10156617" y="701113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9629390" y="759199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9652665" y="7576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9652665" y="7576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9666833" y="7542410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10160665" y="7028338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10216322" y="70131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10216322" y="70131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9632426" y="76506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9632426" y="76506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9646594" y="7596043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10214299" y="70111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9629390" y="76496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10269956" y="70667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10269956" y="70667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10284123" y="701113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9629390" y="771950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9686059" y="77043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9686059" y="77043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10321565" y="706173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10343828" y="70475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10343828" y="70475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10357995" y="701113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9629390" y="779236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9665820" y="77781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9665820" y="77781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9679988" y="775694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10375199" y="704149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10416688" y="70273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10416688" y="70273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10431867" y="701113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9629390" y="786623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9645581" y="78520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9645581" y="78520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9659749" y="7810577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10397462" y="7101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10397462" y="7101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10411628" y="7050601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5">
                <a:moveTo>
                  <a:pt x="0" y="37442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9639510" y="786421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10391390" y="7104235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9636474" y="7919867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10389366" y="7169000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10389366" y="724287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10430856" y="72287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10430856" y="72287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10445023" y="721150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10389366" y="7316744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0" y="8095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10410617" y="73015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10410617" y="73015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10424784" y="726513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10390378" y="73754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10390378" y="73754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10404545" y="7318768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4" h="45084">
                <a:moveTo>
                  <a:pt x="0" y="44525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9633438" y="818601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10389366" y="737240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9629390" y="8195118"/>
            <a:ext cx="50800" cy="52069"/>
          </a:xfrm>
          <a:custGeom>
            <a:avLst/>
            <a:gdLst/>
            <a:ahLst/>
            <a:cxnLst/>
            <a:rect l="l" t="t" r="r" b="b"/>
            <a:pathLst>
              <a:path w="50800" h="52070">
                <a:moveTo>
                  <a:pt x="0" y="51609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10389366" y="7444251"/>
            <a:ext cx="42545" cy="41910"/>
          </a:xfrm>
          <a:custGeom>
            <a:avLst/>
            <a:gdLst/>
            <a:ahLst/>
            <a:cxnLst/>
            <a:rect l="l" t="t" r="r" b="b"/>
            <a:pathLst>
              <a:path w="42545" h="41909">
                <a:moveTo>
                  <a:pt x="0" y="41490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10444011" y="74290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10444011" y="74290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9629390" y="8268991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0" y="31370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9671892" y="82548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9671892" y="82548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9687072" y="82406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10389366" y="7518123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10423772" y="75029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10423772" y="75029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10437939" y="747966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9629390" y="8342863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9652665" y="83286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9652665" y="83286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9666833" y="8294289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10389366" y="75919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10403533" y="7576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10403533" y="7576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10417700" y="7533302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9632426" y="84025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9632426" y="84025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9646594" y="8347923"/>
            <a:ext cx="42545" cy="41910"/>
          </a:xfrm>
          <a:custGeom>
            <a:avLst/>
            <a:gdLst/>
            <a:ahLst/>
            <a:cxnLst/>
            <a:rect l="l" t="t" r="r" b="b"/>
            <a:pathLst>
              <a:path w="42545" h="41909">
                <a:moveTo>
                  <a:pt x="0" y="41490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10398473" y="7586936"/>
            <a:ext cx="50800" cy="52069"/>
          </a:xfrm>
          <a:custGeom>
            <a:avLst/>
            <a:gdLst/>
            <a:ahLst/>
            <a:cxnLst/>
            <a:rect l="l" t="t" r="r" b="b"/>
            <a:pathLst>
              <a:path w="50800" h="52070">
                <a:moveTo>
                  <a:pt x="0" y="51609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9662785" y="8396496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9706299" y="83823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9706299" y="83823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9720466" y="8367150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3035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10389366" y="7645629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9716418" y="8376257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10389366" y="771950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10436928" y="77043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10436928" y="77043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9774099" y="8367150"/>
            <a:ext cx="55880" cy="57150"/>
          </a:xfrm>
          <a:custGeom>
            <a:avLst/>
            <a:gdLst/>
            <a:ahLst/>
            <a:cxnLst/>
            <a:rect l="l" t="t" r="r" b="b"/>
            <a:pathLst>
              <a:path w="55879" h="57150">
                <a:moveTo>
                  <a:pt x="0" y="56669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10389366" y="7792362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40" h="16509">
                <a:moveTo>
                  <a:pt x="0" y="16191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10416688" y="77781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10416688" y="77781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10431867" y="7748847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9833805" y="84157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9833805" y="84157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9847972" y="8389413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167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10397462" y="78520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10397462" y="78520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10411628" y="7802481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5">
                <a:moveTo>
                  <a:pt x="0" y="37442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10391390" y="7856115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10389366" y="7919867"/>
            <a:ext cx="48895" cy="50165"/>
          </a:xfrm>
          <a:custGeom>
            <a:avLst/>
            <a:gdLst/>
            <a:ahLst/>
            <a:cxnLst/>
            <a:rect l="l" t="t" r="r" b="b"/>
            <a:pathLst>
              <a:path w="48895" h="50165">
                <a:moveTo>
                  <a:pt x="0" y="49585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10389366" y="7993740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5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10430856" y="79795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10430856" y="79795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10445023" y="796338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10389366" y="806761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10410617" y="80534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10410617" y="80534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10424784" y="801701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10390378" y="81273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10390378" y="81273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0404545" y="8070648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4" h="45084">
                <a:moveTo>
                  <a:pt x="0" y="44525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0389366" y="812428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0220370" y="838334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0255788" y="83691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0255788" y="83691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0389366" y="8195118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0444011" y="81809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0444011" y="81809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0253764" y="83671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0389366" y="8268991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0423772" y="82548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0423772" y="82548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0437939" y="8231548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0309421" y="84228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0309421" y="84228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0324601" y="836715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0389366" y="83428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0403533" y="83286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0403533" y="83286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0417700" y="8285182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0361031" y="841673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0383294" y="84025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0383294" y="84025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0398473" y="8338815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0414665" y="8396496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9689647" y="7070841"/>
            <a:ext cx="0" cy="1296670"/>
          </a:xfrm>
          <a:custGeom>
            <a:avLst/>
            <a:gdLst/>
            <a:ahLst/>
            <a:cxnLst/>
            <a:rect l="l" t="t" r="r" b="b"/>
            <a:pathLst>
              <a:path w="0" h="1296670">
                <a:moveTo>
                  <a:pt x="0" y="0"/>
                </a:moveTo>
                <a:lnTo>
                  <a:pt x="0" y="12963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9617247" y="6998992"/>
            <a:ext cx="0" cy="971550"/>
          </a:xfrm>
          <a:custGeom>
            <a:avLst/>
            <a:gdLst/>
            <a:ahLst/>
            <a:cxnLst/>
            <a:rect l="l" t="t" r="r" b="b"/>
            <a:pathLst>
              <a:path w="0" h="971550">
                <a:moveTo>
                  <a:pt x="0" y="0"/>
                </a:moveTo>
                <a:lnTo>
                  <a:pt x="0" y="9714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9618510" y="7978561"/>
            <a:ext cx="0" cy="448309"/>
          </a:xfrm>
          <a:custGeom>
            <a:avLst/>
            <a:gdLst/>
            <a:ahLst/>
            <a:cxnLst/>
            <a:rect l="l" t="t" r="r" b="b"/>
            <a:pathLst>
              <a:path w="0" h="448309">
                <a:moveTo>
                  <a:pt x="0" y="448294"/>
                </a:moveTo>
                <a:lnTo>
                  <a:pt x="0" y="0"/>
                </a:lnTo>
              </a:path>
            </a:pathLst>
          </a:custGeom>
          <a:ln w="657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577781" y="6959526"/>
            <a:ext cx="0" cy="1011555"/>
          </a:xfrm>
          <a:custGeom>
            <a:avLst/>
            <a:gdLst/>
            <a:ahLst/>
            <a:cxnLst/>
            <a:rect l="l" t="t" r="r" b="b"/>
            <a:pathLst>
              <a:path w="0" h="1011554">
                <a:moveTo>
                  <a:pt x="0" y="0"/>
                </a:moveTo>
                <a:lnTo>
                  <a:pt x="0" y="101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577780" y="8186011"/>
            <a:ext cx="0" cy="281940"/>
          </a:xfrm>
          <a:custGeom>
            <a:avLst/>
            <a:gdLst/>
            <a:ahLst/>
            <a:cxnLst/>
            <a:rect l="l" t="t" r="r" b="b"/>
            <a:pathLst>
              <a:path w="0" h="281940">
                <a:moveTo>
                  <a:pt x="0" y="281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9613199" y="6994944"/>
            <a:ext cx="0" cy="975994"/>
          </a:xfrm>
          <a:custGeom>
            <a:avLst/>
            <a:gdLst/>
            <a:ahLst/>
            <a:cxnLst/>
            <a:rect l="l" t="t" r="r" b="b"/>
            <a:pathLst>
              <a:path w="0" h="975995">
                <a:moveTo>
                  <a:pt x="0" y="0"/>
                </a:moveTo>
                <a:lnTo>
                  <a:pt x="0" y="97552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9613956" y="7961864"/>
            <a:ext cx="0" cy="2955925"/>
          </a:xfrm>
          <a:custGeom>
            <a:avLst/>
            <a:gdLst/>
            <a:ahLst/>
            <a:cxnLst/>
            <a:rect l="l" t="t" r="r" b="b"/>
            <a:pathLst>
              <a:path w="0" h="2955925">
                <a:moveTo>
                  <a:pt x="0" y="2955403"/>
                </a:moveTo>
                <a:lnTo>
                  <a:pt x="0" y="0"/>
                </a:lnTo>
              </a:path>
            </a:pathLst>
          </a:custGeom>
          <a:ln w="1265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9572719" y="6954467"/>
            <a:ext cx="0" cy="4003675"/>
          </a:xfrm>
          <a:custGeom>
            <a:avLst/>
            <a:gdLst/>
            <a:ahLst/>
            <a:cxnLst/>
            <a:rect l="l" t="t" r="r" b="b"/>
            <a:pathLst>
              <a:path w="0" h="4003675">
                <a:moveTo>
                  <a:pt x="0" y="40032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9692129" y="7073877"/>
            <a:ext cx="0" cy="896619"/>
          </a:xfrm>
          <a:custGeom>
            <a:avLst/>
            <a:gdLst/>
            <a:ahLst/>
            <a:cxnLst/>
            <a:rect l="l" t="t" r="r" b="b"/>
            <a:pathLst>
              <a:path w="0" h="896620">
                <a:moveTo>
                  <a:pt x="0" y="89658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9692131" y="8186011"/>
            <a:ext cx="0" cy="178435"/>
          </a:xfrm>
          <a:custGeom>
            <a:avLst/>
            <a:gdLst/>
            <a:ahLst/>
            <a:cxnLst/>
            <a:rect l="l" t="t" r="r" b="b"/>
            <a:pathLst>
              <a:path w="0" h="178434">
                <a:moveTo>
                  <a:pt x="0" y="0"/>
                </a:moveTo>
                <a:lnTo>
                  <a:pt x="0" y="17810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10449071" y="6998992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0505740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0601876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10699023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10795158" y="7033398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5">
                <a:moveTo>
                  <a:pt x="0" y="37442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9617247" y="846733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9617247" y="856346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11248512" y="699899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505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9617247" y="865960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11278871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9617247" y="875675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11375007" y="7024290"/>
            <a:ext cx="45720" cy="46990"/>
          </a:xfrm>
          <a:custGeom>
            <a:avLst/>
            <a:gdLst/>
            <a:ahLst/>
            <a:cxnLst/>
            <a:rect l="l" t="t" r="r" b="b"/>
            <a:pathLst>
              <a:path w="45720" h="46990">
                <a:moveTo>
                  <a:pt x="0" y="46549"/>
                </a:moveTo>
                <a:lnTo>
                  <a:pt x="45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9617247" y="885288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9617247" y="895003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9617247" y="904616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9617247" y="914331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0453119" y="8337803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09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9617247" y="923945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10471334" y="833780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9617247" y="933659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12023667" y="699899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10568482" y="833780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9617247" y="943273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12052002" y="7008100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5" h="62865">
                <a:moveTo>
                  <a:pt x="0" y="62740"/>
                </a:moveTo>
                <a:lnTo>
                  <a:pt x="62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10664617" y="833780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9617247" y="9529882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10761764" y="8385365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9617247" y="962601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12244272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10952011" y="833780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25298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9617247" y="9723165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12341420" y="7003039"/>
            <a:ext cx="67945" cy="67945"/>
          </a:xfrm>
          <a:custGeom>
            <a:avLst/>
            <a:gdLst/>
            <a:ahLst/>
            <a:cxnLst/>
            <a:rect l="l" t="t" r="r" b="b"/>
            <a:pathLst>
              <a:path w="67945" h="67945">
                <a:moveTo>
                  <a:pt x="0" y="67800"/>
                </a:moveTo>
                <a:lnTo>
                  <a:pt x="67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10955046" y="833780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9617247" y="981930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11051182" y="8347923"/>
            <a:ext cx="109855" cy="109855"/>
          </a:xfrm>
          <a:custGeom>
            <a:avLst/>
            <a:gdLst/>
            <a:ahLst/>
            <a:cxnLst/>
            <a:rect l="l" t="t" r="r" b="b"/>
            <a:pathLst>
              <a:path w="109854" h="109854">
                <a:moveTo>
                  <a:pt x="0" y="109290"/>
                </a:moveTo>
                <a:lnTo>
                  <a:pt x="1092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9617247" y="991543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11148329" y="8385365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9617247" y="1001258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11244464" y="844507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9617247" y="1010871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11399294" y="8385365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9617247" y="1020586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11437747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9617247" y="1030200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11533883" y="8386377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9617247" y="1039914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13017403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11631030" y="838637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9617247" y="104952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13114551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11727166" y="838637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9617247" y="1059243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13210686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11824313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9617247" y="1068856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13307834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11920448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9617247" y="10785714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12017595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9657725" y="10799881"/>
            <a:ext cx="113664" cy="113664"/>
          </a:xfrm>
          <a:custGeom>
            <a:avLst/>
            <a:gdLst/>
            <a:ahLst/>
            <a:cxnLst/>
            <a:rect l="l" t="t" r="r" b="b"/>
            <a:pathLst>
              <a:path w="113665" h="113665">
                <a:moveTo>
                  <a:pt x="0" y="113338"/>
                </a:moveTo>
                <a:lnTo>
                  <a:pt x="1133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13515283" y="6998992"/>
            <a:ext cx="57785" cy="57150"/>
          </a:xfrm>
          <a:custGeom>
            <a:avLst/>
            <a:gdLst/>
            <a:ahLst/>
            <a:cxnLst/>
            <a:rect l="l" t="t" r="r" b="b"/>
            <a:pathLst>
              <a:path w="57784" h="57150">
                <a:moveTo>
                  <a:pt x="0" y="56669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12114237" y="845569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0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9803446" y="10660232"/>
            <a:ext cx="203835" cy="203835"/>
          </a:xfrm>
          <a:custGeom>
            <a:avLst/>
            <a:gdLst/>
            <a:ahLst/>
            <a:cxnLst/>
            <a:rect l="l" t="t" r="r" b="b"/>
            <a:pathLst>
              <a:path w="203834" h="203834">
                <a:moveTo>
                  <a:pt x="0" y="203402"/>
                </a:moveTo>
                <a:lnTo>
                  <a:pt x="203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13597252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12234153" y="8385365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10039231" y="10520582"/>
            <a:ext cx="204470" cy="203835"/>
          </a:xfrm>
          <a:custGeom>
            <a:avLst/>
            <a:gdLst/>
            <a:ahLst/>
            <a:cxnLst/>
            <a:rect l="l" t="t" r="r" b="b"/>
            <a:pathLst>
              <a:path w="204470" h="203834">
                <a:moveTo>
                  <a:pt x="0" y="203402"/>
                </a:moveTo>
                <a:lnTo>
                  <a:pt x="2044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13694399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12307013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10276027" y="10411292"/>
            <a:ext cx="173355" cy="174625"/>
          </a:xfrm>
          <a:custGeom>
            <a:avLst/>
            <a:gdLst/>
            <a:ahLst/>
            <a:cxnLst/>
            <a:rect l="l" t="t" r="r" b="b"/>
            <a:pathLst>
              <a:path w="173354" h="174625">
                <a:moveTo>
                  <a:pt x="0" y="174055"/>
                </a:moveTo>
                <a:lnTo>
                  <a:pt x="1730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13790534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12404161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10474369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13887682" y="7057685"/>
            <a:ext cx="12700" cy="13335"/>
          </a:xfrm>
          <a:custGeom>
            <a:avLst/>
            <a:gdLst/>
            <a:ahLst/>
            <a:cxnLst/>
            <a:rect l="l" t="t" r="r" b="b"/>
            <a:pathLst>
              <a:path w="12700" h="13334">
                <a:moveTo>
                  <a:pt x="0" y="13155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12500296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10570505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10667652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12723938" y="8385365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09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10763787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12790727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10860935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12886862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10957070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12984009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11054218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14502948" y="699899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13080144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11150353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14563666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13177291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11247501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13273427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11343636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14775163" y="6998992"/>
            <a:ext cx="53975" cy="52705"/>
          </a:xfrm>
          <a:custGeom>
            <a:avLst/>
            <a:gdLst/>
            <a:ahLst/>
            <a:cxnLst/>
            <a:rect l="l" t="t" r="r" b="b"/>
            <a:pathLst>
              <a:path w="53975" h="52704">
                <a:moveTo>
                  <a:pt x="0" y="52621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13370574" y="8430903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0" y="26310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11440783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14853084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13515283" y="838536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11536919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14950231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13563857" y="8385365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11634066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15046366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13659992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11730201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15143514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13756127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11827349" y="1041129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15299354" y="69989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13853275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15239649" y="704756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11923484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13949410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12020632" y="1041129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12116767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14178112" y="8385365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30" h="37465">
                <a:moveTo>
                  <a:pt x="0" y="37442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12213914" y="1041129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14239840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12310050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14335976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12406185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15879202" y="69989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14433123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12503332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15976350" y="69989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14529258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12599468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16072485" y="69989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14626406" y="8426855"/>
            <a:ext cx="29845" cy="30480"/>
          </a:xfrm>
          <a:custGeom>
            <a:avLst/>
            <a:gdLst/>
            <a:ahLst/>
            <a:cxnLst/>
            <a:rect l="l" t="t" r="r" b="b"/>
            <a:pathLst>
              <a:path w="29844" h="30479">
                <a:moveTo>
                  <a:pt x="0" y="30358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12696615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16169633" y="69989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14775163" y="838536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4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12792750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16265768" y="69989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14819689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12889898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16362915" y="6998992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14915824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12986033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16459051" y="69989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15012971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13083181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16556197" y="6998992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15109107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13179316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16652333" y="69989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15206254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13276464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16749479" y="6998992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15302389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13372599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16751504" y="7093103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15399537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13469746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16751504" y="718923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13565882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16751504" y="728638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13663029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16751504" y="738252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13759164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16751504" y="747966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15851880" y="8385365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0" y="6071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13856312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16751504" y="757580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15882238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13952447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16751504" y="7672951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15979385" y="8385365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14049595" y="1041129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16751504" y="776908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16075521" y="8429891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40">
                <a:moveTo>
                  <a:pt x="0" y="27322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14145730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16751504" y="7866234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14242876" y="1041129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16691799" y="796236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14339013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16691799" y="805850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14436159" y="1041129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16691799" y="815565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14532295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16691799" y="825178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16580484" y="838536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14628431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16655369" y="8348935"/>
            <a:ext cx="108585" cy="108585"/>
          </a:xfrm>
          <a:custGeom>
            <a:avLst/>
            <a:gdLst/>
            <a:ahLst/>
            <a:cxnLst/>
            <a:rect l="l" t="t" r="r" b="b"/>
            <a:pathLst>
              <a:path w="108584" h="108584">
                <a:moveTo>
                  <a:pt x="0" y="108278"/>
                </a:moveTo>
                <a:lnTo>
                  <a:pt x="1082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14725577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16751504" y="844507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16691799" y="8501739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09" h="15240">
                <a:moveTo>
                  <a:pt x="0" y="15179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14821713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16691799" y="854221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14918859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16691799" y="863835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15014996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16691799" y="873550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15112142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16691799" y="883163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15208279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16691799" y="892878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15305425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16691799" y="902491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15401560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16691799" y="9122066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15498708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16691799" y="921820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15594843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16691799" y="931433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15691991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16691799" y="94114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15788126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16691799" y="950761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15885273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16691799" y="960476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15981409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16691799" y="970090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16078556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16691799" y="979805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16174691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16691799" y="989418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16271839" y="1041129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16691799" y="999133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16367974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16691799" y="1008746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16465122" y="1041129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16691799" y="1018461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16561257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16691799" y="1028075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16658404" y="10377897"/>
            <a:ext cx="105410" cy="105410"/>
          </a:xfrm>
          <a:custGeom>
            <a:avLst/>
            <a:gdLst/>
            <a:ahLst/>
            <a:cxnLst/>
            <a:rect l="l" t="t" r="r" b="b"/>
            <a:pathLst>
              <a:path w="105409" h="105409">
                <a:moveTo>
                  <a:pt x="0" y="105242"/>
                </a:moveTo>
                <a:lnTo>
                  <a:pt x="1052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16754540" y="1047403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10449071" y="6998992"/>
            <a:ext cx="64135" cy="64135"/>
          </a:xfrm>
          <a:custGeom>
            <a:avLst/>
            <a:gdLst/>
            <a:ahLst/>
            <a:cxnLst/>
            <a:rect l="l" t="t" r="r" b="b"/>
            <a:pathLst>
              <a:path w="64134" h="64134">
                <a:moveTo>
                  <a:pt x="0" y="63752"/>
                </a:moveTo>
                <a:lnTo>
                  <a:pt x="63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10538123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10634258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10731406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10827541" y="706578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505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9617247" y="8467333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7083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9617247" y="849870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9617247" y="859585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11248512" y="6998992"/>
            <a:ext cx="37465" cy="36830"/>
          </a:xfrm>
          <a:custGeom>
            <a:avLst/>
            <a:gdLst/>
            <a:ahLst/>
            <a:cxnLst/>
            <a:rect l="l" t="t" r="r" b="b"/>
            <a:pathLst>
              <a:path w="37465" h="36829">
                <a:moveTo>
                  <a:pt x="0" y="3643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9617247" y="869198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11311253" y="699899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9617247" y="878913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11407388" y="7056673"/>
            <a:ext cx="13335" cy="14604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0" y="14167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9617247" y="888526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9617247" y="898241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9617247" y="907855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9617247" y="9175699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10453119" y="8337803"/>
            <a:ext cx="74295" cy="74295"/>
          </a:xfrm>
          <a:custGeom>
            <a:avLst/>
            <a:gdLst/>
            <a:ahLst/>
            <a:cxnLst/>
            <a:rect l="l" t="t" r="r" b="b"/>
            <a:pathLst>
              <a:path w="74295" h="74295">
                <a:moveTo>
                  <a:pt x="0" y="73872"/>
                </a:moveTo>
                <a:lnTo>
                  <a:pt x="738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9617247" y="927183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10503717" y="833780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9617247" y="9368982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12023667" y="699899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10600863" y="833780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9617247" y="946511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12083372" y="703947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10696999" y="833780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9617247" y="956125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12234153" y="6998992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10793134" y="841774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9617247" y="965840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12276655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10952011" y="8337803"/>
            <a:ext cx="57785" cy="57150"/>
          </a:xfrm>
          <a:custGeom>
            <a:avLst/>
            <a:gdLst/>
            <a:ahLst/>
            <a:cxnLst/>
            <a:rect l="l" t="t" r="r" b="b"/>
            <a:pathLst>
              <a:path w="57784" h="57150">
                <a:moveTo>
                  <a:pt x="0" y="56669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9617247" y="975453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12373802" y="70354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0986417" y="8337803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5">
                <a:moveTo>
                  <a:pt x="0" y="119410"/>
                </a:moveTo>
                <a:lnTo>
                  <a:pt x="120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9617247" y="985168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11083564" y="8380305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70">
                <a:moveTo>
                  <a:pt x="0" y="76908"/>
                </a:moveTo>
                <a:lnTo>
                  <a:pt x="76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9617247" y="994781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11179700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9617247" y="100449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9617247" y="1014110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11399294" y="8385365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0" y="45537"/>
                </a:moveTo>
                <a:lnTo>
                  <a:pt x="45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9617247" y="1023824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11470130" y="8385365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9617247" y="1033438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13011332" y="6998992"/>
            <a:ext cx="14604" cy="13335"/>
          </a:xfrm>
          <a:custGeom>
            <a:avLst/>
            <a:gdLst/>
            <a:ahLst/>
            <a:cxnLst/>
            <a:rect l="l" t="t" r="r" b="b"/>
            <a:pathLst>
              <a:path w="14605" h="13334">
                <a:moveTo>
                  <a:pt x="0" y="13155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11566265" y="8386377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9617247" y="10431531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13049786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11663412" y="838637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9617247" y="1052766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13146933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11759548" y="838637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9617247" y="10624814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13243069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11856695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9617247" y="1072094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13340216" y="7014171"/>
            <a:ext cx="55880" cy="57150"/>
          </a:xfrm>
          <a:custGeom>
            <a:avLst/>
            <a:gdLst/>
            <a:ahLst/>
            <a:cxnLst/>
            <a:rect l="l" t="t" r="r" b="b"/>
            <a:pathLst>
              <a:path w="55880" h="57150">
                <a:moveTo>
                  <a:pt x="0" y="56669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11952830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9617247" y="10817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12049978" y="8392448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70">
                <a:moveTo>
                  <a:pt x="0" y="64764"/>
                </a:moveTo>
                <a:lnTo>
                  <a:pt x="6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9690107" y="10753332"/>
            <a:ext cx="160020" cy="160020"/>
          </a:xfrm>
          <a:custGeom>
            <a:avLst/>
            <a:gdLst/>
            <a:ahLst/>
            <a:cxnLst/>
            <a:rect l="l" t="t" r="r" b="b"/>
            <a:pathLst>
              <a:path w="160020" h="160020">
                <a:moveTo>
                  <a:pt x="0" y="159888"/>
                </a:moveTo>
                <a:lnTo>
                  <a:pt x="1598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13533499" y="699899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9882378" y="10613682"/>
            <a:ext cx="203835" cy="203835"/>
          </a:xfrm>
          <a:custGeom>
            <a:avLst/>
            <a:gdLst/>
            <a:ahLst/>
            <a:cxnLst/>
            <a:rect l="l" t="t" r="r" b="b"/>
            <a:pathLst>
              <a:path w="203834" h="203834">
                <a:moveTo>
                  <a:pt x="0" y="203402"/>
                </a:moveTo>
                <a:lnTo>
                  <a:pt x="203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13629634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12243261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10118163" y="10474033"/>
            <a:ext cx="203835" cy="203835"/>
          </a:xfrm>
          <a:custGeom>
            <a:avLst/>
            <a:gdLst/>
            <a:ahLst/>
            <a:cxnLst/>
            <a:rect l="l" t="t" r="r" b="b"/>
            <a:pathLst>
              <a:path w="203834" h="203834">
                <a:moveTo>
                  <a:pt x="0" y="203402"/>
                </a:moveTo>
                <a:lnTo>
                  <a:pt x="203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13725769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12339396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10354960" y="10411292"/>
            <a:ext cx="127000" cy="127635"/>
          </a:xfrm>
          <a:custGeom>
            <a:avLst/>
            <a:gdLst/>
            <a:ahLst/>
            <a:cxnLst/>
            <a:rect l="l" t="t" r="r" b="b"/>
            <a:pathLst>
              <a:path w="127000" h="127634">
                <a:moveTo>
                  <a:pt x="0" y="127505"/>
                </a:moveTo>
                <a:lnTo>
                  <a:pt x="1264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13822917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12436543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10506752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12532679" y="840965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10602887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10700035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12725961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10796170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12823109" y="8385365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10893318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12919244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10989453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13015380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11086600" y="1041129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14502948" y="6998992"/>
            <a:ext cx="67945" cy="69215"/>
          </a:xfrm>
          <a:custGeom>
            <a:avLst/>
            <a:gdLst/>
            <a:ahLst/>
            <a:cxnLst/>
            <a:rect l="l" t="t" r="r" b="b"/>
            <a:pathLst>
              <a:path w="67944" h="69215">
                <a:moveTo>
                  <a:pt x="0" y="68812"/>
                </a:moveTo>
                <a:lnTo>
                  <a:pt x="67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13112526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11182736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14596048" y="7010123"/>
            <a:ext cx="60325" cy="60960"/>
          </a:xfrm>
          <a:custGeom>
            <a:avLst/>
            <a:gdLst/>
            <a:ahLst/>
            <a:cxnLst/>
            <a:rect l="l" t="t" r="r" b="b"/>
            <a:pathLst>
              <a:path w="60325" h="60959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13208663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11279883" y="1041129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13305809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11376018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14789331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11473166" y="1041129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14885466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13515283" y="8385365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80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11569301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14982614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13595227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11665436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15078749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13692375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11762584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15175896" y="69989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13788510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11858719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15331737" y="69989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13885657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11955867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13981793" y="8404592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4">
                <a:moveTo>
                  <a:pt x="0" y="52621"/>
                </a:moveTo>
                <a:lnTo>
                  <a:pt x="52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12052002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12149149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14178112" y="8385365"/>
            <a:ext cx="69215" cy="69215"/>
          </a:xfrm>
          <a:custGeom>
            <a:avLst/>
            <a:gdLst/>
            <a:ahLst/>
            <a:cxnLst/>
            <a:rect l="l" t="t" r="r" b="b"/>
            <a:pathLst>
              <a:path w="69215" h="69215">
                <a:moveTo>
                  <a:pt x="0" y="68812"/>
                </a:moveTo>
                <a:lnTo>
                  <a:pt x="68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12245285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14272223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12342432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14368358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12438567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15911585" y="69989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14465506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12535715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16008732" y="6998992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14561641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12631850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16104868" y="69989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12728997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16202015" y="6998992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14775163" y="8385365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70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12825133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16298150" y="69989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14852071" y="8385365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12922280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16394286" y="69989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14948206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13018416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16491433" y="69989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15045354" y="8385365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13115563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16587568" y="69989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15141489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13211698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16684716" y="69989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15237624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13308846" y="1041129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16751504" y="702833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15334772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13404981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16751504" y="7125485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15430907" y="8395485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0" y="61729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13502129" y="1041129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16751504" y="722162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13598264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16751504" y="7318768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13695412" y="1041129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16751504" y="7414903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13791547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16751504" y="7512051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15851880" y="8385365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5" h="38734">
                <a:moveTo>
                  <a:pt x="0" y="38454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13887682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16751504" y="760818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15914620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13984830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16751504" y="770432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16010756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14080965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16751504" y="780146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14178112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16751504" y="789760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16691799" y="795022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4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14274248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16691799" y="799475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14371395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16691799" y="809088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14467530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16691799" y="818803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14564676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16691799" y="828417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16590604" y="838536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14660813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16687751" y="8381317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5896"/>
                </a:moveTo>
                <a:lnTo>
                  <a:pt x="75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14757959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16691799" y="85017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14854096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16691799" y="8574600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14951242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16691799" y="867073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15047377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16691799" y="876788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15144525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16691799" y="886401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15240660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16691799" y="896015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15337807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16691799" y="905730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15433943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16691799" y="915343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15531090" y="1041129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16691799" y="92505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15627225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16691799" y="934671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15724373" y="1041129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16691799" y="944386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15820508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16691799" y="954000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15917656" y="1041129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16691799" y="963714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16013791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16691799" y="97332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16109926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16691799" y="9830431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16207074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16691799" y="992656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16303209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16691799" y="10023714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16400357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16691799" y="1011985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16496492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16691799" y="1021598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16593639" y="1041129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16691799" y="1031313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16689775" y="10409268"/>
            <a:ext cx="74295" cy="74295"/>
          </a:xfrm>
          <a:custGeom>
            <a:avLst/>
            <a:gdLst/>
            <a:ahLst/>
            <a:cxnLst/>
            <a:rect l="l" t="t" r="r" b="b"/>
            <a:pathLst>
              <a:path w="74294" h="74295">
                <a:moveTo>
                  <a:pt x="0" y="73872"/>
                </a:moveTo>
                <a:lnTo>
                  <a:pt x="738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16691799" y="8501739"/>
            <a:ext cx="0" cy="1910080"/>
          </a:xfrm>
          <a:custGeom>
            <a:avLst/>
            <a:gdLst/>
            <a:ahLst/>
            <a:cxnLst/>
            <a:rect l="l" t="t" r="r" b="b"/>
            <a:pathLst>
              <a:path w="0" h="1910079">
                <a:moveTo>
                  <a:pt x="0" y="190955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16691799" y="7070840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131452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16763648" y="8501739"/>
            <a:ext cx="0" cy="1981835"/>
          </a:xfrm>
          <a:custGeom>
            <a:avLst/>
            <a:gdLst/>
            <a:ahLst/>
            <a:cxnLst/>
            <a:rect l="l" t="t" r="r" b="b"/>
            <a:pathLst>
              <a:path w="0" h="1981834">
                <a:moveTo>
                  <a:pt x="0" y="198140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16763648" y="6998992"/>
            <a:ext cx="0" cy="1458595"/>
          </a:xfrm>
          <a:custGeom>
            <a:avLst/>
            <a:gdLst/>
            <a:ahLst/>
            <a:cxnLst/>
            <a:rect l="l" t="t" r="r" b="b"/>
            <a:pathLst>
              <a:path w="0" h="1458595">
                <a:moveTo>
                  <a:pt x="0" y="145822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16803113" y="6959526"/>
            <a:ext cx="0" cy="1537335"/>
          </a:xfrm>
          <a:custGeom>
            <a:avLst/>
            <a:gdLst/>
            <a:ahLst/>
            <a:cxnLst/>
            <a:rect l="l" t="t" r="r" b="b"/>
            <a:pathLst>
              <a:path w="0" h="1537334">
                <a:moveTo>
                  <a:pt x="0" y="0"/>
                </a:moveTo>
                <a:lnTo>
                  <a:pt x="0" y="15371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16808174" y="6954466"/>
            <a:ext cx="0" cy="3573779"/>
          </a:xfrm>
          <a:custGeom>
            <a:avLst/>
            <a:gdLst/>
            <a:ahLst/>
            <a:cxnLst/>
            <a:rect l="l" t="t" r="r" b="b"/>
            <a:pathLst>
              <a:path w="0" h="3573779">
                <a:moveTo>
                  <a:pt x="0" y="0"/>
                </a:moveTo>
                <a:lnTo>
                  <a:pt x="0" y="3573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16687751" y="8501739"/>
            <a:ext cx="0" cy="1905635"/>
          </a:xfrm>
          <a:custGeom>
            <a:avLst/>
            <a:gdLst/>
            <a:ahLst/>
            <a:cxnLst/>
            <a:rect l="l" t="t" r="r" b="b"/>
            <a:pathLst>
              <a:path w="0" h="1905634">
                <a:moveTo>
                  <a:pt x="0" y="190550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16687750" y="7073876"/>
            <a:ext cx="0" cy="1307465"/>
          </a:xfrm>
          <a:custGeom>
            <a:avLst/>
            <a:gdLst/>
            <a:ahLst/>
            <a:cxnLst/>
            <a:rect l="l" t="t" r="r" b="b"/>
            <a:pathLst>
              <a:path w="0" h="1307465">
                <a:moveTo>
                  <a:pt x="0" y="130744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16691799" y="7011135"/>
            <a:ext cx="60325" cy="939165"/>
          </a:xfrm>
          <a:custGeom>
            <a:avLst/>
            <a:gdLst/>
            <a:ahLst/>
            <a:cxnLst/>
            <a:rect l="l" t="t" r="r" b="b"/>
            <a:pathLst>
              <a:path w="60325" h="939165">
                <a:moveTo>
                  <a:pt x="59705" y="0"/>
                </a:moveTo>
                <a:lnTo>
                  <a:pt x="59705" y="939090"/>
                </a:lnTo>
                <a:lnTo>
                  <a:pt x="0" y="9390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9050552" y="8397509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 h="0">
                <a:moveTo>
                  <a:pt x="0" y="0"/>
                </a:moveTo>
                <a:lnTo>
                  <a:pt x="5838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8810075" y="827719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 txBox="1"/>
          <p:nvPr/>
        </p:nvSpPr>
        <p:spPr>
          <a:xfrm>
            <a:off x="8881002" y="8326427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Г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688" name="object 688"/>
          <p:cNvSpPr/>
          <p:nvPr/>
        </p:nvSpPr>
        <p:spPr>
          <a:xfrm>
            <a:off x="16507624" y="8397509"/>
            <a:ext cx="345440" cy="0"/>
          </a:xfrm>
          <a:custGeom>
            <a:avLst/>
            <a:gdLst/>
            <a:ahLst/>
            <a:cxnLst/>
            <a:rect l="l" t="t" r="r" b="b"/>
            <a:pathLst>
              <a:path w="345440" h="0">
                <a:moveTo>
                  <a:pt x="3450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16388213" y="83975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16029982" y="839750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15910573" y="83975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15551329" y="839750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15431920" y="83975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15073689" y="839750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14954279" y="83975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14595036" y="839750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14475626" y="83975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14117395" y="839750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13996973" y="839750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13638742" y="839750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13519331" y="83975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13161100" y="839750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13040678" y="83975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12682448" y="839750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12563037" y="83975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12203795" y="839750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12084384" y="83975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11726154" y="839750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11606743" y="83975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11247501" y="839750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11128090" y="83975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10769859" y="839750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10650449" y="83975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10291206" y="839750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10171796" y="83975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9813566" y="839750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9694155" y="83975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15994564" y="7070840"/>
            <a:ext cx="697230" cy="0"/>
          </a:xfrm>
          <a:custGeom>
            <a:avLst/>
            <a:gdLst/>
            <a:ahLst/>
            <a:cxnLst/>
            <a:rect l="l" t="t" r="r" b="b"/>
            <a:pathLst>
              <a:path w="697230" h="0">
                <a:moveTo>
                  <a:pt x="697234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13515280" y="7070841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59" h="0">
                <a:moveTo>
                  <a:pt x="0" y="0"/>
                </a:moveTo>
                <a:lnTo>
                  <a:pt x="114047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13011331" y="7072359"/>
            <a:ext cx="384810" cy="0"/>
          </a:xfrm>
          <a:custGeom>
            <a:avLst/>
            <a:gdLst/>
            <a:ahLst/>
            <a:cxnLst/>
            <a:rect l="l" t="t" r="r" b="b"/>
            <a:pathLst>
              <a:path w="384809" h="0">
                <a:moveTo>
                  <a:pt x="0" y="0"/>
                </a:moveTo>
                <a:lnTo>
                  <a:pt x="38454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10952008" y="7072359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 h="0">
                <a:moveTo>
                  <a:pt x="0" y="0"/>
                </a:moveTo>
                <a:lnTo>
                  <a:pt x="1162733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10449071" y="7070840"/>
            <a:ext cx="383540" cy="0"/>
          </a:xfrm>
          <a:custGeom>
            <a:avLst/>
            <a:gdLst/>
            <a:ahLst/>
            <a:cxnLst/>
            <a:rect l="l" t="t" r="r" b="b"/>
            <a:pathLst>
              <a:path w="383540" h="0">
                <a:moveTo>
                  <a:pt x="383529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9689096" y="7070840"/>
            <a:ext cx="700405" cy="0"/>
          </a:xfrm>
          <a:custGeom>
            <a:avLst/>
            <a:gdLst/>
            <a:ahLst/>
            <a:cxnLst/>
            <a:rect l="l" t="t" r="r" b="b"/>
            <a:pathLst>
              <a:path w="700404" h="0">
                <a:moveTo>
                  <a:pt x="700270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9617242" y="6996969"/>
            <a:ext cx="7149465" cy="0"/>
          </a:xfrm>
          <a:custGeom>
            <a:avLst/>
            <a:gdLst/>
            <a:ahLst/>
            <a:cxnLst/>
            <a:rect l="l" t="t" r="r" b="b"/>
            <a:pathLst>
              <a:path w="7149465" h="0">
                <a:moveTo>
                  <a:pt x="0" y="0"/>
                </a:moveTo>
                <a:lnTo>
                  <a:pt x="714943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9572716" y="6959020"/>
            <a:ext cx="7230745" cy="0"/>
          </a:xfrm>
          <a:custGeom>
            <a:avLst/>
            <a:gdLst/>
            <a:ahLst/>
            <a:cxnLst/>
            <a:rect l="l" t="t" r="r" b="b"/>
            <a:pathLst>
              <a:path w="7230744" h="0">
                <a:moveTo>
                  <a:pt x="0" y="0"/>
                </a:moveTo>
                <a:lnTo>
                  <a:pt x="723039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9577780" y="6959526"/>
            <a:ext cx="1374775" cy="0"/>
          </a:xfrm>
          <a:custGeom>
            <a:avLst/>
            <a:gdLst/>
            <a:ahLst/>
            <a:cxnLst/>
            <a:rect l="l" t="t" r="r" b="b"/>
            <a:pathLst>
              <a:path w="1374775" h="0">
                <a:moveTo>
                  <a:pt x="0" y="0"/>
                </a:moveTo>
                <a:lnTo>
                  <a:pt x="13742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9613198" y="6994944"/>
            <a:ext cx="1339215" cy="0"/>
          </a:xfrm>
          <a:custGeom>
            <a:avLst/>
            <a:gdLst/>
            <a:ahLst/>
            <a:cxnLst/>
            <a:rect l="l" t="t" r="r" b="b"/>
            <a:pathLst>
              <a:path w="1339215" h="0">
                <a:moveTo>
                  <a:pt x="0" y="0"/>
                </a:moveTo>
                <a:lnTo>
                  <a:pt x="133881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15994563" y="7073876"/>
            <a:ext cx="693420" cy="0"/>
          </a:xfrm>
          <a:custGeom>
            <a:avLst/>
            <a:gdLst/>
            <a:ahLst/>
            <a:cxnLst/>
            <a:rect l="l" t="t" r="r" b="b"/>
            <a:pathLst>
              <a:path w="693419" h="0">
                <a:moveTo>
                  <a:pt x="0" y="0"/>
                </a:moveTo>
                <a:lnTo>
                  <a:pt x="69318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15265959" y="70728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15265959" y="70728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14775163" y="7073876"/>
            <a:ext cx="488315" cy="0"/>
          </a:xfrm>
          <a:custGeom>
            <a:avLst/>
            <a:gdLst/>
            <a:ahLst/>
            <a:cxnLst/>
            <a:rect l="l" t="t" r="r" b="b"/>
            <a:pathLst>
              <a:path w="488315" h="0">
                <a:moveTo>
                  <a:pt x="487760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10467286" y="76597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10564434" y="76597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10660569" y="76597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10756704" y="7659796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5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10853852" y="76597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11376018" y="7137629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5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11376018" y="72347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11376018" y="7330912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5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11143270" y="7659796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5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11376018" y="742805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11240416" y="76597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11376018" y="752419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5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11336552" y="7659796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5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11376018" y="76213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11376018" y="7717477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5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11376018" y="781462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11376018" y="7910760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5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12234153" y="707387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12186591" y="7118402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11406377" y="796945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12186591" y="716596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11503524" y="79694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12186591" y="72631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11527811" y="8043326"/>
            <a:ext cx="34925" cy="33655"/>
          </a:xfrm>
          <a:custGeom>
            <a:avLst/>
            <a:gdLst/>
            <a:ahLst/>
            <a:cxnLst/>
            <a:rect l="l" t="t" r="r" b="b"/>
            <a:pathLst>
              <a:path w="34925" h="33654">
                <a:moveTo>
                  <a:pt x="0" y="33394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12186591" y="73592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11599660" y="796945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11696807" y="79694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12186591" y="7455382"/>
            <a:ext cx="60325" cy="60960"/>
          </a:xfrm>
          <a:custGeom>
            <a:avLst/>
            <a:gdLst/>
            <a:ahLst/>
            <a:cxnLst/>
            <a:rect l="l" t="t" r="r" b="b"/>
            <a:pathLst>
              <a:path w="60325" h="60959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11792942" y="796945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12186591" y="755252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11890090" y="79694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12186591" y="764866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11986225" y="79694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12186591" y="774581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12083372" y="79694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12186591" y="784194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12179508" y="7939095"/>
            <a:ext cx="67310" cy="66040"/>
          </a:xfrm>
          <a:custGeom>
            <a:avLst/>
            <a:gdLst/>
            <a:ahLst/>
            <a:cxnLst/>
            <a:rect l="l" t="t" r="r" b="b"/>
            <a:pathLst>
              <a:path w="67309" h="66040">
                <a:moveTo>
                  <a:pt x="0" y="65776"/>
                </a:moveTo>
                <a:lnTo>
                  <a:pt x="7083" y="59705"/>
                </a:ln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12186591" y="80352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12186591" y="813237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12186591" y="822851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12233141" y="8325660"/>
            <a:ext cx="13335" cy="12700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0" y="12143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13426231" y="7118402"/>
            <a:ext cx="26670" cy="27940"/>
          </a:xfrm>
          <a:custGeom>
            <a:avLst/>
            <a:gdLst/>
            <a:ahLst/>
            <a:cxnLst/>
            <a:rect l="l" t="t" r="r" b="b"/>
            <a:pathLst>
              <a:path w="26669" h="27940">
                <a:moveTo>
                  <a:pt x="0" y="27322"/>
                </a:moveTo>
                <a:lnTo>
                  <a:pt x="26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13426231" y="718215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13426231" y="727930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13426231" y="73754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13426231" y="74725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13426231" y="75687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13426231" y="76658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13426231" y="77620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13426231" y="78591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13426231" y="795528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13426231" y="805142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13426231" y="814856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13426231" y="824470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14655753" y="7118402"/>
            <a:ext cx="53975" cy="52705"/>
          </a:xfrm>
          <a:custGeom>
            <a:avLst/>
            <a:gdLst/>
            <a:ahLst/>
            <a:cxnLst/>
            <a:rect l="l" t="t" r="r" b="b"/>
            <a:pathLst>
              <a:path w="53975" h="52704">
                <a:moveTo>
                  <a:pt x="0" y="52621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14655753" y="72084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14655753" y="730460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14655753" y="740174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14655753" y="749788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14655753" y="759503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14655753" y="76911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14655753" y="77883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14655753" y="788444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14655753" y="798159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14655753" y="80777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14655753" y="817487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14655753" y="82710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15262924" y="797754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15297329" y="80736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15262924" y="8291254"/>
            <a:ext cx="13335" cy="12700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0" y="12143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15281138" y="8364114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5" h="17779">
                <a:moveTo>
                  <a:pt x="0" y="17203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10499669" y="76597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10595804" y="7659796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5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10692951" y="76597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10789087" y="7659796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5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11376018" y="7073876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0" y="28334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10886234" y="7660808"/>
            <a:ext cx="28575" cy="27940"/>
          </a:xfrm>
          <a:custGeom>
            <a:avLst/>
            <a:gdLst/>
            <a:ahLst/>
            <a:cxnLst/>
            <a:rect l="l" t="t" r="r" b="b"/>
            <a:pathLst>
              <a:path w="28575" h="27940">
                <a:moveTo>
                  <a:pt x="0" y="27322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11376018" y="7170011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5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11376018" y="726715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11376018" y="7363294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5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11175652" y="7659796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5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11376018" y="746044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11272799" y="765979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11376018" y="755657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11368935" y="7653725"/>
            <a:ext cx="35560" cy="34925"/>
          </a:xfrm>
          <a:custGeom>
            <a:avLst/>
            <a:gdLst/>
            <a:ahLst/>
            <a:cxnLst/>
            <a:rect l="l" t="t" r="r" b="b"/>
            <a:pathLst>
              <a:path w="35559" h="34925">
                <a:moveTo>
                  <a:pt x="0" y="34406"/>
                </a:moveTo>
                <a:lnTo>
                  <a:pt x="7083" y="28334"/>
                </a:ln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11376018" y="774986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11376018" y="784700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11376018" y="794314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12234153" y="710119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12186591" y="7118402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5" h="43815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11438759" y="79694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12186591" y="71983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11525787" y="7969453"/>
            <a:ext cx="45720" cy="45085"/>
          </a:xfrm>
          <a:custGeom>
            <a:avLst/>
            <a:gdLst/>
            <a:ahLst/>
            <a:cxnLst/>
            <a:rect l="l" t="t" r="r" b="b"/>
            <a:pathLst>
              <a:path w="45720" h="45084">
                <a:moveTo>
                  <a:pt x="0" y="44525"/>
                </a:moveTo>
                <a:lnTo>
                  <a:pt x="45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12186591" y="72944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11560194" y="8075708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12186591" y="739162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11632042" y="79694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11728177" y="796945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12186591" y="748776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11825325" y="79694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12186591" y="758491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11921460" y="796945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12186591" y="768104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12018608" y="79694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12186591" y="777819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12114743" y="796945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12186591" y="787433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12186591" y="797147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12186591" y="806761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12189628" y="8164760"/>
            <a:ext cx="57150" cy="55880"/>
          </a:xfrm>
          <a:custGeom>
            <a:avLst/>
            <a:gdLst/>
            <a:ahLst/>
            <a:cxnLst/>
            <a:rect l="l" t="t" r="r" b="b"/>
            <a:pathLst>
              <a:path w="57150" h="55879">
                <a:moveTo>
                  <a:pt x="0" y="55657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12186591" y="826089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12234153" y="835703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13426231" y="7118402"/>
            <a:ext cx="59055" cy="60325"/>
          </a:xfrm>
          <a:custGeom>
            <a:avLst/>
            <a:gdLst/>
            <a:ahLst/>
            <a:cxnLst/>
            <a:rect l="l" t="t" r="r" b="b"/>
            <a:pathLst>
              <a:path w="59055" h="60325">
                <a:moveTo>
                  <a:pt x="0" y="59705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13426231" y="721453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13426231" y="73116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13426231" y="74078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13426231" y="7503955"/>
            <a:ext cx="60325" cy="60960"/>
          </a:xfrm>
          <a:custGeom>
            <a:avLst/>
            <a:gdLst/>
            <a:ahLst/>
            <a:cxnLst/>
            <a:rect l="l" t="t" r="r" b="b"/>
            <a:pathLst>
              <a:path w="60325" h="60959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13426231" y="76011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13426231" y="76972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13426231" y="779438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13426231" y="789052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13426231" y="798766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13426231" y="808380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13426231" y="81809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13426231" y="82770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14655753" y="714370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14655753" y="724084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14655753" y="73369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14655753" y="743413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14655753" y="75302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14655753" y="76274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14655753" y="772354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14655753" y="7819684"/>
            <a:ext cx="60325" cy="60960"/>
          </a:xfrm>
          <a:custGeom>
            <a:avLst/>
            <a:gdLst/>
            <a:ahLst/>
            <a:cxnLst/>
            <a:rect l="l" t="t" r="r" b="b"/>
            <a:pathLst>
              <a:path w="60325" h="60959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14655753" y="79168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14655753" y="801296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14655753" y="81101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14655753" y="82062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14681052" y="8303397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925" h="34925">
                <a:moveTo>
                  <a:pt x="0" y="34406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15262924" y="800993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15262924" y="82993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10453119" y="7073876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 h="0">
                <a:moveTo>
                  <a:pt x="379481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9692129" y="7073877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 h="0">
                <a:moveTo>
                  <a:pt x="0" y="0"/>
                </a:moveTo>
                <a:lnTo>
                  <a:pt x="69318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10098932" y="7886474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10098936" y="7820697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4" h="66040">
                <a:moveTo>
                  <a:pt x="0" y="65776"/>
                </a:moveTo>
                <a:lnTo>
                  <a:pt x="0" y="0"/>
                </a:lnTo>
                <a:lnTo>
                  <a:pt x="286382" y="0"/>
                </a:lnTo>
                <a:lnTo>
                  <a:pt x="0" y="0"/>
                </a:lnTo>
                <a:lnTo>
                  <a:pt x="0" y="65776"/>
                </a:lnTo>
                <a:lnTo>
                  <a:pt x="286382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10098936" y="7820697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10098936" y="7755932"/>
            <a:ext cx="286385" cy="64769"/>
          </a:xfrm>
          <a:custGeom>
            <a:avLst/>
            <a:gdLst/>
            <a:ahLst/>
            <a:cxnLst/>
            <a:rect l="l" t="t" r="r" b="b"/>
            <a:pathLst>
              <a:path w="286384" h="64770">
                <a:moveTo>
                  <a:pt x="0" y="64764"/>
                </a:moveTo>
                <a:lnTo>
                  <a:pt x="0" y="0"/>
                </a:lnTo>
                <a:lnTo>
                  <a:pt x="286382" y="0"/>
                </a:lnTo>
                <a:lnTo>
                  <a:pt x="0" y="0"/>
                </a:lnTo>
                <a:lnTo>
                  <a:pt x="0" y="64764"/>
                </a:lnTo>
                <a:lnTo>
                  <a:pt x="286382" y="6476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10098936" y="7755932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10098936" y="7690154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4" h="66040">
                <a:moveTo>
                  <a:pt x="0" y="65776"/>
                </a:moveTo>
                <a:lnTo>
                  <a:pt x="0" y="0"/>
                </a:lnTo>
                <a:lnTo>
                  <a:pt x="286382" y="0"/>
                </a:lnTo>
                <a:lnTo>
                  <a:pt x="0" y="0"/>
                </a:lnTo>
                <a:lnTo>
                  <a:pt x="0" y="65776"/>
                </a:lnTo>
                <a:lnTo>
                  <a:pt x="286382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10098936" y="7690154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10098936" y="7624378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4" h="66040">
                <a:moveTo>
                  <a:pt x="0" y="65776"/>
                </a:moveTo>
                <a:lnTo>
                  <a:pt x="0" y="0"/>
                </a:lnTo>
                <a:lnTo>
                  <a:pt x="286382" y="0"/>
                </a:lnTo>
                <a:lnTo>
                  <a:pt x="0" y="0"/>
                </a:lnTo>
                <a:lnTo>
                  <a:pt x="0" y="65776"/>
                </a:lnTo>
                <a:lnTo>
                  <a:pt x="286382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10098936" y="7558601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4" h="66040">
                <a:moveTo>
                  <a:pt x="0" y="65776"/>
                </a:moveTo>
                <a:lnTo>
                  <a:pt x="286382" y="65776"/>
                </a:lnTo>
                <a:lnTo>
                  <a:pt x="143697" y="0"/>
                </a:lnTo>
                <a:lnTo>
                  <a:pt x="0" y="0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10098936" y="7558601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10098936" y="7492824"/>
            <a:ext cx="286385" cy="132080"/>
          </a:xfrm>
          <a:custGeom>
            <a:avLst/>
            <a:gdLst/>
            <a:ahLst/>
            <a:cxnLst/>
            <a:rect l="l" t="t" r="r" b="b"/>
            <a:pathLst>
              <a:path w="286384" h="132079">
                <a:moveTo>
                  <a:pt x="286382" y="131553"/>
                </a:moveTo>
                <a:lnTo>
                  <a:pt x="0" y="131553"/>
                </a:lnTo>
                <a:lnTo>
                  <a:pt x="0" y="65776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10098936" y="7492824"/>
            <a:ext cx="144145" cy="66040"/>
          </a:xfrm>
          <a:custGeom>
            <a:avLst/>
            <a:gdLst/>
            <a:ahLst/>
            <a:cxnLst/>
            <a:rect l="l" t="t" r="r" b="b"/>
            <a:pathLst>
              <a:path w="144145" h="66040">
                <a:moveTo>
                  <a:pt x="143697" y="65776"/>
                </a:moveTo>
                <a:lnTo>
                  <a:pt x="0" y="65776"/>
                </a:lnTo>
                <a:lnTo>
                  <a:pt x="143697" y="65776"/>
                </a:lnTo>
                <a:lnTo>
                  <a:pt x="0" y="0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10098936" y="7466514"/>
            <a:ext cx="37465" cy="17780"/>
          </a:xfrm>
          <a:custGeom>
            <a:avLst/>
            <a:gdLst/>
            <a:ahLst/>
            <a:cxnLst/>
            <a:rect l="l" t="t" r="r" b="b"/>
            <a:pathLst>
              <a:path w="37465" h="17779">
                <a:moveTo>
                  <a:pt x="0" y="0"/>
                </a:moveTo>
                <a:lnTo>
                  <a:pt x="37442" y="1720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10152569" y="7490800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40">
                <a:moveTo>
                  <a:pt x="0" y="0"/>
                </a:moveTo>
                <a:lnTo>
                  <a:pt x="32382" y="1517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10201143" y="7513063"/>
            <a:ext cx="33655" cy="15240"/>
          </a:xfrm>
          <a:custGeom>
            <a:avLst/>
            <a:gdLst/>
            <a:ahLst/>
            <a:cxnLst/>
            <a:rect l="l" t="t" r="r" b="b"/>
            <a:pathLst>
              <a:path w="33654" h="15240">
                <a:moveTo>
                  <a:pt x="0" y="0"/>
                </a:moveTo>
                <a:lnTo>
                  <a:pt x="33394" y="1517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10250728" y="7535326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40">
                <a:moveTo>
                  <a:pt x="0" y="0"/>
                </a:moveTo>
                <a:lnTo>
                  <a:pt x="32382" y="1517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10299302" y="7557589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40">
                <a:moveTo>
                  <a:pt x="0" y="0"/>
                </a:moveTo>
                <a:lnTo>
                  <a:pt x="32382" y="1517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10347876" y="7580864"/>
            <a:ext cx="37465" cy="17780"/>
          </a:xfrm>
          <a:custGeom>
            <a:avLst/>
            <a:gdLst/>
            <a:ahLst/>
            <a:cxnLst/>
            <a:rect l="l" t="t" r="r" b="b"/>
            <a:pathLst>
              <a:path w="37465" h="17779">
                <a:moveTo>
                  <a:pt x="0" y="0"/>
                </a:moveTo>
                <a:lnTo>
                  <a:pt x="37442" y="1720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10156603" y="7492827"/>
            <a:ext cx="229235" cy="0"/>
          </a:xfrm>
          <a:custGeom>
            <a:avLst/>
            <a:gdLst/>
            <a:ahLst/>
            <a:cxnLst/>
            <a:rect l="l" t="t" r="r" b="b"/>
            <a:pathLst>
              <a:path w="229234" h="0">
                <a:moveTo>
                  <a:pt x="0" y="0"/>
                </a:moveTo>
                <a:lnTo>
                  <a:pt x="228710" y="0"/>
                </a:lnTo>
              </a:path>
            </a:pathLst>
          </a:custGeom>
          <a:ln w="50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10098936" y="7427047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46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10143446" y="7427049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66" y="0"/>
                </a:lnTo>
              </a:path>
            </a:pathLst>
          </a:custGeom>
          <a:ln w="50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10098936" y="7427047"/>
            <a:ext cx="26670" cy="40005"/>
          </a:xfrm>
          <a:custGeom>
            <a:avLst/>
            <a:gdLst/>
            <a:ahLst/>
            <a:cxnLst/>
            <a:rect l="l" t="t" r="r" b="b"/>
            <a:pathLst>
              <a:path w="26670" h="40004">
                <a:moveTo>
                  <a:pt x="0" y="0"/>
                </a:moveTo>
                <a:lnTo>
                  <a:pt x="26310" y="0"/>
                </a:lnTo>
                <a:lnTo>
                  <a:pt x="0" y="0"/>
                </a:lnTo>
                <a:lnTo>
                  <a:pt x="0" y="3946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10098936" y="7361270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40">
                <a:moveTo>
                  <a:pt x="0" y="0"/>
                </a:moveTo>
                <a:lnTo>
                  <a:pt x="0" y="65776"/>
                </a:lnTo>
                <a:lnTo>
                  <a:pt x="2631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10385314" y="7070841"/>
            <a:ext cx="0" cy="1293495"/>
          </a:xfrm>
          <a:custGeom>
            <a:avLst/>
            <a:gdLst/>
            <a:ahLst/>
            <a:cxnLst/>
            <a:rect l="l" t="t" r="r" b="b"/>
            <a:pathLst>
              <a:path w="0" h="1293495">
                <a:moveTo>
                  <a:pt x="0" y="129327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10098928" y="7073876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6"/>
                </a:moveTo>
                <a:lnTo>
                  <a:pt x="0" y="0"/>
                </a:lnTo>
              </a:path>
            </a:pathLst>
          </a:custGeom>
          <a:ln w="507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10098936" y="7333948"/>
            <a:ext cx="26670" cy="93345"/>
          </a:xfrm>
          <a:custGeom>
            <a:avLst/>
            <a:gdLst/>
            <a:ahLst/>
            <a:cxnLst/>
            <a:rect l="l" t="t" r="r" b="b"/>
            <a:pathLst>
              <a:path w="26670" h="93345">
                <a:moveTo>
                  <a:pt x="26310" y="93099"/>
                </a:moveTo>
                <a:lnTo>
                  <a:pt x="0" y="93099"/>
                </a:lnTo>
                <a:lnTo>
                  <a:pt x="0" y="27322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10033159" y="7333948"/>
            <a:ext cx="66040" cy="27940"/>
          </a:xfrm>
          <a:custGeom>
            <a:avLst/>
            <a:gdLst/>
            <a:ahLst/>
            <a:cxnLst/>
            <a:rect l="l" t="t" r="r" b="b"/>
            <a:pathLst>
              <a:path w="66040" h="27940">
                <a:moveTo>
                  <a:pt x="0" y="27322"/>
                </a:moveTo>
                <a:lnTo>
                  <a:pt x="65776" y="27322"/>
                </a:lnTo>
                <a:lnTo>
                  <a:pt x="6577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10033151" y="7073876"/>
            <a:ext cx="0" cy="276860"/>
          </a:xfrm>
          <a:custGeom>
            <a:avLst/>
            <a:gdLst/>
            <a:ahLst/>
            <a:cxnLst/>
            <a:rect l="l" t="t" r="r" b="b"/>
            <a:pathLst>
              <a:path w="0" h="276859">
                <a:moveTo>
                  <a:pt x="0" y="276262"/>
                </a:moveTo>
                <a:lnTo>
                  <a:pt x="0" y="0"/>
                </a:lnTo>
              </a:path>
            </a:pathLst>
          </a:custGeom>
          <a:ln w="507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9692113" y="7361273"/>
            <a:ext cx="407034" cy="0"/>
          </a:xfrm>
          <a:custGeom>
            <a:avLst/>
            <a:gdLst/>
            <a:ahLst/>
            <a:cxnLst/>
            <a:rect l="l" t="t" r="r" b="b"/>
            <a:pathLst>
              <a:path w="407034" h="0">
                <a:moveTo>
                  <a:pt x="0" y="0"/>
                </a:moveTo>
                <a:lnTo>
                  <a:pt x="406808" y="0"/>
                </a:lnTo>
              </a:path>
            </a:pathLst>
          </a:custGeom>
          <a:ln w="50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9952203" y="7333948"/>
            <a:ext cx="81280" cy="27940"/>
          </a:xfrm>
          <a:custGeom>
            <a:avLst/>
            <a:gdLst/>
            <a:ahLst/>
            <a:cxnLst/>
            <a:rect l="l" t="t" r="r" b="b"/>
            <a:pathLst>
              <a:path w="81279" h="27940">
                <a:moveTo>
                  <a:pt x="0" y="27322"/>
                </a:moveTo>
                <a:lnTo>
                  <a:pt x="27322" y="27322"/>
                </a:lnTo>
                <a:lnTo>
                  <a:pt x="80956" y="27322"/>
                </a:lnTo>
                <a:lnTo>
                  <a:pt x="809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9952203" y="7361270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27322" y="65776"/>
                </a:moveTo>
                <a:lnTo>
                  <a:pt x="27322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9952203" y="7361270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0"/>
                </a:moveTo>
                <a:lnTo>
                  <a:pt x="27322" y="0"/>
                </a:lnTo>
                <a:lnTo>
                  <a:pt x="27322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9692114" y="7492827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72" y="0"/>
                </a:lnTo>
              </a:path>
            </a:pathLst>
          </a:custGeom>
          <a:ln w="50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9952203" y="7427047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65776"/>
                </a:moveTo>
                <a:lnTo>
                  <a:pt x="27322" y="65776"/>
                </a:lnTo>
                <a:lnTo>
                  <a:pt x="27322" y="0"/>
                </a:lnTo>
                <a:lnTo>
                  <a:pt x="27322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9692114" y="7558603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72" y="0"/>
                </a:lnTo>
              </a:path>
            </a:pathLst>
          </a:custGeom>
          <a:ln w="50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9952203" y="7492824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65776"/>
                </a:moveTo>
                <a:lnTo>
                  <a:pt x="27322" y="65776"/>
                </a:lnTo>
                <a:lnTo>
                  <a:pt x="27322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9952203" y="7492824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0"/>
                </a:moveTo>
                <a:lnTo>
                  <a:pt x="27322" y="0"/>
                </a:lnTo>
                <a:lnTo>
                  <a:pt x="27322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9692114" y="7624380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72" y="0"/>
                </a:lnTo>
              </a:path>
            </a:pathLst>
          </a:custGeom>
          <a:ln w="50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9952203" y="7558601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65776"/>
                </a:moveTo>
                <a:lnTo>
                  <a:pt x="27322" y="65776"/>
                </a:lnTo>
                <a:lnTo>
                  <a:pt x="27322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9952203" y="7558601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0"/>
                </a:moveTo>
                <a:lnTo>
                  <a:pt x="27322" y="0"/>
                </a:lnTo>
                <a:lnTo>
                  <a:pt x="27322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9692114" y="7690156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72" y="0"/>
                </a:lnTo>
              </a:path>
            </a:pathLst>
          </a:custGeom>
          <a:ln w="50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9952203" y="7624378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65776"/>
                </a:moveTo>
                <a:lnTo>
                  <a:pt x="27322" y="65776"/>
                </a:lnTo>
                <a:lnTo>
                  <a:pt x="27322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9952203" y="7624378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0"/>
                </a:moveTo>
                <a:lnTo>
                  <a:pt x="27322" y="0"/>
                </a:lnTo>
                <a:lnTo>
                  <a:pt x="27322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9692114" y="7755934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72" y="0"/>
                </a:lnTo>
              </a:path>
            </a:pathLst>
          </a:custGeom>
          <a:ln w="50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9952203" y="7690154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65776"/>
                </a:moveTo>
                <a:lnTo>
                  <a:pt x="27322" y="65776"/>
                </a:lnTo>
                <a:lnTo>
                  <a:pt x="27322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9952203" y="7690154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0"/>
                </a:moveTo>
                <a:lnTo>
                  <a:pt x="27322" y="0"/>
                </a:lnTo>
                <a:lnTo>
                  <a:pt x="27322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9692113" y="7820699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72" y="0"/>
                </a:lnTo>
              </a:path>
            </a:pathLst>
          </a:custGeom>
          <a:ln w="50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9952203" y="7755932"/>
            <a:ext cx="27940" cy="64769"/>
          </a:xfrm>
          <a:custGeom>
            <a:avLst/>
            <a:gdLst/>
            <a:ahLst/>
            <a:cxnLst/>
            <a:rect l="l" t="t" r="r" b="b"/>
            <a:pathLst>
              <a:path w="27940" h="64770">
                <a:moveTo>
                  <a:pt x="0" y="64764"/>
                </a:moveTo>
                <a:lnTo>
                  <a:pt x="27322" y="64764"/>
                </a:lnTo>
                <a:lnTo>
                  <a:pt x="27322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9952203" y="7755932"/>
            <a:ext cx="27940" cy="64769"/>
          </a:xfrm>
          <a:custGeom>
            <a:avLst/>
            <a:gdLst/>
            <a:ahLst/>
            <a:cxnLst/>
            <a:rect l="l" t="t" r="r" b="b"/>
            <a:pathLst>
              <a:path w="27940" h="64770">
                <a:moveTo>
                  <a:pt x="0" y="0"/>
                </a:moveTo>
                <a:lnTo>
                  <a:pt x="27322" y="0"/>
                </a:lnTo>
                <a:lnTo>
                  <a:pt x="27322" y="64764"/>
                </a:lnTo>
                <a:lnTo>
                  <a:pt x="0" y="6476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9692123" y="7886474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60" y="0"/>
                </a:lnTo>
              </a:path>
            </a:pathLst>
          </a:custGeom>
          <a:ln w="50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9952203" y="7820697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65776"/>
                </a:moveTo>
                <a:lnTo>
                  <a:pt x="27322" y="65776"/>
                </a:lnTo>
                <a:lnTo>
                  <a:pt x="27322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9952203" y="7820697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40" h="66040">
                <a:moveTo>
                  <a:pt x="0" y="0"/>
                </a:moveTo>
                <a:lnTo>
                  <a:pt x="27322" y="0"/>
                </a:lnTo>
                <a:lnTo>
                  <a:pt x="27322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10098936" y="7492824"/>
            <a:ext cx="286385" cy="132080"/>
          </a:xfrm>
          <a:custGeom>
            <a:avLst/>
            <a:gdLst/>
            <a:ahLst/>
            <a:cxnLst/>
            <a:rect l="l" t="t" r="r" b="b"/>
            <a:pathLst>
              <a:path w="286384" h="132079">
                <a:moveTo>
                  <a:pt x="286382" y="13155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10242632" y="7217574"/>
            <a:ext cx="0" cy="669290"/>
          </a:xfrm>
          <a:custGeom>
            <a:avLst/>
            <a:gdLst/>
            <a:ahLst/>
            <a:cxnLst/>
            <a:rect l="l" t="t" r="r" b="b"/>
            <a:pathLst>
              <a:path w="0" h="669290">
                <a:moveTo>
                  <a:pt x="0" y="668898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9886425" y="7217574"/>
            <a:ext cx="356235" cy="0"/>
          </a:xfrm>
          <a:custGeom>
            <a:avLst/>
            <a:gdLst/>
            <a:ahLst/>
            <a:cxnLst/>
            <a:rect l="l" t="t" r="r" b="b"/>
            <a:pathLst>
              <a:path w="356234" h="0">
                <a:moveTo>
                  <a:pt x="0" y="0"/>
                </a:moveTo>
                <a:lnTo>
                  <a:pt x="356202" y="0"/>
                </a:lnTo>
              </a:path>
            </a:pathLst>
          </a:custGeom>
          <a:ln w="50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9835829" y="7217573"/>
            <a:ext cx="32384" cy="24765"/>
          </a:xfrm>
          <a:custGeom>
            <a:avLst/>
            <a:gdLst/>
            <a:ahLst/>
            <a:cxnLst/>
            <a:rect l="l" t="t" r="r" b="b"/>
            <a:pathLst>
              <a:path w="32384" h="24765">
                <a:moveTo>
                  <a:pt x="32382" y="0"/>
                </a:moveTo>
                <a:lnTo>
                  <a:pt x="0" y="0"/>
                </a:lnTo>
                <a:lnTo>
                  <a:pt x="0" y="2428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9835824" y="7259066"/>
            <a:ext cx="0" cy="520700"/>
          </a:xfrm>
          <a:custGeom>
            <a:avLst/>
            <a:gdLst/>
            <a:ahLst/>
            <a:cxnLst/>
            <a:rect l="l" t="t" r="r" b="b"/>
            <a:pathLst>
              <a:path w="0" h="520700">
                <a:moveTo>
                  <a:pt x="0" y="52014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9835829" y="7863198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5">
                <a:moveTo>
                  <a:pt x="0" y="0"/>
                </a:moveTo>
                <a:lnTo>
                  <a:pt x="0" y="2327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10238585" y="7878378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1011"/>
                </a:moveTo>
                <a:lnTo>
                  <a:pt x="8095" y="1011"/>
                </a:lnTo>
                <a:lnTo>
                  <a:pt x="1011" y="0"/>
                </a:lnTo>
                <a:lnTo>
                  <a:pt x="0" y="1011"/>
                </a:lnTo>
                <a:close/>
              </a:path>
              <a:path w="8254" h="1270">
                <a:moveTo>
                  <a:pt x="1011" y="0"/>
                </a:moveTo>
                <a:lnTo>
                  <a:pt x="8095" y="1011"/>
                </a:lnTo>
                <a:lnTo>
                  <a:pt x="6071" y="0"/>
                </a:lnTo>
                <a:lnTo>
                  <a:pt x="1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10239597" y="7878378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5059" y="0"/>
                </a:moveTo>
                <a:lnTo>
                  <a:pt x="0" y="0"/>
                </a:lnTo>
                <a:lnTo>
                  <a:pt x="7083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10238585" y="7878378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1011" y="0"/>
                </a:moveTo>
                <a:lnTo>
                  <a:pt x="809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10233525" y="7880842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0" y="0"/>
                </a:moveTo>
                <a:lnTo>
                  <a:pt x="17203" y="0"/>
                </a:lnTo>
              </a:path>
            </a:pathLst>
          </a:custGeom>
          <a:ln w="417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10236561" y="787938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1131" y="0"/>
                </a:moveTo>
                <a:lnTo>
                  <a:pt x="0" y="0"/>
                </a:lnTo>
                <a:lnTo>
                  <a:pt x="12143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10235549" y="7879389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70">
                <a:moveTo>
                  <a:pt x="1011" y="0"/>
                </a:moveTo>
                <a:lnTo>
                  <a:pt x="1315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10234538" y="7880401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40">
                <a:moveTo>
                  <a:pt x="0" y="2023"/>
                </a:moveTo>
                <a:lnTo>
                  <a:pt x="15179" y="2023"/>
                </a:lnTo>
                <a:lnTo>
                  <a:pt x="1011" y="0"/>
                </a:lnTo>
                <a:lnTo>
                  <a:pt x="0" y="2023"/>
                </a:lnTo>
                <a:close/>
              </a:path>
              <a:path w="15240" h="2540">
                <a:moveTo>
                  <a:pt x="1011" y="0"/>
                </a:moveTo>
                <a:lnTo>
                  <a:pt x="15179" y="2023"/>
                </a:lnTo>
                <a:lnTo>
                  <a:pt x="14167" y="0"/>
                </a:lnTo>
                <a:lnTo>
                  <a:pt x="1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10235549" y="7880401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40">
                <a:moveTo>
                  <a:pt x="13155" y="0"/>
                </a:moveTo>
                <a:lnTo>
                  <a:pt x="0" y="0"/>
                </a:lnTo>
                <a:lnTo>
                  <a:pt x="14167" y="2023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10234538" y="7880401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40">
                <a:moveTo>
                  <a:pt x="1011" y="0"/>
                </a:moveTo>
                <a:lnTo>
                  <a:pt x="15179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10234538" y="788242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5179" y="0"/>
                </a:moveTo>
                <a:lnTo>
                  <a:pt x="0" y="0"/>
                </a:lnTo>
                <a:lnTo>
                  <a:pt x="16191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10233525" y="7882425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011" y="0"/>
                </a:moveTo>
                <a:lnTo>
                  <a:pt x="17203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10233525" y="7883437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40">
                <a:moveTo>
                  <a:pt x="0" y="0"/>
                </a:moveTo>
                <a:lnTo>
                  <a:pt x="0" y="2023"/>
                </a:lnTo>
                <a:lnTo>
                  <a:pt x="17203" y="2023"/>
                </a:lnTo>
                <a:lnTo>
                  <a:pt x="0" y="0"/>
                </a:lnTo>
                <a:close/>
              </a:path>
              <a:path w="17779" h="2540">
                <a:moveTo>
                  <a:pt x="0" y="0"/>
                </a:moveTo>
                <a:lnTo>
                  <a:pt x="17203" y="2023"/>
                </a:lnTo>
                <a:lnTo>
                  <a:pt x="172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10233525" y="7883437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40">
                <a:moveTo>
                  <a:pt x="17203" y="0"/>
                </a:moveTo>
                <a:lnTo>
                  <a:pt x="0" y="0"/>
                </a:lnTo>
                <a:lnTo>
                  <a:pt x="17203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10233525" y="7883437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40">
                <a:moveTo>
                  <a:pt x="0" y="0"/>
                </a:moveTo>
                <a:lnTo>
                  <a:pt x="17203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10233525" y="788546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70">
                <a:moveTo>
                  <a:pt x="17203" y="0"/>
                </a:moveTo>
                <a:lnTo>
                  <a:pt x="0" y="0"/>
                </a:lnTo>
                <a:lnTo>
                  <a:pt x="18215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10233525" y="7885461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70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10233525" y="7886473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40">
                <a:moveTo>
                  <a:pt x="0" y="0"/>
                </a:moveTo>
                <a:lnTo>
                  <a:pt x="17203" y="2023"/>
                </a:lnTo>
                <a:lnTo>
                  <a:pt x="18215" y="0"/>
                </a:lnTo>
                <a:lnTo>
                  <a:pt x="0" y="0"/>
                </a:lnTo>
                <a:close/>
              </a:path>
              <a:path w="18415" h="2540">
                <a:moveTo>
                  <a:pt x="0" y="0"/>
                </a:moveTo>
                <a:lnTo>
                  <a:pt x="0" y="2023"/>
                </a:lnTo>
                <a:lnTo>
                  <a:pt x="17203" y="20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10233525" y="7886473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40">
                <a:moveTo>
                  <a:pt x="18215" y="0"/>
                </a:moveTo>
                <a:lnTo>
                  <a:pt x="0" y="0"/>
                </a:lnTo>
                <a:lnTo>
                  <a:pt x="17203" y="2023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10233525" y="7886473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40">
                <a:moveTo>
                  <a:pt x="0" y="0"/>
                </a:moveTo>
                <a:lnTo>
                  <a:pt x="17203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10233525" y="7888497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40">
                <a:moveTo>
                  <a:pt x="0" y="0"/>
                </a:moveTo>
                <a:lnTo>
                  <a:pt x="0" y="2023"/>
                </a:lnTo>
                <a:lnTo>
                  <a:pt x="17203" y="2023"/>
                </a:lnTo>
                <a:lnTo>
                  <a:pt x="0" y="0"/>
                </a:lnTo>
                <a:close/>
              </a:path>
              <a:path w="17779" h="2540">
                <a:moveTo>
                  <a:pt x="0" y="0"/>
                </a:moveTo>
                <a:lnTo>
                  <a:pt x="17203" y="2023"/>
                </a:lnTo>
                <a:lnTo>
                  <a:pt x="172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10233525" y="7888497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40">
                <a:moveTo>
                  <a:pt x="17203" y="0"/>
                </a:moveTo>
                <a:lnTo>
                  <a:pt x="0" y="0"/>
                </a:lnTo>
                <a:lnTo>
                  <a:pt x="17203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10233525" y="7888497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40">
                <a:moveTo>
                  <a:pt x="0" y="0"/>
                </a:moveTo>
                <a:lnTo>
                  <a:pt x="17203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10233525" y="7889168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 h="0">
                <a:moveTo>
                  <a:pt x="0" y="0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10233525" y="7890521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203" y="0"/>
                </a:moveTo>
                <a:lnTo>
                  <a:pt x="0" y="0"/>
                </a:lnTo>
                <a:lnTo>
                  <a:pt x="16191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10233525" y="7890521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0"/>
                </a:moveTo>
                <a:lnTo>
                  <a:pt x="1619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10234538" y="7891533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40">
                <a:moveTo>
                  <a:pt x="0" y="0"/>
                </a:moveTo>
                <a:lnTo>
                  <a:pt x="14167" y="2023"/>
                </a:lnTo>
                <a:lnTo>
                  <a:pt x="15179" y="0"/>
                </a:lnTo>
                <a:lnTo>
                  <a:pt x="0" y="0"/>
                </a:lnTo>
                <a:close/>
              </a:path>
              <a:path w="15240" h="2540">
                <a:moveTo>
                  <a:pt x="0" y="0"/>
                </a:moveTo>
                <a:lnTo>
                  <a:pt x="1011" y="2023"/>
                </a:lnTo>
                <a:lnTo>
                  <a:pt x="14167" y="20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10234538" y="7891533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40">
                <a:moveTo>
                  <a:pt x="15179" y="0"/>
                </a:moveTo>
                <a:lnTo>
                  <a:pt x="0" y="0"/>
                </a:lnTo>
                <a:lnTo>
                  <a:pt x="14167" y="2023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10234538" y="7891533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4" h="2540">
                <a:moveTo>
                  <a:pt x="0" y="0"/>
                </a:moveTo>
                <a:lnTo>
                  <a:pt x="14167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10234538" y="789396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 h="0">
                <a:moveTo>
                  <a:pt x="0" y="0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10235549" y="7893556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70">
                <a:moveTo>
                  <a:pt x="13155" y="0"/>
                </a:moveTo>
                <a:lnTo>
                  <a:pt x="0" y="0"/>
                </a:lnTo>
                <a:lnTo>
                  <a:pt x="12143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10235549" y="7893556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0" y="0"/>
                </a:moveTo>
                <a:lnTo>
                  <a:pt x="12143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10237573" y="789456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0" y="0"/>
                </a:moveTo>
                <a:lnTo>
                  <a:pt x="8095" y="1011"/>
                </a:lnTo>
                <a:lnTo>
                  <a:pt x="10119" y="0"/>
                </a:lnTo>
                <a:lnTo>
                  <a:pt x="0" y="0"/>
                </a:lnTo>
                <a:close/>
              </a:path>
              <a:path w="10159" h="1270">
                <a:moveTo>
                  <a:pt x="0" y="0"/>
                </a:moveTo>
                <a:lnTo>
                  <a:pt x="1011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10237573" y="789456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19" y="0"/>
                </a:moveTo>
                <a:lnTo>
                  <a:pt x="0" y="0"/>
                </a:lnTo>
                <a:lnTo>
                  <a:pt x="8095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10237573" y="7894569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809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10238585" y="7895580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10233525" y="7885967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90">
                <a:moveTo>
                  <a:pt x="0" y="0"/>
                </a:moveTo>
                <a:lnTo>
                  <a:pt x="0" y="4750"/>
                </a:lnTo>
                <a:lnTo>
                  <a:pt x="3851" y="8601"/>
                </a:lnTo>
                <a:lnTo>
                  <a:pt x="8601" y="8601"/>
                </a:lnTo>
                <a:lnTo>
                  <a:pt x="13352" y="8601"/>
                </a:lnTo>
                <a:lnTo>
                  <a:pt x="17203" y="4750"/>
                </a:lnTo>
                <a:lnTo>
                  <a:pt x="1720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10233525" y="7877366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90">
                <a:moveTo>
                  <a:pt x="17203" y="8601"/>
                </a:moveTo>
                <a:lnTo>
                  <a:pt x="17203" y="3851"/>
                </a:lnTo>
                <a:lnTo>
                  <a:pt x="13352" y="0"/>
                </a:lnTo>
                <a:lnTo>
                  <a:pt x="8601" y="0"/>
                </a:lnTo>
                <a:lnTo>
                  <a:pt x="3851" y="0"/>
                </a:lnTo>
                <a:lnTo>
                  <a:pt x="0" y="3851"/>
                </a:lnTo>
                <a:lnTo>
                  <a:pt x="0" y="860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10242632" y="7558601"/>
            <a:ext cx="142875" cy="66040"/>
          </a:xfrm>
          <a:custGeom>
            <a:avLst/>
            <a:gdLst/>
            <a:ahLst/>
            <a:cxnLst/>
            <a:rect l="l" t="t" r="r" b="b"/>
            <a:pathLst>
              <a:path w="142875" h="66040">
                <a:moveTo>
                  <a:pt x="0" y="0"/>
                </a:moveTo>
                <a:lnTo>
                  <a:pt x="142685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9796362" y="7869270"/>
            <a:ext cx="40005" cy="17780"/>
          </a:xfrm>
          <a:custGeom>
            <a:avLst/>
            <a:gdLst/>
            <a:ahLst/>
            <a:cxnLst/>
            <a:rect l="l" t="t" r="r" b="b"/>
            <a:pathLst>
              <a:path w="40004" h="17779">
                <a:moveTo>
                  <a:pt x="39466" y="1720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9747788" y="7847007"/>
            <a:ext cx="32384" cy="14604"/>
          </a:xfrm>
          <a:custGeom>
            <a:avLst/>
            <a:gdLst/>
            <a:ahLst/>
            <a:cxnLst/>
            <a:rect l="l" t="t" r="r" b="b"/>
            <a:pathLst>
              <a:path w="32384" h="14604">
                <a:moveTo>
                  <a:pt x="32382" y="1416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9692131" y="7820697"/>
            <a:ext cx="40005" cy="18415"/>
          </a:xfrm>
          <a:custGeom>
            <a:avLst/>
            <a:gdLst/>
            <a:ahLst/>
            <a:cxnLst/>
            <a:rect l="l" t="t" r="r" b="b"/>
            <a:pathLst>
              <a:path w="40004" h="18415">
                <a:moveTo>
                  <a:pt x="39466" y="1821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9940059" y="7820697"/>
            <a:ext cx="40005" cy="18415"/>
          </a:xfrm>
          <a:custGeom>
            <a:avLst/>
            <a:gdLst/>
            <a:ahLst/>
            <a:cxnLst/>
            <a:rect l="l" t="t" r="r" b="b"/>
            <a:pathLst>
              <a:path w="40004" h="18415">
                <a:moveTo>
                  <a:pt x="39466" y="0"/>
                </a:moveTo>
                <a:lnTo>
                  <a:pt x="0" y="1821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9891486" y="7847007"/>
            <a:ext cx="32384" cy="14604"/>
          </a:xfrm>
          <a:custGeom>
            <a:avLst/>
            <a:gdLst/>
            <a:ahLst/>
            <a:cxnLst/>
            <a:rect l="l" t="t" r="r" b="b"/>
            <a:pathLst>
              <a:path w="32384" h="14604">
                <a:moveTo>
                  <a:pt x="32382" y="0"/>
                </a:moveTo>
                <a:lnTo>
                  <a:pt x="0" y="1416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9835829" y="7869270"/>
            <a:ext cx="40005" cy="17780"/>
          </a:xfrm>
          <a:custGeom>
            <a:avLst/>
            <a:gdLst/>
            <a:ahLst/>
            <a:cxnLst/>
            <a:rect l="l" t="t" r="r" b="b"/>
            <a:pathLst>
              <a:path w="40004" h="17779">
                <a:moveTo>
                  <a:pt x="39466" y="0"/>
                </a:moveTo>
                <a:lnTo>
                  <a:pt x="0" y="1720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9692112" y="7427050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4" h="0">
                <a:moveTo>
                  <a:pt x="0" y="0"/>
                </a:moveTo>
                <a:lnTo>
                  <a:pt x="287412" y="0"/>
                </a:lnTo>
              </a:path>
            </a:pathLst>
          </a:custGeom>
          <a:ln w="50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10299297" y="7558602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 h="0">
                <a:moveTo>
                  <a:pt x="0" y="0"/>
                </a:moveTo>
                <a:lnTo>
                  <a:pt x="86018" y="0"/>
                </a:lnTo>
              </a:path>
            </a:pathLst>
          </a:custGeom>
          <a:ln w="50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15994563" y="7070841"/>
            <a:ext cx="0" cy="883919"/>
          </a:xfrm>
          <a:custGeom>
            <a:avLst/>
            <a:gdLst/>
            <a:ahLst/>
            <a:cxnLst/>
            <a:rect l="l" t="t" r="r" b="b"/>
            <a:pathLst>
              <a:path w="0" h="883920">
                <a:moveTo>
                  <a:pt x="0" y="883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15927775" y="7073876"/>
            <a:ext cx="0" cy="812800"/>
          </a:xfrm>
          <a:custGeom>
            <a:avLst/>
            <a:gdLst/>
            <a:ahLst/>
            <a:cxnLst/>
            <a:rect l="l" t="t" r="r" b="b"/>
            <a:pathLst>
              <a:path w="0" h="812800">
                <a:moveTo>
                  <a:pt x="0" y="812596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15931824" y="7070840"/>
            <a:ext cx="0" cy="815975"/>
          </a:xfrm>
          <a:custGeom>
            <a:avLst/>
            <a:gdLst/>
            <a:ahLst/>
            <a:cxnLst/>
            <a:rect l="l" t="t" r="r" b="b"/>
            <a:pathLst>
              <a:path w="0" h="815975">
                <a:moveTo>
                  <a:pt x="0" y="0"/>
                </a:moveTo>
                <a:lnTo>
                  <a:pt x="0" y="8156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15329712" y="7886473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 h="0">
                <a:moveTo>
                  <a:pt x="1801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15744612" y="7886473"/>
            <a:ext cx="187325" cy="0"/>
          </a:xfrm>
          <a:custGeom>
            <a:avLst/>
            <a:gdLst/>
            <a:ahLst/>
            <a:cxnLst/>
            <a:rect l="l" t="t" r="r" b="b"/>
            <a:pathLst>
              <a:path w="187325" h="0">
                <a:moveTo>
                  <a:pt x="1872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15262922" y="7954274"/>
            <a:ext cx="247015" cy="0"/>
          </a:xfrm>
          <a:custGeom>
            <a:avLst/>
            <a:gdLst/>
            <a:ahLst/>
            <a:cxnLst/>
            <a:rect l="l" t="t" r="r" b="b"/>
            <a:pathLst>
              <a:path w="247015" h="0">
                <a:moveTo>
                  <a:pt x="0" y="0"/>
                </a:moveTo>
                <a:lnTo>
                  <a:pt x="2469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15744612" y="7954274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 h="0">
                <a:moveTo>
                  <a:pt x="0" y="0"/>
                </a:moveTo>
                <a:lnTo>
                  <a:pt x="2499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15509840" y="7886473"/>
            <a:ext cx="3175" cy="67945"/>
          </a:xfrm>
          <a:custGeom>
            <a:avLst/>
            <a:gdLst/>
            <a:ahLst/>
            <a:cxnLst/>
            <a:rect l="l" t="t" r="r" b="b"/>
            <a:pathLst>
              <a:path w="3175" h="67945">
                <a:moveTo>
                  <a:pt x="0" y="67800"/>
                </a:moveTo>
                <a:lnTo>
                  <a:pt x="3035" y="67800"/>
                </a:lnTo>
                <a:lnTo>
                  <a:pt x="303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15744612" y="7886473"/>
            <a:ext cx="0" cy="67945"/>
          </a:xfrm>
          <a:custGeom>
            <a:avLst/>
            <a:gdLst/>
            <a:ahLst/>
            <a:cxnLst/>
            <a:rect l="l" t="t" r="r" b="b"/>
            <a:pathLst>
              <a:path w="0" h="67945">
                <a:moveTo>
                  <a:pt x="0" y="0"/>
                </a:moveTo>
                <a:lnTo>
                  <a:pt x="0" y="67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10449070" y="6998992"/>
            <a:ext cx="0" cy="1461770"/>
          </a:xfrm>
          <a:custGeom>
            <a:avLst/>
            <a:gdLst/>
            <a:ahLst/>
            <a:cxnLst/>
            <a:rect l="l" t="t" r="r" b="b"/>
            <a:pathLst>
              <a:path w="0" h="1461770">
                <a:moveTo>
                  <a:pt x="0" y="146125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10453116" y="7073879"/>
            <a:ext cx="0" cy="1383665"/>
          </a:xfrm>
          <a:custGeom>
            <a:avLst/>
            <a:gdLst/>
            <a:ahLst/>
            <a:cxnLst/>
            <a:rect l="l" t="t" r="r" b="b"/>
            <a:pathLst>
              <a:path w="0" h="1383665">
                <a:moveTo>
                  <a:pt x="0" y="138333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10389366" y="7070840"/>
            <a:ext cx="0" cy="1296670"/>
          </a:xfrm>
          <a:custGeom>
            <a:avLst/>
            <a:gdLst/>
            <a:ahLst/>
            <a:cxnLst/>
            <a:rect l="l" t="t" r="r" b="b"/>
            <a:pathLst>
              <a:path w="0" h="1296670">
                <a:moveTo>
                  <a:pt x="0" y="12963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9692131" y="8430903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 h="0">
                <a:moveTo>
                  <a:pt x="0" y="0"/>
                </a:moveTo>
                <a:lnTo>
                  <a:pt x="1700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10220369" y="8430903"/>
            <a:ext cx="233045" cy="0"/>
          </a:xfrm>
          <a:custGeom>
            <a:avLst/>
            <a:gdLst/>
            <a:ahLst/>
            <a:cxnLst/>
            <a:rect l="l" t="t" r="r" b="b"/>
            <a:pathLst>
              <a:path w="233045" h="0">
                <a:moveTo>
                  <a:pt x="0" y="0"/>
                </a:moveTo>
                <a:lnTo>
                  <a:pt x="2327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10220369" y="8426855"/>
            <a:ext cx="229235" cy="0"/>
          </a:xfrm>
          <a:custGeom>
            <a:avLst/>
            <a:gdLst/>
            <a:ahLst/>
            <a:cxnLst/>
            <a:rect l="l" t="t" r="r" b="b"/>
            <a:pathLst>
              <a:path w="229234" h="0">
                <a:moveTo>
                  <a:pt x="0" y="0"/>
                </a:moveTo>
                <a:lnTo>
                  <a:pt x="2287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9617245" y="8426856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 h="0">
                <a:moveTo>
                  <a:pt x="0" y="0"/>
                </a:moveTo>
                <a:lnTo>
                  <a:pt x="2448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9689094" y="8367150"/>
            <a:ext cx="173355" cy="0"/>
          </a:xfrm>
          <a:custGeom>
            <a:avLst/>
            <a:gdLst/>
            <a:ahLst/>
            <a:cxnLst/>
            <a:rect l="l" t="t" r="r" b="b"/>
            <a:pathLst>
              <a:path w="173354" h="0">
                <a:moveTo>
                  <a:pt x="0" y="0"/>
                </a:moveTo>
                <a:lnTo>
                  <a:pt x="1730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10220368" y="8365632"/>
            <a:ext cx="169545" cy="0"/>
          </a:xfrm>
          <a:custGeom>
            <a:avLst/>
            <a:gdLst/>
            <a:ahLst/>
            <a:cxnLst/>
            <a:rect l="l" t="t" r="r" b="b"/>
            <a:pathLst>
              <a:path w="169545" h="0">
                <a:moveTo>
                  <a:pt x="0" y="0"/>
                </a:moveTo>
                <a:lnTo>
                  <a:pt x="16899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9692131" y="8364114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 h="0">
                <a:moveTo>
                  <a:pt x="1700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10832600" y="699899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12114743" y="699899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13395873" y="699899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14655753" y="699899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15329712" y="7073876"/>
            <a:ext cx="0" cy="812800"/>
          </a:xfrm>
          <a:custGeom>
            <a:avLst/>
            <a:gdLst/>
            <a:ahLst/>
            <a:cxnLst/>
            <a:rect l="l" t="t" r="r" b="b"/>
            <a:pathLst>
              <a:path w="0" h="812800">
                <a:moveTo>
                  <a:pt x="0" y="812596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15262924" y="7011135"/>
            <a:ext cx="127635" cy="943610"/>
          </a:xfrm>
          <a:custGeom>
            <a:avLst/>
            <a:gdLst/>
            <a:ahLst/>
            <a:cxnLst/>
            <a:rect l="l" t="t" r="r" b="b"/>
            <a:pathLst>
              <a:path w="127634" h="943609">
                <a:moveTo>
                  <a:pt x="127505" y="0"/>
                </a:moveTo>
                <a:lnTo>
                  <a:pt x="0" y="0"/>
                </a:lnTo>
                <a:lnTo>
                  <a:pt x="0" y="9431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15868071" y="7011135"/>
            <a:ext cx="883919" cy="0"/>
          </a:xfrm>
          <a:custGeom>
            <a:avLst/>
            <a:gdLst/>
            <a:ahLst/>
            <a:cxnLst/>
            <a:rect l="l" t="t" r="r" b="b"/>
            <a:pathLst>
              <a:path w="883919" h="0">
                <a:moveTo>
                  <a:pt x="0" y="0"/>
                </a:moveTo>
                <a:lnTo>
                  <a:pt x="8834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15329709" y="7073876"/>
            <a:ext cx="598170" cy="0"/>
          </a:xfrm>
          <a:custGeom>
            <a:avLst/>
            <a:gdLst/>
            <a:ahLst/>
            <a:cxnLst/>
            <a:rect l="l" t="t" r="r" b="b"/>
            <a:pathLst>
              <a:path w="598169" h="0">
                <a:moveTo>
                  <a:pt x="0" y="0"/>
                </a:moveTo>
                <a:lnTo>
                  <a:pt x="59806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15780030" y="7851054"/>
            <a:ext cx="147955" cy="35560"/>
          </a:xfrm>
          <a:custGeom>
            <a:avLst/>
            <a:gdLst/>
            <a:ahLst/>
            <a:cxnLst/>
            <a:rect l="l" t="t" r="r" b="b"/>
            <a:pathLst>
              <a:path w="147955" h="35559">
                <a:moveTo>
                  <a:pt x="0" y="35418"/>
                </a:moveTo>
                <a:lnTo>
                  <a:pt x="147744" y="35418"/>
                </a:lnTo>
                <a:lnTo>
                  <a:pt x="112326" y="0"/>
                </a:lnTo>
                <a:lnTo>
                  <a:pt x="0" y="35418"/>
                </a:lnTo>
                <a:close/>
              </a:path>
              <a:path w="147955" h="35559">
                <a:moveTo>
                  <a:pt x="0" y="0"/>
                </a:moveTo>
                <a:lnTo>
                  <a:pt x="0" y="35418"/>
                </a:lnTo>
                <a:lnTo>
                  <a:pt x="112326" y="0"/>
                </a:lnTo>
                <a:lnTo>
                  <a:pt x="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15780030" y="7851054"/>
            <a:ext cx="112395" cy="35560"/>
          </a:xfrm>
          <a:custGeom>
            <a:avLst/>
            <a:gdLst/>
            <a:ahLst/>
            <a:cxnLst/>
            <a:rect l="l" t="t" r="r" b="b"/>
            <a:pathLst>
              <a:path w="112394" h="35559">
                <a:moveTo>
                  <a:pt x="0" y="0"/>
                </a:moveTo>
                <a:lnTo>
                  <a:pt x="112326" y="0"/>
                </a:lnTo>
                <a:lnTo>
                  <a:pt x="0" y="354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15780030" y="7851054"/>
            <a:ext cx="147955" cy="35560"/>
          </a:xfrm>
          <a:custGeom>
            <a:avLst/>
            <a:gdLst/>
            <a:ahLst/>
            <a:cxnLst/>
            <a:rect l="l" t="t" r="r" b="b"/>
            <a:pathLst>
              <a:path w="147955" h="35559">
                <a:moveTo>
                  <a:pt x="112326" y="0"/>
                </a:moveTo>
                <a:lnTo>
                  <a:pt x="0" y="35418"/>
                </a:lnTo>
                <a:lnTo>
                  <a:pt x="147744" y="35418"/>
                </a:lnTo>
                <a:lnTo>
                  <a:pt x="112326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15329712" y="7851054"/>
            <a:ext cx="149225" cy="35560"/>
          </a:xfrm>
          <a:custGeom>
            <a:avLst/>
            <a:gdLst/>
            <a:ahLst/>
            <a:cxnLst/>
            <a:rect l="l" t="t" r="r" b="b"/>
            <a:pathLst>
              <a:path w="149225" h="35559">
                <a:moveTo>
                  <a:pt x="0" y="35418"/>
                </a:moveTo>
                <a:lnTo>
                  <a:pt x="148756" y="35418"/>
                </a:lnTo>
                <a:lnTo>
                  <a:pt x="148756" y="0"/>
                </a:lnTo>
                <a:lnTo>
                  <a:pt x="0" y="35418"/>
                </a:lnTo>
                <a:close/>
              </a:path>
              <a:path w="149225" h="35559">
                <a:moveTo>
                  <a:pt x="0" y="35418"/>
                </a:moveTo>
                <a:lnTo>
                  <a:pt x="148756" y="0"/>
                </a:lnTo>
                <a:lnTo>
                  <a:pt x="36430" y="0"/>
                </a:lnTo>
                <a:lnTo>
                  <a:pt x="0" y="35418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15329712" y="7851054"/>
            <a:ext cx="149225" cy="35560"/>
          </a:xfrm>
          <a:custGeom>
            <a:avLst/>
            <a:gdLst/>
            <a:ahLst/>
            <a:cxnLst/>
            <a:rect l="l" t="t" r="r" b="b"/>
            <a:pathLst>
              <a:path w="149225" h="35559">
                <a:moveTo>
                  <a:pt x="36430" y="0"/>
                </a:moveTo>
                <a:lnTo>
                  <a:pt x="148756" y="0"/>
                </a:lnTo>
                <a:lnTo>
                  <a:pt x="0" y="3541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15329712" y="7851054"/>
            <a:ext cx="149225" cy="35560"/>
          </a:xfrm>
          <a:custGeom>
            <a:avLst/>
            <a:gdLst/>
            <a:ahLst/>
            <a:cxnLst/>
            <a:rect l="l" t="t" r="r" b="b"/>
            <a:pathLst>
              <a:path w="149225" h="35559">
                <a:moveTo>
                  <a:pt x="148756" y="0"/>
                </a:moveTo>
                <a:lnTo>
                  <a:pt x="0" y="35418"/>
                </a:lnTo>
                <a:lnTo>
                  <a:pt x="148756" y="35418"/>
                </a:lnTo>
                <a:lnTo>
                  <a:pt x="148756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15736516" y="7851054"/>
            <a:ext cx="43815" cy="14604"/>
          </a:xfrm>
          <a:custGeom>
            <a:avLst/>
            <a:gdLst/>
            <a:ahLst/>
            <a:cxnLst/>
            <a:rect l="l" t="t" r="r" b="b"/>
            <a:pathLst>
              <a:path w="43815" h="14604">
                <a:moveTo>
                  <a:pt x="-3035" y="7083"/>
                </a:moveTo>
                <a:lnTo>
                  <a:pt x="46549" y="7083"/>
                </a:lnTo>
              </a:path>
            </a:pathLst>
          </a:custGeom>
          <a:ln w="215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15478469" y="7851054"/>
            <a:ext cx="42545" cy="14604"/>
          </a:xfrm>
          <a:custGeom>
            <a:avLst/>
            <a:gdLst/>
            <a:ahLst/>
            <a:cxnLst/>
            <a:rect l="l" t="t" r="r" b="b"/>
            <a:pathLst>
              <a:path w="42544" h="14604">
                <a:moveTo>
                  <a:pt x="-3035" y="7083"/>
                </a:moveTo>
                <a:lnTo>
                  <a:pt x="45537" y="7083"/>
                </a:lnTo>
              </a:path>
            </a:pathLst>
          </a:custGeom>
          <a:ln w="2150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15468350" y="7865222"/>
            <a:ext cx="15240" cy="26670"/>
          </a:xfrm>
          <a:custGeom>
            <a:avLst/>
            <a:gdLst/>
            <a:ahLst/>
            <a:cxnLst/>
            <a:rect l="l" t="t" r="r" b="b"/>
            <a:pathLst>
              <a:path w="15240" h="26670">
                <a:moveTo>
                  <a:pt x="10119" y="0"/>
                </a:moveTo>
                <a:lnTo>
                  <a:pt x="10119" y="21250"/>
                </a:lnTo>
                <a:lnTo>
                  <a:pt x="0" y="21250"/>
                </a:lnTo>
                <a:lnTo>
                  <a:pt x="0" y="26310"/>
                </a:lnTo>
                <a:lnTo>
                  <a:pt x="15179" y="26310"/>
                </a:lnTo>
                <a:lnTo>
                  <a:pt x="15179" y="0"/>
                </a:lnTo>
                <a:lnTo>
                  <a:pt x="1011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15774971" y="7865222"/>
            <a:ext cx="14604" cy="26670"/>
          </a:xfrm>
          <a:custGeom>
            <a:avLst/>
            <a:gdLst/>
            <a:ahLst/>
            <a:cxnLst/>
            <a:rect l="l" t="t" r="r" b="b"/>
            <a:pathLst>
              <a:path w="14605" h="26670">
                <a:moveTo>
                  <a:pt x="5059" y="0"/>
                </a:moveTo>
                <a:lnTo>
                  <a:pt x="5059" y="21250"/>
                </a:lnTo>
                <a:lnTo>
                  <a:pt x="14167" y="21250"/>
                </a:lnTo>
                <a:lnTo>
                  <a:pt x="14167" y="26310"/>
                </a:lnTo>
                <a:lnTo>
                  <a:pt x="0" y="26310"/>
                </a:lnTo>
                <a:lnTo>
                  <a:pt x="0" y="0"/>
                </a:lnTo>
                <a:lnTo>
                  <a:pt x="505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15638358" y="7848525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 h="0">
                <a:moveTo>
                  <a:pt x="0" y="0"/>
                </a:moveTo>
                <a:lnTo>
                  <a:pt x="113338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15542223" y="7843971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 h="0">
                <a:moveTo>
                  <a:pt x="0" y="0"/>
                </a:moveTo>
                <a:lnTo>
                  <a:pt x="113338" y="0"/>
                </a:lnTo>
              </a:path>
            </a:pathLst>
          </a:custGeom>
          <a:ln w="113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15329712" y="7073876"/>
            <a:ext cx="598170" cy="36830"/>
          </a:xfrm>
          <a:custGeom>
            <a:avLst/>
            <a:gdLst/>
            <a:ahLst/>
            <a:cxnLst/>
            <a:rect l="l" t="t" r="r" b="b"/>
            <a:pathLst>
              <a:path w="598169" h="36829">
                <a:moveTo>
                  <a:pt x="36430" y="36430"/>
                </a:moveTo>
                <a:lnTo>
                  <a:pt x="562644" y="36430"/>
                </a:lnTo>
                <a:lnTo>
                  <a:pt x="598063" y="0"/>
                </a:lnTo>
                <a:lnTo>
                  <a:pt x="36430" y="36430"/>
                </a:lnTo>
                <a:close/>
              </a:path>
              <a:path w="598169" h="36829">
                <a:moveTo>
                  <a:pt x="0" y="0"/>
                </a:moveTo>
                <a:lnTo>
                  <a:pt x="36430" y="36430"/>
                </a:lnTo>
                <a:lnTo>
                  <a:pt x="598063" y="0"/>
                </a:lnTo>
                <a:lnTo>
                  <a:pt x="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15329712" y="7073876"/>
            <a:ext cx="598170" cy="36830"/>
          </a:xfrm>
          <a:custGeom>
            <a:avLst/>
            <a:gdLst/>
            <a:ahLst/>
            <a:cxnLst/>
            <a:rect l="l" t="t" r="r" b="b"/>
            <a:pathLst>
              <a:path w="598169" h="36829">
                <a:moveTo>
                  <a:pt x="0" y="0"/>
                </a:moveTo>
                <a:lnTo>
                  <a:pt x="598063" y="0"/>
                </a:lnTo>
                <a:lnTo>
                  <a:pt x="36430" y="364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15366142" y="7073876"/>
            <a:ext cx="561975" cy="36830"/>
          </a:xfrm>
          <a:custGeom>
            <a:avLst/>
            <a:gdLst/>
            <a:ahLst/>
            <a:cxnLst/>
            <a:rect l="l" t="t" r="r" b="b"/>
            <a:pathLst>
              <a:path w="561975" h="36829">
                <a:moveTo>
                  <a:pt x="561633" y="0"/>
                </a:moveTo>
                <a:lnTo>
                  <a:pt x="0" y="36430"/>
                </a:lnTo>
                <a:lnTo>
                  <a:pt x="526214" y="36430"/>
                </a:lnTo>
                <a:lnTo>
                  <a:pt x="561633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15892357" y="707387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36430"/>
                </a:lnTo>
                <a:lnTo>
                  <a:pt x="35418" y="0"/>
                </a:lnTo>
                <a:lnTo>
                  <a:pt x="0" y="3643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15892357" y="707387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  <a:lnTo>
                  <a:pt x="35418" y="36430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15892357" y="7110307"/>
            <a:ext cx="35560" cy="776605"/>
          </a:xfrm>
          <a:custGeom>
            <a:avLst/>
            <a:gdLst/>
            <a:ahLst/>
            <a:cxnLst/>
            <a:rect l="l" t="t" r="r" b="b"/>
            <a:pathLst>
              <a:path w="35559" h="776604">
                <a:moveTo>
                  <a:pt x="0" y="740748"/>
                </a:moveTo>
                <a:lnTo>
                  <a:pt x="35418" y="776166"/>
                </a:lnTo>
                <a:lnTo>
                  <a:pt x="35418" y="740748"/>
                </a:lnTo>
                <a:lnTo>
                  <a:pt x="0" y="740748"/>
                </a:lnTo>
                <a:close/>
              </a:path>
              <a:path w="35559" h="776604">
                <a:moveTo>
                  <a:pt x="0" y="740748"/>
                </a:moveTo>
                <a:lnTo>
                  <a:pt x="35418" y="740748"/>
                </a:lnTo>
                <a:lnTo>
                  <a:pt x="35418" y="0"/>
                </a:lnTo>
                <a:lnTo>
                  <a:pt x="0" y="740748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15892357" y="7110307"/>
            <a:ext cx="35560" cy="741045"/>
          </a:xfrm>
          <a:custGeom>
            <a:avLst/>
            <a:gdLst/>
            <a:ahLst/>
            <a:cxnLst/>
            <a:rect l="l" t="t" r="r" b="b"/>
            <a:pathLst>
              <a:path w="35559" h="741045">
                <a:moveTo>
                  <a:pt x="35418" y="0"/>
                </a:moveTo>
                <a:lnTo>
                  <a:pt x="35418" y="740748"/>
                </a:lnTo>
                <a:lnTo>
                  <a:pt x="0" y="74074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15892357" y="785105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0"/>
                </a:lnTo>
                <a:lnTo>
                  <a:pt x="35418" y="3541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15892357" y="7110307"/>
            <a:ext cx="35560" cy="741045"/>
          </a:xfrm>
          <a:custGeom>
            <a:avLst/>
            <a:gdLst/>
            <a:ahLst/>
            <a:cxnLst/>
            <a:rect l="l" t="t" r="r" b="b"/>
            <a:pathLst>
              <a:path w="35559" h="741045">
                <a:moveTo>
                  <a:pt x="0" y="0"/>
                </a:moveTo>
                <a:lnTo>
                  <a:pt x="0" y="740748"/>
                </a:lnTo>
                <a:lnTo>
                  <a:pt x="35418" y="0"/>
                </a:lnTo>
                <a:lnTo>
                  <a:pt x="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15892357" y="7110307"/>
            <a:ext cx="35560" cy="741045"/>
          </a:xfrm>
          <a:custGeom>
            <a:avLst/>
            <a:gdLst/>
            <a:ahLst/>
            <a:cxnLst/>
            <a:rect l="l" t="t" r="r" b="b"/>
            <a:pathLst>
              <a:path w="35559" h="741045">
                <a:moveTo>
                  <a:pt x="35418" y="0"/>
                </a:moveTo>
                <a:lnTo>
                  <a:pt x="0" y="0"/>
                </a:lnTo>
                <a:lnTo>
                  <a:pt x="0" y="74074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15329712" y="707387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0"/>
                </a:moveTo>
                <a:lnTo>
                  <a:pt x="0" y="36430"/>
                </a:lnTo>
                <a:lnTo>
                  <a:pt x="36430" y="36430"/>
                </a:lnTo>
                <a:lnTo>
                  <a:pt x="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15329712" y="707387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0"/>
                </a:moveTo>
                <a:lnTo>
                  <a:pt x="0" y="36430"/>
                </a:lnTo>
                <a:lnTo>
                  <a:pt x="36430" y="364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15329712" y="7110307"/>
            <a:ext cx="36830" cy="776605"/>
          </a:xfrm>
          <a:custGeom>
            <a:avLst/>
            <a:gdLst/>
            <a:ahLst/>
            <a:cxnLst/>
            <a:rect l="l" t="t" r="r" b="b"/>
            <a:pathLst>
              <a:path w="36830" h="776604">
                <a:moveTo>
                  <a:pt x="0" y="740748"/>
                </a:moveTo>
                <a:lnTo>
                  <a:pt x="0" y="776166"/>
                </a:lnTo>
                <a:lnTo>
                  <a:pt x="36430" y="740748"/>
                </a:lnTo>
                <a:lnTo>
                  <a:pt x="0" y="740748"/>
                </a:lnTo>
                <a:close/>
              </a:path>
              <a:path w="36830" h="776604">
                <a:moveTo>
                  <a:pt x="0" y="740748"/>
                </a:moveTo>
                <a:lnTo>
                  <a:pt x="36430" y="740748"/>
                </a:lnTo>
                <a:lnTo>
                  <a:pt x="36430" y="0"/>
                </a:lnTo>
                <a:lnTo>
                  <a:pt x="0" y="740748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15329712" y="7110307"/>
            <a:ext cx="36830" cy="741045"/>
          </a:xfrm>
          <a:custGeom>
            <a:avLst/>
            <a:gdLst/>
            <a:ahLst/>
            <a:cxnLst/>
            <a:rect l="l" t="t" r="r" b="b"/>
            <a:pathLst>
              <a:path w="36830" h="741045">
                <a:moveTo>
                  <a:pt x="36430" y="0"/>
                </a:moveTo>
                <a:lnTo>
                  <a:pt x="36430" y="740748"/>
                </a:lnTo>
                <a:lnTo>
                  <a:pt x="0" y="74074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15329712" y="785105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0"/>
                </a:moveTo>
                <a:lnTo>
                  <a:pt x="0" y="0"/>
                </a:lnTo>
                <a:lnTo>
                  <a:pt x="0" y="3541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15329712" y="7110307"/>
            <a:ext cx="36830" cy="741045"/>
          </a:xfrm>
          <a:custGeom>
            <a:avLst/>
            <a:gdLst/>
            <a:ahLst/>
            <a:cxnLst/>
            <a:rect l="l" t="t" r="r" b="b"/>
            <a:pathLst>
              <a:path w="36830" h="741045">
                <a:moveTo>
                  <a:pt x="0" y="0"/>
                </a:moveTo>
                <a:lnTo>
                  <a:pt x="0" y="740748"/>
                </a:lnTo>
                <a:lnTo>
                  <a:pt x="3643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15329712" y="7110307"/>
            <a:ext cx="36830" cy="741045"/>
          </a:xfrm>
          <a:custGeom>
            <a:avLst/>
            <a:gdLst/>
            <a:ahLst/>
            <a:cxnLst/>
            <a:rect l="l" t="t" r="r" b="b"/>
            <a:pathLst>
              <a:path w="36830" h="741045">
                <a:moveTo>
                  <a:pt x="36430" y="0"/>
                </a:moveTo>
                <a:lnTo>
                  <a:pt x="0" y="0"/>
                </a:lnTo>
                <a:lnTo>
                  <a:pt x="0" y="74074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15638358" y="7839417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 h="0">
                <a:moveTo>
                  <a:pt x="0" y="0"/>
                </a:moveTo>
                <a:lnTo>
                  <a:pt x="113338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15542223" y="7834358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 h="0">
                <a:moveTo>
                  <a:pt x="0" y="0"/>
                </a:moveTo>
                <a:lnTo>
                  <a:pt x="113338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15780030" y="7851054"/>
            <a:ext cx="147955" cy="35560"/>
          </a:xfrm>
          <a:custGeom>
            <a:avLst/>
            <a:gdLst/>
            <a:ahLst/>
            <a:cxnLst/>
            <a:rect l="l" t="t" r="r" b="b"/>
            <a:pathLst>
              <a:path w="147955" h="35559">
                <a:moveTo>
                  <a:pt x="147744" y="35418"/>
                </a:moveTo>
                <a:lnTo>
                  <a:pt x="0" y="35418"/>
                </a:lnTo>
                <a:lnTo>
                  <a:pt x="0" y="0"/>
                </a:ln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15329712" y="7851054"/>
            <a:ext cx="149225" cy="35560"/>
          </a:xfrm>
          <a:custGeom>
            <a:avLst/>
            <a:gdLst/>
            <a:ahLst/>
            <a:cxnLst/>
            <a:rect l="l" t="t" r="r" b="b"/>
            <a:pathLst>
              <a:path w="149225" h="35559">
                <a:moveTo>
                  <a:pt x="36430" y="0"/>
                </a:moveTo>
                <a:lnTo>
                  <a:pt x="148756" y="0"/>
                </a:lnTo>
                <a:lnTo>
                  <a:pt x="148756" y="35418"/>
                </a:lnTo>
                <a:lnTo>
                  <a:pt x="0" y="3541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15641394" y="7915819"/>
            <a:ext cx="47625" cy="12700"/>
          </a:xfrm>
          <a:custGeom>
            <a:avLst/>
            <a:gdLst/>
            <a:ahLst/>
            <a:cxnLst/>
            <a:rect l="l" t="t" r="r" b="b"/>
            <a:pathLst>
              <a:path w="47625" h="12700">
                <a:moveTo>
                  <a:pt x="0" y="0"/>
                </a:moveTo>
                <a:lnTo>
                  <a:pt x="47561" y="0"/>
                </a:lnTo>
                <a:lnTo>
                  <a:pt x="35418" y="1214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15676812" y="790367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15366142" y="7110307"/>
            <a:ext cx="526415" cy="0"/>
          </a:xfrm>
          <a:custGeom>
            <a:avLst/>
            <a:gdLst/>
            <a:ahLst/>
            <a:cxnLst/>
            <a:rect l="l" t="t" r="r" b="b"/>
            <a:pathLst>
              <a:path w="526415" h="0">
                <a:moveTo>
                  <a:pt x="526214" y="0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15892357" y="7110307"/>
            <a:ext cx="0" cy="741045"/>
          </a:xfrm>
          <a:custGeom>
            <a:avLst/>
            <a:gdLst/>
            <a:ahLst/>
            <a:cxnLst/>
            <a:rect l="l" t="t" r="r" b="b"/>
            <a:pathLst>
              <a:path w="0" h="741045">
                <a:moveTo>
                  <a:pt x="0" y="740748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15366142" y="7110307"/>
            <a:ext cx="0" cy="741045"/>
          </a:xfrm>
          <a:custGeom>
            <a:avLst/>
            <a:gdLst/>
            <a:ahLst/>
            <a:cxnLst/>
            <a:rect l="l" t="t" r="r" b="b"/>
            <a:pathLst>
              <a:path w="0" h="741045">
                <a:moveTo>
                  <a:pt x="0" y="0"/>
                </a:moveTo>
                <a:lnTo>
                  <a:pt x="0" y="74074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15736516" y="7822720"/>
            <a:ext cx="139065" cy="19685"/>
          </a:xfrm>
          <a:custGeom>
            <a:avLst/>
            <a:gdLst/>
            <a:ahLst/>
            <a:cxnLst/>
            <a:rect l="l" t="t" r="r" b="b"/>
            <a:pathLst>
              <a:path w="139065" h="19684">
                <a:moveTo>
                  <a:pt x="138637" y="19227"/>
                </a:moveTo>
                <a:lnTo>
                  <a:pt x="107266" y="19227"/>
                </a:lnTo>
                <a:lnTo>
                  <a:pt x="107266" y="9107"/>
                </a:lnTo>
                <a:lnTo>
                  <a:pt x="0" y="9107"/>
                </a:lnTo>
                <a:lnTo>
                  <a:pt x="0" y="0"/>
                </a:lnTo>
                <a:lnTo>
                  <a:pt x="1194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15382333" y="7822720"/>
            <a:ext cx="139065" cy="19685"/>
          </a:xfrm>
          <a:custGeom>
            <a:avLst/>
            <a:gdLst/>
            <a:ahLst/>
            <a:cxnLst/>
            <a:rect l="l" t="t" r="r" b="b"/>
            <a:pathLst>
              <a:path w="139065" h="19684">
                <a:moveTo>
                  <a:pt x="19227" y="0"/>
                </a:moveTo>
                <a:lnTo>
                  <a:pt x="138637" y="0"/>
                </a:lnTo>
                <a:lnTo>
                  <a:pt x="138637" y="19227"/>
                </a:lnTo>
                <a:lnTo>
                  <a:pt x="0" y="192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15520971" y="7841947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 h="0">
                <a:moveTo>
                  <a:pt x="0" y="0"/>
                </a:moveTo>
                <a:lnTo>
                  <a:pt x="32281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15641394" y="7782242"/>
            <a:ext cx="47625" cy="11430"/>
          </a:xfrm>
          <a:custGeom>
            <a:avLst/>
            <a:gdLst/>
            <a:ahLst/>
            <a:cxnLst/>
            <a:rect l="l" t="t" r="r" b="b"/>
            <a:pathLst>
              <a:path w="47625" h="11429">
                <a:moveTo>
                  <a:pt x="0" y="11131"/>
                </a:moveTo>
                <a:lnTo>
                  <a:pt x="47561" y="11131"/>
                </a:lnTo>
                <a:lnTo>
                  <a:pt x="3541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15676812" y="7793373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0"/>
                </a:moveTo>
                <a:lnTo>
                  <a:pt x="0" y="1214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15382333" y="7182155"/>
            <a:ext cx="493395" cy="0"/>
          </a:xfrm>
          <a:custGeom>
            <a:avLst/>
            <a:gdLst/>
            <a:ahLst/>
            <a:cxnLst/>
            <a:rect l="l" t="t" r="r" b="b"/>
            <a:pathLst>
              <a:path w="493394" h="0">
                <a:moveTo>
                  <a:pt x="49282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15401560" y="7200370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 h="0">
                <a:moveTo>
                  <a:pt x="0" y="0"/>
                </a:moveTo>
                <a:lnTo>
                  <a:pt x="45436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15875151" y="7182156"/>
            <a:ext cx="0" cy="660400"/>
          </a:xfrm>
          <a:custGeom>
            <a:avLst/>
            <a:gdLst/>
            <a:ahLst/>
            <a:cxnLst/>
            <a:rect l="l" t="t" r="r" b="b"/>
            <a:pathLst>
              <a:path w="0" h="660400">
                <a:moveTo>
                  <a:pt x="0" y="65979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15855928" y="7200370"/>
            <a:ext cx="0" cy="622935"/>
          </a:xfrm>
          <a:custGeom>
            <a:avLst/>
            <a:gdLst/>
            <a:ahLst/>
            <a:cxnLst/>
            <a:rect l="l" t="t" r="r" b="b"/>
            <a:pathLst>
              <a:path w="0" h="622934">
                <a:moveTo>
                  <a:pt x="0" y="0"/>
                </a:moveTo>
                <a:lnTo>
                  <a:pt x="0" y="62235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15382332" y="7182156"/>
            <a:ext cx="0" cy="660400"/>
          </a:xfrm>
          <a:custGeom>
            <a:avLst/>
            <a:gdLst/>
            <a:ahLst/>
            <a:cxnLst/>
            <a:rect l="l" t="t" r="r" b="b"/>
            <a:pathLst>
              <a:path w="0" h="660400">
                <a:moveTo>
                  <a:pt x="0" y="65979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15401560" y="7200370"/>
            <a:ext cx="0" cy="622935"/>
          </a:xfrm>
          <a:custGeom>
            <a:avLst/>
            <a:gdLst/>
            <a:ahLst/>
            <a:cxnLst/>
            <a:rect l="l" t="t" r="r" b="b"/>
            <a:pathLst>
              <a:path w="0" h="622934">
                <a:moveTo>
                  <a:pt x="0" y="0"/>
                </a:moveTo>
                <a:lnTo>
                  <a:pt x="0" y="62235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15525019" y="715786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 h="0">
                <a:moveTo>
                  <a:pt x="20745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15525019" y="7133581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 h="0">
                <a:moveTo>
                  <a:pt x="20745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15724373" y="7133581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5">
                <a:moveTo>
                  <a:pt x="0" y="2428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15533115" y="7133581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5">
                <a:moveTo>
                  <a:pt x="0" y="2428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15736516" y="7133581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5">
                <a:moveTo>
                  <a:pt x="0" y="2428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15520971" y="7133581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5">
                <a:moveTo>
                  <a:pt x="0" y="2428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15728421" y="7145725"/>
            <a:ext cx="8255" cy="0"/>
          </a:xfrm>
          <a:custGeom>
            <a:avLst/>
            <a:gdLst/>
            <a:ahLst/>
            <a:cxnLst/>
            <a:rect l="l" t="t" r="r" b="b"/>
            <a:pathLst>
              <a:path w="8255" h="0">
                <a:moveTo>
                  <a:pt x="0" y="0"/>
                </a:moveTo>
                <a:lnTo>
                  <a:pt x="809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15520971" y="7145725"/>
            <a:ext cx="8255" cy="0"/>
          </a:xfrm>
          <a:custGeom>
            <a:avLst/>
            <a:gdLst/>
            <a:ahLst/>
            <a:cxnLst/>
            <a:rect l="l" t="t" r="r" b="b"/>
            <a:pathLst>
              <a:path w="8255" h="0">
                <a:moveTo>
                  <a:pt x="0" y="0"/>
                </a:moveTo>
                <a:lnTo>
                  <a:pt x="809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14775161" y="7070841"/>
            <a:ext cx="1156970" cy="0"/>
          </a:xfrm>
          <a:custGeom>
            <a:avLst/>
            <a:gdLst/>
            <a:ahLst/>
            <a:cxnLst/>
            <a:rect l="l" t="t" r="r" b="b"/>
            <a:pathLst>
              <a:path w="1156969" h="0">
                <a:moveTo>
                  <a:pt x="0" y="0"/>
                </a:moveTo>
                <a:lnTo>
                  <a:pt x="11566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14655753" y="69989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14655753" y="702125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14698254" y="70101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14698254" y="70101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14709387" y="6998992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14655753" y="708096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14682063" y="7068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14682063" y="7068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14693196" y="700506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0" y="54645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14678015" y="706476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14740757" y="70526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14740757" y="70526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14752901" y="7020242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14724566" y="71123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14724566" y="71123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14736709" y="7063757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14763019" y="710727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13395873" y="69989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13395873" y="702125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13438375" y="70101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13438375" y="70101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13449507" y="6998992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13395873" y="708096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13422183" y="7068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13422183" y="7068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13433316" y="7005063"/>
            <a:ext cx="53975" cy="55244"/>
          </a:xfrm>
          <a:custGeom>
            <a:avLst/>
            <a:gdLst/>
            <a:ahLst/>
            <a:cxnLst/>
            <a:rect l="l" t="t" r="r" b="b"/>
            <a:pathLst>
              <a:path w="53975" h="55245">
                <a:moveTo>
                  <a:pt x="0" y="54645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13417125" y="706476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13480877" y="70526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13480877" y="70526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13493021" y="7020242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13464686" y="71123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13464686" y="71123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13476830" y="7063757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13503140" y="710727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12114743" y="69989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12114743" y="702125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12156233" y="70101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12156233" y="70101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12168376" y="699899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12114743" y="708096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12140041" y="7068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12140041" y="7068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12152185" y="7005063"/>
            <a:ext cx="53975" cy="55244"/>
          </a:xfrm>
          <a:custGeom>
            <a:avLst/>
            <a:gdLst/>
            <a:ahLst/>
            <a:cxnLst/>
            <a:rect l="l" t="t" r="r" b="b"/>
            <a:pathLst>
              <a:path w="53975" h="55245">
                <a:moveTo>
                  <a:pt x="0" y="54645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12135994" y="706476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12199747" y="70526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12199747" y="70526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12210878" y="702024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12183556" y="71123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12183556" y="71123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12194687" y="7063757"/>
            <a:ext cx="40005" cy="38735"/>
          </a:xfrm>
          <a:custGeom>
            <a:avLst/>
            <a:gdLst/>
            <a:ahLst/>
            <a:cxnLst/>
            <a:rect l="l" t="t" r="r" b="b"/>
            <a:pathLst>
              <a:path w="40004" h="38734">
                <a:moveTo>
                  <a:pt x="0" y="38454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12222010" y="710727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10832600" y="69989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10832600" y="702125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10875102" y="70101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10875102" y="70101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10886234" y="6998992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10832600" y="708096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10858911" y="7068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10858911" y="7068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10871055" y="7005063"/>
            <a:ext cx="53975" cy="55244"/>
          </a:xfrm>
          <a:custGeom>
            <a:avLst/>
            <a:gdLst/>
            <a:ahLst/>
            <a:cxnLst/>
            <a:rect l="l" t="t" r="r" b="b"/>
            <a:pathLst>
              <a:path w="53975" h="55245">
                <a:moveTo>
                  <a:pt x="0" y="54645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10854863" y="706476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10917604" y="70526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10917604" y="70526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10929748" y="7020242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10901413" y="71123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10901413" y="71123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10913557" y="7063757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10939867" y="710727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9629390" y="7011135"/>
            <a:ext cx="819785" cy="0"/>
          </a:xfrm>
          <a:custGeom>
            <a:avLst/>
            <a:gdLst/>
            <a:ahLst/>
            <a:cxnLst/>
            <a:rect l="l" t="t" r="r" b="b"/>
            <a:pathLst>
              <a:path w="819784" h="0">
                <a:moveTo>
                  <a:pt x="8196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9629389" y="8186011"/>
            <a:ext cx="0" cy="241300"/>
          </a:xfrm>
          <a:custGeom>
            <a:avLst/>
            <a:gdLst/>
            <a:ahLst/>
            <a:cxnLst/>
            <a:rect l="l" t="t" r="r" b="b"/>
            <a:pathLst>
              <a:path w="0" h="241300">
                <a:moveTo>
                  <a:pt x="0" y="2408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9629390" y="7011135"/>
            <a:ext cx="0" cy="959485"/>
          </a:xfrm>
          <a:custGeom>
            <a:avLst/>
            <a:gdLst/>
            <a:ahLst/>
            <a:cxnLst/>
            <a:rect l="l" t="t" r="r" b="b"/>
            <a:pathLst>
              <a:path w="0" h="959484">
                <a:moveTo>
                  <a:pt x="0" y="95932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15994564" y="7879389"/>
            <a:ext cx="287655" cy="74930"/>
          </a:xfrm>
          <a:custGeom>
            <a:avLst/>
            <a:gdLst/>
            <a:ahLst/>
            <a:cxnLst/>
            <a:rect l="l" t="t" r="r" b="b"/>
            <a:pathLst>
              <a:path w="287655" h="74929">
                <a:moveTo>
                  <a:pt x="0" y="74884"/>
                </a:moveTo>
                <a:lnTo>
                  <a:pt x="287394" y="74884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15994564" y="7805517"/>
            <a:ext cx="287655" cy="74295"/>
          </a:xfrm>
          <a:custGeom>
            <a:avLst/>
            <a:gdLst/>
            <a:ahLst/>
            <a:cxnLst/>
            <a:rect l="l" t="t" r="r" b="b"/>
            <a:pathLst>
              <a:path w="287655" h="74295">
                <a:moveTo>
                  <a:pt x="0" y="73872"/>
                </a:moveTo>
                <a:lnTo>
                  <a:pt x="287394" y="73872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15994564" y="7731645"/>
            <a:ext cx="287655" cy="74295"/>
          </a:xfrm>
          <a:custGeom>
            <a:avLst/>
            <a:gdLst/>
            <a:ahLst/>
            <a:cxnLst/>
            <a:rect l="l" t="t" r="r" b="b"/>
            <a:pathLst>
              <a:path w="287655" h="74295">
                <a:moveTo>
                  <a:pt x="0" y="73872"/>
                </a:moveTo>
                <a:lnTo>
                  <a:pt x="287394" y="73872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15994564" y="7657772"/>
            <a:ext cx="287655" cy="74295"/>
          </a:xfrm>
          <a:custGeom>
            <a:avLst/>
            <a:gdLst/>
            <a:ahLst/>
            <a:cxnLst/>
            <a:rect l="l" t="t" r="r" b="b"/>
            <a:pathLst>
              <a:path w="287655" h="74295">
                <a:moveTo>
                  <a:pt x="0" y="73872"/>
                </a:moveTo>
                <a:lnTo>
                  <a:pt x="287394" y="73872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15994564" y="7582888"/>
            <a:ext cx="287655" cy="74930"/>
          </a:xfrm>
          <a:custGeom>
            <a:avLst/>
            <a:gdLst/>
            <a:ahLst/>
            <a:cxnLst/>
            <a:rect l="l" t="t" r="r" b="b"/>
            <a:pathLst>
              <a:path w="287655" h="74929">
                <a:moveTo>
                  <a:pt x="287394" y="74884"/>
                </a:moveTo>
                <a:lnTo>
                  <a:pt x="287394" y="0"/>
                </a:lnTo>
                <a:lnTo>
                  <a:pt x="143697" y="0"/>
                </a:lnTo>
                <a:lnTo>
                  <a:pt x="0" y="74884"/>
                </a:lnTo>
                <a:lnTo>
                  <a:pt x="287394" y="7488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16138261" y="7509015"/>
            <a:ext cx="144145" cy="74295"/>
          </a:xfrm>
          <a:custGeom>
            <a:avLst/>
            <a:gdLst/>
            <a:ahLst/>
            <a:cxnLst/>
            <a:rect l="l" t="t" r="r" b="b"/>
            <a:pathLst>
              <a:path w="144144" h="74295">
                <a:moveTo>
                  <a:pt x="143697" y="0"/>
                </a:moveTo>
                <a:lnTo>
                  <a:pt x="0" y="73872"/>
                </a:lnTo>
                <a:lnTo>
                  <a:pt x="143697" y="73872"/>
                </a:lnTo>
                <a:lnTo>
                  <a:pt x="14369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15994564" y="7582888"/>
            <a:ext cx="92075" cy="47625"/>
          </a:xfrm>
          <a:custGeom>
            <a:avLst/>
            <a:gdLst/>
            <a:ahLst/>
            <a:cxnLst/>
            <a:rect l="l" t="t" r="r" b="b"/>
            <a:pathLst>
              <a:path w="92075" h="47625">
                <a:moveTo>
                  <a:pt x="0" y="47561"/>
                </a:moveTo>
                <a:lnTo>
                  <a:pt x="92087" y="0"/>
                </a:lnTo>
                <a:lnTo>
                  <a:pt x="5464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15994563" y="7582888"/>
            <a:ext cx="37465" cy="0"/>
          </a:xfrm>
          <a:custGeom>
            <a:avLst/>
            <a:gdLst/>
            <a:ahLst/>
            <a:cxnLst/>
            <a:rect l="l" t="t" r="r" b="b"/>
            <a:pathLst>
              <a:path w="37465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15994558" y="7509016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69" y="0"/>
                </a:lnTo>
              </a:path>
            </a:pathLst>
          </a:custGeom>
          <a:ln w="50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16049209" y="7509015"/>
            <a:ext cx="180340" cy="74295"/>
          </a:xfrm>
          <a:custGeom>
            <a:avLst/>
            <a:gdLst/>
            <a:ahLst/>
            <a:cxnLst/>
            <a:rect l="l" t="t" r="r" b="b"/>
            <a:pathLst>
              <a:path w="180340" h="74295">
                <a:moveTo>
                  <a:pt x="0" y="73872"/>
                </a:moveTo>
                <a:lnTo>
                  <a:pt x="37442" y="73872"/>
                </a:lnTo>
                <a:lnTo>
                  <a:pt x="18012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15994563" y="7435143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0" y="0"/>
                </a:moveTo>
                <a:lnTo>
                  <a:pt x="287389" y="0"/>
                </a:lnTo>
              </a:path>
            </a:pathLst>
          </a:custGeom>
          <a:ln w="50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16202015" y="7470561"/>
            <a:ext cx="80010" cy="38735"/>
          </a:xfrm>
          <a:custGeom>
            <a:avLst/>
            <a:gdLst/>
            <a:ahLst/>
            <a:cxnLst/>
            <a:rect l="l" t="t" r="r" b="b"/>
            <a:pathLst>
              <a:path w="80009" h="38734">
                <a:moveTo>
                  <a:pt x="0" y="38454"/>
                </a:moveTo>
                <a:lnTo>
                  <a:pt x="27322" y="38454"/>
                </a:lnTo>
                <a:lnTo>
                  <a:pt x="79944" y="12143"/>
                </a:lnTo>
                <a:lnTo>
                  <a:pt x="7994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16281951" y="7073878"/>
            <a:ext cx="0" cy="391160"/>
          </a:xfrm>
          <a:custGeom>
            <a:avLst/>
            <a:gdLst/>
            <a:ahLst/>
            <a:cxnLst/>
            <a:rect l="l" t="t" r="r" b="b"/>
            <a:pathLst>
              <a:path w="0" h="391159">
                <a:moveTo>
                  <a:pt x="0" y="390614"/>
                </a:moveTo>
                <a:lnTo>
                  <a:pt x="0" y="0"/>
                </a:lnTo>
              </a:path>
            </a:pathLst>
          </a:custGeom>
          <a:ln w="5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16355824" y="7073877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5"/>
                </a:moveTo>
                <a:lnTo>
                  <a:pt x="0" y="0"/>
                </a:lnTo>
              </a:path>
            </a:pathLst>
          </a:custGeom>
          <a:ln w="507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16281959" y="7333948"/>
            <a:ext cx="25400" cy="27940"/>
          </a:xfrm>
          <a:custGeom>
            <a:avLst/>
            <a:gdLst/>
            <a:ahLst/>
            <a:cxnLst/>
            <a:rect l="l" t="t" r="r" b="b"/>
            <a:pathLst>
              <a:path w="25400" h="27940">
                <a:moveTo>
                  <a:pt x="0" y="0"/>
                </a:moveTo>
                <a:lnTo>
                  <a:pt x="0" y="27322"/>
                </a:lnTo>
                <a:lnTo>
                  <a:pt x="25298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16330533" y="7361270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0" y="0"/>
                </a:moveTo>
                <a:lnTo>
                  <a:pt x="2529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16355831" y="7333948"/>
            <a:ext cx="73025" cy="27940"/>
          </a:xfrm>
          <a:custGeom>
            <a:avLst/>
            <a:gdLst/>
            <a:ahLst/>
            <a:cxnLst/>
            <a:rect l="l" t="t" r="r" b="b"/>
            <a:pathLst>
              <a:path w="73025" h="27940">
                <a:moveTo>
                  <a:pt x="0" y="0"/>
                </a:moveTo>
                <a:lnTo>
                  <a:pt x="0" y="27322"/>
                </a:lnTo>
                <a:lnTo>
                  <a:pt x="45537" y="27322"/>
                </a:lnTo>
                <a:lnTo>
                  <a:pt x="72860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16445890" y="7361270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6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16401369" y="7361270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27322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16401369" y="7406808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0" y="0"/>
                </a:moveTo>
                <a:lnTo>
                  <a:pt x="0" y="28334"/>
                </a:lnTo>
                <a:lnTo>
                  <a:pt x="27322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16445890" y="7435143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6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16401369" y="7435143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27322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16401369" y="7480681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0" y="0"/>
                </a:moveTo>
                <a:lnTo>
                  <a:pt x="0" y="28334"/>
                </a:lnTo>
                <a:lnTo>
                  <a:pt x="27322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16445886" y="7509016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9" y="0"/>
                </a:lnTo>
              </a:path>
            </a:pathLst>
          </a:custGeom>
          <a:ln w="50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16401369" y="7509015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27322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16401369" y="7555565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40">
                <a:moveTo>
                  <a:pt x="0" y="0"/>
                </a:moveTo>
                <a:lnTo>
                  <a:pt x="0" y="27322"/>
                </a:lnTo>
                <a:lnTo>
                  <a:pt x="27322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16445886" y="7582889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9" y="0"/>
                </a:lnTo>
              </a:path>
            </a:pathLst>
          </a:custGeom>
          <a:ln w="50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16401369" y="7582888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27322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16401369" y="7629438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0" y="0"/>
                </a:moveTo>
                <a:lnTo>
                  <a:pt x="0" y="28334"/>
                </a:lnTo>
                <a:lnTo>
                  <a:pt x="27322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16445886" y="7657773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9" y="0"/>
                </a:lnTo>
              </a:path>
            </a:pathLst>
          </a:custGeom>
          <a:ln w="50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16401369" y="7657772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40">
                <a:moveTo>
                  <a:pt x="27322" y="0"/>
                </a:moveTo>
                <a:lnTo>
                  <a:pt x="0" y="0"/>
                </a:lnTo>
                <a:lnTo>
                  <a:pt x="0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16401369" y="7703310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0" y="0"/>
                </a:moveTo>
                <a:lnTo>
                  <a:pt x="0" y="28334"/>
                </a:lnTo>
                <a:lnTo>
                  <a:pt x="27322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16445886" y="7731645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9" y="0"/>
                </a:lnTo>
              </a:path>
            </a:pathLst>
          </a:custGeom>
          <a:ln w="50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16401369" y="7731645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27322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16401369" y="7777182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0" y="0"/>
                </a:moveTo>
                <a:lnTo>
                  <a:pt x="0" y="28334"/>
                </a:lnTo>
                <a:lnTo>
                  <a:pt x="27322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16445886" y="7805518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9" y="0"/>
                </a:lnTo>
              </a:path>
            </a:pathLst>
          </a:custGeom>
          <a:ln w="50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16401369" y="7805517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27322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16401369" y="7852067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40">
                <a:moveTo>
                  <a:pt x="0" y="0"/>
                </a:moveTo>
                <a:lnTo>
                  <a:pt x="0" y="27322"/>
                </a:lnTo>
                <a:lnTo>
                  <a:pt x="27322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16445890" y="7879389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6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16401369" y="7879389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27322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16401369" y="7925939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0" y="0"/>
                </a:moveTo>
                <a:lnTo>
                  <a:pt x="0" y="28334"/>
                </a:lnTo>
                <a:lnTo>
                  <a:pt x="27322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16445890" y="7954274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9" y="0"/>
                </a:lnTo>
              </a:path>
            </a:pathLst>
          </a:custGeom>
          <a:ln w="50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16138258" y="7261087"/>
            <a:ext cx="0" cy="693420"/>
          </a:xfrm>
          <a:custGeom>
            <a:avLst/>
            <a:gdLst/>
            <a:ahLst/>
            <a:cxnLst/>
            <a:rect l="l" t="t" r="r" b="b"/>
            <a:pathLst>
              <a:path w="0" h="693420">
                <a:moveTo>
                  <a:pt x="0" y="693187"/>
                </a:moveTo>
                <a:lnTo>
                  <a:pt x="0" y="0"/>
                </a:lnTo>
              </a:path>
            </a:pathLst>
          </a:custGeom>
          <a:ln w="50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16134213" y="7945354"/>
            <a:ext cx="8255" cy="0"/>
          </a:xfrm>
          <a:custGeom>
            <a:avLst/>
            <a:gdLst/>
            <a:ahLst/>
            <a:cxnLst/>
            <a:rect l="l" t="t" r="r" b="b"/>
            <a:pathLst>
              <a:path w="8255" h="0">
                <a:moveTo>
                  <a:pt x="0" y="0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16134213" y="7945166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70">
                <a:moveTo>
                  <a:pt x="0" y="1011"/>
                </a:moveTo>
                <a:lnTo>
                  <a:pt x="8095" y="1011"/>
                </a:lnTo>
                <a:lnTo>
                  <a:pt x="2023" y="0"/>
                </a:lnTo>
                <a:lnTo>
                  <a:pt x="0" y="1011"/>
                </a:lnTo>
                <a:close/>
              </a:path>
              <a:path w="8255" h="1270">
                <a:moveTo>
                  <a:pt x="2023" y="0"/>
                </a:moveTo>
                <a:lnTo>
                  <a:pt x="8095" y="1011"/>
                </a:lnTo>
                <a:lnTo>
                  <a:pt x="6071" y="0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16136238" y="7945166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4047" y="0"/>
                </a:moveTo>
                <a:lnTo>
                  <a:pt x="0" y="0"/>
                </a:lnTo>
                <a:lnTo>
                  <a:pt x="6071" y="1011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16134213" y="7945166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70">
                <a:moveTo>
                  <a:pt x="2023" y="0"/>
                </a:moveTo>
                <a:lnTo>
                  <a:pt x="8095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16129155" y="7949190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 h="0">
                <a:moveTo>
                  <a:pt x="0" y="0"/>
                </a:moveTo>
                <a:lnTo>
                  <a:pt x="18215" y="0"/>
                </a:lnTo>
              </a:path>
            </a:pathLst>
          </a:custGeom>
          <a:ln w="60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16133202" y="7946178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0" y="1011"/>
                </a:moveTo>
                <a:lnTo>
                  <a:pt x="10119" y="1011"/>
                </a:lnTo>
                <a:lnTo>
                  <a:pt x="1011" y="0"/>
                </a:lnTo>
                <a:lnTo>
                  <a:pt x="0" y="1011"/>
                </a:lnTo>
                <a:close/>
              </a:path>
              <a:path w="10159" h="1270">
                <a:moveTo>
                  <a:pt x="1011" y="0"/>
                </a:moveTo>
                <a:lnTo>
                  <a:pt x="10119" y="1011"/>
                </a:lnTo>
                <a:lnTo>
                  <a:pt x="9107" y="0"/>
                </a:lnTo>
                <a:lnTo>
                  <a:pt x="1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16134213" y="7946178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70">
                <a:moveTo>
                  <a:pt x="8095" y="0"/>
                </a:moveTo>
                <a:lnTo>
                  <a:pt x="0" y="0"/>
                </a:lnTo>
                <a:lnTo>
                  <a:pt x="9107" y="1011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16133202" y="7946178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1" y="0"/>
                </a:moveTo>
                <a:lnTo>
                  <a:pt x="1011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16133202" y="794719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0119" y="0"/>
                </a:moveTo>
                <a:lnTo>
                  <a:pt x="0" y="0"/>
                </a:lnTo>
                <a:lnTo>
                  <a:pt x="12143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16131178" y="7947190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70">
                <a:moveTo>
                  <a:pt x="2023" y="0"/>
                </a:moveTo>
                <a:lnTo>
                  <a:pt x="14167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16131178" y="7948202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4167" y="0"/>
                </a:moveTo>
                <a:lnTo>
                  <a:pt x="0" y="0"/>
                </a:lnTo>
                <a:lnTo>
                  <a:pt x="15179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16130165" y="7948202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011" y="0"/>
                </a:moveTo>
                <a:lnTo>
                  <a:pt x="1619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16130165" y="794921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6191" y="0"/>
                </a:moveTo>
                <a:lnTo>
                  <a:pt x="0" y="0"/>
                </a:lnTo>
                <a:lnTo>
                  <a:pt x="16191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16130165" y="794921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0"/>
                </a:moveTo>
                <a:lnTo>
                  <a:pt x="16191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16129155" y="7950226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40">
                <a:moveTo>
                  <a:pt x="0" y="2023"/>
                </a:moveTo>
                <a:lnTo>
                  <a:pt x="18215" y="2023"/>
                </a:lnTo>
                <a:lnTo>
                  <a:pt x="1011" y="0"/>
                </a:lnTo>
                <a:lnTo>
                  <a:pt x="0" y="2023"/>
                </a:lnTo>
                <a:close/>
              </a:path>
              <a:path w="18415" h="2540">
                <a:moveTo>
                  <a:pt x="1011" y="0"/>
                </a:moveTo>
                <a:lnTo>
                  <a:pt x="18215" y="2023"/>
                </a:lnTo>
                <a:lnTo>
                  <a:pt x="17203" y="0"/>
                </a:lnTo>
                <a:lnTo>
                  <a:pt x="1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16130165" y="7950226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40">
                <a:moveTo>
                  <a:pt x="16191" y="0"/>
                </a:moveTo>
                <a:lnTo>
                  <a:pt x="0" y="0"/>
                </a:lnTo>
                <a:lnTo>
                  <a:pt x="17203" y="2023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16129155" y="7950226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40">
                <a:moveTo>
                  <a:pt x="1011" y="0"/>
                </a:moveTo>
                <a:lnTo>
                  <a:pt x="18215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16129155" y="7952250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40">
                <a:moveTo>
                  <a:pt x="0" y="0"/>
                </a:moveTo>
                <a:lnTo>
                  <a:pt x="0" y="2023"/>
                </a:lnTo>
                <a:lnTo>
                  <a:pt x="18215" y="2023"/>
                </a:lnTo>
                <a:lnTo>
                  <a:pt x="0" y="0"/>
                </a:lnTo>
                <a:close/>
              </a:path>
              <a:path w="18415" h="2540">
                <a:moveTo>
                  <a:pt x="0" y="0"/>
                </a:moveTo>
                <a:lnTo>
                  <a:pt x="18215" y="2023"/>
                </a:lnTo>
                <a:lnTo>
                  <a:pt x="1821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16129155" y="7952250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40">
                <a:moveTo>
                  <a:pt x="18215" y="0"/>
                </a:moveTo>
                <a:lnTo>
                  <a:pt x="0" y="0"/>
                </a:lnTo>
                <a:lnTo>
                  <a:pt x="18215" y="2023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16129155" y="7952250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40">
                <a:moveTo>
                  <a:pt x="0" y="0"/>
                </a:moveTo>
                <a:lnTo>
                  <a:pt x="18215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16129155" y="7954274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70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16129155" y="7954274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70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16129155" y="7955286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40">
                <a:moveTo>
                  <a:pt x="0" y="0"/>
                </a:moveTo>
                <a:lnTo>
                  <a:pt x="17203" y="2023"/>
                </a:lnTo>
                <a:lnTo>
                  <a:pt x="18215" y="0"/>
                </a:lnTo>
                <a:lnTo>
                  <a:pt x="0" y="0"/>
                </a:lnTo>
                <a:close/>
              </a:path>
              <a:path w="18415" h="2540">
                <a:moveTo>
                  <a:pt x="0" y="0"/>
                </a:moveTo>
                <a:lnTo>
                  <a:pt x="1011" y="2023"/>
                </a:lnTo>
                <a:lnTo>
                  <a:pt x="17203" y="20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16129155" y="7955286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40">
                <a:moveTo>
                  <a:pt x="18215" y="0"/>
                </a:moveTo>
                <a:lnTo>
                  <a:pt x="0" y="0"/>
                </a:lnTo>
                <a:lnTo>
                  <a:pt x="17203" y="2023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16129155" y="7955286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40">
                <a:moveTo>
                  <a:pt x="0" y="0"/>
                </a:moveTo>
                <a:lnTo>
                  <a:pt x="17203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16130165" y="7957310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40">
                <a:moveTo>
                  <a:pt x="0" y="0"/>
                </a:moveTo>
                <a:lnTo>
                  <a:pt x="15179" y="2023"/>
                </a:lnTo>
                <a:lnTo>
                  <a:pt x="16191" y="0"/>
                </a:lnTo>
                <a:lnTo>
                  <a:pt x="0" y="0"/>
                </a:lnTo>
                <a:close/>
              </a:path>
              <a:path w="16509" h="2540">
                <a:moveTo>
                  <a:pt x="0" y="0"/>
                </a:moveTo>
                <a:lnTo>
                  <a:pt x="1011" y="2023"/>
                </a:lnTo>
                <a:lnTo>
                  <a:pt x="15179" y="20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16130165" y="7957310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40">
                <a:moveTo>
                  <a:pt x="16191" y="0"/>
                </a:moveTo>
                <a:lnTo>
                  <a:pt x="0" y="0"/>
                </a:lnTo>
                <a:lnTo>
                  <a:pt x="15179" y="2023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16130165" y="7957310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40">
                <a:moveTo>
                  <a:pt x="0" y="0"/>
                </a:moveTo>
                <a:lnTo>
                  <a:pt x="15179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16129155" y="7958527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 h="0">
                <a:moveTo>
                  <a:pt x="0" y="0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16131178" y="7959334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70">
                <a:moveTo>
                  <a:pt x="14167" y="0"/>
                </a:moveTo>
                <a:lnTo>
                  <a:pt x="0" y="0"/>
                </a:lnTo>
                <a:lnTo>
                  <a:pt x="1315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16131178" y="7959334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70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16132190" y="7960852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16132190" y="7960345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143" y="0"/>
                </a:moveTo>
                <a:lnTo>
                  <a:pt x="0" y="0"/>
                </a:lnTo>
                <a:lnTo>
                  <a:pt x="11131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16132190" y="7960345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70">
                <a:moveTo>
                  <a:pt x="0" y="0"/>
                </a:moveTo>
                <a:lnTo>
                  <a:pt x="1113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16133202" y="7961358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0" y="0"/>
                </a:moveTo>
                <a:lnTo>
                  <a:pt x="8095" y="1011"/>
                </a:lnTo>
                <a:lnTo>
                  <a:pt x="10119" y="0"/>
                </a:lnTo>
                <a:lnTo>
                  <a:pt x="0" y="0"/>
                </a:lnTo>
                <a:close/>
              </a:path>
              <a:path w="10159" h="1270">
                <a:moveTo>
                  <a:pt x="0" y="0"/>
                </a:moveTo>
                <a:lnTo>
                  <a:pt x="2023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16133202" y="7961358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19" y="0"/>
                </a:moveTo>
                <a:lnTo>
                  <a:pt x="0" y="0"/>
                </a:lnTo>
                <a:lnTo>
                  <a:pt x="8095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16133202" y="7961358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70">
                <a:moveTo>
                  <a:pt x="0" y="0"/>
                </a:moveTo>
                <a:lnTo>
                  <a:pt x="8095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16135225" y="796236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16129155" y="7953768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90">
                <a:moveTo>
                  <a:pt x="0" y="0"/>
                </a:moveTo>
                <a:lnTo>
                  <a:pt x="0" y="4750"/>
                </a:lnTo>
                <a:lnTo>
                  <a:pt x="3851" y="8601"/>
                </a:lnTo>
                <a:lnTo>
                  <a:pt x="8601" y="8601"/>
                </a:lnTo>
                <a:lnTo>
                  <a:pt x="13352" y="8601"/>
                </a:lnTo>
                <a:lnTo>
                  <a:pt x="17203" y="4750"/>
                </a:lnTo>
                <a:lnTo>
                  <a:pt x="1720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16129155" y="7945166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90">
                <a:moveTo>
                  <a:pt x="17203" y="8601"/>
                </a:moveTo>
                <a:lnTo>
                  <a:pt x="17203" y="3851"/>
                </a:lnTo>
                <a:lnTo>
                  <a:pt x="13352" y="0"/>
                </a:lnTo>
                <a:lnTo>
                  <a:pt x="8601" y="0"/>
                </a:lnTo>
                <a:lnTo>
                  <a:pt x="3851" y="0"/>
                </a:lnTo>
                <a:lnTo>
                  <a:pt x="0" y="3851"/>
                </a:lnTo>
                <a:lnTo>
                  <a:pt x="0" y="860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16138261" y="7217573"/>
            <a:ext cx="33655" cy="26670"/>
          </a:xfrm>
          <a:custGeom>
            <a:avLst/>
            <a:gdLst/>
            <a:ahLst/>
            <a:cxnLst/>
            <a:rect l="l" t="t" r="r" b="b"/>
            <a:pathLst>
              <a:path w="33655" h="26670">
                <a:moveTo>
                  <a:pt x="0" y="26310"/>
                </a:moveTo>
                <a:lnTo>
                  <a:pt x="0" y="0"/>
                </a:lnTo>
                <a:lnTo>
                  <a:pt x="3339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16188853" y="7217574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 h="0">
                <a:moveTo>
                  <a:pt x="0" y="0"/>
                </a:moveTo>
                <a:lnTo>
                  <a:pt x="304602" y="0"/>
                </a:lnTo>
              </a:path>
            </a:pathLst>
          </a:custGeom>
          <a:ln w="50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16511672" y="7217573"/>
            <a:ext cx="33655" cy="36830"/>
          </a:xfrm>
          <a:custGeom>
            <a:avLst/>
            <a:gdLst/>
            <a:ahLst/>
            <a:cxnLst/>
            <a:rect l="l" t="t" r="r" b="b"/>
            <a:pathLst>
              <a:path w="33655" h="36829">
                <a:moveTo>
                  <a:pt x="0" y="0"/>
                </a:moveTo>
                <a:lnTo>
                  <a:pt x="33394" y="0"/>
                </a:lnTo>
                <a:lnTo>
                  <a:pt x="33394" y="3643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16545059" y="7272222"/>
            <a:ext cx="0" cy="628015"/>
          </a:xfrm>
          <a:custGeom>
            <a:avLst/>
            <a:gdLst/>
            <a:ahLst/>
            <a:cxnLst/>
            <a:rect l="l" t="t" r="r" b="b"/>
            <a:pathLst>
              <a:path w="0" h="628015">
                <a:moveTo>
                  <a:pt x="0" y="627407"/>
                </a:moveTo>
                <a:lnTo>
                  <a:pt x="0" y="0"/>
                </a:lnTo>
              </a:path>
            </a:pathLst>
          </a:custGeom>
          <a:ln w="5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16545066" y="7917843"/>
            <a:ext cx="15240" cy="36830"/>
          </a:xfrm>
          <a:custGeom>
            <a:avLst/>
            <a:gdLst/>
            <a:ahLst/>
            <a:cxnLst/>
            <a:rect l="l" t="t" r="r" b="b"/>
            <a:pathLst>
              <a:path w="15240" h="36829">
                <a:moveTo>
                  <a:pt x="0" y="0"/>
                </a:moveTo>
                <a:lnTo>
                  <a:pt x="0" y="36430"/>
                </a:lnTo>
                <a:lnTo>
                  <a:pt x="15179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16576436" y="7920880"/>
            <a:ext cx="32384" cy="16510"/>
          </a:xfrm>
          <a:custGeom>
            <a:avLst/>
            <a:gdLst/>
            <a:ahLst/>
            <a:cxnLst/>
            <a:rect l="l" t="t" r="r" b="b"/>
            <a:pathLst>
              <a:path w="32384" h="16509">
                <a:moveTo>
                  <a:pt x="0" y="16191"/>
                </a:moveTo>
                <a:lnTo>
                  <a:pt x="32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16623999" y="7896593"/>
            <a:ext cx="32384" cy="16510"/>
          </a:xfrm>
          <a:custGeom>
            <a:avLst/>
            <a:gdLst/>
            <a:ahLst/>
            <a:cxnLst/>
            <a:rect l="l" t="t" r="r" b="b"/>
            <a:pathLst>
              <a:path w="32384" h="16509">
                <a:moveTo>
                  <a:pt x="0" y="16191"/>
                </a:moveTo>
                <a:lnTo>
                  <a:pt x="32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16672573" y="7879389"/>
            <a:ext cx="15240" cy="9525"/>
          </a:xfrm>
          <a:custGeom>
            <a:avLst/>
            <a:gdLst/>
            <a:ahLst/>
            <a:cxnLst/>
            <a:rect l="l" t="t" r="r" b="b"/>
            <a:pathLst>
              <a:path w="15240" h="9525">
                <a:moveTo>
                  <a:pt x="0" y="9107"/>
                </a:moveTo>
                <a:lnTo>
                  <a:pt x="1517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16528874" y="7945166"/>
            <a:ext cx="16510" cy="9525"/>
          </a:xfrm>
          <a:custGeom>
            <a:avLst/>
            <a:gdLst/>
            <a:ahLst/>
            <a:cxnLst/>
            <a:rect l="l" t="t" r="r" b="b"/>
            <a:pathLst>
              <a:path w="16509" h="9525">
                <a:moveTo>
                  <a:pt x="16191" y="910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16481313" y="7920880"/>
            <a:ext cx="31750" cy="16510"/>
          </a:xfrm>
          <a:custGeom>
            <a:avLst/>
            <a:gdLst/>
            <a:ahLst/>
            <a:cxnLst/>
            <a:rect l="l" t="t" r="r" b="b"/>
            <a:pathLst>
              <a:path w="31750" h="16509">
                <a:moveTo>
                  <a:pt x="31370" y="1619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16432739" y="7896593"/>
            <a:ext cx="32384" cy="16510"/>
          </a:xfrm>
          <a:custGeom>
            <a:avLst/>
            <a:gdLst/>
            <a:ahLst/>
            <a:cxnLst/>
            <a:rect l="l" t="t" r="r" b="b"/>
            <a:pathLst>
              <a:path w="32384" h="16509">
                <a:moveTo>
                  <a:pt x="32382" y="1619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16401369" y="7879389"/>
            <a:ext cx="16510" cy="9525"/>
          </a:xfrm>
          <a:custGeom>
            <a:avLst/>
            <a:gdLst/>
            <a:ahLst/>
            <a:cxnLst/>
            <a:rect l="l" t="t" r="r" b="b"/>
            <a:pathLst>
              <a:path w="16509" h="9525">
                <a:moveTo>
                  <a:pt x="16191" y="910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9050552" y="7058697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 h="0">
                <a:moveTo>
                  <a:pt x="0" y="0"/>
                </a:moveTo>
                <a:lnTo>
                  <a:pt x="578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8810075" y="693838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 txBox="1"/>
          <p:nvPr/>
        </p:nvSpPr>
        <p:spPr>
          <a:xfrm>
            <a:off x="8876954" y="6987615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232" name="object 1232"/>
          <p:cNvSpPr/>
          <p:nvPr/>
        </p:nvSpPr>
        <p:spPr>
          <a:xfrm>
            <a:off x="16503577" y="7058697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 h="0">
                <a:moveTo>
                  <a:pt x="3400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16384165" y="7058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16024924" y="705869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15905512" y="7058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15547282" y="70586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15427872" y="7058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15068629" y="705869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14949219" y="7058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14590988" y="70586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14471578" y="7058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14112335" y="70586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13992925" y="7058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13634694" y="70586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13514272" y="705869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13156041" y="70586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13036630" y="7058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12677388" y="705869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12557978" y="7058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12199747" y="70586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12080337" y="7058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11721094" y="705869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11601684" y="7058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11243453" y="70586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11124042" y="7058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10764800" y="705869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10645389" y="7058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10287158" y="70586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10167749" y="7058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9808505" y="705869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9689096" y="7058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10832600" y="833780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10832600" y="8337803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10832600" y="836006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10875102" y="83489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10875102" y="83489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10886234" y="8337803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10832600" y="841977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10858911" y="84076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10858911" y="84076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10871055" y="834387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10854863" y="8403580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10917604" y="83914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10917604" y="83914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10929748" y="8359054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10901413" y="84501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10901413" y="84501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10913557" y="8401556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10939867" y="8446082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12114743" y="833780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12114743" y="8337803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12114743" y="836006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12156233" y="83489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12156233" y="83489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12168376" y="833780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12114743" y="841977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12140041" y="84076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12140041" y="84076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12152185" y="834387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12135994" y="8403580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12199747" y="83914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12199747" y="83914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12210878" y="8359054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5" h="22859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12183556" y="84501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12183556" y="84501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12194687" y="840155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12222010" y="8446082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13395873" y="833780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13395873" y="8337803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13395873" y="836006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13438375" y="83489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13438375" y="83489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13449507" y="8337803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13395873" y="841977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13422183" y="84076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13422183" y="84076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13433316" y="834387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13417125" y="8403580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13480877" y="83914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13480877" y="83914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13493021" y="8359054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13464686" y="84501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13464686" y="84501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13476830" y="8401556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13503140" y="8446082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14655753" y="833780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14655753" y="8337803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14655753" y="836006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14698254" y="83489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14698254" y="83489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14709387" y="8337803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14655753" y="841977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14682063" y="84076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14682063" y="84076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14693196" y="8343875"/>
            <a:ext cx="55244" cy="53975"/>
          </a:xfrm>
          <a:custGeom>
            <a:avLst/>
            <a:gdLst/>
            <a:ahLst/>
            <a:cxnLst/>
            <a:rect l="l" t="t" r="r" b="b"/>
            <a:pathLst>
              <a:path w="55244" h="53975">
                <a:moveTo>
                  <a:pt x="0" y="53633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14678015" y="8403580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14740757" y="83914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14740757" y="83914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14752901" y="8359054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14724566" y="84501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14724566" y="84501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14736709" y="8401556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14763019" y="8446082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10772249" y="6187519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 txBox="1"/>
          <p:nvPr/>
        </p:nvSpPr>
        <p:spPr>
          <a:xfrm>
            <a:off x="10845200" y="6237759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36" name="object 1336"/>
          <p:cNvSpPr/>
          <p:nvPr/>
        </p:nvSpPr>
        <p:spPr>
          <a:xfrm>
            <a:off x="10892306" y="8936879"/>
            <a:ext cx="0" cy="178435"/>
          </a:xfrm>
          <a:custGeom>
            <a:avLst/>
            <a:gdLst/>
            <a:ahLst/>
            <a:cxnLst/>
            <a:rect l="l" t="t" r="r" b="b"/>
            <a:pathLst>
              <a:path w="0" h="178434">
                <a:moveTo>
                  <a:pt x="0" y="1781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10892306" y="8816457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60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10892306" y="845822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10892306" y="833881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10892306" y="798058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10892306" y="786117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10892306" y="7501932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10892306" y="738252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10892306" y="702429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10892304" y="6427240"/>
            <a:ext cx="0" cy="537845"/>
          </a:xfrm>
          <a:custGeom>
            <a:avLst/>
            <a:gdLst/>
            <a:ahLst/>
            <a:cxnLst/>
            <a:rect l="l" t="t" r="r" b="b"/>
            <a:pathLst>
              <a:path w="0" h="537845">
                <a:moveTo>
                  <a:pt x="0" y="5373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12054392" y="6187519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12174448" y="8934855"/>
            <a:ext cx="0" cy="176530"/>
          </a:xfrm>
          <a:custGeom>
            <a:avLst/>
            <a:gdLst/>
            <a:ahLst/>
            <a:cxnLst/>
            <a:rect l="l" t="t" r="r" b="b"/>
            <a:pathLst>
              <a:path w="0" h="176529">
                <a:moveTo>
                  <a:pt x="0" y="176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12174448" y="881544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12174448" y="8456202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12174446" y="7978561"/>
            <a:ext cx="0" cy="418465"/>
          </a:xfrm>
          <a:custGeom>
            <a:avLst/>
            <a:gdLst/>
            <a:ahLst/>
            <a:cxnLst/>
            <a:rect l="l" t="t" r="r" b="b"/>
            <a:pathLst>
              <a:path w="0" h="418465">
                <a:moveTo>
                  <a:pt x="0" y="4179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12174448" y="785915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12174448" y="7499908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12174448" y="738049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12174448" y="702226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12174447" y="6427240"/>
            <a:ext cx="0" cy="535940"/>
          </a:xfrm>
          <a:custGeom>
            <a:avLst/>
            <a:gdLst/>
            <a:ahLst/>
            <a:cxnLst/>
            <a:rect l="l" t="t" r="r" b="b"/>
            <a:pathLst>
              <a:path w="0" h="535940">
                <a:moveTo>
                  <a:pt x="0" y="5353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13335522" y="6187519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 txBox="1"/>
          <p:nvPr/>
        </p:nvSpPr>
        <p:spPr>
          <a:xfrm>
            <a:off x="12126330" y="6237759"/>
            <a:ext cx="13773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94765" algn="l"/>
              </a:tabLst>
            </a:pPr>
            <a:r>
              <a:rPr dirty="0" sz="1000" spc="5" i="1">
                <a:latin typeface="ISOCPEUR"/>
                <a:cs typeface="ISOCPEUR"/>
              </a:rPr>
              <a:t>3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10" i="1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58" name="object 1358"/>
          <p:cNvSpPr/>
          <p:nvPr/>
        </p:nvSpPr>
        <p:spPr>
          <a:xfrm>
            <a:off x="13455578" y="8937890"/>
            <a:ext cx="0" cy="180340"/>
          </a:xfrm>
          <a:custGeom>
            <a:avLst/>
            <a:gdLst/>
            <a:ahLst/>
            <a:cxnLst/>
            <a:rect l="l" t="t" r="r" b="b"/>
            <a:pathLst>
              <a:path w="0" h="180340">
                <a:moveTo>
                  <a:pt x="0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13455578" y="881848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13455578" y="846025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13455578" y="834083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13455578" y="798260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13455578" y="786218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13455578" y="750395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13455578" y="738454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13455578" y="702631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13455577" y="6427240"/>
            <a:ext cx="0" cy="539750"/>
          </a:xfrm>
          <a:custGeom>
            <a:avLst/>
            <a:gdLst/>
            <a:ahLst/>
            <a:cxnLst/>
            <a:rect l="l" t="t" r="r" b="b"/>
            <a:pathLst>
              <a:path w="0" h="539750">
                <a:moveTo>
                  <a:pt x="0" y="5393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14595402" y="6187519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 txBox="1"/>
          <p:nvPr/>
        </p:nvSpPr>
        <p:spPr>
          <a:xfrm>
            <a:off x="14668352" y="6237759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70" name="object 1370"/>
          <p:cNvSpPr/>
          <p:nvPr/>
        </p:nvSpPr>
        <p:spPr>
          <a:xfrm>
            <a:off x="14715458" y="8956106"/>
            <a:ext cx="0" cy="198755"/>
          </a:xfrm>
          <a:custGeom>
            <a:avLst/>
            <a:gdLst/>
            <a:ahLst/>
            <a:cxnLst/>
            <a:rect l="l" t="t" r="r" b="b"/>
            <a:pathLst>
              <a:path w="0" h="198754">
                <a:moveTo>
                  <a:pt x="0" y="1983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14715458" y="883669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14715458" y="847846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14715456" y="7043520"/>
            <a:ext cx="0" cy="1375410"/>
          </a:xfrm>
          <a:custGeom>
            <a:avLst/>
            <a:gdLst/>
            <a:ahLst/>
            <a:cxnLst/>
            <a:rect l="l" t="t" r="r" b="b"/>
            <a:pathLst>
              <a:path w="0" h="1375409">
                <a:moveTo>
                  <a:pt x="0" y="137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14715456" y="6427240"/>
            <a:ext cx="0" cy="556895"/>
          </a:xfrm>
          <a:custGeom>
            <a:avLst/>
            <a:gdLst/>
            <a:ahLst/>
            <a:cxnLst/>
            <a:rect l="l" t="t" r="r" b="b"/>
            <a:pathLst>
              <a:path w="0" h="556895">
                <a:moveTo>
                  <a:pt x="0" y="556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16704952" y="6427241"/>
            <a:ext cx="0" cy="723900"/>
          </a:xfrm>
          <a:custGeom>
            <a:avLst/>
            <a:gdLst/>
            <a:ahLst/>
            <a:cxnLst/>
            <a:rect l="l" t="t" r="r" b="b"/>
            <a:pathLst>
              <a:path w="0" h="723900">
                <a:moveTo>
                  <a:pt x="0" y="7235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16584897" y="6187519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 txBox="1"/>
          <p:nvPr/>
        </p:nvSpPr>
        <p:spPr>
          <a:xfrm>
            <a:off x="16659873" y="6237759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78" name="object 1378"/>
          <p:cNvSpPr/>
          <p:nvPr/>
        </p:nvSpPr>
        <p:spPr>
          <a:xfrm>
            <a:off x="9675938" y="6427240"/>
            <a:ext cx="0" cy="600075"/>
          </a:xfrm>
          <a:custGeom>
            <a:avLst/>
            <a:gdLst/>
            <a:ahLst/>
            <a:cxnLst/>
            <a:rect l="l" t="t" r="r" b="b"/>
            <a:pathLst>
              <a:path w="0" h="600075">
                <a:moveTo>
                  <a:pt x="0" y="6000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9555884" y="6187519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 txBox="1"/>
          <p:nvPr/>
        </p:nvSpPr>
        <p:spPr>
          <a:xfrm>
            <a:off x="9634906" y="6237759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81" name="object 1381"/>
          <p:cNvSpPr/>
          <p:nvPr/>
        </p:nvSpPr>
        <p:spPr>
          <a:xfrm>
            <a:off x="9675938" y="7087032"/>
            <a:ext cx="0" cy="507365"/>
          </a:xfrm>
          <a:custGeom>
            <a:avLst/>
            <a:gdLst/>
            <a:ahLst/>
            <a:cxnLst/>
            <a:rect l="l" t="t" r="r" b="b"/>
            <a:pathLst>
              <a:path w="0" h="507365">
                <a:moveTo>
                  <a:pt x="0" y="5069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15262924" y="6998992"/>
            <a:ext cx="0" cy="12700"/>
          </a:xfrm>
          <a:custGeom>
            <a:avLst/>
            <a:gdLst/>
            <a:ahLst/>
            <a:cxnLst/>
            <a:rect l="l" t="t" r="r" b="b"/>
            <a:pathLst>
              <a:path w="0" h="12700">
                <a:moveTo>
                  <a:pt x="0" y="121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15965217" y="7750871"/>
            <a:ext cx="753110" cy="0"/>
          </a:xfrm>
          <a:custGeom>
            <a:avLst/>
            <a:gdLst/>
            <a:ahLst/>
            <a:cxnLst/>
            <a:rect l="l" t="t" r="r" b="b"/>
            <a:pathLst>
              <a:path w="753109" h="0">
                <a:moveTo>
                  <a:pt x="7528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16664477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15971290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 txBox="1"/>
          <p:nvPr/>
        </p:nvSpPr>
        <p:spPr>
          <a:xfrm>
            <a:off x="16255091" y="7657827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87" name="object 1387"/>
          <p:cNvSpPr/>
          <p:nvPr/>
        </p:nvSpPr>
        <p:spPr>
          <a:xfrm>
            <a:off x="15845807" y="7748847"/>
            <a:ext cx="179705" cy="0"/>
          </a:xfrm>
          <a:custGeom>
            <a:avLst/>
            <a:gdLst/>
            <a:ahLst/>
            <a:cxnLst/>
            <a:rect l="l" t="t" r="r" b="b"/>
            <a:pathLst>
              <a:path w="179705" h="0">
                <a:moveTo>
                  <a:pt x="1791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15668716" y="7617294"/>
            <a:ext cx="266700" cy="132080"/>
          </a:xfrm>
          <a:custGeom>
            <a:avLst/>
            <a:gdLst/>
            <a:ahLst/>
            <a:cxnLst/>
            <a:rect l="l" t="t" r="r" b="b"/>
            <a:pathLst>
              <a:path w="266700" h="132079">
                <a:moveTo>
                  <a:pt x="266143" y="131553"/>
                </a:moveTo>
                <a:lnTo>
                  <a:pt x="14976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15971290" y="772557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15851880" y="772557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11327440" y="7750872"/>
            <a:ext cx="4578350" cy="0"/>
          </a:xfrm>
          <a:custGeom>
            <a:avLst/>
            <a:gdLst/>
            <a:ahLst/>
            <a:cxnLst/>
            <a:rect l="l" t="t" r="r" b="b"/>
            <a:pathLst>
              <a:path w="4578350" h="0">
                <a:moveTo>
                  <a:pt x="0" y="0"/>
                </a:moveTo>
                <a:lnTo>
                  <a:pt x="45780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15851880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15359059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15262922" y="7518123"/>
            <a:ext cx="0" cy="263525"/>
          </a:xfrm>
          <a:custGeom>
            <a:avLst/>
            <a:gdLst/>
            <a:ahLst/>
            <a:cxnLst/>
            <a:rect l="l" t="t" r="r" b="b"/>
            <a:pathLst>
              <a:path w="0" h="263525">
                <a:moveTo>
                  <a:pt x="0" y="263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15322629" y="7616282"/>
            <a:ext cx="264160" cy="134620"/>
          </a:xfrm>
          <a:custGeom>
            <a:avLst/>
            <a:gdLst/>
            <a:ahLst/>
            <a:cxnLst/>
            <a:rect l="l" t="t" r="r" b="b"/>
            <a:pathLst>
              <a:path w="264159" h="134620">
                <a:moveTo>
                  <a:pt x="0" y="134589"/>
                </a:moveTo>
                <a:lnTo>
                  <a:pt x="114350" y="0"/>
                </a:lnTo>
                <a:lnTo>
                  <a:pt x="264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 txBox="1"/>
          <p:nvPr/>
        </p:nvSpPr>
        <p:spPr>
          <a:xfrm>
            <a:off x="15442494" y="7522226"/>
            <a:ext cx="361315" cy="2355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  <a:tabLst>
                <a:tab pos="231140" algn="l"/>
              </a:tabLst>
            </a:pPr>
            <a:r>
              <a:rPr dirty="0" sz="550" spc="15" i="1">
                <a:latin typeface="ISOCPEUR"/>
                <a:cs typeface="ISOCPEUR"/>
              </a:rPr>
              <a:t>500</a:t>
            </a:r>
            <a:r>
              <a:rPr dirty="0" sz="550" spc="15" i="1">
                <a:latin typeface="ISOCPEUR"/>
                <a:cs typeface="ISOCPEUR"/>
              </a:rPr>
              <a:t>	</a:t>
            </a:r>
            <a:r>
              <a:rPr dirty="0" sz="550" spc="15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  <a:p>
            <a:pPr algn="ctr" marL="3175">
              <a:lnSpc>
                <a:spcPct val="100000"/>
              </a:lnSpc>
              <a:spcBef>
                <a:spcPts val="400"/>
              </a:spcBef>
            </a:pPr>
            <a:r>
              <a:rPr dirty="0" sz="550" spc="15" i="1">
                <a:latin typeface="ISOCPEUR"/>
                <a:cs typeface="ISOCPEUR"/>
              </a:rPr>
              <a:t>2060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97" name="object 1397"/>
          <p:cNvSpPr/>
          <p:nvPr/>
        </p:nvSpPr>
        <p:spPr>
          <a:xfrm>
            <a:off x="15359059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15239649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15390428" y="6954466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15868070" y="6954466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15868071" y="6954466"/>
            <a:ext cx="940435" cy="0"/>
          </a:xfrm>
          <a:custGeom>
            <a:avLst/>
            <a:gdLst/>
            <a:ahLst/>
            <a:cxnLst/>
            <a:rect l="l" t="t" r="r" b="b"/>
            <a:pathLst>
              <a:path w="940434" h="0">
                <a:moveTo>
                  <a:pt x="9401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10448058" y="10483140"/>
            <a:ext cx="6315710" cy="0"/>
          </a:xfrm>
          <a:custGeom>
            <a:avLst/>
            <a:gdLst/>
            <a:ahLst/>
            <a:cxnLst/>
            <a:rect l="l" t="t" r="r" b="b"/>
            <a:pathLst>
              <a:path w="6315709" h="0">
                <a:moveTo>
                  <a:pt x="0" y="0"/>
                </a:moveTo>
                <a:lnTo>
                  <a:pt x="631558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10539134" y="10486176"/>
            <a:ext cx="6269355" cy="41910"/>
          </a:xfrm>
          <a:custGeom>
            <a:avLst/>
            <a:gdLst/>
            <a:ahLst/>
            <a:cxnLst/>
            <a:rect l="l" t="t" r="r" b="b"/>
            <a:pathLst>
              <a:path w="6269355" h="41909">
                <a:moveTo>
                  <a:pt x="0" y="0"/>
                </a:moveTo>
                <a:lnTo>
                  <a:pt x="6269038" y="4149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10460202" y="10527666"/>
            <a:ext cx="6348095" cy="0"/>
          </a:xfrm>
          <a:custGeom>
            <a:avLst/>
            <a:gdLst/>
            <a:ahLst/>
            <a:cxnLst/>
            <a:rect l="l" t="t" r="r" b="b"/>
            <a:pathLst>
              <a:path w="6348094" h="0">
                <a:moveTo>
                  <a:pt x="0" y="0"/>
                </a:moveTo>
                <a:lnTo>
                  <a:pt x="6347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9675939" y="10521594"/>
            <a:ext cx="0" cy="615315"/>
          </a:xfrm>
          <a:custGeom>
            <a:avLst/>
            <a:gdLst/>
            <a:ahLst/>
            <a:cxnLst/>
            <a:rect l="l" t="t" r="r" b="b"/>
            <a:pathLst>
              <a:path w="0" h="615315">
                <a:moveTo>
                  <a:pt x="0" y="6152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9555884" y="1113596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 txBox="1"/>
          <p:nvPr/>
        </p:nvSpPr>
        <p:spPr>
          <a:xfrm>
            <a:off x="9634906" y="11186201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08" name="object 1408"/>
          <p:cNvSpPr/>
          <p:nvPr/>
        </p:nvSpPr>
        <p:spPr>
          <a:xfrm>
            <a:off x="9675940" y="765372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9675940" y="801195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9675940" y="813136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9675940" y="8489596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9675940" y="861001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9675940" y="896824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9675940" y="908766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9675940" y="944589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9675940" y="9565300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9675940" y="992454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9675940" y="1004395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9675940" y="1040218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16704952" y="10198782"/>
            <a:ext cx="0" cy="938530"/>
          </a:xfrm>
          <a:custGeom>
            <a:avLst/>
            <a:gdLst/>
            <a:ahLst/>
            <a:cxnLst/>
            <a:rect l="l" t="t" r="r" b="b"/>
            <a:pathLst>
              <a:path w="0" h="938529">
                <a:moveTo>
                  <a:pt x="0" y="9380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16584897" y="1113596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 txBox="1"/>
          <p:nvPr/>
        </p:nvSpPr>
        <p:spPr>
          <a:xfrm>
            <a:off x="16659873" y="11186201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3" name="object 1423"/>
          <p:cNvSpPr/>
          <p:nvPr/>
        </p:nvSpPr>
        <p:spPr>
          <a:xfrm>
            <a:off x="16704955" y="721049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16704955" y="732990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16704955" y="768813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16704955" y="780754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16704955" y="816678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16704955" y="828619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16704955" y="864442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16704955" y="8763835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16704955" y="912307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16704955" y="924248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16704955" y="960071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16704955" y="972012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16704955" y="10078360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16766683" y="8501739"/>
            <a:ext cx="0" cy="1985010"/>
          </a:xfrm>
          <a:custGeom>
            <a:avLst/>
            <a:gdLst/>
            <a:ahLst/>
            <a:cxnLst/>
            <a:rect l="l" t="t" r="r" b="b"/>
            <a:pathLst>
              <a:path w="0" h="1985009">
                <a:moveTo>
                  <a:pt x="0" y="198443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16766683" y="6994944"/>
            <a:ext cx="0" cy="1465580"/>
          </a:xfrm>
          <a:custGeom>
            <a:avLst/>
            <a:gdLst/>
            <a:ahLst/>
            <a:cxnLst/>
            <a:rect l="l" t="t" r="r" b="b"/>
            <a:pathLst>
              <a:path w="0" h="1465579">
                <a:moveTo>
                  <a:pt x="0" y="14653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9543371" y="7804505"/>
            <a:ext cx="1862455" cy="0"/>
          </a:xfrm>
          <a:custGeom>
            <a:avLst/>
            <a:gdLst/>
            <a:ahLst/>
            <a:cxnLst/>
            <a:rect l="l" t="t" r="r" b="b"/>
            <a:pathLst>
              <a:path w="1862454" h="0">
                <a:moveTo>
                  <a:pt x="0" y="0"/>
                </a:moveTo>
                <a:lnTo>
                  <a:pt x="18619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10362043" y="778123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9668857" y="778123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 txBox="1"/>
          <p:nvPr/>
        </p:nvSpPr>
        <p:spPr>
          <a:xfrm>
            <a:off x="9952659" y="7711461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42" name="object 1442"/>
          <p:cNvSpPr txBox="1"/>
          <p:nvPr/>
        </p:nvSpPr>
        <p:spPr>
          <a:xfrm>
            <a:off x="9433528" y="7709437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43" name="object 1443"/>
          <p:cNvSpPr/>
          <p:nvPr/>
        </p:nvSpPr>
        <p:spPr>
          <a:xfrm>
            <a:off x="9668857" y="778123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9548435" y="778123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16079568" y="7954274"/>
            <a:ext cx="166370" cy="0"/>
          </a:xfrm>
          <a:custGeom>
            <a:avLst/>
            <a:gdLst/>
            <a:ahLst/>
            <a:cxnLst/>
            <a:rect l="l" t="t" r="r" b="b"/>
            <a:pathLst>
              <a:path w="166369" h="0">
                <a:moveTo>
                  <a:pt x="1659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16108915" y="7044529"/>
            <a:ext cx="0" cy="939165"/>
          </a:xfrm>
          <a:custGeom>
            <a:avLst/>
            <a:gdLst/>
            <a:ahLst/>
            <a:cxnLst/>
            <a:rect l="l" t="t" r="r" b="b"/>
            <a:pathLst>
              <a:path w="0" h="939165">
                <a:moveTo>
                  <a:pt x="0" y="0"/>
                </a:moveTo>
                <a:lnTo>
                  <a:pt x="0" y="9390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16085639" y="705060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16085639" y="792998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 txBox="1"/>
          <p:nvPr/>
        </p:nvSpPr>
        <p:spPr>
          <a:xfrm>
            <a:off x="16015872" y="7436660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3680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50" name="object 1450"/>
          <p:cNvSpPr/>
          <p:nvPr/>
        </p:nvSpPr>
        <p:spPr>
          <a:xfrm>
            <a:off x="9706299" y="10411292"/>
            <a:ext cx="722630" cy="427355"/>
          </a:xfrm>
          <a:custGeom>
            <a:avLst/>
            <a:gdLst/>
            <a:ahLst/>
            <a:cxnLst/>
            <a:rect l="l" t="t" r="r" b="b"/>
            <a:pathLst>
              <a:path w="722629" h="427354">
                <a:moveTo>
                  <a:pt x="0" y="427043"/>
                </a:moveTo>
                <a:lnTo>
                  <a:pt x="72253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9719454" y="10483140"/>
            <a:ext cx="728980" cy="430530"/>
          </a:xfrm>
          <a:custGeom>
            <a:avLst/>
            <a:gdLst/>
            <a:ahLst/>
            <a:cxnLst/>
            <a:rect l="l" t="t" r="r" b="b"/>
            <a:pathLst>
              <a:path w="728979" h="430529">
                <a:moveTo>
                  <a:pt x="0" y="430079"/>
                </a:moveTo>
                <a:lnTo>
                  <a:pt x="72860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9720466" y="10486176"/>
            <a:ext cx="728980" cy="431165"/>
          </a:xfrm>
          <a:custGeom>
            <a:avLst/>
            <a:gdLst/>
            <a:ahLst/>
            <a:cxnLst/>
            <a:rect l="l" t="t" r="r" b="b"/>
            <a:pathLst>
              <a:path w="728979" h="431165">
                <a:moveTo>
                  <a:pt x="0" y="431091"/>
                </a:moveTo>
                <a:lnTo>
                  <a:pt x="72860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9731598" y="10521594"/>
            <a:ext cx="739140" cy="436245"/>
          </a:xfrm>
          <a:custGeom>
            <a:avLst/>
            <a:gdLst/>
            <a:ahLst/>
            <a:cxnLst/>
            <a:rect l="l" t="t" r="r" b="b"/>
            <a:pathLst>
              <a:path w="739140" h="436245">
                <a:moveTo>
                  <a:pt x="0" y="436151"/>
                </a:moveTo>
                <a:lnTo>
                  <a:pt x="738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9699215" y="10407244"/>
            <a:ext cx="728980" cy="431165"/>
          </a:xfrm>
          <a:custGeom>
            <a:avLst/>
            <a:gdLst/>
            <a:ahLst/>
            <a:cxnLst/>
            <a:rect l="l" t="t" r="r" b="b"/>
            <a:pathLst>
              <a:path w="728979" h="431165">
                <a:moveTo>
                  <a:pt x="0" y="431091"/>
                </a:moveTo>
                <a:lnTo>
                  <a:pt x="72860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9617247" y="10913219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4" h="0">
                <a:moveTo>
                  <a:pt x="0" y="0"/>
                </a:moveTo>
                <a:lnTo>
                  <a:pt x="10220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9613199" y="10917267"/>
            <a:ext cx="107314" cy="0"/>
          </a:xfrm>
          <a:custGeom>
            <a:avLst/>
            <a:gdLst/>
            <a:ahLst/>
            <a:cxnLst/>
            <a:rect l="l" t="t" r="r" b="b"/>
            <a:pathLst>
              <a:path w="107315" h="0">
                <a:moveTo>
                  <a:pt x="0" y="0"/>
                </a:moveTo>
                <a:lnTo>
                  <a:pt x="10726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9572721" y="10957745"/>
            <a:ext cx="159385" cy="0"/>
          </a:xfrm>
          <a:custGeom>
            <a:avLst/>
            <a:gdLst/>
            <a:ahLst/>
            <a:cxnLst/>
            <a:rect l="l" t="t" r="r" b="b"/>
            <a:pathLst>
              <a:path w="159384" h="0">
                <a:moveTo>
                  <a:pt x="0" y="0"/>
                </a:moveTo>
                <a:lnTo>
                  <a:pt x="1588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9613199" y="10875778"/>
            <a:ext cx="107314" cy="0"/>
          </a:xfrm>
          <a:custGeom>
            <a:avLst/>
            <a:gdLst/>
            <a:ahLst/>
            <a:cxnLst/>
            <a:rect l="l" t="t" r="r" b="b"/>
            <a:pathLst>
              <a:path w="107315" h="0">
                <a:moveTo>
                  <a:pt x="0" y="0"/>
                </a:moveTo>
                <a:lnTo>
                  <a:pt x="10726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9572718" y="8186011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3" y="0"/>
                </a:lnTo>
              </a:path>
            </a:pathLst>
          </a:custGeom>
          <a:ln w="404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9572718" y="7970466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3" y="0"/>
                </a:lnTo>
              </a:path>
            </a:pathLst>
          </a:custGeom>
          <a:ln w="404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9609151" y="8176903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143"/>
                </a:moveTo>
                <a:lnTo>
                  <a:pt x="0" y="0"/>
                </a:lnTo>
                <a:lnTo>
                  <a:pt x="11131" y="0"/>
                </a:lnTo>
                <a:lnTo>
                  <a:pt x="11131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9609151" y="796742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131" y="0"/>
                </a:moveTo>
                <a:lnTo>
                  <a:pt x="11131" y="11131"/>
                </a:lnTo>
                <a:lnTo>
                  <a:pt x="0" y="1113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10427818" y="10409268"/>
            <a:ext cx="6264275" cy="0"/>
          </a:xfrm>
          <a:custGeom>
            <a:avLst/>
            <a:gdLst/>
            <a:ahLst/>
            <a:cxnLst/>
            <a:rect l="l" t="t" r="r" b="b"/>
            <a:pathLst>
              <a:path w="6264275" h="0">
                <a:moveTo>
                  <a:pt x="0" y="0"/>
                </a:moveTo>
                <a:lnTo>
                  <a:pt x="626397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10449071" y="10486176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 h="0">
                <a:moveTo>
                  <a:pt x="0" y="0"/>
                </a:moveTo>
                <a:lnTo>
                  <a:pt x="9006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9689096" y="10838335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0" y="0"/>
                </a:moveTo>
                <a:lnTo>
                  <a:pt x="1720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10952010" y="6954466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11248511" y="6954466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10952011" y="6978753"/>
            <a:ext cx="296545" cy="0"/>
          </a:xfrm>
          <a:custGeom>
            <a:avLst/>
            <a:gdLst/>
            <a:ahLst/>
            <a:cxnLst/>
            <a:rect l="l" t="t" r="r" b="b"/>
            <a:pathLst>
              <a:path w="296545" h="0">
                <a:moveTo>
                  <a:pt x="0" y="0"/>
                </a:moveTo>
                <a:lnTo>
                  <a:pt x="296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12023666" y="6954466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12234120" y="7073884"/>
            <a:ext cx="1162050" cy="0"/>
          </a:xfrm>
          <a:custGeom>
            <a:avLst/>
            <a:gdLst/>
            <a:ahLst/>
            <a:cxnLst/>
            <a:rect l="l" t="t" r="r" b="b"/>
            <a:pathLst>
              <a:path w="1162050" h="0">
                <a:moveTo>
                  <a:pt x="0" y="0"/>
                </a:moveTo>
                <a:lnTo>
                  <a:pt x="116172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15262924" y="8291254"/>
            <a:ext cx="0" cy="90170"/>
          </a:xfrm>
          <a:custGeom>
            <a:avLst/>
            <a:gdLst/>
            <a:ahLst/>
            <a:cxnLst/>
            <a:rect l="l" t="t" r="r" b="b"/>
            <a:pathLst>
              <a:path w="0" h="90170">
                <a:moveTo>
                  <a:pt x="0" y="0"/>
                </a:moveTo>
                <a:lnTo>
                  <a:pt x="0" y="9006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15299354" y="8291254"/>
            <a:ext cx="0" cy="90170"/>
          </a:xfrm>
          <a:custGeom>
            <a:avLst/>
            <a:gdLst/>
            <a:ahLst/>
            <a:cxnLst/>
            <a:rect l="l" t="t" r="r" b="b"/>
            <a:pathLst>
              <a:path w="0" h="90170">
                <a:moveTo>
                  <a:pt x="0" y="0"/>
                </a:moveTo>
                <a:lnTo>
                  <a:pt x="0" y="9006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15079760" y="8084815"/>
            <a:ext cx="195580" cy="188595"/>
          </a:xfrm>
          <a:custGeom>
            <a:avLst/>
            <a:gdLst/>
            <a:ahLst/>
            <a:cxnLst/>
            <a:rect l="l" t="t" r="r" b="b"/>
            <a:pathLst>
              <a:path w="195580" h="188595">
                <a:moveTo>
                  <a:pt x="195306" y="0"/>
                </a:moveTo>
                <a:lnTo>
                  <a:pt x="141673" y="8095"/>
                </a:lnTo>
                <a:lnTo>
                  <a:pt x="92087" y="30358"/>
                </a:lnTo>
                <a:lnTo>
                  <a:pt x="50597" y="64764"/>
                </a:lnTo>
                <a:lnTo>
                  <a:pt x="19227" y="109290"/>
                </a:lnTo>
                <a:lnTo>
                  <a:pt x="3035" y="160900"/>
                </a:lnTo>
                <a:lnTo>
                  <a:pt x="0" y="1882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15075712" y="8277087"/>
            <a:ext cx="202565" cy="0"/>
          </a:xfrm>
          <a:custGeom>
            <a:avLst/>
            <a:gdLst/>
            <a:ahLst/>
            <a:cxnLst/>
            <a:rect l="l" t="t" r="r" b="b"/>
            <a:pathLst>
              <a:path w="202565" h="0">
                <a:moveTo>
                  <a:pt x="0" y="0"/>
                </a:moveTo>
                <a:lnTo>
                  <a:pt x="202390" y="0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15275067" y="8075708"/>
            <a:ext cx="24765" cy="12700"/>
          </a:xfrm>
          <a:custGeom>
            <a:avLst/>
            <a:gdLst/>
            <a:ahLst/>
            <a:cxnLst/>
            <a:rect l="l" t="t" r="r" b="b"/>
            <a:pathLst>
              <a:path w="24765" h="12700">
                <a:moveTo>
                  <a:pt x="24286" y="0"/>
                </a:moveTo>
                <a:lnTo>
                  <a:pt x="24286" y="12143"/>
                </a:lnTo>
                <a:lnTo>
                  <a:pt x="8095" y="12143"/>
                </a:lnTo>
                <a:lnTo>
                  <a:pt x="8095" y="9107"/>
                </a:lnTo>
                <a:lnTo>
                  <a:pt x="0" y="9107"/>
                </a:lnTo>
                <a:lnTo>
                  <a:pt x="0" y="0"/>
                </a:lnTo>
                <a:lnTo>
                  <a:pt x="2428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15275067" y="8279110"/>
            <a:ext cx="24765" cy="12700"/>
          </a:xfrm>
          <a:custGeom>
            <a:avLst/>
            <a:gdLst/>
            <a:ahLst/>
            <a:cxnLst/>
            <a:rect l="l" t="t" r="r" b="b"/>
            <a:pathLst>
              <a:path w="24765" h="12700">
                <a:moveTo>
                  <a:pt x="24286" y="12143"/>
                </a:moveTo>
                <a:lnTo>
                  <a:pt x="24286" y="0"/>
                </a:lnTo>
                <a:lnTo>
                  <a:pt x="8095" y="0"/>
                </a:lnTo>
                <a:lnTo>
                  <a:pt x="8095" y="2023"/>
                </a:lnTo>
                <a:lnTo>
                  <a:pt x="0" y="2023"/>
                </a:lnTo>
                <a:lnTo>
                  <a:pt x="0" y="12143"/>
                </a:lnTo>
                <a:lnTo>
                  <a:pt x="24286" y="121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15262924" y="829125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36430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15262924" y="7954274"/>
            <a:ext cx="36830" cy="121920"/>
          </a:xfrm>
          <a:custGeom>
            <a:avLst/>
            <a:gdLst/>
            <a:ahLst/>
            <a:cxnLst/>
            <a:rect l="l" t="t" r="r" b="b"/>
            <a:pathLst>
              <a:path w="36830" h="121920">
                <a:moveTo>
                  <a:pt x="36430" y="0"/>
                </a:moveTo>
                <a:lnTo>
                  <a:pt x="36430" y="121434"/>
                </a:lnTo>
                <a:lnTo>
                  <a:pt x="0" y="121434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9153773" y="6954466"/>
            <a:ext cx="383540" cy="0"/>
          </a:xfrm>
          <a:custGeom>
            <a:avLst/>
            <a:gdLst/>
            <a:ahLst/>
            <a:cxnLst/>
            <a:rect l="l" t="t" r="r" b="b"/>
            <a:pathLst>
              <a:path w="383540" h="0">
                <a:moveTo>
                  <a:pt x="0" y="0"/>
                </a:moveTo>
                <a:lnTo>
                  <a:pt x="3835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9403724" y="7970971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 h="0">
                <a:moveTo>
                  <a:pt x="0" y="0"/>
                </a:moveTo>
                <a:lnTo>
                  <a:pt x="13357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9434083" y="6925119"/>
            <a:ext cx="0" cy="1559560"/>
          </a:xfrm>
          <a:custGeom>
            <a:avLst/>
            <a:gdLst/>
            <a:ahLst/>
            <a:cxnLst/>
            <a:rect l="l" t="t" r="r" b="b"/>
            <a:pathLst>
              <a:path w="0" h="1559559">
                <a:moveTo>
                  <a:pt x="0" y="15594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9409797" y="693119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9409797" y="794820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 txBox="1"/>
          <p:nvPr/>
        </p:nvSpPr>
        <p:spPr>
          <a:xfrm>
            <a:off x="9325760" y="7368476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4255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85" name="object 1485"/>
          <p:cNvSpPr/>
          <p:nvPr/>
        </p:nvSpPr>
        <p:spPr>
          <a:xfrm>
            <a:off x="9403724" y="8186011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 h="0">
                <a:moveTo>
                  <a:pt x="0" y="0"/>
                </a:moveTo>
                <a:lnTo>
                  <a:pt x="1335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9409797" y="794719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9409797" y="816172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 txBox="1"/>
          <p:nvPr/>
        </p:nvSpPr>
        <p:spPr>
          <a:xfrm>
            <a:off x="9325760" y="8008978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89" name="object 1489"/>
          <p:cNvSpPr/>
          <p:nvPr/>
        </p:nvSpPr>
        <p:spPr>
          <a:xfrm>
            <a:off x="9316696" y="7028339"/>
            <a:ext cx="0" cy="3959225"/>
          </a:xfrm>
          <a:custGeom>
            <a:avLst/>
            <a:gdLst/>
            <a:ahLst/>
            <a:cxnLst/>
            <a:rect l="l" t="t" r="r" b="b"/>
            <a:pathLst>
              <a:path w="0" h="3959225">
                <a:moveTo>
                  <a:pt x="0" y="39587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9292411" y="837322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9292411" y="7034410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 txBox="1"/>
          <p:nvPr/>
        </p:nvSpPr>
        <p:spPr>
          <a:xfrm>
            <a:off x="9208374" y="7634761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93" name="object 1493"/>
          <p:cNvSpPr/>
          <p:nvPr/>
        </p:nvSpPr>
        <p:spPr>
          <a:xfrm>
            <a:off x="9153773" y="10957745"/>
            <a:ext cx="383540" cy="0"/>
          </a:xfrm>
          <a:custGeom>
            <a:avLst/>
            <a:gdLst/>
            <a:ahLst/>
            <a:cxnLst/>
            <a:rect l="l" t="t" r="r" b="b"/>
            <a:pathLst>
              <a:path w="383540" h="0">
                <a:moveTo>
                  <a:pt x="0" y="0"/>
                </a:moveTo>
                <a:lnTo>
                  <a:pt x="3835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9184132" y="6925119"/>
            <a:ext cx="0" cy="4062095"/>
          </a:xfrm>
          <a:custGeom>
            <a:avLst/>
            <a:gdLst/>
            <a:ahLst/>
            <a:cxnLst/>
            <a:rect l="l" t="t" r="r" b="b"/>
            <a:pathLst>
              <a:path w="0" h="4062095">
                <a:moveTo>
                  <a:pt x="0" y="0"/>
                </a:moveTo>
                <a:lnTo>
                  <a:pt x="0" y="40619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9159845" y="693119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9159845" y="1093345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 txBox="1"/>
          <p:nvPr/>
        </p:nvSpPr>
        <p:spPr>
          <a:xfrm>
            <a:off x="9074797" y="8850462"/>
            <a:ext cx="118745" cy="2362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16745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98" name="object 1498"/>
          <p:cNvSpPr/>
          <p:nvPr/>
        </p:nvSpPr>
        <p:spPr>
          <a:xfrm>
            <a:off x="15262924" y="70222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15262924" y="7096139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09" h="15240">
                <a:moveTo>
                  <a:pt x="0" y="15179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15291258" y="70819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15291258" y="70819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15305425" y="7011135"/>
            <a:ext cx="59055" cy="57785"/>
          </a:xfrm>
          <a:custGeom>
            <a:avLst/>
            <a:gdLst/>
            <a:ahLst/>
            <a:cxnLst/>
            <a:rect l="l" t="t" r="r" b="b"/>
            <a:pathLst>
              <a:path w="59055" h="57784">
                <a:moveTo>
                  <a:pt x="0" y="57681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15271019" y="71548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15271019" y="71548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15286198" y="7098163"/>
            <a:ext cx="43815" cy="45085"/>
          </a:xfrm>
          <a:custGeom>
            <a:avLst/>
            <a:gdLst/>
            <a:ahLst/>
            <a:cxnLst/>
            <a:rect l="l" t="t" r="r" b="b"/>
            <a:pathLst>
              <a:path w="43815" h="45084">
                <a:moveTo>
                  <a:pt x="0" y="44525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15365131" y="70617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15365131" y="70617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15379298" y="7038457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15265959" y="7151796"/>
            <a:ext cx="64135" cy="64769"/>
          </a:xfrm>
          <a:custGeom>
            <a:avLst/>
            <a:gdLst/>
            <a:ahLst/>
            <a:cxnLst/>
            <a:rect l="l" t="t" r="r" b="b"/>
            <a:pathLst>
              <a:path w="64134" h="64770">
                <a:moveTo>
                  <a:pt x="0" y="64764"/>
                </a:moveTo>
                <a:lnTo>
                  <a:pt x="63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15262924" y="7223645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15324653" y="72094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15324653" y="72094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15262924" y="7297518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15304414" y="72823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15304414" y="72823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15319593" y="7259063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15262924" y="737139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15285186" y="73562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15285186" y="73562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15299354" y="7313709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15264947" y="74300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15264947" y="74300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15279115" y="7367342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15262924" y="7425023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5" h="62865">
                <a:moveTo>
                  <a:pt x="0" y="62740"/>
                </a:moveTo>
                <a:lnTo>
                  <a:pt x="62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15262924" y="7498896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15318581" y="74837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15318581" y="74837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15262924" y="757175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15298342" y="75575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15298342" y="75575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15312510" y="7528242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15649995" y="6993932"/>
            <a:ext cx="1103026" cy="9618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15262924" y="764562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15278103" y="76314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15278103" y="76314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15292271" y="758187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5">
                <a:moveTo>
                  <a:pt x="0" y="37442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15272032" y="7635509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15262924" y="7699262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0" y="56669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15262924" y="777313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15311497" y="77589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15311497" y="77589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15325664" y="7742776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15262924" y="7847007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15291258" y="78328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15291258" y="78328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15305425" y="779641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15271019" y="79067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15271019" y="79067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15286198" y="7850043"/>
            <a:ext cx="43815" cy="45085"/>
          </a:xfrm>
          <a:custGeom>
            <a:avLst/>
            <a:gdLst/>
            <a:ahLst/>
            <a:cxnLst/>
            <a:rect l="l" t="t" r="r" b="b"/>
            <a:pathLst>
              <a:path w="43815" h="45084">
                <a:moveTo>
                  <a:pt x="0" y="44525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15280127" y="7900641"/>
            <a:ext cx="52705" cy="53975"/>
          </a:xfrm>
          <a:custGeom>
            <a:avLst/>
            <a:gdLst/>
            <a:ahLst/>
            <a:cxnLst/>
            <a:rect l="l" t="t" r="r" b="b"/>
            <a:pathLst>
              <a:path w="52705" h="53975">
                <a:moveTo>
                  <a:pt x="0" y="53633"/>
                </a:moveTo>
                <a:lnTo>
                  <a:pt x="52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15344892" y="78864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15344892" y="78864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15339832" y="7886473"/>
            <a:ext cx="60960" cy="62230"/>
          </a:xfrm>
          <a:custGeom>
            <a:avLst/>
            <a:gdLst/>
            <a:ahLst/>
            <a:cxnLst/>
            <a:rect l="l" t="t" r="r" b="b"/>
            <a:pathLst>
              <a:path w="60959" h="62229">
                <a:moveTo>
                  <a:pt x="0" y="61729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15398525" y="79401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15398525" y="79401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15413704" y="7886473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15441028" y="7934035"/>
            <a:ext cx="19685" cy="20320"/>
          </a:xfrm>
          <a:custGeom>
            <a:avLst/>
            <a:gdLst/>
            <a:ahLst/>
            <a:cxnLst/>
            <a:rect l="l" t="t" r="r" b="b"/>
            <a:pathLst>
              <a:path w="19684" h="20320">
                <a:moveTo>
                  <a:pt x="0" y="20239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15472398" y="79198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15472398" y="79198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15486564" y="788647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15494660" y="7935047"/>
            <a:ext cx="18415" cy="19685"/>
          </a:xfrm>
          <a:custGeom>
            <a:avLst/>
            <a:gdLst/>
            <a:ahLst/>
            <a:cxnLst/>
            <a:rect l="l" t="t" r="r" b="b"/>
            <a:pathLst>
              <a:path w="18415" h="19684">
                <a:moveTo>
                  <a:pt x="0" y="19227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10206203" y="8426855"/>
            <a:ext cx="14604" cy="196850"/>
          </a:xfrm>
          <a:custGeom>
            <a:avLst/>
            <a:gdLst/>
            <a:ahLst/>
            <a:cxnLst/>
            <a:rect l="l" t="t" r="r" b="b"/>
            <a:pathLst>
              <a:path w="14604" h="196850">
                <a:moveTo>
                  <a:pt x="7083" y="24286"/>
                </a:moveTo>
                <a:lnTo>
                  <a:pt x="0" y="24286"/>
                </a:lnTo>
                <a:lnTo>
                  <a:pt x="0" y="196318"/>
                </a:lnTo>
                <a:lnTo>
                  <a:pt x="7083" y="196318"/>
                </a:lnTo>
                <a:lnTo>
                  <a:pt x="7083" y="24286"/>
                </a:lnTo>
                <a:lnTo>
                  <a:pt x="7083" y="17203"/>
                </a:lnTo>
                <a:lnTo>
                  <a:pt x="2023" y="17203"/>
                </a:lnTo>
                <a:lnTo>
                  <a:pt x="2023" y="0"/>
                </a:lnTo>
                <a:lnTo>
                  <a:pt x="14167" y="0"/>
                </a:lnTo>
                <a:lnTo>
                  <a:pt x="14167" y="24286"/>
                </a:lnTo>
                <a:lnTo>
                  <a:pt x="7083" y="24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9876307" y="8451142"/>
            <a:ext cx="330200" cy="172085"/>
          </a:xfrm>
          <a:custGeom>
            <a:avLst/>
            <a:gdLst/>
            <a:ahLst/>
            <a:cxnLst/>
            <a:rect l="l" t="t" r="r" b="b"/>
            <a:pathLst>
              <a:path w="330200" h="172084">
                <a:moveTo>
                  <a:pt x="329896" y="172031"/>
                </a:moveTo>
                <a:lnTo>
                  <a:pt x="278286" y="161912"/>
                </a:lnTo>
                <a:lnTo>
                  <a:pt x="232748" y="136613"/>
                </a:lnTo>
                <a:lnTo>
                  <a:pt x="196318" y="99171"/>
                </a:lnTo>
                <a:lnTo>
                  <a:pt x="173043" y="51609"/>
                </a:lnTo>
                <a:lnTo>
                  <a:pt x="164948" y="0"/>
                </a:lnTo>
                <a:lnTo>
                  <a:pt x="162924" y="26310"/>
                </a:lnTo>
                <a:lnTo>
                  <a:pt x="146732" y="75896"/>
                </a:lnTo>
                <a:lnTo>
                  <a:pt x="117386" y="119410"/>
                </a:lnTo>
                <a:lnTo>
                  <a:pt x="75896" y="150780"/>
                </a:lnTo>
                <a:lnTo>
                  <a:pt x="26310" y="168995"/>
                </a:lnTo>
                <a:lnTo>
                  <a:pt x="0" y="17203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9862139" y="8426855"/>
            <a:ext cx="14604" cy="196850"/>
          </a:xfrm>
          <a:custGeom>
            <a:avLst/>
            <a:gdLst/>
            <a:ahLst/>
            <a:cxnLst/>
            <a:rect l="l" t="t" r="r" b="b"/>
            <a:pathLst>
              <a:path w="14604" h="196850">
                <a:moveTo>
                  <a:pt x="7083" y="24286"/>
                </a:moveTo>
                <a:lnTo>
                  <a:pt x="0" y="24286"/>
                </a:lnTo>
                <a:lnTo>
                  <a:pt x="0" y="0"/>
                </a:lnTo>
                <a:lnTo>
                  <a:pt x="12143" y="0"/>
                </a:lnTo>
                <a:lnTo>
                  <a:pt x="12143" y="17203"/>
                </a:lnTo>
                <a:lnTo>
                  <a:pt x="7083" y="17203"/>
                </a:lnTo>
                <a:lnTo>
                  <a:pt x="7083" y="24286"/>
                </a:lnTo>
                <a:lnTo>
                  <a:pt x="7083" y="196318"/>
                </a:lnTo>
                <a:lnTo>
                  <a:pt x="14167" y="196318"/>
                </a:lnTo>
                <a:lnTo>
                  <a:pt x="14167" y="24286"/>
                </a:lnTo>
                <a:lnTo>
                  <a:pt x="7083" y="24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10220370" y="8364114"/>
            <a:ext cx="0" cy="107314"/>
          </a:xfrm>
          <a:custGeom>
            <a:avLst/>
            <a:gdLst/>
            <a:ahLst/>
            <a:cxnLst/>
            <a:rect l="l" t="t" r="r" b="b"/>
            <a:pathLst>
              <a:path w="0" h="107315">
                <a:moveTo>
                  <a:pt x="0" y="10726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9862139" y="8364114"/>
            <a:ext cx="0" cy="103505"/>
          </a:xfrm>
          <a:custGeom>
            <a:avLst/>
            <a:gdLst/>
            <a:ahLst/>
            <a:cxnLst/>
            <a:rect l="l" t="t" r="r" b="b"/>
            <a:pathLst>
              <a:path w="0" h="103504">
                <a:moveTo>
                  <a:pt x="0" y="103219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10539133" y="10407244"/>
            <a:ext cx="6148705" cy="0"/>
          </a:xfrm>
          <a:custGeom>
            <a:avLst/>
            <a:gdLst/>
            <a:ahLst/>
            <a:cxnLst/>
            <a:rect l="l" t="t" r="r" b="b"/>
            <a:pathLst>
              <a:path w="6148705" h="0">
                <a:moveTo>
                  <a:pt x="0" y="0"/>
                </a:moveTo>
                <a:lnTo>
                  <a:pt x="614861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15390429" y="6978753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12186588" y="7118403"/>
            <a:ext cx="0" cy="1219835"/>
          </a:xfrm>
          <a:custGeom>
            <a:avLst/>
            <a:gdLst/>
            <a:ahLst/>
            <a:cxnLst/>
            <a:rect l="l" t="t" r="r" b="b"/>
            <a:pathLst>
              <a:path w="0" h="1219834">
                <a:moveTo>
                  <a:pt x="0" y="121940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12246293" y="7073877"/>
            <a:ext cx="0" cy="1307465"/>
          </a:xfrm>
          <a:custGeom>
            <a:avLst/>
            <a:gdLst/>
            <a:ahLst/>
            <a:cxnLst/>
            <a:rect l="l" t="t" r="r" b="b"/>
            <a:pathLst>
              <a:path w="0" h="1307465">
                <a:moveTo>
                  <a:pt x="0" y="130744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13426202" y="7118403"/>
            <a:ext cx="0" cy="1219835"/>
          </a:xfrm>
          <a:custGeom>
            <a:avLst/>
            <a:gdLst/>
            <a:ahLst/>
            <a:cxnLst/>
            <a:rect l="l" t="t" r="r" b="b"/>
            <a:pathLst>
              <a:path w="0" h="1219834">
                <a:moveTo>
                  <a:pt x="0" y="121940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13485934" y="7118402"/>
            <a:ext cx="0" cy="1219835"/>
          </a:xfrm>
          <a:custGeom>
            <a:avLst/>
            <a:gdLst/>
            <a:ahLst/>
            <a:cxnLst/>
            <a:rect l="l" t="t" r="r" b="b"/>
            <a:pathLst>
              <a:path w="0" h="1219834">
                <a:moveTo>
                  <a:pt x="0" y="121940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14655750" y="7118402"/>
            <a:ext cx="0" cy="1219835"/>
          </a:xfrm>
          <a:custGeom>
            <a:avLst/>
            <a:gdLst/>
            <a:ahLst/>
            <a:cxnLst/>
            <a:rect l="l" t="t" r="r" b="b"/>
            <a:pathLst>
              <a:path w="0" h="1219834">
                <a:moveTo>
                  <a:pt x="0" y="121940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13426231" y="711840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11248512" y="6994944"/>
            <a:ext cx="172085" cy="0"/>
          </a:xfrm>
          <a:custGeom>
            <a:avLst/>
            <a:gdLst/>
            <a:ahLst/>
            <a:cxnLst/>
            <a:rect l="l" t="t" r="r" b="b"/>
            <a:pathLst>
              <a:path w="172084" h="0">
                <a:moveTo>
                  <a:pt x="172031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11248512" y="7073876"/>
            <a:ext cx="172085" cy="0"/>
          </a:xfrm>
          <a:custGeom>
            <a:avLst/>
            <a:gdLst/>
            <a:ahLst/>
            <a:cxnLst/>
            <a:rect l="l" t="t" r="r" b="b"/>
            <a:pathLst>
              <a:path w="172084" h="0">
                <a:moveTo>
                  <a:pt x="172031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11248512" y="6954466"/>
            <a:ext cx="172085" cy="0"/>
          </a:xfrm>
          <a:custGeom>
            <a:avLst/>
            <a:gdLst/>
            <a:ahLst/>
            <a:cxnLst/>
            <a:rect l="l" t="t" r="r" b="b"/>
            <a:pathLst>
              <a:path w="172084" h="0">
                <a:moveTo>
                  <a:pt x="1720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11420543" y="6954466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11420544" y="6978753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 h="0">
                <a:moveTo>
                  <a:pt x="0" y="0"/>
                </a:moveTo>
                <a:lnTo>
                  <a:pt x="6031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13009303" y="7870283"/>
            <a:ext cx="417195" cy="0"/>
          </a:xfrm>
          <a:custGeom>
            <a:avLst/>
            <a:gdLst/>
            <a:ahLst/>
            <a:cxnLst/>
            <a:rect l="l" t="t" r="r" b="b"/>
            <a:pathLst>
              <a:path w="417194" h="0">
                <a:moveTo>
                  <a:pt x="0" y="0"/>
                </a:moveTo>
                <a:lnTo>
                  <a:pt x="416928" y="0"/>
                </a:lnTo>
              </a:path>
            </a:pathLst>
          </a:custGeom>
          <a:ln w="141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13485936" y="7865223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 h="0">
                <a:moveTo>
                  <a:pt x="0" y="0"/>
                </a:moveTo>
                <a:lnTo>
                  <a:pt x="40579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12409219" y="677433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13011325" y="6954470"/>
            <a:ext cx="0" cy="344170"/>
          </a:xfrm>
          <a:custGeom>
            <a:avLst/>
            <a:gdLst/>
            <a:ahLst/>
            <a:cxnLst/>
            <a:rect l="l" t="t" r="r" b="b"/>
            <a:pathLst>
              <a:path w="0" h="344170">
                <a:moveTo>
                  <a:pt x="0" y="344060"/>
                </a:moveTo>
                <a:lnTo>
                  <a:pt x="0" y="0"/>
                </a:lnTo>
              </a:path>
            </a:pathLst>
          </a:custGeom>
          <a:ln w="507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12409220" y="6978753"/>
            <a:ext cx="602615" cy="0"/>
          </a:xfrm>
          <a:custGeom>
            <a:avLst/>
            <a:gdLst/>
            <a:ahLst/>
            <a:cxnLst/>
            <a:rect l="l" t="t" r="r" b="b"/>
            <a:pathLst>
              <a:path w="602615" h="0">
                <a:moveTo>
                  <a:pt x="0" y="0"/>
                </a:moveTo>
                <a:lnTo>
                  <a:pt x="602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13899818" y="6954470"/>
            <a:ext cx="0" cy="344170"/>
          </a:xfrm>
          <a:custGeom>
            <a:avLst/>
            <a:gdLst/>
            <a:ahLst/>
            <a:cxnLst/>
            <a:rect l="l" t="t" r="r" b="b"/>
            <a:pathLst>
              <a:path w="0" h="344170">
                <a:moveTo>
                  <a:pt x="0" y="344060"/>
                </a:moveTo>
                <a:lnTo>
                  <a:pt x="0" y="0"/>
                </a:lnTo>
              </a:path>
            </a:pathLst>
          </a:custGeom>
          <a:ln w="507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14502947" y="6954466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13899825" y="6978753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 h="0">
                <a:moveTo>
                  <a:pt x="0" y="0"/>
                </a:moveTo>
                <a:lnTo>
                  <a:pt x="6031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16808174" y="6774339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79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15868068" y="6774339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79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9543370" y="6803687"/>
            <a:ext cx="7294245" cy="0"/>
          </a:xfrm>
          <a:custGeom>
            <a:avLst/>
            <a:gdLst/>
            <a:ahLst/>
            <a:cxnLst/>
            <a:rect l="l" t="t" r="r" b="b"/>
            <a:pathLst>
              <a:path w="7294244" h="0">
                <a:moveTo>
                  <a:pt x="0" y="0"/>
                </a:moveTo>
                <a:lnTo>
                  <a:pt x="72941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16783887" y="67804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15843784" y="678041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 txBox="1"/>
          <p:nvPr/>
        </p:nvSpPr>
        <p:spPr>
          <a:xfrm>
            <a:off x="16232829" y="669637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3930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4" name="object 1594"/>
          <p:cNvSpPr/>
          <p:nvPr/>
        </p:nvSpPr>
        <p:spPr>
          <a:xfrm>
            <a:off x="15390428" y="6774339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79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15843784" y="678041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15366142" y="67804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 txBox="1"/>
          <p:nvPr/>
        </p:nvSpPr>
        <p:spPr>
          <a:xfrm>
            <a:off x="15524463" y="669637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8" name="object 1598"/>
          <p:cNvSpPr/>
          <p:nvPr/>
        </p:nvSpPr>
        <p:spPr>
          <a:xfrm>
            <a:off x="14502947" y="6774339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79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15366142" y="67804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14478661" y="67804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 txBox="1"/>
          <p:nvPr/>
        </p:nvSpPr>
        <p:spPr>
          <a:xfrm>
            <a:off x="14846455" y="6695361"/>
            <a:ext cx="1866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3712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2" name="object 1602"/>
          <p:cNvSpPr/>
          <p:nvPr/>
        </p:nvSpPr>
        <p:spPr>
          <a:xfrm>
            <a:off x="13899824" y="6774339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79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14478661" y="67804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13875539" y="678041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 txBox="1"/>
          <p:nvPr/>
        </p:nvSpPr>
        <p:spPr>
          <a:xfrm>
            <a:off x="14096600" y="669637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6" name="object 1606"/>
          <p:cNvSpPr/>
          <p:nvPr/>
        </p:nvSpPr>
        <p:spPr>
          <a:xfrm>
            <a:off x="13021451" y="6774339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79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13875539" y="678041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12997164" y="67804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 txBox="1"/>
          <p:nvPr/>
        </p:nvSpPr>
        <p:spPr>
          <a:xfrm>
            <a:off x="13352815" y="6695361"/>
            <a:ext cx="205104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3470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0" name="object 1610"/>
          <p:cNvSpPr/>
          <p:nvPr/>
        </p:nvSpPr>
        <p:spPr>
          <a:xfrm>
            <a:off x="13011332" y="6774339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79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12987045" y="678041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12384934" y="67804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 txBox="1"/>
          <p:nvPr/>
        </p:nvSpPr>
        <p:spPr>
          <a:xfrm>
            <a:off x="12604983" y="669637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4" name="object 1614"/>
          <p:cNvSpPr/>
          <p:nvPr/>
        </p:nvSpPr>
        <p:spPr>
          <a:xfrm>
            <a:off x="16278922" y="6774339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79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15843784" y="678041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16255648" y="67804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 txBox="1"/>
          <p:nvPr/>
        </p:nvSpPr>
        <p:spPr>
          <a:xfrm>
            <a:off x="15969721" y="6695361"/>
            <a:ext cx="1866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8" name="object 1618"/>
          <p:cNvSpPr/>
          <p:nvPr/>
        </p:nvSpPr>
        <p:spPr>
          <a:xfrm>
            <a:off x="11248511" y="6774339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79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10952010" y="6774339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79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11225238" y="67804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10928736" y="67804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10646401" y="6774339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79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10928736" y="67804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10622115" y="678041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9572721" y="6774339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79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10622115" y="678041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9548435" y="678041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9403726" y="8455190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 h="0">
                <a:moveTo>
                  <a:pt x="13357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9409797" y="816172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9409797" y="843090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9645577" y="6613439"/>
            <a:ext cx="7089775" cy="0"/>
          </a:xfrm>
          <a:custGeom>
            <a:avLst/>
            <a:gdLst/>
            <a:ahLst/>
            <a:cxnLst/>
            <a:rect l="l" t="t" r="r" b="b"/>
            <a:pathLst>
              <a:path w="7089775" h="0">
                <a:moveTo>
                  <a:pt x="0" y="0"/>
                </a:moveTo>
                <a:lnTo>
                  <a:pt x="70897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9651653" y="659016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10869031" y="659016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10869031" y="659016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12150161" y="659016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12150161" y="659016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13431291" y="659016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13431291" y="659016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14692183" y="659016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14692183" y="659016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16680668" y="659016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9645581" y="6467717"/>
            <a:ext cx="7089775" cy="0"/>
          </a:xfrm>
          <a:custGeom>
            <a:avLst/>
            <a:gdLst/>
            <a:ahLst/>
            <a:cxnLst/>
            <a:rect l="l" t="t" r="r" b="b"/>
            <a:pathLst>
              <a:path w="7089775" h="0">
                <a:moveTo>
                  <a:pt x="0" y="0"/>
                </a:moveTo>
                <a:lnTo>
                  <a:pt x="70897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9651653" y="64444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16680668" y="644444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10300314" y="695446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 h="0">
                <a:moveTo>
                  <a:pt x="495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10329660" y="6769279"/>
            <a:ext cx="0" cy="1691005"/>
          </a:xfrm>
          <a:custGeom>
            <a:avLst/>
            <a:gdLst/>
            <a:ahLst/>
            <a:cxnLst/>
            <a:rect l="l" t="t" r="r" b="b"/>
            <a:pathLst>
              <a:path w="0" h="1691004">
                <a:moveTo>
                  <a:pt x="0" y="0"/>
                </a:moveTo>
                <a:lnTo>
                  <a:pt x="0" y="1690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10312458" y="705667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10312458" y="693625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10312458" y="705667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10312458" y="786927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10300313" y="836411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10312458" y="786927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10312458" y="834589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10213286" y="8022074"/>
            <a:ext cx="116839" cy="375920"/>
          </a:xfrm>
          <a:custGeom>
            <a:avLst/>
            <a:gdLst/>
            <a:ahLst/>
            <a:cxnLst/>
            <a:rect l="l" t="t" r="r" b="b"/>
            <a:pathLst>
              <a:path w="116840" h="375920">
                <a:moveTo>
                  <a:pt x="116374" y="375433"/>
                </a:moveTo>
                <a:lnTo>
                  <a:pt x="0" y="14976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10312458" y="834589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10312458" y="841268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10362043" y="778123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10428832" y="778123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15334772" y="8381317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 h="0">
                <a:moveTo>
                  <a:pt x="0" y="0"/>
                </a:moveTo>
                <a:lnTo>
                  <a:pt x="124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15334770" y="829125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 h="0">
                <a:moveTo>
                  <a:pt x="0" y="0"/>
                </a:moveTo>
                <a:lnTo>
                  <a:pt x="124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15428883" y="7923916"/>
            <a:ext cx="0" cy="488315"/>
          </a:xfrm>
          <a:custGeom>
            <a:avLst/>
            <a:gdLst/>
            <a:ahLst/>
            <a:cxnLst/>
            <a:rect l="l" t="t" r="r" b="b"/>
            <a:pathLst>
              <a:path w="0" h="488315">
                <a:moveTo>
                  <a:pt x="0" y="4877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15428884" y="8141485"/>
            <a:ext cx="134620" cy="195580"/>
          </a:xfrm>
          <a:custGeom>
            <a:avLst/>
            <a:gdLst/>
            <a:ahLst/>
            <a:cxnLst/>
            <a:rect l="l" t="t" r="r" b="b"/>
            <a:pathLst>
              <a:path w="134619" h="195579">
                <a:moveTo>
                  <a:pt x="0" y="195306"/>
                </a:moveTo>
                <a:lnTo>
                  <a:pt x="134589" y="149768"/>
                </a:lnTo>
                <a:lnTo>
                  <a:pt x="13458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15410668" y="836411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15410668" y="827303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15334770" y="8075708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 h="0">
                <a:moveTo>
                  <a:pt x="0" y="0"/>
                </a:moveTo>
                <a:lnTo>
                  <a:pt x="124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15410668" y="827303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15410668" y="805749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15410668" y="805749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15410668" y="793605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11420543" y="6774339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79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11397270" y="67804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11225238" y="67804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 txBox="1"/>
          <p:nvPr/>
        </p:nvSpPr>
        <p:spPr>
          <a:xfrm>
            <a:off x="10992945" y="6695361"/>
            <a:ext cx="408305" cy="1193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1240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14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720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74" name="object 1674"/>
          <p:cNvSpPr txBox="1"/>
          <p:nvPr/>
        </p:nvSpPr>
        <p:spPr>
          <a:xfrm>
            <a:off x="10695430" y="6696373"/>
            <a:ext cx="1866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75" name="object 1675"/>
          <p:cNvSpPr txBox="1"/>
          <p:nvPr/>
        </p:nvSpPr>
        <p:spPr>
          <a:xfrm>
            <a:off x="9997185" y="6696373"/>
            <a:ext cx="211454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4490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76" name="object 1676"/>
          <p:cNvSpPr txBox="1"/>
          <p:nvPr/>
        </p:nvSpPr>
        <p:spPr>
          <a:xfrm>
            <a:off x="9325760" y="8245535"/>
            <a:ext cx="118745" cy="1739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1125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77" name="object 1677"/>
          <p:cNvSpPr txBox="1"/>
          <p:nvPr/>
        </p:nvSpPr>
        <p:spPr>
          <a:xfrm>
            <a:off x="10179336" y="650612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78" name="object 1678"/>
          <p:cNvSpPr txBox="1"/>
          <p:nvPr/>
        </p:nvSpPr>
        <p:spPr>
          <a:xfrm>
            <a:off x="11428083" y="650612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79" name="object 1679"/>
          <p:cNvSpPr txBox="1"/>
          <p:nvPr/>
        </p:nvSpPr>
        <p:spPr>
          <a:xfrm>
            <a:off x="12710226" y="650612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80" name="object 1680"/>
          <p:cNvSpPr txBox="1"/>
          <p:nvPr/>
        </p:nvSpPr>
        <p:spPr>
          <a:xfrm>
            <a:off x="13980225" y="6505115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5270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81" name="object 1681"/>
          <p:cNvSpPr txBox="1"/>
          <p:nvPr/>
        </p:nvSpPr>
        <p:spPr>
          <a:xfrm>
            <a:off x="15604407" y="650612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82" name="object 1682"/>
          <p:cNvSpPr txBox="1"/>
          <p:nvPr/>
        </p:nvSpPr>
        <p:spPr>
          <a:xfrm>
            <a:off x="13060360" y="6360405"/>
            <a:ext cx="2482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29400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83" name="object 1683"/>
          <p:cNvSpPr txBox="1"/>
          <p:nvPr/>
        </p:nvSpPr>
        <p:spPr>
          <a:xfrm>
            <a:off x="10236617" y="6784192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4" name="object 1684"/>
          <p:cNvSpPr txBox="1"/>
          <p:nvPr/>
        </p:nvSpPr>
        <p:spPr>
          <a:xfrm>
            <a:off x="10236617" y="7400319"/>
            <a:ext cx="99695" cy="1695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3400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5" name="object 1685"/>
          <p:cNvSpPr txBox="1"/>
          <p:nvPr/>
        </p:nvSpPr>
        <p:spPr>
          <a:xfrm>
            <a:off x="10119231" y="8036988"/>
            <a:ext cx="217170" cy="1752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57785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280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65"/>
              </a:spcBef>
            </a:pPr>
            <a:r>
              <a:rPr dirty="0" sz="550" i="1">
                <a:latin typeface="ISOCPEUR"/>
                <a:cs typeface="ISOCPEUR"/>
              </a:rPr>
              <a:t>1995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6" name="object 1686"/>
          <p:cNvSpPr txBox="1"/>
          <p:nvPr/>
        </p:nvSpPr>
        <p:spPr>
          <a:xfrm>
            <a:off x="10445479" y="7702353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280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7" name="object 1687"/>
          <p:cNvSpPr txBox="1"/>
          <p:nvPr/>
        </p:nvSpPr>
        <p:spPr>
          <a:xfrm>
            <a:off x="15334828" y="7959901"/>
            <a:ext cx="235585" cy="3263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42545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900</a:t>
            </a:r>
            <a:r>
              <a:rPr dirty="0" sz="550" i="1">
                <a:latin typeface="ISOCPEUR"/>
                <a:cs typeface="ISOCPEUR"/>
              </a:rPr>
              <a:t>  </a:t>
            </a:r>
            <a:r>
              <a:rPr dirty="0" sz="550" spc="-9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510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dirty="0" sz="550" i="1">
                <a:latin typeface="ISOCPEUR"/>
                <a:cs typeface="ISOCPEUR"/>
              </a:rPr>
              <a:t>380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8" name="object 1688"/>
          <p:cNvSpPr/>
          <p:nvPr/>
        </p:nvSpPr>
        <p:spPr>
          <a:xfrm>
            <a:off x="12023666" y="6774339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79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11999380" y="67804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11397270" y="67804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 txBox="1"/>
          <p:nvPr/>
        </p:nvSpPr>
        <p:spPr>
          <a:xfrm>
            <a:off x="11617318" y="669637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92" name="object 1692"/>
          <p:cNvSpPr/>
          <p:nvPr/>
        </p:nvSpPr>
        <p:spPr>
          <a:xfrm>
            <a:off x="11376016" y="7073876"/>
            <a:ext cx="0" cy="931544"/>
          </a:xfrm>
          <a:custGeom>
            <a:avLst/>
            <a:gdLst/>
            <a:ahLst/>
            <a:cxnLst/>
            <a:rect l="l" t="t" r="r" b="b"/>
            <a:pathLst>
              <a:path w="0" h="931545">
                <a:moveTo>
                  <a:pt x="0" y="93099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11404351" y="7073876"/>
            <a:ext cx="0" cy="895985"/>
          </a:xfrm>
          <a:custGeom>
            <a:avLst/>
            <a:gdLst/>
            <a:ahLst/>
            <a:cxnLst/>
            <a:rect l="l" t="t" r="r" b="b"/>
            <a:pathLst>
              <a:path w="0" h="895984">
                <a:moveTo>
                  <a:pt x="0" y="89557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11148329" y="8122258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0"/>
                </a:moveTo>
                <a:lnTo>
                  <a:pt x="0" y="21554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10667651" y="8122258"/>
            <a:ext cx="493395" cy="0"/>
          </a:xfrm>
          <a:custGeom>
            <a:avLst/>
            <a:gdLst/>
            <a:ahLst/>
            <a:cxnLst/>
            <a:rect l="l" t="t" r="r" b="b"/>
            <a:pathLst>
              <a:path w="493395" h="0">
                <a:moveTo>
                  <a:pt x="0" y="0"/>
                </a:moveTo>
                <a:lnTo>
                  <a:pt x="49282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10861946" y="833780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11100767" y="8122258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11160473" y="8122258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0"/>
                </a:moveTo>
                <a:lnTo>
                  <a:pt x="0" y="21554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11041061" y="8122258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10981356" y="8122258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10921651" y="8122258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10861946" y="8229525"/>
            <a:ext cx="0" cy="108585"/>
          </a:xfrm>
          <a:custGeom>
            <a:avLst/>
            <a:gdLst/>
            <a:ahLst/>
            <a:cxnLst/>
            <a:rect l="l" t="t" r="r" b="b"/>
            <a:pathLst>
              <a:path w="0" h="108584">
                <a:moveTo>
                  <a:pt x="0" y="108278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11156425" y="8122258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11096720" y="8122258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11037015" y="8122258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10977309" y="8122258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10917604" y="8129341"/>
            <a:ext cx="0" cy="208915"/>
          </a:xfrm>
          <a:custGeom>
            <a:avLst/>
            <a:gdLst/>
            <a:ahLst/>
            <a:cxnLst/>
            <a:rect l="l" t="t" r="r" b="b"/>
            <a:pathLst>
              <a:path w="0" h="208915">
                <a:moveTo>
                  <a:pt x="0" y="20846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10857900" y="8236608"/>
            <a:ext cx="0" cy="101600"/>
          </a:xfrm>
          <a:custGeom>
            <a:avLst/>
            <a:gdLst/>
            <a:ahLst/>
            <a:cxnLst/>
            <a:rect l="l" t="t" r="r" b="b"/>
            <a:pathLst>
              <a:path w="0" h="101600">
                <a:moveTo>
                  <a:pt x="0" y="10119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10859417" y="8176903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10859922" y="8122258"/>
            <a:ext cx="0" cy="45085"/>
          </a:xfrm>
          <a:custGeom>
            <a:avLst/>
            <a:gdLst/>
            <a:ahLst/>
            <a:cxnLst/>
            <a:rect l="l" t="t" r="r" b="b"/>
            <a:pathLst>
              <a:path w="0" h="45084">
                <a:moveTo>
                  <a:pt x="0" y="44526"/>
                </a:moveTo>
                <a:lnTo>
                  <a:pt x="0" y="0"/>
                </a:lnTo>
              </a:path>
            </a:pathLst>
          </a:custGeom>
          <a:ln w="910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10859417" y="8123684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0" y="0"/>
                </a:moveTo>
                <a:lnTo>
                  <a:pt x="34912" y="0"/>
                </a:lnTo>
              </a:path>
            </a:pathLst>
          </a:custGeom>
          <a:ln w="588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10799712" y="82841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10800216" y="8122258"/>
            <a:ext cx="0" cy="152400"/>
          </a:xfrm>
          <a:custGeom>
            <a:avLst/>
            <a:gdLst/>
            <a:ahLst/>
            <a:cxnLst/>
            <a:rect l="l" t="t" r="r" b="b"/>
            <a:pathLst>
              <a:path w="0" h="152400">
                <a:moveTo>
                  <a:pt x="0" y="151795"/>
                </a:moveTo>
                <a:lnTo>
                  <a:pt x="0" y="0"/>
                </a:lnTo>
              </a:path>
            </a:pathLst>
          </a:custGeom>
          <a:ln w="910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10799712" y="8126306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10859417" y="8126306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10741513" y="8122260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7"/>
                </a:moveTo>
                <a:lnTo>
                  <a:pt x="0" y="0"/>
                </a:lnTo>
              </a:path>
            </a:pathLst>
          </a:custGeom>
          <a:ln w="508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10642354" y="832566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143"/>
                </a:moveTo>
                <a:lnTo>
                  <a:pt x="505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10649437" y="8308457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10655509" y="8291254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5" h="12700">
                <a:moveTo>
                  <a:pt x="0" y="12143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10661581" y="8275063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10667652" y="8257859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10673724" y="8241668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10679796" y="8224465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10685867" y="8207261"/>
            <a:ext cx="5080" cy="11430"/>
          </a:xfrm>
          <a:custGeom>
            <a:avLst/>
            <a:gdLst/>
            <a:ahLst/>
            <a:cxnLst/>
            <a:rect l="l" t="t" r="r" b="b"/>
            <a:pathLst>
              <a:path w="5079" h="11429">
                <a:moveTo>
                  <a:pt x="0" y="11131"/>
                </a:moveTo>
                <a:lnTo>
                  <a:pt x="505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10692951" y="8191070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10699023" y="8173867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10705095" y="8156664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10711167" y="8140473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10717238" y="8122258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5" h="12700">
                <a:moveTo>
                  <a:pt x="0" y="12143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10717238" y="8122258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5" h="12700">
                <a:moveTo>
                  <a:pt x="4047" y="0"/>
                </a:moveTo>
                <a:lnTo>
                  <a:pt x="0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10711167" y="8140473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10705095" y="8156664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10699023" y="8173867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10692951" y="8191070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10685867" y="8207261"/>
            <a:ext cx="5080" cy="11430"/>
          </a:xfrm>
          <a:custGeom>
            <a:avLst/>
            <a:gdLst/>
            <a:ahLst/>
            <a:cxnLst/>
            <a:rect l="l" t="t" r="r" b="b"/>
            <a:pathLst>
              <a:path w="5079" h="11429">
                <a:moveTo>
                  <a:pt x="5059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10679796" y="8224465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10673724" y="8241668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10667652" y="8257859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10661581" y="8275063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10655509" y="8291254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5" h="12700">
                <a:moveTo>
                  <a:pt x="4047" y="0"/>
                </a:moveTo>
                <a:lnTo>
                  <a:pt x="0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10649437" y="8308457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10642354" y="832566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5059" y="0"/>
                </a:moveTo>
                <a:lnTo>
                  <a:pt x="0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10534075" y="8337803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10827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10534075" y="8331732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0" y="607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10542171" y="8317565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10553302" y="8303397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10563421" y="8289230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10574552" y="8275063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10585684" y="8260895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10596815" y="8246728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10606935" y="8232561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9107"/>
                </a:moveTo>
                <a:lnTo>
                  <a:pt x="809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10618067" y="8218393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10629198" y="8204226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10640330" y="8190059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10651461" y="8175891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10661581" y="8161724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9107"/>
                </a:moveTo>
                <a:lnTo>
                  <a:pt x="809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10672712" y="8146545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0" y="10119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10683843" y="8132378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0" y="10119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10694975" y="8122258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0" y="6071"/>
                </a:moveTo>
                <a:lnTo>
                  <a:pt x="4047" y="0"/>
                </a:ln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10683843" y="8132378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7083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10672712" y="8146545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7083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10661581" y="8161724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8095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10651461" y="8175891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10640330" y="8190059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10629198" y="8204226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10618067" y="8218393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10606935" y="8232561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8095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10596815" y="8246728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10585684" y="8260895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10574552" y="8275063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10563421" y="8289230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10553302" y="8303397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10542171" y="8317565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10534075" y="8331732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047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10453119" y="8272026"/>
            <a:ext cx="81280" cy="66040"/>
          </a:xfrm>
          <a:custGeom>
            <a:avLst/>
            <a:gdLst/>
            <a:ahLst/>
            <a:cxnLst/>
            <a:rect l="l" t="t" r="r" b="b"/>
            <a:pathLst>
              <a:path w="81279" h="66040">
                <a:moveTo>
                  <a:pt x="80956" y="65776"/>
                </a:moveTo>
                <a:lnTo>
                  <a:pt x="0" y="6577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10453119" y="826494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10467286" y="8254824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10482465" y="8243692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0" y="7083"/>
                </a:move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10496632" y="823357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10511812" y="8223453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0" y="7083"/>
                </a:move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10525979" y="8213333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10541158" y="8202202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0" y="7083"/>
                </a:move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10555326" y="819208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10570505" y="8181963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0" y="7083"/>
                </a:move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10584672" y="8171843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10598839" y="816071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10614019" y="815059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10628186" y="814047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10643365" y="8130354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6071"/>
                </a:move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10657533" y="811922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10667652" y="8119222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0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10657533" y="811922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10643365" y="8130354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107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10628186" y="814047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10614019" y="815059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10598839" y="816071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10584672" y="8171843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10570505" y="8181963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9107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10555326" y="819208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10541158" y="8202202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9107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10525979" y="8213333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10511812" y="8223453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9107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10496632" y="823357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10482465" y="8243692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9107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10467286" y="8254824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10453119" y="826494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10453119" y="8158688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3035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10469310" y="8152617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10486513" y="8146545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10503717" y="8141485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10520919" y="8135413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10537111" y="8130354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5">
                <a:moveTo>
                  <a:pt x="0" y="4047"/>
                </a:moveTo>
                <a:lnTo>
                  <a:pt x="1214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10554314" y="8124282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5">
                <a:moveTo>
                  <a:pt x="0" y="4047"/>
                </a:moveTo>
                <a:lnTo>
                  <a:pt x="1214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0571517" y="8119222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3035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0588720" y="8113150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10605923" y="8108091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3035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10623126" y="8102019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10639318" y="8096959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0" y="3035"/>
                </a:moveTo>
                <a:lnTo>
                  <a:pt x="1214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10656521" y="8090887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0667649" y="7887485"/>
            <a:ext cx="0" cy="234950"/>
          </a:xfrm>
          <a:custGeom>
            <a:avLst/>
            <a:gdLst/>
            <a:ahLst/>
            <a:cxnLst/>
            <a:rect l="l" t="t" r="r" b="b"/>
            <a:pathLst>
              <a:path w="0" h="234950">
                <a:moveTo>
                  <a:pt x="0" y="234772"/>
                </a:moveTo>
                <a:lnTo>
                  <a:pt x="0" y="0"/>
                </a:lnTo>
              </a:path>
            </a:pathLst>
          </a:custGeom>
          <a:ln w="405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0656521" y="8090887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0639318" y="8096959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12143" y="0"/>
                </a:move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0623126" y="8102019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0605923" y="8108091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11131" y="0"/>
                </a:move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0588720" y="8113150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0571517" y="8119222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11131" y="0"/>
                </a:move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0554314" y="8124282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5">
                <a:moveTo>
                  <a:pt x="12143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0537111" y="8130354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5">
                <a:moveTo>
                  <a:pt x="12143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0520919" y="8135413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0503717" y="8141485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0486513" y="8146545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0469310" y="8152617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0453119" y="8158688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11131" y="0"/>
                </a:move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0453096" y="8066603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 h="0">
                <a:moveTo>
                  <a:pt x="0" y="0"/>
                </a:moveTo>
                <a:lnTo>
                  <a:pt x="214544" y="0"/>
                </a:lnTo>
              </a:path>
            </a:pathLst>
          </a:custGeom>
          <a:ln w="50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0453096" y="8006898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 h="0">
                <a:moveTo>
                  <a:pt x="0" y="0"/>
                </a:moveTo>
                <a:lnTo>
                  <a:pt x="214544" y="0"/>
                </a:lnTo>
              </a:path>
            </a:pathLst>
          </a:custGeom>
          <a:ln w="50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0453096" y="7947193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 h="0">
                <a:moveTo>
                  <a:pt x="0" y="0"/>
                </a:moveTo>
                <a:lnTo>
                  <a:pt x="214544" y="0"/>
                </a:lnTo>
              </a:path>
            </a:pathLst>
          </a:custGeom>
          <a:ln w="50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0453119" y="7887485"/>
            <a:ext cx="224790" cy="0"/>
          </a:xfrm>
          <a:custGeom>
            <a:avLst/>
            <a:gdLst/>
            <a:ahLst/>
            <a:cxnLst/>
            <a:rect l="l" t="t" r="r" b="b"/>
            <a:pathLst>
              <a:path w="224790" h="0">
                <a:moveTo>
                  <a:pt x="0" y="0"/>
                </a:moveTo>
                <a:lnTo>
                  <a:pt x="22465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0857898" y="8139461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47561"/>
                </a:moveTo>
                <a:lnTo>
                  <a:pt x="0" y="0"/>
                </a:lnTo>
              </a:path>
            </a:pathLst>
          </a:custGeom>
          <a:ln w="50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0798190" y="8139461"/>
            <a:ext cx="0" cy="154940"/>
          </a:xfrm>
          <a:custGeom>
            <a:avLst/>
            <a:gdLst/>
            <a:ahLst/>
            <a:cxnLst/>
            <a:rect l="l" t="t" r="r" b="b"/>
            <a:pathLst>
              <a:path w="0" h="154940">
                <a:moveTo>
                  <a:pt x="0" y="154830"/>
                </a:moveTo>
                <a:lnTo>
                  <a:pt x="0" y="0"/>
                </a:lnTo>
              </a:path>
            </a:pathLst>
          </a:custGeom>
          <a:ln w="50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0738483" y="8122258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7"/>
                </a:moveTo>
                <a:lnTo>
                  <a:pt x="0" y="0"/>
                </a:lnTo>
              </a:path>
            </a:pathLst>
          </a:custGeom>
          <a:ln w="506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0639318" y="8325660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5" h="12700">
                <a:moveTo>
                  <a:pt x="0" y="12143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0645389" y="8308457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0651461" y="8291254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5" h="12700">
                <a:moveTo>
                  <a:pt x="0" y="12143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0657533" y="8275063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0663604" y="8257859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0670688" y="8241668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0676760" y="8224465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0682832" y="8207261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0688904" y="8191070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0694975" y="8173867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0701047" y="8156664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0707119" y="8140473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0713191" y="8122258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143"/>
                </a:moveTo>
                <a:lnTo>
                  <a:pt x="505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0529015" y="8331732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6071"/>
                </a:moveTo>
                <a:lnTo>
                  <a:pt x="505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0537111" y="8317565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0548242" y="8303397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0559374" y="8289230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0570505" y="8275063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0580624" y="8260895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9107"/>
                </a:moveTo>
                <a:lnTo>
                  <a:pt x="809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0591756" y="8246728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0602887" y="8232561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0614019" y="8218393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0625150" y="8204226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0635270" y="8190059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9107"/>
                </a:moveTo>
                <a:lnTo>
                  <a:pt x="809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0646402" y="8175891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0657533" y="8161724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0668665" y="8146545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0" y="10119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0679796" y="8132378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0" y="10119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0689915" y="8122258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6071"/>
                </a:moveTo>
                <a:lnTo>
                  <a:pt x="505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0453119" y="825988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0467286" y="824976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0482465" y="8239644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0" y="7083"/>
                </a:move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0496632" y="8229524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0511812" y="8218393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0" y="7083"/>
                </a:move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0525979" y="8208274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0541158" y="8198154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0" y="7083"/>
                </a:move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0555326" y="8188035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0570505" y="8176903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0" y="7083"/>
                </a:move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0584672" y="8166784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0598839" y="8156664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0614019" y="8146545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0628186" y="813541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0643365" y="8125293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0" y="7083"/>
                </a:move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0657533" y="8115174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0453119" y="8154641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3035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0469310" y="8148569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0486513" y="8143509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3035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0503717" y="8137437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0520919" y="8132378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3035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0537111" y="8126306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5">
                <a:moveTo>
                  <a:pt x="0" y="4047"/>
                </a:moveTo>
                <a:lnTo>
                  <a:pt x="1214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0554314" y="8121246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0" y="3035"/>
                </a:moveTo>
                <a:lnTo>
                  <a:pt x="1214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0571517" y="8115174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0588720" y="8109102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0605923" y="8104043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0623126" y="8097971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0639318" y="8092911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5">
                <a:moveTo>
                  <a:pt x="0" y="4047"/>
                </a:moveTo>
                <a:lnTo>
                  <a:pt x="1214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0656521" y="8086839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0453108" y="8063566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 h="0">
                <a:moveTo>
                  <a:pt x="0" y="0"/>
                </a:moveTo>
                <a:lnTo>
                  <a:pt x="214543" y="0"/>
                </a:lnTo>
              </a:path>
            </a:pathLst>
          </a:custGeom>
          <a:ln w="50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0453108" y="8002849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 h="0">
                <a:moveTo>
                  <a:pt x="0" y="0"/>
                </a:moveTo>
                <a:lnTo>
                  <a:pt x="214543" y="0"/>
                </a:lnTo>
              </a:path>
            </a:pathLst>
          </a:custGeom>
          <a:ln w="50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0453108" y="7943143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 h="0">
                <a:moveTo>
                  <a:pt x="0" y="0"/>
                </a:moveTo>
                <a:lnTo>
                  <a:pt x="214543" y="0"/>
                </a:lnTo>
              </a:path>
            </a:pathLst>
          </a:custGeom>
          <a:ln w="50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0802242" y="8122258"/>
            <a:ext cx="120014" cy="215900"/>
          </a:xfrm>
          <a:custGeom>
            <a:avLst/>
            <a:gdLst/>
            <a:ahLst/>
            <a:cxnLst/>
            <a:rect l="l" t="t" r="r" b="b"/>
            <a:pathLst>
              <a:path w="120015" h="215900">
                <a:moveTo>
                  <a:pt x="119410" y="0"/>
                </a:moveTo>
                <a:lnTo>
                  <a:pt x="0" y="21554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0888258" y="8122258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6071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0879150" y="813844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0870043" y="8154641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0861947" y="816981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0852839" y="8186011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0844744" y="820119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5059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0835637" y="8217381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0826529" y="8232561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0818433" y="8248752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0809326" y="8263931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0801230" y="8279110"/>
            <a:ext cx="5080" cy="11430"/>
          </a:xfrm>
          <a:custGeom>
            <a:avLst/>
            <a:gdLst/>
            <a:ahLst/>
            <a:cxnLst/>
            <a:rect l="l" t="t" r="r" b="b"/>
            <a:pathLst>
              <a:path w="5079" h="11429">
                <a:moveTo>
                  <a:pt x="5059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0792122" y="8295302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0783015" y="8310481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6071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0773907" y="8326672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6071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0658545" y="8229524"/>
            <a:ext cx="511175" cy="0"/>
          </a:xfrm>
          <a:custGeom>
            <a:avLst/>
            <a:gdLst/>
            <a:ahLst/>
            <a:cxnLst/>
            <a:rect l="l" t="t" r="r" b="b"/>
            <a:pathLst>
              <a:path w="511175" h="0">
                <a:moveTo>
                  <a:pt x="0" y="0"/>
                </a:moveTo>
                <a:lnTo>
                  <a:pt x="51103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0560380" y="7889509"/>
            <a:ext cx="0" cy="233045"/>
          </a:xfrm>
          <a:custGeom>
            <a:avLst/>
            <a:gdLst/>
            <a:ahLst/>
            <a:cxnLst/>
            <a:rect l="l" t="t" r="r" b="b"/>
            <a:pathLst>
              <a:path w="0" h="233045">
                <a:moveTo>
                  <a:pt x="0" y="232750"/>
                </a:moveTo>
                <a:lnTo>
                  <a:pt x="0" y="0"/>
                </a:lnTo>
              </a:path>
            </a:pathLst>
          </a:custGeom>
          <a:ln w="50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0560386" y="8122258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59">
                <a:moveTo>
                  <a:pt x="0" y="0"/>
                </a:moveTo>
                <a:lnTo>
                  <a:pt x="1011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0561397" y="8138449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29">
                <a:moveTo>
                  <a:pt x="0" y="0"/>
                </a:moveTo>
                <a:lnTo>
                  <a:pt x="1011" y="3035"/>
                </a:lnTo>
                <a:lnTo>
                  <a:pt x="3035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0565445" y="8155652"/>
            <a:ext cx="5080" cy="11430"/>
          </a:xfrm>
          <a:custGeom>
            <a:avLst/>
            <a:gdLst/>
            <a:ahLst/>
            <a:cxnLst/>
            <a:rect l="l" t="t" r="r" b="b"/>
            <a:pathLst>
              <a:path w="5079" h="11429">
                <a:moveTo>
                  <a:pt x="0" y="0"/>
                </a:moveTo>
                <a:lnTo>
                  <a:pt x="1011" y="3035"/>
                </a:lnTo>
                <a:lnTo>
                  <a:pt x="5059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0572529" y="817184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0"/>
                </a:moveTo>
                <a:lnTo>
                  <a:pt x="2023" y="4047"/>
                </a:lnTo>
                <a:lnTo>
                  <a:pt x="6071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0582648" y="8187022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0"/>
                </a:moveTo>
                <a:lnTo>
                  <a:pt x="3035" y="4047"/>
                </a:lnTo>
                <a:lnTo>
                  <a:pt x="7083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0593780" y="8200178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0" y="0"/>
                </a:moveTo>
                <a:lnTo>
                  <a:pt x="5059" y="5059"/>
                </a:lnTo>
                <a:lnTo>
                  <a:pt x="9107" y="809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0607947" y="821130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6071" y="4047"/>
                </a:lnTo>
                <a:lnTo>
                  <a:pt x="10119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0624139" y="8220417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5">
                <a:moveTo>
                  <a:pt x="0" y="0"/>
                </a:moveTo>
                <a:lnTo>
                  <a:pt x="7083" y="3035"/>
                </a:lnTo>
                <a:lnTo>
                  <a:pt x="11131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0640330" y="8226489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40">
                <a:moveTo>
                  <a:pt x="0" y="0"/>
                </a:moveTo>
                <a:lnTo>
                  <a:pt x="9107" y="2023"/>
                </a:lnTo>
                <a:lnTo>
                  <a:pt x="12143" y="202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1157437" y="822142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1155413" y="822142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0" y="1011"/>
                </a:moveTo>
                <a:lnTo>
                  <a:pt x="10119" y="1011"/>
                </a:lnTo>
                <a:lnTo>
                  <a:pt x="2023" y="0"/>
                </a:lnTo>
                <a:lnTo>
                  <a:pt x="0" y="1011"/>
                </a:lnTo>
                <a:close/>
              </a:path>
              <a:path w="10159" h="1270">
                <a:moveTo>
                  <a:pt x="2023" y="0"/>
                </a:moveTo>
                <a:lnTo>
                  <a:pt x="10119" y="1011"/>
                </a:lnTo>
                <a:lnTo>
                  <a:pt x="8095" y="0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1157437" y="8221429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6071" y="0"/>
                </a:moveTo>
                <a:lnTo>
                  <a:pt x="0" y="0"/>
                </a:lnTo>
                <a:lnTo>
                  <a:pt x="8095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1155413" y="822142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2023" y="0"/>
                </a:moveTo>
                <a:lnTo>
                  <a:pt x="10119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1152377" y="8223959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0" y="0"/>
                </a:moveTo>
                <a:lnTo>
                  <a:pt x="16191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1155413" y="8222441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0119" y="0"/>
                </a:moveTo>
                <a:lnTo>
                  <a:pt x="0" y="0"/>
                </a:lnTo>
                <a:lnTo>
                  <a:pt x="11131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1154401" y="8222441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011" y="0"/>
                </a:moveTo>
                <a:lnTo>
                  <a:pt x="12143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1154401" y="8223453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70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1153389" y="822345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1011" y="0"/>
                </a:moveTo>
                <a:lnTo>
                  <a:pt x="1416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1153389" y="8224465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4167" y="0"/>
                </a:moveTo>
                <a:lnTo>
                  <a:pt x="0" y="0"/>
                </a:lnTo>
                <a:lnTo>
                  <a:pt x="15179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1152377" y="822446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1011" y="0"/>
                </a:moveTo>
                <a:lnTo>
                  <a:pt x="1619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1151365" y="8225476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40">
                <a:moveTo>
                  <a:pt x="0" y="2023"/>
                </a:moveTo>
                <a:lnTo>
                  <a:pt x="17203" y="2023"/>
                </a:lnTo>
                <a:lnTo>
                  <a:pt x="1011" y="0"/>
                </a:lnTo>
                <a:lnTo>
                  <a:pt x="0" y="2023"/>
                </a:lnTo>
                <a:close/>
              </a:path>
              <a:path w="17779" h="2540">
                <a:moveTo>
                  <a:pt x="1011" y="0"/>
                </a:moveTo>
                <a:lnTo>
                  <a:pt x="17203" y="2023"/>
                </a:lnTo>
                <a:lnTo>
                  <a:pt x="17203" y="0"/>
                </a:lnTo>
                <a:lnTo>
                  <a:pt x="1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1152377" y="8225476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40">
                <a:moveTo>
                  <a:pt x="16191" y="0"/>
                </a:moveTo>
                <a:lnTo>
                  <a:pt x="0" y="0"/>
                </a:lnTo>
                <a:lnTo>
                  <a:pt x="16191" y="2023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1151365" y="8225476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40">
                <a:moveTo>
                  <a:pt x="1011" y="0"/>
                </a:moveTo>
                <a:lnTo>
                  <a:pt x="17203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1151365" y="8227500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40">
                <a:moveTo>
                  <a:pt x="0" y="0"/>
                </a:moveTo>
                <a:lnTo>
                  <a:pt x="0" y="2023"/>
                </a:lnTo>
                <a:lnTo>
                  <a:pt x="18215" y="2023"/>
                </a:lnTo>
                <a:lnTo>
                  <a:pt x="0" y="0"/>
                </a:lnTo>
                <a:close/>
              </a:path>
              <a:path w="18415" h="2540">
                <a:moveTo>
                  <a:pt x="0" y="0"/>
                </a:moveTo>
                <a:lnTo>
                  <a:pt x="18215" y="2023"/>
                </a:lnTo>
                <a:lnTo>
                  <a:pt x="172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1151365" y="8227500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40">
                <a:moveTo>
                  <a:pt x="17203" y="0"/>
                </a:moveTo>
                <a:lnTo>
                  <a:pt x="0" y="0"/>
                </a:lnTo>
                <a:lnTo>
                  <a:pt x="18215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1151365" y="8227500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40">
                <a:moveTo>
                  <a:pt x="0" y="0"/>
                </a:moveTo>
                <a:lnTo>
                  <a:pt x="18215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1151365" y="8229524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70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1151365" y="8229524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70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1151365" y="8230537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40">
                <a:moveTo>
                  <a:pt x="0" y="0"/>
                </a:moveTo>
                <a:lnTo>
                  <a:pt x="17203" y="2023"/>
                </a:lnTo>
                <a:lnTo>
                  <a:pt x="18215" y="0"/>
                </a:lnTo>
                <a:lnTo>
                  <a:pt x="0" y="0"/>
                </a:lnTo>
                <a:close/>
              </a:path>
              <a:path w="18415" h="2540">
                <a:moveTo>
                  <a:pt x="0" y="0"/>
                </a:moveTo>
                <a:lnTo>
                  <a:pt x="0" y="2023"/>
                </a:lnTo>
                <a:lnTo>
                  <a:pt x="17203" y="20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1151365" y="8230537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40">
                <a:moveTo>
                  <a:pt x="18215" y="0"/>
                </a:moveTo>
                <a:lnTo>
                  <a:pt x="0" y="0"/>
                </a:lnTo>
                <a:lnTo>
                  <a:pt x="17203" y="2023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1151365" y="8230537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40">
                <a:moveTo>
                  <a:pt x="0" y="0"/>
                </a:moveTo>
                <a:lnTo>
                  <a:pt x="17203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1151365" y="8232561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0" y="505"/>
                </a:moveTo>
                <a:lnTo>
                  <a:pt x="17203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1151365" y="8232561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1151365" y="8232561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0" y="0"/>
                </a:moveTo>
                <a:lnTo>
                  <a:pt x="17203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1152377" y="8233572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40">
                <a:moveTo>
                  <a:pt x="0" y="0"/>
                </a:moveTo>
                <a:lnTo>
                  <a:pt x="15179" y="2023"/>
                </a:lnTo>
                <a:lnTo>
                  <a:pt x="16191" y="0"/>
                </a:lnTo>
                <a:lnTo>
                  <a:pt x="0" y="0"/>
                </a:lnTo>
                <a:close/>
              </a:path>
              <a:path w="16509" h="2540">
                <a:moveTo>
                  <a:pt x="0" y="0"/>
                </a:moveTo>
                <a:lnTo>
                  <a:pt x="1011" y="2023"/>
                </a:lnTo>
                <a:lnTo>
                  <a:pt x="15179" y="20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1152377" y="8233572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40">
                <a:moveTo>
                  <a:pt x="16191" y="0"/>
                </a:moveTo>
                <a:lnTo>
                  <a:pt x="0" y="0"/>
                </a:lnTo>
                <a:lnTo>
                  <a:pt x="15179" y="2023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1152377" y="8233572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40">
                <a:moveTo>
                  <a:pt x="0" y="0"/>
                </a:moveTo>
                <a:lnTo>
                  <a:pt x="15179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1153389" y="8236608"/>
            <a:ext cx="14604" cy="0"/>
          </a:xfrm>
          <a:custGeom>
            <a:avLst/>
            <a:gdLst/>
            <a:ahLst/>
            <a:cxnLst/>
            <a:rect l="l" t="t" r="r" b="b"/>
            <a:pathLst>
              <a:path w="14604" h="0">
                <a:moveTo>
                  <a:pt x="0" y="0"/>
                </a:moveTo>
                <a:lnTo>
                  <a:pt x="1416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1153389" y="8235596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14167" y="0"/>
                </a:moveTo>
                <a:lnTo>
                  <a:pt x="0" y="0"/>
                </a:lnTo>
                <a:lnTo>
                  <a:pt x="1315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1153389" y="8235596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70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1154401" y="8236608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143" y="0"/>
                </a:moveTo>
                <a:lnTo>
                  <a:pt x="0" y="0"/>
                </a:lnTo>
                <a:lnTo>
                  <a:pt x="11131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1154401" y="8236608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0" y="0"/>
                </a:moveTo>
                <a:lnTo>
                  <a:pt x="1113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1155413" y="82376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0" y="0"/>
                </a:moveTo>
                <a:lnTo>
                  <a:pt x="8095" y="1011"/>
                </a:lnTo>
                <a:lnTo>
                  <a:pt x="10119" y="0"/>
                </a:lnTo>
                <a:lnTo>
                  <a:pt x="0" y="0"/>
                </a:lnTo>
                <a:close/>
              </a:path>
              <a:path w="10159" h="1270">
                <a:moveTo>
                  <a:pt x="0" y="0"/>
                </a:moveTo>
                <a:lnTo>
                  <a:pt x="2023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1155413" y="823762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19" y="0"/>
                </a:moveTo>
                <a:lnTo>
                  <a:pt x="0" y="0"/>
                </a:lnTo>
                <a:lnTo>
                  <a:pt x="8095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1155413" y="8237620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0"/>
                </a:moveTo>
                <a:lnTo>
                  <a:pt x="8095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1157437" y="8238632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1159967" y="8220417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79">
                <a:moveTo>
                  <a:pt x="0" y="17203"/>
                </a:moveTo>
                <a:lnTo>
                  <a:pt x="4750" y="17203"/>
                </a:lnTo>
                <a:lnTo>
                  <a:pt x="8601" y="13352"/>
                </a:lnTo>
                <a:lnTo>
                  <a:pt x="8601" y="8601"/>
                </a:lnTo>
                <a:lnTo>
                  <a:pt x="8601" y="3851"/>
                </a:lnTo>
                <a:lnTo>
                  <a:pt x="475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1151365" y="8220417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79">
                <a:moveTo>
                  <a:pt x="8601" y="0"/>
                </a:moveTo>
                <a:lnTo>
                  <a:pt x="3851" y="0"/>
                </a:lnTo>
                <a:lnTo>
                  <a:pt x="0" y="3851"/>
                </a:lnTo>
                <a:lnTo>
                  <a:pt x="0" y="8601"/>
                </a:lnTo>
                <a:lnTo>
                  <a:pt x="0" y="13352"/>
                </a:lnTo>
                <a:lnTo>
                  <a:pt x="3851" y="17203"/>
                </a:lnTo>
                <a:lnTo>
                  <a:pt x="8601" y="1720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0861947" y="8122258"/>
            <a:ext cx="60325" cy="215900"/>
          </a:xfrm>
          <a:custGeom>
            <a:avLst/>
            <a:gdLst/>
            <a:ahLst/>
            <a:cxnLst/>
            <a:rect l="l" t="t" r="r" b="b"/>
            <a:pathLst>
              <a:path w="60325" h="215900">
                <a:moveTo>
                  <a:pt x="59705" y="215545"/>
                </a:moveTo>
                <a:lnTo>
                  <a:pt x="0" y="107266"/>
                </a:lnTo>
                <a:lnTo>
                  <a:pt x="5970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0560386" y="7887485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0"/>
                </a:moveTo>
                <a:lnTo>
                  <a:pt x="12143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10577589" y="7896593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10119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10592768" y="790570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0" y="0"/>
                </a:moveTo>
                <a:lnTo>
                  <a:pt x="11131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10608959" y="7914808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0" y="0"/>
                </a:moveTo>
                <a:lnTo>
                  <a:pt x="10119" y="50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10624139" y="7922903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0" y="0"/>
                </a:moveTo>
                <a:lnTo>
                  <a:pt x="11131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10640330" y="7932011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10119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10655509" y="7940106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0" y="0"/>
                </a:moveTo>
                <a:lnTo>
                  <a:pt x="12143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10453119" y="7940106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0" y="7083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10470322" y="7932011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10485501" y="7922903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10501693" y="7914808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0" y="5059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10516872" y="790570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10533063" y="7896593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10548242" y="7887485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6071"/>
                </a:moveTo>
                <a:lnTo>
                  <a:pt x="1214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11404351" y="7969453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 h="0">
                <a:moveTo>
                  <a:pt x="0" y="0"/>
                </a:moveTo>
                <a:lnTo>
                  <a:pt x="78223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11525787" y="8220417"/>
            <a:ext cx="0" cy="161290"/>
          </a:xfrm>
          <a:custGeom>
            <a:avLst/>
            <a:gdLst/>
            <a:ahLst/>
            <a:cxnLst/>
            <a:rect l="l" t="t" r="r" b="b"/>
            <a:pathLst>
              <a:path w="0" h="161290">
                <a:moveTo>
                  <a:pt x="0" y="0"/>
                </a:moveTo>
                <a:lnTo>
                  <a:pt x="0" y="16090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11562218" y="8220417"/>
            <a:ext cx="0" cy="161290"/>
          </a:xfrm>
          <a:custGeom>
            <a:avLst/>
            <a:gdLst/>
            <a:ahLst/>
            <a:cxnLst/>
            <a:rect l="l" t="t" r="r" b="b"/>
            <a:pathLst>
              <a:path w="0" h="161290">
                <a:moveTo>
                  <a:pt x="0" y="0"/>
                </a:moveTo>
                <a:lnTo>
                  <a:pt x="0" y="16090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11562218" y="8004871"/>
            <a:ext cx="624840" cy="0"/>
          </a:xfrm>
          <a:custGeom>
            <a:avLst/>
            <a:gdLst/>
            <a:ahLst/>
            <a:cxnLst/>
            <a:rect l="l" t="t" r="r" b="b"/>
            <a:pathLst>
              <a:path w="624840" h="0">
                <a:moveTo>
                  <a:pt x="0" y="0"/>
                </a:moveTo>
                <a:lnTo>
                  <a:pt x="62437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11525787" y="8220417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3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11525787" y="807672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3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11410425" y="8090381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541" y="0"/>
                </a:lnTo>
              </a:path>
            </a:pathLst>
          </a:custGeom>
          <a:ln w="144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11413460" y="8086839"/>
            <a:ext cx="124460" cy="124460"/>
          </a:xfrm>
          <a:custGeom>
            <a:avLst/>
            <a:gdLst/>
            <a:ahLst/>
            <a:cxnLst/>
            <a:rect l="l" t="t" r="r" b="b"/>
            <a:pathLst>
              <a:path w="124459" h="124459">
                <a:moveTo>
                  <a:pt x="124470" y="124470"/>
                </a:moveTo>
                <a:lnTo>
                  <a:pt x="81968" y="116374"/>
                </a:lnTo>
                <a:lnTo>
                  <a:pt x="44525" y="95123"/>
                </a:lnTo>
                <a:lnTo>
                  <a:pt x="17203" y="61729"/>
                </a:lnTo>
                <a:lnTo>
                  <a:pt x="2023" y="2125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11537931" y="8076720"/>
            <a:ext cx="24765" cy="12700"/>
          </a:xfrm>
          <a:custGeom>
            <a:avLst/>
            <a:gdLst/>
            <a:ahLst/>
            <a:cxnLst/>
            <a:rect l="l" t="t" r="r" b="b"/>
            <a:pathLst>
              <a:path w="24765" h="12700">
                <a:moveTo>
                  <a:pt x="24286" y="0"/>
                </a:moveTo>
                <a:lnTo>
                  <a:pt x="24286" y="12143"/>
                </a:lnTo>
                <a:lnTo>
                  <a:pt x="8095" y="12143"/>
                </a:lnTo>
                <a:lnTo>
                  <a:pt x="8095" y="10119"/>
                </a:lnTo>
                <a:lnTo>
                  <a:pt x="0" y="10119"/>
                </a:lnTo>
                <a:lnTo>
                  <a:pt x="0" y="0"/>
                </a:lnTo>
                <a:lnTo>
                  <a:pt x="2428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11537931" y="8208274"/>
            <a:ext cx="24765" cy="12700"/>
          </a:xfrm>
          <a:custGeom>
            <a:avLst/>
            <a:gdLst/>
            <a:ahLst/>
            <a:cxnLst/>
            <a:rect l="l" t="t" r="r" b="b"/>
            <a:pathLst>
              <a:path w="24765" h="12700">
                <a:moveTo>
                  <a:pt x="24286" y="12143"/>
                </a:moveTo>
                <a:lnTo>
                  <a:pt x="24286" y="0"/>
                </a:lnTo>
                <a:lnTo>
                  <a:pt x="8095" y="0"/>
                </a:lnTo>
                <a:lnTo>
                  <a:pt x="8095" y="3035"/>
                </a:lnTo>
                <a:lnTo>
                  <a:pt x="0" y="3035"/>
                </a:lnTo>
                <a:lnTo>
                  <a:pt x="0" y="12143"/>
                </a:lnTo>
                <a:lnTo>
                  <a:pt x="24286" y="121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10453119" y="8337803"/>
            <a:ext cx="707390" cy="43815"/>
          </a:xfrm>
          <a:custGeom>
            <a:avLst/>
            <a:gdLst/>
            <a:ahLst/>
            <a:cxnLst/>
            <a:rect l="l" t="t" r="r" b="b"/>
            <a:pathLst>
              <a:path w="707390" h="43815">
                <a:moveTo>
                  <a:pt x="707354" y="43513"/>
                </a:moveTo>
                <a:lnTo>
                  <a:pt x="707354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10677772" y="7887485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66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10677772" y="8113150"/>
            <a:ext cx="483234" cy="9525"/>
          </a:xfrm>
          <a:custGeom>
            <a:avLst/>
            <a:gdLst/>
            <a:ahLst/>
            <a:cxnLst/>
            <a:rect l="l" t="t" r="r" b="b"/>
            <a:pathLst>
              <a:path w="483234" h="9525">
                <a:moveTo>
                  <a:pt x="0" y="0"/>
                </a:moveTo>
                <a:lnTo>
                  <a:pt x="482700" y="0"/>
                </a:lnTo>
                <a:lnTo>
                  <a:pt x="482700" y="910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11376018" y="8004871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 h="0">
                <a:moveTo>
                  <a:pt x="149768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12407703" y="677383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11999380" y="67804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12384934" y="67804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 txBox="1"/>
          <p:nvPr/>
        </p:nvSpPr>
        <p:spPr>
          <a:xfrm>
            <a:off x="12118234" y="6696373"/>
            <a:ext cx="1739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99" name="object 1999"/>
          <p:cNvSpPr/>
          <p:nvPr/>
        </p:nvSpPr>
        <p:spPr>
          <a:xfrm>
            <a:off x="12892427" y="7043011"/>
            <a:ext cx="1014105" cy="148959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12023667" y="6954466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 h="0">
                <a:moveTo>
                  <a:pt x="38555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12215938" y="7750871"/>
            <a:ext cx="267335" cy="140970"/>
          </a:xfrm>
          <a:custGeom>
            <a:avLst/>
            <a:gdLst/>
            <a:ahLst/>
            <a:cxnLst/>
            <a:rect l="l" t="t" r="r" b="b"/>
            <a:pathLst>
              <a:path w="267334" h="140970">
                <a:moveTo>
                  <a:pt x="0" y="0"/>
                </a:moveTo>
                <a:lnTo>
                  <a:pt x="117386" y="140661"/>
                </a:lnTo>
                <a:lnTo>
                  <a:pt x="267155" y="140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 txBox="1"/>
          <p:nvPr/>
        </p:nvSpPr>
        <p:spPr>
          <a:xfrm>
            <a:off x="12338839" y="7797477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003" name="object 2003"/>
          <p:cNvSpPr/>
          <p:nvPr/>
        </p:nvSpPr>
        <p:spPr>
          <a:xfrm>
            <a:off x="12162304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12222010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12222010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14686111" y="7661820"/>
            <a:ext cx="176530" cy="89535"/>
          </a:xfrm>
          <a:custGeom>
            <a:avLst/>
            <a:gdLst/>
            <a:ahLst/>
            <a:cxnLst/>
            <a:rect l="l" t="t" r="r" b="b"/>
            <a:pathLst>
              <a:path w="176530" h="89534">
                <a:moveTo>
                  <a:pt x="0" y="89051"/>
                </a:moveTo>
                <a:lnTo>
                  <a:pt x="26310" y="0"/>
                </a:lnTo>
                <a:lnTo>
                  <a:pt x="1760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 txBox="1"/>
          <p:nvPr/>
        </p:nvSpPr>
        <p:spPr>
          <a:xfrm>
            <a:off x="14717937" y="7567764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008" name="object 2008"/>
          <p:cNvSpPr/>
          <p:nvPr/>
        </p:nvSpPr>
        <p:spPr>
          <a:xfrm>
            <a:off x="14632478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14692183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14692183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15239649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 txBox="1"/>
          <p:nvPr/>
        </p:nvSpPr>
        <p:spPr>
          <a:xfrm>
            <a:off x="14903124" y="7657827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2290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013" name="object 2013"/>
          <p:cNvSpPr txBox="1"/>
          <p:nvPr/>
        </p:nvSpPr>
        <p:spPr>
          <a:xfrm>
            <a:off x="12830248" y="7124208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014" name="object 2014"/>
          <p:cNvSpPr txBox="1"/>
          <p:nvPr/>
        </p:nvSpPr>
        <p:spPr>
          <a:xfrm>
            <a:off x="12830248" y="7406957"/>
            <a:ext cx="99695" cy="42290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  <a:tabLst>
                <a:tab pos="290830" algn="l"/>
              </a:tabLst>
            </a:pPr>
            <a:r>
              <a:rPr dirty="0" sz="550" i="1">
                <a:latin typeface="ISOCPEUR"/>
                <a:cs typeface="ISOCPEUR"/>
              </a:rPr>
              <a:t>900</a:t>
            </a:r>
            <a:r>
              <a:rPr dirty="0" sz="550" i="1">
                <a:latin typeface="ISOCPEUR"/>
                <a:cs typeface="ISOCPEUR"/>
              </a:rPr>
              <a:t>	</a:t>
            </a:r>
            <a:r>
              <a:rPr dirty="0" sz="550" i="1">
                <a:latin typeface="ISOCPEUR"/>
                <a:cs typeface="ISOCPEUR"/>
              </a:rPr>
              <a:t>1510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015" name="object 2015"/>
          <p:cNvSpPr/>
          <p:nvPr/>
        </p:nvSpPr>
        <p:spPr>
          <a:xfrm>
            <a:off x="13936256" y="7073876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4" h="0">
                <a:moveTo>
                  <a:pt x="0" y="0"/>
                </a:moveTo>
                <a:lnTo>
                  <a:pt x="1143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13936254" y="7289422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4" h="0">
                <a:moveTo>
                  <a:pt x="0" y="0"/>
                </a:moveTo>
                <a:lnTo>
                  <a:pt x="1143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14020244" y="7044531"/>
            <a:ext cx="0" cy="3393440"/>
          </a:xfrm>
          <a:custGeom>
            <a:avLst/>
            <a:gdLst/>
            <a:ahLst/>
            <a:cxnLst/>
            <a:rect l="l" t="t" r="r" b="b"/>
            <a:pathLst>
              <a:path w="0" h="3393440">
                <a:moveTo>
                  <a:pt x="0" y="33930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14003044" y="705667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14003044" y="727120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 txBox="1"/>
          <p:nvPr/>
        </p:nvSpPr>
        <p:spPr>
          <a:xfrm>
            <a:off x="13927204" y="7124208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021" name="object 2021"/>
          <p:cNvSpPr/>
          <p:nvPr/>
        </p:nvSpPr>
        <p:spPr>
          <a:xfrm>
            <a:off x="13928159" y="7650688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5" h="0">
                <a:moveTo>
                  <a:pt x="0" y="0"/>
                </a:moveTo>
                <a:lnTo>
                  <a:pt x="1224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14003044" y="727120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14003044" y="763247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 txBox="1"/>
          <p:nvPr/>
        </p:nvSpPr>
        <p:spPr>
          <a:xfrm>
            <a:off x="13927204" y="7406957"/>
            <a:ext cx="99695" cy="1441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1510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025" name="object 2025"/>
          <p:cNvSpPr/>
          <p:nvPr/>
        </p:nvSpPr>
        <p:spPr>
          <a:xfrm>
            <a:off x="11195891" y="8337803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 h="0">
                <a:moveTo>
                  <a:pt x="0" y="0"/>
                </a:moveTo>
                <a:lnTo>
                  <a:pt x="128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11195891" y="8122258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 h="0">
                <a:moveTo>
                  <a:pt x="0" y="0"/>
                </a:moveTo>
                <a:lnTo>
                  <a:pt x="128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11295062" y="8092911"/>
            <a:ext cx="0" cy="274320"/>
          </a:xfrm>
          <a:custGeom>
            <a:avLst/>
            <a:gdLst/>
            <a:ahLst/>
            <a:cxnLst/>
            <a:rect l="l" t="t" r="r" b="b"/>
            <a:pathLst>
              <a:path w="0" h="274320">
                <a:moveTo>
                  <a:pt x="0" y="2742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11276847" y="831958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11276847" y="810404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 txBox="1"/>
          <p:nvPr/>
        </p:nvSpPr>
        <p:spPr>
          <a:xfrm>
            <a:off x="11201007" y="8172589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031" name="object 2031"/>
          <p:cNvSpPr/>
          <p:nvPr/>
        </p:nvSpPr>
        <p:spPr>
          <a:xfrm>
            <a:off x="9692130" y="8467333"/>
            <a:ext cx="0" cy="2371090"/>
          </a:xfrm>
          <a:custGeom>
            <a:avLst/>
            <a:gdLst/>
            <a:ahLst/>
            <a:cxnLst/>
            <a:rect l="l" t="t" r="r" b="b"/>
            <a:pathLst>
              <a:path w="0" h="2371090">
                <a:moveTo>
                  <a:pt x="0" y="237100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9572721" y="8467333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 h="0">
                <a:moveTo>
                  <a:pt x="0" y="0"/>
                </a:moveTo>
                <a:lnTo>
                  <a:pt x="289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9617247" y="8467333"/>
            <a:ext cx="0" cy="2446020"/>
          </a:xfrm>
          <a:custGeom>
            <a:avLst/>
            <a:gdLst/>
            <a:ahLst/>
            <a:cxnLst/>
            <a:rect l="l" t="t" r="r" b="b"/>
            <a:pathLst>
              <a:path w="0" h="2446020">
                <a:moveTo>
                  <a:pt x="0" y="0"/>
                </a:moveTo>
                <a:lnTo>
                  <a:pt x="0" y="244588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9689096" y="8467333"/>
            <a:ext cx="0" cy="2371090"/>
          </a:xfrm>
          <a:custGeom>
            <a:avLst/>
            <a:gdLst/>
            <a:ahLst/>
            <a:cxnLst/>
            <a:rect l="l" t="t" r="r" b="b"/>
            <a:pathLst>
              <a:path w="0" h="2371090">
                <a:moveTo>
                  <a:pt x="0" y="0"/>
                </a:moveTo>
                <a:lnTo>
                  <a:pt x="0" y="237100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11399291" y="8458732"/>
            <a:ext cx="1181100" cy="0"/>
          </a:xfrm>
          <a:custGeom>
            <a:avLst/>
            <a:gdLst/>
            <a:ahLst/>
            <a:cxnLst/>
            <a:rect l="l" t="t" r="r" b="b"/>
            <a:pathLst>
              <a:path w="1181100" h="0">
                <a:moveTo>
                  <a:pt x="0" y="0"/>
                </a:moveTo>
                <a:lnTo>
                  <a:pt x="1180947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10411628" y="8501739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 h="0">
                <a:moveTo>
                  <a:pt x="0" y="0"/>
                </a:moveTo>
                <a:lnTo>
                  <a:pt x="843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11399294" y="8501739"/>
            <a:ext cx="1181100" cy="0"/>
          </a:xfrm>
          <a:custGeom>
            <a:avLst/>
            <a:gdLst/>
            <a:ahLst/>
            <a:cxnLst/>
            <a:rect l="l" t="t" r="r" b="b"/>
            <a:pathLst>
              <a:path w="1181100" h="0">
                <a:moveTo>
                  <a:pt x="0" y="0"/>
                </a:moveTo>
                <a:lnTo>
                  <a:pt x="1180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12723937" y="8499210"/>
            <a:ext cx="1310640" cy="0"/>
          </a:xfrm>
          <a:custGeom>
            <a:avLst/>
            <a:gdLst/>
            <a:ahLst/>
            <a:cxnLst/>
            <a:rect l="l" t="t" r="r" b="b"/>
            <a:pathLst>
              <a:path w="1310640" h="0">
                <a:moveTo>
                  <a:pt x="0" y="0"/>
                </a:moveTo>
                <a:lnTo>
                  <a:pt x="131047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14178111" y="8499210"/>
            <a:ext cx="1315085" cy="0"/>
          </a:xfrm>
          <a:custGeom>
            <a:avLst/>
            <a:gdLst/>
            <a:ahLst/>
            <a:cxnLst/>
            <a:rect l="l" t="t" r="r" b="b"/>
            <a:pathLst>
              <a:path w="1315084" h="0">
                <a:moveTo>
                  <a:pt x="0" y="0"/>
                </a:moveTo>
                <a:lnTo>
                  <a:pt x="131452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15851875" y="8501234"/>
            <a:ext cx="956310" cy="0"/>
          </a:xfrm>
          <a:custGeom>
            <a:avLst/>
            <a:gdLst/>
            <a:ahLst/>
            <a:cxnLst/>
            <a:rect l="l" t="t" r="r" b="b"/>
            <a:pathLst>
              <a:path w="956309" h="0">
                <a:moveTo>
                  <a:pt x="0" y="0"/>
                </a:moveTo>
                <a:lnTo>
                  <a:pt x="95629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11399292" y="8496680"/>
            <a:ext cx="1181100" cy="0"/>
          </a:xfrm>
          <a:custGeom>
            <a:avLst/>
            <a:gdLst/>
            <a:ahLst/>
            <a:cxnLst/>
            <a:rect l="l" t="t" r="r" b="b"/>
            <a:pathLst>
              <a:path w="1181100" h="0">
                <a:moveTo>
                  <a:pt x="0" y="0"/>
                </a:moveTo>
                <a:lnTo>
                  <a:pt x="1180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16580484" y="8496680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4" h="0">
                <a:moveTo>
                  <a:pt x="0" y="0"/>
                </a:moveTo>
                <a:lnTo>
                  <a:pt x="2226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11160472" y="8383341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0" y="0"/>
                </a:moveTo>
                <a:lnTo>
                  <a:pt x="95123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11399292" y="8383341"/>
            <a:ext cx="715645" cy="0"/>
          </a:xfrm>
          <a:custGeom>
            <a:avLst/>
            <a:gdLst/>
            <a:ahLst/>
            <a:cxnLst/>
            <a:rect l="l" t="t" r="r" b="b"/>
            <a:pathLst>
              <a:path w="715645" h="0">
                <a:moveTo>
                  <a:pt x="0" y="0"/>
                </a:moveTo>
                <a:lnTo>
                  <a:pt x="71544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12234152" y="8383341"/>
            <a:ext cx="346075" cy="0"/>
          </a:xfrm>
          <a:custGeom>
            <a:avLst/>
            <a:gdLst/>
            <a:ahLst/>
            <a:cxnLst/>
            <a:rect l="l" t="t" r="r" b="b"/>
            <a:pathLst>
              <a:path w="346075" h="0">
                <a:moveTo>
                  <a:pt x="0" y="0"/>
                </a:moveTo>
                <a:lnTo>
                  <a:pt x="34608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12723937" y="8383341"/>
            <a:ext cx="672465" cy="0"/>
          </a:xfrm>
          <a:custGeom>
            <a:avLst/>
            <a:gdLst/>
            <a:ahLst/>
            <a:cxnLst/>
            <a:rect l="l" t="t" r="r" b="b"/>
            <a:pathLst>
              <a:path w="672465" h="0">
                <a:moveTo>
                  <a:pt x="0" y="0"/>
                </a:moveTo>
                <a:lnTo>
                  <a:pt x="671935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13515283" y="8383341"/>
            <a:ext cx="519430" cy="0"/>
          </a:xfrm>
          <a:custGeom>
            <a:avLst/>
            <a:gdLst/>
            <a:ahLst/>
            <a:cxnLst/>
            <a:rect l="l" t="t" r="r" b="b"/>
            <a:pathLst>
              <a:path w="519430" h="0">
                <a:moveTo>
                  <a:pt x="0" y="0"/>
                </a:moveTo>
                <a:lnTo>
                  <a:pt x="51913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14178111" y="8383341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14775161" y="8383341"/>
            <a:ext cx="717550" cy="0"/>
          </a:xfrm>
          <a:custGeom>
            <a:avLst/>
            <a:gdLst/>
            <a:ahLst/>
            <a:cxnLst/>
            <a:rect l="l" t="t" r="r" b="b"/>
            <a:pathLst>
              <a:path w="717550" h="0">
                <a:moveTo>
                  <a:pt x="0" y="0"/>
                </a:moveTo>
                <a:lnTo>
                  <a:pt x="717473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15851875" y="8385365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 h="0">
                <a:moveTo>
                  <a:pt x="0" y="0"/>
                </a:moveTo>
                <a:lnTo>
                  <a:pt x="83992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10453119" y="8457214"/>
            <a:ext cx="802640" cy="0"/>
          </a:xfrm>
          <a:custGeom>
            <a:avLst/>
            <a:gdLst/>
            <a:ahLst/>
            <a:cxnLst/>
            <a:rect l="l" t="t" r="r" b="b"/>
            <a:pathLst>
              <a:path w="802640" h="0">
                <a:moveTo>
                  <a:pt x="0" y="0"/>
                </a:moveTo>
                <a:lnTo>
                  <a:pt x="80247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12723937" y="8458732"/>
            <a:ext cx="1310640" cy="0"/>
          </a:xfrm>
          <a:custGeom>
            <a:avLst/>
            <a:gdLst/>
            <a:ahLst/>
            <a:cxnLst/>
            <a:rect l="l" t="t" r="r" b="b"/>
            <a:pathLst>
              <a:path w="1310640" h="0">
                <a:moveTo>
                  <a:pt x="0" y="0"/>
                </a:moveTo>
                <a:lnTo>
                  <a:pt x="1310476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14178111" y="8458732"/>
            <a:ext cx="1315085" cy="0"/>
          </a:xfrm>
          <a:custGeom>
            <a:avLst/>
            <a:gdLst/>
            <a:ahLst/>
            <a:cxnLst/>
            <a:rect l="l" t="t" r="r" b="b"/>
            <a:pathLst>
              <a:path w="1315084" h="0">
                <a:moveTo>
                  <a:pt x="0" y="0"/>
                </a:moveTo>
                <a:lnTo>
                  <a:pt x="1314524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15851875" y="8458732"/>
            <a:ext cx="915035" cy="0"/>
          </a:xfrm>
          <a:custGeom>
            <a:avLst/>
            <a:gdLst/>
            <a:ahLst/>
            <a:cxnLst/>
            <a:rect l="l" t="t" r="r" b="b"/>
            <a:pathLst>
              <a:path w="915034" h="0">
                <a:moveTo>
                  <a:pt x="0" y="0"/>
                </a:moveTo>
                <a:lnTo>
                  <a:pt x="914805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10449071" y="8460250"/>
            <a:ext cx="807085" cy="0"/>
          </a:xfrm>
          <a:custGeom>
            <a:avLst/>
            <a:gdLst/>
            <a:ahLst/>
            <a:cxnLst/>
            <a:rect l="l" t="t" r="r" b="b"/>
            <a:pathLst>
              <a:path w="807084" h="0">
                <a:moveTo>
                  <a:pt x="0" y="0"/>
                </a:moveTo>
                <a:lnTo>
                  <a:pt x="80652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16580484" y="8381317"/>
            <a:ext cx="107314" cy="0"/>
          </a:xfrm>
          <a:custGeom>
            <a:avLst/>
            <a:gdLst/>
            <a:ahLst/>
            <a:cxnLst/>
            <a:rect l="l" t="t" r="r" b="b"/>
            <a:pathLst>
              <a:path w="107315" h="0">
                <a:moveTo>
                  <a:pt x="0" y="0"/>
                </a:moveTo>
                <a:lnTo>
                  <a:pt x="10726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10416688" y="8496680"/>
            <a:ext cx="839469" cy="0"/>
          </a:xfrm>
          <a:custGeom>
            <a:avLst/>
            <a:gdLst/>
            <a:ahLst/>
            <a:cxnLst/>
            <a:rect l="l" t="t" r="r" b="b"/>
            <a:pathLst>
              <a:path w="839470" h="0">
                <a:moveTo>
                  <a:pt x="0" y="0"/>
                </a:moveTo>
                <a:lnTo>
                  <a:pt x="838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12234153" y="8381317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 h="0">
                <a:moveTo>
                  <a:pt x="0" y="0"/>
                </a:moveTo>
                <a:lnTo>
                  <a:pt x="12447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11158955" y="838334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10220370" y="8466321"/>
            <a:ext cx="196850" cy="30480"/>
          </a:xfrm>
          <a:custGeom>
            <a:avLst/>
            <a:gdLst/>
            <a:ahLst/>
            <a:cxnLst/>
            <a:rect l="l" t="t" r="r" b="b"/>
            <a:pathLst>
              <a:path w="196850" h="30479">
                <a:moveTo>
                  <a:pt x="196318" y="30358"/>
                </a:moveTo>
                <a:lnTo>
                  <a:pt x="19631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10220370" y="8471381"/>
            <a:ext cx="191770" cy="30480"/>
          </a:xfrm>
          <a:custGeom>
            <a:avLst/>
            <a:gdLst/>
            <a:ahLst/>
            <a:cxnLst/>
            <a:rect l="l" t="t" r="r" b="b"/>
            <a:pathLst>
              <a:path w="191770" h="30479">
                <a:moveTo>
                  <a:pt x="191258" y="30358"/>
                </a:moveTo>
                <a:lnTo>
                  <a:pt x="19125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13901847" y="7640570"/>
            <a:ext cx="0" cy="234950"/>
          </a:xfrm>
          <a:custGeom>
            <a:avLst/>
            <a:gdLst/>
            <a:ahLst/>
            <a:cxnLst/>
            <a:rect l="l" t="t" r="r" b="b"/>
            <a:pathLst>
              <a:path w="0" h="234950">
                <a:moveTo>
                  <a:pt x="0" y="23477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13485938" y="7875341"/>
            <a:ext cx="415925" cy="0"/>
          </a:xfrm>
          <a:custGeom>
            <a:avLst/>
            <a:gdLst/>
            <a:ahLst/>
            <a:cxnLst/>
            <a:rect l="l" t="t" r="r" b="b"/>
            <a:pathLst>
              <a:path w="415925" h="0">
                <a:moveTo>
                  <a:pt x="0" y="0"/>
                </a:moveTo>
                <a:lnTo>
                  <a:pt x="41591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11946759" y="8146545"/>
            <a:ext cx="240029" cy="191770"/>
          </a:xfrm>
          <a:custGeom>
            <a:avLst/>
            <a:gdLst/>
            <a:ahLst/>
            <a:cxnLst/>
            <a:rect l="l" t="t" r="r" b="b"/>
            <a:pathLst>
              <a:path w="240029" h="191770">
                <a:moveTo>
                  <a:pt x="239832" y="191258"/>
                </a:moveTo>
                <a:lnTo>
                  <a:pt x="0" y="191258"/>
                </a:lnTo>
                <a:lnTo>
                  <a:pt x="0" y="0"/>
                </a:lnTo>
                <a:lnTo>
                  <a:pt x="239832" y="0"/>
                </a:lnTo>
                <a:lnTo>
                  <a:pt x="239832" y="191258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11976106" y="8325660"/>
            <a:ext cx="181610" cy="0"/>
          </a:xfrm>
          <a:custGeom>
            <a:avLst/>
            <a:gdLst/>
            <a:ahLst/>
            <a:cxnLst/>
            <a:rect l="l" t="t" r="r" b="b"/>
            <a:pathLst>
              <a:path w="181609" h="0">
                <a:moveTo>
                  <a:pt x="181139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11958902" y="8174879"/>
            <a:ext cx="0" cy="133985"/>
          </a:xfrm>
          <a:custGeom>
            <a:avLst/>
            <a:gdLst/>
            <a:ahLst/>
            <a:cxnLst/>
            <a:rect l="l" t="t" r="r" b="b"/>
            <a:pathLst>
              <a:path w="0" h="133984">
                <a:moveTo>
                  <a:pt x="0" y="13357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12138018" y="828923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565" y="0"/>
                </a:moveTo>
                <a:lnTo>
                  <a:pt x="2491" y="0"/>
                </a:lnTo>
                <a:lnTo>
                  <a:pt x="0" y="2491"/>
                </a:lnTo>
                <a:lnTo>
                  <a:pt x="0" y="5565"/>
                </a:lnTo>
                <a:lnTo>
                  <a:pt x="0" y="8639"/>
                </a:lnTo>
                <a:lnTo>
                  <a:pt x="2491" y="11131"/>
                </a:lnTo>
                <a:lnTo>
                  <a:pt x="5565" y="11131"/>
                </a:lnTo>
                <a:lnTo>
                  <a:pt x="8639" y="11131"/>
                </a:lnTo>
                <a:lnTo>
                  <a:pt x="11131" y="8639"/>
                </a:lnTo>
                <a:lnTo>
                  <a:pt x="11131" y="5565"/>
                </a:lnTo>
                <a:lnTo>
                  <a:pt x="11131" y="2491"/>
                </a:lnTo>
                <a:lnTo>
                  <a:pt x="8639" y="0"/>
                </a:lnTo>
                <a:lnTo>
                  <a:pt x="556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11958903" y="8307951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0" y="0"/>
                </a:moveTo>
                <a:lnTo>
                  <a:pt x="0" y="9221"/>
                </a:lnTo>
                <a:lnTo>
                  <a:pt x="7475" y="16697"/>
                </a:lnTo>
                <a:lnTo>
                  <a:pt x="16697" y="1669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11958903" y="8157676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16697" y="0"/>
                </a:moveTo>
                <a:lnTo>
                  <a:pt x="7475" y="0"/>
                </a:lnTo>
                <a:lnTo>
                  <a:pt x="0" y="7475"/>
                </a:lnTo>
                <a:lnTo>
                  <a:pt x="0" y="1669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12156739" y="8157676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16697" y="16697"/>
                </a:moveTo>
                <a:lnTo>
                  <a:pt x="16697" y="7475"/>
                </a:lnTo>
                <a:lnTo>
                  <a:pt x="9221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12156739" y="8307951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0" y="16697"/>
                </a:moveTo>
                <a:lnTo>
                  <a:pt x="9221" y="16697"/>
                </a:lnTo>
                <a:lnTo>
                  <a:pt x="16697" y="9221"/>
                </a:lnTo>
                <a:lnTo>
                  <a:pt x="1669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12016584" y="8324648"/>
            <a:ext cx="100330" cy="13335"/>
          </a:xfrm>
          <a:custGeom>
            <a:avLst/>
            <a:gdLst/>
            <a:ahLst/>
            <a:cxnLst/>
            <a:rect l="l" t="t" r="r" b="b"/>
            <a:pathLst>
              <a:path w="100329" h="13334">
                <a:moveTo>
                  <a:pt x="0" y="0"/>
                </a:moveTo>
                <a:lnTo>
                  <a:pt x="100183" y="0"/>
                </a:lnTo>
                <a:lnTo>
                  <a:pt x="100183" y="2023"/>
                </a:lnTo>
                <a:lnTo>
                  <a:pt x="91075" y="2023"/>
                </a:lnTo>
                <a:lnTo>
                  <a:pt x="91075" y="13155"/>
                </a:lnTo>
                <a:lnTo>
                  <a:pt x="78932" y="13155"/>
                </a:lnTo>
                <a:lnTo>
                  <a:pt x="78932" y="2023"/>
                </a:lnTo>
                <a:lnTo>
                  <a:pt x="21250" y="2023"/>
                </a:lnTo>
                <a:lnTo>
                  <a:pt x="21250" y="13155"/>
                </a:lnTo>
                <a:lnTo>
                  <a:pt x="9107" y="13155"/>
                </a:lnTo>
                <a:lnTo>
                  <a:pt x="9107" y="2023"/>
                </a:lnTo>
                <a:lnTo>
                  <a:pt x="0" y="2023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12186591" y="8220417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20">
                <a:moveTo>
                  <a:pt x="-2529" y="3541"/>
                </a:moveTo>
                <a:lnTo>
                  <a:pt x="6577" y="3541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12172930" y="8259696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0" y="0"/>
                </a:moveTo>
                <a:lnTo>
                  <a:pt x="17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12144089" y="8181963"/>
            <a:ext cx="0" cy="96520"/>
          </a:xfrm>
          <a:custGeom>
            <a:avLst/>
            <a:gdLst/>
            <a:ahLst/>
            <a:cxnLst/>
            <a:rect l="l" t="t" r="r" b="b"/>
            <a:pathLst>
              <a:path w="0" h="96520">
                <a:moveTo>
                  <a:pt x="0" y="9613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11983189" y="8295302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142685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11983189" y="8181963"/>
            <a:ext cx="147320" cy="102235"/>
          </a:xfrm>
          <a:custGeom>
            <a:avLst/>
            <a:gdLst/>
            <a:ahLst/>
            <a:cxnLst/>
            <a:rect l="l" t="t" r="r" b="b"/>
            <a:pathLst>
              <a:path w="147320" h="102234">
                <a:moveTo>
                  <a:pt x="146732" y="10220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12159269" y="8205237"/>
            <a:ext cx="1270" cy="73025"/>
          </a:xfrm>
          <a:custGeom>
            <a:avLst/>
            <a:gdLst/>
            <a:ahLst/>
            <a:cxnLst/>
            <a:rect l="l" t="t" r="r" b="b"/>
            <a:pathLst>
              <a:path w="1270" h="73025">
                <a:moveTo>
                  <a:pt x="0" y="72860"/>
                </a:moveTo>
                <a:lnTo>
                  <a:pt x="0" y="61729"/>
                </a:lnTo>
                <a:lnTo>
                  <a:pt x="1011" y="61729"/>
                </a:lnTo>
                <a:lnTo>
                  <a:pt x="1011" y="60717"/>
                </a:lnTo>
                <a:lnTo>
                  <a:pt x="1011" y="12143"/>
                </a:lnTo>
                <a:lnTo>
                  <a:pt x="0" y="12143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12160281" y="8205237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12160281" y="8200178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5">
                <a:moveTo>
                  <a:pt x="0" y="4047"/>
                </a:moveTo>
                <a:lnTo>
                  <a:pt x="7083" y="4047"/>
                </a:ln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12146449" y="8192447"/>
            <a:ext cx="20320" cy="10795"/>
          </a:xfrm>
          <a:custGeom>
            <a:avLst/>
            <a:gdLst/>
            <a:ahLst/>
            <a:cxnLst/>
            <a:rect l="l" t="t" r="r" b="b"/>
            <a:pathLst>
              <a:path w="20320" h="10795">
                <a:moveTo>
                  <a:pt x="0" y="0"/>
                </a:moveTo>
                <a:lnTo>
                  <a:pt x="988" y="4203"/>
                </a:lnTo>
                <a:lnTo>
                  <a:pt x="4052" y="7612"/>
                </a:lnTo>
                <a:lnTo>
                  <a:pt x="8126" y="9041"/>
                </a:lnTo>
                <a:lnTo>
                  <a:pt x="12201" y="10471"/>
                </a:lnTo>
                <a:lnTo>
                  <a:pt x="16723" y="9723"/>
                </a:lnTo>
                <a:lnTo>
                  <a:pt x="20120" y="7058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12142065" y="8169819"/>
            <a:ext cx="17780" cy="23495"/>
          </a:xfrm>
          <a:custGeom>
            <a:avLst/>
            <a:gdLst/>
            <a:ahLst/>
            <a:cxnLst/>
            <a:rect l="l" t="t" r="r" b="b"/>
            <a:pathLst>
              <a:path w="17779" h="23495">
                <a:moveTo>
                  <a:pt x="5059" y="23274"/>
                </a:moveTo>
                <a:lnTo>
                  <a:pt x="4047" y="22262"/>
                </a:lnTo>
                <a:lnTo>
                  <a:pt x="2023" y="21250"/>
                </a:lnTo>
                <a:lnTo>
                  <a:pt x="1011" y="18215"/>
                </a:lnTo>
                <a:lnTo>
                  <a:pt x="1011" y="15179"/>
                </a:lnTo>
                <a:lnTo>
                  <a:pt x="0" y="12143"/>
                </a:lnTo>
                <a:lnTo>
                  <a:pt x="1011" y="9107"/>
                </a:lnTo>
                <a:lnTo>
                  <a:pt x="1011" y="6071"/>
                </a:lnTo>
                <a:lnTo>
                  <a:pt x="2023" y="4047"/>
                </a:lnTo>
                <a:lnTo>
                  <a:pt x="4047" y="2023"/>
                </a:lnTo>
                <a:lnTo>
                  <a:pt x="5059" y="1011"/>
                </a:lnTo>
                <a:lnTo>
                  <a:pt x="7083" y="0"/>
                </a:lnTo>
                <a:lnTo>
                  <a:pt x="10119" y="0"/>
                </a:lnTo>
                <a:lnTo>
                  <a:pt x="10119" y="1011"/>
                </a:lnTo>
                <a:lnTo>
                  <a:pt x="12143" y="1011"/>
                </a:lnTo>
                <a:lnTo>
                  <a:pt x="13155" y="1011"/>
                </a:lnTo>
                <a:lnTo>
                  <a:pt x="14167" y="2023"/>
                </a:lnTo>
                <a:lnTo>
                  <a:pt x="15179" y="3035"/>
                </a:lnTo>
                <a:lnTo>
                  <a:pt x="16191" y="5059"/>
                </a:lnTo>
                <a:lnTo>
                  <a:pt x="17203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12158445" y="8176837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40">
                <a:moveTo>
                  <a:pt x="7806" y="2521"/>
                </a:moveTo>
                <a:lnTo>
                  <a:pt x="5547" y="862"/>
                </a:lnTo>
                <a:lnTo>
                  <a:pt x="2801" y="0"/>
                </a:lnTo>
                <a:lnTo>
                  <a:pt x="0" y="7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12167365" y="8177915"/>
            <a:ext cx="16510" cy="3175"/>
          </a:xfrm>
          <a:custGeom>
            <a:avLst/>
            <a:gdLst/>
            <a:ahLst/>
            <a:cxnLst/>
            <a:rect l="l" t="t" r="r" b="b"/>
            <a:pathLst>
              <a:path w="16509" h="3175">
                <a:moveTo>
                  <a:pt x="0" y="2023"/>
                </a:moveTo>
                <a:lnTo>
                  <a:pt x="4047" y="2023"/>
                </a:lnTo>
                <a:lnTo>
                  <a:pt x="4047" y="0"/>
                </a:lnTo>
                <a:lnTo>
                  <a:pt x="12143" y="0"/>
                </a:lnTo>
                <a:lnTo>
                  <a:pt x="12143" y="3035"/>
                </a:lnTo>
                <a:lnTo>
                  <a:pt x="16191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12183050" y="8179939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35"/>
                </a:moveTo>
                <a:lnTo>
                  <a:pt x="838" y="3035"/>
                </a:lnTo>
                <a:lnTo>
                  <a:pt x="1517" y="2356"/>
                </a:lnTo>
                <a:lnTo>
                  <a:pt x="1517" y="1517"/>
                </a:lnTo>
                <a:lnTo>
                  <a:pt x="1517" y="679"/>
                </a:lnTo>
                <a:lnTo>
                  <a:pt x="838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12171412" y="8183987"/>
            <a:ext cx="15240" cy="18415"/>
          </a:xfrm>
          <a:custGeom>
            <a:avLst/>
            <a:gdLst/>
            <a:ahLst/>
            <a:cxnLst/>
            <a:rect l="l" t="t" r="r" b="b"/>
            <a:pathLst>
              <a:path w="15240" h="18415">
                <a:moveTo>
                  <a:pt x="12143" y="0"/>
                </a:moveTo>
                <a:lnTo>
                  <a:pt x="8095" y="0"/>
                </a:lnTo>
                <a:lnTo>
                  <a:pt x="8095" y="4047"/>
                </a:lnTo>
                <a:lnTo>
                  <a:pt x="15179" y="4047"/>
                </a:lnTo>
                <a:lnTo>
                  <a:pt x="15179" y="9107"/>
                </a:lnTo>
                <a:lnTo>
                  <a:pt x="8095" y="9107"/>
                </a:lnTo>
                <a:lnTo>
                  <a:pt x="8095" y="18215"/>
                </a:lnTo>
                <a:lnTo>
                  <a:pt x="0" y="18215"/>
                </a:lnTo>
                <a:lnTo>
                  <a:pt x="0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12169560" y="819554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601"/>
                </a:moveTo>
                <a:lnTo>
                  <a:pt x="120" y="404"/>
                </a:lnTo>
                <a:lnTo>
                  <a:pt x="235" y="203"/>
                </a:lnTo>
                <a:lnTo>
                  <a:pt x="34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12171412" y="8205237"/>
            <a:ext cx="15240" cy="73025"/>
          </a:xfrm>
          <a:custGeom>
            <a:avLst/>
            <a:gdLst/>
            <a:ahLst/>
            <a:cxnLst/>
            <a:rect l="l" t="t" r="r" b="b"/>
            <a:pathLst>
              <a:path w="15240" h="73025">
                <a:moveTo>
                  <a:pt x="0" y="72860"/>
                </a:moveTo>
                <a:lnTo>
                  <a:pt x="0" y="61729"/>
                </a:lnTo>
                <a:lnTo>
                  <a:pt x="0" y="60717"/>
                </a:lnTo>
                <a:lnTo>
                  <a:pt x="4047" y="60717"/>
                </a:lnTo>
                <a:lnTo>
                  <a:pt x="4047" y="58693"/>
                </a:lnTo>
                <a:lnTo>
                  <a:pt x="8095" y="58693"/>
                </a:lnTo>
                <a:lnTo>
                  <a:pt x="13155" y="62740"/>
                </a:lnTo>
                <a:lnTo>
                  <a:pt x="15179" y="62740"/>
                </a:lnTo>
                <a:lnTo>
                  <a:pt x="15179" y="46549"/>
                </a:lnTo>
                <a:lnTo>
                  <a:pt x="13155" y="46549"/>
                </a:lnTo>
                <a:lnTo>
                  <a:pt x="8095" y="50597"/>
                </a:lnTo>
                <a:lnTo>
                  <a:pt x="8095" y="49585"/>
                </a:lnTo>
                <a:lnTo>
                  <a:pt x="4047" y="49585"/>
                </a:lnTo>
                <a:lnTo>
                  <a:pt x="4047" y="23274"/>
                </a:lnTo>
                <a:lnTo>
                  <a:pt x="8095" y="23274"/>
                </a:lnTo>
                <a:lnTo>
                  <a:pt x="8095" y="22262"/>
                </a:lnTo>
                <a:lnTo>
                  <a:pt x="13155" y="27322"/>
                </a:lnTo>
                <a:lnTo>
                  <a:pt x="15179" y="27322"/>
                </a:lnTo>
                <a:lnTo>
                  <a:pt x="15179" y="10119"/>
                </a:lnTo>
                <a:lnTo>
                  <a:pt x="13155" y="10119"/>
                </a:lnTo>
                <a:lnTo>
                  <a:pt x="8095" y="15179"/>
                </a:lnTo>
                <a:lnTo>
                  <a:pt x="8095" y="14167"/>
                </a:lnTo>
                <a:lnTo>
                  <a:pt x="4047" y="14167"/>
                </a:lnTo>
                <a:lnTo>
                  <a:pt x="4047" y="12143"/>
                </a:lnTo>
                <a:lnTo>
                  <a:pt x="0" y="12143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12160281" y="8279110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12160281" y="827809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12160281" y="8263577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0" y="0"/>
                </a:moveTo>
                <a:lnTo>
                  <a:pt x="19227" y="0"/>
                </a:lnTo>
              </a:path>
            </a:pathLst>
          </a:custGeom>
          <a:ln w="118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12172930" y="8223959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107" y="0"/>
                </a:lnTo>
              </a:path>
            </a:pathLst>
          </a:custGeom>
          <a:ln w="54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12175460" y="819056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54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12160281" y="817993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47"/>
                </a:moveTo>
                <a:lnTo>
                  <a:pt x="0" y="2023"/>
                </a:lnTo>
                <a:lnTo>
                  <a:pt x="0" y="0"/>
                </a:ln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12159269" y="817690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11" y="3035"/>
                </a:moveTo>
                <a:lnTo>
                  <a:pt x="0" y="1011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12158257" y="8183987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2023" y="0"/>
                </a:moveTo>
                <a:lnTo>
                  <a:pt x="1011" y="2023"/>
                </a:lnTo>
                <a:lnTo>
                  <a:pt x="1011" y="4047"/>
                </a:ln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12160281" y="8182469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 h="0">
                <a:moveTo>
                  <a:pt x="0" y="0"/>
                </a:moveTo>
                <a:lnTo>
                  <a:pt x="21756" y="0"/>
                </a:lnTo>
              </a:path>
            </a:pathLst>
          </a:custGeom>
          <a:ln w="54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12156233" y="81900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2023"/>
                </a:lnTo>
                <a:lnTo>
                  <a:pt x="0" y="202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12147125" y="8193094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023" y="1011"/>
                </a:moveTo>
                <a:lnTo>
                  <a:pt x="0" y="1011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12155221" y="819208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011" y="0"/>
                </a:moveTo>
                <a:lnTo>
                  <a:pt x="0" y="101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12149149" y="819410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12154715" y="8190565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12150161" y="819208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12150161" y="819208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12152185" y="8193094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2023" y="0"/>
                </a:moveTo>
                <a:lnTo>
                  <a:pt x="0" y="101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12173436" y="818095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12173436" y="818095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12175460" y="818196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011" y="0"/>
                </a:moveTo>
                <a:lnTo>
                  <a:pt x="1011" y="1011"/>
                </a:lnTo>
                <a:lnTo>
                  <a:pt x="0" y="101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12174448" y="817993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12174448" y="817993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12175460" y="818095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1011" y="101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12173436" y="817892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12173436" y="817892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12172424" y="817791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12172424" y="817791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12172424" y="818297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12172424" y="818297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12174448" y="818398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12173436" y="818196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12173436" y="818196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12173436" y="818196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12173436" y="818196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12173436" y="818095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12173436" y="818095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12173436" y="818095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12173436" y="818095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12173436" y="817892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12173436" y="817892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12173436" y="817892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12173436" y="817892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12173436" y="817892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12173436" y="817892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12172930" y="818044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12173436" y="817791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12173436" y="817791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12160281" y="8265955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0" y="0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12177228" y="8179940"/>
            <a:ext cx="0" cy="88265"/>
          </a:xfrm>
          <a:custGeom>
            <a:avLst/>
            <a:gdLst/>
            <a:ahLst/>
            <a:cxnLst/>
            <a:rect l="l" t="t" r="r" b="b"/>
            <a:pathLst>
              <a:path w="0" h="88265">
                <a:moveTo>
                  <a:pt x="0" y="88039"/>
                </a:moveTo>
                <a:lnTo>
                  <a:pt x="0" y="0"/>
                </a:lnTo>
              </a:path>
            </a:pathLst>
          </a:custGeom>
          <a:ln w="1973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12167365" y="8204226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12172424" y="8187023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529" y="0"/>
                </a:moveTo>
                <a:lnTo>
                  <a:pt x="1132" y="0"/>
                </a:lnTo>
                <a:lnTo>
                  <a:pt x="0" y="1132"/>
                </a:lnTo>
                <a:lnTo>
                  <a:pt x="0" y="2529"/>
                </a:lnTo>
                <a:lnTo>
                  <a:pt x="0" y="3927"/>
                </a:lnTo>
                <a:lnTo>
                  <a:pt x="1132" y="5059"/>
                </a:lnTo>
                <a:lnTo>
                  <a:pt x="2529" y="50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12166570" y="8196143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09">
                <a:moveTo>
                  <a:pt x="0" y="3362"/>
                </a:moveTo>
                <a:lnTo>
                  <a:pt x="1189" y="2429"/>
                </a:lnTo>
                <a:lnTo>
                  <a:pt x="2202" y="1290"/>
                </a:lnTo>
                <a:lnTo>
                  <a:pt x="298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12166352" y="823863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2529" y="0"/>
                </a:moveTo>
                <a:lnTo>
                  <a:pt x="1132" y="0"/>
                </a:lnTo>
                <a:lnTo>
                  <a:pt x="0" y="1132"/>
                </a:lnTo>
                <a:lnTo>
                  <a:pt x="0" y="2529"/>
                </a:lnTo>
                <a:lnTo>
                  <a:pt x="0" y="3927"/>
                </a:lnTo>
                <a:lnTo>
                  <a:pt x="1132" y="5059"/>
                </a:lnTo>
                <a:lnTo>
                  <a:pt x="2529" y="5059"/>
                </a:lnTo>
                <a:lnTo>
                  <a:pt x="3927" y="5059"/>
                </a:lnTo>
                <a:lnTo>
                  <a:pt x="5059" y="3927"/>
                </a:lnTo>
                <a:lnTo>
                  <a:pt x="5059" y="2529"/>
                </a:lnTo>
                <a:lnTo>
                  <a:pt x="5059" y="1132"/>
                </a:lnTo>
                <a:lnTo>
                  <a:pt x="3927" y="0"/>
                </a:lnTo>
                <a:lnTo>
                  <a:pt x="252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11674544" y="8378281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-2529" y="2529"/>
                </a:moveTo>
                <a:lnTo>
                  <a:pt x="8601" y="2529"/>
                </a:lnTo>
              </a:path>
            </a:pathLst>
          </a:custGeom>
          <a:ln w="113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11625970" y="837828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79">
                <a:moveTo>
                  <a:pt x="-2529" y="2529"/>
                </a:moveTo>
                <a:lnTo>
                  <a:pt x="9613" y="2529"/>
                </a:lnTo>
              </a:path>
            </a:pathLst>
          </a:custGeom>
          <a:ln w="113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11563229" y="8373728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09">
                <a:moveTo>
                  <a:pt x="0" y="0"/>
                </a:moveTo>
                <a:lnTo>
                  <a:pt x="0" y="1956"/>
                </a:lnTo>
                <a:lnTo>
                  <a:pt x="1585" y="3541"/>
                </a:lnTo>
                <a:lnTo>
                  <a:pt x="3541" y="354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11564242" y="8277087"/>
            <a:ext cx="0" cy="97155"/>
          </a:xfrm>
          <a:custGeom>
            <a:avLst/>
            <a:gdLst/>
            <a:ahLst/>
            <a:cxnLst/>
            <a:rect l="l" t="t" r="r" b="b"/>
            <a:pathLst>
              <a:path w="0" h="97154">
                <a:moveTo>
                  <a:pt x="0" y="9714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11563229" y="827303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09">
                <a:moveTo>
                  <a:pt x="3541" y="0"/>
                </a:moveTo>
                <a:lnTo>
                  <a:pt x="1585" y="0"/>
                </a:lnTo>
                <a:lnTo>
                  <a:pt x="0" y="1585"/>
                </a:lnTo>
                <a:lnTo>
                  <a:pt x="0" y="354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11567277" y="8273039"/>
            <a:ext cx="172085" cy="0"/>
          </a:xfrm>
          <a:custGeom>
            <a:avLst/>
            <a:gdLst/>
            <a:ahLst/>
            <a:cxnLst/>
            <a:rect l="l" t="t" r="r" b="b"/>
            <a:pathLst>
              <a:path w="172084" h="0">
                <a:moveTo>
                  <a:pt x="0" y="0"/>
                </a:moveTo>
                <a:lnTo>
                  <a:pt x="1720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11738803" y="827303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09">
                <a:moveTo>
                  <a:pt x="3541" y="3541"/>
                </a:moveTo>
                <a:lnTo>
                  <a:pt x="3541" y="1585"/>
                </a:lnTo>
                <a:lnTo>
                  <a:pt x="1956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11743356" y="8277087"/>
            <a:ext cx="0" cy="97155"/>
          </a:xfrm>
          <a:custGeom>
            <a:avLst/>
            <a:gdLst/>
            <a:ahLst/>
            <a:cxnLst/>
            <a:rect l="l" t="t" r="r" b="b"/>
            <a:pathLst>
              <a:path w="0" h="97154">
                <a:moveTo>
                  <a:pt x="0" y="0"/>
                </a:moveTo>
                <a:lnTo>
                  <a:pt x="0" y="971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11738803" y="8373728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09">
                <a:moveTo>
                  <a:pt x="0" y="3541"/>
                </a:moveTo>
                <a:lnTo>
                  <a:pt x="1956" y="3541"/>
                </a:lnTo>
                <a:lnTo>
                  <a:pt x="3541" y="1956"/>
                </a:lnTo>
                <a:lnTo>
                  <a:pt x="354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11567277" y="8378281"/>
            <a:ext cx="172085" cy="0"/>
          </a:xfrm>
          <a:custGeom>
            <a:avLst/>
            <a:gdLst/>
            <a:ahLst/>
            <a:cxnLst/>
            <a:rect l="l" t="t" r="r" b="b"/>
            <a:pathLst>
              <a:path w="172084" h="0">
                <a:moveTo>
                  <a:pt x="17203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11574360" y="8351970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5" h="0">
                <a:moveTo>
                  <a:pt x="157864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11571325" y="8284170"/>
            <a:ext cx="0" cy="64135"/>
          </a:xfrm>
          <a:custGeom>
            <a:avLst/>
            <a:gdLst/>
            <a:ahLst/>
            <a:cxnLst/>
            <a:rect l="l" t="t" r="r" b="b"/>
            <a:pathLst>
              <a:path w="0" h="64134">
                <a:moveTo>
                  <a:pt x="0" y="63752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11574360" y="8280122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5" h="0">
                <a:moveTo>
                  <a:pt x="0" y="0"/>
                </a:moveTo>
                <a:lnTo>
                  <a:pt x="15786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11736273" y="8284170"/>
            <a:ext cx="0" cy="64135"/>
          </a:xfrm>
          <a:custGeom>
            <a:avLst/>
            <a:gdLst/>
            <a:ahLst/>
            <a:cxnLst/>
            <a:rect l="l" t="t" r="r" b="b"/>
            <a:pathLst>
              <a:path w="0" h="64134">
                <a:moveTo>
                  <a:pt x="0" y="0"/>
                </a:moveTo>
                <a:lnTo>
                  <a:pt x="0" y="6375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11570313" y="8347417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09">
                <a:moveTo>
                  <a:pt x="0" y="0"/>
                </a:moveTo>
                <a:lnTo>
                  <a:pt x="0" y="1956"/>
                </a:lnTo>
                <a:lnTo>
                  <a:pt x="1585" y="3541"/>
                </a:lnTo>
                <a:lnTo>
                  <a:pt x="3541" y="354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11570313" y="8280122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09">
                <a:moveTo>
                  <a:pt x="3541" y="0"/>
                </a:moveTo>
                <a:lnTo>
                  <a:pt x="1585" y="0"/>
                </a:lnTo>
                <a:lnTo>
                  <a:pt x="0" y="1585"/>
                </a:lnTo>
                <a:lnTo>
                  <a:pt x="0" y="354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11731720" y="8280122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09">
                <a:moveTo>
                  <a:pt x="3541" y="3541"/>
                </a:moveTo>
                <a:lnTo>
                  <a:pt x="3541" y="1585"/>
                </a:lnTo>
                <a:lnTo>
                  <a:pt x="1956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11731720" y="8347417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09">
                <a:moveTo>
                  <a:pt x="0" y="3541"/>
                </a:moveTo>
                <a:lnTo>
                  <a:pt x="1956" y="3541"/>
                </a:lnTo>
                <a:lnTo>
                  <a:pt x="3541" y="1956"/>
                </a:lnTo>
                <a:lnTo>
                  <a:pt x="354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11648233" y="832566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4553"/>
                </a:moveTo>
                <a:lnTo>
                  <a:pt x="0" y="7068"/>
                </a:lnTo>
                <a:lnTo>
                  <a:pt x="2038" y="9107"/>
                </a:lnTo>
                <a:lnTo>
                  <a:pt x="4553" y="9107"/>
                </a:lnTo>
                <a:lnTo>
                  <a:pt x="7068" y="9107"/>
                </a:lnTo>
                <a:lnTo>
                  <a:pt x="9107" y="7068"/>
                </a:lnTo>
                <a:lnTo>
                  <a:pt x="9107" y="4553"/>
                </a:lnTo>
                <a:lnTo>
                  <a:pt x="9107" y="2038"/>
                </a:lnTo>
                <a:lnTo>
                  <a:pt x="7068" y="0"/>
                </a:lnTo>
                <a:lnTo>
                  <a:pt x="4553" y="0"/>
                </a:lnTo>
                <a:lnTo>
                  <a:pt x="2038" y="0"/>
                </a:lnTo>
                <a:lnTo>
                  <a:pt x="0" y="2038"/>
                </a:lnTo>
                <a:lnTo>
                  <a:pt x="0" y="455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11656616" y="835102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706" y="2054"/>
                </a:moveTo>
                <a:lnTo>
                  <a:pt x="640" y="1322"/>
                </a:lnTo>
                <a:lnTo>
                  <a:pt x="397" y="617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11656329" y="8338815"/>
            <a:ext cx="1270" cy="13335"/>
          </a:xfrm>
          <a:custGeom>
            <a:avLst/>
            <a:gdLst/>
            <a:ahLst/>
            <a:cxnLst/>
            <a:rect l="l" t="t" r="r" b="b"/>
            <a:pathLst>
              <a:path w="1270" h="13334">
                <a:moveTo>
                  <a:pt x="1011" y="1315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11650277" y="8335780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40">
                <a:moveTo>
                  <a:pt x="5020" y="2215"/>
                </a:moveTo>
                <a:lnTo>
                  <a:pt x="4861" y="949"/>
                </a:lnTo>
                <a:lnTo>
                  <a:pt x="3785" y="0"/>
                </a:lnTo>
                <a:lnTo>
                  <a:pt x="2510" y="0"/>
                </a:lnTo>
                <a:lnTo>
                  <a:pt x="1234" y="0"/>
                </a:lnTo>
                <a:lnTo>
                  <a:pt x="158" y="949"/>
                </a:lnTo>
                <a:lnTo>
                  <a:pt x="0" y="221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11649245" y="8338815"/>
            <a:ext cx="2540" cy="13335"/>
          </a:xfrm>
          <a:custGeom>
            <a:avLst/>
            <a:gdLst/>
            <a:ahLst/>
            <a:cxnLst/>
            <a:rect l="l" t="t" r="r" b="b"/>
            <a:pathLst>
              <a:path w="2540" h="13334">
                <a:moveTo>
                  <a:pt x="2023" y="0"/>
                </a:moveTo>
                <a:lnTo>
                  <a:pt x="0" y="1315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11648252" y="835102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706" y="0"/>
                </a:moveTo>
                <a:lnTo>
                  <a:pt x="308" y="617"/>
                </a:lnTo>
                <a:lnTo>
                  <a:pt x="66" y="1322"/>
                </a:lnTo>
                <a:lnTo>
                  <a:pt x="0" y="205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11647221" y="8353994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59">
                <a:moveTo>
                  <a:pt x="1011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11647222" y="8363608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5">
                <a:moveTo>
                  <a:pt x="0" y="0"/>
                </a:moveTo>
                <a:lnTo>
                  <a:pt x="0" y="3073"/>
                </a:lnTo>
                <a:lnTo>
                  <a:pt x="2491" y="5565"/>
                </a:lnTo>
                <a:lnTo>
                  <a:pt x="5565" y="5565"/>
                </a:lnTo>
                <a:lnTo>
                  <a:pt x="8639" y="5565"/>
                </a:lnTo>
                <a:lnTo>
                  <a:pt x="11131" y="3073"/>
                </a:ln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11658353" y="8353994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59">
                <a:moveTo>
                  <a:pt x="1011" y="10119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11647727" y="8356018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11650257" y="8353994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5">
                <a:moveTo>
                  <a:pt x="6071" y="0"/>
                </a:moveTo>
                <a:lnTo>
                  <a:pt x="6071" y="4047"/>
                </a:ln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11649246" y="8349947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09">
                <a:moveTo>
                  <a:pt x="7083" y="3541"/>
                </a:moveTo>
                <a:lnTo>
                  <a:pt x="7083" y="1585"/>
                </a:lnTo>
                <a:lnTo>
                  <a:pt x="5497" y="0"/>
                </a:lnTo>
                <a:lnTo>
                  <a:pt x="3541" y="0"/>
                </a:lnTo>
                <a:lnTo>
                  <a:pt x="1585" y="0"/>
                </a:lnTo>
                <a:lnTo>
                  <a:pt x="0" y="1585"/>
                </a:lnTo>
                <a:lnTo>
                  <a:pt x="0" y="354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11648958" y="8348935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40">
                <a:moveTo>
                  <a:pt x="7657" y="2088"/>
                </a:moveTo>
                <a:lnTo>
                  <a:pt x="6819" y="786"/>
                </a:lnTo>
                <a:lnTo>
                  <a:pt x="5377" y="0"/>
                </a:lnTo>
                <a:lnTo>
                  <a:pt x="3828" y="0"/>
                </a:lnTo>
                <a:lnTo>
                  <a:pt x="2280" y="0"/>
                </a:lnTo>
                <a:lnTo>
                  <a:pt x="838" y="786"/>
                </a:lnTo>
                <a:lnTo>
                  <a:pt x="0" y="2088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11806604" y="8381019"/>
            <a:ext cx="64135" cy="0"/>
          </a:xfrm>
          <a:custGeom>
            <a:avLst/>
            <a:gdLst/>
            <a:ahLst/>
            <a:cxnLst/>
            <a:rect l="l" t="t" r="r" b="b"/>
            <a:pathLst>
              <a:path w="64134" h="0">
                <a:moveTo>
                  <a:pt x="0" y="0"/>
                </a:moveTo>
                <a:lnTo>
                  <a:pt x="63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11834432" y="838131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79">
                <a:moveTo>
                  <a:pt x="0" y="0"/>
                </a:moveTo>
                <a:lnTo>
                  <a:pt x="0" y="5059"/>
                </a:lnTo>
                <a:lnTo>
                  <a:pt x="1011" y="5059"/>
                </a:lnTo>
                <a:lnTo>
                  <a:pt x="4047" y="5059"/>
                </a:lnTo>
                <a:lnTo>
                  <a:pt x="6071" y="5059"/>
                </a:lnTo>
                <a:lnTo>
                  <a:pt x="7083" y="5059"/>
                </a:ln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11824313" y="8386377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 h="0">
                <a:moveTo>
                  <a:pt x="0" y="0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11841516" y="8386377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 h="0">
                <a:moveTo>
                  <a:pt x="0" y="0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11824313" y="8381317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11851636" y="8381317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0"/>
                </a:moveTo>
                <a:lnTo>
                  <a:pt x="0" y="50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11794966" y="8219405"/>
            <a:ext cx="86360" cy="161925"/>
          </a:xfrm>
          <a:custGeom>
            <a:avLst/>
            <a:gdLst/>
            <a:ahLst/>
            <a:cxnLst/>
            <a:rect l="l" t="t" r="r" b="b"/>
            <a:pathLst>
              <a:path w="86359" h="161925">
                <a:moveTo>
                  <a:pt x="61729" y="0"/>
                </a:moveTo>
                <a:lnTo>
                  <a:pt x="66788" y="0"/>
                </a:lnTo>
                <a:lnTo>
                  <a:pt x="71848" y="2023"/>
                </a:lnTo>
                <a:lnTo>
                  <a:pt x="75896" y="5059"/>
                </a:lnTo>
                <a:lnTo>
                  <a:pt x="78932" y="9107"/>
                </a:lnTo>
                <a:lnTo>
                  <a:pt x="81968" y="13155"/>
                </a:lnTo>
                <a:lnTo>
                  <a:pt x="83991" y="18215"/>
                </a:lnTo>
                <a:lnTo>
                  <a:pt x="86015" y="24286"/>
                </a:lnTo>
                <a:lnTo>
                  <a:pt x="86015" y="30358"/>
                </a:lnTo>
                <a:lnTo>
                  <a:pt x="86015" y="161912"/>
                </a:lnTo>
                <a:lnTo>
                  <a:pt x="0" y="161912"/>
                </a:lnTo>
                <a:lnTo>
                  <a:pt x="0" y="30358"/>
                </a:lnTo>
                <a:lnTo>
                  <a:pt x="0" y="24286"/>
                </a:lnTo>
                <a:lnTo>
                  <a:pt x="19227" y="0"/>
                </a:lnTo>
                <a:lnTo>
                  <a:pt x="24286" y="0"/>
                </a:lnTo>
                <a:lnTo>
                  <a:pt x="6172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11794966" y="8349946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 h="0">
                <a:moveTo>
                  <a:pt x="0" y="0"/>
                </a:moveTo>
                <a:lnTo>
                  <a:pt x="8601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11794966" y="8349946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4">
                <a:moveTo>
                  <a:pt x="6071" y="8095"/>
                </a:moveTo>
                <a:lnTo>
                  <a:pt x="5059" y="8095"/>
                </a:lnTo>
                <a:lnTo>
                  <a:pt x="5059" y="7083"/>
                </a:lnTo>
                <a:lnTo>
                  <a:pt x="4047" y="7083"/>
                </a:lnTo>
                <a:lnTo>
                  <a:pt x="3035" y="7083"/>
                </a:lnTo>
                <a:lnTo>
                  <a:pt x="3035" y="6071"/>
                </a:lnTo>
                <a:lnTo>
                  <a:pt x="2023" y="6071"/>
                </a:lnTo>
                <a:lnTo>
                  <a:pt x="2023" y="5059"/>
                </a:lnTo>
                <a:lnTo>
                  <a:pt x="1011" y="5059"/>
                </a:lnTo>
                <a:lnTo>
                  <a:pt x="1011" y="4047"/>
                </a:lnTo>
                <a:lnTo>
                  <a:pt x="1011" y="3035"/>
                </a:lnTo>
                <a:lnTo>
                  <a:pt x="0" y="3035"/>
                </a:lnTo>
                <a:lnTo>
                  <a:pt x="0" y="2023"/>
                </a:lnTo>
                <a:lnTo>
                  <a:pt x="0" y="1011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11874910" y="8349946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4">
                <a:moveTo>
                  <a:pt x="6071" y="0"/>
                </a:moveTo>
                <a:lnTo>
                  <a:pt x="6071" y="1011"/>
                </a:lnTo>
                <a:lnTo>
                  <a:pt x="6071" y="2023"/>
                </a:lnTo>
                <a:lnTo>
                  <a:pt x="6071" y="3035"/>
                </a:lnTo>
                <a:lnTo>
                  <a:pt x="5059" y="4047"/>
                </a:lnTo>
                <a:lnTo>
                  <a:pt x="5059" y="5059"/>
                </a:lnTo>
                <a:lnTo>
                  <a:pt x="4047" y="5059"/>
                </a:lnTo>
                <a:lnTo>
                  <a:pt x="4047" y="6071"/>
                </a:lnTo>
                <a:lnTo>
                  <a:pt x="3035" y="6071"/>
                </a:lnTo>
                <a:lnTo>
                  <a:pt x="3035" y="7083"/>
                </a:lnTo>
                <a:lnTo>
                  <a:pt x="2023" y="7083"/>
                </a:lnTo>
                <a:lnTo>
                  <a:pt x="1011" y="7083"/>
                </a:lnTo>
                <a:lnTo>
                  <a:pt x="1011" y="8095"/>
                </a:lnTo>
                <a:lnTo>
                  <a:pt x="0" y="809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11946759" y="8337803"/>
            <a:ext cx="0" cy="43815"/>
          </a:xfrm>
          <a:custGeom>
            <a:avLst/>
            <a:gdLst/>
            <a:ahLst/>
            <a:cxnLst/>
            <a:rect l="l" t="t" r="r" b="b"/>
            <a:pathLst>
              <a:path w="0" h="43815">
                <a:moveTo>
                  <a:pt x="0" y="0"/>
                </a:moveTo>
                <a:lnTo>
                  <a:pt x="0" y="435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11956878" y="8346911"/>
            <a:ext cx="0" cy="34925"/>
          </a:xfrm>
          <a:custGeom>
            <a:avLst/>
            <a:gdLst/>
            <a:ahLst/>
            <a:cxnLst/>
            <a:rect l="l" t="t" r="r" b="b"/>
            <a:pathLst>
              <a:path w="0" h="34925">
                <a:moveTo>
                  <a:pt x="0" y="0"/>
                </a:moveTo>
                <a:lnTo>
                  <a:pt x="0" y="344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11946759" y="8337803"/>
            <a:ext cx="168275" cy="0"/>
          </a:xfrm>
          <a:custGeom>
            <a:avLst/>
            <a:gdLst/>
            <a:ahLst/>
            <a:cxnLst/>
            <a:rect l="l" t="t" r="r" b="b"/>
            <a:pathLst>
              <a:path w="168275" h="0">
                <a:moveTo>
                  <a:pt x="0" y="0"/>
                </a:moveTo>
                <a:lnTo>
                  <a:pt x="1679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11956878" y="8346911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5" h="0">
                <a:moveTo>
                  <a:pt x="0" y="0"/>
                </a:moveTo>
                <a:lnTo>
                  <a:pt x="157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11525787" y="8004871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0"/>
                </a:moveTo>
                <a:lnTo>
                  <a:pt x="0" y="7184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11562216" y="8004871"/>
            <a:ext cx="0" cy="151130"/>
          </a:xfrm>
          <a:custGeom>
            <a:avLst/>
            <a:gdLst/>
            <a:ahLst/>
            <a:cxnLst/>
            <a:rect l="l" t="t" r="r" b="b"/>
            <a:pathLst>
              <a:path w="0" h="151129">
                <a:moveTo>
                  <a:pt x="0" y="15078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10883198" y="7118402"/>
            <a:ext cx="0" cy="27940"/>
          </a:xfrm>
          <a:custGeom>
            <a:avLst/>
            <a:gdLst/>
            <a:ahLst/>
            <a:cxnLst/>
            <a:rect l="l" t="t" r="r" b="b"/>
            <a:pathLst>
              <a:path w="0" h="27940">
                <a:moveTo>
                  <a:pt x="0" y="27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11129102" y="7659796"/>
            <a:ext cx="247015" cy="0"/>
          </a:xfrm>
          <a:custGeom>
            <a:avLst/>
            <a:gdLst/>
            <a:ahLst/>
            <a:cxnLst/>
            <a:rect l="l" t="t" r="r" b="b"/>
            <a:pathLst>
              <a:path w="247015" h="0">
                <a:moveTo>
                  <a:pt x="246916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10453119" y="7659796"/>
            <a:ext cx="461645" cy="0"/>
          </a:xfrm>
          <a:custGeom>
            <a:avLst/>
            <a:gdLst/>
            <a:ahLst/>
            <a:cxnLst/>
            <a:rect l="l" t="t" r="r" b="b"/>
            <a:pathLst>
              <a:path w="461645" h="0">
                <a:moveTo>
                  <a:pt x="461449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11129102" y="7688130"/>
            <a:ext cx="247015" cy="0"/>
          </a:xfrm>
          <a:custGeom>
            <a:avLst/>
            <a:gdLst/>
            <a:ahLst/>
            <a:cxnLst/>
            <a:rect l="l" t="t" r="r" b="b"/>
            <a:pathLst>
              <a:path w="247015" h="0">
                <a:moveTo>
                  <a:pt x="246916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10453119" y="7688130"/>
            <a:ext cx="461645" cy="0"/>
          </a:xfrm>
          <a:custGeom>
            <a:avLst/>
            <a:gdLst/>
            <a:ahLst/>
            <a:cxnLst/>
            <a:rect l="l" t="t" r="r" b="b"/>
            <a:pathLst>
              <a:path w="461645" h="0">
                <a:moveTo>
                  <a:pt x="461449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10923676" y="7684082"/>
            <a:ext cx="187325" cy="195580"/>
          </a:xfrm>
          <a:custGeom>
            <a:avLst/>
            <a:gdLst/>
            <a:ahLst/>
            <a:cxnLst/>
            <a:rect l="l" t="t" r="r" b="b"/>
            <a:pathLst>
              <a:path w="187325" h="195579">
                <a:moveTo>
                  <a:pt x="0" y="0"/>
                </a:moveTo>
                <a:lnTo>
                  <a:pt x="7083" y="53633"/>
                </a:lnTo>
                <a:lnTo>
                  <a:pt x="29346" y="103219"/>
                </a:lnTo>
                <a:lnTo>
                  <a:pt x="64764" y="144709"/>
                </a:lnTo>
                <a:lnTo>
                  <a:pt x="109290" y="175067"/>
                </a:lnTo>
                <a:lnTo>
                  <a:pt x="160900" y="192270"/>
                </a:lnTo>
                <a:lnTo>
                  <a:pt x="187211" y="1953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11115441" y="7681047"/>
            <a:ext cx="0" cy="201930"/>
          </a:xfrm>
          <a:custGeom>
            <a:avLst/>
            <a:gdLst/>
            <a:ahLst/>
            <a:cxnLst/>
            <a:rect l="l" t="t" r="r" b="b"/>
            <a:pathLst>
              <a:path w="0" h="201929">
                <a:moveTo>
                  <a:pt x="0" y="0"/>
                </a:moveTo>
                <a:lnTo>
                  <a:pt x="0" y="201378"/>
                </a:lnTo>
              </a:path>
            </a:pathLst>
          </a:custGeom>
          <a:ln w="164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10914568" y="7659796"/>
            <a:ext cx="11430" cy="24765"/>
          </a:xfrm>
          <a:custGeom>
            <a:avLst/>
            <a:gdLst/>
            <a:ahLst/>
            <a:cxnLst/>
            <a:rect l="l" t="t" r="r" b="b"/>
            <a:pathLst>
              <a:path w="11429" h="24765">
                <a:moveTo>
                  <a:pt x="0" y="0"/>
                </a:moveTo>
                <a:lnTo>
                  <a:pt x="11131" y="0"/>
                </a:lnTo>
                <a:lnTo>
                  <a:pt x="11131" y="15179"/>
                </a:lnTo>
                <a:lnTo>
                  <a:pt x="9107" y="15179"/>
                </a:lnTo>
                <a:lnTo>
                  <a:pt x="9107" y="24286"/>
                </a:lnTo>
                <a:lnTo>
                  <a:pt x="0" y="2428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11116959" y="7659796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5">
                <a:moveTo>
                  <a:pt x="12143" y="0"/>
                </a:moveTo>
                <a:lnTo>
                  <a:pt x="0" y="0"/>
                </a:lnTo>
                <a:lnTo>
                  <a:pt x="0" y="15179"/>
                </a:lnTo>
                <a:lnTo>
                  <a:pt x="3035" y="15179"/>
                </a:lnTo>
                <a:lnTo>
                  <a:pt x="3035" y="24286"/>
                </a:lnTo>
                <a:lnTo>
                  <a:pt x="12143" y="24286"/>
                </a:lnTo>
                <a:lnTo>
                  <a:pt x="1214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11129102" y="7659796"/>
            <a:ext cx="0" cy="28575"/>
          </a:xfrm>
          <a:custGeom>
            <a:avLst/>
            <a:gdLst/>
            <a:ahLst/>
            <a:cxnLst/>
            <a:rect l="l" t="t" r="r" b="b"/>
            <a:pathLst>
              <a:path w="0" h="28575">
                <a:moveTo>
                  <a:pt x="0" y="0"/>
                </a:moveTo>
                <a:lnTo>
                  <a:pt x="0" y="2833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10914568" y="7659796"/>
            <a:ext cx="0" cy="28575"/>
          </a:xfrm>
          <a:custGeom>
            <a:avLst/>
            <a:gdLst/>
            <a:ahLst/>
            <a:cxnLst/>
            <a:rect l="l" t="t" r="r" b="b"/>
            <a:pathLst>
              <a:path w="0" h="28575">
                <a:moveTo>
                  <a:pt x="0" y="0"/>
                </a:moveTo>
                <a:lnTo>
                  <a:pt x="0" y="2833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11399294" y="8381317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11255596" y="8381317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11269257" y="8477453"/>
            <a:ext cx="0" cy="130810"/>
          </a:xfrm>
          <a:custGeom>
            <a:avLst/>
            <a:gdLst/>
            <a:ahLst/>
            <a:cxnLst/>
            <a:rect l="l" t="t" r="r" b="b"/>
            <a:pathLst>
              <a:path w="0" h="130809">
                <a:moveTo>
                  <a:pt x="0" y="0"/>
                </a:moveTo>
                <a:lnTo>
                  <a:pt x="0" y="130541"/>
                </a:lnTo>
              </a:path>
            </a:pathLst>
          </a:custGeom>
          <a:ln w="144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11265716" y="8480489"/>
            <a:ext cx="124460" cy="124460"/>
          </a:xfrm>
          <a:custGeom>
            <a:avLst/>
            <a:gdLst/>
            <a:ahLst/>
            <a:cxnLst/>
            <a:rect l="l" t="t" r="r" b="b"/>
            <a:pathLst>
              <a:path w="124459" h="124459">
                <a:moveTo>
                  <a:pt x="124470" y="0"/>
                </a:moveTo>
                <a:lnTo>
                  <a:pt x="116374" y="42501"/>
                </a:lnTo>
                <a:lnTo>
                  <a:pt x="95123" y="79944"/>
                </a:lnTo>
                <a:lnTo>
                  <a:pt x="61729" y="108278"/>
                </a:lnTo>
                <a:lnTo>
                  <a:pt x="21250" y="122446"/>
                </a:lnTo>
                <a:lnTo>
                  <a:pt x="0" y="1244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11255596" y="8457214"/>
            <a:ext cx="12700" cy="23495"/>
          </a:xfrm>
          <a:custGeom>
            <a:avLst/>
            <a:gdLst/>
            <a:ahLst/>
            <a:cxnLst/>
            <a:rect l="l" t="t" r="r" b="b"/>
            <a:pathLst>
              <a:path w="12700" h="23495">
                <a:moveTo>
                  <a:pt x="0" y="0"/>
                </a:moveTo>
                <a:lnTo>
                  <a:pt x="12143" y="0"/>
                </a:lnTo>
                <a:lnTo>
                  <a:pt x="12143" y="15179"/>
                </a:lnTo>
                <a:lnTo>
                  <a:pt x="10119" y="15179"/>
                </a:lnTo>
                <a:lnTo>
                  <a:pt x="10119" y="23274"/>
                </a:lnTo>
                <a:lnTo>
                  <a:pt x="0" y="23274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11387150" y="8457214"/>
            <a:ext cx="12700" cy="23495"/>
          </a:xfrm>
          <a:custGeom>
            <a:avLst/>
            <a:gdLst/>
            <a:ahLst/>
            <a:cxnLst/>
            <a:rect l="l" t="t" r="r" b="b"/>
            <a:pathLst>
              <a:path w="12700" h="23495">
                <a:moveTo>
                  <a:pt x="12143" y="0"/>
                </a:moveTo>
                <a:lnTo>
                  <a:pt x="0" y="0"/>
                </a:lnTo>
                <a:lnTo>
                  <a:pt x="0" y="15179"/>
                </a:lnTo>
                <a:lnTo>
                  <a:pt x="3035" y="15179"/>
                </a:lnTo>
                <a:lnTo>
                  <a:pt x="3035" y="23274"/>
                </a:lnTo>
                <a:lnTo>
                  <a:pt x="12143" y="23274"/>
                </a:lnTo>
                <a:lnTo>
                  <a:pt x="1214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15836700" y="8445070"/>
            <a:ext cx="15240" cy="196850"/>
          </a:xfrm>
          <a:custGeom>
            <a:avLst/>
            <a:gdLst/>
            <a:ahLst/>
            <a:cxnLst/>
            <a:rect l="l" t="t" r="r" b="b"/>
            <a:pathLst>
              <a:path w="15240" h="196850">
                <a:moveTo>
                  <a:pt x="7083" y="24286"/>
                </a:moveTo>
                <a:lnTo>
                  <a:pt x="0" y="24286"/>
                </a:lnTo>
                <a:lnTo>
                  <a:pt x="0" y="196318"/>
                </a:lnTo>
                <a:lnTo>
                  <a:pt x="7083" y="196318"/>
                </a:lnTo>
                <a:lnTo>
                  <a:pt x="7083" y="24286"/>
                </a:lnTo>
                <a:lnTo>
                  <a:pt x="7083" y="17203"/>
                </a:lnTo>
                <a:lnTo>
                  <a:pt x="3035" y="17203"/>
                </a:lnTo>
                <a:lnTo>
                  <a:pt x="3035" y="0"/>
                </a:lnTo>
                <a:lnTo>
                  <a:pt x="15179" y="0"/>
                </a:lnTo>
                <a:lnTo>
                  <a:pt x="15179" y="24286"/>
                </a:lnTo>
                <a:lnTo>
                  <a:pt x="7083" y="24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15506803" y="8469357"/>
            <a:ext cx="330200" cy="172085"/>
          </a:xfrm>
          <a:custGeom>
            <a:avLst/>
            <a:gdLst/>
            <a:ahLst/>
            <a:cxnLst/>
            <a:rect l="l" t="t" r="r" b="b"/>
            <a:pathLst>
              <a:path w="330200" h="172084">
                <a:moveTo>
                  <a:pt x="329896" y="172031"/>
                </a:moveTo>
                <a:lnTo>
                  <a:pt x="278286" y="161912"/>
                </a:lnTo>
                <a:lnTo>
                  <a:pt x="232748" y="136613"/>
                </a:lnTo>
                <a:lnTo>
                  <a:pt x="196318" y="98159"/>
                </a:lnTo>
                <a:lnTo>
                  <a:pt x="173043" y="51609"/>
                </a:lnTo>
                <a:lnTo>
                  <a:pt x="164948" y="0"/>
                </a:lnTo>
                <a:lnTo>
                  <a:pt x="162924" y="26310"/>
                </a:lnTo>
                <a:lnTo>
                  <a:pt x="147744" y="75896"/>
                </a:lnTo>
                <a:lnTo>
                  <a:pt x="117386" y="118398"/>
                </a:lnTo>
                <a:lnTo>
                  <a:pt x="75896" y="150780"/>
                </a:lnTo>
                <a:lnTo>
                  <a:pt x="26310" y="168995"/>
                </a:lnTo>
                <a:lnTo>
                  <a:pt x="0" y="17203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15492637" y="8445070"/>
            <a:ext cx="14604" cy="196850"/>
          </a:xfrm>
          <a:custGeom>
            <a:avLst/>
            <a:gdLst/>
            <a:ahLst/>
            <a:cxnLst/>
            <a:rect l="l" t="t" r="r" b="b"/>
            <a:pathLst>
              <a:path w="14605" h="196850">
                <a:moveTo>
                  <a:pt x="7083" y="24286"/>
                </a:moveTo>
                <a:lnTo>
                  <a:pt x="0" y="24286"/>
                </a:lnTo>
                <a:lnTo>
                  <a:pt x="0" y="0"/>
                </a:lnTo>
                <a:lnTo>
                  <a:pt x="12143" y="0"/>
                </a:lnTo>
                <a:lnTo>
                  <a:pt x="12143" y="17203"/>
                </a:lnTo>
                <a:lnTo>
                  <a:pt x="7083" y="17203"/>
                </a:lnTo>
                <a:lnTo>
                  <a:pt x="7083" y="24286"/>
                </a:lnTo>
                <a:lnTo>
                  <a:pt x="7083" y="196318"/>
                </a:lnTo>
                <a:lnTo>
                  <a:pt x="14167" y="196318"/>
                </a:lnTo>
                <a:lnTo>
                  <a:pt x="14167" y="24286"/>
                </a:lnTo>
                <a:lnTo>
                  <a:pt x="7083" y="24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15851877" y="8381317"/>
            <a:ext cx="0" cy="328295"/>
          </a:xfrm>
          <a:custGeom>
            <a:avLst/>
            <a:gdLst/>
            <a:ahLst/>
            <a:cxnLst/>
            <a:rect l="l" t="t" r="r" b="b"/>
            <a:pathLst>
              <a:path w="0" h="328295">
                <a:moveTo>
                  <a:pt x="0" y="32787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15492637" y="8381317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16102841" y="8381317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16580484" y="8381317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16102843" y="8477453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12723938" y="8381317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12580240" y="8381317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12593902" y="8477453"/>
            <a:ext cx="0" cy="130810"/>
          </a:xfrm>
          <a:custGeom>
            <a:avLst/>
            <a:gdLst/>
            <a:ahLst/>
            <a:cxnLst/>
            <a:rect l="l" t="t" r="r" b="b"/>
            <a:pathLst>
              <a:path w="0" h="130809">
                <a:moveTo>
                  <a:pt x="0" y="0"/>
                </a:moveTo>
                <a:lnTo>
                  <a:pt x="0" y="130541"/>
                </a:lnTo>
              </a:path>
            </a:pathLst>
          </a:custGeom>
          <a:ln w="144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12590360" y="8480489"/>
            <a:ext cx="124460" cy="124460"/>
          </a:xfrm>
          <a:custGeom>
            <a:avLst/>
            <a:gdLst/>
            <a:ahLst/>
            <a:cxnLst/>
            <a:rect l="l" t="t" r="r" b="b"/>
            <a:pathLst>
              <a:path w="124459" h="124459">
                <a:moveTo>
                  <a:pt x="124470" y="0"/>
                </a:moveTo>
                <a:lnTo>
                  <a:pt x="116374" y="42501"/>
                </a:lnTo>
                <a:lnTo>
                  <a:pt x="95123" y="79944"/>
                </a:lnTo>
                <a:lnTo>
                  <a:pt x="61729" y="108278"/>
                </a:lnTo>
                <a:lnTo>
                  <a:pt x="21250" y="122446"/>
                </a:lnTo>
                <a:lnTo>
                  <a:pt x="0" y="1244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12580240" y="8457214"/>
            <a:ext cx="12700" cy="23495"/>
          </a:xfrm>
          <a:custGeom>
            <a:avLst/>
            <a:gdLst/>
            <a:ahLst/>
            <a:cxnLst/>
            <a:rect l="l" t="t" r="r" b="b"/>
            <a:pathLst>
              <a:path w="12700" h="23495">
                <a:moveTo>
                  <a:pt x="0" y="0"/>
                </a:moveTo>
                <a:lnTo>
                  <a:pt x="12143" y="0"/>
                </a:lnTo>
                <a:lnTo>
                  <a:pt x="12143" y="15179"/>
                </a:lnTo>
                <a:lnTo>
                  <a:pt x="10119" y="15179"/>
                </a:lnTo>
                <a:lnTo>
                  <a:pt x="10119" y="23274"/>
                </a:lnTo>
                <a:lnTo>
                  <a:pt x="0" y="23274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12711794" y="8457214"/>
            <a:ext cx="12700" cy="23495"/>
          </a:xfrm>
          <a:custGeom>
            <a:avLst/>
            <a:gdLst/>
            <a:ahLst/>
            <a:cxnLst/>
            <a:rect l="l" t="t" r="r" b="b"/>
            <a:pathLst>
              <a:path w="12700" h="23495">
                <a:moveTo>
                  <a:pt x="12143" y="0"/>
                </a:moveTo>
                <a:lnTo>
                  <a:pt x="0" y="0"/>
                </a:lnTo>
                <a:lnTo>
                  <a:pt x="0" y="15179"/>
                </a:lnTo>
                <a:lnTo>
                  <a:pt x="3035" y="15179"/>
                </a:lnTo>
                <a:lnTo>
                  <a:pt x="3035" y="23274"/>
                </a:lnTo>
                <a:lnTo>
                  <a:pt x="12143" y="23274"/>
                </a:lnTo>
                <a:lnTo>
                  <a:pt x="1214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14178112" y="8381317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14034414" y="8381317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14047065" y="8477453"/>
            <a:ext cx="0" cy="130810"/>
          </a:xfrm>
          <a:custGeom>
            <a:avLst/>
            <a:gdLst/>
            <a:ahLst/>
            <a:cxnLst/>
            <a:rect l="l" t="t" r="r" b="b"/>
            <a:pathLst>
              <a:path w="0" h="130809">
                <a:moveTo>
                  <a:pt x="0" y="0"/>
                </a:moveTo>
                <a:lnTo>
                  <a:pt x="0" y="130541"/>
                </a:lnTo>
              </a:path>
            </a:pathLst>
          </a:custGeom>
          <a:ln w="144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14043522" y="8480489"/>
            <a:ext cx="124460" cy="124460"/>
          </a:xfrm>
          <a:custGeom>
            <a:avLst/>
            <a:gdLst/>
            <a:ahLst/>
            <a:cxnLst/>
            <a:rect l="l" t="t" r="r" b="b"/>
            <a:pathLst>
              <a:path w="124459" h="124459">
                <a:moveTo>
                  <a:pt x="124470" y="0"/>
                </a:moveTo>
                <a:lnTo>
                  <a:pt x="117386" y="42501"/>
                </a:lnTo>
                <a:lnTo>
                  <a:pt x="95123" y="79944"/>
                </a:lnTo>
                <a:lnTo>
                  <a:pt x="62740" y="108278"/>
                </a:lnTo>
                <a:lnTo>
                  <a:pt x="22262" y="122446"/>
                </a:lnTo>
                <a:lnTo>
                  <a:pt x="0" y="1244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14034414" y="8457214"/>
            <a:ext cx="12700" cy="23495"/>
          </a:xfrm>
          <a:custGeom>
            <a:avLst/>
            <a:gdLst/>
            <a:ahLst/>
            <a:cxnLst/>
            <a:rect l="l" t="t" r="r" b="b"/>
            <a:pathLst>
              <a:path w="12700" h="23495">
                <a:moveTo>
                  <a:pt x="0" y="0"/>
                </a:moveTo>
                <a:lnTo>
                  <a:pt x="12143" y="0"/>
                </a:lnTo>
                <a:lnTo>
                  <a:pt x="12143" y="15179"/>
                </a:lnTo>
                <a:lnTo>
                  <a:pt x="9107" y="15179"/>
                </a:lnTo>
                <a:lnTo>
                  <a:pt x="9107" y="23274"/>
                </a:lnTo>
                <a:lnTo>
                  <a:pt x="0" y="23274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14165969" y="8457214"/>
            <a:ext cx="12700" cy="23495"/>
          </a:xfrm>
          <a:custGeom>
            <a:avLst/>
            <a:gdLst/>
            <a:ahLst/>
            <a:cxnLst/>
            <a:rect l="l" t="t" r="r" b="b"/>
            <a:pathLst>
              <a:path w="12700" h="23495">
                <a:moveTo>
                  <a:pt x="12143" y="0"/>
                </a:moveTo>
                <a:lnTo>
                  <a:pt x="0" y="0"/>
                </a:lnTo>
                <a:lnTo>
                  <a:pt x="0" y="15179"/>
                </a:lnTo>
                <a:lnTo>
                  <a:pt x="2023" y="15179"/>
                </a:lnTo>
                <a:lnTo>
                  <a:pt x="2023" y="23274"/>
                </a:lnTo>
                <a:lnTo>
                  <a:pt x="12143" y="23274"/>
                </a:lnTo>
                <a:lnTo>
                  <a:pt x="1214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12162304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11380066" y="772759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 txBox="1"/>
          <p:nvPr/>
        </p:nvSpPr>
        <p:spPr>
          <a:xfrm>
            <a:off x="11708394" y="7656816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3270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29" name="object 2229"/>
          <p:cNvSpPr/>
          <p:nvPr/>
        </p:nvSpPr>
        <p:spPr>
          <a:xfrm>
            <a:off x="11390186" y="7750871"/>
            <a:ext cx="209550" cy="112395"/>
          </a:xfrm>
          <a:custGeom>
            <a:avLst/>
            <a:gdLst/>
            <a:ahLst/>
            <a:cxnLst/>
            <a:rect l="l" t="t" r="r" b="b"/>
            <a:pathLst>
              <a:path w="209550" h="112395">
                <a:moveTo>
                  <a:pt x="0" y="0"/>
                </a:moveTo>
                <a:lnTo>
                  <a:pt x="78932" y="112326"/>
                </a:lnTo>
                <a:lnTo>
                  <a:pt x="209473" y="1123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11380066" y="772759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11351731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11351731" y="778123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10428832" y="778123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14632478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13877562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13877562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13461651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13455578" y="7750871"/>
            <a:ext cx="224790" cy="93345"/>
          </a:xfrm>
          <a:custGeom>
            <a:avLst/>
            <a:gdLst/>
            <a:ahLst/>
            <a:cxnLst/>
            <a:rect l="l" t="t" r="r" b="b"/>
            <a:pathLst>
              <a:path w="224790" h="93345">
                <a:moveTo>
                  <a:pt x="0" y="0"/>
                </a:moveTo>
                <a:lnTo>
                  <a:pt x="74884" y="93099"/>
                </a:lnTo>
                <a:lnTo>
                  <a:pt x="224653" y="930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13461651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13401944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13401944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12986033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12986033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12222010" y="772759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13990899" y="8381317"/>
            <a:ext cx="7620" cy="0"/>
          </a:xfrm>
          <a:custGeom>
            <a:avLst/>
            <a:gdLst/>
            <a:ahLst/>
            <a:cxnLst/>
            <a:rect l="l" t="t" r="r" b="b"/>
            <a:pathLst>
              <a:path w="7619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14003044" y="763247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14003044" y="836411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13990899" y="8501739"/>
            <a:ext cx="7620" cy="0"/>
          </a:xfrm>
          <a:custGeom>
            <a:avLst/>
            <a:gdLst/>
            <a:ahLst/>
            <a:cxnLst/>
            <a:rect l="l" t="t" r="r" b="b"/>
            <a:pathLst>
              <a:path w="7619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13931196" y="8264943"/>
            <a:ext cx="89535" cy="177165"/>
          </a:xfrm>
          <a:custGeom>
            <a:avLst/>
            <a:gdLst/>
            <a:ahLst/>
            <a:cxnLst/>
            <a:rect l="l" t="t" r="r" b="b"/>
            <a:pathLst>
              <a:path w="89534" h="177165">
                <a:moveTo>
                  <a:pt x="89051" y="177091"/>
                </a:moveTo>
                <a:lnTo>
                  <a:pt x="0" y="14976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14003044" y="836411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14003044" y="848352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14003044" y="848352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14003044" y="1039004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13709578" y="10506415"/>
            <a:ext cx="361315" cy="0"/>
          </a:xfrm>
          <a:custGeom>
            <a:avLst/>
            <a:gdLst/>
            <a:ahLst/>
            <a:cxnLst/>
            <a:rect l="l" t="t" r="r" b="b"/>
            <a:pathLst>
              <a:path w="361315" h="0">
                <a:moveTo>
                  <a:pt x="0" y="0"/>
                </a:moveTo>
                <a:lnTo>
                  <a:pt x="3612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14040487" y="10377897"/>
            <a:ext cx="0" cy="159385"/>
          </a:xfrm>
          <a:custGeom>
            <a:avLst/>
            <a:gdLst/>
            <a:ahLst/>
            <a:cxnLst/>
            <a:rect l="l" t="t" r="r" b="b"/>
            <a:pathLst>
              <a:path w="0" h="159384">
                <a:moveTo>
                  <a:pt x="0" y="0"/>
                </a:moveTo>
                <a:lnTo>
                  <a:pt x="0" y="1588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14023283" y="1039004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14023283" y="1048921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9862138" y="8503763"/>
            <a:ext cx="0" cy="205740"/>
          </a:xfrm>
          <a:custGeom>
            <a:avLst/>
            <a:gdLst/>
            <a:ahLst/>
            <a:cxnLst/>
            <a:rect l="l" t="t" r="r" b="b"/>
            <a:pathLst>
              <a:path w="0" h="205740">
                <a:moveTo>
                  <a:pt x="0" y="2054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9662772" y="8678833"/>
            <a:ext cx="7174865" cy="0"/>
          </a:xfrm>
          <a:custGeom>
            <a:avLst/>
            <a:gdLst/>
            <a:ahLst/>
            <a:cxnLst/>
            <a:rect l="l" t="t" r="r" b="b"/>
            <a:pathLst>
              <a:path w="7174865" h="0">
                <a:moveTo>
                  <a:pt x="0" y="0"/>
                </a:moveTo>
                <a:lnTo>
                  <a:pt x="71747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9674928" y="86616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9843924" y="866162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10220369" y="8506800"/>
            <a:ext cx="0" cy="202565"/>
          </a:xfrm>
          <a:custGeom>
            <a:avLst/>
            <a:gdLst/>
            <a:ahLst/>
            <a:cxnLst/>
            <a:rect l="l" t="t" r="r" b="b"/>
            <a:pathLst>
              <a:path w="0" h="202565">
                <a:moveTo>
                  <a:pt x="0" y="2023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9843924" y="866162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10203167" y="86616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10411628" y="8537158"/>
            <a:ext cx="0" cy="172085"/>
          </a:xfrm>
          <a:custGeom>
            <a:avLst/>
            <a:gdLst/>
            <a:ahLst/>
            <a:cxnLst/>
            <a:rect l="l" t="t" r="r" b="b"/>
            <a:pathLst>
              <a:path w="0" h="172084">
                <a:moveTo>
                  <a:pt x="0" y="1720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10203167" y="86616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10394426" y="86616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11255595" y="8537158"/>
            <a:ext cx="0" cy="172085"/>
          </a:xfrm>
          <a:custGeom>
            <a:avLst/>
            <a:gdLst/>
            <a:ahLst/>
            <a:cxnLst/>
            <a:rect l="l" t="t" r="r" b="b"/>
            <a:pathLst>
              <a:path w="0" h="172084">
                <a:moveTo>
                  <a:pt x="0" y="1720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10394426" y="86616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11238393" y="86616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11399292" y="8537158"/>
            <a:ext cx="0" cy="172085"/>
          </a:xfrm>
          <a:custGeom>
            <a:avLst/>
            <a:gdLst/>
            <a:ahLst/>
            <a:cxnLst/>
            <a:rect l="l" t="t" r="r" b="b"/>
            <a:pathLst>
              <a:path w="0" h="172084">
                <a:moveTo>
                  <a:pt x="0" y="1720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11327445" y="8678831"/>
            <a:ext cx="189230" cy="137795"/>
          </a:xfrm>
          <a:custGeom>
            <a:avLst/>
            <a:gdLst/>
            <a:ahLst/>
            <a:cxnLst/>
            <a:rect l="l" t="t" r="r" b="b"/>
            <a:pathLst>
              <a:path w="189229" h="137795">
                <a:moveTo>
                  <a:pt x="0" y="0"/>
                </a:moveTo>
                <a:lnTo>
                  <a:pt x="41490" y="137625"/>
                </a:lnTo>
                <a:lnTo>
                  <a:pt x="189234" y="137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11238393" y="86616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11381078" y="866162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12580239" y="8537158"/>
            <a:ext cx="0" cy="172085"/>
          </a:xfrm>
          <a:custGeom>
            <a:avLst/>
            <a:gdLst/>
            <a:ahLst/>
            <a:cxnLst/>
            <a:rect l="l" t="t" r="r" b="b"/>
            <a:pathLst>
              <a:path w="0" h="172084">
                <a:moveTo>
                  <a:pt x="0" y="1720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11381078" y="866162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12563037" y="86616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12723937" y="8537158"/>
            <a:ext cx="0" cy="172085"/>
          </a:xfrm>
          <a:custGeom>
            <a:avLst/>
            <a:gdLst/>
            <a:ahLst/>
            <a:cxnLst/>
            <a:rect l="l" t="t" r="r" b="b"/>
            <a:pathLst>
              <a:path w="0" h="172084">
                <a:moveTo>
                  <a:pt x="0" y="1720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12652089" y="8678831"/>
            <a:ext cx="188595" cy="137795"/>
          </a:xfrm>
          <a:custGeom>
            <a:avLst/>
            <a:gdLst/>
            <a:ahLst/>
            <a:cxnLst/>
            <a:rect l="l" t="t" r="r" b="b"/>
            <a:pathLst>
              <a:path w="188595" h="137795">
                <a:moveTo>
                  <a:pt x="0" y="0"/>
                </a:moveTo>
                <a:lnTo>
                  <a:pt x="41490" y="137625"/>
                </a:lnTo>
                <a:lnTo>
                  <a:pt x="188222" y="137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12563037" y="86616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12705722" y="866162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14034414" y="8537158"/>
            <a:ext cx="0" cy="172085"/>
          </a:xfrm>
          <a:custGeom>
            <a:avLst/>
            <a:gdLst/>
            <a:ahLst/>
            <a:cxnLst/>
            <a:rect l="l" t="t" r="r" b="b"/>
            <a:pathLst>
              <a:path w="0" h="172084">
                <a:moveTo>
                  <a:pt x="0" y="1720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12705722" y="866162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14016200" y="866162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14178111" y="8537158"/>
            <a:ext cx="0" cy="172085"/>
          </a:xfrm>
          <a:custGeom>
            <a:avLst/>
            <a:gdLst/>
            <a:ahLst/>
            <a:cxnLst/>
            <a:rect l="l" t="t" r="r" b="b"/>
            <a:pathLst>
              <a:path w="0" h="172084">
                <a:moveTo>
                  <a:pt x="0" y="1720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14106263" y="8678831"/>
            <a:ext cx="188595" cy="137795"/>
          </a:xfrm>
          <a:custGeom>
            <a:avLst/>
            <a:gdLst/>
            <a:ahLst/>
            <a:cxnLst/>
            <a:rect l="l" t="t" r="r" b="b"/>
            <a:pathLst>
              <a:path w="188594" h="137795">
                <a:moveTo>
                  <a:pt x="0" y="0"/>
                </a:moveTo>
                <a:lnTo>
                  <a:pt x="41490" y="137625"/>
                </a:lnTo>
                <a:lnTo>
                  <a:pt x="188222" y="137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14016200" y="866162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14159896" y="86616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15492635" y="8537158"/>
            <a:ext cx="0" cy="172085"/>
          </a:xfrm>
          <a:custGeom>
            <a:avLst/>
            <a:gdLst/>
            <a:ahLst/>
            <a:cxnLst/>
            <a:rect l="l" t="t" r="r" b="b"/>
            <a:pathLst>
              <a:path w="0" h="172084">
                <a:moveTo>
                  <a:pt x="0" y="1720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14159896" y="86616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15474421" y="866162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15474421" y="866162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15833664" y="86616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16102841" y="8537158"/>
            <a:ext cx="0" cy="172085"/>
          </a:xfrm>
          <a:custGeom>
            <a:avLst/>
            <a:gdLst/>
            <a:ahLst/>
            <a:cxnLst/>
            <a:rect l="l" t="t" r="r" b="b"/>
            <a:pathLst>
              <a:path w="0" h="172084">
                <a:moveTo>
                  <a:pt x="0" y="1720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15833664" y="86616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16084629" y="86616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16580484" y="8537158"/>
            <a:ext cx="0" cy="172085"/>
          </a:xfrm>
          <a:custGeom>
            <a:avLst/>
            <a:gdLst/>
            <a:ahLst/>
            <a:cxnLst/>
            <a:rect l="l" t="t" r="r" b="b"/>
            <a:pathLst>
              <a:path w="0" h="172084">
                <a:moveTo>
                  <a:pt x="0" y="1720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16084629" y="86616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16562269" y="866162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16562269" y="866162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16789958" y="86616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12760367" y="8381317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 h="0">
                <a:moveTo>
                  <a:pt x="0" y="0"/>
                </a:moveTo>
                <a:lnTo>
                  <a:pt x="1942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12906088" y="784700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12906088" y="836411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12760368" y="8501739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 h="0">
                <a:moveTo>
                  <a:pt x="0" y="0"/>
                </a:moveTo>
                <a:lnTo>
                  <a:pt x="1942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12924304" y="8225476"/>
            <a:ext cx="114935" cy="217170"/>
          </a:xfrm>
          <a:custGeom>
            <a:avLst/>
            <a:gdLst/>
            <a:ahLst/>
            <a:cxnLst/>
            <a:rect l="l" t="t" r="r" b="b"/>
            <a:pathLst>
              <a:path w="114934" h="217170">
                <a:moveTo>
                  <a:pt x="0" y="216557"/>
                </a:moveTo>
                <a:lnTo>
                  <a:pt x="114350" y="149768"/>
                </a:lnTo>
                <a:lnTo>
                  <a:pt x="1143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12906088" y="836411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12906088" y="848352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11756512" y="7073876"/>
            <a:ext cx="66040" cy="0"/>
          </a:xfrm>
          <a:custGeom>
            <a:avLst/>
            <a:gdLst/>
            <a:ahLst/>
            <a:cxnLst/>
            <a:rect l="l" t="t" r="r" b="b"/>
            <a:pathLst>
              <a:path w="66040" h="0">
                <a:moveTo>
                  <a:pt x="0" y="0"/>
                </a:moveTo>
                <a:lnTo>
                  <a:pt x="65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11792942" y="7044529"/>
            <a:ext cx="0" cy="954405"/>
          </a:xfrm>
          <a:custGeom>
            <a:avLst/>
            <a:gdLst/>
            <a:ahLst/>
            <a:cxnLst/>
            <a:rect l="l" t="t" r="r" b="b"/>
            <a:pathLst>
              <a:path w="0" h="954404">
                <a:moveTo>
                  <a:pt x="0" y="9542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11774727" y="795123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11774727" y="705667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11531859" y="8125293"/>
            <a:ext cx="684530" cy="0"/>
          </a:xfrm>
          <a:custGeom>
            <a:avLst/>
            <a:gdLst/>
            <a:ahLst/>
            <a:cxnLst/>
            <a:rect l="l" t="t" r="r" b="b"/>
            <a:pathLst>
              <a:path w="684529" h="0">
                <a:moveTo>
                  <a:pt x="0" y="0"/>
                </a:moveTo>
                <a:lnTo>
                  <a:pt x="6840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11544003" y="810707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12168376" y="810707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9292411" y="837322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9292411" y="1039914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9292411" y="1039914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9292411" y="1093345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9645581" y="11107515"/>
            <a:ext cx="7089775" cy="0"/>
          </a:xfrm>
          <a:custGeom>
            <a:avLst/>
            <a:gdLst/>
            <a:ahLst/>
            <a:cxnLst/>
            <a:rect l="l" t="t" r="r" b="b"/>
            <a:pathLst>
              <a:path w="7089775" h="0">
                <a:moveTo>
                  <a:pt x="0" y="0"/>
                </a:moveTo>
                <a:lnTo>
                  <a:pt x="70897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9651653" y="1108322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16680668" y="1108322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16808174" y="10563084"/>
            <a:ext cx="0" cy="464820"/>
          </a:xfrm>
          <a:custGeom>
            <a:avLst/>
            <a:gdLst/>
            <a:ahLst/>
            <a:cxnLst/>
            <a:rect l="l" t="t" r="r" b="b"/>
            <a:pathLst>
              <a:path w="0" h="464820">
                <a:moveTo>
                  <a:pt x="0" y="0"/>
                </a:moveTo>
                <a:lnTo>
                  <a:pt x="0" y="4644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10449070" y="10522607"/>
            <a:ext cx="0" cy="505459"/>
          </a:xfrm>
          <a:custGeom>
            <a:avLst/>
            <a:gdLst/>
            <a:ahLst/>
            <a:cxnLst/>
            <a:rect l="l" t="t" r="r" b="b"/>
            <a:pathLst>
              <a:path w="0" h="505459">
                <a:moveTo>
                  <a:pt x="0" y="5049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9543374" y="10997212"/>
            <a:ext cx="7294245" cy="0"/>
          </a:xfrm>
          <a:custGeom>
            <a:avLst/>
            <a:gdLst/>
            <a:ahLst/>
            <a:cxnLst/>
            <a:rect l="l" t="t" r="r" b="b"/>
            <a:pathLst>
              <a:path w="7294244" h="0">
                <a:moveTo>
                  <a:pt x="0" y="0"/>
                </a:moveTo>
                <a:lnTo>
                  <a:pt x="72941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16783887" y="1097393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10424784" y="1097393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9572721" y="10993163"/>
            <a:ext cx="0" cy="34925"/>
          </a:xfrm>
          <a:custGeom>
            <a:avLst/>
            <a:gdLst/>
            <a:ahLst/>
            <a:cxnLst/>
            <a:rect l="l" t="t" r="r" b="b"/>
            <a:pathLst>
              <a:path w="0" h="34925">
                <a:moveTo>
                  <a:pt x="0" y="0"/>
                </a:moveTo>
                <a:lnTo>
                  <a:pt x="0" y="344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9548435" y="1097393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10424784" y="1097393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15899441" y="6245088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2388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16018851" y="6227885"/>
            <a:ext cx="120014" cy="35560"/>
          </a:xfrm>
          <a:custGeom>
            <a:avLst/>
            <a:gdLst/>
            <a:ahLst/>
            <a:cxnLst/>
            <a:rect l="l" t="t" r="r" b="b"/>
            <a:pathLst>
              <a:path w="120015" h="35560">
                <a:moveTo>
                  <a:pt x="0" y="0"/>
                </a:moveTo>
                <a:lnTo>
                  <a:pt x="0" y="35418"/>
                </a:lnTo>
                <a:lnTo>
                  <a:pt x="119410" y="1720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16018851" y="6227885"/>
            <a:ext cx="120014" cy="35560"/>
          </a:xfrm>
          <a:custGeom>
            <a:avLst/>
            <a:gdLst/>
            <a:ahLst/>
            <a:cxnLst/>
            <a:rect l="l" t="t" r="r" b="b"/>
            <a:pathLst>
              <a:path w="120015" h="35560">
                <a:moveTo>
                  <a:pt x="0" y="0"/>
                </a:moveTo>
                <a:lnTo>
                  <a:pt x="119410" y="17203"/>
                </a:lnTo>
                <a:lnTo>
                  <a:pt x="0" y="354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16138261" y="6197526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16132190" y="6197526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12143" y="0"/>
                </a:moveTo>
                <a:lnTo>
                  <a:pt x="0" y="0"/>
                </a:lnTo>
                <a:lnTo>
                  <a:pt x="12143" y="238820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16132190" y="6197526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0" y="0"/>
                </a:moveTo>
                <a:lnTo>
                  <a:pt x="12143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15450134" y="1134835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2388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15569545" y="11331155"/>
            <a:ext cx="120014" cy="35560"/>
          </a:xfrm>
          <a:custGeom>
            <a:avLst/>
            <a:gdLst/>
            <a:ahLst/>
            <a:cxnLst/>
            <a:rect l="l" t="t" r="r" b="b"/>
            <a:pathLst>
              <a:path w="120015" h="35559">
                <a:moveTo>
                  <a:pt x="0" y="0"/>
                </a:moveTo>
                <a:lnTo>
                  <a:pt x="0" y="35418"/>
                </a:lnTo>
                <a:lnTo>
                  <a:pt x="119410" y="1720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15569545" y="11331155"/>
            <a:ext cx="120014" cy="35560"/>
          </a:xfrm>
          <a:custGeom>
            <a:avLst/>
            <a:gdLst/>
            <a:ahLst/>
            <a:cxnLst/>
            <a:rect l="l" t="t" r="r" b="b"/>
            <a:pathLst>
              <a:path w="120015" h="35559">
                <a:moveTo>
                  <a:pt x="0" y="0"/>
                </a:moveTo>
                <a:lnTo>
                  <a:pt x="119410" y="17203"/>
                </a:lnTo>
                <a:lnTo>
                  <a:pt x="0" y="354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15689460" y="11157100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29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15683895" y="11157100"/>
            <a:ext cx="11430" cy="240029"/>
          </a:xfrm>
          <a:custGeom>
            <a:avLst/>
            <a:gdLst/>
            <a:ahLst/>
            <a:cxnLst/>
            <a:rect l="l" t="t" r="r" b="b"/>
            <a:pathLst>
              <a:path w="11430" h="240029">
                <a:moveTo>
                  <a:pt x="11131" y="0"/>
                </a:moveTo>
                <a:lnTo>
                  <a:pt x="0" y="0"/>
                </a:lnTo>
                <a:lnTo>
                  <a:pt x="11131" y="239832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15683895" y="11157100"/>
            <a:ext cx="11430" cy="240029"/>
          </a:xfrm>
          <a:custGeom>
            <a:avLst/>
            <a:gdLst/>
            <a:ahLst/>
            <a:cxnLst/>
            <a:rect l="l" t="t" r="r" b="b"/>
            <a:pathLst>
              <a:path w="11430" h="240029">
                <a:moveTo>
                  <a:pt x="0" y="0"/>
                </a:moveTo>
                <a:lnTo>
                  <a:pt x="11131" y="239832"/>
                </a:lnTo>
                <a:lnTo>
                  <a:pt x="0" y="2398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15947003" y="8935866"/>
            <a:ext cx="197485" cy="197485"/>
          </a:xfrm>
          <a:custGeom>
            <a:avLst/>
            <a:gdLst/>
            <a:ahLst/>
            <a:cxnLst/>
            <a:rect l="l" t="t" r="r" b="b"/>
            <a:pathLst>
              <a:path w="197484" h="197484">
                <a:moveTo>
                  <a:pt x="0" y="197330"/>
                </a:moveTo>
                <a:lnTo>
                  <a:pt x="197330" y="197330"/>
                </a:lnTo>
                <a:lnTo>
                  <a:pt x="185187" y="185187"/>
                </a:lnTo>
                <a:lnTo>
                  <a:pt x="0" y="197330"/>
                </a:lnTo>
                <a:close/>
              </a:path>
              <a:path w="197484" h="197484">
                <a:moveTo>
                  <a:pt x="185187" y="0"/>
                </a:moveTo>
                <a:lnTo>
                  <a:pt x="185187" y="185187"/>
                </a:lnTo>
                <a:lnTo>
                  <a:pt x="197330" y="197330"/>
                </a:lnTo>
                <a:lnTo>
                  <a:pt x="185187" y="0"/>
                </a:lnTo>
                <a:close/>
              </a:path>
              <a:path w="197484" h="197484">
                <a:moveTo>
                  <a:pt x="185187" y="0"/>
                </a:moveTo>
                <a:lnTo>
                  <a:pt x="197330" y="197330"/>
                </a:lnTo>
                <a:lnTo>
                  <a:pt x="197330" y="0"/>
                </a:lnTo>
                <a:lnTo>
                  <a:pt x="185187" y="0"/>
                </a:lnTo>
                <a:close/>
              </a:path>
              <a:path w="197484" h="197484">
                <a:moveTo>
                  <a:pt x="0" y="185187"/>
                </a:moveTo>
                <a:lnTo>
                  <a:pt x="0" y="197330"/>
                </a:lnTo>
                <a:lnTo>
                  <a:pt x="185187" y="185187"/>
                </a:lnTo>
                <a:lnTo>
                  <a:pt x="0" y="1851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16132190" y="8935866"/>
            <a:ext cx="12700" cy="197485"/>
          </a:xfrm>
          <a:custGeom>
            <a:avLst/>
            <a:gdLst/>
            <a:ahLst/>
            <a:cxnLst/>
            <a:rect l="l" t="t" r="r" b="b"/>
            <a:pathLst>
              <a:path w="12700" h="197484">
                <a:moveTo>
                  <a:pt x="12143" y="0"/>
                </a:moveTo>
                <a:lnTo>
                  <a:pt x="0" y="0"/>
                </a:lnTo>
                <a:lnTo>
                  <a:pt x="12143" y="197330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16132190" y="8935866"/>
            <a:ext cx="12700" cy="197485"/>
          </a:xfrm>
          <a:custGeom>
            <a:avLst/>
            <a:gdLst/>
            <a:ahLst/>
            <a:cxnLst/>
            <a:rect l="l" t="t" r="r" b="b"/>
            <a:pathLst>
              <a:path w="12700" h="197484">
                <a:moveTo>
                  <a:pt x="0" y="0"/>
                </a:moveTo>
                <a:lnTo>
                  <a:pt x="12143" y="197330"/>
                </a:lnTo>
                <a:lnTo>
                  <a:pt x="0" y="18518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15947003" y="9121054"/>
            <a:ext cx="197485" cy="12700"/>
          </a:xfrm>
          <a:custGeom>
            <a:avLst/>
            <a:gdLst/>
            <a:ahLst/>
            <a:cxnLst/>
            <a:rect l="l" t="t" r="r" b="b"/>
            <a:pathLst>
              <a:path w="197484" h="12700">
                <a:moveTo>
                  <a:pt x="197330" y="12143"/>
                </a:moveTo>
                <a:lnTo>
                  <a:pt x="185187" y="0"/>
                </a:lnTo>
                <a:lnTo>
                  <a:pt x="0" y="12143"/>
                </a:lnTo>
                <a:lnTo>
                  <a:pt x="197330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15947003" y="9121054"/>
            <a:ext cx="185420" cy="12700"/>
          </a:xfrm>
          <a:custGeom>
            <a:avLst/>
            <a:gdLst/>
            <a:ahLst/>
            <a:cxnLst/>
            <a:rect l="l" t="t" r="r" b="b"/>
            <a:pathLst>
              <a:path w="185419" h="12700">
                <a:moveTo>
                  <a:pt x="185187" y="0"/>
                </a:moveTo>
                <a:lnTo>
                  <a:pt x="0" y="12143"/>
                </a:lnTo>
                <a:lnTo>
                  <a:pt x="0" y="0"/>
                </a:lnTo>
                <a:lnTo>
                  <a:pt x="18518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15683895" y="9121054"/>
            <a:ext cx="196850" cy="197485"/>
          </a:xfrm>
          <a:custGeom>
            <a:avLst/>
            <a:gdLst/>
            <a:ahLst/>
            <a:cxnLst/>
            <a:rect l="l" t="t" r="r" b="b"/>
            <a:pathLst>
              <a:path w="196850" h="197484">
                <a:moveTo>
                  <a:pt x="11131" y="12143"/>
                </a:moveTo>
                <a:lnTo>
                  <a:pt x="196318" y="12143"/>
                </a:lnTo>
                <a:lnTo>
                  <a:pt x="196318" y="0"/>
                </a:lnTo>
                <a:lnTo>
                  <a:pt x="11131" y="12143"/>
                </a:lnTo>
                <a:close/>
              </a:path>
              <a:path w="196850" h="197484">
                <a:moveTo>
                  <a:pt x="0" y="0"/>
                </a:moveTo>
                <a:lnTo>
                  <a:pt x="11131" y="12143"/>
                </a:lnTo>
                <a:lnTo>
                  <a:pt x="196318" y="0"/>
                </a:lnTo>
                <a:lnTo>
                  <a:pt x="0" y="0"/>
                </a:lnTo>
                <a:close/>
              </a:path>
              <a:path w="196850" h="197484">
                <a:moveTo>
                  <a:pt x="0" y="0"/>
                </a:moveTo>
                <a:lnTo>
                  <a:pt x="0" y="197330"/>
                </a:lnTo>
                <a:lnTo>
                  <a:pt x="11131" y="197330"/>
                </a:lnTo>
                <a:lnTo>
                  <a:pt x="0" y="0"/>
                </a:lnTo>
                <a:close/>
              </a:path>
              <a:path w="196850" h="197484">
                <a:moveTo>
                  <a:pt x="0" y="0"/>
                </a:moveTo>
                <a:lnTo>
                  <a:pt x="11131" y="197330"/>
                </a:lnTo>
                <a:lnTo>
                  <a:pt x="11131" y="1214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15695028" y="9121054"/>
            <a:ext cx="185420" cy="12700"/>
          </a:xfrm>
          <a:custGeom>
            <a:avLst/>
            <a:gdLst/>
            <a:ahLst/>
            <a:cxnLst/>
            <a:rect l="l" t="t" r="r" b="b"/>
            <a:pathLst>
              <a:path w="185419" h="12700">
                <a:moveTo>
                  <a:pt x="185187" y="12143"/>
                </a:moveTo>
                <a:lnTo>
                  <a:pt x="185187" y="0"/>
                </a:lnTo>
                <a:lnTo>
                  <a:pt x="0" y="12143"/>
                </a:lnTo>
                <a:lnTo>
                  <a:pt x="185187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15683895" y="9121054"/>
            <a:ext cx="196850" cy="12700"/>
          </a:xfrm>
          <a:custGeom>
            <a:avLst/>
            <a:gdLst/>
            <a:ahLst/>
            <a:cxnLst/>
            <a:rect l="l" t="t" r="r" b="b"/>
            <a:pathLst>
              <a:path w="196850" h="12700">
                <a:moveTo>
                  <a:pt x="196318" y="0"/>
                </a:moveTo>
                <a:lnTo>
                  <a:pt x="11131" y="12143"/>
                </a:lnTo>
                <a:lnTo>
                  <a:pt x="0" y="0"/>
                </a:lnTo>
                <a:lnTo>
                  <a:pt x="19631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15683895" y="9121054"/>
            <a:ext cx="11430" cy="197485"/>
          </a:xfrm>
          <a:custGeom>
            <a:avLst/>
            <a:gdLst/>
            <a:ahLst/>
            <a:cxnLst/>
            <a:rect l="l" t="t" r="r" b="b"/>
            <a:pathLst>
              <a:path w="11430" h="197484">
                <a:moveTo>
                  <a:pt x="11131" y="12143"/>
                </a:moveTo>
                <a:lnTo>
                  <a:pt x="0" y="0"/>
                </a:lnTo>
                <a:lnTo>
                  <a:pt x="11131" y="197330"/>
                </a:lnTo>
                <a:lnTo>
                  <a:pt x="11131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15683895" y="9121054"/>
            <a:ext cx="11430" cy="197485"/>
          </a:xfrm>
          <a:custGeom>
            <a:avLst/>
            <a:gdLst/>
            <a:ahLst/>
            <a:cxnLst/>
            <a:rect l="l" t="t" r="r" b="b"/>
            <a:pathLst>
              <a:path w="11430" h="197484">
                <a:moveTo>
                  <a:pt x="0" y="0"/>
                </a:moveTo>
                <a:lnTo>
                  <a:pt x="11131" y="197330"/>
                </a:lnTo>
                <a:lnTo>
                  <a:pt x="0" y="1973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14891537" y="7264123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70">
                <a:moveTo>
                  <a:pt x="190246" y="95123"/>
                </a:moveTo>
                <a:lnTo>
                  <a:pt x="175067" y="43513"/>
                </a:lnTo>
                <a:lnTo>
                  <a:pt x="134589" y="8095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4828"/>
                </a:lnTo>
                <a:lnTo>
                  <a:pt x="63752" y="185187"/>
                </a:lnTo>
                <a:lnTo>
                  <a:pt x="99171" y="191258"/>
                </a:lnTo>
                <a:lnTo>
                  <a:pt x="117386" y="188222"/>
                </a:lnTo>
                <a:lnTo>
                  <a:pt x="163936" y="160900"/>
                </a:lnTo>
                <a:lnTo>
                  <a:pt x="189234" y="113338"/>
                </a:lnTo>
                <a:lnTo>
                  <a:pt x="190246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14238828" y="7920880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70">
                <a:moveTo>
                  <a:pt x="190246" y="95123"/>
                </a:moveTo>
                <a:lnTo>
                  <a:pt x="175067" y="43513"/>
                </a:lnTo>
                <a:lnTo>
                  <a:pt x="134589" y="8095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6015"/>
                </a:lnTo>
                <a:lnTo>
                  <a:pt x="0" y="104230"/>
                </a:lnTo>
                <a:lnTo>
                  <a:pt x="19227" y="154828"/>
                </a:lnTo>
                <a:lnTo>
                  <a:pt x="63752" y="186199"/>
                </a:lnTo>
                <a:lnTo>
                  <a:pt x="99171" y="191258"/>
                </a:lnTo>
                <a:lnTo>
                  <a:pt x="117386" y="188222"/>
                </a:lnTo>
                <a:lnTo>
                  <a:pt x="163936" y="161912"/>
                </a:lnTo>
                <a:lnTo>
                  <a:pt x="189234" y="113338"/>
                </a:lnTo>
                <a:lnTo>
                  <a:pt x="190246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12503332" y="7985645"/>
            <a:ext cx="191770" cy="190500"/>
          </a:xfrm>
          <a:custGeom>
            <a:avLst/>
            <a:gdLst/>
            <a:ahLst/>
            <a:cxnLst/>
            <a:rect l="l" t="t" r="r" b="b"/>
            <a:pathLst>
              <a:path w="191770" h="190500">
                <a:moveTo>
                  <a:pt x="191258" y="95123"/>
                </a:moveTo>
                <a:lnTo>
                  <a:pt x="176079" y="43513"/>
                </a:lnTo>
                <a:lnTo>
                  <a:pt x="134589" y="8095"/>
                </a:lnTo>
                <a:lnTo>
                  <a:pt x="100183" y="0"/>
                </a:lnTo>
                <a:lnTo>
                  <a:pt x="81968" y="1011"/>
                </a:lnTo>
                <a:lnTo>
                  <a:pt x="32382" y="23274"/>
                </a:lnTo>
                <a:lnTo>
                  <a:pt x="3035" y="67800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3816"/>
                </a:lnTo>
                <a:lnTo>
                  <a:pt x="63752" y="185187"/>
                </a:lnTo>
                <a:lnTo>
                  <a:pt x="81968" y="190246"/>
                </a:lnTo>
                <a:lnTo>
                  <a:pt x="100183" y="190246"/>
                </a:lnTo>
                <a:lnTo>
                  <a:pt x="150780" y="173043"/>
                </a:lnTo>
                <a:lnTo>
                  <a:pt x="184175" y="130541"/>
                </a:lnTo>
                <a:lnTo>
                  <a:pt x="191258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10900402" y="7221621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70">
                <a:moveTo>
                  <a:pt x="191258" y="96135"/>
                </a:moveTo>
                <a:lnTo>
                  <a:pt x="176079" y="44525"/>
                </a:lnTo>
                <a:lnTo>
                  <a:pt x="135601" y="9107"/>
                </a:lnTo>
                <a:lnTo>
                  <a:pt x="100183" y="0"/>
                </a:lnTo>
                <a:lnTo>
                  <a:pt x="81968" y="1011"/>
                </a:lnTo>
                <a:lnTo>
                  <a:pt x="32382" y="23274"/>
                </a:lnTo>
                <a:lnTo>
                  <a:pt x="4047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3752" y="186199"/>
                </a:lnTo>
                <a:lnTo>
                  <a:pt x="100183" y="191258"/>
                </a:lnTo>
                <a:lnTo>
                  <a:pt x="118398" y="189234"/>
                </a:lnTo>
                <a:lnTo>
                  <a:pt x="164948" y="161912"/>
                </a:lnTo>
                <a:lnTo>
                  <a:pt x="189234" y="114350"/>
                </a:lnTo>
                <a:lnTo>
                  <a:pt x="191258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12994129" y="9401364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70">
                <a:moveTo>
                  <a:pt x="190246" y="96135"/>
                </a:moveTo>
                <a:lnTo>
                  <a:pt x="175067" y="43513"/>
                </a:lnTo>
                <a:lnTo>
                  <a:pt x="134589" y="9107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3752" y="186199"/>
                </a:lnTo>
                <a:lnTo>
                  <a:pt x="99171" y="191258"/>
                </a:lnTo>
                <a:lnTo>
                  <a:pt x="117386" y="188222"/>
                </a:lnTo>
                <a:lnTo>
                  <a:pt x="163936" y="161912"/>
                </a:lnTo>
                <a:lnTo>
                  <a:pt x="189234" y="113338"/>
                </a:lnTo>
                <a:lnTo>
                  <a:pt x="190246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16372022" y="1030706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 h="0">
                <a:moveTo>
                  <a:pt x="0" y="0"/>
                </a:moveTo>
                <a:lnTo>
                  <a:pt x="2317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14751888" y="8311493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 h="0">
                <a:moveTo>
                  <a:pt x="0" y="0"/>
                </a:moveTo>
                <a:lnTo>
                  <a:pt x="195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14389610" y="8308457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0" y="0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10888258" y="7554553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 h="0">
                <a:moveTo>
                  <a:pt x="0" y="0"/>
                </a:moveTo>
                <a:lnTo>
                  <a:pt x="154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11587516" y="8109102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 h="0">
                <a:moveTo>
                  <a:pt x="0" y="0"/>
                </a:moveTo>
                <a:lnTo>
                  <a:pt x="1598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 txBox="1"/>
          <p:nvPr/>
        </p:nvSpPr>
        <p:spPr>
          <a:xfrm>
            <a:off x="11397725" y="7770154"/>
            <a:ext cx="224790" cy="1962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32384">
              <a:lnSpc>
                <a:spcPts val="620"/>
              </a:lnSpc>
            </a:pPr>
            <a:r>
              <a:rPr dirty="0" sz="550" spc="10" i="1">
                <a:latin typeface="ISOCPEUR"/>
                <a:cs typeface="ISOCPEUR"/>
              </a:rPr>
              <a:t>120</a:t>
            </a:r>
            <a:endParaRPr sz="550">
              <a:latin typeface="ISOCPEUR"/>
              <a:cs typeface="ISOCPEUR"/>
            </a:endParaRPr>
          </a:p>
          <a:p>
            <a:pPr algn="ctr">
              <a:lnSpc>
                <a:spcPts val="800"/>
              </a:lnSpc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12,19</a:t>
            </a:r>
            <a:r>
              <a:rPr dirty="0" sz="700" spc="50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64" name="object 2364"/>
          <p:cNvSpPr txBox="1"/>
          <p:nvPr/>
        </p:nvSpPr>
        <p:spPr>
          <a:xfrm>
            <a:off x="10827997" y="7711461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3860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65" name="object 2365"/>
          <p:cNvSpPr txBox="1"/>
          <p:nvPr/>
        </p:nvSpPr>
        <p:spPr>
          <a:xfrm>
            <a:off x="14196783" y="7657827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3155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66" name="object 2366"/>
          <p:cNvSpPr txBox="1"/>
          <p:nvPr/>
        </p:nvSpPr>
        <p:spPr>
          <a:xfrm>
            <a:off x="13604791" y="7656816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1740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67" name="object 2367"/>
          <p:cNvSpPr txBox="1"/>
          <p:nvPr/>
        </p:nvSpPr>
        <p:spPr>
          <a:xfrm>
            <a:off x="13535978" y="7750927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68" name="object 2368"/>
          <p:cNvSpPr txBox="1"/>
          <p:nvPr/>
        </p:nvSpPr>
        <p:spPr>
          <a:xfrm>
            <a:off x="13129173" y="7656816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1740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69" name="object 2369"/>
          <p:cNvSpPr txBox="1"/>
          <p:nvPr/>
        </p:nvSpPr>
        <p:spPr>
          <a:xfrm>
            <a:off x="12545278" y="7657827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3195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70" name="object 2370"/>
          <p:cNvSpPr txBox="1"/>
          <p:nvPr/>
        </p:nvSpPr>
        <p:spPr>
          <a:xfrm>
            <a:off x="13927204" y="7938588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3060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71" name="object 2371"/>
          <p:cNvSpPr txBox="1"/>
          <p:nvPr/>
        </p:nvSpPr>
        <p:spPr>
          <a:xfrm>
            <a:off x="13837139" y="8279856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72" name="object 2372"/>
          <p:cNvSpPr txBox="1"/>
          <p:nvPr/>
        </p:nvSpPr>
        <p:spPr>
          <a:xfrm>
            <a:off x="13926191" y="9382643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7975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73" name="object 2373"/>
          <p:cNvSpPr txBox="1"/>
          <p:nvPr/>
        </p:nvSpPr>
        <p:spPr>
          <a:xfrm>
            <a:off x="13947443" y="10519216"/>
            <a:ext cx="99695" cy="1244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415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74" name="object 2374"/>
          <p:cNvSpPr txBox="1"/>
          <p:nvPr/>
        </p:nvSpPr>
        <p:spPr>
          <a:xfrm>
            <a:off x="9707766" y="8584775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710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75" name="object 2375"/>
          <p:cNvSpPr txBox="1"/>
          <p:nvPr/>
        </p:nvSpPr>
        <p:spPr>
          <a:xfrm>
            <a:off x="9955694" y="8585787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76" name="object 2376"/>
          <p:cNvSpPr txBox="1"/>
          <p:nvPr/>
        </p:nvSpPr>
        <p:spPr>
          <a:xfrm>
            <a:off x="10249160" y="8585787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801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77" name="object 2377"/>
          <p:cNvSpPr txBox="1"/>
          <p:nvPr/>
        </p:nvSpPr>
        <p:spPr>
          <a:xfrm>
            <a:off x="10747040" y="8585787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3530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78" name="object 2378"/>
          <p:cNvSpPr txBox="1"/>
          <p:nvPr/>
        </p:nvSpPr>
        <p:spPr>
          <a:xfrm>
            <a:off x="11372426" y="8723412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79" name="object 2379"/>
          <p:cNvSpPr txBox="1"/>
          <p:nvPr/>
        </p:nvSpPr>
        <p:spPr>
          <a:xfrm>
            <a:off x="11897629" y="8585787"/>
            <a:ext cx="17399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4940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80" name="object 2380"/>
          <p:cNvSpPr txBox="1"/>
          <p:nvPr/>
        </p:nvSpPr>
        <p:spPr>
          <a:xfrm>
            <a:off x="12697070" y="8723412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81" name="object 2381"/>
          <p:cNvSpPr txBox="1"/>
          <p:nvPr/>
        </p:nvSpPr>
        <p:spPr>
          <a:xfrm>
            <a:off x="13290074" y="8585787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5480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82" name="object 2382"/>
          <p:cNvSpPr txBox="1"/>
          <p:nvPr/>
        </p:nvSpPr>
        <p:spPr>
          <a:xfrm>
            <a:off x="14150232" y="8723412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83" name="object 2383"/>
          <p:cNvSpPr txBox="1"/>
          <p:nvPr/>
        </p:nvSpPr>
        <p:spPr>
          <a:xfrm>
            <a:off x="14748296" y="8585787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84" name="object 2384"/>
          <p:cNvSpPr txBox="1"/>
          <p:nvPr/>
        </p:nvSpPr>
        <p:spPr>
          <a:xfrm>
            <a:off x="15586191" y="8585787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85" name="object 2385"/>
          <p:cNvSpPr txBox="1"/>
          <p:nvPr/>
        </p:nvSpPr>
        <p:spPr>
          <a:xfrm>
            <a:off x="15890789" y="8585787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1050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86" name="object 2386"/>
          <p:cNvSpPr txBox="1"/>
          <p:nvPr/>
        </p:nvSpPr>
        <p:spPr>
          <a:xfrm>
            <a:off x="16255091" y="8585787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87" name="object 2387"/>
          <p:cNvSpPr txBox="1"/>
          <p:nvPr/>
        </p:nvSpPr>
        <p:spPr>
          <a:xfrm>
            <a:off x="16622430" y="8585787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88" name="object 2388"/>
          <p:cNvSpPr txBox="1"/>
          <p:nvPr/>
        </p:nvSpPr>
        <p:spPr>
          <a:xfrm>
            <a:off x="12830248" y="8050737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2160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89" name="object 2389"/>
          <p:cNvSpPr txBox="1"/>
          <p:nvPr/>
        </p:nvSpPr>
        <p:spPr>
          <a:xfrm>
            <a:off x="12945611" y="8240390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90" name="object 2390"/>
          <p:cNvSpPr txBox="1"/>
          <p:nvPr/>
        </p:nvSpPr>
        <p:spPr>
          <a:xfrm>
            <a:off x="11697875" y="7442821"/>
            <a:ext cx="99695" cy="1695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3745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91" name="object 2391"/>
          <p:cNvSpPr txBox="1"/>
          <p:nvPr/>
        </p:nvSpPr>
        <p:spPr>
          <a:xfrm>
            <a:off x="11574816" y="8000779"/>
            <a:ext cx="614045" cy="1314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00075" algn="l"/>
              </a:tabLst>
            </a:pPr>
            <a:r>
              <a:rPr dirty="0" baseline="11904" sz="1050" spc="15" i="1">
                <a:latin typeface="ISOCPEUR"/>
                <a:cs typeface="ISOCPEUR"/>
              </a:rPr>
              <a:t>4,06</a:t>
            </a:r>
            <a:r>
              <a:rPr dirty="0" baseline="11904" sz="1050" spc="15" i="1">
                <a:latin typeface="ISOCPEUR"/>
                <a:cs typeface="ISOCPEUR"/>
              </a:rPr>
              <a:t> </a:t>
            </a:r>
            <a:r>
              <a:rPr dirty="0" baseline="11904" sz="1050" spc="-135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2610</a:t>
            </a:r>
            <a:r>
              <a:rPr dirty="0" sz="550" i="1">
                <a:latin typeface="ISOCPEUR"/>
                <a:cs typeface="ISOCPEUR"/>
              </a:rPr>
              <a:t> </a:t>
            </a:r>
            <a:r>
              <a:rPr dirty="0" sz="550" spc="-110" i="1">
                <a:latin typeface="ISOCPEUR"/>
                <a:cs typeface="ISOCPEUR"/>
              </a:rPr>
              <a:t> </a:t>
            </a:r>
            <a:r>
              <a:rPr dirty="0" sz="550" spc="5" u="sng">
                <a:latin typeface="Times New Roman"/>
                <a:cs typeface="Times New Roman"/>
              </a:rPr>
              <a:t> </a:t>
            </a:r>
            <a:r>
              <a:rPr dirty="0" sz="550" u="sng">
                <a:latin typeface="Times New Roman"/>
                <a:cs typeface="Times New Roman"/>
              </a:rPr>
              <a:t>	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2392" name="object 2392"/>
          <p:cNvSpPr txBox="1"/>
          <p:nvPr/>
        </p:nvSpPr>
        <p:spPr>
          <a:xfrm>
            <a:off x="9208374" y="9315470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8475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93" name="object 2393"/>
          <p:cNvSpPr txBox="1"/>
          <p:nvPr/>
        </p:nvSpPr>
        <p:spPr>
          <a:xfrm>
            <a:off x="9208374" y="10597755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2235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94" name="object 2394"/>
          <p:cNvSpPr txBox="1"/>
          <p:nvPr/>
        </p:nvSpPr>
        <p:spPr>
          <a:xfrm>
            <a:off x="13060360" y="10999190"/>
            <a:ext cx="2482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29400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95" name="object 2395"/>
          <p:cNvSpPr txBox="1"/>
          <p:nvPr/>
        </p:nvSpPr>
        <p:spPr>
          <a:xfrm>
            <a:off x="13500560" y="10889900"/>
            <a:ext cx="24193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26595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96" name="object 2396"/>
          <p:cNvSpPr txBox="1"/>
          <p:nvPr/>
        </p:nvSpPr>
        <p:spPr>
          <a:xfrm>
            <a:off x="9905096" y="10889900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3665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97" name="object 2397"/>
          <p:cNvSpPr txBox="1"/>
          <p:nvPr/>
        </p:nvSpPr>
        <p:spPr>
          <a:xfrm>
            <a:off x="15876621" y="6084954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398" name="object 2398"/>
          <p:cNvSpPr txBox="1"/>
          <p:nvPr/>
        </p:nvSpPr>
        <p:spPr>
          <a:xfrm>
            <a:off x="15427315" y="11367341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399" name="object 2399"/>
          <p:cNvSpPr txBox="1"/>
          <p:nvPr/>
        </p:nvSpPr>
        <p:spPr>
          <a:xfrm>
            <a:off x="14909196" y="7289177"/>
            <a:ext cx="14668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400" name="object 2400"/>
          <p:cNvSpPr txBox="1"/>
          <p:nvPr/>
        </p:nvSpPr>
        <p:spPr>
          <a:xfrm>
            <a:off x="14255475" y="7945933"/>
            <a:ext cx="14668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401" name="object 2401"/>
          <p:cNvSpPr txBox="1"/>
          <p:nvPr/>
        </p:nvSpPr>
        <p:spPr>
          <a:xfrm>
            <a:off x="12520991" y="8009686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24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402" name="object 2402"/>
          <p:cNvSpPr txBox="1"/>
          <p:nvPr/>
        </p:nvSpPr>
        <p:spPr>
          <a:xfrm>
            <a:off x="10918060" y="7246675"/>
            <a:ext cx="14668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403" name="object 2403"/>
          <p:cNvSpPr txBox="1"/>
          <p:nvPr/>
        </p:nvSpPr>
        <p:spPr>
          <a:xfrm>
            <a:off x="13013811" y="9426418"/>
            <a:ext cx="14668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404" name="object 2404"/>
          <p:cNvSpPr txBox="1"/>
          <p:nvPr/>
        </p:nvSpPr>
        <p:spPr>
          <a:xfrm>
            <a:off x="16359322" y="10198737"/>
            <a:ext cx="25146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238,19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05" name="object 2405"/>
          <p:cNvSpPr txBox="1"/>
          <p:nvPr/>
        </p:nvSpPr>
        <p:spPr>
          <a:xfrm>
            <a:off x="14739188" y="8204181"/>
            <a:ext cx="21462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12,43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06" name="object 2406"/>
          <p:cNvSpPr txBox="1"/>
          <p:nvPr/>
        </p:nvSpPr>
        <p:spPr>
          <a:xfrm>
            <a:off x="14376910" y="8201145"/>
            <a:ext cx="16510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22,1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07" name="object 2407"/>
          <p:cNvSpPr txBox="1"/>
          <p:nvPr/>
        </p:nvSpPr>
        <p:spPr>
          <a:xfrm>
            <a:off x="11788337" y="8236312"/>
            <a:ext cx="1225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9220" algn="l"/>
              </a:tabLst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08" name="object 2408"/>
          <p:cNvSpPr txBox="1"/>
          <p:nvPr/>
        </p:nvSpPr>
        <p:spPr>
          <a:xfrm>
            <a:off x="12299374" y="8236312"/>
            <a:ext cx="20637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22,9</a:t>
            </a:r>
            <a:r>
              <a:rPr dirty="0" sz="700" spc="50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09" name="object 2409"/>
          <p:cNvSpPr/>
          <p:nvPr/>
        </p:nvSpPr>
        <p:spPr>
          <a:xfrm>
            <a:off x="9725526" y="8314528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 txBox="1"/>
          <p:nvPr/>
        </p:nvSpPr>
        <p:spPr>
          <a:xfrm>
            <a:off x="16431170" y="8229228"/>
            <a:ext cx="19431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10,4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11" name="object 2411"/>
          <p:cNvSpPr txBox="1"/>
          <p:nvPr/>
        </p:nvSpPr>
        <p:spPr>
          <a:xfrm>
            <a:off x="10875558" y="7446229"/>
            <a:ext cx="17716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9,36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12" name="object 2412"/>
          <p:cNvSpPr txBox="1"/>
          <p:nvPr/>
        </p:nvSpPr>
        <p:spPr>
          <a:xfrm>
            <a:off x="10930203" y="7924631"/>
            <a:ext cx="20637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7,99</a:t>
            </a:r>
            <a:r>
              <a:rPr dirty="0" sz="700" spc="50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13" name="object 2413"/>
          <p:cNvSpPr txBox="1"/>
          <p:nvPr/>
        </p:nvSpPr>
        <p:spPr>
          <a:xfrm>
            <a:off x="9712826" y="8206205"/>
            <a:ext cx="20827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15,65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14" name="object 2414"/>
          <p:cNvSpPr/>
          <p:nvPr/>
        </p:nvSpPr>
        <p:spPr>
          <a:xfrm>
            <a:off x="824400" y="6121630"/>
            <a:ext cx="405130" cy="0"/>
          </a:xfrm>
          <a:custGeom>
            <a:avLst/>
            <a:gdLst/>
            <a:ahLst/>
            <a:cxnLst/>
            <a:rect l="l" t="t" r="r" b="b"/>
            <a:pathLst>
              <a:path w="405130" h="0">
                <a:moveTo>
                  <a:pt x="0" y="0"/>
                </a:moveTo>
                <a:lnTo>
                  <a:pt x="4047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584935" y="600132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 txBox="1"/>
          <p:nvPr/>
        </p:nvSpPr>
        <p:spPr>
          <a:xfrm>
            <a:off x="652826" y="6050566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417" name="object 2417"/>
          <p:cNvSpPr/>
          <p:nvPr/>
        </p:nvSpPr>
        <p:spPr>
          <a:xfrm>
            <a:off x="8579997" y="6121630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 h="0">
                <a:moveTo>
                  <a:pt x="1649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8459575" y="612163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8101344" y="612163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7981933" y="61216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7623702" y="612163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7504293" y="61216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7145049" y="612163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7025640" y="61216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6667409" y="612163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6547998" y="61216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6188755" y="6121630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6069345" y="61216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5711114" y="612163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5591704" y="61216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5232462" y="6121630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5113051" y="61216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4754821" y="612163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4635410" y="61216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4276168" y="6121630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4156757" y="61216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3798527" y="612163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3679116" y="61216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3320886" y="612163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3200463" y="6121630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2842232" y="612163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2722822" y="61216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2364591" y="612163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2245181" y="61216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1885938" y="6121630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1766528" y="61216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1408297" y="612163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1288887" y="612163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769754" y="4928540"/>
            <a:ext cx="432434" cy="0"/>
          </a:xfrm>
          <a:custGeom>
            <a:avLst/>
            <a:gdLst/>
            <a:ahLst/>
            <a:cxnLst/>
            <a:rect l="l" t="t" r="r" b="b"/>
            <a:pathLst>
              <a:path w="432434" h="0">
                <a:moveTo>
                  <a:pt x="0" y="0"/>
                </a:moveTo>
                <a:lnTo>
                  <a:pt x="4321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530289" y="4808229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 txBox="1"/>
          <p:nvPr/>
        </p:nvSpPr>
        <p:spPr>
          <a:xfrm>
            <a:off x="601216" y="4857475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452" name="object 2452"/>
          <p:cNvSpPr/>
          <p:nvPr/>
        </p:nvSpPr>
        <p:spPr>
          <a:xfrm>
            <a:off x="8552673" y="4928539"/>
            <a:ext cx="328295" cy="0"/>
          </a:xfrm>
          <a:custGeom>
            <a:avLst/>
            <a:gdLst/>
            <a:ahLst/>
            <a:cxnLst/>
            <a:rect l="l" t="t" r="r" b="b"/>
            <a:pathLst>
              <a:path w="328295" h="0">
                <a:moveTo>
                  <a:pt x="0" y="0"/>
                </a:moveTo>
                <a:lnTo>
                  <a:pt x="3278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8433264" y="492853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8074021" y="492853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7954611" y="492853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7596380" y="492853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7476969" y="492853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7117727" y="492853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6998317" y="492853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6640086" y="492853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6520676" y="492853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6161433" y="492853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6042023" y="492853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5683792" y="492853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5564382" y="492853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5205139" y="492853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5085729" y="492853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4727498" y="492853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4608088" y="492853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4249857" y="492853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4129435" y="492853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3771204" y="492853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3651794" y="492853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3293563" y="492853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3174152" y="492853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2814910" y="492853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2695500" y="492853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2337269" y="492853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2217859" y="492853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1858616" y="492853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1739206" y="492853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1380975" y="492853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1261564" y="492853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769754" y="3478414"/>
            <a:ext cx="432434" cy="0"/>
          </a:xfrm>
          <a:custGeom>
            <a:avLst/>
            <a:gdLst/>
            <a:ahLst/>
            <a:cxnLst/>
            <a:rect l="l" t="t" r="r" b="b"/>
            <a:pathLst>
              <a:path w="432434" h="0">
                <a:moveTo>
                  <a:pt x="0" y="0"/>
                </a:moveTo>
                <a:lnTo>
                  <a:pt x="4321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530289" y="3358103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 txBox="1"/>
          <p:nvPr/>
        </p:nvSpPr>
        <p:spPr>
          <a:xfrm>
            <a:off x="600204" y="3407349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В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487" name="object 2487"/>
          <p:cNvSpPr/>
          <p:nvPr/>
        </p:nvSpPr>
        <p:spPr>
          <a:xfrm>
            <a:off x="8552674" y="3478413"/>
            <a:ext cx="192405" cy="0"/>
          </a:xfrm>
          <a:custGeom>
            <a:avLst/>
            <a:gdLst/>
            <a:ahLst/>
            <a:cxnLst/>
            <a:rect l="l" t="t" r="r" b="b"/>
            <a:pathLst>
              <a:path w="192404" h="0">
                <a:moveTo>
                  <a:pt x="19227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8433264" y="347841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8074021" y="347841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7954611" y="347841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7596380" y="347841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7476969" y="347841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7117727" y="3478413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6998317" y="347841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6640086" y="347841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6520676" y="347841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6161433" y="3478413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6042023" y="347841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5683792" y="347841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5564382" y="347841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5205139" y="3478413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5085729" y="347841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4727498" y="347841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4608088" y="347841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4249857" y="347841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4129435" y="3478413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3771204" y="347841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3651794" y="347841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3293563" y="347841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3174152" y="347841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2814910" y="3478413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2695500" y="347841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2337269" y="347841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2217859" y="347841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1858616" y="3478413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1739206" y="347841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1380975" y="347841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1261564" y="347841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1567174" y="15587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1581341" y="1515227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1568186" y="1553681"/>
            <a:ext cx="60960" cy="60960"/>
          </a:xfrm>
          <a:custGeom>
            <a:avLst/>
            <a:gdLst/>
            <a:ahLst/>
            <a:cxnLst/>
            <a:rect l="l" t="t" r="r" b="b"/>
            <a:pathLst>
              <a:path w="60960" h="60959">
                <a:moveTo>
                  <a:pt x="0" y="60717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1641046" y="15385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1655214" y="1515227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1568186" y="162755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1620807" y="16123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1660273" y="1533442"/>
            <a:ext cx="42545" cy="41910"/>
          </a:xfrm>
          <a:custGeom>
            <a:avLst/>
            <a:gdLst/>
            <a:ahLst/>
            <a:cxnLst/>
            <a:rect l="l" t="t" r="r" b="b"/>
            <a:pathLst>
              <a:path w="42544" h="41909">
                <a:moveTo>
                  <a:pt x="0" y="41490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1714919" y="15192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1568186" y="170142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1600568" y="16862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1615747" y="166196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1714919" y="15152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1567174" y="17742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1580329" y="17601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1595508" y="171559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1768552" y="15729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1782719" y="1515227"/>
            <a:ext cx="45720" cy="45085"/>
          </a:xfrm>
          <a:custGeom>
            <a:avLst/>
            <a:gdLst/>
            <a:ahLst/>
            <a:cxnLst/>
            <a:rect l="l" t="t" r="r" b="b"/>
            <a:pathLst>
              <a:path w="45719" h="45084">
                <a:moveTo>
                  <a:pt x="0" y="44525"/>
                </a:moveTo>
                <a:lnTo>
                  <a:pt x="45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1575269" y="1769227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0" y="52621"/>
                </a:moveTo>
                <a:lnTo>
                  <a:pt x="52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1822186" y="1566837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5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1842424" y="15526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1856592" y="1515227"/>
            <a:ext cx="25400" cy="24765"/>
          </a:xfrm>
          <a:custGeom>
            <a:avLst/>
            <a:gdLst/>
            <a:ahLst/>
            <a:cxnLst/>
            <a:rect l="l" t="t" r="r" b="b"/>
            <a:pathLst>
              <a:path w="25400" h="24765">
                <a:moveTo>
                  <a:pt x="0" y="24286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1568186" y="182893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1875819" y="15465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1916297" y="15324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1930464" y="1515227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505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1568186" y="1901793"/>
            <a:ext cx="33655" cy="34925"/>
          </a:xfrm>
          <a:custGeom>
            <a:avLst/>
            <a:gdLst/>
            <a:ahLst/>
            <a:cxnLst/>
            <a:rect l="l" t="t" r="r" b="b"/>
            <a:pathLst>
              <a:path w="33655" h="34925">
                <a:moveTo>
                  <a:pt x="0" y="34406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1614735" y="18876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1929452" y="152635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1568186" y="1975665"/>
            <a:ext cx="13335" cy="14604"/>
          </a:xfrm>
          <a:custGeom>
            <a:avLst/>
            <a:gdLst/>
            <a:ahLst/>
            <a:cxnLst/>
            <a:rect l="l" t="t" r="r" b="b"/>
            <a:pathLst>
              <a:path w="13334" h="14605">
                <a:moveTo>
                  <a:pt x="0" y="14167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1594496" y="19614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1608664" y="1930127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1984098" y="1515227"/>
            <a:ext cx="59055" cy="59055"/>
          </a:xfrm>
          <a:custGeom>
            <a:avLst/>
            <a:gdLst/>
            <a:ahLst/>
            <a:cxnLst/>
            <a:rect l="l" t="t" r="r" b="b"/>
            <a:pathLst>
              <a:path w="59055" h="59055">
                <a:moveTo>
                  <a:pt x="0" y="58693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1574257" y="20353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1588425" y="198376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5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2043803" y="15658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2057970" y="1515227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1568186" y="203739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2090353" y="1559753"/>
            <a:ext cx="14604" cy="15240"/>
          </a:xfrm>
          <a:custGeom>
            <a:avLst/>
            <a:gdLst/>
            <a:ahLst/>
            <a:cxnLst/>
            <a:rect l="l" t="t" r="r" b="b"/>
            <a:pathLst>
              <a:path w="14605" h="15240">
                <a:moveTo>
                  <a:pt x="0" y="15179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2117675" y="15455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2131843" y="1515227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1568186" y="210317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2143986" y="1539514"/>
            <a:ext cx="34925" cy="35560"/>
          </a:xfrm>
          <a:custGeom>
            <a:avLst/>
            <a:gdLst/>
            <a:ahLst/>
            <a:cxnLst/>
            <a:rect l="l" t="t" r="r" b="b"/>
            <a:pathLst>
              <a:path w="34925" h="35559">
                <a:moveTo>
                  <a:pt x="0" y="35418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2191548" y="15253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1568186" y="2177043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39">
                <a:moveTo>
                  <a:pt x="0" y="27322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1607652" y="21628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1621819" y="214466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7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2197619" y="152028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0" y="54645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1568186" y="2250916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1587413" y="22367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1601580" y="2198294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0" y="26310"/>
                </a:moveTo>
                <a:lnTo>
                  <a:pt x="26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2259348" y="1515227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1567174" y="23106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1581341" y="2251928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0" y="46549"/>
                </a:moveTo>
                <a:lnTo>
                  <a:pt x="46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2304886" y="15739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2319054" y="15587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2333221" y="1515227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1568186" y="230556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2328161" y="1553681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1568186" y="2378422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1620807" y="23642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2328161" y="1627554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2372687" y="16123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2386854" y="15992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1600568" y="2438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1615747" y="2412828"/>
            <a:ext cx="12700" cy="13335"/>
          </a:xfrm>
          <a:custGeom>
            <a:avLst/>
            <a:gdLst/>
            <a:ahLst/>
            <a:cxnLst/>
            <a:rect l="l" t="t" r="r" b="b"/>
            <a:pathLst>
              <a:path w="12700" h="13335">
                <a:moveTo>
                  <a:pt x="0" y="13155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2328161" y="170142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2352448" y="16862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2366615" y="165285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2332209" y="17601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2346376" y="170648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2328161" y="176011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2328161" y="1828932"/>
            <a:ext cx="45720" cy="45085"/>
          </a:xfrm>
          <a:custGeom>
            <a:avLst/>
            <a:gdLst/>
            <a:ahLst/>
            <a:cxnLst/>
            <a:rect l="l" t="t" r="r" b="b"/>
            <a:pathLst>
              <a:path w="45719" h="45085">
                <a:moveTo>
                  <a:pt x="0" y="44525"/>
                </a:moveTo>
                <a:lnTo>
                  <a:pt x="45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2385842" y="18137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2328161" y="190179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25298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2365603" y="18876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2379771" y="1867386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5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2328161" y="197566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505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2345364" y="19614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2359532" y="192102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2339293" y="1974653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4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1568186" y="2805465"/>
            <a:ext cx="43815" cy="42545"/>
          </a:xfrm>
          <a:custGeom>
            <a:avLst/>
            <a:gdLst/>
            <a:ahLst/>
            <a:cxnLst/>
            <a:rect l="l" t="t" r="r" b="b"/>
            <a:pathLst>
              <a:path w="43815" h="42544">
                <a:moveTo>
                  <a:pt x="0" y="42501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2328161" y="2029299"/>
            <a:ext cx="59055" cy="60325"/>
          </a:xfrm>
          <a:custGeom>
            <a:avLst/>
            <a:gdLst/>
            <a:ahLst/>
            <a:cxnLst/>
            <a:rect l="l" t="t" r="r" b="b"/>
            <a:pathLst>
              <a:path w="59055" h="60325">
                <a:moveTo>
                  <a:pt x="0" y="59705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1568186" y="285505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2328161" y="2103171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5" h="40005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2378759" y="20890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1592473" y="292892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1607652" y="29147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1621819" y="2872254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4">
                <a:moveTo>
                  <a:pt x="0" y="29346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2328161" y="2177043"/>
            <a:ext cx="18415" cy="19685"/>
          </a:xfrm>
          <a:custGeom>
            <a:avLst/>
            <a:gdLst/>
            <a:ahLst/>
            <a:cxnLst/>
            <a:rect l="l" t="t" r="r" b="b"/>
            <a:pathLst>
              <a:path w="18414" h="19685">
                <a:moveTo>
                  <a:pt x="0" y="19227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2358520" y="21628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2373699" y="213656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0" y="14167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1646106" y="290868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1681524" y="28945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1695692" y="287225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2338281" y="22367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2353460" y="2190199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925" h="34925">
                <a:moveTo>
                  <a:pt x="0" y="34406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1699739" y="2888445"/>
            <a:ext cx="42545" cy="43815"/>
          </a:xfrm>
          <a:custGeom>
            <a:avLst/>
            <a:gdLst/>
            <a:ahLst/>
            <a:cxnLst/>
            <a:rect l="l" t="t" r="r" b="b"/>
            <a:pathLst>
              <a:path w="42544" h="43814">
                <a:moveTo>
                  <a:pt x="0" y="43513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1755397" y="28742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2333221" y="2243832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0" y="54645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1753373" y="2885409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89" h="46989">
                <a:moveTo>
                  <a:pt x="0" y="46549"/>
                </a:moveTo>
                <a:lnTo>
                  <a:pt x="46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2328161" y="2304549"/>
            <a:ext cx="52069" cy="52705"/>
          </a:xfrm>
          <a:custGeom>
            <a:avLst/>
            <a:gdLst/>
            <a:ahLst/>
            <a:cxnLst/>
            <a:rect l="l" t="t" r="r" b="b"/>
            <a:pathLst>
              <a:path w="52069" h="52705">
                <a:moveTo>
                  <a:pt x="0" y="52621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2328161" y="2378422"/>
            <a:ext cx="31750" cy="32384"/>
          </a:xfrm>
          <a:custGeom>
            <a:avLst/>
            <a:gdLst/>
            <a:ahLst/>
            <a:cxnLst/>
            <a:rect l="l" t="t" r="r" b="b"/>
            <a:pathLst>
              <a:path w="31750" h="32385">
                <a:moveTo>
                  <a:pt x="0" y="32382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2372687" y="23642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2386854" y="235109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2328161" y="2452294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2352448" y="2438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2366615" y="240473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2332209" y="25119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2346376" y="2458366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2328161" y="25119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2328161" y="2579800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19">
                <a:moveTo>
                  <a:pt x="0" y="45537"/>
                </a:moveTo>
                <a:lnTo>
                  <a:pt x="45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2385842" y="25656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2328161" y="265367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25298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2365603" y="26395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2379771" y="2619266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5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2157141" y="29005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2172321" y="287225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2328161" y="272754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505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2345364" y="27133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2359532" y="267290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2182440" y="289552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2231014" y="28813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2339293" y="272653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2236074" y="2875290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0" y="56669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2328161" y="2781178"/>
            <a:ext cx="59055" cy="59055"/>
          </a:xfrm>
          <a:custGeom>
            <a:avLst/>
            <a:gdLst/>
            <a:ahLst/>
            <a:cxnLst/>
            <a:rect l="l" t="t" r="r" b="b"/>
            <a:pathLst>
              <a:path w="59055" h="59055">
                <a:moveTo>
                  <a:pt x="0" y="58693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2299827" y="2855051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2378759" y="28408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2343340" y="292892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2358520" y="29147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2373699" y="2887433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0" y="14167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1627891" y="1574932"/>
            <a:ext cx="0" cy="871855"/>
          </a:xfrm>
          <a:custGeom>
            <a:avLst/>
            <a:gdLst/>
            <a:ahLst/>
            <a:cxnLst/>
            <a:rect l="l" t="t" r="r" b="b"/>
            <a:pathLst>
              <a:path w="0" h="871855">
                <a:moveTo>
                  <a:pt x="0" y="0"/>
                </a:moveTo>
                <a:lnTo>
                  <a:pt x="0" y="87129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1627891" y="2805465"/>
            <a:ext cx="0" cy="67310"/>
          </a:xfrm>
          <a:custGeom>
            <a:avLst/>
            <a:gdLst/>
            <a:ahLst/>
            <a:cxnLst/>
            <a:rect l="l" t="t" r="r" b="b"/>
            <a:pathLst>
              <a:path w="0" h="67310">
                <a:moveTo>
                  <a:pt x="0" y="0"/>
                </a:moveTo>
                <a:lnTo>
                  <a:pt x="0" y="6678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2401022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2498169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2594304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2691452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2890806" y="1503084"/>
            <a:ext cx="66040" cy="66040"/>
          </a:xfrm>
          <a:custGeom>
            <a:avLst/>
            <a:gdLst/>
            <a:ahLst/>
            <a:cxnLst/>
            <a:rect l="l" t="t" r="r" b="b"/>
            <a:pathLst>
              <a:path w="66039" h="66040">
                <a:moveTo>
                  <a:pt x="0" y="65776"/>
                </a:moveTo>
                <a:lnTo>
                  <a:pt x="65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1556042" y="2931959"/>
            <a:ext cx="69215" cy="69215"/>
          </a:xfrm>
          <a:custGeom>
            <a:avLst/>
            <a:gdLst/>
            <a:ahLst/>
            <a:cxnLst/>
            <a:rect l="l" t="t" r="r" b="b"/>
            <a:pathLst>
              <a:path w="69215" h="69214">
                <a:moveTo>
                  <a:pt x="0" y="68812"/>
                </a:moveTo>
                <a:lnTo>
                  <a:pt x="68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2980870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1556042" y="302505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3078017" y="1503084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1556042" y="312220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3174152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1556042" y="321834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3270288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1556042" y="3315489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3367435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1620807" y="3411624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3463571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1556042" y="3538118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3560718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1556042" y="360490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3656853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1556042" y="3702054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3754001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1556042" y="379818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3850136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1556042" y="38943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3947283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1556042" y="399147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4043419" y="156582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1556042" y="408760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4171937" y="1509156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1556042" y="418475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1556042" y="428089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1556042" y="437803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1556042" y="447417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1556042" y="457132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1556042" y="466745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1556042" y="476460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1619795" y="4860738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1693668" y="495181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5305322" y="154052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5453067" y="150510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2918129" y="4916396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0" y="6071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2949499" y="4929551"/>
            <a:ext cx="59055" cy="59055"/>
          </a:xfrm>
          <a:custGeom>
            <a:avLst/>
            <a:gdLst/>
            <a:ahLst/>
            <a:cxnLst/>
            <a:rect l="l" t="t" r="r" b="b"/>
            <a:pathLst>
              <a:path w="59055" h="59054">
                <a:moveTo>
                  <a:pt x="0" y="58693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6565202" y="153647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6712946" y="1503084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6748365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6845512" y="1503084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6941647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7037783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7134930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7290771" y="150308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4322717" y="4916396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4398614" y="49163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4495761" y="4916396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89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4591896" y="49163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4688032" y="49163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4785179" y="49163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4881314" y="49163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4978462" y="49163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5074597" y="49163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5171745" y="49163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5175792" y="500848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5175792" y="510461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5175792" y="5201766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5175792" y="529790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5175792" y="5395049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5175792" y="54911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5175792" y="5588332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5175792" y="568446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5191983" y="57654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5289131" y="57654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5385266" y="57654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5482414" y="57654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5578549" y="57654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5675696" y="576542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5771832" y="57654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5868979" y="576542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5965114" y="57654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6061250" y="57654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6158397" y="57654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6254532" y="57654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6351680" y="5802865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8629582" y="353811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8629582" y="358365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6600620" y="5765423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09" h="15239">
                <a:moveTo>
                  <a:pt x="0" y="15179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8629582" y="367979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6641098" y="5758339"/>
            <a:ext cx="78105" cy="78105"/>
          </a:xfrm>
          <a:custGeom>
            <a:avLst/>
            <a:gdLst/>
            <a:ahLst/>
            <a:cxnLst/>
            <a:rect l="l" t="t" r="r" b="b"/>
            <a:pathLst>
              <a:path w="78104" h="78104">
                <a:moveTo>
                  <a:pt x="0" y="77920"/>
                </a:moveTo>
                <a:lnTo>
                  <a:pt x="779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8629582" y="377693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6746341" y="5777566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8629582" y="387307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8629582" y="397022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8629582" y="406635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8629582" y="416350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8629582" y="425963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8629582" y="435678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7439528" y="5691551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5" h="22860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8688275" y="4452922"/>
            <a:ext cx="13335" cy="12700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0" y="12143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7490125" y="5681431"/>
            <a:ext cx="79375" cy="80010"/>
          </a:xfrm>
          <a:custGeom>
            <a:avLst/>
            <a:gdLst/>
            <a:ahLst/>
            <a:cxnLst/>
            <a:rect l="l" t="t" r="r" b="b"/>
            <a:pathLst>
              <a:path w="79375" h="80010">
                <a:moveTo>
                  <a:pt x="0" y="79944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7596380" y="5672323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7702635" y="5663216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7808890" y="5653096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7914133" y="5643989"/>
            <a:ext cx="80010" cy="79375"/>
          </a:xfrm>
          <a:custGeom>
            <a:avLst/>
            <a:gdLst/>
            <a:ahLst/>
            <a:cxnLst/>
            <a:rect l="l" t="t" r="r" b="b"/>
            <a:pathLst>
              <a:path w="80009" h="79375">
                <a:moveTo>
                  <a:pt x="0" y="78932"/>
                </a:moveTo>
                <a:lnTo>
                  <a:pt x="799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8629582" y="4988244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8020387" y="5633869"/>
            <a:ext cx="80010" cy="79375"/>
          </a:xfrm>
          <a:custGeom>
            <a:avLst/>
            <a:gdLst/>
            <a:ahLst/>
            <a:cxnLst/>
            <a:rect l="l" t="t" r="r" b="b"/>
            <a:pathLst>
              <a:path w="80009" h="79375">
                <a:moveTo>
                  <a:pt x="0" y="78932"/>
                </a:moveTo>
                <a:lnTo>
                  <a:pt x="799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8629582" y="503277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8126642" y="5624762"/>
            <a:ext cx="80010" cy="79375"/>
          </a:xfrm>
          <a:custGeom>
            <a:avLst/>
            <a:gdLst/>
            <a:ahLst/>
            <a:cxnLst/>
            <a:rect l="l" t="t" r="r" b="b"/>
            <a:pathLst>
              <a:path w="80009" h="79375">
                <a:moveTo>
                  <a:pt x="0" y="78932"/>
                </a:moveTo>
                <a:lnTo>
                  <a:pt x="799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8629582" y="512890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8232898" y="5614642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8629582" y="522605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8339153" y="5605534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8629582" y="532218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8445407" y="5595415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8629582" y="541933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8551662" y="5515471"/>
            <a:ext cx="149860" cy="149860"/>
          </a:xfrm>
          <a:custGeom>
            <a:avLst/>
            <a:gdLst/>
            <a:ahLst/>
            <a:cxnLst/>
            <a:rect l="l" t="t" r="r" b="b"/>
            <a:pathLst>
              <a:path w="149859" h="149860">
                <a:moveTo>
                  <a:pt x="0" y="149768"/>
                </a:moveTo>
                <a:lnTo>
                  <a:pt x="149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8657917" y="5612618"/>
            <a:ext cx="43815" cy="42545"/>
          </a:xfrm>
          <a:custGeom>
            <a:avLst/>
            <a:gdLst/>
            <a:ahLst/>
            <a:cxnLst/>
            <a:rect l="l" t="t" r="r" b="b"/>
            <a:pathLst>
              <a:path w="43815" h="42545">
                <a:moveTo>
                  <a:pt x="0" y="42501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2387866" y="15030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2433404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2530551" y="1503084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2626687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2723834" y="152737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2890806" y="150308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1556042" y="293195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2916105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1556042" y="2961306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19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3013252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1556042" y="305744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3109388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1556042" y="315357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3206535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1556042" y="325072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3302670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1556042" y="334685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3399818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3495953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1556042" y="354014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3593100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1556042" y="363728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3689236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1556042" y="37334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3786383" y="1503084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1556042" y="383057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3882518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1556042" y="392670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3979666" y="1503084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1556042" y="402385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1556042" y="411999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4171937" y="154153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1556042" y="421713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1556042" y="431327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1556042" y="441042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1556042" y="450655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1556042" y="460370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1556042" y="469983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1556042" y="4796985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1674441" y="4916396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0" y="26310"/>
                </a:moveTo>
                <a:lnTo>
                  <a:pt x="26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1726050" y="498723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1674441" y="4986959"/>
            <a:ext cx="57785" cy="0"/>
          </a:xfrm>
          <a:custGeom>
            <a:avLst/>
            <a:gdLst/>
            <a:ahLst/>
            <a:cxnLst/>
            <a:rect l="l" t="t" r="r" b="b"/>
            <a:pathLst>
              <a:path w="57785" h="0">
                <a:moveTo>
                  <a:pt x="0" y="0"/>
                </a:moveTo>
                <a:lnTo>
                  <a:pt x="57175" y="0"/>
                </a:lnTo>
              </a:path>
            </a:pathLst>
          </a:custGeom>
          <a:ln w="661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5305322" y="1503084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2023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5331633" y="15729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5453067" y="153749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2918129" y="4916396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2981882" y="4961933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0" y="26310"/>
                </a:moveTo>
                <a:lnTo>
                  <a:pt x="26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6587465" y="156886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7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6712946" y="150308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6780747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6876883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6974030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7070166" y="15030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7167312" y="1540526"/>
            <a:ext cx="33655" cy="34925"/>
          </a:xfrm>
          <a:custGeom>
            <a:avLst/>
            <a:gdLst/>
            <a:ahLst/>
            <a:cxnLst/>
            <a:rect l="l" t="t" r="r" b="b"/>
            <a:pathLst>
              <a:path w="33654" h="34925">
                <a:moveTo>
                  <a:pt x="0" y="34406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7227018" y="150308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7323153" y="151117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4333849" y="49163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4430996" y="49163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4527131" y="49163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4624279" y="49163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4720414" y="49163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4817562" y="49163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4913697" y="49163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5010844" y="49163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/>
          <p:nvPr/>
        </p:nvSpPr>
        <p:spPr>
          <a:xfrm>
            <a:off x="5106980" y="491639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3" name="object 2833"/>
          <p:cNvSpPr/>
          <p:nvPr/>
        </p:nvSpPr>
        <p:spPr>
          <a:xfrm>
            <a:off x="5175792" y="494371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" name="object 2834"/>
          <p:cNvSpPr/>
          <p:nvPr/>
        </p:nvSpPr>
        <p:spPr>
          <a:xfrm>
            <a:off x="5175792" y="503985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" name="object 2835"/>
          <p:cNvSpPr/>
          <p:nvPr/>
        </p:nvSpPr>
        <p:spPr>
          <a:xfrm>
            <a:off x="5175792" y="513700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" name="object 2836"/>
          <p:cNvSpPr/>
          <p:nvPr/>
        </p:nvSpPr>
        <p:spPr>
          <a:xfrm>
            <a:off x="5175792" y="523313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" name="object 2837"/>
          <p:cNvSpPr/>
          <p:nvPr/>
        </p:nvSpPr>
        <p:spPr>
          <a:xfrm>
            <a:off x="5175792" y="53302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8" name="object 2838"/>
          <p:cNvSpPr/>
          <p:nvPr/>
        </p:nvSpPr>
        <p:spPr>
          <a:xfrm>
            <a:off x="5175792" y="542641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" name="object 2839"/>
          <p:cNvSpPr/>
          <p:nvPr/>
        </p:nvSpPr>
        <p:spPr>
          <a:xfrm>
            <a:off x="5175792" y="552356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" name="object 2840"/>
          <p:cNvSpPr/>
          <p:nvPr/>
        </p:nvSpPr>
        <p:spPr>
          <a:xfrm>
            <a:off x="5175792" y="561970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" name="object 2841"/>
          <p:cNvSpPr/>
          <p:nvPr/>
        </p:nvSpPr>
        <p:spPr>
          <a:xfrm>
            <a:off x="5175792" y="571684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" name="object 2842"/>
          <p:cNvSpPr/>
          <p:nvPr/>
        </p:nvSpPr>
        <p:spPr>
          <a:xfrm>
            <a:off x="5224366" y="57654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" name="object 2843"/>
          <p:cNvSpPr/>
          <p:nvPr/>
        </p:nvSpPr>
        <p:spPr>
          <a:xfrm>
            <a:off x="5321513" y="576542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" name="object 2844"/>
          <p:cNvSpPr/>
          <p:nvPr/>
        </p:nvSpPr>
        <p:spPr>
          <a:xfrm>
            <a:off x="5417649" y="57654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" name="object 2845"/>
          <p:cNvSpPr/>
          <p:nvPr/>
        </p:nvSpPr>
        <p:spPr>
          <a:xfrm>
            <a:off x="5514796" y="576542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" name="object 2846"/>
          <p:cNvSpPr/>
          <p:nvPr/>
        </p:nvSpPr>
        <p:spPr>
          <a:xfrm>
            <a:off x="5610931" y="57654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" name="object 2847"/>
          <p:cNvSpPr/>
          <p:nvPr/>
        </p:nvSpPr>
        <p:spPr>
          <a:xfrm>
            <a:off x="5707067" y="57654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" name="object 2848"/>
          <p:cNvSpPr/>
          <p:nvPr/>
        </p:nvSpPr>
        <p:spPr>
          <a:xfrm>
            <a:off x="5804214" y="57654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" name="object 2849"/>
          <p:cNvSpPr/>
          <p:nvPr/>
        </p:nvSpPr>
        <p:spPr>
          <a:xfrm>
            <a:off x="5900349" y="57654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" name="object 2850"/>
          <p:cNvSpPr/>
          <p:nvPr/>
        </p:nvSpPr>
        <p:spPr>
          <a:xfrm>
            <a:off x="5997497" y="57654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" name="object 2851"/>
          <p:cNvSpPr/>
          <p:nvPr/>
        </p:nvSpPr>
        <p:spPr>
          <a:xfrm>
            <a:off x="6093632" y="57654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2" name="object 2852"/>
          <p:cNvSpPr/>
          <p:nvPr/>
        </p:nvSpPr>
        <p:spPr>
          <a:xfrm>
            <a:off x="6190779" y="57654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" name="object 2853"/>
          <p:cNvSpPr/>
          <p:nvPr/>
        </p:nvSpPr>
        <p:spPr>
          <a:xfrm>
            <a:off x="6286915" y="57654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89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" name="object 2854"/>
          <p:cNvSpPr/>
          <p:nvPr/>
        </p:nvSpPr>
        <p:spPr>
          <a:xfrm>
            <a:off x="6384062" y="583524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" name="object 2855"/>
          <p:cNvSpPr/>
          <p:nvPr/>
        </p:nvSpPr>
        <p:spPr>
          <a:xfrm>
            <a:off x="8629582" y="353811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0" y="52621"/>
                </a:moveTo>
                <a:lnTo>
                  <a:pt x="52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" name="object 2856"/>
          <p:cNvSpPr/>
          <p:nvPr/>
        </p:nvSpPr>
        <p:spPr>
          <a:xfrm>
            <a:off x="8629582" y="361603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" name="object 2857"/>
          <p:cNvSpPr/>
          <p:nvPr/>
        </p:nvSpPr>
        <p:spPr>
          <a:xfrm>
            <a:off x="6600620" y="576542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" name="object 2858"/>
          <p:cNvSpPr/>
          <p:nvPr/>
        </p:nvSpPr>
        <p:spPr>
          <a:xfrm>
            <a:off x="8629582" y="371217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" name="object 2859"/>
          <p:cNvSpPr/>
          <p:nvPr/>
        </p:nvSpPr>
        <p:spPr>
          <a:xfrm>
            <a:off x="6675504" y="5755304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" name="object 2860"/>
          <p:cNvSpPr/>
          <p:nvPr/>
        </p:nvSpPr>
        <p:spPr>
          <a:xfrm>
            <a:off x="8629582" y="3809321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1" name="object 2861"/>
          <p:cNvSpPr/>
          <p:nvPr/>
        </p:nvSpPr>
        <p:spPr>
          <a:xfrm>
            <a:off x="6781759" y="580691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" name="object 2862"/>
          <p:cNvSpPr/>
          <p:nvPr/>
        </p:nvSpPr>
        <p:spPr>
          <a:xfrm>
            <a:off x="8629582" y="390545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" name="object 2863"/>
          <p:cNvSpPr/>
          <p:nvPr/>
        </p:nvSpPr>
        <p:spPr>
          <a:xfrm>
            <a:off x="8629582" y="4002604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" name="object 2864"/>
          <p:cNvSpPr/>
          <p:nvPr/>
        </p:nvSpPr>
        <p:spPr>
          <a:xfrm>
            <a:off x="8629582" y="409873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" name="object 2865"/>
          <p:cNvSpPr/>
          <p:nvPr/>
        </p:nvSpPr>
        <p:spPr>
          <a:xfrm>
            <a:off x="8629582" y="419487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" name="object 2866"/>
          <p:cNvSpPr/>
          <p:nvPr/>
        </p:nvSpPr>
        <p:spPr>
          <a:xfrm>
            <a:off x="8629582" y="42920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" name="object 2867"/>
          <p:cNvSpPr/>
          <p:nvPr/>
        </p:nvSpPr>
        <p:spPr>
          <a:xfrm>
            <a:off x="8629582" y="438815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" name="object 2868"/>
          <p:cNvSpPr/>
          <p:nvPr/>
        </p:nvSpPr>
        <p:spPr>
          <a:xfrm>
            <a:off x="7442563" y="5688515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" name="object 2869"/>
          <p:cNvSpPr/>
          <p:nvPr/>
        </p:nvSpPr>
        <p:spPr>
          <a:xfrm>
            <a:off x="7525543" y="5678395"/>
            <a:ext cx="79375" cy="80010"/>
          </a:xfrm>
          <a:custGeom>
            <a:avLst/>
            <a:gdLst/>
            <a:ahLst/>
            <a:cxnLst/>
            <a:rect l="l" t="t" r="r" b="b"/>
            <a:pathLst>
              <a:path w="79375" h="80010">
                <a:moveTo>
                  <a:pt x="0" y="79944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" name="object 2870"/>
          <p:cNvSpPr/>
          <p:nvPr/>
        </p:nvSpPr>
        <p:spPr>
          <a:xfrm>
            <a:off x="7631798" y="5669288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" name="object 2871"/>
          <p:cNvSpPr/>
          <p:nvPr/>
        </p:nvSpPr>
        <p:spPr>
          <a:xfrm>
            <a:off x="7738054" y="5659168"/>
            <a:ext cx="79375" cy="80010"/>
          </a:xfrm>
          <a:custGeom>
            <a:avLst/>
            <a:gdLst/>
            <a:ahLst/>
            <a:cxnLst/>
            <a:rect l="l" t="t" r="r" b="b"/>
            <a:pathLst>
              <a:path w="79375" h="80010">
                <a:moveTo>
                  <a:pt x="0" y="79944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" name="object 2872"/>
          <p:cNvSpPr/>
          <p:nvPr/>
        </p:nvSpPr>
        <p:spPr>
          <a:xfrm>
            <a:off x="7843296" y="5650060"/>
            <a:ext cx="80010" cy="79375"/>
          </a:xfrm>
          <a:custGeom>
            <a:avLst/>
            <a:gdLst/>
            <a:ahLst/>
            <a:cxnLst/>
            <a:rect l="l" t="t" r="r" b="b"/>
            <a:pathLst>
              <a:path w="80009" h="79375">
                <a:moveTo>
                  <a:pt x="0" y="78932"/>
                </a:moveTo>
                <a:lnTo>
                  <a:pt x="799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" name="object 2873"/>
          <p:cNvSpPr/>
          <p:nvPr/>
        </p:nvSpPr>
        <p:spPr>
          <a:xfrm>
            <a:off x="7949551" y="5639941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0" y="79944"/>
                </a:moveTo>
                <a:lnTo>
                  <a:pt x="799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" name="object 2874"/>
          <p:cNvSpPr/>
          <p:nvPr/>
        </p:nvSpPr>
        <p:spPr>
          <a:xfrm>
            <a:off x="8629582" y="4988244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70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" name="object 2875"/>
          <p:cNvSpPr/>
          <p:nvPr/>
        </p:nvSpPr>
        <p:spPr>
          <a:xfrm>
            <a:off x="8055806" y="5630833"/>
            <a:ext cx="80010" cy="79375"/>
          </a:xfrm>
          <a:custGeom>
            <a:avLst/>
            <a:gdLst/>
            <a:ahLst/>
            <a:cxnLst/>
            <a:rect l="l" t="t" r="r" b="b"/>
            <a:pathLst>
              <a:path w="80009" h="79375">
                <a:moveTo>
                  <a:pt x="0" y="78932"/>
                </a:moveTo>
                <a:lnTo>
                  <a:pt x="799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" name="object 2876"/>
          <p:cNvSpPr/>
          <p:nvPr/>
        </p:nvSpPr>
        <p:spPr>
          <a:xfrm>
            <a:off x="8629582" y="506515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" name="object 2877"/>
          <p:cNvSpPr/>
          <p:nvPr/>
        </p:nvSpPr>
        <p:spPr>
          <a:xfrm>
            <a:off x="8162061" y="5620714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0" y="79944"/>
                </a:moveTo>
                <a:lnTo>
                  <a:pt x="799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" name="object 2878"/>
          <p:cNvSpPr/>
          <p:nvPr/>
        </p:nvSpPr>
        <p:spPr>
          <a:xfrm>
            <a:off x="8629582" y="516128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" name="object 2879"/>
          <p:cNvSpPr/>
          <p:nvPr/>
        </p:nvSpPr>
        <p:spPr>
          <a:xfrm>
            <a:off x="8268316" y="5611606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" name="object 2880"/>
          <p:cNvSpPr/>
          <p:nvPr/>
        </p:nvSpPr>
        <p:spPr>
          <a:xfrm>
            <a:off x="8629582" y="525843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1" name="object 2881"/>
          <p:cNvSpPr/>
          <p:nvPr/>
        </p:nvSpPr>
        <p:spPr>
          <a:xfrm>
            <a:off x="8374570" y="5601487"/>
            <a:ext cx="79375" cy="80010"/>
          </a:xfrm>
          <a:custGeom>
            <a:avLst/>
            <a:gdLst/>
            <a:ahLst/>
            <a:cxnLst/>
            <a:rect l="l" t="t" r="r" b="b"/>
            <a:pathLst>
              <a:path w="79375" h="80010">
                <a:moveTo>
                  <a:pt x="0" y="79944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" name="object 2882"/>
          <p:cNvSpPr/>
          <p:nvPr/>
        </p:nvSpPr>
        <p:spPr>
          <a:xfrm>
            <a:off x="8629582" y="535457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" name="object 2883"/>
          <p:cNvSpPr/>
          <p:nvPr/>
        </p:nvSpPr>
        <p:spPr>
          <a:xfrm>
            <a:off x="8480825" y="5592379"/>
            <a:ext cx="79375" cy="79375"/>
          </a:xfrm>
          <a:custGeom>
            <a:avLst/>
            <a:gdLst/>
            <a:ahLst/>
            <a:cxnLst/>
            <a:rect l="l" t="t" r="r" b="b"/>
            <a:pathLst>
              <a:path w="79375" h="79375">
                <a:moveTo>
                  <a:pt x="0" y="78932"/>
                </a:moveTo>
                <a:lnTo>
                  <a:pt x="78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" name="object 2884"/>
          <p:cNvSpPr/>
          <p:nvPr/>
        </p:nvSpPr>
        <p:spPr>
          <a:xfrm>
            <a:off x="8629582" y="545171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5" name="object 2885"/>
          <p:cNvSpPr/>
          <p:nvPr/>
        </p:nvSpPr>
        <p:spPr>
          <a:xfrm>
            <a:off x="8587080" y="5547854"/>
            <a:ext cx="114935" cy="114935"/>
          </a:xfrm>
          <a:custGeom>
            <a:avLst/>
            <a:gdLst/>
            <a:ahLst/>
            <a:cxnLst/>
            <a:rect l="l" t="t" r="r" b="b"/>
            <a:pathLst>
              <a:path w="114934" h="114935">
                <a:moveTo>
                  <a:pt x="0" y="114350"/>
                </a:moveTo>
                <a:lnTo>
                  <a:pt x="1143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6" name="object 2886"/>
          <p:cNvSpPr/>
          <p:nvPr/>
        </p:nvSpPr>
        <p:spPr>
          <a:xfrm>
            <a:off x="8693336" y="5645001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0" y="7083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7" name="object 2887"/>
          <p:cNvSpPr/>
          <p:nvPr/>
        </p:nvSpPr>
        <p:spPr>
          <a:xfrm>
            <a:off x="1627891" y="2931959"/>
            <a:ext cx="0" cy="487045"/>
          </a:xfrm>
          <a:custGeom>
            <a:avLst/>
            <a:gdLst/>
            <a:ahLst/>
            <a:cxnLst/>
            <a:rect l="l" t="t" r="r" b="b"/>
            <a:pathLst>
              <a:path w="0" h="487045">
                <a:moveTo>
                  <a:pt x="0" y="0"/>
                </a:moveTo>
                <a:lnTo>
                  <a:pt x="0" y="48674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" name="object 2888"/>
          <p:cNvSpPr/>
          <p:nvPr/>
        </p:nvSpPr>
        <p:spPr>
          <a:xfrm>
            <a:off x="1627891" y="3538118"/>
            <a:ext cx="0" cy="1330960"/>
          </a:xfrm>
          <a:custGeom>
            <a:avLst/>
            <a:gdLst/>
            <a:ahLst/>
            <a:cxnLst/>
            <a:rect l="l" t="t" r="r" b="b"/>
            <a:pathLst>
              <a:path w="0" h="1330960">
                <a:moveTo>
                  <a:pt x="0" y="0"/>
                </a:moveTo>
                <a:lnTo>
                  <a:pt x="0" y="133071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9" name="object 2889"/>
          <p:cNvSpPr/>
          <p:nvPr/>
        </p:nvSpPr>
        <p:spPr>
          <a:xfrm>
            <a:off x="1556042" y="1503084"/>
            <a:ext cx="0" cy="943610"/>
          </a:xfrm>
          <a:custGeom>
            <a:avLst/>
            <a:gdLst/>
            <a:ahLst/>
            <a:cxnLst/>
            <a:rect l="l" t="t" r="r" b="b"/>
            <a:pathLst>
              <a:path w="0" h="943610">
                <a:moveTo>
                  <a:pt x="0" y="0"/>
                </a:moveTo>
                <a:lnTo>
                  <a:pt x="0" y="94313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0" name="object 2890"/>
          <p:cNvSpPr/>
          <p:nvPr/>
        </p:nvSpPr>
        <p:spPr>
          <a:xfrm>
            <a:off x="1556042" y="2805465"/>
            <a:ext cx="0" cy="2063750"/>
          </a:xfrm>
          <a:custGeom>
            <a:avLst/>
            <a:gdLst/>
            <a:ahLst/>
            <a:cxnLst/>
            <a:rect l="l" t="t" r="r" b="b"/>
            <a:pathLst>
              <a:path w="0" h="2063750">
                <a:moveTo>
                  <a:pt x="0" y="0"/>
                </a:moveTo>
                <a:lnTo>
                  <a:pt x="0" y="206336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1" name="object 2891"/>
          <p:cNvSpPr/>
          <p:nvPr/>
        </p:nvSpPr>
        <p:spPr>
          <a:xfrm>
            <a:off x="1516576" y="1463618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09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" name="object 2892"/>
          <p:cNvSpPr/>
          <p:nvPr/>
        </p:nvSpPr>
        <p:spPr>
          <a:xfrm>
            <a:off x="1516576" y="152231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3" name="object 2893"/>
          <p:cNvSpPr/>
          <p:nvPr/>
        </p:nvSpPr>
        <p:spPr>
          <a:xfrm>
            <a:off x="1575269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" name="object 2894"/>
          <p:cNvSpPr/>
          <p:nvPr/>
        </p:nvSpPr>
        <p:spPr>
          <a:xfrm>
            <a:off x="1516576" y="157594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5" name="object 2895"/>
          <p:cNvSpPr/>
          <p:nvPr/>
        </p:nvSpPr>
        <p:spPr>
          <a:xfrm>
            <a:off x="1628903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" name="object 2896"/>
          <p:cNvSpPr/>
          <p:nvPr/>
        </p:nvSpPr>
        <p:spPr>
          <a:xfrm>
            <a:off x="1516576" y="162957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" name="object 2897"/>
          <p:cNvSpPr/>
          <p:nvPr/>
        </p:nvSpPr>
        <p:spPr>
          <a:xfrm>
            <a:off x="1682536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8" name="object 2898"/>
          <p:cNvSpPr/>
          <p:nvPr/>
        </p:nvSpPr>
        <p:spPr>
          <a:xfrm>
            <a:off x="1516576" y="168321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" name="object 2899"/>
          <p:cNvSpPr/>
          <p:nvPr/>
        </p:nvSpPr>
        <p:spPr>
          <a:xfrm>
            <a:off x="1736170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" name="object 2900"/>
          <p:cNvSpPr/>
          <p:nvPr/>
        </p:nvSpPr>
        <p:spPr>
          <a:xfrm>
            <a:off x="1516576" y="17368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" name="object 2901"/>
          <p:cNvSpPr/>
          <p:nvPr/>
        </p:nvSpPr>
        <p:spPr>
          <a:xfrm>
            <a:off x="1789803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2" name="object 2902"/>
          <p:cNvSpPr/>
          <p:nvPr/>
        </p:nvSpPr>
        <p:spPr>
          <a:xfrm>
            <a:off x="1516576" y="179047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" name="object 2903"/>
          <p:cNvSpPr/>
          <p:nvPr/>
        </p:nvSpPr>
        <p:spPr>
          <a:xfrm>
            <a:off x="1843436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" name="object 2904"/>
          <p:cNvSpPr/>
          <p:nvPr/>
        </p:nvSpPr>
        <p:spPr>
          <a:xfrm>
            <a:off x="1516576" y="184411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" name="object 2905"/>
          <p:cNvSpPr/>
          <p:nvPr/>
        </p:nvSpPr>
        <p:spPr>
          <a:xfrm>
            <a:off x="1897070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" name="object 2906"/>
          <p:cNvSpPr/>
          <p:nvPr/>
        </p:nvSpPr>
        <p:spPr>
          <a:xfrm>
            <a:off x="1516576" y="18977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" name="object 2907"/>
          <p:cNvSpPr/>
          <p:nvPr/>
        </p:nvSpPr>
        <p:spPr>
          <a:xfrm>
            <a:off x="1950703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" name="object 2908"/>
          <p:cNvSpPr/>
          <p:nvPr/>
        </p:nvSpPr>
        <p:spPr>
          <a:xfrm>
            <a:off x="1516576" y="195137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" name="object 2909"/>
          <p:cNvSpPr/>
          <p:nvPr/>
        </p:nvSpPr>
        <p:spPr>
          <a:xfrm>
            <a:off x="2004337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" name="object 2910"/>
          <p:cNvSpPr/>
          <p:nvPr/>
        </p:nvSpPr>
        <p:spPr>
          <a:xfrm>
            <a:off x="1516576" y="200602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" name="object 2911"/>
          <p:cNvSpPr/>
          <p:nvPr/>
        </p:nvSpPr>
        <p:spPr>
          <a:xfrm>
            <a:off x="2057970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" name="object 2912"/>
          <p:cNvSpPr/>
          <p:nvPr/>
        </p:nvSpPr>
        <p:spPr>
          <a:xfrm>
            <a:off x="1516576" y="205965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3" name="object 2913"/>
          <p:cNvSpPr/>
          <p:nvPr/>
        </p:nvSpPr>
        <p:spPr>
          <a:xfrm>
            <a:off x="2111604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" name="object 2914"/>
          <p:cNvSpPr/>
          <p:nvPr/>
        </p:nvSpPr>
        <p:spPr>
          <a:xfrm>
            <a:off x="1516576" y="211329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" name="object 2915"/>
          <p:cNvSpPr/>
          <p:nvPr/>
        </p:nvSpPr>
        <p:spPr>
          <a:xfrm>
            <a:off x="2165237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" name="object 2916"/>
          <p:cNvSpPr/>
          <p:nvPr/>
        </p:nvSpPr>
        <p:spPr>
          <a:xfrm>
            <a:off x="1516576" y="216692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" name="object 2917"/>
          <p:cNvSpPr/>
          <p:nvPr/>
        </p:nvSpPr>
        <p:spPr>
          <a:xfrm>
            <a:off x="2218870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" name="object 2918"/>
          <p:cNvSpPr/>
          <p:nvPr/>
        </p:nvSpPr>
        <p:spPr>
          <a:xfrm>
            <a:off x="1516576" y="222055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" name="object 2919"/>
          <p:cNvSpPr/>
          <p:nvPr/>
        </p:nvSpPr>
        <p:spPr>
          <a:xfrm>
            <a:off x="2272504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" name="object 2920"/>
          <p:cNvSpPr/>
          <p:nvPr/>
        </p:nvSpPr>
        <p:spPr>
          <a:xfrm>
            <a:off x="1516576" y="227419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" name="object 2921"/>
          <p:cNvSpPr/>
          <p:nvPr/>
        </p:nvSpPr>
        <p:spPr>
          <a:xfrm>
            <a:off x="2326137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" name="object 2922"/>
          <p:cNvSpPr/>
          <p:nvPr/>
        </p:nvSpPr>
        <p:spPr>
          <a:xfrm>
            <a:off x="1516576" y="232782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3" name="object 2923"/>
          <p:cNvSpPr/>
          <p:nvPr/>
        </p:nvSpPr>
        <p:spPr>
          <a:xfrm>
            <a:off x="2379771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" name="object 2924"/>
          <p:cNvSpPr/>
          <p:nvPr/>
        </p:nvSpPr>
        <p:spPr>
          <a:xfrm>
            <a:off x="1516576" y="238145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" name="object 2925"/>
          <p:cNvSpPr/>
          <p:nvPr/>
        </p:nvSpPr>
        <p:spPr>
          <a:xfrm>
            <a:off x="2433404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" name="object 2926"/>
          <p:cNvSpPr/>
          <p:nvPr/>
        </p:nvSpPr>
        <p:spPr>
          <a:xfrm>
            <a:off x="1540863" y="243509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7" name="object 2927"/>
          <p:cNvSpPr/>
          <p:nvPr/>
        </p:nvSpPr>
        <p:spPr>
          <a:xfrm>
            <a:off x="2487038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" name="object 2928"/>
          <p:cNvSpPr/>
          <p:nvPr/>
        </p:nvSpPr>
        <p:spPr>
          <a:xfrm>
            <a:off x="2540671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9" name="object 2929"/>
          <p:cNvSpPr/>
          <p:nvPr/>
        </p:nvSpPr>
        <p:spPr>
          <a:xfrm>
            <a:off x="2594304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" name="object 2930"/>
          <p:cNvSpPr/>
          <p:nvPr/>
        </p:nvSpPr>
        <p:spPr>
          <a:xfrm>
            <a:off x="2647938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" name="object 2931"/>
          <p:cNvSpPr/>
          <p:nvPr/>
        </p:nvSpPr>
        <p:spPr>
          <a:xfrm>
            <a:off x="2701571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" name="object 2932"/>
          <p:cNvSpPr/>
          <p:nvPr/>
        </p:nvSpPr>
        <p:spPr>
          <a:xfrm>
            <a:off x="2756217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" name="object 2933"/>
          <p:cNvSpPr/>
          <p:nvPr/>
        </p:nvSpPr>
        <p:spPr>
          <a:xfrm>
            <a:off x="2809850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" name="object 2934"/>
          <p:cNvSpPr/>
          <p:nvPr/>
        </p:nvSpPr>
        <p:spPr>
          <a:xfrm>
            <a:off x="1516576" y="281052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" name="object 2935"/>
          <p:cNvSpPr/>
          <p:nvPr/>
        </p:nvSpPr>
        <p:spPr>
          <a:xfrm>
            <a:off x="2863483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" name="object 2936"/>
          <p:cNvSpPr/>
          <p:nvPr/>
        </p:nvSpPr>
        <p:spPr>
          <a:xfrm>
            <a:off x="1516576" y="286415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" name="object 2937"/>
          <p:cNvSpPr/>
          <p:nvPr/>
        </p:nvSpPr>
        <p:spPr>
          <a:xfrm>
            <a:off x="2917117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" name="object 2938"/>
          <p:cNvSpPr/>
          <p:nvPr/>
        </p:nvSpPr>
        <p:spPr>
          <a:xfrm>
            <a:off x="1516576" y="291779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" name="object 2939"/>
          <p:cNvSpPr/>
          <p:nvPr/>
        </p:nvSpPr>
        <p:spPr>
          <a:xfrm>
            <a:off x="2970750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0" name="object 2940"/>
          <p:cNvSpPr/>
          <p:nvPr/>
        </p:nvSpPr>
        <p:spPr>
          <a:xfrm>
            <a:off x="1516576" y="297142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" name="object 2941"/>
          <p:cNvSpPr/>
          <p:nvPr/>
        </p:nvSpPr>
        <p:spPr>
          <a:xfrm>
            <a:off x="3024384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" name="object 2942"/>
          <p:cNvSpPr/>
          <p:nvPr/>
        </p:nvSpPr>
        <p:spPr>
          <a:xfrm>
            <a:off x="1516576" y="302505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" name="object 2943"/>
          <p:cNvSpPr/>
          <p:nvPr/>
        </p:nvSpPr>
        <p:spPr>
          <a:xfrm>
            <a:off x="3078017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" name="object 2944"/>
          <p:cNvSpPr/>
          <p:nvPr/>
        </p:nvSpPr>
        <p:spPr>
          <a:xfrm>
            <a:off x="1516576" y="307869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5" name="object 2945"/>
          <p:cNvSpPr/>
          <p:nvPr/>
        </p:nvSpPr>
        <p:spPr>
          <a:xfrm>
            <a:off x="3131651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" name="object 2946"/>
          <p:cNvSpPr/>
          <p:nvPr/>
        </p:nvSpPr>
        <p:spPr>
          <a:xfrm>
            <a:off x="1516576" y="313232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" name="object 2947"/>
          <p:cNvSpPr/>
          <p:nvPr/>
        </p:nvSpPr>
        <p:spPr>
          <a:xfrm>
            <a:off x="3185284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" name="object 2948"/>
          <p:cNvSpPr/>
          <p:nvPr/>
        </p:nvSpPr>
        <p:spPr>
          <a:xfrm>
            <a:off x="1516576" y="318595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" name="object 2949"/>
          <p:cNvSpPr/>
          <p:nvPr/>
        </p:nvSpPr>
        <p:spPr>
          <a:xfrm>
            <a:off x="3238917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" name="object 2950"/>
          <p:cNvSpPr/>
          <p:nvPr/>
        </p:nvSpPr>
        <p:spPr>
          <a:xfrm>
            <a:off x="1516576" y="324060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" name="object 2951"/>
          <p:cNvSpPr/>
          <p:nvPr/>
        </p:nvSpPr>
        <p:spPr>
          <a:xfrm>
            <a:off x="3292551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" name="object 2952"/>
          <p:cNvSpPr/>
          <p:nvPr/>
        </p:nvSpPr>
        <p:spPr>
          <a:xfrm>
            <a:off x="1516576" y="329423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" name="object 2953"/>
          <p:cNvSpPr/>
          <p:nvPr/>
        </p:nvSpPr>
        <p:spPr>
          <a:xfrm>
            <a:off x="3346184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" name="object 2954"/>
          <p:cNvSpPr/>
          <p:nvPr/>
        </p:nvSpPr>
        <p:spPr>
          <a:xfrm>
            <a:off x="1516576" y="334787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" name="object 2955"/>
          <p:cNvSpPr/>
          <p:nvPr/>
        </p:nvSpPr>
        <p:spPr>
          <a:xfrm>
            <a:off x="3399818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" name="object 2956"/>
          <p:cNvSpPr/>
          <p:nvPr/>
        </p:nvSpPr>
        <p:spPr>
          <a:xfrm>
            <a:off x="1516576" y="34015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" name="object 2957"/>
          <p:cNvSpPr/>
          <p:nvPr/>
        </p:nvSpPr>
        <p:spPr>
          <a:xfrm>
            <a:off x="3453451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" name="object 2958"/>
          <p:cNvSpPr/>
          <p:nvPr/>
        </p:nvSpPr>
        <p:spPr>
          <a:xfrm>
            <a:off x="1516576" y="345513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" name="object 2959"/>
          <p:cNvSpPr/>
          <p:nvPr/>
        </p:nvSpPr>
        <p:spPr>
          <a:xfrm>
            <a:off x="3507085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0" name="object 2960"/>
          <p:cNvSpPr/>
          <p:nvPr/>
        </p:nvSpPr>
        <p:spPr>
          <a:xfrm>
            <a:off x="1516576" y="350877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1" name="object 2961"/>
          <p:cNvSpPr/>
          <p:nvPr/>
        </p:nvSpPr>
        <p:spPr>
          <a:xfrm>
            <a:off x="3560718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2" name="object 2962"/>
          <p:cNvSpPr/>
          <p:nvPr/>
        </p:nvSpPr>
        <p:spPr>
          <a:xfrm>
            <a:off x="1516576" y="35624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3" name="object 2963"/>
          <p:cNvSpPr/>
          <p:nvPr/>
        </p:nvSpPr>
        <p:spPr>
          <a:xfrm>
            <a:off x="3614351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" name="object 2964"/>
          <p:cNvSpPr/>
          <p:nvPr/>
        </p:nvSpPr>
        <p:spPr>
          <a:xfrm>
            <a:off x="1516576" y="361603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5" name="object 2965"/>
          <p:cNvSpPr/>
          <p:nvPr/>
        </p:nvSpPr>
        <p:spPr>
          <a:xfrm>
            <a:off x="3667985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" name="object 2966"/>
          <p:cNvSpPr/>
          <p:nvPr/>
        </p:nvSpPr>
        <p:spPr>
          <a:xfrm>
            <a:off x="1516576" y="366967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7" name="object 2967"/>
          <p:cNvSpPr/>
          <p:nvPr/>
        </p:nvSpPr>
        <p:spPr>
          <a:xfrm>
            <a:off x="3721618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" name="object 2968"/>
          <p:cNvSpPr/>
          <p:nvPr/>
        </p:nvSpPr>
        <p:spPr>
          <a:xfrm>
            <a:off x="1516576" y="37233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" name="object 2969"/>
          <p:cNvSpPr/>
          <p:nvPr/>
        </p:nvSpPr>
        <p:spPr>
          <a:xfrm>
            <a:off x="3775252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" name="object 2970"/>
          <p:cNvSpPr/>
          <p:nvPr/>
        </p:nvSpPr>
        <p:spPr>
          <a:xfrm>
            <a:off x="1516576" y="377693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" name="object 2971"/>
          <p:cNvSpPr/>
          <p:nvPr/>
        </p:nvSpPr>
        <p:spPr>
          <a:xfrm>
            <a:off x="3828885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2" name="object 2972"/>
          <p:cNvSpPr/>
          <p:nvPr/>
        </p:nvSpPr>
        <p:spPr>
          <a:xfrm>
            <a:off x="1516576" y="383057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3" name="object 2973"/>
          <p:cNvSpPr/>
          <p:nvPr/>
        </p:nvSpPr>
        <p:spPr>
          <a:xfrm>
            <a:off x="3882518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" name="object 2974"/>
          <p:cNvSpPr/>
          <p:nvPr/>
        </p:nvSpPr>
        <p:spPr>
          <a:xfrm>
            <a:off x="1516576" y="38842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" name="object 2975"/>
          <p:cNvSpPr/>
          <p:nvPr/>
        </p:nvSpPr>
        <p:spPr>
          <a:xfrm>
            <a:off x="3936152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" name="object 2976"/>
          <p:cNvSpPr/>
          <p:nvPr/>
        </p:nvSpPr>
        <p:spPr>
          <a:xfrm>
            <a:off x="1516576" y="393783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" name="object 2977"/>
          <p:cNvSpPr/>
          <p:nvPr/>
        </p:nvSpPr>
        <p:spPr>
          <a:xfrm>
            <a:off x="3989785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" name="object 2978"/>
          <p:cNvSpPr/>
          <p:nvPr/>
        </p:nvSpPr>
        <p:spPr>
          <a:xfrm>
            <a:off x="1516576" y="399147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9" name="object 2979"/>
          <p:cNvSpPr/>
          <p:nvPr/>
        </p:nvSpPr>
        <p:spPr>
          <a:xfrm>
            <a:off x="4043419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0" name="object 2980"/>
          <p:cNvSpPr/>
          <p:nvPr/>
        </p:nvSpPr>
        <p:spPr>
          <a:xfrm>
            <a:off x="1516576" y="40451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" name="object 2981"/>
          <p:cNvSpPr/>
          <p:nvPr/>
        </p:nvSpPr>
        <p:spPr>
          <a:xfrm>
            <a:off x="4097052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2" name="object 2982"/>
          <p:cNvSpPr/>
          <p:nvPr/>
        </p:nvSpPr>
        <p:spPr>
          <a:xfrm>
            <a:off x="1516576" y="409873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" name="object 2983"/>
          <p:cNvSpPr/>
          <p:nvPr/>
        </p:nvSpPr>
        <p:spPr>
          <a:xfrm>
            <a:off x="4150686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" name="object 2984"/>
          <p:cNvSpPr/>
          <p:nvPr/>
        </p:nvSpPr>
        <p:spPr>
          <a:xfrm>
            <a:off x="1516576" y="415237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5" name="object 2985"/>
          <p:cNvSpPr/>
          <p:nvPr/>
        </p:nvSpPr>
        <p:spPr>
          <a:xfrm>
            <a:off x="4204319" y="149903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" name="object 2986"/>
          <p:cNvSpPr/>
          <p:nvPr/>
        </p:nvSpPr>
        <p:spPr>
          <a:xfrm>
            <a:off x="1516576" y="42060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" name="object 2987"/>
          <p:cNvSpPr/>
          <p:nvPr/>
        </p:nvSpPr>
        <p:spPr>
          <a:xfrm>
            <a:off x="1516576" y="425963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" name="object 2988"/>
          <p:cNvSpPr/>
          <p:nvPr/>
        </p:nvSpPr>
        <p:spPr>
          <a:xfrm>
            <a:off x="1516576" y="431327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9" name="object 2989"/>
          <p:cNvSpPr/>
          <p:nvPr/>
        </p:nvSpPr>
        <p:spPr>
          <a:xfrm>
            <a:off x="1516576" y="43669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0" name="object 2990"/>
          <p:cNvSpPr/>
          <p:nvPr/>
        </p:nvSpPr>
        <p:spPr>
          <a:xfrm>
            <a:off x="1516576" y="442054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1" name="object 2991"/>
          <p:cNvSpPr/>
          <p:nvPr/>
        </p:nvSpPr>
        <p:spPr>
          <a:xfrm>
            <a:off x="1516576" y="447417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" name="object 2992"/>
          <p:cNvSpPr/>
          <p:nvPr/>
        </p:nvSpPr>
        <p:spPr>
          <a:xfrm>
            <a:off x="1516576" y="452881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3" name="object 2993"/>
          <p:cNvSpPr/>
          <p:nvPr/>
        </p:nvSpPr>
        <p:spPr>
          <a:xfrm>
            <a:off x="1516576" y="458245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4" name="object 2994"/>
          <p:cNvSpPr/>
          <p:nvPr/>
        </p:nvSpPr>
        <p:spPr>
          <a:xfrm>
            <a:off x="1516576" y="463608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" name="object 2995"/>
          <p:cNvSpPr/>
          <p:nvPr/>
        </p:nvSpPr>
        <p:spPr>
          <a:xfrm>
            <a:off x="1516576" y="468971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" name="object 2996"/>
          <p:cNvSpPr/>
          <p:nvPr/>
        </p:nvSpPr>
        <p:spPr>
          <a:xfrm>
            <a:off x="1516576" y="474335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" name="object 2997"/>
          <p:cNvSpPr/>
          <p:nvPr/>
        </p:nvSpPr>
        <p:spPr>
          <a:xfrm>
            <a:off x="1516576" y="479698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" name="object 2998"/>
          <p:cNvSpPr/>
          <p:nvPr/>
        </p:nvSpPr>
        <p:spPr>
          <a:xfrm>
            <a:off x="1516576" y="485061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" name="object 2999"/>
          <p:cNvSpPr/>
          <p:nvPr/>
        </p:nvSpPr>
        <p:spPr>
          <a:xfrm>
            <a:off x="1516576" y="490425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" name="object 3000"/>
          <p:cNvSpPr/>
          <p:nvPr/>
        </p:nvSpPr>
        <p:spPr>
          <a:xfrm>
            <a:off x="1516576" y="495788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" name="object 3001"/>
          <p:cNvSpPr/>
          <p:nvPr/>
        </p:nvSpPr>
        <p:spPr>
          <a:xfrm>
            <a:off x="1535803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" name="object 3002"/>
          <p:cNvSpPr/>
          <p:nvPr/>
        </p:nvSpPr>
        <p:spPr>
          <a:xfrm>
            <a:off x="1590449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3" name="object 3003"/>
          <p:cNvSpPr/>
          <p:nvPr/>
        </p:nvSpPr>
        <p:spPr>
          <a:xfrm>
            <a:off x="1644082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4" name="object 3004"/>
          <p:cNvSpPr/>
          <p:nvPr/>
        </p:nvSpPr>
        <p:spPr>
          <a:xfrm>
            <a:off x="1697715" y="4994316"/>
            <a:ext cx="32384" cy="33655"/>
          </a:xfrm>
          <a:custGeom>
            <a:avLst/>
            <a:gdLst/>
            <a:ahLst/>
            <a:cxnLst/>
            <a:rect l="l" t="t" r="r" b="b"/>
            <a:pathLst>
              <a:path w="32385" h="33654">
                <a:moveTo>
                  <a:pt x="0" y="33394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5" name="object 3005"/>
          <p:cNvSpPr/>
          <p:nvPr/>
        </p:nvSpPr>
        <p:spPr>
          <a:xfrm>
            <a:off x="5305322" y="146361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6" name="object 3006"/>
          <p:cNvSpPr/>
          <p:nvPr/>
        </p:nvSpPr>
        <p:spPr>
          <a:xfrm>
            <a:off x="5331633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7" name="object 3007"/>
          <p:cNvSpPr/>
          <p:nvPr/>
        </p:nvSpPr>
        <p:spPr>
          <a:xfrm>
            <a:off x="5385266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" name="object 3008"/>
          <p:cNvSpPr/>
          <p:nvPr/>
        </p:nvSpPr>
        <p:spPr>
          <a:xfrm>
            <a:off x="5438900" y="1473737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0" y="26310"/>
                </a:moveTo>
                <a:lnTo>
                  <a:pt x="26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9" name="object 3009"/>
          <p:cNvSpPr/>
          <p:nvPr/>
        </p:nvSpPr>
        <p:spPr>
          <a:xfrm>
            <a:off x="2931284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0" name="object 3010"/>
          <p:cNvSpPr/>
          <p:nvPr/>
        </p:nvSpPr>
        <p:spPr>
          <a:xfrm>
            <a:off x="2984918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1" name="object 3011"/>
          <p:cNvSpPr/>
          <p:nvPr/>
        </p:nvSpPr>
        <p:spPr>
          <a:xfrm>
            <a:off x="3038551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" name="object 3012"/>
          <p:cNvSpPr/>
          <p:nvPr/>
        </p:nvSpPr>
        <p:spPr>
          <a:xfrm>
            <a:off x="6566213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3" name="object 3013"/>
          <p:cNvSpPr/>
          <p:nvPr/>
        </p:nvSpPr>
        <p:spPr>
          <a:xfrm>
            <a:off x="3092184" y="499229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4" name="object 3014"/>
          <p:cNvSpPr/>
          <p:nvPr/>
        </p:nvSpPr>
        <p:spPr>
          <a:xfrm>
            <a:off x="6619847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5" name="object 3015"/>
          <p:cNvSpPr/>
          <p:nvPr/>
        </p:nvSpPr>
        <p:spPr>
          <a:xfrm>
            <a:off x="6673481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6" name="object 3016"/>
          <p:cNvSpPr/>
          <p:nvPr/>
        </p:nvSpPr>
        <p:spPr>
          <a:xfrm>
            <a:off x="6727114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7" name="object 3017"/>
          <p:cNvSpPr/>
          <p:nvPr/>
        </p:nvSpPr>
        <p:spPr>
          <a:xfrm>
            <a:off x="6780747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8" name="object 3018"/>
          <p:cNvSpPr/>
          <p:nvPr/>
        </p:nvSpPr>
        <p:spPr>
          <a:xfrm>
            <a:off x="6834381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9" name="object 3019"/>
          <p:cNvSpPr/>
          <p:nvPr/>
        </p:nvSpPr>
        <p:spPr>
          <a:xfrm>
            <a:off x="6888014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0" name="object 3020"/>
          <p:cNvSpPr/>
          <p:nvPr/>
        </p:nvSpPr>
        <p:spPr>
          <a:xfrm>
            <a:off x="6941647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1" name="object 3021"/>
          <p:cNvSpPr/>
          <p:nvPr/>
        </p:nvSpPr>
        <p:spPr>
          <a:xfrm>
            <a:off x="6995281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2" name="object 3022"/>
          <p:cNvSpPr/>
          <p:nvPr/>
        </p:nvSpPr>
        <p:spPr>
          <a:xfrm>
            <a:off x="7048914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3" name="object 3023"/>
          <p:cNvSpPr/>
          <p:nvPr/>
        </p:nvSpPr>
        <p:spPr>
          <a:xfrm>
            <a:off x="7102547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4" name="object 3024"/>
          <p:cNvSpPr/>
          <p:nvPr/>
        </p:nvSpPr>
        <p:spPr>
          <a:xfrm>
            <a:off x="7156181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5" name="object 3025"/>
          <p:cNvSpPr/>
          <p:nvPr/>
        </p:nvSpPr>
        <p:spPr>
          <a:xfrm>
            <a:off x="7209814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6" name="object 3026"/>
          <p:cNvSpPr/>
          <p:nvPr/>
        </p:nvSpPr>
        <p:spPr>
          <a:xfrm>
            <a:off x="7263448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7" name="object 3027"/>
          <p:cNvSpPr/>
          <p:nvPr/>
        </p:nvSpPr>
        <p:spPr>
          <a:xfrm>
            <a:off x="7317082" y="148992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8" name="object 3028"/>
          <p:cNvSpPr/>
          <p:nvPr/>
        </p:nvSpPr>
        <p:spPr>
          <a:xfrm>
            <a:off x="4199259" y="499128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023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9" name="object 3029"/>
          <p:cNvSpPr/>
          <p:nvPr/>
        </p:nvSpPr>
        <p:spPr>
          <a:xfrm>
            <a:off x="4219498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0" name="object 3030"/>
          <p:cNvSpPr/>
          <p:nvPr/>
        </p:nvSpPr>
        <p:spPr>
          <a:xfrm>
            <a:off x="4273132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1" name="object 3031"/>
          <p:cNvSpPr/>
          <p:nvPr/>
        </p:nvSpPr>
        <p:spPr>
          <a:xfrm>
            <a:off x="7805854" y="1463618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2" name="object 3032"/>
          <p:cNvSpPr/>
          <p:nvPr/>
        </p:nvSpPr>
        <p:spPr>
          <a:xfrm>
            <a:off x="4326765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3" name="object 3033"/>
          <p:cNvSpPr/>
          <p:nvPr/>
        </p:nvSpPr>
        <p:spPr>
          <a:xfrm>
            <a:off x="7854428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4" name="object 3034"/>
          <p:cNvSpPr/>
          <p:nvPr/>
        </p:nvSpPr>
        <p:spPr>
          <a:xfrm>
            <a:off x="4380398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5" name="object 3035"/>
          <p:cNvSpPr/>
          <p:nvPr/>
        </p:nvSpPr>
        <p:spPr>
          <a:xfrm>
            <a:off x="7908061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6" name="object 3036"/>
          <p:cNvSpPr/>
          <p:nvPr/>
        </p:nvSpPr>
        <p:spPr>
          <a:xfrm>
            <a:off x="4434032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7" name="object 3037"/>
          <p:cNvSpPr/>
          <p:nvPr/>
        </p:nvSpPr>
        <p:spPr>
          <a:xfrm>
            <a:off x="7961694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8" name="object 3038"/>
          <p:cNvSpPr/>
          <p:nvPr/>
        </p:nvSpPr>
        <p:spPr>
          <a:xfrm>
            <a:off x="4487666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9" name="object 3039"/>
          <p:cNvSpPr/>
          <p:nvPr/>
        </p:nvSpPr>
        <p:spPr>
          <a:xfrm>
            <a:off x="8015328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0" name="object 3040"/>
          <p:cNvSpPr/>
          <p:nvPr/>
        </p:nvSpPr>
        <p:spPr>
          <a:xfrm>
            <a:off x="4541299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1" name="object 3041"/>
          <p:cNvSpPr/>
          <p:nvPr/>
        </p:nvSpPr>
        <p:spPr>
          <a:xfrm>
            <a:off x="8068961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2" name="object 3042"/>
          <p:cNvSpPr/>
          <p:nvPr/>
        </p:nvSpPr>
        <p:spPr>
          <a:xfrm>
            <a:off x="4594932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3" name="object 3043"/>
          <p:cNvSpPr/>
          <p:nvPr/>
        </p:nvSpPr>
        <p:spPr>
          <a:xfrm>
            <a:off x="8122594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4" name="object 3044"/>
          <p:cNvSpPr/>
          <p:nvPr/>
        </p:nvSpPr>
        <p:spPr>
          <a:xfrm>
            <a:off x="4648566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5" name="object 3045"/>
          <p:cNvSpPr/>
          <p:nvPr/>
        </p:nvSpPr>
        <p:spPr>
          <a:xfrm>
            <a:off x="8176228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6" name="object 3046"/>
          <p:cNvSpPr/>
          <p:nvPr/>
        </p:nvSpPr>
        <p:spPr>
          <a:xfrm>
            <a:off x="4703211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7" name="object 3047"/>
          <p:cNvSpPr/>
          <p:nvPr/>
        </p:nvSpPr>
        <p:spPr>
          <a:xfrm>
            <a:off x="8229861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8" name="object 3048"/>
          <p:cNvSpPr/>
          <p:nvPr/>
        </p:nvSpPr>
        <p:spPr>
          <a:xfrm>
            <a:off x="4756844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9" name="object 3049"/>
          <p:cNvSpPr/>
          <p:nvPr/>
        </p:nvSpPr>
        <p:spPr>
          <a:xfrm>
            <a:off x="8283495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0" name="object 3050"/>
          <p:cNvSpPr/>
          <p:nvPr/>
        </p:nvSpPr>
        <p:spPr>
          <a:xfrm>
            <a:off x="4810478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1" name="object 3051"/>
          <p:cNvSpPr/>
          <p:nvPr/>
        </p:nvSpPr>
        <p:spPr>
          <a:xfrm>
            <a:off x="8337129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2" name="object 3052"/>
          <p:cNvSpPr/>
          <p:nvPr/>
        </p:nvSpPr>
        <p:spPr>
          <a:xfrm>
            <a:off x="4864111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3" name="object 3053"/>
          <p:cNvSpPr/>
          <p:nvPr/>
        </p:nvSpPr>
        <p:spPr>
          <a:xfrm>
            <a:off x="8390762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4" name="object 3054"/>
          <p:cNvSpPr/>
          <p:nvPr/>
        </p:nvSpPr>
        <p:spPr>
          <a:xfrm>
            <a:off x="4917745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5" name="object 3055"/>
          <p:cNvSpPr/>
          <p:nvPr/>
        </p:nvSpPr>
        <p:spPr>
          <a:xfrm>
            <a:off x="8444395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6" name="object 3056"/>
          <p:cNvSpPr/>
          <p:nvPr/>
        </p:nvSpPr>
        <p:spPr>
          <a:xfrm>
            <a:off x="4971378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7" name="object 3057"/>
          <p:cNvSpPr/>
          <p:nvPr/>
        </p:nvSpPr>
        <p:spPr>
          <a:xfrm>
            <a:off x="8498029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8" name="object 3058"/>
          <p:cNvSpPr/>
          <p:nvPr/>
        </p:nvSpPr>
        <p:spPr>
          <a:xfrm>
            <a:off x="5025011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9" name="object 3059"/>
          <p:cNvSpPr/>
          <p:nvPr/>
        </p:nvSpPr>
        <p:spPr>
          <a:xfrm>
            <a:off x="8551662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0" name="object 3060"/>
          <p:cNvSpPr/>
          <p:nvPr/>
        </p:nvSpPr>
        <p:spPr>
          <a:xfrm>
            <a:off x="5078645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1" name="object 3061"/>
          <p:cNvSpPr/>
          <p:nvPr/>
        </p:nvSpPr>
        <p:spPr>
          <a:xfrm>
            <a:off x="8605295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2" name="object 3062"/>
          <p:cNvSpPr/>
          <p:nvPr/>
        </p:nvSpPr>
        <p:spPr>
          <a:xfrm>
            <a:off x="5132278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3" name="object 3063"/>
          <p:cNvSpPr/>
          <p:nvPr/>
        </p:nvSpPr>
        <p:spPr>
          <a:xfrm>
            <a:off x="8658929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4" name="object 3064"/>
          <p:cNvSpPr/>
          <p:nvPr/>
        </p:nvSpPr>
        <p:spPr>
          <a:xfrm>
            <a:off x="5136326" y="50408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5" name="object 3065"/>
          <p:cNvSpPr/>
          <p:nvPr/>
        </p:nvSpPr>
        <p:spPr>
          <a:xfrm>
            <a:off x="8704467" y="147171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6" name="object 3066"/>
          <p:cNvSpPr/>
          <p:nvPr/>
        </p:nvSpPr>
        <p:spPr>
          <a:xfrm>
            <a:off x="5136326" y="509449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7" name="object 3067"/>
          <p:cNvSpPr/>
          <p:nvPr/>
        </p:nvSpPr>
        <p:spPr>
          <a:xfrm>
            <a:off x="8704467" y="152534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8" name="object 3068"/>
          <p:cNvSpPr/>
          <p:nvPr/>
        </p:nvSpPr>
        <p:spPr>
          <a:xfrm>
            <a:off x="5136326" y="514813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9" name="object 3069"/>
          <p:cNvSpPr/>
          <p:nvPr/>
        </p:nvSpPr>
        <p:spPr>
          <a:xfrm>
            <a:off x="8704467" y="15789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0" name="object 3070"/>
          <p:cNvSpPr/>
          <p:nvPr/>
        </p:nvSpPr>
        <p:spPr>
          <a:xfrm>
            <a:off x="5136326" y="52017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1" name="object 3071"/>
          <p:cNvSpPr/>
          <p:nvPr/>
        </p:nvSpPr>
        <p:spPr>
          <a:xfrm>
            <a:off x="8704467" y="163261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2" name="object 3072"/>
          <p:cNvSpPr/>
          <p:nvPr/>
        </p:nvSpPr>
        <p:spPr>
          <a:xfrm>
            <a:off x="5136326" y="52554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3" name="object 3073"/>
          <p:cNvSpPr/>
          <p:nvPr/>
        </p:nvSpPr>
        <p:spPr>
          <a:xfrm>
            <a:off x="8704467" y="168725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4" name="object 3074"/>
          <p:cNvSpPr/>
          <p:nvPr/>
        </p:nvSpPr>
        <p:spPr>
          <a:xfrm>
            <a:off x="5136326" y="530903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5" name="object 3075"/>
          <p:cNvSpPr/>
          <p:nvPr/>
        </p:nvSpPr>
        <p:spPr>
          <a:xfrm>
            <a:off x="8704467" y="174089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6" name="object 3076"/>
          <p:cNvSpPr/>
          <p:nvPr/>
        </p:nvSpPr>
        <p:spPr>
          <a:xfrm>
            <a:off x="5136326" y="53626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7" name="object 3077"/>
          <p:cNvSpPr/>
          <p:nvPr/>
        </p:nvSpPr>
        <p:spPr>
          <a:xfrm>
            <a:off x="8704467" y="179452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8" name="object 3078"/>
          <p:cNvSpPr/>
          <p:nvPr/>
        </p:nvSpPr>
        <p:spPr>
          <a:xfrm>
            <a:off x="5136326" y="54163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9" name="object 3079"/>
          <p:cNvSpPr/>
          <p:nvPr/>
        </p:nvSpPr>
        <p:spPr>
          <a:xfrm>
            <a:off x="8704467" y="184815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0" name="object 3080"/>
          <p:cNvSpPr/>
          <p:nvPr/>
        </p:nvSpPr>
        <p:spPr>
          <a:xfrm>
            <a:off x="5136326" y="546993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1" name="object 3081"/>
          <p:cNvSpPr/>
          <p:nvPr/>
        </p:nvSpPr>
        <p:spPr>
          <a:xfrm>
            <a:off x="8704467" y="190179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2" name="object 3082"/>
          <p:cNvSpPr/>
          <p:nvPr/>
        </p:nvSpPr>
        <p:spPr>
          <a:xfrm>
            <a:off x="5136326" y="552356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3" name="object 3083"/>
          <p:cNvSpPr/>
          <p:nvPr/>
        </p:nvSpPr>
        <p:spPr>
          <a:xfrm>
            <a:off x="8704467" y="195542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4" name="object 3084"/>
          <p:cNvSpPr/>
          <p:nvPr/>
        </p:nvSpPr>
        <p:spPr>
          <a:xfrm>
            <a:off x="5136326" y="55772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5" name="object 3085"/>
          <p:cNvSpPr/>
          <p:nvPr/>
        </p:nvSpPr>
        <p:spPr>
          <a:xfrm>
            <a:off x="8704467" y="200905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6" name="object 3086"/>
          <p:cNvSpPr/>
          <p:nvPr/>
        </p:nvSpPr>
        <p:spPr>
          <a:xfrm>
            <a:off x="5136326" y="563083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7" name="object 3087"/>
          <p:cNvSpPr/>
          <p:nvPr/>
        </p:nvSpPr>
        <p:spPr>
          <a:xfrm>
            <a:off x="8704467" y="206269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8" name="object 3088"/>
          <p:cNvSpPr/>
          <p:nvPr/>
        </p:nvSpPr>
        <p:spPr>
          <a:xfrm>
            <a:off x="5136326" y="568446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9" name="object 3089"/>
          <p:cNvSpPr/>
          <p:nvPr/>
        </p:nvSpPr>
        <p:spPr>
          <a:xfrm>
            <a:off x="8704467" y="211632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0" name="object 3090"/>
          <p:cNvSpPr/>
          <p:nvPr/>
        </p:nvSpPr>
        <p:spPr>
          <a:xfrm>
            <a:off x="5136326" y="573810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1" name="object 3091"/>
          <p:cNvSpPr/>
          <p:nvPr/>
        </p:nvSpPr>
        <p:spPr>
          <a:xfrm>
            <a:off x="8704467" y="2169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2" name="object 3092"/>
          <p:cNvSpPr/>
          <p:nvPr/>
        </p:nvSpPr>
        <p:spPr>
          <a:xfrm>
            <a:off x="5136326" y="579173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3" name="object 3093"/>
          <p:cNvSpPr/>
          <p:nvPr/>
        </p:nvSpPr>
        <p:spPr>
          <a:xfrm>
            <a:off x="8704467" y="222359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4" name="object 3094"/>
          <p:cNvSpPr/>
          <p:nvPr/>
        </p:nvSpPr>
        <p:spPr>
          <a:xfrm>
            <a:off x="5142398" y="58403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5" name="object 3095"/>
          <p:cNvSpPr/>
          <p:nvPr/>
        </p:nvSpPr>
        <p:spPr>
          <a:xfrm>
            <a:off x="8704467" y="227722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6" name="object 3096"/>
          <p:cNvSpPr/>
          <p:nvPr/>
        </p:nvSpPr>
        <p:spPr>
          <a:xfrm>
            <a:off x="5196031" y="58403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7" name="object 3097"/>
          <p:cNvSpPr/>
          <p:nvPr/>
        </p:nvSpPr>
        <p:spPr>
          <a:xfrm>
            <a:off x="8704467" y="23308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8" name="object 3098"/>
          <p:cNvSpPr/>
          <p:nvPr/>
        </p:nvSpPr>
        <p:spPr>
          <a:xfrm>
            <a:off x="5249665" y="58403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9" name="object 3099"/>
          <p:cNvSpPr/>
          <p:nvPr/>
        </p:nvSpPr>
        <p:spPr>
          <a:xfrm>
            <a:off x="8704467" y="238449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0" name="object 3100"/>
          <p:cNvSpPr/>
          <p:nvPr/>
        </p:nvSpPr>
        <p:spPr>
          <a:xfrm>
            <a:off x="5303298" y="58403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1" name="object 3101"/>
          <p:cNvSpPr/>
          <p:nvPr/>
        </p:nvSpPr>
        <p:spPr>
          <a:xfrm>
            <a:off x="8713575" y="2438127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39">
                <a:moveTo>
                  <a:pt x="0" y="27322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2" name="object 3102"/>
          <p:cNvSpPr/>
          <p:nvPr/>
        </p:nvSpPr>
        <p:spPr>
          <a:xfrm>
            <a:off x="5356931" y="58403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3" name="object 3103"/>
          <p:cNvSpPr/>
          <p:nvPr/>
        </p:nvSpPr>
        <p:spPr>
          <a:xfrm>
            <a:off x="5410565" y="58403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4" name="object 3104"/>
          <p:cNvSpPr/>
          <p:nvPr/>
        </p:nvSpPr>
        <p:spPr>
          <a:xfrm>
            <a:off x="5464199" y="58403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5" name="object 3105"/>
          <p:cNvSpPr/>
          <p:nvPr/>
        </p:nvSpPr>
        <p:spPr>
          <a:xfrm>
            <a:off x="5517832" y="58403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6" name="object 3106"/>
          <p:cNvSpPr/>
          <p:nvPr/>
        </p:nvSpPr>
        <p:spPr>
          <a:xfrm>
            <a:off x="5571465" y="58403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7" name="object 3107"/>
          <p:cNvSpPr/>
          <p:nvPr/>
        </p:nvSpPr>
        <p:spPr>
          <a:xfrm>
            <a:off x="5625099" y="58403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8" name="object 3108"/>
          <p:cNvSpPr/>
          <p:nvPr/>
        </p:nvSpPr>
        <p:spPr>
          <a:xfrm>
            <a:off x="5678732" y="58403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9" name="object 3109"/>
          <p:cNvSpPr/>
          <p:nvPr/>
        </p:nvSpPr>
        <p:spPr>
          <a:xfrm>
            <a:off x="5732365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0" name="object 3110"/>
          <p:cNvSpPr/>
          <p:nvPr/>
        </p:nvSpPr>
        <p:spPr>
          <a:xfrm>
            <a:off x="5785999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1" name="object 3111"/>
          <p:cNvSpPr/>
          <p:nvPr/>
        </p:nvSpPr>
        <p:spPr>
          <a:xfrm>
            <a:off x="5839633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2" name="object 3112"/>
          <p:cNvSpPr/>
          <p:nvPr/>
        </p:nvSpPr>
        <p:spPr>
          <a:xfrm>
            <a:off x="5893266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3" name="object 3113"/>
          <p:cNvSpPr/>
          <p:nvPr/>
        </p:nvSpPr>
        <p:spPr>
          <a:xfrm>
            <a:off x="5946899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4" name="object 3114"/>
          <p:cNvSpPr/>
          <p:nvPr/>
        </p:nvSpPr>
        <p:spPr>
          <a:xfrm>
            <a:off x="6000533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5" name="object 3115"/>
          <p:cNvSpPr/>
          <p:nvPr/>
        </p:nvSpPr>
        <p:spPr>
          <a:xfrm>
            <a:off x="6054166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6" name="object 3116"/>
          <p:cNvSpPr/>
          <p:nvPr/>
        </p:nvSpPr>
        <p:spPr>
          <a:xfrm>
            <a:off x="6107800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7" name="object 3117"/>
          <p:cNvSpPr/>
          <p:nvPr/>
        </p:nvSpPr>
        <p:spPr>
          <a:xfrm>
            <a:off x="6161433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8" name="object 3118"/>
          <p:cNvSpPr/>
          <p:nvPr/>
        </p:nvSpPr>
        <p:spPr>
          <a:xfrm>
            <a:off x="6215066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9" name="object 3119"/>
          <p:cNvSpPr/>
          <p:nvPr/>
        </p:nvSpPr>
        <p:spPr>
          <a:xfrm>
            <a:off x="6268700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0" name="object 3120"/>
          <p:cNvSpPr/>
          <p:nvPr/>
        </p:nvSpPr>
        <p:spPr>
          <a:xfrm>
            <a:off x="8704467" y="341466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25298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1" name="object 3121"/>
          <p:cNvSpPr/>
          <p:nvPr/>
        </p:nvSpPr>
        <p:spPr>
          <a:xfrm>
            <a:off x="6322333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2" name="object 3122"/>
          <p:cNvSpPr/>
          <p:nvPr/>
        </p:nvSpPr>
        <p:spPr>
          <a:xfrm>
            <a:off x="8704467" y="345817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3" name="object 3123"/>
          <p:cNvSpPr/>
          <p:nvPr/>
        </p:nvSpPr>
        <p:spPr>
          <a:xfrm>
            <a:off x="6376978" y="5867630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4" name="object 3124"/>
          <p:cNvSpPr/>
          <p:nvPr/>
        </p:nvSpPr>
        <p:spPr>
          <a:xfrm>
            <a:off x="8704467" y="35118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5" name="object 3125"/>
          <p:cNvSpPr/>
          <p:nvPr/>
        </p:nvSpPr>
        <p:spPr>
          <a:xfrm>
            <a:off x="8704467" y="356544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6" name="object 3126"/>
          <p:cNvSpPr/>
          <p:nvPr/>
        </p:nvSpPr>
        <p:spPr>
          <a:xfrm>
            <a:off x="8704467" y="361907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7" name="object 3127"/>
          <p:cNvSpPr/>
          <p:nvPr/>
        </p:nvSpPr>
        <p:spPr>
          <a:xfrm>
            <a:off x="8704467" y="367270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8" name="object 3128"/>
          <p:cNvSpPr/>
          <p:nvPr/>
        </p:nvSpPr>
        <p:spPr>
          <a:xfrm>
            <a:off x="6600620" y="5840307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0" y="26310"/>
                </a:moveTo>
                <a:lnTo>
                  <a:pt x="26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9" name="object 3129"/>
          <p:cNvSpPr/>
          <p:nvPr/>
        </p:nvSpPr>
        <p:spPr>
          <a:xfrm>
            <a:off x="8704467" y="372634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0" name="object 3130"/>
          <p:cNvSpPr/>
          <p:nvPr/>
        </p:nvSpPr>
        <p:spPr>
          <a:xfrm>
            <a:off x="6645146" y="5837271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1" name="object 3131"/>
          <p:cNvSpPr/>
          <p:nvPr/>
        </p:nvSpPr>
        <p:spPr>
          <a:xfrm>
            <a:off x="8704467" y="377997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2" name="object 3132"/>
          <p:cNvSpPr/>
          <p:nvPr/>
        </p:nvSpPr>
        <p:spPr>
          <a:xfrm>
            <a:off x="6702827" y="5832212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3" name="object 3133"/>
          <p:cNvSpPr/>
          <p:nvPr/>
        </p:nvSpPr>
        <p:spPr>
          <a:xfrm>
            <a:off x="8704467" y="383360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4" name="object 3134"/>
          <p:cNvSpPr/>
          <p:nvPr/>
        </p:nvSpPr>
        <p:spPr>
          <a:xfrm>
            <a:off x="6761520" y="5827152"/>
            <a:ext cx="40640" cy="40005"/>
          </a:xfrm>
          <a:custGeom>
            <a:avLst/>
            <a:gdLst/>
            <a:ahLst/>
            <a:cxnLst/>
            <a:rect l="l" t="t" r="r" b="b"/>
            <a:pathLst>
              <a:path w="40640" h="40004">
                <a:moveTo>
                  <a:pt x="0" y="39466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5" name="object 3135"/>
          <p:cNvSpPr/>
          <p:nvPr/>
        </p:nvSpPr>
        <p:spPr>
          <a:xfrm>
            <a:off x="8704467" y="388724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6" name="object 3136"/>
          <p:cNvSpPr/>
          <p:nvPr/>
        </p:nvSpPr>
        <p:spPr>
          <a:xfrm>
            <a:off x="8704467" y="394087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7" name="object 3137"/>
          <p:cNvSpPr/>
          <p:nvPr/>
        </p:nvSpPr>
        <p:spPr>
          <a:xfrm>
            <a:off x="8704467" y="399450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8" name="object 3138"/>
          <p:cNvSpPr/>
          <p:nvPr/>
        </p:nvSpPr>
        <p:spPr>
          <a:xfrm>
            <a:off x="8704467" y="404814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9" name="object 3139"/>
          <p:cNvSpPr/>
          <p:nvPr/>
        </p:nvSpPr>
        <p:spPr>
          <a:xfrm>
            <a:off x="8704467" y="410177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0" name="object 3140"/>
          <p:cNvSpPr/>
          <p:nvPr/>
        </p:nvSpPr>
        <p:spPr>
          <a:xfrm>
            <a:off x="8704467" y="415642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1" name="object 3141"/>
          <p:cNvSpPr/>
          <p:nvPr/>
        </p:nvSpPr>
        <p:spPr>
          <a:xfrm>
            <a:off x="8704467" y="421005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2" name="object 3142"/>
          <p:cNvSpPr/>
          <p:nvPr/>
        </p:nvSpPr>
        <p:spPr>
          <a:xfrm>
            <a:off x="8704467" y="426368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3" name="object 3143"/>
          <p:cNvSpPr/>
          <p:nvPr/>
        </p:nvSpPr>
        <p:spPr>
          <a:xfrm>
            <a:off x="8704467" y="431732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4" name="object 3144"/>
          <p:cNvSpPr/>
          <p:nvPr/>
        </p:nvSpPr>
        <p:spPr>
          <a:xfrm>
            <a:off x="8704467" y="437095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5" name="object 3145"/>
          <p:cNvSpPr/>
          <p:nvPr/>
        </p:nvSpPr>
        <p:spPr>
          <a:xfrm>
            <a:off x="8704467" y="442458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6" name="object 3146"/>
          <p:cNvSpPr/>
          <p:nvPr/>
        </p:nvSpPr>
        <p:spPr>
          <a:xfrm>
            <a:off x="7445599" y="57684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505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7" name="object 3147"/>
          <p:cNvSpPr/>
          <p:nvPr/>
        </p:nvSpPr>
        <p:spPr>
          <a:xfrm>
            <a:off x="7469886" y="5762387"/>
            <a:ext cx="40005" cy="40640"/>
          </a:xfrm>
          <a:custGeom>
            <a:avLst/>
            <a:gdLst/>
            <a:ahLst/>
            <a:cxnLst/>
            <a:rect l="l" t="t" r="r" b="b"/>
            <a:pathLst>
              <a:path w="40004" h="40639">
                <a:moveTo>
                  <a:pt x="0" y="40478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8" name="object 3148"/>
          <p:cNvSpPr/>
          <p:nvPr/>
        </p:nvSpPr>
        <p:spPr>
          <a:xfrm>
            <a:off x="7528579" y="575732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9" name="object 3149"/>
          <p:cNvSpPr/>
          <p:nvPr/>
        </p:nvSpPr>
        <p:spPr>
          <a:xfrm>
            <a:off x="7588284" y="575226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0" name="object 3150"/>
          <p:cNvSpPr/>
          <p:nvPr/>
        </p:nvSpPr>
        <p:spPr>
          <a:xfrm>
            <a:off x="7646978" y="5747208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1" name="object 3151"/>
          <p:cNvSpPr/>
          <p:nvPr/>
        </p:nvSpPr>
        <p:spPr>
          <a:xfrm>
            <a:off x="7705671" y="5741136"/>
            <a:ext cx="40005" cy="40640"/>
          </a:xfrm>
          <a:custGeom>
            <a:avLst/>
            <a:gdLst/>
            <a:ahLst/>
            <a:cxnLst/>
            <a:rect l="l" t="t" r="r" b="b"/>
            <a:pathLst>
              <a:path w="40004" h="40639">
                <a:moveTo>
                  <a:pt x="0" y="40478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2" name="object 3152"/>
          <p:cNvSpPr/>
          <p:nvPr/>
        </p:nvSpPr>
        <p:spPr>
          <a:xfrm>
            <a:off x="7764364" y="5736077"/>
            <a:ext cx="40640" cy="40005"/>
          </a:xfrm>
          <a:custGeom>
            <a:avLst/>
            <a:gdLst/>
            <a:ahLst/>
            <a:cxnLst/>
            <a:rect l="l" t="t" r="r" b="b"/>
            <a:pathLst>
              <a:path w="40640" h="40004">
                <a:moveTo>
                  <a:pt x="0" y="39466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3" name="object 3153"/>
          <p:cNvSpPr/>
          <p:nvPr/>
        </p:nvSpPr>
        <p:spPr>
          <a:xfrm>
            <a:off x="7824069" y="573101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4" name="object 3154"/>
          <p:cNvSpPr/>
          <p:nvPr/>
        </p:nvSpPr>
        <p:spPr>
          <a:xfrm>
            <a:off x="8704467" y="4864786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25298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5" name="object 3155"/>
          <p:cNvSpPr/>
          <p:nvPr/>
        </p:nvSpPr>
        <p:spPr>
          <a:xfrm>
            <a:off x="7882763" y="572595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6" name="object 3156"/>
          <p:cNvSpPr/>
          <p:nvPr/>
        </p:nvSpPr>
        <p:spPr>
          <a:xfrm>
            <a:off x="8704467" y="490728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7" name="object 3157"/>
          <p:cNvSpPr/>
          <p:nvPr/>
        </p:nvSpPr>
        <p:spPr>
          <a:xfrm>
            <a:off x="7941455" y="5719885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8" name="object 3158"/>
          <p:cNvSpPr/>
          <p:nvPr/>
        </p:nvSpPr>
        <p:spPr>
          <a:xfrm>
            <a:off x="8704467" y="496092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9" name="object 3159"/>
          <p:cNvSpPr/>
          <p:nvPr/>
        </p:nvSpPr>
        <p:spPr>
          <a:xfrm>
            <a:off x="8001161" y="5714825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0" name="object 3160"/>
          <p:cNvSpPr/>
          <p:nvPr/>
        </p:nvSpPr>
        <p:spPr>
          <a:xfrm>
            <a:off x="8704467" y="501455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1" name="object 3161"/>
          <p:cNvSpPr/>
          <p:nvPr/>
        </p:nvSpPr>
        <p:spPr>
          <a:xfrm>
            <a:off x="8059854" y="570976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2" name="object 3162"/>
          <p:cNvSpPr/>
          <p:nvPr/>
        </p:nvSpPr>
        <p:spPr>
          <a:xfrm>
            <a:off x="8704467" y="506818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3" name="object 3163"/>
          <p:cNvSpPr/>
          <p:nvPr/>
        </p:nvSpPr>
        <p:spPr>
          <a:xfrm>
            <a:off x="8118547" y="5704706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4" name="object 3164"/>
          <p:cNvSpPr/>
          <p:nvPr/>
        </p:nvSpPr>
        <p:spPr>
          <a:xfrm>
            <a:off x="8704467" y="512182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5" name="object 3165"/>
          <p:cNvSpPr/>
          <p:nvPr/>
        </p:nvSpPr>
        <p:spPr>
          <a:xfrm>
            <a:off x="8178252" y="569863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6" name="object 3166"/>
          <p:cNvSpPr/>
          <p:nvPr/>
        </p:nvSpPr>
        <p:spPr>
          <a:xfrm>
            <a:off x="8704467" y="517545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7" name="object 3167"/>
          <p:cNvSpPr/>
          <p:nvPr/>
        </p:nvSpPr>
        <p:spPr>
          <a:xfrm>
            <a:off x="8236946" y="569357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8" name="object 3168"/>
          <p:cNvSpPr/>
          <p:nvPr/>
        </p:nvSpPr>
        <p:spPr>
          <a:xfrm>
            <a:off x="8704467" y="522908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9" name="object 3169"/>
          <p:cNvSpPr/>
          <p:nvPr/>
        </p:nvSpPr>
        <p:spPr>
          <a:xfrm>
            <a:off x="8295638" y="5688515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0" name="object 3170"/>
          <p:cNvSpPr/>
          <p:nvPr/>
        </p:nvSpPr>
        <p:spPr>
          <a:xfrm>
            <a:off x="8704467" y="528272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1" name="object 3171"/>
          <p:cNvSpPr/>
          <p:nvPr/>
        </p:nvSpPr>
        <p:spPr>
          <a:xfrm>
            <a:off x="8354331" y="5683455"/>
            <a:ext cx="40640" cy="40005"/>
          </a:xfrm>
          <a:custGeom>
            <a:avLst/>
            <a:gdLst/>
            <a:ahLst/>
            <a:cxnLst/>
            <a:rect l="l" t="t" r="r" b="b"/>
            <a:pathLst>
              <a:path w="40640" h="40004">
                <a:moveTo>
                  <a:pt x="0" y="39466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2" name="object 3172"/>
          <p:cNvSpPr/>
          <p:nvPr/>
        </p:nvSpPr>
        <p:spPr>
          <a:xfrm>
            <a:off x="8704467" y="53363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3" name="object 3173"/>
          <p:cNvSpPr/>
          <p:nvPr/>
        </p:nvSpPr>
        <p:spPr>
          <a:xfrm>
            <a:off x="8414037" y="567738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4" name="object 3174"/>
          <p:cNvSpPr/>
          <p:nvPr/>
        </p:nvSpPr>
        <p:spPr>
          <a:xfrm>
            <a:off x="8704467" y="539100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5" name="object 3175"/>
          <p:cNvSpPr/>
          <p:nvPr/>
        </p:nvSpPr>
        <p:spPr>
          <a:xfrm>
            <a:off x="8472730" y="567232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6" name="object 3176"/>
          <p:cNvSpPr/>
          <p:nvPr/>
        </p:nvSpPr>
        <p:spPr>
          <a:xfrm>
            <a:off x="8704467" y="544463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7" name="object 3177"/>
          <p:cNvSpPr/>
          <p:nvPr/>
        </p:nvSpPr>
        <p:spPr>
          <a:xfrm>
            <a:off x="8531423" y="566726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8" name="object 3178"/>
          <p:cNvSpPr/>
          <p:nvPr/>
        </p:nvSpPr>
        <p:spPr>
          <a:xfrm>
            <a:off x="8704467" y="549826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9" name="object 3179"/>
          <p:cNvSpPr/>
          <p:nvPr/>
        </p:nvSpPr>
        <p:spPr>
          <a:xfrm>
            <a:off x="8591128" y="5661192"/>
            <a:ext cx="40005" cy="40640"/>
          </a:xfrm>
          <a:custGeom>
            <a:avLst/>
            <a:gdLst/>
            <a:ahLst/>
            <a:cxnLst/>
            <a:rect l="l" t="t" r="r" b="b"/>
            <a:pathLst>
              <a:path w="40004" h="40639">
                <a:moveTo>
                  <a:pt x="0" y="40478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0" name="object 3180"/>
          <p:cNvSpPr/>
          <p:nvPr/>
        </p:nvSpPr>
        <p:spPr>
          <a:xfrm>
            <a:off x="8704467" y="555190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1" name="object 3181"/>
          <p:cNvSpPr/>
          <p:nvPr/>
        </p:nvSpPr>
        <p:spPr>
          <a:xfrm>
            <a:off x="8649821" y="5656132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2" name="object 3182"/>
          <p:cNvSpPr/>
          <p:nvPr/>
        </p:nvSpPr>
        <p:spPr>
          <a:xfrm>
            <a:off x="8704467" y="560553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3" name="object 3183"/>
          <p:cNvSpPr/>
          <p:nvPr/>
        </p:nvSpPr>
        <p:spPr>
          <a:xfrm>
            <a:off x="8708514" y="5659168"/>
            <a:ext cx="32384" cy="31750"/>
          </a:xfrm>
          <a:custGeom>
            <a:avLst/>
            <a:gdLst/>
            <a:ahLst/>
            <a:cxnLst/>
            <a:rect l="l" t="t" r="r" b="b"/>
            <a:pathLst>
              <a:path w="32384" h="31750">
                <a:moveTo>
                  <a:pt x="0" y="31370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4" name="object 3184"/>
          <p:cNvSpPr/>
          <p:nvPr/>
        </p:nvSpPr>
        <p:spPr>
          <a:xfrm>
            <a:off x="1516576" y="498419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43513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5" name="object 3185"/>
          <p:cNvSpPr/>
          <p:nvPr/>
        </p:nvSpPr>
        <p:spPr>
          <a:xfrm>
            <a:off x="1578305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6" name="object 3186"/>
          <p:cNvSpPr/>
          <p:nvPr/>
        </p:nvSpPr>
        <p:spPr>
          <a:xfrm>
            <a:off x="1516576" y="493056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7" name="object 3187"/>
          <p:cNvSpPr/>
          <p:nvPr/>
        </p:nvSpPr>
        <p:spPr>
          <a:xfrm>
            <a:off x="1631939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8" name="object 3188"/>
          <p:cNvSpPr/>
          <p:nvPr/>
        </p:nvSpPr>
        <p:spPr>
          <a:xfrm>
            <a:off x="1516576" y="48769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9" name="object 3189"/>
          <p:cNvSpPr/>
          <p:nvPr/>
        </p:nvSpPr>
        <p:spPr>
          <a:xfrm>
            <a:off x="1685572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0" name="object 3190"/>
          <p:cNvSpPr/>
          <p:nvPr/>
        </p:nvSpPr>
        <p:spPr>
          <a:xfrm>
            <a:off x="1516576" y="482228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1" name="object 3191"/>
          <p:cNvSpPr/>
          <p:nvPr/>
        </p:nvSpPr>
        <p:spPr>
          <a:xfrm>
            <a:off x="1516576" y="476865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2" name="object 3192"/>
          <p:cNvSpPr/>
          <p:nvPr/>
        </p:nvSpPr>
        <p:spPr>
          <a:xfrm>
            <a:off x="1516576" y="47150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3" name="object 3193"/>
          <p:cNvSpPr/>
          <p:nvPr/>
        </p:nvSpPr>
        <p:spPr>
          <a:xfrm>
            <a:off x="1516576" y="466138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4" name="object 3194"/>
          <p:cNvSpPr/>
          <p:nvPr/>
        </p:nvSpPr>
        <p:spPr>
          <a:xfrm>
            <a:off x="1516576" y="460775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5" name="object 3195"/>
          <p:cNvSpPr/>
          <p:nvPr/>
        </p:nvSpPr>
        <p:spPr>
          <a:xfrm>
            <a:off x="1516576" y="455411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6" name="object 3196"/>
          <p:cNvSpPr/>
          <p:nvPr/>
        </p:nvSpPr>
        <p:spPr>
          <a:xfrm>
            <a:off x="1516576" y="450048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7" name="object 3197"/>
          <p:cNvSpPr/>
          <p:nvPr/>
        </p:nvSpPr>
        <p:spPr>
          <a:xfrm>
            <a:off x="1516576" y="444685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8" name="object 3198"/>
          <p:cNvSpPr/>
          <p:nvPr/>
        </p:nvSpPr>
        <p:spPr>
          <a:xfrm>
            <a:off x="1516576" y="439321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9" name="object 3199"/>
          <p:cNvSpPr/>
          <p:nvPr/>
        </p:nvSpPr>
        <p:spPr>
          <a:xfrm>
            <a:off x="1516576" y="433958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0" name="object 3200"/>
          <p:cNvSpPr/>
          <p:nvPr/>
        </p:nvSpPr>
        <p:spPr>
          <a:xfrm>
            <a:off x="1516576" y="428595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1" name="object 3201"/>
          <p:cNvSpPr/>
          <p:nvPr/>
        </p:nvSpPr>
        <p:spPr>
          <a:xfrm>
            <a:off x="1516576" y="423231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2" name="object 3202"/>
          <p:cNvSpPr/>
          <p:nvPr/>
        </p:nvSpPr>
        <p:spPr>
          <a:xfrm>
            <a:off x="1516576" y="417868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3" name="object 3203"/>
          <p:cNvSpPr/>
          <p:nvPr/>
        </p:nvSpPr>
        <p:spPr>
          <a:xfrm>
            <a:off x="1516576" y="412505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4" name="object 3204"/>
          <p:cNvSpPr/>
          <p:nvPr/>
        </p:nvSpPr>
        <p:spPr>
          <a:xfrm>
            <a:off x="1516576" y="407141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5" name="object 3205"/>
          <p:cNvSpPr/>
          <p:nvPr/>
        </p:nvSpPr>
        <p:spPr>
          <a:xfrm>
            <a:off x="1516576" y="401778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6" name="object 3206"/>
          <p:cNvSpPr/>
          <p:nvPr/>
        </p:nvSpPr>
        <p:spPr>
          <a:xfrm>
            <a:off x="1516576" y="396414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7" name="object 3207"/>
          <p:cNvSpPr/>
          <p:nvPr/>
        </p:nvSpPr>
        <p:spPr>
          <a:xfrm>
            <a:off x="1516576" y="391051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8" name="object 3208"/>
          <p:cNvSpPr/>
          <p:nvPr/>
        </p:nvSpPr>
        <p:spPr>
          <a:xfrm>
            <a:off x="1516576" y="385688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9" name="object 3209"/>
          <p:cNvSpPr/>
          <p:nvPr/>
        </p:nvSpPr>
        <p:spPr>
          <a:xfrm>
            <a:off x="1516576" y="380324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0" name="object 3210"/>
          <p:cNvSpPr/>
          <p:nvPr/>
        </p:nvSpPr>
        <p:spPr>
          <a:xfrm>
            <a:off x="1516576" y="374961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1" name="object 3211"/>
          <p:cNvSpPr/>
          <p:nvPr/>
        </p:nvSpPr>
        <p:spPr>
          <a:xfrm>
            <a:off x="1516576" y="369598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2" name="object 3212"/>
          <p:cNvSpPr/>
          <p:nvPr/>
        </p:nvSpPr>
        <p:spPr>
          <a:xfrm>
            <a:off x="1516576" y="364234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3" name="object 3213"/>
          <p:cNvSpPr/>
          <p:nvPr/>
        </p:nvSpPr>
        <p:spPr>
          <a:xfrm>
            <a:off x="2922177" y="4994316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4" name="object 3214"/>
          <p:cNvSpPr/>
          <p:nvPr/>
        </p:nvSpPr>
        <p:spPr>
          <a:xfrm>
            <a:off x="1516576" y="358770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5" name="object 3215"/>
          <p:cNvSpPr/>
          <p:nvPr/>
        </p:nvSpPr>
        <p:spPr>
          <a:xfrm>
            <a:off x="2972774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6" name="object 3216"/>
          <p:cNvSpPr/>
          <p:nvPr/>
        </p:nvSpPr>
        <p:spPr>
          <a:xfrm>
            <a:off x="1516576" y="353407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7" name="object 3217"/>
          <p:cNvSpPr/>
          <p:nvPr/>
        </p:nvSpPr>
        <p:spPr>
          <a:xfrm>
            <a:off x="3026408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8" name="object 3218"/>
          <p:cNvSpPr/>
          <p:nvPr/>
        </p:nvSpPr>
        <p:spPr>
          <a:xfrm>
            <a:off x="1516576" y="348043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9" name="object 3219"/>
          <p:cNvSpPr/>
          <p:nvPr/>
        </p:nvSpPr>
        <p:spPr>
          <a:xfrm>
            <a:off x="3081053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0" name="object 3220"/>
          <p:cNvSpPr/>
          <p:nvPr/>
        </p:nvSpPr>
        <p:spPr>
          <a:xfrm>
            <a:off x="1516576" y="342680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1" name="object 3221"/>
          <p:cNvSpPr/>
          <p:nvPr/>
        </p:nvSpPr>
        <p:spPr>
          <a:xfrm>
            <a:off x="1516576" y="337317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2" name="object 3222"/>
          <p:cNvSpPr/>
          <p:nvPr/>
        </p:nvSpPr>
        <p:spPr>
          <a:xfrm>
            <a:off x="1516576" y="331953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3" name="object 3223"/>
          <p:cNvSpPr/>
          <p:nvPr/>
        </p:nvSpPr>
        <p:spPr>
          <a:xfrm>
            <a:off x="1516576" y="326590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4" name="object 3224"/>
          <p:cNvSpPr/>
          <p:nvPr/>
        </p:nvSpPr>
        <p:spPr>
          <a:xfrm>
            <a:off x="1516576" y="321227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5" name="object 3225"/>
          <p:cNvSpPr/>
          <p:nvPr/>
        </p:nvSpPr>
        <p:spPr>
          <a:xfrm>
            <a:off x="1516576" y="315863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6" name="object 3226"/>
          <p:cNvSpPr/>
          <p:nvPr/>
        </p:nvSpPr>
        <p:spPr>
          <a:xfrm>
            <a:off x="1516576" y="310500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7" name="object 3227"/>
          <p:cNvSpPr/>
          <p:nvPr/>
        </p:nvSpPr>
        <p:spPr>
          <a:xfrm>
            <a:off x="1516576" y="305136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8" name="object 3228"/>
          <p:cNvSpPr/>
          <p:nvPr/>
        </p:nvSpPr>
        <p:spPr>
          <a:xfrm>
            <a:off x="1516576" y="299773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9" name="object 3229"/>
          <p:cNvSpPr/>
          <p:nvPr/>
        </p:nvSpPr>
        <p:spPr>
          <a:xfrm>
            <a:off x="1516576" y="294410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0" name="object 3230"/>
          <p:cNvSpPr/>
          <p:nvPr/>
        </p:nvSpPr>
        <p:spPr>
          <a:xfrm>
            <a:off x="1516576" y="289046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1" name="object 3231"/>
          <p:cNvSpPr/>
          <p:nvPr/>
        </p:nvSpPr>
        <p:spPr>
          <a:xfrm>
            <a:off x="1516576" y="283683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2" name="object 3232"/>
          <p:cNvSpPr/>
          <p:nvPr/>
        </p:nvSpPr>
        <p:spPr>
          <a:xfrm>
            <a:off x="1538839" y="2805465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13155" y="131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3" name="object 3233"/>
          <p:cNvSpPr/>
          <p:nvPr/>
        </p:nvSpPr>
        <p:spPr>
          <a:xfrm>
            <a:off x="1516576" y="240776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4" name="object 3234"/>
          <p:cNvSpPr/>
          <p:nvPr/>
        </p:nvSpPr>
        <p:spPr>
          <a:xfrm>
            <a:off x="1516576" y="23531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5" name="object 3235"/>
          <p:cNvSpPr/>
          <p:nvPr/>
        </p:nvSpPr>
        <p:spPr>
          <a:xfrm>
            <a:off x="4207355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6" name="object 3236"/>
          <p:cNvSpPr/>
          <p:nvPr/>
        </p:nvSpPr>
        <p:spPr>
          <a:xfrm>
            <a:off x="1516576" y="229949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7" name="object 3237"/>
          <p:cNvSpPr/>
          <p:nvPr/>
        </p:nvSpPr>
        <p:spPr>
          <a:xfrm>
            <a:off x="5136326" y="5867630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9107" y="8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8" name="object 3238"/>
          <p:cNvSpPr/>
          <p:nvPr/>
        </p:nvSpPr>
        <p:spPr>
          <a:xfrm>
            <a:off x="1516576" y="22458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9" name="object 3239"/>
          <p:cNvSpPr/>
          <p:nvPr/>
        </p:nvSpPr>
        <p:spPr>
          <a:xfrm>
            <a:off x="4260988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0" name="object 3240"/>
          <p:cNvSpPr/>
          <p:nvPr/>
        </p:nvSpPr>
        <p:spPr>
          <a:xfrm>
            <a:off x="5136326" y="5813997"/>
            <a:ext cx="62865" cy="62230"/>
          </a:xfrm>
          <a:custGeom>
            <a:avLst/>
            <a:gdLst/>
            <a:ahLst/>
            <a:cxnLst/>
            <a:rect l="l" t="t" r="r" b="b"/>
            <a:pathLst>
              <a:path w="62864" h="62229">
                <a:moveTo>
                  <a:pt x="62740" y="6172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1" name="object 3241"/>
          <p:cNvSpPr/>
          <p:nvPr/>
        </p:nvSpPr>
        <p:spPr>
          <a:xfrm>
            <a:off x="1516576" y="21922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2" name="object 3242"/>
          <p:cNvSpPr/>
          <p:nvPr/>
        </p:nvSpPr>
        <p:spPr>
          <a:xfrm>
            <a:off x="4314622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3" name="object 3243"/>
          <p:cNvSpPr/>
          <p:nvPr/>
        </p:nvSpPr>
        <p:spPr>
          <a:xfrm>
            <a:off x="5217282" y="58403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4" name="object 3244"/>
          <p:cNvSpPr/>
          <p:nvPr/>
        </p:nvSpPr>
        <p:spPr>
          <a:xfrm>
            <a:off x="1516576" y="213858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5" name="object 3245"/>
          <p:cNvSpPr/>
          <p:nvPr/>
        </p:nvSpPr>
        <p:spPr>
          <a:xfrm>
            <a:off x="5136326" y="576036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6" name="object 3246"/>
          <p:cNvSpPr/>
          <p:nvPr/>
        </p:nvSpPr>
        <p:spPr>
          <a:xfrm>
            <a:off x="4368255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7" name="object 3247"/>
          <p:cNvSpPr/>
          <p:nvPr/>
        </p:nvSpPr>
        <p:spPr>
          <a:xfrm>
            <a:off x="5270916" y="58403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8" name="object 3248"/>
          <p:cNvSpPr/>
          <p:nvPr/>
        </p:nvSpPr>
        <p:spPr>
          <a:xfrm>
            <a:off x="1516576" y="20849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9" name="object 3249"/>
          <p:cNvSpPr/>
          <p:nvPr/>
        </p:nvSpPr>
        <p:spPr>
          <a:xfrm>
            <a:off x="5136326" y="570673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0" name="object 3250"/>
          <p:cNvSpPr/>
          <p:nvPr/>
        </p:nvSpPr>
        <p:spPr>
          <a:xfrm>
            <a:off x="4421889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1" name="object 3251"/>
          <p:cNvSpPr/>
          <p:nvPr/>
        </p:nvSpPr>
        <p:spPr>
          <a:xfrm>
            <a:off x="5324549" y="58403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2" name="object 3252"/>
          <p:cNvSpPr/>
          <p:nvPr/>
        </p:nvSpPr>
        <p:spPr>
          <a:xfrm>
            <a:off x="1516576" y="203132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3" name="object 3253"/>
          <p:cNvSpPr/>
          <p:nvPr/>
        </p:nvSpPr>
        <p:spPr>
          <a:xfrm>
            <a:off x="5136326" y="565208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4" name="object 3254"/>
          <p:cNvSpPr/>
          <p:nvPr/>
        </p:nvSpPr>
        <p:spPr>
          <a:xfrm>
            <a:off x="4475522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5" name="object 3255"/>
          <p:cNvSpPr/>
          <p:nvPr/>
        </p:nvSpPr>
        <p:spPr>
          <a:xfrm>
            <a:off x="5378182" y="58403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6" name="object 3256"/>
          <p:cNvSpPr/>
          <p:nvPr/>
        </p:nvSpPr>
        <p:spPr>
          <a:xfrm>
            <a:off x="1516576" y="197768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7" name="object 3257"/>
          <p:cNvSpPr/>
          <p:nvPr/>
        </p:nvSpPr>
        <p:spPr>
          <a:xfrm>
            <a:off x="5136326" y="559845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8" name="object 3258"/>
          <p:cNvSpPr/>
          <p:nvPr/>
        </p:nvSpPr>
        <p:spPr>
          <a:xfrm>
            <a:off x="4529155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9" name="object 3259"/>
          <p:cNvSpPr/>
          <p:nvPr/>
        </p:nvSpPr>
        <p:spPr>
          <a:xfrm>
            <a:off x="5431816" y="58403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0" name="object 3260"/>
          <p:cNvSpPr/>
          <p:nvPr/>
        </p:nvSpPr>
        <p:spPr>
          <a:xfrm>
            <a:off x="1516576" y="19240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1" name="object 3261"/>
          <p:cNvSpPr/>
          <p:nvPr/>
        </p:nvSpPr>
        <p:spPr>
          <a:xfrm>
            <a:off x="5136326" y="55448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2" name="object 3262"/>
          <p:cNvSpPr/>
          <p:nvPr/>
        </p:nvSpPr>
        <p:spPr>
          <a:xfrm>
            <a:off x="4582789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3" name="object 3263"/>
          <p:cNvSpPr/>
          <p:nvPr/>
        </p:nvSpPr>
        <p:spPr>
          <a:xfrm>
            <a:off x="5485450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4" name="object 3264"/>
          <p:cNvSpPr/>
          <p:nvPr/>
        </p:nvSpPr>
        <p:spPr>
          <a:xfrm>
            <a:off x="1516576" y="187042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5" name="object 3265"/>
          <p:cNvSpPr/>
          <p:nvPr/>
        </p:nvSpPr>
        <p:spPr>
          <a:xfrm>
            <a:off x="5136326" y="549118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6" name="object 3266"/>
          <p:cNvSpPr/>
          <p:nvPr/>
        </p:nvSpPr>
        <p:spPr>
          <a:xfrm>
            <a:off x="4636422" y="4991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7" name="object 3267"/>
          <p:cNvSpPr/>
          <p:nvPr/>
        </p:nvSpPr>
        <p:spPr>
          <a:xfrm>
            <a:off x="5539083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8" name="object 3268"/>
          <p:cNvSpPr/>
          <p:nvPr/>
        </p:nvSpPr>
        <p:spPr>
          <a:xfrm>
            <a:off x="1516576" y="181678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9" name="object 3269"/>
          <p:cNvSpPr/>
          <p:nvPr/>
        </p:nvSpPr>
        <p:spPr>
          <a:xfrm>
            <a:off x="5136326" y="543755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0" name="object 3270"/>
          <p:cNvSpPr/>
          <p:nvPr/>
        </p:nvSpPr>
        <p:spPr>
          <a:xfrm>
            <a:off x="4691067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1" name="object 3271"/>
          <p:cNvSpPr/>
          <p:nvPr/>
        </p:nvSpPr>
        <p:spPr>
          <a:xfrm>
            <a:off x="5592716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2" name="object 3272"/>
          <p:cNvSpPr/>
          <p:nvPr/>
        </p:nvSpPr>
        <p:spPr>
          <a:xfrm>
            <a:off x="1516576" y="176315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3" name="object 3273"/>
          <p:cNvSpPr/>
          <p:nvPr/>
        </p:nvSpPr>
        <p:spPr>
          <a:xfrm>
            <a:off x="5136326" y="538391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4" name="object 3274"/>
          <p:cNvSpPr/>
          <p:nvPr/>
        </p:nvSpPr>
        <p:spPr>
          <a:xfrm>
            <a:off x="4744701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5" name="object 3275"/>
          <p:cNvSpPr/>
          <p:nvPr/>
        </p:nvSpPr>
        <p:spPr>
          <a:xfrm>
            <a:off x="5646350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6" name="object 3276"/>
          <p:cNvSpPr/>
          <p:nvPr/>
        </p:nvSpPr>
        <p:spPr>
          <a:xfrm>
            <a:off x="1516576" y="1709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7" name="object 3277"/>
          <p:cNvSpPr/>
          <p:nvPr/>
        </p:nvSpPr>
        <p:spPr>
          <a:xfrm>
            <a:off x="5136326" y="533028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8" name="object 3278"/>
          <p:cNvSpPr/>
          <p:nvPr/>
        </p:nvSpPr>
        <p:spPr>
          <a:xfrm>
            <a:off x="4798335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9" name="object 3279"/>
          <p:cNvSpPr/>
          <p:nvPr/>
        </p:nvSpPr>
        <p:spPr>
          <a:xfrm>
            <a:off x="5699983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0" name="object 3280"/>
          <p:cNvSpPr/>
          <p:nvPr/>
        </p:nvSpPr>
        <p:spPr>
          <a:xfrm>
            <a:off x="1516576" y="165588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1" name="object 3281"/>
          <p:cNvSpPr/>
          <p:nvPr/>
        </p:nvSpPr>
        <p:spPr>
          <a:xfrm>
            <a:off x="5136326" y="52766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2" name="object 3282"/>
          <p:cNvSpPr/>
          <p:nvPr/>
        </p:nvSpPr>
        <p:spPr>
          <a:xfrm>
            <a:off x="4851968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3" name="object 3283"/>
          <p:cNvSpPr/>
          <p:nvPr/>
        </p:nvSpPr>
        <p:spPr>
          <a:xfrm>
            <a:off x="5753617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4" name="object 3284"/>
          <p:cNvSpPr/>
          <p:nvPr/>
        </p:nvSpPr>
        <p:spPr>
          <a:xfrm>
            <a:off x="1516576" y="160225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5" name="object 3285"/>
          <p:cNvSpPr/>
          <p:nvPr/>
        </p:nvSpPr>
        <p:spPr>
          <a:xfrm>
            <a:off x="5136326" y="522301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6" name="object 3286"/>
          <p:cNvSpPr/>
          <p:nvPr/>
        </p:nvSpPr>
        <p:spPr>
          <a:xfrm>
            <a:off x="4905601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7" name="object 3287"/>
          <p:cNvSpPr/>
          <p:nvPr/>
        </p:nvSpPr>
        <p:spPr>
          <a:xfrm>
            <a:off x="5807250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8" name="object 3288"/>
          <p:cNvSpPr/>
          <p:nvPr/>
        </p:nvSpPr>
        <p:spPr>
          <a:xfrm>
            <a:off x="1516576" y="15486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9" name="object 3289"/>
          <p:cNvSpPr/>
          <p:nvPr/>
        </p:nvSpPr>
        <p:spPr>
          <a:xfrm>
            <a:off x="5136326" y="516938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0" name="object 3290"/>
          <p:cNvSpPr/>
          <p:nvPr/>
        </p:nvSpPr>
        <p:spPr>
          <a:xfrm>
            <a:off x="4959235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1" name="object 3291"/>
          <p:cNvSpPr/>
          <p:nvPr/>
        </p:nvSpPr>
        <p:spPr>
          <a:xfrm>
            <a:off x="5860883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2" name="object 3292"/>
          <p:cNvSpPr/>
          <p:nvPr/>
        </p:nvSpPr>
        <p:spPr>
          <a:xfrm>
            <a:off x="1516576" y="14949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3" name="object 3293"/>
          <p:cNvSpPr/>
          <p:nvPr/>
        </p:nvSpPr>
        <p:spPr>
          <a:xfrm>
            <a:off x="5136326" y="511575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4" name="object 3294"/>
          <p:cNvSpPr/>
          <p:nvPr/>
        </p:nvSpPr>
        <p:spPr>
          <a:xfrm>
            <a:off x="5012868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5" name="object 3295"/>
          <p:cNvSpPr/>
          <p:nvPr/>
        </p:nvSpPr>
        <p:spPr>
          <a:xfrm>
            <a:off x="5914517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6" name="object 3296"/>
          <p:cNvSpPr/>
          <p:nvPr/>
        </p:nvSpPr>
        <p:spPr>
          <a:xfrm>
            <a:off x="1538839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7" name="object 3297"/>
          <p:cNvSpPr/>
          <p:nvPr/>
        </p:nvSpPr>
        <p:spPr>
          <a:xfrm>
            <a:off x="5136326" y="506211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8" name="object 3298"/>
          <p:cNvSpPr/>
          <p:nvPr/>
        </p:nvSpPr>
        <p:spPr>
          <a:xfrm>
            <a:off x="5066501" y="499128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9" name="object 3299"/>
          <p:cNvSpPr/>
          <p:nvPr/>
        </p:nvSpPr>
        <p:spPr>
          <a:xfrm>
            <a:off x="5968150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0" name="object 3300"/>
          <p:cNvSpPr/>
          <p:nvPr/>
        </p:nvSpPr>
        <p:spPr>
          <a:xfrm>
            <a:off x="1592473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1" name="object 3301"/>
          <p:cNvSpPr/>
          <p:nvPr/>
        </p:nvSpPr>
        <p:spPr>
          <a:xfrm>
            <a:off x="5120135" y="4991280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52621" y="526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2" name="object 3302"/>
          <p:cNvSpPr/>
          <p:nvPr/>
        </p:nvSpPr>
        <p:spPr>
          <a:xfrm>
            <a:off x="6021783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3" name="object 3303"/>
          <p:cNvSpPr/>
          <p:nvPr/>
        </p:nvSpPr>
        <p:spPr>
          <a:xfrm>
            <a:off x="1646106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4" name="object 3304"/>
          <p:cNvSpPr/>
          <p:nvPr/>
        </p:nvSpPr>
        <p:spPr>
          <a:xfrm>
            <a:off x="6075417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5" name="object 3305"/>
          <p:cNvSpPr/>
          <p:nvPr/>
        </p:nvSpPr>
        <p:spPr>
          <a:xfrm>
            <a:off x="1699739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6" name="object 3306"/>
          <p:cNvSpPr/>
          <p:nvPr/>
        </p:nvSpPr>
        <p:spPr>
          <a:xfrm>
            <a:off x="6129051" y="5840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7" name="object 3307"/>
          <p:cNvSpPr/>
          <p:nvPr/>
        </p:nvSpPr>
        <p:spPr>
          <a:xfrm>
            <a:off x="1753373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8" name="object 3308"/>
          <p:cNvSpPr/>
          <p:nvPr/>
        </p:nvSpPr>
        <p:spPr>
          <a:xfrm>
            <a:off x="6183696" y="58403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9" name="object 3309"/>
          <p:cNvSpPr/>
          <p:nvPr/>
        </p:nvSpPr>
        <p:spPr>
          <a:xfrm>
            <a:off x="1807006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0" name="object 3310"/>
          <p:cNvSpPr/>
          <p:nvPr/>
        </p:nvSpPr>
        <p:spPr>
          <a:xfrm>
            <a:off x="6237329" y="58403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1" name="object 3311"/>
          <p:cNvSpPr/>
          <p:nvPr/>
        </p:nvSpPr>
        <p:spPr>
          <a:xfrm>
            <a:off x="1860640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2" name="object 3312"/>
          <p:cNvSpPr/>
          <p:nvPr/>
        </p:nvSpPr>
        <p:spPr>
          <a:xfrm>
            <a:off x="6290963" y="58403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3" name="object 3313"/>
          <p:cNvSpPr/>
          <p:nvPr/>
        </p:nvSpPr>
        <p:spPr>
          <a:xfrm>
            <a:off x="1914273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4" name="object 3314"/>
          <p:cNvSpPr/>
          <p:nvPr/>
        </p:nvSpPr>
        <p:spPr>
          <a:xfrm>
            <a:off x="6344596" y="58403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5" name="object 3315"/>
          <p:cNvSpPr/>
          <p:nvPr/>
        </p:nvSpPr>
        <p:spPr>
          <a:xfrm>
            <a:off x="1968918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6" name="object 3316"/>
          <p:cNvSpPr/>
          <p:nvPr/>
        </p:nvSpPr>
        <p:spPr>
          <a:xfrm>
            <a:off x="2022552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7" name="object 3317"/>
          <p:cNvSpPr/>
          <p:nvPr/>
        </p:nvSpPr>
        <p:spPr>
          <a:xfrm>
            <a:off x="2076185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8" name="object 3318"/>
          <p:cNvSpPr/>
          <p:nvPr/>
        </p:nvSpPr>
        <p:spPr>
          <a:xfrm>
            <a:off x="2129819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9" name="object 3319"/>
          <p:cNvSpPr/>
          <p:nvPr/>
        </p:nvSpPr>
        <p:spPr>
          <a:xfrm>
            <a:off x="2183452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0" name="object 3320"/>
          <p:cNvSpPr/>
          <p:nvPr/>
        </p:nvSpPr>
        <p:spPr>
          <a:xfrm>
            <a:off x="6612763" y="58403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1" name="object 3321"/>
          <p:cNvSpPr/>
          <p:nvPr/>
        </p:nvSpPr>
        <p:spPr>
          <a:xfrm>
            <a:off x="2237086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2" name="object 3322"/>
          <p:cNvSpPr/>
          <p:nvPr/>
        </p:nvSpPr>
        <p:spPr>
          <a:xfrm>
            <a:off x="6665385" y="583929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2382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3" name="object 3323"/>
          <p:cNvSpPr/>
          <p:nvPr/>
        </p:nvSpPr>
        <p:spPr>
          <a:xfrm>
            <a:off x="2290719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4" name="object 3324"/>
          <p:cNvSpPr/>
          <p:nvPr/>
        </p:nvSpPr>
        <p:spPr>
          <a:xfrm>
            <a:off x="6713959" y="5834236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5" name="object 3325"/>
          <p:cNvSpPr/>
          <p:nvPr/>
        </p:nvSpPr>
        <p:spPr>
          <a:xfrm>
            <a:off x="2344352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6" name="object 3326"/>
          <p:cNvSpPr/>
          <p:nvPr/>
        </p:nvSpPr>
        <p:spPr>
          <a:xfrm>
            <a:off x="6763544" y="583018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7" name="object 3327"/>
          <p:cNvSpPr/>
          <p:nvPr/>
        </p:nvSpPr>
        <p:spPr>
          <a:xfrm>
            <a:off x="2397986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8" name="object 3328"/>
          <p:cNvSpPr/>
          <p:nvPr/>
        </p:nvSpPr>
        <p:spPr>
          <a:xfrm>
            <a:off x="2451619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9" name="object 3329"/>
          <p:cNvSpPr/>
          <p:nvPr/>
        </p:nvSpPr>
        <p:spPr>
          <a:xfrm>
            <a:off x="2505253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0" name="object 3330"/>
          <p:cNvSpPr/>
          <p:nvPr/>
        </p:nvSpPr>
        <p:spPr>
          <a:xfrm>
            <a:off x="2558886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1" name="object 3331"/>
          <p:cNvSpPr/>
          <p:nvPr/>
        </p:nvSpPr>
        <p:spPr>
          <a:xfrm>
            <a:off x="2612519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2" name="object 3332"/>
          <p:cNvSpPr/>
          <p:nvPr/>
        </p:nvSpPr>
        <p:spPr>
          <a:xfrm>
            <a:off x="2666153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3" name="object 3333"/>
          <p:cNvSpPr/>
          <p:nvPr/>
        </p:nvSpPr>
        <p:spPr>
          <a:xfrm>
            <a:off x="2719786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4" name="object 3334"/>
          <p:cNvSpPr/>
          <p:nvPr/>
        </p:nvSpPr>
        <p:spPr>
          <a:xfrm>
            <a:off x="2773420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5" name="object 3335"/>
          <p:cNvSpPr/>
          <p:nvPr/>
        </p:nvSpPr>
        <p:spPr>
          <a:xfrm>
            <a:off x="2827053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6" name="object 3336"/>
          <p:cNvSpPr/>
          <p:nvPr/>
        </p:nvSpPr>
        <p:spPr>
          <a:xfrm>
            <a:off x="2880687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7" name="object 3337"/>
          <p:cNvSpPr/>
          <p:nvPr/>
        </p:nvSpPr>
        <p:spPr>
          <a:xfrm>
            <a:off x="2934320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8" name="object 3338"/>
          <p:cNvSpPr/>
          <p:nvPr/>
        </p:nvSpPr>
        <p:spPr>
          <a:xfrm>
            <a:off x="2987953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9" name="object 3339"/>
          <p:cNvSpPr/>
          <p:nvPr/>
        </p:nvSpPr>
        <p:spPr>
          <a:xfrm>
            <a:off x="3041587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0" name="object 3340"/>
          <p:cNvSpPr/>
          <p:nvPr/>
        </p:nvSpPr>
        <p:spPr>
          <a:xfrm>
            <a:off x="3095220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1" name="object 3341"/>
          <p:cNvSpPr/>
          <p:nvPr/>
        </p:nvSpPr>
        <p:spPr>
          <a:xfrm>
            <a:off x="7452683" y="5768459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4" h="32385">
                <a:moveTo>
                  <a:pt x="33394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2" name="object 3342"/>
          <p:cNvSpPr/>
          <p:nvPr/>
        </p:nvSpPr>
        <p:spPr>
          <a:xfrm>
            <a:off x="3148854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3" name="object 3343"/>
          <p:cNvSpPr/>
          <p:nvPr/>
        </p:nvSpPr>
        <p:spPr>
          <a:xfrm>
            <a:off x="7502269" y="5763399"/>
            <a:ext cx="32384" cy="33655"/>
          </a:xfrm>
          <a:custGeom>
            <a:avLst/>
            <a:gdLst/>
            <a:ahLst/>
            <a:cxnLst/>
            <a:rect l="l" t="t" r="r" b="b"/>
            <a:pathLst>
              <a:path w="32384" h="33654">
                <a:moveTo>
                  <a:pt x="32382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4" name="object 3344"/>
          <p:cNvSpPr/>
          <p:nvPr/>
        </p:nvSpPr>
        <p:spPr>
          <a:xfrm>
            <a:off x="3202487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5" name="object 3345"/>
          <p:cNvSpPr/>
          <p:nvPr/>
        </p:nvSpPr>
        <p:spPr>
          <a:xfrm>
            <a:off x="7550842" y="5759351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4" h="32385">
                <a:moveTo>
                  <a:pt x="33394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6" name="object 3346"/>
          <p:cNvSpPr/>
          <p:nvPr/>
        </p:nvSpPr>
        <p:spPr>
          <a:xfrm>
            <a:off x="3256121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7" name="object 3347"/>
          <p:cNvSpPr/>
          <p:nvPr/>
        </p:nvSpPr>
        <p:spPr>
          <a:xfrm>
            <a:off x="7600428" y="5754292"/>
            <a:ext cx="32384" cy="33655"/>
          </a:xfrm>
          <a:custGeom>
            <a:avLst/>
            <a:gdLst/>
            <a:ahLst/>
            <a:cxnLst/>
            <a:rect l="l" t="t" r="r" b="b"/>
            <a:pathLst>
              <a:path w="32384" h="33654">
                <a:moveTo>
                  <a:pt x="32382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8" name="object 3348"/>
          <p:cNvSpPr/>
          <p:nvPr/>
        </p:nvSpPr>
        <p:spPr>
          <a:xfrm>
            <a:off x="3309754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9" name="object 3349"/>
          <p:cNvSpPr/>
          <p:nvPr/>
        </p:nvSpPr>
        <p:spPr>
          <a:xfrm>
            <a:off x="7650013" y="5750244"/>
            <a:ext cx="32384" cy="33655"/>
          </a:xfrm>
          <a:custGeom>
            <a:avLst/>
            <a:gdLst/>
            <a:ahLst/>
            <a:cxnLst/>
            <a:rect l="l" t="t" r="r" b="b"/>
            <a:pathLst>
              <a:path w="32384" h="33654">
                <a:moveTo>
                  <a:pt x="32382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0" name="object 3350"/>
          <p:cNvSpPr/>
          <p:nvPr/>
        </p:nvSpPr>
        <p:spPr>
          <a:xfrm>
            <a:off x="3363387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1" name="object 3351"/>
          <p:cNvSpPr/>
          <p:nvPr/>
        </p:nvSpPr>
        <p:spPr>
          <a:xfrm>
            <a:off x="7698587" y="5746196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4" h="32385">
                <a:moveTo>
                  <a:pt x="33394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2" name="object 3352"/>
          <p:cNvSpPr/>
          <p:nvPr/>
        </p:nvSpPr>
        <p:spPr>
          <a:xfrm>
            <a:off x="3417021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3" name="object 3353"/>
          <p:cNvSpPr/>
          <p:nvPr/>
        </p:nvSpPr>
        <p:spPr>
          <a:xfrm>
            <a:off x="7748173" y="5741136"/>
            <a:ext cx="32384" cy="33655"/>
          </a:xfrm>
          <a:custGeom>
            <a:avLst/>
            <a:gdLst/>
            <a:ahLst/>
            <a:cxnLst/>
            <a:rect l="l" t="t" r="r" b="b"/>
            <a:pathLst>
              <a:path w="32384" h="33654">
                <a:moveTo>
                  <a:pt x="32382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4" name="object 3354"/>
          <p:cNvSpPr/>
          <p:nvPr/>
        </p:nvSpPr>
        <p:spPr>
          <a:xfrm>
            <a:off x="3470654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5" name="object 3355"/>
          <p:cNvSpPr/>
          <p:nvPr/>
        </p:nvSpPr>
        <p:spPr>
          <a:xfrm>
            <a:off x="7796746" y="5737088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4" h="32385">
                <a:moveTo>
                  <a:pt x="33394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6" name="object 3356"/>
          <p:cNvSpPr/>
          <p:nvPr/>
        </p:nvSpPr>
        <p:spPr>
          <a:xfrm>
            <a:off x="3525299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7" name="object 3357"/>
          <p:cNvSpPr/>
          <p:nvPr/>
        </p:nvSpPr>
        <p:spPr>
          <a:xfrm>
            <a:off x="7846332" y="5732029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8" name="object 3358"/>
          <p:cNvSpPr/>
          <p:nvPr/>
        </p:nvSpPr>
        <p:spPr>
          <a:xfrm>
            <a:off x="3578933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9" name="object 3359"/>
          <p:cNvSpPr/>
          <p:nvPr/>
        </p:nvSpPr>
        <p:spPr>
          <a:xfrm>
            <a:off x="7895918" y="5727981"/>
            <a:ext cx="32384" cy="33655"/>
          </a:xfrm>
          <a:custGeom>
            <a:avLst/>
            <a:gdLst/>
            <a:ahLst/>
            <a:cxnLst/>
            <a:rect l="l" t="t" r="r" b="b"/>
            <a:pathLst>
              <a:path w="32384" h="33654">
                <a:moveTo>
                  <a:pt x="32382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0" name="object 3360"/>
          <p:cNvSpPr/>
          <p:nvPr/>
        </p:nvSpPr>
        <p:spPr>
          <a:xfrm>
            <a:off x="3632567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1" name="object 3361"/>
          <p:cNvSpPr/>
          <p:nvPr/>
        </p:nvSpPr>
        <p:spPr>
          <a:xfrm>
            <a:off x="7944491" y="5723933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4" h="32385">
                <a:moveTo>
                  <a:pt x="33394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2" name="object 3362"/>
          <p:cNvSpPr/>
          <p:nvPr/>
        </p:nvSpPr>
        <p:spPr>
          <a:xfrm>
            <a:off x="3686200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3" name="object 3363"/>
          <p:cNvSpPr/>
          <p:nvPr/>
        </p:nvSpPr>
        <p:spPr>
          <a:xfrm>
            <a:off x="7994077" y="5718873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4" name="object 3364"/>
          <p:cNvSpPr/>
          <p:nvPr/>
        </p:nvSpPr>
        <p:spPr>
          <a:xfrm>
            <a:off x="3739833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5" name="object 3365"/>
          <p:cNvSpPr/>
          <p:nvPr/>
        </p:nvSpPr>
        <p:spPr>
          <a:xfrm>
            <a:off x="8043663" y="571482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2382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6" name="object 3366"/>
          <p:cNvSpPr/>
          <p:nvPr/>
        </p:nvSpPr>
        <p:spPr>
          <a:xfrm>
            <a:off x="3793467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7" name="object 3367"/>
          <p:cNvSpPr/>
          <p:nvPr/>
        </p:nvSpPr>
        <p:spPr>
          <a:xfrm>
            <a:off x="8092236" y="5709766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8" name="object 3368"/>
          <p:cNvSpPr/>
          <p:nvPr/>
        </p:nvSpPr>
        <p:spPr>
          <a:xfrm>
            <a:off x="3847100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9" name="object 3369"/>
          <p:cNvSpPr/>
          <p:nvPr/>
        </p:nvSpPr>
        <p:spPr>
          <a:xfrm>
            <a:off x="8141822" y="570571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0" name="object 3370"/>
          <p:cNvSpPr/>
          <p:nvPr/>
        </p:nvSpPr>
        <p:spPr>
          <a:xfrm>
            <a:off x="3900733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1" name="object 3371"/>
          <p:cNvSpPr/>
          <p:nvPr/>
        </p:nvSpPr>
        <p:spPr>
          <a:xfrm>
            <a:off x="8191407" y="570167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2382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2" name="object 3372"/>
          <p:cNvSpPr/>
          <p:nvPr/>
        </p:nvSpPr>
        <p:spPr>
          <a:xfrm>
            <a:off x="3954367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3" name="object 3373"/>
          <p:cNvSpPr/>
          <p:nvPr/>
        </p:nvSpPr>
        <p:spPr>
          <a:xfrm>
            <a:off x="8239981" y="569661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4" name="object 3374"/>
          <p:cNvSpPr/>
          <p:nvPr/>
        </p:nvSpPr>
        <p:spPr>
          <a:xfrm>
            <a:off x="4008001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5" name="object 3375"/>
          <p:cNvSpPr/>
          <p:nvPr/>
        </p:nvSpPr>
        <p:spPr>
          <a:xfrm>
            <a:off x="8289566" y="5692562"/>
            <a:ext cx="32384" cy="33655"/>
          </a:xfrm>
          <a:custGeom>
            <a:avLst/>
            <a:gdLst/>
            <a:ahLst/>
            <a:cxnLst/>
            <a:rect l="l" t="t" r="r" b="b"/>
            <a:pathLst>
              <a:path w="32384" h="33654">
                <a:moveTo>
                  <a:pt x="32382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6" name="object 3376"/>
          <p:cNvSpPr/>
          <p:nvPr/>
        </p:nvSpPr>
        <p:spPr>
          <a:xfrm>
            <a:off x="4061634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7" name="object 3377"/>
          <p:cNvSpPr/>
          <p:nvPr/>
        </p:nvSpPr>
        <p:spPr>
          <a:xfrm>
            <a:off x="8338140" y="5687503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8" name="object 3378"/>
          <p:cNvSpPr/>
          <p:nvPr/>
        </p:nvSpPr>
        <p:spPr>
          <a:xfrm>
            <a:off x="4115267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9" name="object 3379"/>
          <p:cNvSpPr/>
          <p:nvPr/>
        </p:nvSpPr>
        <p:spPr>
          <a:xfrm>
            <a:off x="8387726" y="5683455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0" name="object 3380"/>
          <p:cNvSpPr/>
          <p:nvPr/>
        </p:nvSpPr>
        <p:spPr>
          <a:xfrm>
            <a:off x="4168901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1" name="object 3381"/>
          <p:cNvSpPr/>
          <p:nvPr/>
        </p:nvSpPr>
        <p:spPr>
          <a:xfrm>
            <a:off x="8437312" y="567940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2382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2" name="object 3382"/>
          <p:cNvSpPr/>
          <p:nvPr/>
        </p:nvSpPr>
        <p:spPr>
          <a:xfrm>
            <a:off x="8485885" y="567434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3" name="object 3383"/>
          <p:cNvSpPr/>
          <p:nvPr/>
        </p:nvSpPr>
        <p:spPr>
          <a:xfrm>
            <a:off x="8535471" y="567030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4" name="object 3384"/>
          <p:cNvSpPr/>
          <p:nvPr/>
        </p:nvSpPr>
        <p:spPr>
          <a:xfrm>
            <a:off x="8585056" y="566625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2382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5" name="object 3385"/>
          <p:cNvSpPr/>
          <p:nvPr/>
        </p:nvSpPr>
        <p:spPr>
          <a:xfrm>
            <a:off x="8633630" y="566119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6" name="object 3386"/>
          <p:cNvSpPr/>
          <p:nvPr/>
        </p:nvSpPr>
        <p:spPr>
          <a:xfrm>
            <a:off x="8683216" y="5657144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4" h="32385">
                <a:moveTo>
                  <a:pt x="33394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7" name="object 3387"/>
          <p:cNvSpPr/>
          <p:nvPr/>
        </p:nvSpPr>
        <p:spPr>
          <a:xfrm>
            <a:off x="8704467" y="562476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8" name="object 3388"/>
          <p:cNvSpPr/>
          <p:nvPr/>
        </p:nvSpPr>
        <p:spPr>
          <a:xfrm>
            <a:off x="8704467" y="557112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9" name="object 3389"/>
          <p:cNvSpPr/>
          <p:nvPr/>
        </p:nvSpPr>
        <p:spPr>
          <a:xfrm>
            <a:off x="8704467" y="551749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0" name="object 3390"/>
          <p:cNvSpPr/>
          <p:nvPr/>
        </p:nvSpPr>
        <p:spPr>
          <a:xfrm>
            <a:off x="8704467" y="546386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1" name="object 3391"/>
          <p:cNvSpPr/>
          <p:nvPr/>
        </p:nvSpPr>
        <p:spPr>
          <a:xfrm>
            <a:off x="8704467" y="541022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2" name="object 3392"/>
          <p:cNvSpPr/>
          <p:nvPr/>
        </p:nvSpPr>
        <p:spPr>
          <a:xfrm>
            <a:off x="8704467" y="535659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3" name="object 3393"/>
          <p:cNvSpPr/>
          <p:nvPr/>
        </p:nvSpPr>
        <p:spPr>
          <a:xfrm>
            <a:off x="8704467" y="530296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4" name="object 3394"/>
          <p:cNvSpPr/>
          <p:nvPr/>
        </p:nvSpPr>
        <p:spPr>
          <a:xfrm>
            <a:off x="8704467" y="524932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5" name="object 3395"/>
          <p:cNvSpPr/>
          <p:nvPr/>
        </p:nvSpPr>
        <p:spPr>
          <a:xfrm>
            <a:off x="8704467" y="519569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6" name="object 3396"/>
          <p:cNvSpPr/>
          <p:nvPr/>
        </p:nvSpPr>
        <p:spPr>
          <a:xfrm>
            <a:off x="8704467" y="514104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7" name="object 3397"/>
          <p:cNvSpPr/>
          <p:nvPr/>
        </p:nvSpPr>
        <p:spPr>
          <a:xfrm>
            <a:off x="8704467" y="508741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8" name="object 3398"/>
          <p:cNvSpPr/>
          <p:nvPr/>
        </p:nvSpPr>
        <p:spPr>
          <a:xfrm>
            <a:off x="8704467" y="50337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9" name="object 3399"/>
          <p:cNvSpPr/>
          <p:nvPr/>
        </p:nvSpPr>
        <p:spPr>
          <a:xfrm>
            <a:off x="8704467" y="498014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0" name="object 3400"/>
          <p:cNvSpPr/>
          <p:nvPr/>
        </p:nvSpPr>
        <p:spPr>
          <a:xfrm>
            <a:off x="8704467" y="49265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1" name="object 3401"/>
          <p:cNvSpPr/>
          <p:nvPr/>
        </p:nvSpPr>
        <p:spPr>
          <a:xfrm>
            <a:off x="8704467" y="48728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2" name="object 3402"/>
          <p:cNvSpPr/>
          <p:nvPr/>
        </p:nvSpPr>
        <p:spPr>
          <a:xfrm>
            <a:off x="5305322" y="1473737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69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3" name="object 3403"/>
          <p:cNvSpPr/>
          <p:nvPr/>
        </p:nvSpPr>
        <p:spPr>
          <a:xfrm>
            <a:off x="5349848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4" name="object 3404"/>
          <p:cNvSpPr/>
          <p:nvPr/>
        </p:nvSpPr>
        <p:spPr>
          <a:xfrm>
            <a:off x="5403481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5" name="object 3405"/>
          <p:cNvSpPr/>
          <p:nvPr/>
        </p:nvSpPr>
        <p:spPr>
          <a:xfrm>
            <a:off x="5457115" y="1463618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8095" y="9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6" name="object 3406"/>
          <p:cNvSpPr/>
          <p:nvPr/>
        </p:nvSpPr>
        <p:spPr>
          <a:xfrm>
            <a:off x="8704467" y="4443814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89">
                <a:moveTo>
                  <a:pt x="22262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7" name="object 3407"/>
          <p:cNvSpPr/>
          <p:nvPr/>
        </p:nvSpPr>
        <p:spPr>
          <a:xfrm>
            <a:off x="8704467" y="439018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8" name="object 3408"/>
          <p:cNvSpPr/>
          <p:nvPr/>
        </p:nvSpPr>
        <p:spPr>
          <a:xfrm>
            <a:off x="8704467" y="433654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9" name="object 3409"/>
          <p:cNvSpPr/>
          <p:nvPr/>
        </p:nvSpPr>
        <p:spPr>
          <a:xfrm>
            <a:off x="8704467" y="428291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0" name="object 3410"/>
          <p:cNvSpPr/>
          <p:nvPr/>
        </p:nvSpPr>
        <p:spPr>
          <a:xfrm>
            <a:off x="8704467" y="422928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1" name="object 3411"/>
          <p:cNvSpPr/>
          <p:nvPr/>
        </p:nvSpPr>
        <p:spPr>
          <a:xfrm>
            <a:off x="8704467" y="417564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2" name="object 3412"/>
          <p:cNvSpPr/>
          <p:nvPr/>
        </p:nvSpPr>
        <p:spPr>
          <a:xfrm>
            <a:off x="8704467" y="412201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3" name="object 3413"/>
          <p:cNvSpPr/>
          <p:nvPr/>
        </p:nvSpPr>
        <p:spPr>
          <a:xfrm>
            <a:off x="8704467" y="406838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4" name="object 3414"/>
          <p:cNvSpPr/>
          <p:nvPr/>
        </p:nvSpPr>
        <p:spPr>
          <a:xfrm>
            <a:off x="8704467" y="401474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5" name="object 3415"/>
          <p:cNvSpPr/>
          <p:nvPr/>
        </p:nvSpPr>
        <p:spPr>
          <a:xfrm>
            <a:off x="8704467" y="396111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6" name="object 3416"/>
          <p:cNvSpPr/>
          <p:nvPr/>
        </p:nvSpPr>
        <p:spPr>
          <a:xfrm>
            <a:off x="8704467" y="390646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7" name="object 3417"/>
          <p:cNvSpPr/>
          <p:nvPr/>
        </p:nvSpPr>
        <p:spPr>
          <a:xfrm>
            <a:off x="8704467" y="385283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8" name="object 3418"/>
          <p:cNvSpPr/>
          <p:nvPr/>
        </p:nvSpPr>
        <p:spPr>
          <a:xfrm>
            <a:off x="8704467" y="379920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9" name="object 3419"/>
          <p:cNvSpPr/>
          <p:nvPr/>
        </p:nvSpPr>
        <p:spPr>
          <a:xfrm>
            <a:off x="8704467" y="374556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0" name="object 3420"/>
          <p:cNvSpPr/>
          <p:nvPr/>
        </p:nvSpPr>
        <p:spPr>
          <a:xfrm>
            <a:off x="8704467" y="369193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1" name="object 3421"/>
          <p:cNvSpPr/>
          <p:nvPr/>
        </p:nvSpPr>
        <p:spPr>
          <a:xfrm>
            <a:off x="8704467" y="363830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2" name="object 3422"/>
          <p:cNvSpPr/>
          <p:nvPr/>
        </p:nvSpPr>
        <p:spPr>
          <a:xfrm>
            <a:off x="6565202" y="149903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011" y="10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3" name="object 3423"/>
          <p:cNvSpPr/>
          <p:nvPr/>
        </p:nvSpPr>
        <p:spPr>
          <a:xfrm>
            <a:off x="8704467" y="358466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4" name="object 3424"/>
          <p:cNvSpPr/>
          <p:nvPr/>
        </p:nvSpPr>
        <p:spPr>
          <a:xfrm>
            <a:off x="6583417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5" name="object 3425"/>
          <p:cNvSpPr/>
          <p:nvPr/>
        </p:nvSpPr>
        <p:spPr>
          <a:xfrm>
            <a:off x="8704467" y="353103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6" name="object 3426"/>
          <p:cNvSpPr/>
          <p:nvPr/>
        </p:nvSpPr>
        <p:spPr>
          <a:xfrm>
            <a:off x="6637050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7" name="object 3427"/>
          <p:cNvSpPr/>
          <p:nvPr/>
        </p:nvSpPr>
        <p:spPr>
          <a:xfrm>
            <a:off x="8704467" y="347740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8" name="object 3428"/>
          <p:cNvSpPr/>
          <p:nvPr/>
        </p:nvSpPr>
        <p:spPr>
          <a:xfrm>
            <a:off x="6691696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9" name="object 3429"/>
          <p:cNvSpPr/>
          <p:nvPr/>
        </p:nvSpPr>
        <p:spPr>
          <a:xfrm>
            <a:off x="8704467" y="342376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0" name="object 3430"/>
          <p:cNvSpPr/>
          <p:nvPr/>
        </p:nvSpPr>
        <p:spPr>
          <a:xfrm>
            <a:off x="6745329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1" name="object 3431"/>
          <p:cNvSpPr/>
          <p:nvPr/>
        </p:nvSpPr>
        <p:spPr>
          <a:xfrm>
            <a:off x="6798962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2" name="object 3432"/>
          <p:cNvSpPr/>
          <p:nvPr/>
        </p:nvSpPr>
        <p:spPr>
          <a:xfrm>
            <a:off x="6852596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3" name="object 3433"/>
          <p:cNvSpPr/>
          <p:nvPr/>
        </p:nvSpPr>
        <p:spPr>
          <a:xfrm>
            <a:off x="6906229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4" name="object 3434"/>
          <p:cNvSpPr/>
          <p:nvPr/>
        </p:nvSpPr>
        <p:spPr>
          <a:xfrm>
            <a:off x="6959862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5" name="object 3435"/>
          <p:cNvSpPr/>
          <p:nvPr/>
        </p:nvSpPr>
        <p:spPr>
          <a:xfrm>
            <a:off x="7013496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6" name="object 3436"/>
          <p:cNvSpPr/>
          <p:nvPr/>
        </p:nvSpPr>
        <p:spPr>
          <a:xfrm>
            <a:off x="7067129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7" name="object 3437"/>
          <p:cNvSpPr/>
          <p:nvPr/>
        </p:nvSpPr>
        <p:spPr>
          <a:xfrm>
            <a:off x="7120763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8" name="object 3438"/>
          <p:cNvSpPr/>
          <p:nvPr/>
        </p:nvSpPr>
        <p:spPr>
          <a:xfrm>
            <a:off x="7174396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9" name="object 3439"/>
          <p:cNvSpPr/>
          <p:nvPr/>
        </p:nvSpPr>
        <p:spPr>
          <a:xfrm>
            <a:off x="7228030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0" name="object 3440"/>
          <p:cNvSpPr/>
          <p:nvPr/>
        </p:nvSpPr>
        <p:spPr>
          <a:xfrm>
            <a:off x="7281663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1" name="object 3441"/>
          <p:cNvSpPr/>
          <p:nvPr/>
        </p:nvSpPr>
        <p:spPr>
          <a:xfrm>
            <a:off x="8704467" y="2457354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8095" y="8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2" name="object 3442"/>
          <p:cNvSpPr/>
          <p:nvPr/>
        </p:nvSpPr>
        <p:spPr>
          <a:xfrm>
            <a:off x="8704467" y="240372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3" name="object 3443"/>
          <p:cNvSpPr/>
          <p:nvPr/>
        </p:nvSpPr>
        <p:spPr>
          <a:xfrm>
            <a:off x="8704467" y="235008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4" name="object 3444"/>
          <p:cNvSpPr/>
          <p:nvPr/>
        </p:nvSpPr>
        <p:spPr>
          <a:xfrm>
            <a:off x="7817997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5" name="object 3445"/>
          <p:cNvSpPr/>
          <p:nvPr/>
        </p:nvSpPr>
        <p:spPr>
          <a:xfrm>
            <a:off x="8704467" y="22964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6" name="object 3446"/>
          <p:cNvSpPr/>
          <p:nvPr/>
        </p:nvSpPr>
        <p:spPr>
          <a:xfrm>
            <a:off x="7871631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7" name="object 3447"/>
          <p:cNvSpPr/>
          <p:nvPr/>
        </p:nvSpPr>
        <p:spPr>
          <a:xfrm>
            <a:off x="8704467" y="224282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8" name="object 3448"/>
          <p:cNvSpPr/>
          <p:nvPr/>
        </p:nvSpPr>
        <p:spPr>
          <a:xfrm>
            <a:off x="7925264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9" name="object 3449"/>
          <p:cNvSpPr/>
          <p:nvPr/>
        </p:nvSpPr>
        <p:spPr>
          <a:xfrm>
            <a:off x="8704467" y="218918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0" name="object 3450"/>
          <p:cNvSpPr/>
          <p:nvPr/>
        </p:nvSpPr>
        <p:spPr>
          <a:xfrm>
            <a:off x="7978898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1" name="object 3451"/>
          <p:cNvSpPr/>
          <p:nvPr/>
        </p:nvSpPr>
        <p:spPr>
          <a:xfrm>
            <a:off x="8704467" y="213555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2" name="object 3452"/>
          <p:cNvSpPr/>
          <p:nvPr/>
        </p:nvSpPr>
        <p:spPr>
          <a:xfrm>
            <a:off x="8032531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3" name="object 3453"/>
          <p:cNvSpPr/>
          <p:nvPr/>
        </p:nvSpPr>
        <p:spPr>
          <a:xfrm>
            <a:off x="8704467" y="208192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4" name="object 3454"/>
          <p:cNvSpPr/>
          <p:nvPr/>
        </p:nvSpPr>
        <p:spPr>
          <a:xfrm>
            <a:off x="8086164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5" name="object 3455"/>
          <p:cNvSpPr/>
          <p:nvPr/>
        </p:nvSpPr>
        <p:spPr>
          <a:xfrm>
            <a:off x="8704467" y="202828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6" name="object 3456"/>
          <p:cNvSpPr/>
          <p:nvPr/>
        </p:nvSpPr>
        <p:spPr>
          <a:xfrm>
            <a:off x="8139798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7" name="object 3457"/>
          <p:cNvSpPr/>
          <p:nvPr/>
        </p:nvSpPr>
        <p:spPr>
          <a:xfrm>
            <a:off x="8704467" y="197465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8" name="object 3458"/>
          <p:cNvSpPr/>
          <p:nvPr/>
        </p:nvSpPr>
        <p:spPr>
          <a:xfrm>
            <a:off x="8193431" y="14636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9" name="object 3459"/>
          <p:cNvSpPr/>
          <p:nvPr/>
        </p:nvSpPr>
        <p:spPr>
          <a:xfrm>
            <a:off x="8704467" y="192102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0" name="object 3460"/>
          <p:cNvSpPr/>
          <p:nvPr/>
        </p:nvSpPr>
        <p:spPr>
          <a:xfrm>
            <a:off x="8248077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1" name="object 3461"/>
          <p:cNvSpPr/>
          <p:nvPr/>
        </p:nvSpPr>
        <p:spPr>
          <a:xfrm>
            <a:off x="8704467" y="186738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2" name="object 3462"/>
          <p:cNvSpPr/>
          <p:nvPr/>
        </p:nvSpPr>
        <p:spPr>
          <a:xfrm>
            <a:off x="8301710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3" name="object 3463"/>
          <p:cNvSpPr/>
          <p:nvPr/>
        </p:nvSpPr>
        <p:spPr>
          <a:xfrm>
            <a:off x="8704467" y="181375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4" name="object 3464"/>
          <p:cNvSpPr/>
          <p:nvPr/>
        </p:nvSpPr>
        <p:spPr>
          <a:xfrm>
            <a:off x="8355344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5" name="object 3465"/>
          <p:cNvSpPr/>
          <p:nvPr/>
        </p:nvSpPr>
        <p:spPr>
          <a:xfrm>
            <a:off x="8704467" y="176011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6" name="object 3466"/>
          <p:cNvSpPr/>
          <p:nvPr/>
        </p:nvSpPr>
        <p:spPr>
          <a:xfrm>
            <a:off x="8408977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7" name="object 3467"/>
          <p:cNvSpPr/>
          <p:nvPr/>
        </p:nvSpPr>
        <p:spPr>
          <a:xfrm>
            <a:off x="8704467" y="170648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8" name="object 3468"/>
          <p:cNvSpPr/>
          <p:nvPr/>
        </p:nvSpPr>
        <p:spPr>
          <a:xfrm>
            <a:off x="8462610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9" name="object 3469"/>
          <p:cNvSpPr/>
          <p:nvPr/>
        </p:nvSpPr>
        <p:spPr>
          <a:xfrm>
            <a:off x="8704467" y="165285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0" name="object 3470"/>
          <p:cNvSpPr/>
          <p:nvPr/>
        </p:nvSpPr>
        <p:spPr>
          <a:xfrm>
            <a:off x="8516244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1" name="object 3471"/>
          <p:cNvSpPr/>
          <p:nvPr/>
        </p:nvSpPr>
        <p:spPr>
          <a:xfrm>
            <a:off x="8704467" y="159921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2" name="object 3472"/>
          <p:cNvSpPr/>
          <p:nvPr/>
        </p:nvSpPr>
        <p:spPr>
          <a:xfrm>
            <a:off x="8569877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3" name="object 3473"/>
          <p:cNvSpPr/>
          <p:nvPr/>
        </p:nvSpPr>
        <p:spPr>
          <a:xfrm>
            <a:off x="8704467" y="154558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4" name="object 3474"/>
          <p:cNvSpPr/>
          <p:nvPr/>
        </p:nvSpPr>
        <p:spPr>
          <a:xfrm>
            <a:off x="8623510" y="1463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5" name="object 3475"/>
          <p:cNvSpPr/>
          <p:nvPr/>
        </p:nvSpPr>
        <p:spPr>
          <a:xfrm>
            <a:off x="8677144" y="1463618"/>
            <a:ext cx="64135" cy="64135"/>
          </a:xfrm>
          <a:custGeom>
            <a:avLst/>
            <a:gdLst/>
            <a:ahLst/>
            <a:cxnLst/>
            <a:rect l="l" t="t" r="r" b="b"/>
            <a:pathLst>
              <a:path w="64134" h="64134">
                <a:moveTo>
                  <a:pt x="63752" y="637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6" name="object 3476"/>
          <p:cNvSpPr/>
          <p:nvPr/>
        </p:nvSpPr>
        <p:spPr>
          <a:xfrm>
            <a:off x="8730777" y="146361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10119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7" name="object 3477"/>
          <p:cNvSpPr/>
          <p:nvPr/>
        </p:nvSpPr>
        <p:spPr>
          <a:xfrm>
            <a:off x="1516576" y="1463618"/>
            <a:ext cx="0" cy="982980"/>
          </a:xfrm>
          <a:custGeom>
            <a:avLst/>
            <a:gdLst/>
            <a:ahLst/>
            <a:cxnLst/>
            <a:rect l="l" t="t" r="r" b="b"/>
            <a:pathLst>
              <a:path w="0" h="982980">
                <a:moveTo>
                  <a:pt x="0" y="0"/>
                </a:moveTo>
                <a:lnTo>
                  <a:pt x="0" y="9826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8" name="object 3478"/>
          <p:cNvSpPr/>
          <p:nvPr/>
        </p:nvSpPr>
        <p:spPr>
          <a:xfrm>
            <a:off x="1516576" y="2805465"/>
            <a:ext cx="0" cy="2222500"/>
          </a:xfrm>
          <a:custGeom>
            <a:avLst/>
            <a:gdLst/>
            <a:ahLst/>
            <a:cxnLst/>
            <a:rect l="l" t="t" r="r" b="b"/>
            <a:pathLst>
              <a:path w="0" h="2222500">
                <a:moveTo>
                  <a:pt x="0" y="0"/>
                </a:moveTo>
                <a:lnTo>
                  <a:pt x="0" y="22222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9" name="object 3479"/>
          <p:cNvSpPr/>
          <p:nvPr/>
        </p:nvSpPr>
        <p:spPr>
          <a:xfrm>
            <a:off x="1551994" y="1500048"/>
            <a:ext cx="0" cy="946785"/>
          </a:xfrm>
          <a:custGeom>
            <a:avLst/>
            <a:gdLst/>
            <a:ahLst/>
            <a:cxnLst/>
            <a:rect l="l" t="t" r="r" b="b"/>
            <a:pathLst>
              <a:path w="0" h="946785">
                <a:moveTo>
                  <a:pt x="0" y="0"/>
                </a:moveTo>
                <a:lnTo>
                  <a:pt x="0" y="94617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0" name="object 3480"/>
          <p:cNvSpPr/>
          <p:nvPr/>
        </p:nvSpPr>
        <p:spPr>
          <a:xfrm>
            <a:off x="1551994" y="2805465"/>
            <a:ext cx="0" cy="2186305"/>
          </a:xfrm>
          <a:custGeom>
            <a:avLst/>
            <a:gdLst/>
            <a:ahLst/>
            <a:cxnLst/>
            <a:rect l="l" t="t" r="r" b="b"/>
            <a:pathLst>
              <a:path w="0" h="2186304">
                <a:moveTo>
                  <a:pt x="0" y="0"/>
                </a:moveTo>
                <a:lnTo>
                  <a:pt x="0" y="218581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1" name="object 3481"/>
          <p:cNvSpPr/>
          <p:nvPr/>
        </p:nvSpPr>
        <p:spPr>
          <a:xfrm>
            <a:off x="1511516" y="1458558"/>
            <a:ext cx="0" cy="988060"/>
          </a:xfrm>
          <a:custGeom>
            <a:avLst/>
            <a:gdLst/>
            <a:ahLst/>
            <a:cxnLst/>
            <a:rect l="l" t="t" r="r" b="b"/>
            <a:pathLst>
              <a:path w="0" h="988060">
                <a:moveTo>
                  <a:pt x="0" y="9876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2" name="object 3482"/>
          <p:cNvSpPr/>
          <p:nvPr/>
        </p:nvSpPr>
        <p:spPr>
          <a:xfrm>
            <a:off x="1511515" y="2805466"/>
            <a:ext cx="0" cy="3376295"/>
          </a:xfrm>
          <a:custGeom>
            <a:avLst/>
            <a:gdLst/>
            <a:ahLst/>
            <a:cxnLst/>
            <a:rect l="l" t="t" r="r" b="b"/>
            <a:pathLst>
              <a:path w="0" h="3376295">
                <a:moveTo>
                  <a:pt x="0" y="33758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3" name="object 3483"/>
          <p:cNvSpPr/>
          <p:nvPr/>
        </p:nvSpPr>
        <p:spPr>
          <a:xfrm>
            <a:off x="1630925" y="1578982"/>
            <a:ext cx="0" cy="867410"/>
          </a:xfrm>
          <a:custGeom>
            <a:avLst/>
            <a:gdLst/>
            <a:ahLst/>
            <a:cxnLst/>
            <a:rect l="l" t="t" r="r" b="b"/>
            <a:pathLst>
              <a:path w="0" h="867410">
                <a:moveTo>
                  <a:pt x="0" y="86724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4" name="object 3484"/>
          <p:cNvSpPr/>
          <p:nvPr/>
        </p:nvSpPr>
        <p:spPr>
          <a:xfrm>
            <a:off x="1630927" y="2805465"/>
            <a:ext cx="0" cy="62865"/>
          </a:xfrm>
          <a:custGeom>
            <a:avLst/>
            <a:gdLst/>
            <a:ahLst/>
            <a:cxnLst/>
            <a:rect l="l" t="t" r="r" b="b"/>
            <a:pathLst>
              <a:path w="0" h="62864">
                <a:moveTo>
                  <a:pt x="0" y="0"/>
                </a:moveTo>
                <a:lnTo>
                  <a:pt x="0" y="627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5" name="object 3485"/>
          <p:cNvSpPr/>
          <p:nvPr/>
        </p:nvSpPr>
        <p:spPr>
          <a:xfrm>
            <a:off x="1630926" y="2934995"/>
            <a:ext cx="0" cy="483870"/>
          </a:xfrm>
          <a:custGeom>
            <a:avLst/>
            <a:gdLst/>
            <a:ahLst/>
            <a:cxnLst/>
            <a:rect l="l" t="t" r="r" b="b"/>
            <a:pathLst>
              <a:path w="0" h="483870">
                <a:moveTo>
                  <a:pt x="0" y="48371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6" name="object 3486"/>
          <p:cNvSpPr/>
          <p:nvPr/>
        </p:nvSpPr>
        <p:spPr>
          <a:xfrm>
            <a:off x="1630927" y="3538118"/>
            <a:ext cx="0" cy="1330960"/>
          </a:xfrm>
          <a:custGeom>
            <a:avLst/>
            <a:gdLst/>
            <a:ahLst/>
            <a:cxnLst/>
            <a:rect l="l" t="t" r="r" b="b"/>
            <a:pathLst>
              <a:path w="0" h="1330960">
                <a:moveTo>
                  <a:pt x="0" y="0"/>
                </a:moveTo>
                <a:lnTo>
                  <a:pt x="0" y="133071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7" name="object 3487"/>
          <p:cNvSpPr/>
          <p:nvPr/>
        </p:nvSpPr>
        <p:spPr>
          <a:xfrm>
            <a:off x="8629581" y="4928539"/>
            <a:ext cx="0" cy="657860"/>
          </a:xfrm>
          <a:custGeom>
            <a:avLst/>
            <a:gdLst/>
            <a:ahLst/>
            <a:cxnLst/>
            <a:rect l="l" t="t" r="r" b="b"/>
            <a:pathLst>
              <a:path w="0" h="657860">
                <a:moveTo>
                  <a:pt x="0" y="65776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8" name="object 3488"/>
          <p:cNvSpPr/>
          <p:nvPr/>
        </p:nvSpPr>
        <p:spPr>
          <a:xfrm>
            <a:off x="8629582" y="4864786"/>
            <a:ext cx="0" cy="4445"/>
          </a:xfrm>
          <a:custGeom>
            <a:avLst/>
            <a:gdLst/>
            <a:ahLst/>
            <a:cxnLst/>
            <a:rect l="l" t="t" r="r" b="b"/>
            <a:pathLst>
              <a:path w="0" h="4445">
                <a:moveTo>
                  <a:pt x="0" y="404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9" name="object 3489"/>
          <p:cNvSpPr/>
          <p:nvPr/>
        </p:nvSpPr>
        <p:spPr>
          <a:xfrm>
            <a:off x="8627811" y="3538118"/>
            <a:ext cx="0" cy="1327150"/>
          </a:xfrm>
          <a:custGeom>
            <a:avLst/>
            <a:gdLst/>
            <a:ahLst/>
            <a:cxnLst/>
            <a:rect l="l" t="t" r="r" b="b"/>
            <a:pathLst>
              <a:path w="0" h="1327150">
                <a:moveTo>
                  <a:pt x="0" y="1326668"/>
                </a:moveTo>
                <a:lnTo>
                  <a:pt x="0" y="0"/>
                </a:lnTo>
              </a:path>
            </a:pathLst>
          </a:custGeom>
          <a:ln w="75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0" name="object 3490"/>
          <p:cNvSpPr/>
          <p:nvPr/>
        </p:nvSpPr>
        <p:spPr>
          <a:xfrm>
            <a:off x="8629582" y="3414660"/>
            <a:ext cx="0" cy="4445"/>
          </a:xfrm>
          <a:custGeom>
            <a:avLst/>
            <a:gdLst/>
            <a:ahLst/>
            <a:cxnLst/>
            <a:rect l="l" t="t" r="r" b="b"/>
            <a:pathLst>
              <a:path w="0" h="4445">
                <a:moveTo>
                  <a:pt x="0" y="404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1" name="object 3491"/>
          <p:cNvSpPr/>
          <p:nvPr/>
        </p:nvSpPr>
        <p:spPr>
          <a:xfrm>
            <a:off x="8627811" y="1574933"/>
            <a:ext cx="0" cy="1840230"/>
          </a:xfrm>
          <a:custGeom>
            <a:avLst/>
            <a:gdLst/>
            <a:ahLst/>
            <a:cxnLst/>
            <a:rect l="l" t="t" r="r" b="b"/>
            <a:pathLst>
              <a:path w="0" h="1840229">
                <a:moveTo>
                  <a:pt x="0" y="1839727"/>
                </a:moveTo>
                <a:lnTo>
                  <a:pt x="0" y="0"/>
                </a:lnTo>
              </a:path>
            </a:pathLst>
          </a:custGeom>
          <a:ln w="75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2" name="object 3492"/>
          <p:cNvSpPr/>
          <p:nvPr/>
        </p:nvSpPr>
        <p:spPr>
          <a:xfrm>
            <a:off x="8701431" y="4988244"/>
            <a:ext cx="0" cy="667385"/>
          </a:xfrm>
          <a:custGeom>
            <a:avLst/>
            <a:gdLst/>
            <a:ahLst/>
            <a:cxnLst/>
            <a:rect l="l" t="t" r="r" b="b"/>
            <a:pathLst>
              <a:path w="0" h="667385">
                <a:moveTo>
                  <a:pt x="0" y="66687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3" name="object 3493"/>
          <p:cNvSpPr/>
          <p:nvPr/>
        </p:nvSpPr>
        <p:spPr>
          <a:xfrm>
            <a:off x="8701431" y="4864786"/>
            <a:ext cx="0" cy="4445"/>
          </a:xfrm>
          <a:custGeom>
            <a:avLst/>
            <a:gdLst/>
            <a:ahLst/>
            <a:cxnLst/>
            <a:rect l="l" t="t" r="r" b="b"/>
            <a:pathLst>
              <a:path w="0" h="4445">
                <a:moveTo>
                  <a:pt x="0" y="404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4" name="object 3494"/>
          <p:cNvSpPr/>
          <p:nvPr/>
        </p:nvSpPr>
        <p:spPr>
          <a:xfrm>
            <a:off x="8701431" y="3538118"/>
            <a:ext cx="0" cy="927100"/>
          </a:xfrm>
          <a:custGeom>
            <a:avLst/>
            <a:gdLst/>
            <a:ahLst/>
            <a:cxnLst/>
            <a:rect l="l" t="t" r="r" b="b"/>
            <a:pathLst>
              <a:path w="0" h="927100">
                <a:moveTo>
                  <a:pt x="0" y="92694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5" name="object 3495"/>
          <p:cNvSpPr/>
          <p:nvPr/>
        </p:nvSpPr>
        <p:spPr>
          <a:xfrm>
            <a:off x="8701431" y="3414660"/>
            <a:ext cx="0" cy="4445"/>
          </a:xfrm>
          <a:custGeom>
            <a:avLst/>
            <a:gdLst/>
            <a:ahLst/>
            <a:cxnLst/>
            <a:rect l="l" t="t" r="r" b="b"/>
            <a:pathLst>
              <a:path w="0" h="4445">
                <a:moveTo>
                  <a:pt x="0" y="404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6" name="object 3496"/>
          <p:cNvSpPr/>
          <p:nvPr/>
        </p:nvSpPr>
        <p:spPr>
          <a:xfrm>
            <a:off x="8701431" y="1503084"/>
            <a:ext cx="0" cy="962660"/>
          </a:xfrm>
          <a:custGeom>
            <a:avLst/>
            <a:gdLst/>
            <a:ahLst/>
            <a:cxnLst/>
            <a:rect l="l" t="t" r="r" b="b"/>
            <a:pathLst>
              <a:path w="0" h="962660">
                <a:moveTo>
                  <a:pt x="0" y="96236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7" name="object 3497"/>
          <p:cNvSpPr/>
          <p:nvPr/>
        </p:nvSpPr>
        <p:spPr>
          <a:xfrm>
            <a:off x="8741148" y="1458560"/>
            <a:ext cx="0" cy="4229100"/>
          </a:xfrm>
          <a:custGeom>
            <a:avLst/>
            <a:gdLst/>
            <a:ahLst/>
            <a:cxnLst/>
            <a:rect l="l" t="t" r="r" b="b"/>
            <a:pathLst>
              <a:path w="0" h="4229100">
                <a:moveTo>
                  <a:pt x="0" y="4228942"/>
                </a:moveTo>
                <a:lnTo>
                  <a:pt x="0" y="0"/>
                </a:lnTo>
              </a:path>
            </a:pathLst>
          </a:custGeom>
          <a:ln w="354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8" name="object 3498"/>
          <p:cNvSpPr/>
          <p:nvPr/>
        </p:nvSpPr>
        <p:spPr>
          <a:xfrm>
            <a:off x="8740897" y="1463618"/>
            <a:ext cx="0" cy="1002030"/>
          </a:xfrm>
          <a:custGeom>
            <a:avLst/>
            <a:gdLst/>
            <a:ahLst/>
            <a:cxnLst/>
            <a:rect l="l" t="t" r="r" b="b"/>
            <a:pathLst>
              <a:path w="0" h="1002030">
                <a:moveTo>
                  <a:pt x="0" y="10018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9" name="object 3499"/>
          <p:cNvSpPr/>
          <p:nvPr/>
        </p:nvSpPr>
        <p:spPr>
          <a:xfrm>
            <a:off x="8744943" y="3414661"/>
            <a:ext cx="0" cy="2766695"/>
          </a:xfrm>
          <a:custGeom>
            <a:avLst/>
            <a:gdLst/>
            <a:ahLst/>
            <a:cxnLst/>
            <a:rect l="l" t="t" r="r" b="b"/>
            <a:pathLst>
              <a:path w="0" h="2766695">
                <a:moveTo>
                  <a:pt x="0" y="27666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0" name="object 3500"/>
          <p:cNvSpPr/>
          <p:nvPr/>
        </p:nvSpPr>
        <p:spPr>
          <a:xfrm>
            <a:off x="8625534" y="4928539"/>
            <a:ext cx="0" cy="655320"/>
          </a:xfrm>
          <a:custGeom>
            <a:avLst/>
            <a:gdLst/>
            <a:ahLst/>
            <a:cxnLst/>
            <a:rect l="l" t="t" r="r" b="b"/>
            <a:pathLst>
              <a:path w="0" h="655320">
                <a:moveTo>
                  <a:pt x="0" y="65473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1" name="object 3501"/>
          <p:cNvSpPr/>
          <p:nvPr/>
        </p:nvSpPr>
        <p:spPr>
          <a:xfrm>
            <a:off x="8625534" y="4864786"/>
            <a:ext cx="0" cy="4445"/>
          </a:xfrm>
          <a:custGeom>
            <a:avLst/>
            <a:gdLst/>
            <a:ahLst/>
            <a:cxnLst/>
            <a:rect l="l" t="t" r="r" b="b"/>
            <a:pathLst>
              <a:path w="0" h="4445">
                <a:moveTo>
                  <a:pt x="0" y="404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2" name="object 3502"/>
          <p:cNvSpPr/>
          <p:nvPr/>
        </p:nvSpPr>
        <p:spPr>
          <a:xfrm>
            <a:off x="8625533" y="3538118"/>
            <a:ext cx="0" cy="927100"/>
          </a:xfrm>
          <a:custGeom>
            <a:avLst/>
            <a:gdLst/>
            <a:ahLst/>
            <a:cxnLst/>
            <a:rect l="l" t="t" r="r" b="b"/>
            <a:pathLst>
              <a:path w="0" h="927100">
                <a:moveTo>
                  <a:pt x="0" y="92694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3" name="object 3503"/>
          <p:cNvSpPr/>
          <p:nvPr/>
        </p:nvSpPr>
        <p:spPr>
          <a:xfrm>
            <a:off x="8625534" y="3414660"/>
            <a:ext cx="0" cy="4445"/>
          </a:xfrm>
          <a:custGeom>
            <a:avLst/>
            <a:gdLst/>
            <a:ahLst/>
            <a:cxnLst/>
            <a:rect l="l" t="t" r="r" b="b"/>
            <a:pathLst>
              <a:path w="0" h="4445">
                <a:moveTo>
                  <a:pt x="0" y="404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4" name="object 3504"/>
          <p:cNvSpPr/>
          <p:nvPr/>
        </p:nvSpPr>
        <p:spPr>
          <a:xfrm>
            <a:off x="8625533" y="1578981"/>
            <a:ext cx="0" cy="886460"/>
          </a:xfrm>
          <a:custGeom>
            <a:avLst/>
            <a:gdLst/>
            <a:ahLst/>
            <a:cxnLst/>
            <a:rect l="l" t="t" r="r" b="b"/>
            <a:pathLst>
              <a:path w="0" h="886460">
                <a:moveTo>
                  <a:pt x="0" y="886469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5" name="object 3505"/>
          <p:cNvSpPr/>
          <p:nvPr/>
        </p:nvSpPr>
        <p:spPr>
          <a:xfrm>
            <a:off x="3204511" y="1578980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4" h="62864">
                <a:moveTo>
                  <a:pt x="0" y="62740"/>
                </a:moveTo>
                <a:lnTo>
                  <a:pt x="62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6" name="object 3506"/>
          <p:cNvSpPr/>
          <p:nvPr/>
        </p:nvSpPr>
        <p:spPr>
          <a:xfrm>
            <a:off x="3204511" y="1671068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7" name="object 3507"/>
          <p:cNvSpPr/>
          <p:nvPr/>
        </p:nvSpPr>
        <p:spPr>
          <a:xfrm>
            <a:off x="3204511" y="1768215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8" name="object 3508"/>
          <p:cNvSpPr/>
          <p:nvPr/>
        </p:nvSpPr>
        <p:spPr>
          <a:xfrm>
            <a:off x="3204511" y="1864350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9" name="object 3509"/>
          <p:cNvSpPr/>
          <p:nvPr/>
        </p:nvSpPr>
        <p:spPr>
          <a:xfrm>
            <a:off x="3204511" y="1961498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0" name="object 3510"/>
          <p:cNvSpPr/>
          <p:nvPr/>
        </p:nvSpPr>
        <p:spPr>
          <a:xfrm>
            <a:off x="2393938" y="290160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5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1" name="object 3511"/>
          <p:cNvSpPr/>
          <p:nvPr/>
        </p:nvSpPr>
        <p:spPr>
          <a:xfrm>
            <a:off x="3204511" y="2057633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2" name="object 3512"/>
          <p:cNvSpPr/>
          <p:nvPr/>
        </p:nvSpPr>
        <p:spPr>
          <a:xfrm>
            <a:off x="3204511" y="2154781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3" name="object 3513"/>
          <p:cNvSpPr/>
          <p:nvPr/>
        </p:nvSpPr>
        <p:spPr>
          <a:xfrm>
            <a:off x="3204511" y="2250916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4" name="object 3514"/>
          <p:cNvSpPr/>
          <p:nvPr/>
        </p:nvSpPr>
        <p:spPr>
          <a:xfrm>
            <a:off x="2683356" y="289957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5" name="object 3515"/>
          <p:cNvSpPr/>
          <p:nvPr/>
        </p:nvSpPr>
        <p:spPr>
          <a:xfrm>
            <a:off x="3204511" y="2348063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6" name="object 3516"/>
          <p:cNvSpPr/>
          <p:nvPr/>
        </p:nvSpPr>
        <p:spPr>
          <a:xfrm>
            <a:off x="3204511" y="2444199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7" name="object 3517"/>
          <p:cNvSpPr/>
          <p:nvPr/>
        </p:nvSpPr>
        <p:spPr>
          <a:xfrm>
            <a:off x="3204511" y="2541346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8" name="object 3518"/>
          <p:cNvSpPr/>
          <p:nvPr/>
        </p:nvSpPr>
        <p:spPr>
          <a:xfrm>
            <a:off x="4136518" y="163969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9" name="object 3519"/>
          <p:cNvSpPr/>
          <p:nvPr/>
        </p:nvSpPr>
        <p:spPr>
          <a:xfrm>
            <a:off x="2946463" y="292588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0" name="object 3520"/>
          <p:cNvSpPr/>
          <p:nvPr/>
        </p:nvSpPr>
        <p:spPr>
          <a:xfrm>
            <a:off x="4136518" y="173583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1" name="object 3521"/>
          <p:cNvSpPr/>
          <p:nvPr/>
        </p:nvSpPr>
        <p:spPr>
          <a:xfrm>
            <a:off x="3204511" y="2637481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2" name="object 3522"/>
          <p:cNvSpPr/>
          <p:nvPr/>
        </p:nvSpPr>
        <p:spPr>
          <a:xfrm>
            <a:off x="3043611" y="292588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3" name="object 3523"/>
          <p:cNvSpPr/>
          <p:nvPr/>
        </p:nvSpPr>
        <p:spPr>
          <a:xfrm>
            <a:off x="4136518" y="183298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4" name="object 3524"/>
          <p:cNvSpPr/>
          <p:nvPr/>
        </p:nvSpPr>
        <p:spPr>
          <a:xfrm>
            <a:off x="3204511" y="2734629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5" name="object 3525"/>
          <p:cNvSpPr/>
          <p:nvPr/>
        </p:nvSpPr>
        <p:spPr>
          <a:xfrm>
            <a:off x="3139746" y="292588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6" name="object 3526"/>
          <p:cNvSpPr/>
          <p:nvPr/>
        </p:nvSpPr>
        <p:spPr>
          <a:xfrm>
            <a:off x="4136518" y="192911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7" name="object 3527"/>
          <p:cNvSpPr/>
          <p:nvPr/>
        </p:nvSpPr>
        <p:spPr>
          <a:xfrm>
            <a:off x="3204511" y="2830764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8" name="object 3528"/>
          <p:cNvSpPr/>
          <p:nvPr/>
        </p:nvSpPr>
        <p:spPr>
          <a:xfrm>
            <a:off x="3236893" y="292588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9" name="object 3529"/>
          <p:cNvSpPr/>
          <p:nvPr/>
        </p:nvSpPr>
        <p:spPr>
          <a:xfrm>
            <a:off x="4136518" y="202626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0" name="object 3530"/>
          <p:cNvSpPr/>
          <p:nvPr/>
        </p:nvSpPr>
        <p:spPr>
          <a:xfrm>
            <a:off x="3333029" y="292588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1" name="object 3531"/>
          <p:cNvSpPr/>
          <p:nvPr/>
        </p:nvSpPr>
        <p:spPr>
          <a:xfrm>
            <a:off x="4136518" y="212239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2" name="object 3532"/>
          <p:cNvSpPr/>
          <p:nvPr/>
        </p:nvSpPr>
        <p:spPr>
          <a:xfrm>
            <a:off x="3430176" y="292588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3" name="object 3533"/>
          <p:cNvSpPr/>
          <p:nvPr/>
        </p:nvSpPr>
        <p:spPr>
          <a:xfrm>
            <a:off x="4136518" y="221954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4" name="object 3534"/>
          <p:cNvSpPr/>
          <p:nvPr/>
        </p:nvSpPr>
        <p:spPr>
          <a:xfrm>
            <a:off x="3526311" y="292588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5" name="object 3535"/>
          <p:cNvSpPr/>
          <p:nvPr/>
        </p:nvSpPr>
        <p:spPr>
          <a:xfrm>
            <a:off x="4136518" y="231568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6" name="object 3536"/>
          <p:cNvSpPr/>
          <p:nvPr/>
        </p:nvSpPr>
        <p:spPr>
          <a:xfrm>
            <a:off x="3623459" y="292588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7" name="object 3537"/>
          <p:cNvSpPr/>
          <p:nvPr/>
        </p:nvSpPr>
        <p:spPr>
          <a:xfrm>
            <a:off x="4136518" y="24128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8" name="object 3538"/>
          <p:cNvSpPr/>
          <p:nvPr/>
        </p:nvSpPr>
        <p:spPr>
          <a:xfrm>
            <a:off x="4136518" y="250896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9" name="object 3539"/>
          <p:cNvSpPr/>
          <p:nvPr/>
        </p:nvSpPr>
        <p:spPr>
          <a:xfrm>
            <a:off x="4136518" y="260611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0" name="object 3540"/>
          <p:cNvSpPr/>
          <p:nvPr/>
        </p:nvSpPr>
        <p:spPr>
          <a:xfrm>
            <a:off x="3928056" y="2925887"/>
            <a:ext cx="21590" cy="20320"/>
          </a:xfrm>
          <a:custGeom>
            <a:avLst/>
            <a:gdLst/>
            <a:ahLst/>
            <a:cxnLst/>
            <a:rect l="l" t="t" r="r" b="b"/>
            <a:pathLst>
              <a:path w="21589" h="20319">
                <a:moveTo>
                  <a:pt x="0" y="20239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1" name="object 3541"/>
          <p:cNvSpPr/>
          <p:nvPr/>
        </p:nvSpPr>
        <p:spPr>
          <a:xfrm>
            <a:off x="4136518" y="270224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2" name="object 3542"/>
          <p:cNvSpPr/>
          <p:nvPr/>
        </p:nvSpPr>
        <p:spPr>
          <a:xfrm>
            <a:off x="4010025" y="292588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3" name="object 3543"/>
          <p:cNvSpPr/>
          <p:nvPr/>
        </p:nvSpPr>
        <p:spPr>
          <a:xfrm>
            <a:off x="4136518" y="279939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4" name="object 3544"/>
          <p:cNvSpPr/>
          <p:nvPr/>
        </p:nvSpPr>
        <p:spPr>
          <a:xfrm>
            <a:off x="6636038" y="165184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5" name="object 3545"/>
          <p:cNvSpPr/>
          <p:nvPr/>
        </p:nvSpPr>
        <p:spPr>
          <a:xfrm>
            <a:off x="6636038" y="17489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6" name="object 3546"/>
          <p:cNvSpPr/>
          <p:nvPr/>
        </p:nvSpPr>
        <p:spPr>
          <a:xfrm>
            <a:off x="6636038" y="18451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7" name="object 3547"/>
          <p:cNvSpPr/>
          <p:nvPr/>
        </p:nvSpPr>
        <p:spPr>
          <a:xfrm>
            <a:off x="5153530" y="3418708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10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8" name="object 3548"/>
          <p:cNvSpPr/>
          <p:nvPr/>
        </p:nvSpPr>
        <p:spPr>
          <a:xfrm>
            <a:off x="6636038" y="194227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9" name="object 3549"/>
          <p:cNvSpPr/>
          <p:nvPr/>
        </p:nvSpPr>
        <p:spPr>
          <a:xfrm>
            <a:off x="5153530" y="352091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0" name="object 3550"/>
          <p:cNvSpPr/>
          <p:nvPr/>
        </p:nvSpPr>
        <p:spPr>
          <a:xfrm>
            <a:off x="6636038" y="203840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1" name="object 3551"/>
          <p:cNvSpPr/>
          <p:nvPr/>
        </p:nvSpPr>
        <p:spPr>
          <a:xfrm>
            <a:off x="5255736" y="341870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2" name="object 3552"/>
          <p:cNvSpPr/>
          <p:nvPr/>
        </p:nvSpPr>
        <p:spPr>
          <a:xfrm>
            <a:off x="5153530" y="361705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3" name="object 3553"/>
          <p:cNvSpPr/>
          <p:nvPr/>
        </p:nvSpPr>
        <p:spPr>
          <a:xfrm>
            <a:off x="6636038" y="213454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4" name="object 3554"/>
          <p:cNvSpPr/>
          <p:nvPr/>
        </p:nvSpPr>
        <p:spPr>
          <a:xfrm>
            <a:off x="5153530" y="371419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5" name="object 3555"/>
          <p:cNvSpPr/>
          <p:nvPr/>
        </p:nvSpPr>
        <p:spPr>
          <a:xfrm>
            <a:off x="6636038" y="223168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6" name="object 3556"/>
          <p:cNvSpPr/>
          <p:nvPr/>
        </p:nvSpPr>
        <p:spPr>
          <a:xfrm>
            <a:off x="5453067" y="3418708"/>
            <a:ext cx="32384" cy="31750"/>
          </a:xfrm>
          <a:custGeom>
            <a:avLst/>
            <a:gdLst/>
            <a:ahLst/>
            <a:cxnLst/>
            <a:rect l="l" t="t" r="r" b="b"/>
            <a:pathLst>
              <a:path w="32385" h="31750">
                <a:moveTo>
                  <a:pt x="0" y="31370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7" name="object 3557"/>
          <p:cNvSpPr/>
          <p:nvPr/>
        </p:nvSpPr>
        <p:spPr>
          <a:xfrm>
            <a:off x="5153530" y="381033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8" name="object 3558"/>
          <p:cNvSpPr/>
          <p:nvPr/>
        </p:nvSpPr>
        <p:spPr>
          <a:xfrm>
            <a:off x="6636038" y="232782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9" name="object 3559"/>
          <p:cNvSpPr/>
          <p:nvPr/>
        </p:nvSpPr>
        <p:spPr>
          <a:xfrm>
            <a:off x="5153530" y="390748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0" name="object 3560"/>
          <p:cNvSpPr/>
          <p:nvPr/>
        </p:nvSpPr>
        <p:spPr>
          <a:xfrm>
            <a:off x="6636038" y="2422948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0" y="37442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1" name="object 3561"/>
          <p:cNvSpPr/>
          <p:nvPr/>
        </p:nvSpPr>
        <p:spPr>
          <a:xfrm>
            <a:off x="5153530" y="400361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2" name="object 3562"/>
          <p:cNvSpPr/>
          <p:nvPr/>
        </p:nvSpPr>
        <p:spPr>
          <a:xfrm>
            <a:off x="6636038" y="252110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3" name="object 3563"/>
          <p:cNvSpPr/>
          <p:nvPr/>
        </p:nvSpPr>
        <p:spPr>
          <a:xfrm>
            <a:off x="5153530" y="410076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4" name="object 3564"/>
          <p:cNvSpPr/>
          <p:nvPr/>
        </p:nvSpPr>
        <p:spPr>
          <a:xfrm>
            <a:off x="6636038" y="261825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5" name="object 3565"/>
          <p:cNvSpPr/>
          <p:nvPr/>
        </p:nvSpPr>
        <p:spPr>
          <a:xfrm>
            <a:off x="5153530" y="419689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6" name="object 3566"/>
          <p:cNvSpPr/>
          <p:nvPr/>
        </p:nvSpPr>
        <p:spPr>
          <a:xfrm>
            <a:off x="6935575" y="2422948"/>
            <a:ext cx="28575" cy="27940"/>
          </a:xfrm>
          <a:custGeom>
            <a:avLst/>
            <a:gdLst/>
            <a:ahLst/>
            <a:cxnLst/>
            <a:rect l="l" t="t" r="r" b="b"/>
            <a:pathLst>
              <a:path w="28575" h="27939">
                <a:moveTo>
                  <a:pt x="0" y="27322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7" name="object 3567"/>
          <p:cNvSpPr/>
          <p:nvPr/>
        </p:nvSpPr>
        <p:spPr>
          <a:xfrm>
            <a:off x="5931720" y="341870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8" name="object 3568"/>
          <p:cNvSpPr/>
          <p:nvPr/>
        </p:nvSpPr>
        <p:spPr>
          <a:xfrm>
            <a:off x="6636038" y="271439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9" name="object 3569"/>
          <p:cNvSpPr/>
          <p:nvPr/>
        </p:nvSpPr>
        <p:spPr>
          <a:xfrm>
            <a:off x="5153530" y="429404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0" name="object 3570"/>
          <p:cNvSpPr/>
          <p:nvPr/>
        </p:nvSpPr>
        <p:spPr>
          <a:xfrm>
            <a:off x="7024627" y="242294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1" name="object 3571"/>
          <p:cNvSpPr/>
          <p:nvPr/>
        </p:nvSpPr>
        <p:spPr>
          <a:xfrm>
            <a:off x="6028867" y="341870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2" name="object 3572"/>
          <p:cNvSpPr/>
          <p:nvPr/>
        </p:nvSpPr>
        <p:spPr>
          <a:xfrm>
            <a:off x="6641098" y="2811537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3" name="object 3573"/>
          <p:cNvSpPr/>
          <p:nvPr/>
        </p:nvSpPr>
        <p:spPr>
          <a:xfrm>
            <a:off x="5153530" y="439018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4" name="object 3574"/>
          <p:cNvSpPr/>
          <p:nvPr/>
        </p:nvSpPr>
        <p:spPr>
          <a:xfrm>
            <a:off x="7120763" y="242294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5" name="object 3575"/>
          <p:cNvSpPr/>
          <p:nvPr/>
        </p:nvSpPr>
        <p:spPr>
          <a:xfrm>
            <a:off x="6125003" y="341870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6" name="object 3576"/>
          <p:cNvSpPr/>
          <p:nvPr/>
        </p:nvSpPr>
        <p:spPr>
          <a:xfrm>
            <a:off x="5153530" y="44873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7" name="object 3577"/>
          <p:cNvSpPr/>
          <p:nvPr/>
        </p:nvSpPr>
        <p:spPr>
          <a:xfrm>
            <a:off x="6222150" y="341870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8" name="object 3578"/>
          <p:cNvSpPr/>
          <p:nvPr/>
        </p:nvSpPr>
        <p:spPr>
          <a:xfrm>
            <a:off x="5153530" y="458346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9" name="object 3579"/>
          <p:cNvSpPr/>
          <p:nvPr/>
        </p:nvSpPr>
        <p:spPr>
          <a:xfrm>
            <a:off x="6318286" y="341870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0" name="object 3580"/>
          <p:cNvSpPr/>
          <p:nvPr/>
        </p:nvSpPr>
        <p:spPr>
          <a:xfrm>
            <a:off x="5153530" y="468061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1" name="object 3581"/>
          <p:cNvSpPr/>
          <p:nvPr/>
        </p:nvSpPr>
        <p:spPr>
          <a:xfrm>
            <a:off x="6415433" y="341870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2" name="object 3582"/>
          <p:cNvSpPr/>
          <p:nvPr/>
        </p:nvSpPr>
        <p:spPr>
          <a:xfrm>
            <a:off x="5153530" y="477674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3" name="object 3583"/>
          <p:cNvSpPr/>
          <p:nvPr/>
        </p:nvSpPr>
        <p:spPr>
          <a:xfrm>
            <a:off x="6511568" y="341870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4" name="object 3584"/>
          <p:cNvSpPr/>
          <p:nvPr/>
        </p:nvSpPr>
        <p:spPr>
          <a:xfrm>
            <a:off x="5153530" y="487389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5" name="object 3585"/>
          <p:cNvSpPr/>
          <p:nvPr/>
        </p:nvSpPr>
        <p:spPr>
          <a:xfrm>
            <a:off x="6636038" y="358466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6" name="object 3586"/>
          <p:cNvSpPr/>
          <p:nvPr/>
        </p:nvSpPr>
        <p:spPr>
          <a:xfrm>
            <a:off x="6636038" y="368080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7" name="object 3587"/>
          <p:cNvSpPr/>
          <p:nvPr/>
        </p:nvSpPr>
        <p:spPr>
          <a:xfrm>
            <a:off x="6636038" y="377795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8" name="object 3588"/>
          <p:cNvSpPr/>
          <p:nvPr/>
        </p:nvSpPr>
        <p:spPr>
          <a:xfrm>
            <a:off x="6636038" y="387408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9" name="object 3589"/>
          <p:cNvSpPr/>
          <p:nvPr/>
        </p:nvSpPr>
        <p:spPr>
          <a:xfrm>
            <a:off x="6636038" y="397123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0" name="object 3590"/>
          <p:cNvSpPr/>
          <p:nvPr/>
        </p:nvSpPr>
        <p:spPr>
          <a:xfrm>
            <a:off x="6636038" y="406736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1" name="object 3591"/>
          <p:cNvSpPr/>
          <p:nvPr/>
        </p:nvSpPr>
        <p:spPr>
          <a:xfrm>
            <a:off x="6636038" y="416451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2" name="object 3592"/>
          <p:cNvSpPr/>
          <p:nvPr/>
        </p:nvSpPr>
        <p:spPr>
          <a:xfrm>
            <a:off x="6636038" y="426065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3" name="object 3593"/>
          <p:cNvSpPr/>
          <p:nvPr/>
        </p:nvSpPr>
        <p:spPr>
          <a:xfrm>
            <a:off x="6636038" y="435678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4" name="object 3594"/>
          <p:cNvSpPr/>
          <p:nvPr/>
        </p:nvSpPr>
        <p:spPr>
          <a:xfrm>
            <a:off x="6636038" y="445393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5" name="object 3595"/>
          <p:cNvSpPr/>
          <p:nvPr/>
        </p:nvSpPr>
        <p:spPr>
          <a:xfrm>
            <a:off x="6636038" y="455006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6" name="object 3596"/>
          <p:cNvSpPr/>
          <p:nvPr/>
        </p:nvSpPr>
        <p:spPr>
          <a:xfrm>
            <a:off x="6636038" y="464721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7" name="object 3597"/>
          <p:cNvSpPr/>
          <p:nvPr/>
        </p:nvSpPr>
        <p:spPr>
          <a:xfrm>
            <a:off x="6636038" y="474335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8" name="object 3598"/>
          <p:cNvSpPr/>
          <p:nvPr/>
        </p:nvSpPr>
        <p:spPr>
          <a:xfrm>
            <a:off x="6643122" y="484049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9" name="object 3599"/>
          <p:cNvSpPr/>
          <p:nvPr/>
        </p:nvSpPr>
        <p:spPr>
          <a:xfrm>
            <a:off x="3204511" y="1607315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0" name="object 3600"/>
          <p:cNvSpPr/>
          <p:nvPr/>
        </p:nvSpPr>
        <p:spPr>
          <a:xfrm>
            <a:off x="3204511" y="1703450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1" name="object 3601"/>
          <p:cNvSpPr/>
          <p:nvPr/>
        </p:nvSpPr>
        <p:spPr>
          <a:xfrm>
            <a:off x="3204511" y="1800598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2" name="object 3602"/>
          <p:cNvSpPr/>
          <p:nvPr/>
        </p:nvSpPr>
        <p:spPr>
          <a:xfrm>
            <a:off x="3204511" y="1896733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3" name="object 3603"/>
          <p:cNvSpPr/>
          <p:nvPr/>
        </p:nvSpPr>
        <p:spPr>
          <a:xfrm>
            <a:off x="3204511" y="1993880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4" name="object 3604"/>
          <p:cNvSpPr/>
          <p:nvPr/>
        </p:nvSpPr>
        <p:spPr>
          <a:xfrm>
            <a:off x="2425308" y="293398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5" name="object 3605"/>
          <p:cNvSpPr/>
          <p:nvPr/>
        </p:nvSpPr>
        <p:spPr>
          <a:xfrm>
            <a:off x="3204511" y="2090016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6" name="object 3606"/>
          <p:cNvSpPr/>
          <p:nvPr/>
        </p:nvSpPr>
        <p:spPr>
          <a:xfrm>
            <a:off x="3204511" y="2186151"/>
            <a:ext cx="67310" cy="67945"/>
          </a:xfrm>
          <a:custGeom>
            <a:avLst/>
            <a:gdLst/>
            <a:ahLst/>
            <a:cxnLst/>
            <a:rect l="l" t="t" r="r" b="b"/>
            <a:pathLst>
              <a:path w="67310" h="67944">
                <a:moveTo>
                  <a:pt x="0" y="67800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7" name="object 3607"/>
          <p:cNvSpPr/>
          <p:nvPr/>
        </p:nvSpPr>
        <p:spPr>
          <a:xfrm>
            <a:off x="2641866" y="2899577"/>
            <a:ext cx="13335" cy="12700"/>
          </a:xfrm>
          <a:custGeom>
            <a:avLst/>
            <a:gdLst/>
            <a:ahLst/>
            <a:cxnLst/>
            <a:rect l="l" t="t" r="r" b="b"/>
            <a:pathLst>
              <a:path w="13335" h="12700">
                <a:moveTo>
                  <a:pt x="0" y="12143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8" name="object 3608"/>
          <p:cNvSpPr/>
          <p:nvPr/>
        </p:nvSpPr>
        <p:spPr>
          <a:xfrm>
            <a:off x="3204511" y="2283298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9" name="object 3609"/>
          <p:cNvSpPr/>
          <p:nvPr/>
        </p:nvSpPr>
        <p:spPr>
          <a:xfrm>
            <a:off x="2715739" y="289957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0" name="object 3610"/>
          <p:cNvSpPr/>
          <p:nvPr/>
        </p:nvSpPr>
        <p:spPr>
          <a:xfrm>
            <a:off x="3204511" y="2379434"/>
            <a:ext cx="67310" cy="67945"/>
          </a:xfrm>
          <a:custGeom>
            <a:avLst/>
            <a:gdLst/>
            <a:ahLst/>
            <a:cxnLst/>
            <a:rect l="l" t="t" r="r" b="b"/>
            <a:pathLst>
              <a:path w="67310" h="67944">
                <a:moveTo>
                  <a:pt x="0" y="67800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1" name="object 3611"/>
          <p:cNvSpPr/>
          <p:nvPr/>
        </p:nvSpPr>
        <p:spPr>
          <a:xfrm>
            <a:off x="3204511" y="2476581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2" name="object 3612"/>
          <p:cNvSpPr/>
          <p:nvPr/>
        </p:nvSpPr>
        <p:spPr>
          <a:xfrm>
            <a:off x="2890806" y="2925887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39">
                <a:moveTo>
                  <a:pt x="0" y="27322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3" name="object 3613"/>
          <p:cNvSpPr/>
          <p:nvPr/>
        </p:nvSpPr>
        <p:spPr>
          <a:xfrm>
            <a:off x="4136518" y="167208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4" name="object 3614"/>
          <p:cNvSpPr/>
          <p:nvPr/>
        </p:nvSpPr>
        <p:spPr>
          <a:xfrm>
            <a:off x="3204511" y="2572716"/>
            <a:ext cx="67310" cy="67945"/>
          </a:xfrm>
          <a:custGeom>
            <a:avLst/>
            <a:gdLst/>
            <a:ahLst/>
            <a:cxnLst/>
            <a:rect l="l" t="t" r="r" b="b"/>
            <a:pathLst>
              <a:path w="67310" h="67944">
                <a:moveTo>
                  <a:pt x="0" y="67800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5" name="object 3615"/>
          <p:cNvSpPr/>
          <p:nvPr/>
        </p:nvSpPr>
        <p:spPr>
          <a:xfrm>
            <a:off x="2978846" y="292588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6" name="object 3616"/>
          <p:cNvSpPr/>
          <p:nvPr/>
        </p:nvSpPr>
        <p:spPr>
          <a:xfrm>
            <a:off x="4136518" y="176821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7" name="object 3617"/>
          <p:cNvSpPr/>
          <p:nvPr/>
        </p:nvSpPr>
        <p:spPr>
          <a:xfrm>
            <a:off x="3204511" y="2669864"/>
            <a:ext cx="67310" cy="67310"/>
          </a:xfrm>
          <a:custGeom>
            <a:avLst/>
            <a:gdLst/>
            <a:ahLst/>
            <a:cxnLst/>
            <a:rect l="l" t="t" r="r" b="b"/>
            <a:pathLst>
              <a:path w="67310" h="67310">
                <a:moveTo>
                  <a:pt x="0" y="66788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8" name="object 3618"/>
          <p:cNvSpPr/>
          <p:nvPr/>
        </p:nvSpPr>
        <p:spPr>
          <a:xfrm>
            <a:off x="3075993" y="292588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9" name="object 3619"/>
          <p:cNvSpPr/>
          <p:nvPr/>
        </p:nvSpPr>
        <p:spPr>
          <a:xfrm>
            <a:off x="4136518" y="186536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0" name="object 3620"/>
          <p:cNvSpPr/>
          <p:nvPr/>
        </p:nvSpPr>
        <p:spPr>
          <a:xfrm>
            <a:off x="3204511" y="2765999"/>
            <a:ext cx="67310" cy="67945"/>
          </a:xfrm>
          <a:custGeom>
            <a:avLst/>
            <a:gdLst/>
            <a:ahLst/>
            <a:cxnLst/>
            <a:rect l="l" t="t" r="r" b="b"/>
            <a:pathLst>
              <a:path w="67310" h="67944">
                <a:moveTo>
                  <a:pt x="0" y="67800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1" name="object 3621"/>
          <p:cNvSpPr/>
          <p:nvPr/>
        </p:nvSpPr>
        <p:spPr>
          <a:xfrm>
            <a:off x="3172129" y="292588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2" name="object 3622"/>
          <p:cNvSpPr/>
          <p:nvPr/>
        </p:nvSpPr>
        <p:spPr>
          <a:xfrm>
            <a:off x="4136518" y="196149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3" name="object 3623"/>
          <p:cNvSpPr/>
          <p:nvPr/>
        </p:nvSpPr>
        <p:spPr>
          <a:xfrm>
            <a:off x="3208559" y="2863146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4" h="62864">
                <a:moveTo>
                  <a:pt x="0" y="62740"/>
                </a:moveTo>
                <a:lnTo>
                  <a:pt x="62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4" name="object 3624"/>
          <p:cNvSpPr/>
          <p:nvPr/>
        </p:nvSpPr>
        <p:spPr>
          <a:xfrm>
            <a:off x="3269276" y="292588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5" name="object 3625"/>
          <p:cNvSpPr/>
          <p:nvPr/>
        </p:nvSpPr>
        <p:spPr>
          <a:xfrm>
            <a:off x="4136518" y="205864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6" name="object 3626"/>
          <p:cNvSpPr/>
          <p:nvPr/>
        </p:nvSpPr>
        <p:spPr>
          <a:xfrm>
            <a:off x="3365411" y="292588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7" name="object 3627"/>
          <p:cNvSpPr/>
          <p:nvPr/>
        </p:nvSpPr>
        <p:spPr>
          <a:xfrm>
            <a:off x="4136518" y="215478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8" name="object 3628"/>
          <p:cNvSpPr/>
          <p:nvPr/>
        </p:nvSpPr>
        <p:spPr>
          <a:xfrm>
            <a:off x="3462559" y="292588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9" name="object 3629"/>
          <p:cNvSpPr/>
          <p:nvPr/>
        </p:nvSpPr>
        <p:spPr>
          <a:xfrm>
            <a:off x="4136518" y="22519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0" name="object 3630"/>
          <p:cNvSpPr/>
          <p:nvPr/>
        </p:nvSpPr>
        <p:spPr>
          <a:xfrm>
            <a:off x="3558694" y="292588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1" name="object 3631"/>
          <p:cNvSpPr/>
          <p:nvPr/>
        </p:nvSpPr>
        <p:spPr>
          <a:xfrm>
            <a:off x="4136518" y="234806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2" name="object 3632"/>
          <p:cNvSpPr/>
          <p:nvPr/>
        </p:nvSpPr>
        <p:spPr>
          <a:xfrm>
            <a:off x="3655841" y="292791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3" name="object 3633"/>
          <p:cNvSpPr/>
          <p:nvPr/>
        </p:nvSpPr>
        <p:spPr>
          <a:xfrm>
            <a:off x="4136518" y="244419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4" name="object 3634"/>
          <p:cNvSpPr/>
          <p:nvPr/>
        </p:nvSpPr>
        <p:spPr>
          <a:xfrm>
            <a:off x="4136518" y="254134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5" name="object 3635"/>
          <p:cNvSpPr/>
          <p:nvPr/>
        </p:nvSpPr>
        <p:spPr>
          <a:xfrm>
            <a:off x="4136518" y="263748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6" name="object 3636"/>
          <p:cNvSpPr/>
          <p:nvPr/>
        </p:nvSpPr>
        <p:spPr>
          <a:xfrm>
            <a:off x="3945259" y="292588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7" name="object 3637"/>
          <p:cNvSpPr/>
          <p:nvPr/>
        </p:nvSpPr>
        <p:spPr>
          <a:xfrm>
            <a:off x="4136518" y="273462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8" name="object 3638"/>
          <p:cNvSpPr/>
          <p:nvPr/>
        </p:nvSpPr>
        <p:spPr>
          <a:xfrm>
            <a:off x="4041395" y="2951186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9" name="object 3639"/>
          <p:cNvSpPr/>
          <p:nvPr/>
        </p:nvSpPr>
        <p:spPr>
          <a:xfrm>
            <a:off x="4160805" y="2830764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0" name="object 3640"/>
          <p:cNvSpPr/>
          <p:nvPr/>
        </p:nvSpPr>
        <p:spPr>
          <a:xfrm>
            <a:off x="6634520" y="162300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1" name="object 3641"/>
          <p:cNvSpPr/>
          <p:nvPr/>
        </p:nvSpPr>
        <p:spPr>
          <a:xfrm>
            <a:off x="6636038" y="168422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2" name="object 3642"/>
          <p:cNvSpPr/>
          <p:nvPr/>
        </p:nvSpPr>
        <p:spPr>
          <a:xfrm>
            <a:off x="6636038" y="178035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3" name="object 3643"/>
          <p:cNvSpPr/>
          <p:nvPr/>
        </p:nvSpPr>
        <p:spPr>
          <a:xfrm>
            <a:off x="6636038" y="187750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4" name="object 3644"/>
          <p:cNvSpPr/>
          <p:nvPr/>
        </p:nvSpPr>
        <p:spPr>
          <a:xfrm>
            <a:off x="5153530" y="345615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5" name="object 3645"/>
          <p:cNvSpPr/>
          <p:nvPr/>
        </p:nvSpPr>
        <p:spPr>
          <a:xfrm>
            <a:off x="6636038" y="197364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6" name="object 3646"/>
          <p:cNvSpPr/>
          <p:nvPr/>
        </p:nvSpPr>
        <p:spPr>
          <a:xfrm>
            <a:off x="5191983" y="341870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7" name="object 3647"/>
          <p:cNvSpPr/>
          <p:nvPr/>
        </p:nvSpPr>
        <p:spPr>
          <a:xfrm>
            <a:off x="5153530" y="355329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8" name="object 3648"/>
          <p:cNvSpPr/>
          <p:nvPr/>
        </p:nvSpPr>
        <p:spPr>
          <a:xfrm>
            <a:off x="6636038" y="207078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9" name="object 3649"/>
          <p:cNvSpPr/>
          <p:nvPr/>
        </p:nvSpPr>
        <p:spPr>
          <a:xfrm>
            <a:off x="5288119" y="341870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0" name="object 3650"/>
          <p:cNvSpPr/>
          <p:nvPr/>
        </p:nvSpPr>
        <p:spPr>
          <a:xfrm>
            <a:off x="5153530" y="364943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1" name="object 3651"/>
          <p:cNvSpPr/>
          <p:nvPr/>
        </p:nvSpPr>
        <p:spPr>
          <a:xfrm>
            <a:off x="6636038" y="216692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2" name="object 3652"/>
          <p:cNvSpPr/>
          <p:nvPr/>
        </p:nvSpPr>
        <p:spPr>
          <a:xfrm>
            <a:off x="5153530" y="374658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3" name="object 3653"/>
          <p:cNvSpPr/>
          <p:nvPr/>
        </p:nvSpPr>
        <p:spPr>
          <a:xfrm>
            <a:off x="6636038" y="226407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4" name="object 3654"/>
          <p:cNvSpPr/>
          <p:nvPr/>
        </p:nvSpPr>
        <p:spPr>
          <a:xfrm>
            <a:off x="5481402" y="3422756"/>
            <a:ext cx="32384" cy="31750"/>
          </a:xfrm>
          <a:custGeom>
            <a:avLst/>
            <a:gdLst/>
            <a:ahLst/>
            <a:cxnLst/>
            <a:rect l="l" t="t" r="r" b="b"/>
            <a:pathLst>
              <a:path w="32385" h="31750">
                <a:moveTo>
                  <a:pt x="0" y="31370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5" name="object 3655"/>
          <p:cNvSpPr/>
          <p:nvPr/>
        </p:nvSpPr>
        <p:spPr>
          <a:xfrm>
            <a:off x="5153530" y="384271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6" name="object 3656"/>
          <p:cNvSpPr/>
          <p:nvPr/>
        </p:nvSpPr>
        <p:spPr>
          <a:xfrm>
            <a:off x="6636038" y="236020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7" name="object 3657"/>
          <p:cNvSpPr/>
          <p:nvPr/>
        </p:nvSpPr>
        <p:spPr>
          <a:xfrm>
            <a:off x="5153530" y="393986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8" name="object 3658"/>
          <p:cNvSpPr/>
          <p:nvPr/>
        </p:nvSpPr>
        <p:spPr>
          <a:xfrm>
            <a:off x="6636038" y="2422948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0" y="69824"/>
                </a:moveTo>
                <a:lnTo>
                  <a:pt x="698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9" name="object 3659"/>
          <p:cNvSpPr/>
          <p:nvPr/>
        </p:nvSpPr>
        <p:spPr>
          <a:xfrm>
            <a:off x="5153530" y="403599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0" name="object 3660"/>
          <p:cNvSpPr/>
          <p:nvPr/>
        </p:nvSpPr>
        <p:spPr>
          <a:xfrm>
            <a:off x="6636038" y="255348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1" name="object 3661"/>
          <p:cNvSpPr/>
          <p:nvPr/>
        </p:nvSpPr>
        <p:spPr>
          <a:xfrm>
            <a:off x="5153530" y="413314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2" name="object 3662"/>
          <p:cNvSpPr/>
          <p:nvPr/>
        </p:nvSpPr>
        <p:spPr>
          <a:xfrm>
            <a:off x="6636038" y="265063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3" name="object 3663"/>
          <p:cNvSpPr/>
          <p:nvPr/>
        </p:nvSpPr>
        <p:spPr>
          <a:xfrm>
            <a:off x="5153530" y="422928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4" name="object 3664"/>
          <p:cNvSpPr/>
          <p:nvPr/>
        </p:nvSpPr>
        <p:spPr>
          <a:xfrm>
            <a:off x="6959862" y="242294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5" name="object 3665"/>
          <p:cNvSpPr/>
          <p:nvPr/>
        </p:nvSpPr>
        <p:spPr>
          <a:xfrm>
            <a:off x="5964103" y="341870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6" name="object 3666"/>
          <p:cNvSpPr/>
          <p:nvPr/>
        </p:nvSpPr>
        <p:spPr>
          <a:xfrm>
            <a:off x="6636038" y="274677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7" name="object 3667"/>
          <p:cNvSpPr/>
          <p:nvPr/>
        </p:nvSpPr>
        <p:spPr>
          <a:xfrm>
            <a:off x="5153530" y="43264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8" name="object 3668"/>
          <p:cNvSpPr/>
          <p:nvPr/>
        </p:nvSpPr>
        <p:spPr>
          <a:xfrm>
            <a:off x="7057010" y="242294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9" name="object 3669"/>
          <p:cNvSpPr/>
          <p:nvPr/>
        </p:nvSpPr>
        <p:spPr>
          <a:xfrm>
            <a:off x="6061250" y="341870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0" name="object 3670"/>
          <p:cNvSpPr/>
          <p:nvPr/>
        </p:nvSpPr>
        <p:spPr>
          <a:xfrm>
            <a:off x="5153530" y="442256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1" name="object 3671"/>
          <p:cNvSpPr/>
          <p:nvPr/>
        </p:nvSpPr>
        <p:spPr>
          <a:xfrm>
            <a:off x="7153145" y="242294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2" name="object 3672"/>
          <p:cNvSpPr/>
          <p:nvPr/>
        </p:nvSpPr>
        <p:spPr>
          <a:xfrm>
            <a:off x="6157385" y="341870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3" name="object 3673"/>
          <p:cNvSpPr/>
          <p:nvPr/>
        </p:nvSpPr>
        <p:spPr>
          <a:xfrm>
            <a:off x="5153530" y="451869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4" name="object 3674"/>
          <p:cNvSpPr/>
          <p:nvPr/>
        </p:nvSpPr>
        <p:spPr>
          <a:xfrm>
            <a:off x="6254532" y="341870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5" name="object 3675"/>
          <p:cNvSpPr/>
          <p:nvPr/>
        </p:nvSpPr>
        <p:spPr>
          <a:xfrm>
            <a:off x="5153530" y="461584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6" name="object 3676"/>
          <p:cNvSpPr/>
          <p:nvPr/>
        </p:nvSpPr>
        <p:spPr>
          <a:xfrm>
            <a:off x="6350668" y="341870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7" name="object 3677"/>
          <p:cNvSpPr/>
          <p:nvPr/>
        </p:nvSpPr>
        <p:spPr>
          <a:xfrm>
            <a:off x="5153530" y="471198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8" name="object 3678"/>
          <p:cNvSpPr/>
          <p:nvPr/>
        </p:nvSpPr>
        <p:spPr>
          <a:xfrm>
            <a:off x="6447815" y="341870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9" name="object 3679"/>
          <p:cNvSpPr/>
          <p:nvPr/>
        </p:nvSpPr>
        <p:spPr>
          <a:xfrm>
            <a:off x="5153530" y="480912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0" name="object 3680"/>
          <p:cNvSpPr/>
          <p:nvPr/>
        </p:nvSpPr>
        <p:spPr>
          <a:xfrm>
            <a:off x="6543950" y="341870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1" name="object 3681"/>
          <p:cNvSpPr/>
          <p:nvPr/>
        </p:nvSpPr>
        <p:spPr>
          <a:xfrm>
            <a:off x="5182876" y="4905264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7083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2" name="object 3682"/>
          <p:cNvSpPr/>
          <p:nvPr/>
        </p:nvSpPr>
        <p:spPr>
          <a:xfrm>
            <a:off x="6636038" y="3538118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3" name="object 3683"/>
          <p:cNvSpPr/>
          <p:nvPr/>
        </p:nvSpPr>
        <p:spPr>
          <a:xfrm>
            <a:off x="6636038" y="361603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4" name="object 3684"/>
          <p:cNvSpPr/>
          <p:nvPr/>
        </p:nvSpPr>
        <p:spPr>
          <a:xfrm>
            <a:off x="6636038" y="371318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5" name="object 3685"/>
          <p:cNvSpPr/>
          <p:nvPr/>
        </p:nvSpPr>
        <p:spPr>
          <a:xfrm>
            <a:off x="6636038" y="380932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6" name="object 3686"/>
          <p:cNvSpPr/>
          <p:nvPr/>
        </p:nvSpPr>
        <p:spPr>
          <a:xfrm>
            <a:off x="6636038" y="390646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7" name="object 3687"/>
          <p:cNvSpPr/>
          <p:nvPr/>
        </p:nvSpPr>
        <p:spPr>
          <a:xfrm>
            <a:off x="6636038" y="400260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8" name="object 3688"/>
          <p:cNvSpPr/>
          <p:nvPr/>
        </p:nvSpPr>
        <p:spPr>
          <a:xfrm>
            <a:off x="6636038" y="409975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9" name="object 3689"/>
          <p:cNvSpPr/>
          <p:nvPr/>
        </p:nvSpPr>
        <p:spPr>
          <a:xfrm>
            <a:off x="6636038" y="419588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0" name="object 3690"/>
          <p:cNvSpPr/>
          <p:nvPr/>
        </p:nvSpPr>
        <p:spPr>
          <a:xfrm>
            <a:off x="6636038" y="429303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1" name="object 3691"/>
          <p:cNvSpPr/>
          <p:nvPr/>
        </p:nvSpPr>
        <p:spPr>
          <a:xfrm>
            <a:off x="6636038" y="438916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2" name="object 3692"/>
          <p:cNvSpPr/>
          <p:nvPr/>
        </p:nvSpPr>
        <p:spPr>
          <a:xfrm>
            <a:off x="6636038" y="448631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3" name="object 3693"/>
          <p:cNvSpPr/>
          <p:nvPr/>
        </p:nvSpPr>
        <p:spPr>
          <a:xfrm>
            <a:off x="6636038" y="458245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4" name="object 3694"/>
          <p:cNvSpPr/>
          <p:nvPr/>
        </p:nvSpPr>
        <p:spPr>
          <a:xfrm>
            <a:off x="6636038" y="467959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5" name="object 3695"/>
          <p:cNvSpPr/>
          <p:nvPr/>
        </p:nvSpPr>
        <p:spPr>
          <a:xfrm>
            <a:off x="6636038" y="477573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6" name="object 3696"/>
          <p:cNvSpPr/>
          <p:nvPr/>
        </p:nvSpPr>
        <p:spPr>
          <a:xfrm>
            <a:off x="6593536" y="486883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7" name="object 3697"/>
          <p:cNvSpPr/>
          <p:nvPr/>
        </p:nvSpPr>
        <p:spPr>
          <a:xfrm>
            <a:off x="5398422" y="486883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8" name="object 3698"/>
          <p:cNvSpPr/>
          <p:nvPr/>
        </p:nvSpPr>
        <p:spPr>
          <a:xfrm>
            <a:off x="4203307" y="486883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9" name="object 3699"/>
          <p:cNvSpPr/>
          <p:nvPr/>
        </p:nvSpPr>
        <p:spPr>
          <a:xfrm>
            <a:off x="3008192" y="486883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0" name="object 3700"/>
          <p:cNvSpPr/>
          <p:nvPr/>
        </p:nvSpPr>
        <p:spPr>
          <a:xfrm>
            <a:off x="1555030" y="341870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1" name="object 3701"/>
          <p:cNvSpPr/>
          <p:nvPr/>
        </p:nvSpPr>
        <p:spPr>
          <a:xfrm>
            <a:off x="1555030" y="486883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2" name="object 3702"/>
          <p:cNvSpPr/>
          <p:nvPr/>
        </p:nvSpPr>
        <p:spPr>
          <a:xfrm>
            <a:off x="8583032" y="341870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3" name="object 3703"/>
          <p:cNvSpPr/>
          <p:nvPr/>
        </p:nvSpPr>
        <p:spPr>
          <a:xfrm>
            <a:off x="8583032" y="486883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4" name="object 3704"/>
          <p:cNvSpPr/>
          <p:nvPr/>
        </p:nvSpPr>
        <p:spPr>
          <a:xfrm>
            <a:off x="1555030" y="341870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5" name="object 3705"/>
          <p:cNvSpPr/>
          <p:nvPr/>
        </p:nvSpPr>
        <p:spPr>
          <a:xfrm>
            <a:off x="1555030" y="344097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6" name="object 3706"/>
          <p:cNvSpPr/>
          <p:nvPr/>
        </p:nvSpPr>
        <p:spPr>
          <a:xfrm>
            <a:off x="1596520" y="34298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7" name="object 3707"/>
          <p:cNvSpPr/>
          <p:nvPr/>
        </p:nvSpPr>
        <p:spPr>
          <a:xfrm>
            <a:off x="1608664" y="3418708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8" name="object 3708"/>
          <p:cNvSpPr/>
          <p:nvPr/>
        </p:nvSpPr>
        <p:spPr>
          <a:xfrm>
            <a:off x="1555030" y="350067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9" name="object 3709"/>
          <p:cNvSpPr/>
          <p:nvPr/>
        </p:nvSpPr>
        <p:spPr>
          <a:xfrm>
            <a:off x="1580329" y="34885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0" name="object 3710"/>
          <p:cNvSpPr/>
          <p:nvPr/>
        </p:nvSpPr>
        <p:spPr>
          <a:xfrm>
            <a:off x="1592473" y="3424780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1" name="object 3711"/>
          <p:cNvSpPr/>
          <p:nvPr/>
        </p:nvSpPr>
        <p:spPr>
          <a:xfrm>
            <a:off x="1576281" y="348448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2" name="object 3712"/>
          <p:cNvSpPr/>
          <p:nvPr/>
        </p:nvSpPr>
        <p:spPr>
          <a:xfrm>
            <a:off x="1640034" y="34723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3" name="object 3713"/>
          <p:cNvSpPr/>
          <p:nvPr/>
        </p:nvSpPr>
        <p:spPr>
          <a:xfrm>
            <a:off x="1651166" y="3439959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4" h="22860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4" name="object 3714"/>
          <p:cNvSpPr/>
          <p:nvPr/>
        </p:nvSpPr>
        <p:spPr>
          <a:xfrm>
            <a:off x="1623843" y="35310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5" name="object 3715"/>
          <p:cNvSpPr/>
          <p:nvPr/>
        </p:nvSpPr>
        <p:spPr>
          <a:xfrm>
            <a:off x="1634975" y="348246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6" name="object 3716"/>
          <p:cNvSpPr/>
          <p:nvPr/>
        </p:nvSpPr>
        <p:spPr>
          <a:xfrm>
            <a:off x="1662297" y="3526987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7" name="object 3717"/>
          <p:cNvSpPr/>
          <p:nvPr/>
        </p:nvSpPr>
        <p:spPr>
          <a:xfrm>
            <a:off x="1555030" y="486883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8" name="object 3718"/>
          <p:cNvSpPr/>
          <p:nvPr/>
        </p:nvSpPr>
        <p:spPr>
          <a:xfrm>
            <a:off x="1555030" y="489109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9" name="object 3719"/>
          <p:cNvSpPr/>
          <p:nvPr/>
        </p:nvSpPr>
        <p:spPr>
          <a:xfrm>
            <a:off x="1596520" y="48799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0" name="object 3720"/>
          <p:cNvSpPr/>
          <p:nvPr/>
        </p:nvSpPr>
        <p:spPr>
          <a:xfrm>
            <a:off x="1608664" y="486883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1" name="object 3721"/>
          <p:cNvSpPr/>
          <p:nvPr/>
        </p:nvSpPr>
        <p:spPr>
          <a:xfrm>
            <a:off x="1555030" y="494979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09" h="17779">
                <a:moveTo>
                  <a:pt x="0" y="17203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2" name="object 3722"/>
          <p:cNvSpPr/>
          <p:nvPr/>
        </p:nvSpPr>
        <p:spPr>
          <a:xfrm>
            <a:off x="1580329" y="49386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3" name="object 3723"/>
          <p:cNvSpPr/>
          <p:nvPr/>
        </p:nvSpPr>
        <p:spPr>
          <a:xfrm>
            <a:off x="1592473" y="487490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4" name="object 3724"/>
          <p:cNvSpPr/>
          <p:nvPr/>
        </p:nvSpPr>
        <p:spPr>
          <a:xfrm>
            <a:off x="1576281" y="493461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5" name="object 3725"/>
          <p:cNvSpPr/>
          <p:nvPr/>
        </p:nvSpPr>
        <p:spPr>
          <a:xfrm>
            <a:off x="1640034" y="49224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6" name="object 3726"/>
          <p:cNvSpPr/>
          <p:nvPr/>
        </p:nvSpPr>
        <p:spPr>
          <a:xfrm>
            <a:off x="1651166" y="4890085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4" h="22860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7" name="object 3727"/>
          <p:cNvSpPr/>
          <p:nvPr/>
        </p:nvSpPr>
        <p:spPr>
          <a:xfrm>
            <a:off x="1623843" y="49811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8" name="object 3728"/>
          <p:cNvSpPr/>
          <p:nvPr/>
        </p:nvSpPr>
        <p:spPr>
          <a:xfrm>
            <a:off x="1634975" y="493258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9" name="object 3729"/>
          <p:cNvSpPr/>
          <p:nvPr/>
        </p:nvSpPr>
        <p:spPr>
          <a:xfrm>
            <a:off x="1662297" y="497711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0" name="object 3730"/>
          <p:cNvSpPr/>
          <p:nvPr/>
        </p:nvSpPr>
        <p:spPr>
          <a:xfrm>
            <a:off x="3008192" y="486883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1" name="object 3731"/>
          <p:cNvSpPr/>
          <p:nvPr/>
        </p:nvSpPr>
        <p:spPr>
          <a:xfrm>
            <a:off x="3008192" y="489109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2" name="object 3732"/>
          <p:cNvSpPr/>
          <p:nvPr/>
        </p:nvSpPr>
        <p:spPr>
          <a:xfrm>
            <a:off x="3050694" y="48799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3" name="object 3733"/>
          <p:cNvSpPr/>
          <p:nvPr/>
        </p:nvSpPr>
        <p:spPr>
          <a:xfrm>
            <a:off x="3061826" y="486883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4" name="object 3734"/>
          <p:cNvSpPr/>
          <p:nvPr/>
        </p:nvSpPr>
        <p:spPr>
          <a:xfrm>
            <a:off x="3008192" y="494979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0" y="17203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5" name="object 3735"/>
          <p:cNvSpPr/>
          <p:nvPr/>
        </p:nvSpPr>
        <p:spPr>
          <a:xfrm>
            <a:off x="3034503" y="49386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6" name="object 3736"/>
          <p:cNvSpPr/>
          <p:nvPr/>
        </p:nvSpPr>
        <p:spPr>
          <a:xfrm>
            <a:off x="3045635" y="487490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7" name="object 3737"/>
          <p:cNvSpPr/>
          <p:nvPr/>
        </p:nvSpPr>
        <p:spPr>
          <a:xfrm>
            <a:off x="3029443" y="493461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8" name="object 3738"/>
          <p:cNvSpPr/>
          <p:nvPr/>
        </p:nvSpPr>
        <p:spPr>
          <a:xfrm>
            <a:off x="3093196" y="49224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9" name="object 3739"/>
          <p:cNvSpPr/>
          <p:nvPr/>
        </p:nvSpPr>
        <p:spPr>
          <a:xfrm>
            <a:off x="3105340" y="489008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0" name="object 3740"/>
          <p:cNvSpPr/>
          <p:nvPr/>
        </p:nvSpPr>
        <p:spPr>
          <a:xfrm>
            <a:off x="3077005" y="49811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1" name="object 3741"/>
          <p:cNvSpPr/>
          <p:nvPr/>
        </p:nvSpPr>
        <p:spPr>
          <a:xfrm>
            <a:off x="3089149" y="4932587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5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2" name="object 3742"/>
          <p:cNvSpPr/>
          <p:nvPr/>
        </p:nvSpPr>
        <p:spPr>
          <a:xfrm>
            <a:off x="3115459" y="497711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3" name="object 3743"/>
          <p:cNvSpPr/>
          <p:nvPr/>
        </p:nvSpPr>
        <p:spPr>
          <a:xfrm>
            <a:off x="4203307" y="486883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4" name="object 3744"/>
          <p:cNvSpPr/>
          <p:nvPr/>
        </p:nvSpPr>
        <p:spPr>
          <a:xfrm>
            <a:off x="4203307" y="489109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5" name="object 3745"/>
          <p:cNvSpPr/>
          <p:nvPr/>
        </p:nvSpPr>
        <p:spPr>
          <a:xfrm>
            <a:off x="4245809" y="48799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6" name="object 3746"/>
          <p:cNvSpPr/>
          <p:nvPr/>
        </p:nvSpPr>
        <p:spPr>
          <a:xfrm>
            <a:off x="4245809" y="48799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7" name="object 3747"/>
          <p:cNvSpPr/>
          <p:nvPr/>
        </p:nvSpPr>
        <p:spPr>
          <a:xfrm>
            <a:off x="4256940" y="486883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8" name="object 3748"/>
          <p:cNvSpPr/>
          <p:nvPr/>
        </p:nvSpPr>
        <p:spPr>
          <a:xfrm>
            <a:off x="4203307" y="494979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0" y="17203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9" name="object 3749"/>
          <p:cNvSpPr/>
          <p:nvPr/>
        </p:nvSpPr>
        <p:spPr>
          <a:xfrm>
            <a:off x="4229618" y="49386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0" name="object 3750"/>
          <p:cNvSpPr/>
          <p:nvPr/>
        </p:nvSpPr>
        <p:spPr>
          <a:xfrm>
            <a:off x="4229618" y="49386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1" name="object 3751"/>
          <p:cNvSpPr/>
          <p:nvPr/>
        </p:nvSpPr>
        <p:spPr>
          <a:xfrm>
            <a:off x="4240749" y="487490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2" name="object 3752"/>
          <p:cNvSpPr/>
          <p:nvPr/>
        </p:nvSpPr>
        <p:spPr>
          <a:xfrm>
            <a:off x="4224558" y="493461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3" name="object 3753"/>
          <p:cNvSpPr/>
          <p:nvPr/>
        </p:nvSpPr>
        <p:spPr>
          <a:xfrm>
            <a:off x="4288311" y="49224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4" name="object 3754"/>
          <p:cNvSpPr/>
          <p:nvPr/>
        </p:nvSpPr>
        <p:spPr>
          <a:xfrm>
            <a:off x="4288311" y="49224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5" name="object 3755"/>
          <p:cNvSpPr/>
          <p:nvPr/>
        </p:nvSpPr>
        <p:spPr>
          <a:xfrm>
            <a:off x="4300454" y="489008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6" name="object 3756"/>
          <p:cNvSpPr/>
          <p:nvPr/>
        </p:nvSpPr>
        <p:spPr>
          <a:xfrm>
            <a:off x="4272120" y="49811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7" name="object 3757"/>
          <p:cNvSpPr/>
          <p:nvPr/>
        </p:nvSpPr>
        <p:spPr>
          <a:xfrm>
            <a:off x="4272120" y="49811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8" name="object 3758"/>
          <p:cNvSpPr/>
          <p:nvPr/>
        </p:nvSpPr>
        <p:spPr>
          <a:xfrm>
            <a:off x="4284263" y="4932587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5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9" name="object 3759"/>
          <p:cNvSpPr/>
          <p:nvPr/>
        </p:nvSpPr>
        <p:spPr>
          <a:xfrm>
            <a:off x="4310574" y="497711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0" name="object 3760"/>
          <p:cNvSpPr/>
          <p:nvPr/>
        </p:nvSpPr>
        <p:spPr>
          <a:xfrm>
            <a:off x="5398422" y="486883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1" name="object 3761"/>
          <p:cNvSpPr/>
          <p:nvPr/>
        </p:nvSpPr>
        <p:spPr>
          <a:xfrm>
            <a:off x="5398422" y="489109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2" name="object 3762"/>
          <p:cNvSpPr/>
          <p:nvPr/>
        </p:nvSpPr>
        <p:spPr>
          <a:xfrm>
            <a:off x="5440924" y="48799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3" name="object 3763"/>
          <p:cNvSpPr/>
          <p:nvPr/>
        </p:nvSpPr>
        <p:spPr>
          <a:xfrm>
            <a:off x="5440924" y="48799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4" name="object 3764"/>
          <p:cNvSpPr/>
          <p:nvPr/>
        </p:nvSpPr>
        <p:spPr>
          <a:xfrm>
            <a:off x="5452055" y="486883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5" name="object 3765"/>
          <p:cNvSpPr/>
          <p:nvPr/>
        </p:nvSpPr>
        <p:spPr>
          <a:xfrm>
            <a:off x="5398422" y="494979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0" y="17203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6" name="object 3766"/>
          <p:cNvSpPr/>
          <p:nvPr/>
        </p:nvSpPr>
        <p:spPr>
          <a:xfrm>
            <a:off x="5424732" y="49386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7" name="object 3767"/>
          <p:cNvSpPr/>
          <p:nvPr/>
        </p:nvSpPr>
        <p:spPr>
          <a:xfrm>
            <a:off x="5424732" y="49386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8" name="object 3768"/>
          <p:cNvSpPr/>
          <p:nvPr/>
        </p:nvSpPr>
        <p:spPr>
          <a:xfrm>
            <a:off x="5435864" y="4874906"/>
            <a:ext cx="55244" cy="53975"/>
          </a:xfrm>
          <a:custGeom>
            <a:avLst/>
            <a:gdLst/>
            <a:ahLst/>
            <a:cxnLst/>
            <a:rect l="l" t="t" r="r" b="b"/>
            <a:pathLst>
              <a:path w="55245" h="53975">
                <a:moveTo>
                  <a:pt x="0" y="53633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9" name="object 3769"/>
          <p:cNvSpPr/>
          <p:nvPr/>
        </p:nvSpPr>
        <p:spPr>
          <a:xfrm>
            <a:off x="5420685" y="493461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0" name="object 3770"/>
          <p:cNvSpPr/>
          <p:nvPr/>
        </p:nvSpPr>
        <p:spPr>
          <a:xfrm>
            <a:off x="5483426" y="49224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1" name="object 3771"/>
          <p:cNvSpPr/>
          <p:nvPr/>
        </p:nvSpPr>
        <p:spPr>
          <a:xfrm>
            <a:off x="5483426" y="49224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2" name="object 3772"/>
          <p:cNvSpPr/>
          <p:nvPr/>
        </p:nvSpPr>
        <p:spPr>
          <a:xfrm>
            <a:off x="5495569" y="489008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3" name="object 3773"/>
          <p:cNvSpPr/>
          <p:nvPr/>
        </p:nvSpPr>
        <p:spPr>
          <a:xfrm>
            <a:off x="5467234" y="49811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4" name="object 3774"/>
          <p:cNvSpPr/>
          <p:nvPr/>
        </p:nvSpPr>
        <p:spPr>
          <a:xfrm>
            <a:off x="5467234" y="49811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5" name="object 3775"/>
          <p:cNvSpPr/>
          <p:nvPr/>
        </p:nvSpPr>
        <p:spPr>
          <a:xfrm>
            <a:off x="5479378" y="4932587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5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6" name="object 3776"/>
          <p:cNvSpPr/>
          <p:nvPr/>
        </p:nvSpPr>
        <p:spPr>
          <a:xfrm>
            <a:off x="5505689" y="497711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7" name="object 3777"/>
          <p:cNvSpPr/>
          <p:nvPr/>
        </p:nvSpPr>
        <p:spPr>
          <a:xfrm>
            <a:off x="6593536" y="486883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8" name="object 3778"/>
          <p:cNvSpPr/>
          <p:nvPr/>
        </p:nvSpPr>
        <p:spPr>
          <a:xfrm>
            <a:off x="6593536" y="489109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9" name="object 3779"/>
          <p:cNvSpPr/>
          <p:nvPr/>
        </p:nvSpPr>
        <p:spPr>
          <a:xfrm>
            <a:off x="6636038" y="48799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0" name="object 3780"/>
          <p:cNvSpPr/>
          <p:nvPr/>
        </p:nvSpPr>
        <p:spPr>
          <a:xfrm>
            <a:off x="6636038" y="48799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1" name="object 3781"/>
          <p:cNvSpPr/>
          <p:nvPr/>
        </p:nvSpPr>
        <p:spPr>
          <a:xfrm>
            <a:off x="6648181" y="486883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2" name="object 3782"/>
          <p:cNvSpPr/>
          <p:nvPr/>
        </p:nvSpPr>
        <p:spPr>
          <a:xfrm>
            <a:off x="6593536" y="494979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09" h="17779">
                <a:moveTo>
                  <a:pt x="0" y="17203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3" name="object 3783"/>
          <p:cNvSpPr/>
          <p:nvPr/>
        </p:nvSpPr>
        <p:spPr>
          <a:xfrm>
            <a:off x="6619847" y="49386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4" name="object 3784"/>
          <p:cNvSpPr/>
          <p:nvPr/>
        </p:nvSpPr>
        <p:spPr>
          <a:xfrm>
            <a:off x="6619847" y="49386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5" name="object 3785"/>
          <p:cNvSpPr/>
          <p:nvPr/>
        </p:nvSpPr>
        <p:spPr>
          <a:xfrm>
            <a:off x="6631990" y="487490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6" name="object 3786"/>
          <p:cNvSpPr/>
          <p:nvPr/>
        </p:nvSpPr>
        <p:spPr>
          <a:xfrm>
            <a:off x="6615799" y="493461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7" name="object 3787"/>
          <p:cNvSpPr/>
          <p:nvPr/>
        </p:nvSpPr>
        <p:spPr>
          <a:xfrm>
            <a:off x="6678540" y="49224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8" name="object 3788"/>
          <p:cNvSpPr/>
          <p:nvPr/>
        </p:nvSpPr>
        <p:spPr>
          <a:xfrm>
            <a:off x="6678540" y="49224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9" name="object 3789"/>
          <p:cNvSpPr/>
          <p:nvPr/>
        </p:nvSpPr>
        <p:spPr>
          <a:xfrm>
            <a:off x="6690683" y="489008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0" name="object 3790"/>
          <p:cNvSpPr/>
          <p:nvPr/>
        </p:nvSpPr>
        <p:spPr>
          <a:xfrm>
            <a:off x="6662349" y="49811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1" name="object 3791"/>
          <p:cNvSpPr/>
          <p:nvPr/>
        </p:nvSpPr>
        <p:spPr>
          <a:xfrm>
            <a:off x="6662349" y="49811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2" name="object 3792"/>
          <p:cNvSpPr/>
          <p:nvPr/>
        </p:nvSpPr>
        <p:spPr>
          <a:xfrm>
            <a:off x="6674492" y="4932587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3" name="object 3793"/>
          <p:cNvSpPr/>
          <p:nvPr/>
        </p:nvSpPr>
        <p:spPr>
          <a:xfrm>
            <a:off x="6700803" y="497711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4" name="object 3794"/>
          <p:cNvSpPr/>
          <p:nvPr/>
        </p:nvSpPr>
        <p:spPr>
          <a:xfrm>
            <a:off x="8583032" y="486883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5" name="object 3795"/>
          <p:cNvSpPr/>
          <p:nvPr/>
        </p:nvSpPr>
        <p:spPr>
          <a:xfrm>
            <a:off x="8583032" y="489109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6" name="object 3796"/>
          <p:cNvSpPr/>
          <p:nvPr/>
        </p:nvSpPr>
        <p:spPr>
          <a:xfrm>
            <a:off x="8624523" y="48799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7" name="object 3797"/>
          <p:cNvSpPr/>
          <p:nvPr/>
        </p:nvSpPr>
        <p:spPr>
          <a:xfrm>
            <a:off x="8624523" y="48799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8" name="object 3798"/>
          <p:cNvSpPr/>
          <p:nvPr/>
        </p:nvSpPr>
        <p:spPr>
          <a:xfrm>
            <a:off x="8636666" y="486883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9" name="object 3799"/>
          <p:cNvSpPr/>
          <p:nvPr/>
        </p:nvSpPr>
        <p:spPr>
          <a:xfrm>
            <a:off x="8583032" y="494979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09" h="17779">
                <a:moveTo>
                  <a:pt x="0" y="17203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0" name="object 3800"/>
          <p:cNvSpPr/>
          <p:nvPr/>
        </p:nvSpPr>
        <p:spPr>
          <a:xfrm>
            <a:off x="8608331" y="49386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1" name="object 3801"/>
          <p:cNvSpPr/>
          <p:nvPr/>
        </p:nvSpPr>
        <p:spPr>
          <a:xfrm>
            <a:off x="8608331" y="49386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2" name="object 3802"/>
          <p:cNvSpPr/>
          <p:nvPr/>
        </p:nvSpPr>
        <p:spPr>
          <a:xfrm>
            <a:off x="8620475" y="487490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3" name="object 3803"/>
          <p:cNvSpPr/>
          <p:nvPr/>
        </p:nvSpPr>
        <p:spPr>
          <a:xfrm>
            <a:off x="8604284" y="493461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4" name="object 3804"/>
          <p:cNvSpPr/>
          <p:nvPr/>
        </p:nvSpPr>
        <p:spPr>
          <a:xfrm>
            <a:off x="8668036" y="49224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5" name="object 3805"/>
          <p:cNvSpPr/>
          <p:nvPr/>
        </p:nvSpPr>
        <p:spPr>
          <a:xfrm>
            <a:off x="8668036" y="49224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6" name="object 3806"/>
          <p:cNvSpPr/>
          <p:nvPr/>
        </p:nvSpPr>
        <p:spPr>
          <a:xfrm>
            <a:off x="8679168" y="4890085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5" h="22860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7" name="object 3807"/>
          <p:cNvSpPr/>
          <p:nvPr/>
        </p:nvSpPr>
        <p:spPr>
          <a:xfrm>
            <a:off x="8651845" y="49811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8" name="object 3808"/>
          <p:cNvSpPr/>
          <p:nvPr/>
        </p:nvSpPr>
        <p:spPr>
          <a:xfrm>
            <a:off x="8651845" y="49811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9" name="object 3809"/>
          <p:cNvSpPr/>
          <p:nvPr/>
        </p:nvSpPr>
        <p:spPr>
          <a:xfrm>
            <a:off x="8662977" y="493258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0" name="object 3810"/>
          <p:cNvSpPr/>
          <p:nvPr/>
        </p:nvSpPr>
        <p:spPr>
          <a:xfrm>
            <a:off x="8690299" y="497711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1" name="object 3811"/>
          <p:cNvSpPr/>
          <p:nvPr/>
        </p:nvSpPr>
        <p:spPr>
          <a:xfrm>
            <a:off x="8583032" y="341870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2" name="object 3812"/>
          <p:cNvSpPr/>
          <p:nvPr/>
        </p:nvSpPr>
        <p:spPr>
          <a:xfrm>
            <a:off x="8583032" y="344097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3" name="object 3813"/>
          <p:cNvSpPr/>
          <p:nvPr/>
        </p:nvSpPr>
        <p:spPr>
          <a:xfrm>
            <a:off x="8624523" y="34298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4" name="object 3814"/>
          <p:cNvSpPr/>
          <p:nvPr/>
        </p:nvSpPr>
        <p:spPr>
          <a:xfrm>
            <a:off x="8624523" y="34298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5" name="object 3815"/>
          <p:cNvSpPr/>
          <p:nvPr/>
        </p:nvSpPr>
        <p:spPr>
          <a:xfrm>
            <a:off x="8636666" y="341870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6" name="object 3816"/>
          <p:cNvSpPr/>
          <p:nvPr/>
        </p:nvSpPr>
        <p:spPr>
          <a:xfrm>
            <a:off x="8583032" y="350067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7" name="object 3817"/>
          <p:cNvSpPr/>
          <p:nvPr/>
        </p:nvSpPr>
        <p:spPr>
          <a:xfrm>
            <a:off x="8608331" y="34885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8" name="object 3818"/>
          <p:cNvSpPr/>
          <p:nvPr/>
        </p:nvSpPr>
        <p:spPr>
          <a:xfrm>
            <a:off x="8608331" y="34885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9" name="object 3819"/>
          <p:cNvSpPr/>
          <p:nvPr/>
        </p:nvSpPr>
        <p:spPr>
          <a:xfrm>
            <a:off x="8620475" y="3424780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0" name="object 3820"/>
          <p:cNvSpPr/>
          <p:nvPr/>
        </p:nvSpPr>
        <p:spPr>
          <a:xfrm>
            <a:off x="8604284" y="348448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1" name="object 3821"/>
          <p:cNvSpPr/>
          <p:nvPr/>
        </p:nvSpPr>
        <p:spPr>
          <a:xfrm>
            <a:off x="8668036" y="34723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2" name="object 3822"/>
          <p:cNvSpPr/>
          <p:nvPr/>
        </p:nvSpPr>
        <p:spPr>
          <a:xfrm>
            <a:off x="8668036" y="34723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3" name="object 3823"/>
          <p:cNvSpPr/>
          <p:nvPr/>
        </p:nvSpPr>
        <p:spPr>
          <a:xfrm>
            <a:off x="8679168" y="3439959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5" h="22860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4" name="object 3824"/>
          <p:cNvSpPr/>
          <p:nvPr/>
        </p:nvSpPr>
        <p:spPr>
          <a:xfrm>
            <a:off x="8651845" y="35310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5" name="object 3825"/>
          <p:cNvSpPr/>
          <p:nvPr/>
        </p:nvSpPr>
        <p:spPr>
          <a:xfrm>
            <a:off x="8651845" y="35310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6" name="object 3826"/>
          <p:cNvSpPr/>
          <p:nvPr/>
        </p:nvSpPr>
        <p:spPr>
          <a:xfrm>
            <a:off x="8662977" y="3482461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7" name="object 3827"/>
          <p:cNvSpPr/>
          <p:nvPr/>
        </p:nvSpPr>
        <p:spPr>
          <a:xfrm>
            <a:off x="8690299" y="3526987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8" name="object 3828"/>
          <p:cNvSpPr/>
          <p:nvPr/>
        </p:nvSpPr>
        <p:spPr>
          <a:xfrm>
            <a:off x="8689288" y="1515227"/>
            <a:ext cx="0" cy="940435"/>
          </a:xfrm>
          <a:custGeom>
            <a:avLst/>
            <a:gdLst/>
            <a:ahLst/>
            <a:cxnLst/>
            <a:rect l="l" t="t" r="r" b="b"/>
            <a:pathLst>
              <a:path w="0" h="940435">
                <a:moveTo>
                  <a:pt x="0" y="0"/>
                </a:moveTo>
                <a:lnTo>
                  <a:pt x="0" y="9401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9" name="object 3829"/>
          <p:cNvSpPr/>
          <p:nvPr/>
        </p:nvSpPr>
        <p:spPr>
          <a:xfrm>
            <a:off x="8383674" y="2456090"/>
            <a:ext cx="318135" cy="0"/>
          </a:xfrm>
          <a:custGeom>
            <a:avLst/>
            <a:gdLst/>
            <a:ahLst/>
            <a:cxnLst/>
            <a:rect l="l" t="t" r="r" b="b"/>
            <a:pathLst>
              <a:path w="318134" h="0">
                <a:moveTo>
                  <a:pt x="0" y="0"/>
                </a:moveTo>
                <a:lnTo>
                  <a:pt x="317756" y="0"/>
                </a:lnTo>
              </a:path>
            </a:pathLst>
          </a:custGeom>
          <a:ln w="455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0" name="object 3830"/>
          <p:cNvSpPr/>
          <p:nvPr/>
        </p:nvSpPr>
        <p:spPr>
          <a:xfrm>
            <a:off x="819340" y="6181336"/>
            <a:ext cx="5918200" cy="0"/>
          </a:xfrm>
          <a:custGeom>
            <a:avLst/>
            <a:gdLst/>
            <a:ahLst/>
            <a:cxnLst/>
            <a:rect l="l" t="t" r="r" b="b"/>
            <a:pathLst>
              <a:path w="5918200" h="0">
                <a:moveTo>
                  <a:pt x="0" y="0"/>
                </a:moveTo>
                <a:lnTo>
                  <a:pt x="59178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1" name="object 3831"/>
          <p:cNvSpPr/>
          <p:nvPr/>
        </p:nvSpPr>
        <p:spPr>
          <a:xfrm>
            <a:off x="2771396" y="341870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2" name="object 3832"/>
          <p:cNvSpPr/>
          <p:nvPr/>
        </p:nvSpPr>
        <p:spPr>
          <a:xfrm>
            <a:off x="2771396" y="341870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3" name="object 3833"/>
          <p:cNvSpPr/>
          <p:nvPr/>
        </p:nvSpPr>
        <p:spPr>
          <a:xfrm>
            <a:off x="2771396" y="344097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4" name="object 3834"/>
          <p:cNvSpPr/>
          <p:nvPr/>
        </p:nvSpPr>
        <p:spPr>
          <a:xfrm>
            <a:off x="2813898" y="34298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5" name="object 3835"/>
          <p:cNvSpPr/>
          <p:nvPr/>
        </p:nvSpPr>
        <p:spPr>
          <a:xfrm>
            <a:off x="2825029" y="341870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6" name="object 3836"/>
          <p:cNvSpPr/>
          <p:nvPr/>
        </p:nvSpPr>
        <p:spPr>
          <a:xfrm>
            <a:off x="2771396" y="350067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7" name="object 3837"/>
          <p:cNvSpPr/>
          <p:nvPr/>
        </p:nvSpPr>
        <p:spPr>
          <a:xfrm>
            <a:off x="2797707" y="34885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8" name="object 3838"/>
          <p:cNvSpPr/>
          <p:nvPr/>
        </p:nvSpPr>
        <p:spPr>
          <a:xfrm>
            <a:off x="2808838" y="3424780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9" name="object 3839"/>
          <p:cNvSpPr/>
          <p:nvPr/>
        </p:nvSpPr>
        <p:spPr>
          <a:xfrm>
            <a:off x="2792647" y="348448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0" name="object 3840"/>
          <p:cNvSpPr/>
          <p:nvPr/>
        </p:nvSpPr>
        <p:spPr>
          <a:xfrm>
            <a:off x="2856400" y="34723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1" name="object 3841"/>
          <p:cNvSpPr/>
          <p:nvPr/>
        </p:nvSpPr>
        <p:spPr>
          <a:xfrm>
            <a:off x="2868543" y="3439959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2" name="object 3842"/>
          <p:cNvSpPr/>
          <p:nvPr/>
        </p:nvSpPr>
        <p:spPr>
          <a:xfrm>
            <a:off x="2840209" y="35310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3" name="object 3843"/>
          <p:cNvSpPr/>
          <p:nvPr/>
        </p:nvSpPr>
        <p:spPr>
          <a:xfrm>
            <a:off x="2852352" y="3482461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5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4" name="object 3844"/>
          <p:cNvSpPr/>
          <p:nvPr/>
        </p:nvSpPr>
        <p:spPr>
          <a:xfrm>
            <a:off x="2878663" y="3526987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5" name="object 3845"/>
          <p:cNvSpPr/>
          <p:nvPr/>
        </p:nvSpPr>
        <p:spPr>
          <a:xfrm>
            <a:off x="4052526" y="341870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6" name="object 3846"/>
          <p:cNvSpPr/>
          <p:nvPr/>
        </p:nvSpPr>
        <p:spPr>
          <a:xfrm>
            <a:off x="4052526" y="341870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7" name="object 3847"/>
          <p:cNvSpPr/>
          <p:nvPr/>
        </p:nvSpPr>
        <p:spPr>
          <a:xfrm>
            <a:off x="4052526" y="344097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8" name="object 3848"/>
          <p:cNvSpPr/>
          <p:nvPr/>
        </p:nvSpPr>
        <p:spPr>
          <a:xfrm>
            <a:off x="4095028" y="34298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9" name="object 3849"/>
          <p:cNvSpPr/>
          <p:nvPr/>
        </p:nvSpPr>
        <p:spPr>
          <a:xfrm>
            <a:off x="4095028" y="34298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0" name="object 3850"/>
          <p:cNvSpPr/>
          <p:nvPr/>
        </p:nvSpPr>
        <p:spPr>
          <a:xfrm>
            <a:off x="4106160" y="3418708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1" name="object 3851"/>
          <p:cNvSpPr/>
          <p:nvPr/>
        </p:nvSpPr>
        <p:spPr>
          <a:xfrm>
            <a:off x="4052526" y="350067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2" name="object 3852"/>
          <p:cNvSpPr/>
          <p:nvPr/>
        </p:nvSpPr>
        <p:spPr>
          <a:xfrm>
            <a:off x="4078837" y="34885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3" name="object 3853"/>
          <p:cNvSpPr/>
          <p:nvPr/>
        </p:nvSpPr>
        <p:spPr>
          <a:xfrm>
            <a:off x="4078837" y="34885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4" name="object 3854"/>
          <p:cNvSpPr/>
          <p:nvPr/>
        </p:nvSpPr>
        <p:spPr>
          <a:xfrm>
            <a:off x="4090980" y="3424780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5" name="object 3855"/>
          <p:cNvSpPr/>
          <p:nvPr/>
        </p:nvSpPr>
        <p:spPr>
          <a:xfrm>
            <a:off x="4074789" y="348448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6" name="object 3856"/>
          <p:cNvSpPr/>
          <p:nvPr/>
        </p:nvSpPr>
        <p:spPr>
          <a:xfrm>
            <a:off x="4137530" y="34723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7" name="object 3857"/>
          <p:cNvSpPr/>
          <p:nvPr/>
        </p:nvSpPr>
        <p:spPr>
          <a:xfrm>
            <a:off x="4137530" y="34723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8" name="object 3858"/>
          <p:cNvSpPr/>
          <p:nvPr/>
        </p:nvSpPr>
        <p:spPr>
          <a:xfrm>
            <a:off x="4149674" y="3439959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9" name="object 3859"/>
          <p:cNvSpPr/>
          <p:nvPr/>
        </p:nvSpPr>
        <p:spPr>
          <a:xfrm>
            <a:off x="4121339" y="35310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0" name="object 3860"/>
          <p:cNvSpPr/>
          <p:nvPr/>
        </p:nvSpPr>
        <p:spPr>
          <a:xfrm>
            <a:off x="4121339" y="35310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1" name="object 3861"/>
          <p:cNvSpPr/>
          <p:nvPr/>
        </p:nvSpPr>
        <p:spPr>
          <a:xfrm>
            <a:off x="4133482" y="3482461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5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2" name="object 3862"/>
          <p:cNvSpPr/>
          <p:nvPr/>
        </p:nvSpPr>
        <p:spPr>
          <a:xfrm>
            <a:off x="4159793" y="3526987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3" name="object 3863"/>
          <p:cNvSpPr/>
          <p:nvPr/>
        </p:nvSpPr>
        <p:spPr>
          <a:xfrm>
            <a:off x="5333657" y="341870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4" name="object 3864"/>
          <p:cNvSpPr/>
          <p:nvPr/>
        </p:nvSpPr>
        <p:spPr>
          <a:xfrm>
            <a:off x="5333657" y="341870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5" name="object 3865"/>
          <p:cNvSpPr/>
          <p:nvPr/>
        </p:nvSpPr>
        <p:spPr>
          <a:xfrm>
            <a:off x="5333657" y="344097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6" name="object 3866"/>
          <p:cNvSpPr/>
          <p:nvPr/>
        </p:nvSpPr>
        <p:spPr>
          <a:xfrm>
            <a:off x="5376159" y="34298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7" name="object 3867"/>
          <p:cNvSpPr/>
          <p:nvPr/>
        </p:nvSpPr>
        <p:spPr>
          <a:xfrm>
            <a:off x="5376159" y="34298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8" name="object 3868"/>
          <p:cNvSpPr/>
          <p:nvPr/>
        </p:nvSpPr>
        <p:spPr>
          <a:xfrm>
            <a:off x="5388302" y="341870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9" name="object 3869"/>
          <p:cNvSpPr/>
          <p:nvPr/>
        </p:nvSpPr>
        <p:spPr>
          <a:xfrm>
            <a:off x="5333657" y="350067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0" name="object 3870"/>
          <p:cNvSpPr/>
          <p:nvPr/>
        </p:nvSpPr>
        <p:spPr>
          <a:xfrm>
            <a:off x="5359967" y="34885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1" name="object 3871"/>
          <p:cNvSpPr/>
          <p:nvPr/>
        </p:nvSpPr>
        <p:spPr>
          <a:xfrm>
            <a:off x="5359967" y="34885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2" name="object 3872"/>
          <p:cNvSpPr/>
          <p:nvPr/>
        </p:nvSpPr>
        <p:spPr>
          <a:xfrm>
            <a:off x="5372111" y="3424780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3" name="object 3873"/>
          <p:cNvSpPr/>
          <p:nvPr/>
        </p:nvSpPr>
        <p:spPr>
          <a:xfrm>
            <a:off x="5355919" y="348448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4" name="object 3874"/>
          <p:cNvSpPr/>
          <p:nvPr/>
        </p:nvSpPr>
        <p:spPr>
          <a:xfrm>
            <a:off x="5418661" y="34723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5" name="object 3875"/>
          <p:cNvSpPr/>
          <p:nvPr/>
        </p:nvSpPr>
        <p:spPr>
          <a:xfrm>
            <a:off x="5418661" y="34723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6" name="object 3876"/>
          <p:cNvSpPr/>
          <p:nvPr/>
        </p:nvSpPr>
        <p:spPr>
          <a:xfrm>
            <a:off x="5430804" y="3439959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7" name="object 3877"/>
          <p:cNvSpPr/>
          <p:nvPr/>
        </p:nvSpPr>
        <p:spPr>
          <a:xfrm>
            <a:off x="5403481" y="35310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8" name="object 3878"/>
          <p:cNvSpPr/>
          <p:nvPr/>
        </p:nvSpPr>
        <p:spPr>
          <a:xfrm>
            <a:off x="5403481" y="35310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9" name="object 3879"/>
          <p:cNvSpPr/>
          <p:nvPr/>
        </p:nvSpPr>
        <p:spPr>
          <a:xfrm>
            <a:off x="5414613" y="3482461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5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0" name="object 3880"/>
          <p:cNvSpPr/>
          <p:nvPr/>
        </p:nvSpPr>
        <p:spPr>
          <a:xfrm>
            <a:off x="5440924" y="3526987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1" name="object 3881"/>
          <p:cNvSpPr/>
          <p:nvPr/>
        </p:nvSpPr>
        <p:spPr>
          <a:xfrm>
            <a:off x="6593536" y="341870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2" name="object 3882"/>
          <p:cNvSpPr/>
          <p:nvPr/>
        </p:nvSpPr>
        <p:spPr>
          <a:xfrm>
            <a:off x="6593536" y="341870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3" name="object 3883"/>
          <p:cNvSpPr/>
          <p:nvPr/>
        </p:nvSpPr>
        <p:spPr>
          <a:xfrm>
            <a:off x="6593536" y="344097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4" name="object 3884"/>
          <p:cNvSpPr/>
          <p:nvPr/>
        </p:nvSpPr>
        <p:spPr>
          <a:xfrm>
            <a:off x="6636038" y="34298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5" name="object 3885"/>
          <p:cNvSpPr/>
          <p:nvPr/>
        </p:nvSpPr>
        <p:spPr>
          <a:xfrm>
            <a:off x="6636038" y="34298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6" name="object 3886"/>
          <p:cNvSpPr/>
          <p:nvPr/>
        </p:nvSpPr>
        <p:spPr>
          <a:xfrm>
            <a:off x="6648181" y="341870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7" name="object 3887"/>
          <p:cNvSpPr/>
          <p:nvPr/>
        </p:nvSpPr>
        <p:spPr>
          <a:xfrm>
            <a:off x="6593536" y="350067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8" name="object 3888"/>
          <p:cNvSpPr/>
          <p:nvPr/>
        </p:nvSpPr>
        <p:spPr>
          <a:xfrm>
            <a:off x="6619847" y="34885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9" name="object 3889"/>
          <p:cNvSpPr/>
          <p:nvPr/>
        </p:nvSpPr>
        <p:spPr>
          <a:xfrm>
            <a:off x="6619847" y="34885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0" name="object 3890"/>
          <p:cNvSpPr/>
          <p:nvPr/>
        </p:nvSpPr>
        <p:spPr>
          <a:xfrm>
            <a:off x="6631990" y="3424780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1" name="object 3891"/>
          <p:cNvSpPr/>
          <p:nvPr/>
        </p:nvSpPr>
        <p:spPr>
          <a:xfrm>
            <a:off x="6615799" y="348448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2" name="object 3892"/>
          <p:cNvSpPr/>
          <p:nvPr/>
        </p:nvSpPr>
        <p:spPr>
          <a:xfrm>
            <a:off x="6678540" y="34723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3" name="object 3893"/>
          <p:cNvSpPr/>
          <p:nvPr/>
        </p:nvSpPr>
        <p:spPr>
          <a:xfrm>
            <a:off x="6678540" y="34723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4" name="object 3894"/>
          <p:cNvSpPr/>
          <p:nvPr/>
        </p:nvSpPr>
        <p:spPr>
          <a:xfrm>
            <a:off x="6690683" y="3439959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5" name="object 3895"/>
          <p:cNvSpPr/>
          <p:nvPr/>
        </p:nvSpPr>
        <p:spPr>
          <a:xfrm>
            <a:off x="6662349" y="35310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6" name="object 3896"/>
          <p:cNvSpPr/>
          <p:nvPr/>
        </p:nvSpPr>
        <p:spPr>
          <a:xfrm>
            <a:off x="6662349" y="35310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7" name="object 3897"/>
          <p:cNvSpPr/>
          <p:nvPr/>
        </p:nvSpPr>
        <p:spPr>
          <a:xfrm>
            <a:off x="6674492" y="3482461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8" name="object 3898"/>
          <p:cNvSpPr/>
          <p:nvPr/>
        </p:nvSpPr>
        <p:spPr>
          <a:xfrm>
            <a:off x="6700803" y="3526987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9" name="object 3899"/>
          <p:cNvSpPr/>
          <p:nvPr/>
        </p:nvSpPr>
        <p:spPr>
          <a:xfrm>
            <a:off x="769754" y="2901601"/>
            <a:ext cx="432434" cy="0"/>
          </a:xfrm>
          <a:custGeom>
            <a:avLst/>
            <a:gdLst/>
            <a:ahLst/>
            <a:cxnLst/>
            <a:rect l="l" t="t" r="r" b="b"/>
            <a:pathLst>
              <a:path w="432434" h="0">
                <a:moveTo>
                  <a:pt x="0" y="0"/>
                </a:moveTo>
                <a:lnTo>
                  <a:pt x="4321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0" name="object 3900"/>
          <p:cNvSpPr/>
          <p:nvPr/>
        </p:nvSpPr>
        <p:spPr>
          <a:xfrm>
            <a:off x="530289" y="278129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1" name="object 3901"/>
          <p:cNvSpPr txBox="1"/>
          <p:nvPr/>
        </p:nvSpPr>
        <p:spPr>
          <a:xfrm>
            <a:off x="601216" y="2831549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Г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902" name="object 3902"/>
          <p:cNvSpPr/>
          <p:nvPr/>
        </p:nvSpPr>
        <p:spPr>
          <a:xfrm>
            <a:off x="8552674" y="2901601"/>
            <a:ext cx="192405" cy="0"/>
          </a:xfrm>
          <a:custGeom>
            <a:avLst/>
            <a:gdLst/>
            <a:ahLst/>
            <a:cxnLst/>
            <a:rect l="l" t="t" r="r" b="b"/>
            <a:pathLst>
              <a:path w="192404" h="0">
                <a:moveTo>
                  <a:pt x="19227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3" name="object 3903"/>
          <p:cNvSpPr/>
          <p:nvPr/>
        </p:nvSpPr>
        <p:spPr>
          <a:xfrm>
            <a:off x="8433264" y="290160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4" name="object 3904"/>
          <p:cNvSpPr/>
          <p:nvPr/>
        </p:nvSpPr>
        <p:spPr>
          <a:xfrm>
            <a:off x="8074021" y="290160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5" name="object 3905"/>
          <p:cNvSpPr/>
          <p:nvPr/>
        </p:nvSpPr>
        <p:spPr>
          <a:xfrm>
            <a:off x="7954611" y="290160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6" name="object 3906"/>
          <p:cNvSpPr/>
          <p:nvPr/>
        </p:nvSpPr>
        <p:spPr>
          <a:xfrm>
            <a:off x="7596380" y="290160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7" name="object 3907"/>
          <p:cNvSpPr/>
          <p:nvPr/>
        </p:nvSpPr>
        <p:spPr>
          <a:xfrm>
            <a:off x="7476969" y="290160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8" name="object 3908"/>
          <p:cNvSpPr/>
          <p:nvPr/>
        </p:nvSpPr>
        <p:spPr>
          <a:xfrm>
            <a:off x="7117727" y="2901601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9" name="object 3909"/>
          <p:cNvSpPr/>
          <p:nvPr/>
        </p:nvSpPr>
        <p:spPr>
          <a:xfrm>
            <a:off x="6998317" y="290160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0" name="object 3910"/>
          <p:cNvSpPr/>
          <p:nvPr/>
        </p:nvSpPr>
        <p:spPr>
          <a:xfrm>
            <a:off x="6640086" y="290160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1" name="object 3911"/>
          <p:cNvSpPr/>
          <p:nvPr/>
        </p:nvSpPr>
        <p:spPr>
          <a:xfrm>
            <a:off x="6520676" y="290160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2" name="object 3912"/>
          <p:cNvSpPr/>
          <p:nvPr/>
        </p:nvSpPr>
        <p:spPr>
          <a:xfrm>
            <a:off x="6161433" y="2901601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3" name="object 3913"/>
          <p:cNvSpPr/>
          <p:nvPr/>
        </p:nvSpPr>
        <p:spPr>
          <a:xfrm>
            <a:off x="6042023" y="290160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4" name="object 3914"/>
          <p:cNvSpPr/>
          <p:nvPr/>
        </p:nvSpPr>
        <p:spPr>
          <a:xfrm>
            <a:off x="5683792" y="290160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5" name="object 3915"/>
          <p:cNvSpPr/>
          <p:nvPr/>
        </p:nvSpPr>
        <p:spPr>
          <a:xfrm>
            <a:off x="5564382" y="290160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6" name="object 3916"/>
          <p:cNvSpPr/>
          <p:nvPr/>
        </p:nvSpPr>
        <p:spPr>
          <a:xfrm>
            <a:off x="5205139" y="2901601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7" name="object 3917"/>
          <p:cNvSpPr/>
          <p:nvPr/>
        </p:nvSpPr>
        <p:spPr>
          <a:xfrm>
            <a:off x="5085729" y="290160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8" name="object 3918"/>
          <p:cNvSpPr/>
          <p:nvPr/>
        </p:nvSpPr>
        <p:spPr>
          <a:xfrm>
            <a:off x="4727498" y="290160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9" name="object 3919"/>
          <p:cNvSpPr/>
          <p:nvPr/>
        </p:nvSpPr>
        <p:spPr>
          <a:xfrm>
            <a:off x="4608088" y="290160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0" name="object 3920"/>
          <p:cNvSpPr/>
          <p:nvPr/>
        </p:nvSpPr>
        <p:spPr>
          <a:xfrm>
            <a:off x="4249857" y="290160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1" name="object 3921"/>
          <p:cNvSpPr/>
          <p:nvPr/>
        </p:nvSpPr>
        <p:spPr>
          <a:xfrm>
            <a:off x="4129435" y="290160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2" name="object 3922"/>
          <p:cNvSpPr/>
          <p:nvPr/>
        </p:nvSpPr>
        <p:spPr>
          <a:xfrm>
            <a:off x="3771204" y="290160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3" name="object 3923"/>
          <p:cNvSpPr/>
          <p:nvPr/>
        </p:nvSpPr>
        <p:spPr>
          <a:xfrm>
            <a:off x="3651794" y="290160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4" name="object 3924"/>
          <p:cNvSpPr/>
          <p:nvPr/>
        </p:nvSpPr>
        <p:spPr>
          <a:xfrm>
            <a:off x="3293563" y="290160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5" name="object 3925"/>
          <p:cNvSpPr/>
          <p:nvPr/>
        </p:nvSpPr>
        <p:spPr>
          <a:xfrm>
            <a:off x="3174152" y="290160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6" name="object 3926"/>
          <p:cNvSpPr/>
          <p:nvPr/>
        </p:nvSpPr>
        <p:spPr>
          <a:xfrm>
            <a:off x="2814910" y="2901601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7" name="object 3927"/>
          <p:cNvSpPr/>
          <p:nvPr/>
        </p:nvSpPr>
        <p:spPr>
          <a:xfrm>
            <a:off x="2695500" y="290160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8" name="object 3928"/>
          <p:cNvSpPr/>
          <p:nvPr/>
        </p:nvSpPr>
        <p:spPr>
          <a:xfrm>
            <a:off x="2337269" y="290160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9" name="object 3929"/>
          <p:cNvSpPr/>
          <p:nvPr/>
        </p:nvSpPr>
        <p:spPr>
          <a:xfrm>
            <a:off x="2217859" y="290160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0" name="object 3930"/>
          <p:cNvSpPr/>
          <p:nvPr/>
        </p:nvSpPr>
        <p:spPr>
          <a:xfrm>
            <a:off x="1858616" y="2901601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1" name="object 3931"/>
          <p:cNvSpPr/>
          <p:nvPr/>
        </p:nvSpPr>
        <p:spPr>
          <a:xfrm>
            <a:off x="1739206" y="290160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2" name="object 3932"/>
          <p:cNvSpPr/>
          <p:nvPr/>
        </p:nvSpPr>
        <p:spPr>
          <a:xfrm>
            <a:off x="1380975" y="290160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3" name="object 3933"/>
          <p:cNvSpPr/>
          <p:nvPr/>
        </p:nvSpPr>
        <p:spPr>
          <a:xfrm>
            <a:off x="1261564" y="290160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4" name="object 3934"/>
          <p:cNvSpPr/>
          <p:nvPr/>
        </p:nvSpPr>
        <p:spPr>
          <a:xfrm>
            <a:off x="7932348" y="1574932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 h="0">
                <a:moveTo>
                  <a:pt x="697234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5" name="object 3935"/>
          <p:cNvSpPr/>
          <p:nvPr/>
        </p:nvSpPr>
        <p:spPr>
          <a:xfrm>
            <a:off x="6712946" y="1576957"/>
            <a:ext cx="488315" cy="0"/>
          </a:xfrm>
          <a:custGeom>
            <a:avLst/>
            <a:gdLst/>
            <a:ahLst/>
            <a:cxnLst/>
            <a:rect l="l" t="t" r="r" b="b"/>
            <a:pathLst>
              <a:path w="488315" h="0">
                <a:moveTo>
                  <a:pt x="0" y="0"/>
                </a:moveTo>
                <a:lnTo>
                  <a:pt x="48776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6" name="object 3936"/>
          <p:cNvSpPr/>
          <p:nvPr/>
        </p:nvSpPr>
        <p:spPr>
          <a:xfrm>
            <a:off x="6565201" y="1576957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33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7" name="object 3937"/>
          <p:cNvSpPr/>
          <p:nvPr/>
        </p:nvSpPr>
        <p:spPr>
          <a:xfrm>
            <a:off x="5453066" y="1576957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143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8" name="object 3938"/>
          <p:cNvSpPr/>
          <p:nvPr/>
        </p:nvSpPr>
        <p:spPr>
          <a:xfrm>
            <a:off x="5305321" y="1576957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33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9" name="object 3939"/>
          <p:cNvSpPr/>
          <p:nvPr/>
        </p:nvSpPr>
        <p:spPr>
          <a:xfrm>
            <a:off x="4171936" y="157695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39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0" name="object 3940"/>
          <p:cNvSpPr/>
          <p:nvPr/>
        </p:nvSpPr>
        <p:spPr>
          <a:xfrm>
            <a:off x="2890805" y="1576957"/>
            <a:ext cx="1162050" cy="0"/>
          </a:xfrm>
          <a:custGeom>
            <a:avLst/>
            <a:gdLst/>
            <a:ahLst/>
            <a:cxnLst/>
            <a:rect l="l" t="t" r="r" b="b"/>
            <a:pathLst>
              <a:path w="1162050" h="0">
                <a:moveTo>
                  <a:pt x="0" y="0"/>
                </a:moveTo>
                <a:lnTo>
                  <a:pt x="116172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1" name="object 3941"/>
          <p:cNvSpPr/>
          <p:nvPr/>
        </p:nvSpPr>
        <p:spPr>
          <a:xfrm>
            <a:off x="2387866" y="1576957"/>
            <a:ext cx="383540" cy="0"/>
          </a:xfrm>
          <a:custGeom>
            <a:avLst/>
            <a:gdLst/>
            <a:ahLst/>
            <a:cxnLst/>
            <a:rect l="l" t="t" r="r" b="b"/>
            <a:pathLst>
              <a:path w="383539" h="0">
                <a:moveTo>
                  <a:pt x="0" y="0"/>
                </a:moveTo>
                <a:lnTo>
                  <a:pt x="38352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2" name="object 3942"/>
          <p:cNvSpPr/>
          <p:nvPr/>
        </p:nvSpPr>
        <p:spPr>
          <a:xfrm>
            <a:off x="1627891" y="1574932"/>
            <a:ext cx="700405" cy="0"/>
          </a:xfrm>
          <a:custGeom>
            <a:avLst/>
            <a:gdLst/>
            <a:ahLst/>
            <a:cxnLst/>
            <a:rect l="l" t="t" r="r" b="b"/>
            <a:pathLst>
              <a:path w="700405" h="0">
                <a:moveTo>
                  <a:pt x="700270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3" name="object 3943"/>
          <p:cNvSpPr/>
          <p:nvPr/>
        </p:nvSpPr>
        <p:spPr>
          <a:xfrm>
            <a:off x="7804335" y="1501567"/>
            <a:ext cx="900430" cy="0"/>
          </a:xfrm>
          <a:custGeom>
            <a:avLst/>
            <a:gdLst/>
            <a:ahLst/>
            <a:cxnLst/>
            <a:rect l="l" t="t" r="r" b="b"/>
            <a:pathLst>
              <a:path w="900429" h="0">
                <a:moveTo>
                  <a:pt x="0" y="0"/>
                </a:moveTo>
                <a:lnTo>
                  <a:pt x="900129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4" name="object 3944"/>
          <p:cNvSpPr/>
          <p:nvPr/>
        </p:nvSpPr>
        <p:spPr>
          <a:xfrm>
            <a:off x="6563683" y="1501567"/>
            <a:ext cx="765175" cy="0"/>
          </a:xfrm>
          <a:custGeom>
            <a:avLst/>
            <a:gdLst/>
            <a:ahLst/>
            <a:cxnLst/>
            <a:rect l="l" t="t" r="r" b="b"/>
            <a:pathLst>
              <a:path w="765175" h="0">
                <a:moveTo>
                  <a:pt x="0" y="0"/>
                </a:moveTo>
                <a:lnTo>
                  <a:pt x="765034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5" name="object 3945"/>
          <p:cNvSpPr/>
          <p:nvPr/>
        </p:nvSpPr>
        <p:spPr>
          <a:xfrm>
            <a:off x="5303803" y="1501567"/>
            <a:ext cx="163195" cy="0"/>
          </a:xfrm>
          <a:custGeom>
            <a:avLst/>
            <a:gdLst/>
            <a:ahLst/>
            <a:cxnLst/>
            <a:rect l="l" t="t" r="r" b="b"/>
            <a:pathLst>
              <a:path w="163195" h="0">
                <a:moveTo>
                  <a:pt x="0" y="0"/>
                </a:moveTo>
                <a:lnTo>
                  <a:pt x="162923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6" name="object 3946"/>
          <p:cNvSpPr/>
          <p:nvPr/>
        </p:nvSpPr>
        <p:spPr>
          <a:xfrm>
            <a:off x="1556042" y="1503084"/>
            <a:ext cx="2649855" cy="0"/>
          </a:xfrm>
          <a:custGeom>
            <a:avLst/>
            <a:gdLst/>
            <a:ahLst/>
            <a:cxnLst/>
            <a:rect l="l" t="t" r="r" b="b"/>
            <a:pathLst>
              <a:path w="2649854" h="0">
                <a:moveTo>
                  <a:pt x="2649288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7" name="object 3947"/>
          <p:cNvSpPr/>
          <p:nvPr/>
        </p:nvSpPr>
        <p:spPr>
          <a:xfrm>
            <a:off x="7805854" y="1463618"/>
            <a:ext cx="935355" cy="0"/>
          </a:xfrm>
          <a:custGeom>
            <a:avLst/>
            <a:gdLst/>
            <a:ahLst/>
            <a:cxnLst/>
            <a:rect l="l" t="t" r="r" b="b"/>
            <a:pathLst>
              <a:path w="935354" h="0">
                <a:moveTo>
                  <a:pt x="9350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8" name="object 3948"/>
          <p:cNvSpPr/>
          <p:nvPr/>
        </p:nvSpPr>
        <p:spPr>
          <a:xfrm>
            <a:off x="6565202" y="1463618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 h="0">
                <a:moveTo>
                  <a:pt x="7619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9" name="object 3949"/>
          <p:cNvSpPr/>
          <p:nvPr/>
        </p:nvSpPr>
        <p:spPr>
          <a:xfrm>
            <a:off x="5305322" y="1463618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 h="0">
                <a:moveTo>
                  <a:pt x="1598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0" name="object 3950"/>
          <p:cNvSpPr/>
          <p:nvPr/>
        </p:nvSpPr>
        <p:spPr>
          <a:xfrm>
            <a:off x="1516576" y="1463618"/>
            <a:ext cx="2689225" cy="0"/>
          </a:xfrm>
          <a:custGeom>
            <a:avLst/>
            <a:gdLst/>
            <a:ahLst/>
            <a:cxnLst/>
            <a:rect l="l" t="t" r="r" b="b"/>
            <a:pathLst>
              <a:path w="2689225" h="0">
                <a:moveTo>
                  <a:pt x="268875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1" name="object 3951"/>
          <p:cNvSpPr/>
          <p:nvPr/>
        </p:nvSpPr>
        <p:spPr>
          <a:xfrm>
            <a:off x="1551994" y="1500048"/>
            <a:ext cx="2654935" cy="0"/>
          </a:xfrm>
          <a:custGeom>
            <a:avLst/>
            <a:gdLst/>
            <a:ahLst/>
            <a:cxnLst/>
            <a:rect l="l" t="t" r="r" b="b"/>
            <a:pathLst>
              <a:path w="2654935" h="0">
                <a:moveTo>
                  <a:pt x="0" y="0"/>
                </a:moveTo>
                <a:lnTo>
                  <a:pt x="265485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2" name="object 3952"/>
          <p:cNvSpPr/>
          <p:nvPr/>
        </p:nvSpPr>
        <p:spPr>
          <a:xfrm>
            <a:off x="7932346" y="1578981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 h="0">
                <a:moveTo>
                  <a:pt x="0" y="0"/>
                </a:moveTo>
                <a:lnTo>
                  <a:pt x="69318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3" name="object 3953"/>
          <p:cNvSpPr/>
          <p:nvPr/>
        </p:nvSpPr>
        <p:spPr>
          <a:xfrm>
            <a:off x="1630926" y="1578981"/>
            <a:ext cx="693420" cy="0"/>
          </a:xfrm>
          <a:custGeom>
            <a:avLst/>
            <a:gdLst/>
            <a:ahLst/>
            <a:cxnLst/>
            <a:rect l="l" t="t" r="r" b="b"/>
            <a:pathLst>
              <a:path w="693419" h="0">
                <a:moveTo>
                  <a:pt x="0" y="0"/>
                </a:moveTo>
                <a:lnTo>
                  <a:pt x="69318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4" name="object 3954"/>
          <p:cNvSpPr/>
          <p:nvPr/>
        </p:nvSpPr>
        <p:spPr>
          <a:xfrm>
            <a:off x="2037730" y="2391578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5" name="object 3955"/>
          <p:cNvSpPr/>
          <p:nvPr/>
        </p:nvSpPr>
        <p:spPr>
          <a:xfrm>
            <a:off x="2037731" y="2325800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5" h="66039">
                <a:moveTo>
                  <a:pt x="0" y="65776"/>
                </a:moveTo>
                <a:lnTo>
                  <a:pt x="0" y="0"/>
                </a:lnTo>
                <a:lnTo>
                  <a:pt x="286382" y="0"/>
                </a:lnTo>
                <a:lnTo>
                  <a:pt x="0" y="0"/>
                </a:lnTo>
                <a:lnTo>
                  <a:pt x="0" y="65776"/>
                </a:lnTo>
                <a:lnTo>
                  <a:pt x="286382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6" name="object 3956"/>
          <p:cNvSpPr/>
          <p:nvPr/>
        </p:nvSpPr>
        <p:spPr>
          <a:xfrm>
            <a:off x="2037731" y="2325800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7" name="object 3957"/>
          <p:cNvSpPr/>
          <p:nvPr/>
        </p:nvSpPr>
        <p:spPr>
          <a:xfrm>
            <a:off x="2037731" y="2260023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5" h="66039">
                <a:moveTo>
                  <a:pt x="0" y="65776"/>
                </a:moveTo>
                <a:lnTo>
                  <a:pt x="0" y="0"/>
                </a:lnTo>
                <a:lnTo>
                  <a:pt x="286382" y="0"/>
                </a:lnTo>
                <a:lnTo>
                  <a:pt x="0" y="0"/>
                </a:lnTo>
                <a:lnTo>
                  <a:pt x="0" y="65776"/>
                </a:lnTo>
                <a:lnTo>
                  <a:pt x="286382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8" name="object 3958"/>
          <p:cNvSpPr/>
          <p:nvPr/>
        </p:nvSpPr>
        <p:spPr>
          <a:xfrm>
            <a:off x="2037731" y="2260023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9" name="object 3959"/>
          <p:cNvSpPr/>
          <p:nvPr/>
        </p:nvSpPr>
        <p:spPr>
          <a:xfrm>
            <a:off x="2037731" y="2194247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5" h="66039">
                <a:moveTo>
                  <a:pt x="0" y="65776"/>
                </a:moveTo>
                <a:lnTo>
                  <a:pt x="0" y="0"/>
                </a:lnTo>
                <a:lnTo>
                  <a:pt x="286382" y="0"/>
                </a:lnTo>
                <a:lnTo>
                  <a:pt x="0" y="0"/>
                </a:lnTo>
                <a:lnTo>
                  <a:pt x="0" y="65776"/>
                </a:lnTo>
                <a:lnTo>
                  <a:pt x="286382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0" name="object 3960"/>
          <p:cNvSpPr/>
          <p:nvPr/>
        </p:nvSpPr>
        <p:spPr>
          <a:xfrm>
            <a:off x="2037731" y="2194247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1" name="object 3961"/>
          <p:cNvSpPr/>
          <p:nvPr/>
        </p:nvSpPr>
        <p:spPr>
          <a:xfrm>
            <a:off x="2037731" y="2128470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5" h="66039">
                <a:moveTo>
                  <a:pt x="0" y="65776"/>
                </a:moveTo>
                <a:lnTo>
                  <a:pt x="0" y="0"/>
                </a:lnTo>
                <a:lnTo>
                  <a:pt x="286382" y="0"/>
                </a:lnTo>
                <a:lnTo>
                  <a:pt x="0" y="0"/>
                </a:lnTo>
                <a:lnTo>
                  <a:pt x="0" y="65776"/>
                </a:lnTo>
                <a:lnTo>
                  <a:pt x="286382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2" name="object 3962"/>
          <p:cNvSpPr/>
          <p:nvPr/>
        </p:nvSpPr>
        <p:spPr>
          <a:xfrm>
            <a:off x="2037731" y="2062693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5" h="66039">
                <a:moveTo>
                  <a:pt x="0" y="65776"/>
                </a:moveTo>
                <a:lnTo>
                  <a:pt x="286382" y="65776"/>
                </a:lnTo>
                <a:lnTo>
                  <a:pt x="143697" y="0"/>
                </a:lnTo>
                <a:lnTo>
                  <a:pt x="0" y="0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3" name="object 3963"/>
          <p:cNvSpPr/>
          <p:nvPr/>
        </p:nvSpPr>
        <p:spPr>
          <a:xfrm>
            <a:off x="2037731" y="2062693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4" name="object 3964"/>
          <p:cNvSpPr/>
          <p:nvPr/>
        </p:nvSpPr>
        <p:spPr>
          <a:xfrm>
            <a:off x="2037731" y="1996916"/>
            <a:ext cx="286385" cy="132080"/>
          </a:xfrm>
          <a:custGeom>
            <a:avLst/>
            <a:gdLst/>
            <a:ahLst/>
            <a:cxnLst/>
            <a:rect l="l" t="t" r="r" b="b"/>
            <a:pathLst>
              <a:path w="286385" h="132080">
                <a:moveTo>
                  <a:pt x="286382" y="131553"/>
                </a:moveTo>
                <a:lnTo>
                  <a:pt x="0" y="131553"/>
                </a:lnTo>
                <a:lnTo>
                  <a:pt x="0" y="65776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5" name="object 3965"/>
          <p:cNvSpPr/>
          <p:nvPr/>
        </p:nvSpPr>
        <p:spPr>
          <a:xfrm>
            <a:off x="2037731" y="1996916"/>
            <a:ext cx="144145" cy="66040"/>
          </a:xfrm>
          <a:custGeom>
            <a:avLst/>
            <a:gdLst/>
            <a:ahLst/>
            <a:cxnLst/>
            <a:rect l="l" t="t" r="r" b="b"/>
            <a:pathLst>
              <a:path w="144144" h="66039">
                <a:moveTo>
                  <a:pt x="143697" y="65776"/>
                </a:moveTo>
                <a:lnTo>
                  <a:pt x="0" y="65776"/>
                </a:lnTo>
                <a:lnTo>
                  <a:pt x="143697" y="65776"/>
                </a:lnTo>
                <a:lnTo>
                  <a:pt x="0" y="0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6" name="object 3966"/>
          <p:cNvSpPr/>
          <p:nvPr/>
        </p:nvSpPr>
        <p:spPr>
          <a:xfrm>
            <a:off x="2037731" y="1970605"/>
            <a:ext cx="37465" cy="17780"/>
          </a:xfrm>
          <a:custGeom>
            <a:avLst/>
            <a:gdLst/>
            <a:ahLst/>
            <a:cxnLst/>
            <a:rect l="l" t="t" r="r" b="b"/>
            <a:pathLst>
              <a:path w="37464" h="17780">
                <a:moveTo>
                  <a:pt x="0" y="0"/>
                </a:moveTo>
                <a:lnTo>
                  <a:pt x="37442" y="1720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7" name="object 3967"/>
          <p:cNvSpPr/>
          <p:nvPr/>
        </p:nvSpPr>
        <p:spPr>
          <a:xfrm>
            <a:off x="2091364" y="1994892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5" h="15239">
                <a:moveTo>
                  <a:pt x="0" y="0"/>
                </a:moveTo>
                <a:lnTo>
                  <a:pt x="32382" y="1517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8" name="object 3968"/>
          <p:cNvSpPr/>
          <p:nvPr/>
        </p:nvSpPr>
        <p:spPr>
          <a:xfrm>
            <a:off x="2139938" y="2018167"/>
            <a:ext cx="32384" cy="14604"/>
          </a:xfrm>
          <a:custGeom>
            <a:avLst/>
            <a:gdLst/>
            <a:ahLst/>
            <a:cxnLst/>
            <a:rect l="l" t="t" r="r" b="b"/>
            <a:pathLst>
              <a:path w="32385" h="14605">
                <a:moveTo>
                  <a:pt x="0" y="0"/>
                </a:moveTo>
                <a:lnTo>
                  <a:pt x="32382" y="1416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9" name="object 3969"/>
          <p:cNvSpPr/>
          <p:nvPr/>
        </p:nvSpPr>
        <p:spPr>
          <a:xfrm>
            <a:off x="2189524" y="2040430"/>
            <a:ext cx="32384" cy="14604"/>
          </a:xfrm>
          <a:custGeom>
            <a:avLst/>
            <a:gdLst/>
            <a:ahLst/>
            <a:cxnLst/>
            <a:rect l="l" t="t" r="r" b="b"/>
            <a:pathLst>
              <a:path w="32385" h="14605">
                <a:moveTo>
                  <a:pt x="0" y="0"/>
                </a:moveTo>
                <a:lnTo>
                  <a:pt x="32382" y="1416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0" name="object 3970"/>
          <p:cNvSpPr/>
          <p:nvPr/>
        </p:nvSpPr>
        <p:spPr>
          <a:xfrm>
            <a:off x="2238098" y="2062693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5" h="15239">
                <a:moveTo>
                  <a:pt x="0" y="0"/>
                </a:moveTo>
                <a:lnTo>
                  <a:pt x="32382" y="1517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1" name="object 3971"/>
          <p:cNvSpPr/>
          <p:nvPr/>
        </p:nvSpPr>
        <p:spPr>
          <a:xfrm>
            <a:off x="2286671" y="2084956"/>
            <a:ext cx="37465" cy="17780"/>
          </a:xfrm>
          <a:custGeom>
            <a:avLst/>
            <a:gdLst/>
            <a:ahLst/>
            <a:cxnLst/>
            <a:rect l="l" t="t" r="r" b="b"/>
            <a:pathLst>
              <a:path w="37464" h="17780">
                <a:moveTo>
                  <a:pt x="0" y="0"/>
                </a:moveTo>
                <a:lnTo>
                  <a:pt x="37442" y="1720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2" name="object 3972"/>
          <p:cNvSpPr/>
          <p:nvPr/>
        </p:nvSpPr>
        <p:spPr>
          <a:xfrm>
            <a:off x="2095402" y="1996920"/>
            <a:ext cx="229235" cy="0"/>
          </a:xfrm>
          <a:custGeom>
            <a:avLst/>
            <a:gdLst/>
            <a:ahLst/>
            <a:cxnLst/>
            <a:rect l="l" t="t" r="r" b="b"/>
            <a:pathLst>
              <a:path w="229235" h="0">
                <a:moveTo>
                  <a:pt x="0" y="0"/>
                </a:moveTo>
                <a:lnTo>
                  <a:pt x="228707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3" name="object 3973"/>
          <p:cNvSpPr/>
          <p:nvPr/>
        </p:nvSpPr>
        <p:spPr>
          <a:xfrm>
            <a:off x="2037731" y="1931139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46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4" name="object 3974"/>
          <p:cNvSpPr/>
          <p:nvPr/>
        </p:nvSpPr>
        <p:spPr>
          <a:xfrm>
            <a:off x="2082246" y="1931144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5" h="0">
                <a:moveTo>
                  <a:pt x="0" y="0"/>
                </a:moveTo>
                <a:lnTo>
                  <a:pt x="241863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5" name="object 3975"/>
          <p:cNvSpPr/>
          <p:nvPr/>
        </p:nvSpPr>
        <p:spPr>
          <a:xfrm>
            <a:off x="2037731" y="1931139"/>
            <a:ext cx="26670" cy="40005"/>
          </a:xfrm>
          <a:custGeom>
            <a:avLst/>
            <a:gdLst/>
            <a:ahLst/>
            <a:cxnLst/>
            <a:rect l="l" t="t" r="r" b="b"/>
            <a:pathLst>
              <a:path w="26669" h="40005">
                <a:moveTo>
                  <a:pt x="0" y="0"/>
                </a:moveTo>
                <a:lnTo>
                  <a:pt x="26310" y="0"/>
                </a:lnTo>
                <a:lnTo>
                  <a:pt x="0" y="0"/>
                </a:lnTo>
                <a:lnTo>
                  <a:pt x="0" y="3946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6" name="object 3976"/>
          <p:cNvSpPr/>
          <p:nvPr/>
        </p:nvSpPr>
        <p:spPr>
          <a:xfrm>
            <a:off x="2037731" y="1865362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69" h="66039">
                <a:moveTo>
                  <a:pt x="0" y="0"/>
                </a:moveTo>
                <a:lnTo>
                  <a:pt x="0" y="65776"/>
                </a:lnTo>
                <a:lnTo>
                  <a:pt x="2631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7" name="object 3977"/>
          <p:cNvSpPr/>
          <p:nvPr/>
        </p:nvSpPr>
        <p:spPr>
          <a:xfrm>
            <a:off x="2324112" y="1574933"/>
            <a:ext cx="0" cy="1293495"/>
          </a:xfrm>
          <a:custGeom>
            <a:avLst/>
            <a:gdLst/>
            <a:ahLst/>
            <a:cxnLst/>
            <a:rect l="l" t="t" r="r" b="b"/>
            <a:pathLst>
              <a:path w="0" h="1293495">
                <a:moveTo>
                  <a:pt x="0" y="129327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8" name="object 3978"/>
          <p:cNvSpPr/>
          <p:nvPr/>
        </p:nvSpPr>
        <p:spPr>
          <a:xfrm>
            <a:off x="2037726" y="1578981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286386"/>
                </a:moveTo>
                <a:lnTo>
                  <a:pt x="0" y="0"/>
                </a:lnTo>
              </a:path>
            </a:pathLst>
          </a:custGeom>
          <a:ln w="506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9" name="object 3979"/>
          <p:cNvSpPr/>
          <p:nvPr/>
        </p:nvSpPr>
        <p:spPr>
          <a:xfrm>
            <a:off x="2037731" y="1839052"/>
            <a:ext cx="26670" cy="92075"/>
          </a:xfrm>
          <a:custGeom>
            <a:avLst/>
            <a:gdLst/>
            <a:ahLst/>
            <a:cxnLst/>
            <a:rect l="l" t="t" r="r" b="b"/>
            <a:pathLst>
              <a:path w="26669" h="92075">
                <a:moveTo>
                  <a:pt x="26310" y="92087"/>
                </a:moveTo>
                <a:lnTo>
                  <a:pt x="0" y="92087"/>
                </a:lnTo>
                <a:lnTo>
                  <a:pt x="0" y="2631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0" name="object 3980"/>
          <p:cNvSpPr/>
          <p:nvPr/>
        </p:nvSpPr>
        <p:spPr>
          <a:xfrm>
            <a:off x="1971954" y="1839052"/>
            <a:ext cx="66040" cy="26670"/>
          </a:xfrm>
          <a:custGeom>
            <a:avLst/>
            <a:gdLst/>
            <a:ahLst/>
            <a:cxnLst/>
            <a:rect l="l" t="t" r="r" b="b"/>
            <a:pathLst>
              <a:path w="66039" h="26669">
                <a:moveTo>
                  <a:pt x="0" y="26310"/>
                </a:moveTo>
                <a:lnTo>
                  <a:pt x="65776" y="26310"/>
                </a:lnTo>
                <a:lnTo>
                  <a:pt x="6577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1" name="object 3981"/>
          <p:cNvSpPr/>
          <p:nvPr/>
        </p:nvSpPr>
        <p:spPr>
          <a:xfrm>
            <a:off x="1971949" y="1578981"/>
            <a:ext cx="0" cy="276225"/>
          </a:xfrm>
          <a:custGeom>
            <a:avLst/>
            <a:gdLst/>
            <a:ahLst/>
            <a:cxnLst/>
            <a:rect l="l" t="t" r="r" b="b"/>
            <a:pathLst>
              <a:path w="0" h="276225">
                <a:moveTo>
                  <a:pt x="0" y="275756"/>
                </a:moveTo>
                <a:lnTo>
                  <a:pt x="0" y="0"/>
                </a:lnTo>
              </a:path>
            </a:pathLst>
          </a:custGeom>
          <a:ln w="506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2" name="object 3982"/>
          <p:cNvSpPr/>
          <p:nvPr/>
        </p:nvSpPr>
        <p:spPr>
          <a:xfrm>
            <a:off x="1890998" y="1839052"/>
            <a:ext cx="81280" cy="26670"/>
          </a:xfrm>
          <a:custGeom>
            <a:avLst/>
            <a:gdLst/>
            <a:ahLst/>
            <a:cxnLst/>
            <a:rect l="l" t="t" r="r" b="b"/>
            <a:pathLst>
              <a:path w="81280" h="26669">
                <a:moveTo>
                  <a:pt x="0" y="26310"/>
                </a:moveTo>
                <a:lnTo>
                  <a:pt x="27322" y="26310"/>
                </a:lnTo>
                <a:lnTo>
                  <a:pt x="80956" y="26310"/>
                </a:lnTo>
                <a:lnTo>
                  <a:pt x="809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3" name="object 3983"/>
          <p:cNvSpPr/>
          <p:nvPr/>
        </p:nvSpPr>
        <p:spPr>
          <a:xfrm>
            <a:off x="1890998" y="1865362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39" h="66039">
                <a:moveTo>
                  <a:pt x="27322" y="65776"/>
                </a:moveTo>
                <a:lnTo>
                  <a:pt x="27322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4" name="object 3984"/>
          <p:cNvSpPr/>
          <p:nvPr/>
        </p:nvSpPr>
        <p:spPr>
          <a:xfrm>
            <a:off x="1890998" y="1865362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39" h="66039">
                <a:moveTo>
                  <a:pt x="0" y="0"/>
                </a:moveTo>
                <a:lnTo>
                  <a:pt x="27322" y="0"/>
                </a:lnTo>
                <a:lnTo>
                  <a:pt x="27322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5" name="object 3985"/>
          <p:cNvSpPr/>
          <p:nvPr/>
        </p:nvSpPr>
        <p:spPr>
          <a:xfrm>
            <a:off x="1630915" y="1996920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5" h="0">
                <a:moveTo>
                  <a:pt x="0" y="0"/>
                </a:moveTo>
                <a:lnTo>
                  <a:pt x="241867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6" name="object 3986"/>
          <p:cNvSpPr/>
          <p:nvPr/>
        </p:nvSpPr>
        <p:spPr>
          <a:xfrm>
            <a:off x="1890998" y="1931139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39" h="66039">
                <a:moveTo>
                  <a:pt x="0" y="65776"/>
                </a:moveTo>
                <a:lnTo>
                  <a:pt x="27322" y="65776"/>
                </a:lnTo>
                <a:lnTo>
                  <a:pt x="27322" y="0"/>
                </a:lnTo>
                <a:lnTo>
                  <a:pt x="27322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7" name="object 3987"/>
          <p:cNvSpPr/>
          <p:nvPr/>
        </p:nvSpPr>
        <p:spPr>
          <a:xfrm>
            <a:off x="1630915" y="2062697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5" h="0">
                <a:moveTo>
                  <a:pt x="0" y="0"/>
                </a:moveTo>
                <a:lnTo>
                  <a:pt x="241867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8" name="object 3988"/>
          <p:cNvSpPr/>
          <p:nvPr/>
        </p:nvSpPr>
        <p:spPr>
          <a:xfrm>
            <a:off x="1890998" y="1996916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39" h="66039">
                <a:moveTo>
                  <a:pt x="0" y="65776"/>
                </a:moveTo>
                <a:lnTo>
                  <a:pt x="27322" y="65776"/>
                </a:lnTo>
                <a:lnTo>
                  <a:pt x="27322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9" name="object 3989"/>
          <p:cNvSpPr/>
          <p:nvPr/>
        </p:nvSpPr>
        <p:spPr>
          <a:xfrm>
            <a:off x="1890998" y="1996916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39" h="66039">
                <a:moveTo>
                  <a:pt x="0" y="0"/>
                </a:moveTo>
                <a:lnTo>
                  <a:pt x="27322" y="0"/>
                </a:lnTo>
                <a:lnTo>
                  <a:pt x="27322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0" name="object 3990"/>
          <p:cNvSpPr/>
          <p:nvPr/>
        </p:nvSpPr>
        <p:spPr>
          <a:xfrm>
            <a:off x="1630915" y="2128474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5" h="0">
                <a:moveTo>
                  <a:pt x="0" y="0"/>
                </a:moveTo>
                <a:lnTo>
                  <a:pt x="241867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1" name="object 3991"/>
          <p:cNvSpPr/>
          <p:nvPr/>
        </p:nvSpPr>
        <p:spPr>
          <a:xfrm>
            <a:off x="1890998" y="2062693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39" h="66039">
                <a:moveTo>
                  <a:pt x="0" y="65776"/>
                </a:moveTo>
                <a:lnTo>
                  <a:pt x="27322" y="65776"/>
                </a:lnTo>
                <a:lnTo>
                  <a:pt x="27322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2" name="object 3992"/>
          <p:cNvSpPr/>
          <p:nvPr/>
        </p:nvSpPr>
        <p:spPr>
          <a:xfrm>
            <a:off x="1890998" y="2062693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39" h="66039">
                <a:moveTo>
                  <a:pt x="0" y="0"/>
                </a:moveTo>
                <a:lnTo>
                  <a:pt x="27322" y="0"/>
                </a:lnTo>
                <a:lnTo>
                  <a:pt x="27322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3" name="object 3993"/>
          <p:cNvSpPr/>
          <p:nvPr/>
        </p:nvSpPr>
        <p:spPr>
          <a:xfrm>
            <a:off x="1630915" y="2194251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5" h="0">
                <a:moveTo>
                  <a:pt x="0" y="0"/>
                </a:moveTo>
                <a:lnTo>
                  <a:pt x="241867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4" name="object 3994"/>
          <p:cNvSpPr/>
          <p:nvPr/>
        </p:nvSpPr>
        <p:spPr>
          <a:xfrm>
            <a:off x="1890998" y="2128470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39" h="66039">
                <a:moveTo>
                  <a:pt x="0" y="65776"/>
                </a:moveTo>
                <a:lnTo>
                  <a:pt x="27322" y="65776"/>
                </a:lnTo>
                <a:lnTo>
                  <a:pt x="27322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5" name="object 3995"/>
          <p:cNvSpPr/>
          <p:nvPr/>
        </p:nvSpPr>
        <p:spPr>
          <a:xfrm>
            <a:off x="1890998" y="2128470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39" h="66039">
                <a:moveTo>
                  <a:pt x="0" y="0"/>
                </a:moveTo>
                <a:lnTo>
                  <a:pt x="27322" y="0"/>
                </a:lnTo>
                <a:lnTo>
                  <a:pt x="27322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6" name="object 3996"/>
          <p:cNvSpPr/>
          <p:nvPr/>
        </p:nvSpPr>
        <p:spPr>
          <a:xfrm>
            <a:off x="1630915" y="2260028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5" h="0">
                <a:moveTo>
                  <a:pt x="0" y="0"/>
                </a:moveTo>
                <a:lnTo>
                  <a:pt x="241867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7" name="object 3997"/>
          <p:cNvSpPr/>
          <p:nvPr/>
        </p:nvSpPr>
        <p:spPr>
          <a:xfrm>
            <a:off x="1890998" y="2194247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39" h="66039">
                <a:moveTo>
                  <a:pt x="0" y="65776"/>
                </a:moveTo>
                <a:lnTo>
                  <a:pt x="27322" y="65776"/>
                </a:lnTo>
                <a:lnTo>
                  <a:pt x="27322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8" name="object 3998"/>
          <p:cNvSpPr/>
          <p:nvPr/>
        </p:nvSpPr>
        <p:spPr>
          <a:xfrm>
            <a:off x="1890998" y="2194247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39" h="66039">
                <a:moveTo>
                  <a:pt x="0" y="0"/>
                </a:moveTo>
                <a:lnTo>
                  <a:pt x="27322" y="0"/>
                </a:lnTo>
                <a:lnTo>
                  <a:pt x="27322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9" name="object 3999"/>
          <p:cNvSpPr/>
          <p:nvPr/>
        </p:nvSpPr>
        <p:spPr>
          <a:xfrm>
            <a:off x="1630914" y="2325805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5" h="0">
                <a:moveTo>
                  <a:pt x="0" y="0"/>
                </a:moveTo>
                <a:lnTo>
                  <a:pt x="241867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0" name="object 4000"/>
          <p:cNvSpPr/>
          <p:nvPr/>
        </p:nvSpPr>
        <p:spPr>
          <a:xfrm>
            <a:off x="1890998" y="2260023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39" h="66039">
                <a:moveTo>
                  <a:pt x="0" y="65776"/>
                </a:moveTo>
                <a:lnTo>
                  <a:pt x="27322" y="65776"/>
                </a:lnTo>
                <a:lnTo>
                  <a:pt x="27322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1" name="object 4001"/>
          <p:cNvSpPr/>
          <p:nvPr/>
        </p:nvSpPr>
        <p:spPr>
          <a:xfrm>
            <a:off x="1890998" y="2260023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39" h="66039">
                <a:moveTo>
                  <a:pt x="0" y="0"/>
                </a:moveTo>
                <a:lnTo>
                  <a:pt x="27322" y="0"/>
                </a:lnTo>
                <a:lnTo>
                  <a:pt x="27322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2" name="object 4002"/>
          <p:cNvSpPr/>
          <p:nvPr/>
        </p:nvSpPr>
        <p:spPr>
          <a:xfrm>
            <a:off x="1630921" y="2391579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5" h="0">
                <a:moveTo>
                  <a:pt x="0" y="0"/>
                </a:moveTo>
                <a:lnTo>
                  <a:pt x="241858" y="0"/>
                </a:lnTo>
              </a:path>
            </a:pathLst>
          </a:custGeom>
          <a:ln w="50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3" name="object 4003"/>
          <p:cNvSpPr/>
          <p:nvPr/>
        </p:nvSpPr>
        <p:spPr>
          <a:xfrm>
            <a:off x="1890998" y="2325800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39" h="66039">
                <a:moveTo>
                  <a:pt x="0" y="65776"/>
                </a:moveTo>
                <a:lnTo>
                  <a:pt x="27322" y="65776"/>
                </a:lnTo>
                <a:lnTo>
                  <a:pt x="27322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4" name="object 4004"/>
          <p:cNvSpPr/>
          <p:nvPr/>
        </p:nvSpPr>
        <p:spPr>
          <a:xfrm>
            <a:off x="1890998" y="2325800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39" h="66039">
                <a:moveTo>
                  <a:pt x="0" y="0"/>
                </a:moveTo>
                <a:lnTo>
                  <a:pt x="27322" y="0"/>
                </a:lnTo>
                <a:lnTo>
                  <a:pt x="27322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5" name="object 4005"/>
          <p:cNvSpPr/>
          <p:nvPr/>
        </p:nvSpPr>
        <p:spPr>
          <a:xfrm>
            <a:off x="2037731" y="1996916"/>
            <a:ext cx="286385" cy="132080"/>
          </a:xfrm>
          <a:custGeom>
            <a:avLst/>
            <a:gdLst/>
            <a:ahLst/>
            <a:cxnLst/>
            <a:rect l="l" t="t" r="r" b="b"/>
            <a:pathLst>
              <a:path w="286385" h="132080">
                <a:moveTo>
                  <a:pt x="286382" y="13155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6" name="object 4006"/>
          <p:cNvSpPr/>
          <p:nvPr/>
        </p:nvSpPr>
        <p:spPr>
          <a:xfrm>
            <a:off x="2181427" y="1721668"/>
            <a:ext cx="0" cy="680720"/>
          </a:xfrm>
          <a:custGeom>
            <a:avLst/>
            <a:gdLst/>
            <a:ahLst/>
            <a:cxnLst/>
            <a:rect l="l" t="t" r="r" b="b"/>
            <a:pathLst>
              <a:path w="0" h="680719">
                <a:moveTo>
                  <a:pt x="0" y="680534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7" name="object 4007"/>
          <p:cNvSpPr/>
          <p:nvPr/>
        </p:nvSpPr>
        <p:spPr>
          <a:xfrm>
            <a:off x="1825221" y="1721667"/>
            <a:ext cx="356235" cy="0"/>
          </a:xfrm>
          <a:custGeom>
            <a:avLst/>
            <a:gdLst/>
            <a:ahLst/>
            <a:cxnLst/>
            <a:rect l="l" t="t" r="r" b="b"/>
            <a:pathLst>
              <a:path w="356235" h="0">
                <a:moveTo>
                  <a:pt x="0" y="0"/>
                </a:moveTo>
                <a:lnTo>
                  <a:pt x="356203" y="0"/>
                </a:lnTo>
              </a:path>
            </a:pathLst>
          </a:custGeom>
          <a:ln w="50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8" name="object 4008"/>
          <p:cNvSpPr/>
          <p:nvPr/>
        </p:nvSpPr>
        <p:spPr>
          <a:xfrm>
            <a:off x="1774624" y="1721665"/>
            <a:ext cx="32384" cy="24765"/>
          </a:xfrm>
          <a:custGeom>
            <a:avLst/>
            <a:gdLst/>
            <a:ahLst/>
            <a:cxnLst/>
            <a:rect l="l" t="t" r="r" b="b"/>
            <a:pathLst>
              <a:path w="32385" h="24764">
                <a:moveTo>
                  <a:pt x="32382" y="0"/>
                </a:moveTo>
                <a:lnTo>
                  <a:pt x="0" y="0"/>
                </a:lnTo>
                <a:lnTo>
                  <a:pt x="0" y="2428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9" name="object 4009"/>
          <p:cNvSpPr/>
          <p:nvPr/>
        </p:nvSpPr>
        <p:spPr>
          <a:xfrm>
            <a:off x="1774620" y="1764171"/>
            <a:ext cx="0" cy="520700"/>
          </a:xfrm>
          <a:custGeom>
            <a:avLst/>
            <a:gdLst/>
            <a:ahLst/>
            <a:cxnLst/>
            <a:rect l="l" t="t" r="r" b="b"/>
            <a:pathLst>
              <a:path w="0" h="520700">
                <a:moveTo>
                  <a:pt x="0" y="520139"/>
                </a:moveTo>
                <a:lnTo>
                  <a:pt x="0" y="0"/>
                </a:lnTo>
              </a:path>
            </a:pathLst>
          </a:custGeom>
          <a:ln w="50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0" name="object 4010"/>
          <p:cNvSpPr/>
          <p:nvPr/>
        </p:nvSpPr>
        <p:spPr>
          <a:xfrm>
            <a:off x="1774624" y="2367290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4">
                <a:moveTo>
                  <a:pt x="0" y="0"/>
                </a:moveTo>
                <a:lnTo>
                  <a:pt x="0" y="2428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1" name="object 4011"/>
          <p:cNvSpPr/>
          <p:nvPr/>
        </p:nvSpPr>
        <p:spPr>
          <a:xfrm>
            <a:off x="2177380" y="2382658"/>
            <a:ext cx="7620" cy="0"/>
          </a:xfrm>
          <a:custGeom>
            <a:avLst/>
            <a:gdLst/>
            <a:ahLst/>
            <a:cxnLst/>
            <a:rect l="l" t="t" r="r" b="b"/>
            <a:pathLst>
              <a:path w="7619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2" name="object 4012"/>
          <p:cNvSpPr/>
          <p:nvPr/>
        </p:nvSpPr>
        <p:spPr>
          <a:xfrm>
            <a:off x="2178392" y="238247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5059" y="0"/>
                </a:moveTo>
                <a:lnTo>
                  <a:pt x="0" y="0"/>
                </a:lnTo>
                <a:lnTo>
                  <a:pt x="6071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3" name="object 4013"/>
          <p:cNvSpPr/>
          <p:nvPr/>
        </p:nvSpPr>
        <p:spPr>
          <a:xfrm>
            <a:off x="2177380" y="238247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1011" y="0"/>
                </a:moveTo>
                <a:lnTo>
                  <a:pt x="7083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4" name="object 4014"/>
          <p:cNvSpPr/>
          <p:nvPr/>
        </p:nvSpPr>
        <p:spPr>
          <a:xfrm>
            <a:off x="2177380" y="2383482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7083" y="0"/>
                </a:moveTo>
                <a:lnTo>
                  <a:pt x="0" y="0"/>
                </a:lnTo>
                <a:lnTo>
                  <a:pt x="9107" y="1011"/>
                </a:lnTo>
                <a:lnTo>
                  <a:pt x="70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5" name="object 4015"/>
          <p:cNvSpPr/>
          <p:nvPr/>
        </p:nvSpPr>
        <p:spPr>
          <a:xfrm>
            <a:off x="2175356" y="2383482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2023" y="0"/>
                </a:moveTo>
                <a:lnTo>
                  <a:pt x="11131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6" name="object 4016"/>
          <p:cNvSpPr/>
          <p:nvPr/>
        </p:nvSpPr>
        <p:spPr>
          <a:xfrm>
            <a:off x="2174344" y="2384999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0" y="0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7" name="object 4017"/>
          <p:cNvSpPr/>
          <p:nvPr/>
        </p:nvSpPr>
        <p:spPr>
          <a:xfrm>
            <a:off x="2175356" y="2384493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1131" y="0"/>
                </a:moveTo>
                <a:lnTo>
                  <a:pt x="0" y="0"/>
                </a:lnTo>
                <a:lnTo>
                  <a:pt x="12143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8" name="object 4018"/>
          <p:cNvSpPr/>
          <p:nvPr/>
        </p:nvSpPr>
        <p:spPr>
          <a:xfrm>
            <a:off x="2174344" y="2384493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5" h="1269">
                <a:moveTo>
                  <a:pt x="1011" y="0"/>
                </a:moveTo>
                <a:lnTo>
                  <a:pt x="1315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9" name="object 4019"/>
          <p:cNvSpPr/>
          <p:nvPr/>
        </p:nvSpPr>
        <p:spPr>
          <a:xfrm>
            <a:off x="2174344" y="2385505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13155" y="0"/>
                </a:moveTo>
                <a:lnTo>
                  <a:pt x="0" y="0"/>
                </a:lnTo>
                <a:lnTo>
                  <a:pt x="14167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0" name="object 4020"/>
          <p:cNvSpPr/>
          <p:nvPr/>
        </p:nvSpPr>
        <p:spPr>
          <a:xfrm>
            <a:off x="2173333" y="2385505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1" name="object 4021"/>
          <p:cNvSpPr/>
          <p:nvPr/>
        </p:nvSpPr>
        <p:spPr>
          <a:xfrm>
            <a:off x="2173333" y="238651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 h="0">
                <a:moveTo>
                  <a:pt x="0" y="0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2" name="object 4022"/>
          <p:cNvSpPr/>
          <p:nvPr/>
        </p:nvSpPr>
        <p:spPr>
          <a:xfrm>
            <a:off x="2173333" y="2386517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15179" y="0"/>
                </a:moveTo>
                <a:lnTo>
                  <a:pt x="0" y="0"/>
                </a:lnTo>
                <a:lnTo>
                  <a:pt x="16191" y="2023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3" name="object 4023"/>
          <p:cNvSpPr/>
          <p:nvPr/>
        </p:nvSpPr>
        <p:spPr>
          <a:xfrm>
            <a:off x="2172321" y="2386517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1011" y="0"/>
                </a:moveTo>
                <a:lnTo>
                  <a:pt x="17203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4" name="object 4024"/>
          <p:cNvSpPr/>
          <p:nvPr/>
        </p:nvSpPr>
        <p:spPr>
          <a:xfrm>
            <a:off x="2172321" y="2389047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 h="0">
                <a:moveTo>
                  <a:pt x="0" y="0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5" name="object 4025"/>
          <p:cNvSpPr/>
          <p:nvPr/>
        </p:nvSpPr>
        <p:spPr>
          <a:xfrm>
            <a:off x="2172321" y="2388541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6" name="object 4026"/>
          <p:cNvSpPr/>
          <p:nvPr/>
        </p:nvSpPr>
        <p:spPr>
          <a:xfrm>
            <a:off x="2172321" y="2388541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7" name="object 4027"/>
          <p:cNvSpPr/>
          <p:nvPr/>
        </p:nvSpPr>
        <p:spPr>
          <a:xfrm>
            <a:off x="2172321" y="2389553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17203" y="0"/>
                </a:moveTo>
                <a:lnTo>
                  <a:pt x="0" y="0"/>
                </a:lnTo>
                <a:lnTo>
                  <a:pt x="17203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8" name="object 4028"/>
          <p:cNvSpPr/>
          <p:nvPr/>
        </p:nvSpPr>
        <p:spPr>
          <a:xfrm>
            <a:off x="2172321" y="2389553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0" y="0"/>
                </a:moveTo>
                <a:lnTo>
                  <a:pt x="17203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9" name="object 4029"/>
          <p:cNvSpPr/>
          <p:nvPr/>
        </p:nvSpPr>
        <p:spPr>
          <a:xfrm>
            <a:off x="2172321" y="2391577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17203" y="0"/>
                </a:moveTo>
                <a:lnTo>
                  <a:pt x="0" y="0"/>
                </a:lnTo>
                <a:lnTo>
                  <a:pt x="17203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0" name="object 4030"/>
          <p:cNvSpPr/>
          <p:nvPr/>
        </p:nvSpPr>
        <p:spPr>
          <a:xfrm>
            <a:off x="2172321" y="2391577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0" y="0"/>
                </a:moveTo>
                <a:lnTo>
                  <a:pt x="17203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1" name="object 4031"/>
          <p:cNvSpPr/>
          <p:nvPr/>
        </p:nvSpPr>
        <p:spPr>
          <a:xfrm>
            <a:off x="2172321" y="2394106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 h="0">
                <a:moveTo>
                  <a:pt x="0" y="0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2" name="object 4032"/>
          <p:cNvSpPr/>
          <p:nvPr/>
        </p:nvSpPr>
        <p:spPr>
          <a:xfrm>
            <a:off x="2172321" y="2393601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3" name="object 4033"/>
          <p:cNvSpPr/>
          <p:nvPr/>
        </p:nvSpPr>
        <p:spPr>
          <a:xfrm>
            <a:off x="2172321" y="2393601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4" name="object 4034"/>
          <p:cNvSpPr/>
          <p:nvPr/>
        </p:nvSpPr>
        <p:spPr>
          <a:xfrm>
            <a:off x="2172321" y="2394613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17203" y="0"/>
                </a:moveTo>
                <a:lnTo>
                  <a:pt x="0" y="0"/>
                </a:lnTo>
                <a:lnTo>
                  <a:pt x="16191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5" name="object 4035"/>
          <p:cNvSpPr/>
          <p:nvPr/>
        </p:nvSpPr>
        <p:spPr>
          <a:xfrm>
            <a:off x="2172321" y="2394613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0" y="0"/>
                </a:moveTo>
                <a:lnTo>
                  <a:pt x="16191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6" name="object 4036"/>
          <p:cNvSpPr/>
          <p:nvPr/>
        </p:nvSpPr>
        <p:spPr>
          <a:xfrm>
            <a:off x="2173333" y="239714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 h="0">
                <a:moveTo>
                  <a:pt x="0" y="0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7" name="object 4037"/>
          <p:cNvSpPr/>
          <p:nvPr/>
        </p:nvSpPr>
        <p:spPr>
          <a:xfrm>
            <a:off x="2173333" y="2396637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69">
                <a:moveTo>
                  <a:pt x="15179" y="0"/>
                </a:moveTo>
                <a:lnTo>
                  <a:pt x="0" y="0"/>
                </a:lnTo>
                <a:lnTo>
                  <a:pt x="14167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8" name="object 4038"/>
          <p:cNvSpPr/>
          <p:nvPr/>
        </p:nvSpPr>
        <p:spPr>
          <a:xfrm>
            <a:off x="2173333" y="2396637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0" y="0"/>
                </a:moveTo>
                <a:lnTo>
                  <a:pt x="14167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9" name="object 4039"/>
          <p:cNvSpPr/>
          <p:nvPr/>
        </p:nvSpPr>
        <p:spPr>
          <a:xfrm>
            <a:off x="2174344" y="2397649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5" h="1269">
                <a:moveTo>
                  <a:pt x="13155" y="0"/>
                </a:moveTo>
                <a:lnTo>
                  <a:pt x="0" y="0"/>
                </a:lnTo>
                <a:lnTo>
                  <a:pt x="11131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0" name="object 4040"/>
          <p:cNvSpPr/>
          <p:nvPr/>
        </p:nvSpPr>
        <p:spPr>
          <a:xfrm>
            <a:off x="2174344" y="239764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0" y="0"/>
                </a:moveTo>
                <a:lnTo>
                  <a:pt x="11131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1" name="object 4041"/>
          <p:cNvSpPr/>
          <p:nvPr/>
        </p:nvSpPr>
        <p:spPr>
          <a:xfrm>
            <a:off x="2176368" y="2398660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2" name="object 4042"/>
          <p:cNvSpPr/>
          <p:nvPr/>
        </p:nvSpPr>
        <p:spPr>
          <a:xfrm>
            <a:off x="2176368" y="2398661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9107" y="0"/>
                </a:moveTo>
                <a:lnTo>
                  <a:pt x="0" y="0"/>
                </a:lnTo>
                <a:lnTo>
                  <a:pt x="8095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3" name="object 4043"/>
          <p:cNvSpPr/>
          <p:nvPr/>
        </p:nvSpPr>
        <p:spPr>
          <a:xfrm>
            <a:off x="2176368" y="239866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69">
                <a:moveTo>
                  <a:pt x="0" y="0"/>
                </a:moveTo>
                <a:lnTo>
                  <a:pt x="809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4" name="object 4044"/>
          <p:cNvSpPr/>
          <p:nvPr/>
        </p:nvSpPr>
        <p:spPr>
          <a:xfrm>
            <a:off x="2177380" y="2399673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7083" y="0"/>
                </a:moveTo>
                <a:lnTo>
                  <a:pt x="0" y="0"/>
                </a:lnTo>
                <a:lnTo>
                  <a:pt x="5059" y="1011"/>
                </a:lnTo>
                <a:lnTo>
                  <a:pt x="70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5" name="object 4045"/>
          <p:cNvSpPr/>
          <p:nvPr/>
        </p:nvSpPr>
        <p:spPr>
          <a:xfrm>
            <a:off x="2177380" y="2399673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0"/>
                </a:moveTo>
                <a:lnTo>
                  <a:pt x="5059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6" name="object 4046"/>
          <p:cNvSpPr/>
          <p:nvPr/>
        </p:nvSpPr>
        <p:spPr>
          <a:xfrm>
            <a:off x="2172321" y="2391071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0" y="0"/>
                </a:moveTo>
                <a:lnTo>
                  <a:pt x="0" y="4750"/>
                </a:lnTo>
                <a:lnTo>
                  <a:pt x="3851" y="8601"/>
                </a:lnTo>
                <a:lnTo>
                  <a:pt x="8601" y="8601"/>
                </a:lnTo>
                <a:lnTo>
                  <a:pt x="13352" y="8601"/>
                </a:lnTo>
                <a:lnTo>
                  <a:pt x="17203" y="4750"/>
                </a:lnTo>
                <a:lnTo>
                  <a:pt x="1720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7" name="object 4047"/>
          <p:cNvSpPr/>
          <p:nvPr/>
        </p:nvSpPr>
        <p:spPr>
          <a:xfrm>
            <a:off x="2172321" y="238247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17203" y="8601"/>
                </a:moveTo>
                <a:lnTo>
                  <a:pt x="17203" y="3851"/>
                </a:lnTo>
                <a:lnTo>
                  <a:pt x="13352" y="0"/>
                </a:lnTo>
                <a:lnTo>
                  <a:pt x="8601" y="0"/>
                </a:lnTo>
                <a:lnTo>
                  <a:pt x="3851" y="0"/>
                </a:lnTo>
                <a:lnTo>
                  <a:pt x="0" y="3851"/>
                </a:lnTo>
                <a:lnTo>
                  <a:pt x="0" y="860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8" name="object 4048"/>
          <p:cNvSpPr/>
          <p:nvPr/>
        </p:nvSpPr>
        <p:spPr>
          <a:xfrm>
            <a:off x="2181428" y="2062693"/>
            <a:ext cx="142875" cy="66040"/>
          </a:xfrm>
          <a:custGeom>
            <a:avLst/>
            <a:gdLst/>
            <a:ahLst/>
            <a:cxnLst/>
            <a:rect l="l" t="t" r="r" b="b"/>
            <a:pathLst>
              <a:path w="142875" h="66039">
                <a:moveTo>
                  <a:pt x="0" y="0"/>
                </a:moveTo>
                <a:lnTo>
                  <a:pt x="142685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9" name="object 4049"/>
          <p:cNvSpPr/>
          <p:nvPr/>
        </p:nvSpPr>
        <p:spPr>
          <a:xfrm>
            <a:off x="1735158" y="2373362"/>
            <a:ext cx="40005" cy="18415"/>
          </a:xfrm>
          <a:custGeom>
            <a:avLst/>
            <a:gdLst/>
            <a:ahLst/>
            <a:cxnLst/>
            <a:rect l="l" t="t" r="r" b="b"/>
            <a:pathLst>
              <a:path w="40005" h="18414">
                <a:moveTo>
                  <a:pt x="39466" y="1821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0" name="object 4050"/>
          <p:cNvSpPr/>
          <p:nvPr/>
        </p:nvSpPr>
        <p:spPr>
          <a:xfrm>
            <a:off x="1686584" y="2351099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5" h="15239">
                <a:moveTo>
                  <a:pt x="32382" y="15179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1" name="object 4051"/>
          <p:cNvSpPr/>
          <p:nvPr/>
        </p:nvSpPr>
        <p:spPr>
          <a:xfrm>
            <a:off x="1630927" y="2325800"/>
            <a:ext cx="40005" cy="18415"/>
          </a:xfrm>
          <a:custGeom>
            <a:avLst/>
            <a:gdLst/>
            <a:ahLst/>
            <a:cxnLst/>
            <a:rect l="l" t="t" r="r" b="b"/>
            <a:pathLst>
              <a:path w="40005" h="18414">
                <a:moveTo>
                  <a:pt x="39466" y="1821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2" name="object 4052"/>
          <p:cNvSpPr/>
          <p:nvPr/>
        </p:nvSpPr>
        <p:spPr>
          <a:xfrm>
            <a:off x="1878855" y="2325800"/>
            <a:ext cx="40005" cy="18415"/>
          </a:xfrm>
          <a:custGeom>
            <a:avLst/>
            <a:gdLst/>
            <a:ahLst/>
            <a:cxnLst/>
            <a:rect l="l" t="t" r="r" b="b"/>
            <a:pathLst>
              <a:path w="40005" h="18414">
                <a:moveTo>
                  <a:pt x="39466" y="0"/>
                </a:moveTo>
                <a:lnTo>
                  <a:pt x="0" y="1821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3" name="object 4053"/>
          <p:cNvSpPr/>
          <p:nvPr/>
        </p:nvSpPr>
        <p:spPr>
          <a:xfrm>
            <a:off x="1830281" y="2351099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5" h="15239">
                <a:moveTo>
                  <a:pt x="32382" y="0"/>
                </a:moveTo>
                <a:lnTo>
                  <a:pt x="0" y="1517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4" name="object 4054"/>
          <p:cNvSpPr/>
          <p:nvPr/>
        </p:nvSpPr>
        <p:spPr>
          <a:xfrm>
            <a:off x="1774624" y="2373362"/>
            <a:ext cx="40005" cy="18415"/>
          </a:xfrm>
          <a:custGeom>
            <a:avLst/>
            <a:gdLst/>
            <a:ahLst/>
            <a:cxnLst/>
            <a:rect l="l" t="t" r="r" b="b"/>
            <a:pathLst>
              <a:path w="40005" h="18414">
                <a:moveTo>
                  <a:pt x="39466" y="0"/>
                </a:moveTo>
                <a:lnTo>
                  <a:pt x="0" y="1821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5" name="object 4055"/>
          <p:cNvSpPr/>
          <p:nvPr/>
        </p:nvSpPr>
        <p:spPr>
          <a:xfrm>
            <a:off x="1630913" y="1931144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0" y="0"/>
                </a:moveTo>
                <a:lnTo>
                  <a:pt x="287407" y="0"/>
                </a:lnTo>
              </a:path>
            </a:pathLst>
          </a:custGeom>
          <a:ln w="506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6" name="object 4056"/>
          <p:cNvSpPr/>
          <p:nvPr/>
        </p:nvSpPr>
        <p:spPr>
          <a:xfrm>
            <a:off x="2238094" y="206269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 h="0">
                <a:moveTo>
                  <a:pt x="0" y="0"/>
                </a:moveTo>
                <a:lnTo>
                  <a:pt x="86017" y="0"/>
                </a:lnTo>
              </a:path>
            </a:pathLst>
          </a:custGeom>
          <a:ln w="50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7" name="object 4057"/>
          <p:cNvSpPr/>
          <p:nvPr/>
        </p:nvSpPr>
        <p:spPr>
          <a:xfrm>
            <a:off x="7932346" y="1574933"/>
            <a:ext cx="0" cy="883919"/>
          </a:xfrm>
          <a:custGeom>
            <a:avLst/>
            <a:gdLst/>
            <a:ahLst/>
            <a:cxnLst/>
            <a:rect l="l" t="t" r="r" b="b"/>
            <a:pathLst>
              <a:path w="0" h="883919">
                <a:moveTo>
                  <a:pt x="0" y="883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8" name="object 4058"/>
          <p:cNvSpPr/>
          <p:nvPr/>
        </p:nvSpPr>
        <p:spPr>
          <a:xfrm>
            <a:off x="7865558" y="1578981"/>
            <a:ext cx="0" cy="812800"/>
          </a:xfrm>
          <a:custGeom>
            <a:avLst/>
            <a:gdLst/>
            <a:ahLst/>
            <a:cxnLst/>
            <a:rect l="l" t="t" r="r" b="b"/>
            <a:pathLst>
              <a:path w="0" h="812800">
                <a:moveTo>
                  <a:pt x="0" y="812596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9" name="object 4059"/>
          <p:cNvSpPr/>
          <p:nvPr/>
        </p:nvSpPr>
        <p:spPr>
          <a:xfrm>
            <a:off x="7869607" y="1574932"/>
            <a:ext cx="0" cy="817244"/>
          </a:xfrm>
          <a:custGeom>
            <a:avLst/>
            <a:gdLst/>
            <a:ahLst/>
            <a:cxnLst/>
            <a:rect l="l" t="t" r="r" b="b"/>
            <a:pathLst>
              <a:path w="0" h="817244">
                <a:moveTo>
                  <a:pt x="0" y="0"/>
                </a:moveTo>
                <a:lnTo>
                  <a:pt x="0" y="8166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0" name="object 4060"/>
          <p:cNvSpPr/>
          <p:nvPr/>
        </p:nvSpPr>
        <p:spPr>
          <a:xfrm>
            <a:off x="7267495" y="2391577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 h="0">
                <a:moveTo>
                  <a:pt x="1801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1" name="object 4061"/>
          <p:cNvSpPr/>
          <p:nvPr/>
        </p:nvSpPr>
        <p:spPr>
          <a:xfrm>
            <a:off x="7682396" y="2391577"/>
            <a:ext cx="187325" cy="0"/>
          </a:xfrm>
          <a:custGeom>
            <a:avLst/>
            <a:gdLst/>
            <a:ahLst/>
            <a:cxnLst/>
            <a:rect l="l" t="t" r="r" b="b"/>
            <a:pathLst>
              <a:path w="187325" h="0">
                <a:moveTo>
                  <a:pt x="1872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2" name="object 4062"/>
          <p:cNvSpPr/>
          <p:nvPr/>
        </p:nvSpPr>
        <p:spPr>
          <a:xfrm>
            <a:off x="6926467" y="2458367"/>
            <a:ext cx="521334" cy="0"/>
          </a:xfrm>
          <a:custGeom>
            <a:avLst/>
            <a:gdLst/>
            <a:ahLst/>
            <a:cxnLst/>
            <a:rect l="l" t="t" r="r" b="b"/>
            <a:pathLst>
              <a:path w="521334" h="0">
                <a:moveTo>
                  <a:pt x="0" y="0"/>
                </a:moveTo>
                <a:lnTo>
                  <a:pt x="5211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3" name="object 4063"/>
          <p:cNvSpPr/>
          <p:nvPr/>
        </p:nvSpPr>
        <p:spPr>
          <a:xfrm>
            <a:off x="7682396" y="2458366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 h="0">
                <a:moveTo>
                  <a:pt x="0" y="0"/>
                </a:moveTo>
                <a:lnTo>
                  <a:pt x="2499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4" name="object 4064"/>
          <p:cNvSpPr/>
          <p:nvPr/>
        </p:nvSpPr>
        <p:spPr>
          <a:xfrm>
            <a:off x="7447623" y="2391577"/>
            <a:ext cx="3175" cy="67310"/>
          </a:xfrm>
          <a:custGeom>
            <a:avLst/>
            <a:gdLst/>
            <a:ahLst/>
            <a:cxnLst/>
            <a:rect l="l" t="t" r="r" b="b"/>
            <a:pathLst>
              <a:path w="3175" h="67310">
                <a:moveTo>
                  <a:pt x="0" y="66788"/>
                </a:moveTo>
                <a:lnTo>
                  <a:pt x="3035" y="66788"/>
                </a:lnTo>
                <a:lnTo>
                  <a:pt x="303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5" name="object 4065"/>
          <p:cNvSpPr/>
          <p:nvPr/>
        </p:nvSpPr>
        <p:spPr>
          <a:xfrm>
            <a:off x="7682396" y="2391577"/>
            <a:ext cx="0" cy="67310"/>
          </a:xfrm>
          <a:custGeom>
            <a:avLst/>
            <a:gdLst/>
            <a:ahLst/>
            <a:cxnLst/>
            <a:rect l="l" t="t" r="r" b="b"/>
            <a:pathLst>
              <a:path w="0" h="67310">
                <a:moveTo>
                  <a:pt x="0" y="0"/>
                </a:moveTo>
                <a:lnTo>
                  <a:pt x="0" y="667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6" name="object 4066"/>
          <p:cNvSpPr/>
          <p:nvPr/>
        </p:nvSpPr>
        <p:spPr>
          <a:xfrm>
            <a:off x="2328161" y="1503084"/>
            <a:ext cx="60325" cy="1429385"/>
          </a:xfrm>
          <a:custGeom>
            <a:avLst/>
            <a:gdLst/>
            <a:ahLst/>
            <a:cxnLst/>
            <a:rect l="l" t="t" r="r" b="b"/>
            <a:pathLst>
              <a:path w="60325" h="1429385">
                <a:moveTo>
                  <a:pt x="0" y="1428875"/>
                </a:moveTo>
                <a:lnTo>
                  <a:pt x="59705" y="1428875"/>
                </a:ln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7" name="object 4067"/>
          <p:cNvSpPr/>
          <p:nvPr/>
        </p:nvSpPr>
        <p:spPr>
          <a:xfrm>
            <a:off x="2390901" y="1578981"/>
            <a:ext cx="0" cy="1356360"/>
          </a:xfrm>
          <a:custGeom>
            <a:avLst/>
            <a:gdLst/>
            <a:ahLst/>
            <a:cxnLst/>
            <a:rect l="l" t="t" r="r" b="b"/>
            <a:pathLst>
              <a:path w="0" h="1356360">
                <a:moveTo>
                  <a:pt x="0" y="13560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8" name="object 4068"/>
          <p:cNvSpPr/>
          <p:nvPr/>
        </p:nvSpPr>
        <p:spPr>
          <a:xfrm>
            <a:off x="2328161" y="1574932"/>
            <a:ext cx="0" cy="1297940"/>
          </a:xfrm>
          <a:custGeom>
            <a:avLst/>
            <a:gdLst/>
            <a:ahLst/>
            <a:cxnLst/>
            <a:rect l="l" t="t" r="r" b="b"/>
            <a:pathLst>
              <a:path w="0" h="1297939">
                <a:moveTo>
                  <a:pt x="0" y="12973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9" name="object 4069"/>
          <p:cNvSpPr/>
          <p:nvPr/>
        </p:nvSpPr>
        <p:spPr>
          <a:xfrm>
            <a:off x="2387865" y="1503084"/>
            <a:ext cx="0" cy="1429385"/>
          </a:xfrm>
          <a:custGeom>
            <a:avLst/>
            <a:gdLst/>
            <a:ahLst/>
            <a:cxnLst/>
            <a:rect l="l" t="t" r="r" b="b"/>
            <a:pathLst>
              <a:path w="0" h="1429385">
                <a:moveTo>
                  <a:pt x="0" y="1428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0" name="object 4070"/>
          <p:cNvSpPr/>
          <p:nvPr/>
        </p:nvSpPr>
        <p:spPr>
          <a:xfrm>
            <a:off x="1627891" y="2931959"/>
            <a:ext cx="172085" cy="3175"/>
          </a:xfrm>
          <a:custGeom>
            <a:avLst/>
            <a:gdLst/>
            <a:ahLst/>
            <a:cxnLst/>
            <a:rect l="l" t="t" r="r" b="b"/>
            <a:pathLst>
              <a:path w="172085" h="3175">
                <a:moveTo>
                  <a:pt x="3035" y="3035"/>
                </a:moveTo>
                <a:lnTo>
                  <a:pt x="172031" y="3035"/>
                </a:lnTo>
                <a:lnTo>
                  <a:pt x="172031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1" name="object 4071"/>
          <p:cNvSpPr/>
          <p:nvPr/>
        </p:nvSpPr>
        <p:spPr>
          <a:xfrm>
            <a:off x="2158153" y="2931959"/>
            <a:ext cx="233045" cy="3175"/>
          </a:xfrm>
          <a:custGeom>
            <a:avLst/>
            <a:gdLst/>
            <a:ahLst/>
            <a:cxnLst/>
            <a:rect l="l" t="t" r="r" b="b"/>
            <a:pathLst>
              <a:path w="233044" h="3175">
                <a:moveTo>
                  <a:pt x="229712" y="0"/>
                </a:moveTo>
                <a:lnTo>
                  <a:pt x="0" y="0"/>
                </a:lnTo>
                <a:lnTo>
                  <a:pt x="0" y="3035"/>
                </a:lnTo>
                <a:lnTo>
                  <a:pt x="232748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2" name="object 4072"/>
          <p:cNvSpPr/>
          <p:nvPr/>
        </p:nvSpPr>
        <p:spPr>
          <a:xfrm>
            <a:off x="1627891" y="2868206"/>
            <a:ext cx="172085" cy="4445"/>
          </a:xfrm>
          <a:custGeom>
            <a:avLst/>
            <a:gdLst/>
            <a:ahLst/>
            <a:cxnLst/>
            <a:rect l="l" t="t" r="r" b="b"/>
            <a:pathLst>
              <a:path w="172085" h="4444">
                <a:moveTo>
                  <a:pt x="0" y="4047"/>
                </a:moveTo>
                <a:lnTo>
                  <a:pt x="172031" y="4047"/>
                </a:lnTo>
                <a:lnTo>
                  <a:pt x="172031" y="0"/>
                </a:ln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3" name="object 4073"/>
          <p:cNvSpPr/>
          <p:nvPr/>
        </p:nvSpPr>
        <p:spPr>
          <a:xfrm>
            <a:off x="2151069" y="2876153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 h="0">
                <a:moveTo>
                  <a:pt x="0" y="0"/>
                </a:moveTo>
                <a:lnTo>
                  <a:pt x="177091" y="0"/>
                </a:lnTo>
              </a:path>
            </a:pathLst>
          </a:custGeom>
          <a:ln w="1083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4" name="object 4074"/>
          <p:cNvSpPr/>
          <p:nvPr/>
        </p:nvSpPr>
        <p:spPr>
          <a:xfrm>
            <a:off x="2158153" y="2868206"/>
            <a:ext cx="166370" cy="4445"/>
          </a:xfrm>
          <a:custGeom>
            <a:avLst/>
            <a:gdLst/>
            <a:ahLst/>
            <a:cxnLst/>
            <a:rect l="l" t="t" r="r" b="b"/>
            <a:pathLst>
              <a:path w="166369" h="4444">
                <a:moveTo>
                  <a:pt x="165960" y="0"/>
                </a:moveTo>
                <a:lnTo>
                  <a:pt x="0" y="0"/>
                </a:lnTo>
                <a:lnTo>
                  <a:pt x="0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5" name="object 4075"/>
          <p:cNvSpPr/>
          <p:nvPr/>
        </p:nvSpPr>
        <p:spPr>
          <a:xfrm>
            <a:off x="1568186" y="2872254"/>
            <a:ext cx="231775" cy="60325"/>
          </a:xfrm>
          <a:custGeom>
            <a:avLst/>
            <a:gdLst/>
            <a:ahLst/>
            <a:cxnLst/>
            <a:rect l="l" t="t" r="r" b="b"/>
            <a:pathLst>
              <a:path w="231775" h="60325">
                <a:moveTo>
                  <a:pt x="0" y="59705"/>
                </a:moveTo>
                <a:lnTo>
                  <a:pt x="231736" y="59705"/>
                </a:lnTo>
                <a:lnTo>
                  <a:pt x="231736" y="0"/>
                </a:ln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6" name="object 4076"/>
          <p:cNvSpPr/>
          <p:nvPr/>
        </p:nvSpPr>
        <p:spPr>
          <a:xfrm>
            <a:off x="2158153" y="2872254"/>
            <a:ext cx="170180" cy="60325"/>
          </a:xfrm>
          <a:custGeom>
            <a:avLst/>
            <a:gdLst/>
            <a:ahLst/>
            <a:cxnLst/>
            <a:rect l="l" t="t" r="r" b="b"/>
            <a:pathLst>
              <a:path w="170180" h="60325">
                <a:moveTo>
                  <a:pt x="0" y="0"/>
                </a:moveTo>
                <a:lnTo>
                  <a:pt x="0" y="59705"/>
                </a:lnTo>
                <a:lnTo>
                  <a:pt x="170007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7" name="object 4077"/>
          <p:cNvSpPr/>
          <p:nvPr/>
        </p:nvSpPr>
        <p:spPr>
          <a:xfrm>
            <a:off x="2771396" y="150308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8" name="object 4078"/>
          <p:cNvSpPr/>
          <p:nvPr/>
        </p:nvSpPr>
        <p:spPr>
          <a:xfrm>
            <a:off x="4052526" y="150308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9" name="object 4079"/>
          <p:cNvSpPr/>
          <p:nvPr/>
        </p:nvSpPr>
        <p:spPr>
          <a:xfrm>
            <a:off x="5333657" y="150308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0" name="object 4080"/>
          <p:cNvSpPr/>
          <p:nvPr/>
        </p:nvSpPr>
        <p:spPr>
          <a:xfrm>
            <a:off x="6593536" y="150308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1" name="object 4081"/>
          <p:cNvSpPr/>
          <p:nvPr/>
        </p:nvSpPr>
        <p:spPr>
          <a:xfrm>
            <a:off x="7267495" y="1578981"/>
            <a:ext cx="0" cy="812800"/>
          </a:xfrm>
          <a:custGeom>
            <a:avLst/>
            <a:gdLst/>
            <a:ahLst/>
            <a:cxnLst/>
            <a:rect l="l" t="t" r="r" b="b"/>
            <a:pathLst>
              <a:path w="0" h="812800">
                <a:moveTo>
                  <a:pt x="0" y="812596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2" name="object 4082"/>
          <p:cNvSpPr/>
          <p:nvPr/>
        </p:nvSpPr>
        <p:spPr>
          <a:xfrm>
            <a:off x="7200705" y="1503085"/>
            <a:ext cx="0" cy="955675"/>
          </a:xfrm>
          <a:custGeom>
            <a:avLst/>
            <a:gdLst/>
            <a:ahLst/>
            <a:cxnLst/>
            <a:rect l="l" t="t" r="r" b="b"/>
            <a:pathLst>
              <a:path w="0" h="955675">
                <a:moveTo>
                  <a:pt x="0" y="9552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3" name="object 4083"/>
          <p:cNvSpPr/>
          <p:nvPr/>
        </p:nvSpPr>
        <p:spPr>
          <a:xfrm>
            <a:off x="6671455" y="1622495"/>
            <a:ext cx="0" cy="800735"/>
          </a:xfrm>
          <a:custGeom>
            <a:avLst/>
            <a:gdLst/>
            <a:ahLst/>
            <a:cxnLst/>
            <a:rect l="l" t="t" r="r" b="b"/>
            <a:pathLst>
              <a:path w="0" h="800735">
                <a:moveTo>
                  <a:pt x="0" y="8004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4" name="object 4084"/>
          <p:cNvSpPr/>
          <p:nvPr/>
        </p:nvSpPr>
        <p:spPr>
          <a:xfrm>
            <a:off x="6636037" y="1622495"/>
            <a:ext cx="0" cy="1219835"/>
          </a:xfrm>
          <a:custGeom>
            <a:avLst/>
            <a:gdLst/>
            <a:ahLst/>
            <a:cxnLst/>
            <a:rect l="l" t="t" r="r" b="b"/>
            <a:pathLst>
              <a:path w="0" h="1219835">
                <a:moveTo>
                  <a:pt x="0" y="12194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5" name="object 4085"/>
          <p:cNvSpPr/>
          <p:nvPr/>
        </p:nvSpPr>
        <p:spPr>
          <a:xfrm>
            <a:off x="6935575" y="2422948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 h="0">
                <a:moveTo>
                  <a:pt x="0" y="0"/>
                </a:moveTo>
                <a:lnTo>
                  <a:pt x="265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6" name="object 4086"/>
          <p:cNvSpPr/>
          <p:nvPr/>
        </p:nvSpPr>
        <p:spPr>
          <a:xfrm>
            <a:off x="6671456" y="2458366"/>
            <a:ext cx="40640" cy="0"/>
          </a:xfrm>
          <a:custGeom>
            <a:avLst/>
            <a:gdLst/>
            <a:ahLst/>
            <a:cxnLst/>
            <a:rect l="l" t="t" r="r" b="b"/>
            <a:pathLst>
              <a:path w="40640" h="0">
                <a:moveTo>
                  <a:pt x="0" y="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7" name="object 4087"/>
          <p:cNvSpPr/>
          <p:nvPr/>
        </p:nvSpPr>
        <p:spPr>
          <a:xfrm>
            <a:off x="6671457" y="2422948"/>
            <a:ext cx="40640" cy="0"/>
          </a:xfrm>
          <a:custGeom>
            <a:avLst/>
            <a:gdLst/>
            <a:ahLst/>
            <a:cxnLst/>
            <a:rect l="l" t="t" r="r" b="b"/>
            <a:pathLst>
              <a:path w="40640" h="0">
                <a:moveTo>
                  <a:pt x="0" y="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8" name="object 4088"/>
          <p:cNvSpPr/>
          <p:nvPr/>
        </p:nvSpPr>
        <p:spPr>
          <a:xfrm>
            <a:off x="7200707" y="1515227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0" y="0"/>
                </a:moveTo>
                <a:lnTo>
                  <a:pt x="1264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9" name="object 4089"/>
          <p:cNvSpPr/>
          <p:nvPr/>
        </p:nvSpPr>
        <p:spPr>
          <a:xfrm>
            <a:off x="7805854" y="1515227"/>
            <a:ext cx="883919" cy="0"/>
          </a:xfrm>
          <a:custGeom>
            <a:avLst/>
            <a:gdLst/>
            <a:ahLst/>
            <a:cxnLst/>
            <a:rect l="l" t="t" r="r" b="b"/>
            <a:pathLst>
              <a:path w="883920" h="0">
                <a:moveTo>
                  <a:pt x="0" y="0"/>
                </a:moveTo>
                <a:lnTo>
                  <a:pt x="8834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0" name="object 4090"/>
          <p:cNvSpPr/>
          <p:nvPr/>
        </p:nvSpPr>
        <p:spPr>
          <a:xfrm>
            <a:off x="7267493" y="1578981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0" y="0"/>
                </a:moveTo>
                <a:lnTo>
                  <a:pt x="5980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1" name="object 4091"/>
          <p:cNvSpPr/>
          <p:nvPr/>
        </p:nvSpPr>
        <p:spPr>
          <a:xfrm>
            <a:off x="7717814" y="2355147"/>
            <a:ext cx="147955" cy="36830"/>
          </a:xfrm>
          <a:custGeom>
            <a:avLst/>
            <a:gdLst/>
            <a:ahLst/>
            <a:cxnLst/>
            <a:rect l="l" t="t" r="r" b="b"/>
            <a:pathLst>
              <a:path w="147954" h="36830">
                <a:moveTo>
                  <a:pt x="0" y="36430"/>
                </a:moveTo>
                <a:lnTo>
                  <a:pt x="147744" y="36430"/>
                </a:lnTo>
                <a:lnTo>
                  <a:pt x="112326" y="0"/>
                </a:lnTo>
                <a:lnTo>
                  <a:pt x="0" y="36430"/>
                </a:lnTo>
                <a:close/>
              </a:path>
              <a:path w="147954" h="36830">
                <a:moveTo>
                  <a:pt x="0" y="0"/>
                </a:moveTo>
                <a:lnTo>
                  <a:pt x="0" y="36430"/>
                </a:lnTo>
                <a:lnTo>
                  <a:pt x="112326" y="0"/>
                </a:lnTo>
                <a:lnTo>
                  <a:pt x="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2" name="object 4092"/>
          <p:cNvSpPr/>
          <p:nvPr/>
        </p:nvSpPr>
        <p:spPr>
          <a:xfrm>
            <a:off x="7717814" y="2355147"/>
            <a:ext cx="112395" cy="36830"/>
          </a:xfrm>
          <a:custGeom>
            <a:avLst/>
            <a:gdLst/>
            <a:ahLst/>
            <a:cxnLst/>
            <a:rect l="l" t="t" r="r" b="b"/>
            <a:pathLst>
              <a:path w="112395" h="36830">
                <a:moveTo>
                  <a:pt x="0" y="0"/>
                </a:moveTo>
                <a:lnTo>
                  <a:pt x="112326" y="0"/>
                </a:lnTo>
                <a:lnTo>
                  <a:pt x="0" y="364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3" name="object 4093"/>
          <p:cNvSpPr/>
          <p:nvPr/>
        </p:nvSpPr>
        <p:spPr>
          <a:xfrm>
            <a:off x="7717814" y="2355147"/>
            <a:ext cx="147955" cy="36830"/>
          </a:xfrm>
          <a:custGeom>
            <a:avLst/>
            <a:gdLst/>
            <a:ahLst/>
            <a:cxnLst/>
            <a:rect l="l" t="t" r="r" b="b"/>
            <a:pathLst>
              <a:path w="147954" h="36830">
                <a:moveTo>
                  <a:pt x="112326" y="0"/>
                </a:moveTo>
                <a:lnTo>
                  <a:pt x="0" y="36430"/>
                </a:lnTo>
                <a:lnTo>
                  <a:pt x="147744" y="36430"/>
                </a:lnTo>
                <a:lnTo>
                  <a:pt x="112326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4" name="object 4094"/>
          <p:cNvSpPr/>
          <p:nvPr/>
        </p:nvSpPr>
        <p:spPr>
          <a:xfrm>
            <a:off x="7267495" y="2355147"/>
            <a:ext cx="149225" cy="36830"/>
          </a:xfrm>
          <a:custGeom>
            <a:avLst/>
            <a:gdLst/>
            <a:ahLst/>
            <a:cxnLst/>
            <a:rect l="l" t="t" r="r" b="b"/>
            <a:pathLst>
              <a:path w="149225" h="36830">
                <a:moveTo>
                  <a:pt x="0" y="36430"/>
                </a:moveTo>
                <a:lnTo>
                  <a:pt x="148756" y="36430"/>
                </a:lnTo>
                <a:lnTo>
                  <a:pt x="148756" y="0"/>
                </a:lnTo>
                <a:lnTo>
                  <a:pt x="0" y="36430"/>
                </a:lnTo>
                <a:close/>
              </a:path>
              <a:path w="149225" h="36830">
                <a:moveTo>
                  <a:pt x="0" y="36430"/>
                </a:moveTo>
                <a:lnTo>
                  <a:pt x="148756" y="0"/>
                </a:lnTo>
                <a:lnTo>
                  <a:pt x="36430" y="0"/>
                </a:lnTo>
                <a:lnTo>
                  <a:pt x="0" y="3643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5" name="object 4095"/>
          <p:cNvSpPr/>
          <p:nvPr/>
        </p:nvSpPr>
        <p:spPr>
          <a:xfrm>
            <a:off x="7267495" y="2355147"/>
            <a:ext cx="149225" cy="36830"/>
          </a:xfrm>
          <a:custGeom>
            <a:avLst/>
            <a:gdLst/>
            <a:ahLst/>
            <a:cxnLst/>
            <a:rect l="l" t="t" r="r" b="b"/>
            <a:pathLst>
              <a:path w="149225" h="36830">
                <a:moveTo>
                  <a:pt x="36430" y="0"/>
                </a:moveTo>
                <a:lnTo>
                  <a:pt x="148756" y="0"/>
                </a:lnTo>
                <a:lnTo>
                  <a:pt x="0" y="36430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6" name="object 4096"/>
          <p:cNvSpPr/>
          <p:nvPr/>
        </p:nvSpPr>
        <p:spPr>
          <a:xfrm>
            <a:off x="7267495" y="2355147"/>
            <a:ext cx="149225" cy="36830"/>
          </a:xfrm>
          <a:custGeom>
            <a:avLst/>
            <a:gdLst/>
            <a:ahLst/>
            <a:cxnLst/>
            <a:rect l="l" t="t" r="r" b="b"/>
            <a:pathLst>
              <a:path w="149225" h="36830">
                <a:moveTo>
                  <a:pt x="148756" y="0"/>
                </a:moveTo>
                <a:lnTo>
                  <a:pt x="0" y="36430"/>
                </a:lnTo>
                <a:lnTo>
                  <a:pt x="148756" y="36430"/>
                </a:lnTo>
                <a:lnTo>
                  <a:pt x="148756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7" name="object 4097"/>
          <p:cNvSpPr/>
          <p:nvPr/>
        </p:nvSpPr>
        <p:spPr>
          <a:xfrm>
            <a:off x="7674300" y="2355147"/>
            <a:ext cx="43815" cy="15240"/>
          </a:xfrm>
          <a:custGeom>
            <a:avLst/>
            <a:gdLst/>
            <a:ahLst/>
            <a:cxnLst/>
            <a:rect l="l" t="t" r="r" b="b"/>
            <a:pathLst>
              <a:path w="43815" h="15239">
                <a:moveTo>
                  <a:pt x="-3035" y="7589"/>
                </a:moveTo>
                <a:lnTo>
                  <a:pt x="46549" y="7589"/>
                </a:lnTo>
              </a:path>
            </a:pathLst>
          </a:custGeom>
          <a:ln w="2252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8" name="object 4098"/>
          <p:cNvSpPr/>
          <p:nvPr/>
        </p:nvSpPr>
        <p:spPr>
          <a:xfrm>
            <a:off x="7416253" y="2355147"/>
            <a:ext cx="42545" cy="15240"/>
          </a:xfrm>
          <a:custGeom>
            <a:avLst/>
            <a:gdLst/>
            <a:ahLst/>
            <a:cxnLst/>
            <a:rect l="l" t="t" r="r" b="b"/>
            <a:pathLst>
              <a:path w="42545" h="15239">
                <a:moveTo>
                  <a:pt x="-3035" y="7589"/>
                </a:moveTo>
                <a:lnTo>
                  <a:pt x="45537" y="7589"/>
                </a:lnTo>
              </a:path>
            </a:pathLst>
          </a:custGeom>
          <a:ln w="2252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9" name="object 4099"/>
          <p:cNvSpPr/>
          <p:nvPr/>
        </p:nvSpPr>
        <p:spPr>
          <a:xfrm>
            <a:off x="7406133" y="2370326"/>
            <a:ext cx="15240" cy="26670"/>
          </a:xfrm>
          <a:custGeom>
            <a:avLst/>
            <a:gdLst/>
            <a:ahLst/>
            <a:cxnLst/>
            <a:rect l="l" t="t" r="r" b="b"/>
            <a:pathLst>
              <a:path w="15240" h="26669">
                <a:moveTo>
                  <a:pt x="10119" y="0"/>
                </a:moveTo>
                <a:lnTo>
                  <a:pt x="10119" y="21250"/>
                </a:lnTo>
                <a:lnTo>
                  <a:pt x="0" y="21250"/>
                </a:lnTo>
                <a:lnTo>
                  <a:pt x="0" y="26310"/>
                </a:lnTo>
                <a:lnTo>
                  <a:pt x="15179" y="26310"/>
                </a:lnTo>
                <a:lnTo>
                  <a:pt x="15179" y="0"/>
                </a:lnTo>
                <a:lnTo>
                  <a:pt x="1011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0" name="object 4100"/>
          <p:cNvSpPr/>
          <p:nvPr/>
        </p:nvSpPr>
        <p:spPr>
          <a:xfrm>
            <a:off x="7712754" y="2370326"/>
            <a:ext cx="14604" cy="26670"/>
          </a:xfrm>
          <a:custGeom>
            <a:avLst/>
            <a:gdLst/>
            <a:ahLst/>
            <a:cxnLst/>
            <a:rect l="l" t="t" r="r" b="b"/>
            <a:pathLst>
              <a:path w="14604" h="26669">
                <a:moveTo>
                  <a:pt x="5059" y="0"/>
                </a:moveTo>
                <a:lnTo>
                  <a:pt x="5059" y="21250"/>
                </a:lnTo>
                <a:lnTo>
                  <a:pt x="14167" y="21250"/>
                </a:lnTo>
                <a:lnTo>
                  <a:pt x="14167" y="26310"/>
                </a:lnTo>
                <a:lnTo>
                  <a:pt x="0" y="26310"/>
                </a:lnTo>
                <a:lnTo>
                  <a:pt x="0" y="0"/>
                </a:lnTo>
                <a:lnTo>
                  <a:pt x="505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1" name="object 4101"/>
          <p:cNvSpPr/>
          <p:nvPr/>
        </p:nvSpPr>
        <p:spPr>
          <a:xfrm>
            <a:off x="7576141" y="2353123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 h="0">
                <a:moveTo>
                  <a:pt x="0" y="0"/>
                </a:moveTo>
                <a:lnTo>
                  <a:pt x="113338" y="0"/>
                </a:lnTo>
              </a:path>
            </a:pathLst>
          </a:custGeom>
          <a:ln w="113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2" name="object 4102"/>
          <p:cNvSpPr/>
          <p:nvPr/>
        </p:nvSpPr>
        <p:spPr>
          <a:xfrm>
            <a:off x="7480006" y="2348569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 h="0">
                <a:moveTo>
                  <a:pt x="0" y="0"/>
                </a:moveTo>
                <a:lnTo>
                  <a:pt x="113338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3" name="object 4103"/>
          <p:cNvSpPr/>
          <p:nvPr/>
        </p:nvSpPr>
        <p:spPr>
          <a:xfrm>
            <a:off x="7267495" y="1578980"/>
            <a:ext cx="598170" cy="35560"/>
          </a:xfrm>
          <a:custGeom>
            <a:avLst/>
            <a:gdLst/>
            <a:ahLst/>
            <a:cxnLst/>
            <a:rect l="l" t="t" r="r" b="b"/>
            <a:pathLst>
              <a:path w="598170" h="35559">
                <a:moveTo>
                  <a:pt x="36430" y="35418"/>
                </a:moveTo>
                <a:lnTo>
                  <a:pt x="562644" y="35418"/>
                </a:lnTo>
                <a:lnTo>
                  <a:pt x="598063" y="0"/>
                </a:lnTo>
                <a:lnTo>
                  <a:pt x="36430" y="35418"/>
                </a:lnTo>
                <a:close/>
              </a:path>
              <a:path w="598170" h="35559">
                <a:moveTo>
                  <a:pt x="0" y="0"/>
                </a:moveTo>
                <a:lnTo>
                  <a:pt x="36430" y="35418"/>
                </a:lnTo>
                <a:lnTo>
                  <a:pt x="598063" y="0"/>
                </a:lnTo>
                <a:lnTo>
                  <a:pt x="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4" name="object 4104"/>
          <p:cNvSpPr/>
          <p:nvPr/>
        </p:nvSpPr>
        <p:spPr>
          <a:xfrm>
            <a:off x="7267495" y="1578980"/>
            <a:ext cx="598170" cy="35560"/>
          </a:xfrm>
          <a:custGeom>
            <a:avLst/>
            <a:gdLst/>
            <a:ahLst/>
            <a:cxnLst/>
            <a:rect l="l" t="t" r="r" b="b"/>
            <a:pathLst>
              <a:path w="598170" h="35559">
                <a:moveTo>
                  <a:pt x="0" y="0"/>
                </a:moveTo>
                <a:lnTo>
                  <a:pt x="598063" y="0"/>
                </a:lnTo>
                <a:lnTo>
                  <a:pt x="36430" y="354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5" name="object 4105"/>
          <p:cNvSpPr/>
          <p:nvPr/>
        </p:nvSpPr>
        <p:spPr>
          <a:xfrm>
            <a:off x="7303926" y="1578980"/>
            <a:ext cx="561975" cy="35560"/>
          </a:xfrm>
          <a:custGeom>
            <a:avLst/>
            <a:gdLst/>
            <a:ahLst/>
            <a:cxnLst/>
            <a:rect l="l" t="t" r="r" b="b"/>
            <a:pathLst>
              <a:path w="561975" h="35559">
                <a:moveTo>
                  <a:pt x="561633" y="0"/>
                </a:moveTo>
                <a:lnTo>
                  <a:pt x="0" y="35418"/>
                </a:lnTo>
                <a:lnTo>
                  <a:pt x="526214" y="35418"/>
                </a:lnTo>
                <a:lnTo>
                  <a:pt x="561633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6" name="object 4106"/>
          <p:cNvSpPr/>
          <p:nvPr/>
        </p:nvSpPr>
        <p:spPr>
          <a:xfrm>
            <a:off x="7830141" y="157898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35418"/>
                </a:lnTo>
                <a:lnTo>
                  <a:pt x="35418" y="0"/>
                </a:lnTo>
                <a:lnTo>
                  <a:pt x="0" y="35418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7" name="object 4107"/>
          <p:cNvSpPr/>
          <p:nvPr/>
        </p:nvSpPr>
        <p:spPr>
          <a:xfrm>
            <a:off x="7830141" y="157898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0"/>
                </a:moveTo>
                <a:lnTo>
                  <a:pt x="0" y="35418"/>
                </a:lnTo>
                <a:lnTo>
                  <a:pt x="35418" y="3541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8" name="object 4108"/>
          <p:cNvSpPr/>
          <p:nvPr/>
        </p:nvSpPr>
        <p:spPr>
          <a:xfrm>
            <a:off x="7830141" y="1614398"/>
            <a:ext cx="35560" cy="777240"/>
          </a:xfrm>
          <a:custGeom>
            <a:avLst/>
            <a:gdLst/>
            <a:ahLst/>
            <a:cxnLst/>
            <a:rect l="l" t="t" r="r" b="b"/>
            <a:pathLst>
              <a:path w="35559" h="777239">
                <a:moveTo>
                  <a:pt x="0" y="740748"/>
                </a:moveTo>
                <a:lnTo>
                  <a:pt x="35418" y="777178"/>
                </a:lnTo>
                <a:lnTo>
                  <a:pt x="35418" y="740748"/>
                </a:lnTo>
                <a:lnTo>
                  <a:pt x="0" y="740748"/>
                </a:lnTo>
                <a:close/>
              </a:path>
              <a:path w="35559" h="777239">
                <a:moveTo>
                  <a:pt x="0" y="740748"/>
                </a:moveTo>
                <a:lnTo>
                  <a:pt x="35418" y="740748"/>
                </a:lnTo>
                <a:lnTo>
                  <a:pt x="35418" y="0"/>
                </a:lnTo>
                <a:lnTo>
                  <a:pt x="0" y="740748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9" name="object 4109"/>
          <p:cNvSpPr/>
          <p:nvPr/>
        </p:nvSpPr>
        <p:spPr>
          <a:xfrm>
            <a:off x="7830141" y="1614398"/>
            <a:ext cx="35560" cy="741045"/>
          </a:xfrm>
          <a:custGeom>
            <a:avLst/>
            <a:gdLst/>
            <a:ahLst/>
            <a:cxnLst/>
            <a:rect l="l" t="t" r="r" b="b"/>
            <a:pathLst>
              <a:path w="35559" h="741044">
                <a:moveTo>
                  <a:pt x="35418" y="0"/>
                </a:moveTo>
                <a:lnTo>
                  <a:pt x="35418" y="740748"/>
                </a:lnTo>
                <a:lnTo>
                  <a:pt x="0" y="74074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0" name="object 4110"/>
          <p:cNvSpPr/>
          <p:nvPr/>
        </p:nvSpPr>
        <p:spPr>
          <a:xfrm>
            <a:off x="7830141" y="235514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0"/>
                </a:moveTo>
                <a:lnTo>
                  <a:pt x="0" y="0"/>
                </a:lnTo>
                <a:lnTo>
                  <a:pt x="35418" y="36430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1" name="object 4111"/>
          <p:cNvSpPr/>
          <p:nvPr/>
        </p:nvSpPr>
        <p:spPr>
          <a:xfrm>
            <a:off x="7830141" y="1614398"/>
            <a:ext cx="35560" cy="741045"/>
          </a:xfrm>
          <a:custGeom>
            <a:avLst/>
            <a:gdLst/>
            <a:ahLst/>
            <a:cxnLst/>
            <a:rect l="l" t="t" r="r" b="b"/>
            <a:pathLst>
              <a:path w="35559" h="741044">
                <a:moveTo>
                  <a:pt x="0" y="0"/>
                </a:moveTo>
                <a:lnTo>
                  <a:pt x="0" y="740748"/>
                </a:lnTo>
                <a:lnTo>
                  <a:pt x="35418" y="0"/>
                </a:lnTo>
                <a:lnTo>
                  <a:pt x="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2" name="object 4112"/>
          <p:cNvSpPr/>
          <p:nvPr/>
        </p:nvSpPr>
        <p:spPr>
          <a:xfrm>
            <a:off x="7830141" y="1614398"/>
            <a:ext cx="35560" cy="741045"/>
          </a:xfrm>
          <a:custGeom>
            <a:avLst/>
            <a:gdLst/>
            <a:ahLst/>
            <a:cxnLst/>
            <a:rect l="l" t="t" r="r" b="b"/>
            <a:pathLst>
              <a:path w="35559" h="741044">
                <a:moveTo>
                  <a:pt x="35418" y="0"/>
                </a:moveTo>
                <a:lnTo>
                  <a:pt x="0" y="0"/>
                </a:lnTo>
                <a:lnTo>
                  <a:pt x="0" y="74074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3" name="object 4113"/>
          <p:cNvSpPr/>
          <p:nvPr/>
        </p:nvSpPr>
        <p:spPr>
          <a:xfrm>
            <a:off x="7267495" y="15789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0"/>
                </a:moveTo>
                <a:lnTo>
                  <a:pt x="0" y="35418"/>
                </a:lnTo>
                <a:lnTo>
                  <a:pt x="36430" y="35418"/>
                </a:lnTo>
                <a:lnTo>
                  <a:pt x="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4" name="object 4114"/>
          <p:cNvSpPr/>
          <p:nvPr/>
        </p:nvSpPr>
        <p:spPr>
          <a:xfrm>
            <a:off x="7267495" y="15789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0"/>
                </a:moveTo>
                <a:lnTo>
                  <a:pt x="0" y="35418"/>
                </a:lnTo>
                <a:lnTo>
                  <a:pt x="36430" y="354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5" name="object 4115"/>
          <p:cNvSpPr/>
          <p:nvPr/>
        </p:nvSpPr>
        <p:spPr>
          <a:xfrm>
            <a:off x="7267495" y="1614398"/>
            <a:ext cx="36830" cy="777240"/>
          </a:xfrm>
          <a:custGeom>
            <a:avLst/>
            <a:gdLst/>
            <a:ahLst/>
            <a:cxnLst/>
            <a:rect l="l" t="t" r="r" b="b"/>
            <a:pathLst>
              <a:path w="36829" h="777239">
                <a:moveTo>
                  <a:pt x="0" y="740748"/>
                </a:moveTo>
                <a:lnTo>
                  <a:pt x="0" y="777178"/>
                </a:lnTo>
                <a:lnTo>
                  <a:pt x="36430" y="740748"/>
                </a:lnTo>
                <a:lnTo>
                  <a:pt x="0" y="740748"/>
                </a:lnTo>
                <a:close/>
              </a:path>
              <a:path w="36829" h="777239">
                <a:moveTo>
                  <a:pt x="0" y="740748"/>
                </a:moveTo>
                <a:lnTo>
                  <a:pt x="36430" y="740748"/>
                </a:lnTo>
                <a:lnTo>
                  <a:pt x="36430" y="0"/>
                </a:lnTo>
                <a:lnTo>
                  <a:pt x="0" y="740748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6" name="object 4116"/>
          <p:cNvSpPr/>
          <p:nvPr/>
        </p:nvSpPr>
        <p:spPr>
          <a:xfrm>
            <a:off x="7267495" y="1614398"/>
            <a:ext cx="36830" cy="741045"/>
          </a:xfrm>
          <a:custGeom>
            <a:avLst/>
            <a:gdLst/>
            <a:ahLst/>
            <a:cxnLst/>
            <a:rect l="l" t="t" r="r" b="b"/>
            <a:pathLst>
              <a:path w="36829" h="741044">
                <a:moveTo>
                  <a:pt x="36430" y="0"/>
                </a:moveTo>
                <a:lnTo>
                  <a:pt x="36430" y="740748"/>
                </a:lnTo>
                <a:lnTo>
                  <a:pt x="0" y="74074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7" name="object 4117"/>
          <p:cNvSpPr/>
          <p:nvPr/>
        </p:nvSpPr>
        <p:spPr>
          <a:xfrm>
            <a:off x="7267495" y="235514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0"/>
                </a:moveTo>
                <a:lnTo>
                  <a:pt x="0" y="0"/>
                </a:lnTo>
                <a:lnTo>
                  <a:pt x="0" y="36430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8" name="object 4118"/>
          <p:cNvSpPr/>
          <p:nvPr/>
        </p:nvSpPr>
        <p:spPr>
          <a:xfrm>
            <a:off x="7267495" y="1614398"/>
            <a:ext cx="36830" cy="741045"/>
          </a:xfrm>
          <a:custGeom>
            <a:avLst/>
            <a:gdLst/>
            <a:ahLst/>
            <a:cxnLst/>
            <a:rect l="l" t="t" r="r" b="b"/>
            <a:pathLst>
              <a:path w="36829" h="741044">
                <a:moveTo>
                  <a:pt x="0" y="0"/>
                </a:moveTo>
                <a:lnTo>
                  <a:pt x="0" y="740748"/>
                </a:lnTo>
                <a:lnTo>
                  <a:pt x="3643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9" name="object 4119"/>
          <p:cNvSpPr/>
          <p:nvPr/>
        </p:nvSpPr>
        <p:spPr>
          <a:xfrm>
            <a:off x="7267495" y="1614398"/>
            <a:ext cx="36830" cy="741045"/>
          </a:xfrm>
          <a:custGeom>
            <a:avLst/>
            <a:gdLst/>
            <a:ahLst/>
            <a:cxnLst/>
            <a:rect l="l" t="t" r="r" b="b"/>
            <a:pathLst>
              <a:path w="36829" h="741044">
                <a:moveTo>
                  <a:pt x="36430" y="0"/>
                </a:moveTo>
                <a:lnTo>
                  <a:pt x="0" y="0"/>
                </a:lnTo>
                <a:lnTo>
                  <a:pt x="0" y="74074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0" name="object 4120"/>
          <p:cNvSpPr/>
          <p:nvPr/>
        </p:nvSpPr>
        <p:spPr>
          <a:xfrm>
            <a:off x="7576141" y="2343509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 h="0">
                <a:moveTo>
                  <a:pt x="0" y="0"/>
                </a:moveTo>
                <a:lnTo>
                  <a:pt x="113338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1" name="object 4121"/>
          <p:cNvSpPr/>
          <p:nvPr/>
        </p:nvSpPr>
        <p:spPr>
          <a:xfrm>
            <a:off x="7480006" y="2338956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 h="0">
                <a:moveTo>
                  <a:pt x="0" y="0"/>
                </a:moveTo>
                <a:lnTo>
                  <a:pt x="113338" y="0"/>
                </a:lnTo>
              </a:path>
            </a:pathLst>
          </a:custGeom>
          <a:ln w="113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2" name="object 4122"/>
          <p:cNvSpPr/>
          <p:nvPr/>
        </p:nvSpPr>
        <p:spPr>
          <a:xfrm>
            <a:off x="7717814" y="2355147"/>
            <a:ext cx="147955" cy="36830"/>
          </a:xfrm>
          <a:custGeom>
            <a:avLst/>
            <a:gdLst/>
            <a:ahLst/>
            <a:cxnLst/>
            <a:rect l="l" t="t" r="r" b="b"/>
            <a:pathLst>
              <a:path w="147954" h="36830">
                <a:moveTo>
                  <a:pt x="147744" y="36430"/>
                </a:moveTo>
                <a:lnTo>
                  <a:pt x="0" y="36430"/>
                </a:lnTo>
                <a:lnTo>
                  <a:pt x="0" y="0"/>
                </a:ln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3" name="object 4123"/>
          <p:cNvSpPr/>
          <p:nvPr/>
        </p:nvSpPr>
        <p:spPr>
          <a:xfrm>
            <a:off x="7267495" y="2355147"/>
            <a:ext cx="149225" cy="36830"/>
          </a:xfrm>
          <a:custGeom>
            <a:avLst/>
            <a:gdLst/>
            <a:ahLst/>
            <a:cxnLst/>
            <a:rect l="l" t="t" r="r" b="b"/>
            <a:pathLst>
              <a:path w="149225" h="36830">
                <a:moveTo>
                  <a:pt x="36430" y="0"/>
                </a:moveTo>
                <a:lnTo>
                  <a:pt x="148756" y="0"/>
                </a:lnTo>
                <a:lnTo>
                  <a:pt x="148756" y="36430"/>
                </a:lnTo>
                <a:lnTo>
                  <a:pt x="0" y="3643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4" name="object 4124"/>
          <p:cNvSpPr/>
          <p:nvPr/>
        </p:nvSpPr>
        <p:spPr>
          <a:xfrm>
            <a:off x="7579177" y="2419912"/>
            <a:ext cx="47625" cy="12700"/>
          </a:xfrm>
          <a:custGeom>
            <a:avLst/>
            <a:gdLst/>
            <a:ahLst/>
            <a:cxnLst/>
            <a:rect l="l" t="t" r="r" b="b"/>
            <a:pathLst>
              <a:path w="47625" h="12700">
                <a:moveTo>
                  <a:pt x="0" y="0"/>
                </a:moveTo>
                <a:lnTo>
                  <a:pt x="47561" y="0"/>
                </a:lnTo>
                <a:lnTo>
                  <a:pt x="35418" y="1214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5" name="object 4125"/>
          <p:cNvSpPr/>
          <p:nvPr/>
        </p:nvSpPr>
        <p:spPr>
          <a:xfrm>
            <a:off x="7614595" y="240776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6" name="object 4126"/>
          <p:cNvSpPr/>
          <p:nvPr/>
        </p:nvSpPr>
        <p:spPr>
          <a:xfrm>
            <a:off x="7303926" y="1614398"/>
            <a:ext cx="526415" cy="0"/>
          </a:xfrm>
          <a:custGeom>
            <a:avLst/>
            <a:gdLst/>
            <a:ahLst/>
            <a:cxnLst/>
            <a:rect l="l" t="t" r="r" b="b"/>
            <a:pathLst>
              <a:path w="526415" h="0">
                <a:moveTo>
                  <a:pt x="526214" y="0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7" name="object 4127"/>
          <p:cNvSpPr/>
          <p:nvPr/>
        </p:nvSpPr>
        <p:spPr>
          <a:xfrm>
            <a:off x="7830141" y="1614398"/>
            <a:ext cx="0" cy="741045"/>
          </a:xfrm>
          <a:custGeom>
            <a:avLst/>
            <a:gdLst/>
            <a:ahLst/>
            <a:cxnLst/>
            <a:rect l="l" t="t" r="r" b="b"/>
            <a:pathLst>
              <a:path w="0" h="741044">
                <a:moveTo>
                  <a:pt x="0" y="740748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8" name="object 4128"/>
          <p:cNvSpPr/>
          <p:nvPr/>
        </p:nvSpPr>
        <p:spPr>
          <a:xfrm>
            <a:off x="7303926" y="1614398"/>
            <a:ext cx="0" cy="741045"/>
          </a:xfrm>
          <a:custGeom>
            <a:avLst/>
            <a:gdLst/>
            <a:ahLst/>
            <a:cxnLst/>
            <a:rect l="l" t="t" r="r" b="b"/>
            <a:pathLst>
              <a:path w="0" h="741044">
                <a:moveTo>
                  <a:pt x="0" y="0"/>
                </a:moveTo>
                <a:lnTo>
                  <a:pt x="0" y="74074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9" name="object 4129"/>
          <p:cNvSpPr/>
          <p:nvPr/>
        </p:nvSpPr>
        <p:spPr>
          <a:xfrm>
            <a:off x="7674300" y="2326812"/>
            <a:ext cx="139065" cy="19685"/>
          </a:xfrm>
          <a:custGeom>
            <a:avLst/>
            <a:gdLst/>
            <a:ahLst/>
            <a:cxnLst/>
            <a:rect l="l" t="t" r="r" b="b"/>
            <a:pathLst>
              <a:path w="139065" h="19685">
                <a:moveTo>
                  <a:pt x="138637" y="19227"/>
                </a:moveTo>
                <a:lnTo>
                  <a:pt x="107266" y="19227"/>
                </a:lnTo>
                <a:lnTo>
                  <a:pt x="107266" y="10119"/>
                </a:lnTo>
                <a:lnTo>
                  <a:pt x="0" y="10119"/>
                </a:lnTo>
                <a:lnTo>
                  <a:pt x="0" y="0"/>
                </a:lnTo>
                <a:lnTo>
                  <a:pt x="1194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0" name="object 4130"/>
          <p:cNvSpPr/>
          <p:nvPr/>
        </p:nvSpPr>
        <p:spPr>
          <a:xfrm>
            <a:off x="7320117" y="2326812"/>
            <a:ext cx="139065" cy="19685"/>
          </a:xfrm>
          <a:custGeom>
            <a:avLst/>
            <a:gdLst/>
            <a:ahLst/>
            <a:cxnLst/>
            <a:rect l="l" t="t" r="r" b="b"/>
            <a:pathLst>
              <a:path w="139065" h="19685">
                <a:moveTo>
                  <a:pt x="19227" y="0"/>
                </a:moveTo>
                <a:lnTo>
                  <a:pt x="138637" y="0"/>
                </a:lnTo>
                <a:lnTo>
                  <a:pt x="138637" y="19227"/>
                </a:lnTo>
                <a:lnTo>
                  <a:pt x="0" y="192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1" name="object 4131"/>
          <p:cNvSpPr/>
          <p:nvPr/>
        </p:nvSpPr>
        <p:spPr>
          <a:xfrm>
            <a:off x="7458754" y="2346039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 h="0">
                <a:moveTo>
                  <a:pt x="0" y="0"/>
                </a:moveTo>
                <a:lnTo>
                  <a:pt x="32281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2" name="object 4132"/>
          <p:cNvSpPr/>
          <p:nvPr/>
        </p:nvSpPr>
        <p:spPr>
          <a:xfrm>
            <a:off x="7579177" y="2286334"/>
            <a:ext cx="47625" cy="12700"/>
          </a:xfrm>
          <a:custGeom>
            <a:avLst/>
            <a:gdLst/>
            <a:ahLst/>
            <a:cxnLst/>
            <a:rect l="l" t="t" r="r" b="b"/>
            <a:pathLst>
              <a:path w="47625" h="12700">
                <a:moveTo>
                  <a:pt x="0" y="12143"/>
                </a:moveTo>
                <a:lnTo>
                  <a:pt x="47561" y="12143"/>
                </a:lnTo>
                <a:lnTo>
                  <a:pt x="3541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3" name="object 4133"/>
          <p:cNvSpPr/>
          <p:nvPr/>
        </p:nvSpPr>
        <p:spPr>
          <a:xfrm>
            <a:off x="7614595" y="229847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0"/>
                </a:moveTo>
                <a:lnTo>
                  <a:pt x="0" y="1214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4" name="object 4134"/>
          <p:cNvSpPr/>
          <p:nvPr/>
        </p:nvSpPr>
        <p:spPr>
          <a:xfrm>
            <a:off x="7320117" y="1686247"/>
            <a:ext cx="493395" cy="0"/>
          </a:xfrm>
          <a:custGeom>
            <a:avLst/>
            <a:gdLst/>
            <a:ahLst/>
            <a:cxnLst/>
            <a:rect l="l" t="t" r="r" b="b"/>
            <a:pathLst>
              <a:path w="493395" h="0">
                <a:moveTo>
                  <a:pt x="49282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5" name="object 4135"/>
          <p:cNvSpPr/>
          <p:nvPr/>
        </p:nvSpPr>
        <p:spPr>
          <a:xfrm>
            <a:off x="7339345" y="1705474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 h="0">
                <a:moveTo>
                  <a:pt x="0" y="0"/>
                </a:moveTo>
                <a:lnTo>
                  <a:pt x="45436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6" name="object 4136"/>
          <p:cNvSpPr/>
          <p:nvPr/>
        </p:nvSpPr>
        <p:spPr>
          <a:xfrm>
            <a:off x="7812936" y="1686248"/>
            <a:ext cx="0" cy="660400"/>
          </a:xfrm>
          <a:custGeom>
            <a:avLst/>
            <a:gdLst/>
            <a:ahLst/>
            <a:cxnLst/>
            <a:rect l="l" t="t" r="r" b="b"/>
            <a:pathLst>
              <a:path w="0" h="660400">
                <a:moveTo>
                  <a:pt x="0" y="65979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7" name="object 4137"/>
          <p:cNvSpPr/>
          <p:nvPr/>
        </p:nvSpPr>
        <p:spPr>
          <a:xfrm>
            <a:off x="7793711" y="1705474"/>
            <a:ext cx="0" cy="621665"/>
          </a:xfrm>
          <a:custGeom>
            <a:avLst/>
            <a:gdLst/>
            <a:ahLst/>
            <a:cxnLst/>
            <a:rect l="l" t="t" r="r" b="b"/>
            <a:pathLst>
              <a:path w="0" h="621664">
                <a:moveTo>
                  <a:pt x="0" y="0"/>
                </a:moveTo>
                <a:lnTo>
                  <a:pt x="0" y="62133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8" name="object 4138"/>
          <p:cNvSpPr/>
          <p:nvPr/>
        </p:nvSpPr>
        <p:spPr>
          <a:xfrm>
            <a:off x="7320115" y="1686248"/>
            <a:ext cx="0" cy="660400"/>
          </a:xfrm>
          <a:custGeom>
            <a:avLst/>
            <a:gdLst/>
            <a:ahLst/>
            <a:cxnLst/>
            <a:rect l="l" t="t" r="r" b="b"/>
            <a:pathLst>
              <a:path w="0" h="660400">
                <a:moveTo>
                  <a:pt x="0" y="65979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9" name="object 4139"/>
          <p:cNvSpPr/>
          <p:nvPr/>
        </p:nvSpPr>
        <p:spPr>
          <a:xfrm>
            <a:off x="7339345" y="1705474"/>
            <a:ext cx="0" cy="621665"/>
          </a:xfrm>
          <a:custGeom>
            <a:avLst/>
            <a:gdLst/>
            <a:ahLst/>
            <a:cxnLst/>
            <a:rect l="l" t="t" r="r" b="b"/>
            <a:pathLst>
              <a:path w="0" h="621664">
                <a:moveTo>
                  <a:pt x="0" y="0"/>
                </a:moveTo>
                <a:lnTo>
                  <a:pt x="0" y="62133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0" name="object 4140"/>
          <p:cNvSpPr/>
          <p:nvPr/>
        </p:nvSpPr>
        <p:spPr>
          <a:xfrm>
            <a:off x="7462802" y="166196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 h="0">
                <a:moveTo>
                  <a:pt x="20745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1" name="object 4141"/>
          <p:cNvSpPr/>
          <p:nvPr/>
        </p:nvSpPr>
        <p:spPr>
          <a:xfrm>
            <a:off x="7462802" y="1638685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 h="0">
                <a:moveTo>
                  <a:pt x="20745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2" name="object 4142"/>
          <p:cNvSpPr/>
          <p:nvPr/>
        </p:nvSpPr>
        <p:spPr>
          <a:xfrm>
            <a:off x="7662157" y="1638685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4">
                <a:moveTo>
                  <a:pt x="0" y="2327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3" name="object 4143"/>
          <p:cNvSpPr/>
          <p:nvPr/>
        </p:nvSpPr>
        <p:spPr>
          <a:xfrm>
            <a:off x="7470898" y="1638685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4">
                <a:moveTo>
                  <a:pt x="0" y="2327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4" name="object 4144"/>
          <p:cNvSpPr/>
          <p:nvPr/>
        </p:nvSpPr>
        <p:spPr>
          <a:xfrm>
            <a:off x="7674300" y="1638685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4">
                <a:moveTo>
                  <a:pt x="0" y="2327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5" name="object 4145"/>
          <p:cNvSpPr/>
          <p:nvPr/>
        </p:nvSpPr>
        <p:spPr>
          <a:xfrm>
            <a:off x="7458754" y="1638685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4">
                <a:moveTo>
                  <a:pt x="0" y="2327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6" name="object 4146"/>
          <p:cNvSpPr/>
          <p:nvPr/>
        </p:nvSpPr>
        <p:spPr>
          <a:xfrm>
            <a:off x="7666204" y="1649817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0" y="0"/>
                </a:moveTo>
                <a:lnTo>
                  <a:pt x="809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7" name="object 4147"/>
          <p:cNvSpPr/>
          <p:nvPr/>
        </p:nvSpPr>
        <p:spPr>
          <a:xfrm>
            <a:off x="7458754" y="1649817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0" y="0"/>
                </a:moveTo>
                <a:lnTo>
                  <a:pt x="809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8" name="object 4148"/>
          <p:cNvSpPr/>
          <p:nvPr/>
        </p:nvSpPr>
        <p:spPr>
          <a:xfrm>
            <a:off x="7805854" y="1574932"/>
            <a:ext cx="64135" cy="0"/>
          </a:xfrm>
          <a:custGeom>
            <a:avLst/>
            <a:gdLst/>
            <a:ahLst/>
            <a:cxnLst/>
            <a:rect l="l" t="t" r="r" b="b"/>
            <a:pathLst>
              <a:path w="64134" h="0">
                <a:moveTo>
                  <a:pt x="0" y="0"/>
                </a:moveTo>
                <a:lnTo>
                  <a:pt x="63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9" name="object 4149"/>
          <p:cNvSpPr/>
          <p:nvPr/>
        </p:nvSpPr>
        <p:spPr>
          <a:xfrm>
            <a:off x="6593536" y="150308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0" name="object 4150"/>
          <p:cNvSpPr/>
          <p:nvPr/>
        </p:nvSpPr>
        <p:spPr>
          <a:xfrm>
            <a:off x="6593536" y="152635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1" name="object 4151"/>
          <p:cNvSpPr/>
          <p:nvPr/>
        </p:nvSpPr>
        <p:spPr>
          <a:xfrm>
            <a:off x="6636038" y="15142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2" name="object 4152"/>
          <p:cNvSpPr/>
          <p:nvPr/>
        </p:nvSpPr>
        <p:spPr>
          <a:xfrm>
            <a:off x="6636038" y="15142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3" name="object 4153"/>
          <p:cNvSpPr/>
          <p:nvPr/>
        </p:nvSpPr>
        <p:spPr>
          <a:xfrm>
            <a:off x="6648181" y="150308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4" name="object 4154"/>
          <p:cNvSpPr/>
          <p:nvPr/>
        </p:nvSpPr>
        <p:spPr>
          <a:xfrm>
            <a:off x="6593536" y="158505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5" name="object 4155"/>
          <p:cNvSpPr/>
          <p:nvPr/>
        </p:nvSpPr>
        <p:spPr>
          <a:xfrm>
            <a:off x="6619847" y="15729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6" name="object 4156"/>
          <p:cNvSpPr/>
          <p:nvPr/>
        </p:nvSpPr>
        <p:spPr>
          <a:xfrm>
            <a:off x="6619847" y="15729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7" name="object 4157"/>
          <p:cNvSpPr/>
          <p:nvPr/>
        </p:nvSpPr>
        <p:spPr>
          <a:xfrm>
            <a:off x="6631990" y="151016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8" name="object 4158"/>
          <p:cNvSpPr/>
          <p:nvPr/>
        </p:nvSpPr>
        <p:spPr>
          <a:xfrm>
            <a:off x="6615799" y="156886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9" name="object 4159"/>
          <p:cNvSpPr/>
          <p:nvPr/>
        </p:nvSpPr>
        <p:spPr>
          <a:xfrm>
            <a:off x="6678540" y="15567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0" name="object 4160"/>
          <p:cNvSpPr/>
          <p:nvPr/>
        </p:nvSpPr>
        <p:spPr>
          <a:xfrm>
            <a:off x="6678540" y="15567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1" name="object 4161"/>
          <p:cNvSpPr/>
          <p:nvPr/>
        </p:nvSpPr>
        <p:spPr>
          <a:xfrm>
            <a:off x="6690683" y="1524335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4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2" name="object 4162"/>
          <p:cNvSpPr/>
          <p:nvPr/>
        </p:nvSpPr>
        <p:spPr>
          <a:xfrm>
            <a:off x="6662349" y="16164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3" name="object 4163"/>
          <p:cNvSpPr/>
          <p:nvPr/>
        </p:nvSpPr>
        <p:spPr>
          <a:xfrm>
            <a:off x="6662349" y="16164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4" name="object 4164"/>
          <p:cNvSpPr/>
          <p:nvPr/>
        </p:nvSpPr>
        <p:spPr>
          <a:xfrm>
            <a:off x="6674492" y="156784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5" name="object 4165"/>
          <p:cNvSpPr/>
          <p:nvPr/>
        </p:nvSpPr>
        <p:spPr>
          <a:xfrm>
            <a:off x="6700803" y="1612375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6" name="object 4166"/>
          <p:cNvSpPr/>
          <p:nvPr/>
        </p:nvSpPr>
        <p:spPr>
          <a:xfrm>
            <a:off x="5333657" y="150308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7" name="object 4167"/>
          <p:cNvSpPr/>
          <p:nvPr/>
        </p:nvSpPr>
        <p:spPr>
          <a:xfrm>
            <a:off x="5333657" y="152635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8" name="object 4168"/>
          <p:cNvSpPr/>
          <p:nvPr/>
        </p:nvSpPr>
        <p:spPr>
          <a:xfrm>
            <a:off x="5376159" y="15142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9" name="object 4169"/>
          <p:cNvSpPr/>
          <p:nvPr/>
        </p:nvSpPr>
        <p:spPr>
          <a:xfrm>
            <a:off x="5376159" y="15142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0" name="object 4170"/>
          <p:cNvSpPr/>
          <p:nvPr/>
        </p:nvSpPr>
        <p:spPr>
          <a:xfrm>
            <a:off x="5388302" y="150308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1" name="object 4171"/>
          <p:cNvSpPr/>
          <p:nvPr/>
        </p:nvSpPr>
        <p:spPr>
          <a:xfrm>
            <a:off x="5333657" y="158505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2" name="object 4172"/>
          <p:cNvSpPr/>
          <p:nvPr/>
        </p:nvSpPr>
        <p:spPr>
          <a:xfrm>
            <a:off x="5359967" y="15729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3" name="object 4173"/>
          <p:cNvSpPr/>
          <p:nvPr/>
        </p:nvSpPr>
        <p:spPr>
          <a:xfrm>
            <a:off x="5359967" y="15729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4" name="object 4174"/>
          <p:cNvSpPr/>
          <p:nvPr/>
        </p:nvSpPr>
        <p:spPr>
          <a:xfrm>
            <a:off x="5372111" y="151016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5" name="object 4175"/>
          <p:cNvSpPr/>
          <p:nvPr/>
        </p:nvSpPr>
        <p:spPr>
          <a:xfrm>
            <a:off x="5355919" y="156886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6" name="object 4176"/>
          <p:cNvSpPr/>
          <p:nvPr/>
        </p:nvSpPr>
        <p:spPr>
          <a:xfrm>
            <a:off x="5418661" y="15567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7" name="object 4177"/>
          <p:cNvSpPr/>
          <p:nvPr/>
        </p:nvSpPr>
        <p:spPr>
          <a:xfrm>
            <a:off x="5418661" y="15567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8" name="object 4178"/>
          <p:cNvSpPr/>
          <p:nvPr/>
        </p:nvSpPr>
        <p:spPr>
          <a:xfrm>
            <a:off x="5430804" y="1524335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60" h="23494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9" name="object 4179"/>
          <p:cNvSpPr/>
          <p:nvPr/>
        </p:nvSpPr>
        <p:spPr>
          <a:xfrm>
            <a:off x="5403481" y="16164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0" name="object 4180"/>
          <p:cNvSpPr/>
          <p:nvPr/>
        </p:nvSpPr>
        <p:spPr>
          <a:xfrm>
            <a:off x="5403481" y="16164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1" name="object 4181"/>
          <p:cNvSpPr/>
          <p:nvPr/>
        </p:nvSpPr>
        <p:spPr>
          <a:xfrm>
            <a:off x="5414613" y="156784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2" name="object 4182"/>
          <p:cNvSpPr/>
          <p:nvPr/>
        </p:nvSpPr>
        <p:spPr>
          <a:xfrm>
            <a:off x="5440924" y="1612375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3" name="object 4183"/>
          <p:cNvSpPr/>
          <p:nvPr/>
        </p:nvSpPr>
        <p:spPr>
          <a:xfrm>
            <a:off x="4052526" y="150308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4" name="object 4184"/>
          <p:cNvSpPr/>
          <p:nvPr/>
        </p:nvSpPr>
        <p:spPr>
          <a:xfrm>
            <a:off x="4052526" y="152635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5" name="object 4185"/>
          <p:cNvSpPr/>
          <p:nvPr/>
        </p:nvSpPr>
        <p:spPr>
          <a:xfrm>
            <a:off x="4095028" y="15142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6" name="object 4186"/>
          <p:cNvSpPr/>
          <p:nvPr/>
        </p:nvSpPr>
        <p:spPr>
          <a:xfrm>
            <a:off x="4095028" y="15142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7" name="object 4187"/>
          <p:cNvSpPr/>
          <p:nvPr/>
        </p:nvSpPr>
        <p:spPr>
          <a:xfrm>
            <a:off x="4106160" y="150308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8" name="object 4188"/>
          <p:cNvSpPr/>
          <p:nvPr/>
        </p:nvSpPr>
        <p:spPr>
          <a:xfrm>
            <a:off x="4052526" y="158505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9" name="object 4189"/>
          <p:cNvSpPr/>
          <p:nvPr/>
        </p:nvSpPr>
        <p:spPr>
          <a:xfrm>
            <a:off x="4078837" y="15729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0" name="object 4190"/>
          <p:cNvSpPr/>
          <p:nvPr/>
        </p:nvSpPr>
        <p:spPr>
          <a:xfrm>
            <a:off x="4078837" y="15729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1" name="object 4191"/>
          <p:cNvSpPr/>
          <p:nvPr/>
        </p:nvSpPr>
        <p:spPr>
          <a:xfrm>
            <a:off x="4090980" y="151016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2" name="object 4192"/>
          <p:cNvSpPr/>
          <p:nvPr/>
        </p:nvSpPr>
        <p:spPr>
          <a:xfrm>
            <a:off x="4074789" y="156886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3" name="object 4193"/>
          <p:cNvSpPr/>
          <p:nvPr/>
        </p:nvSpPr>
        <p:spPr>
          <a:xfrm>
            <a:off x="4137530" y="15567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4" name="object 4194"/>
          <p:cNvSpPr/>
          <p:nvPr/>
        </p:nvSpPr>
        <p:spPr>
          <a:xfrm>
            <a:off x="4137530" y="15567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5" name="object 4195"/>
          <p:cNvSpPr/>
          <p:nvPr/>
        </p:nvSpPr>
        <p:spPr>
          <a:xfrm>
            <a:off x="4149674" y="1524335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60" h="23494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6" name="object 4196"/>
          <p:cNvSpPr/>
          <p:nvPr/>
        </p:nvSpPr>
        <p:spPr>
          <a:xfrm>
            <a:off x="4121339" y="16164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7" name="object 4197"/>
          <p:cNvSpPr/>
          <p:nvPr/>
        </p:nvSpPr>
        <p:spPr>
          <a:xfrm>
            <a:off x="4121339" y="16164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8" name="object 4198"/>
          <p:cNvSpPr/>
          <p:nvPr/>
        </p:nvSpPr>
        <p:spPr>
          <a:xfrm>
            <a:off x="4133482" y="156784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9" name="object 4199"/>
          <p:cNvSpPr/>
          <p:nvPr/>
        </p:nvSpPr>
        <p:spPr>
          <a:xfrm>
            <a:off x="4159793" y="1612375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0" name="object 4200"/>
          <p:cNvSpPr/>
          <p:nvPr/>
        </p:nvSpPr>
        <p:spPr>
          <a:xfrm>
            <a:off x="2771396" y="150308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1" name="object 4201"/>
          <p:cNvSpPr/>
          <p:nvPr/>
        </p:nvSpPr>
        <p:spPr>
          <a:xfrm>
            <a:off x="2771396" y="1526359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2" name="object 4202"/>
          <p:cNvSpPr/>
          <p:nvPr/>
        </p:nvSpPr>
        <p:spPr>
          <a:xfrm>
            <a:off x="2813898" y="15142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3" name="object 4203"/>
          <p:cNvSpPr/>
          <p:nvPr/>
        </p:nvSpPr>
        <p:spPr>
          <a:xfrm>
            <a:off x="2825029" y="150308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4" name="object 4204"/>
          <p:cNvSpPr/>
          <p:nvPr/>
        </p:nvSpPr>
        <p:spPr>
          <a:xfrm>
            <a:off x="2771396" y="158505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5" name="object 4205"/>
          <p:cNvSpPr/>
          <p:nvPr/>
        </p:nvSpPr>
        <p:spPr>
          <a:xfrm>
            <a:off x="2797707" y="15729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6" name="object 4206"/>
          <p:cNvSpPr/>
          <p:nvPr/>
        </p:nvSpPr>
        <p:spPr>
          <a:xfrm>
            <a:off x="2808838" y="151016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7" name="object 4207"/>
          <p:cNvSpPr/>
          <p:nvPr/>
        </p:nvSpPr>
        <p:spPr>
          <a:xfrm>
            <a:off x="2792647" y="156886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8" name="object 4208"/>
          <p:cNvSpPr/>
          <p:nvPr/>
        </p:nvSpPr>
        <p:spPr>
          <a:xfrm>
            <a:off x="2856400" y="15567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9" name="object 4209"/>
          <p:cNvSpPr/>
          <p:nvPr/>
        </p:nvSpPr>
        <p:spPr>
          <a:xfrm>
            <a:off x="2868543" y="1524335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60" h="23494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0" name="object 4210"/>
          <p:cNvSpPr/>
          <p:nvPr/>
        </p:nvSpPr>
        <p:spPr>
          <a:xfrm>
            <a:off x="2840209" y="16164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1" name="object 4211"/>
          <p:cNvSpPr/>
          <p:nvPr/>
        </p:nvSpPr>
        <p:spPr>
          <a:xfrm>
            <a:off x="2852352" y="1567849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2" name="object 4212"/>
          <p:cNvSpPr/>
          <p:nvPr/>
        </p:nvSpPr>
        <p:spPr>
          <a:xfrm>
            <a:off x="2878663" y="1612375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3" name="object 4213"/>
          <p:cNvSpPr/>
          <p:nvPr/>
        </p:nvSpPr>
        <p:spPr>
          <a:xfrm>
            <a:off x="1568186" y="1515227"/>
            <a:ext cx="819785" cy="0"/>
          </a:xfrm>
          <a:custGeom>
            <a:avLst/>
            <a:gdLst/>
            <a:ahLst/>
            <a:cxnLst/>
            <a:rect l="l" t="t" r="r" b="b"/>
            <a:pathLst>
              <a:path w="819785" h="0">
                <a:moveTo>
                  <a:pt x="8196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4" name="object 4214"/>
          <p:cNvSpPr/>
          <p:nvPr/>
        </p:nvSpPr>
        <p:spPr>
          <a:xfrm>
            <a:off x="1568186" y="2805465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1264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5" name="object 4215"/>
          <p:cNvSpPr/>
          <p:nvPr/>
        </p:nvSpPr>
        <p:spPr>
          <a:xfrm>
            <a:off x="1568186" y="1515227"/>
            <a:ext cx="0" cy="931544"/>
          </a:xfrm>
          <a:custGeom>
            <a:avLst/>
            <a:gdLst/>
            <a:ahLst/>
            <a:cxnLst/>
            <a:rect l="l" t="t" r="r" b="b"/>
            <a:pathLst>
              <a:path w="0" h="931544">
                <a:moveTo>
                  <a:pt x="0" y="9309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6" name="object 4216"/>
          <p:cNvSpPr/>
          <p:nvPr/>
        </p:nvSpPr>
        <p:spPr>
          <a:xfrm>
            <a:off x="1556042" y="2931959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121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7" name="object 4217"/>
          <p:cNvSpPr/>
          <p:nvPr/>
        </p:nvSpPr>
        <p:spPr>
          <a:xfrm>
            <a:off x="7932348" y="2384493"/>
            <a:ext cx="287655" cy="74295"/>
          </a:xfrm>
          <a:custGeom>
            <a:avLst/>
            <a:gdLst/>
            <a:ahLst/>
            <a:cxnLst/>
            <a:rect l="l" t="t" r="r" b="b"/>
            <a:pathLst>
              <a:path w="287654" h="74294">
                <a:moveTo>
                  <a:pt x="0" y="73872"/>
                </a:moveTo>
                <a:lnTo>
                  <a:pt x="287394" y="73872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8" name="object 4218"/>
          <p:cNvSpPr/>
          <p:nvPr/>
        </p:nvSpPr>
        <p:spPr>
          <a:xfrm>
            <a:off x="7932348" y="2310621"/>
            <a:ext cx="287655" cy="74295"/>
          </a:xfrm>
          <a:custGeom>
            <a:avLst/>
            <a:gdLst/>
            <a:ahLst/>
            <a:cxnLst/>
            <a:rect l="l" t="t" r="r" b="b"/>
            <a:pathLst>
              <a:path w="287654" h="74294">
                <a:moveTo>
                  <a:pt x="0" y="73872"/>
                </a:moveTo>
                <a:lnTo>
                  <a:pt x="287394" y="73872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9" name="object 4219"/>
          <p:cNvSpPr/>
          <p:nvPr/>
        </p:nvSpPr>
        <p:spPr>
          <a:xfrm>
            <a:off x="7932348" y="2235737"/>
            <a:ext cx="287655" cy="74930"/>
          </a:xfrm>
          <a:custGeom>
            <a:avLst/>
            <a:gdLst/>
            <a:ahLst/>
            <a:cxnLst/>
            <a:rect l="l" t="t" r="r" b="b"/>
            <a:pathLst>
              <a:path w="287654" h="74930">
                <a:moveTo>
                  <a:pt x="0" y="74884"/>
                </a:moveTo>
                <a:lnTo>
                  <a:pt x="287394" y="74884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0" name="object 4220"/>
          <p:cNvSpPr/>
          <p:nvPr/>
        </p:nvSpPr>
        <p:spPr>
          <a:xfrm>
            <a:off x="7932348" y="2161864"/>
            <a:ext cx="287655" cy="74295"/>
          </a:xfrm>
          <a:custGeom>
            <a:avLst/>
            <a:gdLst/>
            <a:ahLst/>
            <a:cxnLst/>
            <a:rect l="l" t="t" r="r" b="b"/>
            <a:pathLst>
              <a:path w="287654" h="74294">
                <a:moveTo>
                  <a:pt x="0" y="73872"/>
                </a:moveTo>
                <a:lnTo>
                  <a:pt x="287394" y="73872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1" name="object 4221"/>
          <p:cNvSpPr/>
          <p:nvPr/>
        </p:nvSpPr>
        <p:spPr>
          <a:xfrm>
            <a:off x="7932348" y="2087992"/>
            <a:ext cx="287655" cy="74295"/>
          </a:xfrm>
          <a:custGeom>
            <a:avLst/>
            <a:gdLst/>
            <a:ahLst/>
            <a:cxnLst/>
            <a:rect l="l" t="t" r="r" b="b"/>
            <a:pathLst>
              <a:path w="287654" h="74294">
                <a:moveTo>
                  <a:pt x="287394" y="73872"/>
                </a:moveTo>
                <a:lnTo>
                  <a:pt x="287394" y="0"/>
                </a:lnTo>
                <a:lnTo>
                  <a:pt x="143697" y="0"/>
                </a:lnTo>
                <a:lnTo>
                  <a:pt x="0" y="73872"/>
                </a:lnTo>
                <a:lnTo>
                  <a:pt x="287394" y="7387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2" name="object 4222"/>
          <p:cNvSpPr/>
          <p:nvPr/>
        </p:nvSpPr>
        <p:spPr>
          <a:xfrm>
            <a:off x="8076045" y="2014119"/>
            <a:ext cx="144145" cy="74295"/>
          </a:xfrm>
          <a:custGeom>
            <a:avLst/>
            <a:gdLst/>
            <a:ahLst/>
            <a:cxnLst/>
            <a:rect l="l" t="t" r="r" b="b"/>
            <a:pathLst>
              <a:path w="144145" h="74294">
                <a:moveTo>
                  <a:pt x="143697" y="0"/>
                </a:moveTo>
                <a:lnTo>
                  <a:pt x="0" y="73872"/>
                </a:lnTo>
                <a:lnTo>
                  <a:pt x="143697" y="73872"/>
                </a:lnTo>
                <a:lnTo>
                  <a:pt x="14369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3" name="object 4223"/>
          <p:cNvSpPr/>
          <p:nvPr/>
        </p:nvSpPr>
        <p:spPr>
          <a:xfrm>
            <a:off x="7932348" y="2087992"/>
            <a:ext cx="91440" cy="46990"/>
          </a:xfrm>
          <a:custGeom>
            <a:avLst/>
            <a:gdLst/>
            <a:ahLst/>
            <a:cxnLst/>
            <a:rect l="l" t="t" r="r" b="b"/>
            <a:pathLst>
              <a:path w="91440" h="46989">
                <a:moveTo>
                  <a:pt x="0" y="46549"/>
                </a:moveTo>
                <a:lnTo>
                  <a:pt x="91075" y="0"/>
                </a:lnTo>
                <a:lnTo>
                  <a:pt x="5464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4" name="object 4224"/>
          <p:cNvSpPr/>
          <p:nvPr/>
        </p:nvSpPr>
        <p:spPr>
          <a:xfrm>
            <a:off x="7932347" y="2087992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3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5" name="object 4225"/>
          <p:cNvSpPr/>
          <p:nvPr/>
        </p:nvSpPr>
        <p:spPr>
          <a:xfrm>
            <a:off x="7932343" y="2014121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70" y="0"/>
                </a:lnTo>
              </a:path>
            </a:pathLst>
          </a:custGeom>
          <a:ln w="50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6" name="object 4226"/>
          <p:cNvSpPr/>
          <p:nvPr/>
        </p:nvSpPr>
        <p:spPr>
          <a:xfrm>
            <a:off x="7986993" y="2014119"/>
            <a:ext cx="180340" cy="74295"/>
          </a:xfrm>
          <a:custGeom>
            <a:avLst/>
            <a:gdLst/>
            <a:ahLst/>
            <a:cxnLst/>
            <a:rect l="l" t="t" r="r" b="b"/>
            <a:pathLst>
              <a:path w="180340" h="74294">
                <a:moveTo>
                  <a:pt x="0" y="73872"/>
                </a:moveTo>
                <a:lnTo>
                  <a:pt x="36430" y="73872"/>
                </a:lnTo>
                <a:lnTo>
                  <a:pt x="18012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7" name="object 4227"/>
          <p:cNvSpPr/>
          <p:nvPr/>
        </p:nvSpPr>
        <p:spPr>
          <a:xfrm>
            <a:off x="7932347" y="1939236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4" h="0">
                <a:moveTo>
                  <a:pt x="0" y="0"/>
                </a:moveTo>
                <a:lnTo>
                  <a:pt x="287390" y="0"/>
                </a:lnTo>
              </a:path>
            </a:pathLst>
          </a:custGeom>
          <a:ln w="50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8" name="object 4228"/>
          <p:cNvSpPr/>
          <p:nvPr/>
        </p:nvSpPr>
        <p:spPr>
          <a:xfrm>
            <a:off x="8139798" y="1974653"/>
            <a:ext cx="80010" cy="40005"/>
          </a:xfrm>
          <a:custGeom>
            <a:avLst/>
            <a:gdLst/>
            <a:ahLst/>
            <a:cxnLst/>
            <a:rect l="l" t="t" r="r" b="b"/>
            <a:pathLst>
              <a:path w="80009" h="40005">
                <a:moveTo>
                  <a:pt x="0" y="39466"/>
                </a:moveTo>
                <a:lnTo>
                  <a:pt x="27322" y="39466"/>
                </a:lnTo>
                <a:lnTo>
                  <a:pt x="79944" y="12143"/>
                </a:lnTo>
                <a:lnTo>
                  <a:pt x="7994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9" name="object 4229"/>
          <p:cNvSpPr/>
          <p:nvPr/>
        </p:nvSpPr>
        <p:spPr>
          <a:xfrm>
            <a:off x="8219737" y="1578983"/>
            <a:ext cx="0" cy="391160"/>
          </a:xfrm>
          <a:custGeom>
            <a:avLst/>
            <a:gdLst/>
            <a:ahLst/>
            <a:cxnLst/>
            <a:rect l="l" t="t" r="r" b="b"/>
            <a:pathLst>
              <a:path w="0" h="391160">
                <a:moveTo>
                  <a:pt x="0" y="390614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0" name="object 4230"/>
          <p:cNvSpPr/>
          <p:nvPr/>
        </p:nvSpPr>
        <p:spPr>
          <a:xfrm>
            <a:off x="7932343" y="1867274"/>
            <a:ext cx="290195" cy="0"/>
          </a:xfrm>
          <a:custGeom>
            <a:avLst/>
            <a:gdLst/>
            <a:ahLst/>
            <a:cxnLst/>
            <a:rect l="l" t="t" r="r" b="b"/>
            <a:pathLst>
              <a:path w="290195" h="0">
                <a:moveTo>
                  <a:pt x="0" y="0"/>
                </a:moveTo>
                <a:lnTo>
                  <a:pt x="289928" y="0"/>
                </a:lnTo>
              </a:path>
            </a:pathLst>
          </a:custGeom>
          <a:ln w="38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1" name="object 4231"/>
          <p:cNvSpPr/>
          <p:nvPr/>
        </p:nvSpPr>
        <p:spPr>
          <a:xfrm>
            <a:off x="8293610" y="1578982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286384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2" name="object 4232"/>
          <p:cNvSpPr/>
          <p:nvPr/>
        </p:nvSpPr>
        <p:spPr>
          <a:xfrm>
            <a:off x="8219742" y="1839052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5" h="26669">
                <a:moveTo>
                  <a:pt x="0" y="0"/>
                </a:moveTo>
                <a:lnTo>
                  <a:pt x="0" y="26310"/>
                </a:lnTo>
                <a:lnTo>
                  <a:pt x="24286" y="2631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3" name="object 4233"/>
          <p:cNvSpPr/>
          <p:nvPr/>
        </p:nvSpPr>
        <p:spPr>
          <a:xfrm>
            <a:off x="8268316" y="1865362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0" y="0"/>
                </a:moveTo>
                <a:lnTo>
                  <a:pt x="2529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4" name="object 4234"/>
          <p:cNvSpPr/>
          <p:nvPr/>
        </p:nvSpPr>
        <p:spPr>
          <a:xfrm>
            <a:off x="8293614" y="1839052"/>
            <a:ext cx="72390" cy="26670"/>
          </a:xfrm>
          <a:custGeom>
            <a:avLst/>
            <a:gdLst/>
            <a:ahLst/>
            <a:cxnLst/>
            <a:rect l="l" t="t" r="r" b="b"/>
            <a:pathLst>
              <a:path w="72390" h="26669">
                <a:moveTo>
                  <a:pt x="0" y="0"/>
                </a:moveTo>
                <a:lnTo>
                  <a:pt x="0" y="26310"/>
                </a:lnTo>
                <a:lnTo>
                  <a:pt x="45537" y="26310"/>
                </a:lnTo>
                <a:lnTo>
                  <a:pt x="71848" y="2631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5" name="object 4235"/>
          <p:cNvSpPr/>
          <p:nvPr/>
        </p:nvSpPr>
        <p:spPr>
          <a:xfrm>
            <a:off x="8383675" y="1865362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6" name="object 4236"/>
          <p:cNvSpPr/>
          <p:nvPr/>
        </p:nvSpPr>
        <p:spPr>
          <a:xfrm>
            <a:off x="8339153" y="1865362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70" h="28575">
                <a:moveTo>
                  <a:pt x="26310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7" name="object 4237"/>
          <p:cNvSpPr/>
          <p:nvPr/>
        </p:nvSpPr>
        <p:spPr>
          <a:xfrm>
            <a:off x="8339153" y="1911912"/>
            <a:ext cx="26670" cy="27940"/>
          </a:xfrm>
          <a:custGeom>
            <a:avLst/>
            <a:gdLst/>
            <a:ahLst/>
            <a:cxnLst/>
            <a:rect l="l" t="t" r="r" b="b"/>
            <a:pathLst>
              <a:path w="26670" h="27939">
                <a:moveTo>
                  <a:pt x="0" y="0"/>
                </a:moveTo>
                <a:lnTo>
                  <a:pt x="0" y="27322"/>
                </a:lnTo>
                <a:lnTo>
                  <a:pt x="26310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8" name="object 4238"/>
          <p:cNvSpPr/>
          <p:nvPr/>
        </p:nvSpPr>
        <p:spPr>
          <a:xfrm>
            <a:off x="8383675" y="1939235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9" name="object 4239"/>
          <p:cNvSpPr/>
          <p:nvPr/>
        </p:nvSpPr>
        <p:spPr>
          <a:xfrm>
            <a:off x="8339153" y="1939235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70" h="28575">
                <a:moveTo>
                  <a:pt x="26310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0" name="object 4240"/>
          <p:cNvSpPr/>
          <p:nvPr/>
        </p:nvSpPr>
        <p:spPr>
          <a:xfrm>
            <a:off x="8339153" y="1985785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70" h="28575">
                <a:moveTo>
                  <a:pt x="0" y="0"/>
                </a:moveTo>
                <a:lnTo>
                  <a:pt x="0" y="28334"/>
                </a:lnTo>
                <a:lnTo>
                  <a:pt x="2631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1" name="object 4241"/>
          <p:cNvSpPr/>
          <p:nvPr/>
        </p:nvSpPr>
        <p:spPr>
          <a:xfrm>
            <a:off x="8383671" y="2014121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8" y="0"/>
                </a:lnTo>
              </a:path>
            </a:pathLst>
          </a:custGeom>
          <a:ln w="50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2" name="object 4242"/>
          <p:cNvSpPr/>
          <p:nvPr/>
        </p:nvSpPr>
        <p:spPr>
          <a:xfrm>
            <a:off x="8339153" y="2014119"/>
            <a:ext cx="26670" cy="27940"/>
          </a:xfrm>
          <a:custGeom>
            <a:avLst/>
            <a:gdLst/>
            <a:ahLst/>
            <a:cxnLst/>
            <a:rect l="l" t="t" r="r" b="b"/>
            <a:pathLst>
              <a:path w="26670" h="27939">
                <a:moveTo>
                  <a:pt x="26310" y="0"/>
                </a:moveTo>
                <a:lnTo>
                  <a:pt x="0" y="0"/>
                </a:lnTo>
                <a:lnTo>
                  <a:pt x="0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3" name="object 4243"/>
          <p:cNvSpPr/>
          <p:nvPr/>
        </p:nvSpPr>
        <p:spPr>
          <a:xfrm>
            <a:off x="8339153" y="2059657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70" h="28575">
                <a:moveTo>
                  <a:pt x="0" y="0"/>
                </a:moveTo>
                <a:lnTo>
                  <a:pt x="0" y="28334"/>
                </a:lnTo>
                <a:lnTo>
                  <a:pt x="2631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4" name="object 4244"/>
          <p:cNvSpPr/>
          <p:nvPr/>
        </p:nvSpPr>
        <p:spPr>
          <a:xfrm>
            <a:off x="8383671" y="2087994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8" y="0"/>
                </a:lnTo>
              </a:path>
            </a:pathLst>
          </a:custGeom>
          <a:ln w="50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5" name="object 4245"/>
          <p:cNvSpPr/>
          <p:nvPr/>
        </p:nvSpPr>
        <p:spPr>
          <a:xfrm>
            <a:off x="8339153" y="2087992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70" h="28575">
                <a:moveTo>
                  <a:pt x="26310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6" name="object 4246"/>
          <p:cNvSpPr/>
          <p:nvPr/>
        </p:nvSpPr>
        <p:spPr>
          <a:xfrm>
            <a:off x="8339153" y="2133530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70" h="28575">
                <a:moveTo>
                  <a:pt x="0" y="0"/>
                </a:moveTo>
                <a:lnTo>
                  <a:pt x="0" y="28334"/>
                </a:lnTo>
                <a:lnTo>
                  <a:pt x="2631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7" name="object 4247"/>
          <p:cNvSpPr/>
          <p:nvPr/>
        </p:nvSpPr>
        <p:spPr>
          <a:xfrm>
            <a:off x="8383671" y="2161866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8" y="0"/>
                </a:lnTo>
              </a:path>
            </a:pathLst>
          </a:custGeom>
          <a:ln w="50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8" name="object 4248"/>
          <p:cNvSpPr/>
          <p:nvPr/>
        </p:nvSpPr>
        <p:spPr>
          <a:xfrm>
            <a:off x="8339153" y="2161864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70" h="28575">
                <a:moveTo>
                  <a:pt x="26310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9" name="object 4249"/>
          <p:cNvSpPr/>
          <p:nvPr/>
        </p:nvSpPr>
        <p:spPr>
          <a:xfrm>
            <a:off x="8339153" y="2208414"/>
            <a:ext cx="26670" cy="27940"/>
          </a:xfrm>
          <a:custGeom>
            <a:avLst/>
            <a:gdLst/>
            <a:ahLst/>
            <a:cxnLst/>
            <a:rect l="l" t="t" r="r" b="b"/>
            <a:pathLst>
              <a:path w="26670" h="27939">
                <a:moveTo>
                  <a:pt x="0" y="0"/>
                </a:moveTo>
                <a:lnTo>
                  <a:pt x="0" y="27322"/>
                </a:lnTo>
                <a:lnTo>
                  <a:pt x="26310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0" name="object 4250"/>
          <p:cNvSpPr/>
          <p:nvPr/>
        </p:nvSpPr>
        <p:spPr>
          <a:xfrm>
            <a:off x="8383671" y="2235739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8" y="0"/>
                </a:lnTo>
              </a:path>
            </a:pathLst>
          </a:custGeom>
          <a:ln w="50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1" name="object 4251"/>
          <p:cNvSpPr/>
          <p:nvPr/>
        </p:nvSpPr>
        <p:spPr>
          <a:xfrm>
            <a:off x="8339153" y="2235737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70" h="28575">
                <a:moveTo>
                  <a:pt x="26310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2" name="object 4252"/>
          <p:cNvSpPr/>
          <p:nvPr/>
        </p:nvSpPr>
        <p:spPr>
          <a:xfrm>
            <a:off x="8339153" y="2282286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70" h="28575">
                <a:moveTo>
                  <a:pt x="0" y="0"/>
                </a:moveTo>
                <a:lnTo>
                  <a:pt x="0" y="28334"/>
                </a:lnTo>
                <a:lnTo>
                  <a:pt x="2631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3" name="object 4253"/>
          <p:cNvSpPr/>
          <p:nvPr/>
        </p:nvSpPr>
        <p:spPr>
          <a:xfrm>
            <a:off x="8383671" y="2310623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8" y="0"/>
                </a:lnTo>
              </a:path>
            </a:pathLst>
          </a:custGeom>
          <a:ln w="50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4" name="object 4254"/>
          <p:cNvSpPr/>
          <p:nvPr/>
        </p:nvSpPr>
        <p:spPr>
          <a:xfrm>
            <a:off x="8339153" y="2310621"/>
            <a:ext cx="26670" cy="27940"/>
          </a:xfrm>
          <a:custGeom>
            <a:avLst/>
            <a:gdLst/>
            <a:ahLst/>
            <a:cxnLst/>
            <a:rect l="l" t="t" r="r" b="b"/>
            <a:pathLst>
              <a:path w="26670" h="27939">
                <a:moveTo>
                  <a:pt x="26310" y="0"/>
                </a:moveTo>
                <a:lnTo>
                  <a:pt x="0" y="0"/>
                </a:lnTo>
                <a:lnTo>
                  <a:pt x="0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5" name="object 4255"/>
          <p:cNvSpPr/>
          <p:nvPr/>
        </p:nvSpPr>
        <p:spPr>
          <a:xfrm>
            <a:off x="8339153" y="2356159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70" h="28575">
                <a:moveTo>
                  <a:pt x="0" y="0"/>
                </a:moveTo>
                <a:lnTo>
                  <a:pt x="0" y="28334"/>
                </a:lnTo>
                <a:lnTo>
                  <a:pt x="2631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6" name="object 4256"/>
          <p:cNvSpPr/>
          <p:nvPr/>
        </p:nvSpPr>
        <p:spPr>
          <a:xfrm>
            <a:off x="8383675" y="2384493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7" name="object 4257"/>
          <p:cNvSpPr/>
          <p:nvPr/>
        </p:nvSpPr>
        <p:spPr>
          <a:xfrm>
            <a:off x="8339153" y="2384493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70" h="28575">
                <a:moveTo>
                  <a:pt x="26310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8" name="object 4258"/>
          <p:cNvSpPr/>
          <p:nvPr/>
        </p:nvSpPr>
        <p:spPr>
          <a:xfrm>
            <a:off x="8339153" y="2430031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70" h="28575">
                <a:moveTo>
                  <a:pt x="0" y="0"/>
                </a:moveTo>
                <a:lnTo>
                  <a:pt x="0" y="28334"/>
                </a:lnTo>
                <a:lnTo>
                  <a:pt x="2631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9" name="object 4259"/>
          <p:cNvSpPr/>
          <p:nvPr/>
        </p:nvSpPr>
        <p:spPr>
          <a:xfrm>
            <a:off x="8076041" y="1766192"/>
            <a:ext cx="0" cy="703580"/>
          </a:xfrm>
          <a:custGeom>
            <a:avLst/>
            <a:gdLst/>
            <a:ahLst/>
            <a:cxnLst/>
            <a:rect l="l" t="t" r="r" b="b"/>
            <a:pathLst>
              <a:path w="0" h="703580">
                <a:moveTo>
                  <a:pt x="0" y="703305"/>
                </a:moveTo>
                <a:lnTo>
                  <a:pt x="0" y="0"/>
                </a:lnTo>
              </a:path>
            </a:pathLst>
          </a:custGeom>
          <a:ln w="50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0" name="object 4260"/>
          <p:cNvSpPr/>
          <p:nvPr/>
        </p:nvSpPr>
        <p:spPr>
          <a:xfrm>
            <a:off x="8073009" y="2449258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0" y="1011"/>
                </a:moveTo>
                <a:lnTo>
                  <a:pt x="5059" y="1011"/>
                </a:lnTo>
                <a:lnTo>
                  <a:pt x="2023" y="0"/>
                </a:lnTo>
                <a:lnTo>
                  <a:pt x="0" y="1011"/>
                </a:lnTo>
                <a:close/>
              </a:path>
              <a:path w="5079" h="1269">
                <a:moveTo>
                  <a:pt x="2023" y="0"/>
                </a:moveTo>
                <a:lnTo>
                  <a:pt x="5059" y="1011"/>
                </a:lnTo>
                <a:lnTo>
                  <a:pt x="4047" y="0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1" name="object 4261"/>
          <p:cNvSpPr/>
          <p:nvPr/>
        </p:nvSpPr>
        <p:spPr>
          <a:xfrm>
            <a:off x="8075033" y="244925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023" y="0"/>
                </a:moveTo>
                <a:lnTo>
                  <a:pt x="0" y="0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2" name="object 4262"/>
          <p:cNvSpPr/>
          <p:nvPr/>
        </p:nvSpPr>
        <p:spPr>
          <a:xfrm>
            <a:off x="8073009" y="2449258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2023" y="0"/>
                </a:moveTo>
                <a:lnTo>
                  <a:pt x="5059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3" name="object 4263"/>
          <p:cNvSpPr/>
          <p:nvPr/>
        </p:nvSpPr>
        <p:spPr>
          <a:xfrm>
            <a:off x="8070985" y="24502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1011"/>
                </a:moveTo>
                <a:lnTo>
                  <a:pt x="10119" y="1011"/>
                </a:lnTo>
                <a:lnTo>
                  <a:pt x="1011" y="0"/>
                </a:lnTo>
                <a:lnTo>
                  <a:pt x="0" y="1011"/>
                </a:lnTo>
                <a:close/>
              </a:path>
              <a:path w="10159" h="1269">
                <a:moveTo>
                  <a:pt x="1011" y="0"/>
                </a:moveTo>
                <a:lnTo>
                  <a:pt x="10119" y="1011"/>
                </a:lnTo>
                <a:lnTo>
                  <a:pt x="9107" y="0"/>
                </a:lnTo>
                <a:lnTo>
                  <a:pt x="1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4" name="object 4264"/>
          <p:cNvSpPr/>
          <p:nvPr/>
        </p:nvSpPr>
        <p:spPr>
          <a:xfrm>
            <a:off x="8071997" y="2450270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8095" y="0"/>
                </a:moveTo>
                <a:lnTo>
                  <a:pt x="0" y="0"/>
                </a:lnTo>
                <a:lnTo>
                  <a:pt x="9107" y="1011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5" name="object 4265"/>
          <p:cNvSpPr/>
          <p:nvPr/>
        </p:nvSpPr>
        <p:spPr>
          <a:xfrm>
            <a:off x="8070985" y="245027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1" y="0"/>
                </a:moveTo>
                <a:lnTo>
                  <a:pt x="1011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6" name="object 4266"/>
          <p:cNvSpPr/>
          <p:nvPr/>
        </p:nvSpPr>
        <p:spPr>
          <a:xfrm>
            <a:off x="8070985" y="2451282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0119" y="0"/>
                </a:moveTo>
                <a:lnTo>
                  <a:pt x="0" y="0"/>
                </a:lnTo>
                <a:lnTo>
                  <a:pt x="11131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7" name="object 4267"/>
          <p:cNvSpPr/>
          <p:nvPr/>
        </p:nvSpPr>
        <p:spPr>
          <a:xfrm>
            <a:off x="8068961" y="2451282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2023" y="0"/>
                </a:moveTo>
                <a:lnTo>
                  <a:pt x="13155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8" name="object 4268"/>
          <p:cNvSpPr/>
          <p:nvPr/>
        </p:nvSpPr>
        <p:spPr>
          <a:xfrm>
            <a:off x="8068961" y="2452294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3155" y="0"/>
                </a:moveTo>
                <a:lnTo>
                  <a:pt x="0" y="0"/>
                </a:lnTo>
                <a:lnTo>
                  <a:pt x="14167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9" name="object 4269"/>
          <p:cNvSpPr/>
          <p:nvPr/>
        </p:nvSpPr>
        <p:spPr>
          <a:xfrm>
            <a:off x="8067950" y="2452294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0" name="object 4270"/>
          <p:cNvSpPr/>
          <p:nvPr/>
        </p:nvSpPr>
        <p:spPr>
          <a:xfrm>
            <a:off x="8067950" y="2453306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0" y="0"/>
                </a:moveTo>
                <a:lnTo>
                  <a:pt x="0" y="2023"/>
                </a:lnTo>
                <a:lnTo>
                  <a:pt x="16191" y="2023"/>
                </a:lnTo>
                <a:lnTo>
                  <a:pt x="0" y="0"/>
                </a:lnTo>
                <a:close/>
              </a:path>
              <a:path w="16509" h="2539">
                <a:moveTo>
                  <a:pt x="0" y="0"/>
                </a:moveTo>
                <a:lnTo>
                  <a:pt x="16191" y="2023"/>
                </a:lnTo>
                <a:lnTo>
                  <a:pt x="1517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1" name="object 4271"/>
          <p:cNvSpPr/>
          <p:nvPr/>
        </p:nvSpPr>
        <p:spPr>
          <a:xfrm>
            <a:off x="8067950" y="2453306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15179" y="0"/>
                </a:moveTo>
                <a:lnTo>
                  <a:pt x="0" y="0"/>
                </a:lnTo>
                <a:lnTo>
                  <a:pt x="16191" y="2023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2" name="object 4272"/>
          <p:cNvSpPr/>
          <p:nvPr/>
        </p:nvSpPr>
        <p:spPr>
          <a:xfrm>
            <a:off x="8067950" y="2453306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0" y="0"/>
                </a:moveTo>
                <a:lnTo>
                  <a:pt x="16191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3" name="object 4273"/>
          <p:cNvSpPr/>
          <p:nvPr/>
        </p:nvSpPr>
        <p:spPr>
          <a:xfrm>
            <a:off x="8067950" y="245533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6191" y="0"/>
                </a:moveTo>
                <a:lnTo>
                  <a:pt x="0" y="0"/>
                </a:lnTo>
                <a:lnTo>
                  <a:pt x="17203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4" name="object 4274"/>
          <p:cNvSpPr/>
          <p:nvPr/>
        </p:nvSpPr>
        <p:spPr>
          <a:xfrm>
            <a:off x="8066937" y="245533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011" y="0"/>
                </a:moveTo>
                <a:lnTo>
                  <a:pt x="1821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5" name="object 4275"/>
          <p:cNvSpPr/>
          <p:nvPr/>
        </p:nvSpPr>
        <p:spPr>
          <a:xfrm>
            <a:off x="8066937" y="2456342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0" y="0"/>
                </a:moveTo>
                <a:lnTo>
                  <a:pt x="0" y="2023"/>
                </a:lnTo>
                <a:lnTo>
                  <a:pt x="18215" y="2023"/>
                </a:lnTo>
                <a:lnTo>
                  <a:pt x="0" y="0"/>
                </a:lnTo>
                <a:close/>
              </a:path>
              <a:path w="18415" h="2539">
                <a:moveTo>
                  <a:pt x="0" y="0"/>
                </a:moveTo>
                <a:lnTo>
                  <a:pt x="18215" y="2023"/>
                </a:lnTo>
                <a:lnTo>
                  <a:pt x="1821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6" name="object 4276"/>
          <p:cNvSpPr/>
          <p:nvPr/>
        </p:nvSpPr>
        <p:spPr>
          <a:xfrm>
            <a:off x="8066937" y="2456342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18215" y="0"/>
                </a:moveTo>
                <a:lnTo>
                  <a:pt x="0" y="0"/>
                </a:lnTo>
                <a:lnTo>
                  <a:pt x="18215" y="2023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7" name="object 4277"/>
          <p:cNvSpPr/>
          <p:nvPr/>
        </p:nvSpPr>
        <p:spPr>
          <a:xfrm>
            <a:off x="8066937" y="2456342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0" y="0"/>
                </a:moveTo>
                <a:lnTo>
                  <a:pt x="18215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8" name="object 4278"/>
          <p:cNvSpPr/>
          <p:nvPr/>
        </p:nvSpPr>
        <p:spPr>
          <a:xfrm>
            <a:off x="8066937" y="2458366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0" y="0"/>
                </a:moveTo>
                <a:lnTo>
                  <a:pt x="0" y="2023"/>
                </a:lnTo>
                <a:lnTo>
                  <a:pt x="18215" y="2023"/>
                </a:lnTo>
                <a:lnTo>
                  <a:pt x="0" y="0"/>
                </a:lnTo>
                <a:close/>
              </a:path>
              <a:path w="18415" h="2539">
                <a:moveTo>
                  <a:pt x="0" y="0"/>
                </a:moveTo>
                <a:lnTo>
                  <a:pt x="18215" y="2023"/>
                </a:lnTo>
                <a:lnTo>
                  <a:pt x="1821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9" name="object 4279"/>
          <p:cNvSpPr/>
          <p:nvPr/>
        </p:nvSpPr>
        <p:spPr>
          <a:xfrm>
            <a:off x="8066937" y="2458366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18215" y="0"/>
                </a:moveTo>
                <a:lnTo>
                  <a:pt x="0" y="0"/>
                </a:lnTo>
                <a:lnTo>
                  <a:pt x="18215" y="2023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0" name="object 4280"/>
          <p:cNvSpPr/>
          <p:nvPr/>
        </p:nvSpPr>
        <p:spPr>
          <a:xfrm>
            <a:off x="8066937" y="2458366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0" y="0"/>
                </a:moveTo>
                <a:lnTo>
                  <a:pt x="18215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1" name="object 4281"/>
          <p:cNvSpPr/>
          <p:nvPr/>
        </p:nvSpPr>
        <p:spPr>
          <a:xfrm>
            <a:off x="8066937" y="246039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7203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2" name="object 4282"/>
          <p:cNvSpPr/>
          <p:nvPr/>
        </p:nvSpPr>
        <p:spPr>
          <a:xfrm>
            <a:off x="8066937" y="246039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3" name="object 4283"/>
          <p:cNvSpPr/>
          <p:nvPr/>
        </p:nvSpPr>
        <p:spPr>
          <a:xfrm>
            <a:off x="8067950" y="2461402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0" y="0"/>
                </a:moveTo>
                <a:lnTo>
                  <a:pt x="15179" y="2023"/>
                </a:lnTo>
                <a:lnTo>
                  <a:pt x="16191" y="0"/>
                </a:lnTo>
                <a:lnTo>
                  <a:pt x="0" y="0"/>
                </a:lnTo>
                <a:close/>
              </a:path>
              <a:path w="16509" h="2539">
                <a:moveTo>
                  <a:pt x="0" y="0"/>
                </a:moveTo>
                <a:lnTo>
                  <a:pt x="1011" y="2023"/>
                </a:lnTo>
                <a:lnTo>
                  <a:pt x="15179" y="20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4" name="object 4284"/>
          <p:cNvSpPr/>
          <p:nvPr/>
        </p:nvSpPr>
        <p:spPr>
          <a:xfrm>
            <a:off x="8067950" y="2461402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16191" y="0"/>
                </a:moveTo>
                <a:lnTo>
                  <a:pt x="0" y="0"/>
                </a:lnTo>
                <a:lnTo>
                  <a:pt x="15179" y="2023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5" name="object 4285"/>
          <p:cNvSpPr/>
          <p:nvPr/>
        </p:nvSpPr>
        <p:spPr>
          <a:xfrm>
            <a:off x="8067950" y="2461402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39">
                <a:moveTo>
                  <a:pt x="0" y="0"/>
                </a:moveTo>
                <a:lnTo>
                  <a:pt x="15179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6" name="object 4286"/>
          <p:cNvSpPr/>
          <p:nvPr/>
        </p:nvSpPr>
        <p:spPr>
          <a:xfrm>
            <a:off x="8066937" y="2462408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 h="0">
                <a:moveTo>
                  <a:pt x="0" y="0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7" name="object 4287"/>
          <p:cNvSpPr/>
          <p:nvPr/>
        </p:nvSpPr>
        <p:spPr>
          <a:xfrm>
            <a:off x="8068961" y="2463426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315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8" name="object 4288"/>
          <p:cNvSpPr/>
          <p:nvPr/>
        </p:nvSpPr>
        <p:spPr>
          <a:xfrm>
            <a:off x="8068961" y="2463426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9" name="object 4289"/>
          <p:cNvSpPr/>
          <p:nvPr/>
        </p:nvSpPr>
        <p:spPr>
          <a:xfrm>
            <a:off x="8069974" y="246494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0" name="object 4290"/>
          <p:cNvSpPr/>
          <p:nvPr/>
        </p:nvSpPr>
        <p:spPr>
          <a:xfrm>
            <a:off x="8069974" y="2464438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2143" y="0"/>
                </a:moveTo>
                <a:lnTo>
                  <a:pt x="0" y="0"/>
                </a:lnTo>
                <a:lnTo>
                  <a:pt x="11131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1" name="object 4291"/>
          <p:cNvSpPr/>
          <p:nvPr/>
        </p:nvSpPr>
        <p:spPr>
          <a:xfrm>
            <a:off x="8069974" y="2464438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0"/>
                </a:moveTo>
                <a:lnTo>
                  <a:pt x="1113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2" name="object 4292"/>
          <p:cNvSpPr/>
          <p:nvPr/>
        </p:nvSpPr>
        <p:spPr>
          <a:xfrm>
            <a:off x="8070985" y="24654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8095" y="1011"/>
                </a:lnTo>
                <a:lnTo>
                  <a:pt x="10119" y="0"/>
                </a:lnTo>
                <a:lnTo>
                  <a:pt x="0" y="0"/>
                </a:lnTo>
                <a:close/>
              </a:path>
              <a:path w="10159" h="1269">
                <a:moveTo>
                  <a:pt x="0" y="0"/>
                </a:moveTo>
                <a:lnTo>
                  <a:pt x="1011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3" name="object 4293"/>
          <p:cNvSpPr/>
          <p:nvPr/>
        </p:nvSpPr>
        <p:spPr>
          <a:xfrm>
            <a:off x="8070985" y="2465450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8095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4" name="object 4294"/>
          <p:cNvSpPr/>
          <p:nvPr/>
        </p:nvSpPr>
        <p:spPr>
          <a:xfrm>
            <a:off x="8070985" y="2465450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0"/>
                </a:moveTo>
                <a:lnTo>
                  <a:pt x="809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5" name="object 4295"/>
          <p:cNvSpPr/>
          <p:nvPr/>
        </p:nvSpPr>
        <p:spPr>
          <a:xfrm>
            <a:off x="8071997" y="2466462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0"/>
                </a:moveTo>
                <a:lnTo>
                  <a:pt x="6071" y="1011"/>
                </a:lnTo>
                <a:lnTo>
                  <a:pt x="7083" y="0"/>
                </a:lnTo>
                <a:lnTo>
                  <a:pt x="0" y="0"/>
                </a:lnTo>
                <a:close/>
              </a:path>
              <a:path w="7620" h="1269">
                <a:moveTo>
                  <a:pt x="0" y="0"/>
                </a:moveTo>
                <a:lnTo>
                  <a:pt x="2023" y="1011"/>
                </a:lnTo>
                <a:lnTo>
                  <a:pt x="6071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6" name="object 4296"/>
          <p:cNvSpPr/>
          <p:nvPr/>
        </p:nvSpPr>
        <p:spPr>
          <a:xfrm>
            <a:off x="8071997" y="2466462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7083" y="0"/>
                </a:moveTo>
                <a:lnTo>
                  <a:pt x="0" y="0"/>
                </a:lnTo>
                <a:lnTo>
                  <a:pt x="6071" y="1011"/>
                </a:lnTo>
                <a:lnTo>
                  <a:pt x="70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7" name="object 4297"/>
          <p:cNvSpPr/>
          <p:nvPr/>
        </p:nvSpPr>
        <p:spPr>
          <a:xfrm>
            <a:off x="8071997" y="246646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6071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8" name="object 4298"/>
          <p:cNvSpPr/>
          <p:nvPr/>
        </p:nvSpPr>
        <p:spPr>
          <a:xfrm>
            <a:off x="8066937" y="245786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0" y="0"/>
                </a:moveTo>
                <a:lnTo>
                  <a:pt x="0" y="4750"/>
                </a:lnTo>
                <a:lnTo>
                  <a:pt x="3851" y="8601"/>
                </a:lnTo>
                <a:lnTo>
                  <a:pt x="8601" y="8601"/>
                </a:lnTo>
                <a:lnTo>
                  <a:pt x="13352" y="8601"/>
                </a:lnTo>
                <a:lnTo>
                  <a:pt x="17203" y="4750"/>
                </a:lnTo>
                <a:lnTo>
                  <a:pt x="1720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9" name="object 4299"/>
          <p:cNvSpPr/>
          <p:nvPr/>
        </p:nvSpPr>
        <p:spPr>
          <a:xfrm>
            <a:off x="8066937" y="2449259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203" y="8601"/>
                </a:moveTo>
                <a:lnTo>
                  <a:pt x="17203" y="3851"/>
                </a:lnTo>
                <a:lnTo>
                  <a:pt x="13352" y="0"/>
                </a:lnTo>
                <a:lnTo>
                  <a:pt x="8601" y="0"/>
                </a:lnTo>
                <a:lnTo>
                  <a:pt x="3851" y="0"/>
                </a:lnTo>
                <a:lnTo>
                  <a:pt x="0" y="3851"/>
                </a:lnTo>
                <a:lnTo>
                  <a:pt x="0" y="860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0" name="object 4300"/>
          <p:cNvSpPr/>
          <p:nvPr/>
        </p:nvSpPr>
        <p:spPr>
          <a:xfrm>
            <a:off x="8076045" y="1721665"/>
            <a:ext cx="32384" cy="26670"/>
          </a:xfrm>
          <a:custGeom>
            <a:avLst/>
            <a:gdLst/>
            <a:ahLst/>
            <a:cxnLst/>
            <a:rect l="l" t="t" r="r" b="b"/>
            <a:pathLst>
              <a:path w="32384" h="26669">
                <a:moveTo>
                  <a:pt x="0" y="26310"/>
                </a:moveTo>
                <a:lnTo>
                  <a:pt x="0" y="0"/>
                </a:lnTo>
                <a:lnTo>
                  <a:pt x="32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1" name="object 4301"/>
          <p:cNvSpPr/>
          <p:nvPr/>
        </p:nvSpPr>
        <p:spPr>
          <a:xfrm>
            <a:off x="8126638" y="1721667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 h="0">
                <a:moveTo>
                  <a:pt x="0" y="0"/>
                </a:moveTo>
                <a:lnTo>
                  <a:pt x="304600" y="0"/>
                </a:lnTo>
              </a:path>
            </a:pathLst>
          </a:custGeom>
          <a:ln w="50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2" name="object 4302"/>
          <p:cNvSpPr/>
          <p:nvPr/>
        </p:nvSpPr>
        <p:spPr>
          <a:xfrm>
            <a:off x="8449455" y="1721665"/>
            <a:ext cx="32384" cy="36830"/>
          </a:xfrm>
          <a:custGeom>
            <a:avLst/>
            <a:gdLst/>
            <a:ahLst/>
            <a:cxnLst/>
            <a:rect l="l" t="t" r="r" b="b"/>
            <a:pathLst>
              <a:path w="32384" h="36830">
                <a:moveTo>
                  <a:pt x="0" y="0"/>
                </a:moveTo>
                <a:lnTo>
                  <a:pt x="32382" y="0"/>
                </a:lnTo>
                <a:lnTo>
                  <a:pt x="32382" y="3643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3" name="object 4303"/>
          <p:cNvSpPr/>
          <p:nvPr/>
        </p:nvSpPr>
        <p:spPr>
          <a:xfrm>
            <a:off x="8481832" y="1776316"/>
            <a:ext cx="0" cy="628015"/>
          </a:xfrm>
          <a:custGeom>
            <a:avLst/>
            <a:gdLst/>
            <a:ahLst/>
            <a:cxnLst/>
            <a:rect l="l" t="t" r="r" b="b"/>
            <a:pathLst>
              <a:path w="0" h="628014">
                <a:moveTo>
                  <a:pt x="0" y="627405"/>
                </a:moveTo>
                <a:lnTo>
                  <a:pt x="0" y="0"/>
                </a:lnTo>
              </a:path>
            </a:pathLst>
          </a:custGeom>
          <a:ln w="506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4" name="object 4304"/>
          <p:cNvSpPr/>
          <p:nvPr/>
        </p:nvSpPr>
        <p:spPr>
          <a:xfrm>
            <a:off x="8481838" y="2421936"/>
            <a:ext cx="16510" cy="36830"/>
          </a:xfrm>
          <a:custGeom>
            <a:avLst/>
            <a:gdLst/>
            <a:ahLst/>
            <a:cxnLst/>
            <a:rect l="l" t="t" r="r" b="b"/>
            <a:pathLst>
              <a:path w="16509" h="36830">
                <a:moveTo>
                  <a:pt x="0" y="0"/>
                </a:moveTo>
                <a:lnTo>
                  <a:pt x="0" y="36430"/>
                </a:lnTo>
                <a:lnTo>
                  <a:pt x="16191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5" name="object 4305"/>
          <p:cNvSpPr/>
          <p:nvPr/>
        </p:nvSpPr>
        <p:spPr>
          <a:xfrm>
            <a:off x="8514220" y="2424971"/>
            <a:ext cx="31750" cy="17780"/>
          </a:xfrm>
          <a:custGeom>
            <a:avLst/>
            <a:gdLst/>
            <a:ahLst/>
            <a:cxnLst/>
            <a:rect l="l" t="t" r="r" b="b"/>
            <a:pathLst>
              <a:path w="31750" h="17780">
                <a:moveTo>
                  <a:pt x="0" y="17203"/>
                </a:moveTo>
                <a:lnTo>
                  <a:pt x="3137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6" name="object 4306"/>
          <p:cNvSpPr/>
          <p:nvPr/>
        </p:nvSpPr>
        <p:spPr>
          <a:xfrm>
            <a:off x="8561782" y="2400685"/>
            <a:ext cx="32384" cy="16510"/>
          </a:xfrm>
          <a:custGeom>
            <a:avLst/>
            <a:gdLst/>
            <a:ahLst/>
            <a:cxnLst/>
            <a:rect l="l" t="t" r="r" b="b"/>
            <a:pathLst>
              <a:path w="32384" h="16510">
                <a:moveTo>
                  <a:pt x="0" y="16191"/>
                </a:moveTo>
                <a:lnTo>
                  <a:pt x="32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7" name="object 4307"/>
          <p:cNvSpPr/>
          <p:nvPr/>
        </p:nvSpPr>
        <p:spPr>
          <a:xfrm>
            <a:off x="8609343" y="2384493"/>
            <a:ext cx="16510" cy="8255"/>
          </a:xfrm>
          <a:custGeom>
            <a:avLst/>
            <a:gdLst/>
            <a:ahLst/>
            <a:cxnLst/>
            <a:rect l="l" t="t" r="r" b="b"/>
            <a:pathLst>
              <a:path w="16509" h="8255">
                <a:moveTo>
                  <a:pt x="0" y="8095"/>
                </a:moveTo>
                <a:lnTo>
                  <a:pt x="1619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8" name="object 4308"/>
          <p:cNvSpPr/>
          <p:nvPr/>
        </p:nvSpPr>
        <p:spPr>
          <a:xfrm>
            <a:off x="8466658" y="2450270"/>
            <a:ext cx="15240" cy="8255"/>
          </a:xfrm>
          <a:custGeom>
            <a:avLst/>
            <a:gdLst/>
            <a:ahLst/>
            <a:cxnLst/>
            <a:rect l="l" t="t" r="r" b="b"/>
            <a:pathLst>
              <a:path w="15240" h="8255">
                <a:moveTo>
                  <a:pt x="15179" y="809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9" name="object 4309"/>
          <p:cNvSpPr/>
          <p:nvPr/>
        </p:nvSpPr>
        <p:spPr>
          <a:xfrm>
            <a:off x="8418084" y="2424971"/>
            <a:ext cx="32384" cy="17780"/>
          </a:xfrm>
          <a:custGeom>
            <a:avLst/>
            <a:gdLst/>
            <a:ahLst/>
            <a:cxnLst/>
            <a:rect l="l" t="t" r="r" b="b"/>
            <a:pathLst>
              <a:path w="32384" h="17780">
                <a:moveTo>
                  <a:pt x="32382" y="1720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0" name="object 4310"/>
          <p:cNvSpPr/>
          <p:nvPr/>
        </p:nvSpPr>
        <p:spPr>
          <a:xfrm>
            <a:off x="8370523" y="2400685"/>
            <a:ext cx="32384" cy="16510"/>
          </a:xfrm>
          <a:custGeom>
            <a:avLst/>
            <a:gdLst/>
            <a:ahLst/>
            <a:cxnLst/>
            <a:rect l="l" t="t" r="r" b="b"/>
            <a:pathLst>
              <a:path w="32384" h="16510">
                <a:moveTo>
                  <a:pt x="32382" y="1619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1" name="object 4311"/>
          <p:cNvSpPr/>
          <p:nvPr/>
        </p:nvSpPr>
        <p:spPr>
          <a:xfrm>
            <a:off x="8339153" y="2384493"/>
            <a:ext cx="15240" cy="8255"/>
          </a:xfrm>
          <a:custGeom>
            <a:avLst/>
            <a:gdLst/>
            <a:ahLst/>
            <a:cxnLst/>
            <a:rect l="l" t="t" r="r" b="b"/>
            <a:pathLst>
              <a:path w="15240" h="8255">
                <a:moveTo>
                  <a:pt x="15179" y="809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2" name="object 4312"/>
          <p:cNvSpPr/>
          <p:nvPr/>
        </p:nvSpPr>
        <p:spPr>
          <a:xfrm>
            <a:off x="769754" y="1562790"/>
            <a:ext cx="432434" cy="0"/>
          </a:xfrm>
          <a:custGeom>
            <a:avLst/>
            <a:gdLst/>
            <a:ahLst/>
            <a:cxnLst/>
            <a:rect l="l" t="t" r="r" b="b"/>
            <a:pathLst>
              <a:path w="432434" h="0">
                <a:moveTo>
                  <a:pt x="0" y="0"/>
                </a:moveTo>
                <a:lnTo>
                  <a:pt x="4321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3" name="object 4313"/>
          <p:cNvSpPr/>
          <p:nvPr/>
        </p:nvSpPr>
        <p:spPr>
          <a:xfrm>
            <a:off x="530289" y="1442479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4" name="object 4314"/>
          <p:cNvSpPr txBox="1"/>
          <p:nvPr/>
        </p:nvSpPr>
        <p:spPr>
          <a:xfrm>
            <a:off x="596156" y="1492737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315" name="object 4315"/>
          <p:cNvSpPr/>
          <p:nvPr/>
        </p:nvSpPr>
        <p:spPr>
          <a:xfrm>
            <a:off x="8552674" y="1562789"/>
            <a:ext cx="192405" cy="0"/>
          </a:xfrm>
          <a:custGeom>
            <a:avLst/>
            <a:gdLst/>
            <a:ahLst/>
            <a:cxnLst/>
            <a:rect l="l" t="t" r="r" b="b"/>
            <a:pathLst>
              <a:path w="192404" h="0">
                <a:moveTo>
                  <a:pt x="19227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6" name="object 4316"/>
          <p:cNvSpPr/>
          <p:nvPr/>
        </p:nvSpPr>
        <p:spPr>
          <a:xfrm>
            <a:off x="8433264" y="15627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7" name="object 4317"/>
          <p:cNvSpPr/>
          <p:nvPr/>
        </p:nvSpPr>
        <p:spPr>
          <a:xfrm>
            <a:off x="8074021" y="156278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8" name="object 4318"/>
          <p:cNvSpPr/>
          <p:nvPr/>
        </p:nvSpPr>
        <p:spPr>
          <a:xfrm>
            <a:off x="7954611" y="15627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9" name="object 4319"/>
          <p:cNvSpPr/>
          <p:nvPr/>
        </p:nvSpPr>
        <p:spPr>
          <a:xfrm>
            <a:off x="7596380" y="156278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0" name="object 4320"/>
          <p:cNvSpPr/>
          <p:nvPr/>
        </p:nvSpPr>
        <p:spPr>
          <a:xfrm>
            <a:off x="7476969" y="15627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1" name="object 4321"/>
          <p:cNvSpPr/>
          <p:nvPr/>
        </p:nvSpPr>
        <p:spPr>
          <a:xfrm>
            <a:off x="7117727" y="156278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2" name="object 4322"/>
          <p:cNvSpPr/>
          <p:nvPr/>
        </p:nvSpPr>
        <p:spPr>
          <a:xfrm>
            <a:off x="6998317" y="15627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3" name="object 4323"/>
          <p:cNvSpPr/>
          <p:nvPr/>
        </p:nvSpPr>
        <p:spPr>
          <a:xfrm>
            <a:off x="6640086" y="156278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4" name="object 4324"/>
          <p:cNvSpPr/>
          <p:nvPr/>
        </p:nvSpPr>
        <p:spPr>
          <a:xfrm>
            <a:off x="6520676" y="15627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5" name="object 4325"/>
          <p:cNvSpPr/>
          <p:nvPr/>
        </p:nvSpPr>
        <p:spPr>
          <a:xfrm>
            <a:off x="6161433" y="156278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6" name="object 4326"/>
          <p:cNvSpPr/>
          <p:nvPr/>
        </p:nvSpPr>
        <p:spPr>
          <a:xfrm>
            <a:off x="6042023" y="15627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7" name="object 4327"/>
          <p:cNvSpPr/>
          <p:nvPr/>
        </p:nvSpPr>
        <p:spPr>
          <a:xfrm>
            <a:off x="5683792" y="156278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8" name="object 4328"/>
          <p:cNvSpPr/>
          <p:nvPr/>
        </p:nvSpPr>
        <p:spPr>
          <a:xfrm>
            <a:off x="5564382" y="15627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9" name="object 4329"/>
          <p:cNvSpPr/>
          <p:nvPr/>
        </p:nvSpPr>
        <p:spPr>
          <a:xfrm>
            <a:off x="5205139" y="156278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0" name="object 4330"/>
          <p:cNvSpPr/>
          <p:nvPr/>
        </p:nvSpPr>
        <p:spPr>
          <a:xfrm>
            <a:off x="5085729" y="15627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1" name="object 4331"/>
          <p:cNvSpPr/>
          <p:nvPr/>
        </p:nvSpPr>
        <p:spPr>
          <a:xfrm>
            <a:off x="4727498" y="156278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2" name="object 4332"/>
          <p:cNvSpPr/>
          <p:nvPr/>
        </p:nvSpPr>
        <p:spPr>
          <a:xfrm>
            <a:off x="4608088" y="15627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3" name="object 4333"/>
          <p:cNvSpPr/>
          <p:nvPr/>
        </p:nvSpPr>
        <p:spPr>
          <a:xfrm>
            <a:off x="4249857" y="156278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4" name="object 4334"/>
          <p:cNvSpPr/>
          <p:nvPr/>
        </p:nvSpPr>
        <p:spPr>
          <a:xfrm>
            <a:off x="4129435" y="1562789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5" name="object 4335"/>
          <p:cNvSpPr/>
          <p:nvPr/>
        </p:nvSpPr>
        <p:spPr>
          <a:xfrm>
            <a:off x="3771204" y="156278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6" name="object 4336"/>
          <p:cNvSpPr/>
          <p:nvPr/>
        </p:nvSpPr>
        <p:spPr>
          <a:xfrm>
            <a:off x="3651794" y="15627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7" name="object 4337"/>
          <p:cNvSpPr/>
          <p:nvPr/>
        </p:nvSpPr>
        <p:spPr>
          <a:xfrm>
            <a:off x="3293563" y="156278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8" name="object 4338"/>
          <p:cNvSpPr/>
          <p:nvPr/>
        </p:nvSpPr>
        <p:spPr>
          <a:xfrm>
            <a:off x="3174152" y="15627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9" name="object 4339"/>
          <p:cNvSpPr/>
          <p:nvPr/>
        </p:nvSpPr>
        <p:spPr>
          <a:xfrm>
            <a:off x="2814910" y="156278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0" name="object 4340"/>
          <p:cNvSpPr/>
          <p:nvPr/>
        </p:nvSpPr>
        <p:spPr>
          <a:xfrm>
            <a:off x="2695500" y="15627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1" name="object 4341"/>
          <p:cNvSpPr/>
          <p:nvPr/>
        </p:nvSpPr>
        <p:spPr>
          <a:xfrm>
            <a:off x="2337269" y="156278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2" name="object 4342"/>
          <p:cNvSpPr/>
          <p:nvPr/>
        </p:nvSpPr>
        <p:spPr>
          <a:xfrm>
            <a:off x="2217859" y="15627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3" name="object 4343"/>
          <p:cNvSpPr/>
          <p:nvPr/>
        </p:nvSpPr>
        <p:spPr>
          <a:xfrm>
            <a:off x="1858616" y="156278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4" name="object 4344"/>
          <p:cNvSpPr/>
          <p:nvPr/>
        </p:nvSpPr>
        <p:spPr>
          <a:xfrm>
            <a:off x="1739206" y="15627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5" name="object 4345"/>
          <p:cNvSpPr/>
          <p:nvPr/>
        </p:nvSpPr>
        <p:spPr>
          <a:xfrm>
            <a:off x="1380975" y="156278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6" name="object 4346"/>
          <p:cNvSpPr/>
          <p:nvPr/>
        </p:nvSpPr>
        <p:spPr>
          <a:xfrm>
            <a:off x="1261564" y="15627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7" name="object 4347"/>
          <p:cNvSpPr/>
          <p:nvPr/>
        </p:nvSpPr>
        <p:spPr>
          <a:xfrm>
            <a:off x="2771396" y="2841895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8" name="object 4348"/>
          <p:cNvSpPr/>
          <p:nvPr/>
        </p:nvSpPr>
        <p:spPr>
          <a:xfrm>
            <a:off x="2771396" y="284189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9" name="object 4349"/>
          <p:cNvSpPr/>
          <p:nvPr/>
        </p:nvSpPr>
        <p:spPr>
          <a:xfrm>
            <a:off x="2771396" y="286517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0" name="object 4350"/>
          <p:cNvSpPr/>
          <p:nvPr/>
        </p:nvSpPr>
        <p:spPr>
          <a:xfrm>
            <a:off x="2813898" y="28530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1" name="object 4351"/>
          <p:cNvSpPr/>
          <p:nvPr/>
        </p:nvSpPr>
        <p:spPr>
          <a:xfrm>
            <a:off x="2825029" y="28418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2" name="object 4352"/>
          <p:cNvSpPr/>
          <p:nvPr/>
        </p:nvSpPr>
        <p:spPr>
          <a:xfrm>
            <a:off x="2771396" y="2923863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3" name="object 4353"/>
          <p:cNvSpPr/>
          <p:nvPr/>
        </p:nvSpPr>
        <p:spPr>
          <a:xfrm>
            <a:off x="2797707" y="29117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4" name="object 4354"/>
          <p:cNvSpPr/>
          <p:nvPr/>
        </p:nvSpPr>
        <p:spPr>
          <a:xfrm>
            <a:off x="2808838" y="284897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5" name="object 4355"/>
          <p:cNvSpPr/>
          <p:nvPr/>
        </p:nvSpPr>
        <p:spPr>
          <a:xfrm>
            <a:off x="2792647" y="290767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6" name="object 4356"/>
          <p:cNvSpPr/>
          <p:nvPr/>
        </p:nvSpPr>
        <p:spPr>
          <a:xfrm>
            <a:off x="2856400" y="28965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7" name="object 4357"/>
          <p:cNvSpPr/>
          <p:nvPr/>
        </p:nvSpPr>
        <p:spPr>
          <a:xfrm>
            <a:off x="2868543" y="2864158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8" name="object 4358"/>
          <p:cNvSpPr/>
          <p:nvPr/>
        </p:nvSpPr>
        <p:spPr>
          <a:xfrm>
            <a:off x="2840209" y="29552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9" name="object 4359"/>
          <p:cNvSpPr/>
          <p:nvPr/>
        </p:nvSpPr>
        <p:spPr>
          <a:xfrm>
            <a:off x="2852352" y="290666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0" name="object 4360"/>
          <p:cNvSpPr/>
          <p:nvPr/>
        </p:nvSpPr>
        <p:spPr>
          <a:xfrm>
            <a:off x="2878663" y="2951186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1" name="object 4361"/>
          <p:cNvSpPr/>
          <p:nvPr/>
        </p:nvSpPr>
        <p:spPr>
          <a:xfrm>
            <a:off x="4052526" y="2841895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2" name="object 4362"/>
          <p:cNvSpPr/>
          <p:nvPr/>
        </p:nvSpPr>
        <p:spPr>
          <a:xfrm>
            <a:off x="4052526" y="284189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3" name="object 4363"/>
          <p:cNvSpPr/>
          <p:nvPr/>
        </p:nvSpPr>
        <p:spPr>
          <a:xfrm>
            <a:off x="4052526" y="286517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4" name="object 4364"/>
          <p:cNvSpPr/>
          <p:nvPr/>
        </p:nvSpPr>
        <p:spPr>
          <a:xfrm>
            <a:off x="4095028" y="28530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5" name="object 4365"/>
          <p:cNvSpPr/>
          <p:nvPr/>
        </p:nvSpPr>
        <p:spPr>
          <a:xfrm>
            <a:off x="4095028" y="28530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6" name="object 4366"/>
          <p:cNvSpPr/>
          <p:nvPr/>
        </p:nvSpPr>
        <p:spPr>
          <a:xfrm>
            <a:off x="4106160" y="28418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7" name="object 4367"/>
          <p:cNvSpPr/>
          <p:nvPr/>
        </p:nvSpPr>
        <p:spPr>
          <a:xfrm>
            <a:off x="4052526" y="2923863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8" name="object 4368"/>
          <p:cNvSpPr/>
          <p:nvPr/>
        </p:nvSpPr>
        <p:spPr>
          <a:xfrm>
            <a:off x="4078837" y="29117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9" name="object 4369"/>
          <p:cNvSpPr/>
          <p:nvPr/>
        </p:nvSpPr>
        <p:spPr>
          <a:xfrm>
            <a:off x="4078837" y="29117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0" name="object 4370"/>
          <p:cNvSpPr/>
          <p:nvPr/>
        </p:nvSpPr>
        <p:spPr>
          <a:xfrm>
            <a:off x="4090980" y="284897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1" name="object 4371"/>
          <p:cNvSpPr/>
          <p:nvPr/>
        </p:nvSpPr>
        <p:spPr>
          <a:xfrm>
            <a:off x="4074789" y="290767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2" name="object 4372"/>
          <p:cNvSpPr/>
          <p:nvPr/>
        </p:nvSpPr>
        <p:spPr>
          <a:xfrm>
            <a:off x="4137530" y="28965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3" name="object 4373"/>
          <p:cNvSpPr/>
          <p:nvPr/>
        </p:nvSpPr>
        <p:spPr>
          <a:xfrm>
            <a:off x="4137530" y="28965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4" name="object 4374"/>
          <p:cNvSpPr/>
          <p:nvPr/>
        </p:nvSpPr>
        <p:spPr>
          <a:xfrm>
            <a:off x="4149674" y="2864158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5" name="object 4375"/>
          <p:cNvSpPr/>
          <p:nvPr/>
        </p:nvSpPr>
        <p:spPr>
          <a:xfrm>
            <a:off x="4121339" y="29552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6" name="object 4376"/>
          <p:cNvSpPr/>
          <p:nvPr/>
        </p:nvSpPr>
        <p:spPr>
          <a:xfrm>
            <a:off x="4121339" y="29552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7" name="object 4377"/>
          <p:cNvSpPr/>
          <p:nvPr/>
        </p:nvSpPr>
        <p:spPr>
          <a:xfrm>
            <a:off x="4133482" y="290666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8" name="object 4378"/>
          <p:cNvSpPr/>
          <p:nvPr/>
        </p:nvSpPr>
        <p:spPr>
          <a:xfrm>
            <a:off x="4159793" y="2951186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9" name="object 4379"/>
          <p:cNvSpPr/>
          <p:nvPr/>
        </p:nvSpPr>
        <p:spPr>
          <a:xfrm>
            <a:off x="5333657" y="2841895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0" name="object 4380"/>
          <p:cNvSpPr/>
          <p:nvPr/>
        </p:nvSpPr>
        <p:spPr>
          <a:xfrm>
            <a:off x="5333657" y="284189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1" name="object 4381"/>
          <p:cNvSpPr/>
          <p:nvPr/>
        </p:nvSpPr>
        <p:spPr>
          <a:xfrm>
            <a:off x="5333657" y="286517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2" name="object 4382"/>
          <p:cNvSpPr/>
          <p:nvPr/>
        </p:nvSpPr>
        <p:spPr>
          <a:xfrm>
            <a:off x="5376159" y="28530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3" name="object 4383"/>
          <p:cNvSpPr/>
          <p:nvPr/>
        </p:nvSpPr>
        <p:spPr>
          <a:xfrm>
            <a:off x="5376159" y="28530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4" name="object 4384"/>
          <p:cNvSpPr/>
          <p:nvPr/>
        </p:nvSpPr>
        <p:spPr>
          <a:xfrm>
            <a:off x="5388302" y="2841895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023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5" name="object 4385"/>
          <p:cNvSpPr/>
          <p:nvPr/>
        </p:nvSpPr>
        <p:spPr>
          <a:xfrm>
            <a:off x="5333657" y="2923863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6" name="object 4386"/>
          <p:cNvSpPr/>
          <p:nvPr/>
        </p:nvSpPr>
        <p:spPr>
          <a:xfrm>
            <a:off x="5359967" y="29117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7" name="object 4387"/>
          <p:cNvSpPr/>
          <p:nvPr/>
        </p:nvSpPr>
        <p:spPr>
          <a:xfrm>
            <a:off x="5359967" y="29117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8" name="object 4388"/>
          <p:cNvSpPr/>
          <p:nvPr/>
        </p:nvSpPr>
        <p:spPr>
          <a:xfrm>
            <a:off x="5372111" y="284897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9" name="object 4389"/>
          <p:cNvSpPr/>
          <p:nvPr/>
        </p:nvSpPr>
        <p:spPr>
          <a:xfrm>
            <a:off x="5355919" y="290767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0" name="object 4390"/>
          <p:cNvSpPr/>
          <p:nvPr/>
        </p:nvSpPr>
        <p:spPr>
          <a:xfrm>
            <a:off x="5418661" y="28965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1" name="object 4391"/>
          <p:cNvSpPr/>
          <p:nvPr/>
        </p:nvSpPr>
        <p:spPr>
          <a:xfrm>
            <a:off x="5418661" y="28965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2" name="object 4392"/>
          <p:cNvSpPr/>
          <p:nvPr/>
        </p:nvSpPr>
        <p:spPr>
          <a:xfrm>
            <a:off x="5430804" y="2864158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3" name="object 4393"/>
          <p:cNvSpPr/>
          <p:nvPr/>
        </p:nvSpPr>
        <p:spPr>
          <a:xfrm>
            <a:off x="5403481" y="29552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4" name="object 4394"/>
          <p:cNvSpPr/>
          <p:nvPr/>
        </p:nvSpPr>
        <p:spPr>
          <a:xfrm>
            <a:off x="5403481" y="29552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5" name="object 4395"/>
          <p:cNvSpPr/>
          <p:nvPr/>
        </p:nvSpPr>
        <p:spPr>
          <a:xfrm>
            <a:off x="5414613" y="290666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6" name="object 4396"/>
          <p:cNvSpPr/>
          <p:nvPr/>
        </p:nvSpPr>
        <p:spPr>
          <a:xfrm>
            <a:off x="5440924" y="2951186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7" name="object 4397"/>
          <p:cNvSpPr/>
          <p:nvPr/>
        </p:nvSpPr>
        <p:spPr>
          <a:xfrm>
            <a:off x="6593536" y="2841895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8" name="object 4398"/>
          <p:cNvSpPr/>
          <p:nvPr/>
        </p:nvSpPr>
        <p:spPr>
          <a:xfrm>
            <a:off x="6593536" y="284189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9" name="object 4399"/>
          <p:cNvSpPr/>
          <p:nvPr/>
        </p:nvSpPr>
        <p:spPr>
          <a:xfrm>
            <a:off x="6593536" y="2865170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0" name="object 4400"/>
          <p:cNvSpPr/>
          <p:nvPr/>
        </p:nvSpPr>
        <p:spPr>
          <a:xfrm>
            <a:off x="6636038" y="28530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1" name="object 4401"/>
          <p:cNvSpPr/>
          <p:nvPr/>
        </p:nvSpPr>
        <p:spPr>
          <a:xfrm>
            <a:off x="6636038" y="28530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2" name="object 4402"/>
          <p:cNvSpPr/>
          <p:nvPr/>
        </p:nvSpPr>
        <p:spPr>
          <a:xfrm>
            <a:off x="6648181" y="2841895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023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3" name="object 4403"/>
          <p:cNvSpPr/>
          <p:nvPr/>
        </p:nvSpPr>
        <p:spPr>
          <a:xfrm>
            <a:off x="6593536" y="2923863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4" name="object 4404"/>
          <p:cNvSpPr/>
          <p:nvPr/>
        </p:nvSpPr>
        <p:spPr>
          <a:xfrm>
            <a:off x="6619847" y="29117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5" name="object 4405"/>
          <p:cNvSpPr/>
          <p:nvPr/>
        </p:nvSpPr>
        <p:spPr>
          <a:xfrm>
            <a:off x="6619847" y="29117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6" name="object 4406"/>
          <p:cNvSpPr/>
          <p:nvPr/>
        </p:nvSpPr>
        <p:spPr>
          <a:xfrm>
            <a:off x="6631990" y="284897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7" name="object 4407"/>
          <p:cNvSpPr/>
          <p:nvPr/>
        </p:nvSpPr>
        <p:spPr>
          <a:xfrm>
            <a:off x="6615799" y="290767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8" name="object 4408"/>
          <p:cNvSpPr/>
          <p:nvPr/>
        </p:nvSpPr>
        <p:spPr>
          <a:xfrm>
            <a:off x="6678540" y="28965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9" name="object 4409"/>
          <p:cNvSpPr/>
          <p:nvPr/>
        </p:nvSpPr>
        <p:spPr>
          <a:xfrm>
            <a:off x="6678540" y="28965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0" name="object 4410"/>
          <p:cNvSpPr/>
          <p:nvPr/>
        </p:nvSpPr>
        <p:spPr>
          <a:xfrm>
            <a:off x="6690683" y="2864158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1" name="object 4411"/>
          <p:cNvSpPr/>
          <p:nvPr/>
        </p:nvSpPr>
        <p:spPr>
          <a:xfrm>
            <a:off x="6662349" y="29552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2" name="object 4412"/>
          <p:cNvSpPr/>
          <p:nvPr/>
        </p:nvSpPr>
        <p:spPr>
          <a:xfrm>
            <a:off x="6662349" y="29552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3" name="object 4413"/>
          <p:cNvSpPr/>
          <p:nvPr/>
        </p:nvSpPr>
        <p:spPr>
          <a:xfrm>
            <a:off x="6674492" y="290666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4" name="object 4414"/>
          <p:cNvSpPr/>
          <p:nvPr/>
        </p:nvSpPr>
        <p:spPr>
          <a:xfrm>
            <a:off x="6700803" y="2951186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5" name="object 4415"/>
          <p:cNvSpPr/>
          <p:nvPr/>
        </p:nvSpPr>
        <p:spPr>
          <a:xfrm>
            <a:off x="2831100" y="951572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5474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6" name="object 4416"/>
          <p:cNvSpPr/>
          <p:nvPr/>
        </p:nvSpPr>
        <p:spPr>
          <a:xfrm>
            <a:off x="2711044" y="71185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7" name="object 4417"/>
          <p:cNvSpPr txBox="1"/>
          <p:nvPr/>
        </p:nvSpPr>
        <p:spPr>
          <a:xfrm>
            <a:off x="2783995" y="761097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418" name="object 4418"/>
          <p:cNvSpPr/>
          <p:nvPr/>
        </p:nvSpPr>
        <p:spPr>
          <a:xfrm>
            <a:off x="2831101" y="3591752"/>
            <a:ext cx="0" cy="307975"/>
          </a:xfrm>
          <a:custGeom>
            <a:avLst/>
            <a:gdLst/>
            <a:ahLst/>
            <a:cxnLst/>
            <a:rect l="l" t="t" r="r" b="b"/>
            <a:pathLst>
              <a:path w="0" h="307975">
                <a:moveTo>
                  <a:pt x="0" y="3076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9" name="object 4419"/>
          <p:cNvSpPr/>
          <p:nvPr/>
        </p:nvSpPr>
        <p:spPr>
          <a:xfrm>
            <a:off x="2831101" y="3471329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60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0" name="object 4420"/>
          <p:cNvSpPr/>
          <p:nvPr/>
        </p:nvSpPr>
        <p:spPr>
          <a:xfrm>
            <a:off x="2831101" y="311309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1" name="object 4421"/>
          <p:cNvSpPr/>
          <p:nvPr/>
        </p:nvSpPr>
        <p:spPr>
          <a:xfrm>
            <a:off x="2831101" y="299368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2" name="object 4422"/>
          <p:cNvSpPr/>
          <p:nvPr/>
        </p:nvSpPr>
        <p:spPr>
          <a:xfrm>
            <a:off x="2831101" y="263545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3" name="object 4423"/>
          <p:cNvSpPr/>
          <p:nvPr/>
        </p:nvSpPr>
        <p:spPr>
          <a:xfrm>
            <a:off x="2831101" y="251503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4" name="object 4424"/>
          <p:cNvSpPr/>
          <p:nvPr/>
        </p:nvSpPr>
        <p:spPr>
          <a:xfrm>
            <a:off x="2831101" y="215680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5" name="object 4425"/>
          <p:cNvSpPr/>
          <p:nvPr/>
        </p:nvSpPr>
        <p:spPr>
          <a:xfrm>
            <a:off x="2831101" y="203739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6" name="object 4426"/>
          <p:cNvSpPr/>
          <p:nvPr/>
        </p:nvSpPr>
        <p:spPr>
          <a:xfrm>
            <a:off x="2831101" y="167815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7" name="object 4427"/>
          <p:cNvSpPr/>
          <p:nvPr/>
        </p:nvSpPr>
        <p:spPr>
          <a:xfrm>
            <a:off x="2831101" y="155874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8" name="object 4428"/>
          <p:cNvSpPr/>
          <p:nvPr/>
        </p:nvSpPr>
        <p:spPr>
          <a:xfrm>
            <a:off x="4112230" y="951572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5474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9" name="object 4429"/>
          <p:cNvSpPr/>
          <p:nvPr/>
        </p:nvSpPr>
        <p:spPr>
          <a:xfrm>
            <a:off x="3992175" y="71185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0" name="object 4430"/>
          <p:cNvSpPr txBox="1"/>
          <p:nvPr/>
        </p:nvSpPr>
        <p:spPr>
          <a:xfrm>
            <a:off x="4065125" y="761097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431" name="object 4431"/>
          <p:cNvSpPr/>
          <p:nvPr/>
        </p:nvSpPr>
        <p:spPr>
          <a:xfrm>
            <a:off x="4112231" y="3591752"/>
            <a:ext cx="0" cy="307975"/>
          </a:xfrm>
          <a:custGeom>
            <a:avLst/>
            <a:gdLst/>
            <a:ahLst/>
            <a:cxnLst/>
            <a:rect l="l" t="t" r="r" b="b"/>
            <a:pathLst>
              <a:path w="0" h="307975">
                <a:moveTo>
                  <a:pt x="0" y="3076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2" name="object 4432"/>
          <p:cNvSpPr/>
          <p:nvPr/>
        </p:nvSpPr>
        <p:spPr>
          <a:xfrm>
            <a:off x="4112231" y="3471329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60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3" name="object 4433"/>
          <p:cNvSpPr/>
          <p:nvPr/>
        </p:nvSpPr>
        <p:spPr>
          <a:xfrm>
            <a:off x="4112231" y="311309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4" name="object 4434"/>
          <p:cNvSpPr/>
          <p:nvPr/>
        </p:nvSpPr>
        <p:spPr>
          <a:xfrm>
            <a:off x="4112231" y="299368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5" name="object 4435"/>
          <p:cNvSpPr/>
          <p:nvPr/>
        </p:nvSpPr>
        <p:spPr>
          <a:xfrm>
            <a:off x="4112231" y="263545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6" name="object 4436"/>
          <p:cNvSpPr/>
          <p:nvPr/>
        </p:nvSpPr>
        <p:spPr>
          <a:xfrm>
            <a:off x="4112231" y="251503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7" name="object 4437"/>
          <p:cNvSpPr/>
          <p:nvPr/>
        </p:nvSpPr>
        <p:spPr>
          <a:xfrm>
            <a:off x="4112231" y="215680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8" name="object 4438"/>
          <p:cNvSpPr/>
          <p:nvPr/>
        </p:nvSpPr>
        <p:spPr>
          <a:xfrm>
            <a:off x="4112231" y="203739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9" name="object 4439"/>
          <p:cNvSpPr/>
          <p:nvPr/>
        </p:nvSpPr>
        <p:spPr>
          <a:xfrm>
            <a:off x="4112231" y="167815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0" name="object 4440"/>
          <p:cNvSpPr/>
          <p:nvPr/>
        </p:nvSpPr>
        <p:spPr>
          <a:xfrm>
            <a:off x="4112231" y="155874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1" name="object 4441"/>
          <p:cNvSpPr/>
          <p:nvPr/>
        </p:nvSpPr>
        <p:spPr>
          <a:xfrm>
            <a:off x="5393361" y="951572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5474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2" name="object 4442"/>
          <p:cNvSpPr/>
          <p:nvPr/>
        </p:nvSpPr>
        <p:spPr>
          <a:xfrm>
            <a:off x="5273305" y="71185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3" name="object 4443"/>
          <p:cNvSpPr txBox="1"/>
          <p:nvPr/>
        </p:nvSpPr>
        <p:spPr>
          <a:xfrm>
            <a:off x="5346256" y="761097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444" name="object 4444"/>
          <p:cNvSpPr/>
          <p:nvPr/>
        </p:nvSpPr>
        <p:spPr>
          <a:xfrm>
            <a:off x="5393362" y="3591752"/>
            <a:ext cx="0" cy="307975"/>
          </a:xfrm>
          <a:custGeom>
            <a:avLst/>
            <a:gdLst/>
            <a:ahLst/>
            <a:cxnLst/>
            <a:rect l="l" t="t" r="r" b="b"/>
            <a:pathLst>
              <a:path w="0" h="307975">
                <a:moveTo>
                  <a:pt x="0" y="3076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5" name="object 4445"/>
          <p:cNvSpPr/>
          <p:nvPr/>
        </p:nvSpPr>
        <p:spPr>
          <a:xfrm>
            <a:off x="5393362" y="3471329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60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6" name="object 4446"/>
          <p:cNvSpPr/>
          <p:nvPr/>
        </p:nvSpPr>
        <p:spPr>
          <a:xfrm>
            <a:off x="5393362" y="311309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7" name="object 4447"/>
          <p:cNvSpPr/>
          <p:nvPr/>
        </p:nvSpPr>
        <p:spPr>
          <a:xfrm>
            <a:off x="5393362" y="299368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8" name="object 4448"/>
          <p:cNvSpPr/>
          <p:nvPr/>
        </p:nvSpPr>
        <p:spPr>
          <a:xfrm>
            <a:off x="5393362" y="263545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9" name="object 4449"/>
          <p:cNvSpPr/>
          <p:nvPr/>
        </p:nvSpPr>
        <p:spPr>
          <a:xfrm>
            <a:off x="5393362" y="251503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0" name="object 4450"/>
          <p:cNvSpPr/>
          <p:nvPr/>
        </p:nvSpPr>
        <p:spPr>
          <a:xfrm>
            <a:off x="5393362" y="215680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1" name="object 4451"/>
          <p:cNvSpPr/>
          <p:nvPr/>
        </p:nvSpPr>
        <p:spPr>
          <a:xfrm>
            <a:off x="5393362" y="203739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2" name="object 4452"/>
          <p:cNvSpPr/>
          <p:nvPr/>
        </p:nvSpPr>
        <p:spPr>
          <a:xfrm>
            <a:off x="5393362" y="167815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3" name="object 4453"/>
          <p:cNvSpPr/>
          <p:nvPr/>
        </p:nvSpPr>
        <p:spPr>
          <a:xfrm>
            <a:off x="5393362" y="155874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4" name="object 4454"/>
          <p:cNvSpPr/>
          <p:nvPr/>
        </p:nvSpPr>
        <p:spPr>
          <a:xfrm>
            <a:off x="6653240" y="951572"/>
            <a:ext cx="0" cy="471805"/>
          </a:xfrm>
          <a:custGeom>
            <a:avLst/>
            <a:gdLst/>
            <a:ahLst/>
            <a:cxnLst/>
            <a:rect l="l" t="t" r="r" b="b"/>
            <a:pathLst>
              <a:path w="0" h="471805">
                <a:moveTo>
                  <a:pt x="0" y="4715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5" name="object 4455"/>
          <p:cNvSpPr/>
          <p:nvPr/>
        </p:nvSpPr>
        <p:spPr>
          <a:xfrm>
            <a:off x="6533184" y="71185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6" name="object 4456"/>
          <p:cNvSpPr txBox="1"/>
          <p:nvPr/>
        </p:nvSpPr>
        <p:spPr>
          <a:xfrm>
            <a:off x="6606135" y="761097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457" name="object 4457"/>
          <p:cNvSpPr/>
          <p:nvPr/>
        </p:nvSpPr>
        <p:spPr>
          <a:xfrm>
            <a:off x="8642736" y="951572"/>
            <a:ext cx="0" cy="471805"/>
          </a:xfrm>
          <a:custGeom>
            <a:avLst/>
            <a:gdLst/>
            <a:ahLst/>
            <a:cxnLst/>
            <a:rect l="l" t="t" r="r" b="b"/>
            <a:pathLst>
              <a:path w="0" h="471805">
                <a:moveTo>
                  <a:pt x="0" y="4715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8" name="object 4458"/>
          <p:cNvSpPr/>
          <p:nvPr/>
        </p:nvSpPr>
        <p:spPr>
          <a:xfrm>
            <a:off x="8522681" y="71185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9" name="object 4459"/>
          <p:cNvSpPr txBox="1"/>
          <p:nvPr/>
        </p:nvSpPr>
        <p:spPr>
          <a:xfrm>
            <a:off x="8597655" y="761097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460" name="object 4460"/>
          <p:cNvSpPr/>
          <p:nvPr/>
        </p:nvSpPr>
        <p:spPr>
          <a:xfrm>
            <a:off x="1614734" y="951572"/>
            <a:ext cx="0" cy="471805"/>
          </a:xfrm>
          <a:custGeom>
            <a:avLst/>
            <a:gdLst/>
            <a:ahLst/>
            <a:cxnLst/>
            <a:rect l="l" t="t" r="r" b="b"/>
            <a:pathLst>
              <a:path w="0" h="471805">
                <a:moveTo>
                  <a:pt x="0" y="4715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1" name="object 4461"/>
          <p:cNvSpPr/>
          <p:nvPr/>
        </p:nvSpPr>
        <p:spPr>
          <a:xfrm>
            <a:off x="1494679" y="71185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2" name="object 4462"/>
          <p:cNvSpPr txBox="1"/>
          <p:nvPr/>
        </p:nvSpPr>
        <p:spPr>
          <a:xfrm>
            <a:off x="1573701" y="761097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463" name="object 4463"/>
          <p:cNvSpPr/>
          <p:nvPr/>
        </p:nvSpPr>
        <p:spPr>
          <a:xfrm>
            <a:off x="1584374" y="1154974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70" h="0">
                <a:moveTo>
                  <a:pt x="0" y="0"/>
                </a:moveTo>
                <a:lnTo>
                  <a:pt x="7087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4" name="object 4464"/>
          <p:cNvSpPr/>
          <p:nvPr/>
        </p:nvSpPr>
        <p:spPr>
          <a:xfrm>
            <a:off x="1590449" y="113068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5" name="object 4465"/>
          <p:cNvSpPr/>
          <p:nvPr/>
        </p:nvSpPr>
        <p:spPr>
          <a:xfrm>
            <a:off x="2806814" y="113068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6" name="object 4466"/>
          <p:cNvSpPr txBox="1"/>
          <p:nvPr/>
        </p:nvSpPr>
        <p:spPr>
          <a:xfrm>
            <a:off x="2118131" y="1046662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467" name="object 4467"/>
          <p:cNvSpPr/>
          <p:nvPr/>
        </p:nvSpPr>
        <p:spPr>
          <a:xfrm>
            <a:off x="2806814" y="113068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8" name="object 4468"/>
          <p:cNvSpPr/>
          <p:nvPr/>
        </p:nvSpPr>
        <p:spPr>
          <a:xfrm>
            <a:off x="4088957" y="113068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9" name="object 4469"/>
          <p:cNvSpPr txBox="1"/>
          <p:nvPr/>
        </p:nvSpPr>
        <p:spPr>
          <a:xfrm>
            <a:off x="3366879" y="1046662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470" name="object 4470"/>
          <p:cNvSpPr/>
          <p:nvPr/>
        </p:nvSpPr>
        <p:spPr>
          <a:xfrm>
            <a:off x="4088957" y="113068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1" name="object 4471"/>
          <p:cNvSpPr/>
          <p:nvPr/>
        </p:nvSpPr>
        <p:spPr>
          <a:xfrm>
            <a:off x="5370087" y="113068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2" name="object 4472"/>
          <p:cNvSpPr txBox="1"/>
          <p:nvPr/>
        </p:nvSpPr>
        <p:spPr>
          <a:xfrm>
            <a:off x="4648010" y="1046662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473" name="object 4473"/>
          <p:cNvSpPr/>
          <p:nvPr/>
        </p:nvSpPr>
        <p:spPr>
          <a:xfrm>
            <a:off x="5370087" y="113068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4" name="object 4474"/>
          <p:cNvSpPr/>
          <p:nvPr/>
        </p:nvSpPr>
        <p:spPr>
          <a:xfrm>
            <a:off x="6629966" y="113068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5" name="object 4475"/>
          <p:cNvSpPr txBox="1"/>
          <p:nvPr/>
        </p:nvSpPr>
        <p:spPr>
          <a:xfrm>
            <a:off x="5919020" y="1045650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5270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476" name="object 4476"/>
          <p:cNvSpPr/>
          <p:nvPr/>
        </p:nvSpPr>
        <p:spPr>
          <a:xfrm>
            <a:off x="6629966" y="113068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7" name="object 4477"/>
          <p:cNvSpPr/>
          <p:nvPr/>
        </p:nvSpPr>
        <p:spPr>
          <a:xfrm>
            <a:off x="8618451" y="113068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8" name="object 4478"/>
          <p:cNvSpPr txBox="1"/>
          <p:nvPr/>
        </p:nvSpPr>
        <p:spPr>
          <a:xfrm>
            <a:off x="7542190" y="1046662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479" name="object 4479"/>
          <p:cNvSpPr/>
          <p:nvPr/>
        </p:nvSpPr>
        <p:spPr>
          <a:xfrm>
            <a:off x="1584377" y="1011275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70" h="0">
                <a:moveTo>
                  <a:pt x="0" y="0"/>
                </a:moveTo>
                <a:lnTo>
                  <a:pt x="70877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0" name="object 4480"/>
          <p:cNvSpPr/>
          <p:nvPr/>
        </p:nvSpPr>
        <p:spPr>
          <a:xfrm>
            <a:off x="1590449" y="98698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1" name="object 4481"/>
          <p:cNvSpPr/>
          <p:nvPr/>
        </p:nvSpPr>
        <p:spPr>
          <a:xfrm>
            <a:off x="8618451" y="98698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2" name="object 4482"/>
          <p:cNvSpPr txBox="1"/>
          <p:nvPr/>
        </p:nvSpPr>
        <p:spPr>
          <a:xfrm>
            <a:off x="4999157" y="902965"/>
            <a:ext cx="24828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29400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483" name="object 4483"/>
          <p:cNvSpPr/>
          <p:nvPr/>
        </p:nvSpPr>
        <p:spPr>
          <a:xfrm>
            <a:off x="7903002" y="2257999"/>
            <a:ext cx="1039494" cy="0"/>
          </a:xfrm>
          <a:custGeom>
            <a:avLst/>
            <a:gdLst/>
            <a:ahLst/>
            <a:cxnLst/>
            <a:rect l="l" t="t" r="r" b="b"/>
            <a:pathLst>
              <a:path w="1039495" h="0">
                <a:moveTo>
                  <a:pt x="0" y="0"/>
                </a:moveTo>
                <a:lnTo>
                  <a:pt x="1039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4" name="object 4484"/>
          <p:cNvSpPr/>
          <p:nvPr/>
        </p:nvSpPr>
        <p:spPr>
          <a:xfrm>
            <a:off x="8602260" y="223371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5" name="object 4485"/>
          <p:cNvSpPr/>
          <p:nvPr/>
        </p:nvSpPr>
        <p:spPr>
          <a:xfrm>
            <a:off x="8721670" y="223371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6" name="object 4486"/>
          <p:cNvSpPr txBox="1"/>
          <p:nvPr/>
        </p:nvSpPr>
        <p:spPr>
          <a:xfrm>
            <a:off x="8799034" y="2163954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487" name="object 4487"/>
          <p:cNvSpPr/>
          <p:nvPr/>
        </p:nvSpPr>
        <p:spPr>
          <a:xfrm>
            <a:off x="8602260" y="223371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8" name="object 4488"/>
          <p:cNvSpPr/>
          <p:nvPr/>
        </p:nvSpPr>
        <p:spPr>
          <a:xfrm>
            <a:off x="7909073" y="223371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9" name="object 4489"/>
          <p:cNvSpPr txBox="1"/>
          <p:nvPr/>
        </p:nvSpPr>
        <p:spPr>
          <a:xfrm>
            <a:off x="8192875" y="2163954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490" name="object 4490"/>
          <p:cNvSpPr/>
          <p:nvPr/>
        </p:nvSpPr>
        <p:spPr>
          <a:xfrm>
            <a:off x="7782579" y="2255976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 h="0">
                <a:moveTo>
                  <a:pt x="1801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1" name="object 4491"/>
          <p:cNvSpPr/>
          <p:nvPr/>
        </p:nvSpPr>
        <p:spPr>
          <a:xfrm>
            <a:off x="7606500" y="2121386"/>
            <a:ext cx="266700" cy="134620"/>
          </a:xfrm>
          <a:custGeom>
            <a:avLst/>
            <a:gdLst/>
            <a:ahLst/>
            <a:cxnLst/>
            <a:rect l="l" t="t" r="r" b="b"/>
            <a:pathLst>
              <a:path w="266700" h="134619">
                <a:moveTo>
                  <a:pt x="266143" y="134589"/>
                </a:moveTo>
                <a:lnTo>
                  <a:pt x="14875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2" name="object 4492"/>
          <p:cNvSpPr/>
          <p:nvPr/>
        </p:nvSpPr>
        <p:spPr>
          <a:xfrm>
            <a:off x="7909073" y="223270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3" name="object 4493"/>
          <p:cNvSpPr/>
          <p:nvPr/>
        </p:nvSpPr>
        <p:spPr>
          <a:xfrm>
            <a:off x="7788650" y="223270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4" name="object 4494"/>
          <p:cNvSpPr/>
          <p:nvPr/>
        </p:nvSpPr>
        <p:spPr>
          <a:xfrm>
            <a:off x="7290771" y="2257999"/>
            <a:ext cx="553085" cy="0"/>
          </a:xfrm>
          <a:custGeom>
            <a:avLst/>
            <a:gdLst/>
            <a:ahLst/>
            <a:cxnLst/>
            <a:rect l="l" t="t" r="r" b="b"/>
            <a:pathLst>
              <a:path w="553084" h="0">
                <a:moveTo>
                  <a:pt x="552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5" name="object 4495"/>
          <p:cNvSpPr/>
          <p:nvPr/>
        </p:nvSpPr>
        <p:spPr>
          <a:xfrm>
            <a:off x="7788650" y="2233713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4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6" name="object 4496"/>
          <p:cNvSpPr/>
          <p:nvPr/>
        </p:nvSpPr>
        <p:spPr>
          <a:xfrm>
            <a:off x="7296842" y="223371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7" name="object 4497"/>
          <p:cNvSpPr/>
          <p:nvPr/>
        </p:nvSpPr>
        <p:spPr>
          <a:xfrm>
            <a:off x="1482169" y="2255979"/>
            <a:ext cx="5868670" cy="0"/>
          </a:xfrm>
          <a:custGeom>
            <a:avLst/>
            <a:gdLst/>
            <a:ahLst/>
            <a:cxnLst/>
            <a:rect l="l" t="t" r="r" b="b"/>
            <a:pathLst>
              <a:path w="5868670" h="0">
                <a:moveTo>
                  <a:pt x="0" y="0"/>
                </a:moveTo>
                <a:lnTo>
                  <a:pt x="58682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8" name="object 4498"/>
          <p:cNvSpPr/>
          <p:nvPr/>
        </p:nvSpPr>
        <p:spPr>
          <a:xfrm>
            <a:off x="7260412" y="2120374"/>
            <a:ext cx="264160" cy="135890"/>
          </a:xfrm>
          <a:custGeom>
            <a:avLst/>
            <a:gdLst/>
            <a:ahLst/>
            <a:cxnLst/>
            <a:rect l="l" t="t" r="r" b="b"/>
            <a:pathLst>
              <a:path w="264159" h="135889">
                <a:moveTo>
                  <a:pt x="0" y="135601"/>
                </a:moveTo>
                <a:lnTo>
                  <a:pt x="114350" y="0"/>
                </a:lnTo>
                <a:lnTo>
                  <a:pt x="264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9" name="object 4499"/>
          <p:cNvSpPr txBox="1"/>
          <p:nvPr/>
        </p:nvSpPr>
        <p:spPr>
          <a:xfrm>
            <a:off x="7380278" y="2027340"/>
            <a:ext cx="361315" cy="2362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  <a:tabLst>
                <a:tab pos="231140" algn="l"/>
              </a:tabLst>
            </a:pPr>
            <a:r>
              <a:rPr dirty="0" sz="550" spc="15" i="1">
                <a:latin typeface="ISOCPEUR"/>
                <a:cs typeface="ISOCPEUR"/>
              </a:rPr>
              <a:t>500</a:t>
            </a:r>
            <a:r>
              <a:rPr dirty="0" sz="550" spc="15" i="1">
                <a:latin typeface="ISOCPEUR"/>
                <a:cs typeface="ISOCPEUR"/>
              </a:rPr>
              <a:t>	</a:t>
            </a:r>
            <a:r>
              <a:rPr dirty="0" sz="550" spc="15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  <a:p>
            <a:pPr algn="ctr" marL="3175">
              <a:lnSpc>
                <a:spcPct val="100000"/>
              </a:lnSpc>
              <a:spcBef>
                <a:spcPts val="415"/>
              </a:spcBef>
            </a:pPr>
            <a:r>
              <a:rPr dirty="0" sz="550" spc="15" i="1">
                <a:latin typeface="ISOCPEUR"/>
                <a:cs typeface="ISOCPEUR"/>
              </a:rPr>
              <a:t>2060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500" name="object 4500"/>
          <p:cNvSpPr/>
          <p:nvPr/>
        </p:nvSpPr>
        <p:spPr>
          <a:xfrm>
            <a:off x="7296842" y="22316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1" name="object 4501"/>
          <p:cNvSpPr/>
          <p:nvPr/>
        </p:nvSpPr>
        <p:spPr>
          <a:xfrm>
            <a:off x="7177432" y="22316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2" name="object 4502"/>
          <p:cNvSpPr/>
          <p:nvPr/>
        </p:nvSpPr>
        <p:spPr>
          <a:xfrm>
            <a:off x="7932347" y="2493785"/>
            <a:ext cx="0" cy="224154"/>
          </a:xfrm>
          <a:custGeom>
            <a:avLst/>
            <a:gdLst/>
            <a:ahLst/>
            <a:cxnLst/>
            <a:rect l="l" t="t" r="r" b="b"/>
            <a:pathLst>
              <a:path w="0" h="224155">
                <a:moveTo>
                  <a:pt x="0" y="2236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3" name="object 4503"/>
          <p:cNvSpPr/>
          <p:nvPr/>
        </p:nvSpPr>
        <p:spPr>
          <a:xfrm>
            <a:off x="7682395" y="2493785"/>
            <a:ext cx="0" cy="224154"/>
          </a:xfrm>
          <a:custGeom>
            <a:avLst/>
            <a:gdLst/>
            <a:ahLst/>
            <a:cxnLst/>
            <a:rect l="l" t="t" r="r" b="b"/>
            <a:pathLst>
              <a:path w="0" h="224155">
                <a:moveTo>
                  <a:pt x="0" y="2236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4" name="object 4504"/>
          <p:cNvSpPr/>
          <p:nvPr/>
        </p:nvSpPr>
        <p:spPr>
          <a:xfrm>
            <a:off x="6681575" y="2687068"/>
            <a:ext cx="1974850" cy="0"/>
          </a:xfrm>
          <a:custGeom>
            <a:avLst/>
            <a:gdLst/>
            <a:ahLst/>
            <a:cxnLst/>
            <a:rect l="l" t="t" r="r" b="b"/>
            <a:pathLst>
              <a:path w="1974850" h="0">
                <a:moveTo>
                  <a:pt x="0" y="0"/>
                </a:moveTo>
                <a:lnTo>
                  <a:pt x="1974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5" name="object 4505"/>
          <p:cNvSpPr/>
          <p:nvPr/>
        </p:nvSpPr>
        <p:spPr>
          <a:xfrm>
            <a:off x="7914133" y="266986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6" name="object 4506"/>
          <p:cNvSpPr/>
          <p:nvPr/>
        </p:nvSpPr>
        <p:spPr>
          <a:xfrm>
            <a:off x="7665193" y="266986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7" name="object 4507"/>
          <p:cNvSpPr/>
          <p:nvPr/>
        </p:nvSpPr>
        <p:spPr>
          <a:xfrm>
            <a:off x="7451164" y="2493785"/>
            <a:ext cx="0" cy="224154"/>
          </a:xfrm>
          <a:custGeom>
            <a:avLst/>
            <a:gdLst/>
            <a:ahLst/>
            <a:cxnLst/>
            <a:rect l="l" t="t" r="r" b="b"/>
            <a:pathLst>
              <a:path w="0" h="224155">
                <a:moveTo>
                  <a:pt x="0" y="22364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8" name="object 4508"/>
          <p:cNvSpPr/>
          <p:nvPr/>
        </p:nvSpPr>
        <p:spPr>
          <a:xfrm>
            <a:off x="7665193" y="266986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9" name="object 4509"/>
          <p:cNvSpPr/>
          <p:nvPr/>
        </p:nvSpPr>
        <p:spPr>
          <a:xfrm>
            <a:off x="7432444" y="266986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0" name="object 4510"/>
          <p:cNvSpPr txBox="1"/>
          <p:nvPr/>
        </p:nvSpPr>
        <p:spPr>
          <a:xfrm>
            <a:off x="7494629" y="2593021"/>
            <a:ext cx="382905" cy="1009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970</a:t>
            </a:r>
            <a:r>
              <a:rPr dirty="0" sz="550" spc="15" i="1">
                <a:latin typeface="ISOCPEUR"/>
                <a:cs typeface="ISOCPEUR"/>
              </a:rPr>
              <a:t>   </a:t>
            </a:r>
            <a:r>
              <a:rPr dirty="0" sz="550" spc="60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1045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511" name="object 4511"/>
          <p:cNvSpPr/>
          <p:nvPr/>
        </p:nvSpPr>
        <p:spPr>
          <a:xfrm>
            <a:off x="7201718" y="2493785"/>
            <a:ext cx="0" cy="224154"/>
          </a:xfrm>
          <a:custGeom>
            <a:avLst/>
            <a:gdLst/>
            <a:ahLst/>
            <a:cxnLst/>
            <a:rect l="l" t="t" r="r" b="b"/>
            <a:pathLst>
              <a:path w="0" h="224155">
                <a:moveTo>
                  <a:pt x="0" y="2236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2" name="object 4512"/>
          <p:cNvSpPr/>
          <p:nvPr/>
        </p:nvSpPr>
        <p:spPr>
          <a:xfrm>
            <a:off x="7433456" y="266986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3" name="object 4513"/>
          <p:cNvSpPr/>
          <p:nvPr/>
        </p:nvSpPr>
        <p:spPr>
          <a:xfrm>
            <a:off x="7183504" y="266986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4" name="object 4514"/>
          <p:cNvSpPr txBox="1"/>
          <p:nvPr/>
        </p:nvSpPr>
        <p:spPr>
          <a:xfrm>
            <a:off x="7237593" y="2594033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1045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515" name="object 4515"/>
          <p:cNvSpPr/>
          <p:nvPr/>
        </p:nvSpPr>
        <p:spPr>
          <a:xfrm>
            <a:off x="819340" y="1458559"/>
            <a:ext cx="7926070" cy="0"/>
          </a:xfrm>
          <a:custGeom>
            <a:avLst/>
            <a:gdLst/>
            <a:ahLst/>
            <a:cxnLst/>
            <a:rect l="l" t="t" r="r" b="b"/>
            <a:pathLst>
              <a:path w="7926070" h="0">
                <a:moveTo>
                  <a:pt x="0" y="0"/>
                </a:moveTo>
                <a:lnTo>
                  <a:pt x="79256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6" name="object 4516"/>
          <p:cNvSpPr/>
          <p:nvPr/>
        </p:nvSpPr>
        <p:spPr>
          <a:xfrm>
            <a:off x="8046698" y="1262239"/>
            <a:ext cx="0" cy="1226820"/>
          </a:xfrm>
          <a:custGeom>
            <a:avLst/>
            <a:gdLst/>
            <a:ahLst/>
            <a:cxnLst/>
            <a:rect l="l" t="t" r="r" b="b"/>
            <a:pathLst>
              <a:path w="0" h="1226820">
                <a:moveTo>
                  <a:pt x="0" y="0"/>
                </a:moveTo>
                <a:lnTo>
                  <a:pt x="0" y="12264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7" name="object 4517"/>
          <p:cNvSpPr/>
          <p:nvPr/>
        </p:nvSpPr>
        <p:spPr>
          <a:xfrm>
            <a:off x="8022411" y="155469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8" name="object 4518"/>
          <p:cNvSpPr/>
          <p:nvPr/>
        </p:nvSpPr>
        <p:spPr>
          <a:xfrm>
            <a:off x="8022411" y="143528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9" name="object 4519"/>
          <p:cNvSpPr txBox="1"/>
          <p:nvPr/>
        </p:nvSpPr>
        <p:spPr>
          <a:xfrm>
            <a:off x="7952653" y="1276159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520" name="object 4520"/>
          <p:cNvSpPr/>
          <p:nvPr/>
        </p:nvSpPr>
        <p:spPr>
          <a:xfrm>
            <a:off x="7327201" y="149498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43" y="0"/>
                </a:lnTo>
                <a:lnTo>
                  <a:pt x="12143" y="12143"/>
                </a:ln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1" name="object 4521"/>
          <p:cNvSpPr/>
          <p:nvPr/>
        </p:nvSpPr>
        <p:spPr>
          <a:xfrm>
            <a:off x="7793711" y="149498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12143"/>
                </a:lnTo>
                <a:lnTo>
                  <a:pt x="0" y="0"/>
                </a:ln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2" name="object 4522"/>
          <p:cNvSpPr/>
          <p:nvPr/>
        </p:nvSpPr>
        <p:spPr>
          <a:xfrm>
            <a:off x="7339345" y="1494988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 h="0">
                <a:moveTo>
                  <a:pt x="0" y="0"/>
                </a:moveTo>
                <a:lnTo>
                  <a:pt x="4543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3" name="object 4523"/>
          <p:cNvSpPr/>
          <p:nvPr/>
        </p:nvSpPr>
        <p:spPr>
          <a:xfrm>
            <a:off x="7339345" y="1507132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 h="0">
                <a:moveTo>
                  <a:pt x="45436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4" name="object 4524"/>
          <p:cNvSpPr/>
          <p:nvPr/>
        </p:nvSpPr>
        <p:spPr>
          <a:xfrm>
            <a:off x="7327201" y="1507132"/>
            <a:ext cx="4445" cy="72390"/>
          </a:xfrm>
          <a:custGeom>
            <a:avLst/>
            <a:gdLst/>
            <a:ahLst/>
            <a:cxnLst/>
            <a:rect l="l" t="t" r="r" b="b"/>
            <a:pathLst>
              <a:path w="4445" h="72390">
                <a:moveTo>
                  <a:pt x="0" y="71848"/>
                </a:moveTo>
                <a:lnTo>
                  <a:pt x="4047" y="71848"/>
                </a:ln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5" name="object 4525"/>
          <p:cNvSpPr/>
          <p:nvPr/>
        </p:nvSpPr>
        <p:spPr>
          <a:xfrm>
            <a:off x="7801806" y="1507132"/>
            <a:ext cx="4445" cy="72390"/>
          </a:xfrm>
          <a:custGeom>
            <a:avLst/>
            <a:gdLst/>
            <a:ahLst/>
            <a:cxnLst/>
            <a:rect l="l" t="t" r="r" b="b"/>
            <a:pathLst>
              <a:path w="4445" h="72390">
                <a:moveTo>
                  <a:pt x="4047" y="71848"/>
                </a:moveTo>
                <a:lnTo>
                  <a:pt x="0" y="718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6" name="object 4526"/>
          <p:cNvSpPr/>
          <p:nvPr/>
        </p:nvSpPr>
        <p:spPr>
          <a:xfrm>
            <a:off x="7327201" y="1458558"/>
            <a:ext cx="4445" cy="36830"/>
          </a:xfrm>
          <a:custGeom>
            <a:avLst/>
            <a:gdLst/>
            <a:ahLst/>
            <a:cxnLst/>
            <a:rect l="l" t="t" r="r" b="b"/>
            <a:pathLst>
              <a:path w="4445" h="36830">
                <a:moveTo>
                  <a:pt x="0" y="0"/>
                </a:moveTo>
                <a:lnTo>
                  <a:pt x="4047" y="0"/>
                </a:lnTo>
                <a:lnTo>
                  <a:pt x="4047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7" name="object 4527"/>
          <p:cNvSpPr/>
          <p:nvPr/>
        </p:nvSpPr>
        <p:spPr>
          <a:xfrm>
            <a:off x="7801806" y="1458558"/>
            <a:ext cx="4445" cy="36830"/>
          </a:xfrm>
          <a:custGeom>
            <a:avLst/>
            <a:gdLst/>
            <a:ahLst/>
            <a:cxnLst/>
            <a:rect l="l" t="t" r="r" b="b"/>
            <a:pathLst>
              <a:path w="4445" h="36830">
                <a:moveTo>
                  <a:pt x="4047" y="0"/>
                </a:moveTo>
                <a:lnTo>
                  <a:pt x="0" y="0"/>
                </a:ln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8" name="object 4528"/>
          <p:cNvSpPr/>
          <p:nvPr/>
        </p:nvSpPr>
        <p:spPr>
          <a:xfrm>
            <a:off x="5469258" y="1578980"/>
            <a:ext cx="1092200" cy="0"/>
          </a:xfrm>
          <a:custGeom>
            <a:avLst/>
            <a:gdLst/>
            <a:ahLst/>
            <a:cxnLst/>
            <a:rect l="l" t="t" r="r" b="b"/>
            <a:pathLst>
              <a:path w="1092200" h="0">
                <a:moveTo>
                  <a:pt x="0" y="0"/>
                </a:moveTo>
                <a:lnTo>
                  <a:pt x="10918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9" name="object 4529"/>
          <p:cNvSpPr/>
          <p:nvPr/>
        </p:nvSpPr>
        <p:spPr>
          <a:xfrm>
            <a:off x="5465210" y="149498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43" y="0"/>
                </a:lnTo>
                <a:lnTo>
                  <a:pt x="12143" y="12143"/>
                </a:ln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0" name="object 4530"/>
          <p:cNvSpPr/>
          <p:nvPr/>
        </p:nvSpPr>
        <p:spPr>
          <a:xfrm>
            <a:off x="5673673" y="149498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12143"/>
                </a:lnTo>
                <a:lnTo>
                  <a:pt x="0" y="0"/>
                </a:ln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1" name="object 4531"/>
          <p:cNvSpPr/>
          <p:nvPr/>
        </p:nvSpPr>
        <p:spPr>
          <a:xfrm>
            <a:off x="5477351" y="1494989"/>
            <a:ext cx="1076325" cy="0"/>
          </a:xfrm>
          <a:custGeom>
            <a:avLst/>
            <a:gdLst/>
            <a:ahLst/>
            <a:cxnLst/>
            <a:rect l="l" t="t" r="r" b="b"/>
            <a:pathLst>
              <a:path w="1076325" h="0">
                <a:moveTo>
                  <a:pt x="0" y="0"/>
                </a:moveTo>
                <a:lnTo>
                  <a:pt x="10757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2" name="object 4532"/>
          <p:cNvSpPr/>
          <p:nvPr/>
        </p:nvSpPr>
        <p:spPr>
          <a:xfrm>
            <a:off x="5477351" y="1507133"/>
            <a:ext cx="1076325" cy="0"/>
          </a:xfrm>
          <a:custGeom>
            <a:avLst/>
            <a:gdLst/>
            <a:ahLst/>
            <a:cxnLst/>
            <a:rect l="l" t="t" r="r" b="b"/>
            <a:pathLst>
              <a:path w="1076325" h="0">
                <a:moveTo>
                  <a:pt x="0" y="0"/>
                </a:moveTo>
                <a:lnTo>
                  <a:pt x="10757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3" name="object 4533"/>
          <p:cNvSpPr/>
          <p:nvPr/>
        </p:nvSpPr>
        <p:spPr>
          <a:xfrm>
            <a:off x="5685816" y="1494988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0"/>
                </a:moveTo>
                <a:lnTo>
                  <a:pt x="11131" y="0"/>
                </a:lnTo>
                <a:lnTo>
                  <a:pt x="11131" y="12143"/>
                </a:ln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4" name="object 4534"/>
          <p:cNvSpPr/>
          <p:nvPr/>
        </p:nvSpPr>
        <p:spPr>
          <a:xfrm>
            <a:off x="5893266" y="149498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12143"/>
                </a:lnTo>
                <a:lnTo>
                  <a:pt x="0" y="0"/>
                </a:ln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5" name="object 4535"/>
          <p:cNvSpPr/>
          <p:nvPr/>
        </p:nvSpPr>
        <p:spPr>
          <a:xfrm>
            <a:off x="5905409" y="149498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43" y="0"/>
                </a:lnTo>
                <a:lnTo>
                  <a:pt x="12143" y="12143"/>
                </a:ln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6" name="object 4536"/>
          <p:cNvSpPr/>
          <p:nvPr/>
        </p:nvSpPr>
        <p:spPr>
          <a:xfrm>
            <a:off x="6112859" y="149498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12143"/>
                </a:lnTo>
                <a:lnTo>
                  <a:pt x="0" y="0"/>
                </a:ln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7" name="object 4537"/>
          <p:cNvSpPr/>
          <p:nvPr/>
        </p:nvSpPr>
        <p:spPr>
          <a:xfrm>
            <a:off x="6125003" y="149498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43" y="0"/>
                </a:lnTo>
                <a:lnTo>
                  <a:pt x="12143" y="12143"/>
                </a:ln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8" name="object 4538"/>
          <p:cNvSpPr/>
          <p:nvPr/>
        </p:nvSpPr>
        <p:spPr>
          <a:xfrm>
            <a:off x="6333465" y="149498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12143"/>
                </a:lnTo>
                <a:lnTo>
                  <a:pt x="0" y="0"/>
                </a:ln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9" name="object 4539"/>
          <p:cNvSpPr/>
          <p:nvPr/>
        </p:nvSpPr>
        <p:spPr>
          <a:xfrm>
            <a:off x="6345608" y="1494988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0"/>
                </a:moveTo>
                <a:lnTo>
                  <a:pt x="11131" y="0"/>
                </a:lnTo>
                <a:lnTo>
                  <a:pt x="11131" y="12143"/>
                </a:ln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0" name="object 4540"/>
          <p:cNvSpPr/>
          <p:nvPr/>
        </p:nvSpPr>
        <p:spPr>
          <a:xfrm>
            <a:off x="6553058" y="149498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12143"/>
                </a:lnTo>
                <a:lnTo>
                  <a:pt x="0" y="0"/>
                </a:ln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1" name="object 4541"/>
          <p:cNvSpPr/>
          <p:nvPr/>
        </p:nvSpPr>
        <p:spPr>
          <a:xfrm>
            <a:off x="5465210" y="1507132"/>
            <a:ext cx="4445" cy="72390"/>
          </a:xfrm>
          <a:custGeom>
            <a:avLst/>
            <a:gdLst/>
            <a:ahLst/>
            <a:cxnLst/>
            <a:rect l="l" t="t" r="r" b="b"/>
            <a:pathLst>
              <a:path w="4445" h="72390">
                <a:moveTo>
                  <a:pt x="0" y="71848"/>
                </a:moveTo>
                <a:lnTo>
                  <a:pt x="4047" y="71848"/>
                </a:ln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2" name="object 4542"/>
          <p:cNvSpPr/>
          <p:nvPr/>
        </p:nvSpPr>
        <p:spPr>
          <a:xfrm>
            <a:off x="6561154" y="1507132"/>
            <a:ext cx="4445" cy="72390"/>
          </a:xfrm>
          <a:custGeom>
            <a:avLst/>
            <a:gdLst/>
            <a:ahLst/>
            <a:cxnLst/>
            <a:rect l="l" t="t" r="r" b="b"/>
            <a:pathLst>
              <a:path w="4445" h="72390">
                <a:moveTo>
                  <a:pt x="4047" y="71848"/>
                </a:moveTo>
                <a:lnTo>
                  <a:pt x="0" y="718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3" name="object 4543"/>
          <p:cNvSpPr/>
          <p:nvPr/>
        </p:nvSpPr>
        <p:spPr>
          <a:xfrm>
            <a:off x="5465210" y="1458558"/>
            <a:ext cx="4445" cy="36830"/>
          </a:xfrm>
          <a:custGeom>
            <a:avLst/>
            <a:gdLst/>
            <a:ahLst/>
            <a:cxnLst/>
            <a:rect l="l" t="t" r="r" b="b"/>
            <a:pathLst>
              <a:path w="4445" h="36830">
                <a:moveTo>
                  <a:pt x="0" y="0"/>
                </a:moveTo>
                <a:lnTo>
                  <a:pt x="4047" y="0"/>
                </a:lnTo>
                <a:lnTo>
                  <a:pt x="4047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4" name="object 4544"/>
          <p:cNvSpPr/>
          <p:nvPr/>
        </p:nvSpPr>
        <p:spPr>
          <a:xfrm>
            <a:off x="6561154" y="1458558"/>
            <a:ext cx="4445" cy="36830"/>
          </a:xfrm>
          <a:custGeom>
            <a:avLst/>
            <a:gdLst/>
            <a:ahLst/>
            <a:cxnLst/>
            <a:rect l="l" t="t" r="r" b="b"/>
            <a:pathLst>
              <a:path w="4445" h="36830">
                <a:moveTo>
                  <a:pt x="4047" y="0"/>
                </a:moveTo>
                <a:lnTo>
                  <a:pt x="0" y="0"/>
                </a:ln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5" name="object 4545"/>
          <p:cNvSpPr/>
          <p:nvPr/>
        </p:nvSpPr>
        <p:spPr>
          <a:xfrm>
            <a:off x="4209379" y="1578980"/>
            <a:ext cx="1092200" cy="0"/>
          </a:xfrm>
          <a:custGeom>
            <a:avLst/>
            <a:gdLst/>
            <a:ahLst/>
            <a:cxnLst/>
            <a:rect l="l" t="t" r="r" b="b"/>
            <a:pathLst>
              <a:path w="1092200" h="0">
                <a:moveTo>
                  <a:pt x="0" y="0"/>
                </a:moveTo>
                <a:lnTo>
                  <a:pt x="10918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6" name="object 4546"/>
          <p:cNvSpPr/>
          <p:nvPr/>
        </p:nvSpPr>
        <p:spPr>
          <a:xfrm>
            <a:off x="4205331" y="149498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43" y="0"/>
                </a:lnTo>
                <a:lnTo>
                  <a:pt x="12143" y="12143"/>
                </a:ln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7" name="object 4547"/>
          <p:cNvSpPr/>
          <p:nvPr/>
        </p:nvSpPr>
        <p:spPr>
          <a:xfrm>
            <a:off x="4413793" y="149498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12143"/>
                </a:lnTo>
                <a:lnTo>
                  <a:pt x="0" y="0"/>
                </a:ln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8" name="object 4548"/>
          <p:cNvSpPr/>
          <p:nvPr/>
        </p:nvSpPr>
        <p:spPr>
          <a:xfrm>
            <a:off x="4217472" y="1494989"/>
            <a:ext cx="1076325" cy="0"/>
          </a:xfrm>
          <a:custGeom>
            <a:avLst/>
            <a:gdLst/>
            <a:ahLst/>
            <a:cxnLst/>
            <a:rect l="l" t="t" r="r" b="b"/>
            <a:pathLst>
              <a:path w="1076325" h="0">
                <a:moveTo>
                  <a:pt x="0" y="0"/>
                </a:moveTo>
                <a:lnTo>
                  <a:pt x="10757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9" name="object 4549"/>
          <p:cNvSpPr/>
          <p:nvPr/>
        </p:nvSpPr>
        <p:spPr>
          <a:xfrm>
            <a:off x="4217472" y="1507133"/>
            <a:ext cx="1076325" cy="0"/>
          </a:xfrm>
          <a:custGeom>
            <a:avLst/>
            <a:gdLst/>
            <a:ahLst/>
            <a:cxnLst/>
            <a:rect l="l" t="t" r="r" b="b"/>
            <a:pathLst>
              <a:path w="1076325" h="0">
                <a:moveTo>
                  <a:pt x="0" y="0"/>
                </a:moveTo>
                <a:lnTo>
                  <a:pt x="10757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0" name="object 4550"/>
          <p:cNvSpPr/>
          <p:nvPr/>
        </p:nvSpPr>
        <p:spPr>
          <a:xfrm>
            <a:off x="4425936" y="149498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43" y="0"/>
                </a:lnTo>
                <a:lnTo>
                  <a:pt x="12143" y="12143"/>
                </a:ln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1" name="object 4551"/>
          <p:cNvSpPr/>
          <p:nvPr/>
        </p:nvSpPr>
        <p:spPr>
          <a:xfrm>
            <a:off x="4633386" y="149498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12143"/>
                </a:lnTo>
                <a:lnTo>
                  <a:pt x="0" y="0"/>
                </a:ln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2" name="object 4552"/>
          <p:cNvSpPr/>
          <p:nvPr/>
        </p:nvSpPr>
        <p:spPr>
          <a:xfrm>
            <a:off x="4645530" y="149498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43" y="0"/>
                </a:lnTo>
                <a:lnTo>
                  <a:pt x="12143" y="12143"/>
                </a:ln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3" name="object 4553"/>
          <p:cNvSpPr/>
          <p:nvPr/>
        </p:nvSpPr>
        <p:spPr>
          <a:xfrm>
            <a:off x="4853992" y="1494988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11131" y="12143"/>
                </a:moveTo>
                <a:lnTo>
                  <a:pt x="0" y="12143"/>
                </a:lnTo>
                <a:lnTo>
                  <a:pt x="0" y="0"/>
                </a:ln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4" name="object 4554"/>
          <p:cNvSpPr/>
          <p:nvPr/>
        </p:nvSpPr>
        <p:spPr>
          <a:xfrm>
            <a:off x="4865123" y="149498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43" y="0"/>
                </a:lnTo>
                <a:lnTo>
                  <a:pt x="12143" y="12143"/>
                </a:ln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5" name="object 4555"/>
          <p:cNvSpPr/>
          <p:nvPr/>
        </p:nvSpPr>
        <p:spPr>
          <a:xfrm>
            <a:off x="5073585" y="149498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12143"/>
                </a:lnTo>
                <a:lnTo>
                  <a:pt x="0" y="0"/>
                </a:ln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6" name="object 4556"/>
          <p:cNvSpPr/>
          <p:nvPr/>
        </p:nvSpPr>
        <p:spPr>
          <a:xfrm>
            <a:off x="5085729" y="149498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43" y="0"/>
                </a:lnTo>
                <a:lnTo>
                  <a:pt x="12143" y="12143"/>
                </a:ln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7" name="object 4557"/>
          <p:cNvSpPr/>
          <p:nvPr/>
        </p:nvSpPr>
        <p:spPr>
          <a:xfrm>
            <a:off x="5293179" y="149498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12143"/>
                </a:lnTo>
                <a:lnTo>
                  <a:pt x="0" y="0"/>
                </a:ln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8" name="object 4558"/>
          <p:cNvSpPr/>
          <p:nvPr/>
        </p:nvSpPr>
        <p:spPr>
          <a:xfrm>
            <a:off x="4205331" y="1507132"/>
            <a:ext cx="4445" cy="72390"/>
          </a:xfrm>
          <a:custGeom>
            <a:avLst/>
            <a:gdLst/>
            <a:ahLst/>
            <a:cxnLst/>
            <a:rect l="l" t="t" r="r" b="b"/>
            <a:pathLst>
              <a:path w="4445" h="72390">
                <a:moveTo>
                  <a:pt x="0" y="71848"/>
                </a:moveTo>
                <a:lnTo>
                  <a:pt x="4047" y="71848"/>
                </a:ln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9" name="object 4559"/>
          <p:cNvSpPr/>
          <p:nvPr/>
        </p:nvSpPr>
        <p:spPr>
          <a:xfrm>
            <a:off x="5301274" y="1507132"/>
            <a:ext cx="4445" cy="72390"/>
          </a:xfrm>
          <a:custGeom>
            <a:avLst/>
            <a:gdLst/>
            <a:ahLst/>
            <a:cxnLst/>
            <a:rect l="l" t="t" r="r" b="b"/>
            <a:pathLst>
              <a:path w="4445" h="72390">
                <a:moveTo>
                  <a:pt x="4047" y="71848"/>
                </a:moveTo>
                <a:lnTo>
                  <a:pt x="0" y="718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0" name="object 4560"/>
          <p:cNvSpPr/>
          <p:nvPr/>
        </p:nvSpPr>
        <p:spPr>
          <a:xfrm>
            <a:off x="4205331" y="1458558"/>
            <a:ext cx="4445" cy="36830"/>
          </a:xfrm>
          <a:custGeom>
            <a:avLst/>
            <a:gdLst/>
            <a:ahLst/>
            <a:cxnLst/>
            <a:rect l="l" t="t" r="r" b="b"/>
            <a:pathLst>
              <a:path w="4445" h="36830">
                <a:moveTo>
                  <a:pt x="0" y="0"/>
                </a:moveTo>
                <a:lnTo>
                  <a:pt x="4047" y="0"/>
                </a:lnTo>
                <a:lnTo>
                  <a:pt x="4047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1" name="object 4561"/>
          <p:cNvSpPr/>
          <p:nvPr/>
        </p:nvSpPr>
        <p:spPr>
          <a:xfrm>
            <a:off x="5301274" y="1458558"/>
            <a:ext cx="4445" cy="36830"/>
          </a:xfrm>
          <a:custGeom>
            <a:avLst/>
            <a:gdLst/>
            <a:ahLst/>
            <a:cxnLst/>
            <a:rect l="l" t="t" r="r" b="b"/>
            <a:pathLst>
              <a:path w="4445" h="36830">
                <a:moveTo>
                  <a:pt x="4047" y="0"/>
                </a:moveTo>
                <a:lnTo>
                  <a:pt x="0" y="0"/>
                </a:ln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2" name="object 4562"/>
          <p:cNvSpPr/>
          <p:nvPr/>
        </p:nvSpPr>
        <p:spPr>
          <a:xfrm>
            <a:off x="5305322" y="1458558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3" name="object 4563"/>
          <p:cNvSpPr/>
          <p:nvPr/>
        </p:nvSpPr>
        <p:spPr>
          <a:xfrm>
            <a:off x="5465210" y="1458558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4" name="object 4564"/>
          <p:cNvSpPr/>
          <p:nvPr/>
        </p:nvSpPr>
        <p:spPr>
          <a:xfrm>
            <a:off x="6565202" y="1458558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5" name="object 4565"/>
          <p:cNvSpPr/>
          <p:nvPr/>
        </p:nvSpPr>
        <p:spPr>
          <a:xfrm>
            <a:off x="7327201" y="1458558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6" name="object 4566"/>
          <p:cNvSpPr/>
          <p:nvPr/>
        </p:nvSpPr>
        <p:spPr>
          <a:xfrm>
            <a:off x="7805854" y="1458558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7" name="object 4567"/>
          <p:cNvSpPr/>
          <p:nvPr/>
        </p:nvSpPr>
        <p:spPr>
          <a:xfrm>
            <a:off x="4205331" y="1458558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8" name="object 4568"/>
          <p:cNvSpPr/>
          <p:nvPr/>
        </p:nvSpPr>
        <p:spPr>
          <a:xfrm>
            <a:off x="1807992" y="2696181"/>
            <a:ext cx="170180" cy="172085"/>
          </a:xfrm>
          <a:custGeom>
            <a:avLst/>
            <a:gdLst/>
            <a:ahLst/>
            <a:cxnLst/>
            <a:rect l="l" t="t" r="r" b="b"/>
            <a:pathLst>
              <a:path w="170180" h="172085">
                <a:moveTo>
                  <a:pt x="170034" y="171519"/>
                </a:moveTo>
                <a:lnTo>
                  <a:pt x="164579" y="128437"/>
                </a:lnTo>
                <a:lnTo>
                  <a:pt x="149125" y="89379"/>
                </a:lnTo>
                <a:lnTo>
                  <a:pt x="125040" y="55713"/>
                </a:lnTo>
                <a:lnTo>
                  <a:pt x="93694" y="28806"/>
                </a:lnTo>
                <a:lnTo>
                  <a:pt x="56455" y="10028"/>
                </a:lnTo>
                <a:lnTo>
                  <a:pt x="14690" y="746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9" name="object 4569"/>
          <p:cNvSpPr/>
          <p:nvPr/>
        </p:nvSpPr>
        <p:spPr>
          <a:xfrm>
            <a:off x="1979045" y="2696175"/>
            <a:ext cx="172085" cy="170180"/>
          </a:xfrm>
          <a:custGeom>
            <a:avLst/>
            <a:gdLst/>
            <a:ahLst/>
            <a:cxnLst/>
            <a:rect l="l" t="t" r="r" b="b"/>
            <a:pathLst>
              <a:path w="172085" h="170180">
                <a:moveTo>
                  <a:pt x="171519" y="0"/>
                </a:moveTo>
                <a:lnTo>
                  <a:pt x="128437" y="5455"/>
                </a:lnTo>
                <a:lnTo>
                  <a:pt x="89379" y="20909"/>
                </a:lnTo>
                <a:lnTo>
                  <a:pt x="55713" y="44993"/>
                </a:lnTo>
                <a:lnTo>
                  <a:pt x="28806" y="76339"/>
                </a:lnTo>
                <a:lnTo>
                  <a:pt x="10028" y="113579"/>
                </a:lnTo>
                <a:lnTo>
                  <a:pt x="746" y="155343"/>
                </a:lnTo>
                <a:lnTo>
                  <a:pt x="0" y="17003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0" name="object 4570"/>
          <p:cNvSpPr/>
          <p:nvPr/>
        </p:nvSpPr>
        <p:spPr>
          <a:xfrm>
            <a:off x="1804476" y="2697187"/>
            <a:ext cx="0" cy="199390"/>
          </a:xfrm>
          <a:custGeom>
            <a:avLst/>
            <a:gdLst/>
            <a:ahLst/>
            <a:cxnLst/>
            <a:rect l="l" t="t" r="r" b="b"/>
            <a:pathLst>
              <a:path w="0" h="199389">
                <a:moveTo>
                  <a:pt x="0" y="198848"/>
                </a:moveTo>
                <a:lnTo>
                  <a:pt x="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1" name="object 4571"/>
          <p:cNvSpPr/>
          <p:nvPr/>
        </p:nvSpPr>
        <p:spPr>
          <a:xfrm>
            <a:off x="2151070" y="2697186"/>
            <a:ext cx="0" cy="171450"/>
          </a:xfrm>
          <a:custGeom>
            <a:avLst/>
            <a:gdLst/>
            <a:ahLst/>
            <a:cxnLst/>
            <a:rect l="l" t="t" r="r" b="b"/>
            <a:pathLst>
              <a:path w="0" h="171450">
                <a:moveTo>
                  <a:pt x="0" y="171019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2" name="object 4572"/>
          <p:cNvSpPr/>
          <p:nvPr/>
        </p:nvSpPr>
        <p:spPr>
          <a:xfrm>
            <a:off x="2158153" y="2868206"/>
            <a:ext cx="0" cy="67310"/>
          </a:xfrm>
          <a:custGeom>
            <a:avLst/>
            <a:gdLst/>
            <a:ahLst/>
            <a:cxnLst/>
            <a:rect l="l" t="t" r="r" b="b"/>
            <a:pathLst>
              <a:path w="0" h="67310">
                <a:moveTo>
                  <a:pt x="0" y="0"/>
                </a:moveTo>
                <a:lnTo>
                  <a:pt x="0" y="66788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3" name="object 4573"/>
          <p:cNvSpPr/>
          <p:nvPr/>
        </p:nvSpPr>
        <p:spPr>
          <a:xfrm>
            <a:off x="2158153" y="2868206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 h="0">
                <a:moveTo>
                  <a:pt x="0" y="0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4" name="object 4574"/>
          <p:cNvSpPr/>
          <p:nvPr/>
        </p:nvSpPr>
        <p:spPr>
          <a:xfrm>
            <a:off x="2158153" y="2934995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 h="0">
                <a:moveTo>
                  <a:pt x="0" y="0"/>
                </a:moveTo>
                <a:lnTo>
                  <a:pt x="10119" y="0"/>
                </a:lnTo>
              </a:path>
            </a:pathLst>
          </a:custGeom>
          <a:ln w="6071">
            <a:solidFill>
              <a:srgbClr val="5A5A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5" name="object 4575"/>
          <p:cNvSpPr/>
          <p:nvPr/>
        </p:nvSpPr>
        <p:spPr>
          <a:xfrm>
            <a:off x="1799923" y="2868206"/>
            <a:ext cx="0" cy="67310"/>
          </a:xfrm>
          <a:custGeom>
            <a:avLst/>
            <a:gdLst/>
            <a:ahLst/>
            <a:cxnLst/>
            <a:rect l="l" t="t" r="r" b="b"/>
            <a:pathLst>
              <a:path w="0" h="67310">
                <a:moveTo>
                  <a:pt x="0" y="0"/>
                </a:moveTo>
                <a:lnTo>
                  <a:pt x="0" y="66788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6" name="object 4576"/>
          <p:cNvSpPr/>
          <p:nvPr/>
        </p:nvSpPr>
        <p:spPr>
          <a:xfrm>
            <a:off x="1789803" y="2868206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 h="0">
                <a:moveTo>
                  <a:pt x="0" y="0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7" name="object 4577"/>
          <p:cNvSpPr/>
          <p:nvPr/>
        </p:nvSpPr>
        <p:spPr>
          <a:xfrm>
            <a:off x="1789803" y="2934995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 h="0">
                <a:moveTo>
                  <a:pt x="0" y="0"/>
                </a:moveTo>
                <a:lnTo>
                  <a:pt x="10119" y="0"/>
                </a:lnTo>
              </a:path>
            </a:pathLst>
          </a:custGeom>
          <a:ln w="6071">
            <a:solidFill>
              <a:srgbClr val="5A5A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8" name="object 4578"/>
          <p:cNvSpPr/>
          <p:nvPr/>
        </p:nvSpPr>
        <p:spPr>
          <a:xfrm>
            <a:off x="1339485" y="2453812"/>
            <a:ext cx="170180" cy="172085"/>
          </a:xfrm>
          <a:custGeom>
            <a:avLst/>
            <a:gdLst/>
            <a:ahLst/>
            <a:cxnLst/>
            <a:rect l="l" t="t" r="r" b="b"/>
            <a:pathLst>
              <a:path w="170180" h="172085">
                <a:moveTo>
                  <a:pt x="0" y="0"/>
                </a:moveTo>
                <a:lnTo>
                  <a:pt x="5455" y="43081"/>
                </a:lnTo>
                <a:lnTo>
                  <a:pt x="20909" y="82139"/>
                </a:lnTo>
                <a:lnTo>
                  <a:pt x="44993" y="115806"/>
                </a:lnTo>
                <a:lnTo>
                  <a:pt x="76340" y="142712"/>
                </a:lnTo>
                <a:lnTo>
                  <a:pt x="113579" y="161490"/>
                </a:lnTo>
                <a:lnTo>
                  <a:pt x="155344" y="170772"/>
                </a:lnTo>
                <a:lnTo>
                  <a:pt x="170034" y="1715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9" name="object 4579"/>
          <p:cNvSpPr/>
          <p:nvPr/>
        </p:nvSpPr>
        <p:spPr>
          <a:xfrm>
            <a:off x="1339491" y="2625338"/>
            <a:ext cx="172085" cy="170180"/>
          </a:xfrm>
          <a:custGeom>
            <a:avLst/>
            <a:gdLst/>
            <a:ahLst/>
            <a:cxnLst/>
            <a:rect l="l" t="t" r="r" b="b"/>
            <a:pathLst>
              <a:path w="172084" h="170180">
                <a:moveTo>
                  <a:pt x="171519" y="0"/>
                </a:moveTo>
                <a:lnTo>
                  <a:pt x="128438" y="5455"/>
                </a:lnTo>
                <a:lnTo>
                  <a:pt x="89380" y="20909"/>
                </a:lnTo>
                <a:lnTo>
                  <a:pt x="55713" y="44993"/>
                </a:lnTo>
                <a:lnTo>
                  <a:pt x="28806" y="76339"/>
                </a:lnTo>
                <a:lnTo>
                  <a:pt x="10028" y="113579"/>
                </a:lnTo>
                <a:lnTo>
                  <a:pt x="746" y="155343"/>
                </a:lnTo>
                <a:lnTo>
                  <a:pt x="0" y="17003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0" name="object 4580"/>
          <p:cNvSpPr/>
          <p:nvPr/>
        </p:nvSpPr>
        <p:spPr>
          <a:xfrm>
            <a:off x="1340497" y="2798183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 h="0">
                <a:moveTo>
                  <a:pt x="0" y="0"/>
                </a:moveTo>
                <a:lnTo>
                  <a:pt x="195306" y="0"/>
                </a:lnTo>
              </a:path>
            </a:pathLst>
          </a:custGeom>
          <a:ln w="769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1" name="object 4581"/>
          <p:cNvSpPr/>
          <p:nvPr/>
        </p:nvSpPr>
        <p:spPr>
          <a:xfrm>
            <a:off x="1340497" y="2453505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 h="0">
                <a:moveTo>
                  <a:pt x="0" y="0"/>
                </a:moveTo>
                <a:lnTo>
                  <a:pt x="195306" y="0"/>
                </a:lnTo>
              </a:path>
            </a:pathLst>
          </a:custGeom>
          <a:ln w="769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2" name="object 4582"/>
          <p:cNvSpPr/>
          <p:nvPr/>
        </p:nvSpPr>
        <p:spPr>
          <a:xfrm>
            <a:off x="1508481" y="2806204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5" h="0">
                <a:moveTo>
                  <a:pt x="0" y="0"/>
                </a:moveTo>
                <a:lnTo>
                  <a:pt x="1224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3" name="object 4583"/>
          <p:cNvSpPr/>
          <p:nvPr/>
        </p:nvSpPr>
        <p:spPr>
          <a:xfrm>
            <a:off x="1535803" y="2805465"/>
            <a:ext cx="95250" cy="10160"/>
          </a:xfrm>
          <a:custGeom>
            <a:avLst/>
            <a:gdLst/>
            <a:ahLst/>
            <a:cxnLst/>
            <a:rect l="l" t="t" r="r" b="b"/>
            <a:pathLst>
              <a:path w="95250" h="10160">
                <a:moveTo>
                  <a:pt x="0" y="0"/>
                </a:moveTo>
                <a:lnTo>
                  <a:pt x="3035" y="0"/>
                </a:lnTo>
                <a:lnTo>
                  <a:pt x="95123" y="0"/>
                </a:lnTo>
                <a:lnTo>
                  <a:pt x="95123" y="10119"/>
                </a:lnTo>
                <a:lnTo>
                  <a:pt x="9512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4" name="object 4584"/>
          <p:cNvSpPr/>
          <p:nvPr/>
        </p:nvSpPr>
        <p:spPr>
          <a:xfrm>
            <a:off x="1508481" y="2445484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5" h="0">
                <a:moveTo>
                  <a:pt x="0" y="0"/>
                </a:moveTo>
                <a:lnTo>
                  <a:pt x="1224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5" name="object 4585"/>
          <p:cNvSpPr/>
          <p:nvPr/>
        </p:nvSpPr>
        <p:spPr>
          <a:xfrm>
            <a:off x="1535803" y="2436103"/>
            <a:ext cx="95250" cy="10160"/>
          </a:xfrm>
          <a:custGeom>
            <a:avLst/>
            <a:gdLst/>
            <a:ahLst/>
            <a:cxnLst/>
            <a:rect l="l" t="t" r="r" b="b"/>
            <a:pathLst>
              <a:path w="95250" h="10160">
                <a:moveTo>
                  <a:pt x="0" y="10119"/>
                </a:moveTo>
                <a:lnTo>
                  <a:pt x="3035" y="10119"/>
                </a:lnTo>
                <a:lnTo>
                  <a:pt x="95123" y="10119"/>
                </a:lnTo>
                <a:lnTo>
                  <a:pt x="95123" y="0"/>
                </a:lnTo>
                <a:lnTo>
                  <a:pt x="95123" y="101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6" name="object 4586"/>
          <p:cNvSpPr/>
          <p:nvPr/>
        </p:nvSpPr>
        <p:spPr>
          <a:xfrm>
            <a:off x="1674439" y="4914372"/>
            <a:ext cx="1334135" cy="0"/>
          </a:xfrm>
          <a:custGeom>
            <a:avLst/>
            <a:gdLst/>
            <a:ahLst/>
            <a:cxnLst/>
            <a:rect l="l" t="t" r="r" b="b"/>
            <a:pathLst>
              <a:path w="1334135" h="0">
                <a:moveTo>
                  <a:pt x="0" y="0"/>
                </a:moveTo>
                <a:lnTo>
                  <a:pt x="1333752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7" name="object 4587"/>
          <p:cNvSpPr/>
          <p:nvPr/>
        </p:nvSpPr>
        <p:spPr>
          <a:xfrm>
            <a:off x="3127603" y="4914372"/>
            <a:ext cx="1076325" cy="0"/>
          </a:xfrm>
          <a:custGeom>
            <a:avLst/>
            <a:gdLst/>
            <a:ahLst/>
            <a:cxnLst/>
            <a:rect l="l" t="t" r="r" b="b"/>
            <a:pathLst>
              <a:path w="1076325" h="0">
                <a:moveTo>
                  <a:pt x="0" y="0"/>
                </a:moveTo>
                <a:lnTo>
                  <a:pt x="1075704" y="0"/>
                </a:lnTo>
              </a:path>
            </a:pathLst>
          </a:custGeom>
          <a:ln w="437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8" name="object 4588"/>
          <p:cNvSpPr/>
          <p:nvPr/>
        </p:nvSpPr>
        <p:spPr>
          <a:xfrm>
            <a:off x="4322717" y="4916396"/>
            <a:ext cx="925194" cy="0"/>
          </a:xfrm>
          <a:custGeom>
            <a:avLst/>
            <a:gdLst/>
            <a:ahLst/>
            <a:cxnLst/>
            <a:rect l="l" t="t" r="r" b="b"/>
            <a:pathLst>
              <a:path w="925195" h="0">
                <a:moveTo>
                  <a:pt x="0" y="0"/>
                </a:moveTo>
                <a:lnTo>
                  <a:pt x="92492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9" name="object 4589"/>
          <p:cNvSpPr/>
          <p:nvPr/>
        </p:nvSpPr>
        <p:spPr>
          <a:xfrm>
            <a:off x="6712946" y="4914372"/>
            <a:ext cx="1870075" cy="0"/>
          </a:xfrm>
          <a:custGeom>
            <a:avLst/>
            <a:gdLst/>
            <a:ahLst/>
            <a:cxnLst/>
            <a:rect l="l" t="t" r="r" b="b"/>
            <a:pathLst>
              <a:path w="1870075" h="0">
                <a:moveTo>
                  <a:pt x="0" y="0"/>
                </a:moveTo>
                <a:lnTo>
                  <a:pt x="187008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0" name="object 4590"/>
          <p:cNvSpPr/>
          <p:nvPr/>
        </p:nvSpPr>
        <p:spPr>
          <a:xfrm>
            <a:off x="2918127" y="4989763"/>
            <a:ext cx="213995" cy="0"/>
          </a:xfrm>
          <a:custGeom>
            <a:avLst/>
            <a:gdLst/>
            <a:ahLst/>
            <a:cxnLst/>
            <a:rect l="l" t="t" r="r" b="b"/>
            <a:pathLst>
              <a:path w="213994" h="0">
                <a:moveTo>
                  <a:pt x="0" y="0"/>
                </a:moveTo>
                <a:lnTo>
                  <a:pt x="213521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1" name="object 4591"/>
          <p:cNvSpPr/>
          <p:nvPr/>
        </p:nvSpPr>
        <p:spPr>
          <a:xfrm>
            <a:off x="4199258" y="4989763"/>
            <a:ext cx="976630" cy="0"/>
          </a:xfrm>
          <a:custGeom>
            <a:avLst/>
            <a:gdLst/>
            <a:ahLst/>
            <a:cxnLst/>
            <a:rect l="l" t="t" r="r" b="b"/>
            <a:pathLst>
              <a:path w="976629" h="0">
                <a:moveTo>
                  <a:pt x="0" y="0"/>
                </a:moveTo>
                <a:lnTo>
                  <a:pt x="976533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2" name="object 4592"/>
          <p:cNvSpPr/>
          <p:nvPr/>
        </p:nvSpPr>
        <p:spPr>
          <a:xfrm>
            <a:off x="1551994" y="4991280"/>
            <a:ext cx="178435" cy="0"/>
          </a:xfrm>
          <a:custGeom>
            <a:avLst/>
            <a:gdLst/>
            <a:ahLst/>
            <a:cxnLst/>
            <a:rect l="l" t="t" r="r" b="b"/>
            <a:pathLst>
              <a:path w="178435" h="0">
                <a:moveTo>
                  <a:pt x="0" y="0"/>
                </a:moveTo>
                <a:lnTo>
                  <a:pt x="17810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3" name="object 4593"/>
          <p:cNvSpPr/>
          <p:nvPr/>
        </p:nvSpPr>
        <p:spPr>
          <a:xfrm>
            <a:off x="8701431" y="499128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4" name="object 4594"/>
          <p:cNvSpPr/>
          <p:nvPr/>
        </p:nvSpPr>
        <p:spPr>
          <a:xfrm>
            <a:off x="4322717" y="4912348"/>
            <a:ext cx="929005" cy="0"/>
          </a:xfrm>
          <a:custGeom>
            <a:avLst/>
            <a:gdLst/>
            <a:ahLst/>
            <a:cxnLst/>
            <a:rect l="l" t="t" r="r" b="b"/>
            <a:pathLst>
              <a:path w="929004" h="0">
                <a:moveTo>
                  <a:pt x="0" y="0"/>
                </a:moveTo>
                <a:lnTo>
                  <a:pt x="92897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5" name="object 4595"/>
          <p:cNvSpPr/>
          <p:nvPr/>
        </p:nvSpPr>
        <p:spPr>
          <a:xfrm>
            <a:off x="1511513" y="5031506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 h="0">
                <a:moveTo>
                  <a:pt x="0" y="0"/>
                </a:moveTo>
                <a:lnTo>
                  <a:pt x="3620763" y="0"/>
                </a:lnTo>
              </a:path>
            </a:pathLst>
          </a:custGeom>
          <a:ln w="354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6" name="object 4596"/>
          <p:cNvSpPr/>
          <p:nvPr/>
        </p:nvSpPr>
        <p:spPr>
          <a:xfrm>
            <a:off x="1516576" y="5027710"/>
            <a:ext cx="213995" cy="0"/>
          </a:xfrm>
          <a:custGeom>
            <a:avLst/>
            <a:gdLst/>
            <a:ahLst/>
            <a:cxnLst/>
            <a:rect l="l" t="t" r="r" b="b"/>
            <a:pathLst>
              <a:path w="213994" h="0">
                <a:moveTo>
                  <a:pt x="0" y="0"/>
                </a:moveTo>
                <a:lnTo>
                  <a:pt x="213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7" name="object 4597"/>
          <p:cNvSpPr/>
          <p:nvPr/>
        </p:nvSpPr>
        <p:spPr>
          <a:xfrm>
            <a:off x="4199259" y="5027710"/>
            <a:ext cx="937260" cy="0"/>
          </a:xfrm>
          <a:custGeom>
            <a:avLst/>
            <a:gdLst/>
            <a:ahLst/>
            <a:cxnLst/>
            <a:rect l="l" t="t" r="r" b="b"/>
            <a:pathLst>
              <a:path w="937260" h="0">
                <a:moveTo>
                  <a:pt x="0" y="0"/>
                </a:moveTo>
                <a:lnTo>
                  <a:pt x="937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8" name="object 4598"/>
          <p:cNvSpPr/>
          <p:nvPr/>
        </p:nvSpPr>
        <p:spPr>
          <a:xfrm>
            <a:off x="1521636" y="5031758"/>
            <a:ext cx="0" cy="1139825"/>
          </a:xfrm>
          <a:custGeom>
            <a:avLst/>
            <a:gdLst/>
            <a:ahLst/>
            <a:cxnLst/>
            <a:rect l="l" t="t" r="r" b="b"/>
            <a:pathLst>
              <a:path w="0" h="1139825">
                <a:moveTo>
                  <a:pt x="0" y="11394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9" name="object 4599"/>
          <p:cNvSpPr/>
          <p:nvPr/>
        </p:nvSpPr>
        <p:spPr>
          <a:xfrm>
            <a:off x="1614734" y="6741957"/>
            <a:ext cx="0" cy="609600"/>
          </a:xfrm>
          <a:custGeom>
            <a:avLst/>
            <a:gdLst/>
            <a:ahLst/>
            <a:cxnLst/>
            <a:rect l="l" t="t" r="r" b="b"/>
            <a:pathLst>
              <a:path w="0" h="609600">
                <a:moveTo>
                  <a:pt x="0" y="6091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0" name="object 4600"/>
          <p:cNvSpPr/>
          <p:nvPr/>
        </p:nvSpPr>
        <p:spPr>
          <a:xfrm>
            <a:off x="1494679" y="735025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1" name="object 4601"/>
          <p:cNvSpPr txBox="1"/>
          <p:nvPr/>
        </p:nvSpPr>
        <p:spPr>
          <a:xfrm>
            <a:off x="1573701" y="7400509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602" name="object 4602"/>
          <p:cNvSpPr/>
          <p:nvPr/>
        </p:nvSpPr>
        <p:spPr>
          <a:xfrm>
            <a:off x="1614735" y="1888637"/>
            <a:ext cx="0" cy="370840"/>
          </a:xfrm>
          <a:custGeom>
            <a:avLst/>
            <a:gdLst/>
            <a:ahLst/>
            <a:cxnLst/>
            <a:rect l="l" t="t" r="r" b="b"/>
            <a:pathLst>
              <a:path w="0" h="370839">
                <a:moveTo>
                  <a:pt x="0" y="0"/>
                </a:moveTo>
                <a:lnTo>
                  <a:pt x="0" y="3703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3" name="object 4603"/>
          <p:cNvSpPr/>
          <p:nvPr/>
        </p:nvSpPr>
        <p:spPr>
          <a:xfrm>
            <a:off x="1614735" y="231871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4" name="object 4604"/>
          <p:cNvSpPr/>
          <p:nvPr/>
        </p:nvSpPr>
        <p:spPr>
          <a:xfrm>
            <a:off x="1614735" y="2438127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5" name="object 4605"/>
          <p:cNvSpPr/>
          <p:nvPr/>
        </p:nvSpPr>
        <p:spPr>
          <a:xfrm>
            <a:off x="1614735" y="279737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6" name="object 4606"/>
          <p:cNvSpPr/>
          <p:nvPr/>
        </p:nvSpPr>
        <p:spPr>
          <a:xfrm>
            <a:off x="1614735" y="291678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7" name="object 4607"/>
          <p:cNvSpPr/>
          <p:nvPr/>
        </p:nvSpPr>
        <p:spPr>
          <a:xfrm>
            <a:off x="1614735" y="327501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8" name="object 4608"/>
          <p:cNvSpPr/>
          <p:nvPr/>
        </p:nvSpPr>
        <p:spPr>
          <a:xfrm>
            <a:off x="1614735" y="339442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9" name="object 4609"/>
          <p:cNvSpPr/>
          <p:nvPr/>
        </p:nvSpPr>
        <p:spPr>
          <a:xfrm>
            <a:off x="1614735" y="375366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0" name="object 4610"/>
          <p:cNvSpPr/>
          <p:nvPr/>
        </p:nvSpPr>
        <p:spPr>
          <a:xfrm>
            <a:off x="1614735" y="387307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1" name="object 4611"/>
          <p:cNvSpPr/>
          <p:nvPr/>
        </p:nvSpPr>
        <p:spPr>
          <a:xfrm>
            <a:off x="1614735" y="423130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2" name="object 4612"/>
          <p:cNvSpPr/>
          <p:nvPr/>
        </p:nvSpPr>
        <p:spPr>
          <a:xfrm>
            <a:off x="1614735" y="435172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3" name="object 4613"/>
          <p:cNvSpPr/>
          <p:nvPr/>
        </p:nvSpPr>
        <p:spPr>
          <a:xfrm>
            <a:off x="1614735" y="470995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4" name="object 4614"/>
          <p:cNvSpPr/>
          <p:nvPr/>
        </p:nvSpPr>
        <p:spPr>
          <a:xfrm>
            <a:off x="1614735" y="482936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5" name="object 4615"/>
          <p:cNvSpPr/>
          <p:nvPr/>
        </p:nvSpPr>
        <p:spPr>
          <a:xfrm>
            <a:off x="1614735" y="5187599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6" name="object 4616"/>
          <p:cNvSpPr/>
          <p:nvPr/>
        </p:nvSpPr>
        <p:spPr>
          <a:xfrm>
            <a:off x="1614735" y="530802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7" name="object 4617"/>
          <p:cNvSpPr/>
          <p:nvPr/>
        </p:nvSpPr>
        <p:spPr>
          <a:xfrm>
            <a:off x="1614735" y="566625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8" name="object 4618"/>
          <p:cNvSpPr/>
          <p:nvPr/>
        </p:nvSpPr>
        <p:spPr>
          <a:xfrm>
            <a:off x="1614735" y="578566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9" name="object 4619"/>
          <p:cNvSpPr/>
          <p:nvPr/>
        </p:nvSpPr>
        <p:spPr>
          <a:xfrm>
            <a:off x="1614735" y="614490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0" name="object 4620"/>
          <p:cNvSpPr/>
          <p:nvPr/>
        </p:nvSpPr>
        <p:spPr>
          <a:xfrm>
            <a:off x="1614735" y="626431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1" name="object 4621"/>
          <p:cNvSpPr/>
          <p:nvPr/>
        </p:nvSpPr>
        <p:spPr>
          <a:xfrm>
            <a:off x="1614735" y="662254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2" name="object 4622"/>
          <p:cNvSpPr/>
          <p:nvPr/>
        </p:nvSpPr>
        <p:spPr>
          <a:xfrm>
            <a:off x="3067897" y="6726777"/>
            <a:ext cx="0" cy="622935"/>
          </a:xfrm>
          <a:custGeom>
            <a:avLst/>
            <a:gdLst/>
            <a:ahLst/>
            <a:cxnLst/>
            <a:rect l="l" t="t" r="r" b="b"/>
            <a:pathLst>
              <a:path w="0" h="622934">
                <a:moveTo>
                  <a:pt x="0" y="6223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3" name="object 4623"/>
          <p:cNvSpPr/>
          <p:nvPr/>
        </p:nvSpPr>
        <p:spPr>
          <a:xfrm>
            <a:off x="2947841" y="734822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4" name="object 4624"/>
          <p:cNvSpPr txBox="1"/>
          <p:nvPr/>
        </p:nvSpPr>
        <p:spPr>
          <a:xfrm>
            <a:off x="2990433" y="7397474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2а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625" name="object 4625"/>
          <p:cNvSpPr/>
          <p:nvPr/>
        </p:nvSpPr>
        <p:spPr>
          <a:xfrm>
            <a:off x="3067898" y="4729185"/>
            <a:ext cx="0" cy="383540"/>
          </a:xfrm>
          <a:custGeom>
            <a:avLst/>
            <a:gdLst/>
            <a:ahLst/>
            <a:cxnLst/>
            <a:rect l="l" t="t" r="r" b="b"/>
            <a:pathLst>
              <a:path w="0" h="383539">
                <a:moveTo>
                  <a:pt x="0" y="0"/>
                </a:moveTo>
                <a:lnTo>
                  <a:pt x="0" y="3835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6" name="object 4626"/>
          <p:cNvSpPr/>
          <p:nvPr/>
        </p:nvSpPr>
        <p:spPr>
          <a:xfrm>
            <a:off x="3067898" y="517241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7" name="object 4627"/>
          <p:cNvSpPr/>
          <p:nvPr/>
        </p:nvSpPr>
        <p:spPr>
          <a:xfrm>
            <a:off x="3067898" y="529183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8" name="object 4628"/>
          <p:cNvSpPr/>
          <p:nvPr/>
        </p:nvSpPr>
        <p:spPr>
          <a:xfrm>
            <a:off x="3067898" y="565107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9" name="object 4629"/>
          <p:cNvSpPr/>
          <p:nvPr/>
        </p:nvSpPr>
        <p:spPr>
          <a:xfrm>
            <a:off x="3067898" y="577048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0" name="object 4630"/>
          <p:cNvSpPr/>
          <p:nvPr/>
        </p:nvSpPr>
        <p:spPr>
          <a:xfrm>
            <a:off x="3067898" y="612871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1" name="object 4631"/>
          <p:cNvSpPr/>
          <p:nvPr/>
        </p:nvSpPr>
        <p:spPr>
          <a:xfrm>
            <a:off x="3067898" y="6248124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2" name="object 4632"/>
          <p:cNvSpPr/>
          <p:nvPr/>
        </p:nvSpPr>
        <p:spPr>
          <a:xfrm>
            <a:off x="3067898" y="660736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3" name="object 4633"/>
          <p:cNvSpPr/>
          <p:nvPr/>
        </p:nvSpPr>
        <p:spPr>
          <a:xfrm>
            <a:off x="4263011" y="6493017"/>
            <a:ext cx="0" cy="867410"/>
          </a:xfrm>
          <a:custGeom>
            <a:avLst/>
            <a:gdLst/>
            <a:ahLst/>
            <a:cxnLst/>
            <a:rect l="l" t="t" r="r" b="b"/>
            <a:pathLst>
              <a:path w="0" h="867409">
                <a:moveTo>
                  <a:pt x="0" y="8672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4" name="object 4634"/>
          <p:cNvSpPr/>
          <p:nvPr/>
        </p:nvSpPr>
        <p:spPr>
          <a:xfrm>
            <a:off x="4142956" y="736037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5" name="object 4635"/>
          <p:cNvSpPr txBox="1"/>
          <p:nvPr/>
        </p:nvSpPr>
        <p:spPr>
          <a:xfrm>
            <a:off x="4185548" y="7409617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3а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636" name="object 4636"/>
          <p:cNvSpPr/>
          <p:nvPr/>
        </p:nvSpPr>
        <p:spPr>
          <a:xfrm>
            <a:off x="4263012" y="4729185"/>
            <a:ext cx="0" cy="151130"/>
          </a:xfrm>
          <a:custGeom>
            <a:avLst/>
            <a:gdLst/>
            <a:ahLst/>
            <a:cxnLst/>
            <a:rect l="l" t="t" r="r" b="b"/>
            <a:pathLst>
              <a:path w="0" h="151129">
                <a:moveTo>
                  <a:pt x="0" y="0"/>
                </a:moveTo>
                <a:lnTo>
                  <a:pt x="0" y="1507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7" name="object 4637"/>
          <p:cNvSpPr/>
          <p:nvPr/>
        </p:nvSpPr>
        <p:spPr>
          <a:xfrm>
            <a:off x="4263012" y="493967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8" name="object 4638"/>
          <p:cNvSpPr/>
          <p:nvPr/>
        </p:nvSpPr>
        <p:spPr>
          <a:xfrm>
            <a:off x="4263012" y="505908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9" name="object 4639"/>
          <p:cNvSpPr/>
          <p:nvPr/>
        </p:nvSpPr>
        <p:spPr>
          <a:xfrm>
            <a:off x="4263012" y="541731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0" name="object 4640"/>
          <p:cNvSpPr/>
          <p:nvPr/>
        </p:nvSpPr>
        <p:spPr>
          <a:xfrm>
            <a:off x="4263012" y="5536722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1" name="object 4641"/>
          <p:cNvSpPr/>
          <p:nvPr/>
        </p:nvSpPr>
        <p:spPr>
          <a:xfrm>
            <a:off x="4263012" y="589596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2" name="object 4642"/>
          <p:cNvSpPr/>
          <p:nvPr/>
        </p:nvSpPr>
        <p:spPr>
          <a:xfrm>
            <a:off x="4263012" y="601537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3" name="object 4643"/>
          <p:cNvSpPr/>
          <p:nvPr/>
        </p:nvSpPr>
        <p:spPr>
          <a:xfrm>
            <a:off x="4263012" y="637360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4" name="object 4644"/>
          <p:cNvSpPr/>
          <p:nvPr/>
        </p:nvSpPr>
        <p:spPr>
          <a:xfrm>
            <a:off x="6653241" y="6724753"/>
            <a:ext cx="0" cy="635635"/>
          </a:xfrm>
          <a:custGeom>
            <a:avLst/>
            <a:gdLst/>
            <a:ahLst/>
            <a:cxnLst/>
            <a:rect l="l" t="t" r="r" b="b"/>
            <a:pathLst>
              <a:path w="0" h="635634">
                <a:moveTo>
                  <a:pt x="0" y="6355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5" name="object 4645"/>
          <p:cNvSpPr/>
          <p:nvPr/>
        </p:nvSpPr>
        <p:spPr>
          <a:xfrm>
            <a:off x="6533184" y="736037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6" name="object 4646"/>
          <p:cNvSpPr txBox="1"/>
          <p:nvPr/>
        </p:nvSpPr>
        <p:spPr>
          <a:xfrm>
            <a:off x="6606135" y="7409617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647" name="object 4647"/>
          <p:cNvSpPr/>
          <p:nvPr/>
        </p:nvSpPr>
        <p:spPr>
          <a:xfrm>
            <a:off x="6653241" y="2083944"/>
            <a:ext cx="0" cy="277495"/>
          </a:xfrm>
          <a:custGeom>
            <a:avLst/>
            <a:gdLst/>
            <a:ahLst/>
            <a:cxnLst/>
            <a:rect l="l" t="t" r="r" b="b"/>
            <a:pathLst>
              <a:path w="0" h="277494">
                <a:moveTo>
                  <a:pt x="0" y="0"/>
                </a:moveTo>
                <a:lnTo>
                  <a:pt x="0" y="277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8" name="object 4648"/>
          <p:cNvSpPr/>
          <p:nvPr/>
        </p:nvSpPr>
        <p:spPr>
          <a:xfrm>
            <a:off x="6653241" y="242092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9" name="object 4649"/>
          <p:cNvSpPr/>
          <p:nvPr/>
        </p:nvSpPr>
        <p:spPr>
          <a:xfrm>
            <a:off x="6653241" y="2540334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0" name="object 4650"/>
          <p:cNvSpPr/>
          <p:nvPr/>
        </p:nvSpPr>
        <p:spPr>
          <a:xfrm>
            <a:off x="6653241" y="289957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1" name="object 4651"/>
          <p:cNvSpPr/>
          <p:nvPr/>
        </p:nvSpPr>
        <p:spPr>
          <a:xfrm>
            <a:off x="6653241" y="301898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2" name="object 4652"/>
          <p:cNvSpPr/>
          <p:nvPr/>
        </p:nvSpPr>
        <p:spPr>
          <a:xfrm>
            <a:off x="6653241" y="337721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3" name="object 4653"/>
          <p:cNvSpPr/>
          <p:nvPr/>
        </p:nvSpPr>
        <p:spPr>
          <a:xfrm>
            <a:off x="6653241" y="3496628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4" name="object 4654"/>
          <p:cNvSpPr/>
          <p:nvPr/>
        </p:nvSpPr>
        <p:spPr>
          <a:xfrm>
            <a:off x="6653241" y="385587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5" name="object 4655"/>
          <p:cNvSpPr/>
          <p:nvPr/>
        </p:nvSpPr>
        <p:spPr>
          <a:xfrm>
            <a:off x="6653241" y="397528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6" name="object 4656"/>
          <p:cNvSpPr/>
          <p:nvPr/>
        </p:nvSpPr>
        <p:spPr>
          <a:xfrm>
            <a:off x="6653241" y="433351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7" name="object 4657"/>
          <p:cNvSpPr/>
          <p:nvPr/>
        </p:nvSpPr>
        <p:spPr>
          <a:xfrm>
            <a:off x="6653241" y="445393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8" name="object 4658"/>
          <p:cNvSpPr/>
          <p:nvPr/>
        </p:nvSpPr>
        <p:spPr>
          <a:xfrm>
            <a:off x="6653241" y="481216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9" name="object 4659"/>
          <p:cNvSpPr/>
          <p:nvPr/>
        </p:nvSpPr>
        <p:spPr>
          <a:xfrm>
            <a:off x="6653241" y="493157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0" name="object 4660"/>
          <p:cNvSpPr/>
          <p:nvPr/>
        </p:nvSpPr>
        <p:spPr>
          <a:xfrm>
            <a:off x="6653241" y="5289806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1" name="object 4661"/>
          <p:cNvSpPr/>
          <p:nvPr/>
        </p:nvSpPr>
        <p:spPr>
          <a:xfrm>
            <a:off x="6653241" y="541022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2" name="object 4662"/>
          <p:cNvSpPr/>
          <p:nvPr/>
        </p:nvSpPr>
        <p:spPr>
          <a:xfrm>
            <a:off x="6653241" y="576845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3" name="object 4663"/>
          <p:cNvSpPr/>
          <p:nvPr/>
        </p:nvSpPr>
        <p:spPr>
          <a:xfrm>
            <a:off x="6653241" y="588787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4" name="object 4664"/>
          <p:cNvSpPr/>
          <p:nvPr/>
        </p:nvSpPr>
        <p:spPr>
          <a:xfrm>
            <a:off x="6653241" y="624711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5" name="object 4665"/>
          <p:cNvSpPr/>
          <p:nvPr/>
        </p:nvSpPr>
        <p:spPr>
          <a:xfrm>
            <a:off x="6653241" y="636652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6" name="object 4666"/>
          <p:cNvSpPr/>
          <p:nvPr/>
        </p:nvSpPr>
        <p:spPr>
          <a:xfrm>
            <a:off x="8642736" y="6765232"/>
            <a:ext cx="0" cy="595630"/>
          </a:xfrm>
          <a:custGeom>
            <a:avLst/>
            <a:gdLst/>
            <a:ahLst/>
            <a:cxnLst/>
            <a:rect l="l" t="t" r="r" b="b"/>
            <a:pathLst>
              <a:path w="0" h="595629">
                <a:moveTo>
                  <a:pt x="0" y="5950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7" name="object 4667"/>
          <p:cNvSpPr/>
          <p:nvPr/>
        </p:nvSpPr>
        <p:spPr>
          <a:xfrm>
            <a:off x="8522681" y="736037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8" name="object 4668"/>
          <p:cNvSpPr txBox="1"/>
          <p:nvPr/>
        </p:nvSpPr>
        <p:spPr>
          <a:xfrm>
            <a:off x="8597655" y="7409617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669" name="object 4669"/>
          <p:cNvSpPr/>
          <p:nvPr/>
        </p:nvSpPr>
        <p:spPr>
          <a:xfrm>
            <a:off x="8642738" y="1964534"/>
            <a:ext cx="0" cy="337185"/>
          </a:xfrm>
          <a:custGeom>
            <a:avLst/>
            <a:gdLst/>
            <a:ahLst/>
            <a:cxnLst/>
            <a:rect l="l" t="t" r="r" b="b"/>
            <a:pathLst>
              <a:path w="0" h="337185">
                <a:moveTo>
                  <a:pt x="0" y="0"/>
                </a:moveTo>
                <a:lnTo>
                  <a:pt x="0" y="3369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0" name="object 4670"/>
          <p:cNvSpPr/>
          <p:nvPr/>
        </p:nvSpPr>
        <p:spPr>
          <a:xfrm>
            <a:off x="8642738" y="236121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1" name="object 4671"/>
          <p:cNvSpPr/>
          <p:nvPr/>
        </p:nvSpPr>
        <p:spPr>
          <a:xfrm>
            <a:off x="8642738" y="248062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2" name="object 4672"/>
          <p:cNvSpPr/>
          <p:nvPr/>
        </p:nvSpPr>
        <p:spPr>
          <a:xfrm>
            <a:off x="8642738" y="283987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3" name="object 4673"/>
          <p:cNvSpPr/>
          <p:nvPr/>
        </p:nvSpPr>
        <p:spPr>
          <a:xfrm>
            <a:off x="8642738" y="295928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4" name="object 4674"/>
          <p:cNvSpPr/>
          <p:nvPr/>
        </p:nvSpPr>
        <p:spPr>
          <a:xfrm>
            <a:off x="8642738" y="331751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5" name="object 4675"/>
          <p:cNvSpPr/>
          <p:nvPr/>
        </p:nvSpPr>
        <p:spPr>
          <a:xfrm>
            <a:off x="8642738" y="3436923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6" name="object 4676"/>
          <p:cNvSpPr/>
          <p:nvPr/>
        </p:nvSpPr>
        <p:spPr>
          <a:xfrm>
            <a:off x="8642738" y="379616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7" name="object 4677"/>
          <p:cNvSpPr/>
          <p:nvPr/>
        </p:nvSpPr>
        <p:spPr>
          <a:xfrm>
            <a:off x="8642738" y="391557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8" name="object 4678"/>
          <p:cNvSpPr/>
          <p:nvPr/>
        </p:nvSpPr>
        <p:spPr>
          <a:xfrm>
            <a:off x="8642738" y="427380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9" name="object 4679"/>
          <p:cNvSpPr/>
          <p:nvPr/>
        </p:nvSpPr>
        <p:spPr>
          <a:xfrm>
            <a:off x="8642738" y="4393217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0" name="object 4680"/>
          <p:cNvSpPr/>
          <p:nvPr/>
        </p:nvSpPr>
        <p:spPr>
          <a:xfrm>
            <a:off x="8642738" y="475246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1" name="object 4681"/>
          <p:cNvSpPr/>
          <p:nvPr/>
        </p:nvSpPr>
        <p:spPr>
          <a:xfrm>
            <a:off x="8642738" y="487187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2" name="object 4682"/>
          <p:cNvSpPr/>
          <p:nvPr/>
        </p:nvSpPr>
        <p:spPr>
          <a:xfrm>
            <a:off x="8642738" y="523010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3" name="object 4683"/>
          <p:cNvSpPr/>
          <p:nvPr/>
        </p:nvSpPr>
        <p:spPr>
          <a:xfrm>
            <a:off x="8642738" y="535052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4" name="object 4684"/>
          <p:cNvSpPr/>
          <p:nvPr/>
        </p:nvSpPr>
        <p:spPr>
          <a:xfrm>
            <a:off x="8642738" y="570875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5" name="object 4685"/>
          <p:cNvSpPr/>
          <p:nvPr/>
        </p:nvSpPr>
        <p:spPr>
          <a:xfrm>
            <a:off x="8642738" y="582816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6" name="object 4686"/>
          <p:cNvSpPr/>
          <p:nvPr/>
        </p:nvSpPr>
        <p:spPr>
          <a:xfrm>
            <a:off x="8642738" y="6186395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7" name="object 4687"/>
          <p:cNvSpPr/>
          <p:nvPr/>
        </p:nvSpPr>
        <p:spPr>
          <a:xfrm>
            <a:off x="8642738" y="630681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8" name="object 4688"/>
          <p:cNvSpPr/>
          <p:nvPr/>
        </p:nvSpPr>
        <p:spPr>
          <a:xfrm>
            <a:off x="8642738" y="666504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9" name="object 4689"/>
          <p:cNvSpPr/>
          <p:nvPr/>
        </p:nvSpPr>
        <p:spPr>
          <a:xfrm>
            <a:off x="5458126" y="6493017"/>
            <a:ext cx="0" cy="867410"/>
          </a:xfrm>
          <a:custGeom>
            <a:avLst/>
            <a:gdLst/>
            <a:ahLst/>
            <a:cxnLst/>
            <a:rect l="l" t="t" r="r" b="b"/>
            <a:pathLst>
              <a:path w="0" h="867409">
                <a:moveTo>
                  <a:pt x="0" y="8672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0" name="object 4690"/>
          <p:cNvSpPr/>
          <p:nvPr/>
        </p:nvSpPr>
        <p:spPr>
          <a:xfrm>
            <a:off x="5338070" y="736037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1" name="object 4691"/>
          <p:cNvSpPr/>
          <p:nvPr/>
        </p:nvSpPr>
        <p:spPr>
          <a:xfrm>
            <a:off x="5458127" y="4729185"/>
            <a:ext cx="0" cy="151130"/>
          </a:xfrm>
          <a:custGeom>
            <a:avLst/>
            <a:gdLst/>
            <a:ahLst/>
            <a:cxnLst/>
            <a:rect l="l" t="t" r="r" b="b"/>
            <a:pathLst>
              <a:path w="0" h="151129">
                <a:moveTo>
                  <a:pt x="0" y="0"/>
                </a:moveTo>
                <a:lnTo>
                  <a:pt x="0" y="1507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2" name="object 4692"/>
          <p:cNvSpPr/>
          <p:nvPr/>
        </p:nvSpPr>
        <p:spPr>
          <a:xfrm>
            <a:off x="5458127" y="493967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3" name="object 4693"/>
          <p:cNvSpPr/>
          <p:nvPr/>
        </p:nvSpPr>
        <p:spPr>
          <a:xfrm>
            <a:off x="5458127" y="505908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4" name="object 4694"/>
          <p:cNvSpPr/>
          <p:nvPr/>
        </p:nvSpPr>
        <p:spPr>
          <a:xfrm>
            <a:off x="5458127" y="541731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5" name="object 4695"/>
          <p:cNvSpPr/>
          <p:nvPr/>
        </p:nvSpPr>
        <p:spPr>
          <a:xfrm>
            <a:off x="5458127" y="5536722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6" name="object 4696"/>
          <p:cNvSpPr/>
          <p:nvPr/>
        </p:nvSpPr>
        <p:spPr>
          <a:xfrm>
            <a:off x="5458127" y="589596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7" name="object 4697"/>
          <p:cNvSpPr/>
          <p:nvPr/>
        </p:nvSpPr>
        <p:spPr>
          <a:xfrm>
            <a:off x="5458127" y="601537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8" name="object 4698"/>
          <p:cNvSpPr/>
          <p:nvPr/>
        </p:nvSpPr>
        <p:spPr>
          <a:xfrm>
            <a:off x="5458127" y="637360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9" name="object 4699"/>
          <p:cNvSpPr/>
          <p:nvPr/>
        </p:nvSpPr>
        <p:spPr>
          <a:xfrm>
            <a:off x="5247641" y="4916396"/>
            <a:ext cx="0" cy="849630"/>
          </a:xfrm>
          <a:custGeom>
            <a:avLst/>
            <a:gdLst/>
            <a:ahLst/>
            <a:cxnLst/>
            <a:rect l="l" t="t" r="r" b="b"/>
            <a:pathLst>
              <a:path w="0" h="849629">
                <a:moveTo>
                  <a:pt x="0" y="0"/>
                </a:moveTo>
                <a:lnTo>
                  <a:pt x="0" y="84902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0" name="object 4700"/>
          <p:cNvSpPr/>
          <p:nvPr/>
        </p:nvSpPr>
        <p:spPr>
          <a:xfrm>
            <a:off x="5175792" y="4988244"/>
            <a:ext cx="0" cy="848360"/>
          </a:xfrm>
          <a:custGeom>
            <a:avLst/>
            <a:gdLst/>
            <a:ahLst/>
            <a:cxnLst/>
            <a:rect l="l" t="t" r="r" b="b"/>
            <a:pathLst>
              <a:path w="0" h="848360">
                <a:moveTo>
                  <a:pt x="0" y="0"/>
                </a:moveTo>
                <a:lnTo>
                  <a:pt x="0" y="84801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1" name="object 4701"/>
          <p:cNvSpPr/>
          <p:nvPr/>
        </p:nvSpPr>
        <p:spPr>
          <a:xfrm>
            <a:off x="5136326" y="5027710"/>
            <a:ext cx="0" cy="848360"/>
          </a:xfrm>
          <a:custGeom>
            <a:avLst/>
            <a:gdLst/>
            <a:ahLst/>
            <a:cxnLst/>
            <a:rect l="l" t="t" r="r" b="b"/>
            <a:pathLst>
              <a:path w="0" h="848360">
                <a:moveTo>
                  <a:pt x="0" y="0"/>
                </a:moveTo>
                <a:lnTo>
                  <a:pt x="0" y="8480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2" name="object 4702"/>
          <p:cNvSpPr/>
          <p:nvPr/>
        </p:nvSpPr>
        <p:spPr>
          <a:xfrm>
            <a:off x="5172757" y="4991280"/>
            <a:ext cx="0" cy="849630"/>
          </a:xfrm>
          <a:custGeom>
            <a:avLst/>
            <a:gdLst/>
            <a:ahLst/>
            <a:cxnLst/>
            <a:rect l="l" t="t" r="r" b="b"/>
            <a:pathLst>
              <a:path w="0" h="849629">
                <a:moveTo>
                  <a:pt x="0" y="0"/>
                </a:moveTo>
                <a:lnTo>
                  <a:pt x="0" y="84902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3" name="object 4703"/>
          <p:cNvSpPr/>
          <p:nvPr/>
        </p:nvSpPr>
        <p:spPr>
          <a:xfrm>
            <a:off x="5132277" y="5031759"/>
            <a:ext cx="0" cy="849630"/>
          </a:xfrm>
          <a:custGeom>
            <a:avLst/>
            <a:gdLst/>
            <a:ahLst/>
            <a:cxnLst/>
            <a:rect l="l" t="t" r="r" b="b"/>
            <a:pathLst>
              <a:path w="0" h="849629">
                <a:moveTo>
                  <a:pt x="0" y="8490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4" name="object 4704"/>
          <p:cNvSpPr/>
          <p:nvPr/>
        </p:nvSpPr>
        <p:spPr>
          <a:xfrm>
            <a:off x="5251686" y="4912349"/>
            <a:ext cx="0" cy="849630"/>
          </a:xfrm>
          <a:custGeom>
            <a:avLst/>
            <a:gdLst/>
            <a:ahLst/>
            <a:cxnLst/>
            <a:rect l="l" t="t" r="r" b="b"/>
            <a:pathLst>
              <a:path w="0" h="849629">
                <a:moveTo>
                  <a:pt x="0" y="84902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5" name="object 4705"/>
          <p:cNvSpPr/>
          <p:nvPr/>
        </p:nvSpPr>
        <p:spPr>
          <a:xfrm>
            <a:off x="5132277" y="5880786"/>
            <a:ext cx="1252855" cy="0"/>
          </a:xfrm>
          <a:custGeom>
            <a:avLst/>
            <a:gdLst/>
            <a:ahLst/>
            <a:cxnLst/>
            <a:rect l="l" t="t" r="r" b="b"/>
            <a:pathLst>
              <a:path w="1252854" h="0">
                <a:moveTo>
                  <a:pt x="0" y="0"/>
                </a:moveTo>
                <a:lnTo>
                  <a:pt x="12527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6" name="object 4706"/>
          <p:cNvSpPr/>
          <p:nvPr/>
        </p:nvSpPr>
        <p:spPr>
          <a:xfrm>
            <a:off x="3921985" y="6181335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7" name="object 4707"/>
          <p:cNvSpPr/>
          <p:nvPr/>
        </p:nvSpPr>
        <p:spPr>
          <a:xfrm>
            <a:off x="4604040" y="6181335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3582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8" name="object 4708"/>
          <p:cNvSpPr/>
          <p:nvPr/>
        </p:nvSpPr>
        <p:spPr>
          <a:xfrm>
            <a:off x="4253905" y="6530458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17203" y="8601"/>
                </a:moveTo>
                <a:lnTo>
                  <a:pt x="17203" y="3851"/>
                </a:lnTo>
                <a:lnTo>
                  <a:pt x="13352" y="0"/>
                </a:lnTo>
                <a:lnTo>
                  <a:pt x="8601" y="0"/>
                </a:lnTo>
                <a:lnTo>
                  <a:pt x="3851" y="0"/>
                </a:lnTo>
                <a:lnTo>
                  <a:pt x="0" y="3851"/>
                </a:lnTo>
                <a:lnTo>
                  <a:pt x="0" y="8601"/>
                </a:lnTo>
                <a:lnTo>
                  <a:pt x="0" y="13352"/>
                </a:lnTo>
                <a:lnTo>
                  <a:pt x="3851" y="17203"/>
                </a:lnTo>
                <a:lnTo>
                  <a:pt x="8601" y="17203"/>
                </a:lnTo>
                <a:lnTo>
                  <a:pt x="13352" y="17203"/>
                </a:lnTo>
                <a:lnTo>
                  <a:pt x="17203" y="13352"/>
                </a:lnTo>
                <a:lnTo>
                  <a:pt x="17203" y="86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9" name="object 4709"/>
          <p:cNvSpPr/>
          <p:nvPr/>
        </p:nvSpPr>
        <p:spPr>
          <a:xfrm>
            <a:off x="3921985" y="6181335"/>
            <a:ext cx="341630" cy="358775"/>
          </a:xfrm>
          <a:custGeom>
            <a:avLst/>
            <a:gdLst/>
            <a:ahLst/>
            <a:cxnLst/>
            <a:rect l="l" t="t" r="r" b="b"/>
            <a:pathLst>
              <a:path w="341629" h="358775">
                <a:moveTo>
                  <a:pt x="341027" y="358230"/>
                </a:moveTo>
                <a:lnTo>
                  <a:pt x="341027" y="0"/>
                </a:ln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0" name="object 4710"/>
          <p:cNvSpPr/>
          <p:nvPr/>
        </p:nvSpPr>
        <p:spPr>
          <a:xfrm>
            <a:off x="4263012" y="6181335"/>
            <a:ext cx="341630" cy="72390"/>
          </a:xfrm>
          <a:custGeom>
            <a:avLst/>
            <a:gdLst/>
            <a:ahLst/>
            <a:cxnLst/>
            <a:rect l="l" t="t" r="r" b="b"/>
            <a:pathLst>
              <a:path w="341629" h="72389">
                <a:moveTo>
                  <a:pt x="0" y="0"/>
                </a:moveTo>
                <a:lnTo>
                  <a:pt x="341027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1" name="object 4711"/>
          <p:cNvSpPr/>
          <p:nvPr/>
        </p:nvSpPr>
        <p:spPr>
          <a:xfrm>
            <a:off x="3921985" y="6539565"/>
            <a:ext cx="682625" cy="0"/>
          </a:xfrm>
          <a:custGeom>
            <a:avLst/>
            <a:gdLst/>
            <a:ahLst/>
            <a:cxnLst/>
            <a:rect l="l" t="t" r="r" b="b"/>
            <a:pathLst>
              <a:path w="682625" h="0">
                <a:moveTo>
                  <a:pt x="0" y="0"/>
                </a:moveTo>
                <a:lnTo>
                  <a:pt x="6820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2" name="object 4712"/>
          <p:cNvSpPr/>
          <p:nvPr/>
        </p:nvSpPr>
        <p:spPr>
          <a:xfrm>
            <a:off x="3921985" y="6467717"/>
            <a:ext cx="682625" cy="0"/>
          </a:xfrm>
          <a:custGeom>
            <a:avLst/>
            <a:gdLst/>
            <a:ahLst/>
            <a:cxnLst/>
            <a:rect l="l" t="t" r="r" b="b"/>
            <a:pathLst>
              <a:path w="682625" h="0">
                <a:moveTo>
                  <a:pt x="0" y="0"/>
                </a:moveTo>
                <a:lnTo>
                  <a:pt x="6820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3" name="object 4713"/>
          <p:cNvSpPr/>
          <p:nvPr/>
        </p:nvSpPr>
        <p:spPr>
          <a:xfrm>
            <a:off x="3921985" y="6395869"/>
            <a:ext cx="682625" cy="0"/>
          </a:xfrm>
          <a:custGeom>
            <a:avLst/>
            <a:gdLst/>
            <a:ahLst/>
            <a:cxnLst/>
            <a:rect l="l" t="t" r="r" b="b"/>
            <a:pathLst>
              <a:path w="682625" h="0">
                <a:moveTo>
                  <a:pt x="0" y="0"/>
                </a:moveTo>
                <a:lnTo>
                  <a:pt x="6820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4" name="object 4714"/>
          <p:cNvSpPr/>
          <p:nvPr/>
        </p:nvSpPr>
        <p:spPr>
          <a:xfrm>
            <a:off x="3921985" y="6324020"/>
            <a:ext cx="682625" cy="0"/>
          </a:xfrm>
          <a:custGeom>
            <a:avLst/>
            <a:gdLst/>
            <a:ahLst/>
            <a:cxnLst/>
            <a:rect l="l" t="t" r="r" b="b"/>
            <a:pathLst>
              <a:path w="682625" h="0">
                <a:moveTo>
                  <a:pt x="0" y="0"/>
                </a:moveTo>
                <a:lnTo>
                  <a:pt x="6820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5" name="object 4715"/>
          <p:cNvSpPr/>
          <p:nvPr/>
        </p:nvSpPr>
        <p:spPr>
          <a:xfrm>
            <a:off x="3921985" y="6253184"/>
            <a:ext cx="682625" cy="0"/>
          </a:xfrm>
          <a:custGeom>
            <a:avLst/>
            <a:gdLst/>
            <a:ahLst/>
            <a:cxnLst/>
            <a:rect l="l" t="t" r="r" b="b"/>
            <a:pathLst>
              <a:path w="682625" h="0">
                <a:moveTo>
                  <a:pt x="0" y="0"/>
                </a:moveTo>
                <a:lnTo>
                  <a:pt x="6820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6" name="object 4716"/>
          <p:cNvSpPr/>
          <p:nvPr/>
        </p:nvSpPr>
        <p:spPr>
          <a:xfrm>
            <a:off x="6737233" y="6862378"/>
            <a:ext cx="717550" cy="0"/>
          </a:xfrm>
          <a:custGeom>
            <a:avLst/>
            <a:gdLst/>
            <a:ahLst/>
            <a:cxnLst/>
            <a:rect l="l" t="t" r="r" b="b"/>
            <a:pathLst>
              <a:path w="717550" h="0">
                <a:moveTo>
                  <a:pt x="0" y="0"/>
                </a:moveTo>
                <a:lnTo>
                  <a:pt x="717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7" name="object 4717"/>
          <p:cNvSpPr/>
          <p:nvPr/>
        </p:nvSpPr>
        <p:spPr>
          <a:xfrm>
            <a:off x="6737233" y="6802673"/>
            <a:ext cx="717550" cy="0"/>
          </a:xfrm>
          <a:custGeom>
            <a:avLst/>
            <a:gdLst/>
            <a:ahLst/>
            <a:cxnLst/>
            <a:rect l="l" t="t" r="r" b="b"/>
            <a:pathLst>
              <a:path w="717550" h="0">
                <a:moveTo>
                  <a:pt x="0" y="0"/>
                </a:moveTo>
                <a:lnTo>
                  <a:pt x="717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8" name="object 4718"/>
          <p:cNvSpPr/>
          <p:nvPr/>
        </p:nvSpPr>
        <p:spPr>
          <a:xfrm>
            <a:off x="6737233" y="6742968"/>
            <a:ext cx="717550" cy="0"/>
          </a:xfrm>
          <a:custGeom>
            <a:avLst/>
            <a:gdLst/>
            <a:ahLst/>
            <a:cxnLst/>
            <a:rect l="l" t="t" r="r" b="b"/>
            <a:pathLst>
              <a:path w="717550" h="0">
                <a:moveTo>
                  <a:pt x="0" y="0"/>
                </a:moveTo>
                <a:lnTo>
                  <a:pt x="717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9" name="object 4719"/>
          <p:cNvSpPr/>
          <p:nvPr/>
        </p:nvSpPr>
        <p:spPr>
          <a:xfrm>
            <a:off x="6737233" y="6683263"/>
            <a:ext cx="717550" cy="0"/>
          </a:xfrm>
          <a:custGeom>
            <a:avLst/>
            <a:gdLst/>
            <a:ahLst/>
            <a:cxnLst/>
            <a:rect l="l" t="t" r="r" b="b"/>
            <a:pathLst>
              <a:path w="717550" h="0">
                <a:moveTo>
                  <a:pt x="0" y="0"/>
                </a:moveTo>
                <a:lnTo>
                  <a:pt x="717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0" name="object 4720"/>
          <p:cNvSpPr/>
          <p:nvPr/>
        </p:nvSpPr>
        <p:spPr>
          <a:xfrm>
            <a:off x="6737233" y="6623558"/>
            <a:ext cx="717550" cy="0"/>
          </a:xfrm>
          <a:custGeom>
            <a:avLst/>
            <a:gdLst/>
            <a:ahLst/>
            <a:cxnLst/>
            <a:rect l="l" t="t" r="r" b="b"/>
            <a:pathLst>
              <a:path w="717550" h="0">
                <a:moveTo>
                  <a:pt x="0" y="0"/>
                </a:moveTo>
                <a:lnTo>
                  <a:pt x="717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1" name="object 4721"/>
          <p:cNvSpPr/>
          <p:nvPr/>
        </p:nvSpPr>
        <p:spPr>
          <a:xfrm>
            <a:off x="6737233" y="6563852"/>
            <a:ext cx="717550" cy="0"/>
          </a:xfrm>
          <a:custGeom>
            <a:avLst/>
            <a:gdLst/>
            <a:ahLst/>
            <a:cxnLst/>
            <a:rect l="l" t="t" r="r" b="b"/>
            <a:pathLst>
              <a:path w="717550" h="0">
                <a:moveTo>
                  <a:pt x="0" y="0"/>
                </a:moveTo>
                <a:lnTo>
                  <a:pt x="717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2" name="object 4722"/>
          <p:cNvSpPr/>
          <p:nvPr/>
        </p:nvSpPr>
        <p:spPr>
          <a:xfrm>
            <a:off x="6737233" y="6504147"/>
            <a:ext cx="717550" cy="0"/>
          </a:xfrm>
          <a:custGeom>
            <a:avLst/>
            <a:gdLst/>
            <a:ahLst/>
            <a:cxnLst/>
            <a:rect l="l" t="t" r="r" b="b"/>
            <a:pathLst>
              <a:path w="717550" h="0">
                <a:moveTo>
                  <a:pt x="0" y="0"/>
                </a:moveTo>
                <a:lnTo>
                  <a:pt x="717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3" name="object 4723"/>
          <p:cNvSpPr/>
          <p:nvPr/>
        </p:nvSpPr>
        <p:spPr>
          <a:xfrm>
            <a:off x="6737232" y="6444443"/>
            <a:ext cx="2271395" cy="0"/>
          </a:xfrm>
          <a:custGeom>
            <a:avLst/>
            <a:gdLst/>
            <a:ahLst/>
            <a:cxnLst/>
            <a:rect l="l" t="t" r="r" b="b"/>
            <a:pathLst>
              <a:path w="2271395" h="0">
                <a:moveTo>
                  <a:pt x="0" y="0"/>
                </a:moveTo>
                <a:lnTo>
                  <a:pt x="22708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4" name="object 4724"/>
          <p:cNvSpPr/>
          <p:nvPr/>
        </p:nvSpPr>
        <p:spPr>
          <a:xfrm>
            <a:off x="7086357" y="6853271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17203" y="8601"/>
                </a:moveTo>
                <a:lnTo>
                  <a:pt x="17203" y="3851"/>
                </a:lnTo>
                <a:lnTo>
                  <a:pt x="13352" y="0"/>
                </a:lnTo>
                <a:lnTo>
                  <a:pt x="8601" y="0"/>
                </a:lnTo>
                <a:lnTo>
                  <a:pt x="3851" y="0"/>
                </a:lnTo>
                <a:lnTo>
                  <a:pt x="0" y="3851"/>
                </a:lnTo>
                <a:lnTo>
                  <a:pt x="0" y="8601"/>
                </a:lnTo>
                <a:lnTo>
                  <a:pt x="0" y="13352"/>
                </a:lnTo>
                <a:lnTo>
                  <a:pt x="3851" y="17203"/>
                </a:lnTo>
                <a:lnTo>
                  <a:pt x="8601" y="17203"/>
                </a:lnTo>
                <a:lnTo>
                  <a:pt x="13352" y="17203"/>
                </a:lnTo>
                <a:lnTo>
                  <a:pt x="17203" y="13352"/>
                </a:lnTo>
                <a:lnTo>
                  <a:pt x="17203" y="86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5" name="object 4725"/>
          <p:cNvSpPr/>
          <p:nvPr/>
        </p:nvSpPr>
        <p:spPr>
          <a:xfrm>
            <a:off x="7095464" y="6444442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40">
                <a:moveTo>
                  <a:pt x="0" y="4088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6" name="object 4726"/>
          <p:cNvSpPr/>
          <p:nvPr/>
        </p:nvSpPr>
        <p:spPr>
          <a:xfrm>
            <a:off x="6737232" y="6181336"/>
            <a:ext cx="0" cy="681355"/>
          </a:xfrm>
          <a:custGeom>
            <a:avLst/>
            <a:gdLst/>
            <a:ahLst/>
            <a:cxnLst/>
            <a:rect l="l" t="t" r="r" b="b"/>
            <a:pathLst>
              <a:path w="0" h="681354">
                <a:moveTo>
                  <a:pt x="0" y="6810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7" name="object 4727"/>
          <p:cNvSpPr/>
          <p:nvPr/>
        </p:nvSpPr>
        <p:spPr>
          <a:xfrm>
            <a:off x="7454706" y="6444443"/>
            <a:ext cx="0" cy="418465"/>
          </a:xfrm>
          <a:custGeom>
            <a:avLst/>
            <a:gdLst/>
            <a:ahLst/>
            <a:cxnLst/>
            <a:rect l="l" t="t" r="r" b="b"/>
            <a:pathLst>
              <a:path w="0" h="418465">
                <a:moveTo>
                  <a:pt x="0" y="4179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8" name="object 4728"/>
          <p:cNvSpPr/>
          <p:nvPr/>
        </p:nvSpPr>
        <p:spPr>
          <a:xfrm>
            <a:off x="6746341" y="6171215"/>
            <a:ext cx="0" cy="691515"/>
          </a:xfrm>
          <a:custGeom>
            <a:avLst/>
            <a:gdLst/>
            <a:ahLst/>
            <a:cxnLst/>
            <a:rect l="l" t="t" r="r" b="b"/>
            <a:pathLst>
              <a:path w="0" h="691515">
                <a:moveTo>
                  <a:pt x="0" y="6911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9" name="object 4729"/>
          <p:cNvSpPr/>
          <p:nvPr/>
        </p:nvSpPr>
        <p:spPr>
          <a:xfrm>
            <a:off x="7444587" y="6445454"/>
            <a:ext cx="0" cy="418465"/>
          </a:xfrm>
          <a:custGeom>
            <a:avLst/>
            <a:gdLst/>
            <a:ahLst/>
            <a:cxnLst/>
            <a:rect l="l" t="t" r="r" b="b"/>
            <a:pathLst>
              <a:path w="0" h="418465">
                <a:moveTo>
                  <a:pt x="0" y="4179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0" name="object 4730"/>
          <p:cNvSpPr/>
          <p:nvPr/>
        </p:nvSpPr>
        <p:spPr>
          <a:xfrm>
            <a:off x="3932104" y="6171215"/>
            <a:ext cx="0" cy="368935"/>
          </a:xfrm>
          <a:custGeom>
            <a:avLst/>
            <a:gdLst/>
            <a:ahLst/>
            <a:cxnLst/>
            <a:rect l="l" t="t" r="r" b="b"/>
            <a:pathLst>
              <a:path w="0" h="368934">
                <a:moveTo>
                  <a:pt x="0" y="0"/>
                </a:moveTo>
                <a:lnTo>
                  <a:pt x="0" y="3683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1" name="object 4731"/>
          <p:cNvSpPr/>
          <p:nvPr/>
        </p:nvSpPr>
        <p:spPr>
          <a:xfrm>
            <a:off x="4593920" y="6171215"/>
            <a:ext cx="0" cy="368935"/>
          </a:xfrm>
          <a:custGeom>
            <a:avLst/>
            <a:gdLst/>
            <a:ahLst/>
            <a:cxnLst/>
            <a:rect l="l" t="t" r="r" b="b"/>
            <a:pathLst>
              <a:path w="0" h="368934">
                <a:moveTo>
                  <a:pt x="0" y="0"/>
                </a:moveTo>
                <a:lnTo>
                  <a:pt x="0" y="3683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2" name="object 4732"/>
          <p:cNvSpPr/>
          <p:nvPr/>
        </p:nvSpPr>
        <p:spPr>
          <a:xfrm>
            <a:off x="8744945" y="4268747"/>
            <a:ext cx="263525" cy="2176145"/>
          </a:xfrm>
          <a:custGeom>
            <a:avLst/>
            <a:gdLst/>
            <a:ahLst/>
            <a:cxnLst/>
            <a:rect l="l" t="t" r="r" b="b"/>
            <a:pathLst>
              <a:path w="263525" h="2176145">
                <a:moveTo>
                  <a:pt x="0" y="0"/>
                </a:moveTo>
                <a:lnTo>
                  <a:pt x="263107" y="0"/>
                </a:lnTo>
                <a:lnTo>
                  <a:pt x="263107" y="21756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3" name="object 4733"/>
          <p:cNvSpPr/>
          <p:nvPr/>
        </p:nvSpPr>
        <p:spPr>
          <a:xfrm>
            <a:off x="7454706" y="6181335"/>
            <a:ext cx="1290320" cy="263525"/>
          </a:xfrm>
          <a:custGeom>
            <a:avLst/>
            <a:gdLst/>
            <a:ahLst/>
            <a:cxnLst/>
            <a:rect l="l" t="t" r="r" b="b"/>
            <a:pathLst>
              <a:path w="1290320" h="263525">
                <a:moveTo>
                  <a:pt x="0" y="263107"/>
                </a:moveTo>
                <a:lnTo>
                  <a:pt x="0" y="0"/>
                </a:lnTo>
                <a:lnTo>
                  <a:pt x="1290237" y="0"/>
                </a:lnTo>
                <a:lnTo>
                  <a:pt x="1290237" y="2631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4" name="object 4734"/>
          <p:cNvSpPr/>
          <p:nvPr/>
        </p:nvSpPr>
        <p:spPr>
          <a:xfrm>
            <a:off x="8744945" y="6181335"/>
            <a:ext cx="263525" cy="0"/>
          </a:xfrm>
          <a:custGeom>
            <a:avLst/>
            <a:gdLst/>
            <a:ahLst/>
            <a:cxnLst/>
            <a:rect l="l" t="t" r="r" b="b"/>
            <a:pathLst>
              <a:path w="263525" h="0">
                <a:moveTo>
                  <a:pt x="0" y="0"/>
                </a:moveTo>
                <a:lnTo>
                  <a:pt x="263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5" name="object 4735"/>
          <p:cNvSpPr/>
          <p:nvPr/>
        </p:nvSpPr>
        <p:spPr>
          <a:xfrm>
            <a:off x="6746341" y="6444442"/>
            <a:ext cx="698500" cy="60325"/>
          </a:xfrm>
          <a:custGeom>
            <a:avLst/>
            <a:gdLst/>
            <a:ahLst/>
            <a:cxnLst/>
            <a:rect l="l" t="t" r="r" b="b"/>
            <a:pathLst>
              <a:path w="698500" h="60325">
                <a:moveTo>
                  <a:pt x="0" y="59705"/>
                </a:moveTo>
                <a:lnTo>
                  <a:pt x="349123" y="0"/>
                </a:lnTo>
                <a:lnTo>
                  <a:pt x="698246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6" name="object 4736"/>
          <p:cNvSpPr/>
          <p:nvPr/>
        </p:nvSpPr>
        <p:spPr>
          <a:xfrm>
            <a:off x="8735838" y="6303781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17203" y="8601"/>
                </a:moveTo>
                <a:lnTo>
                  <a:pt x="17203" y="3851"/>
                </a:lnTo>
                <a:lnTo>
                  <a:pt x="13352" y="0"/>
                </a:lnTo>
                <a:lnTo>
                  <a:pt x="8601" y="0"/>
                </a:lnTo>
                <a:lnTo>
                  <a:pt x="3851" y="0"/>
                </a:lnTo>
                <a:lnTo>
                  <a:pt x="0" y="3851"/>
                </a:lnTo>
                <a:lnTo>
                  <a:pt x="0" y="8601"/>
                </a:lnTo>
                <a:lnTo>
                  <a:pt x="0" y="13352"/>
                </a:lnTo>
                <a:lnTo>
                  <a:pt x="3851" y="17203"/>
                </a:lnTo>
                <a:lnTo>
                  <a:pt x="8601" y="17203"/>
                </a:lnTo>
                <a:lnTo>
                  <a:pt x="13352" y="17203"/>
                </a:lnTo>
                <a:lnTo>
                  <a:pt x="17203" y="13352"/>
                </a:lnTo>
                <a:lnTo>
                  <a:pt x="17203" y="86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7" name="object 4737"/>
          <p:cNvSpPr/>
          <p:nvPr/>
        </p:nvSpPr>
        <p:spPr>
          <a:xfrm>
            <a:off x="7454706" y="6181335"/>
            <a:ext cx="1290320" cy="132080"/>
          </a:xfrm>
          <a:custGeom>
            <a:avLst/>
            <a:gdLst/>
            <a:ahLst/>
            <a:cxnLst/>
            <a:rect l="l" t="t" r="r" b="b"/>
            <a:pathLst>
              <a:path w="1290320" h="132079">
                <a:moveTo>
                  <a:pt x="1290237" y="131553"/>
                </a:moveTo>
                <a:lnTo>
                  <a:pt x="0" y="131553"/>
                </a:lnTo>
                <a:lnTo>
                  <a:pt x="402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8" name="object 4738"/>
          <p:cNvSpPr/>
          <p:nvPr/>
        </p:nvSpPr>
        <p:spPr>
          <a:xfrm>
            <a:off x="7454706" y="6312889"/>
            <a:ext cx="403225" cy="132080"/>
          </a:xfrm>
          <a:custGeom>
            <a:avLst/>
            <a:gdLst/>
            <a:ahLst/>
            <a:cxnLst/>
            <a:rect l="l" t="t" r="r" b="b"/>
            <a:pathLst>
              <a:path w="403225" h="132079">
                <a:moveTo>
                  <a:pt x="0" y="0"/>
                </a:moveTo>
                <a:lnTo>
                  <a:pt x="402756" y="1315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9" name="object 4739"/>
          <p:cNvSpPr/>
          <p:nvPr/>
        </p:nvSpPr>
        <p:spPr>
          <a:xfrm>
            <a:off x="8867392" y="4259639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17203" y="8601"/>
                </a:moveTo>
                <a:lnTo>
                  <a:pt x="17203" y="3851"/>
                </a:lnTo>
                <a:lnTo>
                  <a:pt x="13352" y="0"/>
                </a:lnTo>
                <a:lnTo>
                  <a:pt x="8601" y="0"/>
                </a:lnTo>
                <a:lnTo>
                  <a:pt x="3851" y="0"/>
                </a:lnTo>
                <a:lnTo>
                  <a:pt x="0" y="3851"/>
                </a:lnTo>
                <a:lnTo>
                  <a:pt x="0" y="8601"/>
                </a:lnTo>
                <a:lnTo>
                  <a:pt x="0" y="13352"/>
                </a:lnTo>
                <a:lnTo>
                  <a:pt x="3851" y="17203"/>
                </a:lnTo>
                <a:lnTo>
                  <a:pt x="8601" y="17203"/>
                </a:lnTo>
                <a:lnTo>
                  <a:pt x="13352" y="17203"/>
                </a:lnTo>
                <a:lnTo>
                  <a:pt x="17203" y="13352"/>
                </a:lnTo>
                <a:lnTo>
                  <a:pt x="17203" y="86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0" name="object 4740"/>
          <p:cNvSpPr/>
          <p:nvPr/>
        </p:nvSpPr>
        <p:spPr>
          <a:xfrm>
            <a:off x="8744945" y="4268747"/>
            <a:ext cx="132080" cy="1912620"/>
          </a:xfrm>
          <a:custGeom>
            <a:avLst/>
            <a:gdLst/>
            <a:ahLst/>
            <a:cxnLst/>
            <a:rect l="l" t="t" r="r" b="b"/>
            <a:pathLst>
              <a:path w="132079" h="1912620">
                <a:moveTo>
                  <a:pt x="131553" y="0"/>
                </a:moveTo>
                <a:lnTo>
                  <a:pt x="131553" y="1912588"/>
                </a:lnTo>
                <a:lnTo>
                  <a:pt x="0" y="17709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1" name="object 4741"/>
          <p:cNvSpPr/>
          <p:nvPr/>
        </p:nvSpPr>
        <p:spPr>
          <a:xfrm>
            <a:off x="6671457" y="2458366"/>
            <a:ext cx="0" cy="383540"/>
          </a:xfrm>
          <a:custGeom>
            <a:avLst/>
            <a:gdLst/>
            <a:ahLst/>
            <a:cxnLst/>
            <a:rect l="l" t="t" r="r" b="b"/>
            <a:pathLst>
              <a:path w="0" h="383539">
                <a:moveTo>
                  <a:pt x="0" y="0"/>
                </a:moveTo>
                <a:lnTo>
                  <a:pt x="0" y="3835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2" name="object 4742"/>
          <p:cNvSpPr/>
          <p:nvPr/>
        </p:nvSpPr>
        <p:spPr>
          <a:xfrm>
            <a:off x="5247641" y="5765423"/>
            <a:ext cx="1137920" cy="0"/>
          </a:xfrm>
          <a:custGeom>
            <a:avLst/>
            <a:gdLst/>
            <a:ahLst/>
            <a:cxnLst/>
            <a:rect l="l" t="t" r="r" b="b"/>
            <a:pathLst>
              <a:path w="1137920" h="0">
                <a:moveTo>
                  <a:pt x="0" y="0"/>
                </a:moveTo>
                <a:lnTo>
                  <a:pt x="113743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3" name="object 4743"/>
          <p:cNvSpPr/>
          <p:nvPr/>
        </p:nvSpPr>
        <p:spPr>
          <a:xfrm>
            <a:off x="6600619" y="5763399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0" y="0"/>
                </a:moveTo>
                <a:lnTo>
                  <a:pt x="4756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4" name="object 4744"/>
          <p:cNvSpPr/>
          <p:nvPr/>
        </p:nvSpPr>
        <p:spPr>
          <a:xfrm>
            <a:off x="5251686" y="5761376"/>
            <a:ext cx="1133475" cy="0"/>
          </a:xfrm>
          <a:custGeom>
            <a:avLst/>
            <a:gdLst/>
            <a:ahLst/>
            <a:cxnLst/>
            <a:rect l="l" t="t" r="r" b="b"/>
            <a:pathLst>
              <a:path w="1133475" h="0">
                <a:moveTo>
                  <a:pt x="0" y="0"/>
                </a:moveTo>
                <a:lnTo>
                  <a:pt x="113338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5" name="object 4745"/>
          <p:cNvSpPr/>
          <p:nvPr/>
        </p:nvSpPr>
        <p:spPr>
          <a:xfrm>
            <a:off x="5172756" y="5838284"/>
            <a:ext cx="1212850" cy="0"/>
          </a:xfrm>
          <a:custGeom>
            <a:avLst/>
            <a:gdLst/>
            <a:ahLst/>
            <a:cxnLst/>
            <a:rect l="l" t="t" r="r" b="b"/>
            <a:pathLst>
              <a:path w="1212850" h="0">
                <a:moveTo>
                  <a:pt x="0" y="0"/>
                </a:moveTo>
                <a:lnTo>
                  <a:pt x="1212317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6" name="object 4746"/>
          <p:cNvSpPr/>
          <p:nvPr/>
        </p:nvSpPr>
        <p:spPr>
          <a:xfrm>
            <a:off x="6600619" y="5838284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 h="0">
                <a:moveTo>
                  <a:pt x="0" y="0"/>
                </a:moveTo>
                <a:lnTo>
                  <a:pt x="5160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7" name="object 4747"/>
          <p:cNvSpPr/>
          <p:nvPr/>
        </p:nvSpPr>
        <p:spPr>
          <a:xfrm>
            <a:off x="5136326" y="5875726"/>
            <a:ext cx="1249045" cy="0"/>
          </a:xfrm>
          <a:custGeom>
            <a:avLst/>
            <a:gdLst/>
            <a:ahLst/>
            <a:cxnLst/>
            <a:rect l="l" t="t" r="r" b="b"/>
            <a:pathLst>
              <a:path w="1249045" h="0">
                <a:moveTo>
                  <a:pt x="0" y="0"/>
                </a:moveTo>
                <a:lnTo>
                  <a:pt x="12487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8" name="object 4748"/>
          <p:cNvSpPr/>
          <p:nvPr/>
        </p:nvSpPr>
        <p:spPr>
          <a:xfrm>
            <a:off x="6600619" y="5878256"/>
            <a:ext cx="52705" cy="0"/>
          </a:xfrm>
          <a:custGeom>
            <a:avLst/>
            <a:gdLst/>
            <a:ahLst/>
            <a:cxnLst/>
            <a:rect l="l" t="t" r="r" b="b"/>
            <a:pathLst>
              <a:path w="52704" h="0">
                <a:moveTo>
                  <a:pt x="0" y="0"/>
                </a:moveTo>
                <a:lnTo>
                  <a:pt x="5262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9" name="object 4749"/>
          <p:cNvSpPr/>
          <p:nvPr/>
        </p:nvSpPr>
        <p:spPr>
          <a:xfrm>
            <a:off x="7448635" y="5692562"/>
            <a:ext cx="1296670" cy="188595"/>
          </a:xfrm>
          <a:custGeom>
            <a:avLst/>
            <a:gdLst/>
            <a:ahLst/>
            <a:cxnLst/>
            <a:rect l="l" t="t" r="r" b="b"/>
            <a:pathLst>
              <a:path w="1296670" h="188595">
                <a:moveTo>
                  <a:pt x="1296309" y="188222"/>
                </a:moveTo>
                <a:lnTo>
                  <a:pt x="1296309" y="0"/>
                </a:lnTo>
                <a:lnTo>
                  <a:pt x="0" y="1163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0" name="object 4750"/>
          <p:cNvSpPr/>
          <p:nvPr/>
        </p:nvSpPr>
        <p:spPr>
          <a:xfrm>
            <a:off x="6653241" y="5867630"/>
            <a:ext cx="152400" cy="13335"/>
          </a:xfrm>
          <a:custGeom>
            <a:avLst/>
            <a:gdLst/>
            <a:ahLst/>
            <a:cxnLst/>
            <a:rect l="l" t="t" r="r" b="b"/>
            <a:pathLst>
              <a:path w="152400" h="13335">
                <a:moveTo>
                  <a:pt x="151792" y="0"/>
                </a:moveTo>
                <a:lnTo>
                  <a:pt x="0" y="131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1" name="object 4751"/>
          <p:cNvSpPr/>
          <p:nvPr/>
        </p:nvSpPr>
        <p:spPr>
          <a:xfrm>
            <a:off x="6653241" y="5867630"/>
            <a:ext cx="152400" cy="13335"/>
          </a:xfrm>
          <a:custGeom>
            <a:avLst/>
            <a:gdLst/>
            <a:ahLst/>
            <a:cxnLst/>
            <a:rect l="l" t="t" r="r" b="b"/>
            <a:pathLst>
              <a:path w="152400" h="13335">
                <a:moveTo>
                  <a:pt x="0" y="13155"/>
                </a:moveTo>
                <a:lnTo>
                  <a:pt x="1517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2" name="object 4752"/>
          <p:cNvSpPr/>
          <p:nvPr/>
        </p:nvSpPr>
        <p:spPr>
          <a:xfrm>
            <a:off x="7448635" y="5744172"/>
            <a:ext cx="720725" cy="64769"/>
          </a:xfrm>
          <a:custGeom>
            <a:avLst/>
            <a:gdLst/>
            <a:ahLst/>
            <a:cxnLst/>
            <a:rect l="l" t="t" r="r" b="b"/>
            <a:pathLst>
              <a:path w="720725" h="64770">
                <a:moveTo>
                  <a:pt x="0" y="64764"/>
                </a:moveTo>
                <a:lnTo>
                  <a:pt x="7205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3" name="object 4753"/>
          <p:cNvSpPr/>
          <p:nvPr/>
        </p:nvSpPr>
        <p:spPr>
          <a:xfrm>
            <a:off x="6648181" y="5752268"/>
            <a:ext cx="147320" cy="13335"/>
          </a:xfrm>
          <a:custGeom>
            <a:avLst/>
            <a:gdLst/>
            <a:ahLst/>
            <a:cxnLst/>
            <a:rect l="l" t="t" r="r" b="b"/>
            <a:pathLst>
              <a:path w="147320" h="13335">
                <a:moveTo>
                  <a:pt x="0" y="13155"/>
                </a:moveTo>
                <a:lnTo>
                  <a:pt x="14673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4" name="object 4754"/>
          <p:cNvSpPr/>
          <p:nvPr/>
        </p:nvSpPr>
        <p:spPr>
          <a:xfrm>
            <a:off x="7438515" y="5586308"/>
            <a:ext cx="1191260" cy="107314"/>
          </a:xfrm>
          <a:custGeom>
            <a:avLst/>
            <a:gdLst/>
            <a:ahLst/>
            <a:cxnLst/>
            <a:rect l="l" t="t" r="r" b="b"/>
            <a:pathLst>
              <a:path w="1191259" h="107314">
                <a:moveTo>
                  <a:pt x="0" y="107266"/>
                </a:moveTo>
                <a:lnTo>
                  <a:pt x="119106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5" name="object 4755"/>
          <p:cNvSpPr/>
          <p:nvPr/>
        </p:nvSpPr>
        <p:spPr>
          <a:xfrm>
            <a:off x="6648181" y="5748220"/>
            <a:ext cx="147320" cy="13335"/>
          </a:xfrm>
          <a:custGeom>
            <a:avLst/>
            <a:gdLst/>
            <a:ahLst/>
            <a:cxnLst/>
            <a:rect l="l" t="t" r="r" b="b"/>
            <a:pathLst>
              <a:path w="147320" h="13335">
                <a:moveTo>
                  <a:pt x="0" y="13155"/>
                </a:moveTo>
                <a:lnTo>
                  <a:pt x="14673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6" name="object 4756"/>
          <p:cNvSpPr/>
          <p:nvPr/>
        </p:nvSpPr>
        <p:spPr>
          <a:xfrm>
            <a:off x="7437504" y="5583272"/>
            <a:ext cx="1188085" cy="107314"/>
          </a:xfrm>
          <a:custGeom>
            <a:avLst/>
            <a:gdLst/>
            <a:ahLst/>
            <a:cxnLst/>
            <a:rect l="l" t="t" r="r" b="b"/>
            <a:pathLst>
              <a:path w="1188084" h="107314">
                <a:moveTo>
                  <a:pt x="0" y="107266"/>
                </a:moveTo>
                <a:lnTo>
                  <a:pt x="118803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7" name="object 4757"/>
          <p:cNvSpPr/>
          <p:nvPr/>
        </p:nvSpPr>
        <p:spPr>
          <a:xfrm>
            <a:off x="6651218" y="5823104"/>
            <a:ext cx="149860" cy="13335"/>
          </a:xfrm>
          <a:custGeom>
            <a:avLst/>
            <a:gdLst/>
            <a:ahLst/>
            <a:cxnLst/>
            <a:rect l="l" t="t" r="r" b="b"/>
            <a:pathLst>
              <a:path w="149859" h="13335">
                <a:moveTo>
                  <a:pt x="0" y="13155"/>
                </a:moveTo>
                <a:lnTo>
                  <a:pt x="14976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8" name="object 4758"/>
          <p:cNvSpPr/>
          <p:nvPr/>
        </p:nvSpPr>
        <p:spPr>
          <a:xfrm>
            <a:off x="7444587" y="5652084"/>
            <a:ext cx="1257300" cy="113664"/>
          </a:xfrm>
          <a:custGeom>
            <a:avLst/>
            <a:gdLst/>
            <a:ahLst/>
            <a:cxnLst/>
            <a:rect l="l" t="t" r="r" b="b"/>
            <a:pathLst>
              <a:path w="1257300" h="113664">
                <a:moveTo>
                  <a:pt x="0" y="113338"/>
                </a:moveTo>
                <a:lnTo>
                  <a:pt x="125684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9" name="object 4759"/>
          <p:cNvSpPr/>
          <p:nvPr/>
        </p:nvSpPr>
        <p:spPr>
          <a:xfrm>
            <a:off x="6652229" y="5827152"/>
            <a:ext cx="149860" cy="13335"/>
          </a:xfrm>
          <a:custGeom>
            <a:avLst/>
            <a:gdLst/>
            <a:ahLst/>
            <a:cxnLst/>
            <a:rect l="l" t="t" r="r" b="b"/>
            <a:pathLst>
              <a:path w="149859" h="13335">
                <a:moveTo>
                  <a:pt x="0" y="13155"/>
                </a:moveTo>
                <a:lnTo>
                  <a:pt x="14976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0" name="object 4760"/>
          <p:cNvSpPr/>
          <p:nvPr/>
        </p:nvSpPr>
        <p:spPr>
          <a:xfrm>
            <a:off x="7444587" y="5655120"/>
            <a:ext cx="1260475" cy="113664"/>
          </a:xfrm>
          <a:custGeom>
            <a:avLst/>
            <a:gdLst/>
            <a:ahLst/>
            <a:cxnLst/>
            <a:rect l="l" t="t" r="r" b="b"/>
            <a:pathLst>
              <a:path w="1260475" h="113664">
                <a:moveTo>
                  <a:pt x="0" y="113338"/>
                </a:moveTo>
                <a:lnTo>
                  <a:pt x="125987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1" name="object 4761"/>
          <p:cNvSpPr/>
          <p:nvPr/>
        </p:nvSpPr>
        <p:spPr>
          <a:xfrm>
            <a:off x="6653241" y="5867630"/>
            <a:ext cx="152400" cy="13335"/>
          </a:xfrm>
          <a:custGeom>
            <a:avLst/>
            <a:gdLst/>
            <a:ahLst/>
            <a:cxnLst/>
            <a:rect l="l" t="t" r="r" b="b"/>
            <a:pathLst>
              <a:path w="152400" h="13335">
                <a:moveTo>
                  <a:pt x="0" y="13155"/>
                </a:moveTo>
                <a:lnTo>
                  <a:pt x="1517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2" name="object 4762"/>
          <p:cNvSpPr/>
          <p:nvPr/>
        </p:nvSpPr>
        <p:spPr>
          <a:xfrm>
            <a:off x="7448635" y="5744172"/>
            <a:ext cx="720725" cy="64769"/>
          </a:xfrm>
          <a:custGeom>
            <a:avLst/>
            <a:gdLst/>
            <a:ahLst/>
            <a:cxnLst/>
            <a:rect l="l" t="t" r="r" b="b"/>
            <a:pathLst>
              <a:path w="720725" h="64770">
                <a:moveTo>
                  <a:pt x="0" y="64764"/>
                </a:moveTo>
                <a:lnTo>
                  <a:pt x="7205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3" name="object 4763"/>
          <p:cNvSpPr/>
          <p:nvPr/>
        </p:nvSpPr>
        <p:spPr>
          <a:xfrm>
            <a:off x="6653241" y="5862570"/>
            <a:ext cx="152400" cy="13335"/>
          </a:xfrm>
          <a:custGeom>
            <a:avLst/>
            <a:gdLst/>
            <a:ahLst/>
            <a:cxnLst/>
            <a:rect l="l" t="t" r="r" b="b"/>
            <a:pathLst>
              <a:path w="152400" h="13335">
                <a:moveTo>
                  <a:pt x="0" y="13155"/>
                </a:moveTo>
                <a:lnTo>
                  <a:pt x="1517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4" name="object 4764"/>
          <p:cNvSpPr/>
          <p:nvPr/>
        </p:nvSpPr>
        <p:spPr>
          <a:xfrm>
            <a:off x="7447623" y="5687503"/>
            <a:ext cx="1293495" cy="117475"/>
          </a:xfrm>
          <a:custGeom>
            <a:avLst/>
            <a:gdLst/>
            <a:ahLst/>
            <a:cxnLst/>
            <a:rect l="l" t="t" r="r" b="b"/>
            <a:pathLst>
              <a:path w="1293495" h="117475">
                <a:moveTo>
                  <a:pt x="0" y="117386"/>
                </a:moveTo>
                <a:lnTo>
                  <a:pt x="12932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5" name="object 4765"/>
          <p:cNvSpPr/>
          <p:nvPr/>
        </p:nvSpPr>
        <p:spPr>
          <a:xfrm>
            <a:off x="8704467" y="4864786"/>
            <a:ext cx="0" cy="790575"/>
          </a:xfrm>
          <a:custGeom>
            <a:avLst/>
            <a:gdLst/>
            <a:ahLst/>
            <a:cxnLst/>
            <a:rect l="l" t="t" r="r" b="b"/>
            <a:pathLst>
              <a:path w="0" h="790575">
                <a:moveTo>
                  <a:pt x="0" y="79033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6" name="object 4766"/>
          <p:cNvSpPr/>
          <p:nvPr/>
        </p:nvSpPr>
        <p:spPr>
          <a:xfrm>
            <a:off x="8704467" y="3414660"/>
            <a:ext cx="0" cy="1050925"/>
          </a:xfrm>
          <a:custGeom>
            <a:avLst/>
            <a:gdLst/>
            <a:ahLst/>
            <a:cxnLst/>
            <a:rect l="l" t="t" r="r" b="b"/>
            <a:pathLst>
              <a:path w="0" h="1050925">
                <a:moveTo>
                  <a:pt x="0" y="10504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7" name="object 4767"/>
          <p:cNvSpPr/>
          <p:nvPr/>
        </p:nvSpPr>
        <p:spPr>
          <a:xfrm>
            <a:off x="8704467" y="1500048"/>
            <a:ext cx="0" cy="965835"/>
          </a:xfrm>
          <a:custGeom>
            <a:avLst/>
            <a:gdLst/>
            <a:ahLst/>
            <a:cxnLst/>
            <a:rect l="l" t="t" r="r" b="b"/>
            <a:pathLst>
              <a:path w="0" h="965835">
                <a:moveTo>
                  <a:pt x="0" y="96540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8" name="object 4768"/>
          <p:cNvSpPr/>
          <p:nvPr/>
        </p:nvSpPr>
        <p:spPr>
          <a:xfrm>
            <a:off x="5251687" y="5127894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60" h="0">
                <a:moveTo>
                  <a:pt x="0" y="0"/>
                </a:moveTo>
                <a:lnTo>
                  <a:pt x="110201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9" name="object 4769"/>
          <p:cNvSpPr/>
          <p:nvPr/>
        </p:nvSpPr>
        <p:spPr>
          <a:xfrm>
            <a:off x="5251687" y="5163313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 h="0">
                <a:moveTo>
                  <a:pt x="0" y="0"/>
                </a:moveTo>
                <a:lnTo>
                  <a:pt x="109290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0" name="object 4770"/>
          <p:cNvSpPr/>
          <p:nvPr/>
        </p:nvSpPr>
        <p:spPr>
          <a:xfrm>
            <a:off x="6671455" y="4988245"/>
            <a:ext cx="0" cy="771525"/>
          </a:xfrm>
          <a:custGeom>
            <a:avLst/>
            <a:gdLst/>
            <a:ahLst/>
            <a:cxnLst/>
            <a:rect l="l" t="t" r="r" b="b"/>
            <a:pathLst>
              <a:path w="0" h="771525">
                <a:moveTo>
                  <a:pt x="0" y="7711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1" name="object 4771"/>
          <p:cNvSpPr/>
          <p:nvPr/>
        </p:nvSpPr>
        <p:spPr>
          <a:xfrm>
            <a:off x="6671455" y="3538119"/>
            <a:ext cx="0" cy="1330960"/>
          </a:xfrm>
          <a:custGeom>
            <a:avLst/>
            <a:gdLst/>
            <a:ahLst/>
            <a:cxnLst/>
            <a:rect l="l" t="t" r="r" b="b"/>
            <a:pathLst>
              <a:path w="0" h="1330960">
                <a:moveTo>
                  <a:pt x="0" y="13307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2" name="object 4772"/>
          <p:cNvSpPr/>
          <p:nvPr/>
        </p:nvSpPr>
        <p:spPr>
          <a:xfrm>
            <a:off x="6671457" y="3393409"/>
            <a:ext cx="0" cy="25400"/>
          </a:xfrm>
          <a:custGeom>
            <a:avLst/>
            <a:gdLst/>
            <a:ahLst/>
            <a:cxnLst/>
            <a:rect l="l" t="t" r="r" b="b"/>
            <a:pathLst>
              <a:path w="0" h="25400">
                <a:moveTo>
                  <a:pt x="0" y="252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3" name="object 4773"/>
          <p:cNvSpPr/>
          <p:nvPr/>
        </p:nvSpPr>
        <p:spPr>
          <a:xfrm>
            <a:off x="6671457" y="2961306"/>
            <a:ext cx="0" cy="25400"/>
          </a:xfrm>
          <a:custGeom>
            <a:avLst/>
            <a:gdLst/>
            <a:ahLst/>
            <a:cxnLst/>
            <a:rect l="l" t="t" r="r" b="b"/>
            <a:pathLst>
              <a:path w="0" h="25400">
                <a:moveTo>
                  <a:pt x="0" y="252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4" name="object 4774"/>
          <p:cNvSpPr/>
          <p:nvPr/>
        </p:nvSpPr>
        <p:spPr>
          <a:xfrm>
            <a:off x="6636038" y="2961306"/>
            <a:ext cx="0" cy="25400"/>
          </a:xfrm>
          <a:custGeom>
            <a:avLst/>
            <a:gdLst/>
            <a:ahLst/>
            <a:cxnLst/>
            <a:rect l="l" t="t" r="r" b="b"/>
            <a:pathLst>
              <a:path w="0" h="25400">
                <a:moveTo>
                  <a:pt x="0" y="0"/>
                </a:moveTo>
                <a:lnTo>
                  <a:pt x="0" y="252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5" name="object 4775"/>
          <p:cNvSpPr/>
          <p:nvPr/>
        </p:nvSpPr>
        <p:spPr>
          <a:xfrm>
            <a:off x="6636038" y="3393409"/>
            <a:ext cx="0" cy="25400"/>
          </a:xfrm>
          <a:custGeom>
            <a:avLst/>
            <a:gdLst/>
            <a:ahLst/>
            <a:cxnLst/>
            <a:rect l="l" t="t" r="r" b="b"/>
            <a:pathLst>
              <a:path w="0" h="25400">
                <a:moveTo>
                  <a:pt x="0" y="0"/>
                </a:moveTo>
                <a:lnTo>
                  <a:pt x="0" y="252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6" name="object 4776"/>
          <p:cNvSpPr/>
          <p:nvPr/>
        </p:nvSpPr>
        <p:spPr>
          <a:xfrm>
            <a:off x="6636037" y="3538119"/>
            <a:ext cx="0" cy="1330960"/>
          </a:xfrm>
          <a:custGeom>
            <a:avLst/>
            <a:gdLst/>
            <a:ahLst/>
            <a:cxnLst/>
            <a:rect l="l" t="t" r="r" b="b"/>
            <a:pathLst>
              <a:path w="0" h="1330960">
                <a:moveTo>
                  <a:pt x="0" y="13307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7" name="object 4777"/>
          <p:cNvSpPr/>
          <p:nvPr/>
        </p:nvSpPr>
        <p:spPr>
          <a:xfrm>
            <a:off x="6636037" y="4988245"/>
            <a:ext cx="0" cy="773430"/>
          </a:xfrm>
          <a:custGeom>
            <a:avLst/>
            <a:gdLst/>
            <a:ahLst/>
            <a:cxnLst/>
            <a:rect l="l" t="t" r="r" b="b"/>
            <a:pathLst>
              <a:path w="0" h="773429">
                <a:moveTo>
                  <a:pt x="0" y="7731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8" name="object 4778"/>
          <p:cNvSpPr/>
          <p:nvPr/>
        </p:nvSpPr>
        <p:spPr>
          <a:xfrm>
            <a:off x="6394182" y="5565057"/>
            <a:ext cx="196215" cy="196215"/>
          </a:xfrm>
          <a:custGeom>
            <a:avLst/>
            <a:gdLst/>
            <a:ahLst/>
            <a:cxnLst/>
            <a:rect l="l" t="t" r="r" b="b"/>
            <a:pathLst>
              <a:path w="196215" h="196214">
                <a:moveTo>
                  <a:pt x="195812" y="0"/>
                </a:moveTo>
                <a:lnTo>
                  <a:pt x="148756" y="5690"/>
                </a:lnTo>
                <a:lnTo>
                  <a:pt x="105825" y="21856"/>
                </a:lnTo>
                <a:lnTo>
                  <a:pt x="68379" y="47135"/>
                </a:lnTo>
                <a:lnTo>
                  <a:pt x="37780" y="80168"/>
                </a:lnTo>
                <a:lnTo>
                  <a:pt x="15387" y="119593"/>
                </a:lnTo>
                <a:lnTo>
                  <a:pt x="2562" y="164050"/>
                </a:lnTo>
                <a:lnTo>
                  <a:pt x="649" y="179752"/>
                </a:lnTo>
                <a:lnTo>
                  <a:pt x="0" y="19581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9" name="object 4779"/>
          <p:cNvSpPr/>
          <p:nvPr/>
        </p:nvSpPr>
        <p:spPr>
          <a:xfrm>
            <a:off x="6385074" y="5761375"/>
            <a:ext cx="10160" cy="27940"/>
          </a:xfrm>
          <a:custGeom>
            <a:avLst/>
            <a:gdLst/>
            <a:ahLst/>
            <a:cxnLst/>
            <a:rect l="l" t="t" r="r" b="b"/>
            <a:pathLst>
              <a:path w="10160" h="27939">
                <a:moveTo>
                  <a:pt x="-3035" y="13661"/>
                </a:moveTo>
                <a:lnTo>
                  <a:pt x="13155" y="13661"/>
                </a:lnTo>
              </a:path>
            </a:pathLst>
          </a:custGeom>
          <a:ln w="346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0" name="object 4780"/>
          <p:cNvSpPr/>
          <p:nvPr/>
        </p:nvSpPr>
        <p:spPr>
          <a:xfrm>
            <a:off x="6595053" y="5565057"/>
            <a:ext cx="0" cy="316230"/>
          </a:xfrm>
          <a:custGeom>
            <a:avLst/>
            <a:gdLst/>
            <a:ahLst/>
            <a:cxnLst/>
            <a:rect l="l" t="t" r="r" b="b"/>
            <a:pathLst>
              <a:path w="0" h="316229">
                <a:moveTo>
                  <a:pt x="0" y="315728"/>
                </a:moveTo>
                <a:lnTo>
                  <a:pt x="0" y="0"/>
                </a:lnTo>
              </a:path>
            </a:pathLst>
          </a:custGeom>
          <a:ln w="1517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1" name="object 4781"/>
          <p:cNvSpPr/>
          <p:nvPr/>
        </p:nvSpPr>
        <p:spPr>
          <a:xfrm>
            <a:off x="6385074" y="5761375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2" name="object 4782"/>
          <p:cNvSpPr/>
          <p:nvPr/>
        </p:nvSpPr>
        <p:spPr>
          <a:xfrm>
            <a:off x="6375967" y="5788698"/>
            <a:ext cx="9525" cy="92075"/>
          </a:xfrm>
          <a:custGeom>
            <a:avLst/>
            <a:gdLst/>
            <a:ahLst/>
            <a:cxnLst/>
            <a:rect l="l" t="t" r="r" b="b"/>
            <a:pathLst>
              <a:path w="9525" h="92075">
                <a:moveTo>
                  <a:pt x="9107" y="0"/>
                </a:moveTo>
                <a:lnTo>
                  <a:pt x="9107" y="92087"/>
                </a:lnTo>
                <a:lnTo>
                  <a:pt x="0" y="92087"/>
                </a:lnTo>
                <a:lnTo>
                  <a:pt x="9107" y="9208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3" name="object 4783"/>
          <p:cNvSpPr/>
          <p:nvPr/>
        </p:nvSpPr>
        <p:spPr>
          <a:xfrm>
            <a:off x="6600620" y="5761375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4" name="object 4784"/>
          <p:cNvSpPr/>
          <p:nvPr/>
        </p:nvSpPr>
        <p:spPr>
          <a:xfrm>
            <a:off x="6600620" y="5761375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10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5" name="object 4785"/>
          <p:cNvSpPr/>
          <p:nvPr/>
        </p:nvSpPr>
        <p:spPr>
          <a:xfrm>
            <a:off x="6600620" y="5788698"/>
            <a:ext cx="9525" cy="92075"/>
          </a:xfrm>
          <a:custGeom>
            <a:avLst/>
            <a:gdLst/>
            <a:ahLst/>
            <a:cxnLst/>
            <a:rect l="l" t="t" r="r" b="b"/>
            <a:pathLst>
              <a:path w="9525" h="92075">
                <a:moveTo>
                  <a:pt x="0" y="0"/>
                </a:moveTo>
                <a:lnTo>
                  <a:pt x="0" y="92087"/>
                </a:lnTo>
                <a:lnTo>
                  <a:pt x="9107" y="92087"/>
                </a:lnTo>
                <a:lnTo>
                  <a:pt x="0" y="9208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6" name="object 4786"/>
          <p:cNvSpPr/>
          <p:nvPr/>
        </p:nvSpPr>
        <p:spPr>
          <a:xfrm>
            <a:off x="6362812" y="5154710"/>
            <a:ext cx="196215" cy="196215"/>
          </a:xfrm>
          <a:custGeom>
            <a:avLst/>
            <a:gdLst/>
            <a:ahLst/>
            <a:cxnLst/>
            <a:rect l="l" t="t" r="r" b="b"/>
            <a:pathLst>
              <a:path w="196215" h="196214">
                <a:moveTo>
                  <a:pt x="0" y="0"/>
                </a:moveTo>
                <a:lnTo>
                  <a:pt x="5690" y="47056"/>
                </a:lnTo>
                <a:lnTo>
                  <a:pt x="21856" y="89987"/>
                </a:lnTo>
                <a:lnTo>
                  <a:pt x="47135" y="127432"/>
                </a:lnTo>
                <a:lnTo>
                  <a:pt x="80168" y="158032"/>
                </a:lnTo>
                <a:lnTo>
                  <a:pt x="119593" y="180424"/>
                </a:lnTo>
                <a:lnTo>
                  <a:pt x="164050" y="193249"/>
                </a:lnTo>
                <a:lnTo>
                  <a:pt x="179752" y="195163"/>
                </a:lnTo>
                <a:lnTo>
                  <a:pt x="195812" y="19581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7" name="object 4787"/>
          <p:cNvSpPr/>
          <p:nvPr/>
        </p:nvSpPr>
        <p:spPr>
          <a:xfrm>
            <a:off x="6353704" y="5127893"/>
            <a:ext cx="10160" cy="27940"/>
          </a:xfrm>
          <a:custGeom>
            <a:avLst/>
            <a:gdLst/>
            <a:ahLst/>
            <a:cxnLst/>
            <a:rect l="l" t="t" r="r" b="b"/>
            <a:pathLst>
              <a:path w="10160" h="27939">
                <a:moveTo>
                  <a:pt x="-2529" y="13661"/>
                </a:moveTo>
                <a:lnTo>
                  <a:pt x="12649" y="13661"/>
                </a:lnTo>
              </a:path>
            </a:pathLst>
          </a:custGeom>
          <a:ln w="3365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8" name="object 4788"/>
          <p:cNvSpPr/>
          <p:nvPr/>
        </p:nvSpPr>
        <p:spPr>
          <a:xfrm>
            <a:off x="6563177" y="5122834"/>
            <a:ext cx="0" cy="229235"/>
          </a:xfrm>
          <a:custGeom>
            <a:avLst/>
            <a:gdLst/>
            <a:ahLst/>
            <a:cxnLst/>
            <a:rect l="l" t="t" r="r" b="b"/>
            <a:pathLst>
              <a:path w="0" h="229235">
                <a:moveTo>
                  <a:pt x="0" y="228701"/>
                </a:moveTo>
                <a:lnTo>
                  <a:pt x="0" y="0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9" name="object 4789"/>
          <p:cNvSpPr/>
          <p:nvPr/>
        </p:nvSpPr>
        <p:spPr>
          <a:xfrm>
            <a:off x="6351174" y="5145603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5418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0" name="object 4790"/>
          <p:cNvSpPr/>
          <p:nvPr/>
        </p:nvSpPr>
        <p:spPr>
          <a:xfrm>
            <a:off x="6344596" y="5127893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107" y="0"/>
                </a:lnTo>
              </a:path>
            </a:pathLst>
          </a:custGeom>
          <a:ln w="6071">
            <a:solidFill>
              <a:srgbClr val="5A5A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1" name="object 4791"/>
          <p:cNvSpPr/>
          <p:nvPr/>
        </p:nvSpPr>
        <p:spPr>
          <a:xfrm>
            <a:off x="6344596" y="5155216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9107" y="0"/>
                </a:moveTo>
                <a:lnTo>
                  <a:pt x="9107" y="5059"/>
                </a:lnTo>
                <a:lnTo>
                  <a:pt x="9107" y="8095"/>
                </a:lnTo>
                <a:lnTo>
                  <a:pt x="0" y="8095"/>
                </a:lnTo>
                <a:lnTo>
                  <a:pt x="9107" y="8095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2" name="object 4792"/>
          <p:cNvSpPr/>
          <p:nvPr/>
        </p:nvSpPr>
        <p:spPr>
          <a:xfrm>
            <a:off x="6566720" y="5145603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5418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3" name="object 4793"/>
          <p:cNvSpPr/>
          <p:nvPr/>
        </p:nvSpPr>
        <p:spPr>
          <a:xfrm>
            <a:off x="6569250" y="5127893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107" y="0"/>
                </a:lnTo>
              </a:path>
            </a:pathLst>
          </a:custGeom>
          <a:ln w="6071">
            <a:solidFill>
              <a:srgbClr val="5A5A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4" name="object 4794"/>
          <p:cNvSpPr/>
          <p:nvPr/>
        </p:nvSpPr>
        <p:spPr>
          <a:xfrm>
            <a:off x="6569250" y="5155216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0" y="0"/>
                </a:moveTo>
                <a:lnTo>
                  <a:pt x="0" y="5059"/>
                </a:lnTo>
                <a:lnTo>
                  <a:pt x="0" y="8095"/>
                </a:lnTo>
                <a:lnTo>
                  <a:pt x="9107" y="8095"/>
                </a:lnTo>
                <a:lnTo>
                  <a:pt x="0" y="8095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5" name="object 4795"/>
          <p:cNvSpPr/>
          <p:nvPr/>
        </p:nvSpPr>
        <p:spPr>
          <a:xfrm>
            <a:off x="6139170" y="5201260"/>
            <a:ext cx="196215" cy="196215"/>
          </a:xfrm>
          <a:custGeom>
            <a:avLst/>
            <a:gdLst/>
            <a:ahLst/>
            <a:cxnLst/>
            <a:rect l="l" t="t" r="r" b="b"/>
            <a:pathLst>
              <a:path w="196214" h="196214">
                <a:moveTo>
                  <a:pt x="0" y="0"/>
                </a:moveTo>
                <a:lnTo>
                  <a:pt x="5690" y="47056"/>
                </a:lnTo>
                <a:lnTo>
                  <a:pt x="21856" y="89987"/>
                </a:lnTo>
                <a:lnTo>
                  <a:pt x="47135" y="127432"/>
                </a:lnTo>
                <a:lnTo>
                  <a:pt x="80168" y="158032"/>
                </a:lnTo>
                <a:lnTo>
                  <a:pt x="119593" y="180424"/>
                </a:lnTo>
                <a:lnTo>
                  <a:pt x="164050" y="193249"/>
                </a:lnTo>
                <a:lnTo>
                  <a:pt x="179752" y="195163"/>
                </a:lnTo>
                <a:lnTo>
                  <a:pt x="195812" y="19581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6" name="object 4796"/>
          <p:cNvSpPr/>
          <p:nvPr/>
        </p:nvSpPr>
        <p:spPr>
          <a:xfrm>
            <a:off x="6335489" y="5398085"/>
            <a:ext cx="27940" cy="9525"/>
          </a:xfrm>
          <a:custGeom>
            <a:avLst/>
            <a:gdLst/>
            <a:ahLst/>
            <a:cxnLst/>
            <a:rect l="l" t="t" r="r" b="b"/>
            <a:pathLst>
              <a:path w="27939" h="9525">
                <a:moveTo>
                  <a:pt x="-2529" y="4553"/>
                </a:moveTo>
                <a:lnTo>
                  <a:pt x="29852" y="4553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7" name="object 4797"/>
          <p:cNvSpPr/>
          <p:nvPr/>
        </p:nvSpPr>
        <p:spPr>
          <a:xfrm>
            <a:off x="6139170" y="5200194"/>
            <a:ext cx="224154" cy="0"/>
          </a:xfrm>
          <a:custGeom>
            <a:avLst/>
            <a:gdLst/>
            <a:ahLst/>
            <a:cxnLst/>
            <a:rect l="l" t="t" r="r" b="b"/>
            <a:pathLst>
              <a:path w="224154" h="0">
                <a:moveTo>
                  <a:pt x="0" y="0"/>
                </a:moveTo>
                <a:lnTo>
                  <a:pt x="223641" y="0"/>
                </a:lnTo>
              </a:path>
            </a:pathLst>
          </a:custGeom>
          <a:ln w="719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8" name="object 4798"/>
          <p:cNvSpPr/>
          <p:nvPr/>
        </p:nvSpPr>
        <p:spPr>
          <a:xfrm>
            <a:off x="6327393" y="5407192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0" y="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9" name="object 4799"/>
          <p:cNvSpPr/>
          <p:nvPr/>
        </p:nvSpPr>
        <p:spPr>
          <a:xfrm>
            <a:off x="6360281" y="5411746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9107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0" name="object 4800"/>
          <p:cNvSpPr/>
          <p:nvPr/>
        </p:nvSpPr>
        <p:spPr>
          <a:xfrm>
            <a:off x="6324357" y="5411746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1" y="0"/>
                </a:lnTo>
              </a:path>
            </a:pathLst>
          </a:custGeom>
          <a:ln w="9107">
            <a:solidFill>
              <a:srgbClr val="5A5A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1" name="object 4801"/>
          <p:cNvSpPr/>
          <p:nvPr/>
        </p:nvSpPr>
        <p:spPr>
          <a:xfrm>
            <a:off x="6327393" y="5192659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0" y="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2" name="object 4802"/>
          <p:cNvSpPr/>
          <p:nvPr/>
        </p:nvSpPr>
        <p:spPr>
          <a:xfrm>
            <a:off x="6360281" y="518810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9107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3" name="object 4803"/>
          <p:cNvSpPr/>
          <p:nvPr/>
        </p:nvSpPr>
        <p:spPr>
          <a:xfrm>
            <a:off x="6324357" y="5188105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1" y="0"/>
                </a:lnTo>
              </a:path>
            </a:pathLst>
          </a:custGeom>
          <a:ln w="9107">
            <a:solidFill>
              <a:srgbClr val="5A5A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4" name="object 4804"/>
          <p:cNvSpPr/>
          <p:nvPr/>
        </p:nvSpPr>
        <p:spPr>
          <a:xfrm>
            <a:off x="5766266" y="5201260"/>
            <a:ext cx="196215" cy="196215"/>
          </a:xfrm>
          <a:custGeom>
            <a:avLst/>
            <a:gdLst/>
            <a:ahLst/>
            <a:cxnLst/>
            <a:rect l="l" t="t" r="r" b="b"/>
            <a:pathLst>
              <a:path w="196214" h="196214">
                <a:moveTo>
                  <a:pt x="0" y="195812"/>
                </a:moveTo>
                <a:lnTo>
                  <a:pt x="47056" y="190121"/>
                </a:lnTo>
                <a:lnTo>
                  <a:pt x="89987" y="173956"/>
                </a:lnTo>
                <a:lnTo>
                  <a:pt x="127432" y="148677"/>
                </a:lnTo>
                <a:lnTo>
                  <a:pt x="158032" y="115644"/>
                </a:lnTo>
                <a:lnTo>
                  <a:pt x="180424" y="76219"/>
                </a:lnTo>
                <a:lnTo>
                  <a:pt x="193249" y="31761"/>
                </a:lnTo>
                <a:lnTo>
                  <a:pt x="195163" y="16059"/>
                </a:lnTo>
                <a:lnTo>
                  <a:pt x="19581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5" name="object 4805"/>
          <p:cNvSpPr/>
          <p:nvPr/>
        </p:nvSpPr>
        <p:spPr>
          <a:xfrm>
            <a:off x="5739449" y="5398085"/>
            <a:ext cx="27940" cy="9525"/>
          </a:xfrm>
          <a:custGeom>
            <a:avLst/>
            <a:gdLst/>
            <a:ahLst/>
            <a:cxnLst/>
            <a:rect l="l" t="t" r="r" b="b"/>
            <a:pathLst>
              <a:path w="27939" h="9525">
                <a:moveTo>
                  <a:pt x="-2529" y="4553"/>
                </a:moveTo>
                <a:lnTo>
                  <a:pt x="29852" y="4553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6" name="object 4806"/>
          <p:cNvSpPr/>
          <p:nvPr/>
        </p:nvSpPr>
        <p:spPr>
          <a:xfrm>
            <a:off x="5739449" y="5200194"/>
            <a:ext cx="224154" cy="0"/>
          </a:xfrm>
          <a:custGeom>
            <a:avLst/>
            <a:gdLst/>
            <a:ahLst/>
            <a:cxnLst/>
            <a:rect l="l" t="t" r="r" b="b"/>
            <a:pathLst>
              <a:path w="224154" h="0">
                <a:moveTo>
                  <a:pt x="0" y="0"/>
                </a:moveTo>
                <a:lnTo>
                  <a:pt x="223641" y="0"/>
                </a:lnTo>
              </a:path>
            </a:pathLst>
          </a:custGeom>
          <a:ln w="719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7" name="object 4807"/>
          <p:cNvSpPr/>
          <p:nvPr/>
        </p:nvSpPr>
        <p:spPr>
          <a:xfrm>
            <a:off x="5739449" y="5407192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0" y="0"/>
                </a:moveTo>
                <a:lnTo>
                  <a:pt x="35418" y="0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8" name="object 4808"/>
          <p:cNvSpPr/>
          <p:nvPr/>
        </p:nvSpPr>
        <p:spPr>
          <a:xfrm>
            <a:off x="5736413" y="5411746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1" y="0"/>
                </a:lnTo>
              </a:path>
            </a:pathLst>
          </a:custGeom>
          <a:ln w="9107">
            <a:solidFill>
              <a:srgbClr val="5A5A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9" name="object 4809"/>
          <p:cNvSpPr/>
          <p:nvPr/>
        </p:nvSpPr>
        <p:spPr>
          <a:xfrm>
            <a:off x="5766772" y="5407192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0"/>
                </a:moveTo>
                <a:lnTo>
                  <a:pt x="5059" y="0"/>
                </a:lnTo>
                <a:lnTo>
                  <a:pt x="8095" y="0"/>
                </a:lnTo>
                <a:lnTo>
                  <a:pt x="8095" y="9107"/>
                </a:lnTo>
                <a:lnTo>
                  <a:pt x="8095" y="0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0" name="object 4810"/>
          <p:cNvSpPr/>
          <p:nvPr/>
        </p:nvSpPr>
        <p:spPr>
          <a:xfrm>
            <a:off x="5739449" y="5192659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0" y="0"/>
                </a:moveTo>
                <a:lnTo>
                  <a:pt x="35418" y="0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1" name="object 4811"/>
          <p:cNvSpPr/>
          <p:nvPr/>
        </p:nvSpPr>
        <p:spPr>
          <a:xfrm>
            <a:off x="5736413" y="5188105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1" y="0"/>
                </a:lnTo>
              </a:path>
            </a:pathLst>
          </a:custGeom>
          <a:ln w="9107">
            <a:solidFill>
              <a:srgbClr val="5A5A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2" name="object 4812"/>
          <p:cNvSpPr/>
          <p:nvPr/>
        </p:nvSpPr>
        <p:spPr>
          <a:xfrm>
            <a:off x="5766772" y="5183551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9107"/>
                </a:moveTo>
                <a:lnTo>
                  <a:pt x="5059" y="9107"/>
                </a:lnTo>
                <a:lnTo>
                  <a:pt x="8095" y="9107"/>
                </a:lnTo>
                <a:lnTo>
                  <a:pt x="8095" y="0"/>
                </a:lnTo>
                <a:lnTo>
                  <a:pt x="8095" y="9107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3" name="object 4813"/>
          <p:cNvSpPr/>
          <p:nvPr/>
        </p:nvSpPr>
        <p:spPr>
          <a:xfrm>
            <a:off x="6569250" y="512789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 h="0">
                <a:moveTo>
                  <a:pt x="0" y="0"/>
                </a:moveTo>
                <a:lnTo>
                  <a:pt x="6678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4" name="object 4814"/>
          <p:cNvSpPr/>
          <p:nvPr/>
        </p:nvSpPr>
        <p:spPr>
          <a:xfrm>
            <a:off x="6569250" y="5163312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 h="0">
                <a:moveTo>
                  <a:pt x="0" y="0"/>
                </a:moveTo>
                <a:lnTo>
                  <a:pt x="6678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5" name="object 4815"/>
          <p:cNvSpPr/>
          <p:nvPr/>
        </p:nvSpPr>
        <p:spPr>
          <a:xfrm>
            <a:off x="5739449" y="5163312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60" h="29845">
                <a:moveTo>
                  <a:pt x="35418" y="0"/>
                </a:moveTo>
                <a:lnTo>
                  <a:pt x="35418" y="29346"/>
                </a:lnTo>
                <a:lnTo>
                  <a:pt x="0" y="29346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6" name="object 4816"/>
          <p:cNvSpPr/>
          <p:nvPr/>
        </p:nvSpPr>
        <p:spPr>
          <a:xfrm>
            <a:off x="5739449" y="5407192"/>
            <a:ext cx="35560" cy="354330"/>
          </a:xfrm>
          <a:custGeom>
            <a:avLst/>
            <a:gdLst/>
            <a:ahLst/>
            <a:cxnLst/>
            <a:rect l="l" t="t" r="r" b="b"/>
            <a:pathLst>
              <a:path w="35560" h="354329">
                <a:moveTo>
                  <a:pt x="0" y="354182"/>
                </a:moveTo>
                <a:lnTo>
                  <a:pt x="0" y="0"/>
                </a:lnTo>
                <a:lnTo>
                  <a:pt x="35418" y="0"/>
                </a:lnTo>
                <a:lnTo>
                  <a:pt x="35418" y="35418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7" name="object 4817"/>
          <p:cNvSpPr/>
          <p:nvPr/>
        </p:nvSpPr>
        <p:spPr>
          <a:xfrm>
            <a:off x="6327393" y="5407192"/>
            <a:ext cx="35560" cy="354330"/>
          </a:xfrm>
          <a:custGeom>
            <a:avLst/>
            <a:gdLst/>
            <a:ahLst/>
            <a:cxnLst/>
            <a:rect l="l" t="t" r="r" b="b"/>
            <a:pathLst>
              <a:path w="35560" h="354329">
                <a:moveTo>
                  <a:pt x="0" y="354182"/>
                </a:moveTo>
                <a:lnTo>
                  <a:pt x="0" y="0"/>
                </a:lnTo>
                <a:lnTo>
                  <a:pt x="35418" y="0"/>
                </a:lnTo>
                <a:lnTo>
                  <a:pt x="35418" y="35418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8" name="object 4818"/>
          <p:cNvSpPr/>
          <p:nvPr/>
        </p:nvSpPr>
        <p:spPr>
          <a:xfrm>
            <a:off x="6327393" y="5155216"/>
            <a:ext cx="35560" cy="37465"/>
          </a:xfrm>
          <a:custGeom>
            <a:avLst/>
            <a:gdLst/>
            <a:ahLst/>
            <a:cxnLst/>
            <a:rect l="l" t="t" r="r" b="b"/>
            <a:pathLst>
              <a:path w="35560" h="37464">
                <a:moveTo>
                  <a:pt x="35418" y="0"/>
                </a:moveTo>
                <a:lnTo>
                  <a:pt x="35418" y="37442"/>
                </a:lnTo>
                <a:lnTo>
                  <a:pt x="0" y="37442"/>
                </a:lnTo>
                <a:lnTo>
                  <a:pt x="0" y="809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9" name="object 4819"/>
          <p:cNvSpPr/>
          <p:nvPr/>
        </p:nvSpPr>
        <p:spPr>
          <a:xfrm>
            <a:off x="7126730" y="5845785"/>
            <a:ext cx="243840" cy="204470"/>
          </a:xfrm>
          <a:custGeom>
            <a:avLst/>
            <a:gdLst/>
            <a:ahLst/>
            <a:cxnLst/>
            <a:rect l="l" t="t" r="r" b="b"/>
            <a:pathLst>
              <a:path w="243840" h="204470">
                <a:moveTo>
                  <a:pt x="0" y="0"/>
                </a:moveTo>
                <a:lnTo>
                  <a:pt x="11330" y="53061"/>
                </a:lnTo>
                <a:lnTo>
                  <a:pt x="34178" y="100342"/>
                </a:lnTo>
                <a:lnTo>
                  <a:pt x="66851" y="140431"/>
                </a:lnTo>
                <a:lnTo>
                  <a:pt x="107660" y="171917"/>
                </a:lnTo>
                <a:lnTo>
                  <a:pt x="154911" y="193388"/>
                </a:lnTo>
                <a:lnTo>
                  <a:pt x="206915" y="203435"/>
                </a:lnTo>
                <a:lnTo>
                  <a:pt x="225014" y="204001"/>
                </a:lnTo>
                <a:lnTo>
                  <a:pt x="243390" y="20308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0" name="object 4820"/>
          <p:cNvSpPr/>
          <p:nvPr/>
        </p:nvSpPr>
        <p:spPr>
          <a:xfrm>
            <a:off x="6923851" y="5845962"/>
            <a:ext cx="204470" cy="243840"/>
          </a:xfrm>
          <a:custGeom>
            <a:avLst/>
            <a:gdLst/>
            <a:ahLst/>
            <a:cxnLst/>
            <a:rect l="l" t="t" r="r" b="b"/>
            <a:pathLst>
              <a:path w="204470" h="243839">
                <a:moveTo>
                  <a:pt x="0" y="243390"/>
                </a:moveTo>
                <a:lnTo>
                  <a:pt x="53061" y="232059"/>
                </a:lnTo>
                <a:lnTo>
                  <a:pt x="100342" y="209212"/>
                </a:lnTo>
                <a:lnTo>
                  <a:pt x="140431" y="176538"/>
                </a:lnTo>
                <a:lnTo>
                  <a:pt x="171917" y="135730"/>
                </a:lnTo>
                <a:lnTo>
                  <a:pt x="193388" y="88478"/>
                </a:lnTo>
                <a:lnTo>
                  <a:pt x="203435" y="36474"/>
                </a:lnTo>
                <a:lnTo>
                  <a:pt x="204001" y="18375"/>
                </a:lnTo>
                <a:lnTo>
                  <a:pt x="20308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1" name="object 4821"/>
          <p:cNvSpPr/>
          <p:nvPr/>
        </p:nvSpPr>
        <p:spPr>
          <a:xfrm>
            <a:off x="6813129" y="5840307"/>
            <a:ext cx="82550" cy="34925"/>
          </a:xfrm>
          <a:custGeom>
            <a:avLst/>
            <a:gdLst/>
            <a:ahLst/>
            <a:cxnLst/>
            <a:rect l="l" t="t" r="r" b="b"/>
            <a:pathLst>
              <a:path w="82550" h="34925">
                <a:moveTo>
                  <a:pt x="0" y="7083"/>
                </a:moveTo>
                <a:lnTo>
                  <a:pt x="78932" y="0"/>
                </a:lnTo>
                <a:lnTo>
                  <a:pt x="81968" y="27322"/>
                </a:lnTo>
                <a:lnTo>
                  <a:pt x="2023" y="34406"/>
                </a:ln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2" name="object 4822"/>
          <p:cNvSpPr/>
          <p:nvPr/>
        </p:nvSpPr>
        <p:spPr>
          <a:xfrm>
            <a:off x="7357560" y="5790722"/>
            <a:ext cx="82550" cy="34925"/>
          </a:xfrm>
          <a:custGeom>
            <a:avLst/>
            <a:gdLst/>
            <a:ahLst/>
            <a:cxnLst/>
            <a:rect l="l" t="t" r="r" b="b"/>
            <a:pathLst>
              <a:path w="82550" h="34925">
                <a:moveTo>
                  <a:pt x="81968" y="27322"/>
                </a:moveTo>
                <a:lnTo>
                  <a:pt x="3035" y="34406"/>
                </a:lnTo>
                <a:lnTo>
                  <a:pt x="0" y="7083"/>
                </a:lnTo>
                <a:lnTo>
                  <a:pt x="79944" y="0"/>
                </a:lnTo>
                <a:lnTo>
                  <a:pt x="81968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3" name="object 4823"/>
          <p:cNvSpPr/>
          <p:nvPr/>
        </p:nvSpPr>
        <p:spPr>
          <a:xfrm>
            <a:off x="6803010" y="5847391"/>
            <a:ext cx="12700" cy="28575"/>
          </a:xfrm>
          <a:custGeom>
            <a:avLst/>
            <a:gdLst/>
            <a:ahLst/>
            <a:cxnLst/>
            <a:rect l="l" t="t" r="r" b="b"/>
            <a:pathLst>
              <a:path w="12700" h="28575">
                <a:moveTo>
                  <a:pt x="0" y="1011"/>
                </a:moveTo>
                <a:lnTo>
                  <a:pt x="10119" y="0"/>
                </a:lnTo>
                <a:lnTo>
                  <a:pt x="12143" y="27322"/>
                </a:lnTo>
                <a:lnTo>
                  <a:pt x="3035" y="28334"/>
                </a:lnTo>
                <a:lnTo>
                  <a:pt x="0" y="101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4" name="object 4824"/>
          <p:cNvSpPr/>
          <p:nvPr/>
        </p:nvSpPr>
        <p:spPr>
          <a:xfrm>
            <a:off x="6892062" y="5839295"/>
            <a:ext cx="12700" cy="28575"/>
          </a:xfrm>
          <a:custGeom>
            <a:avLst/>
            <a:gdLst/>
            <a:ahLst/>
            <a:cxnLst/>
            <a:rect l="l" t="t" r="r" b="b"/>
            <a:pathLst>
              <a:path w="12700" h="28575">
                <a:moveTo>
                  <a:pt x="0" y="1011"/>
                </a:moveTo>
                <a:lnTo>
                  <a:pt x="10119" y="0"/>
                </a:lnTo>
                <a:lnTo>
                  <a:pt x="12143" y="27322"/>
                </a:lnTo>
                <a:lnTo>
                  <a:pt x="3035" y="28334"/>
                </a:lnTo>
                <a:lnTo>
                  <a:pt x="0" y="101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5" name="object 4825"/>
          <p:cNvSpPr/>
          <p:nvPr/>
        </p:nvSpPr>
        <p:spPr>
          <a:xfrm>
            <a:off x="7437504" y="5789710"/>
            <a:ext cx="12700" cy="28575"/>
          </a:xfrm>
          <a:custGeom>
            <a:avLst/>
            <a:gdLst/>
            <a:ahLst/>
            <a:cxnLst/>
            <a:rect l="l" t="t" r="r" b="b"/>
            <a:pathLst>
              <a:path w="12700" h="28575">
                <a:moveTo>
                  <a:pt x="12143" y="27322"/>
                </a:moveTo>
                <a:lnTo>
                  <a:pt x="2023" y="28334"/>
                </a:lnTo>
                <a:lnTo>
                  <a:pt x="0" y="1011"/>
                </a:lnTo>
                <a:lnTo>
                  <a:pt x="9107" y="0"/>
                </a:lnTo>
                <a:lnTo>
                  <a:pt x="12143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6" name="object 4826"/>
          <p:cNvSpPr/>
          <p:nvPr/>
        </p:nvSpPr>
        <p:spPr>
          <a:xfrm>
            <a:off x="7348452" y="5797805"/>
            <a:ext cx="12700" cy="28575"/>
          </a:xfrm>
          <a:custGeom>
            <a:avLst/>
            <a:gdLst/>
            <a:ahLst/>
            <a:cxnLst/>
            <a:rect l="l" t="t" r="r" b="b"/>
            <a:pathLst>
              <a:path w="12700" h="28575">
                <a:moveTo>
                  <a:pt x="12143" y="27322"/>
                </a:moveTo>
                <a:lnTo>
                  <a:pt x="2023" y="28334"/>
                </a:lnTo>
                <a:lnTo>
                  <a:pt x="0" y="1011"/>
                </a:lnTo>
                <a:lnTo>
                  <a:pt x="9107" y="0"/>
                </a:lnTo>
                <a:lnTo>
                  <a:pt x="12143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7" name="object 4827"/>
          <p:cNvSpPr/>
          <p:nvPr/>
        </p:nvSpPr>
        <p:spPr>
          <a:xfrm>
            <a:off x="7350476" y="5826140"/>
            <a:ext cx="20320" cy="224154"/>
          </a:xfrm>
          <a:custGeom>
            <a:avLst/>
            <a:gdLst/>
            <a:ahLst/>
            <a:cxnLst/>
            <a:rect l="l" t="t" r="r" b="b"/>
            <a:pathLst>
              <a:path w="20320" h="224154">
                <a:moveTo>
                  <a:pt x="0" y="0"/>
                </a:moveTo>
                <a:lnTo>
                  <a:pt x="20239" y="22364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8" name="object 4828"/>
          <p:cNvSpPr/>
          <p:nvPr/>
        </p:nvSpPr>
        <p:spPr>
          <a:xfrm>
            <a:off x="6904205" y="5866618"/>
            <a:ext cx="20320" cy="224154"/>
          </a:xfrm>
          <a:custGeom>
            <a:avLst/>
            <a:gdLst/>
            <a:ahLst/>
            <a:cxnLst/>
            <a:rect l="l" t="t" r="r" b="b"/>
            <a:pathLst>
              <a:path w="20320" h="224154">
                <a:moveTo>
                  <a:pt x="0" y="0"/>
                </a:moveTo>
                <a:lnTo>
                  <a:pt x="20239" y="22364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9" name="object 4829"/>
          <p:cNvSpPr/>
          <p:nvPr/>
        </p:nvSpPr>
        <p:spPr>
          <a:xfrm>
            <a:off x="6803010" y="5848403"/>
            <a:ext cx="2540" cy="19685"/>
          </a:xfrm>
          <a:custGeom>
            <a:avLst/>
            <a:gdLst/>
            <a:ahLst/>
            <a:cxnLst/>
            <a:rect l="l" t="t" r="r" b="b"/>
            <a:pathLst>
              <a:path w="2540" h="19685">
                <a:moveTo>
                  <a:pt x="2023" y="19227"/>
                </a:moveTo>
                <a:lnTo>
                  <a:pt x="2023" y="15179"/>
                </a:lnTo>
                <a:lnTo>
                  <a:pt x="0" y="0"/>
                </a:lnTo>
                <a:lnTo>
                  <a:pt x="2023" y="15179"/>
                </a:lnTo>
                <a:lnTo>
                  <a:pt x="2023" y="19227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0" name="object 4830"/>
          <p:cNvSpPr/>
          <p:nvPr/>
        </p:nvSpPr>
        <p:spPr>
          <a:xfrm>
            <a:off x="6794914" y="5748220"/>
            <a:ext cx="8255" cy="100330"/>
          </a:xfrm>
          <a:custGeom>
            <a:avLst/>
            <a:gdLst/>
            <a:ahLst/>
            <a:cxnLst/>
            <a:rect l="l" t="t" r="r" b="b"/>
            <a:pathLst>
              <a:path w="8254" h="100329">
                <a:moveTo>
                  <a:pt x="8095" y="100183"/>
                </a:moveTo>
                <a:lnTo>
                  <a:pt x="8095" y="92087"/>
                </a:lnTo>
                <a:lnTo>
                  <a:pt x="0" y="0"/>
                </a:lnTo>
                <a:lnTo>
                  <a:pt x="8095" y="92087"/>
                </a:lnTo>
                <a:lnTo>
                  <a:pt x="8095" y="100183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1" name="object 4831"/>
          <p:cNvSpPr/>
          <p:nvPr/>
        </p:nvSpPr>
        <p:spPr>
          <a:xfrm>
            <a:off x="6785807" y="5748220"/>
            <a:ext cx="17780" cy="100330"/>
          </a:xfrm>
          <a:custGeom>
            <a:avLst/>
            <a:gdLst/>
            <a:ahLst/>
            <a:cxnLst/>
            <a:rect l="l" t="t" r="r" b="b"/>
            <a:pathLst>
              <a:path w="17779" h="100329">
                <a:moveTo>
                  <a:pt x="9107" y="0"/>
                </a:moveTo>
                <a:lnTo>
                  <a:pt x="0" y="1011"/>
                </a:lnTo>
                <a:lnTo>
                  <a:pt x="9107" y="0"/>
                </a:lnTo>
                <a:lnTo>
                  <a:pt x="17203" y="92087"/>
                </a:lnTo>
                <a:lnTo>
                  <a:pt x="17203" y="100183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2" name="object 4832"/>
          <p:cNvSpPr/>
          <p:nvPr/>
        </p:nvSpPr>
        <p:spPr>
          <a:xfrm>
            <a:off x="6795927" y="5867630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107" y="0"/>
                </a:lnTo>
              </a:path>
            </a:pathLst>
          </a:custGeom>
          <a:ln w="6071">
            <a:solidFill>
              <a:srgbClr val="5A5A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3" name="object 4833"/>
          <p:cNvSpPr/>
          <p:nvPr/>
        </p:nvSpPr>
        <p:spPr>
          <a:xfrm>
            <a:off x="7446611" y="5789710"/>
            <a:ext cx="2540" cy="19685"/>
          </a:xfrm>
          <a:custGeom>
            <a:avLst/>
            <a:gdLst/>
            <a:ahLst/>
            <a:cxnLst/>
            <a:rect l="l" t="t" r="r" b="b"/>
            <a:pathLst>
              <a:path w="2540" h="19685">
                <a:moveTo>
                  <a:pt x="2023" y="19227"/>
                </a:moveTo>
                <a:lnTo>
                  <a:pt x="2023" y="16191"/>
                </a:lnTo>
                <a:lnTo>
                  <a:pt x="0" y="0"/>
                </a:lnTo>
                <a:lnTo>
                  <a:pt x="2023" y="16191"/>
                </a:lnTo>
                <a:lnTo>
                  <a:pt x="2023" y="19227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4" name="object 4834"/>
          <p:cNvSpPr/>
          <p:nvPr/>
        </p:nvSpPr>
        <p:spPr>
          <a:xfrm>
            <a:off x="7437504" y="5690539"/>
            <a:ext cx="9525" cy="99695"/>
          </a:xfrm>
          <a:custGeom>
            <a:avLst/>
            <a:gdLst/>
            <a:ahLst/>
            <a:cxnLst/>
            <a:rect l="l" t="t" r="r" b="b"/>
            <a:pathLst>
              <a:path w="9525" h="99695">
                <a:moveTo>
                  <a:pt x="9107" y="99171"/>
                </a:moveTo>
                <a:lnTo>
                  <a:pt x="8095" y="91075"/>
                </a:lnTo>
                <a:lnTo>
                  <a:pt x="0" y="0"/>
                </a:lnTo>
                <a:lnTo>
                  <a:pt x="8095" y="91075"/>
                </a:lnTo>
                <a:lnTo>
                  <a:pt x="9107" y="99171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5" name="object 4835"/>
          <p:cNvSpPr/>
          <p:nvPr/>
        </p:nvSpPr>
        <p:spPr>
          <a:xfrm>
            <a:off x="7437504" y="5689527"/>
            <a:ext cx="9525" cy="100330"/>
          </a:xfrm>
          <a:custGeom>
            <a:avLst/>
            <a:gdLst/>
            <a:ahLst/>
            <a:cxnLst/>
            <a:rect l="l" t="t" r="r" b="b"/>
            <a:pathLst>
              <a:path w="9525" h="100329">
                <a:moveTo>
                  <a:pt x="0" y="1011"/>
                </a:moveTo>
                <a:lnTo>
                  <a:pt x="9107" y="0"/>
                </a:lnTo>
                <a:lnTo>
                  <a:pt x="0" y="1011"/>
                </a:lnTo>
                <a:lnTo>
                  <a:pt x="8095" y="92087"/>
                </a:lnTo>
                <a:lnTo>
                  <a:pt x="9107" y="100183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6" name="object 4836"/>
          <p:cNvSpPr/>
          <p:nvPr/>
        </p:nvSpPr>
        <p:spPr>
          <a:xfrm>
            <a:off x="7448635" y="5807925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70">
                <a:moveTo>
                  <a:pt x="9107" y="0"/>
                </a:moveTo>
                <a:lnTo>
                  <a:pt x="0" y="1011"/>
                </a:lnTo>
                <a:lnTo>
                  <a:pt x="9107" y="0"/>
                </a:lnTo>
              </a:path>
            </a:pathLst>
          </a:custGeom>
          <a:ln w="6071">
            <a:solidFill>
              <a:srgbClr val="5A5A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7" name="object 4837"/>
          <p:cNvSpPr/>
          <p:nvPr/>
        </p:nvSpPr>
        <p:spPr>
          <a:xfrm>
            <a:off x="6794914" y="5748220"/>
            <a:ext cx="10160" cy="120014"/>
          </a:xfrm>
          <a:custGeom>
            <a:avLst/>
            <a:gdLst/>
            <a:ahLst/>
            <a:cxnLst/>
            <a:rect l="l" t="t" r="r" b="b"/>
            <a:pathLst>
              <a:path w="10159" h="120014">
                <a:moveTo>
                  <a:pt x="0" y="0"/>
                </a:moveTo>
                <a:lnTo>
                  <a:pt x="10119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8" name="object 4838"/>
          <p:cNvSpPr/>
          <p:nvPr/>
        </p:nvSpPr>
        <p:spPr>
          <a:xfrm>
            <a:off x="7437504" y="5690539"/>
            <a:ext cx="11430" cy="118745"/>
          </a:xfrm>
          <a:custGeom>
            <a:avLst/>
            <a:gdLst/>
            <a:ahLst/>
            <a:cxnLst/>
            <a:rect l="l" t="t" r="r" b="b"/>
            <a:pathLst>
              <a:path w="11429" h="118745">
                <a:moveTo>
                  <a:pt x="0" y="0"/>
                </a:moveTo>
                <a:lnTo>
                  <a:pt x="11131" y="11839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9" name="object 4839"/>
          <p:cNvSpPr/>
          <p:nvPr/>
        </p:nvSpPr>
        <p:spPr>
          <a:xfrm>
            <a:off x="6441744" y="2996218"/>
            <a:ext cx="194310" cy="194310"/>
          </a:xfrm>
          <a:custGeom>
            <a:avLst/>
            <a:gdLst/>
            <a:ahLst/>
            <a:cxnLst/>
            <a:rect l="l" t="t" r="r" b="b"/>
            <a:pathLst>
              <a:path w="194309" h="194310">
                <a:moveTo>
                  <a:pt x="0" y="0"/>
                </a:moveTo>
                <a:lnTo>
                  <a:pt x="5632" y="46569"/>
                </a:lnTo>
                <a:lnTo>
                  <a:pt x="21630" y="89057"/>
                </a:lnTo>
                <a:lnTo>
                  <a:pt x="46648" y="126115"/>
                </a:lnTo>
                <a:lnTo>
                  <a:pt x="79339" y="156398"/>
                </a:lnTo>
                <a:lnTo>
                  <a:pt x="118357" y="178559"/>
                </a:lnTo>
                <a:lnTo>
                  <a:pt x="162355" y="191252"/>
                </a:lnTo>
                <a:lnTo>
                  <a:pt x="177894" y="193146"/>
                </a:lnTo>
                <a:lnTo>
                  <a:pt x="193788" y="19378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0" name="object 4840"/>
          <p:cNvSpPr/>
          <p:nvPr/>
        </p:nvSpPr>
        <p:spPr>
          <a:xfrm>
            <a:off x="6441744" y="3188995"/>
            <a:ext cx="194310" cy="194310"/>
          </a:xfrm>
          <a:custGeom>
            <a:avLst/>
            <a:gdLst/>
            <a:ahLst/>
            <a:cxnLst/>
            <a:rect l="l" t="t" r="r" b="b"/>
            <a:pathLst>
              <a:path w="194309" h="194310">
                <a:moveTo>
                  <a:pt x="193788" y="0"/>
                </a:moveTo>
                <a:lnTo>
                  <a:pt x="147218" y="5632"/>
                </a:lnTo>
                <a:lnTo>
                  <a:pt x="104731" y="21630"/>
                </a:lnTo>
                <a:lnTo>
                  <a:pt x="67673" y="46648"/>
                </a:lnTo>
                <a:lnTo>
                  <a:pt x="37389" y="79339"/>
                </a:lnTo>
                <a:lnTo>
                  <a:pt x="15228" y="118357"/>
                </a:lnTo>
                <a:lnTo>
                  <a:pt x="2536" y="162355"/>
                </a:lnTo>
                <a:lnTo>
                  <a:pt x="642" y="177894"/>
                </a:lnTo>
                <a:lnTo>
                  <a:pt x="0" y="19378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1" name="object 4841"/>
          <p:cNvSpPr/>
          <p:nvPr/>
        </p:nvSpPr>
        <p:spPr>
          <a:xfrm>
            <a:off x="6441744" y="3385135"/>
            <a:ext cx="221615" cy="0"/>
          </a:xfrm>
          <a:custGeom>
            <a:avLst/>
            <a:gdLst/>
            <a:ahLst/>
            <a:cxnLst/>
            <a:rect l="l" t="t" r="r" b="b"/>
            <a:pathLst>
              <a:path w="221615" h="0">
                <a:moveTo>
                  <a:pt x="0" y="0"/>
                </a:moveTo>
                <a:lnTo>
                  <a:pt x="221617" y="0"/>
                </a:lnTo>
              </a:path>
            </a:pathLst>
          </a:custGeom>
          <a:ln w="77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2" name="object 4842"/>
          <p:cNvSpPr/>
          <p:nvPr/>
        </p:nvSpPr>
        <p:spPr>
          <a:xfrm>
            <a:off x="6441744" y="2994879"/>
            <a:ext cx="221615" cy="0"/>
          </a:xfrm>
          <a:custGeom>
            <a:avLst/>
            <a:gdLst/>
            <a:ahLst/>
            <a:cxnLst/>
            <a:rect l="l" t="t" r="r" b="b"/>
            <a:pathLst>
              <a:path w="221615" h="0">
                <a:moveTo>
                  <a:pt x="0" y="0"/>
                </a:moveTo>
                <a:lnTo>
                  <a:pt x="221617" y="0"/>
                </a:lnTo>
              </a:path>
            </a:pathLst>
          </a:custGeom>
          <a:ln w="77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3" name="object 4843"/>
          <p:cNvSpPr/>
          <p:nvPr/>
        </p:nvSpPr>
        <p:spPr>
          <a:xfrm>
            <a:off x="6636038" y="3393409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0" y="0"/>
                </a:moveTo>
                <a:lnTo>
                  <a:pt x="35418" y="0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4" name="object 4844"/>
          <p:cNvSpPr/>
          <p:nvPr/>
        </p:nvSpPr>
        <p:spPr>
          <a:xfrm>
            <a:off x="6633002" y="3397963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1" y="0"/>
                </a:lnTo>
              </a:path>
            </a:pathLst>
          </a:custGeom>
          <a:ln w="9107">
            <a:solidFill>
              <a:srgbClr val="5A5A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5" name="object 4845"/>
          <p:cNvSpPr/>
          <p:nvPr/>
        </p:nvSpPr>
        <p:spPr>
          <a:xfrm>
            <a:off x="6663361" y="3393409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0"/>
                </a:moveTo>
                <a:lnTo>
                  <a:pt x="5059" y="0"/>
                </a:lnTo>
                <a:lnTo>
                  <a:pt x="8095" y="0"/>
                </a:lnTo>
                <a:lnTo>
                  <a:pt x="8095" y="9107"/>
                </a:lnTo>
                <a:lnTo>
                  <a:pt x="8095" y="0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6" name="object 4846"/>
          <p:cNvSpPr/>
          <p:nvPr/>
        </p:nvSpPr>
        <p:spPr>
          <a:xfrm>
            <a:off x="6636038" y="2986605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0" y="0"/>
                </a:moveTo>
                <a:lnTo>
                  <a:pt x="35418" y="0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7" name="object 4847"/>
          <p:cNvSpPr/>
          <p:nvPr/>
        </p:nvSpPr>
        <p:spPr>
          <a:xfrm>
            <a:off x="6633002" y="2982051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1" y="0"/>
                </a:lnTo>
              </a:path>
            </a:pathLst>
          </a:custGeom>
          <a:ln w="9107">
            <a:solidFill>
              <a:srgbClr val="5A5A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8" name="object 4848"/>
          <p:cNvSpPr/>
          <p:nvPr/>
        </p:nvSpPr>
        <p:spPr>
          <a:xfrm>
            <a:off x="6663361" y="2977497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9107"/>
                </a:moveTo>
                <a:lnTo>
                  <a:pt x="5059" y="9107"/>
                </a:lnTo>
                <a:lnTo>
                  <a:pt x="8095" y="9107"/>
                </a:lnTo>
                <a:lnTo>
                  <a:pt x="8095" y="0"/>
                </a:lnTo>
                <a:lnTo>
                  <a:pt x="8095" y="9107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9" name="object 4849"/>
          <p:cNvSpPr/>
          <p:nvPr/>
        </p:nvSpPr>
        <p:spPr>
          <a:xfrm>
            <a:off x="6636038" y="2986605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0" y="0"/>
                </a:moveTo>
                <a:lnTo>
                  <a:pt x="3541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0" name="object 4850"/>
          <p:cNvSpPr/>
          <p:nvPr/>
        </p:nvSpPr>
        <p:spPr>
          <a:xfrm>
            <a:off x="6636038" y="3393409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0" y="0"/>
                </a:moveTo>
                <a:lnTo>
                  <a:pt x="3541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1" name="object 4851"/>
          <p:cNvSpPr/>
          <p:nvPr/>
        </p:nvSpPr>
        <p:spPr>
          <a:xfrm>
            <a:off x="5187935" y="6728801"/>
            <a:ext cx="0" cy="636905"/>
          </a:xfrm>
          <a:custGeom>
            <a:avLst/>
            <a:gdLst/>
            <a:ahLst/>
            <a:cxnLst/>
            <a:rect l="l" t="t" r="r" b="b"/>
            <a:pathLst>
              <a:path w="0" h="636904">
                <a:moveTo>
                  <a:pt x="0" y="6365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2" name="object 4852"/>
          <p:cNvSpPr/>
          <p:nvPr/>
        </p:nvSpPr>
        <p:spPr>
          <a:xfrm>
            <a:off x="5067879" y="736441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3" name="object 4853"/>
          <p:cNvSpPr/>
          <p:nvPr/>
        </p:nvSpPr>
        <p:spPr>
          <a:xfrm>
            <a:off x="5187936" y="5433503"/>
            <a:ext cx="0" cy="279400"/>
          </a:xfrm>
          <a:custGeom>
            <a:avLst/>
            <a:gdLst/>
            <a:ahLst/>
            <a:cxnLst/>
            <a:rect l="l" t="t" r="r" b="b"/>
            <a:pathLst>
              <a:path w="0" h="279400">
                <a:moveTo>
                  <a:pt x="0" y="0"/>
                </a:moveTo>
                <a:lnTo>
                  <a:pt x="0" y="2792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4" name="object 4854"/>
          <p:cNvSpPr/>
          <p:nvPr/>
        </p:nvSpPr>
        <p:spPr>
          <a:xfrm>
            <a:off x="5187936" y="577250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5" name="object 4855"/>
          <p:cNvSpPr/>
          <p:nvPr/>
        </p:nvSpPr>
        <p:spPr>
          <a:xfrm>
            <a:off x="5187936" y="589191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6" name="object 4856"/>
          <p:cNvSpPr/>
          <p:nvPr/>
        </p:nvSpPr>
        <p:spPr>
          <a:xfrm>
            <a:off x="5187936" y="625014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7" name="object 4857"/>
          <p:cNvSpPr/>
          <p:nvPr/>
        </p:nvSpPr>
        <p:spPr>
          <a:xfrm>
            <a:off x="5187936" y="6369558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8" name="object 4858"/>
          <p:cNvSpPr/>
          <p:nvPr/>
        </p:nvSpPr>
        <p:spPr>
          <a:xfrm>
            <a:off x="5453067" y="3418708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9" name="object 4859"/>
          <p:cNvSpPr/>
          <p:nvPr/>
        </p:nvSpPr>
        <p:spPr>
          <a:xfrm>
            <a:off x="5919576" y="3418708"/>
            <a:ext cx="674370" cy="0"/>
          </a:xfrm>
          <a:custGeom>
            <a:avLst/>
            <a:gdLst/>
            <a:ahLst/>
            <a:cxnLst/>
            <a:rect l="l" t="t" r="r" b="b"/>
            <a:pathLst>
              <a:path w="674370" h="0">
                <a:moveTo>
                  <a:pt x="0" y="0"/>
                </a:moveTo>
                <a:lnTo>
                  <a:pt x="67395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0" name="object 4860"/>
          <p:cNvSpPr/>
          <p:nvPr/>
        </p:nvSpPr>
        <p:spPr>
          <a:xfrm>
            <a:off x="5453067" y="345412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1" name="object 4861"/>
          <p:cNvSpPr/>
          <p:nvPr/>
        </p:nvSpPr>
        <p:spPr>
          <a:xfrm>
            <a:off x="5919575" y="3454127"/>
            <a:ext cx="674370" cy="0"/>
          </a:xfrm>
          <a:custGeom>
            <a:avLst/>
            <a:gdLst/>
            <a:ahLst/>
            <a:cxnLst/>
            <a:rect l="l" t="t" r="r" b="b"/>
            <a:pathLst>
              <a:path w="674370" h="0">
                <a:moveTo>
                  <a:pt x="0" y="0"/>
                </a:moveTo>
                <a:lnTo>
                  <a:pt x="67395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2" name="object 4862"/>
          <p:cNvSpPr/>
          <p:nvPr/>
        </p:nvSpPr>
        <p:spPr>
          <a:xfrm>
            <a:off x="5153530" y="3418708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0" y="0"/>
                </a:moveTo>
                <a:lnTo>
                  <a:pt x="18012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3" name="object 4863"/>
          <p:cNvSpPr/>
          <p:nvPr/>
        </p:nvSpPr>
        <p:spPr>
          <a:xfrm>
            <a:off x="5188948" y="3454126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 h="0">
                <a:moveTo>
                  <a:pt x="0" y="0"/>
                </a:moveTo>
                <a:lnTo>
                  <a:pt x="14470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4" name="object 4864"/>
          <p:cNvSpPr/>
          <p:nvPr/>
        </p:nvSpPr>
        <p:spPr>
          <a:xfrm>
            <a:off x="5153529" y="3418708"/>
            <a:ext cx="0" cy="1494155"/>
          </a:xfrm>
          <a:custGeom>
            <a:avLst/>
            <a:gdLst/>
            <a:ahLst/>
            <a:cxnLst/>
            <a:rect l="l" t="t" r="r" b="b"/>
            <a:pathLst>
              <a:path w="0" h="1494154">
                <a:moveTo>
                  <a:pt x="0" y="149364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5" name="object 4865"/>
          <p:cNvSpPr/>
          <p:nvPr/>
        </p:nvSpPr>
        <p:spPr>
          <a:xfrm>
            <a:off x="5188946" y="3454127"/>
            <a:ext cx="0" cy="1458595"/>
          </a:xfrm>
          <a:custGeom>
            <a:avLst/>
            <a:gdLst/>
            <a:ahLst/>
            <a:cxnLst/>
            <a:rect l="l" t="t" r="r" b="b"/>
            <a:pathLst>
              <a:path w="0" h="1458595">
                <a:moveTo>
                  <a:pt x="0" y="145822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6" name="object 4866"/>
          <p:cNvSpPr/>
          <p:nvPr/>
        </p:nvSpPr>
        <p:spPr>
          <a:xfrm>
            <a:off x="5518336" y="3224414"/>
            <a:ext cx="0" cy="229870"/>
          </a:xfrm>
          <a:custGeom>
            <a:avLst/>
            <a:gdLst/>
            <a:ahLst/>
            <a:cxnLst/>
            <a:rect l="l" t="t" r="r" b="b"/>
            <a:pathLst>
              <a:path w="0" h="229870">
                <a:moveTo>
                  <a:pt x="0" y="229712"/>
                </a:moveTo>
                <a:lnTo>
                  <a:pt x="0" y="0"/>
                </a:lnTo>
              </a:path>
            </a:pathLst>
          </a:custGeom>
          <a:ln w="1315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7" name="object 4867"/>
          <p:cNvSpPr/>
          <p:nvPr/>
        </p:nvSpPr>
        <p:spPr>
          <a:xfrm>
            <a:off x="5716175" y="3224413"/>
            <a:ext cx="194310" cy="194310"/>
          </a:xfrm>
          <a:custGeom>
            <a:avLst/>
            <a:gdLst/>
            <a:ahLst/>
            <a:cxnLst/>
            <a:rect l="l" t="t" r="r" b="b"/>
            <a:pathLst>
              <a:path w="194310" h="194310">
                <a:moveTo>
                  <a:pt x="193788" y="0"/>
                </a:moveTo>
                <a:lnTo>
                  <a:pt x="147219" y="5632"/>
                </a:lnTo>
                <a:lnTo>
                  <a:pt x="104731" y="21630"/>
                </a:lnTo>
                <a:lnTo>
                  <a:pt x="67673" y="46648"/>
                </a:lnTo>
                <a:lnTo>
                  <a:pt x="37389" y="79339"/>
                </a:lnTo>
                <a:lnTo>
                  <a:pt x="15228" y="118357"/>
                </a:lnTo>
                <a:lnTo>
                  <a:pt x="2536" y="162355"/>
                </a:lnTo>
                <a:lnTo>
                  <a:pt x="642" y="177895"/>
                </a:lnTo>
                <a:lnTo>
                  <a:pt x="0" y="19378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8" name="object 4868"/>
          <p:cNvSpPr/>
          <p:nvPr/>
        </p:nvSpPr>
        <p:spPr>
          <a:xfrm>
            <a:off x="5522386" y="3224413"/>
            <a:ext cx="194310" cy="194310"/>
          </a:xfrm>
          <a:custGeom>
            <a:avLst/>
            <a:gdLst/>
            <a:ahLst/>
            <a:cxnLst/>
            <a:rect l="l" t="t" r="r" b="b"/>
            <a:pathLst>
              <a:path w="194310" h="194310">
                <a:moveTo>
                  <a:pt x="193788" y="193788"/>
                </a:moveTo>
                <a:lnTo>
                  <a:pt x="188156" y="147219"/>
                </a:lnTo>
                <a:lnTo>
                  <a:pt x="172158" y="104731"/>
                </a:lnTo>
                <a:lnTo>
                  <a:pt x="147140" y="67673"/>
                </a:lnTo>
                <a:lnTo>
                  <a:pt x="114449" y="37389"/>
                </a:lnTo>
                <a:lnTo>
                  <a:pt x="75431" y="15228"/>
                </a:lnTo>
                <a:lnTo>
                  <a:pt x="31433" y="2536"/>
                </a:lnTo>
                <a:lnTo>
                  <a:pt x="15893" y="642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9" name="object 4869"/>
          <p:cNvSpPr/>
          <p:nvPr/>
        </p:nvSpPr>
        <p:spPr>
          <a:xfrm>
            <a:off x="5915021" y="3224414"/>
            <a:ext cx="0" cy="229870"/>
          </a:xfrm>
          <a:custGeom>
            <a:avLst/>
            <a:gdLst/>
            <a:ahLst/>
            <a:cxnLst/>
            <a:rect l="l" t="t" r="r" b="b"/>
            <a:pathLst>
              <a:path w="0" h="229870">
                <a:moveTo>
                  <a:pt x="0" y="229712"/>
                </a:moveTo>
                <a:lnTo>
                  <a:pt x="0" y="0"/>
                </a:lnTo>
              </a:path>
            </a:pathLst>
          </a:custGeom>
          <a:ln w="1315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0" name="object 4870"/>
          <p:cNvSpPr/>
          <p:nvPr/>
        </p:nvSpPr>
        <p:spPr>
          <a:xfrm>
            <a:off x="5511254" y="3436417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5418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1" name="object 4871"/>
          <p:cNvSpPr/>
          <p:nvPr/>
        </p:nvSpPr>
        <p:spPr>
          <a:xfrm>
            <a:off x="5504677" y="3418708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107" y="0"/>
                </a:lnTo>
              </a:path>
            </a:pathLst>
          </a:custGeom>
          <a:ln w="6071">
            <a:solidFill>
              <a:srgbClr val="5A5A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2" name="object 4872"/>
          <p:cNvSpPr/>
          <p:nvPr/>
        </p:nvSpPr>
        <p:spPr>
          <a:xfrm>
            <a:off x="5504677" y="3446030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9107" y="0"/>
                </a:moveTo>
                <a:lnTo>
                  <a:pt x="9107" y="5059"/>
                </a:lnTo>
                <a:lnTo>
                  <a:pt x="9107" y="8095"/>
                </a:lnTo>
                <a:lnTo>
                  <a:pt x="0" y="8095"/>
                </a:lnTo>
                <a:lnTo>
                  <a:pt x="9107" y="8095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3" name="object 4873"/>
          <p:cNvSpPr/>
          <p:nvPr/>
        </p:nvSpPr>
        <p:spPr>
          <a:xfrm>
            <a:off x="5917047" y="3436417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5418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4" name="object 4874"/>
          <p:cNvSpPr/>
          <p:nvPr/>
        </p:nvSpPr>
        <p:spPr>
          <a:xfrm>
            <a:off x="5919577" y="3418708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107" y="0"/>
                </a:lnTo>
              </a:path>
            </a:pathLst>
          </a:custGeom>
          <a:ln w="6071">
            <a:solidFill>
              <a:srgbClr val="5A5A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5" name="object 4875"/>
          <p:cNvSpPr/>
          <p:nvPr/>
        </p:nvSpPr>
        <p:spPr>
          <a:xfrm>
            <a:off x="5919577" y="3446030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0" y="0"/>
                </a:moveTo>
                <a:lnTo>
                  <a:pt x="0" y="5059"/>
                </a:lnTo>
                <a:lnTo>
                  <a:pt x="0" y="8095"/>
                </a:lnTo>
                <a:lnTo>
                  <a:pt x="9107" y="8095"/>
                </a:lnTo>
                <a:lnTo>
                  <a:pt x="0" y="8095"/>
                </a:lnTo>
              </a:path>
            </a:pathLst>
          </a:custGeom>
          <a:ln w="5059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6" name="object 4876"/>
          <p:cNvSpPr/>
          <p:nvPr/>
        </p:nvSpPr>
        <p:spPr>
          <a:xfrm>
            <a:off x="2388878" y="1561142"/>
            <a:ext cx="1665671" cy="140889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77" name="object 4877"/>
          <p:cNvSpPr/>
          <p:nvPr/>
        </p:nvSpPr>
        <p:spPr>
          <a:xfrm>
            <a:off x="4131459" y="2669864"/>
            <a:ext cx="0" cy="172085"/>
          </a:xfrm>
          <a:custGeom>
            <a:avLst/>
            <a:gdLst/>
            <a:ahLst/>
            <a:cxnLst/>
            <a:rect l="l" t="t" r="r" b="b"/>
            <a:pathLst>
              <a:path w="0" h="172085">
                <a:moveTo>
                  <a:pt x="0" y="0"/>
                </a:moveTo>
                <a:lnTo>
                  <a:pt x="0" y="17203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8" name="object 4878"/>
          <p:cNvSpPr/>
          <p:nvPr/>
        </p:nvSpPr>
        <p:spPr>
          <a:xfrm>
            <a:off x="4171935" y="1622495"/>
            <a:ext cx="0" cy="1219835"/>
          </a:xfrm>
          <a:custGeom>
            <a:avLst/>
            <a:gdLst/>
            <a:ahLst/>
            <a:cxnLst/>
            <a:rect l="l" t="t" r="r" b="b"/>
            <a:pathLst>
              <a:path w="0" h="1219835">
                <a:moveTo>
                  <a:pt x="0" y="121940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9" name="object 4879"/>
          <p:cNvSpPr/>
          <p:nvPr/>
        </p:nvSpPr>
        <p:spPr>
          <a:xfrm>
            <a:off x="4136517" y="1622495"/>
            <a:ext cx="0" cy="1219835"/>
          </a:xfrm>
          <a:custGeom>
            <a:avLst/>
            <a:gdLst/>
            <a:ahLst/>
            <a:cxnLst/>
            <a:rect l="l" t="t" r="r" b="b"/>
            <a:pathLst>
              <a:path w="0" h="1219835">
                <a:moveTo>
                  <a:pt x="0" y="121940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0" name="object 4880"/>
          <p:cNvSpPr/>
          <p:nvPr/>
        </p:nvSpPr>
        <p:spPr>
          <a:xfrm>
            <a:off x="2910033" y="498419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12143"/>
                </a:lnTo>
                <a:lnTo>
                  <a:pt x="0" y="0"/>
                </a:lnTo>
                <a:lnTo>
                  <a:pt x="1214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1" name="object 4881"/>
          <p:cNvSpPr/>
          <p:nvPr/>
        </p:nvSpPr>
        <p:spPr>
          <a:xfrm>
            <a:off x="2683356" y="4984196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0" y="0"/>
                </a:moveTo>
                <a:lnTo>
                  <a:pt x="11131" y="0"/>
                </a:lnTo>
                <a:lnTo>
                  <a:pt x="11131" y="12143"/>
                </a:lnTo>
                <a:lnTo>
                  <a:pt x="0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2" name="object 4882"/>
          <p:cNvSpPr/>
          <p:nvPr/>
        </p:nvSpPr>
        <p:spPr>
          <a:xfrm>
            <a:off x="1739205" y="4996341"/>
            <a:ext cx="1170940" cy="0"/>
          </a:xfrm>
          <a:custGeom>
            <a:avLst/>
            <a:gdLst/>
            <a:ahLst/>
            <a:cxnLst/>
            <a:rect l="l" t="t" r="r" b="b"/>
            <a:pathLst>
              <a:path w="1170939" h="0">
                <a:moveTo>
                  <a:pt x="0" y="0"/>
                </a:moveTo>
                <a:lnTo>
                  <a:pt x="1170825" y="0"/>
                </a:lnTo>
              </a:path>
            </a:pathLst>
          </a:custGeom>
          <a:ln w="404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3" name="object 4883"/>
          <p:cNvSpPr/>
          <p:nvPr/>
        </p:nvSpPr>
        <p:spPr>
          <a:xfrm>
            <a:off x="1739205" y="4984197"/>
            <a:ext cx="1170940" cy="0"/>
          </a:xfrm>
          <a:custGeom>
            <a:avLst/>
            <a:gdLst/>
            <a:ahLst/>
            <a:cxnLst/>
            <a:rect l="l" t="t" r="r" b="b"/>
            <a:pathLst>
              <a:path w="1170939" h="0">
                <a:moveTo>
                  <a:pt x="0" y="0"/>
                </a:moveTo>
                <a:lnTo>
                  <a:pt x="1170825" y="0"/>
                </a:lnTo>
              </a:path>
            </a:pathLst>
          </a:custGeom>
          <a:ln w="404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4" name="object 4884"/>
          <p:cNvSpPr/>
          <p:nvPr/>
        </p:nvSpPr>
        <p:spPr>
          <a:xfrm>
            <a:off x="2671213" y="498419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12143"/>
                </a:lnTo>
                <a:lnTo>
                  <a:pt x="0" y="0"/>
                </a:lnTo>
                <a:lnTo>
                  <a:pt x="1214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5" name="object 4885"/>
          <p:cNvSpPr/>
          <p:nvPr/>
        </p:nvSpPr>
        <p:spPr>
          <a:xfrm>
            <a:off x="2443524" y="498419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43" y="0"/>
                </a:lnTo>
                <a:lnTo>
                  <a:pt x="12143" y="12143"/>
                </a:lnTo>
                <a:lnTo>
                  <a:pt x="0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6" name="object 4886"/>
          <p:cNvSpPr/>
          <p:nvPr/>
        </p:nvSpPr>
        <p:spPr>
          <a:xfrm>
            <a:off x="2432392" y="4984196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11131" y="12143"/>
                </a:moveTo>
                <a:lnTo>
                  <a:pt x="0" y="12143"/>
                </a:lnTo>
                <a:lnTo>
                  <a:pt x="0" y="0"/>
                </a:ln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7" name="object 4887"/>
          <p:cNvSpPr/>
          <p:nvPr/>
        </p:nvSpPr>
        <p:spPr>
          <a:xfrm>
            <a:off x="2204703" y="498419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43" y="0"/>
                </a:lnTo>
                <a:lnTo>
                  <a:pt x="12143" y="12143"/>
                </a:lnTo>
                <a:lnTo>
                  <a:pt x="0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8" name="object 4888"/>
          <p:cNvSpPr/>
          <p:nvPr/>
        </p:nvSpPr>
        <p:spPr>
          <a:xfrm>
            <a:off x="2192560" y="498419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12143"/>
                </a:lnTo>
                <a:lnTo>
                  <a:pt x="0" y="0"/>
                </a:lnTo>
                <a:lnTo>
                  <a:pt x="1214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9" name="object 4889"/>
          <p:cNvSpPr/>
          <p:nvPr/>
        </p:nvSpPr>
        <p:spPr>
          <a:xfrm>
            <a:off x="1965883" y="498419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43" y="0"/>
                </a:lnTo>
                <a:lnTo>
                  <a:pt x="12143" y="12143"/>
                </a:lnTo>
                <a:lnTo>
                  <a:pt x="0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0" name="object 4890"/>
          <p:cNvSpPr/>
          <p:nvPr/>
        </p:nvSpPr>
        <p:spPr>
          <a:xfrm>
            <a:off x="1953739" y="498419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12143"/>
                </a:lnTo>
                <a:lnTo>
                  <a:pt x="0" y="0"/>
                </a:lnTo>
                <a:lnTo>
                  <a:pt x="1214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1" name="object 4891"/>
          <p:cNvSpPr/>
          <p:nvPr/>
        </p:nvSpPr>
        <p:spPr>
          <a:xfrm>
            <a:off x="1727062" y="498419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43" y="0"/>
                </a:lnTo>
                <a:lnTo>
                  <a:pt x="12143" y="12143"/>
                </a:lnTo>
                <a:lnTo>
                  <a:pt x="0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2" name="object 4892"/>
          <p:cNvSpPr/>
          <p:nvPr/>
        </p:nvSpPr>
        <p:spPr>
          <a:xfrm>
            <a:off x="2918129" y="4912348"/>
            <a:ext cx="4445" cy="72390"/>
          </a:xfrm>
          <a:custGeom>
            <a:avLst/>
            <a:gdLst/>
            <a:ahLst/>
            <a:cxnLst/>
            <a:rect l="l" t="t" r="r" b="b"/>
            <a:pathLst>
              <a:path w="4444" h="72389">
                <a:moveTo>
                  <a:pt x="4047" y="0"/>
                </a:moveTo>
                <a:lnTo>
                  <a:pt x="0" y="0"/>
                </a:lnTo>
                <a:lnTo>
                  <a:pt x="0" y="71848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3" name="object 4893"/>
          <p:cNvSpPr/>
          <p:nvPr/>
        </p:nvSpPr>
        <p:spPr>
          <a:xfrm>
            <a:off x="1727062" y="4912348"/>
            <a:ext cx="3175" cy="72390"/>
          </a:xfrm>
          <a:custGeom>
            <a:avLst/>
            <a:gdLst/>
            <a:ahLst/>
            <a:cxnLst/>
            <a:rect l="l" t="t" r="r" b="b"/>
            <a:pathLst>
              <a:path w="3175" h="72389">
                <a:moveTo>
                  <a:pt x="0" y="0"/>
                </a:moveTo>
                <a:lnTo>
                  <a:pt x="3035" y="0"/>
                </a:lnTo>
                <a:lnTo>
                  <a:pt x="3035" y="71848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4" name="object 4894"/>
          <p:cNvSpPr/>
          <p:nvPr/>
        </p:nvSpPr>
        <p:spPr>
          <a:xfrm>
            <a:off x="2918129" y="4996340"/>
            <a:ext cx="4445" cy="35560"/>
          </a:xfrm>
          <a:custGeom>
            <a:avLst/>
            <a:gdLst/>
            <a:ahLst/>
            <a:cxnLst/>
            <a:rect l="l" t="t" r="r" b="b"/>
            <a:pathLst>
              <a:path w="4444" h="35560">
                <a:moveTo>
                  <a:pt x="4047" y="35418"/>
                </a:moveTo>
                <a:lnTo>
                  <a:pt x="0" y="35418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5" name="object 4895"/>
          <p:cNvSpPr/>
          <p:nvPr/>
        </p:nvSpPr>
        <p:spPr>
          <a:xfrm>
            <a:off x="1727062" y="4996340"/>
            <a:ext cx="3175" cy="35560"/>
          </a:xfrm>
          <a:custGeom>
            <a:avLst/>
            <a:gdLst/>
            <a:ahLst/>
            <a:cxnLst/>
            <a:rect l="l" t="t" r="r" b="b"/>
            <a:pathLst>
              <a:path w="3175" h="35560">
                <a:moveTo>
                  <a:pt x="0" y="35418"/>
                </a:moveTo>
                <a:lnTo>
                  <a:pt x="3035" y="35418"/>
                </a:lnTo>
                <a:lnTo>
                  <a:pt x="303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6" name="object 4896"/>
          <p:cNvSpPr/>
          <p:nvPr/>
        </p:nvSpPr>
        <p:spPr>
          <a:xfrm>
            <a:off x="4191163" y="498419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12143"/>
                </a:lnTo>
                <a:lnTo>
                  <a:pt x="0" y="0"/>
                </a:ln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7" name="object 4897"/>
          <p:cNvSpPr/>
          <p:nvPr/>
        </p:nvSpPr>
        <p:spPr>
          <a:xfrm>
            <a:off x="3934128" y="498419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43" y="0"/>
                </a:lnTo>
                <a:lnTo>
                  <a:pt x="12143" y="12143"/>
                </a:ln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8" name="object 4898"/>
          <p:cNvSpPr/>
          <p:nvPr/>
        </p:nvSpPr>
        <p:spPr>
          <a:xfrm>
            <a:off x="3139745" y="4996341"/>
            <a:ext cx="1051560" cy="0"/>
          </a:xfrm>
          <a:custGeom>
            <a:avLst/>
            <a:gdLst/>
            <a:ahLst/>
            <a:cxnLst/>
            <a:rect l="l" t="t" r="r" b="b"/>
            <a:pathLst>
              <a:path w="1051560" h="0">
                <a:moveTo>
                  <a:pt x="0" y="0"/>
                </a:moveTo>
                <a:lnTo>
                  <a:pt x="10514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9" name="object 4899"/>
          <p:cNvSpPr/>
          <p:nvPr/>
        </p:nvSpPr>
        <p:spPr>
          <a:xfrm>
            <a:off x="3139745" y="4984197"/>
            <a:ext cx="1051560" cy="0"/>
          </a:xfrm>
          <a:custGeom>
            <a:avLst/>
            <a:gdLst/>
            <a:ahLst/>
            <a:cxnLst/>
            <a:rect l="l" t="t" r="r" b="b"/>
            <a:pathLst>
              <a:path w="1051560" h="0">
                <a:moveTo>
                  <a:pt x="0" y="0"/>
                </a:moveTo>
                <a:lnTo>
                  <a:pt x="10514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0" name="object 4900"/>
          <p:cNvSpPr/>
          <p:nvPr/>
        </p:nvSpPr>
        <p:spPr>
          <a:xfrm>
            <a:off x="3921985" y="498419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12143"/>
                </a:lnTo>
                <a:lnTo>
                  <a:pt x="0" y="0"/>
                </a:ln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1" name="object 4901"/>
          <p:cNvSpPr/>
          <p:nvPr/>
        </p:nvSpPr>
        <p:spPr>
          <a:xfrm>
            <a:off x="3665961" y="4984196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0"/>
                </a:moveTo>
                <a:lnTo>
                  <a:pt x="11131" y="0"/>
                </a:lnTo>
                <a:lnTo>
                  <a:pt x="11131" y="12143"/>
                </a:ln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2" name="object 4902"/>
          <p:cNvSpPr/>
          <p:nvPr/>
        </p:nvSpPr>
        <p:spPr>
          <a:xfrm>
            <a:off x="3653818" y="498419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12143"/>
                </a:lnTo>
                <a:lnTo>
                  <a:pt x="0" y="0"/>
                </a:ln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3" name="object 4903"/>
          <p:cNvSpPr/>
          <p:nvPr/>
        </p:nvSpPr>
        <p:spPr>
          <a:xfrm>
            <a:off x="3396782" y="498419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43" y="0"/>
                </a:lnTo>
                <a:lnTo>
                  <a:pt x="12143" y="12143"/>
                </a:ln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4" name="object 4904"/>
          <p:cNvSpPr/>
          <p:nvPr/>
        </p:nvSpPr>
        <p:spPr>
          <a:xfrm>
            <a:off x="3384638" y="498419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12143"/>
                </a:lnTo>
                <a:lnTo>
                  <a:pt x="0" y="0"/>
                </a:ln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5" name="object 4905"/>
          <p:cNvSpPr/>
          <p:nvPr/>
        </p:nvSpPr>
        <p:spPr>
          <a:xfrm>
            <a:off x="3127603" y="498419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43" y="0"/>
                </a:lnTo>
                <a:lnTo>
                  <a:pt x="12143" y="12143"/>
                </a:ln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6" name="object 4906"/>
          <p:cNvSpPr/>
          <p:nvPr/>
        </p:nvSpPr>
        <p:spPr>
          <a:xfrm>
            <a:off x="4199259" y="4912348"/>
            <a:ext cx="4445" cy="72390"/>
          </a:xfrm>
          <a:custGeom>
            <a:avLst/>
            <a:gdLst/>
            <a:ahLst/>
            <a:cxnLst/>
            <a:rect l="l" t="t" r="r" b="b"/>
            <a:pathLst>
              <a:path w="4445" h="72389">
                <a:moveTo>
                  <a:pt x="4047" y="0"/>
                </a:moveTo>
                <a:lnTo>
                  <a:pt x="0" y="0"/>
                </a:ln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7" name="object 4907"/>
          <p:cNvSpPr/>
          <p:nvPr/>
        </p:nvSpPr>
        <p:spPr>
          <a:xfrm>
            <a:off x="3127603" y="4912348"/>
            <a:ext cx="4445" cy="72390"/>
          </a:xfrm>
          <a:custGeom>
            <a:avLst/>
            <a:gdLst/>
            <a:ahLst/>
            <a:cxnLst/>
            <a:rect l="l" t="t" r="r" b="b"/>
            <a:pathLst>
              <a:path w="4444" h="72389">
                <a:moveTo>
                  <a:pt x="0" y="0"/>
                </a:moveTo>
                <a:lnTo>
                  <a:pt x="4047" y="0"/>
                </a:lnTo>
                <a:lnTo>
                  <a:pt x="4047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8" name="object 4908"/>
          <p:cNvSpPr/>
          <p:nvPr/>
        </p:nvSpPr>
        <p:spPr>
          <a:xfrm>
            <a:off x="4199259" y="4996340"/>
            <a:ext cx="4445" cy="35560"/>
          </a:xfrm>
          <a:custGeom>
            <a:avLst/>
            <a:gdLst/>
            <a:ahLst/>
            <a:cxnLst/>
            <a:rect l="l" t="t" r="r" b="b"/>
            <a:pathLst>
              <a:path w="4445" h="35560">
                <a:moveTo>
                  <a:pt x="4047" y="35418"/>
                </a:moveTo>
                <a:lnTo>
                  <a:pt x="0" y="3541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9" name="object 4909"/>
          <p:cNvSpPr/>
          <p:nvPr/>
        </p:nvSpPr>
        <p:spPr>
          <a:xfrm>
            <a:off x="3127603" y="4996340"/>
            <a:ext cx="4445" cy="35560"/>
          </a:xfrm>
          <a:custGeom>
            <a:avLst/>
            <a:gdLst/>
            <a:ahLst/>
            <a:cxnLst/>
            <a:rect l="l" t="t" r="r" b="b"/>
            <a:pathLst>
              <a:path w="4444" h="35560">
                <a:moveTo>
                  <a:pt x="0" y="35418"/>
                </a:moveTo>
                <a:lnTo>
                  <a:pt x="4047" y="35418"/>
                </a:ln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0" name="object 4910"/>
          <p:cNvSpPr/>
          <p:nvPr/>
        </p:nvSpPr>
        <p:spPr>
          <a:xfrm>
            <a:off x="2918129" y="4912348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1" name="object 4911"/>
          <p:cNvSpPr/>
          <p:nvPr/>
        </p:nvSpPr>
        <p:spPr>
          <a:xfrm>
            <a:off x="1730098" y="4912348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2" name="object 4912"/>
          <p:cNvSpPr/>
          <p:nvPr/>
        </p:nvSpPr>
        <p:spPr>
          <a:xfrm>
            <a:off x="3131651" y="4912348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3" name="object 4913"/>
          <p:cNvSpPr/>
          <p:nvPr/>
        </p:nvSpPr>
        <p:spPr>
          <a:xfrm>
            <a:off x="4199259" y="4912348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4" name="object 4914"/>
          <p:cNvSpPr/>
          <p:nvPr/>
        </p:nvSpPr>
        <p:spPr>
          <a:xfrm>
            <a:off x="8697383" y="2462414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12143" y="0"/>
                </a:moveTo>
                <a:lnTo>
                  <a:pt x="12143" y="11131"/>
                </a:lnTo>
                <a:lnTo>
                  <a:pt x="0" y="1113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5" name="object 4915"/>
          <p:cNvSpPr/>
          <p:nvPr/>
        </p:nvSpPr>
        <p:spPr>
          <a:xfrm>
            <a:off x="8697383" y="268909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0" y="0"/>
                </a:lnTo>
                <a:lnTo>
                  <a:pt x="12143" y="0"/>
                </a:lnTo>
                <a:lnTo>
                  <a:pt x="12143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6" name="object 4916"/>
          <p:cNvSpPr/>
          <p:nvPr/>
        </p:nvSpPr>
        <p:spPr>
          <a:xfrm>
            <a:off x="8709524" y="2473546"/>
            <a:ext cx="0" cy="933450"/>
          </a:xfrm>
          <a:custGeom>
            <a:avLst/>
            <a:gdLst/>
            <a:ahLst/>
            <a:cxnLst/>
            <a:rect l="l" t="t" r="r" b="b"/>
            <a:pathLst>
              <a:path w="0" h="933450">
                <a:moveTo>
                  <a:pt x="0" y="9330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7" name="object 4917"/>
          <p:cNvSpPr/>
          <p:nvPr/>
        </p:nvSpPr>
        <p:spPr>
          <a:xfrm>
            <a:off x="8697381" y="2473546"/>
            <a:ext cx="0" cy="933450"/>
          </a:xfrm>
          <a:custGeom>
            <a:avLst/>
            <a:gdLst/>
            <a:ahLst/>
            <a:cxnLst/>
            <a:rect l="l" t="t" r="r" b="b"/>
            <a:pathLst>
              <a:path w="0" h="933450">
                <a:moveTo>
                  <a:pt x="0" y="9330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8" name="object 4918"/>
          <p:cNvSpPr/>
          <p:nvPr/>
        </p:nvSpPr>
        <p:spPr>
          <a:xfrm>
            <a:off x="8697383" y="270123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0"/>
                </a:moveTo>
                <a:lnTo>
                  <a:pt x="12143" y="12143"/>
                </a:lnTo>
                <a:lnTo>
                  <a:pt x="0" y="1214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9" name="object 4919"/>
          <p:cNvSpPr/>
          <p:nvPr/>
        </p:nvSpPr>
        <p:spPr>
          <a:xfrm>
            <a:off x="8697383" y="292791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0" y="0"/>
                </a:lnTo>
                <a:lnTo>
                  <a:pt x="12143" y="0"/>
                </a:lnTo>
                <a:lnTo>
                  <a:pt x="12143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0" name="object 4920"/>
          <p:cNvSpPr/>
          <p:nvPr/>
        </p:nvSpPr>
        <p:spPr>
          <a:xfrm>
            <a:off x="8697383" y="294005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0"/>
                </a:moveTo>
                <a:lnTo>
                  <a:pt x="12143" y="12143"/>
                </a:lnTo>
                <a:lnTo>
                  <a:pt x="0" y="1214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1" name="object 4921"/>
          <p:cNvSpPr/>
          <p:nvPr/>
        </p:nvSpPr>
        <p:spPr>
          <a:xfrm>
            <a:off x="8697383" y="3167744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0" y="11131"/>
                </a:moveTo>
                <a:lnTo>
                  <a:pt x="0" y="0"/>
                </a:lnTo>
                <a:lnTo>
                  <a:pt x="12143" y="0"/>
                </a:lnTo>
                <a:lnTo>
                  <a:pt x="12143" y="11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2" name="object 4922"/>
          <p:cNvSpPr/>
          <p:nvPr/>
        </p:nvSpPr>
        <p:spPr>
          <a:xfrm>
            <a:off x="8697383" y="317887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0"/>
                </a:moveTo>
                <a:lnTo>
                  <a:pt x="12143" y="12143"/>
                </a:lnTo>
                <a:lnTo>
                  <a:pt x="0" y="1214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3" name="object 4923"/>
          <p:cNvSpPr/>
          <p:nvPr/>
        </p:nvSpPr>
        <p:spPr>
          <a:xfrm>
            <a:off x="8697383" y="340656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0" y="0"/>
                </a:lnTo>
                <a:lnTo>
                  <a:pt x="12143" y="0"/>
                </a:lnTo>
                <a:lnTo>
                  <a:pt x="12143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4" name="object 4924"/>
          <p:cNvSpPr/>
          <p:nvPr/>
        </p:nvSpPr>
        <p:spPr>
          <a:xfrm>
            <a:off x="8697383" y="246241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5" name="object 4925"/>
          <p:cNvSpPr/>
          <p:nvPr/>
        </p:nvSpPr>
        <p:spPr>
          <a:xfrm>
            <a:off x="8697383" y="341870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6" name="object 4926"/>
          <p:cNvSpPr/>
          <p:nvPr/>
        </p:nvSpPr>
        <p:spPr>
          <a:xfrm>
            <a:off x="8625534" y="2462414"/>
            <a:ext cx="72390" cy="3175"/>
          </a:xfrm>
          <a:custGeom>
            <a:avLst/>
            <a:gdLst/>
            <a:ahLst/>
            <a:cxnLst/>
            <a:rect l="l" t="t" r="r" b="b"/>
            <a:pathLst>
              <a:path w="72390" h="3175">
                <a:moveTo>
                  <a:pt x="0" y="0"/>
                </a:moveTo>
                <a:lnTo>
                  <a:pt x="0" y="3035"/>
                </a:lnTo>
                <a:lnTo>
                  <a:pt x="71848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7" name="object 4927"/>
          <p:cNvSpPr/>
          <p:nvPr/>
        </p:nvSpPr>
        <p:spPr>
          <a:xfrm>
            <a:off x="8625534" y="3414660"/>
            <a:ext cx="72390" cy="4445"/>
          </a:xfrm>
          <a:custGeom>
            <a:avLst/>
            <a:gdLst/>
            <a:ahLst/>
            <a:cxnLst/>
            <a:rect l="l" t="t" r="r" b="b"/>
            <a:pathLst>
              <a:path w="72390" h="4445">
                <a:moveTo>
                  <a:pt x="0" y="4047"/>
                </a:moveTo>
                <a:lnTo>
                  <a:pt x="0" y="0"/>
                </a:ln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8" name="object 4928"/>
          <p:cNvSpPr/>
          <p:nvPr/>
        </p:nvSpPr>
        <p:spPr>
          <a:xfrm>
            <a:off x="8709527" y="2462414"/>
            <a:ext cx="35560" cy="3175"/>
          </a:xfrm>
          <a:custGeom>
            <a:avLst/>
            <a:gdLst/>
            <a:ahLst/>
            <a:cxnLst/>
            <a:rect l="l" t="t" r="r" b="b"/>
            <a:pathLst>
              <a:path w="35559" h="3175">
                <a:moveTo>
                  <a:pt x="35418" y="0"/>
                </a:moveTo>
                <a:lnTo>
                  <a:pt x="35418" y="3035"/>
                </a:ln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9" name="object 4929"/>
          <p:cNvSpPr/>
          <p:nvPr/>
        </p:nvSpPr>
        <p:spPr>
          <a:xfrm>
            <a:off x="8709527" y="3414660"/>
            <a:ext cx="35560" cy="4445"/>
          </a:xfrm>
          <a:custGeom>
            <a:avLst/>
            <a:gdLst/>
            <a:ahLst/>
            <a:cxnLst/>
            <a:rect l="l" t="t" r="r" b="b"/>
            <a:pathLst>
              <a:path w="35559" h="4445">
                <a:moveTo>
                  <a:pt x="35418" y="4047"/>
                </a:moveTo>
                <a:lnTo>
                  <a:pt x="3541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0" name="object 4930"/>
          <p:cNvSpPr/>
          <p:nvPr/>
        </p:nvSpPr>
        <p:spPr>
          <a:xfrm>
            <a:off x="8697383" y="446202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0"/>
                </a:moveTo>
                <a:lnTo>
                  <a:pt x="12143" y="12143"/>
                </a:lnTo>
                <a:lnTo>
                  <a:pt x="0" y="1214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1" name="object 4931"/>
          <p:cNvSpPr/>
          <p:nvPr/>
        </p:nvSpPr>
        <p:spPr>
          <a:xfrm>
            <a:off x="8697383" y="465328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0" y="0"/>
                </a:lnTo>
                <a:lnTo>
                  <a:pt x="12143" y="0"/>
                </a:lnTo>
                <a:lnTo>
                  <a:pt x="12143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2" name="object 4932"/>
          <p:cNvSpPr/>
          <p:nvPr/>
        </p:nvSpPr>
        <p:spPr>
          <a:xfrm>
            <a:off x="8709525" y="4474173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4">
                <a:moveTo>
                  <a:pt x="0" y="3825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3" name="object 4933"/>
          <p:cNvSpPr/>
          <p:nvPr/>
        </p:nvSpPr>
        <p:spPr>
          <a:xfrm>
            <a:off x="8697382" y="4474173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4">
                <a:moveTo>
                  <a:pt x="0" y="3825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4" name="object 4934"/>
          <p:cNvSpPr/>
          <p:nvPr/>
        </p:nvSpPr>
        <p:spPr>
          <a:xfrm>
            <a:off x="8697383" y="466543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0"/>
                </a:moveTo>
                <a:lnTo>
                  <a:pt x="12143" y="12143"/>
                </a:lnTo>
                <a:lnTo>
                  <a:pt x="0" y="1214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5" name="object 4935"/>
          <p:cNvSpPr/>
          <p:nvPr/>
        </p:nvSpPr>
        <p:spPr>
          <a:xfrm>
            <a:off x="8697383" y="485669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0" y="0"/>
                </a:lnTo>
                <a:lnTo>
                  <a:pt x="12143" y="0"/>
                </a:lnTo>
                <a:lnTo>
                  <a:pt x="12143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6" name="object 4936"/>
          <p:cNvSpPr/>
          <p:nvPr/>
        </p:nvSpPr>
        <p:spPr>
          <a:xfrm>
            <a:off x="8697383" y="4462029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7" name="object 4937"/>
          <p:cNvSpPr/>
          <p:nvPr/>
        </p:nvSpPr>
        <p:spPr>
          <a:xfrm>
            <a:off x="8697383" y="486883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8" name="object 4938"/>
          <p:cNvSpPr/>
          <p:nvPr/>
        </p:nvSpPr>
        <p:spPr>
          <a:xfrm>
            <a:off x="8625534" y="4462029"/>
            <a:ext cx="72390" cy="3175"/>
          </a:xfrm>
          <a:custGeom>
            <a:avLst/>
            <a:gdLst/>
            <a:ahLst/>
            <a:cxnLst/>
            <a:rect l="l" t="t" r="r" b="b"/>
            <a:pathLst>
              <a:path w="72390" h="3175">
                <a:moveTo>
                  <a:pt x="0" y="0"/>
                </a:moveTo>
                <a:lnTo>
                  <a:pt x="0" y="3035"/>
                </a:lnTo>
                <a:lnTo>
                  <a:pt x="71848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9" name="object 4939"/>
          <p:cNvSpPr/>
          <p:nvPr/>
        </p:nvSpPr>
        <p:spPr>
          <a:xfrm>
            <a:off x="8625534" y="4864786"/>
            <a:ext cx="72390" cy="4445"/>
          </a:xfrm>
          <a:custGeom>
            <a:avLst/>
            <a:gdLst/>
            <a:ahLst/>
            <a:cxnLst/>
            <a:rect l="l" t="t" r="r" b="b"/>
            <a:pathLst>
              <a:path w="72390" h="4445">
                <a:moveTo>
                  <a:pt x="0" y="4047"/>
                </a:moveTo>
                <a:lnTo>
                  <a:pt x="0" y="0"/>
                </a:ln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0" name="object 4940"/>
          <p:cNvSpPr/>
          <p:nvPr/>
        </p:nvSpPr>
        <p:spPr>
          <a:xfrm>
            <a:off x="8709527" y="4462029"/>
            <a:ext cx="35560" cy="3175"/>
          </a:xfrm>
          <a:custGeom>
            <a:avLst/>
            <a:gdLst/>
            <a:ahLst/>
            <a:cxnLst/>
            <a:rect l="l" t="t" r="r" b="b"/>
            <a:pathLst>
              <a:path w="35559" h="3175">
                <a:moveTo>
                  <a:pt x="35418" y="0"/>
                </a:moveTo>
                <a:lnTo>
                  <a:pt x="35418" y="3035"/>
                </a:ln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1" name="object 4941"/>
          <p:cNvSpPr/>
          <p:nvPr/>
        </p:nvSpPr>
        <p:spPr>
          <a:xfrm>
            <a:off x="8709527" y="4864786"/>
            <a:ext cx="35560" cy="4445"/>
          </a:xfrm>
          <a:custGeom>
            <a:avLst/>
            <a:gdLst/>
            <a:ahLst/>
            <a:cxnLst/>
            <a:rect l="l" t="t" r="r" b="b"/>
            <a:pathLst>
              <a:path w="35559" h="4445">
                <a:moveTo>
                  <a:pt x="35418" y="4047"/>
                </a:moveTo>
                <a:lnTo>
                  <a:pt x="3541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2" name="object 4942"/>
          <p:cNvSpPr/>
          <p:nvPr/>
        </p:nvSpPr>
        <p:spPr>
          <a:xfrm>
            <a:off x="8625534" y="4465065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3" name="object 4943"/>
          <p:cNvSpPr/>
          <p:nvPr/>
        </p:nvSpPr>
        <p:spPr>
          <a:xfrm>
            <a:off x="8625534" y="4864786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4" name="object 4944"/>
          <p:cNvSpPr/>
          <p:nvPr/>
        </p:nvSpPr>
        <p:spPr>
          <a:xfrm>
            <a:off x="8625534" y="3414660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5" name="object 4945"/>
          <p:cNvSpPr/>
          <p:nvPr/>
        </p:nvSpPr>
        <p:spPr>
          <a:xfrm>
            <a:off x="8625534" y="2465450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6" name="object 4946"/>
          <p:cNvSpPr/>
          <p:nvPr/>
        </p:nvSpPr>
        <p:spPr>
          <a:xfrm>
            <a:off x="1521636" y="6171215"/>
            <a:ext cx="2410460" cy="0"/>
          </a:xfrm>
          <a:custGeom>
            <a:avLst/>
            <a:gdLst/>
            <a:ahLst/>
            <a:cxnLst/>
            <a:rect l="l" t="t" r="r" b="b"/>
            <a:pathLst>
              <a:path w="2410460" h="0">
                <a:moveTo>
                  <a:pt x="0" y="0"/>
                </a:moveTo>
                <a:lnTo>
                  <a:pt x="24104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7" name="object 4947"/>
          <p:cNvSpPr/>
          <p:nvPr/>
        </p:nvSpPr>
        <p:spPr>
          <a:xfrm>
            <a:off x="4593920" y="6171215"/>
            <a:ext cx="2152650" cy="0"/>
          </a:xfrm>
          <a:custGeom>
            <a:avLst/>
            <a:gdLst/>
            <a:ahLst/>
            <a:cxnLst/>
            <a:rect l="l" t="t" r="r" b="b"/>
            <a:pathLst>
              <a:path w="2152650" h="0">
                <a:moveTo>
                  <a:pt x="0" y="0"/>
                </a:moveTo>
                <a:lnTo>
                  <a:pt x="21524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8" name="object 4948"/>
          <p:cNvSpPr/>
          <p:nvPr/>
        </p:nvSpPr>
        <p:spPr>
          <a:xfrm>
            <a:off x="7454706" y="5692562"/>
            <a:ext cx="1281430" cy="488950"/>
          </a:xfrm>
          <a:custGeom>
            <a:avLst/>
            <a:gdLst/>
            <a:ahLst/>
            <a:cxnLst/>
            <a:rect l="l" t="t" r="r" b="b"/>
            <a:pathLst>
              <a:path w="1281429" h="488950">
                <a:moveTo>
                  <a:pt x="0" y="488772"/>
                </a:moveTo>
                <a:lnTo>
                  <a:pt x="0" y="478652"/>
                </a:lnTo>
                <a:lnTo>
                  <a:pt x="1281130" y="478652"/>
                </a:lnTo>
                <a:lnTo>
                  <a:pt x="12811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9" name="object 4949"/>
          <p:cNvSpPr/>
          <p:nvPr/>
        </p:nvSpPr>
        <p:spPr>
          <a:xfrm>
            <a:off x="6720537" y="2457860"/>
            <a:ext cx="196215" cy="196215"/>
          </a:xfrm>
          <a:custGeom>
            <a:avLst/>
            <a:gdLst/>
            <a:ahLst/>
            <a:cxnLst/>
            <a:rect l="l" t="t" r="r" b="b"/>
            <a:pathLst>
              <a:path w="196215" h="196214">
                <a:moveTo>
                  <a:pt x="0" y="195812"/>
                </a:moveTo>
                <a:lnTo>
                  <a:pt x="47056" y="190121"/>
                </a:lnTo>
                <a:lnTo>
                  <a:pt x="89987" y="173956"/>
                </a:lnTo>
                <a:lnTo>
                  <a:pt x="127432" y="148677"/>
                </a:lnTo>
                <a:lnTo>
                  <a:pt x="158032" y="115644"/>
                </a:lnTo>
                <a:lnTo>
                  <a:pt x="180424" y="76219"/>
                </a:lnTo>
                <a:lnTo>
                  <a:pt x="193249" y="31761"/>
                </a:lnTo>
                <a:lnTo>
                  <a:pt x="195163" y="16059"/>
                </a:lnTo>
                <a:lnTo>
                  <a:pt x="19581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0" name="object 4950"/>
          <p:cNvSpPr/>
          <p:nvPr/>
        </p:nvSpPr>
        <p:spPr>
          <a:xfrm>
            <a:off x="6917361" y="2431043"/>
            <a:ext cx="9525" cy="27940"/>
          </a:xfrm>
          <a:custGeom>
            <a:avLst/>
            <a:gdLst/>
            <a:ahLst/>
            <a:cxnLst/>
            <a:rect l="l" t="t" r="r" b="b"/>
            <a:pathLst>
              <a:path w="9525" h="27939">
                <a:moveTo>
                  <a:pt x="-3035" y="13661"/>
                </a:moveTo>
                <a:lnTo>
                  <a:pt x="12143" y="13661"/>
                </a:lnTo>
              </a:path>
            </a:pathLst>
          </a:custGeom>
          <a:ln w="346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1" name="object 4951"/>
          <p:cNvSpPr/>
          <p:nvPr/>
        </p:nvSpPr>
        <p:spPr>
          <a:xfrm>
            <a:off x="6716993" y="2422949"/>
            <a:ext cx="0" cy="231775"/>
          </a:xfrm>
          <a:custGeom>
            <a:avLst/>
            <a:gdLst/>
            <a:ahLst/>
            <a:cxnLst/>
            <a:rect l="l" t="t" r="r" b="b"/>
            <a:pathLst>
              <a:path w="0" h="231775">
                <a:moveTo>
                  <a:pt x="0" y="231736"/>
                </a:moveTo>
                <a:lnTo>
                  <a:pt x="0" y="0"/>
                </a:lnTo>
              </a:path>
            </a:pathLst>
          </a:custGeom>
          <a:ln w="141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2" name="object 4952"/>
          <p:cNvSpPr/>
          <p:nvPr/>
        </p:nvSpPr>
        <p:spPr>
          <a:xfrm>
            <a:off x="6923432" y="2440657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1" y="0"/>
                </a:lnTo>
              </a:path>
            </a:pathLst>
          </a:custGeom>
          <a:ln w="3541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3" name="object 4953"/>
          <p:cNvSpPr/>
          <p:nvPr/>
        </p:nvSpPr>
        <p:spPr>
          <a:xfrm>
            <a:off x="6926468" y="2422948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0" y="8095"/>
                </a:moveTo>
                <a:lnTo>
                  <a:pt x="0" y="0"/>
                </a:lnTo>
                <a:lnTo>
                  <a:pt x="9107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4" name="object 4954"/>
          <p:cNvSpPr/>
          <p:nvPr/>
        </p:nvSpPr>
        <p:spPr>
          <a:xfrm>
            <a:off x="6708899" y="2440657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1" y="0"/>
                </a:lnTo>
              </a:path>
            </a:pathLst>
          </a:custGeom>
          <a:ln w="3541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5" name="object 4955"/>
          <p:cNvSpPr/>
          <p:nvPr/>
        </p:nvSpPr>
        <p:spPr>
          <a:xfrm>
            <a:off x="6702827" y="2422948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9107" y="8095"/>
                </a:moveTo>
                <a:lnTo>
                  <a:pt x="9107" y="0"/>
                </a:lnTo>
                <a:lnTo>
                  <a:pt x="0" y="0"/>
                </a:lnTo>
                <a:lnTo>
                  <a:pt x="910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6" name="object 4956"/>
          <p:cNvSpPr/>
          <p:nvPr/>
        </p:nvSpPr>
        <p:spPr>
          <a:xfrm>
            <a:off x="6935575" y="2422948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0"/>
                </a:moveTo>
                <a:lnTo>
                  <a:pt x="0" y="3541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7" name="object 4957"/>
          <p:cNvSpPr/>
          <p:nvPr/>
        </p:nvSpPr>
        <p:spPr>
          <a:xfrm>
            <a:off x="1250432" y="2446223"/>
            <a:ext cx="77470" cy="0"/>
          </a:xfrm>
          <a:custGeom>
            <a:avLst/>
            <a:gdLst/>
            <a:ahLst/>
            <a:cxnLst/>
            <a:rect l="l" t="t" r="r" b="b"/>
            <a:pathLst>
              <a:path w="77469" h="0">
                <a:moveTo>
                  <a:pt x="0" y="0"/>
                </a:moveTo>
                <a:lnTo>
                  <a:pt x="76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8" name="object 4958"/>
          <p:cNvSpPr/>
          <p:nvPr/>
        </p:nvSpPr>
        <p:spPr>
          <a:xfrm>
            <a:off x="1279778" y="1429213"/>
            <a:ext cx="0" cy="4781550"/>
          </a:xfrm>
          <a:custGeom>
            <a:avLst/>
            <a:gdLst/>
            <a:ahLst/>
            <a:cxnLst/>
            <a:rect l="l" t="t" r="r" b="b"/>
            <a:pathLst>
              <a:path w="0" h="4781550">
                <a:moveTo>
                  <a:pt x="0" y="47814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9" name="object 4959"/>
          <p:cNvSpPr/>
          <p:nvPr/>
        </p:nvSpPr>
        <p:spPr>
          <a:xfrm>
            <a:off x="1256505" y="143528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0" name="object 4960"/>
          <p:cNvSpPr/>
          <p:nvPr/>
        </p:nvSpPr>
        <p:spPr>
          <a:xfrm>
            <a:off x="1256505" y="242294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1" name="object 4961"/>
          <p:cNvSpPr txBox="1"/>
          <p:nvPr/>
        </p:nvSpPr>
        <p:spPr>
          <a:xfrm>
            <a:off x="1172482" y="1863775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4130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962" name="object 4962"/>
          <p:cNvSpPr/>
          <p:nvPr/>
        </p:nvSpPr>
        <p:spPr>
          <a:xfrm>
            <a:off x="1250432" y="2805466"/>
            <a:ext cx="77470" cy="0"/>
          </a:xfrm>
          <a:custGeom>
            <a:avLst/>
            <a:gdLst/>
            <a:ahLst/>
            <a:cxnLst/>
            <a:rect l="l" t="t" r="r" b="b"/>
            <a:pathLst>
              <a:path w="77469" h="0">
                <a:moveTo>
                  <a:pt x="0" y="0"/>
                </a:moveTo>
                <a:lnTo>
                  <a:pt x="76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3" name="object 4963"/>
          <p:cNvSpPr/>
          <p:nvPr/>
        </p:nvSpPr>
        <p:spPr>
          <a:xfrm>
            <a:off x="1256505" y="242294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4" name="object 4964"/>
          <p:cNvSpPr/>
          <p:nvPr/>
        </p:nvSpPr>
        <p:spPr>
          <a:xfrm>
            <a:off x="1256505" y="27811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5" name="object 4965"/>
          <p:cNvSpPr txBox="1"/>
          <p:nvPr/>
        </p:nvSpPr>
        <p:spPr>
          <a:xfrm>
            <a:off x="1172482" y="2543948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966" name="object 4966"/>
          <p:cNvSpPr/>
          <p:nvPr/>
        </p:nvSpPr>
        <p:spPr>
          <a:xfrm>
            <a:off x="1250432" y="5031759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 h="0">
                <a:moveTo>
                  <a:pt x="0" y="0"/>
                </a:moveTo>
                <a:lnTo>
                  <a:pt x="2256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7" name="object 4967"/>
          <p:cNvSpPr/>
          <p:nvPr/>
        </p:nvSpPr>
        <p:spPr>
          <a:xfrm>
            <a:off x="1256505" y="27811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8" name="object 4968"/>
          <p:cNvSpPr/>
          <p:nvPr/>
        </p:nvSpPr>
        <p:spPr>
          <a:xfrm>
            <a:off x="1256505" y="500848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9" name="object 4969"/>
          <p:cNvSpPr txBox="1"/>
          <p:nvPr/>
        </p:nvSpPr>
        <p:spPr>
          <a:xfrm>
            <a:off x="1172482" y="3835197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9315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970" name="object 4970"/>
          <p:cNvSpPr/>
          <p:nvPr/>
        </p:nvSpPr>
        <p:spPr>
          <a:xfrm>
            <a:off x="1256505" y="500848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1" name="object 4971"/>
          <p:cNvSpPr/>
          <p:nvPr/>
        </p:nvSpPr>
        <p:spPr>
          <a:xfrm>
            <a:off x="1256505" y="615704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2" name="object 4972"/>
          <p:cNvSpPr/>
          <p:nvPr/>
        </p:nvSpPr>
        <p:spPr>
          <a:xfrm>
            <a:off x="1511516" y="1267299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1558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3" name="object 4973"/>
          <p:cNvSpPr/>
          <p:nvPr/>
        </p:nvSpPr>
        <p:spPr>
          <a:xfrm>
            <a:off x="4205330" y="1267300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1558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4" name="object 4974"/>
          <p:cNvSpPr/>
          <p:nvPr/>
        </p:nvSpPr>
        <p:spPr>
          <a:xfrm>
            <a:off x="1482166" y="1296647"/>
            <a:ext cx="7293609" cy="0"/>
          </a:xfrm>
          <a:custGeom>
            <a:avLst/>
            <a:gdLst/>
            <a:ahLst/>
            <a:cxnLst/>
            <a:rect l="l" t="t" r="r" b="b"/>
            <a:pathLst>
              <a:path w="7293609" h="0">
                <a:moveTo>
                  <a:pt x="0" y="0"/>
                </a:moveTo>
                <a:lnTo>
                  <a:pt x="72931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5" name="object 4975"/>
          <p:cNvSpPr/>
          <p:nvPr/>
        </p:nvSpPr>
        <p:spPr>
          <a:xfrm>
            <a:off x="1487230" y="127337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6" name="object 4976"/>
          <p:cNvSpPr/>
          <p:nvPr/>
        </p:nvSpPr>
        <p:spPr>
          <a:xfrm>
            <a:off x="4182056" y="127337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7" name="object 4977"/>
          <p:cNvSpPr/>
          <p:nvPr/>
        </p:nvSpPr>
        <p:spPr>
          <a:xfrm>
            <a:off x="5305321" y="1267300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1558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8" name="object 4978"/>
          <p:cNvSpPr/>
          <p:nvPr/>
        </p:nvSpPr>
        <p:spPr>
          <a:xfrm>
            <a:off x="4182056" y="127337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9" name="object 4979"/>
          <p:cNvSpPr/>
          <p:nvPr/>
        </p:nvSpPr>
        <p:spPr>
          <a:xfrm>
            <a:off x="5281035" y="127337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0" name="object 4980"/>
          <p:cNvSpPr/>
          <p:nvPr/>
        </p:nvSpPr>
        <p:spPr>
          <a:xfrm>
            <a:off x="5465210" y="1267300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1558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1" name="object 4981"/>
          <p:cNvSpPr/>
          <p:nvPr/>
        </p:nvSpPr>
        <p:spPr>
          <a:xfrm>
            <a:off x="5281035" y="127337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2" name="object 4982"/>
          <p:cNvSpPr/>
          <p:nvPr/>
        </p:nvSpPr>
        <p:spPr>
          <a:xfrm>
            <a:off x="5441936" y="127337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3" name="object 4983"/>
          <p:cNvSpPr/>
          <p:nvPr/>
        </p:nvSpPr>
        <p:spPr>
          <a:xfrm>
            <a:off x="6565201" y="1267300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1558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4" name="object 4984"/>
          <p:cNvSpPr/>
          <p:nvPr/>
        </p:nvSpPr>
        <p:spPr>
          <a:xfrm>
            <a:off x="5441936" y="127337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5" name="object 4985"/>
          <p:cNvSpPr/>
          <p:nvPr/>
        </p:nvSpPr>
        <p:spPr>
          <a:xfrm>
            <a:off x="6540915" y="127337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6" name="object 4986"/>
          <p:cNvSpPr/>
          <p:nvPr/>
        </p:nvSpPr>
        <p:spPr>
          <a:xfrm>
            <a:off x="7327200" y="1267300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1558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7" name="object 4987"/>
          <p:cNvSpPr/>
          <p:nvPr/>
        </p:nvSpPr>
        <p:spPr>
          <a:xfrm>
            <a:off x="6540915" y="127337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8" name="object 4988"/>
          <p:cNvSpPr/>
          <p:nvPr/>
        </p:nvSpPr>
        <p:spPr>
          <a:xfrm>
            <a:off x="7303926" y="127337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9" name="object 4989"/>
          <p:cNvSpPr/>
          <p:nvPr/>
        </p:nvSpPr>
        <p:spPr>
          <a:xfrm>
            <a:off x="7805853" y="1267300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1558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0" name="object 4990"/>
          <p:cNvSpPr/>
          <p:nvPr/>
        </p:nvSpPr>
        <p:spPr>
          <a:xfrm>
            <a:off x="7303926" y="127337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1" name="object 4991"/>
          <p:cNvSpPr/>
          <p:nvPr/>
        </p:nvSpPr>
        <p:spPr>
          <a:xfrm>
            <a:off x="7781567" y="127337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2" name="object 4992"/>
          <p:cNvSpPr/>
          <p:nvPr/>
        </p:nvSpPr>
        <p:spPr>
          <a:xfrm>
            <a:off x="8744945" y="1267299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1558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3" name="object 4993"/>
          <p:cNvSpPr/>
          <p:nvPr/>
        </p:nvSpPr>
        <p:spPr>
          <a:xfrm>
            <a:off x="7781567" y="127337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4" name="object 4994"/>
          <p:cNvSpPr/>
          <p:nvPr/>
        </p:nvSpPr>
        <p:spPr>
          <a:xfrm>
            <a:off x="8721670" y="127337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5" name="object 4995"/>
          <p:cNvSpPr/>
          <p:nvPr/>
        </p:nvSpPr>
        <p:spPr>
          <a:xfrm>
            <a:off x="1730097" y="5068189"/>
            <a:ext cx="0" cy="616585"/>
          </a:xfrm>
          <a:custGeom>
            <a:avLst/>
            <a:gdLst/>
            <a:ahLst/>
            <a:cxnLst/>
            <a:rect l="l" t="t" r="r" b="b"/>
            <a:pathLst>
              <a:path w="0" h="616585">
                <a:moveTo>
                  <a:pt x="0" y="6162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6" name="object 4996"/>
          <p:cNvSpPr/>
          <p:nvPr/>
        </p:nvSpPr>
        <p:spPr>
          <a:xfrm>
            <a:off x="1482167" y="5654109"/>
            <a:ext cx="3679825" cy="0"/>
          </a:xfrm>
          <a:custGeom>
            <a:avLst/>
            <a:gdLst/>
            <a:ahLst/>
            <a:cxnLst/>
            <a:rect l="l" t="t" r="r" b="b"/>
            <a:pathLst>
              <a:path w="3679825" h="0">
                <a:moveTo>
                  <a:pt x="0" y="0"/>
                </a:moveTo>
                <a:lnTo>
                  <a:pt x="36794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7" name="object 4997"/>
          <p:cNvSpPr/>
          <p:nvPr/>
        </p:nvSpPr>
        <p:spPr>
          <a:xfrm>
            <a:off x="1487230" y="5629821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8" name="object 4998"/>
          <p:cNvSpPr/>
          <p:nvPr/>
        </p:nvSpPr>
        <p:spPr>
          <a:xfrm>
            <a:off x="1706823" y="562982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9" name="object 4999"/>
          <p:cNvSpPr/>
          <p:nvPr/>
        </p:nvSpPr>
        <p:spPr>
          <a:xfrm>
            <a:off x="2918128" y="5068189"/>
            <a:ext cx="0" cy="616585"/>
          </a:xfrm>
          <a:custGeom>
            <a:avLst/>
            <a:gdLst/>
            <a:ahLst/>
            <a:cxnLst/>
            <a:rect l="l" t="t" r="r" b="b"/>
            <a:pathLst>
              <a:path w="0" h="616585">
                <a:moveTo>
                  <a:pt x="0" y="6162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0" name="object 5000"/>
          <p:cNvSpPr/>
          <p:nvPr/>
        </p:nvSpPr>
        <p:spPr>
          <a:xfrm>
            <a:off x="1706823" y="562982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1" name="object 5001"/>
          <p:cNvSpPr/>
          <p:nvPr/>
        </p:nvSpPr>
        <p:spPr>
          <a:xfrm>
            <a:off x="2894854" y="562982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2" name="object 5002"/>
          <p:cNvSpPr/>
          <p:nvPr/>
        </p:nvSpPr>
        <p:spPr>
          <a:xfrm>
            <a:off x="3131650" y="5068189"/>
            <a:ext cx="0" cy="616585"/>
          </a:xfrm>
          <a:custGeom>
            <a:avLst/>
            <a:gdLst/>
            <a:ahLst/>
            <a:cxnLst/>
            <a:rect l="l" t="t" r="r" b="b"/>
            <a:pathLst>
              <a:path w="0" h="616585">
                <a:moveTo>
                  <a:pt x="0" y="6162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3" name="object 5003"/>
          <p:cNvSpPr/>
          <p:nvPr/>
        </p:nvSpPr>
        <p:spPr>
          <a:xfrm>
            <a:off x="2894854" y="562982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4" name="object 5004"/>
          <p:cNvSpPr/>
          <p:nvPr/>
        </p:nvSpPr>
        <p:spPr>
          <a:xfrm>
            <a:off x="3107364" y="562982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5" name="object 5005"/>
          <p:cNvSpPr/>
          <p:nvPr/>
        </p:nvSpPr>
        <p:spPr>
          <a:xfrm>
            <a:off x="4199259" y="5068189"/>
            <a:ext cx="0" cy="616585"/>
          </a:xfrm>
          <a:custGeom>
            <a:avLst/>
            <a:gdLst/>
            <a:ahLst/>
            <a:cxnLst/>
            <a:rect l="l" t="t" r="r" b="b"/>
            <a:pathLst>
              <a:path w="0" h="616585">
                <a:moveTo>
                  <a:pt x="0" y="6162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6" name="object 5006"/>
          <p:cNvSpPr/>
          <p:nvPr/>
        </p:nvSpPr>
        <p:spPr>
          <a:xfrm>
            <a:off x="3107364" y="562982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7" name="object 5007"/>
          <p:cNvSpPr/>
          <p:nvPr/>
        </p:nvSpPr>
        <p:spPr>
          <a:xfrm>
            <a:off x="4175985" y="562982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8" name="object 5008"/>
          <p:cNvSpPr/>
          <p:nvPr/>
        </p:nvSpPr>
        <p:spPr>
          <a:xfrm>
            <a:off x="4175985" y="562982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9" name="object 5009"/>
          <p:cNvSpPr/>
          <p:nvPr/>
        </p:nvSpPr>
        <p:spPr>
          <a:xfrm>
            <a:off x="5107992" y="562982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0" name="object 5010"/>
          <p:cNvSpPr/>
          <p:nvPr/>
        </p:nvSpPr>
        <p:spPr>
          <a:xfrm>
            <a:off x="4975426" y="5880786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1204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1" name="object 5011"/>
          <p:cNvSpPr/>
          <p:nvPr/>
        </p:nvSpPr>
        <p:spPr>
          <a:xfrm>
            <a:off x="5005785" y="5002412"/>
            <a:ext cx="0" cy="909319"/>
          </a:xfrm>
          <a:custGeom>
            <a:avLst/>
            <a:gdLst/>
            <a:ahLst/>
            <a:cxnLst/>
            <a:rect l="l" t="t" r="r" b="b"/>
            <a:pathLst>
              <a:path w="0" h="909320">
                <a:moveTo>
                  <a:pt x="0" y="0"/>
                </a:moveTo>
                <a:lnTo>
                  <a:pt x="0" y="9087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2" name="object 5012"/>
          <p:cNvSpPr/>
          <p:nvPr/>
        </p:nvSpPr>
        <p:spPr>
          <a:xfrm>
            <a:off x="4981498" y="500848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3" name="object 5013"/>
          <p:cNvSpPr/>
          <p:nvPr/>
        </p:nvSpPr>
        <p:spPr>
          <a:xfrm>
            <a:off x="4981498" y="585751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4" name="object 5014"/>
          <p:cNvSpPr/>
          <p:nvPr/>
        </p:nvSpPr>
        <p:spPr>
          <a:xfrm>
            <a:off x="5132278" y="5917216"/>
            <a:ext cx="0" cy="140970"/>
          </a:xfrm>
          <a:custGeom>
            <a:avLst/>
            <a:gdLst/>
            <a:ahLst/>
            <a:cxnLst/>
            <a:rect l="l" t="t" r="r" b="b"/>
            <a:pathLst>
              <a:path w="0" h="140970">
                <a:moveTo>
                  <a:pt x="0" y="0"/>
                </a:moveTo>
                <a:lnTo>
                  <a:pt x="0" y="140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5" name="object 5015"/>
          <p:cNvSpPr/>
          <p:nvPr/>
        </p:nvSpPr>
        <p:spPr>
          <a:xfrm>
            <a:off x="6385073" y="5917216"/>
            <a:ext cx="0" cy="140970"/>
          </a:xfrm>
          <a:custGeom>
            <a:avLst/>
            <a:gdLst/>
            <a:ahLst/>
            <a:cxnLst/>
            <a:rect l="l" t="t" r="r" b="b"/>
            <a:pathLst>
              <a:path w="0" h="140970">
                <a:moveTo>
                  <a:pt x="0" y="1406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6" name="object 5016"/>
          <p:cNvSpPr/>
          <p:nvPr/>
        </p:nvSpPr>
        <p:spPr>
          <a:xfrm>
            <a:off x="5101918" y="6027519"/>
            <a:ext cx="1581785" cy="0"/>
          </a:xfrm>
          <a:custGeom>
            <a:avLst/>
            <a:gdLst/>
            <a:ahLst/>
            <a:cxnLst/>
            <a:rect l="l" t="t" r="r" b="b"/>
            <a:pathLst>
              <a:path w="1581784" h="0">
                <a:moveTo>
                  <a:pt x="0" y="0"/>
                </a:moveTo>
                <a:lnTo>
                  <a:pt x="15816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7" name="object 5017"/>
          <p:cNvSpPr/>
          <p:nvPr/>
        </p:nvSpPr>
        <p:spPr>
          <a:xfrm>
            <a:off x="5107992" y="60042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8" name="object 5018"/>
          <p:cNvSpPr/>
          <p:nvPr/>
        </p:nvSpPr>
        <p:spPr>
          <a:xfrm>
            <a:off x="6361799" y="60042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9" name="object 5019"/>
          <p:cNvSpPr/>
          <p:nvPr/>
        </p:nvSpPr>
        <p:spPr>
          <a:xfrm>
            <a:off x="6600619" y="5917216"/>
            <a:ext cx="0" cy="140970"/>
          </a:xfrm>
          <a:custGeom>
            <a:avLst/>
            <a:gdLst/>
            <a:ahLst/>
            <a:cxnLst/>
            <a:rect l="l" t="t" r="r" b="b"/>
            <a:pathLst>
              <a:path w="0" h="140970">
                <a:moveTo>
                  <a:pt x="0" y="1406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0" name="object 5020"/>
          <p:cNvSpPr/>
          <p:nvPr/>
        </p:nvSpPr>
        <p:spPr>
          <a:xfrm>
            <a:off x="6361799" y="60042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1" name="object 5021"/>
          <p:cNvSpPr/>
          <p:nvPr/>
        </p:nvSpPr>
        <p:spPr>
          <a:xfrm>
            <a:off x="6576333" y="60042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2" name="object 5022"/>
          <p:cNvSpPr/>
          <p:nvPr/>
        </p:nvSpPr>
        <p:spPr>
          <a:xfrm>
            <a:off x="6321321" y="6027518"/>
            <a:ext cx="306070" cy="260350"/>
          </a:xfrm>
          <a:custGeom>
            <a:avLst/>
            <a:gdLst/>
            <a:ahLst/>
            <a:cxnLst/>
            <a:rect l="l" t="t" r="r" b="b"/>
            <a:pathLst>
              <a:path w="306070" h="260350">
                <a:moveTo>
                  <a:pt x="305609" y="0"/>
                </a:moveTo>
                <a:lnTo>
                  <a:pt x="148756" y="260071"/>
                </a:lnTo>
                <a:lnTo>
                  <a:pt x="0" y="260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3" name="object 5023"/>
          <p:cNvSpPr/>
          <p:nvPr/>
        </p:nvSpPr>
        <p:spPr>
          <a:xfrm>
            <a:off x="6576333" y="60042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4" name="object 5024"/>
          <p:cNvSpPr/>
          <p:nvPr/>
        </p:nvSpPr>
        <p:spPr>
          <a:xfrm>
            <a:off x="6629966" y="60042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5" name="object 5025"/>
          <p:cNvSpPr/>
          <p:nvPr/>
        </p:nvSpPr>
        <p:spPr>
          <a:xfrm>
            <a:off x="6657289" y="5916204"/>
            <a:ext cx="23495" cy="267335"/>
          </a:xfrm>
          <a:custGeom>
            <a:avLst/>
            <a:gdLst/>
            <a:ahLst/>
            <a:cxnLst/>
            <a:rect l="l" t="t" r="r" b="b"/>
            <a:pathLst>
              <a:path w="23495" h="267335">
                <a:moveTo>
                  <a:pt x="0" y="0"/>
                </a:moveTo>
                <a:lnTo>
                  <a:pt x="23274" y="2671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6" name="object 5026"/>
          <p:cNvSpPr/>
          <p:nvPr/>
        </p:nvSpPr>
        <p:spPr>
          <a:xfrm>
            <a:off x="6808070" y="5903048"/>
            <a:ext cx="24765" cy="266700"/>
          </a:xfrm>
          <a:custGeom>
            <a:avLst/>
            <a:gdLst/>
            <a:ahLst/>
            <a:cxnLst/>
            <a:rect l="l" t="t" r="r" b="b"/>
            <a:pathLst>
              <a:path w="24765" h="266700">
                <a:moveTo>
                  <a:pt x="0" y="0"/>
                </a:moveTo>
                <a:lnTo>
                  <a:pt x="24286" y="266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7" name="object 5027"/>
          <p:cNvSpPr/>
          <p:nvPr/>
        </p:nvSpPr>
        <p:spPr>
          <a:xfrm>
            <a:off x="6648181" y="6136809"/>
            <a:ext cx="212090" cy="19685"/>
          </a:xfrm>
          <a:custGeom>
            <a:avLst/>
            <a:gdLst/>
            <a:ahLst/>
            <a:cxnLst/>
            <a:rect l="l" t="t" r="r" b="b"/>
            <a:pathLst>
              <a:path w="212090" h="19685">
                <a:moveTo>
                  <a:pt x="0" y="19227"/>
                </a:moveTo>
                <a:lnTo>
                  <a:pt x="2114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8" name="object 5028"/>
          <p:cNvSpPr/>
          <p:nvPr/>
        </p:nvSpPr>
        <p:spPr>
          <a:xfrm>
            <a:off x="6656277" y="6127701"/>
            <a:ext cx="43815" cy="52069"/>
          </a:xfrm>
          <a:custGeom>
            <a:avLst/>
            <a:gdLst/>
            <a:ahLst/>
            <a:cxnLst/>
            <a:rect l="l" t="t" r="r" b="b"/>
            <a:pathLst>
              <a:path w="43815" h="52070">
                <a:moveTo>
                  <a:pt x="43513" y="0"/>
                </a:moveTo>
                <a:lnTo>
                  <a:pt x="0" y="516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9" name="object 5029"/>
          <p:cNvSpPr/>
          <p:nvPr/>
        </p:nvSpPr>
        <p:spPr>
          <a:xfrm>
            <a:off x="6808070" y="6113534"/>
            <a:ext cx="43815" cy="52705"/>
          </a:xfrm>
          <a:custGeom>
            <a:avLst/>
            <a:gdLst/>
            <a:ahLst/>
            <a:cxnLst/>
            <a:rect l="l" t="t" r="r" b="b"/>
            <a:pathLst>
              <a:path w="43815" h="52704">
                <a:moveTo>
                  <a:pt x="0" y="52621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0" name="object 5030"/>
          <p:cNvSpPr/>
          <p:nvPr/>
        </p:nvSpPr>
        <p:spPr>
          <a:xfrm>
            <a:off x="6808070" y="5903048"/>
            <a:ext cx="24765" cy="266700"/>
          </a:xfrm>
          <a:custGeom>
            <a:avLst/>
            <a:gdLst/>
            <a:ahLst/>
            <a:cxnLst/>
            <a:rect l="l" t="t" r="r" b="b"/>
            <a:pathLst>
              <a:path w="24765" h="266700">
                <a:moveTo>
                  <a:pt x="0" y="0"/>
                </a:moveTo>
                <a:lnTo>
                  <a:pt x="24286" y="266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1" name="object 5031"/>
          <p:cNvSpPr/>
          <p:nvPr/>
        </p:nvSpPr>
        <p:spPr>
          <a:xfrm>
            <a:off x="7451671" y="5845367"/>
            <a:ext cx="24765" cy="266700"/>
          </a:xfrm>
          <a:custGeom>
            <a:avLst/>
            <a:gdLst/>
            <a:ahLst/>
            <a:cxnLst/>
            <a:rect l="l" t="t" r="r" b="b"/>
            <a:pathLst>
              <a:path w="24765" h="266700">
                <a:moveTo>
                  <a:pt x="0" y="0"/>
                </a:moveTo>
                <a:lnTo>
                  <a:pt x="24286" y="266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2" name="object 5032"/>
          <p:cNvSpPr/>
          <p:nvPr/>
        </p:nvSpPr>
        <p:spPr>
          <a:xfrm>
            <a:off x="6799974" y="6079128"/>
            <a:ext cx="703580" cy="64135"/>
          </a:xfrm>
          <a:custGeom>
            <a:avLst/>
            <a:gdLst/>
            <a:ahLst/>
            <a:cxnLst/>
            <a:rect l="l" t="t" r="r" b="b"/>
            <a:pathLst>
              <a:path w="703579" h="64135">
                <a:moveTo>
                  <a:pt x="0" y="63752"/>
                </a:moveTo>
                <a:lnTo>
                  <a:pt x="703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3" name="object 5033"/>
          <p:cNvSpPr/>
          <p:nvPr/>
        </p:nvSpPr>
        <p:spPr>
          <a:xfrm>
            <a:off x="6808070" y="6113534"/>
            <a:ext cx="43815" cy="52705"/>
          </a:xfrm>
          <a:custGeom>
            <a:avLst/>
            <a:gdLst/>
            <a:ahLst/>
            <a:cxnLst/>
            <a:rect l="l" t="t" r="r" b="b"/>
            <a:pathLst>
              <a:path w="43815" h="52704">
                <a:moveTo>
                  <a:pt x="43513" y="0"/>
                </a:moveTo>
                <a:lnTo>
                  <a:pt x="0" y="526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4" name="object 5034"/>
          <p:cNvSpPr/>
          <p:nvPr/>
        </p:nvSpPr>
        <p:spPr>
          <a:xfrm>
            <a:off x="7451671" y="6055853"/>
            <a:ext cx="43815" cy="52069"/>
          </a:xfrm>
          <a:custGeom>
            <a:avLst/>
            <a:gdLst/>
            <a:ahLst/>
            <a:cxnLst/>
            <a:rect l="l" t="t" r="r" b="b"/>
            <a:pathLst>
              <a:path w="43815" h="52070">
                <a:moveTo>
                  <a:pt x="0" y="51609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5" name="object 5035"/>
          <p:cNvSpPr/>
          <p:nvPr/>
        </p:nvSpPr>
        <p:spPr>
          <a:xfrm>
            <a:off x="7451671" y="5845367"/>
            <a:ext cx="24765" cy="266700"/>
          </a:xfrm>
          <a:custGeom>
            <a:avLst/>
            <a:gdLst/>
            <a:ahLst/>
            <a:cxnLst/>
            <a:rect l="l" t="t" r="r" b="b"/>
            <a:pathLst>
              <a:path w="24765" h="266700">
                <a:moveTo>
                  <a:pt x="0" y="0"/>
                </a:moveTo>
                <a:lnTo>
                  <a:pt x="24286" y="266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6" name="object 5036"/>
          <p:cNvSpPr/>
          <p:nvPr/>
        </p:nvSpPr>
        <p:spPr>
          <a:xfrm>
            <a:off x="8747980" y="5727981"/>
            <a:ext cx="24765" cy="266700"/>
          </a:xfrm>
          <a:custGeom>
            <a:avLst/>
            <a:gdLst/>
            <a:ahLst/>
            <a:cxnLst/>
            <a:rect l="l" t="t" r="r" b="b"/>
            <a:pathLst>
              <a:path w="24765" h="266700">
                <a:moveTo>
                  <a:pt x="0" y="0"/>
                </a:moveTo>
                <a:lnTo>
                  <a:pt x="24286" y="266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7" name="object 5037"/>
          <p:cNvSpPr/>
          <p:nvPr/>
        </p:nvSpPr>
        <p:spPr>
          <a:xfrm>
            <a:off x="7443575" y="5961741"/>
            <a:ext cx="1356360" cy="122555"/>
          </a:xfrm>
          <a:custGeom>
            <a:avLst/>
            <a:gdLst/>
            <a:ahLst/>
            <a:cxnLst/>
            <a:rect l="l" t="t" r="r" b="b"/>
            <a:pathLst>
              <a:path w="1356359" h="122554">
                <a:moveTo>
                  <a:pt x="0" y="122446"/>
                </a:moveTo>
                <a:lnTo>
                  <a:pt x="13560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8" name="object 5038"/>
          <p:cNvSpPr/>
          <p:nvPr/>
        </p:nvSpPr>
        <p:spPr>
          <a:xfrm>
            <a:off x="7451671" y="6055853"/>
            <a:ext cx="43815" cy="52069"/>
          </a:xfrm>
          <a:custGeom>
            <a:avLst/>
            <a:gdLst/>
            <a:ahLst/>
            <a:cxnLst/>
            <a:rect l="l" t="t" r="r" b="b"/>
            <a:pathLst>
              <a:path w="43815" h="52070">
                <a:moveTo>
                  <a:pt x="43513" y="0"/>
                </a:moveTo>
                <a:lnTo>
                  <a:pt x="0" y="516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9" name="object 5039"/>
          <p:cNvSpPr/>
          <p:nvPr/>
        </p:nvSpPr>
        <p:spPr>
          <a:xfrm>
            <a:off x="8747980" y="5938466"/>
            <a:ext cx="43815" cy="52705"/>
          </a:xfrm>
          <a:custGeom>
            <a:avLst/>
            <a:gdLst/>
            <a:ahLst/>
            <a:cxnLst/>
            <a:rect l="l" t="t" r="r" b="b"/>
            <a:pathLst>
              <a:path w="43815" h="52704">
                <a:moveTo>
                  <a:pt x="0" y="52621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0" name="object 5040"/>
          <p:cNvSpPr/>
          <p:nvPr/>
        </p:nvSpPr>
        <p:spPr>
          <a:xfrm>
            <a:off x="8876499" y="6039662"/>
            <a:ext cx="132080" cy="142240"/>
          </a:xfrm>
          <a:custGeom>
            <a:avLst/>
            <a:gdLst/>
            <a:ahLst/>
            <a:cxnLst/>
            <a:rect l="l" t="t" r="r" b="b"/>
            <a:pathLst>
              <a:path w="132079" h="142239">
                <a:moveTo>
                  <a:pt x="0" y="141673"/>
                </a:moveTo>
                <a:lnTo>
                  <a:pt x="1315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1" name="object 5041"/>
          <p:cNvSpPr/>
          <p:nvPr/>
        </p:nvSpPr>
        <p:spPr>
          <a:xfrm>
            <a:off x="9310626" y="5559997"/>
            <a:ext cx="238125" cy="21590"/>
          </a:xfrm>
          <a:custGeom>
            <a:avLst/>
            <a:gdLst/>
            <a:ahLst/>
            <a:cxnLst/>
            <a:rect l="l" t="t" r="r" b="b"/>
            <a:pathLst>
              <a:path w="238125" h="21589">
                <a:moveTo>
                  <a:pt x="0" y="21250"/>
                </a:moveTo>
                <a:lnTo>
                  <a:pt x="2378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2" name="object 5042"/>
          <p:cNvSpPr/>
          <p:nvPr/>
        </p:nvSpPr>
        <p:spPr>
          <a:xfrm>
            <a:off x="9547788" y="5428555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3" name="object 5043"/>
          <p:cNvSpPr/>
          <p:nvPr/>
        </p:nvSpPr>
        <p:spPr>
          <a:xfrm>
            <a:off x="6799974" y="5788698"/>
            <a:ext cx="213995" cy="19685"/>
          </a:xfrm>
          <a:custGeom>
            <a:avLst/>
            <a:gdLst/>
            <a:ahLst/>
            <a:cxnLst/>
            <a:rect l="l" t="t" r="r" b="b"/>
            <a:pathLst>
              <a:path w="213995" h="19685">
                <a:moveTo>
                  <a:pt x="0" y="19227"/>
                </a:moveTo>
                <a:lnTo>
                  <a:pt x="213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4" name="object 5044"/>
          <p:cNvSpPr/>
          <p:nvPr/>
        </p:nvSpPr>
        <p:spPr>
          <a:xfrm>
            <a:off x="7073201" y="5777566"/>
            <a:ext cx="60325" cy="5080"/>
          </a:xfrm>
          <a:custGeom>
            <a:avLst/>
            <a:gdLst/>
            <a:ahLst/>
            <a:cxnLst/>
            <a:rect l="l" t="t" r="r" b="b"/>
            <a:pathLst>
              <a:path w="60325" h="5079">
                <a:moveTo>
                  <a:pt x="0" y="5059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5" name="object 5045"/>
          <p:cNvSpPr/>
          <p:nvPr/>
        </p:nvSpPr>
        <p:spPr>
          <a:xfrm>
            <a:off x="7192612" y="5745184"/>
            <a:ext cx="297815" cy="27940"/>
          </a:xfrm>
          <a:custGeom>
            <a:avLst/>
            <a:gdLst/>
            <a:ahLst/>
            <a:cxnLst/>
            <a:rect l="l" t="t" r="r" b="b"/>
            <a:pathLst>
              <a:path w="297815" h="27939">
                <a:moveTo>
                  <a:pt x="0" y="27322"/>
                </a:moveTo>
                <a:lnTo>
                  <a:pt x="297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6" name="object 5046"/>
          <p:cNvSpPr/>
          <p:nvPr/>
        </p:nvSpPr>
        <p:spPr>
          <a:xfrm>
            <a:off x="7549830" y="5735065"/>
            <a:ext cx="59055" cy="5080"/>
          </a:xfrm>
          <a:custGeom>
            <a:avLst/>
            <a:gdLst/>
            <a:ahLst/>
            <a:cxnLst/>
            <a:rect l="l" t="t" r="r" b="b"/>
            <a:pathLst>
              <a:path w="59054" h="5079">
                <a:moveTo>
                  <a:pt x="0" y="5059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7" name="object 5047"/>
          <p:cNvSpPr/>
          <p:nvPr/>
        </p:nvSpPr>
        <p:spPr>
          <a:xfrm>
            <a:off x="7668228" y="5702682"/>
            <a:ext cx="297815" cy="26670"/>
          </a:xfrm>
          <a:custGeom>
            <a:avLst/>
            <a:gdLst/>
            <a:ahLst/>
            <a:cxnLst/>
            <a:rect l="l" t="t" r="r" b="b"/>
            <a:pathLst>
              <a:path w="297815" h="26670">
                <a:moveTo>
                  <a:pt x="0" y="26310"/>
                </a:moveTo>
                <a:lnTo>
                  <a:pt x="297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8" name="object 5048"/>
          <p:cNvSpPr/>
          <p:nvPr/>
        </p:nvSpPr>
        <p:spPr>
          <a:xfrm>
            <a:off x="8025448" y="5691551"/>
            <a:ext cx="60325" cy="5080"/>
          </a:xfrm>
          <a:custGeom>
            <a:avLst/>
            <a:gdLst/>
            <a:ahLst/>
            <a:cxnLst/>
            <a:rect l="l" t="t" r="r" b="b"/>
            <a:pathLst>
              <a:path w="60325" h="5079">
                <a:moveTo>
                  <a:pt x="0" y="5059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9" name="object 5049"/>
          <p:cNvSpPr/>
          <p:nvPr/>
        </p:nvSpPr>
        <p:spPr>
          <a:xfrm>
            <a:off x="8144857" y="5659168"/>
            <a:ext cx="297815" cy="27940"/>
          </a:xfrm>
          <a:custGeom>
            <a:avLst/>
            <a:gdLst/>
            <a:ahLst/>
            <a:cxnLst/>
            <a:rect l="l" t="t" r="r" b="b"/>
            <a:pathLst>
              <a:path w="297815" h="27939">
                <a:moveTo>
                  <a:pt x="0" y="27322"/>
                </a:moveTo>
                <a:lnTo>
                  <a:pt x="297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0" name="object 5050"/>
          <p:cNvSpPr/>
          <p:nvPr/>
        </p:nvSpPr>
        <p:spPr>
          <a:xfrm>
            <a:off x="8502077" y="5649048"/>
            <a:ext cx="59055" cy="5080"/>
          </a:xfrm>
          <a:custGeom>
            <a:avLst/>
            <a:gdLst/>
            <a:ahLst/>
            <a:cxnLst/>
            <a:rect l="l" t="t" r="r" b="b"/>
            <a:pathLst>
              <a:path w="59054" h="5079">
                <a:moveTo>
                  <a:pt x="0" y="5059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1" name="object 5051"/>
          <p:cNvSpPr/>
          <p:nvPr/>
        </p:nvSpPr>
        <p:spPr>
          <a:xfrm>
            <a:off x="8620475" y="5616666"/>
            <a:ext cx="297815" cy="26670"/>
          </a:xfrm>
          <a:custGeom>
            <a:avLst/>
            <a:gdLst/>
            <a:ahLst/>
            <a:cxnLst/>
            <a:rect l="l" t="t" r="r" b="b"/>
            <a:pathLst>
              <a:path w="297815" h="26670">
                <a:moveTo>
                  <a:pt x="0" y="26310"/>
                </a:moveTo>
                <a:lnTo>
                  <a:pt x="297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2" name="object 5052"/>
          <p:cNvSpPr/>
          <p:nvPr/>
        </p:nvSpPr>
        <p:spPr>
          <a:xfrm>
            <a:off x="8977693" y="5605534"/>
            <a:ext cx="60325" cy="5080"/>
          </a:xfrm>
          <a:custGeom>
            <a:avLst/>
            <a:gdLst/>
            <a:ahLst/>
            <a:cxnLst/>
            <a:rect l="l" t="t" r="r" b="b"/>
            <a:pathLst>
              <a:path w="60325" h="5079">
                <a:moveTo>
                  <a:pt x="0" y="5059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3" name="object 5053"/>
          <p:cNvSpPr/>
          <p:nvPr/>
        </p:nvSpPr>
        <p:spPr>
          <a:xfrm>
            <a:off x="9097104" y="5581248"/>
            <a:ext cx="213995" cy="19685"/>
          </a:xfrm>
          <a:custGeom>
            <a:avLst/>
            <a:gdLst/>
            <a:ahLst/>
            <a:cxnLst/>
            <a:rect l="l" t="t" r="r" b="b"/>
            <a:pathLst>
              <a:path w="213995" h="19685">
                <a:moveTo>
                  <a:pt x="0" y="19227"/>
                </a:moveTo>
                <a:lnTo>
                  <a:pt x="213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4" name="object 5054"/>
          <p:cNvSpPr/>
          <p:nvPr/>
        </p:nvSpPr>
        <p:spPr>
          <a:xfrm>
            <a:off x="8980727" y="5821081"/>
            <a:ext cx="558165" cy="0"/>
          </a:xfrm>
          <a:custGeom>
            <a:avLst/>
            <a:gdLst/>
            <a:ahLst/>
            <a:cxnLst/>
            <a:rect l="l" t="t" r="r" b="b"/>
            <a:pathLst>
              <a:path w="558165" h="0">
                <a:moveTo>
                  <a:pt x="0" y="0"/>
                </a:moveTo>
                <a:lnTo>
                  <a:pt x="557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5" name="object 5055"/>
          <p:cNvSpPr/>
          <p:nvPr/>
        </p:nvSpPr>
        <p:spPr>
          <a:xfrm>
            <a:off x="9537668" y="570077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6" name="object 5056"/>
          <p:cNvSpPr/>
          <p:nvPr/>
        </p:nvSpPr>
        <p:spPr>
          <a:xfrm>
            <a:off x="5136326" y="582108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 h="0">
                <a:moveTo>
                  <a:pt x="0" y="0"/>
                </a:moveTo>
                <a:lnTo>
                  <a:pt x="318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7" name="object 5057"/>
          <p:cNvSpPr/>
          <p:nvPr/>
        </p:nvSpPr>
        <p:spPr>
          <a:xfrm>
            <a:off x="5514796" y="582108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8" name="object 5058"/>
          <p:cNvSpPr/>
          <p:nvPr/>
        </p:nvSpPr>
        <p:spPr>
          <a:xfrm>
            <a:off x="5634206" y="582108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9" name="object 5059"/>
          <p:cNvSpPr/>
          <p:nvPr/>
        </p:nvSpPr>
        <p:spPr>
          <a:xfrm>
            <a:off x="5992437" y="582108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0" name="object 5060"/>
          <p:cNvSpPr/>
          <p:nvPr/>
        </p:nvSpPr>
        <p:spPr>
          <a:xfrm>
            <a:off x="6111847" y="5821080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1" name="object 5061"/>
          <p:cNvSpPr/>
          <p:nvPr/>
        </p:nvSpPr>
        <p:spPr>
          <a:xfrm>
            <a:off x="6471090" y="582108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2" name="object 5062"/>
          <p:cNvSpPr/>
          <p:nvPr/>
        </p:nvSpPr>
        <p:spPr>
          <a:xfrm>
            <a:off x="6590500" y="582108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3" name="object 5063"/>
          <p:cNvSpPr/>
          <p:nvPr/>
        </p:nvSpPr>
        <p:spPr>
          <a:xfrm>
            <a:off x="6948731" y="582108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4" name="object 5064"/>
          <p:cNvSpPr/>
          <p:nvPr/>
        </p:nvSpPr>
        <p:spPr>
          <a:xfrm>
            <a:off x="7068142" y="5821080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5" name="object 5065"/>
          <p:cNvSpPr/>
          <p:nvPr/>
        </p:nvSpPr>
        <p:spPr>
          <a:xfrm>
            <a:off x="7427384" y="582108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6" name="object 5066"/>
          <p:cNvSpPr/>
          <p:nvPr/>
        </p:nvSpPr>
        <p:spPr>
          <a:xfrm>
            <a:off x="7546795" y="582108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7" name="object 5067"/>
          <p:cNvSpPr/>
          <p:nvPr/>
        </p:nvSpPr>
        <p:spPr>
          <a:xfrm>
            <a:off x="7905026" y="582108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8" name="object 5068"/>
          <p:cNvSpPr/>
          <p:nvPr/>
        </p:nvSpPr>
        <p:spPr>
          <a:xfrm>
            <a:off x="8024435" y="582108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9" name="object 5069"/>
          <p:cNvSpPr/>
          <p:nvPr/>
        </p:nvSpPr>
        <p:spPr>
          <a:xfrm>
            <a:off x="8382666" y="582108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0" name="object 5070"/>
          <p:cNvSpPr/>
          <p:nvPr/>
        </p:nvSpPr>
        <p:spPr>
          <a:xfrm>
            <a:off x="8503088" y="582108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1" name="object 5071"/>
          <p:cNvSpPr/>
          <p:nvPr/>
        </p:nvSpPr>
        <p:spPr>
          <a:xfrm>
            <a:off x="8861319" y="582108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2" name="object 5072"/>
          <p:cNvSpPr/>
          <p:nvPr/>
        </p:nvSpPr>
        <p:spPr>
          <a:xfrm>
            <a:off x="9316094" y="5646721"/>
            <a:ext cx="5080" cy="114300"/>
          </a:xfrm>
          <a:custGeom>
            <a:avLst/>
            <a:gdLst/>
            <a:ahLst/>
            <a:cxnLst/>
            <a:rect l="l" t="t" r="r" b="b"/>
            <a:pathLst>
              <a:path w="5079" h="114300">
                <a:moveTo>
                  <a:pt x="4997" y="114191"/>
                </a:moveTo>
                <a:lnTo>
                  <a:pt x="3874" y="76104"/>
                </a:lnTo>
                <a:lnTo>
                  <a:pt x="2208" y="38038"/>
                </a:lnTo>
                <a:lnTo>
                  <a:pt x="796" y="1267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3" name="object 5073"/>
          <p:cNvSpPr/>
          <p:nvPr/>
        </p:nvSpPr>
        <p:spPr>
          <a:xfrm>
            <a:off x="9310626" y="5761375"/>
            <a:ext cx="20320" cy="60325"/>
          </a:xfrm>
          <a:custGeom>
            <a:avLst/>
            <a:gdLst/>
            <a:ahLst/>
            <a:cxnLst/>
            <a:rect l="l" t="t" r="r" b="b"/>
            <a:pathLst>
              <a:path w="20320" h="60325">
                <a:moveTo>
                  <a:pt x="0" y="0"/>
                </a:moveTo>
                <a:lnTo>
                  <a:pt x="11131" y="59705"/>
                </a:lnTo>
                <a:lnTo>
                  <a:pt x="2023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4" name="object 5074"/>
          <p:cNvSpPr/>
          <p:nvPr/>
        </p:nvSpPr>
        <p:spPr>
          <a:xfrm>
            <a:off x="9310626" y="5761375"/>
            <a:ext cx="20320" cy="60325"/>
          </a:xfrm>
          <a:custGeom>
            <a:avLst/>
            <a:gdLst/>
            <a:ahLst/>
            <a:cxnLst/>
            <a:rect l="l" t="t" r="r" b="b"/>
            <a:pathLst>
              <a:path w="20320" h="60325">
                <a:moveTo>
                  <a:pt x="20239" y="0"/>
                </a:moveTo>
                <a:lnTo>
                  <a:pt x="0" y="0"/>
                </a:lnTo>
                <a:lnTo>
                  <a:pt x="11131" y="59705"/>
                </a:lnTo>
                <a:lnTo>
                  <a:pt x="202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5" name="object 5075"/>
          <p:cNvSpPr/>
          <p:nvPr/>
        </p:nvSpPr>
        <p:spPr>
          <a:xfrm>
            <a:off x="9305566" y="5581248"/>
            <a:ext cx="20320" cy="60325"/>
          </a:xfrm>
          <a:custGeom>
            <a:avLst/>
            <a:gdLst/>
            <a:ahLst/>
            <a:cxnLst/>
            <a:rect l="l" t="t" r="r" b="b"/>
            <a:pathLst>
              <a:path w="20320" h="60325">
                <a:moveTo>
                  <a:pt x="0" y="59705"/>
                </a:moveTo>
                <a:lnTo>
                  <a:pt x="20239" y="58693"/>
                </a:lnTo>
                <a:lnTo>
                  <a:pt x="5059" y="0"/>
                </a:lnTo>
                <a:lnTo>
                  <a:pt x="0" y="597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6" name="object 5076"/>
          <p:cNvSpPr/>
          <p:nvPr/>
        </p:nvSpPr>
        <p:spPr>
          <a:xfrm>
            <a:off x="9305566" y="5581248"/>
            <a:ext cx="20320" cy="60325"/>
          </a:xfrm>
          <a:custGeom>
            <a:avLst/>
            <a:gdLst/>
            <a:ahLst/>
            <a:cxnLst/>
            <a:rect l="l" t="t" r="r" b="b"/>
            <a:pathLst>
              <a:path w="20320" h="60325">
                <a:moveTo>
                  <a:pt x="0" y="59705"/>
                </a:moveTo>
                <a:lnTo>
                  <a:pt x="20239" y="58693"/>
                </a:lnTo>
                <a:lnTo>
                  <a:pt x="5059" y="0"/>
                </a:lnTo>
                <a:lnTo>
                  <a:pt x="0" y="5970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7" name="object 5077"/>
          <p:cNvSpPr/>
          <p:nvPr/>
        </p:nvSpPr>
        <p:spPr>
          <a:xfrm>
            <a:off x="9060672" y="4928539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4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8" name="object 5078"/>
          <p:cNvSpPr/>
          <p:nvPr/>
        </p:nvSpPr>
        <p:spPr>
          <a:xfrm>
            <a:off x="9537668" y="4808229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9" name="object 5079"/>
          <p:cNvSpPr/>
          <p:nvPr/>
        </p:nvSpPr>
        <p:spPr>
          <a:xfrm>
            <a:off x="8940251" y="492853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0" y="0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0" name="object 5080"/>
          <p:cNvSpPr/>
          <p:nvPr/>
        </p:nvSpPr>
        <p:spPr>
          <a:xfrm>
            <a:off x="8781374" y="5692563"/>
            <a:ext cx="382905" cy="0"/>
          </a:xfrm>
          <a:custGeom>
            <a:avLst/>
            <a:gdLst/>
            <a:ahLst/>
            <a:cxnLst/>
            <a:rect l="l" t="t" r="r" b="b"/>
            <a:pathLst>
              <a:path w="382904" h="0">
                <a:moveTo>
                  <a:pt x="0" y="0"/>
                </a:moveTo>
                <a:lnTo>
                  <a:pt x="382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1" name="object 5081"/>
          <p:cNvSpPr/>
          <p:nvPr/>
        </p:nvSpPr>
        <p:spPr>
          <a:xfrm>
            <a:off x="8781374" y="4864787"/>
            <a:ext cx="382905" cy="0"/>
          </a:xfrm>
          <a:custGeom>
            <a:avLst/>
            <a:gdLst/>
            <a:ahLst/>
            <a:cxnLst/>
            <a:rect l="l" t="t" r="r" b="b"/>
            <a:pathLst>
              <a:path w="382904" h="0">
                <a:moveTo>
                  <a:pt x="0" y="0"/>
                </a:moveTo>
                <a:lnTo>
                  <a:pt x="382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2" name="object 5082"/>
          <p:cNvSpPr/>
          <p:nvPr/>
        </p:nvSpPr>
        <p:spPr>
          <a:xfrm>
            <a:off x="9133531" y="1429212"/>
            <a:ext cx="0" cy="4482465"/>
          </a:xfrm>
          <a:custGeom>
            <a:avLst/>
            <a:gdLst/>
            <a:ahLst/>
            <a:cxnLst/>
            <a:rect l="l" t="t" r="r" b="b"/>
            <a:pathLst>
              <a:path w="0" h="4482465">
                <a:moveTo>
                  <a:pt x="0" y="44819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3" name="object 5083"/>
          <p:cNvSpPr/>
          <p:nvPr/>
        </p:nvSpPr>
        <p:spPr>
          <a:xfrm>
            <a:off x="9110259" y="56682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4" name="object 5084"/>
          <p:cNvSpPr/>
          <p:nvPr/>
        </p:nvSpPr>
        <p:spPr>
          <a:xfrm>
            <a:off x="9110259" y="484049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5" name="object 5085"/>
          <p:cNvSpPr/>
          <p:nvPr/>
        </p:nvSpPr>
        <p:spPr>
          <a:xfrm>
            <a:off x="8781374" y="4465066"/>
            <a:ext cx="382905" cy="0"/>
          </a:xfrm>
          <a:custGeom>
            <a:avLst/>
            <a:gdLst/>
            <a:ahLst/>
            <a:cxnLst/>
            <a:rect l="l" t="t" r="r" b="b"/>
            <a:pathLst>
              <a:path w="382904" h="0">
                <a:moveTo>
                  <a:pt x="0" y="0"/>
                </a:moveTo>
                <a:lnTo>
                  <a:pt x="382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6" name="object 5086"/>
          <p:cNvSpPr/>
          <p:nvPr/>
        </p:nvSpPr>
        <p:spPr>
          <a:xfrm>
            <a:off x="9110259" y="484049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7" name="object 5087"/>
          <p:cNvSpPr/>
          <p:nvPr/>
        </p:nvSpPr>
        <p:spPr>
          <a:xfrm>
            <a:off x="9110259" y="444179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8" name="object 5088"/>
          <p:cNvSpPr/>
          <p:nvPr/>
        </p:nvSpPr>
        <p:spPr>
          <a:xfrm>
            <a:off x="8781374" y="3414660"/>
            <a:ext cx="382905" cy="0"/>
          </a:xfrm>
          <a:custGeom>
            <a:avLst/>
            <a:gdLst/>
            <a:ahLst/>
            <a:cxnLst/>
            <a:rect l="l" t="t" r="r" b="b"/>
            <a:pathLst>
              <a:path w="382904" h="0">
                <a:moveTo>
                  <a:pt x="0" y="0"/>
                </a:moveTo>
                <a:lnTo>
                  <a:pt x="382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9" name="object 5089"/>
          <p:cNvSpPr/>
          <p:nvPr/>
        </p:nvSpPr>
        <p:spPr>
          <a:xfrm>
            <a:off x="9110259" y="444179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0" name="object 5090"/>
          <p:cNvSpPr/>
          <p:nvPr/>
        </p:nvSpPr>
        <p:spPr>
          <a:xfrm>
            <a:off x="9110259" y="339037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1" name="object 5091"/>
          <p:cNvSpPr/>
          <p:nvPr/>
        </p:nvSpPr>
        <p:spPr>
          <a:xfrm>
            <a:off x="8781374" y="2465450"/>
            <a:ext cx="382905" cy="0"/>
          </a:xfrm>
          <a:custGeom>
            <a:avLst/>
            <a:gdLst/>
            <a:ahLst/>
            <a:cxnLst/>
            <a:rect l="l" t="t" r="r" b="b"/>
            <a:pathLst>
              <a:path w="382904" h="0">
                <a:moveTo>
                  <a:pt x="0" y="0"/>
                </a:moveTo>
                <a:lnTo>
                  <a:pt x="382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2" name="object 5092"/>
          <p:cNvSpPr/>
          <p:nvPr/>
        </p:nvSpPr>
        <p:spPr>
          <a:xfrm>
            <a:off x="9110259" y="339037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3" name="object 5093"/>
          <p:cNvSpPr/>
          <p:nvPr/>
        </p:nvSpPr>
        <p:spPr>
          <a:xfrm>
            <a:off x="9110259" y="244217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4" name="object 5094"/>
          <p:cNvSpPr/>
          <p:nvPr/>
        </p:nvSpPr>
        <p:spPr>
          <a:xfrm>
            <a:off x="8781375" y="1458558"/>
            <a:ext cx="382905" cy="0"/>
          </a:xfrm>
          <a:custGeom>
            <a:avLst/>
            <a:gdLst/>
            <a:ahLst/>
            <a:cxnLst/>
            <a:rect l="l" t="t" r="r" b="b"/>
            <a:pathLst>
              <a:path w="382904" h="0">
                <a:moveTo>
                  <a:pt x="0" y="0"/>
                </a:moveTo>
                <a:lnTo>
                  <a:pt x="382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5" name="object 5095"/>
          <p:cNvSpPr/>
          <p:nvPr/>
        </p:nvSpPr>
        <p:spPr>
          <a:xfrm>
            <a:off x="9110259" y="244217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6" name="object 5096"/>
          <p:cNvSpPr/>
          <p:nvPr/>
        </p:nvSpPr>
        <p:spPr>
          <a:xfrm>
            <a:off x="9110259" y="143528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7" name="object 5097"/>
          <p:cNvSpPr/>
          <p:nvPr/>
        </p:nvSpPr>
        <p:spPr>
          <a:xfrm>
            <a:off x="9044482" y="6181335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 h="0">
                <a:moveTo>
                  <a:pt x="0" y="0"/>
                </a:moveTo>
                <a:lnTo>
                  <a:pt x="2509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8" name="object 5098"/>
          <p:cNvSpPr/>
          <p:nvPr/>
        </p:nvSpPr>
        <p:spPr>
          <a:xfrm>
            <a:off x="9044482" y="4268747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 h="0">
                <a:moveTo>
                  <a:pt x="0" y="0"/>
                </a:moveTo>
                <a:lnTo>
                  <a:pt x="2509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9" name="object 5099"/>
          <p:cNvSpPr/>
          <p:nvPr/>
        </p:nvSpPr>
        <p:spPr>
          <a:xfrm>
            <a:off x="9265087" y="4238389"/>
            <a:ext cx="0" cy="2235835"/>
          </a:xfrm>
          <a:custGeom>
            <a:avLst/>
            <a:gdLst/>
            <a:ahLst/>
            <a:cxnLst/>
            <a:rect l="l" t="t" r="r" b="b"/>
            <a:pathLst>
              <a:path w="0" h="2235835">
                <a:moveTo>
                  <a:pt x="0" y="2235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0" name="object 5100"/>
          <p:cNvSpPr/>
          <p:nvPr/>
        </p:nvSpPr>
        <p:spPr>
          <a:xfrm>
            <a:off x="9241813" y="615704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1" name="object 5101"/>
          <p:cNvSpPr/>
          <p:nvPr/>
        </p:nvSpPr>
        <p:spPr>
          <a:xfrm>
            <a:off x="9241813" y="424446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2" name="object 5102"/>
          <p:cNvSpPr/>
          <p:nvPr/>
        </p:nvSpPr>
        <p:spPr>
          <a:xfrm>
            <a:off x="1511516" y="6216754"/>
            <a:ext cx="0" cy="1058545"/>
          </a:xfrm>
          <a:custGeom>
            <a:avLst/>
            <a:gdLst/>
            <a:ahLst/>
            <a:cxnLst/>
            <a:rect l="l" t="t" r="r" b="b"/>
            <a:pathLst>
              <a:path w="0" h="1058545">
                <a:moveTo>
                  <a:pt x="0" y="1058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3" name="object 5103"/>
          <p:cNvSpPr/>
          <p:nvPr/>
        </p:nvSpPr>
        <p:spPr>
          <a:xfrm>
            <a:off x="3921984" y="6575997"/>
            <a:ext cx="0" cy="183515"/>
          </a:xfrm>
          <a:custGeom>
            <a:avLst/>
            <a:gdLst/>
            <a:ahLst/>
            <a:cxnLst/>
            <a:rect l="l" t="t" r="r" b="b"/>
            <a:pathLst>
              <a:path w="0" h="183515">
                <a:moveTo>
                  <a:pt x="0" y="1831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4" name="object 5104"/>
          <p:cNvSpPr/>
          <p:nvPr/>
        </p:nvSpPr>
        <p:spPr>
          <a:xfrm>
            <a:off x="1482167" y="6729814"/>
            <a:ext cx="7556500" cy="0"/>
          </a:xfrm>
          <a:custGeom>
            <a:avLst/>
            <a:gdLst/>
            <a:ahLst/>
            <a:cxnLst/>
            <a:rect l="l" t="t" r="r" b="b"/>
            <a:pathLst>
              <a:path w="7556500" h="0">
                <a:moveTo>
                  <a:pt x="0" y="0"/>
                </a:moveTo>
                <a:lnTo>
                  <a:pt x="75562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5" name="object 5105"/>
          <p:cNvSpPr/>
          <p:nvPr/>
        </p:nvSpPr>
        <p:spPr>
          <a:xfrm>
            <a:off x="1487230" y="670552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6" name="object 5106"/>
          <p:cNvSpPr/>
          <p:nvPr/>
        </p:nvSpPr>
        <p:spPr>
          <a:xfrm>
            <a:off x="3898710" y="67055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7" name="object 5107"/>
          <p:cNvSpPr/>
          <p:nvPr/>
        </p:nvSpPr>
        <p:spPr>
          <a:xfrm>
            <a:off x="4604039" y="6575997"/>
            <a:ext cx="0" cy="183515"/>
          </a:xfrm>
          <a:custGeom>
            <a:avLst/>
            <a:gdLst/>
            <a:ahLst/>
            <a:cxnLst/>
            <a:rect l="l" t="t" r="r" b="b"/>
            <a:pathLst>
              <a:path w="0" h="183515">
                <a:moveTo>
                  <a:pt x="0" y="1831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8" name="object 5108"/>
          <p:cNvSpPr/>
          <p:nvPr/>
        </p:nvSpPr>
        <p:spPr>
          <a:xfrm>
            <a:off x="3898710" y="67055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9" name="object 5109"/>
          <p:cNvSpPr/>
          <p:nvPr/>
        </p:nvSpPr>
        <p:spPr>
          <a:xfrm>
            <a:off x="4579753" y="67055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0" name="object 5110"/>
          <p:cNvSpPr/>
          <p:nvPr/>
        </p:nvSpPr>
        <p:spPr>
          <a:xfrm>
            <a:off x="4579753" y="67055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1" name="object 5111"/>
          <p:cNvSpPr/>
          <p:nvPr/>
        </p:nvSpPr>
        <p:spPr>
          <a:xfrm>
            <a:off x="6712946" y="670552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2" name="object 5112"/>
          <p:cNvSpPr/>
          <p:nvPr/>
        </p:nvSpPr>
        <p:spPr>
          <a:xfrm>
            <a:off x="6712946" y="670552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3" name="object 5113"/>
          <p:cNvSpPr/>
          <p:nvPr/>
        </p:nvSpPr>
        <p:spPr>
          <a:xfrm>
            <a:off x="7430420" y="67055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4" name="object 5114"/>
          <p:cNvSpPr/>
          <p:nvPr/>
        </p:nvSpPr>
        <p:spPr>
          <a:xfrm>
            <a:off x="8744943" y="6216754"/>
            <a:ext cx="0" cy="1058545"/>
          </a:xfrm>
          <a:custGeom>
            <a:avLst/>
            <a:gdLst/>
            <a:ahLst/>
            <a:cxnLst/>
            <a:rect l="l" t="t" r="r" b="b"/>
            <a:pathLst>
              <a:path w="0" h="1058545">
                <a:moveTo>
                  <a:pt x="0" y="1058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5" name="object 5115"/>
          <p:cNvSpPr/>
          <p:nvPr/>
        </p:nvSpPr>
        <p:spPr>
          <a:xfrm>
            <a:off x="7430420" y="67055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6" name="object 5116"/>
          <p:cNvSpPr/>
          <p:nvPr/>
        </p:nvSpPr>
        <p:spPr>
          <a:xfrm>
            <a:off x="8721670" y="67055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7" name="object 5117"/>
          <p:cNvSpPr/>
          <p:nvPr/>
        </p:nvSpPr>
        <p:spPr>
          <a:xfrm>
            <a:off x="9008052" y="6479861"/>
            <a:ext cx="0" cy="279400"/>
          </a:xfrm>
          <a:custGeom>
            <a:avLst/>
            <a:gdLst/>
            <a:ahLst/>
            <a:cxnLst/>
            <a:rect l="l" t="t" r="r" b="b"/>
            <a:pathLst>
              <a:path w="0" h="279400">
                <a:moveTo>
                  <a:pt x="0" y="0"/>
                </a:moveTo>
                <a:lnTo>
                  <a:pt x="0" y="2792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8" name="object 5118"/>
          <p:cNvSpPr/>
          <p:nvPr/>
        </p:nvSpPr>
        <p:spPr>
          <a:xfrm>
            <a:off x="8721670" y="67055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9" name="object 5119"/>
          <p:cNvSpPr/>
          <p:nvPr/>
        </p:nvSpPr>
        <p:spPr>
          <a:xfrm>
            <a:off x="8984777" y="670552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0" name="object 5120"/>
          <p:cNvSpPr/>
          <p:nvPr/>
        </p:nvSpPr>
        <p:spPr>
          <a:xfrm>
            <a:off x="9044482" y="6444442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 h="0">
                <a:moveTo>
                  <a:pt x="0" y="0"/>
                </a:moveTo>
                <a:lnTo>
                  <a:pt x="2509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1" name="object 5121"/>
          <p:cNvSpPr/>
          <p:nvPr/>
        </p:nvSpPr>
        <p:spPr>
          <a:xfrm>
            <a:off x="9241813" y="615704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2" name="object 5122"/>
          <p:cNvSpPr/>
          <p:nvPr/>
        </p:nvSpPr>
        <p:spPr>
          <a:xfrm>
            <a:off x="9241813" y="64201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3" name="object 5123"/>
          <p:cNvSpPr/>
          <p:nvPr/>
        </p:nvSpPr>
        <p:spPr>
          <a:xfrm>
            <a:off x="9008052" y="4106835"/>
            <a:ext cx="0" cy="125730"/>
          </a:xfrm>
          <a:custGeom>
            <a:avLst/>
            <a:gdLst/>
            <a:ahLst/>
            <a:cxnLst/>
            <a:rect l="l" t="t" r="r" b="b"/>
            <a:pathLst>
              <a:path w="0"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4" name="object 5124"/>
          <p:cNvSpPr/>
          <p:nvPr/>
        </p:nvSpPr>
        <p:spPr>
          <a:xfrm>
            <a:off x="8715599" y="4137193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 h="0">
                <a:moveTo>
                  <a:pt x="0" y="0"/>
                </a:moveTo>
                <a:lnTo>
                  <a:pt x="322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5" name="object 5125"/>
          <p:cNvSpPr/>
          <p:nvPr/>
        </p:nvSpPr>
        <p:spPr>
          <a:xfrm>
            <a:off x="8721670" y="411290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6" name="object 5126"/>
          <p:cNvSpPr/>
          <p:nvPr/>
        </p:nvSpPr>
        <p:spPr>
          <a:xfrm>
            <a:off x="8984777" y="411290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7" name="object 5127"/>
          <p:cNvSpPr/>
          <p:nvPr/>
        </p:nvSpPr>
        <p:spPr>
          <a:xfrm>
            <a:off x="1584374" y="6923096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70" h="0">
                <a:moveTo>
                  <a:pt x="0" y="0"/>
                </a:moveTo>
                <a:lnTo>
                  <a:pt x="7087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8" name="object 5128"/>
          <p:cNvSpPr/>
          <p:nvPr/>
        </p:nvSpPr>
        <p:spPr>
          <a:xfrm>
            <a:off x="1590449" y="68998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9" name="object 5129"/>
          <p:cNvSpPr/>
          <p:nvPr/>
        </p:nvSpPr>
        <p:spPr>
          <a:xfrm>
            <a:off x="3043611" y="689982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0" name="object 5130"/>
          <p:cNvSpPr/>
          <p:nvPr/>
        </p:nvSpPr>
        <p:spPr>
          <a:xfrm>
            <a:off x="3043611" y="689982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1" name="object 5131"/>
          <p:cNvSpPr/>
          <p:nvPr/>
        </p:nvSpPr>
        <p:spPr>
          <a:xfrm>
            <a:off x="4238725" y="689982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2" name="object 5132"/>
          <p:cNvSpPr/>
          <p:nvPr/>
        </p:nvSpPr>
        <p:spPr>
          <a:xfrm>
            <a:off x="4238725" y="689982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3" name="object 5133"/>
          <p:cNvSpPr/>
          <p:nvPr/>
        </p:nvSpPr>
        <p:spPr>
          <a:xfrm>
            <a:off x="5164661" y="68998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4" name="object 5134"/>
          <p:cNvSpPr/>
          <p:nvPr/>
        </p:nvSpPr>
        <p:spPr>
          <a:xfrm>
            <a:off x="5164661" y="68998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5" name="object 5135"/>
          <p:cNvSpPr/>
          <p:nvPr/>
        </p:nvSpPr>
        <p:spPr>
          <a:xfrm>
            <a:off x="5434852" y="68998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6" name="object 5136"/>
          <p:cNvSpPr/>
          <p:nvPr/>
        </p:nvSpPr>
        <p:spPr>
          <a:xfrm>
            <a:off x="5434852" y="68998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7" name="object 5137"/>
          <p:cNvSpPr/>
          <p:nvPr/>
        </p:nvSpPr>
        <p:spPr>
          <a:xfrm>
            <a:off x="6629966" y="68998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8" name="object 5138"/>
          <p:cNvSpPr/>
          <p:nvPr/>
        </p:nvSpPr>
        <p:spPr>
          <a:xfrm>
            <a:off x="6629966" y="68998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9" name="object 5139"/>
          <p:cNvSpPr/>
          <p:nvPr/>
        </p:nvSpPr>
        <p:spPr>
          <a:xfrm>
            <a:off x="8618451" y="68998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0" name="object 5140"/>
          <p:cNvSpPr/>
          <p:nvPr/>
        </p:nvSpPr>
        <p:spPr>
          <a:xfrm>
            <a:off x="1584377" y="7086020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70" h="0">
                <a:moveTo>
                  <a:pt x="0" y="0"/>
                </a:moveTo>
                <a:lnTo>
                  <a:pt x="70877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1" name="object 5141"/>
          <p:cNvSpPr/>
          <p:nvPr/>
        </p:nvSpPr>
        <p:spPr>
          <a:xfrm>
            <a:off x="1590449" y="706173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2" name="object 5142"/>
          <p:cNvSpPr/>
          <p:nvPr/>
        </p:nvSpPr>
        <p:spPr>
          <a:xfrm>
            <a:off x="8618451" y="706173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3" name="object 5143"/>
          <p:cNvSpPr/>
          <p:nvPr/>
        </p:nvSpPr>
        <p:spPr>
          <a:xfrm>
            <a:off x="1482170" y="7245908"/>
            <a:ext cx="7293609" cy="0"/>
          </a:xfrm>
          <a:custGeom>
            <a:avLst/>
            <a:gdLst/>
            <a:ahLst/>
            <a:cxnLst/>
            <a:rect l="l" t="t" r="r" b="b"/>
            <a:pathLst>
              <a:path w="7293609" h="0">
                <a:moveTo>
                  <a:pt x="0" y="0"/>
                </a:moveTo>
                <a:lnTo>
                  <a:pt x="72931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4" name="object 5144"/>
          <p:cNvSpPr/>
          <p:nvPr/>
        </p:nvSpPr>
        <p:spPr>
          <a:xfrm>
            <a:off x="1487230" y="722162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5" name="object 5145"/>
          <p:cNvSpPr/>
          <p:nvPr/>
        </p:nvSpPr>
        <p:spPr>
          <a:xfrm>
            <a:off x="8721670" y="72216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6" name="object 5146"/>
          <p:cNvSpPr/>
          <p:nvPr/>
        </p:nvSpPr>
        <p:spPr>
          <a:xfrm>
            <a:off x="9455335" y="4898181"/>
            <a:ext cx="0" cy="953769"/>
          </a:xfrm>
          <a:custGeom>
            <a:avLst/>
            <a:gdLst/>
            <a:ahLst/>
            <a:cxnLst/>
            <a:rect l="l" t="t" r="r" b="b"/>
            <a:pathLst>
              <a:path w="0" h="953770">
                <a:moveTo>
                  <a:pt x="0" y="953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7" name="object 5147"/>
          <p:cNvSpPr/>
          <p:nvPr/>
        </p:nvSpPr>
        <p:spPr>
          <a:xfrm>
            <a:off x="9431048" y="579780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8" name="object 5148"/>
          <p:cNvSpPr/>
          <p:nvPr/>
        </p:nvSpPr>
        <p:spPr>
          <a:xfrm>
            <a:off x="9431048" y="490425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9" name="object 5149"/>
          <p:cNvSpPr/>
          <p:nvPr/>
        </p:nvSpPr>
        <p:spPr>
          <a:xfrm>
            <a:off x="1799922" y="2971426"/>
            <a:ext cx="0" cy="153035"/>
          </a:xfrm>
          <a:custGeom>
            <a:avLst/>
            <a:gdLst/>
            <a:ahLst/>
            <a:cxnLst/>
            <a:rect l="l" t="t" r="r" b="b"/>
            <a:pathLst>
              <a:path w="0" h="153035">
                <a:moveTo>
                  <a:pt x="0" y="1528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0" name="object 5150"/>
          <p:cNvSpPr/>
          <p:nvPr/>
        </p:nvSpPr>
        <p:spPr>
          <a:xfrm>
            <a:off x="1601576" y="3093873"/>
            <a:ext cx="2600960" cy="0"/>
          </a:xfrm>
          <a:custGeom>
            <a:avLst/>
            <a:gdLst/>
            <a:ahLst/>
            <a:cxnLst/>
            <a:rect l="l" t="t" r="r" b="b"/>
            <a:pathLst>
              <a:path w="2600960" h="0">
                <a:moveTo>
                  <a:pt x="0" y="0"/>
                </a:moveTo>
                <a:lnTo>
                  <a:pt x="2600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1" name="object 5151"/>
          <p:cNvSpPr/>
          <p:nvPr/>
        </p:nvSpPr>
        <p:spPr>
          <a:xfrm>
            <a:off x="1613723" y="3075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2" name="object 5152"/>
          <p:cNvSpPr/>
          <p:nvPr/>
        </p:nvSpPr>
        <p:spPr>
          <a:xfrm>
            <a:off x="1781707" y="3075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3" name="object 5153"/>
          <p:cNvSpPr/>
          <p:nvPr/>
        </p:nvSpPr>
        <p:spPr>
          <a:xfrm>
            <a:off x="2158153" y="2971426"/>
            <a:ext cx="0" cy="153035"/>
          </a:xfrm>
          <a:custGeom>
            <a:avLst/>
            <a:gdLst/>
            <a:ahLst/>
            <a:cxnLst/>
            <a:rect l="l" t="t" r="r" b="b"/>
            <a:pathLst>
              <a:path w="0" h="153035">
                <a:moveTo>
                  <a:pt x="0" y="1528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4" name="object 5154"/>
          <p:cNvSpPr/>
          <p:nvPr/>
        </p:nvSpPr>
        <p:spPr>
          <a:xfrm>
            <a:off x="1781707" y="3075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5" name="object 5155"/>
          <p:cNvSpPr/>
          <p:nvPr/>
        </p:nvSpPr>
        <p:spPr>
          <a:xfrm>
            <a:off x="2139938" y="30756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6" name="object 5156"/>
          <p:cNvSpPr/>
          <p:nvPr/>
        </p:nvSpPr>
        <p:spPr>
          <a:xfrm>
            <a:off x="2427332" y="2997736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1264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7" name="object 5157"/>
          <p:cNvSpPr/>
          <p:nvPr/>
        </p:nvSpPr>
        <p:spPr>
          <a:xfrm>
            <a:off x="2139938" y="30756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8" name="object 5158"/>
          <p:cNvSpPr/>
          <p:nvPr/>
        </p:nvSpPr>
        <p:spPr>
          <a:xfrm>
            <a:off x="2409117" y="30756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9" name="object 5159"/>
          <p:cNvSpPr/>
          <p:nvPr/>
        </p:nvSpPr>
        <p:spPr>
          <a:xfrm>
            <a:off x="2641865" y="2971426"/>
            <a:ext cx="0" cy="153035"/>
          </a:xfrm>
          <a:custGeom>
            <a:avLst/>
            <a:gdLst/>
            <a:ahLst/>
            <a:cxnLst/>
            <a:rect l="l" t="t" r="r" b="b"/>
            <a:pathLst>
              <a:path w="0" h="153035">
                <a:moveTo>
                  <a:pt x="0" y="1528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0" name="object 5160"/>
          <p:cNvSpPr/>
          <p:nvPr/>
        </p:nvSpPr>
        <p:spPr>
          <a:xfrm>
            <a:off x="2409117" y="30756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1" name="object 5161"/>
          <p:cNvSpPr/>
          <p:nvPr/>
        </p:nvSpPr>
        <p:spPr>
          <a:xfrm>
            <a:off x="2624663" y="3075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2" name="object 5162"/>
          <p:cNvSpPr/>
          <p:nvPr/>
        </p:nvSpPr>
        <p:spPr>
          <a:xfrm>
            <a:off x="3689235" y="2997736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1264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3" name="object 5163"/>
          <p:cNvSpPr/>
          <p:nvPr/>
        </p:nvSpPr>
        <p:spPr>
          <a:xfrm>
            <a:off x="2624663" y="3075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4" name="object 5164"/>
          <p:cNvSpPr/>
          <p:nvPr/>
        </p:nvSpPr>
        <p:spPr>
          <a:xfrm>
            <a:off x="3671021" y="30756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5" name="object 5165"/>
          <p:cNvSpPr/>
          <p:nvPr/>
        </p:nvSpPr>
        <p:spPr>
          <a:xfrm>
            <a:off x="3928055" y="2997736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1264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6" name="object 5166"/>
          <p:cNvSpPr/>
          <p:nvPr/>
        </p:nvSpPr>
        <p:spPr>
          <a:xfrm>
            <a:off x="3671021" y="30756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7" name="object 5167"/>
          <p:cNvSpPr/>
          <p:nvPr/>
        </p:nvSpPr>
        <p:spPr>
          <a:xfrm>
            <a:off x="3910853" y="3075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8" name="object 5168"/>
          <p:cNvSpPr/>
          <p:nvPr/>
        </p:nvSpPr>
        <p:spPr>
          <a:xfrm>
            <a:off x="4171937" y="2997736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0"/>
                </a:moveTo>
                <a:lnTo>
                  <a:pt x="0" y="126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9" name="object 5169"/>
          <p:cNvSpPr/>
          <p:nvPr/>
        </p:nvSpPr>
        <p:spPr>
          <a:xfrm>
            <a:off x="3910853" y="3075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0" name="object 5170"/>
          <p:cNvSpPr/>
          <p:nvPr/>
        </p:nvSpPr>
        <p:spPr>
          <a:xfrm>
            <a:off x="4154733" y="30756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1" name="object 5171"/>
          <p:cNvSpPr/>
          <p:nvPr/>
        </p:nvSpPr>
        <p:spPr>
          <a:xfrm>
            <a:off x="6926467" y="2493785"/>
            <a:ext cx="0" cy="224154"/>
          </a:xfrm>
          <a:custGeom>
            <a:avLst/>
            <a:gdLst/>
            <a:ahLst/>
            <a:cxnLst/>
            <a:rect l="l" t="t" r="r" b="b"/>
            <a:pathLst>
              <a:path w="0" h="224155">
                <a:moveTo>
                  <a:pt x="0" y="2236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2" name="object 5172"/>
          <p:cNvSpPr/>
          <p:nvPr/>
        </p:nvSpPr>
        <p:spPr>
          <a:xfrm>
            <a:off x="7183504" y="266986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3" name="object 5173"/>
          <p:cNvSpPr/>
          <p:nvPr/>
        </p:nvSpPr>
        <p:spPr>
          <a:xfrm>
            <a:off x="6909265" y="266986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4" name="object 5174"/>
          <p:cNvSpPr/>
          <p:nvPr/>
        </p:nvSpPr>
        <p:spPr>
          <a:xfrm>
            <a:off x="7177432" y="22316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5" name="object 5175"/>
          <p:cNvSpPr/>
          <p:nvPr/>
        </p:nvSpPr>
        <p:spPr>
          <a:xfrm>
            <a:off x="6647170" y="223168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6" name="object 5176"/>
          <p:cNvSpPr/>
          <p:nvPr/>
        </p:nvSpPr>
        <p:spPr>
          <a:xfrm>
            <a:off x="6653241" y="2171984"/>
            <a:ext cx="203835" cy="84455"/>
          </a:xfrm>
          <a:custGeom>
            <a:avLst/>
            <a:gdLst/>
            <a:ahLst/>
            <a:cxnLst/>
            <a:rect l="l" t="t" r="r" b="b"/>
            <a:pathLst>
              <a:path w="203834" h="84455">
                <a:moveTo>
                  <a:pt x="0" y="83991"/>
                </a:moveTo>
                <a:lnTo>
                  <a:pt x="72860" y="0"/>
                </a:lnTo>
                <a:lnTo>
                  <a:pt x="203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7" name="object 5177"/>
          <p:cNvSpPr/>
          <p:nvPr/>
        </p:nvSpPr>
        <p:spPr>
          <a:xfrm>
            <a:off x="6647170" y="223168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8" name="object 5178"/>
          <p:cNvSpPr/>
          <p:nvPr/>
        </p:nvSpPr>
        <p:spPr>
          <a:xfrm>
            <a:off x="6611751" y="22316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9" name="object 5179"/>
          <p:cNvSpPr/>
          <p:nvPr/>
        </p:nvSpPr>
        <p:spPr>
          <a:xfrm>
            <a:off x="6611751" y="22316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0" name="object 5180"/>
          <p:cNvSpPr/>
          <p:nvPr/>
        </p:nvSpPr>
        <p:spPr>
          <a:xfrm>
            <a:off x="4148662" y="22316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1" name="object 5181"/>
          <p:cNvSpPr/>
          <p:nvPr/>
        </p:nvSpPr>
        <p:spPr>
          <a:xfrm>
            <a:off x="3939188" y="2152757"/>
            <a:ext cx="215900" cy="103505"/>
          </a:xfrm>
          <a:custGeom>
            <a:avLst/>
            <a:gdLst/>
            <a:ahLst/>
            <a:cxnLst/>
            <a:rect l="l" t="t" r="r" b="b"/>
            <a:pathLst>
              <a:path w="215900" h="103505">
                <a:moveTo>
                  <a:pt x="215545" y="103219"/>
                </a:moveTo>
                <a:lnTo>
                  <a:pt x="130541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2" name="object 5182"/>
          <p:cNvSpPr/>
          <p:nvPr/>
        </p:nvSpPr>
        <p:spPr>
          <a:xfrm>
            <a:off x="4148662" y="22316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3" name="object 5183"/>
          <p:cNvSpPr/>
          <p:nvPr/>
        </p:nvSpPr>
        <p:spPr>
          <a:xfrm>
            <a:off x="4112231" y="22316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4" name="object 5184"/>
          <p:cNvSpPr/>
          <p:nvPr/>
        </p:nvSpPr>
        <p:spPr>
          <a:xfrm>
            <a:off x="4112231" y="22316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5" name="object 5185"/>
          <p:cNvSpPr/>
          <p:nvPr/>
        </p:nvSpPr>
        <p:spPr>
          <a:xfrm>
            <a:off x="3247013" y="22316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6" name="object 5186"/>
          <p:cNvSpPr/>
          <p:nvPr/>
        </p:nvSpPr>
        <p:spPr>
          <a:xfrm>
            <a:off x="3202993" y="22251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7" name="object 5187"/>
          <p:cNvSpPr/>
          <p:nvPr/>
        </p:nvSpPr>
        <p:spPr>
          <a:xfrm>
            <a:off x="3247013" y="22316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8" name="object 5188"/>
          <p:cNvSpPr/>
          <p:nvPr/>
        </p:nvSpPr>
        <p:spPr>
          <a:xfrm>
            <a:off x="3180224" y="22316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9" name="object 5189"/>
          <p:cNvSpPr/>
          <p:nvPr/>
        </p:nvSpPr>
        <p:spPr>
          <a:xfrm>
            <a:off x="2389384" y="222662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0" name="object 5190"/>
          <p:cNvSpPr/>
          <p:nvPr/>
        </p:nvSpPr>
        <p:spPr>
          <a:xfrm>
            <a:off x="3180224" y="22316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1" name="object 5191"/>
          <p:cNvSpPr/>
          <p:nvPr/>
        </p:nvSpPr>
        <p:spPr>
          <a:xfrm>
            <a:off x="2367627" y="22316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2" name="object 5192"/>
          <p:cNvSpPr/>
          <p:nvPr/>
        </p:nvSpPr>
        <p:spPr>
          <a:xfrm>
            <a:off x="2322595" y="222511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3" name="object 5193"/>
          <p:cNvSpPr/>
          <p:nvPr/>
        </p:nvSpPr>
        <p:spPr>
          <a:xfrm>
            <a:off x="2357508" y="2165912"/>
            <a:ext cx="224790" cy="90170"/>
          </a:xfrm>
          <a:custGeom>
            <a:avLst/>
            <a:gdLst/>
            <a:ahLst/>
            <a:cxnLst/>
            <a:rect l="l" t="t" r="r" b="b"/>
            <a:pathLst>
              <a:path w="224789" h="90169">
                <a:moveTo>
                  <a:pt x="0" y="90063"/>
                </a:moveTo>
                <a:lnTo>
                  <a:pt x="74884" y="0"/>
                </a:lnTo>
                <a:lnTo>
                  <a:pt x="2246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4" name="object 5194"/>
          <p:cNvSpPr/>
          <p:nvPr/>
        </p:nvSpPr>
        <p:spPr>
          <a:xfrm>
            <a:off x="2367627" y="22316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5" name="object 5195"/>
          <p:cNvSpPr/>
          <p:nvPr/>
        </p:nvSpPr>
        <p:spPr>
          <a:xfrm>
            <a:off x="2300839" y="22316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6" name="object 5196"/>
          <p:cNvSpPr/>
          <p:nvPr/>
        </p:nvSpPr>
        <p:spPr>
          <a:xfrm>
            <a:off x="2300839" y="22316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7" name="object 5197"/>
          <p:cNvSpPr/>
          <p:nvPr/>
        </p:nvSpPr>
        <p:spPr>
          <a:xfrm>
            <a:off x="1607652" y="22316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8" name="object 5198"/>
          <p:cNvSpPr/>
          <p:nvPr/>
        </p:nvSpPr>
        <p:spPr>
          <a:xfrm>
            <a:off x="1607652" y="22316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9" name="object 5199"/>
          <p:cNvSpPr/>
          <p:nvPr/>
        </p:nvSpPr>
        <p:spPr>
          <a:xfrm>
            <a:off x="1487230" y="223168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0" name="object 5200"/>
          <p:cNvSpPr/>
          <p:nvPr/>
        </p:nvSpPr>
        <p:spPr>
          <a:xfrm>
            <a:off x="5101914" y="5472970"/>
            <a:ext cx="1297940" cy="0"/>
          </a:xfrm>
          <a:custGeom>
            <a:avLst/>
            <a:gdLst/>
            <a:ahLst/>
            <a:cxnLst/>
            <a:rect l="l" t="t" r="r" b="b"/>
            <a:pathLst>
              <a:path w="1297939" h="0">
                <a:moveTo>
                  <a:pt x="0" y="0"/>
                </a:moveTo>
                <a:lnTo>
                  <a:pt x="12973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1" name="object 5201"/>
          <p:cNvSpPr/>
          <p:nvPr/>
        </p:nvSpPr>
        <p:spPr>
          <a:xfrm>
            <a:off x="4945067" y="5333320"/>
            <a:ext cx="247015" cy="139700"/>
          </a:xfrm>
          <a:custGeom>
            <a:avLst/>
            <a:gdLst/>
            <a:ahLst/>
            <a:cxnLst/>
            <a:rect l="l" t="t" r="r" b="b"/>
            <a:pathLst>
              <a:path w="247014" h="139700">
                <a:moveTo>
                  <a:pt x="246916" y="139649"/>
                </a:moveTo>
                <a:lnTo>
                  <a:pt x="14875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2" name="object 5202"/>
          <p:cNvSpPr/>
          <p:nvPr/>
        </p:nvSpPr>
        <p:spPr>
          <a:xfrm>
            <a:off x="5114063" y="545475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3" name="object 5203"/>
          <p:cNvSpPr/>
          <p:nvPr/>
        </p:nvSpPr>
        <p:spPr>
          <a:xfrm>
            <a:off x="5233473" y="54547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4" name="object 5204"/>
          <p:cNvSpPr/>
          <p:nvPr/>
        </p:nvSpPr>
        <p:spPr>
          <a:xfrm>
            <a:off x="5739448" y="5447670"/>
            <a:ext cx="0" cy="55880"/>
          </a:xfrm>
          <a:custGeom>
            <a:avLst/>
            <a:gdLst/>
            <a:ahLst/>
            <a:cxnLst/>
            <a:rect l="l" t="t" r="r" b="b"/>
            <a:pathLst>
              <a:path w="0" h="55879">
                <a:moveTo>
                  <a:pt x="0" y="556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5" name="object 5205"/>
          <p:cNvSpPr/>
          <p:nvPr/>
        </p:nvSpPr>
        <p:spPr>
          <a:xfrm>
            <a:off x="5233473" y="54547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6" name="object 5206"/>
          <p:cNvSpPr/>
          <p:nvPr/>
        </p:nvSpPr>
        <p:spPr>
          <a:xfrm>
            <a:off x="5721234" y="545475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7" name="object 5207"/>
          <p:cNvSpPr/>
          <p:nvPr/>
        </p:nvSpPr>
        <p:spPr>
          <a:xfrm>
            <a:off x="5774867" y="5452730"/>
            <a:ext cx="0" cy="50800"/>
          </a:xfrm>
          <a:custGeom>
            <a:avLst/>
            <a:gdLst/>
            <a:ahLst/>
            <a:cxnLst/>
            <a:rect l="l" t="t" r="r" b="b"/>
            <a:pathLst>
              <a:path w="0" h="50800">
                <a:moveTo>
                  <a:pt x="0" y="5059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8" name="object 5208"/>
          <p:cNvSpPr/>
          <p:nvPr/>
        </p:nvSpPr>
        <p:spPr>
          <a:xfrm>
            <a:off x="5756652" y="5472969"/>
            <a:ext cx="172085" cy="137795"/>
          </a:xfrm>
          <a:custGeom>
            <a:avLst/>
            <a:gdLst/>
            <a:ahLst/>
            <a:cxnLst/>
            <a:rect l="l" t="t" r="r" b="b"/>
            <a:pathLst>
              <a:path w="172085" h="137795">
                <a:moveTo>
                  <a:pt x="0" y="0"/>
                </a:moveTo>
                <a:lnTo>
                  <a:pt x="41490" y="137625"/>
                </a:lnTo>
                <a:lnTo>
                  <a:pt x="172031" y="137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9" name="object 5209"/>
          <p:cNvSpPr/>
          <p:nvPr/>
        </p:nvSpPr>
        <p:spPr>
          <a:xfrm>
            <a:off x="5721234" y="545475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0" name="object 5210"/>
          <p:cNvSpPr/>
          <p:nvPr/>
        </p:nvSpPr>
        <p:spPr>
          <a:xfrm>
            <a:off x="5756652" y="54547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1" name="object 5211"/>
          <p:cNvSpPr/>
          <p:nvPr/>
        </p:nvSpPr>
        <p:spPr>
          <a:xfrm>
            <a:off x="6327392" y="544362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2" name="object 5212"/>
          <p:cNvSpPr/>
          <p:nvPr/>
        </p:nvSpPr>
        <p:spPr>
          <a:xfrm>
            <a:off x="5756652" y="54547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3" name="object 5213"/>
          <p:cNvSpPr/>
          <p:nvPr/>
        </p:nvSpPr>
        <p:spPr>
          <a:xfrm>
            <a:off x="6309178" y="54547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4" name="object 5214"/>
          <p:cNvSpPr/>
          <p:nvPr/>
        </p:nvSpPr>
        <p:spPr>
          <a:xfrm>
            <a:off x="6362811" y="544362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5" name="object 5215"/>
          <p:cNvSpPr/>
          <p:nvPr/>
        </p:nvSpPr>
        <p:spPr>
          <a:xfrm>
            <a:off x="6309178" y="54547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6" name="object 5216"/>
          <p:cNvSpPr/>
          <p:nvPr/>
        </p:nvSpPr>
        <p:spPr>
          <a:xfrm>
            <a:off x="6345608" y="545475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7" name="object 5217"/>
          <p:cNvSpPr/>
          <p:nvPr/>
        </p:nvSpPr>
        <p:spPr>
          <a:xfrm>
            <a:off x="6599606" y="5472970"/>
            <a:ext cx="2059939" cy="0"/>
          </a:xfrm>
          <a:custGeom>
            <a:avLst/>
            <a:gdLst/>
            <a:ahLst/>
            <a:cxnLst/>
            <a:rect l="l" t="t" r="r" b="b"/>
            <a:pathLst>
              <a:path w="2059940" h="0">
                <a:moveTo>
                  <a:pt x="0" y="0"/>
                </a:moveTo>
                <a:lnTo>
                  <a:pt x="20593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8" name="object 5218"/>
          <p:cNvSpPr/>
          <p:nvPr/>
        </p:nvSpPr>
        <p:spPr>
          <a:xfrm>
            <a:off x="6653241" y="54547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9" name="object 5219"/>
          <p:cNvSpPr/>
          <p:nvPr/>
        </p:nvSpPr>
        <p:spPr>
          <a:xfrm>
            <a:off x="8611367" y="545475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0" name="object 5220"/>
          <p:cNvSpPr/>
          <p:nvPr/>
        </p:nvSpPr>
        <p:spPr>
          <a:xfrm>
            <a:off x="4951139" y="4236365"/>
            <a:ext cx="3705225" cy="0"/>
          </a:xfrm>
          <a:custGeom>
            <a:avLst/>
            <a:gdLst/>
            <a:ahLst/>
            <a:cxnLst/>
            <a:rect l="l" t="t" r="r" b="b"/>
            <a:pathLst>
              <a:path w="3705225" h="0">
                <a:moveTo>
                  <a:pt x="0" y="0"/>
                </a:moveTo>
                <a:lnTo>
                  <a:pt x="37047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1" name="object 5221"/>
          <p:cNvSpPr/>
          <p:nvPr/>
        </p:nvSpPr>
        <p:spPr>
          <a:xfrm>
            <a:off x="5171745" y="421814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2" name="object 5222"/>
          <p:cNvSpPr/>
          <p:nvPr/>
        </p:nvSpPr>
        <p:spPr>
          <a:xfrm>
            <a:off x="5135314" y="421814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3" name="object 5223"/>
          <p:cNvSpPr/>
          <p:nvPr/>
        </p:nvSpPr>
        <p:spPr>
          <a:xfrm>
            <a:off x="5171745" y="421814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4" name="object 5224"/>
          <p:cNvSpPr/>
          <p:nvPr/>
        </p:nvSpPr>
        <p:spPr>
          <a:xfrm>
            <a:off x="6617823" y="421814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5" name="object 5225"/>
          <p:cNvSpPr/>
          <p:nvPr/>
        </p:nvSpPr>
        <p:spPr>
          <a:xfrm>
            <a:off x="6429600" y="4144277"/>
            <a:ext cx="224154" cy="92075"/>
          </a:xfrm>
          <a:custGeom>
            <a:avLst/>
            <a:gdLst/>
            <a:ahLst/>
            <a:cxnLst/>
            <a:rect l="l" t="t" r="r" b="b"/>
            <a:pathLst>
              <a:path w="224154" h="92075">
                <a:moveTo>
                  <a:pt x="223641" y="92087"/>
                </a:moveTo>
                <a:lnTo>
                  <a:pt x="130541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6" name="object 5226"/>
          <p:cNvSpPr/>
          <p:nvPr/>
        </p:nvSpPr>
        <p:spPr>
          <a:xfrm>
            <a:off x="6617823" y="421814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7" name="object 5227"/>
          <p:cNvSpPr/>
          <p:nvPr/>
        </p:nvSpPr>
        <p:spPr>
          <a:xfrm>
            <a:off x="6653241" y="421814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8" name="object 5228"/>
          <p:cNvSpPr/>
          <p:nvPr/>
        </p:nvSpPr>
        <p:spPr>
          <a:xfrm>
            <a:off x="6653241" y="421814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9" name="object 5229"/>
          <p:cNvSpPr/>
          <p:nvPr/>
        </p:nvSpPr>
        <p:spPr>
          <a:xfrm>
            <a:off x="8607319" y="421814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0" name="object 5230"/>
          <p:cNvSpPr/>
          <p:nvPr/>
        </p:nvSpPr>
        <p:spPr>
          <a:xfrm>
            <a:off x="6711935" y="2493784"/>
            <a:ext cx="0" cy="224154"/>
          </a:xfrm>
          <a:custGeom>
            <a:avLst/>
            <a:gdLst/>
            <a:ahLst/>
            <a:cxnLst/>
            <a:rect l="l" t="t" r="r" b="b"/>
            <a:pathLst>
              <a:path w="0" h="224155">
                <a:moveTo>
                  <a:pt x="0" y="0"/>
                </a:moveTo>
                <a:lnTo>
                  <a:pt x="0" y="2236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1" name="object 5231"/>
          <p:cNvSpPr/>
          <p:nvPr/>
        </p:nvSpPr>
        <p:spPr>
          <a:xfrm>
            <a:off x="6909265" y="266986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2" name="object 5232"/>
          <p:cNvSpPr/>
          <p:nvPr/>
        </p:nvSpPr>
        <p:spPr>
          <a:xfrm>
            <a:off x="6693720" y="266986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3" name="object 5233"/>
          <p:cNvSpPr/>
          <p:nvPr/>
        </p:nvSpPr>
        <p:spPr>
          <a:xfrm>
            <a:off x="8625534" y="2501880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0"/>
                </a:moveTo>
                <a:lnTo>
                  <a:pt x="0" y="215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4" name="object 5234"/>
          <p:cNvSpPr/>
          <p:nvPr/>
        </p:nvSpPr>
        <p:spPr>
          <a:xfrm>
            <a:off x="7914133" y="266986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5" name="object 5235"/>
          <p:cNvSpPr/>
          <p:nvPr/>
        </p:nvSpPr>
        <p:spPr>
          <a:xfrm>
            <a:off x="8607319" y="266986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6" name="object 5236"/>
          <p:cNvSpPr/>
          <p:nvPr/>
        </p:nvSpPr>
        <p:spPr>
          <a:xfrm>
            <a:off x="6217090" y="3382278"/>
            <a:ext cx="0" cy="2684145"/>
          </a:xfrm>
          <a:custGeom>
            <a:avLst/>
            <a:gdLst/>
            <a:ahLst/>
            <a:cxnLst/>
            <a:rect l="l" t="t" r="r" b="b"/>
            <a:pathLst>
              <a:path w="0" h="2684145">
                <a:moveTo>
                  <a:pt x="0" y="0"/>
                </a:moveTo>
                <a:lnTo>
                  <a:pt x="0" y="26836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7" name="object 5237"/>
          <p:cNvSpPr/>
          <p:nvPr/>
        </p:nvSpPr>
        <p:spPr>
          <a:xfrm>
            <a:off x="6198875" y="574316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8" name="object 5238"/>
          <p:cNvSpPr/>
          <p:nvPr/>
        </p:nvSpPr>
        <p:spPr>
          <a:xfrm>
            <a:off x="6198875" y="586257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9" name="object 5239"/>
          <p:cNvSpPr/>
          <p:nvPr/>
        </p:nvSpPr>
        <p:spPr>
          <a:xfrm>
            <a:off x="6198875" y="574316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0" name="object 5240"/>
          <p:cNvSpPr/>
          <p:nvPr/>
        </p:nvSpPr>
        <p:spPr>
          <a:xfrm>
            <a:off x="6198875" y="514610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1" name="object 5241"/>
          <p:cNvSpPr/>
          <p:nvPr/>
        </p:nvSpPr>
        <p:spPr>
          <a:xfrm>
            <a:off x="6128039" y="4988244"/>
            <a:ext cx="89535" cy="158115"/>
          </a:xfrm>
          <a:custGeom>
            <a:avLst/>
            <a:gdLst/>
            <a:ahLst/>
            <a:cxnLst/>
            <a:rect l="l" t="t" r="r" b="b"/>
            <a:pathLst>
              <a:path w="89535" h="158114">
                <a:moveTo>
                  <a:pt x="89051" y="157864"/>
                </a:moveTo>
                <a:lnTo>
                  <a:pt x="0" y="13054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2" name="object 5242"/>
          <p:cNvSpPr/>
          <p:nvPr/>
        </p:nvSpPr>
        <p:spPr>
          <a:xfrm>
            <a:off x="6198875" y="514610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3" name="object 5243"/>
          <p:cNvSpPr/>
          <p:nvPr/>
        </p:nvSpPr>
        <p:spPr>
          <a:xfrm>
            <a:off x="6198875" y="510967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4" name="object 5244"/>
          <p:cNvSpPr/>
          <p:nvPr/>
        </p:nvSpPr>
        <p:spPr>
          <a:xfrm>
            <a:off x="6198875" y="510967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5" name="object 5245"/>
          <p:cNvSpPr/>
          <p:nvPr/>
        </p:nvSpPr>
        <p:spPr>
          <a:xfrm>
            <a:off x="6198875" y="343591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6" name="object 5246"/>
          <p:cNvSpPr/>
          <p:nvPr/>
        </p:nvSpPr>
        <p:spPr>
          <a:xfrm>
            <a:off x="6103752" y="3435911"/>
            <a:ext cx="113664" cy="245110"/>
          </a:xfrm>
          <a:custGeom>
            <a:avLst/>
            <a:gdLst/>
            <a:ahLst/>
            <a:cxnLst/>
            <a:rect l="l" t="t" r="r" b="b"/>
            <a:pathLst>
              <a:path w="113664" h="245110">
                <a:moveTo>
                  <a:pt x="113338" y="0"/>
                </a:moveTo>
                <a:lnTo>
                  <a:pt x="0" y="114350"/>
                </a:lnTo>
                <a:lnTo>
                  <a:pt x="0" y="2448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7" name="object 5247"/>
          <p:cNvSpPr/>
          <p:nvPr/>
        </p:nvSpPr>
        <p:spPr>
          <a:xfrm>
            <a:off x="6198875" y="343591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8" name="object 5248"/>
          <p:cNvSpPr/>
          <p:nvPr/>
        </p:nvSpPr>
        <p:spPr>
          <a:xfrm>
            <a:off x="6198875" y="340049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9" name="object 5249"/>
          <p:cNvSpPr/>
          <p:nvPr/>
        </p:nvSpPr>
        <p:spPr>
          <a:xfrm>
            <a:off x="6653241" y="5374810"/>
            <a:ext cx="207010" cy="98425"/>
          </a:xfrm>
          <a:custGeom>
            <a:avLst/>
            <a:gdLst/>
            <a:ahLst/>
            <a:cxnLst/>
            <a:rect l="l" t="t" r="r" b="b"/>
            <a:pathLst>
              <a:path w="207009" h="98425">
                <a:moveTo>
                  <a:pt x="0" y="98159"/>
                </a:moveTo>
                <a:lnTo>
                  <a:pt x="75896" y="0"/>
                </a:lnTo>
                <a:lnTo>
                  <a:pt x="2064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0" name="object 5250"/>
          <p:cNvSpPr/>
          <p:nvPr/>
        </p:nvSpPr>
        <p:spPr>
          <a:xfrm>
            <a:off x="6653241" y="54547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1" name="object 5251"/>
          <p:cNvSpPr/>
          <p:nvPr/>
        </p:nvSpPr>
        <p:spPr>
          <a:xfrm>
            <a:off x="6617823" y="545475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2" name="object 5252"/>
          <p:cNvSpPr/>
          <p:nvPr/>
        </p:nvSpPr>
        <p:spPr>
          <a:xfrm>
            <a:off x="6689672" y="5880786"/>
            <a:ext cx="2474595" cy="0"/>
          </a:xfrm>
          <a:custGeom>
            <a:avLst/>
            <a:gdLst/>
            <a:ahLst/>
            <a:cxnLst/>
            <a:rect l="l" t="t" r="r" b="b"/>
            <a:pathLst>
              <a:path w="2474595" h="0">
                <a:moveTo>
                  <a:pt x="0" y="0"/>
                </a:moveTo>
                <a:lnTo>
                  <a:pt x="24742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3" name="object 5253"/>
          <p:cNvSpPr/>
          <p:nvPr/>
        </p:nvSpPr>
        <p:spPr>
          <a:xfrm>
            <a:off x="9110259" y="56682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4" name="object 5254"/>
          <p:cNvSpPr/>
          <p:nvPr/>
        </p:nvSpPr>
        <p:spPr>
          <a:xfrm>
            <a:off x="9110259" y="585751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5" name="object 5255"/>
          <p:cNvSpPr/>
          <p:nvPr/>
        </p:nvSpPr>
        <p:spPr>
          <a:xfrm>
            <a:off x="8016340" y="2458366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4" h="0">
                <a:moveTo>
                  <a:pt x="1669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6" name="object 5256"/>
          <p:cNvSpPr/>
          <p:nvPr/>
        </p:nvSpPr>
        <p:spPr>
          <a:xfrm>
            <a:off x="8022411" y="155469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7" name="object 5257"/>
          <p:cNvSpPr/>
          <p:nvPr/>
        </p:nvSpPr>
        <p:spPr>
          <a:xfrm>
            <a:off x="8022411" y="2434079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4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8" name="object 5258"/>
          <p:cNvSpPr/>
          <p:nvPr/>
        </p:nvSpPr>
        <p:spPr>
          <a:xfrm>
            <a:off x="1133045" y="1533443"/>
            <a:ext cx="0" cy="4617720"/>
          </a:xfrm>
          <a:custGeom>
            <a:avLst/>
            <a:gdLst/>
            <a:ahLst/>
            <a:cxnLst/>
            <a:rect l="l" t="t" r="r" b="b"/>
            <a:pathLst>
              <a:path w="0" h="4617720">
                <a:moveTo>
                  <a:pt x="0" y="46175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9" name="object 5259"/>
          <p:cNvSpPr/>
          <p:nvPr/>
        </p:nvSpPr>
        <p:spPr>
          <a:xfrm>
            <a:off x="1108760" y="609734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0" name="object 5260"/>
          <p:cNvSpPr/>
          <p:nvPr/>
        </p:nvSpPr>
        <p:spPr>
          <a:xfrm>
            <a:off x="1108760" y="490425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1" name="object 5261"/>
          <p:cNvSpPr txBox="1"/>
          <p:nvPr/>
        </p:nvSpPr>
        <p:spPr>
          <a:xfrm>
            <a:off x="1024737" y="5429611"/>
            <a:ext cx="266065" cy="2882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9525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4990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20"/>
              </a:spcBef>
            </a:pPr>
            <a:r>
              <a:rPr dirty="0" sz="700" i="1">
                <a:latin typeface="ISOCPEUR"/>
                <a:cs typeface="ISOCPEUR"/>
              </a:rPr>
              <a:t>4805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62" name="object 5262"/>
          <p:cNvSpPr txBox="1"/>
          <p:nvPr/>
        </p:nvSpPr>
        <p:spPr>
          <a:xfrm>
            <a:off x="4911739" y="5379388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3550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263" name="object 5263"/>
          <p:cNvSpPr txBox="1"/>
          <p:nvPr/>
        </p:nvSpPr>
        <p:spPr>
          <a:xfrm rot="21300000">
            <a:off x="6674259" y="6062004"/>
            <a:ext cx="136183" cy="69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637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264" name="object 5264"/>
          <p:cNvSpPr txBox="1"/>
          <p:nvPr/>
        </p:nvSpPr>
        <p:spPr>
          <a:xfrm rot="21300000">
            <a:off x="7059938" y="6026088"/>
            <a:ext cx="164034" cy="69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2702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265" name="object 5265"/>
          <p:cNvSpPr txBox="1"/>
          <p:nvPr/>
        </p:nvSpPr>
        <p:spPr>
          <a:xfrm rot="21300000">
            <a:off x="8024028" y="5938629"/>
            <a:ext cx="172731" cy="69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5447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266" name="object 5266"/>
          <p:cNvSpPr txBox="1"/>
          <p:nvPr/>
        </p:nvSpPr>
        <p:spPr>
          <a:xfrm rot="5220000">
            <a:off x="9299892" y="5647817"/>
            <a:ext cx="135308" cy="88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67" name="object 5267"/>
          <p:cNvSpPr txBox="1"/>
          <p:nvPr/>
        </p:nvSpPr>
        <p:spPr>
          <a:xfrm>
            <a:off x="9026236" y="5132238"/>
            <a:ext cx="439420" cy="3486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0668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3460</a:t>
            </a:r>
            <a:endParaRPr sz="700">
              <a:latin typeface="ISOCPEUR"/>
              <a:cs typeface="ISOCPEUR"/>
            </a:endParaRPr>
          </a:p>
          <a:p>
            <a:pPr marL="161925">
              <a:lnSpc>
                <a:spcPct val="100000"/>
              </a:lnSpc>
              <a:spcBef>
                <a:spcPts val="195"/>
              </a:spcBef>
            </a:pPr>
            <a:r>
              <a:rPr dirty="0" sz="700" i="1">
                <a:latin typeface="ISOCPEUR"/>
                <a:cs typeface="ISOCPEUR"/>
              </a:rPr>
              <a:t>8000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17"/>
              </a:spcBef>
            </a:pPr>
            <a:endParaRPr sz="5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3735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68" name="object 5268"/>
          <p:cNvSpPr txBox="1"/>
          <p:nvPr/>
        </p:nvSpPr>
        <p:spPr>
          <a:xfrm>
            <a:off x="9025225" y="4583029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69" name="object 5269"/>
          <p:cNvSpPr txBox="1"/>
          <p:nvPr/>
        </p:nvSpPr>
        <p:spPr>
          <a:xfrm>
            <a:off x="9026236" y="3845907"/>
            <a:ext cx="118110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4395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70" name="object 5270"/>
          <p:cNvSpPr txBox="1"/>
          <p:nvPr/>
        </p:nvSpPr>
        <p:spPr>
          <a:xfrm>
            <a:off x="9025225" y="2846240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3970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71" name="object 5271"/>
          <p:cNvSpPr txBox="1"/>
          <p:nvPr/>
        </p:nvSpPr>
        <p:spPr>
          <a:xfrm>
            <a:off x="9026236" y="1872883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4210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72" name="object 5272"/>
          <p:cNvSpPr txBox="1"/>
          <p:nvPr/>
        </p:nvSpPr>
        <p:spPr>
          <a:xfrm>
            <a:off x="9157790" y="6236839"/>
            <a:ext cx="118110" cy="1739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73" name="object 5273"/>
          <p:cNvSpPr txBox="1"/>
          <p:nvPr/>
        </p:nvSpPr>
        <p:spPr>
          <a:xfrm>
            <a:off x="6123045" y="5931136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274" name="object 5274"/>
          <p:cNvSpPr txBox="1"/>
          <p:nvPr/>
        </p:nvSpPr>
        <p:spPr>
          <a:xfrm>
            <a:off x="6123045" y="5385460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275" name="object 5275"/>
          <p:cNvSpPr txBox="1"/>
          <p:nvPr/>
        </p:nvSpPr>
        <p:spPr>
          <a:xfrm>
            <a:off x="6033994" y="5002996"/>
            <a:ext cx="99695" cy="11938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276" name="object 5276"/>
          <p:cNvSpPr txBox="1"/>
          <p:nvPr/>
        </p:nvSpPr>
        <p:spPr>
          <a:xfrm>
            <a:off x="6124057" y="4313803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7000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277" name="object 5277"/>
          <p:cNvSpPr txBox="1"/>
          <p:nvPr/>
        </p:nvSpPr>
        <p:spPr>
          <a:xfrm>
            <a:off x="6009707" y="3565014"/>
            <a:ext cx="99695" cy="11938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278" name="object 5278"/>
          <p:cNvSpPr txBox="1"/>
          <p:nvPr/>
        </p:nvSpPr>
        <p:spPr>
          <a:xfrm>
            <a:off x="9025225" y="5720980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79" name="object 5279"/>
          <p:cNvSpPr txBox="1"/>
          <p:nvPr/>
        </p:nvSpPr>
        <p:spPr>
          <a:xfrm>
            <a:off x="7952653" y="1940777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3680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280" name="object 5280"/>
          <p:cNvSpPr/>
          <p:nvPr/>
        </p:nvSpPr>
        <p:spPr>
          <a:xfrm>
            <a:off x="1108760" y="490425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1" name="object 5281"/>
          <p:cNvSpPr/>
          <p:nvPr/>
        </p:nvSpPr>
        <p:spPr>
          <a:xfrm>
            <a:off x="1108760" y="345412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2" name="object 5282"/>
          <p:cNvSpPr txBox="1"/>
          <p:nvPr/>
        </p:nvSpPr>
        <p:spPr>
          <a:xfrm>
            <a:off x="1024737" y="4112191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83" name="object 5283"/>
          <p:cNvSpPr/>
          <p:nvPr/>
        </p:nvSpPr>
        <p:spPr>
          <a:xfrm>
            <a:off x="1108760" y="345412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4" name="object 5284"/>
          <p:cNvSpPr/>
          <p:nvPr/>
        </p:nvSpPr>
        <p:spPr>
          <a:xfrm>
            <a:off x="1108760" y="287832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5" name="object 5285"/>
          <p:cNvSpPr txBox="1"/>
          <p:nvPr/>
        </p:nvSpPr>
        <p:spPr>
          <a:xfrm>
            <a:off x="1024737" y="3099368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86" name="object 5286"/>
          <p:cNvSpPr/>
          <p:nvPr/>
        </p:nvSpPr>
        <p:spPr>
          <a:xfrm>
            <a:off x="1108760" y="287832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7" name="object 5287"/>
          <p:cNvSpPr/>
          <p:nvPr/>
        </p:nvSpPr>
        <p:spPr>
          <a:xfrm>
            <a:off x="1108760" y="153951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8" name="object 5288"/>
          <p:cNvSpPr txBox="1"/>
          <p:nvPr/>
        </p:nvSpPr>
        <p:spPr>
          <a:xfrm>
            <a:off x="1024737" y="2138886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89" name="object 5289"/>
          <p:cNvSpPr/>
          <p:nvPr/>
        </p:nvSpPr>
        <p:spPr>
          <a:xfrm>
            <a:off x="979230" y="1533442"/>
            <a:ext cx="0" cy="4617720"/>
          </a:xfrm>
          <a:custGeom>
            <a:avLst/>
            <a:gdLst/>
            <a:ahLst/>
            <a:cxnLst/>
            <a:rect l="l" t="t" r="r" b="b"/>
            <a:pathLst>
              <a:path w="0" h="4617720">
                <a:moveTo>
                  <a:pt x="0" y="0"/>
                </a:moveTo>
                <a:lnTo>
                  <a:pt x="0" y="46175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0" name="object 5290"/>
          <p:cNvSpPr/>
          <p:nvPr/>
        </p:nvSpPr>
        <p:spPr>
          <a:xfrm>
            <a:off x="954943" y="153951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1" name="object 5291"/>
          <p:cNvSpPr/>
          <p:nvPr/>
        </p:nvSpPr>
        <p:spPr>
          <a:xfrm>
            <a:off x="954943" y="60973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2" name="object 5292"/>
          <p:cNvSpPr/>
          <p:nvPr/>
        </p:nvSpPr>
        <p:spPr>
          <a:xfrm>
            <a:off x="848688" y="1429211"/>
            <a:ext cx="0" cy="4781550"/>
          </a:xfrm>
          <a:custGeom>
            <a:avLst/>
            <a:gdLst/>
            <a:ahLst/>
            <a:cxnLst/>
            <a:rect l="l" t="t" r="r" b="b"/>
            <a:pathLst>
              <a:path w="0" h="4781550">
                <a:moveTo>
                  <a:pt x="0" y="0"/>
                </a:moveTo>
                <a:lnTo>
                  <a:pt x="0" y="47814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3" name="object 5293"/>
          <p:cNvSpPr/>
          <p:nvPr/>
        </p:nvSpPr>
        <p:spPr>
          <a:xfrm>
            <a:off x="825413" y="143528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4" name="object 5294"/>
          <p:cNvSpPr/>
          <p:nvPr/>
        </p:nvSpPr>
        <p:spPr>
          <a:xfrm>
            <a:off x="825413" y="615704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5" name="object 5295"/>
          <p:cNvSpPr txBox="1"/>
          <p:nvPr/>
        </p:nvSpPr>
        <p:spPr>
          <a:xfrm>
            <a:off x="740379" y="3716000"/>
            <a:ext cx="248920" cy="2533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3556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19750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85"/>
              </a:spcBef>
            </a:pPr>
            <a:r>
              <a:rPr dirty="0" sz="700" i="1">
                <a:latin typeface="ISOCPEUR"/>
                <a:cs typeface="ISOCPEUR"/>
              </a:rPr>
              <a:t>19065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96" name="object 5296"/>
          <p:cNvSpPr/>
          <p:nvPr/>
        </p:nvSpPr>
        <p:spPr>
          <a:xfrm>
            <a:off x="3643697" y="1578981"/>
            <a:ext cx="174625" cy="0"/>
          </a:xfrm>
          <a:custGeom>
            <a:avLst/>
            <a:gdLst/>
            <a:ahLst/>
            <a:cxnLst/>
            <a:rect l="l" t="t" r="r" b="b"/>
            <a:pathLst>
              <a:path w="174625" h="0">
                <a:moveTo>
                  <a:pt x="0" y="0"/>
                </a:moveTo>
                <a:lnTo>
                  <a:pt x="1740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7" name="object 5297"/>
          <p:cNvSpPr/>
          <p:nvPr/>
        </p:nvSpPr>
        <p:spPr>
          <a:xfrm>
            <a:off x="3673042" y="1273374"/>
            <a:ext cx="0" cy="3669665"/>
          </a:xfrm>
          <a:custGeom>
            <a:avLst/>
            <a:gdLst/>
            <a:ahLst/>
            <a:cxnLst/>
            <a:rect l="l" t="t" r="r" b="b"/>
            <a:pathLst>
              <a:path w="0" h="3669665">
                <a:moveTo>
                  <a:pt x="0" y="36693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8" name="object 5298"/>
          <p:cNvSpPr/>
          <p:nvPr/>
        </p:nvSpPr>
        <p:spPr>
          <a:xfrm>
            <a:off x="3655841" y="156076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9" name="object 5299"/>
          <p:cNvSpPr/>
          <p:nvPr/>
        </p:nvSpPr>
        <p:spPr>
          <a:xfrm>
            <a:off x="3655841" y="144135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0" name="object 5300"/>
          <p:cNvSpPr txBox="1"/>
          <p:nvPr/>
        </p:nvSpPr>
        <p:spPr>
          <a:xfrm>
            <a:off x="3580012" y="1288303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301" name="object 5301"/>
          <p:cNvSpPr txBox="1"/>
          <p:nvPr/>
        </p:nvSpPr>
        <p:spPr>
          <a:xfrm>
            <a:off x="3580012" y="2318235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5635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302" name="object 5302"/>
          <p:cNvSpPr/>
          <p:nvPr/>
        </p:nvSpPr>
        <p:spPr>
          <a:xfrm>
            <a:off x="3655841" y="156076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3" name="object 5303"/>
          <p:cNvSpPr/>
          <p:nvPr/>
        </p:nvSpPr>
        <p:spPr>
          <a:xfrm>
            <a:off x="3655841" y="290767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4" name="object 5304"/>
          <p:cNvSpPr txBox="1"/>
          <p:nvPr/>
        </p:nvSpPr>
        <p:spPr>
          <a:xfrm>
            <a:off x="3520306" y="2765572"/>
            <a:ext cx="99695" cy="11938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305" name="object 5305"/>
          <p:cNvSpPr/>
          <p:nvPr/>
        </p:nvSpPr>
        <p:spPr>
          <a:xfrm>
            <a:off x="3655841" y="290767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30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6" name="object 5306"/>
          <p:cNvSpPr/>
          <p:nvPr/>
        </p:nvSpPr>
        <p:spPr>
          <a:xfrm>
            <a:off x="3655841" y="294410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7" name="object 5307"/>
          <p:cNvSpPr/>
          <p:nvPr/>
        </p:nvSpPr>
        <p:spPr>
          <a:xfrm>
            <a:off x="3643698" y="4912348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 h="0">
                <a:moveTo>
                  <a:pt x="5201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8" name="object 5308"/>
          <p:cNvSpPr txBox="1"/>
          <p:nvPr/>
        </p:nvSpPr>
        <p:spPr>
          <a:xfrm>
            <a:off x="3580012" y="4238739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8160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309" name="object 5309"/>
          <p:cNvSpPr/>
          <p:nvPr/>
        </p:nvSpPr>
        <p:spPr>
          <a:xfrm>
            <a:off x="3655841" y="294410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0" name="object 5310"/>
          <p:cNvSpPr/>
          <p:nvPr/>
        </p:nvSpPr>
        <p:spPr>
          <a:xfrm>
            <a:off x="3655841" y="489514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1" name="object 5311"/>
          <p:cNvSpPr/>
          <p:nvPr/>
        </p:nvSpPr>
        <p:spPr>
          <a:xfrm>
            <a:off x="7053974" y="1578980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 h="0">
                <a:moveTo>
                  <a:pt x="11131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2" name="object 5312"/>
          <p:cNvSpPr/>
          <p:nvPr/>
        </p:nvSpPr>
        <p:spPr>
          <a:xfrm>
            <a:off x="7084333" y="1548622"/>
            <a:ext cx="0" cy="904240"/>
          </a:xfrm>
          <a:custGeom>
            <a:avLst/>
            <a:gdLst/>
            <a:ahLst/>
            <a:cxnLst/>
            <a:rect l="l" t="t" r="r" b="b"/>
            <a:pathLst>
              <a:path w="0" h="904239">
                <a:moveTo>
                  <a:pt x="0" y="0"/>
                </a:moveTo>
                <a:lnTo>
                  <a:pt x="0" y="903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3" name="object 5313"/>
          <p:cNvSpPr/>
          <p:nvPr/>
        </p:nvSpPr>
        <p:spPr>
          <a:xfrm>
            <a:off x="7066118" y="156076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4" name="object 5314"/>
          <p:cNvSpPr/>
          <p:nvPr/>
        </p:nvSpPr>
        <p:spPr>
          <a:xfrm>
            <a:off x="7066118" y="240473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5" name="object 5315"/>
          <p:cNvSpPr txBox="1"/>
          <p:nvPr/>
        </p:nvSpPr>
        <p:spPr>
          <a:xfrm>
            <a:off x="6990288" y="1923574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3530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316" name="object 5316"/>
          <p:cNvSpPr/>
          <p:nvPr/>
        </p:nvSpPr>
        <p:spPr>
          <a:xfrm>
            <a:off x="8604284" y="4437743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191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7" name="object 5317"/>
          <p:cNvSpPr/>
          <p:nvPr/>
        </p:nvSpPr>
        <p:spPr>
          <a:xfrm>
            <a:off x="7586767" y="1499036"/>
            <a:ext cx="1104038" cy="9608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18" name="object 5318"/>
          <p:cNvSpPr/>
          <p:nvPr/>
        </p:nvSpPr>
        <p:spPr>
          <a:xfrm>
            <a:off x="1630910" y="1865362"/>
            <a:ext cx="693420" cy="0"/>
          </a:xfrm>
          <a:custGeom>
            <a:avLst/>
            <a:gdLst/>
            <a:ahLst/>
            <a:cxnLst/>
            <a:rect l="l" t="t" r="r" b="b"/>
            <a:pathLst>
              <a:path w="693419" h="0">
                <a:moveTo>
                  <a:pt x="0" y="0"/>
                </a:moveTo>
                <a:lnTo>
                  <a:pt x="69320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9" name="object 5319"/>
          <p:cNvSpPr/>
          <p:nvPr/>
        </p:nvSpPr>
        <p:spPr>
          <a:xfrm>
            <a:off x="1906172" y="1578981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286384"/>
                </a:moveTo>
                <a:lnTo>
                  <a:pt x="0" y="0"/>
                </a:lnTo>
              </a:path>
            </a:pathLst>
          </a:custGeom>
          <a:ln w="506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0" name="object 5320"/>
          <p:cNvSpPr/>
          <p:nvPr/>
        </p:nvSpPr>
        <p:spPr>
          <a:xfrm>
            <a:off x="7837224" y="762335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2388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1" name="object 5321"/>
          <p:cNvSpPr/>
          <p:nvPr/>
        </p:nvSpPr>
        <p:spPr>
          <a:xfrm>
            <a:off x="7956635" y="744120"/>
            <a:ext cx="120014" cy="35560"/>
          </a:xfrm>
          <a:custGeom>
            <a:avLst/>
            <a:gdLst/>
            <a:ahLst/>
            <a:cxnLst/>
            <a:rect l="l" t="t" r="r" b="b"/>
            <a:pathLst>
              <a:path w="120015" h="35559">
                <a:moveTo>
                  <a:pt x="0" y="0"/>
                </a:moveTo>
                <a:lnTo>
                  <a:pt x="0" y="35418"/>
                </a:lnTo>
                <a:lnTo>
                  <a:pt x="119410" y="182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2" name="object 5322"/>
          <p:cNvSpPr/>
          <p:nvPr/>
        </p:nvSpPr>
        <p:spPr>
          <a:xfrm>
            <a:off x="7956635" y="744120"/>
            <a:ext cx="120014" cy="35560"/>
          </a:xfrm>
          <a:custGeom>
            <a:avLst/>
            <a:gdLst/>
            <a:ahLst/>
            <a:cxnLst/>
            <a:rect l="l" t="t" r="r" b="b"/>
            <a:pathLst>
              <a:path w="120015" h="35559">
                <a:moveTo>
                  <a:pt x="0" y="0"/>
                </a:moveTo>
                <a:lnTo>
                  <a:pt x="119410" y="18215"/>
                </a:lnTo>
                <a:lnTo>
                  <a:pt x="0" y="354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3" name="object 5323"/>
          <p:cNvSpPr/>
          <p:nvPr/>
        </p:nvSpPr>
        <p:spPr>
          <a:xfrm>
            <a:off x="8076045" y="713762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30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4" name="object 5324"/>
          <p:cNvSpPr/>
          <p:nvPr/>
        </p:nvSpPr>
        <p:spPr>
          <a:xfrm>
            <a:off x="8069974" y="713762"/>
            <a:ext cx="12700" cy="240029"/>
          </a:xfrm>
          <a:custGeom>
            <a:avLst/>
            <a:gdLst/>
            <a:ahLst/>
            <a:cxnLst/>
            <a:rect l="l" t="t" r="r" b="b"/>
            <a:pathLst>
              <a:path w="12700" h="240030">
                <a:moveTo>
                  <a:pt x="12143" y="0"/>
                </a:moveTo>
                <a:lnTo>
                  <a:pt x="0" y="0"/>
                </a:lnTo>
                <a:lnTo>
                  <a:pt x="12143" y="239832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5" name="object 5325"/>
          <p:cNvSpPr/>
          <p:nvPr/>
        </p:nvSpPr>
        <p:spPr>
          <a:xfrm>
            <a:off x="8069974" y="713762"/>
            <a:ext cx="12700" cy="240029"/>
          </a:xfrm>
          <a:custGeom>
            <a:avLst/>
            <a:gdLst/>
            <a:ahLst/>
            <a:cxnLst/>
            <a:rect l="l" t="t" r="r" b="b"/>
            <a:pathLst>
              <a:path w="12700" h="240030">
                <a:moveTo>
                  <a:pt x="0" y="0"/>
                </a:moveTo>
                <a:lnTo>
                  <a:pt x="12143" y="239832"/>
                </a:lnTo>
                <a:lnTo>
                  <a:pt x="0" y="2398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6" name="object 5326"/>
          <p:cNvSpPr/>
          <p:nvPr/>
        </p:nvSpPr>
        <p:spPr>
          <a:xfrm>
            <a:off x="7387918" y="7487764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2388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7" name="object 5327"/>
          <p:cNvSpPr/>
          <p:nvPr/>
        </p:nvSpPr>
        <p:spPr>
          <a:xfrm>
            <a:off x="7507328" y="7469549"/>
            <a:ext cx="120014" cy="36830"/>
          </a:xfrm>
          <a:custGeom>
            <a:avLst/>
            <a:gdLst/>
            <a:ahLst/>
            <a:cxnLst/>
            <a:rect l="l" t="t" r="r" b="b"/>
            <a:pathLst>
              <a:path w="120015" h="36829">
                <a:moveTo>
                  <a:pt x="0" y="0"/>
                </a:moveTo>
                <a:lnTo>
                  <a:pt x="0" y="36430"/>
                </a:lnTo>
                <a:lnTo>
                  <a:pt x="119410" y="182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8" name="object 5328"/>
          <p:cNvSpPr/>
          <p:nvPr/>
        </p:nvSpPr>
        <p:spPr>
          <a:xfrm>
            <a:off x="7507328" y="7469549"/>
            <a:ext cx="120014" cy="36830"/>
          </a:xfrm>
          <a:custGeom>
            <a:avLst/>
            <a:gdLst/>
            <a:ahLst/>
            <a:cxnLst/>
            <a:rect l="l" t="t" r="r" b="b"/>
            <a:pathLst>
              <a:path w="120015" h="36829">
                <a:moveTo>
                  <a:pt x="0" y="0"/>
                </a:moveTo>
                <a:lnTo>
                  <a:pt x="119410" y="18215"/>
                </a:lnTo>
                <a:lnTo>
                  <a:pt x="0" y="364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9" name="object 5329"/>
          <p:cNvSpPr/>
          <p:nvPr/>
        </p:nvSpPr>
        <p:spPr>
          <a:xfrm>
            <a:off x="7626739" y="7296505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0" name="object 5330"/>
          <p:cNvSpPr/>
          <p:nvPr/>
        </p:nvSpPr>
        <p:spPr>
          <a:xfrm>
            <a:off x="7620667" y="7296505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12143" y="0"/>
                </a:moveTo>
                <a:lnTo>
                  <a:pt x="0" y="0"/>
                </a:lnTo>
                <a:lnTo>
                  <a:pt x="12143" y="238820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1" name="object 5331"/>
          <p:cNvSpPr/>
          <p:nvPr/>
        </p:nvSpPr>
        <p:spPr>
          <a:xfrm>
            <a:off x="7620667" y="7296505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0" y="0"/>
                </a:moveTo>
                <a:lnTo>
                  <a:pt x="12143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2" name="object 5332"/>
          <p:cNvSpPr/>
          <p:nvPr/>
        </p:nvSpPr>
        <p:spPr>
          <a:xfrm>
            <a:off x="7884786" y="2980533"/>
            <a:ext cx="197485" cy="197485"/>
          </a:xfrm>
          <a:custGeom>
            <a:avLst/>
            <a:gdLst/>
            <a:ahLst/>
            <a:cxnLst/>
            <a:rect l="l" t="t" r="r" b="b"/>
            <a:pathLst>
              <a:path w="197484" h="197485">
                <a:moveTo>
                  <a:pt x="0" y="197330"/>
                </a:moveTo>
                <a:lnTo>
                  <a:pt x="197330" y="197330"/>
                </a:lnTo>
                <a:lnTo>
                  <a:pt x="185187" y="186199"/>
                </a:lnTo>
                <a:lnTo>
                  <a:pt x="0" y="197330"/>
                </a:lnTo>
                <a:close/>
              </a:path>
              <a:path w="197484" h="197485">
                <a:moveTo>
                  <a:pt x="185187" y="0"/>
                </a:moveTo>
                <a:lnTo>
                  <a:pt x="185187" y="186199"/>
                </a:lnTo>
                <a:lnTo>
                  <a:pt x="197330" y="197330"/>
                </a:lnTo>
                <a:lnTo>
                  <a:pt x="185187" y="0"/>
                </a:lnTo>
                <a:close/>
              </a:path>
              <a:path w="197484" h="197485">
                <a:moveTo>
                  <a:pt x="185187" y="0"/>
                </a:moveTo>
                <a:lnTo>
                  <a:pt x="197330" y="197330"/>
                </a:lnTo>
                <a:lnTo>
                  <a:pt x="197330" y="0"/>
                </a:lnTo>
                <a:lnTo>
                  <a:pt x="185187" y="0"/>
                </a:lnTo>
                <a:close/>
              </a:path>
              <a:path w="197484" h="197485">
                <a:moveTo>
                  <a:pt x="0" y="186199"/>
                </a:moveTo>
                <a:lnTo>
                  <a:pt x="0" y="197330"/>
                </a:lnTo>
                <a:lnTo>
                  <a:pt x="185187" y="186199"/>
                </a:lnTo>
                <a:lnTo>
                  <a:pt x="0" y="1861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3" name="object 5333"/>
          <p:cNvSpPr/>
          <p:nvPr/>
        </p:nvSpPr>
        <p:spPr>
          <a:xfrm>
            <a:off x="8069974" y="2980533"/>
            <a:ext cx="12700" cy="197485"/>
          </a:xfrm>
          <a:custGeom>
            <a:avLst/>
            <a:gdLst/>
            <a:ahLst/>
            <a:cxnLst/>
            <a:rect l="l" t="t" r="r" b="b"/>
            <a:pathLst>
              <a:path w="12700" h="197485">
                <a:moveTo>
                  <a:pt x="12143" y="0"/>
                </a:moveTo>
                <a:lnTo>
                  <a:pt x="0" y="0"/>
                </a:lnTo>
                <a:lnTo>
                  <a:pt x="12143" y="197330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4" name="object 5334"/>
          <p:cNvSpPr/>
          <p:nvPr/>
        </p:nvSpPr>
        <p:spPr>
          <a:xfrm>
            <a:off x="8069974" y="2980533"/>
            <a:ext cx="12700" cy="197485"/>
          </a:xfrm>
          <a:custGeom>
            <a:avLst/>
            <a:gdLst/>
            <a:ahLst/>
            <a:cxnLst/>
            <a:rect l="l" t="t" r="r" b="b"/>
            <a:pathLst>
              <a:path w="12700" h="197485">
                <a:moveTo>
                  <a:pt x="0" y="0"/>
                </a:moveTo>
                <a:lnTo>
                  <a:pt x="12143" y="197330"/>
                </a:lnTo>
                <a:lnTo>
                  <a:pt x="0" y="18619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5" name="object 5335"/>
          <p:cNvSpPr/>
          <p:nvPr/>
        </p:nvSpPr>
        <p:spPr>
          <a:xfrm>
            <a:off x="7884786" y="3166732"/>
            <a:ext cx="197485" cy="11430"/>
          </a:xfrm>
          <a:custGeom>
            <a:avLst/>
            <a:gdLst/>
            <a:ahLst/>
            <a:cxnLst/>
            <a:rect l="l" t="t" r="r" b="b"/>
            <a:pathLst>
              <a:path w="197484" h="11430">
                <a:moveTo>
                  <a:pt x="197330" y="11131"/>
                </a:moveTo>
                <a:lnTo>
                  <a:pt x="185187" y="0"/>
                </a:lnTo>
                <a:lnTo>
                  <a:pt x="0" y="11131"/>
                </a:lnTo>
                <a:lnTo>
                  <a:pt x="197330" y="1113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6" name="object 5336"/>
          <p:cNvSpPr/>
          <p:nvPr/>
        </p:nvSpPr>
        <p:spPr>
          <a:xfrm>
            <a:off x="7884786" y="3166732"/>
            <a:ext cx="185420" cy="11430"/>
          </a:xfrm>
          <a:custGeom>
            <a:avLst/>
            <a:gdLst/>
            <a:ahLst/>
            <a:cxnLst/>
            <a:rect l="l" t="t" r="r" b="b"/>
            <a:pathLst>
              <a:path w="185420" h="11430">
                <a:moveTo>
                  <a:pt x="185187" y="0"/>
                </a:moveTo>
                <a:lnTo>
                  <a:pt x="0" y="11131"/>
                </a:lnTo>
                <a:lnTo>
                  <a:pt x="0" y="0"/>
                </a:lnTo>
                <a:lnTo>
                  <a:pt x="18518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7" name="object 5337"/>
          <p:cNvSpPr/>
          <p:nvPr/>
        </p:nvSpPr>
        <p:spPr>
          <a:xfrm>
            <a:off x="7620667" y="3166732"/>
            <a:ext cx="197485" cy="196850"/>
          </a:xfrm>
          <a:custGeom>
            <a:avLst/>
            <a:gdLst/>
            <a:ahLst/>
            <a:cxnLst/>
            <a:rect l="l" t="t" r="r" b="b"/>
            <a:pathLst>
              <a:path w="197484" h="196850">
                <a:moveTo>
                  <a:pt x="12143" y="11131"/>
                </a:moveTo>
                <a:lnTo>
                  <a:pt x="197330" y="11131"/>
                </a:lnTo>
                <a:lnTo>
                  <a:pt x="197330" y="0"/>
                </a:lnTo>
                <a:lnTo>
                  <a:pt x="12143" y="11131"/>
                </a:lnTo>
                <a:close/>
              </a:path>
              <a:path w="197484" h="196850">
                <a:moveTo>
                  <a:pt x="0" y="0"/>
                </a:moveTo>
                <a:lnTo>
                  <a:pt x="12143" y="11131"/>
                </a:lnTo>
                <a:lnTo>
                  <a:pt x="197330" y="0"/>
                </a:lnTo>
                <a:lnTo>
                  <a:pt x="0" y="0"/>
                </a:lnTo>
                <a:close/>
              </a:path>
              <a:path w="197484" h="196850">
                <a:moveTo>
                  <a:pt x="0" y="0"/>
                </a:moveTo>
                <a:lnTo>
                  <a:pt x="0" y="196318"/>
                </a:lnTo>
                <a:lnTo>
                  <a:pt x="12143" y="196318"/>
                </a:lnTo>
                <a:lnTo>
                  <a:pt x="0" y="0"/>
                </a:lnTo>
                <a:close/>
              </a:path>
              <a:path w="197484" h="196850">
                <a:moveTo>
                  <a:pt x="0" y="0"/>
                </a:moveTo>
                <a:lnTo>
                  <a:pt x="12143" y="196318"/>
                </a:lnTo>
                <a:lnTo>
                  <a:pt x="12143" y="111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8" name="object 5338"/>
          <p:cNvSpPr/>
          <p:nvPr/>
        </p:nvSpPr>
        <p:spPr>
          <a:xfrm>
            <a:off x="7632810" y="3166732"/>
            <a:ext cx="185420" cy="11430"/>
          </a:xfrm>
          <a:custGeom>
            <a:avLst/>
            <a:gdLst/>
            <a:ahLst/>
            <a:cxnLst/>
            <a:rect l="l" t="t" r="r" b="b"/>
            <a:pathLst>
              <a:path w="185420" h="11430">
                <a:moveTo>
                  <a:pt x="185187" y="11131"/>
                </a:moveTo>
                <a:lnTo>
                  <a:pt x="185187" y="0"/>
                </a:lnTo>
                <a:lnTo>
                  <a:pt x="0" y="11131"/>
                </a:lnTo>
                <a:lnTo>
                  <a:pt x="185187" y="1113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9" name="object 5339"/>
          <p:cNvSpPr/>
          <p:nvPr/>
        </p:nvSpPr>
        <p:spPr>
          <a:xfrm>
            <a:off x="7620667" y="3166732"/>
            <a:ext cx="197485" cy="11430"/>
          </a:xfrm>
          <a:custGeom>
            <a:avLst/>
            <a:gdLst/>
            <a:ahLst/>
            <a:cxnLst/>
            <a:rect l="l" t="t" r="r" b="b"/>
            <a:pathLst>
              <a:path w="197484" h="11430">
                <a:moveTo>
                  <a:pt x="197330" y="0"/>
                </a:moveTo>
                <a:lnTo>
                  <a:pt x="12143" y="11131"/>
                </a:lnTo>
                <a:lnTo>
                  <a:pt x="0" y="0"/>
                </a:lnTo>
                <a:lnTo>
                  <a:pt x="1973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0" name="object 5340"/>
          <p:cNvSpPr/>
          <p:nvPr/>
        </p:nvSpPr>
        <p:spPr>
          <a:xfrm>
            <a:off x="7620667" y="3166732"/>
            <a:ext cx="12700" cy="196850"/>
          </a:xfrm>
          <a:custGeom>
            <a:avLst/>
            <a:gdLst/>
            <a:ahLst/>
            <a:cxnLst/>
            <a:rect l="l" t="t" r="r" b="b"/>
            <a:pathLst>
              <a:path w="12700" h="196850">
                <a:moveTo>
                  <a:pt x="12143" y="11131"/>
                </a:moveTo>
                <a:lnTo>
                  <a:pt x="0" y="0"/>
                </a:lnTo>
                <a:lnTo>
                  <a:pt x="12143" y="196318"/>
                </a:lnTo>
                <a:lnTo>
                  <a:pt x="12143" y="1113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1" name="object 5341"/>
          <p:cNvSpPr/>
          <p:nvPr/>
        </p:nvSpPr>
        <p:spPr>
          <a:xfrm>
            <a:off x="7620667" y="3166732"/>
            <a:ext cx="12700" cy="196850"/>
          </a:xfrm>
          <a:custGeom>
            <a:avLst/>
            <a:gdLst/>
            <a:ahLst/>
            <a:cxnLst/>
            <a:rect l="l" t="t" r="r" b="b"/>
            <a:pathLst>
              <a:path w="12700" h="196850">
                <a:moveTo>
                  <a:pt x="0" y="0"/>
                </a:moveTo>
                <a:lnTo>
                  <a:pt x="12143" y="196318"/>
                </a:lnTo>
                <a:lnTo>
                  <a:pt x="0" y="1963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2" name="object 5342"/>
          <p:cNvSpPr/>
          <p:nvPr/>
        </p:nvSpPr>
        <p:spPr>
          <a:xfrm>
            <a:off x="7200707" y="152635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3" name="object 5343"/>
          <p:cNvSpPr/>
          <p:nvPr/>
        </p:nvSpPr>
        <p:spPr>
          <a:xfrm>
            <a:off x="7200707" y="160023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4" name="object 5344"/>
          <p:cNvSpPr/>
          <p:nvPr/>
        </p:nvSpPr>
        <p:spPr>
          <a:xfrm>
            <a:off x="7229042" y="15860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5" name="object 5345"/>
          <p:cNvSpPr/>
          <p:nvPr/>
        </p:nvSpPr>
        <p:spPr>
          <a:xfrm>
            <a:off x="7229042" y="15860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6" name="object 5346"/>
          <p:cNvSpPr/>
          <p:nvPr/>
        </p:nvSpPr>
        <p:spPr>
          <a:xfrm>
            <a:off x="7243209" y="1515227"/>
            <a:ext cx="59055" cy="59055"/>
          </a:xfrm>
          <a:custGeom>
            <a:avLst/>
            <a:gdLst/>
            <a:ahLst/>
            <a:cxnLst/>
            <a:rect l="l" t="t" r="r" b="b"/>
            <a:pathLst>
              <a:path w="59054" h="59055">
                <a:moveTo>
                  <a:pt x="0" y="58693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7" name="object 5347"/>
          <p:cNvSpPr/>
          <p:nvPr/>
        </p:nvSpPr>
        <p:spPr>
          <a:xfrm>
            <a:off x="7208803" y="165993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8" name="object 5348"/>
          <p:cNvSpPr/>
          <p:nvPr/>
        </p:nvSpPr>
        <p:spPr>
          <a:xfrm>
            <a:off x="7208803" y="165993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9" name="object 5349"/>
          <p:cNvSpPr/>
          <p:nvPr/>
        </p:nvSpPr>
        <p:spPr>
          <a:xfrm>
            <a:off x="7223982" y="1603267"/>
            <a:ext cx="43815" cy="45085"/>
          </a:xfrm>
          <a:custGeom>
            <a:avLst/>
            <a:gdLst/>
            <a:ahLst/>
            <a:cxnLst/>
            <a:rect l="l" t="t" r="r" b="b"/>
            <a:pathLst>
              <a:path w="43815" h="45085">
                <a:moveTo>
                  <a:pt x="0" y="44525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0" name="object 5350"/>
          <p:cNvSpPr/>
          <p:nvPr/>
        </p:nvSpPr>
        <p:spPr>
          <a:xfrm>
            <a:off x="7302914" y="15658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1" name="object 5351"/>
          <p:cNvSpPr/>
          <p:nvPr/>
        </p:nvSpPr>
        <p:spPr>
          <a:xfrm>
            <a:off x="7302914" y="15658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2" name="object 5352"/>
          <p:cNvSpPr/>
          <p:nvPr/>
        </p:nvSpPr>
        <p:spPr>
          <a:xfrm>
            <a:off x="7317082" y="154356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3" name="object 5353"/>
          <p:cNvSpPr/>
          <p:nvPr/>
        </p:nvSpPr>
        <p:spPr>
          <a:xfrm>
            <a:off x="7203743" y="1656900"/>
            <a:ext cx="64135" cy="64135"/>
          </a:xfrm>
          <a:custGeom>
            <a:avLst/>
            <a:gdLst/>
            <a:ahLst/>
            <a:cxnLst/>
            <a:rect l="l" t="t" r="r" b="b"/>
            <a:pathLst>
              <a:path w="64134" h="64135">
                <a:moveTo>
                  <a:pt x="0" y="63752"/>
                </a:moveTo>
                <a:lnTo>
                  <a:pt x="63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4" name="object 5354"/>
          <p:cNvSpPr/>
          <p:nvPr/>
        </p:nvSpPr>
        <p:spPr>
          <a:xfrm>
            <a:off x="7200707" y="1727737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5" name="object 5355"/>
          <p:cNvSpPr/>
          <p:nvPr/>
        </p:nvSpPr>
        <p:spPr>
          <a:xfrm>
            <a:off x="7262436" y="17135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6" name="object 5356"/>
          <p:cNvSpPr/>
          <p:nvPr/>
        </p:nvSpPr>
        <p:spPr>
          <a:xfrm>
            <a:off x="7262436" y="17135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7" name="object 5357"/>
          <p:cNvSpPr/>
          <p:nvPr/>
        </p:nvSpPr>
        <p:spPr>
          <a:xfrm>
            <a:off x="7200707" y="180160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8" name="object 5358"/>
          <p:cNvSpPr/>
          <p:nvPr/>
        </p:nvSpPr>
        <p:spPr>
          <a:xfrm>
            <a:off x="7242197" y="17874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9" name="object 5359"/>
          <p:cNvSpPr/>
          <p:nvPr/>
        </p:nvSpPr>
        <p:spPr>
          <a:xfrm>
            <a:off x="7242197" y="17874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0" name="object 5360"/>
          <p:cNvSpPr/>
          <p:nvPr/>
        </p:nvSpPr>
        <p:spPr>
          <a:xfrm>
            <a:off x="7257376" y="1764167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30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1" name="object 5361"/>
          <p:cNvSpPr/>
          <p:nvPr/>
        </p:nvSpPr>
        <p:spPr>
          <a:xfrm>
            <a:off x="7200707" y="187548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2" name="object 5362"/>
          <p:cNvSpPr/>
          <p:nvPr/>
        </p:nvSpPr>
        <p:spPr>
          <a:xfrm>
            <a:off x="7222970" y="18613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3" name="object 5363"/>
          <p:cNvSpPr/>
          <p:nvPr/>
        </p:nvSpPr>
        <p:spPr>
          <a:xfrm>
            <a:off x="7222970" y="18613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4" name="object 5364"/>
          <p:cNvSpPr/>
          <p:nvPr/>
        </p:nvSpPr>
        <p:spPr>
          <a:xfrm>
            <a:off x="7237138" y="1817801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5" name="object 5365"/>
          <p:cNvSpPr/>
          <p:nvPr/>
        </p:nvSpPr>
        <p:spPr>
          <a:xfrm>
            <a:off x="7202731" y="19351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6" name="object 5366"/>
          <p:cNvSpPr/>
          <p:nvPr/>
        </p:nvSpPr>
        <p:spPr>
          <a:xfrm>
            <a:off x="7202731" y="19351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7" name="object 5367"/>
          <p:cNvSpPr/>
          <p:nvPr/>
        </p:nvSpPr>
        <p:spPr>
          <a:xfrm>
            <a:off x="7216899" y="1871434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8" name="object 5368"/>
          <p:cNvSpPr/>
          <p:nvPr/>
        </p:nvSpPr>
        <p:spPr>
          <a:xfrm>
            <a:off x="7200707" y="1929115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5" h="62864">
                <a:moveTo>
                  <a:pt x="0" y="62740"/>
                </a:moveTo>
                <a:lnTo>
                  <a:pt x="62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9" name="object 5369"/>
          <p:cNvSpPr/>
          <p:nvPr/>
        </p:nvSpPr>
        <p:spPr>
          <a:xfrm>
            <a:off x="7200707" y="2002988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0" name="object 5370"/>
          <p:cNvSpPr/>
          <p:nvPr/>
        </p:nvSpPr>
        <p:spPr>
          <a:xfrm>
            <a:off x="7256364" y="19888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1" name="object 5371"/>
          <p:cNvSpPr/>
          <p:nvPr/>
        </p:nvSpPr>
        <p:spPr>
          <a:xfrm>
            <a:off x="7256364" y="19888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2" name="object 5372"/>
          <p:cNvSpPr/>
          <p:nvPr/>
        </p:nvSpPr>
        <p:spPr>
          <a:xfrm>
            <a:off x="7200707" y="2076860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5" h="22860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3" name="object 5373"/>
          <p:cNvSpPr/>
          <p:nvPr/>
        </p:nvSpPr>
        <p:spPr>
          <a:xfrm>
            <a:off x="7236125" y="20626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4" name="object 5374"/>
          <p:cNvSpPr/>
          <p:nvPr/>
        </p:nvSpPr>
        <p:spPr>
          <a:xfrm>
            <a:off x="7236125" y="20626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5" name="object 5375"/>
          <p:cNvSpPr/>
          <p:nvPr/>
        </p:nvSpPr>
        <p:spPr>
          <a:xfrm>
            <a:off x="7250293" y="2032334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6" name="object 5376"/>
          <p:cNvSpPr/>
          <p:nvPr/>
        </p:nvSpPr>
        <p:spPr>
          <a:xfrm>
            <a:off x="7200707" y="215073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023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7" name="object 5377"/>
          <p:cNvSpPr/>
          <p:nvPr/>
        </p:nvSpPr>
        <p:spPr>
          <a:xfrm>
            <a:off x="7215886" y="21365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8" name="object 5378"/>
          <p:cNvSpPr/>
          <p:nvPr/>
        </p:nvSpPr>
        <p:spPr>
          <a:xfrm>
            <a:off x="7215886" y="21365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9" name="object 5379"/>
          <p:cNvSpPr/>
          <p:nvPr/>
        </p:nvSpPr>
        <p:spPr>
          <a:xfrm>
            <a:off x="7230054" y="2085968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0" y="37442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0" name="object 5380"/>
          <p:cNvSpPr/>
          <p:nvPr/>
        </p:nvSpPr>
        <p:spPr>
          <a:xfrm>
            <a:off x="7209814" y="2139601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1" name="object 5381"/>
          <p:cNvSpPr/>
          <p:nvPr/>
        </p:nvSpPr>
        <p:spPr>
          <a:xfrm>
            <a:off x="7200707" y="2204366"/>
            <a:ext cx="57150" cy="55880"/>
          </a:xfrm>
          <a:custGeom>
            <a:avLst/>
            <a:gdLst/>
            <a:ahLst/>
            <a:cxnLst/>
            <a:rect l="l" t="t" r="r" b="b"/>
            <a:pathLst>
              <a:path w="57150" h="55880">
                <a:moveTo>
                  <a:pt x="0" y="55657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2" name="object 5382"/>
          <p:cNvSpPr/>
          <p:nvPr/>
        </p:nvSpPr>
        <p:spPr>
          <a:xfrm>
            <a:off x="7200707" y="227823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3" name="object 5383"/>
          <p:cNvSpPr/>
          <p:nvPr/>
        </p:nvSpPr>
        <p:spPr>
          <a:xfrm>
            <a:off x="7249281" y="22640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4" name="object 5384"/>
          <p:cNvSpPr/>
          <p:nvPr/>
        </p:nvSpPr>
        <p:spPr>
          <a:xfrm>
            <a:off x="7249281" y="22640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5" name="object 5385"/>
          <p:cNvSpPr/>
          <p:nvPr/>
        </p:nvSpPr>
        <p:spPr>
          <a:xfrm>
            <a:off x="7263448" y="224686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6" name="object 5386"/>
          <p:cNvSpPr/>
          <p:nvPr/>
        </p:nvSpPr>
        <p:spPr>
          <a:xfrm>
            <a:off x="7200707" y="2352111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09" h="15239">
                <a:moveTo>
                  <a:pt x="0" y="15179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7" name="object 5387"/>
          <p:cNvSpPr/>
          <p:nvPr/>
        </p:nvSpPr>
        <p:spPr>
          <a:xfrm>
            <a:off x="7229042" y="23369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8" name="object 5388"/>
          <p:cNvSpPr/>
          <p:nvPr/>
        </p:nvSpPr>
        <p:spPr>
          <a:xfrm>
            <a:off x="7229042" y="23369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9" name="object 5389"/>
          <p:cNvSpPr/>
          <p:nvPr/>
        </p:nvSpPr>
        <p:spPr>
          <a:xfrm>
            <a:off x="7243209" y="230050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0" name="object 5390"/>
          <p:cNvSpPr/>
          <p:nvPr/>
        </p:nvSpPr>
        <p:spPr>
          <a:xfrm>
            <a:off x="7208803" y="24108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1" name="object 5391"/>
          <p:cNvSpPr/>
          <p:nvPr/>
        </p:nvSpPr>
        <p:spPr>
          <a:xfrm>
            <a:off x="7208803" y="24108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2" name="object 5392"/>
          <p:cNvSpPr/>
          <p:nvPr/>
        </p:nvSpPr>
        <p:spPr>
          <a:xfrm>
            <a:off x="7223982" y="2354135"/>
            <a:ext cx="43815" cy="45085"/>
          </a:xfrm>
          <a:custGeom>
            <a:avLst/>
            <a:gdLst/>
            <a:ahLst/>
            <a:cxnLst/>
            <a:rect l="l" t="t" r="r" b="b"/>
            <a:pathLst>
              <a:path w="43815" h="45085">
                <a:moveTo>
                  <a:pt x="0" y="44525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3" name="object 5393"/>
          <p:cNvSpPr/>
          <p:nvPr/>
        </p:nvSpPr>
        <p:spPr>
          <a:xfrm>
            <a:off x="7217910" y="240574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5">
                <a:moveTo>
                  <a:pt x="0" y="52621"/>
                </a:moveTo>
                <a:lnTo>
                  <a:pt x="52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4" name="object 5394"/>
          <p:cNvSpPr/>
          <p:nvPr/>
        </p:nvSpPr>
        <p:spPr>
          <a:xfrm>
            <a:off x="7282675" y="23915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5" name="object 5395"/>
          <p:cNvSpPr/>
          <p:nvPr/>
        </p:nvSpPr>
        <p:spPr>
          <a:xfrm>
            <a:off x="7282675" y="23915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6" name="object 5396"/>
          <p:cNvSpPr/>
          <p:nvPr/>
        </p:nvSpPr>
        <p:spPr>
          <a:xfrm>
            <a:off x="7277615" y="2391577"/>
            <a:ext cx="60960" cy="60960"/>
          </a:xfrm>
          <a:custGeom>
            <a:avLst/>
            <a:gdLst/>
            <a:ahLst/>
            <a:cxnLst/>
            <a:rect l="l" t="t" r="r" b="b"/>
            <a:pathLst>
              <a:path w="60959" h="60960">
                <a:moveTo>
                  <a:pt x="0" y="60717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7" name="object 5397"/>
          <p:cNvSpPr/>
          <p:nvPr/>
        </p:nvSpPr>
        <p:spPr>
          <a:xfrm>
            <a:off x="7336308" y="24452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8" name="object 5398"/>
          <p:cNvSpPr/>
          <p:nvPr/>
        </p:nvSpPr>
        <p:spPr>
          <a:xfrm>
            <a:off x="7336308" y="24452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9" name="object 5399"/>
          <p:cNvSpPr/>
          <p:nvPr/>
        </p:nvSpPr>
        <p:spPr>
          <a:xfrm>
            <a:off x="7351488" y="2391577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0" name="object 5400"/>
          <p:cNvSpPr/>
          <p:nvPr/>
        </p:nvSpPr>
        <p:spPr>
          <a:xfrm>
            <a:off x="7378810" y="2439139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1" name="object 5401"/>
          <p:cNvSpPr/>
          <p:nvPr/>
        </p:nvSpPr>
        <p:spPr>
          <a:xfrm>
            <a:off x="7410181" y="24249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2" name="object 5402"/>
          <p:cNvSpPr/>
          <p:nvPr/>
        </p:nvSpPr>
        <p:spPr>
          <a:xfrm>
            <a:off x="7410181" y="24249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3" name="object 5403"/>
          <p:cNvSpPr/>
          <p:nvPr/>
        </p:nvSpPr>
        <p:spPr>
          <a:xfrm>
            <a:off x="7424348" y="2391577"/>
            <a:ext cx="21590" cy="20320"/>
          </a:xfrm>
          <a:custGeom>
            <a:avLst/>
            <a:gdLst/>
            <a:ahLst/>
            <a:cxnLst/>
            <a:rect l="l" t="t" r="r" b="b"/>
            <a:pathLst>
              <a:path w="21590" h="20319">
                <a:moveTo>
                  <a:pt x="0" y="20239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4" name="object 5404"/>
          <p:cNvSpPr/>
          <p:nvPr/>
        </p:nvSpPr>
        <p:spPr>
          <a:xfrm>
            <a:off x="7432444" y="2440151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5" name="object 5405"/>
          <p:cNvSpPr/>
          <p:nvPr/>
        </p:nvSpPr>
        <p:spPr>
          <a:xfrm>
            <a:off x="7507328" y="3906468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70">
                <a:moveTo>
                  <a:pt x="191258" y="95123"/>
                </a:moveTo>
                <a:lnTo>
                  <a:pt x="176079" y="43513"/>
                </a:lnTo>
                <a:lnTo>
                  <a:pt x="135601" y="8095"/>
                </a:lnTo>
                <a:lnTo>
                  <a:pt x="100183" y="0"/>
                </a:lnTo>
                <a:lnTo>
                  <a:pt x="81968" y="1011"/>
                </a:lnTo>
                <a:lnTo>
                  <a:pt x="33394" y="23274"/>
                </a:lnTo>
                <a:lnTo>
                  <a:pt x="4047" y="68812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4828"/>
                </a:lnTo>
                <a:lnTo>
                  <a:pt x="64764" y="186199"/>
                </a:lnTo>
                <a:lnTo>
                  <a:pt x="100183" y="191258"/>
                </a:lnTo>
                <a:lnTo>
                  <a:pt x="118398" y="188222"/>
                </a:lnTo>
                <a:lnTo>
                  <a:pt x="164948" y="161912"/>
                </a:lnTo>
                <a:lnTo>
                  <a:pt x="189234" y="113338"/>
                </a:lnTo>
                <a:lnTo>
                  <a:pt x="191258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6" name="object 5406"/>
          <p:cNvSpPr/>
          <p:nvPr/>
        </p:nvSpPr>
        <p:spPr>
          <a:xfrm>
            <a:off x="6771640" y="1804645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69">
                <a:moveTo>
                  <a:pt x="190246" y="96135"/>
                </a:moveTo>
                <a:lnTo>
                  <a:pt x="175067" y="44525"/>
                </a:lnTo>
                <a:lnTo>
                  <a:pt x="134589" y="9107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7027"/>
                </a:lnTo>
                <a:lnTo>
                  <a:pt x="0" y="105242"/>
                </a:lnTo>
                <a:lnTo>
                  <a:pt x="19227" y="154828"/>
                </a:lnTo>
                <a:lnTo>
                  <a:pt x="63752" y="186199"/>
                </a:lnTo>
                <a:lnTo>
                  <a:pt x="99171" y="191258"/>
                </a:lnTo>
                <a:lnTo>
                  <a:pt x="117386" y="189234"/>
                </a:lnTo>
                <a:lnTo>
                  <a:pt x="163936" y="161912"/>
                </a:lnTo>
                <a:lnTo>
                  <a:pt x="188222" y="114350"/>
                </a:lnTo>
                <a:lnTo>
                  <a:pt x="190246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7" name="object 5407"/>
          <p:cNvSpPr/>
          <p:nvPr/>
        </p:nvSpPr>
        <p:spPr>
          <a:xfrm>
            <a:off x="4367243" y="3163696"/>
            <a:ext cx="191770" cy="190500"/>
          </a:xfrm>
          <a:custGeom>
            <a:avLst/>
            <a:gdLst/>
            <a:ahLst/>
            <a:cxnLst/>
            <a:rect l="l" t="t" r="r" b="b"/>
            <a:pathLst>
              <a:path w="191770" h="190500">
                <a:moveTo>
                  <a:pt x="191258" y="95123"/>
                </a:moveTo>
                <a:lnTo>
                  <a:pt x="176079" y="43513"/>
                </a:lnTo>
                <a:lnTo>
                  <a:pt x="134589" y="8095"/>
                </a:lnTo>
                <a:lnTo>
                  <a:pt x="100183" y="0"/>
                </a:lnTo>
                <a:lnTo>
                  <a:pt x="81968" y="1011"/>
                </a:lnTo>
                <a:lnTo>
                  <a:pt x="32382" y="23274"/>
                </a:lnTo>
                <a:lnTo>
                  <a:pt x="3035" y="67800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3816"/>
                </a:lnTo>
                <a:lnTo>
                  <a:pt x="63752" y="185187"/>
                </a:lnTo>
                <a:lnTo>
                  <a:pt x="81968" y="190246"/>
                </a:lnTo>
                <a:lnTo>
                  <a:pt x="100183" y="190246"/>
                </a:lnTo>
                <a:lnTo>
                  <a:pt x="150780" y="173043"/>
                </a:lnTo>
                <a:lnTo>
                  <a:pt x="184175" y="130541"/>
                </a:lnTo>
                <a:lnTo>
                  <a:pt x="191258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8" name="object 5408"/>
          <p:cNvSpPr/>
          <p:nvPr/>
        </p:nvSpPr>
        <p:spPr>
          <a:xfrm>
            <a:off x="5718198" y="3838668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70">
                <a:moveTo>
                  <a:pt x="190246" y="96135"/>
                </a:moveTo>
                <a:lnTo>
                  <a:pt x="175067" y="43513"/>
                </a:lnTo>
                <a:lnTo>
                  <a:pt x="134589" y="9107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7027"/>
                </a:lnTo>
                <a:lnTo>
                  <a:pt x="0" y="105242"/>
                </a:lnTo>
                <a:lnTo>
                  <a:pt x="19227" y="154828"/>
                </a:lnTo>
                <a:lnTo>
                  <a:pt x="63752" y="186199"/>
                </a:lnTo>
                <a:lnTo>
                  <a:pt x="99171" y="191258"/>
                </a:lnTo>
                <a:lnTo>
                  <a:pt x="117386" y="188222"/>
                </a:lnTo>
                <a:lnTo>
                  <a:pt x="163936" y="161912"/>
                </a:lnTo>
                <a:lnTo>
                  <a:pt x="189234" y="113338"/>
                </a:lnTo>
                <a:lnTo>
                  <a:pt x="190246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9" name="object 5409"/>
          <p:cNvSpPr/>
          <p:nvPr/>
        </p:nvSpPr>
        <p:spPr>
          <a:xfrm>
            <a:off x="5450031" y="5506363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70">
                <a:moveTo>
                  <a:pt x="191258" y="96135"/>
                </a:moveTo>
                <a:lnTo>
                  <a:pt x="176079" y="44525"/>
                </a:lnTo>
                <a:lnTo>
                  <a:pt x="135601" y="9107"/>
                </a:lnTo>
                <a:lnTo>
                  <a:pt x="100183" y="0"/>
                </a:lnTo>
                <a:lnTo>
                  <a:pt x="81968" y="1011"/>
                </a:lnTo>
                <a:lnTo>
                  <a:pt x="33394" y="23274"/>
                </a:lnTo>
                <a:lnTo>
                  <a:pt x="4047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4764" y="186199"/>
                </a:lnTo>
                <a:lnTo>
                  <a:pt x="100183" y="191258"/>
                </a:lnTo>
                <a:lnTo>
                  <a:pt x="118398" y="189234"/>
                </a:lnTo>
                <a:lnTo>
                  <a:pt x="164948" y="161912"/>
                </a:lnTo>
                <a:lnTo>
                  <a:pt x="189234" y="114350"/>
                </a:lnTo>
                <a:lnTo>
                  <a:pt x="191258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0" name="object 5410"/>
          <p:cNvSpPr/>
          <p:nvPr/>
        </p:nvSpPr>
        <p:spPr>
          <a:xfrm>
            <a:off x="5951959" y="5513447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70">
                <a:moveTo>
                  <a:pt x="191258" y="96135"/>
                </a:moveTo>
                <a:lnTo>
                  <a:pt x="176079" y="44525"/>
                </a:lnTo>
                <a:lnTo>
                  <a:pt x="135601" y="9107"/>
                </a:lnTo>
                <a:lnTo>
                  <a:pt x="100183" y="0"/>
                </a:lnTo>
                <a:lnTo>
                  <a:pt x="81968" y="1011"/>
                </a:lnTo>
                <a:lnTo>
                  <a:pt x="33394" y="23274"/>
                </a:lnTo>
                <a:lnTo>
                  <a:pt x="4047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4764" y="186199"/>
                </a:lnTo>
                <a:lnTo>
                  <a:pt x="100183" y="191258"/>
                </a:lnTo>
                <a:lnTo>
                  <a:pt x="118398" y="189234"/>
                </a:lnTo>
                <a:lnTo>
                  <a:pt x="164948" y="161912"/>
                </a:lnTo>
                <a:lnTo>
                  <a:pt x="189234" y="114350"/>
                </a:lnTo>
                <a:lnTo>
                  <a:pt x="191258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1" name="object 5411"/>
          <p:cNvSpPr/>
          <p:nvPr/>
        </p:nvSpPr>
        <p:spPr>
          <a:xfrm>
            <a:off x="3725666" y="2407768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69">
                <a:moveTo>
                  <a:pt x="191258" y="96135"/>
                </a:moveTo>
                <a:lnTo>
                  <a:pt x="176079" y="44525"/>
                </a:lnTo>
                <a:lnTo>
                  <a:pt x="134589" y="9107"/>
                </a:lnTo>
                <a:lnTo>
                  <a:pt x="100183" y="0"/>
                </a:lnTo>
                <a:lnTo>
                  <a:pt x="81968" y="1011"/>
                </a:lnTo>
                <a:lnTo>
                  <a:pt x="32382" y="23274"/>
                </a:lnTo>
                <a:lnTo>
                  <a:pt x="4047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3752" y="186199"/>
                </a:lnTo>
                <a:lnTo>
                  <a:pt x="100183" y="191258"/>
                </a:lnTo>
                <a:lnTo>
                  <a:pt x="117386" y="189234"/>
                </a:lnTo>
                <a:lnTo>
                  <a:pt x="164948" y="161912"/>
                </a:lnTo>
                <a:lnTo>
                  <a:pt x="189234" y="114350"/>
                </a:lnTo>
                <a:lnTo>
                  <a:pt x="191258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2" name="object 5412"/>
          <p:cNvSpPr/>
          <p:nvPr/>
        </p:nvSpPr>
        <p:spPr>
          <a:xfrm>
            <a:off x="2504241" y="2407768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69" h="191769">
                <a:moveTo>
                  <a:pt x="191258" y="96135"/>
                </a:moveTo>
                <a:lnTo>
                  <a:pt x="176079" y="44525"/>
                </a:lnTo>
                <a:lnTo>
                  <a:pt x="134589" y="9107"/>
                </a:lnTo>
                <a:lnTo>
                  <a:pt x="100183" y="0"/>
                </a:lnTo>
                <a:lnTo>
                  <a:pt x="81968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3752" y="186199"/>
                </a:lnTo>
                <a:lnTo>
                  <a:pt x="100183" y="191258"/>
                </a:lnTo>
                <a:lnTo>
                  <a:pt x="117386" y="189234"/>
                </a:lnTo>
                <a:lnTo>
                  <a:pt x="163936" y="161912"/>
                </a:lnTo>
                <a:lnTo>
                  <a:pt x="189234" y="114350"/>
                </a:lnTo>
                <a:lnTo>
                  <a:pt x="191258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3" name="object 5413"/>
          <p:cNvSpPr/>
          <p:nvPr/>
        </p:nvSpPr>
        <p:spPr>
          <a:xfrm>
            <a:off x="3737809" y="5246292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70">
                <a:moveTo>
                  <a:pt x="191258" y="96135"/>
                </a:moveTo>
                <a:lnTo>
                  <a:pt x="176079" y="44525"/>
                </a:lnTo>
                <a:lnTo>
                  <a:pt x="134589" y="9107"/>
                </a:lnTo>
                <a:lnTo>
                  <a:pt x="100183" y="0"/>
                </a:lnTo>
                <a:lnTo>
                  <a:pt x="81968" y="1011"/>
                </a:lnTo>
                <a:lnTo>
                  <a:pt x="32382" y="23274"/>
                </a:lnTo>
                <a:lnTo>
                  <a:pt x="4047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3752" y="186199"/>
                </a:lnTo>
                <a:lnTo>
                  <a:pt x="100183" y="191258"/>
                </a:lnTo>
                <a:lnTo>
                  <a:pt x="118398" y="189234"/>
                </a:lnTo>
                <a:lnTo>
                  <a:pt x="164948" y="161912"/>
                </a:lnTo>
                <a:lnTo>
                  <a:pt x="189234" y="114350"/>
                </a:lnTo>
                <a:lnTo>
                  <a:pt x="191258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4" name="object 5414"/>
          <p:cNvSpPr/>
          <p:nvPr/>
        </p:nvSpPr>
        <p:spPr>
          <a:xfrm>
            <a:off x="1860640" y="2478605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69">
                <a:moveTo>
                  <a:pt x="190246" y="96135"/>
                </a:moveTo>
                <a:lnTo>
                  <a:pt x="175067" y="44525"/>
                </a:lnTo>
                <a:lnTo>
                  <a:pt x="134589" y="9107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7027"/>
                </a:lnTo>
                <a:lnTo>
                  <a:pt x="0" y="105242"/>
                </a:lnTo>
                <a:lnTo>
                  <a:pt x="19227" y="154828"/>
                </a:lnTo>
                <a:lnTo>
                  <a:pt x="63752" y="186199"/>
                </a:lnTo>
                <a:lnTo>
                  <a:pt x="99171" y="191258"/>
                </a:lnTo>
                <a:lnTo>
                  <a:pt x="117386" y="189234"/>
                </a:lnTo>
                <a:lnTo>
                  <a:pt x="163936" y="161912"/>
                </a:lnTo>
                <a:lnTo>
                  <a:pt x="188222" y="114350"/>
                </a:lnTo>
                <a:lnTo>
                  <a:pt x="190246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5" name="object 5415"/>
          <p:cNvSpPr/>
          <p:nvPr/>
        </p:nvSpPr>
        <p:spPr>
          <a:xfrm>
            <a:off x="5940828" y="5383917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 h="0">
                <a:moveTo>
                  <a:pt x="0" y="0"/>
                </a:moveTo>
                <a:lnTo>
                  <a:pt x="1598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6" name="object 5416"/>
          <p:cNvSpPr/>
          <p:nvPr/>
        </p:nvSpPr>
        <p:spPr>
          <a:xfrm>
            <a:off x="6304118" y="4884013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 h="0">
                <a:moveTo>
                  <a:pt x="0" y="0"/>
                </a:moveTo>
                <a:lnTo>
                  <a:pt x="195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7" name="object 5417"/>
          <p:cNvSpPr/>
          <p:nvPr/>
        </p:nvSpPr>
        <p:spPr>
          <a:xfrm>
            <a:off x="526242" y="11999155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8" name="object 5418"/>
          <p:cNvSpPr txBox="1"/>
          <p:nvPr/>
        </p:nvSpPr>
        <p:spPr>
          <a:xfrm>
            <a:off x="597168" y="12048389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419" name="object 5419"/>
          <p:cNvSpPr/>
          <p:nvPr/>
        </p:nvSpPr>
        <p:spPr>
          <a:xfrm>
            <a:off x="8070985" y="1211946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0" name="object 5420"/>
          <p:cNvSpPr/>
          <p:nvPr/>
        </p:nvSpPr>
        <p:spPr>
          <a:xfrm>
            <a:off x="7951575" y="121194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1" name="object 5421"/>
          <p:cNvSpPr/>
          <p:nvPr/>
        </p:nvSpPr>
        <p:spPr>
          <a:xfrm>
            <a:off x="7593344" y="1211946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2" name="object 5422"/>
          <p:cNvSpPr/>
          <p:nvPr/>
        </p:nvSpPr>
        <p:spPr>
          <a:xfrm>
            <a:off x="7473934" y="121194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3" name="object 5423"/>
          <p:cNvSpPr/>
          <p:nvPr/>
        </p:nvSpPr>
        <p:spPr>
          <a:xfrm>
            <a:off x="7114691" y="1211946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4" name="object 5424"/>
          <p:cNvSpPr/>
          <p:nvPr/>
        </p:nvSpPr>
        <p:spPr>
          <a:xfrm>
            <a:off x="6995281" y="121194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5" name="object 5425"/>
          <p:cNvSpPr/>
          <p:nvPr/>
        </p:nvSpPr>
        <p:spPr>
          <a:xfrm>
            <a:off x="6637050" y="1211946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6" name="object 5426"/>
          <p:cNvSpPr/>
          <p:nvPr/>
        </p:nvSpPr>
        <p:spPr>
          <a:xfrm>
            <a:off x="6517640" y="121194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7" name="object 5427"/>
          <p:cNvSpPr/>
          <p:nvPr/>
        </p:nvSpPr>
        <p:spPr>
          <a:xfrm>
            <a:off x="6158397" y="1211946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8" name="object 5428"/>
          <p:cNvSpPr/>
          <p:nvPr/>
        </p:nvSpPr>
        <p:spPr>
          <a:xfrm>
            <a:off x="6038987" y="121194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9" name="object 5429"/>
          <p:cNvSpPr/>
          <p:nvPr/>
        </p:nvSpPr>
        <p:spPr>
          <a:xfrm>
            <a:off x="5680756" y="1211946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0" name="object 5430"/>
          <p:cNvSpPr/>
          <p:nvPr/>
        </p:nvSpPr>
        <p:spPr>
          <a:xfrm>
            <a:off x="5561346" y="121194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1" name="object 5431"/>
          <p:cNvSpPr/>
          <p:nvPr/>
        </p:nvSpPr>
        <p:spPr>
          <a:xfrm>
            <a:off x="5202103" y="1211946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2" name="object 5432"/>
          <p:cNvSpPr/>
          <p:nvPr/>
        </p:nvSpPr>
        <p:spPr>
          <a:xfrm>
            <a:off x="5082693" y="121194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3" name="object 5433"/>
          <p:cNvSpPr/>
          <p:nvPr/>
        </p:nvSpPr>
        <p:spPr>
          <a:xfrm>
            <a:off x="4724462" y="1211946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4" name="object 5434"/>
          <p:cNvSpPr/>
          <p:nvPr/>
        </p:nvSpPr>
        <p:spPr>
          <a:xfrm>
            <a:off x="4605052" y="121194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5" name="object 5435"/>
          <p:cNvSpPr/>
          <p:nvPr/>
        </p:nvSpPr>
        <p:spPr>
          <a:xfrm>
            <a:off x="4245809" y="1211946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6" name="object 5436"/>
          <p:cNvSpPr/>
          <p:nvPr/>
        </p:nvSpPr>
        <p:spPr>
          <a:xfrm>
            <a:off x="4126399" y="121194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7" name="object 5437"/>
          <p:cNvSpPr/>
          <p:nvPr/>
        </p:nvSpPr>
        <p:spPr>
          <a:xfrm>
            <a:off x="3768168" y="1211946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8" name="object 5438"/>
          <p:cNvSpPr/>
          <p:nvPr/>
        </p:nvSpPr>
        <p:spPr>
          <a:xfrm>
            <a:off x="3648758" y="121194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9" name="object 5439"/>
          <p:cNvSpPr/>
          <p:nvPr/>
        </p:nvSpPr>
        <p:spPr>
          <a:xfrm>
            <a:off x="3289515" y="1211946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0" name="object 5440"/>
          <p:cNvSpPr/>
          <p:nvPr/>
        </p:nvSpPr>
        <p:spPr>
          <a:xfrm>
            <a:off x="3170105" y="121194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1" name="object 5441"/>
          <p:cNvSpPr/>
          <p:nvPr/>
        </p:nvSpPr>
        <p:spPr>
          <a:xfrm>
            <a:off x="2811874" y="1211946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2" name="object 5442"/>
          <p:cNvSpPr/>
          <p:nvPr/>
        </p:nvSpPr>
        <p:spPr>
          <a:xfrm>
            <a:off x="2692464" y="121194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3" name="object 5443"/>
          <p:cNvSpPr/>
          <p:nvPr/>
        </p:nvSpPr>
        <p:spPr>
          <a:xfrm>
            <a:off x="2333221" y="1211946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4" name="object 5444"/>
          <p:cNvSpPr/>
          <p:nvPr/>
        </p:nvSpPr>
        <p:spPr>
          <a:xfrm>
            <a:off x="2213811" y="121194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5" name="object 5445"/>
          <p:cNvSpPr/>
          <p:nvPr/>
        </p:nvSpPr>
        <p:spPr>
          <a:xfrm>
            <a:off x="1855580" y="1211946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6" name="object 5446"/>
          <p:cNvSpPr/>
          <p:nvPr/>
        </p:nvSpPr>
        <p:spPr>
          <a:xfrm>
            <a:off x="1736170" y="121194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7" name="object 5447"/>
          <p:cNvSpPr/>
          <p:nvPr/>
        </p:nvSpPr>
        <p:spPr>
          <a:xfrm>
            <a:off x="765705" y="12119466"/>
            <a:ext cx="911225" cy="0"/>
          </a:xfrm>
          <a:custGeom>
            <a:avLst/>
            <a:gdLst/>
            <a:ahLst/>
            <a:cxnLst/>
            <a:rect l="l" t="t" r="r" b="b"/>
            <a:pathLst>
              <a:path w="911225" h="0">
                <a:moveTo>
                  <a:pt x="0" y="0"/>
                </a:moveTo>
                <a:lnTo>
                  <a:pt x="9107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8" name="object 5448"/>
          <p:cNvSpPr/>
          <p:nvPr/>
        </p:nvSpPr>
        <p:spPr>
          <a:xfrm>
            <a:off x="765706" y="10669340"/>
            <a:ext cx="587375" cy="0"/>
          </a:xfrm>
          <a:custGeom>
            <a:avLst/>
            <a:gdLst/>
            <a:ahLst/>
            <a:cxnLst/>
            <a:rect l="l" t="t" r="r" b="b"/>
            <a:pathLst>
              <a:path w="587375" h="0">
                <a:moveTo>
                  <a:pt x="0" y="0"/>
                </a:moveTo>
                <a:lnTo>
                  <a:pt x="5869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9" name="object 5449"/>
          <p:cNvSpPr/>
          <p:nvPr/>
        </p:nvSpPr>
        <p:spPr>
          <a:xfrm>
            <a:off x="526242" y="10549029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0" name="object 5450"/>
          <p:cNvSpPr txBox="1"/>
          <p:nvPr/>
        </p:nvSpPr>
        <p:spPr>
          <a:xfrm>
            <a:off x="597168" y="10598262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В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451" name="object 5451"/>
          <p:cNvSpPr/>
          <p:nvPr/>
        </p:nvSpPr>
        <p:spPr>
          <a:xfrm>
            <a:off x="8226826" y="10669339"/>
            <a:ext cx="348615" cy="0"/>
          </a:xfrm>
          <a:custGeom>
            <a:avLst/>
            <a:gdLst/>
            <a:ahLst/>
            <a:cxnLst/>
            <a:rect l="l" t="t" r="r" b="b"/>
            <a:pathLst>
              <a:path w="348615" h="0">
                <a:moveTo>
                  <a:pt x="3481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2" name="object 5452"/>
          <p:cNvSpPr/>
          <p:nvPr/>
        </p:nvSpPr>
        <p:spPr>
          <a:xfrm>
            <a:off x="8107415" y="1066933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3" name="object 5453"/>
          <p:cNvSpPr/>
          <p:nvPr/>
        </p:nvSpPr>
        <p:spPr>
          <a:xfrm>
            <a:off x="7748173" y="1066933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4" name="object 5454"/>
          <p:cNvSpPr/>
          <p:nvPr/>
        </p:nvSpPr>
        <p:spPr>
          <a:xfrm>
            <a:off x="7628763" y="1066933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5" name="object 5455"/>
          <p:cNvSpPr/>
          <p:nvPr/>
        </p:nvSpPr>
        <p:spPr>
          <a:xfrm>
            <a:off x="7270532" y="1066933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6" name="object 5456"/>
          <p:cNvSpPr/>
          <p:nvPr/>
        </p:nvSpPr>
        <p:spPr>
          <a:xfrm>
            <a:off x="7151121" y="1066933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7" name="object 5457"/>
          <p:cNvSpPr/>
          <p:nvPr/>
        </p:nvSpPr>
        <p:spPr>
          <a:xfrm>
            <a:off x="6791879" y="1066933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8" name="object 5458"/>
          <p:cNvSpPr/>
          <p:nvPr/>
        </p:nvSpPr>
        <p:spPr>
          <a:xfrm>
            <a:off x="6672468" y="1066933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9" name="object 5459"/>
          <p:cNvSpPr/>
          <p:nvPr/>
        </p:nvSpPr>
        <p:spPr>
          <a:xfrm>
            <a:off x="5230433" y="10669340"/>
            <a:ext cx="1382395" cy="0"/>
          </a:xfrm>
          <a:custGeom>
            <a:avLst/>
            <a:gdLst/>
            <a:ahLst/>
            <a:cxnLst/>
            <a:rect l="l" t="t" r="r" b="b"/>
            <a:pathLst>
              <a:path w="1382395" h="0">
                <a:moveTo>
                  <a:pt x="0" y="0"/>
                </a:moveTo>
                <a:lnTo>
                  <a:pt x="13823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0" name="object 5460"/>
          <p:cNvSpPr/>
          <p:nvPr/>
        </p:nvSpPr>
        <p:spPr>
          <a:xfrm>
            <a:off x="4281224" y="10669340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 h="0">
                <a:moveTo>
                  <a:pt x="0" y="0"/>
                </a:moveTo>
                <a:lnTo>
                  <a:pt x="8965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1" name="object 5461"/>
          <p:cNvSpPr/>
          <p:nvPr/>
        </p:nvSpPr>
        <p:spPr>
          <a:xfrm>
            <a:off x="3922996" y="1066934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2" name="object 5462"/>
          <p:cNvSpPr/>
          <p:nvPr/>
        </p:nvSpPr>
        <p:spPr>
          <a:xfrm>
            <a:off x="2368632" y="10669340"/>
            <a:ext cx="1494790" cy="0"/>
          </a:xfrm>
          <a:custGeom>
            <a:avLst/>
            <a:gdLst/>
            <a:ahLst/>
            <a:cxnLst/>
            <a:rect l="l" t="t" r="r" b="b"/>
            <a:pathLst>
              <a:path w="1494789" h="0">
                <a:moveTo>
                  <a:pt x="0" y="0"/>
                </a:moveTo>
                <a:lnTo>
                  <a:pt x="1494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3" name="object 5463"/>
          <p:cNvSpPr/>
          <p:nvPr/>
        </p:nvSpPr>
        <p:spPr>
          <a:xfrm>
            <a:off x="2010408" y="1066934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4" name="object 5464"/>
          <p:cNvSpPr/>
          <p:nvPr/>
        </p:nvSpPr>
        <p:spPr>
          <a:xfrm>
            <a:off x="1890998" y="1066933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5" name="object 5465"/>
          <p:cNvSpPr/>
          <p:nvPr/>
        </p:nvSpPr>
        <p:spPr>
          <a:xfrm>
            <a:off x="1412343" y="10669340"/>
            <a:ext cx="426084" cy="0"/>
          </a:xfrm>
          <a:custGeom>
            <a:avLst/>
            <a:gdLst/>
            <a:ahLst/>
            <a:cxnLst/>
            <a:rect l="l" t="t" r="r" b="b"/>
            <a:pathLst>
              <a:path w="426085" h="0">
                <a:moveTo>
                  <a:pt x="0" y="0"/>
                </a:moveTo>
                <a:lnTo>
                  <a:pt x="4260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6" name="object 5466"/>
          <p:cNvSpPr/>
          <p:nvPr/>
        </p:nvSpPr>
        <p:spPr>
          <a:xfrm>
            <a:off x="1344544" y="8706153"/>
            <a:ext cx="34925" cy="33655"/>
          </a:xfrm>
          <a:custGeom>
            <a:avLst/>
            <a:gdLst/>
            <a:ahLst/>
            <a:cxnLst/>
            <a:rect l="l" t="t" r="r" b="b"/>
            <a:pathLst>
              <a:path w="34925" h="33654">
                <a:moveTo>
                  <a:pt x="0" y="33394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7" name="object 5467"/>
          <p:cNvSpPr/>
          <p:nvPr/>
        </p:nvSpPr>
        <p:spPr>
          <a:xfrm>
            <a:off x="1344544" y="8775979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5" h="17779">
                <a:moveTo>
                  <a:pt x="0" y="17203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8" name="object 5468"/>
          <p:cNvSpPr/>
          <p:nvPr/>
        </p:nvSpPr>
        <p:spPr>
          <a:xfrm>
            <a:off x="1374903" y="87618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9" name="object 5469"/>
          <p:cNvSpPr/>
          <p:nvPr/>
        </p:nvSpPr>
        <p:spPr>
          <a:xfrm>
            <a:off x="1389070" y="8706153"/>
            <a:ext cx="43815" cy="42545"/>
          </a:xfrm>
          <a:custGeom>
            <a:avLst/>
            <a:gdLst/>
            <a:ahLst/>
            <a:cxnLst/>
            <a:rect l="l" t="t" r="r" b="b"/>
            <a:pathLst>
              <a:path w="43815" h="42545">
                <a:moveTo>
                  <a:pt x="0" y="42501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0" name="object 5470"/>
          <p:cNvSpPr/>
          <p:nvPr/>
        </p:nvSpPr>
        <p:spPr>
          <a:xfrm>
            <a:off x="1354664" y="88346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1" name="object 5471"/>
          <p:cNvSpPr/>
          <p:nvPr/>
        </p:nvSpPr>
        <p:spPr>
          <a:xfrm>
            <a:off x="1368831" y="878711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2" name="object 5472"/>
          <p:cNvSpPr/>
          <p:nvPr/>
        </p:nvSpPr>
        <p:spPr>
          <a:xfrm>
            <a:off x="1426513" y="875573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3" name="object 5473"/>
          <p:cNvSpPr/>
          <p:nvPr/>
        </p:nvSpPr>
        <p:spPr>
          <a:xfrm>
            <a:off x="1448775" y="87415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4" name="object 5474"/>
          <p:cNvSpPr/>
          <p:nvPr/>
        </p:nvSpPr>
        <p:spPr>
          <a:xfrm>
            <a:off x="1462943" y="8706153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4" h="22859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5" name="object 5475"/>
          <p:cNvSpPr/>
          <p:nvPr/>
        </p:nvSpPr>
        <p:spPr>
          <a:xfrm>
            <a:off x="1348592" y="8840743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80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6" name="object 5476"/>
          <p:cNvSpPr/>
          <p:nvPr/>
        </p:nvSpPr>
        <p:spPr>
          <a:xfrm>
            <a:off x="1480146" y="8735500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7" name="object 5477"/>
          <p:cNvSpPr/>
          <p:nvPr/>
        </p:nvSpPr>
        <p:spPr>
          <a:xfrm>
            <a:off x="1522648" y="87213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8" name="object 5478"/>
          <p:cNvSpPr/>
          <p:nvPr/>
        </p:nvSpPr>
        <p:spPr>
          <a:xfrm>
            <a:off x="1536815" y="870615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9" name="object 5479"/>
          <p:cNvSpPr/>
          <p:nvPr/>
        </p:nvSpPr>
        <p:spPr>
          <a:xfrm>
            <a:off x="1344544" y="8903484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70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0" name="object 5480"/>
          <p:cNvSpPr/>
          <p:nvPr/>
        </p:nvSpPr>
        <p:spPr>
          <a:xfrm>
            <a:off x="1533779" y="8715261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1" name="object 5481"/>
          <p:cNvSpPr/>
          <p:nvPr/>
        </p:nvSpPr>
        <p:spPr>
          <a:xfrm>
            <a:off x="1344544" y="8977357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2" name="object 5482"/>
          <p:cNvSpPr/>
          <p:nvPr/>
        </p:nvSpPr>
        <p:spPr>
          <a:xfrm>
            <a:off x="1388058" y="89621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3" name="object 5483"/>
          <p:cNvSpPr/>
          <p:nvPr/>
        </p:nvSpPr>
        <p:spPr>
          <a:xfrm>
            <a:off x="1402226" y="8949022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4" name="object 5484"/>
          <p:cNvSpPr/>
          <p:nvPr/>
        </p:nvSpPr>
        <p:spPr>
          <a:xfrm>
            <a:off x="1590449" y="8706153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0" y="56669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5" name="object 5485"/>
          <p:cNvSpPr/>
          <p:nvPr/>
        </p:nvSpPr>
        <p:spPr>
          <a:xfrm>
            <a:off x="1344544" y="905122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6" name="object 5486"/>
          <p:cNvSpPr/>
          <p:nvPr/>
        </p:nvSpPr>
        <p:spPr>
          <a:xfrm>
            <a:off x="1367819" y="90360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7" name="object 5487"/>
          <p:cNvSpPr/>
          <p:nvPr/>
        </p:nvSpPr>
        <p:spPr>
          <a:xfrm>
            <a:off x="1382999" y="900265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8" name="object 5488"/>
          <p:cNvSpPr/>
          <p:nvPr/>
        </p:nvSpPr>
        <p:spPr>
          <a:xfrm>
            <a:off x="1650154" y="87547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9" name="object 5489"/>
          <p:cNvSpPr/>
          <p:nvPr/>
        </p:nvSpPr>
        <p:spPr>
          <a:xfrm>
            <a:off x="1664321" y="870615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0" name="object 5490"/>
          <p:cNvSpPr/>
          <p:nvPr/>
        </p:nvSpPr>
        <p:spPr>
          <a:xfrm>
            <a:off x="1347580" y="91099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1" name="object 5491"/>
          <p:cNvSpPr/>
          <p:nvPr/>
        </p:nvSpPr>
        <p:spPr>
          <a:xfrm>
            <a:off x="1362760" y="9056289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09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2" name="object 5492"/>
          <p:cNvSpPr/>
          <p:nvPr/>
        </p:nvSpPr>
        <p:spPr>
          <a:xfrm>
            <a:off x="1694680" y="8748655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0" y="17203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3" name="object 5493"/>
          <p:cNvSpPr/>
          <p:nvPr/>
        </p:nvSpPr>
        <p:spPr>
          <a:xfrm>
            <a:off x="1724026" y="87344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4" name="object 5494"/>
          <p:cNvSpPr/>
          <p:nvPr/>
        </p:nvSpPr>
        <p:spPr>
          <a:xfrm>
            <a:off x="1738194" y="8706153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5" name="object 5495"/>
          <p:cNvSpPr/>
          <p:nvPr/>
        </p:nvSpPr>
        <p:spPr>
          <a:xfrm>
            <a:off x="1344544" y="91099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6" name="object 5496"/>
          <p:cNvSpPr/>
          <p:nvPr/>
        </p:nvSpPr>
        <p:spPr>
          <a:xfrm>
            <a:off x="1748313" y="8728416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30" h="37465">
                <a:moveTo>
                  <a:pt x="0" y="37442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7" name="object 5497"/>
          <p:cNvSpPr/>
          <p:nvPr/>
        </p:nvSpPr>
        <p:spPr>
          <a:xfrm>
            <a:off x="1797899" y="87142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8" name="object 5498"/>
          <p:cNvSpPr/>
          <p:nvPr/>
        </p:nvSpPr>
        <p:spPr>
          <a:xfrm>
            <a:off x="1344544" y="9178735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4" h="45084">
                <a:moveTo>
                  <a:pt x="0" y="44525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9" name="object 5499"/>
          <p:cNvSpPr/>
          <p:nvPr/>
        </p:nvSpPr>
        <p:spPr>
          <a:xfrm>
            <a:off x="1401214" y="91635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0" name="object 5500"/>
          <p:cNvSpPr/>
          <p:nvPr/>
        </p:nvSpPr>
        <p:spPr>
          <a:xfrm>
            <a:off x="1801946" y="8709190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0" y="56669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1" name="object 5501"/>
          <p:cNvSpPr/>
          <p:nvPr/>
        </p:nvSpPr>
        <p:spPr>
          <a:xfrm>
            <a:off x="1344544" y="925260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2" name="object 5502"/>
          <p:cNvSpPr/>
          <p:nvPr/>
        </p:nvSpPr>
        <p:spPr>
          <a:xfrm>
            <a:off x="1381987" y="92374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3" name="object 5503"/>
          <p:cNvSpPr/>
          <p:nvPr/>
        </p:nvSpPr>
        <p:spPr>
          <a:xfrm>
            <a:off x="1396154" y="9217189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4" name="object 5504"/>
          <p:cNvSpPr/>
          <p:nvPr/>
        </p:nvSpPr>
        <p:spPr>
          <a:xfrm>
            <a:off x="1865699" y="870615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5" name="object 5505"/>
          <p:cNvSpPr/>
          <p:nvPr/>
        </p:nvSpPr>
        <p:spPr>
          <a:xfrm>
            <a:off x="1344544" y="932648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6" name="object 5506"/>
          <p:cNvSpPr/>
          <p:nvPr/>
        </p:nvSpPr>
        <p:spPr>
          <a:xfrm>
            <a:off x="1361748" y="93113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7" name="object 5507"/>
          <p:cNvSpPr/>
          <p:nvPr/>
        </p:nvSpPr>
        <p:spPr>
          <a:xfrm>
            <a:off x="1375915" y="927082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8" name="object 5508"/>
          <p:cNvSpPr/>
          <p:nvPr/>
        </p:nvSpPr>
        <p:spPr>
          <a:xfrm>
            <a:off x="1909213" y="876282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9" name="object 5509"/>
          <p:cNvSpPr/>
          <p:nvPr/>
        </p:nvSpPr>
        <p:spPr>
          <a:xfrm>
            <a:off x="1925404" y="87476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0" name="object 5510"/>
          <p:cNvSpPr/>
          <p:nvPr/>
        </p:nvSpPr>
        <p:spPr>
          <a:xfrm>
            <a:off x="1939572" y="870615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1" name="object 5511"/>
          <p:cNvSpPr/>
          <p:nvPr/>
        </p:nvSpPr>
        <p:spPr>
          <a:xfrm>
            <a:off x="1355676" y="9324456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2" name="object 5512"/>
          <p:cNvSpPr/>
          <p:nvPr/>
        </p:nvSpPr>
        <p:spPr>
          <a:xfrm>
            <a:off x="1962847" y="874258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3" name="object 5513"/>
          <p:cNvSpPr/>
          <p:nvPr/>
        </p:nvSpPr>
        <p:spPr>
          <a:xfrm>
            <a:off x="1999277" y="87274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4" name="object 5514"/>
          <p:cNvSpPr/>
          <p:nvPr/>
        </p:nvSpPr>
        <p:spPr>
          <a:xfrm>
            <a:off x="2013444" y="870615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5" name="object 5515"/>
          <p:cNvSpPr/>
          <p:nvPr/>
        </p:nvSpPr>
        <p:spPr>
          <a:xfrm>
            <a:off x="1344544" y="9380113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6" name="object 5516"/>
          <p:cNvSpPr/>
          <p:nvPr/>
        </p:nvSpPr>
        <p:spPr>
          <a:xfrm>
            <a:off x="2016480" y="8722345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7" name="object 5517"/>
          <p:cNvSpPr/>
          <p:nvPr/>
        </p:nvSpPr>
        <p:spPr>
          <a:xfrm>
            <a:off x="2073150" y="87081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8" name="object 5518"/>
          <p:cNvSpPr/>
          <p:nvPr/>
        </p:nvSpPr>
        <p:spPr>
          <a:xfrm>
            <a:off x="1344544" y="9453986"/>
            <a:ext cx="38735" cy="37465"/>
          </a:xfrm>
          <a:custGeom>
            <a:avLst/>
            <a:gdLst/>
            <a:ahLst/>
            <a:cxnLst/>
            <a:rect l="l" t="t" r="r" b="b"/>
            <a:pathLst>
              <a:path w="38734" h="37465">
                <a:moveTo>
                  <a:pt x="0" y="37442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9" name="object 5519"/>
          <p:cNvSpPr/>
          <p:nvPr/>
        </p:nvSpPr>
        <p:spPr>
          <a:xfrm>
            <a:off x="1395142" y="94388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0" name="object 5520"/>
          <p:cNvSpPr/>
          <p:nvPr/>
        </p:nvSpPr>
        <p:spPr>
          <a:xfrm>
            <a:off x="2070114" y="87061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1" name="object 5521"/>
          <p:cNvSpPr/>
          <p:nvPr/>
        </p:nvSpPr>
        <p:spPr>
          <a:xfrm>
            <a:off x="1344544" y="9526846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2" name="object 5522"/>
          <p:cNvSpPr/>
          <p:nvPr/>
        </p:nvSpPr>
        <p:spPr>
          <a:xfrm>
            <a:off x="1374903" y="95126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3" name="object 5523"/>
          <p:cNvSpPr/>
          <p:nvPr/>
        </p:nvSpPr>
        <p:spPr>
          <a:xfrm>
            <a:off x="1389070" y="9485356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0" y="15179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4" name="object 5524"/>
          <p:cNvSpPr/>
          <p:nvPr/>
        </p:nvSpPr>
        <p:spPr>
          <a:xfrm>
            <a:off x="2104520" y="877597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5" name="object 5525"/>
          <p:cNvSpPr/>
          <p:nvPr/>
        </p:nvSpPr>
        <p:spPr>
          <a:xfrm>
            <a:off x="2126783" y="87618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6" name="object 5526"/>
          <p:cNvSpPr/>
          <p:nvPr/>
        </p:nvSpPr>
        <p:spPr>
          <a:xfrm>
            <a:off x="2140950" y="872538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7" name="object 5527"/>
          <p:cNvSpPr/>
          <p:nvPr/>
        </p:nvSpPr>
        <p:spPr>
          <a:xfrm>
            <a:off x="1354664" y="95865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8" name="object 5528"/>
          <p:cNvSpPr/>
          <p:nvPr/>
        </p:nvSpPr>
        <p:spPr>
          <a:xfrm>
            <a:off x="1368831" y="953898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9" name="object 5529"/>
          <p:cNvSpPr/>
          <p:nvPr/>
        </p:nvSpPr>
        <p:spPr>
          <a:xfrm>
            <a:off x="2106544" y="88346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0" name="object 5530"/>
          <p:cNvSpPr/>
          <p:nvPr/>
        </p:nvSpPr>
        <p:spPr>
          <a:xfrm>
            <a:off x="2120711" y="877901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4" h="43815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1" name="object 5531"/>
          <p:cNvSpPr/>
          <p:nvPr/>
        </p:nvSpPr>
        <p:spPr>
          <a:xfrm>
            <a:off x="1348592" y="9592623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80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2" name="object 5532"/>
          <p:cNvSpPr/>
          <p:nvPr/>
        </p:nvSpPr>
        <p:spPr>
          <a:xfrm>
            <a:off x="2104520" y="883264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3" name="object 5533"/>
          <p:cNvSpPr/>
          <p:nvPr/>
        </p:nvSpPr>
        <p:spPr>
          <a:xfrm>
            <a:off x="1385023" y="9654352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4" name="object 5534"/>
          <p:cNvSpPr/>
          <p:nvPr/>
        </p:nvSpPr>
        <p:spPr>
          <a:xfrm>
            <a:off x="2104520" y="890348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5" name="object 5535"/>
          <p:cNvSpPr/>
          <p:nvPr/>
        </p:nvSpPr>
        <p:spPr>
          <a:xfrm>
            <a:off x="2160177" y="88893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6" name="object 5536"/>
          <p:cNvSpPr/>
          <p:nvPr/>
        </p:nvSpPr>
        <p:spPr>
          <a:xfrm>
            <a:off x="2104520" y="8977357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4" h="22859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7" name="object 5537"/>
          <p:cNvSpPr/>
          <p:nvPr/>
        </p:nvSpPr>
        <p:spPr>
          <a:xfrm>
            <a:off x="2139938" y="89621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8" name="object 5538"/>
          <p:cNvSpPr/>
          <p:nvPr/>
        </p:nvSpPr>
        <p:spPr>
          <a:xfrm>
            <a:off x="2154106" y="893991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9" name="object 5539"/>
          <p:cNvSpPr/>
          <p:nvPr/>
        </p:nvSpPr>
        <p:spPr>
          <a:xfrm>
            <a:off x="2104520" y="905122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0" y="2023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0" name="object 5540"/>
          <p:cNvSpPr/>
          <p:nvPr/>
        </p:nvSpPr>
        <p:spPr>
          <a:xfrm>
            <a:off x="2119699" y="90360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1" name="object 5541"/>
          <p:cNvSpPr/>
          <p:nvPr/>
        </p:nvSpPr>
        <p:spPr>
          <a:xfrm>
            <a:off x="2133867" y="8993548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2" name="object 5542"/>
          <p:cNvSpPr/>
          <p:nvPr/>
        </p:nvSpPr>
        <p:spPr>
          <a:xfrm>
            <a:off x="2113627" y="9047181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3" name="object 5543"/>
          <p:cNvSpPr/>
          <p:nvPr/>
        </p:nvSpPr>
        <p:spPr>
          <a:xfrm>
            <a:off x="1344544" y="9881029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4" name="object 5544"/>
          <p:cNvSpPr/>
          <p:nvPr/>
        </p:nvSpPr>
        <p:spPr>
          <a:xfrm>
            <a:off x="2104520" y="9104862"/>
            <a:ext cx="57150" cy="55880"/>
          </a:xfrm>
          <a:custGeom>
            <a:avLst/>
            <a:gdLst/>
            <a:ahLst/>
            <a:cxnLst/>
            <a:rect l="l" t="t" r="r" b="b"/>
            <a:pathLst>
              <a:path w="57150" h="55879">
                <a:moveTo>
                  <a:pt x="0" y="55657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5" name="object 5545"/>
          <p:cNvSpPr/>
          <p:nvPr/>
        </p:nvSpPr>
        <p:spPr>
          <a:xfrm>
            <a:off x="1344544" y="9929603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4" h="45084">
                <a:moveTo>
                  <a:pt x="0" y="44525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6" name="object 5546"/>
          <p:cNvSpPr/>
          <p:nvPr/>
        </p:nvSpPr>
        <p:spPr>
          <a:xfrm>
            <a:off x="1401214" y="99154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7" name="object 5547"/>
          <p:cNvSpPr/>
          <p:nvPr/>
        </p:nvSpPr>
        <p:spPr>
          <a:xfrm>
            <a:off x="2104520" y="917873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8" name="object 5548"/>
          <p:cNvSpPr/>
          <p:nvPr/>
        </p:nvSpPr>
        <p:spPr>
          <a:xfrm>
            <a:off x="2153094" y="91635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9" name="object 5549"/>
          <p:cNvSpPr/>
          <p:nvPr/>
        </p:nvSpPr>
        <p:spPr>
          <a:xfrm>
            <a:off x="1344544" y="1000347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0" name="object 5550"/>
          <p:cNvSpPr/>
          <p:nvPr/>
        </p:nvSpPr>
        <p:spPr>
          <a:xfrm>
            <a:off x="1381987" y="99893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1" name="object 5551"/>
          <p:cNvSpPr/>
          <p:nvPr/>
        </p:nvSpPr>
        <p:spPr>
          <a:xfrm>
            <a:off x="1396154" y="9968057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0" y="9107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2" name="object 5552"/>
          <p:cNvSpPr/>
          <p:nvPr/>
        </p:nvSpPr>
        <p:spPr>
          <a:xfrm>
            <a:off x="2104520" y="9252608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40">
                <a:moveTo>
                  <a:pt x="0" y="15179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3" name="object 5553"/>
          <p:cNvSpPr/>
          <p:nvPr/>
        </p:nvSpPr>
        <p:spPr>
          <a:xfrm>
            <a:off x="2132855" y="92374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4" name="object 5554"/>
          <p:cNvSpPr/>
          <p:nvPr/>
        </p:nvSpPr>
        <p:spPr>
          <a:xfrm>
            <a:off x="2147022" y="9208082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5" name="object 5555"/>
          <p:cNvSpPr/>
          <p:nvPr/>
        </p:nvSpPr>
        <p:spPr>
          <a:xfrm>
            <a:off x="1344544" y="1007734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4" h="5079">
                <a:moveTo>
                  <a:pt x="0" y="5059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6" name="object 5556"/>
          <p:cNvSpPr/>
          <p:nvPr/>
        </p:nvSpPr>
        <p:spPr>
          <a:xfrm>
            <a:off x="1361748" y="100631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7" name="object 5557"/>
          <p:cNvSpPr/>
          <p:nvPr/>
        </p:nvSpPr>
        <p:spPr>
          <a:xfrm>
            <a:off x="1375915" y="10021690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5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8" name="object 5558"/>
          <p:cNvSpPr/>
          <p:nvPr/>
        </p:nvSpPr>
        <p:spPr>
          <a:xfrm>
            <a:off x="2112616" y="93113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9" name="object 5559"/>
          <p:cNvSpPr/>
          <p:nvPr/>
        </p:nvSpPr>
        <p:spPr>
          <a:xfrm>
            <a:off x="2127795" y="9261715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30" h="37465">
                <a:moveTo>
                  <a:pt x="0" y="37442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0" name="object 5560"/>
          <p:cNvSpPr/>
          <p:nvPr/>
        </p:nvSpPr>
        <p:spPr>
          <a:xfrm>
            <a:off x="1357700" y="100631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1" name="object 5561"/>
          <p:cNvSpPr/>
          <p:nvPr/>
        </p:nvSpPr>
        <p:spPr>
          <a:xfrm>
            <a:off x="2107556" y="9315349"/>
            <a:ext cx="57150" cy="57785"/>
          </a:xfrm>
          <a:custGeom>
            <a:avLst/>
            <a:gdLst/>
            <a:ahLst/>
            <a:cxnLst/>
            <a:rect l="l" t="t" r="r" b="b"/>
            <a:pathLst>
              <a:path w="57150" h="57784">
                <a:moveTo>
                  <a:pt x="0" y="57681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2" name="object 5562"/>
          <p:cNvSpPr/>
          <p:nvPr/>
        </p:nvSpPr>
        <p:spPr>
          <a:xfrm>
            <a:off x="1415381" y="101168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3" name="object 5563"/>
          <p:cNvSpPr/>
          <p:nvPr/>
        </p:nvSpPr>
        <p:spPr>
          <a:xfrm>
            <a:off x="1429548" y="1006318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09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4" name="object 5564"/>
          <p:cNvSpPr/>
          <p:nvPr/>
        </p:nvSpPr>
        <p:spPr>
          <a:xfrm>
            <a:off x="2104520" y="9380113"/>
            <a:ext cx="50165" cy="48895"/>
          </a:xfrm>
          <a:custGeom>
            <a:avLst/>
            <a:gdLst/>
            <a:ahLst/>
            <a:cxnLst/>
            <a:rect l="l" t="t" r="r" b="b"/>
            <a:pathLst>
              <a:path w="50164" h="48895">
                <a:moveTo>
                  <a:pt x="0" y="48573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5" name="object 5565"/>
          <p:cNvSpPr/>
          <p:nvPr/>
        </p:nvSpPr>
        <p:spPr>
          <a:xfrm>
            <a:off x="1464967" y="10110742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6" name="object 5566"/>
          <p:cNvSpPr/>
          <p:nvPr/>
        </p:nvSpPr>
        <p:spPr>
          <a:xfrm>
            <a:off x="1489253" y="100965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7" name="object 5567"/>
          <p:cNvSpPr/>
          <p:nvPr/>
        </p:nvSpPr>
        <p:spPr>
          <a:xfrm>
            <a:off x="1503421" y="1006318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8" name="object 5568"/>
          <p:cNvSpPr/>
          <p:nvPr/>
        </p:nvSpPr>
        <p:spPr>
          <a:xfrm>
            <a:off x="2104520" y="9453986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4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9" name="object 5569"/>
          <p:cNvSpPr/>
          <p:nvPr/>
        </p:nvSpPr>
        <p:spPr>
          <a:xfrm>
            <a:off x="2146010" y="94388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0" name="object 5570"/>
          <p:cNvSpPr/>
          <p:nvPr/>
        </p:nvSpPr>
        <p:spPr>
          <a:xfrm>
            <a:off x="2161189" y="9422615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0" y="4047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1" name="object 5571"/>
          <p:cNvSpPr/>
          <p:nvPr/>
        </p:nvSpPr>
        <p:spPr>
          <a:xfrm>
            <a:off x="1518600" y="10090503"/>
            <a:ext cx="31750" cy="32384"/>
          </a:xfrm>
          <a:custGeom>
            <a:avLst/>
            <a:gdLst/>
            <a:ahLst/>
            <a:cxnLst/>
            <a:rect l="l" t="t" r="r" b="b"/>
            <a:pathLst>
              <a:path w="31750" h="32384">
                <a:moveTo>
                  <a:pt x="0" y="32382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2" name="object 5572"/>
          <p:cNvSpPr/>
          <p:nvPr/>
        </p:nvSpPr>
        <p:spPr>
          <a:xfrm>
            <a:off x="1563126" y="1007633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3" name="object 5573"/>
          <p:cNvSpPr/>
          <p:nvPr/>
        </p:nvSpPr>
        <p:spPr>
          <a:xfrm>
            <a:off x="1577293" y="1006318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4" name="object 5574"/>
          <p:cNvSpPr/>
          <p:nvPr/>
        </p:nvSpPr>
        <p:spPr>
          <a:xfrm>
            <a:off x="2104520" y="952684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5" name="object 5575"/>
          <p:cNvSpPr/>
          <p:nvPr/>
        </p:nvSpPr>
        <p:spPr>
          <a:xfrm>
            <a:off x="2126783" y="95126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6" name="object 5576"/>
          <p:cNvSpPr/>
          <p:nvPr/>
        </p:nvSpPr>
        <p:spPr>
          <a:xfrm>
            <a:off x="2140950" y="9476249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4" h="24765">
                <a:moveTo>
                  <a:pt x="0" y="24286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7" name="object 5577"/>
          <p:cNvSpPr/>
          <p:nvPr/>
        </p:nvSpPr>
        <p:spPr>
          <a:xfrm>
            <a:off x="1572233" y="10071276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70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8" name="object 5578"/>
          <p:cNvSpPr/>
          <p:nvPr/>
        </p:nvSpPr>
        <p:spPr>
          <a:xfrm>
            <a:off x="2106544" y="95865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9" name="object 5579"/>
          <p:cNvSpPr/>
          <p:nvPr/>
        </p:nvSpPr>
        <p:spPr>
          <a:xfrm>
            <a:off x="2120711" y="9529882"/>
            <a:ext cx="43815" cy="45085"/>
          </a:xfrm>
          <a:custGeom>
            <a:avLst/>
            <a:gdLst/>
            <a:ahLst/>
            <a:cxnLst/>
            <a:rect l="l" t="t" r="r" b="b"/>
            <a:pathLst>
              <a:path w="43814" h="45084">
                <a:moveTo>
                  <a:pt x="0" y="44525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0" name="object 5580"/>
          <p:cNvSpPr/>
          <p:nvPr/>
        </p:nvSpPr>
        <p:spPr>
          <a:xfrm>
            <a:off x="1630927" y="10063181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0" y="54645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1" name="object 5581"/>
          <p:cNvSpPr/>
          <p:nvPr/>
        </p:nvSpPr>
        <p:spPr>
          <a:xfrm>
            <a:off x="2104520" y="95835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2" name="object 5582"/>
          <p:cNvSpPr/>
          <p:nvPr/>
        </p:nvSpPr>
        <p:spPr>
          <a:xfrm>
            <a:off x="1690632" y="101097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3" name="object 5583"/>
          <p:cNvSpPr/>
          <p:nvPr/>
        </p:nvSpPr>
        <p:spPr>
          <a:xfrm>
            <a:off x="1704799" y="10063181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925" h="34925">
                <a:moveTo>
                  <a:pt x="0" y="34406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4" name="object 5584"/>
          <p:cNvSpPr/>
          <p:nvPr/>
        </p:nvSpPr>
        <p:spPr>
          <a:xfrm>
            <a:off x="2104520" y="9654352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5" name="object 5585"/>
          <p:cNvSpPr/>
          <p:nvPr/>
        </p:nvSpPr>
        <p:spPr>
          <a:xfrm>
            <a:off x="2160177" y="96401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6" name="object 5586"/>
          <p:cNvSpPr/>
          <p:nvPr/>
        </p:nvSpPr>
        <p:spPr>
          <a:xfrm>
            <a:off x="1733134" y="1010467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7" name="object 5587"/>
          <p:cNvSpPr/>
          <p:nvPr/>
        </p:nvSpPr>
        <p:spPr>
          <a:xfrm>
            <a:off x="1764504" y="100894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8" name="object 5588"/>
          <p:cNvSpPr/>
          <p:nvPr/>
        </p:nvSpPr>
        <p:spPr>
          <a:xfrm>
            <a:off x="1778672" y="1006318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0" y="14167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9" name="object 5589"/>
          <p:cNvSpPr/>
          <p:nvPr/>
        </p:nvSpPr>
        <p:spPr>
          <a:xfrm>
            <a:off x="2104520" y="972822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0" name="object 5590"/>
          <p:cNvSpPr/>
          <p:nvPr/>
        </p:nvSpPr>
        <p:spPr>
          <a:xfrm>
            <a:off x="2139938" y="97140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1" name="object 5591"/>
          <p:cNvSpPr/>
          <p:nvPr/>
        </p:nvSpPr>
        <p:spPr>
          <a:xfrm>
            <a:off x="2154106" y="9690782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2" name="object 5592"/>
          <p:cNvSpPr/>
          <p:nvPr/>
        </p:nvSpPr>
        <p:spPr>
          <a:xfrm>
            <a:off x="1786767" y="10095563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0" y="27322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3" name="object 5593"/>
          <p:cNvSpPr/>
          <p:nvPr/>
        </p:nvSpPr>
        <p:spPr>
          <a:xfrm>
            <a:off x="2104520" y="980209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4" name="object 5594"/>
          <p:cNvSpPr/>
          <p:nvPr/>
        </p:nvSpPr>
        <p:spPr>
          <a:xfrm>
            <a:off x="2119699" y="97879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5" name="object 5595"/>
          <p:cNvSpPr/>
          <p:nvPr/>
        </p:nvSpPr>
        <p:spPr>
          <a:xfrm>
            <a:off x="2133867" y="9744416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80" h="31750">
                <a:moveTo>
                  <a:pt x="0" y="31370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6" name="object 5596"/>
          <p:cNvSpPr/>
          <p:nvPr/>
        </p:nvSpPr>
        <p:spPr>
          <a:xfrm>
            <a:off x="2113627" y="9799061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7" name="object 5597"/>
          <p:cNvSpPr/>
          <p:nvPr/>
        </p:nvSpPr>
        <p:spPr>
          <a:xfrm>
            <a:off x="2104520" y="9855730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0" y="56669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8" name="object 5598"/>
          <p:cNvSpPr/>
          <p:nvPr/>
        </p:nvSpPr>
        <p:spPr>
          <a:xfrm>
            <a:off x="2104520" y="992960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9" name="object 5599"/>
          <p:cNvSpPr/>
          <p:nvPr/>
        </p:nvSpPr>
        <p:spPr>
          <a:xfrm>
            <a:off x="2153094" y="99154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0" name="object 5600"/>
          <p:cNvSpPr/>
          <p:nvPr/>
        </p:nvSpPr>
        <p:spPr>
          <a:xfrm>
            <a:off x="2053922" y="10063181"/>
            <a:ext cx="7620" cy="8255"/>
          </a:xfrm>
          <a:custGeom>
            <a:avLst/>
            <a:gdLst/>
            <a:ahLst/>
            <a:cxnLst/>
            <a:rect l="l" t="t" r="r" b="b"/>
            <a:pathLst>
              <a:path w="7619" h="8254">
                <a:moveTo>
                  <a:pt x="0" y="8095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1" name="object 5601"/>
          <p:cNvSpPr/>
          <p:nvPr/>
        </p:nvSpPr>
        <p:spPr>
          <a:xfrm>
            <a:off x="2104520" y="1000347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2" name="object 5602"/>
          <p:cNvSpPr/>
          <p:nvPr/>
        </p:nvSpPr>
        <p:spPr>
          <a:xfrm>
            <a:off x="2132855" y="99893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3" name="object 5603"/>
          <p:cNvSpPr/>
          <p:nvPr/>
        </p:nvSpPr>
        <p:spPr>
          <a:xfrm>
            <a:off x="2147022" y="9959961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4" name="object 5604"/>
          <p:cNvSpPr/>
          <p:nvPr/>
        </p:nvSpPr>
        <p:spPr>
          <a:xfrm>
            <a:off x="2054934" y="10077348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0" y="45537"/>
                </a:moveTo>
                <a:lnTo>
                  <a:pt x="45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5" name="object 5605"/>
          <p:cNvSpPr/>
          <p:nvPr/>
        </p:nvSpPr>
        <p:spPr>
          <a:xfrm>
            <a:off x="2112616" y="100631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6" name="object 5606"/>
          <p:cNvSpPr/>
          <p:nvPr/>
        </p:nvSpPr>
        <p:spPr>
          <a:xfrm>
            <a:off x="2127795" y="10013594"/>
            <a:ext cx="36830" cy="37465"/>
          </a:xfrm>
          <a:custGeom>
            <a:avLst/>
            <a:gdLst/>
            <a:ahLst/>
            <a:cxnLst/>
            <a:rect l="l" t="t" r="r" b="b"/>
            <a:pathLst>
              <a:path w="36830" h="37465">
                <a:moveTo>
                  <a:pt x="0" y="37442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7" name="object 5607"/>
          <p:cNvSpPr/>
          <p:nvPr/>
        </p:nvSpPr>
        <p:spPr>
          <a:xfrm>
            <a:off x="2108568" y="10067228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80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8" name="object 5608"/>
          <p:cNvSpPr/>
          <p:nvPr/>
        </p:nvSpPr>
        <p:spPr>
          <a:xfrm>
            <a:off x="1405054" y="8765859"/>
            <a:ext cx="0" cy="1297940"/>
          </a:xfrm>
          <a:custGeom>
            <a:avLst/>
            <a:gdLst/>
            <a:ahLst/>
            <a:cxnLst/>
            <a:rect l="l" t="t" r="r" b="b"/>
            <a:pathLst>
              <a:path w="0" h="1297940">
                <a:moveTo>
                  <a:pt x="0" y="0"/>
                </a:moveTo>
                <a:lnTo>
                  <a:pt x="0" y="12973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9" name="object 5609"/>
          <p:cNvSpPr/>
          <p:nvPr/>
        </p:nvSpPr>
        <p:spPr>
          <a:xfrm>
            <a:off x="2164225" y="8694010"/>
            <a:ext cx="64135" cy="62865"/>
          </a:xfrm>
          <a:custGeom>
            <a:avLst/>
            <a:gdLst/>
            <a:ahLst/>
            <a:cxnLst/>
            <a:rect l="l" t="t" r="r" b="b"/>
            <a:pathLst>
              <a:path w="64135" h="62865">
                <a:moveTo>
                  <a:pt x="0" y="62740"/>
                </a:moveTo>
                <a:lnTo>
                  <a:pt x="63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0" name="object 5610"/>
          <p:cNvSpPr/>
          <p:nvPr/>
        </p:nvSpPr>
        <p:spPr>
          <a:xfrm>
            <a:off x="2668177" y="8694010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1" name="object 5611"/>
          <p:cNvSpPr/>
          <p:nvPr/>
        </p:nvSpPr>
        <p:spPr>
          <a:xfrm>
            <a:off x="1332401" y="10122885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90">
                <a:moveTo>
                  <a:pt x="0" y="46549"/>
                </a:moveTo>
                <a:lnTo>
                  <a:pt x="46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2" name="object 5612"/>
          <p:cNvSpPr/>
          <p:nvPr/>
        </p:nvSpPr>
        <p:spPr>
          <a:xfrm>
            <a:off x="2735978" y="876181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3" name="object 5613"/>
          <p:cNvSpPr/>
          <p:nvPr/>
        </p:nvSpPr>
        <p:spPr>
          <a:xfrm>
            <a:off x="1332401" y="101937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4" name="object 5614"/>
          <p:cNvSpPr/>
          <p:nvPr/>
        </p:nvSpPr>
        <p:spPr>
          <a:xfrm>
            <a:off x="1332401" y="1029087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5" name="object 5615"/>
          <p:cNvSpPr/>
          <p:nvPr/>
        </p:nvSpPr>
        <p:spPr>
          <a:xfrm>
            <a:off x="1332401" y="1038700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6" name="object 5616"/>
          <p:cNvSpPr/>
          <p:nvPr/>
        </p:nvSpPr>
        <p:spPr>
          <a:xfrm>
            <a:off x="1332401" y="1048415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7" name="object 5617"/>
          <p:cNvSpPr/>
          <p:nvPr/>
        </p:nvSpPr>
        <p:spPr>
          <a:xfrm>
            <a:off x="1375915" y="10580288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5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8" name="object 5618"/>
          <p:cNvSpPr/>
          <p:nvPr/>
        </p:nvSpPr>
        <p:spPr>
          <a:xfrm>
            <a:off x="1332401" y="107290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9" name="object 5619"/>
          <p:cNvSpPr/>
          <p:nvPr/>
        </p:nvSpPr>
        <p:spPr>
          <a:xfrm>
            <a:off x="1332401" y="1077357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0" name="object 5620"/>
          <p:cNvSpPr/>
          <p:nvPr/>
        </p:nvSpPr>
        <p:spPr>
          <a:xfrm>
            <a:off x="1332401" y="10870717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1" name="object 5621"/>
          <p:cNvSpPr/>
          <p:nvPr/>
        </p:nvSpPr>
        <p:spPr>
          <a:xfrm>
            <a:off x="1332401" y="1096685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2" name="object 5622"/>
          <p:cNvSpPr/>
          <p:nvPr/>
        </p:nvSpPr>
        <p:spPr>
          <a:xfrm>
            <a:off x="1391094" y="1106400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3" name="object 5623"/>
          <p:cNvSpPr/>
          <p:nvPr/>
        </p:nvSpPr>
        <p:spPr>
          <a:xfrm>
            <a:off x="3743881" y="8694010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4" name="object 5624"/>
          <p:cNvSpPr/>
          <p:nvPr/>
        </p:nvSpPr>
        <p:spPr>
          <a:xfrm>
            <a:off x="3798527" y="8734488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5" name="object 5625"/>
          <p:cNvSpPr/>
          <p:nvPr/>
        </p:nvSpPr>
        <p:spPr>
          <a:xfrm>
            <a:off x="3949307" y="869401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6" name="object 5626"/>
          <p:cNvSpPr/>
          <p:nvPr/>
        </p:nvSpPr>
        <p:spPr>
          <a:xfrm>
            <a:off x="3991809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7" name="object 5627"/>
          <p:cNvSpPr/>
          <p:nvPr/>
        </p:nvSpPr>
        <p:spPr>
          <a:xfrm>
            <a:off x="4088957" y="8694010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8" name="object 5628"/>
          <p:cNvSpPr/>
          <p:nvPr/>
        </p:nvSpPr>
        <p:spPr>
          <a:xfrm>
            <a:off x="1332401" y="11549737"/>
            <a:ext cx="69215" cy="69215"/>
          </a:xfrm>
          <a:custGeom>
            <a:avLst/>
            <a:gdLst/>
            <a:ahLst/>
            <a:cxnLst/>
            <a:rect l="l" t="t" r="r" b="b"/>
            <a:pathLst>
              <a:path w="69215" h="69215">
                <a:moveTo>
                  <a:pt x="0" y="68812"/>
                </a:moveTo>
                <a:lnTo>
                  <a:pt x="68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9" name="object 5629"/>
          <p:cNvSpPr/>
          <p:nvPr/>
        </p:nvSpPr>
        <p:spPr>
          <a:xfrm>
            <a:off x="4185092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0" name="object 5630"/>
          <p:cNvSpPr/>
          <p:nvPr/>
        </p:nvSpPr>
        <p:spPr>
          <a:xfrm>
            <a:off x="1332401" y="1164283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1" name="object 5631"/>
          <p:cNvSpPr/>
          <p:nvPr/>
        </p:nvSpPr>
        <p:spPr>
          <a:xfrm>
            <a:off x="4281227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71848" y="0"/>
                </a:moveTo>
                <a:lnTo>
                  <a:pt x="60717" y="12143"/>
                </a:ln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2" name="object 5632"/>
          <p:cNvSpPr/>
          <p:nvPr/>
        </p:nvSpPr>
        <p:spPr>
          <a:xfrm>
            <a:off x="1332401" y="117399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3" name="object 5633"/>
          <p:cNvSpPr/>
          <p:nvPr/>
        </p:nvSpPr>
        <p:spPr>
          <a:xfrm>
            <a:off x="4378374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4" name="object 5634"/>
          <p:cNvSpPr/>
          <p:nvPr/>
        </p:nvSpPr>
        <p:spPr>
          <a:xfrm>
            <a:off x="1332401" y="1183611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5" name="object 5635"/>
          <p:cNvSpPr/>
          <p:nvPr/>
        </p:nvSpPr>
        <p:spPr>
          <a:xfrm>
            <a:off x="4474510" y="8727405"/>
            <a:ext cx="40005" cy="38735"/>
          </a:xfrm>
          <a:custGeom>
            <a:avLst/>
            <a:gdLst/>
            <a:ahLst/>
            <a:cxnLst/>
            <a:rect l="l" t="t" r="r" b="b"/>
            <a:pathLst>
              <a:path w="40004" h="38734">
                <a:moveTo>
                  <a:pt x="0" y="38454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6" name="object 5636"/>
          <p:cNvSpPr/>
          <p:nvPr/>
        </p:nvSpPr>
        <p:spPr>
          <a:xfrm>
            <a:off x="1332401" y="1193326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7" name="object 5637"/>
          <p:cNvSpPr/>
          <p:nvPr/>
        </p:nvSpPr>
        <p:spPr>
          <a:xfrm>
            <a:off x="1374903" y="12029402"/>
            <a:ext cx="29845" cy="30480"/>
          </a:xfrm>
          <a:custGeom>
            <a:avLst/>
            <a:gdLst/>
            <a:ahLst/>
            <a:cxnLst/>
            <a:rect l="l" t="t" r="r" b="b"/>
            <a:pathLst>
              <a:path w="29844" h="30479">
                <a:moveTo>
                  <a:pt x="0" y="30358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8" name="object 5638"/>
          <p:cNvSpPr/>
          <p:nvPr/>
        </p:nvSpPr>
        <p:spPr>
          <a:xfrm>
            <a:off x="1332401" y="12179171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4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9" name="object 5639"/>
          <p:cNvSpPr/>
          <p:nvPr/>
        </p:nvSpPr>
        <p:spPr>
          <a:xfrm>
            <a:off x="1332401" y="122226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0" name="object 5640"/>
          <p:cNvSpPr/>
          <p:nvPr/>
        </p:nvSpPr>
        <p:spPr>
          <a:xfrm>
            <a:off x="1332401" y="1231983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1" name="object 5641"/>
          <p:cNvSpPr/>
          <p:nvPr/>
        </p:nvSpPr>
        <p:spPr>
          <a:xfrm>
            <a:off x="1332401" y="1241596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2" name="object 5642"/>
          <p:cNvSpPr/>
          <p:nvPr/>
        </p:nvSpPr>
        <p:spPr>
          <a:xfrm>
            <a:off x="5054358" y="8709190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0" y="56669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3" name="object 5643"/>
          <p:cNvSpPr/>
          <p:nvPr/>
        </p:nvSpPr>
        <p:spPr>
          <a:xfrm>
            <a:off x="1332401" y="1251311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4" name="object 5644"/>
          <p:cNvSpPr/>
          <p:nvPr/>
        </p:nvSpPr>
        <p:spPr>
          <a:xfrm>
            <a:off x="1404250" y="12450374"/>
            <a:ext cx="160020" cy="159385"/>
          </a:xfrm>
          <a:custGeom>
            <a:avLst/>
            <a:gdLst/>
            <a:ahLst/>
            <a:cxnLst/>
            <a:rect l="l" t="t" r="r" b="b"/>
            <a:pathLst>
              <a:path w="160019" h="159384">
                <a:moveTo>
                  <a:pt x="0" y="158876"/>
                </a:moveTo>
                <a:lnTo>
                  <a:pt x="1598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5" name="object 5645"/>
          <p:cNvSpPr/>
          <p:nvPr/>
        </p:nvSpPr>
        <p:spPr>
          <a:xfrm>
            <a:off x="5247641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6" name="object 5646"/>
          <p:cNvSpPr/>
          <p:nvPr/>
        </p:nvSpPr>
        <p:spPr>
          <a:xfrm>
            <a:off x="1596520" y="12310725"/>
            <a:ext cx="203835" cy="203835"/>
          </a:xfrm>
          <a:custGeom>
            <a:avLst/>
            <a:gdLst/>
            <a:ahLst/>
            <a:cxnLst/>
            <a:rect l="l" t="t" r="r" b="b"/>
            <a:pathLst>
              <a:path w="203835" h="203834">
                <a:moveTo>
                  <a:pt x="0" y="203402"/>
                </a:moveTo>
                <a:lnTo>
                  <a:pt x="203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7" name="object 5647"/>
          <p:cNvSpPr/>
          <p:nvPr/>
        </p:nvSpPr>
        <p:spPr>
          <a:xfrm>
            <a:off x="5344788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8" name="object 5648"/>
          <p:cNvSpPr/>
          <p:nvPr/>
        </p:nvSpPr>
        <p:spPr>
          <a:xfrm>
            <a:off x="1832305" y="12171075"/>
            <a:ext cx="203835" cy="203835"/>
          </a:xfrm>
          <a:custGeom>
            <a:avLst/>
            <a:gdLst/>
            <a:ahLst/>
            <a:cxnLst/>
            <a:rect l="l" t="t" r="r" b="b"/>
            <a:pathLst>
              <a:path w="203835" h="203834">
                <a:moveTo>
                  <a:pt x="0" y="203402"/>
                </a:moveTo>
                <a:lnTo>
                  <a:pt x="203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9" name="object 5649"/>
          <p:cNvSpPr/>
          <p:nvPr/>
        </p:nvSpPr>
        <p:spPr>
          <a:xfrm>
            <a:off x="5440924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0" name="object 5650"/>
          <p:cNvSpPr/>
          <p:nvPr/>
        </p:nvSpPr>
        <p:spPr>
          <a:xfrm>
            <a:off x="2068090" y="12107322"/>
            <a:ext cx="128905" cy="127635"/>
          </a:xfrm>
          <a:custGeom>
            <a:avLst/>
            <a:gdLst/>
            <a:ahLst/>
            <a:cxnLst/>
            <a:rect l="l" t="t" r="r" b="b"/>
            <a:pathLst>
              <a:path w="128905" h="127634">
                <a:moveTo>
                  <a:pt x="0" y="127505"/>
                </a:moveTo>
                <a:lnTo>
                  <a:pt x="128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1" name="object 5651"/>
          <p:cNvSpPr/>
          <p:nvPr/>
        </p:nvSpPr>
        <p:spPr>
          <a:xfrm>
            <a:off x="5538071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2" name="object 5652"/>
          <p:cNvSpPr/>
          <p:nvPr/>
        </p:nvSpPr>
        <p:spPr>
          <a:xfrm>
            <a:off x="2221906" y="12117442"/>
            <a:ext cx="60960" cy="62230"/>
          </a:xfrm>
          <a:custGeom>
            <a:avLst/>
            <a:gdLst/>
            <a:ahLst/>
            <a:cxnLst/>
            <a:rect l="l" t="t" r="r" b="b"/>
            <a:pathLst>
              <a:path w="60960" h="62229">
                <a:moveTo>
                  <a:pt x="0" y="61729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3" name="object 5653"/>
          <p:cNvSpPr/>
          <p:nvPr/>
        </p:nvSpPr>
        <p:spPr>
          <a:xfrm>
            <a:off x="5634206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4" name="object 5654"/>
          <p:cNvSpPr/>
          <p:nvPr/>
        </p:nvSpPr>
        <p:spPr>
          <a:xfrm>
            <a:off x="5731354" y="8694010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5" name="object 5655"/>
          <p:cNvSpPr/>
          <p:nvPr/>
        </p:nvSpPr>
        <p:spPr>
          <a:xfrm>
            <a:off x="5827489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6" name="object 5656"/>
          <p:cNvSpPr/>
          <p:nvPr/>
        </p:nvSpPr>
        <p:spPr>
          <a:xfrm>
            <a:off x="5924636" y="8694010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7" name="object 5657"/>
          <p:cNvSpPr/>
          <p:nvPr/>
        </p:nvSpPr>
        <p:spPr>
          <a:xfrm>
            <a:off x="6020772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8" name="object 5658"/>
          <p:cNvSpPr/>
          <p:nvPr/>
        </p:nvSpPr>
        <p:spPr>
          <a:xfrm>
            <a:off x="2704607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9" name="object 5659"/>
          <p:cNvSpPr/>
          <p:nvPr/>
        </p:nvSpPr>
        <p:spPr>
          <a:xfrm>
            <a:off x="6116907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0" name="object 5660"/>
          <p:cNvSpPr/>
          <p:nvPr/>
        </p:nvSpPr>
        <p:spPr>
          <a:xfrm>
            <a:off x="6214054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1" name="object 5661"/>
          <p:cNvSpPr/>
          <p:nvPr/>
        </p:nvSpPr>
        <p:spPr>
          <a:xfrm>
            <a:off x="2904973" y="12103275"/>
            <a:ext cx="67945" cy="69215"/>
          </a:xfrm>
          <a:custGeom>
            <a:avLst/>
            <a:gdLst/>
            <a:ahLst/>
            <a:cxnLst/>
            <a:rect l="l" t="t" r="r" b="b"/>
            <a:pathLst>
              <a:path w="67944" h="69215">
                <a:moveTo>
                  <a:pt x="0" y="68812"/>
                </a:moveTo>
                <a:lnTo>
                  <a:pt x="67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2" name="object 5662"/>
          <p:cNvSpPr/>
          <p:nvPr/>
        </p:nvSpPr>
        <p:spPr>
          <a:xfrm>
            <a:off x="6310190" y="8705142"/>
            <a:ext cx="60960" cy="60960"/>
          </a:xfrm>
          <a:custGeom>
            <a:avLst/>
            <a:gdLst/>
            <a:ahLst/>
            <a:cxnLst/>
            <a:rect l="l" t="t" r="r" b="b"/>
            <a:pathLst>
              <a:path w="60960" h="60959">
                <a:moveTo>
                  <a:pt x="0" y="60717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3" name="object 5663"/>
          <p:cNvSpPr/>
          <p:nvPr/>
        </p:nvSpPr>
        <p:spPr>
          <a:xfrm>
            <a:off x="2994025" y="12121490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5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4" name="object 5664"/>
          <p:cNvSpPr/>
          <p:nvPr/>
        </p:nvSpPr>
        <p:spPr>
          <a:xfrm>
            <a:off x="6503472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5" name="object 5665"/>
          <p:cNvSpPr/>
          <p:nvPr/>
        </p:nvSpPr>
        <p:spPr>
          <a:xfrm>
            <a:off x="6600620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6" name="object 5666"/>
          <p:cNvSpPr/>
          <p:nvPr/>
        </p:nvSpPr>
        <p:spPr>
          <a:xfrm>
            <a:off x="6696755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7" name="object 5667"/>
          <p:cNvSpPr/>
          <p:nvPr/>
        </p:nvSpPr>
        <p:spPr>
          <a:xfrm>
            <a:off x="6793903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8" name="object 5668"/>
          <p:cNvSpPr/>
          <p:nvPr/>
        </p:nvSpPr>
        <p:spPr>
          <a:xfrm>
            <a:off x="6890038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9" name="object 5669"/>
          <p:cNvSpPr/>
          <p:nvPr/>
        </p:nvSpPr>
        <p:spPr>
          <a:xfrm>
            <a:off x="7046890" y="86940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0" name="object 5670"/>
          <p:cNvSpPr/>
          <p:nvPr/>
        </p:nvSpPr>
        <p:spPr>
          <a:xfrm>
            <a:off x="3769180" y="12107322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0" y="69824"/>
                </a:moveTo>
                <a:lnTo>
                  <a:pt x="698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1" name="object 5671"/>
          <p:cNvSpPr/>
          <p:nvPr/>
        </p:nvSpPr>
        <p:spPr>
          <a:xfrm>
            <a:off x="3864303" y="1210732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2" name="object 5672"/>
          <p:cNvSpPr/>
          <p:nvPr/>
        </p:nvSpPr>
        <p:spPr>
          <a:xfrm>
            <a:off x="3960439" y="1215893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3" name="object 5673"/>
          <p:cNvSpPr/>
          <p:nvPr/>
        </p:nvSpPr>
        <p:spPr>
          <a:xfrm>
            <a:off x="4100088" y="1210732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4" name="object 5674"/>
          <p:cNvSpPr/>
          <p:nvPr/>
        </p:nvSpPr>
        <p:spPr>
          <a:xfrm>
            <a:off x="7626739" y="869401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5" name="object 5675"/>
          <p:cNvSpPr/>
          <p:nvPr/>
        </p:nvSpPr>
        <p:spPr>
          <a:xfrm>
            <a:off x="7722874" y="86940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6" name="object 5676"/>
          <p:cNvSpPr/>
          <p:nvPr/>
        </p:nvSpPr>
        <p:spPr>
          <a:xfrm>
            <a:off x="7820021" y="869401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7" name="object 5677"/>
          <p:cNvSpPr/>
          <p:nvPr/>
        </p:nvSpPr>
        <p:spPr>
          <a:xfrm>
            <a:off x="7916157" y="86940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8" name="object 5678"/>
          <p:cNvSpPr/>
          <p:nvPr/>
        </p:nvSpPr>
        <p:spPr>
          <a:xfrm>
            <a:off x="8013304" y="869401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9" name="object 5679"/>
          <p:cNvSpPr/>
          <p:nvPr/>
        </p:nvSpPr>
        <p:spPr>
          <a:xfrm>
            <a:off x="8109439" y="86940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0" name="object 5680"/>
          <p:cNvSpPr/>
          <p:nvPr/>
        </p:nvSpPr>
        <p:spPr>
          <a:xfrm>
            <a:off x="8206587" y="869401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1" name="object 5681"/>
          <p:cNvSpPr/>
          <p:nvPr/>
        </p:nvSpPr>
        <p:spPr>
          <a:xfrm>
            <a:off x="4870183" y="12107322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2" name="object 5682"/>
          <p:cNvSpPr/>
          <p:nvPr/>
        </p:nvSpPr>
        <p:spPr>
          <a:xfrm>
            <a:off x="8302722" y="86940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3" name="object 5683"/>
          <p:cNvSpPr/>
          <p:nvPr/>
        </p:nvSpPr>
        <p:spPr>
          <a:xfrm>
            <a:off x="4926852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4" name="object 5684"/>
          <p:cNvSpPr/>
          <p:nvPr/>
        </p:nvSpPr>
        <p:spPr>
          <a:xfrm>
            <a:off x="8398857" y="86940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5" name="object 5685"/>
          <p:cNvSpPr/>
          <p:nvPr/>
        </p:nvSpPr>
        <p:spPr>
          <a:xfrm>
            <a:off x="5022987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6" name="object 5686"/>
          <p:cNvSpPr/>
          <p:nvPr/>
        </p:nvSpPr>
        <p:spPr>
          <a:xfrm>
            <a:off x="8466658" y="872335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7" name="object 5687"/>
          <p:cNvSpPr/>
          <p:nvPr/>
        </p:nvSpPr>
        <p:spPr>
          <a:xfrm>
            <a:off x="5120135" y="12122501"/>
            <a:ext cx="55880" cy="57150"/>
          </a:xfrm>
          <a:custGeom>
            <a:avLst/>
            <a:gdLst/>
            <a:ahLst/>
            <a:cxnLst/>
            <a:rect l="l" t="t" r="r" b="b"/>
            <a:pathLst>
              <a:path w="55879" h="57150">
                <a:moveTo>
                  <a:pt x="0" y="56669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8" name="object 5688"/>
          <p:cNvSpPr/>
          <p:nvPr/>
        </p:nvSpPr>
        <p:spPr>
          <a:xfrm>
            <a:off x="8466658" y="88194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9" name="object 5689"/>
          <p:cNvSpPr/>
          <p:nvPr/>
        </p:nvSpPr>
        <p:spPr>
          <a:xfrm>
            <a:off x="8466658" y="8916640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0" name="object 5690"/>
          <p:cNvSpPr/>
          <p:nvPr/>
        </p:nvSpPr>
        <p:spPr>
          <a:xfrm>
            <a:off x="5313418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1" name="object 5691"/>
          <p:cNvSpPr/>
          <p:nvPr/>
        </p:nvSpPr>
        <p:spPr>
          <a:xfrm>
            <a:off x="8466658" y="901277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2" name="object 5692"/>
          <p:cNvSpPr/>
          <p:nvPr/>
        </p:nvSpPr>
        <p:spPr>
          <a:xfrm>
            <a:off x="5409553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3" name="object 5693"/>
          <p:cNvSpPr/>
          <p:nvPr/>
        </p:nvSpPr>
        <p:spPr>
          <a:xfrm>
            <a:off x="8466658" y="9109923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4" name="object 5694"/>
          <p:cNvSpPr/>
          <p:nvPr/>
        </p:nvSpPr>
        <p:spPr>
          <a:xfrm>
            <a:off x="5506701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5" name="object 5695"/>
          <p:cNvSpPr/>
          <p:nvPr/>
        </p:nvSpPr>
        <p:spPr>
          <a:xfrm>
            <a:off x="8466658" y="920605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6" name="object 5696"/>
          <p:cNvSpPr/>
          <p:nvPr/>
        </p:nvSpPr>
        <p:spPr>
          <a:xfrm>
            <a:off x="5602836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7" name="object 5697"/>
          <p:cNvSpPr/>
          <p:nvPr/>
        </p:nvSpPr>
        <p:spPr>
          <a:xfrm>
            <a:off x="8466658" y="9303205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8" name="object 5698"/>
          <p:cNvSpPr/>
          <p:nvPr/>
        </p:nvSpPr>
        <p:spPr>
          <a:xfrm>
            <a:off x="5699983" y="1210732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9" name="object 5699"/>
          <p:cNvSpPr/>
          <p:nvPr/>
        </p:nvSpPr>
        <p:spPr>
          <a:xfrm>
            <a:off x="8466658" y="939934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0" name="object 5700"/>
          <p:cNvSpPr/>
          <p:nvPr/>
        </p:nvSpPr>
        <p:spPr>
          <a:xfrm>
            <a:off x="5796119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1" name="object 5701"/>
          <p:cNvSpPr/>
          <p:nvPr/>
        </p:nvSpPr>
        <p:spPr>
          <a:xfrm>
            <a:off x="8466658" y="9496488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2" name="object 5702"/>
          <p:cNvSpPr/>
          <p:nvPr/>
        </p:nvSpPr>
        <p:spPr>
          <a:xfrm>
            <a:off x="5893266" y="1210732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3" name="object 5703"/>
          <p:cNvSpPr/>
          <p:nvPr/>
        </p:nvSpPr>
        <p:spPr>
          <a:xfrm>
            <a:off x="8466658" y="9592623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4" name="object 5704"/>
          <p:cNvSpPr/>
          <p:nvPr/>
        </p:nvSpPr>
        <p:spPr>
          <a:xfrm>
            <a:off x="8406953" y="964524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4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5" name="object 5705"/>
          <p:cNvSpPr/>
          <p:nvPr/>
        </p:nvSpPr>
        <p:spPr>
          <a:xfrm>
            <a:off x="5989401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6" name="object 5706"/>
          <p:cNvSpPr/>
          <p:nvPr/>
        </p:nvSpPr>
        <p:spPr>
          <a:xfrm>
            <a:off x="8406953" y="9689770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7" name="object 5707"/>
          <p:cNvSpPr/>
          <p:nvPr/>
        </p:nvSpPr>
        <p:spPr>
          <a:xfrm>
            <a:off x="6086549" y="1210732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8" name="object 5708"/>
          <p:cNvSpPr/>
          <p:nvPr/>
        </p:nvSpPr>
        <p:spPr>
          <a:xfrm>
            <a:off x="8406953" y="978590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9" name="object 5709"/>
          <p:cNvSpPr/>
          <p:nvPr/>
        </p:nvSpPr>
        <p:spPr>
          <a:xfrm>
            <a:off x="6182684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0" name="object 5710"/>
          <p:cNvSpPr/>
          <p:nvPr/>
        </p:nvSpPr>
        <p:spPr>
          <a:xfrm>
            <a:off x="8406953" y="988305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1" name="object 5711"/>
          <p:cNvSpPr/>
          <p:nvPr/>
        </p:nvSpPr>
        <p:spPr>
          <a:xfrm>
            <a:off x="6278819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2" name="object 5712"/>
          <p:cNvSpPr/>
          <p:nvPr/>
        </p:nvSpPr>
        <p:spPr>
          <a:xfrm>
            <a:off x="8406953" y="997918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3" name="object 5713"/>
          <p:cNvSpPr/>
          <p:nvPr/>
        </p:nvSpPr>
        <p:spPr>
          <a:xfrm>
            <a:off x="8406953" y="1007532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4" name="object 5714"/>
          <p:cNvSpPr/>
          <p:nvPr/>
        </p:nvSpPr>
        <p:spPr>
          <a:xfrm>
            <a:off x="8406953" y="1017247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5" name="object 5715"/>
          <p:cNvSpPr/>
          <p:nvPr/>
        </p:nvSpPr>
        <p:spPr>
          <a:xfrm>
            <a:off x="8406953" y="1026860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6" name="object 5716"/>
          <p:cNvSpPr/>
          <p:nvPr/>
        </p:nvSpPr>
        <p:spPr>
          <a:xfrm>
            <a:off x="8406953" y="1036575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7" name="object 5717"/>
          <p:cNvSpPr/>
          <p:nvPr/>
        </p:nvSpPr>
        <p:spPr>
          <a:xfrm>
            <a:off x="8406953" y="1046189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8" name="object 5718"/>
          <p:cNvSpPr/>
          <p:nvPr/>
        </p:nvSpPr>
        <p:spPr>
          <a:xfrm>
            <a:off x="8428204" y="10559036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9" name="object 5719"/>
          <p:cNvSpPr/>
          <p:nvPr/>
        </p:nvSpPr>
        <p:spPr>
          <a:xfrm>
            <a:off x="8406953" y="1075231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0" name="object 5720"/>
          <p:cNvSpPr/>
          <p:nvPr/>
        </p:nvSpPr>
        <p:spPr>
          <a:xfrm>
            <a:off x="8406953" y="1084845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1" name="object 5721"/>
          <p:cNvSpPr/>
          <p:nvPr/>
        </p:nvSpPr>
        <p:spPr>
          <a:xfrm>
            <a:off x="8406953" y="1094560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2" name="object 5722"/>
          <p:cNvSpPr/>
          <p:nvPr/>
        </p:nvSpPr>
        <p:spPr>
          <a:xfrm>
            <a:off x="8406953" y="1104173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3" name="object 5723"/>
          <p:cNvSpPr/>
          <p:nvPr/>
        </p:nvSpPr>
        <p:spPr>
          <a:xfrm>
            <a:off x="8406953" y="1113888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4" name="object 5724"/>
          <p:cNvSpPr/>
          <p:nvPr/>
        </p:nvSpPr>
        <p:spPr>
          <a:xfrm>
            <a:off x="8406953" y="1123502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5" name="object 5725"/>
          <p:cNvSpPr/>
          <p:nvPr/>
        </p:nvSpPr>
        <p:spPr>
          <a:xfrm>
            <a:off x="8406953" y="1133216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6" name="object 5726"/>
          <p:cNvSpPr/>
          <p:nvPr/>
        </p:nvSpPr>
        <p:spPr>
          <a:xfrm>
            <a:off x="8406953" y="1142830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7" name="object 5727"/>
          <p:cNvSpPr/>
          <p:nvPr/>
        </p:nvSpPr>
        <p:spPr>
          <a:xfrm>
            <a:off x="8406953" y="1152545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8" name="object 5728"/>
          <p:cNvSpPr/>
          <p:nvPr/>
        </p:nvSpPr>
        <p:spPr>
          <a:xfrm>
            <a:off x="8406953" y="1162158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9" name="object 5729"/>
          <p:cNvSpPr/>
          <p:nvPr/>
        </p:nvSpPr>
        <p:spPr>
          <a:xfrm>
            <a:off x="8406953" y="1171873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0" name="object 5730"/>
          <p:cNvSpPr/>
          <p:nvPr/>
        </p:nvSpPr>
        <p:spPr>
          <a:xfrm>
            <a:off x="8406953" y="1181486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1" name="object 5731"/>
          <p:cNvSpPr/>
          <p:nvPr/>
        </p:nvSpPr>
        <p:spPr>
          <a:xfrm>
            <a:off x="8406953" y="1191201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2" name="object 5732"/>
          <p:cNvSpPr/>
          <p:nvPr/>
        </p:nvSpPr>
        <p:spPr>
          <a:xfrm>
            <a:off x="8428204" y="12008151"/>
            <a:ext cx="50800" cy="52069"/>
          </a:xfrm>
          <a:custGeom>
            <a:avLst/>
            <a:gdLst/>
            <a:ahLst/>
            <a:cxnLst/>
            <a:rect l="l" t="t" r="r" b="b"/>
            <a:pathLst>
              <a:path w="50800" h="52070">
                <a:moveTo>
                  <a:pt x="0" y="51609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3" name="object 5733"/>
          <p:cNvSpPr/>
          <p:nvPr/>
        </p:nvSpPr>
        <p:spPr>
          <a:xfrm>
            <a:off x="8406953" y="1220143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4" name="object 5734"/>
          <p:cNvSpPr/>
          <p:nvPr/>
        </p:nvSpPr>
        <p:spPr>
          <a:xfrm>
            <a:off x="8418084" y="12298581"/>
            <a:ext cx="60960" cy="60960"/>
          </a:xfrm>
          <a:custGeom>
            <a:avLst/>
            <a:gdLst/>
            <a:ahLst/>
            <a:cxnLst/>
            <a:rect l="l" t="t" r="r" b="b"/>
            <a:pathLst>
              <a:path w="60959" h="60959">
                <a:moveTo>
                  <a:pt x="0" y="60717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5" name="object 5735"/>
          <p:cNvSpPr/>
          <p:nvPr/>
        </p:nvSpPr>
        <p:spPr>
          <a:xfrm>
            <a:off x="2188512" y="8716273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6" name="object 5736"/>
          <p:cNvSpPr/>
          <p:nvPr/>
        </p:nvSpPr>
        <p:spPr>
          <a:xfrm>
            <a:off x="2671213" y="8697046"/>
            <a:ext cx="69215" cy="69215"/>
          </a:xfrm>
          <a:custGeom>
            <a:avLst/>
            <a:gdLst/>
            <a:ahLst/>
            <a:cxnLst/>
            <a:rect l="l" t="t" r="r" b="b"/>
            <a:pathLst>
              <a:path w="69214" h="69215">
                <a:moveTo>
                  <a:pt x="0" y="68812"/>
                </a:moveTo>
                <a:lnTo>
                  <a:pt x="68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7" name="object 5737"/>
          <p:cNvSpPr/>
          <p:nvPr/>
        </p:nvSpPr>
        <p:spPr>
          <a:xfrm>
            <a:off x="1332401" y="10129970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8" name="object 5738"/>
          <p:cNvSpPr/>
          <p:nvPr/>
        </p:nvSpPr>
        <p:spPr>
          <a:xfrm>
            <a:off x="1332401" y="1022610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9" name="object 5739"/>
          <p:cNvSpPr/>
          <p:nvPr/>
        </p:nvSpPr>
        <p:spPr>
          <a:xfrm>
            <a:off x="1332401" y="10323252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0" name="object 5740"/>
          <p:cNvSpPr/>
          <p:nvPr/>
        </p:nvSpPr>
        <p:spPr>
          <a:xfrm>
            <a:off x="1332401" y="1041938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1" name="object 5741"/>
          <p:cNvSpPr/>
          <p:nvPr/>
        </p:nvSpPr>
        <p:spPr>
          <a:xfrm>
            <a:off x="1332401" y="1051552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2" name="object 5742"/>
          <p:cNvSpPr/>
          <p:nvPr/>
        </p:nvSpPr>
        <p:spPr>
          <a:xfrm>
            <a:off x="1332401" y="10729045"/>
            <a:ext cx="52705" cy="52069"/>
          </a:xfrm>
          <a:custGeom>
            <a:avLst/>
            <a:gdLst/>
            <a:ahLst/>
            <a:cxnLst/>
            <a:rect l="l" t="t" r="r" b="b"/>
            <a:pathLst>
              <a:path w="52705" h="52070">
                <a:moveTo>
                  <a:pt x="0" y="51609"/>
                </a:moveTo>
                <a:lnTo>
                  <a:pt x="52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3" name="object 5743"/>
          <p:cNvSpPr/>
          <p:nvPr/>
        </p:nvSpPr>
        <p:spPr>
          <a:xfrm>
            <a:off x="1332401" y="1080595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4" name="object 5744"/>
          <p:cNvSpPr/>
          <p:nvPr/>
        </p:nvSpPr>
        <p:spPr>
          <a:xfrm>
            <a:off x="1332401" y="1090208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5" name="object 5745"/>
          <p:cNvSpPr/>
          <p:nvPr/>
        </p:nvSpPr>
        <p:spPr>
          <a:xfrm>
            <a:off x="1332401" y="1099923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6" name="object 5746"/>
          <p:cNvSpPr/>
          <p:nvPr/>
        </p:nvSpPr>
        <p:spPr>
          <a:xfrm>
            <a:off x="3743881" y="8694010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0" y="61729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7" name="object 5747"/>
          <p:cNvSpPr/>
          <p:nvPr/>
        </p:nvSpPr>
        <p:spPr>
          <a:xfrm>
            <a:off x="3949307" y="8694010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8" name="object 5748"/>
          <p:cNvSpPr/>
          <p:nvPr/>
        </p:nvSpPr>
        <p:spPr>
          <a:xfrm>
            <a:off x="4024191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9" name="object 5749"/>
          <p:cNvSpPr/>
          <p:nvPr/>
        </p:nvSpPr>
        <p:spPr>
          <a:xfrm>
            <a:off x="1332401" y="1154973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0" name="object 5750"/>
          <p:cNvSpPr/>
          <p:nvPr/>
        </p:nvSpPr>
        <p:spPr>
          <a:xfrm>
            <a:off x="4120327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1" name="object 5751"/>
          <p:cNvSpPr/>
          <p:nvPr/>
        </p:nvSpPr>
        <p:spPr>
          <a:xfrm>
            <a:off x="1332401" y="1157908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2" name="object 5752"/>
          <p:cNvSpPr/>
          <p:nvPr/>
        </p:nvSpPr>
        <p:spPr>
          <a:xfrm>
            <a:off x="4217474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3" name="object 5753"/>
          <p:cNvSpPr/>
          <p:nvPr/>
        </p:nvSpPr>
        <p:spPr>
          <a:xfrm>
            <a:off x="1332401" y="1167521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4" name="object 5754"/>
          <p:cNvSpPr/>
          <p:nvPr/>
        </p:nvSpPr>
        <p:spPr>
          <a:xfrm>
            <a:off x="4313610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71848" y="0"/>
                </a:moveTo>
                <a:lnTo>
                  <a:pt x="28334" y="44525"/>
                </a:lnTo>
                <a:lnTo>
                  <a:pt x="0" y="718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5" name="object 5755"/>
          <p:cNvSpPr/>
          <p:nvPr/>
        </p:nvSpPr>
        <p:spPr>
          <a:xfrm>
            <a:off x="1332401" y="1177236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6" name="object 5756"/>
          <p:cNvSpPr/>
          <p:nvPr/>
        </p:nvSpPr>
        <p:spPr>
          <a:xfrm>
            <a:off x="4410757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7" name="object 5757"/>
          <p:cNvSpPr/>
          <p:nvPr/>
        </p:nvSpPr>
        <p:spPr>
          <a:xfrm>
            <a:off x="1332401" y="1186850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8" name="object 5758"/>
          <p:cNvSpPr/>
          <p:nvPr/>
        </p:nvSpPr>
        <p:spPr>
          <a:xfrm>
            <a:off x="4506893" y="875877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9" name="object 5759"/>
          <p:cNvSpPr/>
          <p:nvPr/>
        </p:nvSpPr>
        <p:spPr>
          <a:xfrm>
            <a:off x="1332401" y="1196564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0" name="object 5760"/>
          <p:cNvSpPr/>
          <p:nvPr/>
        </p:nvSpPr>
        <p:spPr>
          <a:xfrm>
            <a:off x="1332401" y="12179171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70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1" name="object 5761"/>
          <p:cNvSpPr/>
          <p:nvPr/>
        </p:nvSpPr>
        <p:spPr>
          <a:xfrm>
            <a:off x="1332401" y="1225506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2" name="object 5762"/>
          <p:cNvSpPr/>
          <p:nvPr/>
        </p:nvSpPr>
        <p:spPr>
          <a:xfrm>
            <a:off x="1332401" y="1235221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3" name="object 5763"/>
          <p:cNvSpPr/>
          <p:nvPr/>
        </p:nvSpPr>
        <p:spPr>
          <a:xfrm>
            <a:off x="5039179" y="8694010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4" name="object 5764"/>
          <p:cNvSpPr/>
          <p:nvPr/>
        </p:nvSpPr>
        <p:spPr>
          <a:xfrm>
            <a:off x="1332401" y="1244835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5" name="object 5765"/>
          <p:cNvSpPr/>
          <p:nvPr/>
        </p:nvSpPr>
        <p:spPr>
          <a:xfrm>
            <a:off x="5086741" y="8741572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6" name="object 5766"/>
          <p:cNvSpPr/>
          <p:nvPr/>
        </p:nvSpPr>
        <p:spPr>
          <a:xfrm>
            <a:off x="1340497" y="12534365"/>
            <a:ext cx="74930" cy="74930"/>
          </a:xfrm>
          <a:custGeom>
            <a:avLst/>
            <a:gdLst/>
            <a:ahLst/>
            <a:cxnLst/>
            <a:rect l="l" t="t" r="r" b="b"/>
            <a:pathLst>
              <a:path w="74930" h="74929">
                <a:moveTo>
                  <a:pt x="0" y="74884"/>
                </a:moveTo>
                <a:lnTo>
                  <a:pt x="748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7" name="object 5767"/>
          <p:cNvSpPr/>
          <p:nvPr/>
        </p:nvSpPr>
        <p:spPr>
          <a:xfrm>
            <a:off x="5230438" y="8694010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8" name="object 5768"/>
          <p:cNvSpPr/>
          <p:nvPr/>
        </p:nvSpPr>
        <p:spPr>
          <a:xfrm>
            <a:off x="1438656" y="12403824"/>
            <a:ext cx="203835" cy="203835"/>
          </a:xfrm>
          <a:custGeom>
            <a:avLst/>
            <a:gdLst/>
            <a:ahLst/>
            <a:cxnLst/>
            <a:rect l="l" t="t" r="r" b="b"/>
            <a:pathLst>
              <a:path w="203835" h="203834">
                <a:moveTo>
                  <a:pt x="0" y="203402"/>
                </a:moveTo>
                <a:lnTo>
                  <a:pt x="203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9" name="object 5769"/>
          <p:cNvSpPr/>
          <p:nvPr/>
        </p:nvSpPr>
        <p:spPr>
          <a:xfrm>
            <a:off x="5280023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0" name="object 5770"/>
          <p:cNvSpPr/>
          <p:nvPr/>
        </p:nvSpPr>
        <p:spPr>
          <a:xfrm>
            <a:off x="1675452" y="12264175"/>
            <a:ext cx="203835" cy="203835"/>
          </a:xfrm>
          <a:custGeom>
            <a:avLst/>
            <a:gdLst/>
            <a:ahLst/>
            <a:cxnLst/>
            <a:rect l="l" t="t" r="r" b="b"/>
            <a:pathLst>
              <a:path w="203835" h="203834">
                <a:moveTo>
                  <a:pt x="0" y="203402"/>
                </a:moveTo>
                <a:lnTo>
                  <a:pt x="203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1" name="object 5771"/>
          <p:cNvSpPr/>
          <p:nvPr/>
        </p:nvSpPr>
        <p:spPr>
          <a:xfrm>
            <a:off x="5377171" y="8694010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2" name="object 5772"/>
          <p:cNvSpPr/>
          <p:nvPr/>
        </p:nvSpPr>
        <p:spPr>
          <a:xfrm>
            <a:off x="1911237" y="12124525"/>
            <a:ext cx="203835" cy="203835"/>
          </a:xfrm>
          <a:custGeom>
            <a:avLst/>
            <a:gdLst/>
            <a:ahLst/>
            <a:cxnLst/>
            <a:rect l="l" t="t" r="r" b="b"/>
            <a:pathLst>
              <a:path w="203835" h="203834">
                <a:moveTo>
                  <a:pt x="0" y="203402"/>
                </a:moveTo>
                <a:lnTo>
                  <a:pt x="203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3" name="object 5773"/>
          <p:cNvSpPr/>
          <p:nvPr/>
        </p:nvSpPr>
        <p:spPr>
          <a:xfrm>
            <a:off x="5473306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4" name="object 5774"/>
          <p:cNvSpPr/>
          <p:nvPr/>
        </p:nvSpPr>
        <p:spPr>
          <a:xfrm>
            <a:off x="2147022" y="12107322"/>
            <a:ext cx="82550" cy="82550"/>
          </a:xfrm>
          <a:custGeom>
            <a:avLst/>
            <a:gdLst/>
            <a:ahLst/>
            <a:cxnLst/>
            <a:rect l="l" t="t" r="r" b="b"/>
            <a:pathLst>
              <a:path w="82550" h="82550">
                <a:moveTo>
                  <a:pt x="0" y="81968"/>
                </a:moveTo>
                <a:lnTo>
                  <a:pt x="819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5" name="object 5775"/>
          <p:cNvSpPr/>
          <p:nvPr/>
        </p:nvSpPr>
        <p:spPr>
          <a:xfrm>
            <a:off x="5569441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6" name="object 5776"/>
          <p:cNvSpPr/>
          <p:nvPr/>
        </p:nvSpPr>
        <p:spPr>
          <a:xfrm>
            <a:off x="2253277" y="1214982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7" name="object 5777"/>
          <p:cNvSpPr/>
          <p:nvPr/>
        </p:nvSpPr>
        <p:spPr>
          <a:xfrm>
            <a:off x="5666589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8" name="object 5778"/>
          <p:cNvSpPr/>
          <p:nvPr/>
        </p:nvSpPr>
        <p:spPr>
          <a:xfrm>
            <a:off x="5762724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9" name="object 5779"/>
          <p:cNvSpPr/>
          <p:nvPr/>
        </p:nvSpPr>
        <p:spPr>
          <a:xfrm>
            <a:off x="5859871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0" name="object 5780"/>
          <p:cNvSpPr/>
          <p:nvPr/>
        </p:nvSpPr>
        <p:spPr>
          <a:xfrm>
            <a:off x="5956007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1" name="object 5781"/>
          <p:cNvSpPr/>
          <p:nvPr/>
        </p:nvSpPr>
        <p:spPr>
          <a:xfrm>
            <a:off x="2689428" y="1210732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2" name="object 5782"/>
          <p:cNvSpPr/>
          <p:nvPr/>
        </p:nvSpPr>
        <p:spPr>
          <a:xfrm>
            <a:off x="6053154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3" name="object 5783"/>
          <p:cNvSpPr/>
          <p:nvPr/>
        </p:nvSpPr>
        <p:spPr>
          <a:xfrm>
            <a:off x="2736989" y="12130597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4" name="object 5784"/>
          <p:cNvSpPr/>
          <p:nvPr/>
        </p:nvSpPr>
        <p:spPr>
          <a:xfrm>
            <a:off x="6149290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5" name="object 5785"/>
          <p:cNvSpPr/>
          <p:nvPr/>
        </p:nvSpPr>
        <p:spPr>
          <a:xfrm>
            <a:off x="2904973" y="1210327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6" name="object 5786"/>
          <p:cNvSpPr/>
          <p:nvPr/>
        </p:nvSpPr>
        <p:spPr>
          <a:xfrm>
            <a:off x="6246437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7" name="object 5787"/>
          <p:cNvSpPr/>
          <p:nvPr/>
        </p:nvSpPr>
        <p:spPr>
          <a:xfrm>
            <a:off x="2930272" y="12103275"/>
            <a:ext cx="74930" cy="76200"/>
          </a:xfrm>
          <a:custGeom>
            <a:avLst/>
            <a:gdLst/>
            <a:ahLst/>
            <a:cxnLst/>
            <a:rect l="l" t="t" r="r" b="b"/>
            <a:pathLst>
              <a:path w="74930" h="76200">
                <a:moveTo>
                  <a:pt x="0" y="75896"/>
                </a:moveTo>
                <a:lnTo>
                  <a:pt x="748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8" name="object 5788"/>
          <p:cNvSpPr/>
          <p:nvPr/>
        </p:nvSpPr>
        <p:spPr>
          <a:xfrm>
            <a:off x="6342572" y="8737524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9" name="object 5789"/>
          <p:cNvSpPr/>
          <p:nvPr/>
        </p:nvSpPr>
        <p:spPr>
          <a:xfrm>
            <a:off x="3026408" y="12153872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25298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0" name="object 5790"/>
          <p:cNvSpPr/>
          <p:nvPr/>
        </p:nvSpPr>
        <p:spPr>
          <a:xfrm>
            <a:off x="6491329" y="86940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1" name="object 5791"/>
          <p:cNvSpPr/>
          <p:nvPr/>
        </p:nvSpPr>
        <p:spPr>
          <a:xfrm>
            <a:off x="6535855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2" name="object 5792"/>
          <p:cNvSpPr/>
          <p:nvPr/>
        </p:nvSpPr>
        <p:spPr>
          <a:xfrm>
            <a:off x="6633002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3" name="object 5793"/>
          <p:cNvSpPr/>
          <p:nvPr/>
        </p:nvSpPr>
        <p:spPr>
          <a:xfrm>
            <a:off x="6729138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4" name="object 5794"/>
          <p:cNvSpPr/>
          <p:nvPr/>
        </p:nvSpPr>
        <p:spPr>
          <a:xfrm>
            <a:off x="6826285" y="869401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5" name="object 5795"/>
          <p:cNvSpPr/>
          <p:nvPr/>
        </p:nvSpPr>
        <p:spPr>
          <a:xfrm>
            <a:off x="6922420" y="8709190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0" y="56669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6" name="object 5796"/>
          <p:cNvSpPr/>
          <p:nvPr/>
        </p:nvSpPr>
        <p:spPr>
          <a:xfrm>
            <a:off x="6982125" y="86940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7" name="object 5797"/>
          <p:cNvSpPr/>
          <p:nvPr/>
        </p:nvSpPr>
        <p:spPr>
          <a:xfrm>
            <a:off x="7079273" y="869401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8" name="object 5798"/>
          <p:cNvSpPr/>
          <p:nvPr/>
        </p:nvSpPr>
        <p:spPr>
          <a:xfrm>
            <a:off x="3769180" y="12107322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6071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9" name="object 5799"/>
          <p:cNvSpPr/>
          <p:nvPr/>
        </p:nvSpPr>
        <p:spPr>
          <a:xfrm>
            <a:off x="3799539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0" name="object 5800"/>
          <p:cNvSpPr/>
          <p:nvPr/>
        </p:nvSpPr>
        <p:spPr>
          <a:xfrm>
            <a:off x="3895674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1" name="object 5801"/>
          <p:cNvSpPr/>
          <p:nvPr/>
        </p:nvSpPr>
        <p:spPr>
          <a:xfrm>
            <a:off x="4100088" y="12115418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0" y="52621"/>
                </a:moveTo>
                <a:lnTo>
                  <a:pt x="52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2" name="object 5802"/>
          <p:cNvSpPr/>
          <p:nvPr/>
        </p:nvSpPr>
        <p:spPr>
          <a:xfrm>
            <a:off x="7658109" y="86940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3" name="object 5803"/>
          <p:cNvSpPr/>
          <p:nvPr/>
        </p:nvSpPr>
        <p:spPr>
          <a:xfrm>
            <a:off x="7755256" y="86940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4" name="object 5804"/>
          <p:cNvSpPr/>
          <p:nvPr/>
        </p:nvSpPr>
        <p:spPr>
          <a:xfrm>
            <a:off x="7851392" y="86940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5" name="object 5805"/>
          <p:cNvSpPr/>
          <p:nvPr/>
        </p:nvSpPr>
        <p:spPr>
          <a:xfrm>
            <a:off x="7948539" y="86940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6" name="object 5806"/>
          <p:cNvSpPr/>
          <p:nvPr/>
        </p:nvSpPr>
        <p:spPr>
          <a:xfrm>
            <a:off x="8044674" y="86940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7" name="object 5807"/>
          <p:cNvSpPr/>
          <p:nvPr/>
        </p:nvSpPr>
        <p:spPr>
          <a:xfrm>
            <a:off x="8141822" y="86940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8" name="object 5808"/>
          <p:cNvSpPr/>
          <p:nvPr/>
        </p:nvSpPr>
        <p:spPr>
          <a:xfrm>
            <a:off x="8237957" y="86940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9" name="object 5809"/>
          <p:cNvSpPr/>
          <p:nvPr/>
        </p:nvSpPr>
        <p:spPr>
          <a:xfrm>
            <a:off x="4870183" y="12107322"/>
            <a:ext cx="64135" cy="64135"/>
          </a:xfrm>
          <a:custGeom>
            <a:avLst/>
            <a:gdLst/>
            <a:ahLst/>
            <a:cxnLst/>
            <a:rect l="l" t="t" r="r" b="b"/>
            <a:pathLst>
              <a:path w="64135" h="64134">
                <a:moveTo>
                  <a:pt x="0" y="63752"/>
                </a:moveTo>
                <a:lnTo>
                  <a:pt x="63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0" name="object 5810"/>
          <p:cNvSpPr/>
          <p:nvPr/>
        </p:nvSpPr>
        <p:spPr>
          <a:xfrm>
            <a:off x="8335105" y="86940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1" name="object 5811"/>
          <p:cNvSpPr/>
          <p:nvPr/>
        </p:nvSpPr>
        <p:spPr>
          <a:xfrm>
            <a:off x="4959235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2" name="object 5812"/>
          <p:cNvSpPr/>
          <p:nvPr/>
        </p:nvSpPr>
        <p:spPr>
          <a:xfrm>
            <a:off x="8431240" y="86940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3" name="object 5813"/>
          <p:cNvSpPr/>
          <p:nvPr/>
        </p:nvSpPr>
        <p:spPr>
          <a:xfrm>
            <a:off x="5055370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4" name="object 5814"/>
          <p:cNvSpPr/>
          <p:nvPr/>
        </p:nvSpPr>
        <p:spPr>
          <a:xfrm>
            <a:off x="8466658" y="875573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5" name="object 5815"/>
          <p:cNvSpPr/>
          <p:nvPr/>
        </p:nvSpPr>
        <p:spPr>
          <a:xfrm>
            <a:off x="5152518" y="12154884"/>
            <a:ext cx="23495" cy="24765"/>
          </a:xfrm>
          <a:custGeom>
            <a:avLst/>
            <a:gdLst/>
            <a:ahLst/>
            <a:cxnLst/>
            <a:rect l="l" t="t" r="r" b="b"/>
            <a:pathLst>
              <a:path w="23495" h="24765">
                <a:moveTo>
                  <a:pt x="0" y="24286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6" name="object 5816"/>
          <p:cNvSpPr/>
          <p:nvPr/>
        </p:nvSpPr>
        <p:spPr>
          <a:xfrm>
            <a:off x="8466658" y="885187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7" name="object 5817"/>
          <p:cNvSpPr/>
          <p:nvPr/>
        </p:nvSpPr>
        <p:spPr>
          <a:xfrm>
            <a:off x="5295203" y="12107322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25298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8" name="object 5818"/>
          <p:cNvSpPr/>
          <p:nvPr/>
        </p:nvSpPr>
        <p:spPr>
          <a:xfrm>
            <a:off x="8466658" y="8949022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9" name="object 5819"/>
          <p:cNvSpPr/>
          <p:nvPr/>
        </p:nvSpPr>
        <p:spPr>
          <a:xfrm>
            <a:off x="5345800" y="12107322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0" name="object 5820"/>
          <p:cNvSpPr/>
          <p:nvPr/>
        </p:nvSpPr>
        <p:spPr>
          <a:xfrm>
            <a:off x="8466658" y="904515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1" name="object 5821"/>
          <p:cNvSpPr/>
          <p:nvPr/>
        </p:nvSpPr>
        <p:spPr>
          <a:xfrm>
            <a:off x="5441936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2" name="object 5822"/>
          <p:cNvSpPr/>
          <p:nvPr/>
        </p:nvSpPr>
        <p:spPr>
          <a:xfrm>
            <a:off x="8466658" y="9141293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3" name="object 5823"/>
          <p:cNvSpPr/>
          <p:nvPr/>
        </p:nvSpPr>
        <p:spPr>
          <a:xfrm>
            <a:off x="5538071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4" name="object 5824"/>
          <p:cNvSpPr/>
          <p:nvPr/>
        </p:nvSpPr>
        <p:spPr>
          <a:xfrm>
            <a:off x="8466658" y="923844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5" name="object 5825"/>
          <p:cNvSpPr/>
          <p:nvPr/>
        </p:nvSpPr>
        <p:spPr>
          <a:xfrm>
            <a:off x="5635218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6" name="object 5826"/>
          <p:cNvSpPr/>
          <p:nvPr/>
        </p:nvSpPr>
        <p:spPr>
          <a:xfrm>
            <a:off x="8466658" y="933457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7" name="object 5827"/>
          <p:cNvSpPr/>
          <p:nvPr/>
        </p:nvSpPr>
        <p:spPr>
          <a:xfrm>
            <a:off x="5731354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8" name="object 5828"/>
          <p:cNvSpPr/>
          <p:nvPr/>
        </p:nvSpPr>
        <p:spPr>
          <a:xfrm>
            <a:off x="8466658" y="9431723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9" name="object 5829"/>
          <p:cNvSpPr/>
          <p:nvPr/>
        </p:nvSpPr>
        <p:spPr>
          <a:xfrm>
            <a:off x="5828501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0" name="object 5830"/>
          <p:cNvSpPr/>
          <p:nvPr/>
        </p:nvSpPr>
        <p:spPr>
          <a:xfrm>
            <a:off x="8466658" y="952785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1" name="object 5831"/>
          <p:cNvSpPr/>
          <p:nvPr/>
        </p:nvSpPr>
        <p:spPr>
          <a:xfrm>
            <a:off x="5924636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2" name="object 5832"/>
          <p:cNvSpPr/>
          <p:nvPr/>
        </p:nvSpPr>
        <p:spPr>
          <a:xfrm>
            <a:off x="8466658" y="962500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3" name="object 5833"/>
          <p:cNvSpPr/>
          <p:nvPr/>
        </p:nvSpPr>
        <p:spPr>
          <a:xfrm>
            <a:off x="8406953" y="9645245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70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4" name="object 5834"/>
          <p:cNvSpPr/>
          <p:nvPr/>
        </p:nvSpPr>
        <p:spPr>
          <a:xfrm>
            <a:off x="6021783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5" name="object 5835"/>
          <p:cNvSpPr/>
          <p:nvPr/>
        </p:nvSpPr>
        <p:spPr>
          <a:xfrm>
            <a:off x="8406953" y="972114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6" name="object 5836"/>
          <p:cNvSpPr/>
          <p:nvPr/>
        </p:nvSpPr>
        <p:spPr>
          <a:xfrm>
            <a:off x="6117919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7" name="object 5837"/>
          <p:cNvSpPr/>
          <p:nvPr/>
        </p:nvSpPr>
        <p:spPr>
          <a:xfrm>
            <a:off x="8406953" y="981828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8" name="object 5838"/>
          <p:cNvSpPr/>
          <p:nvPr/>
        </p:nvSpPr>
        <p:spPr>
          <a:xfrm>
            <a:off x="6215066" y="121073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89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9" name="object 5839"/>
          <p:cNvSpPr/>
          <p:nvPr/>
        </p:nvSpPr>
        <p:spPr>
          <a:xfrm>
            <a:off x="8406953" y="991442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0" name="object 5840"/>
          <p:cNvSpPr/>
          <p:nvPr/>
        </p:nvSpPr>
        <p:spPr>
          <a:xfrm>
            <a:off x="6311202" y="121194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1" name="object 5841"/>
          <p:cNvSpPr/>
          <p:nvPr/>
        </p:nvSpPr>
        <p:spPr>
          <a:xfrm>
            <a:off x="8406953" y="1001157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2" name="object 5842"/>
          <p:cNvSpPr/>
          <p:nvPr/>
        </p:nvSpPr>
        <p:spPr>
          <a:xfrm>
            <a:off x="8406953" y="1010770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3" name="object 5843"/>
          <p:cNvSpPr/>
          <p:nvPr/>
        </p:nvSpPr>
        <p:spPr>
          <a:xfrm>
            <a:off x="8406953" y="1020485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4" name="object 5844"/>
          <p:cNvSpPr/>
          <p:nvPr/>
        </p:nvSpPr>
        <p:spPr>
          <a:xfrm>
            <a:off x="8406953" y="1030098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5" name="object 5845"/>
          <p:cNvSpPr/>
          <p:nvPr/>
        </p:nvSpPr>
        <p:spPr>
          <a:xfrm>
            <a:off x="8406953" y="1039813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6" name="object 5846"/>
          <p:cNvSpPr/>
          <p:nvPr/>
        </p:nvSpPr>
        <p:spPr>
          <a:xfrm>
            <a:off x="8406953" y="1049427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7" name="object 5847"/>
          <p:cNvSpPr/>
          <p:nvPr/>
        </p:nvSpPr>
        <p:spPr>
          <a:xfrm>
            <a:off x="8460586" y="1059141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8" name="object 5848"/>
          <p:cNvSpPr/>
          <p:nvPr/>
        </p:nvSpPr>
        <p:spPr>
          <a:xfrm>
            <a:off x="8406953" y="10729045"/>
            <a:ext cx="31750" cy="30480"/>
          </a:xfrm>
          <a:custGeom>
            <a:avLst/>
            <a:gdLst/>
            <a:ahLst/>
            <a:cxnLst/>
            <a:rect l="l" t="t" r="r" b="b"/>
            <a:pathLst>
              <a:path w="31750" h="30479">
                <a:moveTo>
                  <a:pt x="0" y="30358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9" name="object 5849"/>
          <p:cNvSpPr/>
          <p:nvPr/>
        </p:nvSpPr>
        <p:spPr>
          <a:xfrm>
            <a:off x="8406953" y="1078470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0" name="object 5850"/>
          <p:cNvSpPr/>
          <p:nvPr/>
        </p:nvSpPr>
        <p:spPr>
          <a:xfrm>
            <a:off x="8406953" y="1088083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1" name="object 5851"/>
          <p:cNvSpPr/>
          <p:nvPr/>
        </p:nvSpPr>
        <p:spPr>
          <a:xfrm>
            <a:off x="8406953" y="1097798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2" name="object 5852"/>
          <p:cNvSpPr/>
          <p:nvPr/>
        </p:nvSpPr>
        <p:spPr>
          <a:xfrm>
            <a:off x="8406953" y="1107412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3" name="object 5853"/>
          <p:cNvSpPr/>
          <p:nvPr/>
        </p:nvSpPr>
        <p:spPr>
          <a:xfrm>
            <a:off x="8406953" y="1117126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4" name="object 5854"/>
          <p:cNvSpPr/>
          <p:nvPr/>
        </p:nvSpPr>
        <p:spPr>
          <a:xfrm>
            <a:off x="8406953" y="1126740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5" name="object 5855"/>
          <p:cNvSpPr/>
          <p:nvPr/>
        </p:nvSpPr>
        <p:spPr>
          <a:xfrm>
            <a:off x="8406953" y="1136455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6" name="object 5856"/>
          <p:cNvSpPr/>
          <p:nvPr/>
        </p:nvSpPr>
        <p:spPr>
          <a:xfrm>
            <a:off x="8406953" y="1146068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7" name="object 5857"/>
          <p:cNvSpPr/>
          <p:nvPr/>
        </p:nvSpPr>
        <p:spPr>
          <a:xfrm>
            <a:off x="8406953" y="1155783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8" name="object 5858"/>
          <p:cNvSpPr/>
          <p:nvPr/>
        </p:nvSpPr>
        <p:spPr>
          <a:xfrm>
            <a:off x="8406953" y="1165396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9" name="object 5859"/>
          <p:cNvSpPr/>
          <p:nvPr/>
        </p:nvSpPr>
        <p:spPr>
          <a:xfrm>
            <a:off x="8406953" y="11751116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0" name="object 5860"/>
          <p:cNvSpPr/>
          <p:nvPr/>
        </p:nvSpPr>
        <p:spPr>
          <a:xfrm>
            <a:off x="8406953" y="1184725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1" name="object 5861"/>
          <p:cNvSpPr/>
          <p:nvPr/>
        </p:nvSpPr>
        <p:spPr>
          <a:xfrm>
            <a:off x="8406953" y="11944398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2" name="object 5862"/>
          <p:cNvSpPr/>
          <p:nvPr/>
        </p:nvSpPr>
        <p:spPr>
          <a:xfrm>
            <a:off x="8459575" y="12040534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4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3" name="object 5863"/>
          <p:cNvSpPr/>
          <p:nvPr/>
        </p:nvSpPr>
        <p:spPr>
          <a:xfrm>
            <a:off x="8406953" y="12179171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79" h="29845">
                <a:moveTo>
                  <a:pt x="0" y="29346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4" name="object 5864"/>
          <p:cNvSpPr/>
          <p:nvPr/>
        </p:nvSpPr>
        <p:spPr>
          <a:xfrm>
            <a:off x="8406953" y="1223381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5" name="object 5865"/>
          <p:cNvSpPr/>
          <p:nvPr/>
        </p:nvSpPr>
        <p:spPr>
          <a:xfrm>
            <a:off x="8434275" y="12329952"/>
            <a:ext cx="45085" cy="45720"/>
          </a:xfrm>
          <a:custGeom>
            <a:avLst/>
            <a:gdLst/>
            <a:ahLst/>
            <a:cxnLst/>
            <a:rect l="l" t="t" r="r" b="b"/>
            <a:pathLst>
              <a:path w="45084" h="45720">
                <a:moveTo>
                  <a:pt x="0" y="45537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6" name="object 5866"/>
          <p:cNvSpPr/>
          <p:nvPr/>
        </p:nvSpPr>
        <p:spPr>
          <a:xfrm>
            <a:off x="1404250" y="10122885"/>
            <a:ext cx="0" cy="487045"/>
          </a:xfrm>
          <a:custGeom>
            <a:avLst/>
            <a:gdLst/>
            <a:ahLst/>
            <a:cxnLst/>
            <a:rect l="l" t="t" r="r" b="b"/>
            <a:pathLst>
              <a:path w="0" h="487045">
                <a:moveTo>
                  <a:pt x="0" y="0"/>
                </a:moveTo>
                <a:lnTo>
                  <a:pt x="0" y="48674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7" name="object 5867"/>
          <p:cNvSpPr/>
          <p:nvPr/>
        </p:nvSpPr>
        <p:spPr>
          <a:xfrm>
            <a:off x="1404249" y="10729045"/>
            <a:ext cx="0" cy="1330960"/>
          </a:xfrm>
          <a:custGeom>
            <a:avLst/>
            <a:gdLst/>
            <a:ahLst/>
            <a:cxnLst/>
            <a:rect l="l" t="t" r="r" b="b"/>
            <a:pathLst>
              <a:path w="0" h="1330959">
                <a:moveTo>
                  <a:pt x="0" y="133071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8" name="object 5868"/>
          <p:cNvSpPr/>
          <p:nvPr/>
        </p:nvSpPr>
        <p:spPr>
          <a:xfrm>
            <a:off x="1332401" y="8694010"/>
            <a:ext cx="0" cy="971550"/>
          </a:xfrm>
          <a:custGeom>
            <a:avLst/>
            <a:gdLst/>
            <a:ahLst/>
            <a:cxnLst/>
            <a:rect l="l" t="t" r="r" b="b"/>
            <a:pathLst>
              <a:path w="0" h="971550">
                <a:moveTo>
                  <a:pt x="0" y="0"/>
                </a:moveTo>
                <a:lnTo>
                  <a:pt x="0" y="9714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9" name="object 5869"/>
          <p:cNvSpPr/>
          <p:nvPr/>
        </p:nvSpPr>
        <p:spPr>
          <a:xfrm>
            <a:off x="1331135" y="9656376"/>
            <a:ext cx="0" cy="1421130"/>
          </a:xfrm>
          <a:custGeom>
            <a:avLst/>
            <a:gdLst/>
            <a:ahLst/>
            <a:cxnLst/>
            <a:rect l="l" t="t" r="r" b="b"/>
            <a:pathLst>
              <a:path w="0" h="1421129">
                <a:moveTo>
                  <a:pt x="0" y="1420779"/>
                </a:moveTo>
                <a:lnTo>
                  <a:pt x="0" y="0"/>
                </a:lnTo>
              </a:path>
            </a:pathLst>
          </a:custGeom>
          <a:ln w="136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0" name="object 5870"/>
          <p:cNvSpPr/>
          <p:nvPr/>
        </p:nvSpPr>
        <p:spPr>
          <a:xfrm>
            <a:off x="1332400" y="11549737"/>
            <a:ext cx="0" cy="510540"/>
          </a:xfrm>
          <a:custGeom>
            <a:avLst/>
            <a:gdLst/>
            <a:ahLst/>
            <a:cxnLst/>
            <a:rect l="l" t="t" r="r" b="b"/>
            <a:pathLst>
              <a:path w="0" h="510540">
                <a:moveTo>
                  <a:pt x="0" y="51002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1" name="object 5871"/>
          <p:cNvSpPr/>
          <p:nvPr/>
        </p:nvSpPr>
        <p:spPr>
          <a:xfrm>
            <a:off x="1292935" y="865454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2" name="object 5872"/>
          <p:cNvSpPr/>
          <p:nvPr/>
        </p:nvSpPr>
        <p:spPr>
          <a:xfrm>
            <a:off x="1292935" y="870210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3" name="object 5873"/>
          <p:cNvSpPr/>
          <p:nvPr/>
        </p:nvSpPr>
        <p:spPr>
          <a:xfrm>
            <a:off x="1340497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4" name="object 5874"/>
          <p:cNvSpPr/>
          <p:nvPr/>
        </p:nvSpPr>
        <p:spPr>
          <a:xfrm>
            <a:off x="1292935" y="875573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5" name="object 5875"/>
          <p:cNvSpPr/>
          <p:nvPr/>
        </p:nvSpPr>
        <p:spPr>
          <a:xfrm>
            <a:off x="1394130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6" name="object 5876"/>
          <p:cNvSpPr/>
          <p:nvPr/>
        </p:nvSpPr>
        <p:spPr>
          <a:xfrm>
            <a:off x="1292935" y="880937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7" name="object 5877"/>
          <p:cNvSpPr/>
          <p:nvPr/>
        </p:nvSpPr>
        <p:spPr>
          <a:xfrm>
            <a:off x="1447763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8" name="object 5878"/>
          <p:cNvSpPr/>
          <p:nvPr/>
        </p:nvSpPr>
        <p:spPr>
          <a:xfrm>
            <a:off x="1292935" y="886300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9" name="object 5879"/>
          <p:cNvSpPr/>
          <p:nvPr/>
        </p:nvSpPr>
        <p:spPr>
          <a:xfrm>
            <a:off x="1501397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0" name="object 5880"/>
          <p:cNvSpPr/>
          <p:nvPr/>
        </p:nvSpPr>
        <p:spPr>
          <a:xfrm>
            <a:off x="1292935" y="891664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1" name="object 5881"/>
          <p:cNvSpPr/>
          <p:nvPr/>
        </p:nvSpPr>
        <p:spPr>
          <a:xfrm>
            <a:off x="1555030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2" name="object 5882"/>
          <p:cNvSpPr/>
          <p:nvPr/>
        </p:nvSpPr>
        <p:spPr>
          <a:xfrm>
            <a:off x="1292935" y="897027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3" name="object 5883"/>
          <p:cNvSpPr/>
          <p:nvPr/>
        </p:nvSpPr>
        <p:spPr>
          <a:xfrm>
            <a:off x="1608664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4" name="object 5884"/>
          <p:cNvSpPr/>
          <p:nvPr/>
        </p:nvSpPr>
        <p:spPr>
          <a:xfrm>
            <a:off x="1292935" y="902390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5" name="object 5885"/>
          <p:cNvSpPr/>
          <p:nvPr/>
        </p:nvSpPr>
        <p:spPr>
          <a:xfrm>
            <a:off x="1662297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6" name="object 5886"/>
          <p:cNvSpPr/>
          <p:nvPr/>
        </p:nvSpPr>
        <p:spPr>
          <a:xfrm>
            <a:off x="1292935" y="907754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7" name="object 5887"/>
          <p:cNvSpPr/>
          <p:nvPr/>
        </p:nvSpPr>
        <p:spPr>
          <a:xfrm>
            <a:off x="1715931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8" name="object 5888"/>
          <p:cNvSpPr/>
          <p:nvPr/>
        </p:nvSpPr>
        <p:spPr>
          <a:xfrm>
            <a:off x="1292935" y="913117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9" name="object 5889"/>
          <p:cNvSpPr/>
          <p:nvPr/>
        </p:nvSpPr>
        <p:spPr>
          <a:xfrm>
            <a:off x="1769564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0" name="object 5890"/>
          <p:cNvSpPr/>
          <p:nvPr/>
        </p:nvSpPr>
        <p:spPr>
          <a:xfrm>
            <a:off x="1292935" y="91848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1" name="object 5891"/>
          <p:cNvSpPr/>
          <p:nvPr/>
        </p:nvSpPr>
        <p:spPr>
          <a:xfrm>
            <a:off x="1823198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2" name="object 5892"/>
          <p:cNvSpPr/>
          <p:nvPr/>
        </p:nvSpPr>
        <p:spPr>
          <a:xfrm>
            <a:off x="1292935" y="923844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3" name="object 5893"/>
          <p:cNvSpPr/>
          <p:nvPr/>
        </p:nvSpPr>
        <p:spPr>
          <a:xfrm>
            <a:off x="1876831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4" name="object 5894"/>
          <p:cNvSpPr/>
          <p:nvPr/>
        </p:nvSpPr>
        <p:spPr>
          <a:xfrm>
            <a:off x="1292935" y="929207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5" name="object 5895"/>
          <p:cNvSpPr/>
          <p:nvPr/>
        </p:nvSpPr>
        <p:spPr>
          <a:xfrm>
            <a:off x="1930464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6" name="object 5896"/>
          <p:cNvSpPr/>
          <p:nvPr/>
        </p:nvSpPr>
        <p:spPr>
          <a:xfrm>
            <a:off x="1292935" y="934570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7" name="object 5897"/>
          <p:cNvSpPr/>
          <p:nvPr/>
        </p:nvSpPr>
        <p:spPr>
          <a:xfrm>
            <a:off x="1984098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8" name="object 5898"/>
          <p:cNvSpPr/>
          <p:nvPr/>
        </p:nvSpPr>
        <p:spPr>
          <a:xfrm>
            <a:off x="1292935" y="939934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9" name="object 5899"/>
          <p:cNvSpPr/>
          <p:nvPr/>
        </p:nvSpPr>
        <p:spPr>
          <a:xfrm>
            <a:off x="2038743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0" name="object 5900"/>
          <p:cNvSpPr/>
          <p:nvPr/>
        </p:nvSpPr>
        <p:spPr>
          <a:xfrm>
            <a:off x="1292935" y="945297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1" name="object 5901"/>
          <p:cNvSpPr/>
          <p:nvPr/>
        </p:nvSpPr>
        <p:spPr>
          <a:xfrm>
            <a:off x="2092376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2" name="object 5902"/>
          <p:cNvSpPr/>
          <p:nvPr/>
        </p:nvSpPr>
        <p:spPr>
          <a:xfrm>
            <a:off x="1292935" y="950660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3" name="object 5903"/>
          <p:cNvSpPr/>
          <p:nvPr/>
        </p:nvSpPr>
        <p:spPr>
          <a:xfrm>
            <a:off x="2146010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4" name="object 5904"/>
          <p:cNvSpPr/>
          <p:nvPr/>
        </p:nvSpPr>
        <p:spPr>
          <a:xfrm>
            <a:off x="1292935" y="956024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5" name="object 5905"/>
          <p:cNvSpPr/>
          <p:nvPr/>
        </p:nvSpPr>
        <p:spPr>
          <a:xfrm>
            <a:off x="2199643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6" name="object 5906"/>
          <p:cNvSpPr/>
          <p:nvPr/>
        </p:nvSpPr>
        <p:spPr>
          <a:xfrm>
            <a:off x="1292935" y="961387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7" name="object 5907"/>
          <p:cNvSpPr/>
          <p:nvPr/>
        </p:nvSpPr>
        <p:spPr>
          <a:xfrm>
            <a:off x="1292935" y="9885077"/>
            <a:ext cx="34925" cy="33655"/>
          </a:xfrm>
          <a:custGeom>
            <a:avLst/>
            <a:gdLst/>
            <a:ahLst/>
            <a:cxnLst/>
            <a:rect l="l" t="t" r="r" b="b"/>
            <a:pathLst>
              <a:path w="34925" h="33654">
                <a:moveTo>
                  <a:pt x="0" y="33394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8" name="object 5908"/>
          <p:cNvSpPr/>
          <p:nvPr/>
        </p:nvSpPr>
        <p:spPr>
          <a:xfrm>
            <a:off x="2548767" y="8654544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0" y="9107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9" name="object 5909"/>
          <p:cNvSpPr/>
          <p:nvPr/>
        </p:nvSpPr>
        <p:spPr>
          <a:xfrm>
            <a:off x="1292935" y="993668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0" name="object 5910"/>
          <p:cNvSpPr/>
          <p:nvPr/>
        </p:nvSpPr>
        <p:spPr>
          <a:xfrm>
            <a:off x="2575077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1" name="object 5911"/>
          <p:cNvSpPr/>
          <p:nvPr/>
        </p:nvSpPr>
        <p:spPr>
          <a:xfrm>
            <a:off x="1292935" y="999032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2" name="object 5912"/>
          <p:cNvSpPr/>
          <p:nvPr/>
        </p:nvSpPr>
        <p:spPr>
          <a:xfrm>
            <a:off x="2628711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3" name="object 5913"/>
          <p:cNvSpPr/>
          <p:nvPr/>
        </p:nvSpPr>
        <p:spPr>
          <a:xfrm>
            <a:off x="1292935" y="1004395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4" name="object 5914"/>
          <p:cNvSpPr/>
          <p:nvPr/>
        </p:nvSpPr>
        <p:spPr>
          <a:xfrm>
            <a:off x="2682344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5" name="object 5915"/>
          <p:cNvSpPr/>
          <p:nvPr/>
        </p:nvSpPr>
        <p:spPr>
          <a:xfrm>
            <a:off x="1292935" y="1009758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6" name="object 5916"/>
          <p:cNvSpPr/>
          <p:nvPr/>
        </p:nvSpPr>
        <p:spPr>
          <a:xfrm>
            <a:off x="2735978" y="868692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0" y="3035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7" name="object 5917"/>
          <p:cNvSpPr/>
          <p:nvPr/>
        </p:nvSpPr>
        <p:spPr>
          <a:xfrm>
            <a:off x="1292935" y="1015122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8" name="object 5918"/>
          <p:cNvSpPr/>
          <p:nvPr/>
        </p:nvSpPr>
        <p:spPr>
          <a:xfrm>
            <a:off x="1292935" y="1020485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9" name="object 5919"/>
          <p:cNvSpPr/>
          <p:nvPr/>
        </p:nvSpPr>
        <p:spPr>
          <a:xfrm>
            <a:off x="1292935" y="1025848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0" name="object 5920"/>
          <p:cNvSpPr/>
          <p:nvPr/>
        </p:nvSpPr>
        <p:spPr>
          <a:xfrm>
            <a:off x="1292935" y="1031212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1" name="object 5921"/>
          <p:cNvSpPr/>
          <p:nvPr/>
        </p:nvSpPr>
        <p:spPr>
          <a:xfrm>
            <a:off x="1292935" y="103657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2" name="object 5922"/>
          <p:cNvSpPr/>
          <p:nvPr/>
        </p:nvSpPr>
        <p:spPr>
          <a:xfrm>
            <a:off x="1292935" y="1041938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3" name="object 5923"/>
          <p:cNvSpPr/>
          <p:nvPr/>
        </p:nvSpPr>
        <p:spPr>
          <a:xfrm>
            <a:off x="1292935" y="1047302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4" name="object 5924"/>
          <p:cNvSpPr/>
          <p:nvPr/>
        </p:nvSpPr>
        <p:spPr>
          <a:xfrm>
            <a:off x="1292935" y="105266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5" name="object 5925"/>
          <p:cNvSpPr/>
          <p:nvPr/>
        </p:nvSpPr>
        <p:spPr>
          <a:xfrm>
            <a:off x="1292935" y="1058028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6" name="object 5926"/>
          <p:cNvSpPr/>
          <p:nvPr/>
        </p:nvSpPr>
        <p:spPr>
          <a:xfrm>
            <a:off x="1292935" y="1063392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7" name="object 5927"/>
          <p:cNvSpPr/>
          <p:nvPr/>
        </p:nvSpPr>
        <p:spPr>
          <a:xfrm>
            <a:off x="1292935" y="106875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8" name="object 5928"/>
          <p:cNvSpPr/>
          <p:nvPr/>
        </p:nvSpPr>
        <p:spPr>
          <a:xfrm>
            <a:off x="1292935" y="1074118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9" name="object 5929"/>
          <p:cNvSpPr/>
          <p:nvPr/>
        </p:nvSpPr>
        <p:spPr>
          <a:xfrm>
            <a:off x="1292935" y="1079482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0" name="object 5930"/>
          <p:cNvSpPr/>
          <p:nvPr/>
        </p:nvSpPr>
        <p:spPr>
          <a:xfrm>
            <a:off x="1292935" y="1084946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1" name="object 5931"/>
          <p:cNvSpPr/>
          <p:nvPr/>
        </p:nvSpPr>
        <p:spPr>
          <a:xfrm>
            <a:off x="1292935" y="109031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2" name="object 5932"/>
          <p:cNvSpPr/>
          <p:nvPr/>
        </p:nvSpPr>
        <p:spPr>
          <a:xfrm>
            <a:off x="1292935" y="1095673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3" name="object 5933"/>
          <p:cNvSpPr/>
          <p:nvPr/>
        </p:nvSpPr>
        <p:spPr>
          <a:xfrm>
            <a:off x="1292935" y="1101036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4" name="object 5934"/>
          <p:cNvSpPr/>
          <p:nvPr/>
        </p:nvSpPr>
        <p:spPr>
          <a:xfrm>
            <a:off x="1316210" y="1106400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5" name="object 5935"/>
          <p:cNvSpPr/>
          <p:nvPr/>
        </p:nvSpPr>
        <p:spPr>
          <a:xfrm>
            <a:off x="3756025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6" name="object 5936"/>
          <p:cNvSpPr/>
          <p:nvPr/>
        </p:nvSpPr>
        <p:spPr>
          <a:xfrm>
            <a:off x="3809658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7" name="object 5937"/>
          <p:cNvSpPr/>
          <p:nvPr/>
        </p:nvSpPr>
        <p:spPr>
          <a:xfrm>
            <a:off x="3863291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8" name="object 5938"/>
          <p:cNvSpPr/>
          <p:nvPr/>
        </p:nvSpPr>
        <p:spPr>
          <a:xfrm>
            <a:off x="3916925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9" name="object 5939"/>
          <p:cNvSpPr/>
          <p:nvPr/>
        </p:nvSpPr>
        <p:spPr>
          <a:xfrm>
            <a:off x="3970558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0" name="object 5940"/>
          <p:cNvSpPr/>
          <p:nvPr/>
        </p:nvSpPr>
        <p:spPr>
          <a:xfrm>
            <a:off x="4024191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1" name="object 5941"/>
          <p:cNvSpPr/>
          <p:nvPr/>
        </p:nvSpPr>
        <p:spPr>
          <a:xfrm>
            <a:off x="4077825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2" name="object 5942"/>
          <p:cNvSpPr/>
          <p:nvPr/>
        </p:nvSpPr>
        <p:spPr>
          <a:xfrm>
            <a:off x="4131459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3" name="object 5943"/>
          <p:cNvSpPr/>
          <p:nvPr/>
        </p:nvSpPr>
        <p:spPr>
          <a:xfrm>
            <a:off x="1292935" y="1154973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4" name="object 5944"/>
          <p:cNvSpPr/>
          <p:nvPr/>
        </p:nvSpPr>
        <p:spPr>
          <a:xfrm>
            <a:off x="4185092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5" name="object 5945"/>
          <p:cNvSpPr/>
          <p:nvPr/>
        </p:nvSpPr>
        <p:spPr>
          <a:xfrm>
            <a:off x="1292935" y="1160033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6" name="object 5946"/>
          <p:cNvSpPr/>
          <p:nvPr/>
        </p:nvSpPr>
        <p:spPr>
          <a:xfrm>
            <a:off x="4238725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7" name="object 5947"/>
          <p:cNvSpPr/>
          <p:nvPr/>
        </p:nvSpPr>
        <p:spPr>
          <a:xfrm>
            <a:off x="1292935" y="1165396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8" name="object 5948"/>
          <p:cNvSpPr/>
          <p:nvPr/>
        </p:nvSpPr>
        <p:spPr>
          <a:xfrm>
            <a:off x="4292359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9" name="object 5949"/>
          <p:cNvSpPr/>
          <p:nvPr/>
        </p:nvSpPr>
        <p:spPr>
          <a:xfrm>
            <a:off x="1292935" y="1170760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0" name="object 5950"/>
          <p:cNvSpPr/>
          <p:nvPr/>
        </p:nvSpPr>
        <p:spPr>
          <a:xfrm>
            <a:off x="4345992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1" name="object 5951"/>
          <p:cNvSpPr/>
          <p:nvPr/>
        </p:nvSpPr>
        <p:spPr>
          <a:xfrm>
            <a:off x="1292935" y="1176123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2" name="object 5952"/>
          <p:cNvSpPr/>
          <p:nvPr/>
        </p:nvSpPr>
        <p:spPr>
          <a:xfrm>
            <a:off x="4399626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3" name="object 5953"/>
          <p:cNvSpPr/>
          <p:nvPr/>
        </p:nvSpPr>
        <p:spPr>
          <a:xfrm>
            <a:off x="1292935" y="1181486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4" name="object 5954"/>
          <p:cNvSpPr/>
          <p:nvPr/>
        </p:nvSpPr>
        <p:spPr>
          <a:xfrm>
            <a:off x="4453259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5" name="object 5955"/>
          <p:cNvSpPr/>
          <p:nvPr/>
        </p:nvSpPr>
        <p:spPr>
          <a:xfrm>
            <a:off x="1292935" y="1186850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6" name="object 5956"/>
          <p:cNvSpPr/>
          <p:nvPr/>
        </p:nvSpPr>
        <p:spPr>
          <a:xfrm>
            <a:off x="4506893" y="868389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6071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7" name="object 5957"/>
          <p:cNvSpPr/>
          <p:nvPr/>
        </p:nvSpPr>
        <p:spPr>
          <a:xfrm>
            <a:off x="1292935" y="1192213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8" name="object 5958"/>
          <p:cNvSpPr/>
          <p:nvPr/>
        </p:nvSpPr>
        <p:spPr>
          <a:xfrm>
            <a:off x="1292935" y="1197678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9" name="object 5959"/>
          <p:cNvSpPr/>
          <p:nvPr/>
        </p:nvSpPr>
        <p:spPr>
          <a:xfrm>
            <a:off x="1292935" y="1203041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0" name="object 5960"/>
          <p:cNvSpPr/>
          <p:nvPr/>
        </p:nvSpPr>
        <p:spPr>
          <a:xfrm>
            <a:off x="1292935" y="1208404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1" name="object 5961"/>
          <p:cNvSpPr/>
          <p:nvPr/>
        </p:nvSpPr>
        <p:spPr>
          <a:xfrm>
            <a:off x="1292935" y="1213768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2" name="object 5962"/>
          <p:cNvSpPr/>
          <p:nvPr/>
        </p:nvSpPr>
        <p:spPr>
          <a:xfrm>
            <a:off x="1292935" y="1219131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3" name="object 5963"/>
          <p:cNvSpPr/>
          <p:nvPr/>
        </p:nvSpPr>
        <p:spPr>
          <a:xfrm>
            <a:off x="1292935" y="1224494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4" name="object 5964"/>
          <p:cNvSpPr/>
          <p:nvPr/>
        </p:nvSpPr>
        <p:spPr>
          <a:xfrm>
            <a:off x="1292935" y="1229858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5" name="object 5965"/>
          <p:cNvSpPr/>
          <p:nvPr/>
        </p:nvSpPr>
        <p:spPr>
          <a:xfrm>
            <a:off x="1292935" y="1235221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6" name="object 5966"/>
          <p:cNvSpPr/>
          <p:nvPr/>
        </p:nvSpPr>
        <p:spPr>
          <a:xfrm>
            <a:off x="1292935" y="1240584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7" name="object 5967"/>
          <p:cNvSpPr/>
          <p:nvPr/>
        </p:nvSpPr>
        <p:spPr>
          <a:xfrm>
            <a:off x="5044239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8" name="object 5968"/>
          <p:cNvSpPr/>
          <p:nvPr/>
        </p:nvSpPr>
        <p:spPr>
          <a:xfrm>
            <a:off x="1292935" y="1245948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9" name="object 5969"/>
          <p:cNvSpPr/>
          <p:nvPr/>
        </p:nvSpPr>
        <p:spPr>
          <a:xfrm>
            <a:off x="5097872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0" name="object 5970"/>
          <p:cNvSpPr/>
          <p:nvPr/>
        </p:nvSpPr>
        <p:spPr>
          <a:xfrm>
            <a:off x="1292935" y="1251311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1" name="object 5971"/>
          <p:cNvSpPr/>
          <p:nvPr/>
        </p:nvSpPr>
        <p:spPr>
          <a:xfrm>
            <a:off x="5151506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2" name="object 5972"/>
          <p:cNvSpPr/>
          <p:nvPr/>
        </p:nvSpPr>
        <p:spPr>
          <a:xfrm>
            <a:off x="1292935" y="1256674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3" name="object 5973"/>
          <p:cNvSpPr/>
          <p:nvPr/>
        </p:nvSpPr>
        <p:spPr>
          <a:xfrm>
            <a:off x="5205139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4" name="object 5974"/>
          <p:cNvSpPr/>
          <p:nvPr/>
        </p:nvSpPr>
        <p:spPr>
          <a:xfrm>
            <a:off x="1301031" y="1261329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5" name="object 5975"/>
          <p:cNvSpPr/>
          <p:nvPr/>
        </p:nvSpPr>
        <p:spPr>
          <a:xfrm>
            <a:off x="5258772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6" name="object 5976"/>
          <p:cNvSpPr/>
          <p:nvPr/>
        </p:nvSpPr>
        <p:spPr>
          <a:xfrm>
            <a:off x="1354664" y="1261329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7" name="object 5977"/>
          <p:cNvSpPr/>
          <p:nvPr/>
        </p:nvSpPr>
        <p:spPr>
          <a:xfrm>
            <a:off x="5312406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8" name="object 5978"/>
          <p:cNvSpPr/>
          <p:nvPr/>
        </p:nvSpPr>
        <p:spPr>
          <a:xfrm>
            <a:off x="1408297" y="12602167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90">
                <a:moveTo>
                  <a:pt x="0" y="46549"/>
                </a:moveTo>
                <a:lnTo>
                  <a:pt x="46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9" name="object 5979"/>
          <p:cNvSpPr/>
          <p:nvPr/>
        </p:nvSpPr>
        <p:spPr>
          <a:xfrm>
            <a:off x="5366039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0" name="object 5980"/>
          <p:cNvSpPr/>
          <p:nvPr/>
        </p:nvSpPr>
        <p:spPr>
          <a:xfrm>
            <a:off x="1484194" y="12524246"/>
            <a:ext cx="102235" cy="102235"/>
          </a:xfrm>
          <a:custGeom>
            <a:avLst/>
            <a:gdLst/>
            <a:ahLst/>
            <a:cxnLst/>
            <a:rect l="l" t="t" r="r" b="b"/>
            <a:pathLst>
              <a:path w="102234" h="102234">
                <a:moveTo>
                  <a:pt x="0" y="102207"/>
                </a:moveTo>
                <a:lnTo>
                  <a:pt x="102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1" name="object 5981"/>
          <p:cNvSpPr/>
          <p:nvPr/>
        </p:nvSpPr>
        <p:spPr>
          <a:xfrm>
            <a:off x="5419673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2" name="object 5982"/>
          <p:cNvSpPr/>
          <p:nvPr/>
        </p:nvSpPr>
        <p:spPr>
          <a:xfrm>
            <a:off x="1615747" y="12447338"/>
            <a:ext cx="101600" cy="101600"/>
          </a:xfrm>
          <a:custGeom>
            <a:avLst/>
            <a:gdLst/>
            <a:ahLst/>
            <a:cxnLst/>
            <a:rect l="l" t="t" r="r" b="b"/>
            <a:pathLst>
              <a:path w="101600" h="101600">
                <a:moveTo>
                  <a:pt x="0" y="101195"/>
                </a:moveTo>
                <a:lnTo>
                  <a:pt x="1011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3" name="object 5983"/>
          <p:cNvSpPr/>
          <p:nvPr/>
        </p:nvSpPr>
        <p:spPr>
          <a:xfrm>
            <a:off x="5473306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4" name="object 5984"/>
          <p:cNvSpPr/>
          <p:nvPr/>
        </p:nvSpPr>
        <p:spPr>
          <a:xfrm>
            <a:off x="1746289" y="12369417"/>
            <a:ext cx="102235" cy="102235"/>
          </a:xfrm>
          <a:custGeom>
            <a:avLst/>
            <a:gdLst/>
            <a:ahLst/>
            <a:cxnLst/>
            <a:rect l="l" t="t" r="r" b="b"/>
            <a:pathLst>
              <a:path w="102235" h="102234">
                <a:moveTo>
                  <a:pt x="0" y="102207"/>
                </a:moveTo>
                <a:lnTo>
                  <a:pt x="102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5" name="object 5985"/>
          <p:cNvSpPr/>
          <p:nvPr/>
        </p:nvSpPr>
        <p:spPr>
          <a:xfrm>
            <a:off x="5526939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6" name="object 5986"/>
          <p:cNvSpPr/>
          <p:nvPr/>
        </p:nvSpPr>
        <p:spPr>
          <a:xfrm>
            <a:off x="1877843" y="12291497"/>
            <a:ext cx="102235" cy="102235"/>
          </a:xfrm>
          <a:custGeom>
            <a:avLst/>
            <a:gdLst/>
            <a:ahLst/>
            <a:cxnLst/>
            <a:rect l="l" t="t" r="r" b="b"/>
            <a:pathLst>
              <a:path w="102235" h="102234">
                <a:moveTo>
                  <a:pt x="0" y="102207"/>
                </a:moveTo>
                <a:lnTo>
                  <a:pt x="102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7" name="object 5987"/>
          <p:cNvSpPr/>
          <p:nvPr/>
        </p:nvSpPr>
        <p:spPr>
          <a:xfrm>
            <a:off x="5580573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8" name="object 5988"/>
          <p:cNvSpPr/>
          <p:nvPr/>
        </p:nvSpPr>
        <p:spPr>
          <a:xfrm>
            <a:off x="2009396" y="12214589"/>
            <a:ext cx="101600" cy="101600"/>
          </a:xfrm>
          <a:custGeom>
            <a:avLst/>
            <a:gdLst/>
            <a:ahLst/>
            <a:cxnLst/>
            <a:rect l="l" t="t" r="r" b="b"/>
            <a:pathLst>
              <a:path w="101600" h="101600">
                <a:moveTo>
                  <a:pt x="0" y="101195"/>
                </a:moveTo>
                <a:lnTo>
                  <a:pt x="1011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9" name="object 5989"/>
          <p:cNvSpPr/>
          <p:nvPr/>
        </p:nvSpPr>
        <p:spPr>
          <a:xfrm>
            <a:off x="5634206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0" name="object 5990"/>
          <p:cNvSpPr/>
          <p:nvPr/>
        </p:nvSpPr>
        <p:spPr>
          <a:xfrm>
            <a:off x="2139938" y="12182206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0" y="56669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1" name="object 5991"/>
          <p:cNvSpPr/>
          <p:nvPr/>
        </p:nvSpPr>
        <p:spPr>
          <a:xfrm>
            <a:off x="5687840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2" name="object 5992"/>
          <p:cNvSpPr/>
          <p:nvPr/>
        </p:nvSpPr>
        <p:spPr>
          <a:xfrm>
            <a:off x="2213811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3" name="object 5993"/>
          <p:cNvSpPr/>
          <p:nvPr/>
        </p:nvSpPr>
        <p:spPr>
          <a:xfrm>
            <a:off x="5741473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4" name="object 5994"/>
          <p:cNvSpPr/>
          <p:nvPr/>
        </p:nvSpPr>
        <p:spPr>
          <a:xfrm>
            <a:off x="2267444" y="1220345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0" y="15179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5" name="object 5995"/>
          <p:cNvSpPr/>
          <p:nvPr/>
        </p:nvSpPr>
        <p:spPr>
          <a:xfrm>
            <a:off x="5795107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6" name="object 5996"/>
          <p:cNvSpPr/>
          <p:nvPr/>
        </p:nvSpPr>
        <p:spPr>
          <a:xfrm>
            <a:off x="5848740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7" name="object 5997"/>
          <p:cNvSpPr/>
          <p:nvPr/>
        </p:nvSpPr>
        <p:spPr>
          <a:xfrm>
            <a:off x="5902373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8" name="object 5998"/>
          <p:cNvSpPr/>
          <p:nvPr/>
        </p:nvSpPr>
        <p:spPr>
          <a:xfrm>
            <a:off x="5957019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9" name="object 5999"/>
          <p:cNvSpPr/>
          <p:nvPr/>
        </p:nvSpPr>
        <p:spPr>
          <a:xfrm>
            <a:off x="6010652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0" name="object 6000"/>
          <p:cNvSpPr/>
          <p:nvPr/>
        </p:nvSpPr>
        <p:spPr>
          <a:xfrm>
            <a:off x="6064286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1" name="object 6001"/>
          <p:cNvSpPr/>
          <p:nvPr/>
        </p:nvSpPr>
        <p:spPr>
          <a:xfrm>
            <a:off x="6117919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2" name="object 6002"/>
          <p:cNvSpPr/>
          <p:nvPr/>
        </p:nvSpPr>
        <p:spPr>
          <a:xfrm>
            <a:off x="6171553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3" name="object 6003"/>
          <p:cNvSpPr/>
          <p:nvPr/>
        </p:nvSpPr>
        <p:spPr>
          <a:xfrm>
            <a:off x="2697523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4" name="object 6004"/>
          <p:cNvSpPr/>
          <p:nvPr/>
        </p:nvSpPr>
        <p:spPr>
          <a:xfrm>
            <a:off x="6225186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5" name="object 6005"/>
          <p:cNvSpPr/>
          <p:nvPr/>
        </p:nvSpPr>
        <p:spPr>
          <a:xfrm>
            <a:off x="2751157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6" name="object 6006"/>
          <p:cNvSpPr/>
          <p:nvPr/>
        </p:nvSpPr>
        <p:spPr>
          <a:xfrm>
            <a:off x="6278819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7" name="object 6007"/>
          <p:cNvSpPr/>
          <p:nvPr/>
        </p:nvSpPr>
        <p:spPr>
          <a:xfrm>
            <a:off x="2804790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8" name="object 6008"/>
          <p:cNvSpPr/>
          <p:nvPr/>
        </p:nvSpPr>
        <p:spPr>
          <a:xfrm>
            <a:off x="6332453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9" name="object 6009"/>
          <p:cNvSpPr/>
          <p:nvPr/>
        </p:nvSpPr>
        <p:spPr>
          <a:xfrm>
            <a:off x="2858424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0" name="object 6010"/>
          <p:cNvSpPr/>
          <p:nvPr/>
        </p:nvSpPr>
        <p:spPr>
          <a:xfrm>
            <a:off x="6386086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1" name="object 6011"/>
          <p:cNvSpPr/>
          <p:nvPr/>
        </p:nvSpPr>
        <p:spPr>
          <a:xfrm>
            <a:off x="2912057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2" name="object 6012"/>
          <p:cNvSpPr/>
          <p:nvPr/>
        </p:nvSpPr>
        <p:spPr>
          <a:xfrm>
            <a:off x="6439720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3" name="object 6013"/>
          <p:cNvSpPr/>
          <p:nvPr/>
        </p:nvSpPr>
        <p:spPr>
          <a:xfrm>
            <a:off x="2965691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4" name="object 6014"/>
          <p:cNvSpPr/>
          <p:nvPr/>
        </p:nvSpPr>
        <p:spPr>
          <a:xfrm>
            <a:off x="6493353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5" name="object 6015"/>
          <p:cNvSpPr/>
          <p:nvPr/>
        </p:nvSpPr>
        <p:spPr>
          <a:xfrm>
            <a:off x="3019324" y="1218625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6" name="object 6016"/>
          <p:cNvSpPr/>
          <p:nvPr/>
        </p:nvSpPr>
        <p:spPr>
          <a:xfrm>
            <a:off x="6546987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7" name="object 6017"/>
          <p:cNvSpPr/>
          <p:nvPr/>
        </p:nvSpPr>
        <p:spPr>
          <a:xfrm>
            <a:off x="6600620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8" name="object 6018"/>
          <p:cNvSpPr/>
          <p:nvPr/>
        </p:nvSpPr>
        <p:spPr>
          <a:xfrm>
            <a:off x="6654253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9" name="object 6019"/>
          <p:cNvSpPr/>
          <p:nvPr/>
        </p:nvSpPr>
        <p:spPr>
          <a:xfrm>
            <a:off x="6707887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0" name="object 6020"/>
          <p:cNvSpPr/>
          <p:nvPr/>
        </p:nvSpPr>
        <p:spPr>
          <a:xfrm>
            <a:off x="6761520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1" name="object 6021"/>
          <p:cNvSpPr/>
          <p:nvPr/>
        </p:nvSpPr>
        <p:spPr>
          <a:xfrm>
            <a:off x="6815153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2" name="object 6022"/>
          <p:cNvSpPr/>
          <p:nvPr/>
        </p:nvSpPr>
        <p:spPr>
          <a:xfrm>
            <a:off x="6868787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3" name="object 6023"/>
          <p:cNvSpPr/>
          <p:nvPr/>
        </p:nvSpPr>
        <p:spPr>
          <a:xfrm>
            <a:off x="6922420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4" name="object 6024"/>
          <p:cNvSpPr/>
          <p:nvPr/>
        </p:nvSpPr>
        <p:spPr>
          <a:xfrm>
            <a:off x="6976054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5" name="object 6025"/>
          <p:cNvSpPr/>
          <p:nvPr/>
        </p:nvSpPr>
        <p:spPr>
          <a:xfrm>
            <a:off x="7029687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6" name="object 6026"/>
          <p:cNvSpPr/>
          <p:nvPr/>
        </p:nvSpPr>
        <p:spPr>
          <a:xfrm>
            <a:off x="7083321" y="8668711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7" name="object 6027"/>
          <p:cNvSpPr/>
          <p:nvPr/>
        </p:nvSpPr>
        <p:spPr>
          <a:xfrm>
            <a:off x="3771204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8" name="object 6028"/>
          <p:cNvSpPr/>
          <p:nvPr/>
        </p:nvSpPr>
        <p:spPr>
          <a:xfrm>
            <a:off x="3824837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9" name="object 6029"/>
          <p:cNvSpPr/>
          <p:nvPr/>
        </p:nvSpPr>
        <p:spPr>
          <a:xfrm>
            <a:off x="3878471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0" name="object 6030"/>
          <p:cNvSpPr/>
          <p:nvPr/>
        </p:nvSpPr>
        <p:spPr>
          <a:xfrm>
            <a:off x="3932104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1" name="object 6031"/>
          <p:cNvSpPr/>
          <p:nvPr/>
        </p:nvSpPr>
        <p:spPr>
          <a:xfrm>
            <a:off x="3985738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2" name="object 6032"/>
          <p:cNvSpPr/>
          <p:nvPr/>
        </p:nvSpPr>
        <p:spPr>
          <a:xfrm>
            <a:off x="4039371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3" name="object 6033"/>
          <p:cNvSpPr/>
          <p:nvPr/>
        </p:nvSpPr>
        <p:spPr>
          <a:xfrm>
            <a:off x="7583225" y="8654544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4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4" name="object 6034"/>
          <p:cNvSpPr/>
          <p:nvPr/>
        </p:nvSpPr>
        <p:spPr>
          <a:xfrm>
            <a:off x="4093004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5" name="object 6035"/>
          <p:cNvSpPr/>
          <p:nvPr/>
        </p:nvSpPr>
        <p:spPr>
          <a:xfrm>
            <a:off x="7620667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6" name="object 6036"/>
          <p:cNvSpPr/>
          <p:nvPr/>
        </p:nvSpPr>
        <p:spPr>
          <a:xfrm>
            <a:off x="4146638" y="1221256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7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7" name="object 6037"/>
          <p:cNvSpPr/>
          <p:nvPr/>
        </p:nvSpPr>
        <p:spPr>
          <a:xfrm>
            <a:off x="7674300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8" name="object 6038"/>
          <p:cNvSpPr/>
          <p:nvPr/>
        </p:nvSpPr>
        <p:spPr>
          <a:xfrm>
            <a:off x="7727934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9" name="object 6039"/>
          <p:cNvSpPr/>
          <p:nvPr/>
        </p:nvSpPr>
        <p:spPr>
          <a:xfrm>
            <a:off x="7781567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0" name="object 6040"/>
          <p:cNvSpPr/>
          <p:nvPr/>
        </p:nvSpPr>
        <p:spPr>
          <a:xfrm>
            <a:off x="7835200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1" name="object 6041"/>
          <p:cNvSpPr/>
          <p:nvPr/>
        </p:nvSpPr>
        <p:spPr>
          <a:xfrm>
            <a:off x="7888834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2" name="object 6042"/>
          <p:cNvSpPr/>
          <p:nvPr/>
        </p:nvSpPr>
        <p:spPr>
          <a:xfrm>
            <a:off x="7942467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3" name="object 6043"/>
          <p:cNvSpPr/>
          <p:nvPr/>
        </p:nvSpPr>
        <p:spPr>
          <a:xfrm>
            <a:off x="7996101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4" name="object 6044"/>
          <p:cNvSpPr/>
          <p:nvPr/>
        </p:nvSpPr>
        <p:spPr>
          <a:xfrm>
            <a:off x="8049735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5" name="object 6045"/>
          <p:cNvSpPr/>
          <p:nvPr/>
        </p:nvSpPr>
        <p:spPr>
          <a:xfrm>
            <a:off x="8103368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6" name="object 6046"/>
          <p:cNvSpPr/>
          <p:nvPr/>
        </p:nvSpPr>
        <p:spPr>
          <a:xfrm>
            <a:off x="8157001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7" name="object 6047"/>
          <p:cNvSpPr/>
          <p:nvPr/>
        </p:nvSpPr>
        <p:spPr>
          <a:xfrm>
            <a:off x="8210635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8" name="object 6048"/>
          <p:cNvSpPr/>
          <p:nvPr/>
        </p:nvSpPr>
        <p:spPr>
          <a:xfrm>
            <a:off x="8264268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9" name="object 6049"/>
          <p:cNvSpPr/>
          <p:nvPr/>
        </p:nvSpPr>
        <p:spPr>
          <a:xfrm>
            <a:off x="8317901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0" name="object 6050"/>
          <p:cNvSpPr/>
          <p:nvPr/>
        </p:nvSpPr>
        <p:spPr>
          <a:xfrm>
            <a:off x="4870183" y="1218220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1" name="object 6051"/>
          <p:cNvSpPr/>
          <p:nvPr/>
        </p:nvSpPr>
        <p:spPr>
          <a:xfrm>
            <a:off x="8371535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2" name="object 6052"/>
          <p:cNvSpPr/>
          <p:nvPr/>
        </p:nvSpPr>
        <p:spPr>
          <a:xfrm>
            <a:off x="4897506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3" name="object 6053"/>
          <p:cNvSpPr/>
          <p:nvPr/>
        </p:nvSpPr>
        <p:spPr>
          <a:xfrm>
            <a:off x="8425168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4" name="object 6054"/>
          <p:cNvSpPr/>
          <p:nvPr/>
        </p:nvSpPr>
        <p:spPr>
          <a:xfrm>
            <a:off x="4951139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5" name="object 6055"/>
          <p:cNvSpPr/>
          <p:nvPr/>
        </p:nvSpPr>
        <p:spPr>
          <a:xfrm>
            <a:off x="8478801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6" name="object 6056"/>
          <p:cNvSpPr/>
          <p:nvPr/>
        </p:nvSpPr>
        <p:spPr>
          <a:xfrm>
            <a:off x="5005785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7" name="object 6057"/>
          <p:cNvSpPr/>
          <p:nvPr/>
        </p:nvSpPr>
        <p:spPr>
          <a:xfrm>
            <a:off x="8482849" y="870514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8" name="object 6058"/>
          <p:cNvSpPr/>
          <p:nvPr/>
        </p:nvSpPr>
        <p:spPr>
          <a:xfrm>
            <a:off x="5059418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9" name="object 6059"/>
          <p:cNvSpPr/>
          <p:nvPr/>
        </p:nvSpPr>
        <p:spPr>
          <a:xfrm>
            <a:off x="8482849" y="875877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0" name="object 6060"/>
          <p:cNvSpPr/>
          <p:nvPr/>
        </p:nvSpPr>
        <p:spPr>
          <a:xfrm>
            <a:off x="5113051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1" name="object 6061"/>
          <p:cNvSpPr/>
          <p:nvPr/>
        </p:nvSpPr>
        <p:spPr>
          <a:xfrm>
            <a:off x="8482849" y="881240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2" name="object 6062"/>
          <p:cNvSpPr/>
          <p:nvPr/>
        </p:nvSpPr>
        <p:spPr>
          <a:xfrm>
            <a:off x="5166685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3" name="object 6063"/>
          <p:cNvSpPr/>
          <p:nvPr/>
        </p:nvSpPr>
        <p:spPr>
          <a:xfrm>
            <a:off x="8482849" y="886604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4" name="object 6064"/>
          <p:cNvSpPr/>
          <p:nvPr/>
        </p:nvSpPr>
        <p:spPr>
          <a:xfrm>
            <a:off x="5220318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5" name="object 6065"/>
          <p:cNvSpPr/>
          <p:nvPr/>
        </p:nvSpPr>
        <p:spPr>
          <a:xfrm>
            <a:off x="8482849" y="891967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6" name="object 6066"/>
          <p:cNvSpPr/>
          <p:nvPr/>
        </p:nvSpPr>
        <p:spPr>
          <a:xfrm>
            <a:off x="5273952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7" name="object 6067"/>
          <p:cNvSpPr/>
          <p:nvPr/>
        </p:nvSpPr>
        <p:spPr>
          <a:xfrm>
            <a:off x="8482849" y="897330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8" name="object 6068"/>
          <p:cNvSpPr/>
          <p:nvPr/>
        </p:nvSpPr>
        <p:spPr>
          <a:xfrm>
            <a:off x="5327585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9" name="object 6069"/>
          <p:cNvSpPr/>
          <p:nvPr/>
        </p:nvSpPr>
        <p:spPr>
          <a:xfrm>
            <a:off x="8482849" y="902694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0" name="object 6070"/>
          <p:cNvSpPr/>
          <p:nvPr/>
        </p:nvSpPr>
        <p:spPr>
          <a:xfrm>
            <a:off x="5381218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1" name="object 6071"/>
          <p:cNvSpPr/>
          <p:nvPr/>
        </p:nvSpPr>
        <p:spPr>
          <a:xfrm>
            <a:off x="8482849" y="908057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2" name="object 6072"/>
          <p:cNvSpPr/>
          <p:nvPr/>
        </p:nvSpPr>
        <p:spPr>
          <a:xfrm>
            <a:off x="5434852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3" name="object 6073"/>
          <p:cNvSpPr/>
          <p:nvPr/>
        </p:nvSpPr>
        <p:spPr>
          <a:xfrm>
            <a:off x="8482849" y="913420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4" name="object 6074"/>
          <p:cNvSpPr/>
          <p:nvPr/>
        </p:nvSpPr>
        <p:spPr>
          <a:xfrm>
            <a:off x="5488485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5" name="object 6075"/>
          <p:cNvSpPr/>
          <p:nvPr/>
        </p:nvSpPr>
        <p:spPr>
          <a:xfrm>
            <a:off x="8482849" y="918784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6" name="object 6076"/>
          <p:cNvSpPr/>
          <p:nvPr/>
        </p:nvSpPr>
        <p:spPr>
          <a:xfrm>
            <a:off x="5542119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7" name="object 6077"/>
          <p:cNvSpPr/>
          <p:nvPr/>
        </p:nvSpPr>
        <p:spPr>
          <a:xfrm>
            <a:off x="8482849" y="924147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8" name="object 6078"/>
          <p:cNvSpPr/>
          <p:nvPr/>
        </p:nvSpPr>
        <p:spPr>
          <a:xfrm>
            <a:off x="5595752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9" name="object 6079"/>
          <p:cNvSpPr/>
          <p:nvPr/>
        </p:nvSpPr>
        <p:spPr>
          <a:xfrm>
            <a:off x="8482849" y="92951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0" name="object 6080"/>
          <p:cNvSpPr/>
          <p:nvPr/>
        </p:nvSpPr>
        <p:spPr>
          <a:xfrm>
            <a:off x="5649386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1" name="object 6081"/>
          <p:cNvSpPr/>
          <p:nvPr/>
        </p:nvSpPr>
        <p:spPr>
          <a:xfrm>
            <a:off x="8482849" y="934975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2" name="object 6082"/>
          <p:cNvSpPr/>
          <p:nvPr/>
        </p:nvSpPr>
        <p:spPr>
          <a:xfrm>
            <a:off x="5703019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3" name="object 6083"/>
          <p:cNvSpPr/>
          <p:nvPr/>
        </p:nvSpPr>
        <p:spPr>
          <a:xfrm>
            <a:off x="8482849" y="94033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4" name="object 6084"/>
          <p:cNvSpPr/>
          <p:nvPr/>
        </p:nvSpPr>
        <p:spPr>
          <a:xfrm>
            <a:off x="5756652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5" name="object 6085"/>
          <p:cNvSpPr/>
          <p:nvPr/>
        </p:nvSpPr>
        <p:spPr>
          <a:xfrm>
            <a:off x="8482849" y="945702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6" name="object 6086"/>
          <p:cNvSpPr/>
          <p:nvPr/>
        </p:nvSpPr>
        <p:spPr>
          <a:xfrm>
            <a:off x="5810286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7" name="object 6087"/>
          <p:cNvSpPr/>
          <p:nvPr/>
        </p:nvSpPr>
        <p:spPr>
          <a:xfrm>
            <a:off x="8482849" y="951065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8" name="object 6088"/>
          <p:cNvSpPr/>
          <p:nvPr/>
        </p:nvSpPr>
        <p:spPr>
          <a:xfrm>
            <a:off x="5863919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9" name="object 6089"/>
          <p:cNvSpPr/>
          <p:nvPr/>
        </p:nvSpPr>
        <p:spPr>
          <a:xfrm>
            <a:off x="8482849" y="956428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0" name="object 6090"/>
          <p:cNvSpPr/>
          <p:nvPr/>
        </p:nvSpPr>
        <p:spPr>
          <a:xfrm>
            <a:off x="5917553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1" name="object 6091"/>
          <p:cNvSpPr/>
          <p:nvPr/>
        </p:nvSpPr>
        <p:spPr>
          <a:xfrm>
            <a:off x="8482849" y="96179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2" name="object 6092"/>
          <p:cNvSpPr/>
          <p:nvPr/>
        </p:nvSpPr>
        <p:spPr>
          <a:xfrm>
            <a:off x="5971186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3" name="object 6093"/>
          <p:cNvSpPr/>
          <p:nvPr/>
        </p:nvSpPr>
        <p:spPr>
          <a:xfrm>
            <a:off x="8482849" y="967155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4" name="object 6094"/>
          <p:cNvSpPr/>
          <p:nvPr/>
        </p:nvSpPr>
        <p:spPr>
          <a:xfrm>
            <a:off x="6024819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5" name="object 6095"/>
          <p:cNvSpPr/>
          <p:nvPr/>
        </p:nvSpPr>
        <p:spPr>
          <a:xfrm>
            <a:off x="8482849" y="972518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6" name="object 6096"/>
          <p:cNvSpPr/>
          <p:nvPr/>
        </p:nvSpPr>
        <p:spPr>
          <a:xfrm>
            <a:off x="6078453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7" name="object 6097"/>
          <p:cNvSpPr/>
          <p:nvPr/>
        </p:nvSpPr>
        <p:spPr>
          <a:xfrm>
            <a:off x="8482849" y="97788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8" name="object 6098"/>
          <p:cNvSpPr/>
          <p:nvPr/>
        </p:nvSpPr>
        <p:spPr>
          <a:xfrm>
            <a:off x="6132086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9" name="object 6099"/>
          <p:cNvSpPr/>
          <p:nvPr/>
        </p:nvSpPr>
        <p:spPr>
          <a:xfrm>
            <a:off x="8482849" y="983245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0" name="object 6100"/>
          <p:cNvSpPr/>
          <p:nvPr/>
        </p:nvSpPr>
        <p:spPr>
          <a:xfrm>
            <a:off x="6185720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1" name="object 6101"/>
          <p:cNvSpPr/>
          <p:nvPr/>
        </p:nvSpPr>
        <p:spPr>
          <a:xfrm>
            <a:off x="8482849" y="988608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2" name="object 6102"/>
          <p:cNvSpPr/>
          <p:nvPr/>
        </p:nvSpPr>
        <p:spPr>
          <a:xfrm>
            <a:off x="6239353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3" name="object 6103"/>
          <p:cNvSpPr/>
          <p:nvPr/>
        </p:nvSpPr>
        <p:spPr>
          <a:xfrm>
            <a:off x="8482849" y="99397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4" name="object 6104"/>
          <p:cNvSpPr/>
          <p:nvPr/>
        </p:nvSpPr>
        <p:spPr>
          <a:xfrm>
            <a:off x="6293999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5" name="object 6105"/>
          <p:cNvSpPr/>
          <p:nvPr/>
        </p:nvSpPr>
        <p:spPr>
          <a:xfrm>
            <a:off x="8482849" y="99933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6" name="object 6106"/>
          <p:cNvSpPr/>
          <p:nvPr/>
        </p:nvSpPr>
        <p:spPr>
          <a:xfrm>
            <a:off x="6347632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7" name="object 6107"/>
          <p:cNvSpPr/>
          <p:nvPr/>
        </p:nvSpPr>
        <p:spPr>
          <a:xfrm>
            <a:off x="8482849" y="1004698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8" name="object 6108"/>
          <p:cNvSpPr/>
          <p:nvPr/>
        </p:nvSpPr>
        <p:spPr>
          <a:xfrm>
            <a:off x="6401265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9" name="object 6109"/>
          <p:cNvSpPr/>
          <p:nvPr/>
        </p:nvSpPr>
        <p:spPr>
          <a:xfrm>
            <a:off x="8482849" y="101006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0" name="object 6110"/>
          <p:cNvSpPr/>
          <p:nvPr/>
        </p:nvSpPr>
        <p:spPr>
          <a:xfrm>
            <a:off x="6454899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1" name="object 6111"/>
          <p:cNvSpPr/>
          <p:nvPr/>
        </p:nvSpPr>
        <p:spPr>
          <a:xfrm>
            <a:off x="8482849" y="101542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2" name="object 6112"/>
          <p:cNvSpPr/>
          <p:nvPr/>
        </p:nvSpPr>
        <p:spPr>
          <a:xfrm>
            <a:off x="8482849" y="1020789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3" name="object 6113"/>
          <p:cNvSpPr/>
          <p:nvPr/>
        </p:nvSpPr>
        <p:spPr>
          <a:xfrm>
            <a:off x="8482849" y="102615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4" name="object 6114"/>
          <p:cNvSpPr/>
          <p:nvPr/>
        </p:nvSpPr>
        <p:spPr>
          <a:xfrm>
            <a:off x="8482849" y="1031515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5" name="object 6115"/>
          <p:cNvSpPr/>
          <p:nvPr/>
        </p:nvSpPr>
        <p:spPr>
          <a:xfrm>
            <a:off x="8482849" y="1036879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6" name="object 6116"/>
          <p:cNvSpPr/>
          <p:nvPr/>
        </p:nvSpPr>
        <p:spPr>
          <a:xfrm>
            <a:off x="8482849" y="104224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7" name="object 6117"/>
          <p:cNvSpPr/>
          <p:nvPr/>
        </p:nvSpPr>
        <p:spPr>
          <a:xfrm>
            <a:off x="8482849" y="1047605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8" name="object 6118"/>
          <p:cNvSpPr/>
          <p:nvPr/>
        </p:nvSpPr>
        <p:spPr>
          <a:xfrm>
            <a:off x="8482849" y="1053070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9" name="object 6119"/>
          <p:cNvSpPr/>
          <p:nvPr/>
        </p:nvSpPr>
        <p:spPr>
          <a:xfrm>
            <a:off x="8482849" y="1058433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0" name="object 6120"/>
          <p:cNvSpPr/>
          <p:nvPr/>
        </p:nvSpPr>
        <p:spPr>
          <a:xfrm>
            <a:off x="8482849" y="1063796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1" name="object 6121"/>
          <p:cNvSpPr/>
          <p:nvPr/>
        </p:nvSpPr>
        <p:spPr>
          <a:xfrm>
            <a:off x="8482849" y="1069160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2" name="object 6122"/>
          <p:cNvSpPr/>
          <p:nvPr/>
        </p:nvSpPr>
        <p:spPr>
          <a:xfrm>
            <a:off x="8482849" y="1074523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3" name="object 6123"/>
          <p:cNvSpPr/>
          <p:nvPr/>
        </p:nvSpPr>
        <p:spPr>
          <a:xfrm>
            <a:off x="8482849" y="1079886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4" name="object 6124"/>
          <p:cNvSpPr/>
          <p:nvPr/>
        </p:nvSpPr>
        <p:spPr>
          <a:xfrm>
            <a:off x="8482849" y="1085250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5" name="object 6125"/>
          <p:cNvSpPr/>
          <p:nvPr/>
        </p:nvSpPr>
        <p:spPr>
          <a:xfrm>
            <a:off x="8482849" y="1090613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6" name="object 6126"/>
          <p:cNvSpPr/>
          <p:nvPr/>
        </p:nvSpPr>
        <p:spPr>
          <a:xfrm>
            <a:off x="8482849" y="1095976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7" name="object 6127"/>
          <p:cNvSpPr/>
          <p:nvPr/>
        </p:nvSpPr>
        <p:spPr>
          <a:xfrm>
            <a:off x="8482849" y="1101340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8" name="object 6128"/>
          <p:cNvSpPr/>
          <p:nvPr/>
        </p:nvSpPr>
        <p:spPr>
          <a:xfrm>
            <a:off x="8482849" y="1106703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9" name="object 6129"/>
          <p:cNvSpPr/>
          <p:nvPr/>
        </p:nvSpPr>
        <p:spPr>
          <a:xfrm>
            <a:off x="8482849" y="1112067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0" name="object 6130"/>
          <p:cNvSpPr/>
          <p:nvPr/>
        </p:nvSpPr>
        <p:spPr>
          <a:xfrm>
            <a:off x="8482849" y="1117430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1" name="object 6131"/>
          <p:cNvSpPr/>
          <p:nvPr/>
        </p:nvSpPr>
        <p:spPr>
          <a:xfrm>
            <a:off x="8482849" y="1122793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2" name="object 6132"/>
          <p:cNvSpPr/>
          <p:nvPr/>
        </p:nvSpPr>
        <p:spPr>
          <a:xfrm>
            <a:off x="8482849" y="1128157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3" name="object 6133"/>
          <p:cNvSpPr/>
          <p:nvPr/>
        </p:nvSpPr>
        <p:spPr>
          <a:xfrm>
            <a:off x="8482849" y="1133520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4" name="object 6134"/>
          <p:cNvSpPr/>
          <p:nvPr/>
        </p:nvSpPr>
        <p:spPr>
          <a:xfrm>
            <a:off x="8482849" y="1138883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5" name="object 6135"/>
          <p:cNvSpPr/>
          <p:nvPr/>
        </p:nvSpPr>
        <p:spPr>
          <a:xfrm>
            <a:off x="8482849" y="1144247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6" name="object 6136"/>
          <p:cNvSpPr/>
          <p:nvPr/>
        </p:nvSpPr>
        <p:spPr>
          <a:xfrm>
            <a:off x="8482849" y="1149610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7" name="object 6137"/>
          <p:cNvSpPr/>
          <p:nvPr/>
        </p:nvSpPr>
        <p:spPr>
          <a:xfrm>
            <a:off x="8482849" y="1154973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8" name="object 6138"/>
          <p:cNvSpPr/>
          <p:nvPr/>
        </p:nvSpPr>
        <p:spPr>
          <a:xfrm>
            <a:off x="8482849" y="1160337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9" name="object 6139"/>
          <p:cNvSpPr/>
          <p:nvPr/>
        </p:nvSpPr>
        <p:spPr>
          <a:xfrm>
            <a:off x="8482849" y="1165801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0" name="object 6140"/>
          <p:cNvSpPr/>
          <p:nvPr/>
        </p:nvSpPr>
        <p:spPr>
          <a:xfrm>
            <a:off x="8482849" y="1171164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1" name="object 6141"/>
          <p:cNvSpPr/>
          <p:nvPr/>
        </p:nvSpPr>
        <p:spPr>
          <a:xfrm>
            <a:off x="8482849" y="1176528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2" name="object 6142"/>
          <p:cNvSpPr/>
          <p:nvPr/>
        </p:nvSpPr>
        <p:spPr>
          <a:xfrm>
            <a:off x="8482849" y="1181891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3" name="object 6143"/>
          <p:cNvSpPr/>
          <p:nvPr/>
        </p:nvSpPr>
        <p:spPr>
          <a:xfrm>
            <a:off x="8482849" y="1187254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4" name="object 6144"/>
          <p:cNvSpPr/>
          <p:nvPr/>
        </p:nvSpPr>
        <p:spPr>
          <a:xfrm>
            <a:off x="8482849" y="1192618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5" name="object 6145"/>
          <p:cNvSpPr/>
          <p:nvPr/>
        </p:nvSpPr>
        <p:spPr>
          <a:xfrm>
            <a:off x="8482849" y="1197981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6" name="object 6146"/>
          <p:cNvSpPr/>
          <p:nvPr/>
        </p:nvSpPr>
        <p:spPr>
          <a:xfrm>
            <a:off x="8482849" y="1203344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7" name="object 6147"/>
          <p:cNvSpPr/>
          <p:nvPr/>
        </p:nvSpPr>
        <p:spPr>
          <a:xfrm>
            <a:off x="8482849" y="1208708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8" name="object 6148"/>
          <p:cNvSpPr/>
          <p:nvPr/>
        </p:nvSpPr>
        <p:spPr>
          <a:xfrm>
            <a:off x="8482849" y="1214071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9" name="object 6149"/>
          <p:cNvSpPr/>
          <p:nvPr/>
        </p:nvSpPr>
        <p:spPr>
          <a:xfrm>
            <a:off x="8482849" y="1219435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0" name="object 6150"/>
          <p:cNvSpPr/>
          <p:nvPr/>
        </p:nvSpPr>
        <p:spPr>
          <a:xfrm>
            <a:off x="8482849" y="1224798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1" name="object 6151"/>
          <p:cNvSpPr/>
          <p:nvPr/>
        </p:nvSpPr>
        <p:spPr>
          <a:xfrm>
            <a:off x="8482849" y="1230161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2" name="object 6152"/>
          <p:cNvSpPr/>
          <p:nvPr/>
        </p:nvSpPr>
        <p:spPr>
          <a:xfrm>
            <a:off x="8499040" y="12355250"/>
            <a:ext cx="19685" cy="20320"/>
          </a:xfrm>
          <a:custGeom>
            <a:avLst/>
            <a:gdLst/>
            <a:ahLst/>
            <a:cxnLst/>
            <a:rect l="l" t="t" r="r" b="b"/>
            <a:pathLst>
              <a:path w="19684" h="20320">
                <a:moveTo>
                  <a:pt x="0" y="20239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3" name="object 6153"/>
          <p:cNvSpPr/>
          <p:nvPr/>
        </p:nvSpPr>
        <p:spPr>
          <a:xfrm>
            <a:off x="1292935" y="12625441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5" h="23495">
                <a:moveTo>
                  <a:pt x="24286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4" name="object 6154"/>
          <p:cNvSpPr/>
          <p:nvPr/>
        </p:nvSpPr>
        <p:spPr>
          <a:xfrm>
            <a:off x="1334425" y="1261329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5" name="object 6155"/>
          <p:cNvSpPr/>
          <p:nvPr/>
        </p:nvSpPr>
        <p:spPr>
          <a:xfrm>
            <a:off x="1292935" y="1257180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6" name="object 6156"/>
          <p:cNvSpPr/>
          <p:nvPr/>
        </p:nvSpPr>
        <p:spPr>
          <a:xfrm>
            <a:off x="1388058" y="1261329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7" name="object 6157"/>
          <p:cNvSpPr/>
          <p:nvPr/>
        </p:nvSpPr>
        <p:spPr>
          <a:xfrm>
            <a:off x="1292935" y="1251817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8" name="object 6158"/>
          <p:cNvSpPr/>
          <p:nvPr/>
        </p:nvSpPr>
        <p:spPr>
          <a:xfrm>
            <a:off x="1439668" y="12611274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69" h="25400">
                <a:moveTo>
                  <a:pt x="26310" y="252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9" name="object 6159"/>
          <p:cNvSpPr/>
          <p:nvPr/>
        </p:nvSpPr>
        <p:spPr>
          <a:xfrm>
            <a:off x="1292935" y="1246454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0" name="object 6160"/>
          <p:cNvSpPr/>
          <p:nvPr/>
        </p:nvSpPr>
        <p:spPr>
          <a:xfrm>
            <a:off x="1474074" y="12591035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25298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1" name="object 6161"/>
          <p:cNvSpPr/>
          <p:nvPr/>
        </p:nvSpPr>
        <p:spPr>
          <a:xfrm>
            <a:off x="1292935" y="1241090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2" name="object 6162"/>
          <p:cNvSpPr/>
          <p:nvPr/>
        </p:nvSpPr>
        <p:spPr>
          <a:xfrm>
            <a:off x="1507469" y="12570796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3" name="object 6163"/>
          <p:cNvSpPr/>
          <p:nvPr/>
        </p:nvSpPr>
        <p:spPr>
          <a:xfrm>
            <a:off x="1292935" y="1235727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4" name="object 6164"/>
          <p:cNvSpPr/>
          <p:nvPr/>
        </p:nvSpPr>
        <p:spPr>
          <a:xfrm>
            <a:off x="1540863" y="1255156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69" h="25400">
                <a:moveTo>
                  <a:pt x="26310" y="252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5" name="object 6165"/>
          <p:cNvSpPr/>
          <p:nvPr/>
        </p:nvSpPr>
        <p:spPr>
          <a:xfrm>
            <a:off x="1292935" y="1230364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6" name="object 6166"/>
          <p:cNvSpPr/>
          <p:nvPr/>
        </p:nvSpPr>
        <p:spPr>
          <a:xfrm>
            <a:off x="1575269" y="12531330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25298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7" name="object 6167"/>
          <p:cNvSpPr/>
          <p:nvPr/>
        </p:nvSpPr>
        <p:spPr>
          <a:xfrm>
            <a:off x="1292935" y="1225000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8" name="object 6168"/>
          <p:cNvSpPr/>
          <p:nvPr/>
        </p:nvSpPr>
        <p:spPr>
          <a:xfrm>
            <a:off x="1608664" y="12511091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9" name="object 6169"/>
          <p:cNvSpPr/>
          <p:nvPr/>
        </p:nvSpPr>
        <p:spPr>
          <a:xfrm>
            <a:off x="1292935" y="121953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0" name="object 6170"/>
          <p:cNvSpPr/>
          <p:nvPr/>
        </p:nvSpPr>
        <p:spPr>
          <a:xfrm>
            <a:off x="1642058" y="12490852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1" name="object 6171"/>
          <p:cNvSpPr/>
          <p:nvPr/>
        </p:nvSpPr>
        <p:spPr>
          <a:xfrm>
            <a:off x="1292935" y="1214172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2" name="object 6172"/>
          <p:cNvSpPr/>
          <p:nvPr/>
        </p:nvSpPr>
        <p:spPr>
          <a:xfrm>
            <a:off x="1676464" y="12471625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25298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3" name="object 6173"/>
          <p:cNvSpPr/>
          <p:nvPr/>
        </p:nvSpPr>
        <p:spPr>
          <a:xfrm>
            <a:off x="1292935" y="1208809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4" name="object 6174"/>
          <p:cNvSpPr/>
          <p:nvPr/>
        </p:nvSpPr>
        <p:spPr>
          <a:xfrm>
            <a:off x="1709859" y="12451386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5" name="object 6175"/>
          <p:cNvSpPr/>
          <p:nvPr/>
        </p:nvSpPr>
        <p:spPr>
          <a:xfrm>
            <a:off x="1292935" y="120344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6" name="object 6176"/>
          <p:cNvSpPr/>
          <p:nvPr/>
        </p:nvSpPr>
        <p:spPr>
          <a:xfrm>
            <a:off x="1743253" y="12431147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7" name="object 6177"/>
          <p:cNvSpPr/>
          <p:nvPr/>
        </p:nvSpPr>
        <p:spPr>
          <a:xfrm>
            <a:off x="1292935" y="1198082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8" name="object 6178"/>
          <p:cNvSpPr/>
          <p:nvPr/>
        </p:nvSpPr>
        <p:spPr>
          <a:xfrm>
            <a:off x="1777660" y="1241191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69" h="25400">
                <a:moveTo>
                  <a:pt x="26310" y="252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9" name="object 6179"/>
          <p:cNvSpPr/>
          <p:nvPr/>
        </p:nvSpPr>
        <p:spPr>
          <a:xfrm>
            <a:off x="1292935" y="1192719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0" name="object 6180"/>
          <p:cNvSpPr/>
          <p:nvPr/>
        </p:nvSpPr>
        <p:spPr>
          <a:xfrm>
            <a:off x="1811054" y="12391680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1" name="object 6181"/>
          <p:cNvSpPr/>
          <p:nvPr/>
        </p:nvSpPr>
        <p:spPr>
          <a:xfrm>
            <a:off x="1292935" y="118735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2" name="object 6182"/>
          <p:cNvSpPr/>
          <p:nvPr/>
        </p:nvSpPr>
        <p:spPr>
          <a:xfrm>
            <a:off x="1844448" y="12371441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3" name="object 6183"/>
          <p:cNvSpPr/>
          <p:nvPr/>
        </p:nvSpPr>
        <p:spPr>
          <a:xfrm>
            <a:off x="1292935" y="1181992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4" name="object 6184"/>
          <p:cNvSpPr/>
          <p:nvPr/>
        </p:nvSpPr>
        <p:spPr>
          <a:xfrm>
            <a:off x="1878855" y="12352215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69" h="25400">
                <a:moveTo>
                  <a:pt x="26310" y="252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5" name="object 6185"/>
          <p:cNvSpPr/>
          <p:nvPr/>
        </p:nvSpPr>
        <p:spPr>
          <a:xfrm>
            <a:off x="1292935" y="1176629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6" name="object 6186"/>
          <p:cNvSpPr/>
          <p:nvPr/>
        </p:nvSpPr>
        <p:spPr>
          <a:xfrm>
            <a:off x="1912249" y="12331975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7" name="object 6187"/>
          <p:cNvSpPr/>
          <p:nvPr/>
        </p:nvSpPr>
        <p:spPr>
          <a:xfrm>
            <a:off x="1292935" y="1171266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8" name="object 6188"/>
          <p:cNvSpPr/>
          <p:nvPr/>
        </p:nvSpPr>
        <p:spPr>
          <a:xfrm>
            <a:off x="1945644" y="12311736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9" name="object 6189"/>
          <p:cNvSpPr/>
          <p:nvPr/>
        </p:nvSpPr>
        <p:spPr>
          <a:xfrm>
            <a:off x="1292935" y="1165902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0" name="object 6190"/>
          <p:cNvSpPr/>
          <p:nvPr/>
        </p:nvSpPr>
        <p:spPr>
          <a:xfrm>
            <a:off x="1980050" y="12291497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1" name="object 6191"/>
          <p:cNvSpPr/>
          <p:nvPr/>
        </p:nvSpPr>
        <p:spPr>
          <a:xfrm>
            <a:off x="1292935" y="1160539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2" name="object 6192"/>
          <p:cNvSpPr/>
          <p:nvPr/>
        </p:nvSpPr>
        <p:spPr>
          <a:xfrm>
            <a:off x="2013444" y="12272271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3" name="object 6193"/>
          <p:cNvSpPr/>
          <p:nvPr/>
        </p:nvSpPr>
        <p:spPr>
          <a:xfrm>
            <a:off x="1292935" y="1155176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4" name="object 6194"/>
          <p:cNvSpPr/>
          <p:nvPr/>
        </p:nvSpPr>
        <p:spPr>
          <a:xfrm>
            <a:off x="2046839" y="12252031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5" name="object 6195"/>
          <p:cNvSpPr/>
          <p:nvPr/>
        </p:nvSpPr>
        <p:spPr>
          <a:xfrm>
            <a:off x="2081245" y="12231792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6" name="object 6196"/>
          <p:cNvSpPr/>
          <p:nvPr/>
        </p:nvSpPr>
        <p:spPr>
          <a:xfrm>
            <a:off x="2114639" y="12212565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69" h="25400">
                <a:moveTo>
                  <a:pt x="26310" y="252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7" name="object 6197"/>
          <p:cNvSpPr/>
          <p:nvPr/>
        </p:nvSpPr>
        <p:spPr>
          <a:xfrm>
            <a:off x="2148034" y="12192326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8" name="object 6198"/>
          <p:cNvSpPr/>
          <p:nvPr/>
        </p:nvSpPr>
        <p:spPr>
          <a:xfrm>
            <a:off x="2192560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9" name="object 6199"/>
          <p:cNvSpPr/>
          <p:nvPr/>
        </p:nvSpPr>
        <p:spPr>
          <a:xfrm>
            <a:off x="2246193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0" name="object 6200"/>
          <p:cNvSpPr/>
          <p:nvPr/>
        </p:nvSpPr>
        <p:spPr>
          <a:xfrm>
            <a:off x="1292935" y="11069060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8095" y="8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1" name="object 6201"/>
          <p:cNvSpPr/>
          <p:nvPr/>
        </p:nvSpPr>
        <p:spPr>
          <a:xfrm>
            <a:off x="1292935" y="110144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2" name="object 6202"/>
          <p:cNvSpPr/>
          <p:nvPr/>
        </p:nvSpPr>
        <p:spPr>
          <a:xfrm>
            <a:off x="1292935" y="1096078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3" name="object 6203"/>
          <p:cNvSpPr/>
          <p:nvPr/>
        </p:nvSpPr>
        <p:spPr>
          <a:xfrm>
            <a:off x="1292935" y="1090714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4" name="object 6204"/>
          <p:cNvSpPr/>
          <p:nvPr/>
        </p:nvSpPr>
        <p:spPr>
          <a:xfrm>
            <a:off x="1292935" y="108535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5" name="object 6205"/>
          <p:cNvSpPr/>
          <p:nvPr/>
        </p:nvSpPr>
        <p:spPr>
          <a:xfrm>
            <a:off x="2689428" y="12196374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22262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6" name="object 6206"/>
          <p:cNvSpPr/>
          <p:nvPr/>
        </p:nvSpPr>
        <p:spPr>
          <a:xfrm>
            <a:off x="1292935" y="1079988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7" name="object 6207"/>
          <p:cNvSpPr/>
          <p:nvPr/>
        </p:nvSpPr>
        <p:spPr>
          <a:xfrm>
            <a:off x="2728894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8" name="object 6208"/>
          <p:cNvSpPr/>
          <p:nvPr/>
        </p:nvSpPr>
        <p:spPr>
          <a:xfrm>
            <a:off x="1292935" y="1074624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9" name="object 6209"/>
          <p:cNvSpPr/>
          <p:nvPr/>
        </p:nvSpPr>
        <p:spPr>
          <a:xfrm>
            <a:off x="2782527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0" name="object 6210"/>
          <p:cNvSpPr/>
          <p:nvPr/>
        </p:nvSpPr>
        <p:spPr>
          <a:xfrm>
            <a:off x="1292935" y="1069261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1" name="object 6211"/>
          <p:cNvSpPr/>
          <p:nvPr/>
        </p:nvSpPr>
        <p:spPr>
          <a:xfrm>
            <a:off x="2836161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2" name="object 6212"/>
          <p:cNvSpPr/>
          <p:nvPr/>
        </p:nvSpPr>
        <p:spPr>
          <a:xfrm>
            <a:off x="1292935" y="1063898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3" name="object 6213"/>
          <p:cNvSpPr/>
          <p:nvPr/>
        </p:nvSpPr>
        <p:spPr>
          <a:xfrm>
            <a:off x="2889794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4" name="object 6214"/>
          <p:cNvSpPr/>
          <p:nvPr/>
        </p:nvSpPr>
        <p:spPr>
          <a:xfrm>
            <a:off x="1292935" y="1058534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5" name="object 6215"/>
          <p:cNvSpPr/>
          <p:nvPr/>
        </p:nvSpPr>
        <p:spPr>
          <a:xfrm>
            <a:off x="2943428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6" name="object 6216"/>
          <p:cNvSpPr/>
          <p:nvPr/>
        </p:nvSpPr>
        <p:spPr>
          <a:xfrm>
            <a:off x="1292935" y="1053171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7" name="object 6217"/>
          <p:cNvSpPr/>
          <p:nvPr/>
        </p:nvSpPr>
        <p:spPr>
          <a:xfrm>
            <a:off x="2998073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8" name="object 6218"/>
          <p:cNvSpPr/>
          <p:nvPr/>
        </p:nvSpPr>
        <p:spPr>
          <a:xfrm>
            <a:off x="1292935" y="1047808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9" name="object 6219"/>
          <p:cNvSpPr/>
          <p:nvPr/>
        </p:nvSpPr>
        <p:spPr>
          <a:xfrm>
            <a:off x="1292935" y="1042444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0" name="object 6220"/>
          <p:cNvSpPr/>
          <p:nvPr/>
        </p:nvSpPr>
        <p:spPr>
          <a:xfrm>
            <a:off x="1292935" y="1037081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1" name="object 6221"/>
          <p:cNvSpPr/>
          <p:nvPr/>
        </p:nvSpPr>
        <p:spPr>
          <a:xfrm>
            <a:off x="1292935" y="1031718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2" name="object 6222"/>
          <p:cNvSpPr/>
          <p:nvPr/>
        </p:nvSpPr>
        <p:spPr>
          <a:xfrm>
            <a:off x="1292935" y="1026354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3" name="object 6223"/>
          <p:cNvSpPr/>
          <p:nvPr/>
        </p:nvSpPr>
        <p:spPr>
          <a:xfrm>
            <a:off x="1292935" y="1020991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4" name="object 6224"/>
          <p:cNvSpPr/>
          <p:nvPr/>
        </p:nvSpPr>
        <p:spPr>
          <a:xfrm>
            <a:off x="1292935" y="101562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5" name="object 6225"/>
          <p:cNvSpPr/>
          <p:nvPr/>
        </p:nvSpPr>
        <p:spPr>
          <a:xfrm>
            <a:off x="1292935" y="1010264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6" name="object 6226"/>
          <p:cNvSpPr/>
          <p:nvPr/>
        </p:nvSpPr>
        <p:spPr>
          <a:xfrm>
            <a:off x="1292935" y="1004901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7" name="object 6227"/>
          <p:cNvSpPr/>
          <p:nvPr/>
        </p:nvSpPr>
        <p:spPr>
          <a:xfrm>
            <a:off x="1292935" y="999537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8" name="object 6228"/>
          <p:cNvSpPr/>
          <p:nvPr/>
        </p:nvSpPr>
        <p:spPr>
          <a:xfrm>
            <a:off x="1292935" y="994174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9" name="object 6229"/>
          <p:cNvSpPr/>
          <p:nvPr/>
        </p:nvSpPr>
        <p:spPr>
          <a:xfrm>
            <a:off x="1292935" y="988710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0" name="object 6230"/>
          <p:cNvSpPr/>
          <p:nvPr/>
        </p:nvSpPr>
        <p:spPr>
          <a:xfrm>
            <a:off x="3769180" y="1220244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6191" y="16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1" name="object 6231"/>
          <p:cNvSpPr/>
          <p:nvPr/>
        </p:nvSpPr>
        <p:spPr>
          <a:xfrm>
            <a:off x="3802574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2" name="object 6232"/>
          <p:cNvSpPr/>
          <p:nvPr/>
        </p:nvSpPr>
        <p:spPr>
          <a:xfrm>
            <a:off x="3856208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3" name="object 6233"/>
          <p:cNvSpPr/>
          <p:nvPr/>
        </p:nvSpPr>
        <p:spPr>
          <a:xfrm>
            <a:off x="1292935" y="961893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4" name="object 6234"/>
          <p:cNvSpPr/>
          <p:nvPr/>
        </p:nvSpPr>
        <p:spPr>
          <a:xfrm>
            <a:off x="3909841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5" name="object 6235"/>
          <p:cNvSpPr/>
          <p:nvPr/>
        </p:nvSpPr>
        <p:spPr>
          <a:xfrm>
            <a:off x="1292935" y="956530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6" name="object 6236"/>
          <p:cNvSpPr/>
          <p:nvPr/>
        </p:nvSpPr>
        <p:spPr>
          <a:xfrm>
            <a:off x="3963475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7" name="object 6237"/>
          <p:cNvSpPr/>
          <p:nvPr/>
        </p:nvSpPr>
        <p:spPr>
          <a:xfrm>
            <a:off x="1292935" y="951166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8" name="object 6238"/>
          <p:cNvSpPr/>
          <p:nvPr/>
        </p:nvSpPr>
        <p:spPr>
          <a:xfrm>
            <a:off x="4017108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9" name="object 6239"/>
          <p:cNvSpPr/>
          <p:nvPr/>
        </p:nvSpPr>
        <p:spPr>
          <a:xfrm>
            <a:off x="1292935" y="945803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0" name="object 6240"/>
          <p:cNvSpPr/>
          <p:nvPr/>
        </p:nvSpPr>
        <p:spPr>
          <a:xfrm>
            <a:off x="4070741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1" name="object 6241"/>
          <p:cNvSpPr/>
          <p:nvPr/>
        </p:nvSpPr>
        <p:spPr>
          <a:xfrm>
            <a:off x="1292935" y="94044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2" name="object 6242"/>
          <p:cNvSpPr/>
          <p:nvPr/>
        </p:nvSpPr>
        <p:spPr>
          <a:xfrm>
            <a:off x="4124375" y="12182206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28334" y="283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3" name="object 6243"/>
          <p:cNvSpPr/>
          <p:nvPr/>
        </p:nvSpPr>
        <p:spPr>
          <a:xfrm>
            <a:off x="1292935" y="935076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4" name="object 6244"/>
          <p:cNvSpPr/>
          <p:nvPr/>
        </p:nvSpPr>
        <p:spPr>
          <a:xfrm>
            <a:off x="1292935" y="929713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5" name="object 6245"/>
          <p:cNvSpPr/>
          <p:nvPr/>
        </p:nvSpPr>
        <p:spPr>
          <a:xfrm>
            <a:off x="1292935" y="92435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6" name="object 6246"/>
          <p:cNvSpPr/>
          <p:nvPr/>
        </p:nvSpPr>
        <p:spPr>
          <a:xfrm>
            <a:off x="1292935" y="91898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7" name="object 6247"/>
          <p:cNvSpPr/>
          <p:nvPr/>
        </p:nvSpPr>
        <p:spPr>
          <a:xfrm>
            <a:off x="1292935" y="913623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8" name="object 6248"/>
          <p:cNvSpPr/>
          <p:nvPr/>
        </p:nvSpPr>
        <p:spPr>
          <a:xfrm>
            <a:off x="1292935" y="908259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9" name="object 6249"/>
          <p:cNvSpPr/>
          <p:nvPr/>
        </p:nvSpPr>
        <p:spPr>
          <a:xfrm>
            <a:off x="1292935" y="90289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0" name="object 6250"/>
          <p:cNvSpPr/>
          <p:nvPr/>
        </p:nvSpPr>
        <p:spPr>
          <a:xfrm>
            <a:off x="1292935" y="897533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1" name="object 6251"/>
          <p:cNvSpPr/>
          <p:nvPr/>
        </p:nvSpPr>
        <p:spPr>
          <a:xfrm>
            <a:off x="1292935" y="892169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2" name="object 6252"/>
          <p:cNvSpPr/>
          <p:nvPr/>
        </p:nvSpPr>
        <p:spPr>
          <a:xfrm>
            <a:off x="1292935" y="88680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3" name="object 6253"/>
          <p:cNvSpPr/>
          <p:nvPr/>
        </p:nvSpPr>
        <p:spPr>
          <a:xfrm>
            <a:off x="1292935" y="881443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4" name="object 6254"/>
          <p:cNvSpPr/>
          <p:nvPr/>
        </p:nvSpPr>
        <p:spPr>
          <a:xfrm>
            <a:off x="1292935" y="875978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5" name="object 6255"/>
          <p:cNvSpPr/>
          <p:nvPr/>
        </p:nvSpPr>
        <p:spPr>
          <a:xfrm>
            <a:off x="1292935" y="870615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6" name="object 6256"/>
          <p:cNvSpPr/>
          <p:nvPr/>
        </p:nvSpPr>
        <p:spPr>
          <a:xfrm>
            <a:off x="1294959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7" name="object 6257"/>
          <p:cNvSpPr/>
          <p:nvPr/>
        </p:nvSpPr>
        <p:spPr>
          <a:xfrm>
            <a:off x="4876255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8" name="object 6258"/>
          <p:cNvSpPr/>
          <p:nvPr/>
        </p:nvSpPr>
        <p:spPr>
          <a:xfrm>
            <a:off x="1348592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9" name="object 6259"/>
          <p:cNvSpPr/>
          <p:nvPr/>
        </p:nvSpPr>
        <p:spPr>
          <a:xfrm>
            <a:off x="4929888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0" name="object 6260"/>
          <p:cNvSpPr/>
          <p:nvPr/>
        </p:nvSpPr>
        <p:spPr>
          <a:xfrm>
            <a:off x="1402226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1" name="object 6261"/>
          <p:cNvSpPr/>
          <p:nvPr/>
        </p:nvSpPr>
        <p:spPr>
          <a:xfrm>
            <a:off x="4983522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2" name="object 6262"/>
          <p:cNvSpPr/>
          <p:nvPr/>
        </p:nvSpPr>
        <p:spPr>
          <a:xfrm>
            <a:off x="1455859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3" name="object 6263"/>
          <p:cNvSpPr/>
          <p:nvPr/>
        </p:nvSpPr>
        <p:spPr>
          <a:xfrm>
            <a:off x="5037155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4" name="object 6264"/>
          <p:cNvSpPr/>
          <p:nvPr/>
        </p:nvSpPr>
        <p:spPr>
          <a:xfrm>
            <a:off x="1509493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5" name="object 6265"/>
          <p:cNvSpPr/>
          <p:nvPr/>
        </p:nvSpPr>
        <p:spPr>
          <a:xfrm>
            <a:off x="5090788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6" name="object 6266"/>
          <p:cNvSpPr/>
          <p:nvPr/>
        </p:nvSpPr>
        <p:spPr>
          <a:xfrm>
            <a:off x="1563126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7" name="object 6267"/>
          <p:cNvSpPr/>
          <p:nvPr/>
        </p:nvSpPr>
        <p:spPr>
          <a:xfrm>
            <a:off x="5144422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8" name="object 6268"/>
          <p:cNvSpPr/>
          <p:nvPr/>
        </p:nvSpPr>
        <p:spPr>
          <a:xfrm>
            <a:off x="1616759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9" name="object 6269"/>
          <p:cNvSpPr/>
          <p:nvPr/>
        </p:nvSpPr>
        <p:spPr>
          <a:xfrm>
            <a:off x="5198055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0" name="object 6270"/>
          <p:cNvSpPr/>
          <p:nvPr/>
        </p:nvSpPr>
        <p:spPr>
          <a:xfrm>
            <a:off x="1670393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1" name="object 6271"/>
          <p:cNvSpPr/>
          <p:nvPr/>
        </p:nvSpPr>
        <p:spPr>
          <a:xfrm>
            <a:off x="5251689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2" name="object 6272"/>
          <p:cNvSpPr/>
          <p:nvPr/>
        </p:nvSpPr>
        <p:spPr>
          <a:xfrm>
            <a:off x="1724026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3" name="object 6273"/>
          <p:cNvSpPr/>
          <p:nvPr/>
        </p:nvSpPr>
        <p:spPr>
          <a:xfrm>
            <a:off x="5305322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4" name="object 6274"/>
          <p:cNvSpPr/>
          <p:nvPr/>
        </p:nvSpPr>
        <p:spPr>
          <a:xfrm>
            <a:off x="1777660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5" name="object 6275"/>
          <p:cNvSpPr/>
          <p:nvPr/>
        </p:nvSpPr>
        <p:spPr>
          <a:xfrm>
            <a:off x="5358955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6" name="object 6276"/>
          <p:cNvSpPr/>
          <p:nvPr/>
        </p:nvSpPr>
        <p:spPr>
          <a:xfrm>
            <a:off x="1831293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7" name="object 6277"/>
          <p:cNvSpPr/>
          <p:nvPr/>
        </p:nvSpPr>
        <p:spPr>
          <a:xfrm>
            <a:off x="5412589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8" name="object 6278"/>
          <p:cNvSpPr/>
          <p:nvPr/>
        </p:nvSpPr>
        <p:spPr>
          <a:xfrm>
            <a:off x="1884927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9" name="object 6279"/>
          <p:cNvSpPr/>
          <p:nvPr/>
        </p:nvSpPr>
        <p:spPr>
          <a:xfrm>
            <a:off x="5466222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0" name="object 6280"/>
          <p:cNvSpPr/>
          <p:nvPr/>
        </p:nvSpPr>
        <p:spPr>
          <a:xfrm>
            <a:off x="1938560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1" name="object 6281"/>
          <p:cNvSpPr/>
          <p:nvPr/>
        </p:nvSpPr>
        <p:spPr>
          <a:xfrm>
            <a:off x="5519856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2" name="object 6282"/>
          <p:cNvSpPr/>
          <p:nvPr/>
        </p:nvSpPr>
        <p:spPr>
          <a:xfrm>
            <a:off x="1992193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3" name="object 6283"/>
          <p:cNvSpPr/>
          <p:nvPr/>
        </p:nvSpPr>
        <p:spPr>
          <a:xfrm>
            <a:off x="5574501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4" name="object 6284"/>
          <p:cNvSpPr/>
          <p:nvPr/>
        </p:nvSpPr>
        <p:spPr>
          <a:xfrm>
            <a:off x="2046839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5" name="object 6285"/>
          <p:cNvSpPr/>
          <p:nvPr/>
        </p:nvSpPr>
        <p:spPr>
          <a:xfrm>
            <a:off x="5628135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6" name="object 6286"/>
          <p:cNvSpPr/>
          <p:nvPr/>
        </p:nvSpPr>
        <p:spPr>
          <a:xfrm>
            <a:off x="2100472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7" name="object 6287"/>
          <p:cNvSpPr/>
          <p:nvPr/>
        </p:nvSpPr>
        <p:spPr>
          <a:xfrm>
            <a:off x="5681768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8" name="object 6288"/>
          <p:cNvSpPr/>
          <p:nvPr/>
        </p:nvSpPr>
        <p:spPr>
          <a:xfrm>
            <a:off x="2154106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9" name="object 6289"/>
          <p:cNvSpPr/>
          <p:nvPr/>
        </p:nvSpPr>
        <p:spPr>
          <a:xfrm>
            <a:off x="5735401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0" name="object 6290"/>
          <p:cNvSpPr/>
          <p:nvPr/>
        </p:nvSpPr>
        <p:spPr>
          <a:xfrm>
            <a:off x="2207739" y="8654544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358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1" name="object 6291"/>
          <p:cNvSpPr/>
          <p:nvPr/>
        </p:nvSpPr>
        <p:spPr>
          <a:xfrm>
            <a:off x="5789035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2" name="object 6292"/>
          <p:cNvSpPr/>
          <p:nvPr/>
        </p:nvSpPr>
        <p:spPr>
          <a:xfrm>
            <a:off x="5842668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3" name="object 6293"/>
          <p:cNvSpPr/>
          <p:nvPr/>
        </p:nvSpPr>
        <p:spPr>
          <a:xfrm>
            <a:off x="5896302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4" name="object 6294"/>
          <p:cNvSpPr/>
          <p:nvPr/>
        </p:nvSpPr>
        <p:spPr>
          <a:xfrm>
            <a:off x="5949935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5" name="object 6295"/>
          <p:cNvSpPr/>
          <p:nvPr/>
        </p:nvSpPr>
        <p:spPr>
          <a:xfrm>
            <a:off x="6003569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6" name="object 6296"/>
          <p:cNvSpPr/>
          <p:nvPr/>
        </p:nvSpPr>
        <p:spPr>
          <a:xfrm>
            <a:off x="6057202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7" name="object 6297"/>
          <p:cNvSpPr/>
          <p:nvPr/>
        </p:nvSpPr>
        <p:spPr>
          <a:xfrm>
            <a:off x="2548767" y="867377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6191" y="16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8" name="object 6298"/>
          <p:cNvSpPr/>
          <p:nvPr/>
        </p:nvSpPr>
        <p:spPr>
          <a:xfrm>
            <a:off x="6110835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9" name="object 6299"/>
          <p:cNvSpPr/>
          <p:nvPr/>
        </p:nvSpPr>
        <p:spPr>
          <a:xfrm>
            <a:off x="2583173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0" name="object 6300"/>
          <p:cNvSpPr/>
          <p:nvPr/>
        </p:nvSpPr>
        <p:spPr>
          <a:xfrm>
            <a:off x="6164469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1" name="object 6301"/>
          <p:cNvSpPr/>
          <p:nvPr/>
        </p:nvSpPr>
        <p:spPr>
          <a:xfrm>
            <a:off x="2636806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2" name="object 6302"/>
          <p:cNvSpPr/>
          <p:nvPr/>
        </p:nvSpPr>
        <p:spPr>
          <a:xfrm>
            <a:off x="6218102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3" name="object 6303"/>
          <p:cNvSpPr/>
          <p:nvPr/>
        </p:nvSpPr>
        <p:spPr>
          <a:xfrm>
            <a:off x="2690440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4" name="object 6304"/>
          <p:cNvSpPr/>
          <p:nvPr/>
        </p:nvSpPr>
        <p:spPr>
          <a:xfrm>
            <a:off x="6271736" y="121822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5" name="object 6305"/>
          <p:cNvSpPr/>
          <p:nvPr/>
        </p:nvSpPr>
        <p:spPr>
          <a:xfrm>
            <a:off x="6325369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6" name="object 6306"/>
          <p:cNvSpPr/>
          <p:nvPr/>
        </p:nvSpPr>
        <p:spPr>
          <a:xfrm>
            <a:off x="6379002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7" name="object 6307"/>
          <p:cNvSpPr/>
          <p:nvPr/>
        </p:nvSpPr>
        <p:spPr>
          <a:xfrm>
            <a:off x="6432636" y="1218220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8" name="object 6308"/>
          <p:cNvSpPr/>
          <p:nvPr/>
        </p:nvSpPr>
        <p:spPr>
          <a:xfrm>
            <a:off x="6486269" y="1218220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59" y="50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9" name="object 6309"/>
          <p:cNvSpPr/>
          <p:nvPr/>
        </p:nvSpPr>
        <p:spPr>
          <a:xfrm>
            <a:off x="3743881" y="86879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20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0" name="object 6310"/>
          <p:cNvSpPr/>
          <p:nvPr/>
        </p:nvSpPr>
        <p:spPr>
          <a:xfrm>
            <a:off x="3764120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1" name="object 6311"/>
          <p:cNvSpPr/>
          <p:nvPr/>
        </p:nvSpPr>
        <p:spPr>
          <a:xfrm>
            <a:off x="3817754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2" name="object 6312"/>
          <p:cNvSpPr/>
          <p:nvPr/>
        </p:nvSpPr>
        <p:spPr>
          <a:xfrm>
            <a:off x="3871387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3" name="object 6313"/>
          <p:cNvSpPr/>
          <p:nvPr/>
        </p:nvSpPr>
        <p:spPr>
          <a:xfrm>
            <a:off x="3925020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4" name="object 6314"/>
          <p:cNvSpPr/>
          <p:nvPr/>
        </p:nvSpPr>
        <p:spPr>
          <a:xfrm>
            <a:off x="3978654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5" name="object 6315"/>
          <p:cNvSpPr/>
          <p:nvPr/>
        </p:nvSpPr>
        <p:spPr>
          <a:xfrm>
            <a:off x="4032287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6" name="object 6316"/>
          <p:cNvSpPr/>
          <p:nvPr/>
        </p:nvSpPr>
        <p:spPr>
          <a:xfrm>
            <a:off x="4085921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7" name="object 6317"/>
          <p:cNvSpPr/>
          <p:nvPr/>
        </p:nvSpPr>
        <p:spPr>
          <a:xfrm>
            <a:off x="4139554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8" name="object 6318"/>
          <p:cNvSpPr/>
          <p:nvPr/>
        </p:nvSpPr>
        <p:spPr>
          <a:xfrm>
            <a:off x="4193187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9" name="object 6319"/>
          <p:cNvSpPr/>
          <p:nvPr/>
        </p:nvSpPr>
        <p:spPr>
          <a:xfrm>
            <a:off x="4246821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0" name="object 6320"/>
          <p:cNvSpPr/>
          <p:nvPr/>
        </p:nvSpPr>
        <p:spPr>
          <a:xfrm>
            <a:off x="4300454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1" name="object 6321"/>
          <p:cNvSpPr/>
          <p:nvPr/>
        </p:nvSpPr>
        <p:spPr>
          <a:xfrm>
            <a:off x="4354088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2" name="object 6322"/>
          <p:cNvSpPr/>
          <p:nvPr/>
        </p:nvSpPr>
        <p:spPr>
          <a:xfrm>
            <a:off x="4407721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3" name="object 6323"/>
          <p:cNvSpPr/>
          <p:nvPr/>
        </p:nvSpPr>
        <p:spPr>
          <a:xfrm>
            <a:off x="4461355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4" name="object 6324"/>
          <p:cNvSpPr/>
          <p:nvPr/>
        </p:nvSpPr>
        <p:spPr>
          <a:xfrm>
            <a:off x="8482849" y="12353226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59">
                <a:moveTo>
                  <a:pt x="2125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5" name="object 6325"/>
          <p:cNvSpPr/>
          <p:nvPr/>
        </p:nvSpPr>
        <p:spPr>
          <a:xfrm>
            <a:off x="8482849" y="1229959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6" name="object 6326"/>
          <p:cNvSpPr/>
          <p:nvPr/>
        </p:nvSpPr>
        <p:spPr>
          <a:xfrm>
            <a:off x="8482849" y="1224596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7" name="object 6327"/>
          <p:cNvSpPr/>
          <p:nvPr/>
        </p:nvSpPr>
        <p:spPr>
          <a:xfrm>
            <a:off x="8482849" y="1219232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8" name="object 6328"/>
          <p:cNvSpPr/>
          <p:nvPr/>
        </p:nvSpPr>
        <p:spPr>
          <a:xfrm>
            <a:off x="8482849" y="1213869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9" name="object 6329"/>
          <p:cNvSpPr/>
          <p:nvPr/>
        </p:nvSpPr>
        <p:spPr>
          <a:xfrm>
            <a:off x="8482849" y="1208506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0" name="object 6330"/>
          <p:cNvSpPr/>
          <p:nvPr/>
        </p:nvSpPr>
        <p:spPr>
          <a:xfrm>
            <a:off x="5052334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1" name="object 6331"/>
          <p:cNvSpPr/>
          <p:nvPr/>
        </p:nvSpPr>
        <p:spPr>
          <a:xfrm>
            <a:off x="8482849" y="1203142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2" name="object 6332"/>
          <p:cNvSpPr/>
          <p:nvPr/>
        </p:nvSpPr>
        <p:spPr>
          <a:xfrm>
            <a:off x="5105968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3" name="object 6333"/>
          <p:cNvSpPr/>
          <p:nvPr/>
        </p:nvSpPr>
        <p:spPr>
          <a:xfrm>
            <a:off x="8482849" y="1197779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4" name="object 6334"/>
          <p:cNvSpPr/>
          <p:nvPr/>
        </p:nvSpPr>
        <p:spPr>
          <a:xfrm>
            <a:off x="5159601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5" name="object 6335"/>
          <p:cNvSpPr/>
          <p:nvPr/>
        </p:nvSpPr>
        <p:spPr>
          <a:xfrm>
            <a:off x="8482849" y="1192415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6" name="object 6336"/>
          <p:cNvSpPr/>
          <p:nvPr/>
        </p:nvSpPr>
        <p:spPr>
          <a:xfrm>
            <a:off x="5213234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7" name="object 6337"/>
          <p:cNvSpPr/>
          <p:nvPr/>
        </p:nvSpPr>
        <p:spPr>
          <a:xfrm>
            <a:off x="8482849" y="1187052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8" name="object 6338"/>
          <p:cNvSpPr/>
          <p:nvPr/>
        </p:nvSpPr>
        <p:spPr>
          <a:xfrm>
            <a:off x="5266868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9" name="object 6339"/>
          <p:cNvSpPr/>
          <p:nvPr/>
        </p:nvSpPr>
        <p:spPr>
          <a:xfrm>
            <a:off x="8482849" y="1181689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0" name="object 6340"/>
          <p:cNvSpPr/>
          <p:nvPr/>
        </p:nvSpPr>
        <p:spPr>
          <a:xfrm>
            <a:off x="5320501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1" name="object 6341"/>
          <p:cNvSpPr/>
          <p:nvPr/>
        </p:nvSpPr>
        <p:spPr>
          <a:xfrm>
            <a:off x="8482849" y="1176325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2" name="object 6342"/>
          <p:cNvSpPr/>
          <p:nvPr/>
        </p:nvSpPr>
        <p:spPr>
          <a:xfrm>
            <a:off x="5374135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3" name="object 6343"/>
          <p:cNvSpPr/>
          <p:nvPr/>
        </p:nvSpPr>
        <p:spPr>
          <a:xfrm>
            <a:off x="8482849" y="1170962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4" name="object 6344"/>
          <p:cNvSpPr/>
          <p:nvPr/>
        </p:nvSpPr>
        <p:spPr>
          <a:xfrm>
            <a:off x="5427768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5" name="object 6345"/>
          <p:cNvSpPr/>
          <p:nvPr/>
        </p:nvSpPr>
        <p:spPr>
          <a:xfrm>
            <a:off x="8482849" y="1165599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6" name="object 6346"/>
          <p:cNvSpPr/>
          <p:nvPr/>
        </p:nvSpPr>
        <p:spPr>
          <a:xfrm>
            <a:off x="5481402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7" name="object 6347"/>
          <p:cNvSpPr/>
          <p:nvPr/>
        </p:nvSpPr>
        <p:spPr>
          <a:xfrm>
            <a:off x="8482849" y="1160235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8" name="object 6348"/>
          <p:cNvSpPr/>
          <p:nvPr/>
        </p:nvSpPr>
        <p:spPr>
          <a:xfrm>
            <a:off x="5535035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9" name="object 6349"/>
          <p:cNvSpPr/>
          <p:nvPr/>
        </p:nvSpPr>
        <p:spPr>
          <a:xfrm>
            <a:off x="8482849" y="1154872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0" name="object 6350"/>
          <p:cNvSpPr/>
          <p:nvPr/>
        </p:nvSpPr>
        <p:spPr>
          <a:xfrm>
            <a:off x="5588668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1" name="object 6351"/>
          <p:cNvSpPr/>
          <p:nvPr/>
        </p:nvSpPr>
        <p:spPr>
          <a:xfrm>
            <a:off x="8482849" y="1149509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2" name="object 6352"/>
          <p:cNvSpPr/>
          <p:nvPr/>
        </p:nvSpPr>
        <p:spPr>
          <a:xfrm>
            <a:off x="5642302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3" name="object 6353"/>
          <p:cNvSpPr/>
          <p:nvPr/>
        </p:nvSpPr>
        <p:spPr>
          <a:xfrm>
            <a:off x="8482849" y="1144145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4" name="object 6354"/>
          <p:cNvSpPr/>
          <p:nvPr/>
        </p:nvSpPr>
        <p:spPr>
          <a:xfrm>
            <a:off x="5695935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5" name="object 6355"/>
          <p:cNvSpPr/>
          <p:nvPr/>
        </p:nvSpPr>
        <p:spPr>
          <a:xfrm>
            <a:off x="8482849" y="1138782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6" name="object 6356"/>
          <p:cNvSpPr/>
          <p:nvPr/>
        </p:nvSpPr>
        <p:spPr>
          <a:xfrm>
            <a:off x="5749569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7" name="object 6357"/>
          <p:cNvSpPr/>
          <p:nvPr/>
        </p:nvSpPr>
        <p:spPr>
          <a:xfrm>
            <a:off x="8482849" y="1133317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8" name="object 6358"/>
          <p:cNvSpPr/>
          <p:nvPr/>
        </p:nvSpPr>
        <p:spPr>
          <a:xfrm>
            <a:off x="5803202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9" name="object 6359"/>
          <p:cNvSpPr/>
          <p:nvPr/>
        </p:nvSpPr>
        <p:spPr>
          <a:xfrm>
            <a:off x="8482849" y="1127954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0" name="object 6360"/>
          <p:cNvSpPr/>
          <p:nvPr/>
        </p:nvSpPr>
        <p:spPr>
          <a:xfrm>
            <a:off x="5856835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1" name="object 6361"/>
          <p:cNvSpPr/>
          <p:nvPr/>
        </p:nvSpPr>
        <p:spPr>
          <a:xfrm>
            <a:off x="8482849" y="1122591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2" name="object 6362"/>
          <p:cNvSpPr/>
          <p:nvPr/>
        </p:nvSpPr>
        <p:spPr>
          <a:xfrm>
            <a:off x="5911481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3" name="object 6363"/>
          <p:cNvSpPr/>
          <p:nvPr/>
        </p:nvSpPr>
        <p:spPr>
          <a:xfrm>
            <a:off x="8482849" y="1117227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4" name="object 6364"/>
          <p:cNvSpPr/>
          <p:nvPr/>
        </p:nvSpPr>
        <p:spPr>
          <a:xfrm>
            <a:off x="5965114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5" name="object 6365"/>
          <p:cNvSpPr/>
          <p:nvPr/>
        </p:nvSpPr>
        <p:spPr>
          <a:xfrm>
            <a:off x="8482849" y="1111864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6" name="object 6366"/>
          <p:cNvSpPr/>
          <p:nvPr/>
        </p:nvSpPr>
        <p:spPr>
          <a:xfrm>
            <a:off x="6018748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7" name="object 6367"/>
          <p:cNvSpPr/>
          <p:nvPr/>
        </p:nvSpPr>
        <p:spPr>
          <a:xfrm>
            <a:off x="8482849" y="1106501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8" name="object 6368"/>
          <p:cNvSpPr/>
          <p:nvPr/>
        </p:nvSpPr>
        <p:spPr>
          <a:xfrm>
            <a:off x="6072381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9" name="object 6369"/>
          <p:cNvSpPr/>
          <p:nvPr/>
        </p:nvSpPr>
        <p:spPr>
          <a:xfrm>
            <a:off x="8482849" y="1101137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0" name="object 6370"/>
          <p:cNvSpPr/>
          <p:nvPr/>
        </p:nvSpPr>
        <p:spPr>
          <a:xfrm>
            <a:off x="6126015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1" name="object 6371"/>
          <p:cNvSpPr/>
          <p:nvPr/>
        </p:nvSpPr>
        <p:spPr>
          <a:xfrm>
            <a:off x="8482849" y="109577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2" name="object 6372"/>
          <p:cNvSpPr/>
          <p:nvPr/>
        </p:nvSpPr>
        <p:spPr>
          <a:xfrm>
            <a:off x="6179648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3" name="object 6373"/>
          <p:cNvSpPr/>
          <p:nvPr/>
        </p:nvSpPr>
        <p:spPr>
          <a:xfrm>
            <a:off x="8482849" y="1090411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4" name="object 6374"/>
          <p:cNvSpPr/>
          <p:nvPr/>
        </p:nvSpPr>
        <p:spPr>
          <a:xfrm>
            <a:off x="6233281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5" name="object 6375"/>
          <p:cNvSpPr/>
          <p:nvPr/>
        </p:nvSpPr>
        <p:spPr>
          <a:xfrm>
            <a:off x="8482849" y="1085047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6" name="object 6376"/>
          <p:cNvSpPr/>
          <p:nvPr/>
        </p:nvSpPr>
        <p:spPr>
          <a:xfrm>
            <a:off x="6286915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7" name="object 6377"/>
          <p:cNvSpPr/>
          <p:nvPr/>
        </p:nvSpPr>
        <p:spPr>
          <a:xfrm>
            <a:off x="8482849" y="1079684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8" name="object 6378"/>
          <p:cNvSpPr/>
          <p:nvPr/>
        </p:nvSpPr>
        <p:spPr>
          <a:xfrm>
            <a:off x="6340549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9" name="object 6379"/>
          <p:cNvSpPr/>
          <p:nvPr/>
        </p:nvSpPr>
        <p:spPr>
          <a:xfrm>
            <a:off x="8482849" y="1074321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0" name="object 6380"/>
          <p:cNvSpPr/>
          <p:nvPr/>
        </p:nvSpPr>
        <p:spPr>
          <a:xfrm>
            <a:off x="6394182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1" name="object 6381"/>
          <p:cNvSpPr/>
          <p:nvPr/>
        </p:nvSpPr>
        <p:spPr>
          <a:xfrm>
            <a:off x="8482849" y="1068957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2" name="object 6382"/>
          <p:cNvSpPr/>
          <p:nvPr/>
        </p:nvSpPr>
        <p:spPr>
          <a:xfrm>
            <a:off x="6447815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3" name="object 6383"/>
          <p:cNvSpPr/>
          <p:nvPr/>
        </p:nvSpPr>
        <p:spPr>
          <a:xfrm>
            <a:off x="8482849" y="1063594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4" name="object 6384"/>
          <p:cNvSpPr/>
          <p:nvPr/>
        </p:nvSpPr>
        <p:spPr>
          <a:xfrm>
            <a:off x="6501449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5" name="object 6385"/>
          <p:cNvSpPr/>
          <p:nvPr/>
        </p:nvSpPr>
        <p:spPr>
          <a:xfrm>
            <a:off x="8482849" y="1058231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6" name="object 6386"/>
          <p:cNvSpPr/>
          <p:nvPr/>
        </p:nvSpPr>
        <p:spPr>
          <a:xfrm>
            <a:off x="6555082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7" name="object 6387"/>
          <p:cNvSpPr/>
          <p:nvPr/>
        </p:nvSpPr>
        <p:spPr>
          <a:xfrm>
            <a:off x="8482849" y="1052867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8" name="object 6388"/>
          <p:cNvSpPr/>
          <p:nvPr/>
        </p:nvSpPr>
        <p:spPr>
          <a:xfrm>
            <a:off x="6608715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9" name="object 6389"/>
          <p:cNvSpPr/>
          <p:nvPr/>
        </p:nvSpPr>
        <p:spPr>
          <a:xfrm>
            <a:off x="8482849" y="1047504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0" name="object 6390"/>
          <p:cNvSpPr/>
          <p:nvPr/>
        </p:nvSpPr>
        <p:spPr>
          <a:xfrm>
            <a:off x="6662349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1" name="object 6391"/>
          <p:cNvSpPr/>
          <p:nvPr/>
        </p:nvSpPr>
        <p:spPr>
          <a:xfrm>
            <a:off x="8482849" y="1042141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2" name="object 6392"/>
          <p:cNvSpPr/>
          <p:nvPr/>
        </p:nvSpPr>
        <p:spPr>
          <a:xfrm>
            <a:off x="6715983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3" name="object 6393"/>
          <p:cNvSpPr/>
          <p:nvPr/>
        </p:nvSpPr>
        <p:spPr>
          <a:xfrm>
            <a:off x="8482849" y="1036777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4" name="object 6394"/>
          <p:cNvSpPr/>
          <p:nvPr/>
        </p:nvSpPr>
        <p:spPr>
          <a:xfrm>
            <a:off x="6769616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5" name="object 6395"/>
          <p:cNvSpPr/>
          <p:nvPr/>
        </p:nvSpPr>
        <p:spPr>
          <a:xfrm>
            <a:off x="8482849" y="103141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6" name="object 6396"/>
          <p:cNvSpPr/>
          <p:nvPr/>
        </p:nvSpPr>
        <p:spPr>
          <a:xfrm>
            <a:off x="6823249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7" name="object 6397"/>
          <p:cNvSpPr/>
          <p:nvPr/>
        </p:nvSpPr>
        <p:spPr>
          <a:xfrm>
            <a:off x="8482849" y="1026051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8" name="object 6398"/>
          <p:cNvSpPr/>
          <p:nvPr/>
        </p:nvSpPr>
        <p:spPr>
          <a:xfrm>
            <a:off x="6876883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9" name="object 6399"/>
          <p:cNvSpPr/>
          <p:nvPr/>
        </p:nvSpPr>
        <p:spPr>
          <a:xfrm>
            <a:off x="8482849" y="1020586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0" name="object 6400"/>
          <p:cNvSpPr/>
          <p:nvPr/>
        </p:nvSpPr>
        <p:spPr>
          <a:xfrm>
            <a:off x="6930516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1" name="object 6401"/>
          <p:cNvSpPr/>
          <p:nvPr/>
        </p:nvSpPr>
        <p:spPr>
          <a:xfrm>
            <a:off x="8482849" y="1015223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2" name="object 6402"/>
          <p:cNvSpPr/>
          <p:nvPr/>
        </p:nvSpPr>
        <p:spPr>
          <a:xfrm>
            <a:off x="6984149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3" name="object 6403"/>
          <p:cNvSpPr/>
          <p:nvPr/>
        </p:nvSpPr>
        <p:spPr>
          <a:xfrm>
            <a:off x="8482849" y="1009859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4" name="object 6404"/>
          <p:cNvSpPr/>
          <p:nvPr/>
        </p:nvSpPr>
        <p:spPr>
          <a:xfrm>
            <a:off x="7037783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5" name="object 6405"/>
          <p:cNvSpPr/>
          <p:nvPr/>
        </p:nvSpPr>
        <p:spPr>
          <a:xfrm>
            <a:off x="8482849" y="100449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6" name="object 6406"/>
          <p:cNvSpPr/>
          <p:nvPr/>
        </p:nvSpPr>
        <p:spPr>
          <a:xfrm>
            <a:off x="7091416" y="8654544"/>
            <a:ext cx="14604" cy="13335"/>
          </a:xfrm>
          <a:custGeom>
            <a:avLst/>
            <a:gdLst/>
            <a:ahLst/>
            <a:cxnLst/>
            <a:rect l="l" t="t" r="r" b="b"/>
            <a:pathLst>
              <a:path w="14604" h="13334">
                <a:moveTo>
                  <a:pt x="14167" y="131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7" name="object 6407"/>
          <p:cNvSpPr/>
          <p:nvPr/>
        </p:nvSpPr>
        <p:spPr>
          <a:xfrm>
            <a:off x="8482849" y="999133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8" name="object 6408"/>
          <p:cNvSpPr/>
          <p:nvPr/>
        </p:nvSpPr>
        <p:spPr>
          <a:xfrm>
            <a:off x="8482849" y="993769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9" name="object 6409"/>
          <p:cNvSpPr/>
          <p:nvPr/>
        </p:nvSpPr>
        <p:spPr>
          <a:xfrm>
            <a:off x="8482849" y="988406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0" name="object 6410"/>
          <p:cNvSpPr/>
          <p:nvPr/>
        </p:nvSpPr>
        <p:spPr>
          <a:xfrm>
            <a:off x="8482849" y="983043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1" name="object 6411"/>
          <p:cNvSpPr/>
          <p:nvPr/>
        </p:nvSpPr>
        <p:spPr>
          <a:xfrm>
            <a:off x="8482849" y="977679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2" name="object 6412"/>
          <p:cNvSpPr/>
          <p:nvPr/>
        </p:nvSpPr>
        <p:spPr>
          <a:xfrm>
            <a:off x="8482849" y="972316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3" name="object 6413"/>
          <p:cNvSpPr/>
          <p:nvPr/>
        </p:nvSpPr>
        <p:spPr>
          <a:xfrm>
            <a:off x="8482849" y="966953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4" name="object 6414"/>
          <p:cNvSpPr/>
          <p:nvPr/>
        </p:nvSpPr>
        <p:spPr>
          <a:xfrm>
            <a:off x="8482849" y="961589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5" name="object 6415"/>
          <p:cNvSpPr/>
          <p:nvPr/>
        </p:nvSpPr>
        <p:spPr>
          <a:xfrm>
            <a:off x="8482849" y="956226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6" name="object 6416"/>
          <p:cNvSpPr/>
          <p:nvPr/>
        </p:nvSpPr>
        <p:spPr>
          <a:xfrm>
            <a:off x="7583225" y="8662640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40">
                <a:moveTo>
                  <a:pt x="27322" y="27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7" name="object 6417"/>
          <p:cNvSpPr/>
          <p:nvPr/>
        </p:nvSpPr>
        <p:spPr>
          <a:xfrm>
            <a:off x="8482849" y="950863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8" name="object 6418"/>
          <p:cNvSpPr/>
          <p:nvPr/>
        </p:nvSpPr>
        <p:spPr>
          <a:xfrm>
            <a:off x="7628763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9" name="object 6419"/>
          <p:cNvSpPr/>
          <p:nvPr/>
        </p:nvSpPr>
        <p:spPr>
          <a:xfrm>
            <a:off x="8482849" y="945499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0" name="object 6420"/>
          <p:cNvSpPr/>
          <p:nvPr/>
        </p:nvSpPr>
        <p:spPr>
          <a:xfrm>
            <a:off x="7682396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1" name="object 6421"/>
          <p:cNvSpPr/>
          <p:nvPr/>
        </p:nvSpPr>
        <p:spPr>
          <a:xfrm>
            <a:off x="8482849" y="940136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2" name="object 6422"/>
          <p:cNvSpPr/>
          <p:nvPr/>
        </p:nvSpPr>
        <p:spPr>
          <a:xfrm>
            <a:off x="7736030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3" name="object 6423"/>
          <p:cNvSpPr/>
          <p:nvPr/>
        </p:nvSpPr>
        <p:spPr>
          <a:xfrm>
            <a:off x="8482849" y="93477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4" name="object 6424"/>
          <p:cNvSpPr/>
          <p:nvPr/>
        </p:nvSpPr>
        <p:spPr>
          <a:xfrm>
            <a:off x="7789663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5" name="object 6425"/>
          <p:cNvSpPr/>
          <p:nvPr/>
        </p:nvSpPr>
        <p:spPr>
          <a:xfrm>
            <a:off x="8482849" y="929409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6" name="object 6426"/>
          <p:cNvSpPr/>
          <p:nvPr/>
        </p:nvSpPr>
        <p:spPr>
          <a:xfrm>
            <a:off x="7843296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7" name="object 6427"/>
          <p:cNvSpPr/>
          <p:nvPr/>
        </p:nvSpPr>
        <p:spPr>
          <a:xfrm>
            <a:off x="8482849" y="924046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8" name="object 6428"/>
          <p:cNvSpPr/>
          <p:nvPr/>
        </p:nvSpPr>
        <p:spPr>
          <a:xfrm>
            <a:off x="7896930" y="86545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9" name="object 6429"/>
          <p:cNvSpPr/>
          <p:nvPr/>
        </p:nvSpPr>
        <p:spPr>
          <a:xfrm>
            <a:off x="8482849" y="91868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0" name="object 6430"/>
          <p:cNvSpPr/>
          <p:nvPr/>
        </p:nvSpPr>
        <p:spPr>
          <a:xfrm>
            <a:off x="7950563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1" name="object 6431"/>
          <p:cNvSpPr/>
          <p:nvPr/>
        </p:nvSpPr>
        <p:spPr>
          <a:xfrm>
            <a:off x="8482849" y="913319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2" name="object 6432"/>
          <p:cNvSpPr/>
          <p:nvPr/>
        </p:nvSpPr>
        <p:spPr>
          <a:xfrm>
            <a:off x="8004196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3" name="object 6433"/>
          <p:cNvSpPr/>
          <p:nvPr/>
        </p:nvSpPr>
        <p:spPr>
          <a:xfrm>
            <a:off x="8482849" y="907855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4" name="object 6434"/>
          <p:cNvSpPr/>
          <p:nvPr/>
        </p:nvSpPr>
        <p:spPr>
          <a:xfrm>
            <a:off x="8057830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5" name="object 6435"/>
          <p:cNvSpPr/>
          <p:nvPr/>
        </p:nvSpPr>
        <p:spPr>
          <a:xfrm>
            <a:off x="8482849" y="90249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6" name="object 6436"/>
          <p:cNvSpPr/>
          <p:nvPr/>
        </p:nvSpPr>
        <p:spPr>
          <a:xfrm>
            <a:off x="8111463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7" name="object 6437"/>
          <p:cNvSpPr/>
          <p:nvPr/>
        </p:nvSpPr>
        <p:spPr>
          <a:xfrm>
            <a:off x="8482849" y="897128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8" name="object 6438"/>
          <p:cNvSpPr/>
          <p:nvPr/>
        </p:nvSpPr>
        <p:spPr>
          <a:xfrm>
            <a:off x="8165096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9" name="object 6439"/>
          <p:cNvSpPr/>
          <p:nvPr/>
        </p:nvSpPr>
        <p:spPr>
          <a:xfrm>
            <a:off x="8482849" y="891765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0" name="object 6440"/>
          <p:cNvSpPr/>
          <p:nvPr/>
        </p:nvSpPr>
        <p:spPr>
          <a:xfrm>
            <a:off x="8218730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1" name="object 6441"/>
          <p:cNvSpPr/>
          <p:nvPr/>
        </p:nvSpPr>
        <p:spPr>
          <a:xfrm>
            <a:off x="8482849" y="88640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2" name="object 6442"/>
          <p:cNvSpPr/>
          <p:nvPr/>
        </p:nvSpPr>
        <p:spPr>
          <a:xfrm>
            <a:off x="8272364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3" name="object 6443"/>
          <p:cNvSpPr/>
          <p:nvPr/>
        </p:nvSpPr>
        <p:spPr>
          <a:xfrm>
            <a:off x="8482849" y="881038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4" name="object 6444"/>
          <p:cNvSpPr/>
          <p:nvPr/>
        </p:nvSpPr>
        <p:spPr>
          <a:xfrm>
            <a:off x="8325997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5" name="object 6445"/>
          <p:cNvSpPr/>
          <p:nvPr/>
        </p:nvSpPr>
        <p:spPr>
          <a:xfrm>
            <a:off x="8482849" y="875675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6" name="object 6446"/>
          <p:cNvSpPr/>
          <p:nvPr/>
        </p:nvSpPr>
        <p:spPr>
          <a:xfrm>
            <a:off x="8379631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7" name="object 6447"/>
          <p:cNvSpPr/>
          <p:nvPr/>
        </p:nvSpPr>
        <p:spPr>
          <a:xfrm>
            <a:off x="8482849" y="87031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8" name="object 6448"/>
          <p:cNvSpPr/>
          <p:nvPr/>
        </p:nvSpPr>
        <p:spPr>
          <a:xfrm>
            <a:off x="8433264" y="8654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9" name="object 6449"/>
          <p:cNvSpPr/>
          <p:nvPr/>
        </p:nvSpPr>
        <p:spPr>
          <a:xfrm>
            <a:off x="8486897" y="8654544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31370" y="313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0" name="object 6450"/>
          <p:cNvSpPr/>
          <p:nvPr/>
        </p:nvSpPr>
        <p:spPr>
          <a:xfrm>
            <a:off x="1292935" y="8654544"/>
            <a:ext cx="0" cy="1011555"/>
          </a:xfrm>
          <a:custGeom>
            <a:avLst/>
            <a:gdLst/>
            <a:ahLst/>
            <a:cxnLst/>
            <a:rect l="l" t="t" r="r" b="b"/>
            <a:pathLst>
              <a:path w="0" h="1011554">
                <a:moveTo>
                  <a:pt x="0" y="0"/>
                </a:moveTo>
                <a:lnTo>
                  <a:pt x="0" y="101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1" name="object 6451"/>
          <p:cNvSpPr/>
          <p:nvPr/>
        </p:nvSpPr>
        <p:spPr>
          <a:xfrm>
            <a:off x="1292934" y="9881030"/>
            <a:ext cx="0" cy="1196340"/>
          </a:xfrm>
          <a:custGeom>
            <a:avLst/>
            <a:gdLst/>
            <a:ahLst/>
            <a:cxnLst/>
            <a:rect l="l" t="t" r="r" b="b"/>
            <a:pathLst>
              <a:path w="0" h="1196340">
                <a:moveTo>
                  <a:pt x="0" y="1196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2" name="object 6452"/>
          <p:cNvSpPr/>
          <p:nvPr/>
        </p:nvSpPr>
        <p:spPr>
          <a:xfrm>
            <a:off x="1291668" y="8649485"/>
            <a:ext cx="0" cy="3999229"/>
          </a:xfrm>
          <a:custGeom>
            <a:avLst/>
            <a:gdLst/>
            <a:ahLst/>
            <a:cxnLst/>
            <a:rect l="l" t="t" r="r" b="b"/>
            <a:pathLst>
              <a:path w="0" h="3999229">
                <a:moveTo>
                  <a:pt x="0" y="3999230"/>
                </a:moveTo>
                <a:lnTo>
                  <a:pt x="0" y="0"/>
                </a:lnTo>
              </a:path>
            </a:pathLst>
          </a:custGeom>
          <a:ln w="55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3" name="object 6453"/>
          <p:cNvSpPr/>
          <p:nvPr/>
        </p:nvSpPr>
        <p:spPr>
          <a:xfrm>
            <a:off x="1329365" y="8689962"/>
            <a:ext cx="0" cy="975994"/>
          </a:xfrm>
          <a:custGeom>
            <a:avLst/>
            <a:gdLst/>
            <a:ahLst/>
            <a:cxnLst/>
            <a:rect l="l" t="t" r="r" b="b"/>
            <a:pathLst>
              <a:path w="0" h="975995">
                <a:moveTo>
                  <a:pt x="0" y="0"/>
                </a:moveTo>
                <a:lnTo>
                  <a:pt x="0" y="97552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4" name="object 6454"/>
          <p:cNvSpPr/>
          <p:nvPr/>
        </p:nvSpPr>
        <p:spPr>
          <a:xfrm>
            <a:off x="1330882" y="11549737"/>
            <a:ext cx="0" cy="1059815"/>
          </a:xfrm>
          <a:custGeom>
            <a:avLst/>
            <a:gdLst/>
            <a:ahLst/>
            <a:cxnLst/>
            <a:rect l="l" t="t" r="r" b="b"/>
            <a:pathLst>
              <a:path w="0" h="1059815">
                <a:moveTo>
                  <a:pt x="0" y="1059513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5" name="object 6455"/>
          <p:cNvSpPr/>
          <p:nvPr/>
        </p:nvSpPr>
        <p:spPr>
          <a:xfrm>
            <a:off x="1288886" y="11549737"/>
            <a:ext cx="0" cy="1104265"/>
          </a:xfrm>
          <a:custGeom>
            <a:avLst/>
            <a:gdLst/>
            <a:ahLst/>
            <a:cxnLst/>
            <a:rect l="l" t="t" r="r" b="b"/>
            <a:pathLst>
              <a:path w="0" h="1104265">
                <a:moveTo>
                  <a:pt x="0" y="11040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6" name="object 6456"/>
          <p:cNvSpPr/>
          <p:nvPr/>
        </p:nvSpPr>
        <p:spPr>
          <a:xfrm>
            <a:off x="1408295" y="8768895"/>
            <a:ext cx="0" cy="896619"/>
          </a:xfrm>
          <a:custGeom>
            <a:avLst/>
            <a:gdLst/>
            <a:ahLst/>
            <a:cxnLst/>
            <a:rect l="l" t="t" r="r" b="b"/>
            <a:pathLst>
              <a:path w="0" h="896620">
                <a:moveTo>
                  <a:pt x="0" y="89658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7" name="object 6457"/>
          <p:cNvSpPr/>
          <p:nvPr/>
        </p:nvSpPr>
        <p:spPr>
          <a:xfrm>
            <a:off x="1408297" y="9881029"/>
            <a:ext cx="0" cy="178435"/>
          </a:xfrm>
          <a:custGeom>
            <a:avLst/>
            <a:gdLst/>
            <a:ahLst/>
            <a:cxnLst/>
            <a:rect l="l" t="t" r="r" b="b"/>
            <a:pathLst>
              <a:path w="0" h="178434">
                <a:moveTo>
                  <a:pt x="0" y="0"/>
                </a:moveTo>
                <a:lnTo>
                  <a:pt x="0" y="17810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8" name="object 6458"/>
          <p:cNvSpPr/>
          <p:nvPr/>
        </p:nvSpPr>
        <p:spPr>
          <a:xfrm>
            <a:off x="1408296" y="10125922"/>
            <a:ext cx="0" cy="483870"/>
          </a:xfrm>
          <a:custGeom>
            <a:avLst/>
            <a:gdLst/>
            <a:ahLst/>
            <a:cxnLst/>
            <a:rect l="l" t="t" r="r" b="b"/>
            <a:pathLst>
              <a:path w="0" h="483870">
                <a:moveTo>
                  <a:pt x="0" y="48371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9" name="object 6459"/>
          <p:cNvSpPr/>
          <p:nvPr/>
        </p:nvSpPr>
        <p:spPr>
          <a:xfrm>
            <a:off x="1408296" y="10729045"/>
            <a:ext cx="0" cy="348615"/>
          </a:xfrm>
          <a:custGeom>
            <a:avLst/>
            <a:gdLst/>
            <a:ahLst/>
            <a:cxnLst/>
            <a:rect l="l" t="t" r="r" b="b"/>
            <a:pathLst>
              <a:path w="0" h="348615">
                <a:moveTo>
                  <a:pt x="0" y="34811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0" name="object 6460"/>
          <p:cNvSpPr/>
          <p:nvPr/>
        </p:nvSpPr>
        <p:spPr>
          <a:xfrm>
            <a:off x="1408297" y="11549737"/>
            <a:ext cx="0" cy="510540"/>
          </a:xfrm>
          <a:custGeom>
            <a:avLst/>
            <a:gdLst/>
            <a:ahLst/>
            <a:cxnLst/>
            <a:rect l="l" t="t" r="r" b="b"/>
            <a:pathLst>
              <a:path w="0" h="510540">
                <a:moveTo>
                  <a:pt x="0" y="0"/>
                </a:moveTo>
                <a:lnTo>
                  <a:pt x="0" y="51002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1" name="object 6461"/>
          <p:cNvSpPr/>
          <p:nvPr/>
        </p:nvSpPr>
        <p:spPr>
          <a:xfrm>
            <a:off x="8406953" y="12179171"/>
            <a:ext cx="0" cy="196850"/>
          </a:xfrm>
          <a:custGeom>
            <a:avLst/>
            <a:gdLst/>
            <a:ahLst/>
            <a:cxnLst/>
            <a:rect l="l" t="t" r="r" b="b"/>
            <a:pathLst>
              <a:path w="0" h="196850">
                <a:moveTo>
                  <a:pt x="0" y="19631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2" name="object 6462"/>
          <p:cNvSpPr/>
          <p:nvPr/>
        </p:nvSpPr>
        <p:spPr>
          <a:xfrm>
            <a:off x="8406953" y="10729045"/>
            <a:ext cx="0" cy="1330960"/>
          </a:xfrm>
          <a:custGeom>
            <a:avLst/>
            <a:gdLst/>
            <a:ahLst/>
            <a:cxnLst/>
            <a:rect l="l" t="t" r="r" b="b"/>
            <a:pathLst>
              <a:path w="0" h="1330959">
                <a:moveTo>
                  <a:pt x="0" y="0"/>
                </a:moveTo>
                <a:lnTo>
                  <a:pt x="0" y="133071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3" name="object 6463"/>
          <p:cNvSpPr/>
          <p:nvPr/>
        </p:nvSpPr>
        <p:spPr>
          <a:xfrm>
            <a:off x="8406953" y="8765859"/>
            <a:ext cx="0" cy="1844039"/>
          </a:xfrm>
          <a:custGeom>
            <a:avLst/>
            <a:gdLst/>
            <a:ahLst/>
            <a:cxnLst/>
            <a:rect l="l" t="t" r="r" b="b"/>
            <a:pathLst>
              <a:path w="0" h="1844040">
                <a:moveTo>
                  <a:pt x="0" y="0"/>
                </a:moveTo>
                <a:lnTo>
                  <a:pt x="0" y="184377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4" name="object 6464"/>
          <p:cNvSpPr/>
          <p:nvPr/>
        </p:nvSpPr>
        <p:spPr>
          <a:xfrm>
            <a:off x="8478801" y="12179171"/>
            <a:ext cx="0" cy="196850"/>
          </a:xfrm>
          <a:custGeom>
            <a:avLst/>
            <a:gdLst/>
            <a:ahLst/>
            <a:cxnLst/>
            <a:rect l="l" t="t" r="r" b="b"/>
            <a:pathLst>
              <a:path w="0" h="196850">
                <a:moveTo>
                  <a:pt x="0" y="19631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5" name="object 6465"/>
          <p:cNvSpPr/>
          <p:nvPr/>
        </p:nvSpPr>
        <p:spPr>
          <a:xfrm>
            <a:off x="8478801" y="10729045"/>
            <a:ext cx="0" cy="1330960"/>
          </a:xfrm>
          <a:custGeom>
            <a:avLst/>
            <a:gdLst/>
            <a:ahLst/>
            <a:cxnLst/>
            <a:rect l="l" t="t" r="r" b="b"/>
            <a:pathLst>
              <a:path w="0" h="1330959">
                <a:moveTo>
                  <a:pt x="0" y="0"/>
                </a:moveTo>
                <a:lnTo>
                  <a:pt x="0" y="133071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6" name="object 6466"/>
          <p:cNvSpPr/>
          <p:nvPr/>
        </p:nvSpPr>
        <p:spPr>
          <a:xfrm>
            <a:off x="8478801" y="8694010"/>
            <a:ext cx="0" cy="1915795"/>
          </a:xfrm>
          <a:custGeom>
            <a:avLst/>
            <a:gdLst/>
            <a:ahLst/>
            <a:cxnLst/>
            <a:rect l="l" t="t" r="r" b="b"/>
            <a:pathLst>
              <a:path w="0" h="1915795">
                <a:moveTo>
                  <a:pt x="0" y="0"/>
                </a:moveTo>
                <a:lnTo>
                  <a:pt x="0" y="191562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7" name="object 6467"/>
          <p:cNvSpPr/>
          <p:nvPr/>
        </p:nvSpPr>
        <p:spPr>
          <a:xfrm>
            <a:off x="1450799" y="1060963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8" name="object 6468"/>
          <p:cNvSpPr/>
          <p:nvPr/>
        </p:nvSpPr>
        <p:spPr>
          <a:xfrm>
            <a:off x="1509493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9" name="object 6469"/>
          <p:cNvSpPr/>
          <p:nvPr/>
        </p:nvSpPr>
        <p:spPr>
          <a:xfrm>
            <a:off x="1605628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0" name="object 6470"/>
          <p:cNvSpPr/>
          <p:nvPr/>
        </p:nvSpPr>
        <p:spPr>
          <a:xfrm>
            <a:off x="2168273" y="10092527"/>
            <a:ext cx="13335" cy="14604"/>
          </a:xfrm>
          <a:custGeom>
            <a:avLst/>
            <a:gdLst/>
            <a:ahLst/>
            <a:cxnLst/>
            <a:rect l="l" t="t" r="r" b="b"/>
            <a:pathLst>
              <a:path w="13335" h="14604">
                <a:moveTo>
                  <a:pt x="0" y="14167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1" name="object 6471"/>
          <p:cNvSpPr/>
          <p:nvPr/>
        </p:nvSpPr>
        <p:spPr>
          <a:xfrm>
            <a:off x="1702775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2" name="object 6472"/>
          <p:cNvSpPr/>
          <p:nvPr/>
        </p:nvSpPr>
        <p:spPr>
          <a:xfrm>
            <a:off x="2218870" y="1009758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0" y="54645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3" name="object 6473"/>
          <p:cNvSpPr/>
          <p:nvPr/>
        </p:nvSpPr>
        <p:spPr>
          <a:xfrm>
            <a:off x="1798911" y="10629873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4" name="object 6474"/>
          <p:cNvSpPr/>
          <p:nvPr/>
        </p:nvSpPr>
        <p:spPr>
          <a:xfrm>
            <a:off x="2508288" y="10112766"/>
            <a:ext cx="40640" cy="40005"/>
          </a:xfrm>
          <a:custGeom>
            <a:avLst/>
            <a:gdLst/>
            <a:ahLst/>
            <a:cxnLst/>
            <a:rect l="l" t="t" r="r" b="b"/>
            <a:pathLst>
              <a:path w="40639" h="40004">
                <a:moveTo>
                  <a:pt x="0" y="39466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5" name="object 6475"/>
          <p:cNvSpPr/>
          <p:nvPr/>
        </p:nvSpPr>
        <p:spPr>
          <a:xfrm>
            <a:off x="2088329" y="10609634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60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6" name="object 6476"/>
          <p:cNvSpPr/>
          <p:nvPr/>
        </p:nvSpPr>
        <p:spPr>
          <a:xfrm>
            <a:off x="2173333" y="106693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7" name="object 6477"/>
          <p:cNvSpPr/>
          <p:nvPr/>
        </p:nvSpPr>
        <p:spPr>
          <a:xfrm>
            <a:off x="2701571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8" name="object 6478"/>
          <p:cNvSpPr/>
          <p:nvPr/>
        </p:nvSpPr>
        <p:spPr>
          <a:xfrm>
            <a:off x="2185476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9" name="object 6479"/>
          <p:cNvSpPr/>
          <p:nvPr/>
        </p:nvSpPr>
        <p:spPr>
          <a:xfrm>
            <a:off x="2173333" y="1074220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0" name="object 6480"/>
          <p:cNvSpPr/>
          <p:nvPr/>
        </p:nvSpPr>
        <p:spPr>
          <a:xfrm>
            <a:off x="2798719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1" name="object 6481"/>
          <p:cNvSpPr/>
          <p:nvPr/>
        </p:nvSpPr>
        <p:spPr>
          <a:xfrm>
            <a:off x="2173333" y="1083833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2" name="object 6482"/>
          <p:cNvSpPr/>
          <p:nvPr/>
        </p:nvSpPr>
        <p:spPr>
          <a:xfrm>
            <a:off x="2894854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3" name="object 6483"/>
          <p:cNvSpPr/>
          <p:nvPr/>
        </p:nvSpPr>
        <p:spPr>
          <a:xfrm>
            <a:off x="2173333" y="1093548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4" name="object 6484"/>
          <p:cNvSpPr/>
          <p:nvPr/>
        </p:nvSpPr>
        <p:spPr>
          <a:xfrm>
            <a:off x="2992001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5" name="object 6485"/>
          <p:cNvSpPr/>
          <p:nvPr/>
        </p:nvSpPr>
        <p:spPr>
          <a:xfrm>
            <a:off x="2474894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6" name="object 6486"/>
          <p:cNvSpPr/>
          <p:nvPr/>
        </p:nvSpPr>
        <p:spPr>
          <a:xfrm>
            <a:off x="2173333" y="110316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7" name="object 6487"/>
          <p:cNvSpPr/>
          <p:nvPr/>
        </p:nvSpPr>
        <p:spPr>
          <a:xfrm>
            <a:off x="4398614" y="880633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8" name="object 6488"/>
          <p:cNvSpPr/>
          <p:nvPr/>
        </p:nvSpPr>
        <p:spPr>
          <a:xfrm>
            <a:off x="3088137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9" name="object 6489"/>
          <p:cNvSpPr/>
          <p:nvPr/>
        </p:nvSpPr>
        <p:spPr>
          <a:xfrm>
            <a:off x="2173333" y="1112876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0" name="object 6490"/>
          <p:cNvSpPr/>
          <p:nvPr/>
        </p:nvSpPr>
        <p:spPr>
          <a:xfrm>
            <a:off x="4398614" y="890247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1" name="object 6491"/>
          <p:cNvSpPr/>
          <p:nvPr/>
        </p:nvSpPr>
        <p:spPr>
          <a:xfrm>
            <a:off x="2668177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2" name="object 6492"/>
          <p:cNvSpPr/>
          <p:nvPr/>
        </p:nvSpPr>
        <p:spPr>
          <a:xfrm>
            <a:off x="3185284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3" name="object 6493"/>
          <p:cNvSpPr/>
          <p:nvPr/>
        </p:nvSpPr>
        <p:spPr>
          <a:xfrm>
            <a:off x="2173333" y="1122490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4" name="object 6494"/>
          <p:cNvSpPr/>
          <p:nvPr/>
        </p:nvSpPr>
        <p:spPr>
          <a:xfrm>
            <a:off x="4398614" y="899961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5" name="object 6495"/>
          <p:cNvSpPr/>
          <p:nvPr/>
        </p:nvSpPr>
        <p:spPr>
          <a:xfrm>
            <a:off x="2765324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6" name="object 6496"/>
          <p:cNvSpPr/>
          <p:nvPr/>
        </p:nvSpPr>
        <p:spPr>
          <a:xfrm>
            <a:off x="3281419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7" name="object 6497"/>
          <p:cNvSpPr/>
          <p:nvPr/>
        </p:nvSpPr>
        <p:spPr>
          <a:xfrm>
            <a:off x="2173333" y="1132204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8" name="object 6498"/>
          <p:cNvSpPr/>
          <p:nvPr/>
        </p:nvSpPr>
        <p:spPr>
          <a:xfrm>
            <a:off x="4398614" y="909575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9" name="object 6499"/>
          <p:cNvSpPr/>
          <p:nvPr/>
        </p:nvSpPr>
        <p:spPr>
          <a:xfrm>
            <a:off x="2861460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0" name="object 6500"/>
          <p:cNvSpPr/>
          <p:nvPr/>
        </p:nvSpPr>
        <p:spPr>
          <a:xfrm>
            <a:off x="3378567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1" name="object 6501"/>
          <p:cNvSpPr/>
          <p:nvPr/>
        </p:nvSpPr>
        <p:spPr>
          <a:xfrm>
            <a:off x="2173333" y="1141818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2" name="object 6502"/>
          <p:cNvSpPr/>
          <p:nvPr/>
        </p:nvSpPr>
        <p:spPr>
          <a:xfrm>
            <a:off x="4398614" y="919189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3" name="object 6503"/>
          <p:cNvSpPr/>
          <p:nvPr/>
        </p:nvSpPr>
        <p:spPr>
          <a:xfrm>
            <a:off x="2890806" y="107007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4" name="object 6504"/>
          <p:cNvSpPr/>
          <p:nvPr/>
        </p:nvSpPr>
        <p:spPr>
          <a:xfrm>
            <a:off x="3474702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5" name="object 6505"/>
          <p:cNvSpPr/>
          <p:nvPr/>
        </p:nvSpPr>
        <p:spPr>
          <a:xfrm>
            <a:off x="2958607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6" name="object 6506"/>
          <p:cNvSpPr/>
          <p:nvPr/>
        </p:nvSpPr>
        <p:spPr>
          <a:xfrm>
            <a:off x="2173333" y="1151533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7" name="object 6507"/>
          <p:cNvSpPr/>
          <p:nvPr/>
        </p:nvSpPr>
        <p:spPr>
          <a:xfrm>
            <a:off x="4398614" y="928903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8" name="object 6508"/>
          <p:cNvSpPr/>
          <p:nvPr/>
        </p:nvSpPr>
        <p:spPr>
          <a:xfrm>
            <a:off x="2890806" y="1079785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9" name="object 6509"/>
          <p:cNvSpPr/>
          <p:nvPr/>
        </p:nvSpPr>
        <p:spPr>
          <a:xfrm>
            <a:off x="3571849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0" name="object 6510"/>
          <p:cNvSpPr/>
          <p:nvPr/>
        </p:nvSpPr>
        <p:spPr>
          <a:xfrm>
            <a:off x="2173333" y="1161146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1" name="object 6511"/>
          <p:cNvSpPr/>
          <p:nvPr/>
        </p:nvSpPr>
        <p:spPr>
          <a:xfrm>
            <a:off x="4398614" y="938517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2" name="object 6512"/>
          <p:cNvSpPr/>
          <p:nvPr/>
        </p:nvSpPr>
        <p:spPr>
          <a:xfrm>
            <a:off x="2890806" y="1089399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3" name="object 6513"/>
          <p:cNvSpPr/>
          <p:nvPr/>
        </p:nvSpPr>
        <p:spPr>
          <a:xfrm>
            <a:off x="3667985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4" name="object 6514"/>
          <p:cNvSpPr/>
          <p:nvPr/>
        </p:nvSpPr>
        <p:spPr>
          <a:xfrm>
            <a:off x="2173333" y="1170861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5" name="object 6515"/>
          <p:cNvSpPr/>
          <p:nvPr/>
        </p:nvSpPr>
        <p:spPr>
          <a:xfrm>
            <a:off x="4398614" y="948232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6" name="object 6516"/>
          <p:cNvSpPr/>
          <p:nvPr/>
        </p:nvSpPr>
        <p:spPr>
          <a:xfrm>
            <a:off x="2890806" y="1099113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7" name="object 6517"/>
          <p:cNvSpPr/>
          <p:nvPr/>
        </p:nvSpPr>
        <p:spPr>
          <a:xfrm>
            <a:off x="3764120" y="10092527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60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8" name="object 6518"/>
          <p:cNvSpPr/>
          <p:nvPr/>
        </p:nvSpPr>
        <p:spPr>
          <a:xfrm>
            <a:off x="3248025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9" name="object 6519"/>
          <p:cNvSpPr/>
          <p:nvPr/>
        </p:nvSpPr>
        <p:spPr>
          <a:xfrm>
            <a:off x="2173333" y="1180474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0" name="object 6520"/>
          <p:cNvSpPr/>
          <p:nvPr/>
        </p:nvSpPr>
        <p:spPr>
          <a:xfrm>
            <a:off x="4435044" y="9555181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4" h="23495">
                <a:moveTo>
                  <a:pt x="0" y="23274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1" name="object 6521"/>
          <p:cNvSpPr/>
          <p:nvPr/>
        </p:nvSpPr>
        <p:spPr>
          <a:xfrm>
            <a:off x="2890806" y="1108727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2" name="object 6522"/>
          <p:cNvSpPr/>
          <p:nvPr/>
        </p:nvSpPr>
        <p:spPr>
          <a:xfrm>
            <a:off x="4398614" y="95784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3" name="object 6523"/>
          <p:cNvSpPr/>
          <p:nvPr/>
        </p:nvSpPr>
        <p:spPr>
          <a:xfrm>
            <a:off x="3345172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4" name="object 6524"/>
          <p:cNvSpPr/>
          <p:nvPr/>
        </p:nvSpPr>
        <p:spPr>
          <a:xfrm>
            <a:off x="2173333" y="1190189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5" name="object 6525"/>
          <p:cNvSpPr/>
          <p:nvPr/>
        </p:nvSpPr>
        <p:spPr>
          <a:xfrm>
            <a:off x="5321513" y="8768894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4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6" name="object 6526"/>
          <p:cNvSpPr/>
          <p:nvPr/>
        </p:nvSpPr>
        <p:spPr>
          <a:xfrm>
            <a:off x="2890806" y="111844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7" name="object 6527"/>
          <p:cNvSpPr/>
          <p:nvPr/>
        </p:nvSpPr>
        <p:spPr>
          <a:xfrm>
            <a:off x="4520048" y="955518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8" name="object 6528"/>
          <p:cNvSpPr/>
          <p:nvPr/>
        </p:nvSpPr>
        <p:spPr>
          <a:xfrm>
            <a:off x="3441308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9" name="object 6529"/>
          <p:cNvSpPr/>
          <p:nvPr/>
        </p:nvSpPr>
        <p:spPr>
          <a:xfrm>
            <a:off x="4398614" y="967560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0" name="object 6530"/>
          <p:cNvSpPr/>
          <p:nvPr/>
        </p:nvSpPr>
        <p:spPr>
          <a:xfrm>
            <a:off x="3957403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1" name="object 6531"/>
          <p:cNvSpPr/>
          <p:nvPr/>
        </p:nvSpPr>
        <p:spPr>
          <a:xfrm>
            <a:off x="2173333" y="1199803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2" name="object 6532"/>
          <p:cNvSpPr/>
          <p:nvPr/>
        </p:nvSpPr>
        <p:spPr>
          <a:xfrm>
            <a:off x="5321513" y="884883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3" name="object 6533"/>
          <p:cNvSpPr/>
          <p:nvPr/>
        </p:nvSpPr>
        <p:spPr>
          <a:xfrm>
            <a:off x="2890806" y="1128055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4" name="object 6534"/>
          <p:cNvSpPr/>
          <p:nvPr/>
        </p:nvSpPr>
        <p:spPr>
          <a:xfrm>
            <a:off x="4616183" y="955518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5" name="object 6535"/>
          <p:cNvSpPr/>
          <p:nvPr/>
        </p:nvSpPr>
        <p:spPr>
          <a:xfrm>
            <a:off x="3538455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6" name="object 6536"/>
          <p:cNvSpPr/>
          <p:nvPr/>
        </p:nvSpPr>
        <p:spPr>
          <a:xfrm>
            <a:off x="4398614" y="977173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7" name="object 6537"/>
          <p:cNvSpPr/>
          <p:nvPr/>
        </p:nvSpPr>
        <p:spPr>
          <a:xfrm>
            <a:off x="4054550" y="1013806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167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8" name="object 6538"/>
          <p:cNvSpPr/>
          <p:nvPr/>
        </p:nvSpPr>
        <p:spPr>
          <a:xfrm>
            <a:off x="2199643" y="12095179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0" y="8095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9" name="object 6539"/>
          <p:cNvSpPr/>
          <p:nvPr/>
        </p:nvSpPr>
        <p:spPr>
          <a:xfrm>
            <a:off x="5321513" y="894598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0" name="object 6540"/>
          <p:cNvSpPr/>
          <p:nvPr/>
        </p:nvSpPr>
        <p:spPr>
          <a:xfrm>
            <a:off x="2890806" y="113777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1" name="object 6541"/>
          <p:cNvSpPr/>
          <p:nvPr/>
        </p:nvSpPr>
        <p:spPr>
          <a:xfrm>
            <a:off x="4713330" y="955518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2" name="object 6542"/>
          <p:cNvSpPr/>
          <p:nvPr/>
        </p:nvSpPr>
        <p:spPr>
          <a:xfrm>
            <a:off x="3634590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3" name="object 6543"/>
          <p:cNvSpPr/>
          <p:nvPr/>
        </p:nvSpPr>
        <p:spPr>
          <a:xfrm>
            <a:off x="4398614" y="986888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4" name="object 6544"/>
          <p:cNvSpPr/>
          <p:nvPr/>
        </p:nvSpPr>
        <p:spPr>
          <a:xfrm>
            <a:off x="2890806" y="1147384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5" name="object 6545"/>
          <p:cNvSpPr/>
          <p:nvPr/>
        </p:nvSpPr>
        <p:spPr>
          <a:xfrm>
            <a:off x="5321513" y="904212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6" name="object 6546"/>
          <p:cNvSpPr/>
          <p:nvPr/>
        </p:nvSpPr>
        <p:spPr>
          <a:xfrm>
            <a:off x="3731738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7" name="object 6547"/>
          <p:cNvSpPr/>
          <p:nvPr/>
        </p:nvSpPr>
        <p:spPr>
          <a:xfrm>
            <a:off x="4809466" y="955518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8" name="object 6548"/>
          <p:cNvSpPr/>
          <p:nvPr/>
        </p:nvSpPr>
        <p:spPr>
          <a:xfrm>
            <a:off x="4284263" y="1009252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9" name="object 6549"/>
          <p:cNvSpPr/>
          <p:nvPr/>
        </p:nvSpPr>
        <p:spPr>
          <a:xfrm>
            <a:off x="4398614" y="996502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0" name="object 6550"/>
          <p:cNvSpPr/>
          <p:nvPr/>
        </p:nvSpPr>
        <p:spPr>
          <a:xfrm>
            <a:off x="2890806" y="115709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1" name="object 6551"/>
          <p:cNvSpPr/>
          <p:nvPr/>
        </p:nvSpPr>
        <p:spPr>
          <a:xfrm>
            <a:off x="5321513" y="913926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2" name="object 6552"/>
          <p:cNvSpPr/>
          <p:nvPr/>
        </p:nvSpPr>
        <p:spPr>
          <a:xfrm>
            <a:off x="3827873" y="106673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3" name="object 6553"/>
          <p:cNvSpPr/>
          <p:nvPr/>
        </p:nvSpPr>
        <p:spPr>
          <a:xfrm>
            <a:off x="4906613" y="957643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167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4" name="object 6554"/>
          <p:cNvSpPr/>
          <p:nvPr/>
        </p:nvSpPr>
        <p:spPr>
          <a:xfrm>
            <a:off x="4343968" y="10062168"/>
            <a:ext cx="91440" cy="90170"/>
          </a:xfrm>
          <a:custGeom>
            <a:avLst/>
            <a:gdLst/>
            <a:ahLst/>
            <a:cxnLst/>
            <a:rect l="l" t="t" r="r" b="b"/>
            <a:pathLst>
              <a:path w="91439" h="90170">
                <a:moveTo>
                  <a:pt x="0" y="90063"/>
                </a:moveTo>
                <a:lnTo>
                  <a:pt x="59705" y="30358"/>
                </a:lnTo>
                <a:lnTo>
                  <a:pt x="910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5" name="object 6555"/>
          <p:cNvSpPr/>
          <p:nvPr/>
        </p:nvSpPr>
        <p:spPr>
          <a:xfrm>
            <a:off x="2890806" y="116671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6" name="object 6556"/>
          <p:cNvSpPr/>
          <p:nvPr/>
        </p:nvSpPr>
        <p:spPr>
          <a:xfrm>
            <a:off x="5818382" y="8768894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7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7" name="object 6557"/>
          <p:cNvSpPr/>
          <p:nvPr/>
        </p:nvSpPr>
        <p:spPr>
          <a:xfrm>
            <a:off x="3949307" y="10609634"/>
            <a:ext cx="35560" cy="34925"/>
          </a:xfrm>
          <a:custGeom>
            <a:avLst/>
            <a:gdLst/>
            <a:ahLst/>
            <a:cxnLst/>
            <a:rect l="l" t="t" r="r" b="b"/>
            <a:pathLst>
              <a:path w="35560" h="34925">
                <a:moveTo>
                  <a:pt x="0" y="34406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8" name="object 6558"/>
          <p:cNvSpPr/>
          <p:nvPr/>
        </p:nvSpPr>
        <p:spPr>
          <a:xfrm>
            <a:off x="5321513" y="923540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9" name="object 6559"/>
          <p:cNvSpPr/>
          <p:nvPr/>
        </p:nvSpPr>
        <p:spPr>
          <a:xfrm>
            <a:off x="4441116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0" name="object 6560"/>
          <p:cNvSpPr/>
          <p:nvPr/>
        </p:nvSpPr>
        <p:spPr>
          <a:xfrm>
            <a:off x="2890806" y="1176427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1" name="object 6561"/>
          <p:cNvSpPr/>
          <p:nvPr/>
        </p:nvSpPr>
        <p:spPr>
          <a:xfrm>
            <a:off x="5818382" y="883568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2" name="object 6562"/>
          <p:cNvSpPr/>
          <p:nvPr/>
        </p:nvSpPr>
        <p:spPr>
          <a:xfrm>
            <a:off x="3987762" y="10669339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3" name="object 6563"/>
          <p:cNvSpPr/>
          <p:nvPr/>
        </p:nvSpPr>
        <p:spPr>
          <a:xfrm>
            <a:off x="5321513" y="933255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4" name="object 6564"/>
          <p:cNvSpPr/>
          <p:nvPr/>
        </p:nvSpPr>
        <p:spPr>
          <a:xfrm>
            <a:off x="4021156" y="10618742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5" name="object 6565"/>
          <p:cNvSpPr/>
          <p:nvPr/>
        </p:nvSpPr>
        <p:spPr>
          <a:xfrm>
            <a:off x="4537251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6" name="object 6566"/>
          <p:cNvSpPr/>
          <p:nvPr/>
        </p:nvSpPr>
        <p:spPr>
          <a:xfrm>
            <a:off x="2890806" y="118604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7" name="object 6567"/>
          <p:cNvSpPr/>
          <p:nvPr/>
        </p:nvSpPr>
        <p:spPr>
          <a:xfrm>
            <a:off x="5818382" y="893283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8" name="object 6568"/>
          <p:cNvSpPr/>
          <p:nvPr/>
        </p:nvSpPr>
        <p:spPr>
          <a:xfrm>
            <a:off x="3987762" y="1076345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9" name="object 6569"/>
          <p:cNvSpPr/>
          <p:nvPr/>
        </p:nvSpPr>
        <p:spPr>
          <a:xfrm>
            <a:off x="5321513" y="942868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0" name="object 6570"/>
          <p:cNvSpPr/>
          <p:nvPr/>
        </p:nvSpPr>
        <p:spPr>
          <a:xfrm>
            <a:off x="4634398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1" name="object 6571"/>
          <p:cNvSpPr/>
          <p:nvPr/>
        </p:nvSpPr>
        <p:spPr>
          <a:xfrm>
            <a:off x="5196031" y="955518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2" name="object 6572"/>
          <p:cNvSpPr/>
          <p:nvPr/>
        </p:nvSpPr>
        <p:spPr>
          <a:xfrm>
            <a:off x="2890806" y="119575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3" name="object 6573"/>
          <p:cNvSpPr/>
          <p:nvPr/>
        </p:nvSpPr>
        <p:spPr>
          <a:xfrm>
            <a:off x="5818382" y="902896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4" name="object 6574"/>
          <p:cNvSpPr/>
          <p:nvPr/>
        </p:nvSpPr>
        <p:spPr>
          <a:xfrm>
            <a:off x="3987762" y="1085958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5" name="object 6575"/>
          <p:cNvSpPr/>
          <p:nvPr/>
        </p:nvSpPr>
        <p:spPr>
          <a:xfrm>
            <a:off x="5321513" y="952583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6" name="object 6576"/>
          <p:cNvSpPr/>
          <p:nvPr/>
        </p:nvSpPr>
        <p:spPr>
          <a:xfrm>
            <a:off x="4730534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7" name="object 6577"/>
          <p:cNvSpPr/>
          <p:nvPr/>
        </p:nvSpPr>
        <p:spPr>
          <a:xfrm>
            <a:off x="5292167" y="9561252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8" name="object 6578"/>
          <p:cNvSpPr/>
          <p:nvPr/>
        </p:nvSpPr>
        <p:spPr>
          <a:xfrm>
            <a:off x="2904973" y="1205368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9" name="object 6579"/>
          <p:cNvSpPr/>
          <p:nvPr/>
        </p:nvSpPr>
        <p:spPr>
          <a:xfrm>
            <a:off x="5818382" y="912611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0" name="object 6580"/>
          <p:cNvSpPr/>
          <p:nvPr/>
        </p:nvSpPr>
        <p:spPr>
          <a:xfrm>
            <a:off x="3987762" y="1095673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1" name="object 6581"/>
          <p:cNvSpPr/>
          <p:nvPr/>
        </p:nvSpPr>
        <p:spPr>
          <a:xfrm>
            <a:off x="5321513" y="962197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2" name="object 6582"/>
          <p:cNvSpPr/>
          <p:nvPr/>
        </p:nvSpPr>
        <p:spPr>
          <a:xfrm>
            <a:off x="4310574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3" name="object 6583"/>
          <p:cNvSpPr/>
          <p:nvPr/>
        </p:nvSpPr>
        <p:spPr>
          <a:xfrm>
            <a:off x="4827681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4" name="object 6584"/>
          <p:cNvSpPr/>
          <p:nvPr/>
        </p:nvSpPr>
        <p:spPr>
          <a:xfrm>
            <a:off x="3987762" y="1105286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5" name="object 6585"/>
          <p:cNvSpPr/>
          <p:nvPr/>
        </p:nvSpPr>
        <p:spPr>
          <a:xfrm>
            <a:off x="5818382" y="922224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6" name="object 6586"/>
          <p:cNvSpPr/>
          <p:nvPr/>
        </p:nvSpPr>
        <p:spPr>
          <a:xfrm>
            <a:off x="4407721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7" name="object 6587"/>
          <p:cNvSpPr/>
          <p:nvPr/>
        </p:nvSpPr>
        <p:spPr>
          <a:xfrm>
            <a:off x="5321513" y="971911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8" name="object 6588"/>
          <p:cNvSpPr/>
          <p:nvPr/>
        </p:nvSpPr>
        <p:spPr>
          <a:xfrm>
            <a:off x="3987762" y="1115001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9" name="object 6589"/>
          <p:cNvSpPr/>
          <p:nvPr/>
        </p:nvSpPr>
        <p:spPr>
          <a:xfrm>
            <a:off x="6314238" y="8801277"/>
            <a:ext cx="57150" cy="57785"/>
          </a:xfrm>
          <a:custGeom>
            <a:avLst/>
            <a:gdLst/>
            <a:ahLst/>
            <a:cxnLst/>
            <a:rect l="l" t="t" r="r" b="b"/>
            <a:pathLst>
              <a:path w="57150" h="57784">
                <a:moveTo>
                  <a:pt x="0" y="57681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0" name="object 6590"/>
          <p:cNvSpPr/>
          <p:nvPr/>
        </p:nvSpPr>
        <p:spPr>
          <a:xfrm>
            <a:off x="4503857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1" name="object 6591"/>
          <p:cNvSpPr/>
          <p:nvPr/>
        </p:nvSpPr>
        <p:spPr>
          <a:xfrm>
            <a:off x="5818382" y="931939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2" name="object 6592"/>
          <p:cNvSpPr/>
          <p:nvPr/>
        </p:nvSpPr>
        <p:spPr>
          <a:xfrm>
            <a:off x="5321513" y="981525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3" name="object 6593"/>
          <p:cNvSpPr/>
          <p:nvPr/>
        </p:nvSpPr>
        <p:spPr>
          <a:xfrm>
            <a:off x="2970750" y="1226417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4" name="object 6594"/>
          <p:cNvSpPr/>
          <p:nvPr/>
        </p:nvSpPr>
        <p:spPr>
          <a:xfrm>
            <a:off x="6314238" y="8865030"/>
            <a:ext cx="91440" cy="91440"/>
          </a:xfrm>
          <a:custGeom>
            <a:avLst/>
            <a:gdLst/>
            <a:ahLst/>
            <a:cxnLst/>
            <a:rect l="l" t="t" r="r" b="b"/>
            <a:pathLst>
              <a:path w="91439" h="91440">
                <a:moveTo>
                  <a:pt x="0" y="91075"/>
                </a:moveTo>
                <a:lnTo>
                  <a:pt x="910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5" name="object 6595"/>
          <p:cNvSpPr/>
          <p:nvPr/>
        </p:nvSpPr>
        <p:spPr>
          <a:xfrm>
            <a:off x="3987762" y="1124615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6" name="object 6596"/>
          <p:cNvSpPr/>
          <p:nvPr/>
        </p:nvSpPr>
        <p:spPr>
          <a:xfrm>
            <a:off x="5818382" y="941553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7" name="object 6597"/>
          <p:cNvSpPr/>
          <p:nvPr/>
        </p:nvSpPr>
        <p:spPr>
          <a:xfrm>
            <a:off x="4601004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8" name="object 6598"/>
          <p:cNvSpPr/>
          <p:nvPr/>
        </p:nvSpPr>
        <p:spPr>
          <a:xfrm>
            <a:off x="5321513" y="99124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9" name="object 6599"/>
          <p:cNvSpPr/>
          <p:nvPr/>
        </p:nvSpPr>
        <p:spPr>
          <a:xfrm>
            <a:off x="2970750" y="1236031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0" name="object 6600"/>
          <p:cNvSpPr/>
          <p:nvPr/>
        </p:nvSpPr>
        <p:spPr>
          <a:xfrm>
            <a:off x="6314238" y="8961166"/>
            <a:ext cx="91440" cy="91440"/>
          </a:xfrm>
          <a:custGeom>
            <a:avLst/>
            <a:gdLst/>
            <a:ahLst/>
            <a:cxnLst/>
            <a:rect l="l" t="t" r="r" b="b"/>
            <a:pathLst>
              <a:path w="91439" h="91440">
                <a:moveTo>
                  <a:pt x="0" y="91075"/>
                </a:moveTo>
                <a:lnTo>
                  <a:pt x="910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1" name="object 6601"/>
          <p:cNvSpPr/>
          <p:nvPr/>
        </p:nvSpPr>
        <p:spPr>
          <a:xfrm>
            <a:off x="3987762" y="1134329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2" name="object 6602"/>
          <p:cNvSpPr/>
          <p:nvPr/>
        </p:nvSpPr>
        <p:spPr>
          <a:xfrm>
            <a:off x="5818382" y="951267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3" name="object 6603"/>
          <p:cNvSpPr/>
          <p:nvPr/>
        </p:nvSpPr>
        <p:spPr>
          <a:xfrm>
            <a:off x="4697139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4" name="object 6604"/>
          <p:cNvSpPr/>
          <p:nvPr/>
        </p:nvSpPr>
        <p:spPr>
          <a:xfrm>
            <a:off x="5321513" y="1000853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5" name="object 6605"/>
          <p:cNvSpPr/>
          <p:nvPr/>
        </p:nvSpPr>
        <p:spPr>
          <a:xfrm>
            <a:off x="5230438" y="10092527"/>
            <a:ext cx="43815" cy="42545"/>
          </a:xfrm>
          <a:custGeom>
            <a:avLst/>
            <a:gdLst/>
            <a:ahLst/>
            <a:cxnLst/>
            <a:rect l="l" t="t" r="r" b="b"/>
            <a:pathLst>
              <a:path w="43814" h="42545">
                <a:moveTo>
                  <a:pt x="0" y="42501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6" name="object 6606"/>
          <p:cNvSpPr/>
          <p:nvPr/>
        </p:nvSpPr>
        <p:spPr>
          <a:xfrm>
            <a:off x="2970750" y="124564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7" name="object 6607"/>
          <p:cNvSpPr/>
          <p:nvPr/>
        </p:nvSpPr>
        <p:spPr>
          <a:xfrm>
            <a:off x="6471090" y="89631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8" name="object 6608"/>
          <p:cNvSpPr/>
          <p:nvPr/>
        </p:nvSpPr>
        <p:spPr>
          <a:xfrm>
            <a:off x="3987762" y="1143943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9" name="object 6609"/>
          <p:cNvSpPr/>
          <p:nvPr/>
        </p:nvSpPr>
        <p:spPr>
          <a:xfrm>
            <a:off x="6314238" y="9058312"/>
            <a:ext cx="91440" cy="91440"/>
          </a:xfrm>
          <a:custGeom>
            <a:avLst/>
            <a:gdLst/>
            <a:ahLst/>
            <a:cxnLst/>
            <a:rect l="l" t="t" r="r" b="b"/>
            <a:pathLst>
              <a:path w="91439" h="91440">
                <a:moveTo>
                  <a:pt x="0" y="91075"/>
                </a:moveTo>
                <a:lnTo>
                  <a:pt x="910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0" name="object 6610"/>
          <p:cNvSpPr/>
          <p:nvPr/>
        </p:nvSpPr>
        <p:spPr>
          <a:xfrm>
            <a:off x="4794287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1" name="object 6611"/>
          <p:cNvSpPr/>
          <p:nvPr/>
        </p:nvSpPr>
        <p:spPr>
          <a:xfrm>
            <a:off x="5818382" y="960881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2" name="object 6612"/>
          <p:cNvSpPr/>
          <p:nvPr/>
        </p:nvSpPr>
        <p:spPr>
          <a:xfrm>
            <a:off x="5310382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3" name="object 6613"/>
          <p:cNvSpPr/>
          <p:nvPr/>
        </p:nvSpPr>
        <p:spPr>
          <a:xfrm>
            <a:off x="2970750" y="1255359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4" name="object 6614"/>
          <p:cNvSpPr/>
          <p:nvPr/>
        </p:nvSpPr>
        <p:spPr>
          <a:xfrm>
            <a:off x="6568237" y="89631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5" name="object 6615"/>
          <p:cNvSpPr/>
          <p:nvPr/>
        </p:nvSpPr>
        <p:spPr>
          <a:xfrm>
            <a:off x="3987762" y="1153658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6" name="object 6616"/>
          <p:cNvSpPr/>
          <p:nvPr/>
        </p:nvSpPr>
        <p:spPr>
          <a:xfrm>
            <a:off x="6314238" y="9154448"/>
            <a:ext cx="91440" cy="91440"/>
          </a:xfrm>
          <a:custGeom>
            <a:avLst/>
            <a:gdLst/>
            <a:ahLst/>
            <a:cxnLst/>
            <a:rect l="l" t="t" r="r" b="b"/>
            <a:pathLst>
              <a:path w="91439" h="91440">
                <a:moveTo>
                  <a:pt x="0" y="91075"/>
                </a:moveTo>
                <a:lnTo>
                  <a:pt x="910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7" name="object 6617"/>
          <p:cNvSpPr/>
          <p:nvPr/>
        </p:nvSpPr>
        <p:spPr>
          <a:xfrm>
            <a:off x="4890422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8" name="object 6618"/>
          <p:cNvSpPr/>
          <p:nvPr/>
        </p:nvSpPr>
        <p:spPr>
          <a:xfrm>
            <a:off x="5818382" y="97059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9" name="object 6619"/>
          <p:cNvSpPr/>
          <p:nvPr/>
        </p:nvSpPr>
        <p:spPr>
          <a:xfrm>
            <a:off x="5407529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0" name="object 6620"/>
          <p:cNvSpPr/>
          <p:nvPr/>
        </p:nvSpPr>
        <p:spPr>
          <a:xfrm>
            <a:off x="3987762" y="1163271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1" name="object 6621"/>
          <p:cNvSpPr/>
          <p:nvPr/>
        </p:nvSpPr>
        <p:spPr>
          <a:xfrm>
            <a:off x="6664373" y="89631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2" name="object 6622"/>
          <p:cNvSpPr/>
          <p:nvPr/>
        </p:nvSpPr>
        <p:spPr>
          <a:xfrm>
            <a:off x="4987569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3" name="object 6623"/>
          <p:cNvSpPr/>
          <p:nvPr/>
        </p:nvSpPr>
        <p:spPr>
          <a:xfrm>
            <a:off x="6314238" y="9251595"/>
            <a:ext cx="91440" cy="90170"/>
          </a:xfrm>
          <a:custGeom>
            <a:avLst/>
            <a:gdLst/>
            <a:ahLst/>
            <a:cxnLst/>
            <a:rect l="l" t="t" r="r" b="b"/>
            <a:pathLst>
              <a:path w="91439" h="90170">
                <a:moveTo>
                  <a:pt x="0" y="90063"/>
                </a:moveTo>
                <a:lnTo>
                  <a:pt x="910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4" name="object 6624"/>
          <p:cNvSpPr/>
          <p:nvPr/>
        </p:nvSpPr>
        <p:spPr>
          <a:xfrm>
            <a:off x="5503665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5" name="object 6625"/>
          <p:cNvSpPr/>
          <p:nvPr/>
        </p:nvSpPr>
        <p:spPr>
          <a:xfrm>
            <a:off x="5818382" y="980209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6" name="object 6626"/>
          <p:cNvSpPr/>
          <p:nvPr/>
        </p:nvSpPr>
        <p:spPr>
          <a:xfrm>
            <a:off x="3987762" y="1172986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7" name="object 6627"/>
          <p:cNvSpPr/>
          <p:nvPr/>
        </p:nvSpPr>
        <p:spPr>
          <a:xfrm>
            <a:off x="6760508" y="8963190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5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8" name="object 6628"/>
          <p:cNvSpPr/>
          <p:nvPr/>
        </p:nvSpPr>
        <p:spPr>
          <a:xfrm>
            <a:off x="5083705" y="10641005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39" h="28575">
                <a:moveTo>
                  <a:pt x="0" y="28334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9" name="object 6629"/>
          <p:cNvSpPr/>
          <p:nvPr/>
        </p:nvSpPr>
        <p:spPr>
          <a:xfrm>
            <a:off x="6314238" y="9347730"/>
            <a:ext cx="91440" cy="91440"/>
          </a:xfrm>
          <a:custGeom>
            <a:avLst/>
            <a:gdLst/>
            <a:ahLst/>
            <a:cxnLst/>
            <a:rect l="l" t="t" r="r" b="b"/>
            <a:pathLst>
              <a:path w="91439" h="91440">
                <a:moveTo>
                  <a:pt x="0" y="91075"/>
                </a:moveTo>
                <a:lnTo>
                  <a:pt x="910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0" name="object 6630"/>
          <p:cNvSpPr/>
          <p:nvPr/>
        </p:nvSpPr>
        <p:spPr>
          <a:xfrm>
            <a:off x="5599800" y="10092527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60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1" name="object 6631"/>
          <p:cNvSpPr/>
          <p:nvPr/>
        </p:nvSpPr>
        <p:spPr>
          <a:xfrm>
            <a:off x="6116907" y="9613874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2" name="object 6632"/>
          <p:cNvSpPr/>
          <p:nvPr/>
        </p:nvSpPr>
        <p:spPr>
          <a:xfrm>
            <a:off x="3987762" y="1182599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3" name="object 6633"/>
          <p:cNvSpPr/>
          <p:nvPr/>
        </p:nvSpPr>
        <p:spPr>
          <a:xfrm>
            <a:off x="6857655" y="89631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4" name="object 6634"/>
          <p:cNvSpPr/>
          <p:nvPr/>
        </p:nvSpPr>
        <p:spPr>
          <a:xfrm>
            <a:off x="5230438" y="10609634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5" name="object 6635"/>
          <p:cNvSpPr/>
          <p:nvPr/>
        </p:nvSpPr>
        <p:spPr>
          <a:xfrm>
            <a:off x="6314238" y="9444878"/>
            <a:ext cx="91440" cy="90170"/>
          </a:xfrm>
          <a:custGeom>
            <a:avLst/>
            <a:gdLst/>
            <a:ahLst/>
            <a:cxnLst/>
            <a:rect l="l" t="t" r="r" b="b"/>
            <a:pathLst>
              <a:path w="91439" h="90170">
                <a:moveTo>
                  <a:pt x="0" y="90063"/>
                </a:moveTo>
                <a:lnTo>
                  <a:pt x="910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6" name="object 6636"/>
          <p:cNvSpPr/>
          <p:nvPr/>
        </p:nvSpPr>
        <p:spPr>
          <a:xfrm>
            <a:off x="5696947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7" name="object 6637"/>
          <p:cNvSpPr/>
          <p:nvPr/>
        </p:nvSpPr>
        <p:spPr>
          <a:xfrm>
            <a:off x="6199887" y="961387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8" name="object 6638"/>
          <p:cNvSpPr/>
          <p:nvPr/>
        </p:nvSpPr>
        <p:spPr>
          <a:xfrm>
            <a:off x="3987762" y="1192314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9" name="object 6639"/>
          <p:cNvSpPr/>
          <p:nvPr/>
        </p:nvSpPr>
        <p:spPr>
          <a:xfrm>
            <a:off x="6953791" y="8967237"/>
            <a:ext cx="25400" cy="24765"/>
          </a:xfrm>
          <a:custGeom>
            <a:avLst/>
            <a:gdLst/>
            <a:ahLst/>
            <a:cxnLst/>
            <a:rect l="l" t="t" r="r" b="b"/>
            <a:pathLst>
              <a:path w="25400" h="24765">
                <a:moveTo>
                  <a:pt x="0" y="24286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0" name="object 6640"/>
          <p:cNvSpPr/>
          <p:nvPr/>
        </p:nvSpPr>
        <p:spPr>
          <a:xfrm>
            <a:off x="5276987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1" name="object 6641"/>
          <p:cNvSpPr/>
          <p:nvPr/>
        </p:nvSpPr>
        <p:spPr>
          <a:xfrm>
            <a:off x="6332453" y="9541013"/>
            <a:ext cx="73025" cy="73025"/>
          </a:xfrm>
          <a:custGeom>
            <a:avLst/>
            <a:gdLst/>
            <a:ahLst/>
            <a:cxnLst/>
            <a:rect l="l" t="t" r="r" b="b"/>
            <a:pathLst>
              <a:path w="73025" h="73025">
                <a:moveTo>
                  <a:pt x="0" y="72860"/>
                </a:moveTo>
                <a:lnTo>
                  <a:pt x="7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2" name="object 6642"/>
          <p:cNvSpPr/>
          <p:nvPr/>
        </p:nvSpPr>
        <p:spPr>
          <a:xfrm>
            <a:off x="5793083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3" name="object 6643"/>
          <p:cNvSpPr/>
          <p:nvPr/>
        </p:nvSpPr>
        <p:spPr>
          <a:xfrm>
            <a:off x="6297035" y="961387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4" name="object 6644"/>
          <p:cNvSpPr/>
          <p:nvPr/>
        </p:nvSpPr>
        <p:spPr>
          <a:xfrm>
            <a:off x="3818766" y="12222179"/>
            <a:ext cx="0" cy="431800"/>
          </a:xfrm>
          <a:custGeom>
            <a:avLst/>
            <a:gdLst/>
            <a:ahLst/>
            <a:cxnLst/>
            <a:rect l="l" t="t" r="r" b="b"/>
            <a:pathLst>
              <a:path w="0" h="431800">
                <a:moveTo>
                  <a:pt x="0" y="0"/>
                </a:moveTo>
                <a:lnTo>
                  <a:pt x="0" y="4315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5" name="object 6645"/>
          <p:cNvSpPr/>
          <p:nvPr/>
        </p:nvSpPr>
        <p:spPr>
          <a:xfrm>
            <a:off x="6393170" y="961387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6" name="object 6646"/>
          <p:cNvSpPr/>
          <p:nvPr/>
        </p:nvSpPr>
        <p:spPr>
          <a:xfrm>
            <a:off x="3987762" y="1201928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7" name="object 6647"/>
          <p:cNvSpPr/>
          <p:nvPr/>
        </p:nvSpPr>
        <p:spPr>
          <a:xfrm>
            <a:off x="5890230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8" name="object 6648"/>
          <p:cNvSpPr/>
          <p:nvPr/>
        </p:nvSpPr>
        <p:spPr>
          <a:xfrm>
            <a:off x="5374135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9" name="object 6649"/>
          <p:cNvSpPr/>
          <p:nvPr/>
        </p:nvSpPr>
        <p:spPr>
          <a:xfrm>
            <a:off x="3818766" y="1228441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0" name="object 6650"/>
          <p:cNvSpPr/>
          <p:nvPr/>
        </p:nvSpPr>
        <p:spPr>
          <a:xfrm>
            <a:off x="6490317" y="961387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1" name="object 6651"/>
          <p:cNvSpPr/>
          <p:nvPr/>
        </p:nvSpPr>
        <p:spPr>
          <a:xfrm>
            <a:off x="5470270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2" name="object 6652"/>
          <p:cNvSpPr/>
          <p:nvPr/>
        </p:nvSpPr>
        <p:spPr>
          <a:xfrm>
            <a:off x="5986365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3" name="object 6653"/>
          <p:cNvSpPr/>
          <p:nvPr/>
        </p:nvSpPr>
        <p:spPr>
          <a:xfrm>
            <a:off x="3818766" y="1238156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4" name="object 6654"/>
          <p:cNvSpPr/>
          <p:nvPr/>
        </p:nvSpPr>
        <p:spPr>
          <a:xfrm>
            <a:off x="6586453" y="961387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5" name="object 6655"/>
          <p:cNvSpPr/>
          <p:nvPr/>
        </p:nvSpPr>
        <p:spPr>
          <a:xfrm>
            <a:off x="5567417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6" name="object 6656"/>
          <p:cNvSpPr/>
          <p:nvPr/>
        </p:nvSpPr>
        <p:spPr>
          <a:xfrm>
            <a:off x="6083513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7" name="object 6657"/>
          <p:cNvSpPr/>
          <p:nvPr/>
        </p:nvSpPr>
        <p:spPr>
          <a:xfrm>
            <a:off x="3818766" y="1247769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8" name="object 6658"/>
          <p:cNvSpPr/>
          <p:nvPr/>
        </p:nvSpPr>
        <p:spPr>
          <a:xfrm>
            <a:off x="6683600" y="9641197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9" name="object 6659"/>
          <p:cNvSpPr/>
          <p:nvPr/>
        </p:nvSpPr>
        <p:spPr>
          <a:xfrm>
            <a:off x="5663553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0" name="object 6660"/>
          <p:cNvSpPr/>
          <p:nvPr/>
        </p:nvSpPr>
        <p:spPr>
          <a:xfrm>
            <a:off x="6179648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1" name="object 6661"/>
          <p:cNvSpPr/>
          <p:nvPr/>
        </p:nvSpPr>
        <p:spPr>
          <a:xfrm>
            <a:off x="3818766" y="125748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2" name="object 6662"/>
          <p:cNvSpPr/>
          <p:nvPr/>
        </p:nvSpPr>
        <p:spPr>
          <a:xfrm>
            <a:off x="6276795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3" name="object 6663"/>
          <p:cNvSpPr/>
          <p:nvPr/>
        </p:nvSpPr>
        <p:spPr>
          <a:xfrm>
            <a:off x="5759688" y="10609634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60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4" name="object 6664"/>
          <p:cNvSpPr/>
          <p:nvPr/>
        </p:nvSpPr>
        <p:spPr>
          <a:xfrm>
            <a:off x="5856835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5" name="object 6665"/>
          <p:cNvSpPr/>
          <p:nvPr/>
        </p:nvSpPr>
        <p:spPr>
          <a:xfrm>
            <a:off x="6907241" y="961387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505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6" name="object 6666"/>
          <p:cNvSpPr/>
          <p:nvPr/>
        </p:nvSpPr>
        <p:spPr>
          <a:xfrm>
            <a:off x="5945887" y="1066933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7" name="object 6667"/>
          <p:cNvSpPr/>
          <p:nvPr/>
        </p:nvSpPr>
        <p:spPr>
          <a:xfrm>
            <a:off x="6973018" y="96432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7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8" name="object 6668"/>
          <p:cNvSpPr/>
          <p:nvPr/>
        </p:nvSpPr>
        <p:spPr>
          <a:xfrm>
            <a:off x="5952971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9" name="object 6669"/>
          <p:cNvSpPr/>
          <p:nvPr/>
        </p:nvSpPr>
        <p:spPr>
          <a:xfrm>
            <a:off x="6491329" y="10092527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0" name="object 6670"/>
          <p:cNvSpPr/>
          <p:nvPr/>
        </p:nvSpPr>
        <p:spPr>
          <a:xfrm>
            <a:off x="5945887" y="1073714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1" name="object 6671"/>
          <p:cNvSpPr/>
          <p:nvPr/>
        </p:nvSpPr>
        <p:spPr>
          <a:xfrm>
            <a:off x="6979090" y="970393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2" name="object 6672"/>
          <p:cNvSpPr/>
          <p:nvPr/>
        </p:nvSpPr>
        <p:spPr>
          <a:xfrm>
            <a:off x="6050118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3" name="object 6673"/>
          <p:cNvSpPr/>
          <p:nvPr/>
        </p:nvSpPr>
        <p:spPr>
          <a:xfrm>
            <a:off x="6566213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4" name="object 6674"/>
          <p:cNvSpPr/>
          <p:nvPr/>
        </p:nvSpPr>
        <p:spPr>
          <a:xfrm>
            <a:off x="5945887" y="1083428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5" name="object 6675"/>
          <p:cNvSpPr/>
          <p:nvPr/>
        </p:nvSpPr>
        <p:spPr>
          <a:xfrm>
            <a:off x="6663361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6" name="object 6676"/>
          <p:cNvSpPr/>
          <p:nvPr/>
        </p:nvSpPr>
        <p:spPr>
          <a:xfrm>
            <a:off x="6146254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7" name="object 6677"/>
          <p:cNvSpPr/>
          <p:nvPr/>
        </p:nvSpPr>
        <p:spPr>
          <a:xfrm>
            <a:off x="5945887" y="109304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8" name="object 6678"/>
          <p:cNvSpPr/>
          <p:nvPr/>
        </p:nvSpPr>
        <p:spPr>
          <a:xfrm>
            <a:off x="6759496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9" name="object 6679"/>
          <p:cNvSpPr/>
          <p:nvPr/>
        </p:nvSpPr>
        <p:spPr>
          <a:xfrm>
            <a:off x="6243401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0" name="object 6680"/>
          <p:cNvSpPr/>
          <p:nvPr/>
        </p:nvSpPr>
        <p:spPr>
          <a:xfrm>
            <a:off x="5945887" y="1102757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1" name="object 6681"/>
          <p:cNvSpPr/>
          <p:nvPr/>
        </p:nvSpPr>
        <p:spPr>
          <a:xfrm>
            <a:off x="6979090" y="999436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2" name="object 6682"/>
          <p:cNvSpPr/>
          <p:nvPr/>
        </p:nvSpPr>
        <p:spPr>
          <a:xfrm>
            <a:off x="6339537" y="10637969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3" name="object 6683"/>
          <p:cNvSpPr/>
          <p:nvPr/>
        </p:nvSpPr>
        <p:spPr>
          <a:xfrm>
            <a:off x="6856644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4" name="object 6684"/>
          <p:cNvSpPr/>
          <p:nvPr/>
        </p:nvSpPr>
        <p:spPr>
          <a:xfrm>
            <a:off x="5945887" y="111237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5" name="object 6685"/>
          <p:cNvSpPr/>
          <p:nvPr/>
        </p:nvSpPr>
        <p:spPr>
          <a:xfrm>
            <a:off x="6952779" y="10090503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29" h="62229">
                <a:moveTo>
                  <a:pt x="0" y="61729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6" name="object 6686"/>
          <p:cNvSpPr/>
          <p:nvPr/>
        </p:nvSpPr>
        <p:spPr>
          <a:xfrm>
            <a:off x="4883338" y="1228340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7" name="object 6687"/>
          <p:cNvSpPr/>
          <p:nvPr/>
        </p:nvSpPr>
        <p:spPr>
          <a:xfrm>
            <a:off x="5945887" y="112208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8" name="object 6688"/>
          <p:cNvSpPr/>
          <p:nvPr/>
        </p:nvSpPr>
        <p:spPr>
          <a:xfrm>
            <a:off x="4883338" y="1237953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9" name="object 6689"/>
          <p:cNvSpPr/>
          <p:nvPr/>
        </p:nvSpPr>
        <p:spPr>
          <a:xfrm>
            <a:off x="5945887" y="1131698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0" name="object 6690"/>
          <p:cNvSpPr/>
          <p:nvPr/>
        </p:nvSpPr>
        <p:spPr>
          <a:xfrm>
            <a:off x="4883338" y="1247668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1" name="object 6691"/>
          <p:cNvSpPr/>
          <p:nvPr/>
        </p:nvSpPr>
        <p:spPr>
          <a:xfrm>
            <a:off x="5945887" y="1141413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2" name="object 6692"/>
          <p:cNvSpPr/>
          <p:nvPr/>
        </p:nvSpPr>
        <p:spPr>
          <a:xfrm>
            <a:off x="4883338" y="1257282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3" name="object 6693"/>
          <p:cNvSpPr/>
          <p:nvPr/>
        </p:nvSpPr>
        <p:spPr>
          <a:xfrm>
            <a:off x="5945887" y="1151027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4" name="object 6694"/>
          <p:cNvSpPr/>
          <p:nvPr/>
        </p:nvSpPr>
        <p:spPr>
          <a:xfrm>
            <a:off x="4909649" y="1266996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5" name="object 6695"/>
          <p:cNvSpPr/>
          <p:nvPr/>
        </p:nvSpPr>
        <p:spPr>
          <a:xfrm>
            <a:off x="5945887" y="1160741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6" name="object 6696"/>
          <p:cNvSpPr/>
          <p:nvPr/>
        </p:nvSpPr>
        <p:spPr>
          <a:xfrm>
            <a:off x="4909649" y="12766102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0" y="10119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7" name="object 6697"/>
          <p:cNvSpPr/>
          <p:nvPr/>
        </p:nvSpPr>
        <p:spPr>
          <a:xfrm>
            <a:off x="5945887" y="1170355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8" name="object 6698"/>
          <p:cNvSpPr/>
          <p:nvPr/>
        </p:nvSpPr>
        <p:spPr>
          <a:xfrm>
            <a:off x="4909649" y="1286325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9" name="object 6699"/>
          <p:cNvSpPr/>
          <p:nvPr/>
        </p:nvSpPr>
        <p:spPr>
          <a:xfrm>
            <a:off x="5945887" y="1180070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0" name="object 6700"/>
          <p:cNvSpPr/>
          <p:nvPr/>
        </p:nvSpPr>
        <p:spPr>
          <a:xfrm>
            <a:off x="4909649" y="12959385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0" y="10119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1" name="object 6701"/>
          <p:cNvSpPr/>
          <p:nvPr/>
        </p:nvSpPr>
        <p:spPr>
          <a:xfrm>
            <a:off x="5945887" y="1189683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2" name="object 6702"/>
          <p:cNvSpPr/>
          <p:nvPr/>
        </p:nvSpPr>
        <p:spPr>
          <a:xfrm>
            <a:off x="4909649" y="1305653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3" name="object 6703"/>
          <p:cNvSpPr/>
          <p:nvPr/>
        </p:nvSpPr>
        <p:spPr>
          <a:xfrm>
            <a:off x="5945887" y="1199398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4" name="object 6704"/>
          <p:cNvSpPr/>
          <p:nvPr/>
        </p:nvSpPr>
        <p:spPr>
          <a:xfrm>
            <a:off x="4999713" y="13062604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5" name="object 6705"/>
          <p:cNvSpPr/>
          <p:nvPr/>
        </p:nvSpPr>
        <p:spPr>
          <a:xfrm>
            <a:off x="5968150" y="12090119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4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6" name="object 6706"/>
          <p:cNvSpPr/>
          <p:nvPr/>
        </p:nvSpPr>
        <p:spPr>
          <a:xfrm>
            <a:off x="5096860" y="1306260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7" name="object 6707"/>
          <p:cNvSpPr/>
          <p:nvPr/>
        </p:nvSpPr>
        <p:spPr>
          <a:xfrm>
            <a:off x="5192995" y="13062604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8" name="object 6708"/>
          <p:cNvSpPr/>
          <p:nvPr/>
        </p:nvSpPr>
        <p:spPr>
          <a:xfrm>
            <a:off x="5290143" y="1306260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9" name="object 6709"/>
          <p:cNvSpPr/>
          <p:nvPr/>
        </p:nvSpPr>
        <p:spPr>
          <a:xfrm>
            <a:off x="5386278" y="1306260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0" name="object 6710"/>
          <p:cNvSpPr/>
          <p:nvPr/>
        </p:nvSpPr>
        <p:spPr>
          <a:xfrm>
            <a:off x="5483426" y="1306260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1" name="object 6711"/>
          <p:cNvSpPr/>
          <p:nvPr/>
        </p:nvSpPr>
        <p:spPr>
          <a:xfrm>
            <a:off x="5579561" y="1306260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2" name="object 6712"/>
          <p:cNvSpPr/>
          <p:nvPr/>
        </p:nvSpPr>
        <p:spPr>
          <a:xfrm>
            <a:off x="5675696" y="13062604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3" name="object 6713"/>
          <p:cNvSpPr/>
          <p:nvPr/>
        </p:nvSpPr>
        <p:spPr>
          <a:xfrm>
            <a:off x="5772844" y="1306260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4" name="object 6714"/>
          <p:cNvSpPr/>
          <p:nvPr/>
        </p:nvSpPr>
        <p:spPr>
          <a:xfrm>
            <a:off x="5868979" y="13062604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5" name="object 6715"/>
          <p:cNvSpPr/>
          <p:nvPr/>
        </p:nvSpPr>
        <p:spPr>
          <a:xfrm>
            <a:off x="5966126" y="1306260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6" name="object 6716"/>
          <p:cNvSpPr/>
          <p:nvPr/>
        </p:nvSpPr>
        <p:spPr>
          <a:xfrm>
            <a:off x="6062262" y="13062604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7" name="object 6717"/>
          <p:cNvSpPr/>
          <p:nvPr/>
        </p:nvSpPr>
        <p:spPr>
          <a:xfrm>
            <a:off x="6159409" y="1306260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8" name="object 6718"/>
          <p:cNvSpPr/>
          <p:nvPr/>
        </p:nvSpPr>
        <p:spPr>
          <a:xfrm>
            <a:off x="6255544" y="13062604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9" name="object 6719"/>
          <p:cNvSpPr/>
          <p:nvPr/>
        </p:nvSpPr>
        <p:spPr>
          <a:xfrm>
            <a:off x="6352692" y="1306260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0" name="object 6720"/>
          <p:cNvSpPr/>
          <p:nvPr/>
        </p:nvSpPr>
        <p:spPr>
          <a:xfrm>
            <a:off x="6450851" y="13059568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30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1" name="object 6721"/>
          <p:cNvSpPr/>
          <p:nvPr/>
        </p:nvSpPr>
        <p:spPr>
          <a:xfrm>
            <a:off x="6557106" y="1305046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2" name="object 6722"/>
          <p:cNvSpPr/>
          <p:nvPr/>
        </p:nvSpPr>
        <p:spPr>
          <a:xfrm>
            <a:off x="6663361" y="13040342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30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3" name="object 6723"/>
          <p:cNvSpPr/>
          <p:nvPr/>
        </p:nvSpPr>
        <p:spPr>
          <a:xfrm>
            <a:off x="6769616" y="1303123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4" name="object 6724"/>
          <p:cNvSpPr/>
          <p:nvPr/>
        </p:nvSpPr>
        <p:spPr>
          <a:xfrm>
            <a:off x="6875871" y="13021115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30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5" name="object 6725"/>
          <p:cNvSpPr/>
          <p:nvPr/>
        </p:nvSpPr>
        <p:spPr>
          <a:xfrm>
            <a:off x="6982125" y="13012007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6" name="object 6726"/>
          <p:cNvSpPr/>
          <p:nvPr/>
        </p:nvSpPr>
        <p:spPr>
          <a:xfrm>
            <a:off x="7088381" y="13001887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30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7" name="object 6727"/>
          <p:cNvSpPr/>
          <p:nvPr/>
        </p:nvSpPr>
        <p:spPr>
          <a:xfrm>
            <a:off x="7194636" y="129927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8" name="object 6728"/>
          <p:cNvSpPr/>
          <p:nvPr/>
        </p:nvSpPr>
        <p:spPr>
          <a:xfrm>
            <a:off x="7300890" y="1298266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9" name="object 6729"/>
          <p:cNvSpPr/>
          <p:nvPr/>
        </p:nvSpPr>
        <p:spPr>
          <a:xfrm>
            <a:off x="7407145" y="1297355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0" name="object 6730"/>
          <p:cNvSpPr/>
          <p:nvPr/>
        </p:nvSpPr>
        <p:spPr>
          <a:xfrm>
            <a:off x="7513400" y="12963433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1" name="object 6731"/>
          <p:cNvSpPr/>
          <p:nvPr/>
        </p:nvSpPr>
        <p:spPr>
          <a:xfrm>
            <a:off x="7618643" y="12954326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2" name="object 6732"/>
          <p:cNvSpPr/>
          <p:nvPr/>
        </p:nvSpPr>
        <p:spPr>
          <a:xfrm>
            <a:off x="7724898" y="1294420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3" name="object 6733"/>
          <p:cNvSpPr/>
          <p:nvPr/>
        </p:nvSpPr>
        <p:spPr>
          <a:xfrm>
            <a:off x="7831153" y="12935098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4" name="object 6734"/>
          <p:cNvSpPr/>
          <p:nvPr/>
        </p:nvSpPr>
        <p:spPr>
          <a:xfrm>
            <a:off x="7937407" y="1292497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5" name="object 6735"/>
          <p:cNvSpPr/>
          <p:nvPr/>
        </p:nvSpPr>
        <p:spPr>
          <a:xfrm>
            <a:off x="8043663" y="12915872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6" name="object 6736"/>
          <p:cNvSpPr/>
          <p:nvPr/>
        </p:nvSpPr>
        <p:spPr>
          <a:xfrm>
            <a:off x="8513208" y="12447338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7" name="object 6737"/>
          <p:cNvSpPr/>
          <p:nvPr/>
        </p:nvSpPr>
        <p:spPr>
          <a:xfrm>
            <a:off x="8149918" y="12906764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8" name="object 6738"/>
          <p:cNvSpPr/>
          <p:nvPr/>
        </p:nvSpPr>
        <p:spPr>
          <a:xfrm>
            <a:off x="8513208" y="1254347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9" name="object 6739"/>
          <p:cNvSpPr/>
          <p:nvPr/>
        </p:nvSpPr>
        <p:spPr>
          <a:xfrm>
            <a:off x="8256172" y="12896644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0" name="object 6740"/>
          <p:cNvSpPr/>
          <p:nvPr/>
        </p:nvSpPr>
        <p:spPr>
          <a:xfrm>
            <a:off x="8513208" y="12640621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1" name="object 6741"/>
          <p:cNvSpPr/>
          <p:nvPr/>
        </p:nvSpPr>
        <p:spPr>
          <a:xfrm>
            <a:off x="8362427" y="12887537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2" name="object 6742"/>
          <p:cNvSpPr/>
          <p:nvPr/>
        </p:nvSpPr>
        <p:spPr>
          <a:xfrm>
            <a:off x="8513208" y="1273675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3" name="object 6743"/>
          <p:cNvSpPr/>
          <p:nvPr/>
        </p:nvSpPr>
        <p:spPr>
          <a:xfrm>
            <a:off x="8468682" y="12877417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4" name="object 6744"/>
          <p:cNvSpPr/>
          <p:nvPr/>
        </p:nvSpPr>
        <p:spPr>
          <a:xfrm>
            <a:off x="8513208" y="12833903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5" name="object 6745"/>
          <p:cNvSpPr/>
          <p:nvPr/>
        </p:nvSpPr>
        <p:spPr>
          <a:xfrm>
            <a:off x="1450799" y="10609634"/>
            <a:ext cx="53975" cy="52705"/>
          </a:xfrm>
          <a:custGeom>
            <a:avLst/>
            <a:gdLst/>
            <a:ahLst/>
            <a:cxnLst/>
            <a:rect l="l" t="t" r="r" b="b"/>
            <a:pathLst>
              <a:path w="53975" h="52704">
                <a:moveTo>
                  <a:pt x="0" y="52621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6" name="object 6746"/>
          <p:cNvSpPr/>
          <p:nvPr/>
        </p:nvSpPr>
        <p:spPr>
          <a:xfrm>
            <a:off x="1540863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7" name="object 6747"/>
          <p:cNvSpPr/>
          <p:nvPr/>
        </p:nvSpPr>
        <p:spPr>
          <a:xfrm>
            <a:off x="1638010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8" name="object 6748"/>
          <p:cNvSpPr/>
          <p:nvPr/>
        </p:nvSpPr>
        <p:spPr>
          <a:xfrm>
            <a:off x="2168273" y="10092527"/>
            <a:ext cx="45720" cy="46990"/>
          </a:xfrm>
          <a:custGeom>
            <a:avLst/>
            <a:gdLst/>
            <a:ahLst/>
            <a:cxnLst/>
            <a:rect l="l" t="t" r="r" b="b"/>
            <a:pathLst>
              <a:path w="45719" h="46990">
                <a:moveTo>
                  <a:pt x="0" y="46549"/>
                </a:moveTo>
                <a:lnTo>
                  <a:pt x="45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9" name="object 6749"/>
          <p:cNvSpPr/>
          <p:nvPr/>
        </p:nvSpPr>
        <p:spPr>
          <a:xfrm>
            <a:off x="1734146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0" name="object 6750"/>
          <p:cNvSpPr/>
          <p:nvPr/>
        </p:nvSpPr>
        <p:spPr>
          <a:xfrm>
            <a:off x="2251253" y="10129970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1" name="object 6751"/>
          <p:cNvSpPr/>
          <p:nvPr/>
        </p:nvSpPr>
        <p:spPr>
          <a:xfrm>
            <a:off x="1831293" y="10662256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2" name="object 6752"/>
          <p:cNvSpPr/>
          <p:nvPr/>
        </p:nvSpPr>
        <p:spPr>
          <a:xfrm>
            <a:off x="2489061" y="1009252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0" y="15179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3" name="object 6753"/>
          <p:cNvSpPr/>
          <p:nvPr/>
        </p:nvSpPr>
        <p:spPr>
          <a:xfrm>
            <a:off x="2053922" y="10609634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4" name="object 6754"/>
          <p:cNvSpPr/>
          <p:nvPr/>
        </p:nvSpPr>
        <p:spPr>
          <a:xfrm>
            <a:off x="2540671" y="10145148"/>
            <a:ext cx="8255" cy="7620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0" y="7083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5" name="object 6755"/>
          <p:cNvSpPr/>
          <p:nvPr/>
        </p:nvSpPr>
        <p:spPr>
          <a:xfrm>
            <a:off x="2120711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6" name="object 6756"/>
          <p:cNvSpPr/>
          <p:nvPr/>
        </p:nvSpPr>
        <p:spPr>
          <a:xfrm>
            <a:off x="2668177" y="10092527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7" name="object 6757"/>
          <p:cNvSpPr/>
          <p:nvPr/>
        </p:nvSpPr>
        <p:spPr>
          <a:xfrm>
            <a:off x="2173333" y="1067743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8" name="object 6758"/>
          <p:cNvSpPr/>
          <p:nvPr/>
        </p:nvSpPr>
        <p:spPr>
          <a:xfrm>
            <a:off x="2733954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9" name="object 6759"/>
          <p:cNvSpPr/>
          <p:nvPr/>
        </p:nvSpPr>
        <p:spPr>
          <a:xfrm>
            <a:off x="2217859" y="10642017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39" h="27940">
                <a:moveTo>
                  <a:pt x="0" y="27322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0" name="object 6760"/>
          <p:cNvSpPr/>
          <p:nvPr/>
        </p:nvSpPr>
        <p:spPr>
          <a:xfrm>
            <a:off x="2173333" y="1077458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1" name="object 6761"/>
          <p:cNvSpPr/>
          <p:nvPr/>
        </p:nvSpPr>
        <p:spPr>
          <a:xfrm>
            <a:off x="2831101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2" name="object 6762"/>
          <p:cNvSpPr/>
          <p:nvPr/>
        </p:nvSpPr>
        <p:spPr>
          <a:xfrm>
            <a:off x="2173333" y="1087071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3" name="object 6763"/>
          <p:cNvSpPr/>
          <p:nvPr/>
        </p:nvSpPr>
        <p:spPr>
          <a:xfrm>
            <a:off x="2927236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4" name="object 6764"/>
          <p:cNvSpPr/>
          <p:nvPr/>
        </p:nvSpPr>
        <p:spPr>
          <a:xfrm>
            <a:off x="2459715" y="10609634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5" name="object 6765"/>
          <p:cNvSpPr/>
          <p:nvPr/>
        </p:nvSpPr>
        <p:spPr>
          <a:xfrm>
            <a:off x="2173333" y="1096786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6" name="object 6766"/>
          <p:cNvSpPr/>
          <p:nvPr/>
        </p:nvSpPr>
        <p:spPr>
          <a:xfrm>
            <a:off x="4398614" y="8768894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7" name="object 6767"/>
          <p:cNvSpPr/>
          <p:nvPr/>
        </p:nvSpPr>
        <p:spPr>
          <a:xfrm>
            <a:off x="2507276" y="10627849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10" h="41909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8" name="object 6768"/>
          <p:cNvSpPr/>
          <p:nvPr/>
        </p:nvSpPr>
        <p:spPr>
          <a:xfrm>
            <a:off x="3023372" y="10092527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60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9" name="object 6769"/>
          <p:cNvSpPr/>
          <p:nvPr/>
        </p:nvSpPr>
        <p:spPr>
          <a:xfrm>
            <a:off x="2173333" y="1106400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0" name="object 6770"/>
          <p:cNvSpPr/>
          <p:nvPr/>
        </p:nvSpPr>
        <p:spPr>
          <a:xfrm>
            <a:off x="4398614" y="883770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1" name="object 6771"/>
          <p:cNvSpPr/>
          <p:nvPr/>
        </p:nvSpPr>
        <p:spPr>
          <a:xfrm>
            <a:off x="3120519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2" name="object 6772"/>
          <p:cNvSpPr/>
          <p:nvPr/>
        </p:nvSpPr>
        <p:spPr>
          <a:xfrm>
            <a:off x="2173333" y="1116114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3" name="object 6773"/>
          <p:cNvSpPr/>
          <p:nvPr/>
        </p:nvSpPr>
        <p:spPr>
          <a:xfrm>
            <a:off x="4398614" y="893485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4" name="object 6774"/>
          <p:cNvSpPr/>
          <p:nvPr/>
        </p:nvSpPr>
        <p:spPr>
          <a:xfrm>
            <a:off x="2700559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5" name="object 6775"/>
          <p:cNvSpPr/>
          <p:nvPr/>
        </p:nvSpPr>
        <p:spPr>
          <a:xfrm>
            <a:off x="3216655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6" name="object 6776"/>
          <p:cNvSpPr/>
          <p:nvPr/>
        </p:nvSpPr>
        <p:spPr>
          <a:xfrm>
            <a:off x="2173333" y="1125728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7" name="object 6777"/>
          <p:cNvSpPr/>
          <p:nvPr/>
        </p:nvSpPr>
        <p:spPr>
          <a:xfrm>
            <a:off x="4398614" y="903099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8" name="object 6778"/>
          <p:cNvSpPr/>
          <p:nvPr/>
        </p:nvSpPr>
        <p:spPr>
          <a:xfrm>
            <a:off x="2797707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9" name="object 6779"/>
          <p:cNvSpPr/>
          <p:nvPr/>
        </p:nvSpPr>
        <p:spPr>
          <a:xfrm>
            <a:off x="3313802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0" name="object 6780"/>
          <p:cNvSpPr/>
          <p:nvPr/>
        </p:nvSpPr>
        <p:spPr>
          <a:xfrm>
            <a:off x="2173333" y="1135443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1" name="object 6781"/>
          <p:cNvSpPr/>
          <p:nvPr/>
        </p:nvSpPr>
        <p:spPr>
          <a:xfrm>
            <a:off x="4398614" y="912813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2" name="object 6782"/>
          <p:cNvSpPr/>
          <p:nvPr/>
        </p:nvSpPr>
        <p:spPr>
          <a:xfrm>
            <a:off x="2890806" y="1066933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3" name="object 6783"/>
          <p:cNvSpPr/>
          <p:nvPr/>
        </p:nvSpPr>
        <p:spPr>
          <a:xfrm>
            <a:off x="3409937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4" name="object 6784"/>
          <p:cNvSpPr/>
          <p:nvPr/>
        </p:nvSpPr>
        <p:spPr>
          <a:xfrm>
            <a:off x="2893842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5" name="object 6785"/>
          <p:cNvSpPr/>
          <p:nvPr/>
        </p:nvSpPr>
        <p:spPr>
          <a:xfrm>
            <a:off x="2173333" y="1145056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6" name="object 6786"/>
          <p:cNvSpPr/>
          <p:nvPr/>
        </p:nvSpPr>
        <p:spPr>
          <a:xfrm>
            <a:off x="4398614" y="922427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7" name="object 6787"/>
          <p:cNvSpPr/>
          <p:nvPr/>
        </p:nvSpPr>
        <p:spPr>
          <a:xfrm>
            <a:off x="2890806" y="1073309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8" name="object 6788"/>
          <p:cNvSpPr/>
          <p:nvPr/>
        </p:nvSpPr>
        <p:spPr>
          <a:xfrm>
            <a:off x="3507085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9" name="object 6789"/>
          <p:cNvSpPr/>
          <p:nvPr/>
        </p:nvSpPr>
        <p:spPr>
          <a:xfrm>
            <a:off x="2990989" y="10637969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80" h="31750">
                <a:moveTo>
                  <a:pt x="0" y="31370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0" name="object 6790"/>
          <p:cNvSpPr/>
          <p:nvPr/>
        </p:nvSpPr>
        <p:spPr>
          <a:xfrm>
            <a:off x="2173333" y="1154771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1" name="object 6791"/>
          <p:cNvSpPr/>
          <p:nvPr/>
        </p:nvSpPr>
        <p:spPr>
          <a:xfrm>
            <a:off x="4398614" y="932142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2" name="object 6792"/>
          <p:cNvSpPr/>
          <p:nvPr/>
        </p:nvSpPr>
        <p:spPr>
          <a:xfrm>
            <a:off x="2890806" y="1083023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3" name="object 6793"/>
          <p:cNvSpPr/>
          <p:nvPr/>
        </p:nvSpPr>
        <p:spPr>
          <a:xfrm>
            <a:off x="3603220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4" name="object 6794"/>
          <p:cNvSpPr/>
          <p:nvPr/>
        </p:nvSpPr>
        <p:spPr>
          <a:xfrm>
            <a:off x="2173333" y="1164384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5" name="object 6795"/>
          <p:cNvSpPr/>
          <p:nvPr/>
        </p:nvSpPr>
        <p:spPr>
          <a:xfrm>
            <a:off x="4398614" y="941755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6" name="object 6796"/>
          <p:cNvSpPr/>
          <p:nvPr/>
        </p:nvSpPr>
        <p:spPr>
          <a:xfrm>
            <a:off x="2890806" y="1092637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7" name="object 6797"/>
          <p:cNvSpPr/>
          <p:nvPr/>
        </p:nvSpPr>
        <p:spPr>
          <a:xfrm>
            <a:off x="3700367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8" name="object 6798"/>
          <p:cNvSpPr/>
          <p:nvPr/>
        </p:nvSpPr>
        <p:spPr>
          <a:xfrm>
            <a:off x="3236893" y="10609634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0" y="6071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9" name="object 6799"/>
          <p:cNvSpPr/>
          <p:nvPr/>
        </p:nvSpPr>
        <p:spPr>
          <a:xfrm>
            <a:off x="2173333" y="1174099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0" name="object 6800"/>
          <p:cNvSpPr/>
          <p:nvPr/>
        </p:nvSpPr>
        <p:spPr>
          <a:xfrm>
            <a:off x="4398614" y="951470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1" name="object 6801"/>
          <p:cNvSpPr/>
          <p:nvPr/>
        </p:nvSpPr>
        <p:spPr>
          <a:xfrm>
            <a:off x="2890806" y="1102352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2" name="object 6802"/>
          <p:cNvSpPr/>
          <p:nvPr/>
        </p:nvSpPr>
        <p:spPr>
          <a:xfrm>
            <a:off x="3796503" y="10119850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4" h="32384">
                <a:moveTo>
                  <a:pt x="0" y="32382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3" name="object 6803"/>
          <p:cNvSpPr/>
          <p:nvPr/>
        </p:nvSpPr>
        <p:spPr>
          <a:xfrm>
            <a:off x="3280407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4" name="object 6804"/>
          <p:cNvSpPr/>
          <p:nvPr/>
        </p:nvSpPr>
        <p:spPr>
          <a:xfrm>
            <a:off x="2173333" y="1183713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5" name="object 6805"/>
          <p:cNvSpPr/>
          <p:nvPr/>
        </p:nvSpPr>
        <p:spPr>
          <a:xfrm>
            <a:off x="4455283" y="955518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6" name="object 6806"/>
          <p:cNvSpPr/>
          <p:nvPr/>
        </p:nvSpPr>
        <p:spPr>
          <a:xfrm>
            <a:off x="2890806" y="1111965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7" name="object 6807"/>
          <p:cNvSpPr/>
          <p:nvPr/>
        </p:nvSpPr>
        <p:spPr>
          <a:xfrm>
            <a:off x="4398614" y="961083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8" name="object 6808"/>
          <p:cNvSpPr/>
          <p:nvPr/>
        </p:nvSpPr>
        <p:spPr>
          <a:xfrm>
            <a:off x="3376543" y="10609634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60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9" name="object 6809"/>
          <p:cNvSpPr/>
          <p:nvPr/>
        </p:nvSpPr>
        <p:spPr>
          <a:xfrm>
            <a:off x="3949307" y="1009252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0" name="object 6810"/>
          <p:cNvSpPr/>
          <p:nvPr/>
        </p:nvSpPr>
        <p:spPr>
          <a:xfrm>
            <a:off x="2173333" y="1193427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1" name="object 6811"/>
          <p:cNvSpPr/>
          <p:nvPr/>
        </p:nvSpPr>
        <p:spPr>
          <a:xfrm>
            <a:off x="5321513" y="878508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2" name="object 6812"/>
          <p:cNvSpPr/>
          <p:nvPr/>
        </p:nvSpPr>
        <p:spPr>
          <a:xfrm>
            <a:off x="2890806" y="112168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3" name="object 6813"/>
          <p:cNvSpPr/>
          <p:nvPr/>
        </p:nvSpPr>
        <p:spPr>
          <a:xfrm>
            <a:off x="4551418" y="955518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4" name="object 6814"/>
          <p:cNvSpPr/>
          <p:nvPr/>
        </p:nvSpPr>
        <p:spPr>
          <a:xfrm>
            <a:off x="3473690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5" name="object 6815"/>
          <p:cNvSpPr/>
          <p:nvPr/>
        </p:nvSpPr>
        <p:spPr>
          <a:xfrm>
            <a:off x="4398614" y="970798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6" name="object 6816"/>
          <p:cNvSpPr/>
          <p:nvPr/>
        </p:nvSpPr>
        <p:spPr>
          <a:xfrm>
            <a:off x="3989785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7" name="object 6817"/>
          <p:cNvSpPr/>
          <p:nvPr/>
        </p:nvSpPr>
        <p:spPr>
          <a:xfrm>
            <a:off x="2173333" y="1203041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8" name="object 6818"/>
          <p:cNvSpPr/>
          <p:nvPr/>
        </p:nvSpPr>
        <p:spPr>
          <a:xfrm>
            <a:off x="5321513" y="888122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9" name="object 6819"/>
          <p:cNvSpPr/>
          <p:nvPr/>
        </p:nvSpPr>
        <p:spPr>
          <a:xfrm>
            <a:off x="2890806" y="1131294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0" name="object 6820"/>
          <p:cNvSpPr/>
          <p:nvPr/>
        </p:nvSpPr>
        <p:spPr>
          <a:xfrm>
            <a:off x="4648566" y="955518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1" name="object 6821"/>
          <p:cNvSpPr/>
          <p:nvPr/>
        </p:nvSpPr>
        <p:spPr>
          <a:xfrm>
            <a:off x="3569825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2" name="object 6822"/>
          <p:cNvSpPr/>
          <p:nvPr/>
        </p:nvSpPr>
        <p:spPr>
          <a:xfrm>
            <a:off x="4398614" y="980412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3" name="object 6823"/>
          <p:cNvSpPr/>
          <p:nvPr/>
        </p:nvSpPr>
        <p:spPr>
          <a:xfrm>
            <a:off x="2890806" y="114100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4" name="object 6824"/>
          <p:cNvSpPr/>
          <p:nvPr/>
        </p:nvSpPr>
        <p:spPr>
          <a:xfrm>
            <a:off x="5321513" y="897836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5" name="object 6825"/>
          <p:cNvSpPr/>
          <p:nvPr/>
        </p:nvSpPr>
        <p:spPr>
          <a:xfrm>
            <a:off x="3666973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6" name="object 6826"/>
          <p:cNvSpPr/>
          <p:nvPr/>
        </p:nvSpPr>
        <p:spPr>
          <a:xfrm>
            <a:off x="4744701" y="955518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7" name="object 6827"/>
          <p:cNvSpPr/>
          <p:nvPr/>
        </p:nvSpPr>
        <p:spPr>
          <a:xfrm>
            <a:off x="4398614" y="990126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8" name="object 6828"/>
          <p:cNvSpPr/>
          <p:nvPr/>
        </p:nvSpPr>
        <p:spPr>
          <a:xfrm>
            <a:off x="2890806" y="115062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9" name="object 6829"/>
          <p:cNvSpPr/>
          <p:nvPr/>
        </p:nvSpPr>
        <p:spPr>
          <a:xfrm>
            <a:off x="5321513" y="907450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0" name="object 6830"/>
          <p:cNvSpPr/>
          <p:nvPr/>
        </p:nvSpPr>
        <p:spPr>
          <a:xfrm>
            <a:off x="3763108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1" name="object 6831"/>
          <p:cNvSpPr/>
          <p:nvPr/>
        </p:nvSpPr>
        <p:spPr>
          <a:xfrm>
            <a:off x="4841849" y="955518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2" name="object 6832"/>
          <p:cNvSpPr/>
          <p:nvPr/>
        </p:nvSpPr>
        <p:spPr>
          <a:xfrm>
            <a:off x="4284263" y="10092527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3" name="object 6833"/>
          <p:cNvSpPr/>
          <p:nvPr/>
        </p:nvSpPr>
        <p:spPr>
          <a:xfrm>
            <a:off x="4398614" y="999740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4" name="object 6834"/>
          <p:cNvSpPr/>
          <p:nvPr/>
        </p:nvSpPr>
        <p:spPr>
          <a:xfrm>
            <a:off x="2890806" y="1160337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5" name="object 6835"/>
          <p:cNvSpPr/>
          <p:nvPr/>
        </p:nvSpPr>
        <p:spPr>
          <a:xfrm>
            <a:off x="5321513" y="917165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6" name="object 6836"/>
          <p:cNvSpPr/>
          <p:nvPr/>
        </p:nvSpPr>
        <p:spPr>
          <a:xfrm>
            <a:off x="4376351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7" name="object 6837"/>
          <p:cNvSpPr/>
          <p:nvPr/>
        </p:nvSpPr>
        <p:spPr>
          <a:xfrm>
            <a:off x="2890806" y="116995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8" name="object 6838"/>
          <p:cNvSpPr/>
          <p:nvPr/>
        </p:nvSpPr>
        <p:spPr>
          <a:xfrm>
            <a:off x="5818382" y="877193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9" name="object 6839"/>
          <p:cNvSpPr/>
          <p:nvPr/>
        </p:nvSpPr>
        <p:spPr>
          <a:xfrm>
            <a:off x="3956391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0" name="object 6840"/>
          <p:cNvSpPr/>
          <p:nvPr/>
        </p:nvSpPr>
        <p:spPr>
          <a:xfrm>
            <a:off x="5321513" y="926778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1" name="object 6841"/>
          <p:cNvSpPr/>
          <p:nvPr/>
        </p:nvSpPr>
        <p:spPr>
          <a:xfrm>
            <a:off x="4473498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2" name="object 6842"/>
          <p:cNvSpPr/>
          <p:nvPr/>
        </p:nvSpPr>
        <p:spPr>
          <a:xfrm>
            <a:off x="2890806" y="117966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3" name="object 6843"/>
          <p:cNvSpPr/>
          <p:nvPr/>
        </p:nvSpPr>
        <p:spPr>
          <a:xfrm>
            <a:off x="5818382" y="886806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4" name="object 6844"/>
          <p:cNvSpPr/>
          <p:nvPr/>
        </p:nvSpPr>
        <p:spPr>
          <a:xfrm>
            <a:off x="3987762" y="1069868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5" name="object 6845"/>
          <p:cNvSpPr/>
          <p:nvPr/>
        </p:nvSpPr>
        <p:spPr>
          <a:xfrm>
            <a:off x="5321513" y="936493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6" name="object 6846"/>
          <p:cNvSpPr/>
          <p:nvPr/>
        </p:nvSpPr>
        <p:spPr>
          <a:xfrm>
            <a:off x="4053538" y="1065112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7" name="object 6847"/>
          <p:cNvSpPr/>
          <p:nvPr/>
        </p:nvSpPr>
        <p:spPr>
          <a:xfrm>
            <a:off x="5135314" y="9555181"/>
            <a:ext cx="32384" cy="31750"/>
          </a:xfrm>
          <a:custGeom>
            <a:avLst/>
            <a:gdLst/>
            <a:ahLst/>
            <a:cxnLst/>
            <a:rect l="l" t="t" r="r" b="b"/>
            <a:pathLst>
              <a:path w="32385" h="31750">
                <a:moveTo>
                  <a:pt x="0" y="31370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8" name="object 6848"/>
          <p:cNvSpPr/>
          <p:nvPr/>
        </p:nvSpPr>
        <p:spPr>
          <a:xfrm>
            <a:off x="4569633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9" name="object 6849"/>
          <p:cNvSpPr/>
          <p:nvPr/>
        </p:nvSpPr>
        <p:spPr>
          <a:xfrm>
            <a:off x="2890806" y="1189278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0" name="object 6850"/>
          <p:cNvSpPr/>
          <p:nvPr/>
        </p:nvSpPr>
        <p:spPr>
          <a:xfrm>
            <a:off x="5818382" y="896521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1" name="object 6851"/>
          <p:cNvSpPr/>
          <p:nvPr/>
        </p:nvSpPr>
        <p:spPr>
          <a:xfrm>
            <a:off x="3987762" y="1079583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2" name="object 6852"/>
          <p:cNvSpPr/>
          <p:nvPr/>
        </p:nvSpPr>
        <p:spPr>
          <a:xfrm>
            <a:off x="5321513" y="946106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3" name="object 6853"/>
          <p:cNvSpPr/>
          <p:nvPr/>
        </p:nvSpPr>
        <p:spPr>
          <a:xfrm>
            <a:off x="4666781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4" name="object 6854"/>
          <p:cNvSpPr/>
          <p:nvPr/>
        </p:nvSpPr>
        <p:spPr>
          <a:xfrm>
            <a:off x="5228414" y="955518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5" name="object 6855"/>
          <p:cNvSpPr/>
          <p:nvPr/>
        </p:nvSpPr>
        <p:spPr>
          <a:xfrm>
            <a:off x="2890806" y="1198993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6" name="object 6856"/>
          <p:cNvSpPr/>
          <p:nvPr/>
        </p:nvSpPr>
        <p:spPr>
          <a:xfrm>
            <a:off x="5818382" y="906134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7" name="object 6857"/>
          <p:cNvSpPr/>
          <p:nvPr/>
        </p:nvSpPr>
        <p:spPr>
          <a:xfrm>
            <a:off x="3987762" y="1089196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8" name="object 6858"/>
          <p:cNvSpPr/>
          <p:nvPr/>
        </p:nvSpPr>
        <p:spPr>
          <a:xfrm>
            <a:off x="5321513" y="955821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9" name="object 6859"/>
          <p:cNvSpPr/>
          <p:nvPr/>
        </p:nvSpPr>
        <p:spPr>
          <a:xfrm>
            <a:off x="4286287" y="10609634"/>
            <a:ext cx="20320" cy="19685"/>
          </a:xfrm>
          <a:custGeom>
            <a:avLst/>
            <a:gdLst/>
            <a:ahLst/>
            <a:cxnLst/>
            <a:rect l="l" t="t" r="r" b="b"/>
            <a:pathLst>
              <a:path w="20320" h="19684">
                <a:moveTo>
                  <a:pt x="0" y="19227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0" name="object 6860"/>
          <p:cNvSpPr/>
          <p:nvPr/>
        </p:nvSpPr>
        <p:spPr>
          <a:xfrm>
            <a:off x="4762916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1" name="object 6861"/>
          <p:cNvSpPr/>
          <p:nvPr/>
        </p:nvSpPr>
        <p:spPr>
          <a:xfrm>
            <a:off x="2909021" y="12086071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2" name="object 6862"/>
          <p:cNvSpPr/>
          <p:nvPr/>
        </p:nvSpPr>
        <p:spPr>
          <a:xfrm>
            <a:off x="5818382" y="915849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3" name="object 6863"/>
          <p:cNvSpPr/>
          <p:nvPr/>
        </p:nvSpPr>
        <p:spPr>
          <a:xfrm>
            <a:off x="3987762" y="1098911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4" name="object 6864"/>
          <p:cNvSpPr/>
          <p:nvPr/>
        </p:nvSpPr>
        <p:spPr>
          <a:xfrm>
            <a:off x="5321513" y="965435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5" name="object 6865"/>
          <p:cNvSpPr/>
          <p:nvPr/>
        </p:nvSpPr>
        <p:spPr>
          <a:xfrm>
            <a:off x="4342957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6" name="object 6866"/>
          <p:cNvSpPr/>
          <p:nvPr/>
        </p:nvSpPr>
        <p:spPr>
          <a:xfrm>
            <a:off x="4859051" y="10115802"/>
            <a:ext cx="37465" cy="36830"/>
          </a:xfrm>
          <a:custGeom>
            <a:avLst/>
            <a:gdLst/>
            <a:ahLst/>
            <a:cxnLst/>
            <a:rect l="l" t="t" r="r" b="b"/>
            <a:pathLst>
              <a:path w="37464" h="36829">
                <a:moveTo>
                  <a:pt x="0" y="3643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7" name="object 6867"/>
          <p:cNvSpPr/>
          <p:nvPr/>
        </p:nvSpPr>
        <p:spPr>
          <a:xfrm>
            <a:off x="3987762" y="1108525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8" name="object 6868"/>
          <p:cNvSpPr/>
          <p:nvPr/>
        </p:nvSpPr>
        <p:spPr>
          <a:xfrm>
            <a:off x="6314238" y="8768894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25298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9" name="object 6869"/>
          <p:cNvSpPr/>
          <p:nvPr/>
        </p:nvSpPr>
        <p:spPr>
          <a:xfrm>
            <a:off x="4440104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0" name="object 6870"/>
          <p:cNvSpPr/>
          <p:nvPr/>
        </p:nvSpPr>
        <p:spPr>
          <a:xfrm>
            <a:off x="5818382" y="925463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1" name="object 6871"/>
          <p:cNvSpPr/>
          <p:nvPr/>
        </p:nvSpPr>
        <p:spPr>
          <a:xfrm>
            <a:off x="5321513" y="97515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2" name="object 6872"/>
          <p:cNvSpPr/>
          <p:nvPr/>
        </p:nvSpPr>
        <p:spPr>
          <a:xfrm>
            <a:off x="2970750" y="12223697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3" name="object 6873"/>
          <p:cNvSpPr/>
          <p:nvPr/>
        </p:nvSpPr>
        <p:spPr>
          <a:xfrm>
            <a:off x="6314238" y="8813420"/>
            <a:ext cx="77470" cy="78105"/>
          </a:xfrm>
          <a:custGeom>
            <a:avLst/>
            <a:gdLst/>
            <a:ahLst/>
            <a:cxnLst/>
            <a:rect l="l" t="t" r="r" b="b"/>
            <a:pathLst>
              <a:path w="77470" h="78104">
                <a:moveTo>
                  <a:pt x="0" y="77920"/>
                </a:moveTo>
                <a:lnTo>
                  <a:pt x="76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4" name="object 6874"/>
          <p:cNvSpPr/>
          <p:nvPr/>
        </p:nvSpPr>
        <p:spPr>
          <a:xfrm>
            <a:off x="3987762" y="1118138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5" name="object 6875"/>
          <p:cNvSpPr/>
          <p:nvPr/>
        </p:nvSpPr>
        <p:spPr>
          <a:xfrm>
            <a:off x="5818382" y="935177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6" name="object 6876"/>
          <p:cNvSpPr/>
          <p:nvPr/>
        </p:nvSpPr>
        <p:spPr>
          <a:xfrm>
            <a:off x="4536239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7" name="object 6877"/>
          <p:cNvSpPr/>
          <p:nvPr/>
        </p:nvSpPr>
        <p:spPr>
          <a:xfrm>
            <a:off x="5321513" y="984763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8" name="object 6878"/>
          <p:cNvSpPr/>
          <p:nvPr/>
        </p:nvSpPr>
        <p:spPr>
          <a:xfrm>
            <a:off x="2970750" y="122955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9" name="object 6879"/>
          <p:cNvSpPr/>
          <p:nvPr/>
        </p:nvSpPr>
        <p:spPr>
          <a:xfrm>
            <a:off x="6314238" y="8897412"/>
            <a:ext cx="91440" cy="90170"/>
          </a:xfrm>
          <a:custGeom>
            <a:avLst/>
            <a:gdLst/>
            <a:ahLst/>
            <a:cxnLst/>
            <a:rect l="l" t="t" r="r" b="b"/>
            <a:pathLst>
              <a:path w="91439" h="90170">
                <a:moveTo>
                  <a:pt x="0" y="90063"/>
                </a:moveTo>
                <a:lnTo>
                  <a:pt x="910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0" name="object 6880"/>
          <p:cNvSpPr/>
          <p:nvPr/>
        </p:nvSpPr>
        <p:spPr>
          <a:xfrm>
            <a:off x="3987762" y="1127853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1" name="object 6881"/>
          <p:cNvSpPr/>
          <p:nvPr/>
        </p:nvSpPr>
        <p:spPr>
          <a:xfrm>
            <a:off x="5818382" y="944791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2" name="object 6882"/>
          <p:cNvSpPr/>
          <p:nvPr/>
        </p:nvSpPr>
        <p:spPr>
          <a:xfrm>
            <a:off x="4633386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3" name="object 6883"/>
          <p:cNvSpPr/>
          <p:nvPr/>
        </p:nvSpPr>
        <p:spPr>
          <a:xfrm>
            <a:off x="5321513" y="994478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4" name="object 6884"/>
          <p:cNvSpPr/>
          <p:nvPr/>
        </p:nvSpPr>
        <p:spPr>
          <a:xfrm>
            <a:off x="2970750" y="1239269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5" name="object 6885"/>
          <p:cNvSpPr/>
          <p:nvPr/>
        </p:nvSpPr>
        <p:spPr>
          <a:xfrm>
            <a:off x="6406325" y="8963190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5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6" name="object 6886"/>
          <p:cNvSpPr/>
          <p:nvPr/>
        </p:nvSpPr>
        <p:spPr>
          <a:xfrm>
            <a:off x="3987762" y="1137467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7" name="object 6887"/>
          <p:cNvSpPr/>
          <p:nvPr/>
        </p:nvSpPr>
        <p:spPr>
          <a:xfrm>
            <a:off x="6314238" y="8993548"/>
            <a:ext cx="91440" cy="91440"/>
          </a:xfrm>
          <a:custGeom>
            <a:avLst/>
            <a:gdLst/>
            <a:ahLst/>
            <a:cxnLst/>
            <a:rect l="l" t="t" r="r" b="b"/>
            <a:pathLst>
              <a:path w="91439" h="91440">
                <a:moveTo>
                  <a:pt x="0" y="91075"/>
                </a:moveTo>
                <a:lnTo>
                  <a:pt x="910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8" name="object 6888"/>
          <p:cNvSpPr/>
          <p:nvPr/>
        </p:nvSpPr>
        <p:spPr>
          <a:xfrm>
            <a:off x="4729522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9" name="object 6889"/>
          <p:cNvSpPr/>
          <p:nvPr/>
        </p:nvSpPr>
        <p:spPr>
          <a:xfrm>
            <a:off x="5818382" y="95450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0" name="object 6890"/>
          <p:cNvSpPr/>
          <p:nvPr/>
        </p:nvSpPr>
        <p:spPr>
          <a:xfrm>
            <a:off x="5245617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1" name="object 6891"/>
          <p:cNvSpPr/>
          <p:nvPr/>
        </p:nvSpPr>
        <p:spPr>
          <a:xfrm>
            <a:off x="5321513" y="1004091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2" name="object 6892"/>
          <p:cNvSpPr/>
          <p:nvPr/>
        </p:nvSpPr>
        <p:spPr>
          <a:xfrm>
            <a:off x="2970750" y="1248882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3" name="object 6893"/>
          <p:cNvSpPr/>
          <p:nvPr/>
        </p:nvSpPr>
        <p:spPr>
          <a:xfrm>
            <a:off x="6503472" y="89631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4" name="object 6894"/>
          <p:cNvSpPr/>
          <p:nvPr/>
        </p:nvSpPr>
        <p:spPr>
          <a:xfrm>
            <a:off x="3987762" y="1147181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5" name="object 6895"/>
          <p:cNvSpPr/>
          <p:nvPr/>
        </p:nvSpPr>
        <p:spPr>
          <a:xfrm>
            <a:off x="6314238" y="9094743"/>
            <a:ext cx="86360" cy="86360"/>
          </a:xfrm>
          <a:custGeom>
            <a:avLst/>
            <a:gdLst/>
            <a:ahLst/>
            <a:cxnLst/>
            <a:rect l="l" t="t" r="r" b="b"/>
            <a:pathLst>
              <a:path w="86360" h="86359">
                <a:moveTo>
                  <a:pt x="0" y="86015"/>
                </a:moveTo>
                <a:lnTo>
                  <a:pt x="860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6" name="object 6896"/>
          <p:cNvSpPr/>
          <p:nvPr/>
        </p:nvSpPr>
        <p:spPr>
          <a:xfrm>
            <a:off x="4826669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7" name="object 6897"/>
          <p:cNvSpPr/>
          <p:nvPr/>
        </p:nvSpPr>
        <p:spPr>
          <a:xfrm>
            <a:off x="5853800" y="9613874"/>
            <a:ext cx="28575" cy="27940"/>
          </a:xfrm>
          <a:custGeom>
            <a:avLst/>
            <a:gdLst/>
            <a:ahLst/>
            <a:cxnLst/>
            <a:rect l="l" t="t" r="r" b="b"/>
            <a:pathLst>
              <a:path w="28575" h="27940">
                <a:moveTo>
                  <a:pt x="0" y="27322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8" name="object 6898"/>
          <p:cNvSpPr/>
          <p:nvPr/>
        </p:nvSpPr>
        <p:spPr>
          <a:xfrm>
            <a:off x="5342764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9" name="object 6899"/>
          <p:cNvSpPr/>
          <p:nvPr/>
        </p:nvSpPr>
        <p:spPr>
          <a:xfrm>
            <a:off x="5818382" y="964119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0" name="object 6900"/>
          <p:cNvSpPr/>
          <p:nvPr/>
        </p:nvSpPr>
        <p:spPr>
          <a:xfrm>
            <a:off x="2970750" y="1258597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1" name="object 6901"/>
          <p:cNvSpPr/>
          <p:nvPr/>
        </p:nvSpPr>
        <p:spPr>
          <a:xfrm>
            <a:off x="6599608" y="8963190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5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2" name="object 6902"/>
          <p:cNvSpPr/>
          <p:nvPr/>
        </p:nvSpPr>
        <p:spPr>
          <a:xfrm>
            <a:off x="3987762" y="1156795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3" name="object 6903"/>
          <p:cNvSpPr/>
          <p:nvPr/>
        </p:nvSpPr>
        <p:spPr>
          <a:xfrm>
            <a:off x="6314238" y="9186830"/>
            <a:ext cx="91440" cy="91440"/>
          </a:xfrm>
          <a:custGeom>
            <a:avLst/>
            <a:gdLst/>
            <a:ahLst/>
            <a:cxnLst/>
            <a:rect l="l" t="t" r="r" b="b"/>
            <a:pathLst>
              <a:path w="91439" h="91440">
                <a:moveTo>
                  <a:pt x="0" y="91075"/>
                </a:moveTo>
                <a:lnTo>
                  <a:pt x="910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4" name="object 6904"/>
          <p:cNvSpPr/>
          <p:nvPr/>
        </p:nvSpPr>
        <p:spPr>
          <a:xfrm>
            <a:off x="4922804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5" name="object 6905"/>
          <p:cNvSpPr/>
          <p:nvPr/>
        </p:nvSpPr>
        <p:spPr>
          <a:xfrm>
            <a:off x="5818382" y="97383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6" name="object 6906"/>
          <p:cNvSpPr/>
          <p:nvPr/>
        </p:nvSpPr>
        <p:spPr>
          <a:xfrm>
            <a:off x="5438900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7" name="object 6907"/>
          <p:cNvSpPr/>
          <p:nvPr/>
        </p:nvSpPr>
        <p:spPr>
          <a:xfrm>
            <a:off x="3987762" y="1166509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8" name="object 6908"/>
          <p:cNvSpPr/>
          <p:nvPr/>
        </p:nvSpPr>
        <p:spPr>
          <a:xfrm>
            <a:off x="6696755" y="89631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9" name="object 6909"/>
          <p:cNvSpPr/>
          <p:nvPr/>
        </p:nvSpPr>
        <p:spPr>
          <a:xfrm>
            <a:off x="5018940" y="10609634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60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0" name="object 6910"/>
          <p:cNvSpPr/>
          <p:nvPr/>
        </p:nvSpPr>
        <p:spPr>
          <a:xfrm>
            <a:off x="6314238" y="9283978"/>
            <a:ext cx="91440" cy="90170"/>
          </a:xfrm>
          <a:custGeom>
            <a:avLst/>
            <a:gdLst/>
            <a:ahLst/>
            <a:cxnLst/>
            <a:rect l="l" t="t" r="r" b="b"/>
            <a:pathLst>
              <a:path w="91439" h="90170">
                <a:moveTo>
                  <a:pt x="0" y="90063"/>
                </a:moveTo>
                <a:lnTo>
                  <a:pt x="910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1" name="object 6911"/>
          <p:cNvSpPr/>
          <p:nvPr/>
        </p:nvSpPr>
        <p:spPr>
          <a:xfrm>
            <a:off x="5536047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2" name="object 6912"/>
          <p:cNvSpPr/>
          <p:nvPr/>
        </p:nvSpPr>
        <p:spPr>
          <a:xfrm>
            <a:off x="5839633" y="9834479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167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3" name="object 6913"/>
          <p:cNvSpPr/>
          <p:nvPr/>
        </p:nvSpPr>
        <p:spPr>
          <a:xfrm>
            <a:off x="3987762" y="1176123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4" name="object 6914"/>
          <p:cNvSpPr/>
          <p:nvPr/>
        </p:nvSpPr>
        <p:spPr>
          <a:xfrm>
            <a:off x="6792890" y="8963190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5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5" name="object 6915"/>
          <p:cNvSpPr/>
          <p:nvPr/>
        </p:nvSpPr>
        <p:spPr>
          <a:xfrm>
            <a:off x="5632182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6" name="object 6916"/>
          <p:cNvSpPr/>
          <p:nvPr/>
        </p:nvSpPr>
        <p:spPr>
          <a:xfrm>
            <a:off x="6314238" y="9380113"/>
            <a:ext cx="91440" cy="91440"/>
          </a:xfrm>
          <a:custGeom>
            <a:avLst/>
            <a:gdLst/>
            <a:ahLst/>
            <a:cxnLst/>
            <a:rect l="l" t="t" r="r" b="b"/>
            <a:pathLst>
              <a:path w="91439" h="91440">
                <a:moveTo>
                  <a:pt x="0" y="91075"/>
                </a:moveTo>
                <a:lnTo>
                  <a:pt x="910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7" name="object 6917"/>
          <p:cNvSpPr/>
          <p:nvPr/>
        </p:nvSpPr>
        <p:spPr>
          <a:xfrm>
            <a:off x="6136134" y="961387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8" name="object 6918"/>
          <p:cNvSpPr/>
          <p:nvPr/>
        </p:nvSpPr>
        <p:spPr>
          <a:xfrm>
            <a:off x="3987762" y="1185838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9" name="object 6919"/>
          <p:cNvSpPr/>
          <p:nvPr/>
        </p:nvSpPr>
        <p:spPr>
          <a:xfrm>
            <a:off x="6890038" y="896319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0" name="object 6920"/>
          <p:cNvSpPr/>
          <p:nvPr/>
        </p:nvSpPr>
        <p:spPr>
          <a:xfrm>
            <a:off x="5230438" y="10609634"/>
            <a:ext cx="42545" cy="41910"/>
          </a:xfrm>
          <a:custGeom>
            <a:avLst/>
            <a:gdLst/>
            <a:ahLst/>
            <a:cxnLst/>
            <a:rect l="l" t="t" r="r" b="b"/>
            <a:pathLst>
              <a:path w="42545" h="41909">
                <a:moveTo>
                  <a:pt x="0" y="41490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1" name="object 6921"/>
          <p:cNvSpPr/>
          <p:nvPr/>
        </p:nvSpPr>
        <p:spPr>
          <a:xfrm>
            <a:off x="6314238" y="9477261"/>
            <a:ext cx="91440" cy="90170"/>
          </a:xfrm>
          <a:custGeom>
            <a:avLst/>
            <a:gdLst/>
            <a:ahLst/>
            <a:cxnLst/>
            <a:rect l="l" t="t" r="r" b="b"/>
            <a:pathLst>
              <a:path w="91439" h="90170">
                <a:moveTo>
                  <a:pt x="0" y="90063"/>
                </a:moveTo>
                <a:lnTo>
                  <a:pt x="910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2" name="object 6922"/>
          <p:cNvSpPr/>
          <p:nvPr/>
        </p:nvSpPr>
        <p:spPr>
          <a:xfrm>
            <a:off x="5729330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3" name="object 6923"/>
          <p:cNvSpPr/>
          <p:nvPr/>
        </p:nvSpPr>
        <p:spPr>
          <a:xfrm>
            <a:off x="6232269" y="961387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4" name="object 6924"/>
          <p:cNvSpPr/>
          <p:nvPr/>
        </p:nvSpPr>
        <p:spPr>
          <a:xfrm>
            <a:off x="3987762" y="119545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5" name="object 6925"/>
          <p:cNvSpPr/>
          <p:nvPr/>
        </p:nvSpPr>
        <p:spPr>
          <a:xfrm>
            <a:off x="6364835" y="9573396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39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6" name="object 6926"/>
          <p:cNvSpPr/>
          <p:nvPr/>
        </p:nvSpPr>
        <p:spPr>
          <a:xfrm>
            <a:off x="5309370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7" name="object 6927"/>
          <p:cNvSpPr/>
          <p:nvPr/>
        </p:nvSpPr>
        <p:spPr>
          <a:xfrm>
            <a:off x="6329417" y="961387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8" name="object 6928"/>
          <p:cNvSpPr/>
          <p:nvPr/>
        </p:nvSpPr>
        <p:spPr>
          <a:xfrm>
            <a:off x="5825465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9" name="object 6929"/>
          <p:cNvSpPr/>
          <p:nvPr/>
        </p:nvSpPr>
        <p:spPr>
          <a:xfrm>
            <a:off x="3818766" y="12223697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4" h="32384">
                <a:moveTo>
                  <a:pt x="0" y="32382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0" name="object 6930"/>
          <p:cNvSpPr/>
          <p:nvPr/>
        </p:nvSpPr>
        <p:spPr>
          <a:xfrm>
            <a:off x="6425552" y="961387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1" name="object 6931"/>
          <p:cNvSpPr/>
          <p:nvPr/>
        </p:nvSpPr>
        <p:spPr>
          <a:xfrm>
            <a:off x="4016096" y="12051665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0" y="8095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2" name="object 6932"/>
          <p:cNvSpPr/>
          <p:nvPr/>
        </p:nvSpPr>
        <p:spPr>
          <a:xfrm>
            <a:off x="5922612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3" name="object 6933"/>
          <p:cNvSpPr/>
          <p:nvPr/>
        </p:nvSpPr>
        <p:spPr>
          <a:xfrm>
            <a:off x="5405505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4" name="object 6934"/>
          <p:cNvSpPr/>
          <p:nvPr/>
        </p:nvSpPr>
        <p:spPr>
          <a:xfrm>
            <a:off x="3818766" y="1231679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5" name="object 6935"/>
          <p:cNvSpPr/>
          <p:nvPr/>
        </p:nvSpPr>
        <p:spPr>
          <a:xfrm>
            <a:off x="6522700" y="961387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6" name="object 6936"/>
          <p:cNvSpPr/>
          <p:nvPr/>
        </p:nvSpPr>
        <p:spPr>
          <a:xfrm>
            <a:off x="5502653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7" name="object 6937"/>
          <p:cNvSpPr/>
          <p:nvPr/>
        </p:nvSpPr>
        <p:spPr>
          <a:xfrm>
            <a:off x="6018748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8" name="object 6938"/>
          <p:cNvSpPr/>
          <p:nvPr/>
        </p:nvSpPr>
        <p:spPr>
          <a:xfrm>
            <a:off x="3818766" y="1241293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9" name="object 6939"/>
          <p:cNvSpPr/>
          <p:nvPr/>
        </p:nvSpPr>
        <p:spPr>
          <a:xfrm>
            <a:off x="6618835" y="961387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0" name="object 6940"/>
          <p:cNvSpPr/>
          <p:nvPr/>
        </p:nvSpPr>
        <p:spPr>
          <a:xfrm>
            <a:off x="5598788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1" name="object 6941"/>
          <p:cNvSpPr/>
          <p:nvPr/>
        </p:nvSpPr>
        <p:spPr>
          <a:xfrm>
            <a:off x="6115895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2" name="object 6942"/>
          <p:cNvSpPr/>
          <p:nvPr/>
        </p:nvSpPr>
        <p:spPr>
          <a:xfrm>
            <a:off x="3818766" y="1251007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3" name="object 6943"/>
          <p:cNvSpPr/>
          <p:nvPr/>
        </p:nvSpPr>
        <p:spPr>
          <a:xfrm>
            <a:off x="6212030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4" name="object 6944"/>
          <p:cNvSpPr/>
          <p:nvPr/>
        </p:nvSpPr>
        <p:spPr>
          <a:xfrm>
            <a:off x="5695935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5" name="object 6945"/>
          <p:cNvSpPr/>
          <p:nvPr/>
        </p:nvSpPr>
        <p:spPr>
          <a:xfrm>
            <a:off x="3818766" y="126062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6" name="object 6946"/>
          <p:cNvSpPr/>
          <p:nvPr/>
        </p:nvSpPr>
        <p:spPr>
          <a:xfrm>
            <a:off x="6309178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7" name="object 6947"/>
          <p:cNvSpPr/>
          <p:nvPr/>
        </p:nvSpPr>
        <p:spPr>
          <a:xfrm>
            <a:off x="5792071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8" name="object 6948"/>
          <p:cNvSpPr/>
          <p:nvPr/>
        </p:nvSpPr>
        <p:spPr>
          <a:xfrm>
            <a:off x="5889218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9" name="object 6949"/>
          <p:cNvSpPr/>
          <p:nvPr/>
        </p:nvSpPr>
        <p:spPr>
          <a:xfrm>
            <a:off x="6908253" y="961387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0" name="object 6950"/>
          <p:cNvSpPr/>
          <p:nvPr/>
        </p:nvSpPr>
        <p:spPr>
          <a:xfrm>
            <a:off x="5945887" y="1067338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1" name="object 6951"/>
          <p:cNvSpPr/>
          <p:nvPr/>
        </p:nvSpPr>
        <p:spPr>
          <a:xfrm>
            <a:off x="6979090" y="9649293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0" y="26310"/>
                </a:moveTo>
                <a:lnTo>
                  <a:pt x="26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2" name="object 6952"/>
          <p:cNvSpPr/>
          <p:nvPr/>
        </p:nvSpPr>
        <p:spPr>
          <a:xfrm>
            <a:off x="5985354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3" name="object 6953"/>
          <p:cNvSpPr/>
          <p:nvPr/>
        </p:nvSpPr>
        <p:spPr>
          <a:xfrm>
            <a:off x="6502461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4" name="object 6954"/>
          <p:cNvSpPr/>
          <p:nvPr/>
        </p:nvSpPr>
        <p:spPr>
          <a:xfrm>
            <a:off x="5945887" y="107695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5" name="object 6955"/>
          <p:cNvSpPr/>
          <p:nvPr/>
        </p:nvSpPr>
        <p:spPr>
          <a:xfrm>
            <a:off x="6980101" y="9736320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925" h="34925">
                <a:moveTo>
                  <a:pt x="0" y="34406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6" name="object 6956"/>
          <p:cNvSpPr/>
          <p:nvPr/>
        </p:nvSpPr>
        <p:spPr>
          <a:xfrm>
            <a:off x="6082501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7" name="object 6957"/>
          <p:cNvSpPr/>
          <p:nvPr/>
        </p:nvSpPr>
        <p:spPr>
          <a:xfrm>
            <a:off x="6598596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8" name="object 6958"/>
          <p:cNvSpPr/>
          <p:nvPr/>
        </p:nvSpPr>
        <p:spPr>
          <a:xfrm>
            <a:off x="5945887" y="1086667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9" name="object 6959"/>
          <p:cNvSpPr/>
          <p:nvPr/>
        </p:nvSpPr>
        <p:spPr>
          <a:xfrm>
            <a:off x="6695744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0" name="object 6960"/>
          <p:cNvSpPr/>
          <p:nvPr/>
        </p:nvSpPr>
        <p:spPr>
          <a:xfrm>
            <a:off x="6178636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1" name="object 6961"/>
          <p:cNvSpPr/>
          <p:nvPr/>
        </p:nvSpPr>
        <p:spPr>
          <a:xfrm>
            <a:off x="5945887" y="1096280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2" name="object 6962"/>
          <p:cNvSpPr/>
          <p:nvPr/>
        </p:nvSpPr>
        <p:spPr>
          <a:xfrm>
            <a:off x="6791879" y="1009252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3" name="object 6963"/>
          <p:cNvSpPr/>
          <p:nvPr/>
        </p:nvSpPr>
        <p:spPr>
          <a:xfrm>
            <a:off x="6275783" y="1060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4" name="object 6964"/>
          <p:cNvSpPr/>
          <p:nvPr/>
        </p:nvSpPr>
        <p:spPr>
          <a:xfrm>
            <a:off x="5945887" y="1105995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5" name="object 6965"/>
          <p:cNvSpPr/>
          <p:nvPr/>
        </p:nvSpPr>
        <p:spPr>
          <a:xfrm>
            <a:off x="6979090" y="1002675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6" name="object 6966"/>
          <p:cNvSpPr/>
          <p:nvPr/>
        </p:nvSpPr>
        <p:spPr>
          <a:xfrm>
            <a:off x="6888014" y="10092527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59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7" name="object 6967"/>
          <p:cNvSpPr/>
          <p:nvPr/>
        </p:nvSpPr>
        <p:spPr>
          <a:xfrm>
            <a:off x="4883338" y="12223697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8" name="object 6968"/>
          <p:cNvSpPr/>
          <p:nvPr/>
        </p:nvSpPr>
        <p:spPr>
          <a:xfrm>
            <a:off x="6985162" y="10122885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9" name="object 6969"/>
          <p:cNvSpPr/>
          <p:nvPr/>
        </p:nvSpPr>
        <p:spPr>
          <a:xfrm>
            <a:off x="5945887" y="1115608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0" name="object 6970"/>
          <p:cNvSpPr/>
          <p:nvPr/>
        </p:nvSpPr>
        <p:spPr>
          <a:xfrm>
            <a:off x="4883338" y="1231578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1" name="object 6971"/>
          <p:cNvSpPr/>
          <p:nvPr/>
        </p:nvSpPr>
        <p:spPr>
          <a:xfrm>
            <a:off x="5945887" y="1125323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2" name="object 6972"/>
          <p:cNvSpPr/>
          <p:nvPr/>
        </p:nvSpPr>
        <p:spPr>
          <a:xfrm>
            <a:off x="4883338" y="1241191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3" name="object 6973"/>
          <p:cNvSpPr/>
          <p:nvPr/>
        </p:nvSpPr>
        <p:spPr>
          <a:xfrm>
            <a:off x="5945887" y="1134937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4" name="object 6974"/>
          <p:cNvSpPr/>
          <p:nvPr/>
        </p:nvSpPr>
        <p:spPr>
          <a:xfrm>
            <a:off x="4883338" y="1250906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5" name="object 6975"/>
          <p:cNvSpPr/>
          <p:nvPr/>
        </p:nvSpPr>
        <p:spPr>
          <a:xfrm>
            <a:off x="5945887" y="1144550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6" name="object 6976"/>
          <p:cNvSpPr/>
          <p:nvPr/>
        </p:nvSpPr>
        <p:spPr>
          <a:xfrm>
            <a:off x="4883338" y="1260520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7" name="object 6977"/>
          <p:cNvSpPr/>
          <p:nvPr/>
        </p:nvSpPr>
        <p:spPr>
          <a:xfrm>
            <a:off x="5945887" y="115426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8" name="object 6978"/>
          <p:cNvSpPr/>
          <p:nvPr/>
        </p:nvSpPr>
        <p:spPr>
          <a:xfrm>
            <a:off x="4909649" y="1270235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9" name="object 6979"/>
          <p:cNvSpPr/>
          <p:nvPr/>
        </p:nvSpPr>
        <p:spPr>
          <a:xfrm>
            <a:off x="5945887" y="1163878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0" name="object 6980"/>
          <p:cNvSpPr/>
          <p:nvPr/>
        </p:nvSpPr>
        <p:spPr>
          <a:xfrm>
            <a:off x="4909649" y="12798485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0" y="10119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1" name="object 6981"/>
          <p:cNvSpPr/>
          <p:nvPr/>
        </p:nvSpPr>
        <p:spPr>
          <a:xfrm>
            <a:off x="5945887" y="1173593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2" name="object 6982"/>
          <p:cNvSpPr/>
          <p:nvPr/>
        </p:nvSpPr>
        <p:spPr>
          <a:xfrm>
            <a:off x="4909649" y="1289563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3" name="object 6983"/>
          <p:cNvSpPr/>
          <p:nvPr/>
        </p:nvSpPr>
        <p:spPr>
          <a:xfrm>
            <a:off x="5945887" y="1183207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4" name="object 6984"/>
          <p:cNvSpPr/>
          <p:nvPr/>
        </p:nvSpPr>
        <p:spPr>
          <a:xfrm>
            <a:off x="4909649" y="12991768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0" y="10119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5" name="object 6985"/>
          <p:cNvSpPr/>
          <p:nvPr/>
        </p:nvSpPr>
        <p:spPr>
          <a:xfrm>
            <a:off x="5945887" y="1192921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6" name="object 6986"/>
          <p:cNvSpPr/>
          <p:nvPr/>
        </p:nvSpPr>
        <p:spPr>
          <a:xfrm>
            <a:off x="4934948" y="13062604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7" name="object 6987"/>
          <p:cNvSpPr/>
          <p:nvPr/>
        </p:nvSpPr>
        <p:spPr>
          <a:xfrm>
            <a:off x="5945887" y="1202535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8" name="object 6988"/>
          <p:cNvSpPr/>
          <p:nvPr/>
        </p:nvSpPr>
        <p:spPr>
          <a:xfrm>
            <a:off x="5032095" y="1306260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9" name="object 6989"/>
          <p:cNvSpPr/>
          <p:nvPr/>
        </p:nvSpPr>
        <p:spPr>
          <a:xfrm>
            <a:off x="5128231" y="13062604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0" name="object 6990"/>
          <p:cNvSpPr/>
          <p:nvPr/>
        </p:nvSpPr>
        <p:spPr>
          <a:xfrm>
            <a:off x="5225378" y="1306260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1" name="object 6991"/>
          <p:cNvSpPr/>
          <p:nvPr/>
        </p:nvSpPr>
        <p:spPr>
          <a:xfrm>
            <a:off x="5321513" y="13062604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2" name="object 6992"/>
          <p:cNvSpPr/>
          <p:nvPr/>
        </p:nvSpPr>
        <p:spPr>
          <a:xfrm>
            <a:off x="5418661" y="1306260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3" name="object 6993"/>
          <p:cNvSpPr/>
          <p:nvPr/>
        </p:nvSpPr>
        <p:spPr>
          <a:xfrm>
            <a:off x="5514796" y="13062604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4" name="object 6994"/>
          <p:cNvSpPr/>
          <p:nvPr/>
        </p:nvSpPr>
        <p:spPr>
          <a:xfrm>
            <a:off x="5611943" y="1306260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5" name="object 6995"/>
          <p:cNvSpPr/>
          <p:nvPr/>
        </p:nvSpPr>
        <p:spPr>
          <a:xfrm>
            <a:off x="5708079" y="13062604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6" name="object 6996"/>
          <p:cNvSpPr/>
          <p:nvPr/>
        </p:nvSpPr>
        <p:spPr>
          <a:xfrm>
            <a:off x="5805226" y="1306260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7" name="object 6997"/>
          <p:cNvSpPr/>
          <p:nvPr/>
        </p:nvSpPr>
        <p:spPr>
          <a:xfrm>
            <a:off x="5901361" y="13062604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8" name="object 6998"/>
          <p:cNvSpPr/>
          <p:nvPr/>
        </p:nvSpPr>
        <p:spPr>
          <a:xfrm>
            <a:off x="5998509" y="1306260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9" name="object 6999"/>
          <p:cNvSpPr/>
          <p:nvPr/>
        </p:nvSpPr>
        <p:spPr>
          <a:xfrm>
            <a:off x="6094644" y="13062604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0" name="object 7000"/>
          <p:cNvSpPr/>
          <p:nvPr/>
        </p:nvSpPr>
        <p:spPr>
          <a:xfrm>
            <a:off x="6191791" y="1306260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1" name="object 7001"/>
          <p:cNvSpPr/>
          <p:nvPr/>
        </p:nvSpPr>
        <p:spPr>
          <a:xfrm>
            <a:off x="6287927" y="13062604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2" name="object 7002"/>
          <p:cNvSpPr/>
          <p:nvPr/>
        </p:nvSpPr>
        <p:spPr>
          <a:xfrm>
            <a:off x="6385074" y="1306260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3" name="object 7003"/>
          <p:cNvSpPr/>
          <p:nvPr/>
        </p:nvSpPr>
        <p:spPr>
          <a:xfrm>
            <a:off x="6486269" y="1305653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4" name="object 7004"/>
          <p:cNvSpPr/>
          <p:nvPr/>
        </p:nvSpPr>
        <p:spPr>
          <a:xfrm>
            <a:off x="6592524" y="1304742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5" name="object 7005"/>
          <p:cNvSpPr/>
          <p:nvPr/>
        </p:nvSpPr>
        <p:spPr>
          <a:xfrm>
            <a:off x="6698779" y="1303730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6" name="object 7006"/>
          <p:cNvSpPr/>
          <p:nvPr/>
        </p:nvSpPr>
        <p:spPr>
          <a:xfrm>
            <a:off x="6805034" y="1302819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7" name="object 7007"/>
          <p:cNvSpPr/>
          <p:nvPr/>
        </p:nvSpPr>
        <p:spPr>
          <a:xfrm>
            <a:off x="6911289" y="13018078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30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8" name="object 7008"/>
          <p:cNvSpPr/>
          <p:nvPr/>
        </p:nvSpPr>
        <p:spPr>
          <a:xfrm>
            <a:off x="7017544" y="1300897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9" name="object 7009"/>
          <p:cNvSpPr/>
          <p:nvPr/>
        </p:nvSpPr>
        <p:spPr>
          <a:xfrm>
            <a:off x="7123799" y="12998851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30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0" name="object 7010"/>
          <p:cNvSpPr/>
          <p:nvPr/>
        </p:nvSpPr>
        <p:spPr>
          <a:xfrm>
            <a:off x="7230054" y="1298974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1" name="object 7011"/>
          <p:cNvSpPr/>
          <p:nvPr/>
        </p:nvSpPr>
        <p:spPr>
          <a:xfrm>
            <a:off x="7336308" y="12979624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2" name="object 7012"/>
          <p:cNvSpPr/>
          <p:nvPr/>
        </p:nvSpPr>
        <p:spPr>
          <a:xfrm>
            <a:off x="7442563" y="12970517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3" name="object 7013"/>
          <p:cNvSpPr/>
          <p:nvPr/>
        </p:nvSpPr>
        <p:spPr>
          <a:xfrm>
            <a:off x="7547806" y="12960398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4" name="object 7014"/>
          <p:cNvSpPr/>
          <p:nvPr/>
        </p:nvSpPr>
        <p:spPr>
          <a:xfrm>
            <a:off x="7654061" y="1295129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5" name="object 7015"/>
          <p:cNvSpPr/>
          <p:nvPr/>
        </p:nvSpPr>
        <p:spPr>
          <a:xfrm>
            <a:off x="7760316" y="1294117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6" name="object 7016"/>
          <p:cNvSpPr/>
          <p:nvPr/>
        </p:nvSpPr>
        <p:spPr>
          <a:xfrm>
            <a:off x="7866571" y="12932063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7" name="object 7017"/>
          <p:cNvSpPr/>
          <p:nvPr/>
        </p:nvSpPr>
        <p:spPr>
          <a:xfrm>
            <a:off x="7972826" y="1292194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8" name="object 7018"/>
          <p:cNvSpPr/>
          <p:nvPr/>
        </p:nvSpPr>
        <p:spPr>
          <a:xfrm>
            <a:off x="8513208" y="1238257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9" name="object 7019"/>
          <p:cNvSpPr/>
          <p:nvPr/>
        </p:nvSpPr>
        <p:spPr>
          <a:xfrm>
            <a:off x="8079081" y="12912835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0" name="object 7020"/>
          <p:cNvSpPr/>
          <p:nvPr/>
        </p:nvSpPr>
        <p:spPr>
          <a:xfrm>
            <a:off x="8513208" y="12479721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1" name="object 7021"/>
          <p:cNvSpPr/>
          <p:nvPr/>
        </p:nvSpPr>
        <p:spPr>
          <a:xfrm>
            <a:off x="8185336" y="1290271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2" name="object 7022"/>
          <p:cNvSpPr/>
          <p:nvPr/>
        </p:nvSpPr>
        <p:spPr>
          <a:xfrm>
            <a:off x="8513208" y="1257585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3" name="object 7023"/>
          <p:cNvSpPr/>
          <p:nvPr/>
        </p:nvSpPr>
        <p:spPr>
          <a:xfrm>
            <a:off x="8291590" y="1289360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4" name="object 7024"/>
          <p:cNvSpPr/>
          <p:nvPr/>
        </p:nvSpPr>
        <p:spPr>
          <a:xfrm>
            <a:off x="8513208" y="12673003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5" name="object 7025"/>
          <p:cNvSpPr/>
          <p:nvPr/>
        </p:nvSpPr>
        <p:spPr>
          <a:xfrm>
            <a:off x="8397846" y="1288348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6" name="object 7026"/>
          <p:cNvSpPr/>
          <p:nvPr/>
        </p:nvSpPr>
        <p:spPr>
          <a:xfrm>
            <a:off x="8513208" y="1276913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7" name="object 7027"/>
          <p:cNvSpPr/>
          <p:nvPr/>
        </p:nvSpPr>
        <p:spPr>
          <a:xfrm>
            <a:off x="8504101" y="12866285"/>
            <a:ext cx="19685" cy="18415"/>
          </a:xfrm>
          <a:custGeom>
            <a:avLst/>
            <a:gdLst/>
            <a:ahLst/>
            <a:cxnLst/>
            <a:rect l="l" t="t" r="r" b="b"/>
            <a:pathLst>
              <a:path w="19684" h="18415">
                <a:moveTo>
                  <a:pt x="0" y="18215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8" name="object 7028"/>
          <p:cNvSpPr/>
          <p:nvPr/>
        </p:nvSpPr>
        <p:spPr>
          <a:xfrm>
            <a:off x="8515737" y="10605586"/>
            <a:ext cx="0" cy="2268855"/>
          </a:xfrm>
          <a:custGeom>
            <a:avLst/>
            <a:gdLst/>
            <a:ahLst/>
            <a:cxnLst/>
            <a:rect l="l" t="t" r="r" b="b"/>
            <a:pathLst>
              <a:path w="0" h="2268854">
                <a:moveTo>
                  <a:pt x="0" y="2268794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9" name="object 7029"/>
          <p:cNvSpPr/>
          <p:nvPr/>
        </p:nvSpPr>
        <p:spPr>
          <a:xfrm>
            <a:off x="8518268" y="8654544"/>
            <a:ext cx="0" cy="2014855"/>
          </a:xfrm>
          <a:custGeom>
            <a:avLst/>
            <a:gdLst/>
            <a:ahLst/>
            <a:cxnLst/>
            <a:rect l="l" t="t" r="r" b="b"/>
            <a:pathLst>
              <a:path w="0" h="2014854">
                <a:moveTo>
                  <a:pt x="0" y="20147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0" name="object 7030"/>
          <p:cNvSpPr/>
          <p:nvPr/>
        </p:nvSpPr>
        <p:spPr>
          <a:xfrm>
            <a:off x="8523326" y="8649485"/>
            <a:ext cx="0" cy="4234180"/>
          </a:xfrm>
          <a:custGeom>
            <a:avLst/>
            <a:gdLst/>
            <a:ahLst/>
            <a:cxnLst/>
            <a:rect l="l" t="t" r="r" b="b"/>
            <a:pathLst>
              <a:path w="0" h="4234180">
                <a:moveTo>
                  <a:pt x="0" y="42340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1" name="object 7031"/>
          <p:cNvSpPr/>
          <p:nvPr/>
        </p:nvSpPr>
        <p:spPr>
          <a:xfrm>
            <a:off x="8403918" y="12179171"/>
            <a:ext cx="0" cy="196850"/>
          </a:xfrm>
          <a:custGeom>
            <a:avLst/>
            <a:gdLst/>
            <a:ahLst/>
            <a:cxnLst/>
            <a:rect l="l" t="t" r="r" b="b"/>
            <a:pathLst>
              <a:path w="0" h="196850">
                <a:moveTo>
                  <a:pt x="0" y="19631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2" name="object 7032"/>
          <p:cNvSpPr/>
          <p:nvPr/>
        </p:nvSpPr>
        <p:spPr>
          <a:xfrm>
            <a:off x="8403918" y="10729045"/>
            <a:ext cx="0" cy="1330960"/>
          </a:xfrm>
          <a:custGeom>
            <a:avLst/>
            <a:gdLst/>
            <a:ahLst/>
            <a:cxnLst/>
            <a:rect l="l" t="t" r="r" b="b"/>
            <a:pathLst>
              <a:path w="0" h="1330959">
                <a:moveTo>
                  <a:pt x="0" y="0"/>
                </a:moveTo>
                <a:lnTo>
                  <a:pt x="0" y="1330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3" name="object 7033"/>
          <p:cNvSpPr/>
          <p:nvPr/>
        </p:nvSpPr>
        <p:spPr>
          <a:xfrm>
            <a:off x="8403918" y="8768894"/>
            <a:ext cx="0" cy="1840864"/>
          </a:xfrm>
          <a:custGeom>
            <a:avLst/>
            <a:gdLst/>
            <a:ahLst/>
            <a:cxnLst/>
            <a:rect l="l" t="t" r="r" b="b"/>
            <a:pathLst>
              <a:path w="0" h="1840865">
                <a:moveTo>
                  <a:pt x="0" y="0"/>
                </a:moveTo>
                <a:lnTo>
                  <a:pt x="0" y="18407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4" name="object 7034"/>
          <p:cNvSpPr/>
          <p:nvPr/>
        </p:nvSpPr>
        <p:spPr>
          <a:xfrm>
            <a:off x="6370907" y="12059760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5">
                <a:moveTo>
                  <a:pt x="0" y="0"/>
                </a:moveTo>
                <a:lnTo>
                  <a:pt x="120422" y="0"/>
                </a:lnTo>
                <a:lnTo>
                  <a:pt x="120422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5" name="object 7035"/>
          <p:cNvSpPr/>
          <p:nvPr/>
        </p:nvSpPr>
        <p:spPr>
          <a:xfrm>
            <a:off x="5175792" y="1205976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6" name="object 7036"/>
          <p:cNvSpPr/>
          <p:nvPr/>
        </p:nvSpPr>
        <p:spPr>
          <a:xfrm>
            <a:off x="3980678" y="1205976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7" name="object 7037"/>
          <p:cNvSpPr/>
          <p:nvPr/>
        </p:nvSpPr>
        <p:spPr>
          <a:xfrm>
            <a:off x="2785563" y="1205976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8" name="object 7038"/>
          <p:cNvSpPr/>
          <p:nvPr/>
        </p:nvSpPr>
        <p:spPr>
          <a:xfrm>
            <a:off x="1331389" y="1060963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9" name="object 7039"/>
          <p:cNvSpPr/>
          <p:nvPr/>
        </p:nvSpPr>
        <p:spPr>
          <a:xfrm>
            <a:off x="1331389" y="1205976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0" name="object 7040"/>
          <p:cNvSpPr/>
          <p:nvPr/>
        </p:nvSpPr>
        <p:spPr>
          <a:xfrm>
            <a:off x="8360403" y="1060963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1" name="object 7041"/>
          <p:cNvSpPr/>
          <p:nvPr/>
        </p:nvSpPr>
        <p:spPr>
          <a:xfrm>
            <a:off x="8360403" y="1205976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2" name="object 7042"/>
          <p:cNvSpPr/>
          <p:nvPr/>
        </p:nvSpPr>
        <p:spPr>
          <a:xfrm>
            <a:off x="1331389" y="1060963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3" name="object 7043"/>
          <p:cNvSpPr/>
          <p:nvPr/>
        </p:nvSpPr>
        <p:spPr>
          <a:xfrm>
            <a:off x="1331389" y="1063189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4" name="object 7044"/>
          <p:cNvSpPr/>
          <p:nvPr/>
        </p:nvSpPr>
        <p:spPr>
          <a:xfrm>
            <a:off x="1373891" y="106207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5" name="object 7045"/>
          <p:cNvSpPr/>
          <p:nvPr/>
        </p:nvSpPr>
        <p:spPr>
          <a:xfrm>
            <a:off x="1385023" y="10609634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6" name="object 7046"/>
          <p:cNvSpPr/>
          <p:nvPr/>
        </p:nvSpPr>
        <p:spPr>
          <a:xfrm>
            <a:off x="1331389" y="1069059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09" h="17779">
                <a:moveTo>
                  <a:pt x="0" y="17203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7" name="object 7047"/>
          <p:cNvSpPr/>
          <p:nvPr/>
        </p:nvSpPr>
        <p:spPr>
          <a:xfrm>
            <a:off x="1357700" y="106794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8" name="object 7048"/>
          <p:cNvSpPr/>
          <p:nvPr/>
        </p:nvSpPr>
        <p:spPr>
          <a:xfrm>
            <a:off x="1368831" y="10615706"/>
            <a:ext cx="55244" cy="53975"/>
          </a:xfrm>
          <a:custGeom>
            <a:avLst/>
            <a:gdLst/>
            <a:ahLst/>
            <a:cxnLst/>
            <a:rect l="l" t="t" r="r" b="b"/>
            <a:pathLst>
              <a:path w="55244" h="53975">
                <a:moveTo>
                  <a:pt x="0" y="53633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9" name="object 7049"/>
          <p:cNvSpPr/>
          <p:nvPr/>
        </p:nvSpPr>
        <p:spPr>
          <a:xfrm>
            <a:off x="1353652" y="1067541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0" name="object 7050"/>
          <p:cNvSpPr/>
          <p:nvPr/>
        </p:nvSpPr>
        <p:spPr>
          <a:xfrm>
            <a:off x="1416393" y="106632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1" name="object 7051"/>
          <p:cNvSpPr/>
          <p:nvPr/>
        </p:nvSpPr>
        <p:spPr>
          <a:xfrm>
            <a:off x="1428536" y="1063088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2" name="object 7052"/>
          <p:cNvSpPr/>
          <p:nvPr/>
        </p:nvSpPr>
        <p:spPr>
          <a:xfrm>
            <a:off x="1400202" y="107219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3" name="object 7053"/>
          <p:cNvSpPr/>
          <p:nvPr/>
        </p:nvSpPr>
        <p:spPr>
          <a:xfrm>
            <a:off x="1412345" y="10673387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4" name="object 7054"/>
          <p:cNvSpPr/>
          <p:nvPr/>
        </p:nvSpPr>
        <p:spPr>
          <a:xfrm>
            <a:off x="1438656" y="1071791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5" name="object 7055"/>
          <p:cNvSpPr/>
          <p:nvPr/>
        </p:nvSpPr>
        <p:spPr>
          <a:xfrm>
            <a:off x="1331389" y="1205976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6" name="object 7056"/>
          <p:cNvSpPr/>
          <p:nvPr/>
        </p:nvSpPr>
        <p:spPr>
          <a:xfrm>
            <a:off x="1331389" y="1208202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7" name="object 7057"/>
          <p:cNvSpPr/>
          <p:nvPr/>
        </p:nvSpPr>
        <p:spPr>
          <a:xfrm>
            <a:off x="1373891" y="12070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8" name="object 7058"/>
          <p:cNvSpPr/>
          <p:nvPr/>
        </p:nvSpPr>
        <p:spPr>
          <a:xfrm>
            <a:off x="1385023" y="1205976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9" name="object 7059"/>
          <p:cNvSpPr/>
          <p:nvPr/>
        </p:nvSpPr>
        <p:spPr>
          <a:xfrm>
            <a:off x="1331389" y="1214172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0" name="object 7060"/>
          <p:cNvSpPr/>
          <p:nvPr/>
        </p:nvSpPr>
        <p:spPr>
          <a:xfrm>
            <a:off x="1357700" y="121295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1" name="object 7061"/>
          <p:cNvSpPr/>
          <p:nvPr/>
        </p:nvSpPr>
        <p:spPr>
          <a:xfrm>
            <a:off x="1368831" y="12065832"/>
            <a:ext cx="55244" cy="53975"/>
          </a:xfrm>
          <a:custGeom>
            <a:avLst/>
            <a:gdLst/>
            <a:ahLst/>
            <a:cxnLst/>
            <a:rect l="l" t="t" r="r" b="b"/>
            <a:pathLst>
              <a:path w="55244" h="53975">
                <a:moveTo>
                  <a:pt x="0" y="53633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2" name="object 7062"/>
          <p:cNvSpPr/>
          <p:nvPr/>
        </p:nvSpPr>
        <p:spPr>
          <a:xfrm>
            <a:off x="1353652" y="1212553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3" name="object 7063"/>
          <p:cNvSpPr/>
          <p:nvPr/>
        </p:nvSpPr>
        <p:spPr>
          <a:xfrm>
            <a:off x="1416393" y="12113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4" name="object 7064"/>
          <p:cNvSpPr/>
          <p:nvPr/>
        </p:nvSpPr>
        <p:spPr>
          <a:xfrm>
            <a:off x="1428536" y="1208101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5" name="object 7065"/>
          <p:cNvSpPr/>
          <p:nvPr/>
        </p:nvSpPr>
        <p:spPr>
          <a:xfrm>
            <a:off x="1400202" y="121720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6" name="object 7066"/>
          <p:cNvSpPr/>
          <p:nvPr/>
        </p:nvSpPr>
        <p:spPr>
          <a:xfrm>
            <a:off x="1412345" y="12123514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7" name="object 7067"/>
          <p:cNvSpPr/>
          <p:nvPr/>
        </p:nvSpPr>
        <p:spPr>
          <a:xfrm>
            <a:off x="1438656" y="1216803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8" name="object 7068"/>
          <p:cNvSpPr/>
          <p:nvPr/>
        </p:nvSpPr>
        <p:spPr>
          <a:xfrm>
            <a:off x="2785563" y="1205976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9" name="object 7069"/>
          <p:cNvSpPr/>
          <p:nvPr/>
        </p:nvSpPr>
        <p:spPr>
          <a:xfrm>
            <a:off x="2785563" y="1208202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0" name="object 7070"/>
          <p:cNvSpPr/>
          <p:nvPr/>
        </p:nvSpPr>
        <p:spPr>
          <a:xfrm>
            <a:off x="2827053" y="12070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1" name="object 7071"/>
          <p:cNvSpPr/>
          <p:nvPr/>
        </p:nvSpPr>
        <p:spPr>
          <a:xfrm>
            <a:off x="2839197" y="120597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2" name="object 7072"/>
          <p:cNvSpPr/>
          <p:nvPr/>
        </p:nvSpPr>
        <p:spPr>
          <a:xfrm>
            <a:off x="2785563" y="1214172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3" name="object 7073"/>
          <p:cNvSpPr/>
          <p:nvPr/>
        </p:nvSpPr>
        <p:spPr>
          <a:xfrm>
            <a:off x="2810862" y="121295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4" name="object 7074"/>
          <p:cNvSpPr/>
          <p:nvPr/>
        </p:nvSpPr>
        <p:spPr>
          <a:xfrm>
            <a:off x="2823005" y="1206583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5" name="object 7075"/>
          <p:cNvSpPr/>
          <p:nvPr/>
        </p:nvSpPr>
        <p:spPr>
          <a:xfrm>
            <a:off x="2806814" y="1212553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6" name="object 7076"/>
          <p:cNvSpPr/>
          <p:nvPr/>
        </p:nvSpPr>
        <p:spPr>
          <a:xfrm>
            <a:off x="2870567" y="12113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7" name="object 7077"/>
          <p:cNvSpPr/>
          <p:nvPr/>
        </p:nvSpPr>
        <p:spPr>
          <a:xfrm>
            <a:off x="2881699" y="12081012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4" h="22859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8" name="object 7078"/>
          <p:cNvSpPr/>
          <p:nvPr/>
        </p:nvSpPr>
        <p:spPr>
          <a:xfrm>
            <a:off x="2854376" y="121720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9" name="object 7079"/>
          <p:cNvSpPr/>
          <p:nvPr/>
        </p:nvSpPr>
        <p:spPr>
          <a:xfrm>
            <a:off x="2865507" y="1212351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0" name="object 7080"/>
          <p:cNvSpPr/>
          <p:nvPr/>
        </p:nvSpPr>
        <p:spPr>
          <a:xfrm>
            <a:off x="2892830" y="1216803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1" name="object 7081"/>
          <p:cNvSpPr/>
          <p:nvPr/>
        </p:nvSpPr>
        <p:spPr>
          <a:xfrm>
            <a:off x="3980678" y="1205976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2" name="object 7082"/>
          <p:cNvSpPr/>
          <p:nvPr/>
        </p:nvSpPr>
        <p:spPr>
          <a:xfrm>
            <a:off x="3980678" y="1208202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3" name="object 7083"/>
          <p:cNvSpPr/>
          <p:nvPr/>
        </p:nvSpPr>
        <p:spPr>
          <a:xfrm>
            <a:off x="4023180" y="12070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4" name="object 7084"/>
          <p:cNvSpPr/>
          <p:nvPr/>
        </p:nvSpPr>
        <p:spPr>
          <a:xfrm>
            <a:off x="4023180" y="12070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5" name="object 7085"/>
          <p:cNvSpPr/>
          <p:nvPr/>
        </p:nvSpPr>
        <p:spPr>
          <a:xfrm>
            <a:off x="4034311" y="120597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6" name="object 7086"/>
          <p:cNvSpPr/>
          <p:nvPr/>
        </p:nvSpPr>
        <p:spPr>
          <a:xfrm>
            <a:off x="3980678" y="1214172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7" name="object 7087"/>
          <p:cNvSpPr/>
          <p:nvPr/>
        </p:nvSpPr>
        <p:spPr>
          <a:xfrm>
            <a:off x="4006989" y="121295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8" name="object 7088"/>
          <p:cNvSpPr/>
          <p:nvPr/>
        </p:nvSpPr>
        <p:spPr>
          <a:xfrm>
            <a:off x="4006989" y="121295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9" name="object 7089"/>
          <p:cNvSpPr/>
          <p:nvPr/>
        </p:nvSpPr>
        <p:spPr>
          <a:xfrm>
            <a:off x="4018120" y="1206583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0" name="object 7090"/>
          <p:cNvSpPr/>
          <p:nvPr/>
        </p:nvSpPr>
        <p:spPr>
          <a:xfrm>
            <a:off x="4001929" y="1212553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1" name="object 7091"/>
          <p:cNvSpPr/>
          <p:nvPr/>
        </p:nvSpPr>
        <p:spPr>
          <a:xfrm>
            <a:off x="4065682" y="12113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2" name="object 7092"/>
          <p:cNvSpPr/>
          <p:nvPr/>
        </p:nvSpPr>
        <p:spPr>
          <a:xfrm>
            <a:off x="4065682" y="12113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3" name="object 7093"/>
          <p:cNvSpPr/>
          <p:nvPr/>
        </p:nvSpPr>
        <p:spPr>
          <a:xfrm>
            <a:off x="4077825" y="1208101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4" name="object 7094"/>
          <p:cNvSpPr/>
          <p:nvPr/>
        </p:nvSpPr>
        <p:spPr>
          <a:xfrm>
            <a:off x="4049490" y="121720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5" name="object 7095"/>
          <p:cNvSpPr/>
          <p:nvPr/>
        </p:nvSpPr>
        <p:spPr>
          <a:xfrm>
            <a:off x="4049490" y="121720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6" name="object 7096"/>
          <p:cNvSpPr/>
          <p:nvPr/>
        </p:nvSpPr>
        <p:spPr>
          <a:xfrm>
            <a:off x="4061634" y="12123514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5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7" name="object 7097"/>
          <p:cNvSpPr/>
          <p:nvPr/>
        </p:nvSpPr>
        <p:spPr>
          <a:xfrm>
            <a:off x="4087945" y="1216803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8" name="object 7098"/>
          <p:cNvSpPr/>
          <p:nvPr/>
        </p:nvSpPr>
        <p:spPr>
          <a:xfrm>
            <a:off x="5175792" y="1205976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9" name="object 7099"/>
          <p:cNvSpPr/>
          <p:nvPr/>
        </p:nvSpPr>
        <p:spPr>
          <a:xfrm>
            <a:off x="5175792" y="1208202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0" name="object 7100"/>
          <p:cNvSpPr/>
          <p:nvPr/>
        </p:nvSpPr>
        <p:spPr>
          <a:xfrm>
            <a:off x="5218294" y="12070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1" name="object 7101"/>
          <p:cNvSpPr/>
          <p:nvPr/>
        </p:nvSpPr>
        <p:spPr>
          <a:xfrm>
            <a:off x="5218294" y="12070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2" name="object 7102"/>
          <p:cNvSpPr/>
          <p:nvPr/>
        </p:nvSpPr>
        <p:spPr>
          <a:xfrm>
            <a:off x="5229426" y="1205976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3" name="object 7103"/>
          <p:cNvSpPr/>
          <p:nvPr/>
        </p:nvSpPr>
        <p:spPr>
          <a:xfrm>
            <a:off x="5175792" y="1214172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4" name="object 7104"/>
          <p:cNvSpPr/>
          <p:nvPr/>
        </p:nvSpPr>
        <p:spPr>
          <a:xfrm>
            <a:off x="5202103" y="121295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5" name="object 7105"/>
          <p:cNvSpPr/>
          <p:nvPr/>
        </p:nvSpPr>
        <p:spPr>
          <a:xfrm>
            <a:off x="5202103" y="121295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6" name="object 7106"/>
          <p:cNvSpPr/>
          <p:nvPr/>
        </p:nvSpPr>
        <p:spPr>
          <a:xfrm>
            <a:off x="5213234" y="12065832"/>
            <a:ext cx="55244" cy="53975"/>
          </a:xfrm>
          <a:custGeom>
            <a:avLst/>
            <a:gdLst/>
            <a:ahLst/>
            <a:cxnLst/>
            <a:rect l="l" t="t" r="r" b="b"/>
            <a:pathLst>
              <a:path w="55245" h="53975">
                <a:moveTo>
                  <a:pt x="0" y="53633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7" name="object 7107"/>
          <p:cNvSpPr/>
          <p:nvPr/>
        </p:nvSpPr>
        <p:spPr>
          <a:xfrm>
            <a:off x="5198055" y="1212553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8" name="object 7108"/>
          <p:cNvSpPr/>
          <p:nvPr/>
        </p:nvSpPr>
        <p:spPr>
          <a:xfrm>
            <a:off x="5260796" y="12113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9" name="object 7109"/>
          <p:cNvSpPr/>
          <p:nvPr/>
        </p:nvSpPr>
        <p:spPr>
          <a:xfrm>
            <a:off x="5260796" y="12113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0" name="object 7110"/>
          <p:cNvSpPr/>
          <p:nvPr/>
        </p:nvSpPr>
        <p:spPr>
          <a:xfrm>
            <a:off x="5272940" y="1208101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1" name="object 7111"/>
          <p:cNvSpPr/>
          <p:nvPr/>
        </p:nvSpPr>
        <p:spPr>
          <a:xfrm>
            <a:off x="5244605" y="121720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2" name="object 7112"/>
          <p:cNvSpPr/>
          <p:nvPr/>
        </p:nvSpPr>
        <p:spPr>
          <a:xfrm>
            <a:off x="5244605" y="121720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3" name="object 7113"/>
          <p:cNvSpPr/>
          <p:nvPr/>
        </p:nvSpPr>
        <p:spPr>
          <a:xfrm>
            <a:off x="5256748" y="12123514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5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4" name="object 7114"/>
          <p:cNvSpPr/>
          <p:nvPr/>
        </p:nvSpPr>
        <p:spPr>
          <a:xfrm>
            <a:off x="5283059" y="1216803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5" name="object 7115"/>
          <p:cNvSpPr/>
          <p:nvPr/>
        </p:nvSpPr>
        <p:spPr>
          <a:xfrm>
            <a:off x="6370907" y="12059760"/>
            <a:ext cx="13335" cy="12700"/>
          </a:xfrm>
          <a:custGeom>
            <a:avLst/>
            <a:gdLst/>
            <a:ahLst/>
            <a:cxnLst/>
            <a:rect l="l" t="t" r="r" b="b"/>
            <a:pathLst>
              <a:path w="13335" h="12700">
                <a:moveTo>
                  <a:pt x="0" y="12143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6" name="object 7116"/>
          <p:cNvSpPr/>
          <p:nvPr/>
        </p:nvSpPr>
        <p:spPr>
          <a:xfrm>
            <a:off x="6370907" y="1208202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7" name="object 7117"/>
          <p:cNvSpPr/>
          <p:nvPr/>
        </p:nvSpPr>
        <p:spPr>
          <a:xfrm>
            <a:off x="6413409" y="12070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8" name="object 7118"/>
          <p:cNvSpPr/>
          <p:nvPr/>
        </p:nvSpPr>
        <p:spPr>
          <a:xfrm>
            <a:off x="6413409" y="12070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9" name="object 7119"/>
          <p:cNvSpPr/>
          <p:nvPr/>
        </p:nvSpPr>
        <p:spPr>
          <a:xfrm>
            <a:off x="6425552" y="1205976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0" name="object 7120"/>
          <p:cNvSpPr/>
          <p:nvPr/>
        </p:nvSpPr>
        <p:spPr>
          <a:xfrm>
            <a:off x="6370907" y="12141729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09">
                <a:moveTo>
                  <a:pt x="0" y="16191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1" name="object 7121"/>
          <p:cNvSpPr/>
          <p:nvPr/>
        </p:nvSpPr>
        <p:spPr>
          <a:xfrm>
            <a:off x="6397218" y="121295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2" name="object 7122"/>
          <p:cNvSpPr/>
          <p:nvPr/>
        </p:nvSpPr>
        <p:spPr>
          <a:xfrm>
            <a:off x="6397218" y="121295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3" name="object 7123"/>
          <p:cNvSpPr/>
          <p:nvPr/>
        </p:nvSpPr>
        <p:spPr>
          <a:xfrm>
            <a:off x="6409361" y="1206583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4" name="object 7124"/>
          <p:cNvSpPr/>
          <p:nvPr/>
        </p:nvSpPr>
        <p:spPr>
          <a:xfrm>
            <a:off x="6393170" y="1212553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5" name="object 7125"/>
          <p:cNvSpPr/>
          <p:nvPr/>
        </p:nvSpPr>
        <p:spPr>
          <a:xfrm>
            <a:off x="6456923" y="12113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6" name="object 7126"/>
          <p:cNvSpPr/>
          <p:nvPr/>
        </p:nvSpPr>
        <p:spPr>
          <a:xfrm>
            <a:off x="6456923" y="12113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7" name="object 7127"/>
          <p:cNvSpPr/>
          <p:nvPr/>
        </p:nvSpPr>
        <p:spPr>
          <a:xfrm>
            <a:off x="6468054" y="12081012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5" h="22859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8" name="object 7128"/>
          <p:cNvSpPr/>
          <p:nvPr/>
        </p:nvSpPr>
        <p:spPr>
          <a:xfrm>
            <a:off x="6440732" y="121720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9" name="object 7129"/>
          <p:cNvSpPr/>
          <p:nvPr/>
        </p:nvSpPr>
        <p:spPr>
          <a:xfrm>
            <a:off x="6440732" y="121720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0" name="object 7130"/>
          <p:cNvSpPr/>
          <p:nvPr/>
        </p:nvSpPr>
        <p:spPr>
          <a:xfrm>
            <a:off x="6451863" y="12123514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1" name="object 7131"/>
          <p:cNvSpPr/>
          <p:nvPr/>
        </p:nvSpPr>
        <p:spPr>
          <a:xfrm>
            <a:off x="6479186" y="1216803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2" name="object 7132"/>
          <p:cNvSpPr/>
          <p:nvPr/>
        </p:nvSpPr>
        <p:spPr>
          <a:xfrm>
            <a:off x="8360403" y="1205976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3" name="object 7133"/>
          <p:cNvSpPr/>
          <p:nvPr/>
        </p:nvSpPr>
        <p:spPr>
          <a:xfrm>
            <a:off x="8360403" y="1208202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4" name="object 7134"/>
          <p:cNvSpPr/>
          <p:nvPr/>
        </p:nvSpPr>
        <p:spPr>
          <a:xfrm>
            <a:off x="8402905" y="12070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5" name="object 7135"/>
          <p:cNvSpPr/>
          <p:nvPr/>
        </p:nvSpPr>
        <p:spPr>
          <a:xfrm>
            <a:off x="8402905" y="12070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6" name="object 7136"/>
          <p:cNvSpPr/>
          <p:nvPr/>
        </p:nvSpPr>
        <p:spPr>
          <a:xfrm>
            <a:off x="8414037" y="12059760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7" name="object 7137"/>
          <p:cNvSpPr/>
          <p:nvPr/>
        </p:nvSpPr>
        <p:spPr>
          <a:xfrm>
            <a:off x="8360403" y="1214172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8" name="object 7138"/>
          <p:cNvSpPr/>
          <p:nvPr/>
        </p:nvSpPr>
        <p:spPr>
          <a:xfrm>
            <a:off x="8386714" y="121295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9" name="object 7139"/>
          <p:cNvSpPr/>
          <p:nvPr/>
        </p:nvSpPr>
        <p:spPr>
          <a:xfrm>
            <a:off x="8386714" y="121295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0" name="object 7140"/>
          <p:cNvSpPr/>
          <p:nvPr/>
        </p:nvSpPr>
        <p:spPr>
          <a:xfrm>
            <a:off x="8397846" y="12065832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1" name="object 7141"/>
          <p:cNvSpPr/>
          <p:nvPr/>
        </p:nvSpPr>
        <p:spPr>
          <a:xfrm>
            <a:off x="8382666" y="1212553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2" name="object 7142"/>
          <p:cNvSpPr/>
          <p:nvPr/>
        </p:nvSpPr>
        <p:spPr>
          <a:xfrm>
            <a:off x="8445407" y="12113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3" name="object 7143"/>
          <p:cNvSpPr/>
          <p:nvPr/>
        </p:nvSpPr>
        <p:spPr>
          <a:xfrm>
            <a:off x="8445407" y="12113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4" name="object 7144"/>
          <p:cNvSpPr/>
          <p:nvPr/>
        </p:nvSpPr>
        <p:spPr>
          <a:xfrm>
            <a:off x="8457551" y="1208101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5" name="object 7145"/>
          <p:cNvSpPr/>
          <p:nvPr/>
        </p:nvSpPr>
        <p:spPr>
          <a:xfrm>
            <a:off x="8429216" y="121720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6" name="object 7146"/>
          <p:cNvSpPr/>
          <p:nvPr/>
        </p:nvSpPr>
        <p:spPr>
          <a:xfrm>
            <a:off x="8429216" y="121720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7" name="object 7147"/>
          <p:cNvSpPr/>
          <p:nvPr/>
        </p:nvSpPr>
        <p:spPr>
          <a:xfrm>
            <a:off x="8441359" y="12123514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8" name="object 7148"/>
          <p:cNvSpPr/>
          <p:nvPr/>
        </p:nvSpPr>
        <p:spPr>
          <a:xfrm>
            <a:off x="8467670" y="1216803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9" name="object 7149"/>
          <p:cNvSpPr/>
          <p:nvPr/>
        </p:nvSpPr>
        <p:spPr>
          <a:xfrm>
            <a:off x="8360403" y="1060963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0" name="object 7150"/>
          <p:cNvSpPr/>
          <p:nvPr/>
        </p:nvSpPr>
        <p:spPr>
          <a:xfrm>
            <a:off x="8360403" y="1063189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1" name="object 7151"/>
          <p:cNvSpPr/>
          <p:nvPr/>
        </p:nvSpPr>
        <p:spPr>
          <a:xfrm>
            <a:off x="8402905" y="106207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2" name="object 7152"/>
          <p:cNvSpPr/>
          <p:nvPr/>
        </p:nvSpPr>
        <p:spPr>
          <a:xfrm>
            <a:off x="8402905" y="106207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3" name="object 7153"/>
          <p:cNvSpPr/>
          <p:nvPr/>
        </p:nvSpPr>
        <p:spPr>
          <a:xfrm>
            <a:off x="8414037" y="10609634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4" name="object 7154"/>
          <p:cNvSpPr/>
          <p:nvPr/>
        </p:nvSpPr>
        <p:spPr>
          <a:xfrm>
            <a:off x="8360403" y="1069059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09" h="17779">
                <a:moveTo>
                  <a:pt x="0" y="17203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5" name="object 7155"/>
          <p:cNvSpPr/>
          <p:nvPr/>
        </p:nvSpPr>
        <p:spPr>
          <a:xfrm>
            <a:off x="8386714" y="106794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6" name="object 7156"/>
          <p:cNvSpPr/>
          <p:nvPr/>
        </p:nvSpPr>
        <p:spPr>
          <a:xfrm>
            <a:off x="8386714" y="106794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7" name="object 7157"/>
          <p:cNvSpPr/>
          <p:nvPr/>
        </p:nvSpPr>
        <p:spPr>
          <a:xfrm>
            <a:off x="8397846" y="1061570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8" name="object 7158"/>
          <p:cNvSpPr/>
          <p:nvPr/>
        </p:nvSpPr>
        <p:spPr>
          <a:xfrm>
            <a:off x="8382666" y="1067541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9" name="object 7159"/>
          <p:cNvSpPr/>
          <p:nvPr/>
        </p:nvSpPr>
        <p:spPr>
          <a:xfrm>
            <a:off x="8445407" y="106632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0" name="object 7160"/>
          <p:cNvSpPr/>
          <p:nvPr/>
        </p:nvSpPr>
        <p:spPr>
          <a:xfrm>
            <a:off x="8445407" y="106632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1" name="object 7161"/>
          <p:cNvSpPr/>
          <p:nvPr/>
        </p:nvSpPr>
        <p:spPr>
          <a:xfrm>
            <a:off x="8457551" y="1063088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2" name="object 7162"/>
          <p:cNvSpPr/>
          <p:nvPr/>
        </p:nvSpPr>
        <p:spPr>
          <a:xfrm>
            <a:off x="8429216" y="107219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3" name="object 7163"/>
          <p:cNvSpPr/>
          <p:nvPr/>
        </p:nvSpPr>
        <p:spPr>
          <a:xfrm>
            <a:off x="8429216" y="107219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4" name="object 7164"/>
          <p:cNvSpPr/>
          <p:nvPr/>
        </p:nvSpPr>
        <p:spPr>
          <a:xfrm>
            <a:off x="8441359" y="10673387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5" name="object 7165"/>
          <p:cNvSpPr/>
          <p:nvPr/>
        </p:nvSpPr>
        <p:spPr>
          <a:xfrm>
            <a:off x="8467670" y="1071791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6" name="object 7166"/>
          <p:cNvSpPr/>
          <p:nvPr/>
        </p:nvSpPr>
        <p:spPr>
          <a:xfrm>
            <a:off x="8406953" y="8706153"/>
            <a:ext cx="60325" cy="939165"/>
          </a:xfrm>
          <a:custGeom>
            <a:avLst/>
            <a:gdLst/>
            <a:ahLst/>
            <a:cxnLst/>
            <a:rect l="l" t="t" r="r" b="b"/>
            <a:pathLst>
              <a:path w="60325" h="939165">
                <a:moveTo>
                  <a:pt x="59705" y="0"/>
                </a:moveTo>
                <a:lnTo>
                  <a:pt x="59705" y="939090"/>
                </a:lnTo>
                <a:lnTo>
                  <a:pt x="0" y="9390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7" name="object 7167"/>
          <p:cNvSpPr/>
          <p:nvPr/>
        </p:nvSpPr>
        <p:spPr>
          <a:xfrm>
            <a:off x="2548767" y="1060963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8" name="object 7168"/>
          <p:cNvSpPr/>
          <p:nvPr/>
        </p:nvSpPr>
        <p:spPr>
          <a:xfrm>
            <a:off x="2548767" y="1060963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9" name="object 7169"/>
          <p:cNvSpPr/>
          <p:nvPr/>
        </p:nvSpPr>
        <p:spPr>
          <a:xfrm>
            <a:off x="2548767" y="1063189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0" name="object 7170"/>
          <p:cNvSpPr/>
          <p:nvPr/>
        </p:nvSpPr>
        <p:spPr>
          <a:xfrm>
            <a:off x="2590257" y="106207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1" name="object 7171"/>
          <p:cNvSpPr/>
          <p:nvPr/>
        </p:nvSpPr>
        <p:spPr>
          <a:xfrm>
            <a:off x="2602400" y="1060963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2" name="object 7172"/>
          <p:cNvSpPr/>
          <p:nvPr/>
        </p:nvSpPr>
        <p:spPr>
          <a:xfrm>
            <a:off x="2548767" y="1069059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0" y="17203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3" name="object 7173"/>
          <p:cNvSpPr/>
          <p:nvPr/>
        </p:nvSpPr>
        <p:spPr>
          <a:xfrm>
            <a:off x="2574065" y="106794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4" name="object 7174"/>
          <p:cNvSpPr/>
          <p:nvPr/>
        </p:nvSpPr>
        <p:spPr>
          <a:xfrm>
            <a:off x="2586209" y="1061570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5" name="object 7175"/>
          <p:cNvSpPr/>
          <p:nvPr/>
        </p:nvSpPr>
        <p:spPr>
          <a:xfrm>
            <a:off x="2570018" y="1067541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6" name="object 7176"/>
          <p:cNvSpPr/>
          <p:nvPr/>
        </p:nvSpPr>
        <p:spPr>
          <a:xfrm>
            <a:off x="2633771" y="106632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7" name="object 7177"/>
          <p:cNvSpPr/>
          <p:nvPr/>
        </p:nvSpPr>
        <p:spPr>
          <a:xfrm>
            <a:off x="2644902" y="10630885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4" h="22859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8" name="object 7178"/>
          <p:cNvSpPr/>
          <p:nvPr/>
        </p:nvSpPr>
        <p:spPr>
          <a:xfrm>
            <a:off x="2617579" y="107219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9" name="object 7179"/>
          <p:cNvSpPr/>
          <p:nvPr/>
        </p:nvSpPr>
        <p:spPr>
          <a:xfrm>
            <a:off x="2628711" y="1067338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5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0" name="object 7180"/>
          <p:cNvSpPr/>
          <p:nvPr/>
        </p:nvSpPr>
        <p:spPr>
          <a:xfrm>
            <a:off x="2656033" y="1071791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1" name="object 7181"/>
          <p:cNvSpPr/>
          <p:nvPr/>
        </p:nvSpPr>
        <p:spPr>
          <a:xfrm>
            <a:off x="3829897" y="1060963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2" name="object 7182"/>
          <p:cNvSpPr/>
          <p:nvPr/>
        </p:nvSpPr>
        <p:spPr>
          <a:xfrm>
            <a:off x="3829897" y="1060963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3" name="object 7183"/>
          <p:cNvSpPr/>
          <p:nvPr/>
        </p:nvSpPr>
        <p:spPr>
          <a:xfrm>
            <a:off x="3829897" y="1063189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4" name="object 7184"/>
          <p:cNvSpPr/>
          <p:nvPr/>
        </p:nvSpPr>
        <p:spPr>
          <a:xfrm>
            <a:off x="3872399" y="106207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5" name="object 7185"/>
          <p:cNvSpPr/>
          <p:nvPr/>
        </p:nvSpPr>
        <p:spPr>
          <a:xfrm>
            <a:off x="3872399" y="106207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6" name="object 7186"/>
          <p:cNvSpPr/>
          <p:nvPr/>
        </p:nvSpPr>
        <p:spPr>
          <a:xfrm>
            <a:off x="3883530" y="1060963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7" name="object 7187"/>
          <p:cNvSpPr/>
          <p:nvPr/>
        </p:nvSpPr>
        <p:spPr>
          <a:xfrm>
            <a:off x="3829897" y="1069059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0" y="17203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8" name="object 7188"/>
          <p:cNvSpPr/>
          <p:nvPr/>
        </p:nvSpPr>
        <p:spPr>
          <a:xfrm>
            <a:off x="3856208" y="106794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9" name="object 7189"/>
          <p:cNvSpPr/>
          <p:nvPr/>
        </p:nvSpPr>
        <p:spPr>
          <a:xfrm>
            <a:off x="3856208" y="106794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0" name="object 7190"/>
          <p:cNvSpPr/>
          <p:nvPr/>
        </p:nvSpPr>
        <p:spPr>
          <a:xfrm>
            <a:off x="3867339" y="1061570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1" name="object 7191"/>
          <p:cNvSpPr/>
          <p:nvPr/>
        </p:nvSpPr>
        <p:spPr>
          <a:xfrm>
            <a:off x="3851148" y="1067541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2" name="object 7192"/>
          <p:cNvSpPr/>
          <p:nvPr/>
        </p:nvSpPr>
        <p:spPr>
          <a:xfrm>
            <a:off x="3914901" y="106632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3" name="object 7193"/>
          <p:cNvSpPr/>
          <p:nvPr/>
        </p:nvSpPr>
        <p:spPr>
          <a:xfrm>
            <a:off x="3914901" y="106632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4" name="object 7194"/>
          <p:cNvSpPr/>
          <p:nvPr/>
        </p:nvSpPr>
        <p:spPr>
          <a:xfrm>
            <a:off x="3927044" y="1063088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5" name="object 7195"/>
          <p:cNvSpPr/>
          <p:nvPr/>
        </p:nvSpPr>
        <p:spPr>
          <a:xfrm>
            <a:off x="3898710" y="107219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6" name="object 7196"/>
          <p:cNvSpPr/>
          <p:nvPr/>
        </p:nvSpPr>
        <p:spPr>
          <a:xfrm>
            <a:off x="3898710" y="107219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7" name="object 7197"/>
          <p:cNvSpPr/>
          <p:nvPr/>
        </p:nvSpPr>
        <p:spPr>
          <a:xfrm>
            <a:off x="3910853" y="10673387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5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8" name="object 7198"/>
          <p:cNvSpPr/>
          <p:nvPr/>
        </p:nvSpPr>
        <p:spPr>
          <a:xfrm>
            <a:off x="3937164" y="1071791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9" name="object 7199"/>
          <p:cNvSpPr/>
          <p:nvPr/>
        </p:nvSpPr>
        <p:spPr>
          <a:xfrm>
            <a:off x="5111027" y="1060963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0" name="object 7200"/>
          <p:cNvSpPr/>
          <p:nvPr/>
        </p:nvSpPr>
        <p:spPr>
          <a:xfrm>
            <a:off x="5111027" y="1060963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1" name="object 7201"/>
          <p:cNvSpPr/>
          <p:nvPr/>
        </p:nvSpPr>
        <p:spPr>
          <a:xfrm>
            <a:off x="5111027" y="1063189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2" name="object 7202"/>
          <p:cNvSpPr/>
          <p:nvPr/>
        </p:nvSpPr>
        <p:spPr>
          <a:xfrm>
            <a:off x="5153530" y="106207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3" name="object 7203"/>
          <p:cNvSpPr/>
          <p:nvPr/>
        </p:nvSpPr>
        <p:spPr>
          <a:xfrm>
            <a:off x="5153530" y="106207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4" name="object 7204"/>
          <p:cNvSpPr/>
          <p:nvPr/>
        </p:nvSpPr>
        <p:spPr>
          <a:xfrm>
            <a:off x="5165673" y="1060963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5" name="object 7205"/>
          <p:cNvSpPr/>
          <p:nvPr/>
        </p:nvSpPr>
        <p:spPr>
          <a:xfrm>
            <a:off x="5111027" y="10690590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0" y="17203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6" name="object 7206"/>
          <p:cNvSpPr/>
          <p:nvPr/>
        </p:nvSpPr>
        <p:spPr>
          <a:xfrm>
            <a:off x="5137338" y="106794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7" name="object 7207"/>
          <p:cNvSpPr/>
          <p:nvPr/>
        </p:nvSpPr>
        <p:spPr>
          <a:xfrm>
            <a:off x="5137338" y="106794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8" name="object 7208"/>
          <p:cNvSpPr/>
          <p:nvPr/>
        </p:nvSpPr>
        <p:spPr>
          <a:xfrm>
            <a:off x="5149482" y="1061570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9" name="object 7209"/>
          <p:cNvSpPr/>
          <p:nvPr/>
        </p:nvSpPr>
        <p:spPr>
          <a:xfrm>
            <a:off x="5133290" y="1067541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0" name="object 7210"/>
          <p:cNvSpPr/>
          <p:nvPr/>
        </p:nvSpPr>
        <p:spPr>
          <a:xfrm>
            <a:off x="5196031" y="106632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1" name="object 7211"/>
          <p:cNvSpPr/>
          <p:nvPr/>
        </p:nvSpPr>
        <p:spPr>
          <a:xfrm>
            <a:off x="5196031" y="106632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2" name="object 7212"/>
          <p:cNvSpPr/>
          <p:nvPr/>
        </p:nvSpPr>
        <p:spPr>
          <a:xfrm>
            <a:off x="5208175" y="1063088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3" name="object 7213"/>
          <p:cNvSpPr/>
          <p:nvPr/>
        </p:nvSpPr>
        <p:spPr>
          <a:xfrm>
            <a:off x="5180852" y="107219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4" name="object 7214"/>
          <p:cNvSpPr/>
          <p:nvPr/>
        </p:nvSpPr>
        <p:spPr>
          <a:xfrm>
            <a:off x="5180852" y="107219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5" name="object 7215"/>
          <p:cNvSpPr/>
          <p:nvPr/>
        </p:nvSpPr>
        <p:spPr>
          <a:xfrm>
            <a:off x="5191983" y="10673387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5" h="40004">
                <a:moveTo>
                  <a:pt x="0" y="39466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6" name="object 7216"/>
          <p:cNvSpPr/>
          <p:nvPr/>
        </p:nvSpPr>
        <p:spPr>
          <a:xfrm>
            <a:off x="5218294" y="1071791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7" name="object 7217"/>
          <p:cNvSpPr/>
          <p:nvPr/>
        </p:nvSpPr>
        <p:spPr>
          <a:xfrm>
            <a:off x="6370907" y="10609634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5">
                <a:moveTo>
                  <a:pt x="0" y="0"/>
                </a:moveTo>
                <a:lnTo>
                  <a:pt x="120422" y="0"/>
                </a:lnTo>
                <a:lnTo>
                  <a:pt x="120422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8" name="object 7218"/>
          <p:cNvSpPr/>
          <p:nvPr/>
        </p:nvSpPr>
        <p:spPr>
          <a:xfrm>
            <a:off x="6370907" y="10609634"/>
            <a:ext cx="13335" cy="12700"/>
          </a:xfrm>
          <a:custGeom>
            <a:avLst/>
            <a:gdLst/>
            <a:ahLst/>
            <a:cxnLst/>
            <a:rect l="l" t="t" r="r" b="b"/>
            <a:pathLst>
              <a:path w="13335" h="12700">
                <a:moveTo>
                  <a:pt x="0" y="12143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9" name="object 7219"/>
          <p:cNvSpPr/>
          <p:nvPr/>
        </p:nvSpPr>
        <p:spPr>
          <a:xfrm>
            <a:off x="6370907" y="1063189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0" name="object 7220"/>
          <p:cNvSpPr/>
          <p:nvPr/>
        </p:nvSpPr>
        <p:spPr>
          <a:xfrm>
            <a:off x="6413409" y="106207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1" name="object 7221"/>
          <p:cNvSpPr/>
          <p:nvPr/>
        </p:nvSpPr>
        <p:spPr>
          <a:xfrm>
            <a:off x="6413409" y="106207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2" name="object 7222"/>
          <p:cNvSpPr/>
          <p:nvPr/>
        </p:nvSpPr>
        <p:spPr>
          <a:xfrm>
            <a:off x="6425552" y="1060963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3" name="object 7223"/>
          <p:cNvSpPr/>
          <p:nvPr/>
        </p:nvSpPr>
        <p:spPr>
          <a:xfrm>
            <a:off x="6370907" y="1069059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4" name="object 7224"/>
          <p:cNvSpPr/>
          <p:nvPr/>
        </p:nvSpPr>
        <p:spPr>
          <a:xfrm>
            <a:off x="6397218" y="106794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5" name="object 7225"/>
          <p:cNvSpPr/>
          <p:nvPr/>
        </p:nvSpPr>
        <p:spPr>
          <a:xfrm>
            <a:off x="6397218" y="106794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6" name="object 7226"/>
          <p:cNvSpPr/>
          <p:nvPr/>
        </p:nvSpPr>
        <p:spPr>
          <a:xfrm>
            <a:off x="6409361" y="1061570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7" name="object 7227"/>
          <p:cNvSpPr/>
          <p:nvPr/>
        </p:nvSpPr>
        <p:spPr>
          <a:xfrm>
            <a:off x="6393170" y="10675411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8" name="object 7228"/>
          <p:cNvSpPr/>
          <p:nvPr/>
        </p:nvSpPr>
        <p:spPr>
          <a:xfrm>
            <a:off x="6456923" y="106632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9" name="object 7229"/>
          <p:cNvSpPr/>
          <p:nvPr/>
        </p:nvSpPr>
        <p:spPr>
          <a:xfrm>
            <a:off x="6456923" y="106632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0" name="object 7230"/>
          <p:cNvSpPr/>
          <p:nvPr/>
        </p:nvSpPr>
        <p:spPr>
          <a:xfrm>
            <a:off x="6468054" y="10630885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5" h="22859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1" name="object 7231"/>
          <p:cNvSpPr/>
          <p:nvPr/>
        </p:nvSpPr>
        <p:spPr>
          <a:xfrm>
            <a:off x="6440732" y="107219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2" name="object 7232"/>
          <p:cNvSpPr/>
          <p:nvPr/>
        </p:nvSpPr>
        <p:spPr>
          <a:xfrm>
            <a:off x="6440732" y="107219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3" name="object 7233"/>
          <p:cNvSpPr/>
          <p:nvPr/>
        </p:nvSpPr>
        <p:spPr>
          <a:xfrm>
            <a:off x="6451863" y="10673387"/>
            <a:ext cx="40005" cy="40005"/>
          </a:xfrm>
          <a:custGeom>
            <a:avLst/>
            <a:gdLst/>
            <a:ahLst/>
            <a:cxnLst/>
            <a:rect l="l" t="t" r="r" b="b"/>
            <a:pathLst>
              <a:path w="40004" h="40004">
                <a:moveTo>
                  <a:pt x="0" y="39466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4" name="object 7234"/>
          <p:cNvSpPr/>
          <p:nvPr/>
        </p:nvSpPr>
        <p:spPr>
          <a:xfrm>
            <a:off x="6479186" y="10717913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5" name="object 7235"/>
          <p:cNvSpPr/>
          <p:nvPr/>
        </p:nvSpPr>
        <p:spPr>
          <a:xfrm>
            <a:off x="765706" y="10092527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 h="0">
                <a:moveTo>
                  <a:pt x="0" y="0"/>
                </a:moveTo>
                <a:lnTo>
                  <a:pt x="5838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6" name="object 7236"/>
          <p:cNvSpPr/>
          <p:nvPr/>
        </p:nvSpPr>
        <p:spPr>
          <a:xfrm>
            <a:off x="526242" y="997221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7" name="object 7237"/>
          <p:cNvSpPr txBox="1"/>
          <p:nvPr/>
        </p:nvSpPr>
        <p:spPr>
          <a:xfrm>
            <a:off x="597168" y="10022462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Г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7238" name="object 7238"/>
          <p:cNvSpPr/>
          <p:nvPr/>
        </p:nvSpPr>
        <p:spPr>
          <a:xfrm>
            <a:off x="8222778" y="10092527"/>
            <a:ext cx="345440" cy="0"/>
          </a:xfrm>
          <a:custGeom>
            <a:avLst/>
            <a:gdLst/>
            <a:ahLst/>
            <a:cxnLst/>
            <a:rect l="l" t="t" r="r" b="b"/>
            <a:pathLst>
              <a:path w="345440" h="0">
                <a:moveTo>
                  <a:pt x="3450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9" name="object 7239"/>
          <p:cNvSpPr/>
          <p:nvPr/>
        </p:nvSpPr>
        <p:spPr>
          <a:xfrm>
            <a:off x="8103368" y="1009252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0" name="object 7240"/>
          <p:cNvSpPr/>
          <p:nvPr/>
        </p:nvSpPr>
        <p:spPr>
          <a:xfrm>
            <a:off x="7745137" y="1009252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1" name="object 7241"/>
          <p:cNvSpPr/>
          <p:nvPr/>
        </p:nvSpPr>
        <p:spPr>
          <a:xfrm>
            <a:off x="7625726" y="1009252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2" name="object 7242"/>
          <p:cNvSpPr/>
          <p:nvPr/>
        </p:nvSpPr>
        <p:spPr>
          <a:xfrm>
            <a:off x="7266484" y="1009252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3" name="object 7243"/>
          <p:cNvSpPr/>
          <p:nvPr/>
        </p:nvSpPr>
        <p:spPr>
          <a:xfrm>
            <a:off x="7147073" y="1009252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4" name="object 7244"/>
          <p:cNvSpPr/>
          <p:nvPr/>
        </p:nvSpPr>
        <p:spPr>
          <a:xfrm>
            <a:off x="5230429" y="10092527"/>
            <a:ext cx="1857375" cy="0"/>
          </a:xfrm>
          <a:custGeom>
            <a:avLst/>
            <a:gdLst/>
            <a:ahLst/>
            <a:cxnLst/>
            <a:rect l="l" t="t" r="r" b="b"/>
            <a:pathLst>
              <a:path w="1857375" h="0">
                <a:moveTo>
                  <a:pt x="0" y="0"/>
                </a:moveTo>
                <a:lnTo>
                  <a:pt x="18569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5" name="object 7245"/>
          <p:cNvSpPr/>
          <p:nvPr/>
        </p:nvSpPr>
        <p:spPr>
          <a:xfrm>
            <a:off x="4278187" y="10092527"/>
            <a:ext cx="896619" cy="0"/>
          </a:xfrm>
          <a:custGeom>
            <a:avLst/>
            <a:gdLst/>
            <a:ahLst/>
            <a:cxnLst/>
            <a:rect l="l" t="t" r="r" b="b"/>
            <a:pathLst>
              <a:path w="896620" h="0">
                <a:moveTo>
                  <a:pt x="0" y="0"/>
                </a:moveTo>
                <a:lnTo>
                  <a:pt x="8965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6" name="object 7246"/>
          <p:cNvSpPr/>
          <p:nvPr/>
        </p:nvSpPr>
        <p:spPr>
          <a:xfrm>
            <a:off x="3919960" y="1009252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7" name="object 7247"/>
          <p:cNvSpPr/>
          <p:nvPr/>
        </p:nvSpPr>
        <p:spPr>
          <a:xfrm>
            <a:off x="2485008" y="10092527"/>
            <a:ext cx="1375410" cy="0"/>
          </a:xfrm>
          <a:custGeom>
            <a:avLst/>
            <a:gdLst/>
            <a:ahLst/>
            <a:cxnLst/>
            <a:rect l="l" t="t" r="r" b="b"/>
            <a:pathLst>
              <a:path w="1375410" h="0">
                <a:moveTo>
                  <a:pt x="0" y="0"/>
                </a:moveTo>
                <a:lnTo>
                  <a:pt x="13752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8" name="object 7248"/>
          <p:cNvSpPr/>
          <p:nvPr/>
        </p:nvSpPr>
        <p:spPr>
          <a:xfrm>
            <a:off x="2365603" y="1009252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9" name="object 7249"/>
          <p:cNvSpPr/>
          <p:nvPr/>
        </p:nvSpPr>
        <p:spPr>
          <a:xfrm>
            <a:off x="2007372" y="1009252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0" name="object 7250"/>
          <p:cNvSpPr/>
          <p:nvPr/>
        </p:nvSpPr>
        <p:spPr>
          <a:xfrm>
            <a:off x="1887962" y="1009252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1" name="object 7251"/>
          <p:cNvSpPr/>
          <p:nvPr/>
        </p:nvSpPr>
        <p:spPr>
          <a:xfrm>
            <a:off x="1528720" y="1009252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2" name="object 7252"/>
          <p:cNvSpPr/>
          <p:nvPr/>
        </p:nvSpPr>
        <p:spPr>
          <a:xfrm>
            <a:off x="1409309" y="1009252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3" name="object 7253"/>
          <p:cNvSpPr/>
          <p:nvPr/>
        </p:nvSpPr>
        <p:spPr>
          <a:xfrm>
            <a:off x="7709718" y="8767377"/>
            <a:ext cx="697230" cy="0"/>
          </a:xfrm>
          <a:custGeom>
            <a:avLst/>
            <a:gdLst/>
            <a:ahLst/>
            <a:cxnLst/>
            <a:rect l="l" t="t" r="r" b="b"/>
            <a:pathLst>
              <a:path w="697229" h="0">
                <a:moveTo>
                  <a:pt x="0" y="0"/>
                </a:moveTo>
                <a:lnTo>
                  <a:pt x="697234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4" name="object 7254"/>
          <p:cNvSpPr/>
          <p:nvPr/>
        </p:nvSpPr>
        <p:spPr>
          <a:xfrm>
            <a:off x="5230437" y="8767377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 h="0">
                <a:moveTo>
                  <a:pt x="0" y="0"/>
                </a:moveTo>
                <a:lnTo>
                  <a:pt x="1140469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5" name="object 7255"/>
          <p:cNvSpPr/>
          <p:nvPr/>
        </p:nvSpPr>
        <p:spPr>
          <a:xfrm>
            <a:off x="3949304" y="8767378"/>
            <a:ext cx="1162050" cy="0"/>
          </a:xfrm>
          <a:custGeom>
            <a:avLst/>
            <a:gdLst/>
            <a:ahLst/>
            <a:cxnLst/>
            <a:rect l="l" t="t" r="r" b="b"/>
            <a:pathLst>
              <a:path w="1162050" h="0">
                <a:moveTo>
                  <a:pt x="0" y="0"/>
                </a:moveTo>
                <a:lnTo>
                  <a:pt x="116172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6" name="object 7256"/>
          <p:cNvSpPr/>
          <p:nvPr/>
        </p:nvSpPr>
        <p:spPr>
          <a:xfrm>
            <a:off x="2668175" y="8767377"/>
            <a:ext cx="1162050" cy="0"/>
          </a:xfrm>
          <a:custGeom>
            <a:avLst/>
            <a:gdLst/>
            <a:ahLst/>
            <a:cxnLst/>
            <a:rect l="l" t="t" r="r" b="b"/>
            <a:pathLst>
              <a:path w="1162050" h="0">
                <a:moveTo>
                  <a:pt x="0" y="0"/>
                </a:moveTo>
                <a:lnTo>
                  <a:pt x="116172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7" name="object 7257"/>
          <p:cNvSpPr/>
          <p:nvPr/>
        </p:nvSpPr>
        <p:spPr>
          <a:xfrm>
            <a:off x="2164224" y="8767124"/>
            <a:ext cx="384810" cy="0"/>
          </a:xfrm>
          <a:custGeom>
            <a:avLst/>
            <a:gdLst/>
            <a:ahLst/>
            <a:cxnLst/>
            <a:rect l="l" t="t" r="r" b="b"/>
            <a:pathLst>
              <a:path w="384810" h="0">
                <a:moveTo>
                  <a:pt x="0" y="0"/>
                </a:moveTo>
                <a:lnTo>
                  <a:pt x="384541" y="0"/>
                </a:lnTo>
              </a:path>
            </a:pathLst>
          </a:custGeom>
          <a:ln w="657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8" name="object 7258"/>
          <p:cNvSpPr/>
          <p:nvPr/>
        </p:nvSpPr>
        <p:spPr>
          <a:xfrm>
            <a:off x="1404250" y="8765859"/>
            <a:ext cx="700405" cy="0"/>
          </a:xfrm>
          <a:custGeom>
            <a:avLst/>
            <a:gdLst/>
            <a:ahLst/>
            <a:cxnLst/>
            <a:rect l="l" t="t" r="r" b="b"/>
            <a:pathLst>
              <a:path w="700405" h="0">
                <a:moveTo>
                  <a:pt x="700270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9" name="object 7259"/>
          <p:cNvSpPr/>
          <p:nvPr/>
        </p:nvSpPr>
        <p:spPr>
          <a:xfrm>
            <a:off x="1329359" y="8694011"/>
            <a:ext cx="7149465" cy="0"/>
          </a:xfrm>
          <a:custGeom>
            <a:avLst/>
            <a:gdLst/>
            <a:ahLst/>
            <a:cxnLst/>
            <a:rect l="l" t="t" r="r" b="b"/>
            <a:pathLst>
              <a:path w="7149465" h="0">
                <a:moveTo>
                  <a:pt x="0" y="0"/>
                </a:moveTo>
                <a:lnTo>
                  <a:pt x="714944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0" name="object 7260"/>
          <p:cNvSpPr/>
          <p:nvPr/>
        </p:nvSpPr>
        <p:spPr>
          <a:xfrm>
            <a:off x="1288881" y="8654039"/>
            <a:ext cx="7229475" cy="0"/>
          </a:xfrm>
          <a:custGeom>
            <a:avLst/>
            <a:gdLst/>
            <a:ahLst/>
            <a:cxnLst/>
            <a:rect l="l" t="t" r="r" b="b"/>
            <a:pathLst>
              <a:path w="7229475" h="0">
                <a:moveTo>
                  <a:pt x="0" y="0"/>
                </a:moveTo>
                <a:lnTo>
                  <a:pt x="722938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1" name="object 7261"/>
          <p:cNvSpPr/>
          <p:nvPr/>
        </p:nvSpPr>
        <p:spPr>
          <a:xfrm>
            <a:off x="1292935" y="8654544"/>
            <a:ext cx="945515" cy="0"/>
          </a:xfrm>
          <a:custGeom>
            <a:avLst/>
            <a:gdLst/>
            <a:ahLst/>
            <a:cxnLst/>
            <a:rect l="l" t="t" r="r" b="b"/>
            <a:pathLst>
              <a:path w="945514" h="0">
                <a:moveTo>
                  <a:pt x="9451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2" name="object 7262"/>
          <p:cNvSpPr/>
          <p:nvPr/>
        </p:nvSpPr>
        <p:spPr>
          <a:xfrm>
            <a:off x="7583225" y="8689962"/>
            <a:ext cx="899794" cy="0"/>
          </a:xfrm>
          <a:custGeom>
            <a:avLst/>
            <a:gdLst/>
            <a:ahLst/>
            <a:cxnLst/>
            <a:rect l="l" t="t" r="r" b="b"/>
            <a:pathLst>
              <a:path w="899795" h="0">
                <a:moveTo>
                  <a:pt x="899624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3" name="object 7263"/>
          <p:cNvSpPr/>
          <p:nvPr/>
        </p:nvSpPr>
        <p:spPr>
          <a:xfrm>
            <a:off x="6981114" y="87678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4" name="object 7264"/>
          <p:cNvSpPr/>
          <p:nvPr/>
        </p:nvSpPr>
        <p:spPr>
          <a:xfrm>
            <a:off x="6981114" y="87678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5" name="object 7265"/>
          <p:cNvSpPr/>
          <p:nvPr/>
        </p:nvSpPr>
        <p:spPr>
          <a:xfrm>
            <a:off x="6491328" y="8768894"/>
            <a:ext cx="488315" cy="0"/>
          </a:xfrm>
          <a:custGeom>
            <a:avLst/>
            <a:gdLst/>
            <a:ahLst/>
            <a:cxnLst/>
            <a:rect l="l" t="t" r="r" b="b"/>
            <a:pathLst>
              <a:path w="488315" h="0">
                <a:moveTo>
                  <a:pt x="0" y="0"/>
                </a:moveTo>
                <a:lnTo>
                  <a:pt x="48776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6" name="object 7266"/>
          <p:cNvSpPr/>
          <p:nvPr/>
        </p:nvSpPr>
        <p:spPr>
          <a:xfrm>
            <a:off x="2168273" y="8768894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 h="0">
                <a:moveTo>
                  <a:pt x="69824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7" name="object 7267"/>
          <p:cNvSpPr/>
          <p:nvPr/>
        </p:nvSpPr>
        <p:spPr>
          <a:xfrm>
            <a:off x="1408296" y="8768895"/>
            <a:ext cx="693420" cy="0"/>
          </a:xfrm>
          <a:custGeom>
            <a:avLst/>
            <a:gdLst/>
            <a:ahLst/>
            <a:cxnLst/>
            <a:rect l="l" t="t" r="r" b="b"/>
            <a:pathLst>
              <a:path w="693419" h="0">
                <a:moveTo>
                  <a:pt x="0" y="0"/>
                </a:moveTo>
                <a:lnTo>
                  <a:pt x="69318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8" name="object 7268"/>
          <p:cNvSpPr/>
          <p:nvPr/>
        </p:nvSpPr>
        <p:spPr>
          <a:xfrm>
            <a:off x="1814089" y="9582504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9" name="object 7269"/>
          <p:cNvSpPr/>
          <p:nvPr/>
        </p:nvSpPr>
        <p:spPr>
          <a:xfrm>
            <a:off x="1814090" y="9516726"/>
            <a:ext cx="287655" cy="66040"/>
          </a:xfrm>
          <a:custGeom>
            <a:avLst/>
            <a:gdLst/>
            <a:ahLst/>
            <a:cxnLst/>
            <a:rect l="l" t="t" r="r" b="b"/>
            <a:pathLst>
              <a:path w="287655" h="66040">
                <a:moveTo>
                  <a:pt x="0" y="65776"/>
                </a:moveTo>
                <a:lnTo>
                  <a:pt x="0" y="0"/>
                </a:lnTo>
                <a:lnTo>
                  <a:pt x="287394" y="0"/>
                </a:lnTo>
                <a:lnTo>
                  <a:pt x="0" y="0"/>
                </a:lnTo>
                <a:lnTo>
                  <a:pt x="0" y="65776"/>
                </a:lnTo>
                <a:lnTo>
                  <a:pt x="287394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0" name="object 7270"/>
          <p:cNvSpPr/>
          <p:nvPr/>
        </p:nvSpPr>
        <p:spPr>
          <a:xfrm>
            <a:off x="1814090" y="9516726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1" name="object 7271"/>
          <p:cNvSpPr/>
          <p:nvPr/>
        </p:nvSpPr>
        <p:spPr>
          <a:xfrm>
            <a:off x="1814090" y="9450950"/>
            <a:ext cx="287655" cy="66040"/>
          </a:xfrm>
          <a:custGeom>
            <a:avLst/>
            <a:gdLst/>
            <a:ahLst/>
            <a:cxnLst/>
            <a:rect l="l" t="t" r="r" b="b"/>
            <a:pathLst>
              <a:path w="287655" h="66040">
                <a:moveTo>
                  <a:pt x="0" y="65776"/>
                </a:moveTo>
                <a:lnTo>
                  <a:pt x="0" y="0"/>
                </a:lnTo>
                <a:lnTo>
                  <a:pt x="287394" y="0"/>
                </a:lnTo>
                <a:lnTo>
                  <a:pt x="0" y="0"/>
                </a:lnTo>
                <a:lnTo>
                  <a:pt x="0" y="65776"/>
                </a:lnTo>
                <a:lnTo>
                  <a:pt x="287394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2" name="object 7272"/>
          <p:cNvSpPr/>
          <p:nvPr/>
        </p:nvSpPr>
        <p:spPr>
          <a:xfrm>
            <a:off x="1814090" y="9450950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3" name="object 7273"/>
          <p:cNvSpPr/>
          <p:nvPr/>
        </p:nvSpPr>
        <p:spPr>
          <a:xfrm>
            <a:off x="1814090" y="9385173"/>
            <a:ext cx="287655" cy="66040"/>
          </a:xfrm>
          <a:custGeom>
            <a:avLst/>
            <a:gdLst/>
            <a:ahLst/>
            <a:cxnLst/>
            <a:rect l="l" t="t" r="r" b="b"/>
            <a:pathLst>
              <a:path w="287655" h="66040">
                <a:moveTo>
                  <a:pt x="0" y="65776"/>
                </a:moveTo>
                <a:lnTo>
                  <a:pt x="0" y="0"/>
                </a:lnTo>
                <a:lnTo>
                  <a:pt x="287394" y="0"/>
                </a:lnTo>
                <a:lnTo>
                  <a:pt x="0" y="0"/>
                </a:lnTo>
                <a:lnTo>
                  <a:pt x="0" y="65776"/>
                </a:lnTo>
                <a:lnTo>
                  <a:pt x="287394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4" name="object 7274"/>
          <p:cNvSpPr/>
          <p:nvPr/>
        </p:nvSpPr>
        <p:spPr>
          <a:xfrm>
            <a:off x="1814090" y="9385173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5" name="object 7275"/>
          <p:cNvSpPr/>
          <p:nvPr/>
        </p:nvSpPr>
        <p:spPr>
          <a:xfrm>
            <a:off x="1814090" y="9319397"/>
            <a:ext cx="287655" cy="66040"/>
          </a:xfrm>
          <a:custGeom>
            <a:avLst/>
            <a:gdLst/>
            <a:ahLst/>
            <a:cxnLst/>
            <a:rect l="l" t="t" r="r" b="b"/>
            <a:pathLst>
              <a:path w="287655" h="66040">
                <a:moveTo>
                  <a:pt x="0" y="65776"/>
                </a:moveTo>
                <a:lnTo>
                  <a:pt x="0" y="0"/>
                </a:lnTo>
                <a:lnTo>
                  <a:pt x="287394" y="0"/>
                </a:lnTo>
                <a:lnTo>
                  <a:pt x="0" y="0"/>
                </a:lnTo>
                <a:lnTo>
                  <a:pt x="0" y="65776"/>
                </a:lnTo>
                <a:lnTo>
                  <a:pt x="287394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6" name="object 7276"/>
          <p:cNvSpPr/>
          <p:nvPr/>
        </p:nvSpPr>
        <p:spPr>
          <a:xfrm>
            <a:off x="1814090" y="9253619"/>
            <a:ext cx="287655" cy="66040"/>
          </a:xfrm>
          <a:custGeom>
            <a:avLst/>
            <a:gdLst/>
            <a:ahLst/>
            <a:cxnLst/>
            <a:rect l="l" t="t" r="r" b="b"/>
            <a:pathLst>
              <a:path w="287655" h="66040">
                <a:moveTo>
                  <a:pt x="0" y="65776"/>
                </a:moveTo>
                <a:lnTo>
                  <a:pt x="287394" y="65776"/>
                </a:lnTo>
                <a:lnTo>
                  <a:pt x="143697" y="0"/>
                </a:lnTo>
                <a:lnTo>
                  <a:pt x="0" y="0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7" name="object 7277"/>
          <p:cNvSpPr/>
          <p:nvPr/>
        </p:nvSpPr>
        <p:spPr>
          <a:xfrm>
            <a:off x="1814090" y="925361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4" h="0">
                <a:moveTo>
                  <a:pt x="0" y="0"/>
                </a:moveTo>
                <a:lnTo>
                  <a:pt x="14369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8" name="object 7278"/>
          <p:cNvSpPr/>
          <p:nvPr/>
        </p:nvSpPr>
        <p:spPr>
          <a:xfrm>
            <a:off x="1814090" y="9187843"/>
            <a:ext cx="287655" cy="132080"/>
          </a:xfrm>
          <a:custGeom>
            <a:avLst/>
            <a:gdLst/>
            <a:ahLst/>
            <a:cxnLst/>
            <a:rect l="l" t="t" r="r" b="b"/>
            <a:pathLst>
              <a:path w="287655" h="132079">
                <a:moveTo>
                  <a:pt x="287394" y="131553"/>
                </a:moveTo>
                <a:lnTo>
                  <a:pt x="0" y="131553"/>
                </a:lnTo>
                <a:lnTo>
                  <a:pt x="0" y="65776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9" name="object 7279"/>
          <p:cNvSpPr/>
          <p:nvPr/>
        </p:nvSpPr>
        <p:spPr>
          <a:xfrm>
            <a:off x="1814090" y="9187843"/>
            <a:ext cx="144145" cy="66040"/>
          </a:xfrm>
          <a:custGeom>
            <a:avLst/>
            <a:gdLst/>
            <a:ahLst/>
            <a:cxnLst/>
            <a:rect l="l" t="t" r="r" b="b"/>
            <a:pathLst>
              <a:path w="144144" h="66040">
                <a:moveTo>
                  <a:pt x="143697" y="65776"/>
                </a:moveTo>
                <a:lnTo>
                  <a:pt x="0" y="65776"/>
                </a:lnTo>
                <a:lnTo>
                  <a:pt x="143697" y="65776"/>
                </a:lnTo>
                <a:lnTo>
                  <a:pt x="0" y="0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0" name="object 7280"/>
          <p:cNvSpPr/>
          <p:nvPr/>
        </p:nvSpPr>
        <p:spPr>
          <a:xfrm>
            <a:off x="1814090" y="9161532"/>
            <a:ext cx="37465" cy="17780"/>
          </a:xfrm>
          <a:custGeom>
            <a:avLst/>
            <a:gdLst/>
            <a:ahLst/>
            <a:cxnLst/>
            <a:rect l="l" t="t" r="r" b="b"/>
            <a:pathLst>
              <a:path w="37464" h="17779">
                <a:moveTo>
                  <a:pt x="0" y="0"/>
                </a:moveTo>
                <a:lnTo>
                  <a:pt x="37442" y="1720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1" name="object 7281"/>
          <p:cNvSpPr/>
          <p:nvPr/>
        </p:nvSpPr>
        <p:spPr>
          <a:xfrm>
            <a:off x="1868735" y="9185819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5" h="15240">
                <a:moveTo>
                  <a:pt x="0" y="0"/>
                </a:moveTo>
                <a:lnTo>
                  <a:pt x="32382" y="1517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2" name="object 7282"/>
          <p:cNvSpPr/>
          <p:nvPr/>
        </p:nvSpPr>
        <p:spPr>
          <a:xfrm>
            <a:off x="1917309" y="9208082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5" h="15240">
                <a:moveTo>
                  <a:pt x="0" y="0"/>
                </a:moveTo>
                <a:lnTo>
                  <a:pt x="32382" y="1517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3" name="object 7283"/>
          <p:cNvSpPr/>
          <p:nvPr/>
        </p:nvSpPr>
        <p:spPr>
          <a:xfrm>
            <a:off x="1965883" y="9231356"/>
            <a:ext cx="32384" cy="14604"/>
          </a:xfrm>
          <a:custGeom>
            <a:avLst/>
            <a:gdLst/>
            <a:ahLst/>
            <a:cxnLst/>
            <a:rect l="l" t="t" r="r" b="b"/>
            <a:pathLst>
              <a:path w="32385" h="14604">
                <a:moveTo>
                  <a:pt x="0" y="0"/>
                </a:moveTo>
                <a:lnTo>
                  <a:pt x="32382" y="1416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4" name="object 7284"/>
          <p:cNvSpPr/>
          <p:nvPr/>
        </p:nvSpPr>
        <p:spPr>
          <a:xfrm>
            <a:off x="2015468" y="9253619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5" h="15240">
                <a:moveTo>
                  <a:pt x="0" y="0"/>
                </a:moveTo>
                <a:lnTo>
                  <a:pt x="32382" y="1517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5" name="object 7285"/>
          <p:cNvSpPr/>
          <p:nvPr/>
        </p:nvSpPr>
        <p:spPr>
          <a:xfrm>
            <a:off x="2064042" y="9275882"/>
            <a:ext cx="37465" cy="17780"/>
          </a:xfrm>
          <a:custGeom>
            <a:avLst/>
            <a:gdLst/>
            <a:ahLst/>
            <a:cxnLst/>
            <a:rect l="l" t="t" r="r" b="b"/>
            <a:pathLst>
              <a:path w="37464" h="17779">
                <a:moveTo>
                  <a:pt x="0" y="0"/>
                </a:moveTo>
                <a:lnTo>
                  <a:pt x="37442" y="1720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6" name="object 7286"/>
          <p:cNvSpPr/>
          <p:nvPr/>
        </p:nvSpPr>
        <p:spPr>
          <a:xfrm>
            <a:off x="1871761" y="9187844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 h="0">
                <a:moveTo>
                  <a:pt x="0" y="0"/>
                </a:moveTo>
                <a:lnTo>
                  <a:pt x="229719" y="0"/>
                </a:lnTo>
              </a:path>
            </a:pathLst>
          </a:custGeom>
          <a:ln w="50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7" name="object 7287"/>
          <p:cNvSpPr/>
          <p:nvPr/>
        </p:nvSpPr>
        <p:spPr>
          <a:xfrm>
            <a:off x="1814090" y="912206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0"/>
                </a:moveTo>
                <a:lnTo>
                  <a:pt x="0" y="3946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8" name="object 7288"/>
          <p:cNvSpPr/>
          <p:nvPr/>
        </p:nvSpPr>
        <p:spPr>
          <a:xfrm>
            <a:off x="1859617" y="9122068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5" h="0">
                <a:moveTo>
                  <a:pt x="0" y="0"/>
                </a:moveTo>
                <a:lnTo>
                  <a:pt x="241863" y="0"/>
                </a:lnTo>
              </a:path>
            </a:pathLst>
          </a:custGeom>
          <a:ln w="50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9" name="object 7289"/>
          <p:cNvSpPr/>
          <p:nvPr/>
        </p:nvSpPr>
        <p:spPr>
          <a:xfrm>
            <a:off x="1814090" y="9122066"/>
            <a:ext cx="27940" cy="40005"/>
          </a:xfrm>
          <a:custGeom>
            <a:avLst/>
            <a:gdLst/>
            <a:ahLst/>
            <a:cxnLst/>
            <a:rect l="l" t="t" r="r" b="b"/>
            <a:pathLst>
              <a:path w="27939" h="40004">
                <a:moveTo>
                  <a:pt x="0" y="0"/>
                </a:moveTo>
                <a:lnTo>
                  <a:pt x="27322" y="0"/>
                </a:lnTo>
                <a:lnTo>
                  <a:pt x="0" y="0"/>
                </a:lnTo>
                <a:lnTo>
                  <a:pt x="0" y="3946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0" name="object 7290"/>
          <p:cNvSpPr/>
          <p:nvPr/>
        </p:nvSpPr>
        <p:spPr>
          <a:xfrm>
            <a:off x="1814090" y="9056289"/>
            <a:ext cx="27940" cy="66040"/>
          </a:xfrm>
          <a:custGeom>
            <a:avLst/>
            <a:gdLst/>
            <a:ahLst/>
            <a:cxnLst/>
            <a:rect l="l" t="t" r="r" b="b"/>
            <a:pathLst>
              <a:path w="27939" h="66040">
                <a:moveTo>
                  <a:pt x="0" y="0"/>
                </a:moveTo>
                <a:lnTo>
                  <a:pt x="0" y="65776"/>
                </a:lnTo>
                <a:lnTo>
                  <a:pt x="27322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1" name="object 7291"/>
          <p:cNvSpPr/>
          <p:nvPr/>
        </p:nvSpPr>
        <p:spPr>
          <a:xfrm>
            <a:off x="2101483" y="8765859"/>
            <a:ext cx="0" cy="1293495"/>
          </a:xfrm>
          <a:custGeom>
            <a:avLst/>
            <a:gdLst/>
            <a:ahLst/>
            <a:cxnLst/>
            <a:rect l="l" t="t" r="r" b="b"/>
            <a:pathLst>
              <a:path w="0" h="1293495">
                <a:moveTo>
                  <a:pt x="0" y="129327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2" name="object 7292"/>
          <p:cNvSpPr/>
          <p:nvPr/>
        </p:nvSpPr>
        <p:spPr>
          <a:xfrm>
            <a:off x="1814085" y="8768894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6"/>
                </a:moveTo>
                <a:lnTo>
                  <a:pt x="0" y="0"/>
                </a:lnTo>
              </a:path>
            </a:pathLst>
          </a:custGeom>
          <a:ln w="506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3" name="object 7293"/>
          <p:cNvSpPr/>
          <p:nvPr/>
        </p:nvSpPr>
        <p:spPr>
          <a:xfrm>
            <a:off x="1814090" y="9028966"/>
            <a:ext cx="27940" cy="93345"/>
          </a:xfrm>
          <a:custGeom>
            <a:avLst/>
            <a:gdLst/>
            <a:ahLst/>
            <a:cxnLst/>
            <a:rect l="l" t="t" r="r" b="b"/>
            <a:pathLst>
              <a:path w="27939" h="93345">
                <a:moveTo>
                  <a:pt x="27322" y="93099"/>
                </a:moveTo>
                <a:lnTo>
                  <a:pt x="0" y="93099"/>
                </a:lnTo>
                <a:lnTo>
                  <a:pt x="0" y="27322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4" name="object 7294"/>
          <p:cNvSpPr/>
          <p:nvPr/>
        </p:nvSpPr>
        <p:spPr>
          <a:xfrm>
            <a:off x="1748313" y="9028966"/>
            <a:ext cx="66040" cy="27940"/>
          </a:xfrm>
          <a:custGeom>
            <a:avLst/>
            <a:gdLst/>
            <a:ahLst/>
            <a:cxnLst/>
            <a:rect l="l" t="t" r="r" b="b"/>
            <a:pathLst>
              <a:path w="66039" h="27940">
                <a:moveTo>
                  <a:pt x="0" y="27322"/>
                </a:moveTo>
                <a:lnTo>
                  <a:pt x="65776" y="27322"/>
                </a:lnTo>
                <a:lnTo>
                  <a:pt x="6577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5" name="object 7295"/>
          <p:cNvSpPr/>
          <p:nvPr/>
        </p:nvSpPr>
        <p:spPr>
          <a:xfrm>
            <a:off x="1748308" y="8768895"/>
            <a:ext cx="0" cy="276860"/>
          </a:xfrm>
          <a:custGeom>
            <a:avLst/>
            <a:gdLst/>
            <a:ahLst/>
            <a:cxnLst/>
            <a:rect l="l" t="t" r="r" b="b"/>
            <a:pathLst>
              <a:path w="0" h="276859">
                <a:moveTo>
                  <a:pt x="0" y="276262"/>
                </a:moveTo>
                <a:lnTo>
                  <a:pt x="0" y="0"/>
                </a:lnTo>
              </a:path>
            </a:pathLst>
          </a:custGeom>
          <a:ln w="506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6" name="object 7296"/>
          <p:cNvSpPr/>
          <p:nvPr/>
        </p:nvSpPr>
        <p:spPr>
          <a:xfrm>
            <a:off x="1668369" y="9028966"/>
            <a:ext cx="80010" cy="27940"/>
          </a:xfrm>
          <a:custGeom>
            <a:avLst/>
            <a:gdLst/>
            <a:ahLst/>
            <a:cxnLst/>
            <a:rect l="l" t="t" r="r" b="b"/>
            <a:pathLst>
              <a:path w="80010" h="27940">
                <a:moveTo>
                  <a:pt x="0" y="27322"/>
                </a:moveTo>
                <a:lnTo>
                  <a:pt x="26310" y="27322"/>
                </a:lnTo>
                <a:lnTo>
                  <a:pt x="79944" y="27322"/>
                </a:lnTo>
                <a:lnTo>
                  <a:pt x="7994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7" name="object 7297"/>
          <p:cNvSpPr/>
          <p:nvPr/>
        </p:nvSpPr>
        <p:spPr>
          <a:xfrm>
            <a:off x="1668369" y="9056289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69" h="66040">
                <a:moveTo>
                  <a:pt x="26310" y="65776"/>
                </a:moveTo>
                <a:lnTo>
                  <a:pt x="2631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8" name="object 7298"/>
          <p:cNvSpPr/>
          <p:nvPr/>
        </p:nvSpPr>
        <p:spPr>
          <a:xfrm>
            <a:off x="1668369" y="9056289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69" h="66040">
                <a:moveTo>
                  <a:pt x="0" y="0"/>
                </a:moveTo>
                <a:lnTo>
                  <a:pt x="26310" y="0"/>
                </a:lnTo>
                <a:lnTo>
                  <a:pt x="2631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9" name="object 7299"/>
          <p:cNvSpPr/>
          <p:nvPr/>
        </p:nvSpPr>
        <p:spPr>
          <a:xfrm>
            <a:off x="1408286" y="9187844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5" h="0">
                <a:moveTo>
                  <a:pt x="0" y="0"/>
                </a:moveTo>
                <a:lnTo>
                  <a:pt x="241867" y="0"/>
                </a:lnTo>
              </a:path>
            </a:pathLst>
          </a:custGeom>
          <a:ln w="50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0" name="object 7300"/>
          <p:cNvSpPr/>
          <p:nvPr/>
        </p:nvSpPr>
        <p:spPr>
          <a:xfrm>
            <a:off x="1668369" y="9122066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69" h="66040">
                <a:moveTo>
                  <a:pt x="0" y="65776"/>
                </a:moveTo>
                <a:lnTo>
                  <a:pt x="26310" y="65776"/>
                </a:lnTo>
                <a:lnTo>
                  <a:pt x="26310" y="0"/>
                </a:lnTo>
                <a:lnTo>
                  <a:pt x="26310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1" name="object 7301"/>
          <p:cNvSpPr/>
          <p:nvPr/>
        </p:nvSpPr>
        <p:spPr>
          <a:xfrm>
            <a:off x="1408286" y="9253621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5" h="0">
                <a:moveTo>
                  <a:pt x="0" y="0"/>
                </a:moveTo>
                <a:lnTo>
                  <a:pt x="241867" y="0"/>
                </a:lnTo>
              </a:path>
            </a:pathLst>
          </a:custGeom>
          <a:ln w="50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2" name="object 7302"/>
          <p:cNvSpPr/>
          <p:nvPr/>
        </p:nvSpPr>
        <p:spPr>
          <a:xfrm>
            <a:off x="1668369" y="9187843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69" h="66040">
                <a:moveTo>
                  <a:pt x="0" y="65776"/>
                </a:moveTo>
                <a:lnTo>
                  <a:pt x="26310" y="65776"/>
                </a:lnTo>
                <a:lnTo>
                  <a:pt x="2631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3" name="object 7303"/>
          <p:cNvSpPr/>
          <p:nvPr/>
        </p:nvSpPr>
        <p:spPr>
          <a:xfrm>
            <a:off x="1668369" y="9187843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69" h="66040">
                <a:moveTo>
                  <a:pt x="0" y="0"/>
                </a:moveTo>
                <a:lnTo>
                  <a:pt x="26310" y="0"/>
                </a:lnTo>
                <a:lnTo>
                  <a:pt x="26310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4" name="object 7304"/>
          <p:cNvSpPr/>
          <p:nvPr/>
        </p:nvSpPr>
        <p:spPr>
          <a:xfrm>
            <a:off x="1408286" y="9319398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5" h="0">
                <a:moveTo>
                  <a:pt x="0" y="0"/>
                </a:moveTo>
                <a:lnTo>
                  <a:pt x="241867" y="0"/>
                </a:lnTo>
              </a:path>
            </a:pathLst>
          </a:custGeom>
          <a:ln w="50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5" name="object 7305"/>
          <p:cNvSpPr/>
          <p:nvPr/>
        </p:nvSpPr>
        <p:spPr>
          <a:xfrm>
            <a:off x="1668369" y="9253619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69" h="66040">
                <a:moveTo>
                  <a:pt x="0" y="65776"/>
                </a:moveTo>
                <a:lnTo>
                  <a:pt x="26310" y="65776"/>
                </a:lnTo>
                <a:lnTo>
                  <a:pt x="2631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6" name="object 7306"/>
          <p:cNvSpPr/>
          <p:nvPr/>
        </p:nvSpPr>
        <p:spPr>
          <a:xfrm>
            <a:off x="1668369" y="9253619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69" h="66040">
                <a:moveTo>
                  <a:pt x="0" y="0"/>
                </a:moveTo>
                <a:lnTo>
                  <a:pt x="26310" y="0"/>
                </a:lnTo>
                <a:lnTo>
                  <a:pt x="26310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7" name="object 7307"/>
          <p:cNvSpPr/>
          <p:nvPr/>
        </p:nvSpPr>
        <p:spPr>
          <a:xfrm>
            <a:off x="1408286" y="9385175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5" h="0">
                <a:moveTo>
                  <a:pt x="0" y="0"/>
                </a:moveTo>
                <a:lnTo>
                  <a:pt x="241867" y="0"/>
                </a:lnTo>
              </a:path>
            </a:pathLst>
          </a:custGeom>
          <a:ln w="50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8" name="object 7308"/>
          <p:cNvSpPr/>
          <p:nvPr/>
        </p:nvSpPr>
        <p:spPr>
          <a:xfrm>
            <a:off x="1668369" y="9319397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69" h="66040">
                <a:moveTo>
                  <a:pt x="0" y="65776"/>
                </a:moveTo>
                <a:lnTo>
                  <a:pt x="26310" y="65776"/>
                </a:lnTo>
                <a:lnTo>
                  <a:pt x="2631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9" name="object 7309"/>
          <p:cNvSpPr/>
          <p:nvPr/>
        </p:nvSpPr>
        <p:spPr>
          <a:xfrm>
            <a:off x="1668369" y="9319397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69" h="66040">
                <a:moveTo>
                  <a:pt x="0" y="0"/>
                </a:moveTo>
                <a:lnTo>
                  <a:pt x="26310" y="0"/>
                </a:lnTo>
                <a:lnTo>
                  <a:pt x="26310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0" name="object 7310"/>
          <p:cNvSpPr/>
          <p:nvPr/>
        </p:nvSpPr>
        <p:spPr>
          <a:xfrm>
            <a:off x="1408286" y="9450951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5" h="0">
                <a:moveTo>
                  <a:pt x="0" y="0"/>
                </a:moveTo>
                <a:lnTo>
                  <a:pt x="241867" y="0"/>
                </a:lnTo>
              </a:path>
            </a:pathLst>
          </a:custGeom>
          <a:ln w="50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1" name="object 7311"/>
          <p:cNvSpPr/>
          <p:nvPr/>
        </p:nvSpPr>
        <p:spPr>
          <a:xfrm>
            <a:off x="1668369" y="9385173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69" h="66040">
                <a:moveTo>
                  <a:pt x="0" y="65776"/>
                </a:moveTo>
                <a:lnTo>
                  <a:pt x="26310" y="65776"/>
                </a:lnTo>
                <a:lnTo>
                  <a:pt x="2631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2" name="object 7312"/>
          <p:cNvSpPr/>
          <p:nvPr/>
        </p:nvSpPr>
        <p:spPr>
          <a:xfrm>
            <a:off x="1668369" y="9385173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69" h="66040">
                <a:moveTo>
                  <a:pt x="0" y="0"/>
                </a:moveTo>
                <a:lnTo>
                  <a:pt x="26310" y="0"/>
                </a:lnTo>
                <a:lnTo>
                  <a:pt x="26310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3" name="object 7313"/>
          <p:cNvSpPr/>
          <p:nvPr/>
        </p:nvSpPr>
        <p:spPr>
          <a:xfrm>
            <a:off x="1408285" y="9516729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5" h="0">
                <a:moveTo>
                  <a:pt x="0" y="0"/>
                </a:moveTo>
                <a:lnTo>
                  <a:pt x="241867" y="0"/>
                </a:lnTo>
              </a:path>
            </a:pathLst>
          </a:custGeom>
          <a:ln w="50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4" name="object 7314"/>
          <p:cNvSpPr/>
          <p:nvPr/>
        </p:nvSpPr>
        <p:spPr>
          <a:xfrm>
            <a:off x="1668369" y="9450950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69" h="66040">
                <a:moveTo>
                  <a:pt x="0" y="65776"/>
                </a:moveTo>
                <a:lnTo>
                  <a:pt x="26310" y="65776"/>
                </a:lnTo>
                <a:lnTo>
                  <a:pt x="2631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5" name="object 7315"/>
          <p:cNvSpPr/>
          <p:nvPr/>
        </p:nvSpPr>
        <p:spPr>
          <a:xfrm>
            <a:off x="1668369" y="9450950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69" h="66040">
                <a:moveTo>
                  <a:pt x="0" y="0"/>
                </a:moveTo>
                <a:lnTo>
                  <a:pt x="26310" y="0"/>
                </a:lnTo>
                <a:lnTo>
                  <a:pt x="26310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6" name="object 7316"/>
          <p:cNvSpPr/>
          <p:nvPr/>
        </p:nvSpPr>
        <p:spPr>
          <a:xfrm>
            <a:off x="1408292" y="9582505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5" h="0">
                <a:moveTo>
                  <a:pt x="0" y="0"/>
                </a:moveTo>
                <a:lnTo>
                  <a:pt x="241858" y="0"/>
                </a:lnTo>
              </a:path>
            </a:pathLst>
          </a:custGeom>
          <a:ln w="50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7" name="object 7317"/>
          <p:cNvSpPr/>
          <p:nvPr/>
        </p:nvSpPr>
        <p:spPr>
          <a:xfrm>
            <a:off x="1668369" y="9516726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69" h="66040">
                <a:moveTo>
                  <a:pt x="0" y="65776"/>
                </a:moveTo>
                <a:lnTo>
                  <a:pt x="26310" y="65776"/>
                </a:lnTo>
                <a:lnTo>
                  <a:pt x="2631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8" name="object 7318"/>
          <p:cNvSpPr/>
          <p:nvPr/>
        </p:nvSpPr>
        <p:spPr>
          <a:xfrm>
            <a:off x="1668369" y="9516726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69" h="66040">
                <a:moveTo>
                  <a:pt x="0" y="0"/>
                </a:moveTo>
                <a:lnTo>
                  <a:pt x="26310" y="0"/>
                </a:lnTo>
                <a:lnTo>
                  <a:pt x="26310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9" name="object 7319"/>
          <p:cNvSpPr/>
          <p:nvPr/>
        </p:nvSpPr>
        <p:spPr>
          <a:xfrm>
            <a:off x="1814090" y="9187843"/>
            <a:ext cx="287655" cy="132080"/>
          </a:xfrm>
          <a:custGeom>
            <a:avLst/>
            <a:gdLst/>
            <a:ahLst/>
            <a:cxnLst/>
            <a:rect l="l" t="t" r="r" b="b"/>
            <a:pathLst>
              <a:path w="287655" h="132079">
                <a:moveTo>
                  <a:pt x="287394" y="13155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0" name="object 7320"/>
          <p:cNvSpPr/>
          <p:nvPr/>
        </p:nvSpPr>
        <p:spPr>
          <a:xfrm>
            <a:off x="1957786" y="8912593"/>
            <a:ext cx="0" cy="669925"/>
          </a:xfrm>
          <a:custGeom>
            <a:avLst/>
            <a:gdLst/>
            <a:ahLst/>
            <a:cxnLst/>
            <a:rect l="l" t="t" r="r" b="b"/>
            <a:pathLst>
              <a:path w="0" h="669925">
                <a:moveTo>
                  <a:pt x="0" y="66991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1" name="object 7321"/>
          <p:cNvSpPr/>
          <p:nvPr/>
        </p:nvSpPr>
        <p:spPr>
          <a:xfrm>
            <a:off x="1602591" y="8912593"/>
            <a:ext cx="355600" cy="0"/>
          </a:xfrm>
          <a:custGeom>
            <a:avLst/>
            <a:gdLst/>
            <a:ahLst/>
            <a:cxnLst/>
            <a:rect l="l" t="t" r="r" b="b"/>
            <a:pathLst>
              <a:path w="355600" h="0">
                <a:moveTo>
                  <a:pt x="0" y="0"/>
                </a:moveTo>
                <a:lnTo>
                  <a:pt x="355191" y="0"/>
                </a:lnTo>
              </a:path>
            </a:pathLst>
          </a:custGeom>
          <a:ln w="50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2" name="object 7322"/>
          <p:cNvSpPr/>
          <p:nvPr/>
        </p:nvSpPr>
        <p:spPr>
          <a:xfrm>
            <a:off x="1550983" y="8912592"/>
            <a:ext cx="33655" cy="24765"/>
          </a:xfrm>
          <a:custGeom>
            <a:avLst/>
            <a:gdLst/>
            <a:ahLst/>
            <a:cxnLst/>
            <a:rect l="l" t="t" r="r" b="b"/>
            <a:pathLst>
              <a:path w="33655" h="24765">
                <a:moveTo>
                  <a:pt x="33394" y="0"/>
                </a:moveTo>
                <a:lnTo>
                  <a:pt x="0" y="0"/>
                </a:lnTo>
                <a:lnTo>
                  <a:pt x="0" y="2428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3" name="object 7323"/>
          <p:cNvSpPr/>
          <p:nvPr/>
        </p:nvSpPr>
        <p:spPr>
          <a:xfrm>
            <a:off x="1550979" y="8955096"/>
            <a:ext cx="0" cy="519430"/>
          </a:xfrm>
          <a:custGeom>
            <a:avLst/>
            <a:gdLst/>
            <a:ahLst/>
            <a:cxnLst/>
            <a:rect l="l" t="t" r="r" b="b"/>
            <a:pathLst>
              <a:path w="0" h="519429">
                <a:moveTo>
                  <a:pt x="0" y="519129"/>
                </a:moveTo>
                <a:lnTo>
                  <a:pt x="0" y="0"/>
                </a:lnTo>
              </a:path>
            </a:pathLst>
          </a:custGeom>
          <a:ln w="50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4" name="object 7324"/>
          <p:cNvSpPr/>
          <p:nvPr/>
        </p:nvSpPr>
        <p:spPr>
          <a:xfrm>
            <a:off x="1550983" y="9558217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5">
                <a:moveTo>
                  <a:pt x="0" y="0"/>
                </a:moveTo>
                <a:lnTo>
                  <a:pt x="0" y="2428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5" name="object 7325"/>
          <p:cNvSpPr/>
          <p:nvPr/>
        </p:nvSpPr>
        <p:spPr>
          <a:xfrm>
            <a:off x="1953739" y="9573584"/>
            <a:ext cx="8255" cy="0"/>
          </a:xfrm>
          <a:custGeom>
            <a:avLst/>
            <a:gdLst/>
            <a:ahLst/>
            <a:cxnLst/>
            <a:rect l="l" t="t" r="r" b="b"/>
            <a:pathLst>
              <a:path w="8255" h="0">
                <a:moveTo>
                  <a:pt x="0" y="0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6" name="object 7326"/>
          <p:cNvSpPr/>
          <p:nvPr/>
        </p:nvSpPr>
        <p:spPr>
          <a:xfrm>
            <a:off x="1955763" y="9573396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5059" y="0"/>
                </a:moveTo>
                <a:lnTo>
                  <a:pt x="0" y="0"/>
                </a:lnTo>
                <a:lnTo>
                  <a:pt x="6071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7" name="object 7327"/>
          <p:cNvSpPr/>
          <p:nvPr/>
        </p:nvSpPr>
        <p:spPr>
          <a:xfrm>
            <a:off x="1953739" y="9573396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70">
                <a:moveTo>
                  <a:pt x="2023" y="0"/>
                </a:moveTo>
                <a:lnTo>
                  <a:pt x="8095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8" name="object 7328"/>
          <p:cNvSpPr/>
          <p:nvPr/>
        </p:nvSpPr>
        <p:spPr>
          <a:xfrm>
            <a:off x="1952727" y="9574914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 h="0">
                <a:moveTo>
                  <a:pt x="0" y="0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9" name="object 7329"/>
          <p:cNvSpPr/>
          <p:nvPr/>
        </p:nvSpPr>
        <p:spPr>
          <a:xfrm>
            <a:off x="1953739" y="9574408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70">
                <a:moveTo>
                  <a:pt x="8095" y="0"/>
                </a:moveTo>
                <a:lnTo>
                  <a:pt x="0" y="0"/>
                </a:lnTo>
                <a:lnTo>
                  <a:pt x="9107" y="1011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0" name="object 7330"/>
          <p:cNvSpPr/>
          <p:nvPr/>
        </p:nvSpPr>
        <p:spPr>
          <a:xfrm>
            <a:off x="1952727" y="9574408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1" y="0"/>
                </a:moveTo>
                <a:lnTo>
                  <a:pt x="1011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1" name="object 7331"/>
          <p:cNvSpPr/>
          <p:nvPr/>
        </p:nvSpPr>
        <p:spPr>
          <a:xfrm>
            <a:off x="1952727" y="957542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0119" y="0"/>
                </a:moveTo>
                <a:lnTo>
                  <a:pt x="0" y="0"/>
                </a:lnTo>
                <a:lnTo>
                  <a:pt x="12143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2" name="object 7332"/>
          <p:cNvSpPr/>
          <p:nvPr/>
        </p:nvSpPr>
        <p:spPr>
          <a:xfrm>
            <a:off x="1951715" y="9575420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5" h="1270">
                <a:moveTo>
                  <a:pt x="1011" y="0"/>
                </a:moveTo>
                <a:lnTo>
                  <a:pt x="1315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3" name="object 7333"/>
          <p:cNvSpPr/>
          <p:nvPr/>
        </p:nvSpPr>
        <p:spPr>
          <a:xfrm>
            <a:off x="1950703" y="957693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 h="0">
                <a:moveTo>
                  <a:pt x="0" y="0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4" name="object 7334"/>
          <p:cNvSpPr/>
          <p:nvPr/>
        </p:nvSpPr>
        <p:spPr>
          <a:xfrm>
            <a:off x="1951715" y="9576432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70">
                <a:moveTo>
                  <a:pt x="13155" y="0"/>
                </a:moveTo>
                <a:lnTo>
                  <a:pt x="0" y="0"/>
                </a:lnTo>
                <a:lnTo>
                  <a:pt x="14167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5" name="object 7335"/>
          <p:cNvSpPr/>
          <p:nvPr/>
        </p:nvSpPr>
        <p:spPr>
          <a:xfrm>
            <a:off x="1950703" y="9576432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6" name="object 7336"/>
          <p:cNvSpPr/>
          <p:nvPr/>
        </p:nvSpPr>
        <p:spPr>
          <a:xfrm>
            <a:off x="1950703" y="9577444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40">
                <a:moveTo>
                  <a:pt x="15179" y="0"/>
                </a:moveTo>
                <a:lnTo>
                  <a:pt x="0" y="0"/>
                </a:lnTo>
                <a:lnTo>
                  <a:pt x="15179" y="2023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7" name="object 7337"/>
          <p:cNvSpPr/>
          <p:nvPr/>
        </p:nvSpPr>
        <p:spPr>
          <a:xfrm>
            <a:off x="1949691" y="9577444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40">
                <a:moveTo>
                  <a:pt x="1011" y="0"/>
                </a:moveTo>
                <a:lnTo>
                  <a:pt x="16191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8" name="object 7338"/>
          <p:cNvSpPr/>
          <p:nvPr/>
        </p:nvSpPr>
        <p:spPr>
          <a:xfrm>
            <a:off x="1948679" y="9579973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 h="0">
                <a:moveTo>
                  <a:pt x="0" y="0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9" name="object 7339"/>
          <p:cNvSpPr/>
          <p:nvPr/>
        </p:nvSpPr>
        <p:spPr>
          <a:xfrm>
            <a:off x="1949691" y="9579467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70">
                <a:moveTo>
                  <a:pt x="16191" y="0"/>
                </a:moveTo>
                <a:lnTo>
                  <a:pt x="0" y="0"/>
                </a:lnTo>
                <a:lnTo>
                  <a:pt x="17203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0" name="object 7340"/>
          <p:cNvSpPr/>
          <p:nvPr/>
        </p:nvSpPr>
        <p:spPr>
          <a:xfrm>
            <a:off x="1948679" y="9579467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4" h="1270">
                <a:moveTo>
                  <a:pt x="1011" y="0"/>
                </a:moveTo>
                <a:lnTo>
                  <a:pt x="1821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1" name="object 7341"/>
          <p:cNvSpPr/>
          <p:nvPr/>
        </p:nvSpPr>
        <p:spPr>
          <a:xfrm>
            <a:off x="1948679" y="9580480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4" h="2540">
                <a:moveTo>
                  <a:pt x="18215" y="0"/>
                </a:moveTo>
                <a:lnTo>
                  <a:pt x="0" y="0"/>
                </a:lnTo>
                <a:lnTo>
                  <a:pt x="18215" y="2023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2" name="object 7342"/>
          <p:cNvSpPr/>
          <p:nvPr/>
        </p:nvSpPr>
        <p:spPr>
          <a:xfrm>
            <a:off x="1948679" y="9580480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4" h="2540">
                <a:moveTo>
                  <a:pt x="0" y="0"/>
                </a:moveTo>
                <a:lnTo>
                  <a:pt x="18215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3" name="object 7343"/>
          <p:cNvSpPr/>
          <p:nvPr/>
        </p:nvSpPr>
        <p:spPr>
          <a:xfrm>
            <a:off x="1948679" y="9582504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4" h="2540">
                <a:moveTo>
                  <a:pt x="18215" y="0"/>
                </a:moveTo>
                <a:lnTo>
                  <a:pt x="0" y="0"/>
                </a:lnTo>
                <a:lnTo>
                  <a:pt x="18215" y="2023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4" name="object 7344"/>
          <p:cNvSpPr/>
          <p:nvPr/>
        </p:nvSpPr>
        <p:spPr>
          <a:xfrm>
            <a:off x="1948679" y="9582504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4" h="2540">
                <a:moveTo>
                  <a:pt x="0" y="0"/>
                </a:moveTo>
                <a:lnTo>
                  <a:pt x="18215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5" name="object 7345"/>
          <p:cNvSpPr/>
          <p:nvPr/>
        </p:nvSpPr>
        <p:spPr>
          <a:xfrm>
            <a:off x="1948679" y="9585033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 h="0">
                <a:moveTo>
                  <a:pt x="0" y="0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6" name="object 7346"/>
          <p:cNvSpPr/>
          <p:nvPr/>
        </p:nvSpPr>
        <p:spPr>
          <a:xfrm>
            <a:off x="1948679" y="9584528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4" h="1270">
                <a:moveTo>
                  <a:pt x="18215" y="0"/>
                </a:moveTo>
                <a:lnTo>
                  <a:pt x="0" y="0"/>
                </a:lnTo>
                <a:lnTo>
                  <a:pt x="17203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7" name="object 7347"/>
          <p:cNvSpPr/>
          <p:nvPr/>
        </p:nvSpPr>
        <p:spPr>
          <a:xfrm>
            <a:off x="1948679" y="9584528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70">
                <a:moveTo>
                  <a:pt x="0" y="0"/>
                </a:moveTo>
                <a:lnTo>
                  <a:pt x="17203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8" name="object 7348"/>
          <p:cNvSpPr/>
          <p:nvPr/>
        </p:nvSpPr>
        <p:spPr>
          <a:xfrm>
            <a:off x="1949691" y="9585539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40">
                <a:moveTo>
                  <a:pt x="16191" y="0"/>
                </a:moveTo>
                <a:lnTo>
                  <a:pt x="0" y="0"/>
                </a:lnTo>
                <a:lnTo>
                  <a:pt x="16191" y="2023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9" name="object 7349"/>
          <p:cNvSpPr/>
          <p:nvPr/>
        </p:nvSpPr>
        <p:spPr>
          <a:xfrm>
            <a:off x="1949691" y="9585539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40">
                <a:moveTo>
                  <a:pt x="0" y="0"/>
                </a:moveTo>
                <a:lnTo>
                  <a:pt x="16191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0" name="object 7350"/>
          <p:cNvSpPr/>
          <p:nvPr/>
        </p:nvSpPr>
        <p:spPr>
          <a:xfrm>
            <a:off x="1950703" y="958806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 h="0">
                <a:moveTo>
                  <a:pt x="0" y="0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1" name="object 7351"/>
          <p:cNvSpPr/>
          <p:nvPr/>
        </p:nvSpPr>
        <p:spPr>
          <a:xfrm>
            <a:off x="1950703" y="9587563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15179" y="0"/>
                </a:moveTo>
                <a:lnTo>
                  <a:pt x="0" y="0"/>
                </a:lnTo>
                <a:lnTo>
                  <a:pt x="13155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2" name="object 7352"/>
          <p:cNvSpPr/>
          <p:nvPr/>
        </p:nvSpPr>
        <p:spPr>
          <a:xfrm>
            <a:off x="1950703" y="9587563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5" h="1270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3" name="object 7353"/>
          <p:cNvSpPr/>
          <p:nvPr/>
        </p:nvSpPr>
        <p:spPr>
          <a:xfrm>
            <a:off x="1951715" y="9588575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143" y="0"/>
                </a:moveTo>
                <a:lnTo>
                  <a:pt x="0" y="0"/>
                </a:lnTo>
                <a:lnTo>
                  <a:pt x="11131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4" name="object 7354"/>
          <p:cNvSpPr/>
          <p:nvPr/>
        </p:nvSpPr>
        <p:spPr>
          <a:xfrm>
            <a:off x="1951715" y="9588575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70">
                <a:moveTo>
                  <a:pt x="0" y="0"/>
                </a:moveTo>
                <a:lnTo>
                  <a:pt x="1113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5" name="object 7355"/>
          <p:cNvSpPr/>
          <p:nvPr/>
        </p:nvSpPr>
        <p:spPr>
          <a:xfrm>
            <a:off x="1952727" y="9590092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 h="0">
                <a:moveTo>
                  <a:pt x="0" y="0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6" name="object 7356"/>
          <p:cNvSpPr/>
          <p:nvPr/>
        </p:nvSpPr>
        <p:spPr>
          <a:xfrm>
            <a:off x="1952727" y="9589587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10119" y="0"/>
                </a:moveTo>
                <a:lnTo>
                  <a:pt x="0" y="0"/>
                </a:lnTo>
                <a:lnTo>
                  <a:pt x="9107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7" name="object 7357"/>
          <p:cNvSpPr/>
          <p:nvPr/>
        </p:nvSpPr>
        <p:spPr>
          <a:xfrm>
            <a:off x="1952727" y="9589587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70">
                <a:moveTo>
                  <a:pt x="0" y="0"/>
                </a:moveTo>
                <a:lnTo>
                  <a:pt x="9107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8" name="object 7358"/>
          <p:cNvSpPr/>
          <p:nvPr/>
        </p:nvSpPr>
        <p:spPr>
          <a:xfrm>
            <a:off x="1955763" y="9590599"/>
            <a:ext cx="4445" cy="1270"/>
          </a:xfrm>
          <a:custGeom>
            <a:avLst/>
            <a:gdLst/>
            <a:ahLst/>
            <a:cxnLst/>
            <a:rect l="l" t="t" r="r" b="b"/>
            <a:pathLst>
              <a:path w="4444" h="1270">
                <a:moveTo>
                  <a:pt x="4047" y="0"/>
                </a:moveTo>
                <a:lnTo>
                  <a:pt x="0" y="0"/>
                </a:lnTo>
                <a:lnTo>
                  <a:pt x="2023" y="1011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9" name="object 7359"/>
          <p:cNvSpPr/>
          <p:nvPr/>
        </p:nvSpPr>
        <p:spPr>
          <a:xfrm>
            <a:off x="1948680" y="9581998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90">
                <a:moveTo>
                  <a:pt x="0" y="0"/>
                </a:moveTo>
                <a:lnTo>
                  <a:pt x="0" y="4750"/>
                </a:lnTo>
                <a:lnTo>
                  <a:pt x="3851" y="8601"/>
                </a:lnTo>
                <a:lnTo>
                  <a:pt x="8601" y="8601"/>
                </a:lnTo>
                <a:lnTo>
                  <a:pt x="13352" y="8601"/>
                </a:lnTo>
                <a:lnTo>
                  <a:pt x="17203" y="4750"/>
                </a:lnTo>
                <a:lnTo>
                  <a:pt x="1720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0" name="object 7360"/>
          <p:cNvSpPr/>
          <p:nvPr/>
        </p:nvSpPr>
        <p:spPr>
          <a:xfrm>
            <a:off x="1948680" y="9573396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90">
                <a:moveTo>
                  <a:pt x="17203" y="8601"/>
                </a:moveTo>
                <a:lnTo>
                  <a:pt x="17203" y="3851"/>
                </a:lnTo>
                <a:lnTo>
                  <a:pt x="13352" y="0"/>
                </a:lnTo>
                <a:lnTo>
                  <a:pt x="8601" y="0"/>
                </a:lnTo>
                <a:lnTo>
                  <a:pt x="3851" y="0"/>
                </a:lnTo>
                <a:lnTo>
                  <a:pt x="0" y="3851"/>
                </a:lnTo>
                <a:lnTo>
                  <a:pt x="0" y="860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1" name="object 7361"/>
          <p:cNvSpPr/>
          <p:nvPr/>
        </p:nvSpPr>
        <p:spPr>
          <a:xfrm>
            <a:off x="1957787" y="9253619"/>
            <a:ext cx="144145" cy="66040"/>
          </a:xfrm>
          <a:custGeom>
            <a:avLst/>
            <a:gdLst/>
            <a:ahLst/>
            <a:cxnLst/>
            <a:rect l="l" t="t" r="r" b="b"/>
            <a:pathLst>
              <a:path w="144144" h="66040">
                <a:moveTo>
                  <a:pt x="0" y="0"/>
                </a:moveTo>
                <a:lnTo>
                  <a:pt x="143697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2" name="object 7362"/>
          <p:cNvSpPr/>
          <p:nvPr/>
        </p:nvSpPr>
        <p:spPr>
          <a:xfrm>
            <a:off x="1512528" y="9564289"/>
            <a:ext cx="38735" cy="18415"/>
          </a:xfrm>
          <a:custGeom>
            <a:avLst/>
            <a:gdLst/>
            <a:ahLst/>
            <a:cxnLst/>
            <a:rect l="l" t="t" r="r" b="b"/>
            <a:pathLst>
              <a:path w="38734" h="18415">
                <a:moveTo>
                  <a:pt x="38454" y="1821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3" name="object 7363"/>
          <p:cNvSpPr/>
          <p:nvPr/>
        </p:nvSpPr>
        <p:spPr>
          <a:xfrm>
            <a:off x="1463955" y="9542026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40">
                <a:moveTo>
                  <a:pt x="32382" y="15179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4" name="object 7364"/>
          <p:cNvSpPr/>
          <p:nvPr/>
        </p:nvSpPr>
        <p:spPr>
          <a:xfrm>
            <a:off x="1408297" y="9516726"/>
            <a:ext cx="38735" cy="18415"/>
          </a:xfrm>
          <a:custGeom>
            <a:avLst/>
            <a:gdLst/>
            <a:ahLst/>
            <a:cxnLst/>
            <a:rect l="l" t="t" r="r" b="b"/>
            <a:pathLst>
              <a:path w="38734" h="18415">
                <a:moveTo>
                  <a:pt x="38454" y="1821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5" name="object 7365"/>
          <p:cNvSpPr/>
          <p:nvPr/>
        </p:nvSpPr>
        <p:spPr>
          <a:xfrm>
            <a:off x="1656226" y="9516726"/>
            <a:ext cx="38735" cy="18415"/>
          </a:xfrm>
          <a:custGeom>
            <a:avLst/>
            <a:gdLst/>
            <a:ahLst/>
            <a:cxnLst/>
            <a:rect l="l" t="t" r="r" b="b"/>
            <a:pathLst>
              <a:path w="38735" h="18415">
                <a:moveTo>
                  <a:pt x="38454" y="0"/>
                </a:moveTo>
                <a:lnTo>
                  <a:pt x="0" y="1821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6" name="object 7366"/>
          <p:cNvSpPr/>
          <p:nvPr/>
        </p:nvSpPr>
        <p:spPr>
          <a:xfrm>
            <a:off x="1606640" y="9542026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5" h="15240">
                <a:moveTo>
                  <a:pt x="32382" y="0"/>
                </a:moveTo>
                <a:lnTo>
                  <a:pt x="0" y="1517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7" name="object 7367"/>
          <p:cNvSpPr/>
          <p:nvPr/>
        </p:nvSpPr>
        <p:spPr>
          <a:xfrm>
            <a:off x="1550983" y="9564289"/>
            <a:ext cx="40005" cy="18415"/>
          </a:xfrm>
          <a:custGeom>
            <a:avLst/>
            <a:gdLst/>
            <a:ahLst/>
            <a:cxnLst/>
            <a:rect l="l" t="t" r="r" b="b"/>
            <a:pathLst>
              <a:path w="40005" h="18415">
                <a:moveTo>
                  <a:pt x="39466" y="0"/>
                </a:moveTo>
                <a:lnTo>
                  <a:pt x="0" y="1821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8" name="object 7368"/>
          <p:cNvSpPr/>
          <p:nvPr/>
        </p:nvSpPr>
        <p:spPr>
          <a:xfrm>
            <a:off x="1408284" y="9122068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5" h="0">
                <a:moveTo>
                  <a:pt x="0" y="0"/>
                </a:moveTo>
                <a:lnTo>
                  <a:pt x="286394" y="0"/>
                </a:lnTo>
              </a:path>
            </a:pathLst>
          </a:custGeom>
          <a:ln w="50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9" name="object 7369"/>
          <p:cNvSpPr/>
          <p:nvPr/>
        </p:nvSpPr>
        <p:spPr>
          <a:xfrm>
            <a:off x="2015465" y="9253620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 h="0">
                <a:moveTo>
                  <a:pt x="0" y="0"/>
                </a:moveTo>
                <a:lnTo>
                  <a:pt x="86017" y="0"/>
                </a:lnTo>
              </a:path>
            </a:pathLst>
          </a:custGeom>
          <a:ln w="50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0" name="object 7370"/>
          <p:cNvSpPr/>
          <p:nvPr/>
        </p:nvSpPr>
        <p:spPr>
          <a:xfrm>
            <a:off x="7709717" y="8765859"/>
            <a:ext cx="0" cy="883919"/>
          </a:xfrm>
          <a:custGeom>
            <a:avLst/>
            <a:gdLst/>
            <a:ahLst/>
            <a:cxnLst/>
            <a:rect l="l" t="t" r="r" b="b"/>
            <a:pathLst>
              <a:path w="0" h="883920">
                <a:moveTo>
                  <a:pt x="0" y="883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1" name="object 7371"/>
          <p:cNvSpPr/>
          <p:nvPr/>
        </p:nvSpPr>
        <p:spPr>
          <a:xfrm>
            <a:off x="7642929" y="8768894"/>
            <a:ext cx="0" cy="814069"/>
          </a:xfrm>
          <a:custGeom>
            <a:avLst/>
            <a:gdLst/>
            <a:ahLst/>
            <a:cxnLst/>
            <a:rect l="l" t="t" r="r" b="b"/>
            <a:pathLst>
              <a:path w="0" h="814070">
                <a:moveTo>
                  <a:pt x="0" y="813608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2" name="object 7372"/>
          <p:cNvSpPr/>
          <p:nvPr/>
        </p:nvSpPr>
        <p:spPr>
          <a:xfrm>
            <a:off x="7646978" y="8765859"/>
            <a:ext cx="0" cy="817244"/>
          </a:xfrm>
          <a:custGeom>
            <a:avLst/>
            <a:gdLst/>
            <a:ahLst/>
            <a:cxnLst/>
            <a:rect l="l" t="t" r="r" b="b"/>
            <a:pathLst>
              <a:path w="0" h="817245">
                <a:moveTo>
                  <a:pt x="0" y="0"/>
                </a:moveTo>
                <a:lnTo>
                  <a:pt x="0" y="8166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3" name="object 7373"/>
          <p:cNvSpPr/>
          <p:nvPr/>
        </p:nvSpPr>
        <p:spPr>
          <a:xfrm>
            <a:off x="7045879" y="9582504"/>
            <a:ext cx="179705" cy="0"/>
          </a:xfrm>
          <a:custGeom>
            <a:avLst/>
            <a:gdLst/>
            <a:ahLst/>
            <a:cxnLst/>
            <a:rect l="l" t="t" r="r" b="b"/>
            <a:pathLst>
              <a:path w="179704" h="0">
                <a:moveTo>
                  <a:pt x="1791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4" name="object 7374"/>
          <p:cNvSpPr/>
          <p:nvPr/>
        </p:nvSpPr>
        <p:spPr>
          <a:xfrm>
            <a:off x="7460778" y="9582504"/>
            <a:ext cx="186690" cy="0"/>
          </a:xfrm>
          <a:custGeom>
            <a:avLst/>
            <a:gdLst/>
            <a:ahLst/>
            <a:cxnLst/>
            <a:rect l="l" t="t" r="r" b="b"/>
            <a:pathLst>
              <a:path w="186690" h="0">
                <a:moveTo>
                  <a:pt x="1861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5" name="object 7375"/>
          <p:cNvSpPr/>
          <p:nvPr/>
        </p:nvSpPr>
        <p:spPr>
          <a:xfrm>
            <a:off x="6907240" y="9649293"/>
            <a:ext cx="318135" cy="0"/>
          </a:xfrm>
          <a:custGeom>
            <a:avLst/>
            <a:gdLst/>
            <a:ahLst/>
            <a:cxnLst/>
            <a:rect l="l" t="t" r="r" b="b"/>
            <a:pathLst>
              <a:path w="318134" h="0">
                <a:moveTo>
                  <a:pt x="0" y="0"/>
                </a:moveTo>
                <a:lnTo>
                  <a:pt x="31775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6" name="object 7376"/>
          <p:cNvSpPr/>
          <p:nvPr/>
        </p:nvSpPr>
        <p:spPr>
          <a:xfrm>
            <a:off x="7460778" y="9649293"/>
            <a:ext cx="249554" cy="0"/>
          </a:xfrm>
          <a:custGeom>
            <a:avLst/>
            <a:gdLst/>
            <a:ahLst/>
            <a:cxnLst/>
            <a:rect l="l" t="t" r="r" b="b"/>
            <a:pathLst>
              <a:path w="249554" h="0">
                <a:moveTo>
                  <a:pt x="0" y="0"/>
                </a:moveTo>
                <a:lnTo>
                  <a:pt x="2489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7" name="object 7377"/>
          <p:cNvSpPr/>
          <p:nvPr/>
        </p:nvSpPr>
        <p:spPr>
          <a:xfrm>
            <a:off x="7224994" y="9582504"/>
            <a:ext cx="3175" cy="67310"/>
          </a:xfrm>
          <a:custGeom>
            <a:avLst/>
            <a:gdLst/>
            <a:ahLst/>
            <a:cxnLst/>
            <a:rect l="l" t="t" r="r" b="b"/>
            <a:pathLst>
              <a:path w="3175" h="67309">
                <a:moveTo>
                  <a:pt x="0" y="66788"/>
                </a:moveTo>
                <a:lnTo>
                  <a:pt x="3035" y="66788"/>
                </a:lnTo>
                <a:lnTo>
                  <a:pt x="303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8" name="object 7378"/>
          <p:cNvSpPr/>
          <p:nvPr/>
        </p:nvSpPr>
        <p:spPr>
          <a:xfrm>
            <a:off x="7460778" y="9582504"/>
            <a:ext cx="0" cy="67310"/>
          </a:xfrm>
          <a:custGeom>
            <a:avLst/>
            <a:gdLst/>
            <a:ahLst/>
            <a:cxnLst/>
            <a:rect l="l" t="t" r="r" b="b"/>
            <a:pathLst>
              <a:path w="0" h="67309">
                <a:moveTo>
                  <a:pt x="0" y="0"/>
                </a:moveTo>
                <a:lnTo>
                  <a:pt x="0" y="667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9" name="object 7379"/>
          <p:cNvSpPr/>
          <p:nvPr/>
        </p:nvSpPr>
        <p:spPr>
          <a:xfrm>
            <a:off x="2104520" y="8694010"/>
            <a:ext cx="60325" cy="1429385"/>
          </a:xfrm>
          <a:custGeom>
            <a:avLst/>
            <a:gdLst/>
            <a:ahLst/>
            <a:cxnLst/>
            <a:rect l="l" t="t" r="r" b="b"/>
            <a:pathLst>
              <a:path w="60325" h="1429384">
                <a:moveTo>
                  <a:pt x="0" y="1428875"/>
                </a:moveTo>
                <a:lnTo>
                  <a:pt x="59705" y="1428875"/>
                </a:ln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0" name="object 7380"/>
          <p:cNvSpPr/>
          <p:nvPr/>
        </p:nvSpPr>
        <p:spPr>
          <a:xfrm>
            <a:off x="2168272" y="8768895"/>
            <a:ext cx="0" cy="1383665"/>
          </a:xfrm>
          <a:custGeom>
            <a:avLst/>
            <a:gdLst/>
            <a:ahLst/>
            <a:cxnLst/>
            <a:rect l="l" t="t" r="r" b="b"/>
            <a:pathLst>
              <a:path w="0" h="1383665">
                <a:moveTo>
                  <a:pt x="0" y="138333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1" name="object 7381"/>
          <p:cNvSpPr/>
          <p:nvPr/>
        </p:nvSpPr>
        <p:spPr>
          <a:xfrm>
            <a:off x="2104520" y="8765859"/>
            <a:ext cx="0" cy="1297940"/>
          </a:xfrm>
          <a:custGeom>
            <a:avLst/>
            <a:gdLst/>
            <a:ahLst/>
            <a:cxnLst/>
            <a:rect l="l" t="t" r="r" b="b"/>
            <a:pathLst>
              <a:path w="0" h="1297940">
                <a:moveTo>
                  <a:pt x="0" y="12973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2" name="object 7382"/>
          <p:cNvSpPr/>
          <p:nvPr/>
        </p:nvSpPr>
        <p:spPr>
          <a:xfrm>
            <a:off x="2164224" y="8694011"/>
            <a:ext cx="0" cy="1412875"/>
          </a:xfrm>
          <a:custGeom>
            <a:avLst/>
            <a:gdLst/>
            <a:ahLst/>
            <a:cxnLst/>
            <a:rect l="l" t="t" r="r" b="b"/>
            <a:pathLst>
              <a:path w="0" h="1412875">
                <a:moveTo>
                  <a:pt x="0" y="141268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3" name="object 7383"/>
          <p:cNvSpPr/>
          <p:nvPr/>
        </p:nvSpPr>
        <p:spPr>
          <a:xfrm>
            <a:off x="1408296" y="10125922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 h="0">
                <a:moveTo>
                  <a:pt x="0" y="0"/>
                </a:moveTo>
                <a:lnTo>
                  <a:pt x="4057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4" name="object 7384"/>
          <p:cNvSpPr/>
          <p:nvPr/>
        </p:nvSpPr>
        <p:spPr>
          <a:xfrm>
            <a:off x="1332400" y="10122885"/>
            <a:ext cx="481965" cy="0"/>
          </a:xfrm>
          <a:custGeom>
            <a:avLst/>
            <a:gdLst/>
            <a:ahLst/>
            <a:cxnLst/>
            <a:rect l="l" t="t" r="r" b="b"/>
            <a:pathLst>
              <a:path w="481964" h="0">
                <a:moveTo>
                  <a:pt x="0" y="0"/>
                </a:moveTo>
                <a:lnTo>
                  <a:pt x="4816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5" name="object 7385"/>
          <p:cNvSpPr/>
          <p:nvPr/>
        </p:nvSpPr>
        <p:spPr>
          <a:xfrm>
            <a:off x="2053922" y="1012288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 h="0">
                <a:moveTo>
                  <a:pt x="0" y="0"/>
                </a:moveTo>
                <a:lnTo>
                  <a:pt x="1103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6" name="object 7386"/>
          <p:cNvSpPr/>
          <p:nvPr/>
        </p:nvSpPr>
        <p:spPr>
          <a:xfrm>
            <a:off x="2053922" y="10125922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5" h="0">
                <a:moveTo>
                  <a:pt x="0" y="0"/>
                </a:moveTo>
                <a:lnTo>
                  <a:pt x="1143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7" name="object 7387"/>
          <p:cNvSpPr/>
          <p:nvPr/>
        </p:nvSpPr>
        <p:spPr>
          <a:xfrm>
            <a:off x="1404249" y="10063181"/>
            <a:ext cx="410209" cy="0"/>
          </a:xfrm>
          <a:custGeom>
            <a:avLst/>
            <a:gdLst/>
            <a:ahLst/>
            <a:cxnLst/>
            <a:rect l="l" t="t" r="r" b="b"/>
            <a:pathLst>
              <a:path w="410210" h="0">
                <a:moveTo>
                  <a:pt x="0" y="0"/>
                </a:moveTo>
                <a:lnTo>
                  <a:pt x="4098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8" name="object 7388"/>
          <p:cNvSpPr/>
          <p:nvPr/>
        </p:nvSpPr>
        <p:spPr>
          <a:xfrm>
            <a:off x="1408296" y="10059133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 h="0">
                <a:moveTo>
                  <a:pt x="0" y="0"/>
                </a:moveTo>
                <a:lnTo>
                  <a:pt x="4057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9" name="object 7389"/>
          <p:cNvSpPr/>
          <p:nvPr/>
        </p:nvSpPr>
        <p:spPr>
          <a:xfrm>
            <a:off x="2053922" y="10063181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0" y="0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0" name="object 7390"/>
          <p:cNvSpPr/>
          <p:nvPr/>
        </p:nvSpPr>
        <p:spPr>
          <a:xfrm>
            <a:off x="2031659" y="10059133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 h="0">
                <a:moveTo>
                  <a:pt x="0" y="0"/>
                </a:moveTo>
                <a:lnTo>
                  <a:pt x="698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1" name="object 7391"/>
          <p:cNvSpPr/>
          <p:nvPr/>
        </p:nvSpPr>
        <p:spPr>
          <a:xfrm>
            <a:off x="2548767" y="869401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2" name="object 7392"/>
          <p:cNvSpPr/>
          <p:nvPr/>
        </p:nvSpPr>
        <p:spPr>
          <a:xfrm>
            <a:off x="3829897" y="869401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3" name="object 7393"/>
          <p:cNvSpPr/>
          <p:nvPr/>
        </p:nvSpPr>
        <p:spPr>
          <a:xfrm>
            <a:off x="5111027" y="8694010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4" name="object 7394"/>
          <p:cNvSpPr/>
          <p:nvPr/>
        </p:nvSpPr>
        <p:spPr>
          <a:xfrm>
            <a:off x="6370907" y="8694010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5">
                <a:moveTo>
                  <a:pt x="0" y="0"/>
                </a:moveTo>
                <a:lnTo>
                  <a:pt x="120422" y="0"/>
                </a:lnTo>
                <a:lnTo>
                  <a:pt x="120422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5" name="object 7395"/>
          <p:cNvSpPr/>
          <p:nvPr/>
        </p:nvSpPr>
        <p:spPr>
          <a:xfrm>
            <a:off x="7045878" y="8768894"/>
            <a:ext cx="0" cy="814069"/>
          </a:xfrm>
          <a:custGeom>
            <a:avLst/>
            <a:gdLst/>
            <a:ahLst/>
            <a:cxnLst/>
            <a:rect l="l" t="t" r="r" b="b"/>
            <a:pathLst>
              <a:path w="0" h="814070">
                <a:moveTo>
                  <a:pt x="0" y="813608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6" name="object 7396"/>
          <p:cNvSpPr/>
          <p:nvPr/>
        </p:nvSpPr>
        <p:spPr>
          <a:xfrm>
            <a:off x="6979090" y="8706153"/>
            <a:ext cx="127000" cy="943610"/>
          </a:xfrm>
          <a:custGeom>
            <a:avLst/>
            <a:gdLst/>
            <a:ahLst/>
            <a:cxnLst/>
            <a:rect l="l" t="t" r="r" b="b"/>
            <a:pathLst>
              <a:path w="127000" h="943609">
                <a:moveTo>
                  <a:pt x="126493" y="0"/>
                </a:moveTo>
                <a:lnTo>
                  <a:pt x="0" y="0"/>
                </a:lnTo>
                <a:lnTo>
                  <a:pt x="0" y="9431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7" name="object 7397"/>
          <p:cNvSpPr/>
          <p:nvPr/>
        </p:nvSpPr>
        <p:spPr>
          <a:xfrm>
            <a:off x="7583225" y="8706153"/>
            <a:ext cx="883919" cy="0"/>
          </a:xfrm>
          <a:custGeom>
            <a:avLst/>
            <a:gdLst/>
            <a:ahLst/>
            <a:cxnLst/>
            <a:rect l="l" t="t" r="r" b="b"/>
            <a:pathLst>
              <a:path w="883920" h="0">
                <a:moveTo>
                  <a:pt x="0" y="0"/>
                </a:moveTo>
                <a:lnTo>
                  <a:pt x="8834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8" name="object 7398"/>
          <p:cNvSpPr/>
          <p:nvPr/>
        </p:nvSpPr>
        <p:spPr>
          <a:xfrm>
            <a:off x="7045876" y="8768894"/>
            <a:ext cx="597535" cy="0"/>
          </a:xfrm>
          <a:custGeom>
            <a:avLst/>
            <a:gdLst/>
            <a:ahLst/>
            <a:cxnLst/>
            <a:rect l="l" t="t" r="r" b="b"/>
            <a:pathLst>
              <a:path w="597534" h="0">
                <a:moveTo>
                  <a:pt x="0" y="0"/>
                </a:moveTo>
                <a:lnTo>
                  <a:pt x="59705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9" name="object 7399"/>
          <p:cNvSpPr/>
          <p:nvPr/>
        </p:nvSpPr>
        <p:spPr>
          <a:xfrm>
            <a:off x="7495185" y="9546073"/>
            <a:ext cx="147955" cy="36830"/>
          </a:xfrm>
          <a:custGeom>
            <a:avLst/>
            <a:gdLst/>
            <a:ahLst/>
            <a:cxnLst/>
            <a:rect l="l" t="t" r="r" b="b"/>
            <a:pathLst>
              <a:path w="147954" h="36829">
                <a:moveTo>
                  <a:pt x="0" y="36430"/>
                </a:moveTo>
                <a:lnTo>
                  <a:pt x="147744" y="36430"/>
                </a:lnTo>
                <a:lnTo>
                  <a:pt x="112326" y="0"/>
                </a:lnTo>
                <a:lnTo>
                  <a:pt x="0" y="36430"/>
                </a:lnTo>
                <a:close/>
              </a:path>
              <a:path w="147954" h="36829">
                <a:moveTo>
                  <a:pt x="0" y="0"/>
                </a:moveTo>
                <a:lnTo>
                  <a:pt x="0" y="36430"/>
                </a:lnTo>
                <a:lnTo>
                  <a:pt x="112326" y="0"/>
                </a:lnTo>
                <a:lnTo>
                  <a:pt x="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0" name="object 7400"/>
          <p:cNvSpPr/>
          <p:nvPr/>
        </p:nvSpPr>
        <p:spPr>
          <a:xfrm>
            <a:off x="7495185" y="9546073"/>
            <a:ext cx="112395" cy="36830"/>
          </a:xfrm>
          <a:custGeom>
            <a:avLst/>
            <a:gdLst/>
            <a:ahLst/>
            <a:cxnLst/>
            <a:rect l="l" t="t" r="r" b="b"/>
            <a:pathLst>
              <a:path w="112395" h="36829">
                <a:moveTo>
                  <a:pt x="0" y="0"/>
                </a:moveTo>
                <a:lnTo>
                  <a:pt x="112326" y="0"/>
                </a:lnTo>
                <a:lnTo>
                  <a:pt x="0" y="364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1" name="object 7401"/>
          <p:cNvSpPr/>
          <p:nvPr/>
        </p:nvSpPr>
        <p:spPr>
          <a:xfrm>
            <a:off x="7495185" y="9546073"/>
            <a:ext cx="147955" cy="36830"/>
          </a:xfrm>
          <a:custGeom>
            <a:avLst/>
            <a:gdLst/>
            <a:ahLst/>
            <a:cxnLst/>
            <a:rect l="l" t="t" r="r" b="b"/>
            <a:pathLst>
              <a:path w="147954" h="36829">
                <a:moveTo>
                  <a:pt x="112326" y="0"/>
                </a:moveTo>
                <a:lnTo>
                  <a:pt x="0" y="36430"/>
                </a:lnTo>
                <a:lnTo>
                  <a:pt x="147744" y="36430"/>
                </a:lnTo>
                <a:lnTo>
                  <a:pt x="112326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2" name="object 7402"/>
          <p:cNvSpPr/>
          <p:nvPr/>
        </p:nvSpPr>
        <p:spPr>
          <a:xfrm>
            <a:off x="7045879" y="9546073"/>
            <a:ext cx="147955" cy="36830"/>
          </a:xfrm>
          <a:custGeom>
            <a:avLst/>
            <a:gdLst/>
            <a:ahLst/>
            <a:cxnLst/>
            <a:rect l="l" t="t" r="r" b="b"/>
            <a:pathLst>
              <a:path w="147954" h="36829">
                <a:moveTo>
                  <a:pt x="0" y="36430"/>
                </a:moveTo>
                <a:lnTo>
                  <a:pt x="147744" y="36430"/>
                </a:lnTo>
                <a:lnTo>
                  <a:pt x="147744" y="0"/>
                </a:lnTo>
                <a:lnTo>
                  <a:pt x="0" y="36430"/>
                </a:lnTo>
                <a:close/>
              </a:path>
              <a:path w="147954" h="36829">
                <a:moveTo>
                  <a:pt x="0" y="36430"/>
                </a:moveTo>
                <a:lnTo>
                  <a:pt x="147744" y="0"/>
                </a:lnTo>
                <a:lnTo>
                  <a:pt x="35418" y="0"/>
                </a:lnTo>
                <a:lnTo>
                  <a:pt x="0" y="3643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3" name="object 7403"/>
          <p:cNvSpPr/>
          <p:nvPr/>
        </p:nvSpPr>
        <p:spPr>
          <a:xfrm>
            <a:off x="7045879" y="9546073"/>
            <a:ext cx="147955" cy="36830"/>
          </a:xfrm>
          <a:custGeom>
            <a:avLst/>
            <a:gdLst/>
            <a:ahLst/>
            <a:cxnLst/>
            <a:rect l="l" t="t" r="r" b="b"/>
            <a:pathLst>
              <a:path w="147954" h="36829">
                <a:moveTo>
                  <a:pt x="35418" y="0"/>
                </a:moveTo>
                <a:lnTo>
                  <a:pt x="147744" y="0"/>
                </a:lnTo>
                <a:lnTo>
                  <a:pt x="0" y="36430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4" name="object 7404"/>
          <p:cNvSpPr/>
          <p:nvPr/>
        </p:nvSpPr>
        <p:spPr>
          <a:xfrm>
            <a:off x="7045879" y="9546073"/>
            <a:ext cx="147955" cy="36830"/>
          </a:xfrm>
          <a:custGeom>
            <a:avLst/>
            <a:gdLst/>
            <a:ahLst/>
            <a:cxnLst/>
            <a:rect l="l" t="t" r="r" b="b"/>
            <a:pathLst>
              <a:path w="147954" h="36829">
                <a:moveTo>
                  <a:pt x="147744" y="0"/>
                </a:moveTo>
                <a:lnTo>
                  <a:pt x="0" y="36430"/>
                </a:lnTo>
                <a:lnTo>
                  <a:pt x="147744" y="36430"/>
                </a:lnTo>
                <a:lnTo>
                  <a:pt x="147744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5" name="object 7405"/>
          <p:cNvSpPr/>
          <p:nvPr/>
        </p:nvSpPr>
        <p:spPr>
          <a:xfrm>
            <a:off x="7451671" y="9546073"/>
            <a:ext cx="43815" cy="15240"/>
          </a:xfrm>
          <a:custGeom>
            <a:avLst/>
            <a:gdLst/>
            <a:ahLst/>
            <a:cxnLst/>
            <a:rect l="l" t="t" r="r" b="b"/>
            <a:pathLst>
              <a:path w="43815" h="15240">
                <a:moveTo>
                  <a:pt x="-3035" y="7589"/>
                </a:moveTo>
                <a:lnTo>
                  <a:pt x="46549" y="7589"/>
                </a:lnTo>
              </a:path>
            </a:pathLst>
          </a:custGeom>
          <a:ln w="2252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6" name="object 7406"/>
          <p:cNvSpPr/>
          <p:nvPr/>
        </p:nvSpPr>
        <p:spPr>
          <a:xfrm>
            <a:off x="7193623" y="9546073"/>
            <a:ext cx="43815" cy="15240"/>
          </a:xfrm>
          <a:custGeom>
            <a:avLst/>
            <a:gdLst/>
            <a:ahLst/>
            <a:cxnLst/>
            <a:rect l="l" t="t" r="r" b="b"/>
            <a:pathLst>
              <a:path w="43815" h="15240">
                <a:moveTo>
                  <a:pt x="-3035" y="7589"/>
                </a:moveTo>
                <a:lnTo>
                  <a:pt x="46549" y="7589"/>
                </a:lnTo>
              </a:path>
            </a:pathLst>
          </a:custGeom>
          <a:ln w="2252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7" name="object 7407"/>
          <p:cNvSpPr/>
          <p:nvPr/>
        </p:nvSpPr>
        <p:spPr>
          <a:xfrm>
            <a:off x="7184516" y="9561252"/>
            <a:ext cx="14604" cy="26670"/>
          </a:xfrm>
          <a:custGeom>
            <a:avLst/>
            <a:gdLst/>
            <a:ahLst/>
            <a:cxnLst/>
            <a:rect l="l" t="t" r="r" b="b"/>
            <a:pathLst>
              <a:path w="14604" h="26670">
                <a:moveTo>
                  <a:pt x="9107" y="0"/>
                </a:moveTo>
                <a:lnTo>
                  <a:pt x="9107" y="21250"/>
                </a:lnTo>
                <a:lnTo>
                  <a:pt x="0" y="21250"/>
                </a:lnTo>
                <a:lnTo>
                  <a:pt x="0" y="26310"/>
                </a:lnTo>
                <a:lnTo>
                  <a:pt x="14167" y="26310"/>
                </a:lnTo>
                <a:lnTo>
                  <a:pt x="14167" y="0"/>
                </a:lnTo>
                <a:lnTo>
                  <a:pt x="910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8" name="object 7408"/>
          <p:cNvSpPr/>
          <p:nvPr/>
        </p:nvSpPr>
        <p:spPr>
          <a:xfrm>
            <a:off x="7490125" y="9561252"/>
            <a:ext cx="14604" cy="26670"/>
          </a:xfrm>
          <a:custGeom>
            <a:avLst/>
            <a:gdLst/>
            <a:ahLst/>
            <a:cxnLst/>
            <a:rect l="l" t="t" r="r" b="b"/>
            <a:pathLst>
              <a:path w="14604" h="26670">
                <a:moveTo>
                  <a:pt x="5059" y="0"/>
                </a:moveTo>
                <a:lnTo>
                  <a:pt x="5059" y="21250"/>
                </a:lnTo>
                <a:lnTo>
                  <a:pt x="14167" y="21250"/>
                </a:lnTo>
                <a:lnTo>
                  <a:pt x="14167" y="26310"/>
                </a:lnTo>
                <a:lnTo>
                  <a:pt x="0" y="26310"/>
                </a:lnTo>
                <a:lnTo>
                  <a:pt x="0" y="0"/>
                </a:lnTo>
                <a:lnTo>
                  <a:pt x="505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9" name="object 7409"/>
          <p:cNvSpPr/>
          <p:nvPr/>
        </p:nvSpPr>
        <p:spPr>
          <a:xfrm>
            <a:off x="7353512" y="9544050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 h="0">
                <a:moveTo>
                  <a:pt x="0" y="0"/>
                </a:moveTo>
                <a:lnTo>
                  <a:pt x="113338" y="0"/>
                </a:lnTo>
              </a:path>
            </a:pathLst>
          </a:custGeom>
          <a:ln w="113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0" name="object 7410"/>
          <p:cNvSpPr/>
          <p:nvPr/>
        </p:nvSpPr>
        <p:spPr>
          <a:xfrm>
            <a:off x="7257376" y="9539496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4" h="0">
                <a:moveTo>
                  <a:pt x="0" y="0"/>
                </a:moveTo>
                <a:lnTo>
                  <a:pt x="114350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1" name="object 7411"/>
          <p:cNvSpPr/>
          <p:nvPr/>
        </p:nvSpPr>
        <p:spPr>
          <a:xfrm>
            <a:off x="7045879" y="8768894"/>
            <a:ext cx="597535" cy="36830"/>
          </a:xfrm>
          <a:custGeom>
            <a:avLst/>
            <a:gdLst/>
            <a:ahLst/>
            <a:cxnLst/>
            <a:rect l="l" t="t" r="r" b="b"/>
            <a:pathLst>
              <a:path w="597534" h="36829">
                <a:moveTo>
                  <a:pt x="35418" y="36430"/>
                </a:moveTo>
                <a:lnTo>
                  <a:pt x="561633" y="36430"/>
                </a:lnTo>
                <a:lnTo>
                  <a:pt x="597051" y="0"/>
                </a:lnTo>
                <a:lnTo>
                  <a:pt x="35418" y="36430"/>
                </a:lnTo>
                <a:close/>
              </a:path>
              <a:path w="597534" h="36829">
                <a:moveTo>
                  <a:pt x="0" y="0"/>
                </a:moveTo>
                <a:lnTo>
                  <a:pt x="35418" y="36430"/>
                </a:lnTo>
                <a:lnTo>
                  <a:pt x="597051" y="0"/>
                </a:lnTo>
                <a:lnTo>
                  <a:pt x="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2" name="object 7412"/>
          <p:cNvSpPr/>
          <p:nvPr/>
        </p:nvSpPr>
        <p:spPr>
          <a:xfrm>
            <a:off x="7045879" y="8768894"/>
            <a:ext cx="597535" cy="36830"/>
          </a:xfrm>
          <a:custGeom>
            <a:avLst/>
            <a:gdLst/>
            <a:ahLst/>
            <a:cxnLst/>
            <a:rect l="l" t="t" r="r" b="b"/>
            <a:pathLst>
              <a:path w="597534" h="36829">
                <a:moveTo>
                  <a:pt x="0" y="0"/>
                </a:moveTo>
                <a:lnTo>
                  <a:pt x="597051" y="0"/>
                </a:lnTo>
                <a:lnTo>
                  <a:pt x="35418" y="364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3" name="object 7413"/>
          <p:cNvSpPr/>
          <p:nvPr/>
        </p:nvSpPr>
        <p:spPr>
          <a:xfrm>
            <a:off x="7081297" y="8768894"/>
            <a:ext cx="561975" cy="36830"/>
          </a:xfrm>
          <a:custGeom>
            <a:avLst/>
            <a:gdLst/>
            <a:ahLst/>
            <a:cxnLst/>
            <a:rect l="l" t="t" r="r" b="b"/>
            <a:pathLst>
              <a:path w="561975" h="36829">
                <a:moveTo>
                  <a:pt x="561633" y="0"/>
                </a:moveTo>
                <a:lnTo>
                  <a:pt x="0" y="36430"/>
                </a:lnTo>
                <a:lnTo>
                  <a:pt x="526214" y="36430"/>
                </a:lnTo>
                <a:lnTo>
                  <a:pt x="561633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4" name="object 7414"/>
          <p:cNvSpPr/>
          <p:nvPr/>
        </p:nvSpPr>
        <p:spPr>
          <a:xfrm>
            <a:off x="7607511" y="876889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36430"/>
                </a:lnTo>
                <a:lnTo>
                  <a:pt x="35418" y="0"/>
                </a:lnTo>
                <a:lnTo>
                  <a:pt x="0" y="3643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5" name="object 7415"/>
          <p:cNvSpPr/>
          <p:nvPr/>
        </p:nvSpPr>
        <p:spPr>
          <a:xfrm>
            <a:off x="7607511" y="876889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  <a:lnTo>
                  <a:pt x="35418" y="36430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6" name="object 7416"/>
          <p:cNvSpPr/>
          <p:nvPr/>
        </p:nvSpPr>
        <p:spPr>
          <a:xfrm>
            <a:off x="7607511" y="8805325"/>
            <a:ext cx="35560" cy="777240"/>
          </a:xfrm>
          <a:custGeom>
            <a:avLst/>
            <a:gdLst/>
            <a:ahLst/>
            <a:cxnLst/>
            <a:rect l="l" t="t" r="r" b="b"/>
            <a:pathLst>
              <a:path w="35559" h="777240">
                <a:moveTo>
                  <a:pt x="0" y="740748"/>
                </a:moveTo>
                <a:lnTo>
                  <a:pt x="35418" y="777178"/>
                </a:lnTo>
                <a:lnTo>
                  <a:pt x="35418" y="740748"/>
                </a:lnTo>
                <a:lnTo>
                  <a:pt x="0" y="740748"/>
                </a:lnTo>
                <a:close/>
              </a:path>
              <a:path w="35559" h="777240">
                <a:moveTo>
                  <a:pt x="0" y="740748"/>
                </a:moveTo>
                <a:lnTo>
                  <a:pt x="35418" y="740748"/>
                </a:lnTo>
                <a:lnTo>
                  <a:pt x="35418" y="0"/>
                </a:lnTo>
                <a:lnTo>
                  <a:pt x="0" y="740748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7" name="object 7417"/>
          <p:cNvSpPr/>
          <p:nvPr/>
        </p:nvSpPr>
        <p:spPr>
          <a:xfrm>
            <a:off x="7607511" y="8805325"/>
            <a:ext cx="35560" cy="741045"/>
          </a:xfrm>
          <a:custGeom>
            <a:avLst/>
            <a:gdLst/>
            <a:ahLst/>
            <a:cxnLst/>
            <a:rect l="l" t="t" r="r" b="b"/>
            <a:pathLst>
              <a:path w="35559" h="741045">
                <a:moveTo>
                  <a:pt x="35418" y="0"/>
                </a:moveTo>
                <a:lnTo>
                  <a:pt x="35418" y="740748"/>
                </a:lnTo>
                <a:lnTo>
                  <a:pt x="0" y="74074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8" name="object 7418"/>
          <p:cNvSpPr/>
          <p:nvPr/>
        </p:nvSpPr>
        <p:spPr>
          <a:xfrm>
            <a:off x="7607511" y="954607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0"/>
                </a:lnTo>
                <a:lnTo>
                  <a:pt x="35418" y="36430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9" name="object 7419"/>
          <p:cNvSpPr/>
          <p:nvPr/>
        </p:nvSpPr>
        <p:spPr>
          <a:xfrm>
            <a:off x="7607511" y="8805325"/>
            <a:ext cx="35560" cy="741045"/>
          </a:xfrm>
          <a:custGeom>
            <a:avLst/>
            <a:gdLst/>
            <a:ahLst/>
            <a:cxnLst/>
            <a:rect l="l" t="t" r="r" b="b"/>
            <a:pathLst>
              <a:path w="35559" h="741045">
                <a:moveTo>
                  <a:pt x="0" y="0"/>
                </a:moveTo>
                <a:lnTo>
                  <a:pt x="0" y="740748"/>
                </a:lnTo>
                <a:lnTo>
                  <a:pt x="35418" y="0"/>
                </a:lnTo>
                <a:lnTo>
                  <a:pt x="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0" name="object 7420"/>
          <p:cNvSpPr/>
          <p:nvPr/>
        </p:nvSpPr>
        <p:spPr>
          <a:xfrm>
            <a:off x="7607511" y="8805325"/>
            <a:ext cx="35560" cy="741045"/>
          </a:xfrm>
          <a:custGeom>
            <a:avLst/>
            <a:gdLst/>
            <a:ahLst/>
            <a:cxnLst/>
            <a:rect l="l" t="t" r="r" b="b"/>
            <a:pathLst>
              <a:path w="35559" h="741045">
                <a:moveTo>
                  <a:pt x="35418" y="0"/>
                </a:moveTo>
                <a:lnTo>
                  <a:pt x="0" y="0"/>
                </a:lnTo>
                <a:lnTo>
                  <a:pt x="0" y="74074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1" name="object 7421"/>
          <p:cNvSpPr/>
          <p:nvPr/>
        </p:nvSpPr>
        <p:spPr>
          <a:xfrm>
            <a:off x="7045879" y="876889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0" y="36430"/>
                </a:lnTo>
                <a:lnTo>
                  <a:pt x="35418" y="36430"/>
                </a:lnTo>
                <a:lnTo>
                  <a:pt x="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2" name="object 7422"/>
          <p:cNvSpPr/>
          <p:nvPr/>
        </p:nvSpPr>
        <p:spPr>
          <a:xfrm>
            <a:off x="7045879" y="876889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0" y="36430"/>
                </a:lnTo>
                <a:lnTo>
                  <a:pt x="35418" y="364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3" name="object 7423"/>
          <p:cNvSpPr/>
          <p:nvPr/>
        </p:nvSpPr>
        <p:spPr>
          <a:xfrm>
            <a:off x="7045879" y="8805325"/>
            <a:ext cx="35560" cy="777240"/>
          </a:xfrm>
          <a:custGeom>
            <a:avLst/>
            <a:gdLst/>
            <a:ahLst/>
            <a:cxnLst/>
            <a:rect l="l" t="t" r="r" b="b"/>
            <a:pathLst>
              <a:path w="35559" h="777240">
                <a:moveTo>
                  <a:pt x="0" y="740748"/>
                </a:moveTo>
                <a:lnTo>
                  <a:pt x="0" y="777178"/>
                </a:lnTo>
                <a:lnTo>
                  <a:pt x="35418" y="740748"/>
                </a:lnTo>
                <a:lnTo>
                  <a:pt x="0" y="740748"/>
                </a:lnTo>
                <a:close/>
              </a:path>
              <a:path w="35559" h="777240">
                <a:moveTo>
                  <a:pt x="0" y="740748"/>
                </a:moveTo>
                <a:lnTo>
                  <a:pt x="35418" y="740748"/>
                </a:lnTo>
                <a:lnTo>
                  <a:pt x="35418" y="0"/>
                </a:lnTo>
                <a:lnTo>
                  <a:pt x="0" y="740748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4" name="object 7424"/>
          <p:cNvSpPr/>
          <p:nvPr/>
        </p:nvSpPr>
        <p:spPr>
          <a:xfrm>
            <a:off x="7045879" y="8805325"/>
            <a:ext cx="35560" cy="741045"/>
          </a:xfrm>
          <a:custGeom>
            <a:avLst/>
            <a:gdLst/>
            <a:ahLst/>
            <a:cxnLst/>
            <a:rect l="l" t="t" r="r" b="b"/>
            <a:pathLst>
              <a:path w="35559" h="741045">
                <a:moveTo>
                  <a:pt x="35418" y="0"/>
                </a:moveTo>
                <a:lnTo>
                  <a:pt x="35418" y="740748"/>
                </a:lnTo>
                <a:lnTo>
                  <a:pt x="0" y="74074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5" name="object 7425"/>
          <p:cNvSpPr/>
          <p:nvPr/>
        </p:nvSpPr>
        <p:spPr>
          <a:xfrm>
            <a:off x="7045879" y="954607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0"/>
                </a:lnTo>
                <a:lnTo>
                  <a:pt x="0" y="36430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6" name="object 7426"/>
          <p:cNvSpPr/>
          <p:nvPr/>
        </p:nvSpPr>
        <p:spPr>
          <a:xfrm>
            <a:off x="7045879" y="8805325"/>
            <a:ext cx="35560" cy="741045"/>
          </a:xfrm>
          <a:custGeom>
            <a:avLst/>
            <a:gdLst/>
            <a:ahLst/>
            <a:cxnLst/>
            <a:rect l="l" t="t" r="r" b="b"/>
            <a:pathLst>
              <a:path w="35559" h="741045">
                <a:moveTo>
                  <a:pt x="0" y="0"/>
                </a:moveTo>
                <a:lnTo>
                  <a:pt x="0" y="740748"/>
                </a:lnTo>
                <a:lnTo>
                  <a:pt x="35418" y="0"/>
                </a:lnTo>
                <a:lnTo>
                  <a:pt x="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7" name="object 7427"/>
          <p:cNvSpPr/>
          <p:nvPr/>
        </p:nvSpPr>
        <p:spPr>
          <a:xfrm>
            <a:off x="7045879" y="8805325"/>
            <a:ext cx="35560" cy="741045"/>
          </a:xfrm>
          <a:custGeom>
            <a:avLst/>
            <a:gdLst/>
            <a:ahLst/>
            <a:cxnLst/>
            <a:rect l="l" t="t" r="r" b="b"/>
            <a:pathLst>
              <a:path w="35559" h="741045">
                <a:moveTo>
                  <a:pt x="35418" y="0"/>
                </a:moveTo>
                <a:lnTo>
                  <a:pt x="0" y="0"/>
                </a:lnTo>
                <a:lnTo>
                  <a:pt x="0" y="740748"/>
                </a:lnTo>
                <a:lnTo>
                  <a:pt x="35418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8" name="object 7428"/>
          <p:cNvSpPr/>
          <p:nvPr/>
        </p:nvSpPr>
        <p:spPr>
          <a:xfrm>
            <a:off x="7353512" y="9534436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 h="0">
                <a:moveTo>
                  <a:pt x="0" y="0"/>
                </a:moveTo>
                <a:lnTo>
                  <a:pt x="113338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9" name="object 7429"/>
          <p:cNvSpPr/>
          <p:nvPr/>
        </p:nvSpPr>
        <p:spPr>
          <a:xfrm>
            <a:off x="7257376" y="9529376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4" h="0">
                <a:moveTo>
                  <a:pt x="0" y="0"/>
                </a:moveTo>
                <a:lnTo>
                  <a:pt x="114350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0" name="object 7430"/>
          <p:cNvSpPr/>
          <p:nvPr/>
        </p:nvSpPr>
        <p:spPr>
          <a:xfrm>
            <a:off x="7495185" y="9546073"/>
            <a:ext cx="147955" cy="36830"/>
          </a:xfrm>
          <a:custGeom>
            <a:avLst/>
            <a:gdLst/>
            <a:ahLst/>
            <a:cxnLst/>
            <a:rect l="l" t="t" r="r" b="b"/>
            <a:pathLst>
              <a:path w="147954" h="36829">
                <a:moveTo>
                  <a:pt x="147744" y="36430"/>
                </a:moveTo>
                <a:lnTo>
                  <a:pt x="0" y="36430"/>
                </a:lnTo>
                <a:lnTo>
                  <a:pt x="0" y="0"/>
                </a:ln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1" name="object 7431"/>
          <p:cNvSpPr/>
          <p:nvPr/>
        </p:nvSpPr>
        <p:spPr>
          <a:xfrm>
            <a:off x="7045879" y="9546073"/>
            <a:ext cx="147955" cy="36830"/>
          </a:xfrm>
          <a:custGeom>
            <a:avLst/>
            <a:gdLst/>
            <a:ahLst/>
            <a:cxnLst/>
            <a:rect l="l" t="t" r="r" b="b"/>
            <a:pathLst>
              <a:path w="147954" h="36829">
                <a:moveTo>
                  <a:pt x="35418" y="0"/>
                </a:moveTo>
                <a:lnTo>
                  <a:pt x="147744" y="0"/>
                </a:lnTo>
                <a:lnTo>
                  <a:pt x="147744" y="36430"/>
                </a:lnTo>
                <a:lnTo>
                  <a:pt x="0" y="3643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2" name="object 7432"/>
          <p:cNvSpPr/>
          <p:nvPr/>
        </p:nvSpPr>
        <p:spPr>
          <a:xfrm>
            <a:off x="7356547" y="9610838"/>
            <a:ext cx="47625" cy="12700"/>
          </a:xfrm>
          <a:custGeom>
            <a:avLst/>
            <a:gdLst/>
            <a:ahLst/>
            <a:cxnLst/>
            <a:rect l="l" t="t" r="r" b="b"/>
            <a:pathLst>
              <a:path w="47625" h="12700">
                <a:moveTo>
                  <a:pt x="0" y="0"/>
                </a:moveTo>
                <a:lnTo>
                  <a:pt x="47561" y="0"/>
                </a:lnTo>
                <a:lnTo>
                  <a:pt x="35418" y="1214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3" name="object 7433"/>
          <p:cNvSpPr/>
          <p:nvPr/>
        </p:nvSpPr>
        <p:spPr>
          <a:xfrm>
            <a:off x="7391966" y="959869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4" name="object 7434"/>
          <p:cNvSpPr/>
          <p:nvPr/>
        </p:nvSpPr>
        <p:spPr>
          <a:xfrm>
            <a:off x="7081297" y="8805325"/>
            <a:ext cx="526415" cy="0"/>
          </a:xfrm>
          <a:custGeom>
            <a:avLst/>
            <a:gdLst/>
            <a:ahLst/>
            <a:cxnLst/>
            <a:rect l="l" t="t" r="r" b="b"/>
            <a:pathLst>
              <a:path w="526415" h="0">
                <a:moveTo>
                  <a:pt x="526214" y="0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5" name="object 7435"/>
          <p:cNvSpPr/>
          <p:nvPr/>
        </p:nvSpPr>
        <p:spPr>
          <a:xfrm>
            <a:off x="7607511" y="8805325"/>
            <a:ext cx="0" cy="741045"/>
          </a:xfrm>
          <a:custGeom>
            <a:avLst/>
            <a:gdLst/>
            <a:ahLst/>
            <a:cxnLst/>
            <a:rect l="l" t="t" r="r" b="b"/>
            <a:pathLst>
              <a:path w="0" h="741045">
                <a:moveTo>
                  <a:pt x="0" y="740748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6" name="object 7436"/>
          <p:cNvSpPr/>
          <p:nvPr/>
        </p:nvSpPr>
        <p:spPr>
          <a:xfrm>
            <a:off x="7081297" y="8805325"/>
            <a:ext cx="0" cy="741045"/>
          </a:xfrm>
          <a:custGeom>
            <a:avLst/>
            <a:gdLst/>
            <a:ahLst/>
            <a:cxnLst/>
            <a:rect l="l" t="t" r="r" b="b"/>
            <a:pathLst>
              <a:path w="0" h="741045">
                <a:moveTo>
                  <a:pt x="0" y="0"/>
                </a:moveTo>
                <a:lnTo>
                  <a:pt x="0" y="74074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7" name="object 7437"/>
          <p:cNvSpPr/>
          <p:nvPr/>
        </p:nvSpPr>
        <p:spPr>
          <a:xfrm>
            <a:off x="7451671" y="9517739"/>
            <a:ext cx="139065" cy="19685"/>
          </a:xfrm>
          <a:custGeom>
            <a:avLst/>
            <a:gdLst/>
            <a:ahLst/>
            <a:cxnLst/>
            <a:rect l="l" t="t" r="r" b="b"/>
            <a:pathLst>
              <a:path w="139065" h="19684">
                <a:moveTo>
                  <a:pt x="138637" y="19227"/>
                </a:moveTo>
                <a:lnTo>
                  <a:pt x="108278" y="19227"/>
                </a:lnTo>
                <a:lnTo>
                  <a:pt x="108278" y="9107"/>
                </a:lnTo>
                <a:lnTo>
                  <a:pt x="0" y="9107"/>
                </a:lnTo>
                <a:lnTo>
                  <a:pt x="0" y="0"/>
                </a:lnTo>
                <a:lnTo>
                  <a:pt x="1194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8" name="object 7438"/>
          <p:cNvSpPr/>
          <p:nvPr/>
        </p:nvSpPr>
        <p:spPr>
          <a:xfrm>
            <a:off x="7098500" y="9517739"/>
            <a:ext cx="139065" cy="19685"/>
          </a:xfrm>
          <a:custGeom>
            <a:avLst/>
            <a:gdLst/>
            <a:ahLst/>
            <a:cxnLst/>
            <a:rect l="l" t="t" r="r" b="b"/>
            <a:pathLst>
              <a:path w="139065" h="19684">
                <a:moveTo>
                  <a:pt x="19227" y="0"/>
                </a:moveTo>
                <a:lnTo>
                  <a:pt x="138637" y="0"/>
                </a:lnTo>
                <a:lnTo>
                  <a:pt x="138637" y="19227"/>
                </a:lnTo>
                <a:lnTo>
                  <a:pt x="0" y="192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9" name="object 7439"/>
          <p:cNvSpPr/>
          <p:nvPr/>
        </p:nvSpPr>
        <p:spPr>
          <a:xfrm>
            <a:off x="7237138" y="9536965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 h="0">
                <a:moveTo>
                  <a:pt x="0" y="0"/>
                </a:moveTo>
                <a:lnTo>
                  <a:pt x="32281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0" name="object 7440"/>
          <p:cNvSpPr/>
          <p:nvPr/>
        </p:nvSpPr>
        <p:spPr>
          <a:xfrm>
            <a:off x="7356547" y="9477261"/>
            <a:ext cx="47625" cy="12700"/>
          </a:xfrm>
          <a:custGeom>
            <a:avLst/>
            <a:gdLst/>
            <a:ahLst/>
            <a:cxnLst/>
            <a:rect l="l" t="t" r="r" b="b"/>
            <a:pathLst>
              <a:path w="47625" h="12700">
                <a:moveTo>
                  <a:pt x="0" y="12143"/>
                </a:moveTo>
                <a:lnTo>
                  <a:pt x="47561" y="12143"/>
                </a:lnTo>
                <a:lnTo>
                  <a:pt x="3541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1" name="object 7441"/>
          <p:cNvSpPr/>
          <p:nvPr/>
        </p:nvSpPr>
        <p:spPr>
          <a:xfrm>
            <a:off x="7391966" y="9489404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12143" y="0"/>
                </a:moveTo>
                <a:lnTo>
                  <a:pt x="0" y="1113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2" name="object 7442"/>
          <p:cNvSpPr/>
          <p:nvPr/>
        </p:nvSpPr>
        <p:spPr>
          <a:xfrm>
            <a:off x="7098500" y="8877173"/>
            <a:ext cx="492125" cy="0"/>
          </a:xfrm>
          <a:custGeom>
            <a:avLst/>
            <a:gdLst/>
            <a:ahLst/>
            <a:cxnLst/>
            <a:rect l="l" t="t" r="r" b="b"/>
            <a:pathLst>
              <a:path w="492125" h="0">
                <a:moveTo>
                  <a:pt x="49180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3" name="object 7443"/>
          <p:cNvSpPr/>
          <p:nvPr/>
        </p:nvSpPr>
        <p:spPr>
          <a:xfrm>
            <a:off x="7117727" y="8896401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 h="0">
                <a:moveTo>
                  <a:pt x="0" y="0"/>
                </a:moveTo>
                <a:lnTo>
                  <a:pt x="45335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4" name="object 7444"/>
          <p:cNvSpPr/>
          <p:nvPr/>
        </p:nvSpPr>
        <p:spPr>
          <a:xfrm>
            <a:off x="7590307" y="8877174"/>
            <a:ext cx="0" cy="660400"/>
          </a:xfrm>
          <a:custGeom>
            <a:avLst/>
            <a:gdLst/>
            <a:ahLst/>
            <a:cxnLst/>
            <a:rect l="l" t="t" r="r" b="b"/>
            <a:pathLst>
              <a:path w="0" h="660400">
                <a:moveTo>
                  <a:pt x="0" y="65979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5" name="object 7445"/>
          <p:cNvSpPr/>
          <p:nvPr/>
        </p:nvSpPr>
        <p:spPr>
          <a:xfrm>
            <a:off x="7571082" y="8896401"/>
            <a:ext cx="0" cy="621665"/>
          </a:xfrm>
          <a:custGeom>
            <a:avLst/>
            <a:gdLst/>
            <a:ahLst/>
            <a:cxnLst/>
            <a:rect l="l" t="t" r="r" b="b"/>
            <a:pathLst>
              <a:path w="0" h="621665">
                <a:moveTo>
                  <a:pt x="0" y="0"/>
                </a:moveTo>
                <a:lnTo>
                  <a:pt x="0" y="62133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6" name="object 7446"/>
          <p:cNvSpPr/>
          <p:nvPr/>
        </p:nvSpPr>
        <p:spPr>
          <a:xfrm>
            <a:off x="7098498" y="8877174"/>
            <a:ext cx="0" cy="660400"/>
          </a:xfrm>
          <a:custGeom>
            <a:avLst/>
            <a:gdLst/>
            <a:ahLst/>
            <a:cxnLst/>
            <a:rect l="l" t="t" r="r" b="b"/>
            <a:pathLst>
              <a:path w="0" h="660400">
                <a:moveTo>
                  <a:pt x="0" y="65979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7" name="object 7447"/>
          <p:cNvSpPr/>
          <p:nvPr/>
        </p:nvSpPr>
        <p:spPr>
          <a:xfrm>
            <a:off x="7117727" y="8896401"/>
            <a:ext cx="0" cy="621665"/>
          </a:xfrm>
          <a:custGeom>
            <a:avLst/>
            <a:gdLst/>
            <a:ahLst/>
            <a:cxnLst/>
            <a:rect l="l" t="t" r="r" b="b"/>
            <a:pathLst>
              <a:path w="0" h="621665">
                <a:moveTo>
                  <a:pt x="0" y="0"/>
                </a:moveTo>
                <a:lnTo>
                  <a:pt x="0" y="62133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8" name="object 7448"/>
          <p:cNvSpPr/>
          <p:nvPr/>
        </p:nvSpPr>
        <p:spPr>
          <a:xfrm>
            <a:off x="7241185" y="8852886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 h="0">
                <a:moveTo>
                  <a:pt x="20643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9" name="object 7449"/>
          <p:cNvSpPr/>
          <p:nvPr/>
        </p:nvSpPr>
        <p:spPr>
          <a:xfrm>
            <a:off x="7241185" y="8829612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 h="0">
                <a:moveTo>
                  <a:pt x="20643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0" name="object 7450"/>
          <p:cNvSpPr/>
          <p:nvPr/>
        </p:nvSpPr>
        <p:spPr>
          <a:xfrm>
            <a:off x="7440539" y="8829612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5">
                <a:moveTo>
                  <a:pt x="0" y="2327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1" name="object 7451"/>
          <p:cNvSpPr/>
          <p:nvPr/>
        </p:nvSpPr>
        <p:spPr>
          <a:xfrm>
            <a:off x="7248269" y="8829612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5">
                <a:moveTo>
                  <a:pt x="0" y="2327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2" name="object 7452"/>
          <p:cNvSpPr/>
          <p:nvPr/>
        </p:nvSpPr>
        <p:spPr>
          <a:xfrm>
            <a:off x="7451671" y="8829612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5">
                <a:moveTo>
                  <a:pt x="0" y="2327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3" name="object 7453"/>
          <p:cNvSpPr/>
          <p:nvPr/>
        </p:nvSpPr>
        <p:spPr>
          <a:xfrm>
            <a:off x="7237138" y="8829612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5">
                <a:moveTo>
                  <a:pt x="0" y="2327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4" name="object 7454"/>
          <p:cNvSpPr/>
          <p:nvPr/>
        </p:nvSpPr>
        <p:spPr>
          <a:xfrm>
            <a:off x="7443575" y="8840743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0" y="0"/>
                </a:moveTo>
                <a:lnTo>
                  <a:pt x="809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5" name="object 7455"/>
          <p:cNvSpPr/>
          <p:nvPr/>
        </p:nvSpPr>
        <p:spPr>
          <a:xfrm>
            <a:off x="7237138" y="8840743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0" y="0"/>
                </a:moveTo>
                <a:lnTo>
                  <a:pt x="809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6" name="object 7456"/>
          <p:cNvSpPr/>
          <p:nvPr/>
        </p:nvSpPr>
        <p:spPr>
          <a:xfrm>
            <a:off x="6491327" y="8765859"/>
            <a:ext cx="1155700" cy="0"/>
          </a:xfrm>
          <a:custGeom>
            <a:avLst/>
            <a:gdLst/>
            <a:ahLst/>
            <a:cxnLst/>
            <a:rect l="l" t="t" r="r" b="b"/>
            <a:pathLst>
              <a:path w="1155700" h="0">
                <a:moveTo>
                  <a:pt x="0" y="0"/>
                </a:moveTo>
                <a:lnTo>
                  <a:pt x="1155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7" name="object 7457"/>
          <p:cNvSpPr/>
          <p:nvPr/>
        </p:nvSpPr>
        <p:spPr>
          <a:xfrm>
            <a:off x="6370907" y="8694010"/>
            <a:ext cx="13335" cy="12700"/>
          </a:xfrm>
          <a:custGeom>
            <a:avLst/>
            <a:gdLst/>
            <a:ahLst/>
            <a:cxnLst/>
            <a:rect l="l" t="t" r="r" b="b"/>
            <a:pathLst>
              <a:path w="13335" h="12700">
                <a:moveTo>
                  <a:pt x="0" y="12143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8" name="object 7458"/>
          <p:cNvSpPr/>
          <p:nvPr/>
        </p:nvSpPr>
        <p:spPr>
          <a:xfrm>
            <a:off x="6370907" y="871728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9" name="object 7459"/>
          <p:cNvSpPr/>
          <p:nvPr/>
        </p:nvSpPr>
        <p:spPr>
          <a:xfrm>
            <a:off x="6413409" y="87051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0" name="object 7460"/>
          <p:cNvSpPr/>
          <p:nvPr/>
        </p:nvSpPr>
        <p:spPr>
          <a:xfrm>
            <a:off x="6413409" y="87051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1" name="object 7461"/>
          <p:cNvSpPr/>
          <p:nvPr/>
        </p:nvSpPr>
        <p:spPr>
          <a:xfrm>
            <a:off x="6425552" y="86940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2" name="object 7462"/>
          <p:cNvSpPr/>
          <p:nvPr/>
        </p:nvSpPr>
        <p:spPr>
          <a:xfrm>
            <a:off x="6370907" y="8775979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09">
                <a:moveTo>
                  <a:pt x="0" y="16191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3" name="object 7463"/>
          <p:cNvSpPr/>
          <p:nvPr/>
        </p:nvSpPr>
        <p:spPr>
          <a:xfrm>
            <a:off x="6397218" y="87638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4" name="object 7464"/>
          <p:cNvSpPr/>
          <p:nvPr/>
        </p:nvSpPr>
        <p:spPr>
          <a:xfrm>
            <a:off x="6397218" y="87638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5" name="object 7465"/>
          <p:cNvSpPr/>
          <p:nvPr/>
        </p:nvSpPr>
        <p:spPr>
          <a:xfrm>
            <a:off x="6409361" y="870109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6" name="object 7466"/>
          <p:cNvSpPr/>
          <p:nvPr/>
        </p:nvSpPr>
        <p:spPr>
          <a:xfrm>
            <a:off x="6393170" y="875978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7" name="object 7467"/>
          <p:cNvSpPr/>
          <p:nvPr/>
        </p:nvSpPr>
        <p:spPr>
          <a:xfrm>
            <a:off x="6456923" y="87476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8" name="object 7468"/>
          <p:cNvSpPr/>
          <p:nvPr/>
        </p:nvSpPr>
        <p:spPr>
          <a:xfrm>
            <a:off x="6456923" y="87476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9" name="object 7469"/>
          <p:cNvSpPr/>
          <p:nvPr/>
        </p:nvSpPr>
        <p:spPr>
          <a:xfrm>
            <a:off x="6468054" y="871526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0" name="object 7470"/>
          <p:cNvSpPr/>
          <p:nvPr/>
        </p:nvSpPr>
        <p:spPr>
          <a:xfrm>
            <a:off x="6440732" y="88073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1" name="object 7471"/>
          <p:cNvSpPr/>
          <p:nvPr/>
        </p:nvSpPr>
        <p:spPr>
          <a:xfrm>
            <a:off x="6440732" y="88073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2" name="object 7472"/>
          <p:cNvSpPr/>
          <p:nvPr/>
        </p:nvSpPr>
        <p:spPr>
          <a:xfrm>
            <a:off x="6451863" y="8758775"/>
            <a:ext cx="40005" cy="38735"/>
          </a:xfrm>
          <a:custGeom>
            <a:avLst/>
            <a:gdLst/>
            <a:ahLst/>
            <a:cxnLst/>
            <a:rect l="l" t="t" r="r" b="b"/>
            <a:pathLst>
              <a:path w="40004" h="38734">
                <a:moveTo>
                  <a:pt x="0" y="38454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3" name="object 7473"/>
          <p:cNvSpPr/>
          <p:nvPr/>
        </p:nvSpPr>
        <p:spPr>
          <a:xfrm>
            <a:off x="6479186" y="880228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4" name="object 7474"/>
          <p:cNvSpPr/>
          <p:nvPr/>
        </p:nvSpPr>
        <p:spPr>
          <a:xfrm>
            <a:off x="5111027" y="86940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5" name="object 7475"/>
          <p:cNvSpPr/>
          <p:nvPr/>
        </p:nvSpPr>
        <p:spPr>
          <a:xfrm>
            <a:off x="5111027" y="871728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6" name="object 7476"/>
          <p:cNvSpPr/>
          <p:nvPr/>
        </p:nvSpPr>
        <p:spPr>
          <a:xfrm>
            <a:off x="5153530" y="87051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7" name="object 7477"/>
          <p:cNvSpPr/>
          <p:nvPr/>
        </p:nvSpPr>
        <p:spPr>
          <a:xfrm>
            <a:off x="5153530" y="87051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8" name="object 7478"/>
          <p:cNvSpPr/>
          <p:nvPr/>
        </p:nvSpPr>
        <p:spPr>
          <a:xfrm>
            <a:off x="5165673" y="86940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9" name="object 7479"/>
          <p:cNvSpPr/>
          <p:nvPr/>
        </p:nvSpPr>
        <p:spPr>
          <a:xfrm>
            <a:off x="5111027" y="877597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0" name="object 7480"/>
          <p:cNvSpPr/>
          <p:nvPr/>
        </p:nvSpPr>
        <p:spPr>
          <a:xfrm>
            <a:off x="5137338" y="87638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1" name="object 7481"/>
          <p:cNvSpPr/>
          <p:nvPr/>
        </p:nvSpPr>
        <p:spPr>
          <a:xfrm>
            <a:off x="5137338" y="87638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2" name="object 7482"/>
          <p:cNvSpPr/>
          <p:nvPr/>
        </p:nvSpPr>
        <p:spPr>
          <a:xfrm>
            <a:off x="5149482" y="870109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3" name="object 7483"/>
          <p:cNvSpPr/>
          <p:nvPr/>
        </p:nvSpPr>
        <p:spPr>
          <a:xfrm>
            <a:off x="5133290" y="875978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4" name="object 7484"/>
          <p:cNvSpPr/>
          <p:nvPr/>
        </p:nvSpPr>
        <p:spPr>
          <a:xfrm>
            <a:off x="5196031" y="87476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5" name="object 7485"/>
          <p:cNvSpPr/>
          <p:nvPr/>
        </p:nvSpPr>
        <p:spPr>
          <a:xfrm>
            <a:off x="5196031" y="87476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6" name="object 7486"/>
          <p:cNvSpPr/>
          <p:nvPr/>
        </p:nvSpPr>
        <p:spPr>
          <a:xfrm>
            <a:off x="5208175" y="8715261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60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7" name="object 7487"/>
          <p:cNvSpPr/>
          <p:nvPr/>
        </p:nvSpPr>
        <p:spPr>
          <a:xfrm>
            <a:off x="5180852" y="88073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8" name="object 7488"/>
          <p:cNvSpPr/>
          <p:nvPr/>
        </p:nvSpPr>
        <p:spPr>
          <a:xfrm>
            <a:off x="5180852" y="88073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9" name="object 7489"/>
          <p:cNvSpPr/>
          <p:nvPr/>
        </p:nvSpPr>
        <p:spPr>
          <a:xfrm>
            <a:off x="5191983" y="8758775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0" name="object 7490"/>
          <p:cNvSpPr/>
          <p:nvPr/>
        </p:nvSpPr>
        <p:spPr>
          <a:xfrm>
            <a:off x="5218294" y="880228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1" name="object 7491"/>
          <p:cNvSpPr/>
          <p:nvPr/>
        </p:nvSpPr>
        <p:spPr>
          <a:xfrm>
            <a:off x="3829897" y="86940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2" name="object 7492"/>
          <p:cNvSpPr/>
          <p:nvPr/>
        </p:nvSpPr>
        <p:spPr>
          <a:xfrm>
            <a:off x="3829897" y="871728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3" name="object 7493"/>
          <p:cNvSpPr/>
          <p:nvPr/>
        </p:nvSpPr>
        <p:spPr>
          <a:xfrm>
            <a:off x="3872399" y="87051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4" name="object 7494"/>
          <p:cNvSpPr/>
          <p:nvPr/>
        </p:nvSpPr>
        <p:spPr>
          <a:xfrm>
            <a:off x="3872399" y="87051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5" name="object 7495"/>
          <p:cNvSpPr/>
          <p:nvPr/>
        </p:nvSpPr>
        <p:spPr>
          <a:xfrm>
            <a:off x="3883530" y="8694010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6" name="object 7496"/>
          <p:cNvSpPr/>
          <p:nvPr/>
        </p:nvSpPr>
        <p:spPr>
          <a:xfrm>
            <a:off x="3829897" y="877597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7" name="object 7497"/>
          <p:cNvSpPr/>
          <p:nvPr/>
        </p:nvSpPr>
        <p:spPr>
          <a:xfrm>
            <a:off x="3856208" y="87638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8" name="object 7498"/>
          <p:cNvSpPr/>
          <p:nvPr/>
        </p:nvSpPr>
        <p:spPr>
          <a:xfrm>
            <a:off x="3856208" y="87638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9" name="object 7499"/>
          <p:cNvSpPr/>
          <p:nvPr/>
        </p:nvSpPr>
        <p:spPr>
          <a:xfrm>
            <a:off x="3867339" y="870109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0" name="object 7500"/>
          <p:cNvSpPr/>
          <p:nvPr/>
        </p:nvSpPr>
        <p:spPr>
          <a:xfrm>
            <a:off x="3851148" y="875978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1" name="object 7501"/>
          <p:cNvSpPr/>
          <p:nvPr/>
        </p:nvSpPr>
        <p:spPr>
          <a:xfrm>
            <a:off x="3914901" y="87476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2" name="object 7502"/>
          <p:cNvSpPr/>
          <p:nvPr/>
        </p:nvSpPr>
        <p:spPr>
          <a:xfrm>
            <a:off x="3914901" y="87476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3" name="object 7503"/>
          <p:cNvSpPr/>
          <p:nvPr/>
        </p:nvSpPr>
        <p:spPr>
          <a:xfrm>
            <a:off x="3927044" y="8715261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60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4" name="object 7504"/>
          <p:cNvSpPr/>
          <p:nvPr/>
        </p:nvSpPr>
        <p:spPr>
          <a:xfrm>
            <a:off x="3898710" y="88073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5" name="object 7505"/>
          <p:cNvSpPr/>
          <p:nvPr/>
        </p:nvSpPr>
        <p:spPr>
          <a:xfrm>
            <a:off x="3898710" y="88073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6" name="object 7506"/>
          <p:cNvSpPr/>
          <p:nvPr/>
        </p:nvSpPr>
        <p:spPr>
          <a:xfrm>
            <a:off x="3910853" y="8758775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7" name="object 7507"/>
          <p:cNvSpPr/>
          <p:nvPr/>
        </p:nvSpPr>
        <p:spPr>
          <a:xfrm>
            <a:off x="3937164" y="880228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8" name="object 7508"/>
          <p:cNvSpPr/>
          <p:nvPr/>
        </p:nvSpPr>
        <p:spPr>
          <a:xfrm>
            <a:off x="2548767" y="86940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9" name="object 7509"/>
          <p:cNvSpPr/>
          <p:nvPr/>
        </p:nvSpPr>
        <p:spPr>
          <a:xfrm>
            <a:off x="2548767" y="871728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0" name="object 7510"/>
          <p:cNvSpPr/>
          <p:nvPr/>
        </p:nvSpPr>
        <p:spPr>
          <a:xfrm>
            <a:off x="2590257" y="87051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1" name="object 7511"/>
          <p:cNvSpPr/>
          <p:nvPr/>
        </p:nvSpPr>
        <p:spPr>
          <a:xfrm>
            <a:off x="2602400" y="86940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2" name="object 7512"/>
          <p:cNvSpPr/>
          <p:nvPr/>
        </p:nvSpPr>
        <p:spPr>
          <a:xfrm>
            <a:off x="2548767" y="877597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3" name="object 7513"/>
          <p:cNvSpPr/>
          <p:nvPr/>
        </p:nvSpPr>
        <p:spPr>
          <a:xfrm>
            <a:off x="2574065" y="87638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4" name="object 7514"/>
          <p:cNvSpPr/>
          <p:nvPr/>
        </p:nvSpPr>
        <p:spPr>
          <a:xfrm>
            <a:off x="2586209" y="870109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5" name="object 7515"/>
          <p:cNvSpPr/>
          <p:nvPr/>
        </p:nvSpPr>
        <p:spPr>
          <a:xfrm>
            <a:off x="2570018" y="8759787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6" name="object 7516"/>
          <p:cNvSpPr/>
          <p:nvPr/>
        </p:nvSpPr>
        <p:spPr>
          <a:xfrm>
            <a:off x="2633771" y="87476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7" name="object 7517"/>
          <p:cNvSpPr/>
          <p:nvPr/>
        </p:nvSpPr>
        <p:spPr>
          <a:xfrm>
            <a:off x="2644902" y="871526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8" name="object 7518"/>
          <p:cNvSpPr/>
          <p:nvPr/>
        </p:nvSpPr>
        <p:spPr>
          <a:xfrm>
            <a:off x="2617579" y="88073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9" name="object 7519"/>
          <p:cNvSpPr/>
          <p:nvPr/>
        </p:nvSpPr>
        <p:spPr>
          <a:xfrm>
            <a:off x="2628711" y="8758775"/>
            <a:ext cx="40005" cy="38735"/>
          </a:xfrm>
          <a:custGeom>
            <a:avLst/>
            <a:gdLst/>
            <a:ahLst/>
            <a:cxnLst/>
            <a:rect l="l" t="t" r="r" b="b"/>
            <a:pathLst>
              <a:path w="40005" h="38734">
                <a:moveTo>
                  <a:pt x="0" y="38454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0" name="object 7520"/>
          <p:cNvSpPr/>
          <p:nvPr/>
        </p:nvSpPr>
        <p:spPr>
          <a:xfrm>
            <a:off x="2656033" y="880228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1" name="object 7521"/>
          <p:cNvSpPr/>
          <p:nvPr/>
        </p:nvSpPr>
        <p:spPr>
          <a:xfrm>
            <a:off x="1344544" y="8706153"/>
            <a:ext cx="819785" cy="0"/>
          </a:xfrm>
          <a:custGeom>
            <a:avLst/>
            <a:gdLst/>
            <a:ahLst/>
            <a:cxnLst/>
            <a:rect l="l" t="t" r="r" b="b"/>
            <a:pathLst>
              <a:path w="819785" h="0">
                <a:moveTo>
                  <a:pt x="8196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2" name="object 7522"/>
          <p:cNvSpPr/>
          <p:nvPr/>
        </p:nvSpPr>
        <p:spPr>
          <a:xfrm>
            <a:off x="1344544" y="9881030"/>
            <a:ext cx="0" cy="241935"/>
          </a:xfrm>
          <a:custGeom>
            <a:avLst/>
            <a:gdLst/>
            <a:ahLst/>
            <a:cxnLst/>
            <a:rect l="l" t="t" r="r" b="b"/>
            <a:pathLst>
              <a:path w="0" h="241934">
                <a:moveTo>
                  <a:pt x="0" y="2418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3" name="object 7523"/>
          <p:cNvSpPr/>
          <p:nvPr/>
        </p:nvSpPr>
        <p:spPr>
          <a:xfrm>
            <a:off x="1344544" y="8706153"/>
            <a:ext cx="0" cy="959485"/>
          </a:xfrm>
          <a:custGeom>
            <a:avLst/>
            <a:gdLst/>
            <a:ahLst/>
            <a:cxnLst/>
            <a:rect l="l" t="t" r="r" b="b"/>
            <a:pathLst>
              <a:path w="0" h="959484">
                <a:moveTo>
                  <a:pt x="0" y="95932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4" name="object 7524"/>
          <p:cNvSpPr/>
          <p:nvPr/>
        </p:nvSpPr>
        <p:spPr>
          <a:xfrm>
            <a:off x="7709719" y="9575420"/>
            <a:ext cx="287655" cy="74295"/>
          </a:xfrm>
          <a:custGeom>
            <a:avLst/>
            <a:gdLst/>
            <a:ahLst/>
            <a:cxnLst/>
            <a:rect l="l" t="t" r="r" b="b"/>
            <a:pathLst>
              <a:path w="287654" h="74295">
                <a:moveTo>
                  <a:pt x="0" y="73872"/>
                </a:moveTo>
                <a:lnTo>
                  <a:pt x="287394" y="73872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5" name="object 7525"/>
          <p:cNvSpPr/>
          <p:nvPr/>
        </p:nvSpPr>
        <p:spPr>
          <a:xfrm>
            <a:off x="7709719" y="9500535"/>
            <a:ext cx="287655" cy="74930"/>
          </a:xfrm>
          <a:custGeom>
            <a:avLst/>
            <a:gdLst/>
            <a:ahLst/>
            <a:cxnLst/>
            <a:rect l="l" t="t" r="r" b="b"/>
            <a:pathLst>
              <a:path w="287654" h="74929">
                <a:moveTo>
                  <a:pt x="0" y="74884"/>
                </a:moveTo>
                <a:lnTo>
                  <a:pt x="287394" y="74884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6" name="object 7526"/>
          <p:cNvSpPr/>
          <p:nvPr/>
        </p:nvSpPr>
        <p:spPr>
          <a:xfrm>
            <a:off x="7709719" y="9426663"/>
            <a:ext cx="287655" cy="74295"/>
          </a:xfrm>
          <a:custGeom>
            <a:avLst/>
            <a:gdLst/>
            <a:ahLst/>
            <a:cxnLst/>
            <a:rect l="l" t="t" r="r" b="b"/>
            <a:pathLst>
              <a:path w="287654" h="74295">
                <a:moveTo>
                  <a:pt x="0" y="73872"/>
                </a:moveTo>
                <a:lnTo>
                  <a:pt x="287394" y="73872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7" name="object 7527"/>
          <p:cNvSpPr/>
          <p:nvPr/>
        </p:nvSpPr>
        <p:spPr>
          <a:xfrm>
            <a:off x="7709719" y="9352791"/>
            <a:ext cx="287655" cy="74295"/>
          </a:xfrm>
          <a:custGeom>
            <a:avLst/>
            <a:gdLst/>
            <a:ahLst/>
            <a:cxnLst/>
            <a:rect l="l" t="t" r="r" b="b"/>
            <a:pathLst>
              <a:path w="287654" h="74295">
                <a:moveTo>
                  <a:pt x="0" y="73872"/>
                </a:moveTo>
                <a:lnTo>
                  <a:pt x="287394" y="73872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8" name="object 7528"/>
          <p:cNvSpPr/>
          <p:nvPr/>
        </p:nvSpPr>
        <p:spPr>
          <a:xfrm>
            <a:off x="7709719" y="9278918"/>
            <a:ext cx="287655" cy="74295"/>
          </a:xfrm>
          <a:custGeom>
            <a:avLst/>
            <a:gdLst/>
            <a:ahLst/>
            <a:cxnLst/>
            <a:rect l="l" t="t" r="r" b="b"/>
            <a:pathLst>
              <a:path w="287654" h="74295">
                <a:moveTo>
                  <a:pt x="287394" y="73872"/>
                </a:moveTo>
                <a:lnTo>
                  <a:pt x="287394" y="0"/>
                </a:lnTo>
                <a:lnTo>
                  <a:pt x="143697" y="0"/>
                </a:lnTo>
                <a:lnTo>
                  <a:pt x="0" y="73872"/>
                </a:lnTo>
                <a:lnTo>
                  <a:pt x="287394" y="7387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9" name="object 7529"/>
          <p:cNvSpPr/>
          <p:nvPr/>
        </p:nvSpPr>
        <p:spPr>
          <a:xfrm>
            <a:off x="7853415" y="9204034"/>
            <a:ext cx="144145" cy="74930"/>
          </a:xfrm>
          <a:custGeom>
            <a:avLst/>
            <a:gdLst/>
            <a:ahLst/>
            <a:cxnLst/>
            <a:rect l="l" t="t" r="r" b="b"/>
            <a:pathLst>
              <a:path w="144145" h="74929">
                <a:moveTo>
                  <a:pt x="143697" y="0"/>
                </a:moveTo>
                <a:lnTo>
                  <a:pt x="0" y="74884"/>
                </a:lnTo>
                <a:lnTo>
                  <a:pt x="143697" y="74884"/>
                </a:lnTo>
                <a:lnTo>
                  <a:pt x="14369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0" name="object 7530"/>
          <p:cNvSpPr/>
          <p:nvPr/>
        </p:nvSpPr>
        <p:spPr>
          <a:xfrm>
            <a:off x="7709719" y="9278918"/>
            <a:ext cx="92075" cy="46990"/>
          </a:xfrm>
          <a:custGeom>
            <a:avLst/>
            <a:gdLst/>
            <a:ahLst/>
            <a:cxnLst/>
            <a:rect l="l" t="t" r="r" b="b"/>
            <a:pathLst>
              <a:path w="92075" h="46990">
                <a:moveTo>
                  <a:pt x="0" y="46549"/>
                </a:moveTo>
                <a:lnTo>
                  <a:pt x="92087" y="0"/>
                </a:lnTo>
                <a:lnTo>
                  <a:pt x="5464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1" name="object 7531"/>
          <p:cNvSpPr/>
          <p:nvPr/>
        </p:nvSpPr>
        <p:spPr>
          <a:xfrm>
            <a:off x="7709718" y="9278918"/>
            <a:ext cx="37465" cy="0"/>
          </a:xfrm>
          <a:custGeom>
            <a:avLst/>
            <a:gdLst/>
            <a:ahLst/>
            <a:cxnLst/>
            <a:rect l="l" t="t" r="r" b="b"/>
            <a:pathLst>
              <a:path w="37465" h="0">
                <a:moveTo>
                  <a:pt x="0" y="0"/>
                </a:moveTo>
                <a:lnTo>
                  <a:pt x="3744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2" name="object 7532"/>
          <p:cNvSpPr/>
          <p:nvPr/>
        </p:nvSpPr>
        <p:spPr>
          <a:xfrm>
            <a:off x="7709714" y="9204035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0" y="0"/>
                </a:moveTo>
                <a:lnTo>
                  <a:pt x="235782" y="0"/>
                </a:lnTo>
              </a:path>
            </a:pathLst>
          </a:custGeom>
          <a:ln w="50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3" name="object 7533"/>
          <p:cNvSpPr/>
          <p:nvPr/>
        </p:nvSpPr>
        <p:spPr>
          <a:xfrm>
            <a:off x="7764364" y="9204034"/>
            <a:ext cx="181610" cy="74930"/>
          </a:xfrm>
          <a:custGeom>
            <a:avLst/>
            <a:gdLst/>
            <a:ahLst/>
            <a:cxnLst/>
            <a:rect l="l" t="t" r="r" b="b"/>
            <a:pathLst>
              <a:path w="181609" h="74929">
                <a:moveTo>
                  <a:pt x="0" y="74884"/>
                </a:moveTo>
                <a:lnTo>
                  <a:pt x="37442" y="74884"/>
                </a:lnTo>
                <a:lnTo>
                  <a:pt x="18113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4" name="object 7534"/>
          <p:cNvSpPr/>
          <p:nvPr/>
        </p:nvSpPr>
        <p:spPr>
          <a:xfrm>
            <a:off x="7709718" y="9130162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4" h="0">
                <a:moveTo>
                  <a:pt x="0" y="0"/>
                </a:moveTo>
                <a:lnTo>
                  <a:pt x="287390" y="0"/>
                </a:lnTo>
              </a:path>
            </a:pathLst>
          </a:custGeom>
          <a:ln w="50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5" name="object 7535"/>
          <p:cNvSpPr/>
          <p:nvPr/>
        </p:nvSpPr>
        <p:spPr>
          <a:xfrm>
            <a:off x="7917169" y="9165580"/>
            <a:ext cx="80010" cy="38735"/>
          </a:xfrm>
          <a:custGeom>
            <a:avLst/>
            <a:gdLst/>
            <a:ahLst/>
            <a:cxnLst/>
            <a:rect l="l" t="t" r="r" b="b"/>
            <a:pathLst>
              <a:path w="80009" h="38734">
                <a:moveTo>
                  <a:pt x="0" y="38454"/>
                </a:moveTo>
                <a:lnTo>
                  <a:pt x="28334" y="38454"/>
                </a:lnTo>
                <a:lnTo>
                  <a:pt x="79944" y="12143"/>
                </a:lnTo>
                <a:lnTo>
                  <a:pt x="7994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6" name="object 7536"/>
          <p:cNvSpPr/>
          <p:nvPr/>
        </p:nvSpPr>
        <p:spPr>
          <a:xfrm>
            <a:off x="7997108" y="8768896"/>
            <a:ext cx="0" cy="391160"/>
          </a:xfrm>
          <a:custGeom>
            <a:avLst/>
            <a:gdLst/>
            <a:ahLst/>
            <a:cxnLst/>
            <a:rect l="l" t="t" r="r" b="b"/>
            <a:pathLst>
              <a:path w="0" h="391159">
                <a:moveTo>
                  <a:pt x="0" y="390613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7" name="object 7537"/>
          <p:cNvSpPr/>
          <p:nvPr/>
        </p:nvSpPr>
        <p:spPr>
          <a:xfrm>
            <a:off x="7709714" y="9058201"/>
            <a:ext cx="290195" cy="0"/>
          </a:xfrm>
          <a:custGeom>
            <a:avLst/>
            <a:gdLst/>
            <a:ahLst/>
            <a:cxnLst/>
            <a:rect l="l" t="t" r="r" b="b"/>
            <a:pathLst>
              <a:path w="290195" h="0">
                <a:moveTo>
                  <a:pt x="0" y="0"/>
                </a:moveTo>
                <a:lnTo>
                  <a:pt x="289928" y="0"/>
                </a:lnTo>
              </a:path>
            </a:pathLst>
          </a:custGeom>
          <a:ln w="38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8" name="object 7538"/>
          <p:cNvSpPr/>
          <p:nvPr/>
        </p:nvSpPr>
        <p:spPr>
          <a:xfrm>
            <a:off x="8070980" y="876889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5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9" name="object 7539"/>
          <p:cNvSpPr/>
          <p:nvPr/>
        </p:nvSpPr>
        <p:spPr>
          <a:xfrm>
            <a:off x="7997113" y="9028966"/>
            <a:ext cx="25400" cy="27940"/>
          </a:xfrm>
          <a:custGeom>
            <a:avLst/>
            <a:gdLst/>
            <a:ahLst/>
            <a:cxnLst/>
            <a:rect l="l" t="t" r="r" b="b"/>
            <a:pathLst>
              <a:path w="25400" h="27940">
                <a:moveTo>
                  <a:pt x="0" y="0"/>
                </a:moveTo>
                <a:lnTo>
                  <a:pt x="0" y="27322"/>
                </a:lnTo>
                <a:lnTo>
                  <a:pt x="25298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0" name="object 7540"/>
          <p:cNvSpPr/>
          <p:nvPr/>
        </p:nvSpPr>
        <p:spPr>
          <a:xfrm>
            <a:off x="8045687" y="9056289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0" y="0"/>
                </a:moveTo>
                <a:lnTo>
                  <a:pt x="2529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1" name="object 7541"/>
          <p:cNvSpPr/>
          <p:nvPr/>
        </p:nvSpPr>
        <p:spPr>
          <a:xfrm>
            <a:off x="8070985" y="9028966"/>
            <a:ext cx="73025" cy="27940"/>
          </a:xfrm>
          <a:custGeom>
            <a:avLst/>
            <a:gdLst/>
            <a:ahLst/>
            <a:cxnLst/>
            <a:rect l="l" t="t" r="r" b="b"/>
            <a:pathLst>
              <a:path w="73025" h="27940">
                <a:moveTo>
                  <a:pt x="0" y="0"/>
                </a:moveTo>
                <a:lnTo>
                  <a:pt x="0" y="27322"/>
                </a:lnTo>
                <a:lnTo>
                  <a:pt x="45537" y="27322"/>
                </a:lnTo>
                <a:lnTo>
                  <a:pt x="72860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2" name="object 7542"/>
          <p:cNvSpPr/>
          <p:nvPr/>
        </p:nvSpPr>
        <p:spPr>
          <a:xfrm>
            <a:off x="8161046" y="9056289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4" h="0">
                <a:moveTo>
                  <a:pt x="0" y="0"/>
                </a:moveTo>
                <a:lnTo>
                  <a:pt x="24287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3" name="object 7543"/>
          <p:cNvSpPr/>
          <p:nvPr/>
        </p:nvSpPr>
        <p:spPr>
          <a:xfrm>
            <a:off x="8116523" y="9056289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27322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4" name="object 7544"/>
          <p:cNvSpPr/>
          <p:nvPr/>
        </p:nvSpPr>
        <p:spPr>
          <a:xfrm>
            <a:off x="8116523" y="9101827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0" y="0"/>
                </a:moveTo>
                <a:lnTo>
                  <a:pt x="0" y="28334"/>
                </a:lnTo>
                <a:lnTo>
                  <a:pt x="27322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5" name="object 7545"/>
          <p:cNvSpPr/>
          <p:nvPr/>
        </p:nvSpPr>
        <p:spPr>
          <a:xfrm>
            <a:off x="8161046" y="9130162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4" h="0">
                <a:moveTo>
                  <a:pt x="0" y="0"/>
                </a:moveTo>
                <a:lnTo>
                  <a:pt x="24287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6" name="object 7546"/>
          <p:cNvSpPr/>
          <p:nvPr/>
        </p:nvSpPr>
        <p:spPr>
          <a:xfrm>
            <a:off x="8116523" y="9130162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27322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7" name="object 7547"/>
          <p:cNvSpPr/>
          <p:nvPr/>
        </p:nvSpPr>
        <p:spPr>
          <a:xfrm>
            <a:off x="8116523" y="9176711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40">
                <a:moveTo>
                  <a:pt x="0" y="0"/>
                </a:moveTo>
                <a:lnTo>
                  <a:pt x="0" y="27322"/>
                </a:lnTo>
                <a:lnTo>
                  <a:pt x="27322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8" name="object 7548"/>
          <p:cNvSpPr/>
          <p:nvPr/>
        </p:nvSpPr>
        <p:spPr>
          <a:xfrm>
            <a:off x="8161042" y="9204035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4" h="0">
                <a:moveTo>
                  <a:pt x="0" y="0"/>
                </a:moveTo>
                <a:lnTo>
                  <a:pt x="242870" y="0"/>
                </a:lnTo>
              </a:path>
            </a:pathLst>
          </a:custGeom>
          <a:ln w="50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9" name="object 7549"/>
          <p:cNvSpPr/>
          <p:nvPr/>
        </p:nvSpPr>
        <p:spPr>
          <a:xfrm>
            <a:off x="8116523" y="9204034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27322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0" name="object 7550"/>
          <p:cNvSpPr/>
          <p:nvPr/>
        </p:nvSpPr>
        <p:spPr>
          <a:xfrm>
            <a:off x="8116523" y="9250584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0" y="0"/>
                </a:moveTo>
                <a:lnTo>
                  <a:pt x="0" y="28334"/>
                </a:lnTo>
                <a:lnTo>
                  <a:pt x="27322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1" name="object 7551"/>
          <p:cNvSpPr/>
          <p:nvPr/>
        </p:nvSpPr>
        <p:spPr>
          <a:xfrm>
            <a:off x="8161042" y="9278919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4" h="0">
                <a:moveTo>
                  <a:pt x="0" y="0"/>
                </a:moveTo>
                <a:lnTo>
                  <a:pt x="242870" y="0"/>
                </a:lnTo>
              </a:path>
            </a:pathLst>
          </a:custGeom>
          <a:ln w="50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2" name="object 7552"/>
          <p:cNvSpPr/>
          <p:nvPr/>
        </p:nvSpPr>
        <p:spPr>
          <a:xfrm>
            <a:off x="8116523" y="9278918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40">
                <a:moveTo>
                  <a:pt x="27322" y="0"/>
                </a:moveTo>
                <a:lnTo>
                  <a:pt x="0" y="0"/>
                </a:lnTo>
                <a:lnTo>
                  <a:pt x="0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3" name="object 7553"/>
          <p:cNvSpPr/>
          <p:nvPr/>
        </p:nvSpPr>
        <p:spPr>
          <a:xfrm>
            <a:off x="8116523" y="9324456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0" y="0"/>
                </a:moveTo>
                <a:lnTo>
                  <a:pt x="0" y="28334"/>
                </a:lnTo>
                <a:lnTo>
                  <a:pt x="27322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4" name="object 7554"/>
          <p:cNvSpPr/>
          <p:nvPr/>
        </p:nvSpPr>
        <p:spPr>
          <a:xfrm>
            <a:off x="8161042" y="9352791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4" h="0">
                <a:moveTo>
                  <a:pt x="0" y="0"/>
                </a:moveTo>
                <a:lnTo>
                  <a:pt x="242870" y="0"/>
                </a:lnTo>
              </a:path>
            </a:pathLst>
          </a:custGeom>
          <a:ln w="50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5" name="object 7555"/>
          <p:cNvSpPr/>
          <p:nvPr/>
        </p:nvSpPr>
        <p:spPr>
          <a:xfrm>
            <a:off x="8116523" y="9352791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27322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6" name="object 7556"/>
          <p:cNvSpPr/>
          <p:nvPr/>
        </p:nvSpPr>
        <p:spPr>
          <a:xfrm>
            <a:off x="8116523" y="9398328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0" y="0"/>
                </a:moveTo>
                <a:lnTo>
                  <a:pt x="0" y="28334"/>
                </a:lnTo>
                <a:lnTo>
                  <a:pt x="27322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7" name="object 7557"/>
          <p:cNvSpPr/>
          <p:nvPr/>
        </p:nvSpPr>
        <p:spPr>
          <a:xfrm>
            <a:off x="8161042" y="9426664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4" h="0">
                <a:moveTo>
                  <a:pt x="0" y="0"/>
                </a:moveTo>
                <a:lnTo>
                  <a:pt x="242870" y="0"/>
                </a:lnTo>
              </a:path>
            </a:pathLst>
          </a:custGeom>
          <a:ln w="50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8" name="object 7558"/>
          <p:cNvSpPr/>
          <p:nvPr/>
        </p:nvSpPr>
        <p:spPr>
          <a:xfrm>
            <a:off x="8116523" y="9426663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27322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9" name="object 7559"/>
          <p:cNvSpPr/>
          <p:nvPr/>
        </p:nvSpPr>
        <p:spPr>
          <a:xfrm>
            <a:off x="8116523" y="9473213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40">
                <a:moveTo>
                  <a:pt x="0" y="0"/>
                </a:moveTo>
                <a:lnTo>
                  <a:pt x="0" y="27322"/>
                </a:lnTo>
                <a:lnTo>
                  <a:pt x="27322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0" name="object 7560"/>
          <p:cNvSpPr/>
          <p:nvPr/>
        </p:nvSpPr>
        <p:spPr>
          <a:xfrm>
            <a:off x="8161042" y="9500536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4" h="0">
                <a:moveTo>
                  <a:pt x="0" y="0"/>
                </a:moveTo>
                <a:lnTo>
                  <a:pt x="242870" y="0"/>
                </a:lnTo>
              </a:path>
            </a:pathLst>
          </a:custGeom>
          <a:ln w="50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1" name="object 7561"/>
          <p:cNvSpPr/>
          <p:nvPr/>
        </p:nvSpPr>
        <p:spPr>
          <a:xfrm>
            <a:off x="8116523" y="9500535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27322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2" name="object 7562"/>
          <p:cNvSpPr/>
          <p:nvPr/>
        </p:nvSpPr>
        <p:spPr>
          <a:xfrm>
            <a:off x="8116523" y="9547085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0" y="0"/>
                </a:moveTo>
                <a:lnTo>
                  <a:pt x="0" y="28334"/>
                </a:lnTo>
                <a:lnTo>
                  <a:pt x="27322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3" name="object 7563"/>
          <p:cNvSpPr/>
          <p:nvPr/>
        </p:nvSpPr>
        <p:spPr>
          <a:xfrm>
            <a:off x="8161046" y="9575420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4" h="0">
                <a:moveTo>
                  <a:pt x="0" y="0"/>
                </a:moveTo>
                <a:lnTo>
                  <a:pt x="24287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4" name="object 7564"/>
          <p:cNvSpPr/>
          <p:nvPr/>
        </p:nvSpPr>
        <p:spPr>
          <a:xfrm>
            <a:off x="8116523" y="9575420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40">
                <a:moveTo>
                  <a:pt x="27322" y="0"/>
                </a:moveTo>
                <a:lnTo>
                  <a:pt x="0" y="0"/>
                </a:lnTo>
                <a:lnTo>
                  <a:pt x="0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5" name="object 7565"/>
          <p:cNvSpPr/>
          <p:nvPr/>
        </p:nvSpPr>
        <p:spPr>
          <a:xfrm>
            <a:off x="8116523" y="9620958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0" y="0"/>
                </a:moveTo>
                <a:lnTo>
                  <a:pt x="0" y="28334"/>
                </a:lnTo>
                <a:lnTo>
                  <a:pt x="27322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6" name="object 7566"/>
          <p:cNvSpPr/>
          <p:nvPr/>
        </p:nvSpPr>
        <p:spPr>
          <a:xfrm>
            <a:off x="8161046" y="9649293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4" h="0">
                <a:moveTo>
                  <a:pt x="0" y="0"/>
                </a:moveTo>
                <a:lnTo>
                  <a:pt x="242870" y="0"/>
                </a:lnTo>
              </a:path>
            </a:pathLst>
          </a:custGeom>
          <a:ln w="50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7" name="object 7567"/>
          <p:cNvSpPr/>
          <p:nvPr/>
        </p:nvSpPr>
        <p:spPr>
          <a:xfrm>
            <a:off x="7853412" y="8957118"/>
            <a:ext cx="0" cy="703580"/>
          </a:xfrm>
          <a:custGeom>
            <a:avLst/>
            <a:gdLst/>
            <a:ahLst/>
            <a:cxnLst/>
            <a:rect l="l" t="t" r="r" b="b"/>
            <a:pathLst>
              <a:path w="0" h="703579">
                <a:moveTo>
                  <a:pt x="0" y="703305"/>
                </a:moveTo>
                <a:lnTo>
                  <a:pt x="0" y="0"/>
                </a:lnTo>
              </a:path>
            </a:pathLst>
          </a:custGeom>
          <a:ln w="50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8" name="object 7568"/>
          <p:cNvSpPr/>
          <p:nvPr/>
        </p:nvSpPr>
        <p:spPr>
          <a:xfrm>
            <a:off x="7849368" y="964018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1011"/>
                </a:moveTo>
                <a:lnTo>
                  <a:pt x="8095" y="1011"/>
                </a:lnTo>
                <a:lnTo>
                  <a:pt x="2023" y="0"/>
                </a:lnTo>
                <a:lnTo>
                  <a:pt x="0" y="1011"/>
                </a:lnTo>
                <a:close/>
              </a:path>
              <a:path w="8254" h="1270">
                <a:moveTo>
                  <a:pt x="2023" y="0"/>
                </a:moveTo>
                <a:lnTo>
                  <a:pt x="8095" y="1011"/>
                </a:lnTo>
                <a:lnTo>
                  <a:pt x="7083" y="0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9" name="object 7569"/>
          <p:cNvSpPr/>
          <p:nvPr/>
        </p:nvSpPr>
        <p:spPr>
          <a:xfrm>
            <a:off x="7851392" y="9640185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5059" y="0"/>
                </a:moveTo>
                <a:lnTo>
                  <a:pt x="0" y="0"/>
                </a:lnTo>
                <a:lnTo>
                  <a:pt x="6071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0" name="object 7570"/>
          <p:cNvSpPr/>
          <p:nvPr/>
        </p:nvSpPr>
        <p:spPr>
          <a:xfrm>
            <a:off x="7849368" y="964018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2023" y="0"/>
                </a:moveTo>
                <a:lnTo>
                  <a:pt x="8095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1" name="object 7571"/>
          <p:cNvSpPr/>
          <p:nvPr/>
        </p:nvSpPr>
        <p:spPr>
          <a:xfrm>
            <a:off x="7848356" y="9641196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0" y="0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2" name="object 7572"/>
          <p:cNvSpPr/>
          <p:nvPr/>
        </p:nvSpPr>
        <p:spPr>
          <a:xfrm>
            <a:off x="7849368" y="9641197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8095" y="0"/>
                </a:moveTo>
                <a:lnTo>
                  <a:pt x="0" y="0"/>
                </a:lnTo>
                <a:lnTo>
                  <a:pt x="10119" y="1011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3" name="object 7573"/>
          <p:cNvSpPr/>
          <p:nvPr/>
        </p:nvSpPr>
        <p:spPr>
          <a:xfrm>
            <a:off x="7848356" y="9641197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011" y="0"/>
                </a:moveTo>
                <a:lnTo>
                  <a:pt x="1113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4" name="object 7574"/>
          <p:cNvSpPr/>
          <p:nvPr/>
        </p:nvSpPr>
        <p:spPr>
          <a:xfrm>
            <a:off x="7844308" y="9645915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 h="0">
                <a:moveTo>
                  <a:pt x="0" y="0"/>
                </a:moveTo>
                <a:lnTo>
                  <a:pt x="18215" y="0"/>
                </a:lnTo>
              </a:path>
            </a:pathLst>
          </a:custGeom>
          <a:ln w="868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5" name="object 7575"/>
          <p:cNvSpPr/>
          <p:nvPr/>
        </p:nvSpPr>
        <p:spPr>
          <a:xfrm>
            <a:off x="7848356" y="964220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1131" y="0"/>
                </a:moveTo>
                <a:lnTo>
                  <a:pt x="0" y="0"/>
                </a:lnTo>
                <a:lnTo>
                  <a:pt x="12143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6" name="object 7576"/>
          <p:cNvSpPr/>
          <p:nvPr/>
        </p:nvSpPr>
        <p:spPr>
          <a:xfrm>
            <a:off x="7847344" y="9642209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70">
                <a:moveTo>
                  <a:pt x="1011" y="0"/>
                </a:moveTo>
                <a:lnTo>
                  <a:pt x="1315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7" name="object 7577"/>
          <p:cNvSpPr/>
          <p:nvPr/>
        </p:nvSpPr>
        <p:spPr>
          <a:xfrm>
            <a:off x="7847344" y="9643221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13155" y="0"/>
                </a:moveTo>
                <a:lnTo>
                  <a:pt x="0" y="0"/>
                </a:lnTo>
                <a:lnTo>
                  <a:pt x="14167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8" name="object 7578"/>
          <p:cNvSpPr/>
          <p:nvPr/>
        </p:nvSpPr>
        <p:spPr>
          <a:xfrm>
            <a:off x="7846332" y="9643221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9" name="object 7579"/>
          <p:cNvSpPr/>
          <p:nvPr/>
        </p:nvSpPr>
        <p:spPr>
          <a:xfrm>
            <a:off x="7845320" y="9644233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40">
                <a:moveTo>
                  <a:pt x="0" y="2023"/>
                </a:moveTo>
                <a:lnTo>
                  <a:pt x="16191" y="2023"/>
                </a:lnTo>
                <a:lnTo>
                  <a:pt x="1011" y="0"/>
                </a:lnTo>
                <a:lnTo>
                  <a:pt x="0" y="2023"/>
                </a:lnTo>
                <a:close/>
              </a:path>
              <a:path w="16509" h="2540">
                <a:moveTo>
                  <a:pt x="1011" y="0"/>
                </a:moveTo>
                <a:lnTo>
                  <a:pt x="16191" y="2023"/>
                </a:lnTo>
                <a:lnTo>
                  <a:pt x="16191" y="0"/>
                </a:lnTo>
                <a:lnTo>
                  <a:pt x="1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0" name="object 7580"/>
          <p:cNvSpPr/>
          <p:nvPr/>
        </p:nvSpPr>
        <p:spPr>
          <a:xfrm>
            <a:off x="7846332" y="9644233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40">
                <a:moveTo>
                  <a:pt x="15179" y="0"/>
                </a:moveTo>
                <a:lnTo>
                  <a:pt x="0" y="0"/>
                </a:lnTo>
                <a:lnTo>
                  <a:pt x="15179" y="2023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1" name="object 7581"/>
          <p:cNvSpPr/>
          <p:nvPr/>
        </p:nvSpPr>
        <p:spPr>
          <a:xfrm>
            <a:off x="7845320" y="9644233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40">
                <a:moveTo>
                  <a:pt x="1011" y="0"/>
                </a:moveTo>
                <a:lnTo>
                  <a:pt x="16191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2" name="object 7582"/>
          <p:cNvSpPr/>
          <p:nvPr/>
        </p:nvSpPr>
        <p:spPr>
          <a:xfrm>
            <a:off x="7845320" y="9646256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6191" y="0"/>
                </a:moveTo>
                <a:lnTo>
                  <a:pt x="0" y="0"/>
                </a:lnTo>
                <a:lnTo>
                  <a:pt x="17203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3" name="object 7583"/>
          <p:cNvSpPr/>
          <p:nvPr/>
        </p:nvSpPr>
        <p:spPr>
          <a:xfrm>
            <a:off x="7845320" y="9646256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4" name="object 7584"/>
          <p:cNvSpPr/>
          <p:nvPr/>
        </p:nvSpPr>
        <p:spPr>
          <a:xfrm>
            <a:off x="7844308" y="9647269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40">
                <a:moveTo>
                  <a:pt x="0" y="2023"/>
                </a:moveTo>
                <a:lnTo>
                  <a:pt x="18215" y="2023"/>
                </a:lnTo>
                <a:lnTo>
                  <a:pt x="1011" y="0"/>
                </a:lnTo>
                <a:lnTo>
                  <a:pt x="0" y="2023"/>
                </a:lnTo>
                <a:close/>
              </a:path>
              <a:path w="18415" h="2540">
                <a:moveTo>
                  <a:pt x="1011" y="0"/>
                </a:moveTo>
                <a:lnTo>
                  <a:pt x="18215" y="2023"/>
                </a:lnTo>
                <a:lnTo>
                  <a:pt x="18215" y="0"/>
                </a:lnTo>
                <a:lnTo>
                  <a:pt x="1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5" name="object 7585"/>
          <p:cNvSpPr/>
          <p:nvPr/>
        </p:nvSpPr>
        <p:spPr>
          <a:xfrm>
            <a:off x="7845320" y="9647269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40">
                <a:moveTo>
                  <a:pt x="17203" y="0"/>
                </a:moveTo>
                <a:lnTo>
                  <a:pt x="0" y="0"/>
                </a:lnTo>
                <a:lnTo>
                  <a:pt x="17203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6" name="object 7586"/>
          <p:cNvSpPr/>
          <p:nvPr/>
        </p:nvSpPr>
        <p:spPr>
          <a:xfrm>
            <a:off x="7844308" y="9647269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40">
                <a:moveTo>
                  <a:pt x="1011" y="0"/>
                </a:moveTo>
                <a:lnTo>
                  <a:pt x="18215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7" name="object 7587"/>
          <p:cNvSpPr/>
          <p:nvPr/>
        </p:nvSpPr>
        <p:spPr>
          <a:xfrm>
            <a:off x="7844308" y="9649293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40">
                <a:moveTo>
                  <a:pt x="0" y="0"/>
                </a:moveTo>
                <a:lnTo>
                  <a:pt x="1011" y="2023"/>
                </a:lnTo>
                <a:lnTo>
                  <a:pt x="18215" y="2023"/>
                </a:lnTo>
                <a:lnTo>
                  <a:pt x="0" y="0"/>
                </a:lnTo>
                <a:close/>
              </a:path>
              <a:path w="18415" h="2540">
                <a:moveTo>
                  <a:pt x="0" y="0"/>
                </a:moveTo>
                <a:lnTo>
                  <a:pt x="18215" y="2023"/>
                </a:lnTo>
                <a:lnTo>
                  <a:pt x="1821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8" name="object 7588"/>
          <p:cNvSpPr/>
          <p:nvPr/>
        </p:nvSpPr>
        <p:spPr>
          <a:xfrm>
            <a:off x="7844308" y="9649293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40">
                <a:moveTo>
                  <a:pt x="18215" y="0"/>
                </a:moveTo>
                <a:lnTo>
                  <a:pt x="0" y="0"/>
                </a:lnTo>
                <a:lnTo>
                  <a:pt x="18215" y="2023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9" name="object 7589"/>
          <p:cNvSpPr/>
          <p:nvPr/>
        </p:nvSpPr>
        <p:spPr>
          <a:xfrm>
            <a:off x="7844308" y="9649293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40">
                <a:moveTo>
                  <a:pt x="0" y="0"/>
                </a:moveTo>
                <a:lnTo>
                  <a:pt x="18215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0" name="object 7590"/>
          <p:cNvSpPr/>
          <p:nvPr/>
        </p:nvSpPr>
        <p:spPr>
          <a:xfrm>
            <a:off x="7845320" y="9651317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70">
                <a:moveTo>
                  <a:pt x="17203" y="0"/>
                </a:moveTo>
                <a:lnTo>
                  <a:pt x="0" y="0"/>
                </a:lnTo>
                <a:lnTo>
                  <a:pt x="16191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1" name="object 7591"/>
          <p:cNvSpPr/>
          <p:nvPr/>
        </p:nvSpPr>
        <p:spPr>
          <a:xfrm>
            <a:off x="7845320" y="9651317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0"/>
                </a:moveTo>
                <a:lnTo>
                  <a:pt x="16191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2" name="object 7592"/>
          <p:cNvSpPr/>
          <p:nvPr/>
        </p:nvSpPr>
        <p:spPr>
          <a:xfrm>
            <a:off x="7845320" y="9652328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40">
                <a:moveTo>
                  <a:pt x="0" y="0"/>
                </a:moveTo>
                <a:lnTo>
                  <a:pt x="1011" y="2023"/>
                </a:lnTo>
                <a:lnTo>
                  <a:pt x="16191" y="2023"/>
                </a:lnTo>
                <a:lnTo>
                  <a:pt x="0" y="0"/>
                </a:lnTo>
                <a:close/>
              </a:path>
              <a:path w="16509" h="2540">
                <a:moveTo>
                  <a:pt x="0" y="0"/>
                </a:moveTo>
                <a:lnTo>
                  <a:pt x="16191" y="2023"/>
                </a:lnTo>
                <a:lnTo>
                  <a:pt x="1619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3" name="object 7593"/>
          <p:cNvSpPr/>
          <p:nvPr/>
        </p:nvSpPr>
        <p:spPr>
          <a:xfrm>
            <a:off x="7845320" y="9652328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40">
                <a:moveTo>
                  <a:pt x="16191" y="0"/>
                </a:moveTo>
                <a:lnTo>
                  <a:pt x="0" y="0"/>
                </a:lnTo>
                <a:lnTo>
                  <a:pt x="16191" y="2023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4" name="object 7594"/>
          <p:cNvSpPr/>
          <p:nvPr/>
        </p:nvSpPr>
        <p:spPr>
          <a:xfrm>
            <a:off x="7845320" y="9652328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40">
                <a:moveTo>
                  <a:pt x="0" y="0"/>
                </a:moveTo>
                <a:lnTo>
                  <a:pt x="16191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5" name="object 7595"/>
          <p:cNvSpPr/>
          <p:nvPr/>
        </p:nvSpPr>
        <p:spPr>
          <a:xfrm>
            <a:off x="7845320" y="965558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0" y="0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6" name="object 7596"/>
          <p:cNvSpPr/>
          <p:nvPr/>
        </p:nvSpPr>
        <p:spPr>
          <a:xfrm>
            <a:off x="7846332" y="9654352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15179" y="0"/>
                </a:moveTo>
                <a:lnTo>
                  <a:pt x="0" y="0"/>
                </a:lnTo>
                <a:lnTo>
                  <a:pt x="13155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7" name="object 7597"/>
          <p:cNvSpPr/>
          <p:nvPr/>
        </p:nvSpPr>
        <p:spPr>
          <a:xfrm>
            <a:off x="7846332" y="9654352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70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8" name="object 7598"/>
          <p:cNvSpPr/>
          <p:nvPr/>
        </p:nvSpPr>
        <p:spPr>
          <a:xfrm>
            <a:off x="7847344" y="9655364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143" y="0"/>
                </a:moveTo>
                <a:lnTo>
                  <a:pt x="0" y="0"/>
                </a:lnTo>
                <a:lnTo>
                  <a:pt x="11131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9" name="object 7599"/>
          <p:cNvSpPr/>
          <p:nvPr/>
        </p:nvSpPr>
        <p:spPr>
          <a:xfrm>
            <a:off x="7847344" y="9655364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0" y="0"/>
                </a:moveTo>
                <a:lnTo>
                  <a:pt x="1113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0" name="object 7600"/>
          <p:cNvSpPr/>
          <p:nvPr/>
        </p:nvSpPr>
        <p:spPr>
          <a:xfrm>
            <a:off x="7848356" y="9656376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0" y="0"/>
                </a:moveTo>
                <a:lnTo>
                  <a:pt x="9107" y="1011"/>
                </a:lnTo>
                <a:lnTo>
                  <a:pt x="10119" y="0"/>
                </a:lnTo>
                <a:lnTo>
                  <a:pt x="0" y="0"/>
                </a:lnTo>
                <a:close/>
              </a:path>
              <a:path w="10159" h="1270">
                <a:moveTo>
                  <a:pt x="0" y="0"/>
                </a:moveTo>
                <a:lnTo>
                  <a:pt x="2023" y="1011"/>
                </a:lnTo>
                <a:lnTo>
                  <a:pt x="9107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1" name="object 7601"/>
          <p:cNvSpPr/>
          <p:nvPr/>
        </p:nvSpPr>
        <p:spPr>
          <a:xfrm>
            <a:off x="7848356" y="9656376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10119" y="0"/>
                </a:moveTo>
                <a:lnTo>
                  <a:pt x="0" y="0"/>
                </a:lnTo>
                <a:lnTo>
                  <a:pt x="9107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2" name="object 7602"/>
          <p:cNvSpPr/>
          <p:nvPr/>
        </p:nvSpPr>
        <p:spPr>
          <a:xfrm>
            <a:off x="7848356" y="9656376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70">
                <a:moveTo>
                  <a:pt x="0" y="0"/>
                </a:moveTo>
                <a:lnTo>
                  <a:pt x="9107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3" name="object 7603"/>
          <p:cNvSpPr/>
          <p:nvPr/>
        </p:nvSpPr>
        <p:spPr>
          <a:xfrm>
            <a:off x="7850380" y="9657388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0"/>
                </a:moveTo>
                <a:lnTo>
                  <a:pt x="5059" y="1011"/>
                </a:lnTo>
                <a:lnTo>
                  <a:pt x="7083" y="0"/>
                </a:lnTo>
                <a:lnTo>
                  <a:pt x="0" y="0"/>
                </a:lnTo>
                <a:close/>
              </a:path>
              <a:path w="7620" h="1270">
                <a:moveTo>
                  <a:pt x="0" y="0"/>
                </a:moveTo>
                <a:lnTo>
                  <a:pt x="1011" y="1011"/>
                </a:lnTo>
                <a:lnTo>
                  <a:pt x="5059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4" name="object 7604"/>
          <p:cNvSpPr/>
          <p:nvPr/>
        </p:nvSpPr>
        <p:spPr>
          <a:xfrm>
            <a:off x="7850380" y="9657388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083" y="0"/>
                </a:moveTo>
                <a:lnTo>
                  <a:pt x="0" y="0"/>
                </a:lnTo>
                <a:lnTo>
                  <a:pt x="5059" y="1011"/>
                </a:lnTo>
                <a:lnTo>
                  <a:pt x="70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5" name="object 7605"/>
          <p:cNvSpPr/>
          <p:nvPr/>
        </p:nvSpPr>
        <p:spPr>
          <a:xfrm>
            <a:off x="7850380" y="9657388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0" y="0"/>
                </a:moveTo>
                <a:lnTo>
                  <a:pt x="505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6" name="object 7606"/>
          <p:cNvSpPr/>
          <p:nvPr/>
        </p:nvSpPr>
        <p:spPr>
          <a:xfrm>
            <a:off x="7844308" y="9648787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90">
                <a:moveTo>
                  <a:pt x="0" y="0"/>
                </a:moveTo>
                <a:lnTo>
                  <a:pt x="0" y="4750"/>
                </a:lnTo>
                <a:lnTo>
                  <a:pt x="3851" y="8601"/>
                </a:lnTo>
                <a:lnTo>
                  <a:pt x="8601" y="8601"/>
                </a:lnTo>
                <a:lnTo>
                  <a:pt x="13352" y="8601"/>
                </a:lnTo>
                <a:lnTo>
                  <a:pt x="17203" y="4750"/>
                </a:lnTo>
                <a:lnTo>
                  <a:pt x="1720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7" name="object 7607"/>
          <p:cNvSpPr/>
          <p:nvPr/>
        </p:nvSpPr>
        <p:spPr>
          <a:xfrm>
            <a:off x="7844308" y="9640185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90">
                <a:moveTo>
                  <a:pt x="17203" y="8601"/>
                </a:moveTo>
                <a:lnTo>
                  <a:pt x="17203" y="3851"/>
                </a:lnTo>
                <a:lnTo>
                  <a:pt x="13352" y="0"/>
                </a:lnTo>
                <a:lnTo>
                  <a:pt x="8601" y="0"/>
                </a:lnTo>
                <a:lnTo>
                  <a:pt x="3851" y="0"/>
                </a:lnTo>
                <a:lnTo>
                  <a:pt x="0" y="3851"/>
                </a:lnTo>
                <a:lnTo>
                  <a:pt x="0" y="860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8" name="object 7608"/>
          <p:cNvSpPr/>
          <p:nvPr/>
        </p:nvSpPr>
        <p:spPr>
          <a:xfrm>
            <a:off x="7853415" y="8912592"/>
            <a:ext cx="33655" cy="26670"/>
          </a:xfrm>
          <a:custGeom>
            <a:avLst/>
            <a:gdLst/>
            <a:ahLst/>
            <a:cxnLst/>
            <a:rect l="l" t="t" r="r" b="b"/>
            <a:pathLst>
              <a:path w="33654" h="26670">
                <a:moveTo>
                  <a:pt x="0" y="26310"/>
                </a:moveTo>
                <a:lnTo>
                  <a:pt x="0" y="0"/>
                </a:lnTo>
                <a:lnTo>
                  <a:pt x="3339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9" name="object 7609"/>
          <p:cNvSpPr/>
          <p:nvPr/>
        </p:nvSpPr>
        <p:spPr>
          <a:xfrm>
            <a:off x="7904009" y="8912593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 h="0">
                <a:moveTo>
                  <a:pt x="0" y="0"/>
                </a:moveTo>
                <a:lnTo>
                  <a:pt x="305612" y="0"/>
                </a:lnTo>
              </a:path>
            </a:pathLst>
          </a:custGeom>
          <a:ln w="50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0" name="object 7610"/>
          <p:cNvSpPr/>
          <p:nvPr/>
        </p:nvSpPr>
        <p:spPr>
          <a:xfrm>
            <a:off x="8226826" y="8912592"/>
            <a:ext cx="33655" cy="36830"/>
          </a:xfrm>
          <a:custGeom>
            <a:avLst/>
            <a:gdLst/>
            <a:ahLst/>
            <a:cxnLst/>
            <a:rect l="l" t="t" r="r" b="b"/>
            <a:pathLst>
              <a:path w="33654" h="36829">
                <a:moveTo>
                  <a:pt x="0" y="0"/>
                </a:moveTo>
                <a:lnTo>
                  <a:pt x="33394" y="0"/>
                </a:lnTo>
                <a:lnTo>
                  <a:pt x="33394" y="3643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1" name="object 7611"/>
          <p:cNvSpPr/>
          <p:nvPr/>
        </p:nvSpPr>
        <p:spPr>
          <a:xfrm>
            <a:off x="8260215" y="8967239"/>
            <a:ext cx="0" cy="628015"/>
          </a:xfrm>
          <a:custGeom>
            <a:avLst/>
            <a:gdLst/>
            <a:ahLst/>
            <a:cxnLst/>
            <a:rect l="l" t="t" r="r" b="b"/>
            <a:pathLst>
              <a:path w="0" h="628015">
                <a:moveTo>
                  <a:pt x="0" y="627407"/>
                </a:moveTo>
                <a:lnTo>
                  <a:pt x="0" y="0"/>
                </a:lnTo>
              </a:path>
            </a:pathLst>
          </a:custGeom>
          <a:ln w="506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2" name="object 7612"/>
          <p:cNvSpPr/>
          <p:nvPr/>
        </p:nvSpPr>
        <p:spPr>
          <a:xfrm>
            <a:off x="8260220" y="9612862"/>
            <a:ext cx="16510" cy="36830"/>
          </a:xfrm>
          <a:custGeom>
            <a:avLst/>
            <a:gdLst/>
            <a:ahLst/>
            <a:cxnLst/>
            <a:rect l="l" t="t" r="r" b="b"/>
            <a:pathLst>
              <a:path w="16509" h="36829">
                <a:moveTo>
                  <a:pt x="0" y="0"/>
                </a:moveTo>
                <a:lnTo>
                  <a:pt x="0" y="36430"/>
                </a:lnTo>
                <a:lnTo>
                  <a:pt x="16191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3" name="object 7613"/>
          <p:cNvSpPr/>
          <p:nvPr/>
        </p:nvSpPr>
        <p:spPr>
          <a:xfrm>
            <a:off x="8291590" y="9615898"/>
            <a:ext cx="32384" cy="17780"/>
          </a:xfrm>
          <a:custGeom>
            <a:avLst/>
            <a:gdLst/>
            <a:ahLst/>
            <a:cxnLst/>
            <a:rect l="l" t="t" r="r" b="b"/>
            <a:pathLst>
              <a:path w="32384" h="17779">
                <a:moveTo>
                  <a:pt x="0" y="17203"/>
                </a:moveTo>
                <a:lnTo>
                  <a:pt x="32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4" name="object 7614"/>
          <p:cNvSpPr/>
          <p:nvPr/>
        </p:nvSpPr>
        <p:spPr>
          <a:xfrm>
            <a:off x="8340164" y="9591611"/>
            <a:ext cx="31750" cy="16510"/>
          </a:xfrm>
          <a:custGeom>
            <a:avLst/>
            <a:gdLst/>
            <a:ahLst/>
            <a:cxnLst/>
            <a:rect l="l" t="t" r="r" b="b"/>
            <a:pathLst>
              <a:path w="31750" h="16509">
                <a:moveTo>
                  <a:pt x="0" y="16191"/>
                </a:moveTo>
                <a:lnTo>
                  <a:pt x="3137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5" name="object 7615"/>
          <p:cNvSpPr/>
          <p:nvPr/>
        </p:nvSpPr>
        <p:spPr>
          <a:xfrm>
            <a:off x="8387726" y="9575420"/>
            <a:ext cx="16510" cy="8255"/>
          </a:xfrm>
          <a:custGeom>
            <a:avLst/>
            <a:gdLst/>
            <a:ahLst/>
            <a:cxnLst/>
            <a:rect l="l" t="t" r="r" b="b"/>
            <a:pathLst>
              <a:path w="16509" h="8254">
                <a:moveTo>
                  <a:pt x="0" y="8095"/>
                </a:moveTo>
                <a:lnTo>
                  <a:pt x="1619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6" name="object 7616"/>
          <p:cNvSpPr/>
          <p:nvPr/>
        </p:nvSpPr>
        <p:spPr>
          <a:xfrm>
            <a:off x="8244029" y="9641197"/>
            <a:ext cx="16510" cy="8255"/>
          </a:xfrm>
          <a:custGeom>
            <a:avLst/>
            <a:gdLst/>
            <a:ahLst/>
            <a:cxnLst/>
            <a:rect l="l" t="t" r="r" b="b"/>
            <a:pathLst>
              <a:path w="16509" h="8254">
                <a:moveTo>
                  <a:pt x="16191" y="809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7" name="object 7617"/>
          <p:cNvSpPr/>
          <p:nvPr/>
        </p:nvSpPr>
        <p:spPr>
          <a:xfrm>
            <a:off x="8196467" y="9615898"/>
            <a:ext cx="31750" cy="17780"/>
          </a:xfrm>
          <a:custGeom>
            <a:avLst/>
            <a:gdLst/>
            <a:ahLst/>
            <a:cxnLst/>
            <a:rect l="l" t="t" r="r" b="b"/>
            <a:pathLst>
              <a:path w="31750" h="17779">
                <a:moveTo>
                  <a:pt x="31370" y="1720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8" name="object 7618"/>
          <p:cNvSpPr/>
          <p:nvPr/>
        </p:nvSpPr>
        <p:spPr>
          <a:xfrm>
            <a:off x="8148905" y="9591611"/>
            <a:ext cx="31750" cy="16510"/>
          </a:xfrm>
          <a:custGeom>
            <a:avLst/>
            <a:gdLst/>
            <a:ahLst/>
            <a:cxnLst/>
            <a:rect l="l" t="t" r="r" b="b"/>
            <a:pathLst>
              <a:path w="31750" h="16509">
                <a:moveTo>
                  <a:pt x="31370" y="1619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9" name="object 7619"/>
          <p:cNvSpPr/>
          <p:nvPr/>
        </p:nvSpPr>
        <p:spPr>
          <a:xfrm>
            <a:off x="8116523" y="9575420"/>
            <a:ext cx="16510" cy="8255"/>
          </a:xfrm>
          <a:custGeom>
            <a:avLst/>
            <a:gdLst/>
            <a:ahLst/>
            <a:cxnLst/>
            <a:rect l="l" t="t" r="r" b="b"/>
            <a:pathLst>
              <a:path w="16509" h="8254">
                <a:moveTo>
                  <a:pt x="16191" y="809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0" name="object 7620"/>
          <p:cNvSpPr/>
          <p:nvPr/>
        </p:nvSpPr>
        <p:spPr>
          <a:xfrm>
            <a:off x="765707" y="8753716"/>
            <a:ext cx="580390" cy="0"/>
          </a:xfrm>
          <a:custGeom>
            <a:avLst/>
            <a:gdLst/>
            <a:ahLst/>
            <a:cxnLst/>
            <a:rect l="l" t="t" r="r" b="b"/>
            <a:pathLst>
              <a:path w="580390" h="0">
                <a:moveTo>
                  <a:pt x="0" y="0"/>
                </a:moveTo>
                <a:lnTo>
                  <a:pt x="579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1" name="object 7621"/>
          <p:cNvSpPr/>
          <p:nvPr/>
        </p:nvSpPr>
        <p:spPr>
          <a:xfrm>
            <a:off x="526242" y="8633405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2" name="object 7622"/>
          <p:cNvSpPr txBox="1"/>
          <p:nvPr/>
        </p:nvSpPr>
        <p:spPr>
          <a:xfrm>
            <a:off x="592109" y="8682639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7623" name="object 7623"/>
          <p:cNvSpPr/>
          <p:nvPr/>
        </p:nvSpPr>
        <p:spPr>
          <a:xfrm>
            <a:off x="8218730" y="8753716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 h="0">
                <a:moveTo>
                  <a:pt x="3400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4" name="object 7624"/>
          <p:cNvSpPr/>
          <p:nvPr/>
        </p:nvSpPr>
        <p:spPr>
          <a:xfrm>
            <a:off x="8099320" y="87537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5" name="object 7625"/>
          <p:cNvSpPr/>
          <p:nvPr/>
        </p:nvSpPr>
        <p:spPr>
          <a:xfrm>
            <a:off x="7740077" y="875371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6" name="object 7626"/>
          <p:cNvSpPr/>
          <p:nvPr/>
        </p:nvSpPr>
        <p:spPr>
          <a:xfrm>
            <a:off x="7620667" y="87537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7" name="object 7627"/>
          <p:cNvSpPr/>
          <p:nvPr/>
        </p:nvSpPr>
        <p:spPr>
          <a:xfrm>
            <a:off x="7262436" y="875371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8" name="object 7628"/>
          <p:cNvSpPr/>
          <p:nvPr/>
        </p:nvSpPr>
        <p:spPr>
          <a:xfrm>
            <a:off x="7143026" y="87537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9" name="object 7629"/>
          <p:cNvSpPr/>
          <p:nvPr/>
        </p:nvSpPr>
        <p:spPr>
          <a:xfrm>
            <a:off x="6783783" y="875371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0" name="object 7630"/>
          <p:cNvSpPr/>
          <p:nvPr/>
        </p:nvSpPr>
        <p:spPr>
          <a:xfrm>
            <a:off x="6664373" y="87537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1" name="object 7631"/>
          <p:cNvSpPr/>
          <p:nvPr/>
        </p:nvSpPr>
        <p:spPr>
          <a:xfrm>
            <a:off x="6306142" y="875371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2" name="object 7632"/>
          <p:cNvSpPr/>
          <p:nvPr/>
        </p:nvSpPr>
        <p:spPr>
          <a:xfrm>
            <a:off x="6186732" y="87537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3" name="object 7633"/>
          <p:cNvSpPr/>
          <p:nvPr/>
        </p:nvSpPr>
        <p:spPr>
          <a:xfrm>
            <a:off x="5827489" y="875371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4" name="object 7634"/>
          <p:cNvSpPr/>
          <p:nvPr/>
        </p:nvSpPr>
        <p:spPr>
          <a:xfrm>
            <a:off x="5708079" y="87537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5" name="object 7635"/>
          <p:cNvSpPr/>
          <p:nvPr/>
        </p:nvSpPr>
        <p:spPr>
          <a:xfrm>
            <a:off x="5349848" y="875371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6" name="object 7636"/>
          <p:cNvSpPr/>
          <p:nvPr/>
        </p:nvSpPr>
        <p:spPr>
          <a:xfrm>
            <a:off x="5230438" y="87537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7" name="object 7637"/>
          <p:cNvSpPr/>
          <p:nvPr/>
        </p:nvSpPr>
        <p:spPr>
          <a:xfrm>
            <a:off x="4871195" y="875371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8" name="object 7638"/>
          <p:cNvSpPr/>
          <p:nvPr/>
        </p:nvSpPr>
        <p:spPr>
          <a:xfrm>
            <a:off x="4751785" y="87537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9" name="object 7639"/>
          <p:cNvSpPr/>
          <p:nvPr/>
        </p:nvSpPr>
        <p:spPr>
          <a:xfrm>
            <a:off x="4393554" y="875371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0" name="object 7640"/>
          <p:cNvSpPr/>
          <p:nvPr/>
        </p:nvSpPr>
        <p:spPr>
          <a:xfrm>
            <a:off x="4274144" y="87537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1" name="object 7641"/>
          <p:cNvSpPr/>
          <p:nvPr/>
        </p:nvSpPr>
        <p:spPr>
          <a:xfrm>
            <a:off x="3914901" y="875371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2" name="object 7642"/>
          <p:cNvSpPr/>
          <p:nvPr/>
        </p:nvSpPr>
        <p:spPr>
          <a:xfrm>
            <a:off x="3795491" y="87537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3" name="object 7643"/>
          <p:cNvSpPr/>
          <p:nvPr/>
        </p:nvSpPr>
        <p:spPr>
          <a:xfrm>
            <a:off x="3437260" y="875371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4" name="object 7644"/>
          <p:cNvSpPr/>
          <p:nvPr/>
        </p:nvSpPr>
        <p:spPr>
          <a:xfrm>
            <a:off x="3317850" y="87537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5" name="object 7645"/>
          <p:cNvSpPr/>
          <p:nvPr/>
        </p:nvSpPr>
        <p:spPr>
          <a:xfrm>
            <a:off x="2958607" y="875371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6" name="object 7646"/>
          <p:cNvSpPr/>
          <p:nvPr/>
        </p:nvSpPr>
        <p:spPr>
          <a:xfrm>
            <a:off x="2839197" y="87537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7" name="object 7647"/>
          <p:cNvSpPr/>
          <p:nvPr/>
        </p:nvSpPr>
        <p:spPr>
          <a:xfrm>
            <a:off x="2480966" y="875371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8" name="object 7648"/>
          <p:cNvSpPr/>
          <p:nvPr/>
        </p:nvSpPr>
        <p:spPr>
          <a:xfrm>
            <a:off x="2361556" y="87537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9" name="object 7649"/>
          <p:cNvSpPr/>
          <p:nvPr/>
        </p:nvSpPr>
        <p:spPr>
          <a:xfrm>
            <a:off x="2002313" y="875371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0" name="object 7650"/>
          <p:cNvSpPr/>
          <p:nvPr/>
        </p:nvSpPr>
        <p:spPr>
          <a:xfrm>
            <a:off x="1882903" y="87537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1" name="object 7651"/>
          <p:cNvSpPr/>
          <p:nvPr/>
        </p:nvSpPr>
        <p:spPr>
          <a:xfrm>
            <a:off x="1524672" y="875371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2" name="object 7652"/>
          <p:cNvSpPr/>
          <p:nvPr/>
        </p:nvSpPr>
        <p:spPr>
          <a:xfrm>
            <a:off x="1405261" y="87537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3" name="object 7653"/>
          <p:cNvSpPr/>
          <p:nvPr/>
        </p:nvSpPr>
        <p:spPr>
          <a:xfrm>
            <a:off x="2548767" y="1003282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4" name="object 7654"/>
          <p:cNvSpPr/>
          <p:nvPr/>
        </p:nvSpPr>
        <p:spPr>
          <a:xfrm>
            <a:off x="2548767" y="1003282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5" name="object 7655"/>
          <p:cNvSpPr/>
          <p:nvPr/>
        </p:nvSpPr>
        <p:spPr>
          <a:xfrm>
            <a:off x="2548767" y="1005609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6" name="object 7656"/>
          <p:cNvSpPr/>
          <p:nvPr/>
        </p:nvSpPr>
        <p:spPr>
          <a:xfrm>
            <a:off x="2590257" y="100439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7" name="object 7657"/>
          <p:cNvSpPr/>
          <p:nvPr/>
        </p:nvSpPr>
        <p:spPr>
          <a:xfrm>
            <a:off x="2602400" y="100328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8" name="object 7658"/>
          <p:cNvSpPr/>
          <p:nvPr/>
        </p:nvSpPr>
        <p:spPr>
          <a:xfrm>
            <a:off x="2548767" y="1011479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9" name="object 7659"/>
          <p:cNvSpPr/>
          <p:nvPr/>
        </p:nvSpPr>
        <p:spPr>
          <a:xfrm>
            <a:off x="2574065" y="101026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0" name="object 7660"/>
          <p:cNvSpPr/>
          <p:nvPr/>
        </p:nvSpPr>
        <p:spPr>
          <a:xfrm>
            <a:off x="2586209" y="1003990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1" name="object 7661"/>
          <p:cNvSpPr/>
          <p:nvPr/>
        </p:nvSpPr>
        <p:spPr>
          <a:xfrm>
            <a:off x="2570018" y="1009859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2" name="object 7662"/>
          <p:cNvSpPr/>
          <p:nvPr/>
        </p:nvSpPr>
        <p:spPr>
          <a:xfrm>
            <a:off x="2633771" y="100874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3" name="object 7663"/>
          <p:cNvSpPr/>
          <p:nvPr/>
        </p:nvSpPr>
        <p:spPr>
          <a:xfrm>
            <a:off x="2644902" y="1005407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4" name="object 7664"/>
          <p:cNvSpPr/>
          <p:nvPr/>
        </p:nvSpPr>
        <p:spPr>
          <a:xfrm>
            <a:off x="2617579" y="101461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5" name="object 7665"/>
          <p:cNvSpPr/>
          <p:nvPr/>
        </p:nvSpPr>
        <p:spPr>
          <a:xfrm>
            <a:off x="2628711" y="10097587"/>
            <a:ext cx="40005" cy="38735"/>
          </a:xfrm>
          <a:custGeom>
            <a:avLst/>
            <a:gdLst/>
            <a:ahLst/>
            <a:cxnLst/>
            <a:rect l="l" t="t" r="r" b="b"/>
            <a:pathLst>
              <a:path w="40005" h="38734">
                <a:moveTo>
                  <a:pt x="0" y="38454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6" name="object 7666"/>
          <p:cNvSpPr/>
          <p:nvPr/>
        </p:nvSpPr>
        <p:spPr>
          <a:xfrm>
            <a:off x="2656033" y="10142113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7" name="object 7667"/>
          <p:cNvSpPr/>
          <p:nvPr/>
        </p:nvSpPr>
        <p:spPr>
          <a:xfrm>
            <a:off x="3829897" y="1003282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8" name="object 7668"/>
          <p:cNvSpPr/>
          <p:nvPr/>
        </p:nvSpPr>
        <p:spPr>
          <a:xfrm>
            <a:off x="3829897" y="1003282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9" name="object 7669"/>
          <p:cNvSpPr/>
          <p:nvPr/>
        </p:nvSpPr>
        <p:spPr>
          <a:xfrm>
            <a:off x="3829897" y="1005609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0" name="object 7670"/>
          <p:cNvSpPr/>
          <p:nvPr/>
        </p:nvSpPr>
        <p:spPr>
          <a:xfrm>
            <a:off x="3872399" y="100439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1" name="object 7671"/>
          <p:cNvSpPr/>
          <p:nvPr/>
        </p:nvSpPr>
        <p:spPr>
          <a:xfrm>
            <a:off x="3872399" y="100439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2" name="object 7672"/>
          <p:cNvSpPr/>
          <p:nvPr/>
        </p:nvSpPr>
        <p:spPr>
          <a:xfrm>
            <a:off x="3883530" y="10032822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3" name="object 7673"/>
          <p:cNvSpPr/>
          <p:nvPr/>
        </p:nvSpPr>
        <p:spPr>
          <a:xfrm>
            <a:off x="3829897" y="1011479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4" name="object 7674"/>
          <p:cNvSpPr/>
          <p:nvPr/>
        </p:nvSpPr>
        <p:spPr>
          <a:xfrm>
            <a:off x="3856208" y="101026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5" name="object 7675"/>
          <p:cNvSpPr/>
          <p:nvPr/>
        </p:nvSpPr>
        <p:spPr>
          <a:xfrm>
            <a:off x="3856208" y="101026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6" name="object 7676"/>
          <p:cNvSpPr/>
          <p:nvPr/>
        </p:nvSpPr>
        <p:spPr>
          <a:xfrm>
            <a:off x="3867339" y="1003990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7" name="object 7677"/>
          <p:cNvSpPr/>
          <p:nvPr/>
        </p:nvSpPr>
        <p:spPr>
          <a:xfrm>
            <a:off x="3851148" y="1009859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8" name="object 7678"/>
          <p:cNvSpPr/>
          <p:nvPr/>
        </p:nvSpPr>
        <p:spPr>
          <a:xfrm>
            <a:off x="3914901" y="100874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9" name="object 7679"/>
          <p:cNvSpPr/>
          <p:nvPr/>
        </p:nvSpPr>
        <p:spPr>
          <a:xfrm>
            <a:off x="3914901" y="100874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0" name="object 7680"/>
          <p:cNvSpPr/>
          <p:nvPr/>
        </p:nvSpPr>
        <p:spPr>
          <a:xfrm>
            <a:off x="3927044" y="10054073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60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1" name="object 7681"/>
          <p:cNvSpPr/>
          <p:nvPr/>
        </p:nvSpPr>
        <p:spPr>
          <a:xfrm>
            <a:off x="3898710" y="101461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2" name="object 7682"/>
          <p:cNvSpPr/>
          <p:nvPr/>
        </p:nvSpPr>
        <p:spPr>
          <a:xfrm>
            <a:off x="3898710" y="101461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3" name="object 7683"/>
          <p:cNvSpPr/>
          <p:nvPr/>
        </p:nvSpPr>
        <p:spPr>
          <a:xfrm>
            <a:off x="3910853" y="10097587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4" name="object 7684"/>
          <p:cNvSpPr/>
          <p:nvPr/>
        </p:nvSpPr>
        <p:spPr>
          <a:xfrm>
            <a:off x="3937164" y="10142113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5" name="object 7685"/>
          <p:cNvSpPr/>
          <p:nvPr/>
        </p:nvSpPr>
        <p:spPr>
          <a:xfrm>
            <a:off x="5111027" y="1003282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6" name="object 7686"/>
          <p:cNvSpPr/>
          <p:nvPr/>
        </p:nvSpPr>
        <p:spPr>
          <a:xfrm>
            <a:off x="5111027" y="1003282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7" name="object 7687"/>
          <p:cNvSpPr/>
          <p:nvPr/>
        </p:nvSpPr>
        <p:spPr>
          <a:xfrm>
            <a:off x="5111027" y="1005609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8" name="object 7688"/>
          <p:cNvSpPr/>
          <p:nvPr/>
        </p:nvSpPr>
        <p:spPr>
          <a:xfrm>
            <a:off x="5153530" y="100439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9" name="object 7689"/>
          <p:cNvSpPr/>
          <p:nvPr/>
        </p:nvSpPr>
        <p:spPr>
          <a:xfrm>
            <a:off x="5153530" y="100439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0" name="object 7690"/>
          <p:cNvSpPr/>
          <p:nvPr/>
        </p:nvSpPr>
        <p:spPr>
          <a:xfrm>
            <a:off x="5165673" y="100328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1" name="object 7691"/>
          <p:cNvSpPr/>
          <p:nvPr/>
        </p:nvSpPr>
        <p:spPr>
          <a:xfrm>
            <a:off x="5111027" y="1011479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2" name="object 7692"/>
          <p:cNvSpPr/>
          <p:nvPr/>
        </p:nvSpPr>
        <p:spPr>
          <a:xfrm>
            <a:off x="5137338" y="101026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3" name="object 7693"/>
          <p:cNvSpPr/>
          <p:nvPr/>
        </p:nvSpPr>
        <p:spPr>
          <a:xfrm>
            <a:off x="5137338" y="101026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4" name="object 7694"/>
          <p:cNvSpPr/>
          <p:nvPr/>
        </p:nvSpPr>
        <p:spPr>
          <a:xfrm>
            <a:off x="5149482" y="1003990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5" name="object 7695"/>
          <p:cNvSpPr/>
          <p:nvPr/>
        </p:nvSpPr>
        <p:spPr>
          <a:xfrm>
            <a:off x="5133290" y="1009859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6" name="object 7696"/>
          <p:cNvSpPr/>
          <p:nvPr/>
        </p:nvSpPr>
        <p:spPr>
          <a:xfrm>
            <a:off x="5196031" y="100874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7" name="object 7697"/>
          <p:cNvSpPr/>
          <p:nvPr/>
        </p:nvSpPr>
        <p:spPr>
          <a:xfrm>
            <a:off x="5196031" y="100874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8" name="object 7698"/>
          <p:cNvSpPr/>
          <p:nvPr/>
        </p:nvSpPr>
        <p:spPr>
          <a:xfrm>
            <a:off x="5208175" y="10054073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60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9" name="object 7699"/>
          <p:cNvSpPr/>
          <p:nvPr/>
        </p:nvSpPr>
        <p:spPr>
          <a:xfrm>
            <a:off x="5180852" y="101461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0" name="object 7700"/>
          <p:cNvSpPr/>
          <p:nvPr/>
        </p:nvSpPr>
        <p:spPr>
          <a:xfrm>
            <a:off x="5180852" y="101461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1" name="object 7701"/>
          <p:cNvSpPr/>
          <p:nvPr/>
        </p:nvSpPr>
        <p:spPr>
          <a:xfrm>
            <a:off x="5191983" y="10097587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2" name="object 7702"/>
          <p:cNvSpPr/>
          <p:nvPr/>
        </p:nvSpPr>
        <p:spPr>
          <a:xfrm>
            <a:off x="5218294" y="10142113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3" name="object 7703"/>
          <p:cNvSpPr/>
          <p:nvPr/>
        </p:nvSpPr>
        <p:spPr>
          <a:xfrm>
            <a:off x="6370907" y="10032822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5">
                <a:moveTo>
                  <a:pt x="0" y="0"/>
                </a:moveTo>
                <a:lnTo>
                  <a:pt x="120422" y="0"/>
                </a:lnTo>
                <a:lnTo>
                  <a:pt x="120422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4" name="object 7704"/>
          <p:cNvSpPr/>
          <p:nvPr/>
        </p:nvSpPr>
        <p:spPr>
          <a:xfrm>
            <a:off x="6370907" y="10032822"/>
            <a:ext cx="13335" cy="12700"/>
          </a:xfrm>
          <a:custGeom>
            <a:avLst/>
            <a:gdLst/>
            <a:ahLst/>
            <a:cxnLst/>
            <a:rect l="l" t="t" r="r" b="b"/>
            <a:pathLst>
              <a:path w="13335" h="12700">
                <a:moveTo>
                  <a:pt x="0" y="12143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5" name="object 7705"/>
          <p:cNvSpPr/>
          <p:nvPr/>
        </p:nvSpPr>
        <p:spPr>
          <a:xfrm>
            <a:off x="6370907" y="1005609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6" name="object 7706"/>
          <p:cNvSpPr/>
          <p:nvPr/>
        </p:nvSpPr>
        <p:spPr>
          <a:xfrm>
            <a:off x="6413409" y="100439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7" name="object 7707"/>
          <p:cNvSpPr/>
          <p:nvPr/>
        </p:nvSpPr>
        <p:spPr>
          <a:xfrm>
            <a:off x="6413409" y="100439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8" name="object 7708"/>
          <p:cNvSpPr/>
          <p:nvPr/>
        </p:nvSpPr>
        <p:spPr>
          <a:xfrm>
            <a:off x="6425552" y="100328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9" name="object 7709"/>
          <p:cNvSpPr/>
          <p:nvPr/>
        </p:nvSpPr>
        <p:spPr>
          <a:xfrm>
            <a:off x="6370907" y="10114790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09">
                <a:moveTo>
                  <a:pt x="0" y="16191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0" name="object 7710"/>
          <p:cNvSpPr/>
          <p:nvPr/>
        </p:nvSpPr>
        <p:spPr>
          <a:xfrm>
            <a:off x="6397218" y="101026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1" name="object 7711"/>
          <p:cNvSpPr/>
          <p:nvPr/>
        </p:nvSpPr>
        <p:spPr>
          <a:xfrm>
            <a:off x="6397218" y="101026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2" name="object 7712"/>
          <p:cNvSpPr/>
          <p:nvPr/>
        </p:nvSpPr>
        <p:spPr>
          <a:xfrm>
            <a:off x="6409361" y="10039905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3" name="object 7713"/>
          <p:cNvSpPr/>
          <p:nvPr/>
        </p:nvSpPr>
        <p:spPr>
          <a:xfrm>
            <a:off x="6393170" y="1009859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4" name="object 7714"/>
          <p:cNvSpPr/>
          <p:nvPr/>
        </p:nvSpPr>
        <p:spPr>
          <a:xfrm>
            <a:off x="6456923" y="100874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5" name="object 7715"/>
          <p:cNvSpPr/>
          <p:nvPr/>
        </p:nvSpPr>
        <p:spPr>
          <a:xfrm>
            <a:off x="6456923" y="100874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6" name="object 7716"/>
          <p:cNvSpPr/>
          <p:nvPr/>
        </p:nvSpPr>
        <p:spPr>
          <a:xfrm>
            <a:off x="6468054" y="1005407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7" name="object 7717"/>
          <p:cNvSpPr/>
          <p:nvPr/>
        </p:nvSpPr>
        <p:spPr>
          <a:xfrm>
            <a:off x="6440732" y="101461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8" name="object 7718"/>
          <p:cNvSpPr/>
          <p:nvPr/>
        </p:nvSpPr>
        <p:spPr>
          <a:xfrm>
            <a:off x="6440732" y="101461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9" name="object 7719"/>
          <p:cNvSpPr/>
          <p:nvPr/>
        </p:nvSpPr>
        <p:spPr>
          <a:xfrm>
            <a:off x="6451863" y="10097587"/>
            <a:ext cx="40005" cy="38735"/>
          </a:xfrm>
          <a:custGeom>
            <a:avLst/>
            <a:gdLst/>
            <a:ahLst/>
            <a:cxnLst/>
            <a:rect l="l" t="t" r="r" b="b"/>
            <a:pathLst>
              <a:path w="40004" h="38734">
                <a:moveTo>
                  <a:pt x="0" y="38454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0" name="object 7720"/>
          <p:cNvSpPr/>
          <p:nvPr/>
        </p:nvSpPr>
        <p:spPr>
          <a:xfrm>
            <a:off x="6479186" y="1014211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1" name="object 7721"/>
          <p:cNvSpPr/>
          <p:nvPr/>
        </p:nvSpPr>
        <p:spPr>
          <a:xfrm>
            <a:off x="2608471" y="8122259"/>
            <a:ext cx="0" cy="548640"/>
          </a:xfrm>
          <a:custGeom>
            <a:avLst/>
            <a:gdLst/>
            <a:ahLst/>
            <a:cxnLst/>
            <a:rect l="l" t="t" r="r" b="b"/>
            <a:pathLst>
              <a:path w="0" h="548640">
                <a:moveTo>
                  <a:pt x="0" y="5484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2" name="object 7722"/>
          <p:cNvSpPr/>
          <p:nvPr/>
        </p:nvSpPr>
        <p:spPr>
          <a:xfrm>
            <a:off x="2488415" y="788253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3" name="object 7723"/>
          <p:cNvSpPr/>
          <p:nvPr/>
        </p:nvSpPr>
        <p:spPr>
          <a:xfrm>
            <a:off x="2608472" y="10762439"/>
            <a:ext cx="0" cy="309245"/>
          </a:xfrm>
          <a:custGeom>
            <a:avLst/>
            <a:gdLst/>
            <a:ahLst/>
            <a:cxnLst/>
            <a:rect l="l" t="t" r="r" b="b"/>
            <a:pathLst>
              <a:path w="0" h="309245">
                <a:moveTo>
                  <a:pt x="0" y="3086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4" name="object 7724"/>
          <p:cNvSpPr/>
          <p:nvPr/>
        </p:nvSpPr>
        <p:spPr>
          <a:xfrm>
            <a:off x="2608472" y="1064302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5" name="object 7725"/>
          <p:cNvSpPr/>
          <p:nvPr/>
        </p:nvSpPr>
        <p:spPr>
          <a:xfrm>
            <a:off x="2608472" y="10283786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6" name="object 7726"/>
          <p:cNvSpPr/>
          <p:nvPr/>
        </p:nvSpPr>
        <p:spPr>
          <a:xfrm>
            <a:off x="2608472" y="1016437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7" name="object 7727"/>
          <p:cNvSpPr/>
          <p:nvPr/>
        </p:nvSpPr>
        <p:spPr>
          <a:xfrm>
            <a:off x="2608472" y="980614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8" name="object 7728"/>
          <p:cNvSpPr/>
          <p:nvPr/>
        </p:nvSpPr>
        <p:spPr>
          <a:xfrm>
            <a:off x="2608472" y="968673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9" name="object 7729"/>
          <p:cNvSpPr/>
          <p:nvPr/>
        </p:nvSpPr>
        <p:spPr>
          <a:xfrm>
            <a:off x="2608472" y="9327492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0" name="object 7730"/>
          <p:cNvSpPr/>
          <p:nvPr/>
        </p:nvSpPr>
        <p:spPr>
          <a:xfrm>
            <a:off x="2608472" y="920808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1" name="object 7731"/>
          <p:cNvSpPr/>
          <p:nvPr/>
        </p:nvSpPr>
        <p:spPr>
          <a:xfrm>
            <a:off x="2608472" y="884985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2" name="object 7732"/>
          <p:cNvSpPr/>
          <p:nvPr/>
        </p:nvSpPr>
        <p:spPr>
          <a:xfrm>
            <a:off x="2608472" y="873044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3" name="object 7733"/>
          <p:cNvSpPr/>
          <p:nvPr/>
        </p:nvSpPr>
        <p:spPr>
          <a:xfrm>
            <a:off x="3889601" y="8122259"/>
            <a:ext cx="0" cy="548640"/>
          </a:xfrm>
          <a:custGeom>
            <a:avLst/>
            <a:gdLst/>
            <a:ahLst/>
            <a:cxnLst/>
            <a:rect l="l" t="t" r="r" b="b"/>
            <a:pathLst>
              <a:path w="0" h="548640">
                <a:moveTo>
                  <a:pt x="0" y="5484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4" name="object 7734"/>
          <p:cNvSpPr/>
          <p:nvPr/>
        </p:nvSpPr>
        <p:spPr>
          <a:xfrm>
            <a:off x="3769546" y="788253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5" name="object 7735"/>
          <p:cNvSpPr/>
          <p:nvPr/>
        </p:nvSpPr>
        <p:spPr>
          <a:xfrm>
            <a:off x="3889602" y="10762439"/>
            <a:ext cx="0" cy="309245"/>
          </a:xfrm>
          <a:custGeom>
            <a:avLst/>
            <a:gdLst/>
            <a:ahLst/>
            <a:cxnLst/>
            <a:rect l="l" t="t" r="r" b="b"/>
            <a:pathLst>
              <a:path w="0" h="309245">
                <a:moveTo>
                  <a:pt x="0" y="3086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6" name="object 7736"/>
          <p:cNvSpPr/>
          <p:nvPr/>
        </p:nvSpPr>
        <p:spPr>
          <a:xfrm>
            <a:off x="3889602" y="1064302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7" name="object 7737"/>
          <p:cNvSpPr/>
          <p:nvPr/>
        </p:nvSpPr>
        <p:spPr>
          <a:xfrm>
            <a:off x="3889602" y="10283786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8" name="object 7738"/>
          <p:cNvSpPr/>
          <p:nvPr/>
        </p:nvSpPr>
        <p:spPr>
          <a:xfrm>
            <a:off x="3889602" y="1016437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9" name="object 7739"/>
          <p:cNvSpPr/>
          <p:nvPr/>
        </p:nvSpPr>
        <p:spPr>
          <a:xfrm>
            <a:off x="3889602" y="980614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0" name="object 7740"/>
          <p:cNvSpPr/>
          <p:nvPr/>
        </p:nvSpPr>
        <p:spPr>
          <a:xfrm>
            <a:off x="3889602" y="968673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1" name="object 7741"/>
          <p:cNvSpPr/>
          <p:nvPr/>
        </p:nvSpPr>
        <p:spPr>
          <a:xfrm>
            <a:off x="3889602" y="9327492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2" name="object 7742"/>
          <p:cNvSpPr/>
          <p:nvPr/>
        </p:nvSpPr>
        <p:spPr>
          <a:xfrm>
            <a:off x="3889602" y="920808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3" name="object 7743"/>
          <p:cNvSpPr/>
          <p:nvPr/>
        </p:nvSpPr>
        <p:spPr>
          <a:xfrm>
            <a:off x="3889602" y="884985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4" name="object 7744"/>
          <p:cNvSpPr/>
          <p:nvPr/>
        </p:nvSpPr>
        <p:spPr>
          <a:xfrm>
            <a:off x="3889602" y="873044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5" name="object 7745"/>
          <p:cNvSpPr/>
          <p:nvPr/>
        </p:nvSpPr>
        <p:spPr>
          <a:xfrm>
            <a:off x="5170732" y="8122259"/>
            <a:ext cx="0" cy="548640"/>
          </a:xfrm>
          <a:custGeom>
            <a:avLst/>
            <a:gdLst/>
            <a:ahLst/>
            <a:cxnLst/>
            <a:rect l="l" t="t" r="r" b="b"/>
            <a:pathLst>
              <a:path w="0" h="548640">
                <a:moveTo>
                  <a:pt x="0" y="5484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6" name="object 7746"/>
          <p:cNvSpPr/>
          <p:nvPr/>
        </p:nvSpPr>
        <p:spPr>
          <a:xfrm>
            <a:off x="5050676" y="788253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7" name="object 7747"/>
          <p:cNvSpPr/>
          <p:nvPr/>
        </p:nvSpPr>
        <p:spPr>
          <a:xfrm>
            <a:off x="5170733" y="10762439"/>
            <a:ext cx="0" cy="309245"/>
          </a:xfrm>
          <a:custGeom>
            <a:avLst/>
            <a:gdLst/>
            <a:ahLst/>
            <a:cxnLst/>
            <a:rect l="l" t="t" r="r" b="b"/>
            <a:pathLst>
              <a:path w="0" h="309245">
                <a:moveTo>
                  <a:pt x="0" y="3086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8" name="object 7748"/>
          <p:cNvSpPr/>
          <p:nvPr/>
        </p:nvSpPr>
        <p:spPr>
          <a:xfrm>
            <a:off x="5170733" y="1064302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9" name="object 7749"/>
          <p:cNvSpPr/>
          <p:nvPr/>
        </p:nvSpPr>
        <p:spPr>
          <a:xfrm>
            <a:off x="5170733" y="10283786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0" name="object 7750"/>
          <p:cNvSpPr/>
          <p:nvPr/>
        </p:nvSpPr>
        <p:spPr>
          <a:xfrm>
            <a:off x="5170733" y="1016437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1" name="object 7751"/>
          <p:cNvSpPr/>
          <p:nvPr/>
        </p:nvSpPr>
        <p:spPr>
          <a:xfrm>
            <a:off x="5170733" y="980614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2" name="object 7752"/>
          <p:cNvSpPr/>
          <p:nvPr/>
        </p:nvSpPr>
        <p:spPr>
          <a:xfrm>
            <a:off x="5170733" y="968673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3" name="object 7753"/>
          <p:cNvSpPr/>
          <p:nvPr/>
        </p:nvSpPr>
        <p:spPr>
          <a:xfrm>
            <a:off x="5170733" y="9327492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4" name="object 7754"/>
          <p:cNvSpPr/>
          <p:nvPr/>
        </p:nvSpPr>
        <p:spPr>
          <a:xfrm>
            <a:off x="5170733" y="920808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5" name="object 7755"/>
          <p:cNvSpPr/>
          <p:nvPr/>
        </p:nvSpPr>
        <p:spPr>
          <a:xfrm>
            <a:off x="5170733" y="884985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6" name="object 7756"/>
          <p:cNvSpPr/>
          <p:nvPr/>
        </p:nvSpPr>
        <p:spPr>
          <a:xfrm>
            <a:off x="5170733" y="873044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7" name="object 7757"/>
          <p:cNvSpPr/>
          <p:nvPr/>
        </p:nvSpPr>
        <p:spPr>
          <a:xfrm>
            <a:off x="6310555" y="788253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8" name="object 7758"/>
          <p:cNvSpPr/>
          <p:nvPr/>
        </p:nvSpPr>
        <p:spPr>
          <a:xfrm>
            <a:off x="6430611" y="8122260"/>
            <a:ext cx="0" cy="971550"/>
          </a:xfrm>
          <a:custGeom>
            <a:avLst/>
            <a:gdLst/>
            <a:ahLst/>
            <a:cxnLst/>
            <a:rect l="l" t="t" r="r" b="b"/>
            <a:pathLst>
              <a:path w="0" h="971550">
                <a:moveTo>
                  <a:pt x="0" y="9714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9" name="object 7759"/>
          <p:cNvSpPr/>
          <p:nvPr/>
        </p:nvSpPr>
        <p:spPr>
          <a:xfrm>
            <a:off x="8420107" y="8122259"/>
            <a:ext cx="0" cy="911860"/>
          </a:xfrm>
          <a:custGeom>
            <a:avLst/>
            <a:gdLst/>
            <a:ahLst/>
            <a:cxnLst/>
            <a:rect l="l" t="t" r="r" b="b"/>
            <a:pathLst>
              <a:path w="0" h="911859">
                <a:moveTo>
                  <a:pt x="0" y="9117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0" name="object 7760"/>
          <p:cNvSpPr/>
          <p:nvPr/>
        </p:nvSpPr>
        <p:spPr>
          <a:xfrm>
            <a:off x="8300052" y="788253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1" name="object 7761"/>
          <p:cNvSpPr/>
          <p:nvPr/>
        </p:nvSpPr>
        <p:spPr>
          <a:xfrm>
            <a:off x="1271038" y="788253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2" name="object 7762"/>
          <p:cNvSpPr/>
          <p:nvPr/>
        </p:nvSpPr>
        <p:spPr>
          <a:xfrm>
            <a:off x="1391093" y="8122260"/>
            <a:ext cx="0" cy="1347470"/>
          </a:xfrm>
          <a:custGeom>
            <a:avLst/>
            <a:gdLst/>
            <a:ahLst/>
            <a:cxnLst/>
            <a:rect l="l" t="t" r="r" b="b"/>
            <a:pathLst>
              <a:path w="0" h="1347470">
                <a:moveTo>
                  <a:pt x="0" y="13469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3" name="object 7763"/>
          <p:cNvSpPr/>
          <p:nvPr/>
        </p:nvSpPr>
        <p:spPr>
          <a:xfrm>
            <a:off x="6979090" y="8694010"/>
            <a:ext cx="0" cy="12700"/>
          </a:xfrm>
          <a:custGeom>
            <a:avLst/>
            <a:gdLst/>
            <a:ahLst/>
            <a:cxnLst/>
            <a:rect l="l" t="t" r="r" b="b"/>
            <a:pathLst>
              <a:path w="0" h="12700">
                <a:moveTo>
                  <a:pt x="0" y="121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4" name="object 7764"/>
          <p:cNvSpPr/>
          <p:nvPr/>
        </p:nvSpPr>
        <p:spPr>
          <a:xfrm>
            <a:off x="1377929" y="9445384"/>
            <a:ext cx="7343140" cy="0"/>
          </a:xfrm>
          <a:custGeom>
            <a:avLst/>
            <a:gdLst/>
            <a:ahLst/>
            <a:cxnLst/>
            <a:rect l="l" t="t" r="r" b="b"/>
            <a:pathLst>
              <a:path w="7343140" h="0">
                <a:moveTo>
                  <a:pt x="0" y="0"/>
                </a:moveTo>
                <a:lnTo>
                  <a:pt x="734272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5" name="object 7765"/>
          <p:cNvSpPr/>
          <p:nvPr/>
        </p:nvSpPr>
        <p:spPr>
          <a:xfrm>
            <a:off x="8379631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6" name="object 7766"/>
          <p:cNvSpPr/>
          <p:nvPr/>
        </p:nvSpPr>
        <p:spPr>
          <a:xfrm>
            <a:off x="8499040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7" name="object 7767"/>
          <p:cNvSpPr txBox="1"/>
          <p:nvPr/>
        </p:nvSpPr>
        <p:spPr>
          <a:xfrm>
            <a:off x="8576405" y="9352848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7768" name="object 7768"/>
          <p:cNvSpPr/>
          <p:nvPr/>
        </p:nvSpPr>
        <p:spPr>
          <a:xfrm>
            <a:off x="8379631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9" name="object 7769"/>
          <p:cNvSpPr/>
          <p:nvPr/>
        </p:nvSpPr>
        <p:spPr>
          <a:xfrm>
            <a:off x="7686444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0" name="object 7770"/>
          <p:cNvSpPr txBox="1"/>
          <p:nvPr/>
        </p:nvSpPr>
        <p:spPr>
          <a:xfrm>
            <a:off x="7970246" y="9352848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7771" name="object 7771"/>
          <p:cNvSpPr/>
          <p:nvPr/>
        </p:nvSpPr>
        <p:spPr>
          <a:xfrm>
            <a:off x="7383871" y="9312312"/>
            <a:ext cx="266700" cy="132715"/>
          </a:xfrm>
          <a:custGeom>
            <a:avLst/>
            <a:gdLst/>
            <a:ahLst/>
            <a:cxnLst/>
            <a:rect l="l" t="t" r="r" b="b"/>
            <a:pathLst>
              <a:path w="266700" h="132715">
                <a:moveTo>
                  <a:pt x="266143" y="132565"/>
                </a:moveTo>
                <a:lnTo>
                  <a:pt x="14976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2" name="object 7772"/>
          <p:cNvSpPr/>
          <p:nvPr/>
        </p:nvSpPr>
        <p:spPr>
          <a:xfrm>
            <a:off x="7686444" y="942059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3" name="object 7773"/>
          <p:cNvSpPr/>
          <p:nvPr/>
        </p:nvSpPr>
        <p:spPr>
          <a:xfrm>
            <a:off x="7567034" y="942059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4" name="object 7774"/>
          <p:cNvSpPr/>
          <p:nvPr/>
        </p:nvSpPr>
        <p:spPr>
          <a:xfrm>
            <a:off x="7567034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5" name="object 7775"/>
          <p:cNvSpPr/>
          <p:nvPr/>
        </p:nvSpPr>
        <p:spPr>
          <a:xfrm>
            <a:off x="7074213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6" name="object 7776"/>
          <p:cNvSpPr/>
          <p:nvPr/>
        </p:nvSpPr>
        <p:spPr>
          <a:xfrm>
            <a:off x="6979089" y="9213142"/>
            <a:ext cx="0" cy="364490"/>
          </a:xfrm>
          <a:custGeom>
            <a:avLst/>
            <a:gdLst/>
            <a:ahLst/>
            <a:cxnLst/>
            <a:rect l="l" t="t" r="r" b="b"/>
            <a:pathLst>
              <a:path w="0" h="364490">
                <a:moveTo>
                  <a:pt x="0" y="3643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7" name="object 7777"/>
          <p:cNvSpPr/>
          <p:nvPr/>
        </p:nvSpPr>
        <p:spPr>
          <a:xfrm>
            <a:off x="7038795" y="9311301"/>
            <a:ext cx="263525" cy="134620"/>
          </a:xfrm>
          <a:custGeom>
            <a:avLst/>
            <a:gdLst/>
            <a:ahLst/>
            <a:cxnLst/>
            <a:rect l="l" t="t" r="r" b="b"/>
            <a:pathLst>
              <a:path w="263525" h="134620">
                <a:moveTo>
                  <a:pt x="0" y="134589"/>
                </a:moveTo>
                <a:lnTo>
                  <a:pt x="113338" y="0"/>
                </a:lnTo>
                <a:lnTo>
                  <a:pt x="263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8" name="object 7778"/>
          <p:cNvSpPr txBox="1"/>
          <p:nvPr/>
        </p:nvSpPr>
        <p:spPr>
          <a:xfrm>
            <a:off x="7157649" y="9218259"/>
            <a:ext cx="361315" cy="2343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  <a:tabLst>
                <a:tab pos="231140" algn="l"/>
              </a:tabLst>
            </a:pPr>
            <a:r>
              <a:rPr dirty="0" sz="550" spc="15" i="1">
                <a:latin typeface="ISOCPEUR"/>
                <a:cs typeface="ISOCPEUR"/>
              </a:rPr>
              <a:t>500</a:t>
            </a:r>
            <a:r>
              <a:rPr dirty="0" sz="550" spc="15" i="1">
                <a:latin typeface="ISOCPEUR"/>
                <a:cs typeface="ISOCPEUR"/>
              </a:rPr>
              <a:t>	</a:t>
            </a:r>
            <a:r>
              <a:rPr dirty="0" sz="550" spc="15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  <a:p>
            <a:pPr algn="ctr" marL="3175">
              <a:lnSpc>
                <a:spcPct val="100000"/>
              </a:lnSpc>
              <a:spcBef>
                <a:spcPts val="400"/>
              </a:spcBef>
            </a:pPr>
            <a:r>
              <a:rPr dirty="0" sz="550" spc="15" i="1">
                <a:latin typeface="ISOCPEUR"/>
                <a:cs typeface="ISOCPEUR"/>
              </a:rPr>
              <a:t>2060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7779" name="object 7779"/>
          <p:cNvSpPr/>
          <p:nvPr/>
        </p:nvSpPr>
        <p:spPr>
          <a:xfrm>
            <a:off x="7074213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0" name="object 7780"/>
          <p:cNvSpPr/>
          <p:nvPr/>
        </p:nvSpPr>
        <p:spPr>
          <a:xfrm>
            <a:off x="6954803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1" name="object 7781"/>
          <p:cNvSpPr/>
          <p:nvPr/>
        </p:nvSpPr>
        <p:spPr>
          <a:xfrm>
            <a:off x="7794721" y="8768894"/>
            <a:ext cx="226695" cy="0"/>
          </a:xfrm>
          <a:custGeom>
            <a:avLst/>
            <a:gdLst/>
            <a:ahLst/>
            <a:cxnLst/>
            <a:rect l="l" t="t" r="r" b="b"/>
            <a:pathLst>
              <a:path w="226695" h="0">
                <a:moveTo>
                  <a:pt x="0" y="0"/>
                </a:moveTo>
                <a:lnTo>
                  <a:pt x="2266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2" name="object 7782"/>
          <p:cNvSpPr/>
          <p:nvPr/>
        </p:nvSpPr>
        <p:spPr>
          <a:xfrm>
            <a:off x="7583223" y="8649485"/>
            <a:ext cx="940435" cy="0"/>
          </a:xfrm>
          <a:custGeom>
            <a:avLst/>
            <a:gdLst/>
            <a:ahLst/>
            <a:cxnLst/>
            <a:rect l="l" t="t" r="r" b="b"/>
            <a:pathLst>
              <a:path w="940434" h="0">
                <a:moveTo>
                  <a:pt x="0" y="0"/>
                </a:moveTo>
                <a:lnTo>
                  <a:pt x="9401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3" name="object 7783"/>
          <p:cNvSpPr/>
          <p:nvPr/>
        </p:nvSpPr>
        <p:spPr>
          <a:xfrm>
            <a:off x="7824069" y="8452154"/>
            <a:ext cx="0" cy="1226820"/>
          </a:xfrm>
          <a:custGeom>
            <a:avLst/>
            <a:gdLst/>
            <a:ahLst/>
            <a:cxnLst/>
            <a:rect l="l" t="t" r="r" b="b"/>
            <a:pathLst>
              <a:path w="0" h="1226820">
                <a:moveTo>
                  <a:pt x="0" y="0"/>
                </a:moveTo>
                <a:lnTo>
                  <a:pt x="0" y="12264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4" name="object 7784"/>
          <p:cNvSpPr/>
          <p:nvPr/>
        </p:nvSpPr>
        <p:spPr>
          <a:xfrm>
            <a:off x="7800794" y="87456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5" name="object 7785"/>
          <p:cNvSpPr/>
          <p:nvPr/>
        </p:nvSpPr>
        <p:spPr>
          <a:xfrm>
            <a:off x="7800794" y="862620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6" name="object 7786"/>
          <p:cNvSpPr txBox="1"/>
          <p:nvPr/>
        </p:nvSpPr>
        <p:spPr>
          <a:xfrm>
            <a:off x="7731028" y="8467072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7787" name="object 7787"/>
          <p:cNvSpPr/>
          <p:nvPr/>
        </p:nvSpPr>
        <p:spPr>
          <a:xfrm>
            <a:off x="7105583" y="8649485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8" name="object 7788"/>
          <p:cNvSpPr/>
          <p:nvPr/>
        </p:nvSpPr>
        <p:spPr>
          <a:xfrm>
            <a:off x="7583223" y="8649485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9" name="object 7789"/>
          <p:cNvSpPr/>
          <p:nvPr/>
        </p:nvSpPr>
        <p:spPr>
          <a:xfrm>
            <a:off x="3051706" y="12105299"/>
            <a:ext cx="929005" cy="0"/>
          </a:xfrm>
          <a:custGeom>
            <a:avLst/>
            <a:gdLst/>
            <a:ahLst/>
            <a:cxnLst/>
            <a:rect l="l" t="t" r="r" b="b"/>
            <a:pathLst>
              <a:path w="929004" h="0">
                <a:moveTo>
                  <a:pt x="0" y="0"/>
                </a:moveTo>
                <a:lnTo>
                  <a:pt x="92897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0" name="object 7790"/>
          <p:cNvSpPr/>
          <p:nvPr/>
        </p:nvSpPr>
        <p:spPr>
          <a:xfrm>
            <a:off x="4100086" y="12105299"/>
            <a:ext cx="1076325" cy="0"/>
          </a:xfrm>
          <a:custGeom>
            <a:avLst/>
            <a:gdLst/>
            <a:ahLst/>
            <a:cxnLst/>
            <a:rect l="l" t="t" r="r" b="b"/>
            <a:pathLst>
              <a:path w="1076325" h="0">
                <a:moveTo>
                  <a:pt x="0" y="0"/>
                </a:moveTo>
                <a:lnTo>
                  <a:pt x="107570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1" name="object 7791"/>
          <p:cNvSpPr/>
          <p:nvPr/>
        </p:nvSpPr>
        <p:spPr>
          <a:xfrm>
            <a:off x="5295202" y="12105299"/>
            <a:ext cx="1076325" cy="0"/>
          </a:xfrm>
          <a:custGeom>
            <a:avLst/>
            <a:gdLst/>
            <a:ahLst/>
            <a:cxnLst/>
            <a:rect l="l" t="t" r="r" b="b"/>
            <a:pathLst>
              <a:path w="1076325" h="0">
                <a:moveTo>
                  <a:pt x="0" y="0"/>
                </a:moveTo>
                <a:lnTo>
                  <a:pt x="1075704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2" name="object 7792"/>
          <p:cNvSpPr/>
          <p:nvPr/>
        </p:nvSpPr>
        <p:spPr>
          <a:xfrm>
            <a:off x="2689426" y="12179171"/>
            <a:ext cx="2486660" cy="0"/>
          </a:xfrm>
          <a:custGeom>
            <a:avLst/>
            <a:gdLst/>
            <a:ahLst/>
            <a:cxnLst/>
            <a:rect l="l" t="t" r="r" b="b"/>
            <a:pathLst>
              <a:path w="2486660" h="0">
                <a:moveTo>
                  <a:pt x="0" y="0"/>
                </a:moveTo>
                <a:lnTo>
                  <a:pt x="248636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3" name="object 7793"/>
          <p:cNvSpPr/>
          <p:nvPr/>
        </p:nvSpPr>
        <p:spPr>
          <a:xfrm>
            <a:off x="5295203" y="12179171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39" h="0">
                <a:moveTo>
                  <a:pt x="0" y="0"/>
                </a:moveTo>
                <a:lnTo>
                  <a:pt x="119612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4" name="object 7794"/>
          <p:cNvSpPr/>
          <p:nvPr/>
        </p:nvSpPr>
        <p:spPr>
          <a:xfrm>
            <a:off x="4870183" y="12182206"/>
            <a:ext cx="1621155" cy="0"/>
          </a:xfrm>
          <a:custGeom>
            <a:avLst/>
            <a:gdLst/>
            <a:ahLst/>
            <a:cxnLst/>
            <a:rect l="l" t="t" r="r" b="b"/>
            <a:pathLst>
              <a:path w="1621154" h="0">
                <a:moveTo>
                  <a:pt x="0" y="0"/>
                </a:moveTo>
                <a:lnTo>
                  <a:pt x="162114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5" name="object 7795"/>
          <p:cNvSpPr/>
          <p:nvPr/>
        </p:nvSpPr>
        <p:spPr>
          <a:xfrm>
            <a:off x="8478801" y="12182206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6" name="object 7796"/>
          <p:cNvSpPr/>
          <p:nvPr/>
        </p:nvSpPr>
        <p:spPr>
          <a:xfrm>
            <a:off x="2174340" y="12221167"/>
            <a:ext cx="4317365" cy="0"/>
          </a:xfrm>
          <a:custGeom>
            <a:avLst/>
            <a:gdLst/>
            <a:ahLst/>
            <a:cxnLst/>
            <a:rect l="l" t="t" r="r" b="b"/>
            <a:pathLst>
              <a:path w="4317365" h="0">
                <a:moveTo>
                  <a:pt x="0" y="0"/>
                </a:moveTo>
                <a:lnTo>
                  <a:pt x="431698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7" name="object 7797"/>
          <p:cNvSpPr/>
          <p:nvPr/>
        </p:nvSpPr>
        <p:spPr>
          <a:xfrm>
            <a:off x="1391094" y="12995816"/>
            <a:ext cx="0" cy="609600"/>
          </a:xfrm>
          <a:custGeom>
            <a:avLst/>
            <a:gdLst/>
            <a:ahLst/>
            <a:cxnLst/>
            <a:rect l="l" t="t" r="r" b="b"/>
            <a:pathLst>
              <a:path w="0" h="609600">
                <a:moveTo>
                  <a:pt x="0" y="6091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8" name="object 7798"/>
          <p:cNvSpPr/>
          <p:nvPr/>
        </p:nvSpPr>
        <p:spPr>
          <a:xfrm>
            <a:off x="1271038" y="13605123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9" name="object 7799"/>
          <p:cNvSpPr txBox="1"/>
          <p:nvPr/>
        </p:nvSpPr>
        <p:spPr>
          <a:xfrm>
            <a:off x="1351072" y="13654355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7800" name="object 7800"/>
          <p:cNvSpPr/>
          <p:nvPr/>
        </p:nvSpPr>
        <p:spPr>
          <a:xfrm>
            <a:off x="1391094" y="952887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1" name="object 7801"/>
          <p:cNvSpPr/>
          <p:nvPr/>
        </p:nvSpPr>
        <p:spPr>
          <a:xfrm>
            <a:off x="1391094" y="9648280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2" name="object 7802"/>
          <p:cNvSpPr/>
          <p:nvPr/>
        </p:nvSpPr>
        <p:spPr>
          <a:xfrm>
            <a:off x="1391094" y="1000752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3" name="object 7803"/>
          <p:cNvSpPr/>
          <p:nvPr/>
        </p:nvSpPr>
        <p:spPr>
          <a:xfrm>
            <a:off x="1391094" y="1012693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4" name="object 7804"/>
          <p:cNvSpPr/>
          <p:nvPr/>
        </p:nvSpPr>
        <p:spPr>
          <a:xfrm>
            <a:off x="1391094" y="10485164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5" name="object 7805"/>
          <p:cNvSpPr/>
          <p:nvPr/>
        </p:nvSpPr>
        <p:spPr>
          <a:xfrm>
            <a:off x="1391094" y="1060558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6" name="object 7806"/>
          <p:cNvSpPr/>
          <p:nvPr/>
        </p:nvSpPr>
        <p:spPr>
          <a:xfrm>
            <a:off x="1391094" y="1096381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7" name="object 7807"/>
          <p:cNvSpPr/>
          <p:nvPr/>
        </p:nvSpPr>
        <p:spPr>
          <a:xfrm>
            <a:off x="1391094" y="11083228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8" name="object 7808"/>
          <p:cNvSpPr/>
          <p:nvPr/>
        </p:nvSpPr>
        <p:spPr>
          <a:xfrm>
            <a:off x="1391094" y="1144247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9" name="object 7809"/>
          <p:cNvSpPr/>
          <p:nvPr/>
        </p:nvSpPr>
        <p:spPr>
          <a:xfrm>
            <a:off x="1391094" y="1156188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0" name="object 7810"/>
          <p:cNvSpPr/>
          <p:nvPr/>
        </p:nvSpPr>
        <p:spPr>
          <a:xfrm>
            <a:off x="1391094" y="1192011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1" name="object 7811"/>
          <p:cNvSpPr/>
          <p:nvPr/>
        </p:nvSpPr>
        <p:spPr>
          <a:xfrm>
            <a:off x="1391094" y="1203952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2" name="object 7812"/>
          <p:cNvSpPr/>
          <p:nvPr/>
        </p:nvSpPr>
        <p:spPr>
          <a:xfrm>
            <a:off x="1391094" y="1239876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3" name="object 7813"/>
          <p:cNvSpPr/>
          <p:nvPr/>
        </p:nvSpPr>
        <p:spPr>
          <a:xfrm>
            <a:off x="1391094" y="1251817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4" name="object 7814"/>
          <p:cNvSpPr/>
          <p:nvPr/>
        </p:nvSpPr>
        <p:spPr>
          <a:xfrm>
            <a:off x="1391094" y="1287640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5" name="object 7815"/>
          <p:cNvSpPr/>
          <p:nvPr/>
        </p:nvSpPr>
        <p:spPr>
          <a:xfrm>
            <a:off x="2845267" y="12988732"/>
            <a:ext cx="0" cy="614680"/>
          </a:xfrm>
          <a:custGeom>
            <a:avLst/>
            <a:gdLst/>
            <a:ahLst/>
            <a:cxnLst/>
            <a:rect l="l" t="t" r="r" b="b"/>
            <a:pathLst>
              <a:path w="0" h="614680">
                <a:moveTo>
                  <a:pt x="0" y="6142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6" name="object 7816"/>
          <p:cNvSpPr/>
          <p:nvPr/>
        </p:nvSpPr>
        <p:spPr>
          <a:xfrm>
            <a:off x="2725212" y="1360208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7" name="object 7817"/>
          <p:cNvSpPr txBox="1"/>
          <p:nvPr/>
        </p:nvSpPr>
        <p:spPr>
          <a:xfrm>
            <a:off x="2766792" y="13651320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2а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7818" name="object 7818"/>
          <p:cNvSpPr/>
          <p:nvPr/>
        </p:nvSpPr>
        <p:spPr>
          <a:xfrm>
            <a:off x="2845268" y="11956542"/>
            <a:ext cx="0" cy="374650"/>
          </a:xfrm>
          <a:custGeom>
            <a:avLst/>
            <a:gdLst/>
            <a:ahLst/>
            <a:cxnLst/>
            <a:rect l="l" t="t" r="r" b="b"/>
            <a:pathLst>
              <a:path w="0" h="374650">
                <a:moveTo>
                  <a:pt x="0" y="0"/>
                </a:moveTo>
                <a:lnTo>
                  <a:pt x="0" y="374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9" name="object 7819"/>
          <p:cNvSpPr/>
          <p:nvPr/>
        </p:nvSpPr>
        <p:spPr>
          <a:xfrm>
            <a:off x="2845268" y="1239066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0" name="object 7820"/>
          <p:cNvSpPr/>
          <p:nvPr/>
        </p:nvSpPr>
        <p:spPr>
          <a:xfrm>
            <a:off x="2845268" y="1251007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1" name="object 7821"/>
          <p:cNvSpPr/>
          <p:nvPr/>
        </p:nvSpPr>
        <p:spPr>
          <a:xfrm>
            <a:off x="2845268" y="1286932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2" name="object 7822"/>
          <p:cNvSpPr/>
          <p:nvPr/>
        </p:nvSpPr>
        <p:spPr>
          <a:xfrm>
            <a:off x="4040382" y="11956542"/>
            <a:ext cx="0" cy="1658620"/>
          </a:xfrm>
          <a:custGeom>
            <a:avLst/>
            <a:gdLst/>
            <a:ahLst/>
            <a:cxnLst/>
            <a:rect l="l" t="t" r="r" b="b"/>
            <a:pathLst>
              <a:path w="0" h="1658619">
                <a:moveTo>
                  <a:pt x="0" y="16585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3" name="object 7823"/>
          <p:cNvSpPr/>
          <p:nvPr/>
        </p:nvSpPr>
        <p:spPr>
          <a:xfrm>
            <a:off x="3920326" y="1361423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4" name="object 7824"/>
          <p:cNvSpPr txBox="1"/>
          <p:nvPr/>
        </p:nvSpPr>
        <p:spPr>
          <a:xfrm>
            <a:off x="3962918" y="13663463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3а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7825" name="object 7825"/>
          <p:cNvSpPr/>
          <p:nvPr/>
        </p:nvSpPr>
        <p:spPr>
          <a:xfrm>
            <a:off x="6430610" y="13098023"/>
            <a:ext cx="0" cy="517525"/>
          </a:xfrm>
          <a:custGeom>
            <a:avLst/>
            <a:gdLst/>
            <a:ahLst/>
            <a:cxnLst/>
            <a:rect l="l" t="t" r="r" b="b"/>
            <a:pathLst>
              <a:path w="0" h="517525">
                <a:moveTo>
                  <a:pt x="0" y="517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6" name="object 7826"/>
          <p:cNvSpPr/>
          <p:nvPr/>
        </p:nvSpPr>
        <p:spPr>
          <a:xfrm>
            <a:off x="6310555" y="1361423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7" name="object 7827"/>
          <p:cNvSpPr txBox="1"/>
          <p:nvPr/>
        </p:nvSpPr>
        <p:spPr>
          <a:xfrm>
            <a:off x="6384518" y="13663463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7828" name="object 7828"/>
          <p:cNvSpPr/>
          <p:nvPr/>
        </p:nvSpPr>
        <p:spPr>
          <a:xfrm>
            <a:off x="6430612" y="915343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9" name="object 7829"/>
          <p:cNvSpPr/>
          <p:nvPr/>
        </p:nvSpPr>
        <p:spPr>
          <a:xfrm>
            <a:off x="6430612" y="927284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0" name="object 7830"/>
          <p:cNvSpPr/>
          <p:nvPr/>
        </p:nvSpPr>
        <p:spPr>
          <a:xfrm>
            <a:off x="6430612" y="963107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1" name="object 7831"/>
          <p:cNvSpPr/>
          <p:nvPr/>
        </p:nvSpPr>
        <p:spPr>
          <a:xfrm>
            <a:off x="6430612" y="975150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2" name="object 7832"/>
          <p:cNvSpPr/>
          <p:nvPr/>
        </p:nvSpPr>
        <p:spPr>
          <a:xfrm>
            <a:off x="6430612" y="1010973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3" name="object 7833"/>
          <p:cNvSpPr/>
          <p:nvPr/>
        </p:nvSpPr>
        <p:spPr>
          <a:xfrm>
            <a:off x="6430612" y="1022914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4" name="object 7834"/>
          <p:cNvSpPr/>
          <p:nvPr/>
        </p:nvSpPr>
        <p:spPr>
          <a:xfrm>
            <a:off x="6430612" y="1058838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5" name="object 7835"/>
          <p:cNvSpPr/>
          <p:nvPr/>
        </p:nvSpPr>
        <p:spPr>
          <a:xfrm>
            <a:off x="6430612" y="1070779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6" name="object 7836"/>
          <p:cNvSpPr/>
          <p:nvPr/>
        </p:nvSpPr>
        <p:spPr>
          <a:xfrm>
            <a:off x="6430612" y="1106602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7" name="object 7837"/>
          <p:cNvSpPr/>
          <p:nvPr/>
        </p:nvSpPr>
        <p:spPr>
          <a:xfrm>
            <a:off x="6430612" y="11185435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8" name="object 7838"/>
          <p:cNvSpPr/>
          <p:nvPr/>
        </p:nvSpPr>
        <p:spPr>
          <a:xfrm>
            <a:off x="6430612" y="1154467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9" name="object 7839"/>
          <p:cNvSpPr/>
          <p:nvPr/>
        </p:nvSpPr>
        <p:spPr>
          <a:xfrm>
            <a:off x="6430612" y="1166408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0" name="object 7840"/>
          <p:cNvSpPr/>
          <p:nvPr/>
        </p:nvSpPr>
        <p:spPr>
          <a:xfrm>
            <a:off x="6430612" y="1202231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1" name="object 7841"/>
          <p:cNvSpPr/>
          <p:nvPr/>
        </p:nvSpPr>
        <p:spPr>
          <a:xfrm>
            <a:off x="6430612" y="1214172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2" name="object 7842"/>
          <p:cNvSpPr/>
          <p:nvPr/>
        </p:nvSpPr>
        <p:spPr>
          <a:xfrm>
            <a:off x="6430612" y="1250097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3" name="object 7843"/>
          <p:cNvSpPr/>
          <p:nvPr/>
        </p:nvSpPr>
        <p:spPr>
          <a:xfrm>
            <a:off x="6430612" y="1262038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4" name="object 7844"/>
          <p:cNvSpPr/>
          <p:nvPr/>
        </p:nvSpPr>
        <p:spPr>
          <a:xfrm>
            <a:off x="6430612" y="1297861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5" name="object 7845"/>
          <p:cNvSpPr/>
          <p:nvPr/>
        </p:nvSpPr>
        <p:spPr>
          <a:xfrm>
            <a:off x="8420107" y="13038317"/>
            <a:ext cx="0" cy="577215"/>
          </a:xfrm>
          <a:custGeom>
            <a:avLst/>
            <a:gdLst/>
            <a:ahLst/>
            <a:cxnLst/>
            <a:rect l="l" t="t" r="r" b="b"/>
            <a:pathLst>
              <a:path w="0" h="577215">
                <a:moveTo>
                  <a:pt x="0" y="576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6" name="object 7846"/>
          <p:cNvSpPr/>
          <p:nvPr/>
        </p:nvSpPr>
        <p:spPr>
          <a:xfrm>
            <a:off x="8300052" y="1361423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7" name="object 7847"/>
          <p:cNvSpPr txBox="1"/>
          <p:nvPr/>
        </p:nvSpPr>
        <p:spPr>
          <a:xfrm>
            <a:off x="8375026" y="13663463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7848" name="object 7848"/>
          <p:cNvSpPr/>
          <p:nvPr/>
        </p:nvSpPr>
        <p:spPr>
          <a:xfrm>
            <a:off x="8420108" y="909373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9" name="object 7849"/>
          <p:cNvSpPr/>
          <p:nvPr/>
        </p:nvSpPr>
        <p:spPr>
          <a:xfrm>
            <a:off x="8420108" y="921314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0" name="object 7850"/>
          <p:cNvSpPr/>
          <p:nvPr/>
        </p:nvSpPr>
        <p:spPr>
          <a:xfrm>
            <a:off x="8420108" y="957137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1" name="object 7851"/>
          <p:cNvSpPr/>
          <p:nvPr/>
        </p:nvSpPr>
        <p:spPr>
          <a:xfrm>
            <a:off x="8420108" y="9690782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2" name="object 7852"/>
          <p:cNvSpPr/>
          <p:nvPr/>
        </p:nvSpPr>
        <p:spPr>
          <a:xfrm>
            <a:off x="8420108" y="1005002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3" name="object 7853"/>
          <p:cNvSpPr/>
          <p:nvPr/>
        </p:nvSpPr>
        <p:spPr>
          <a:xfrm>
            <a:off x="8420108" y="1016943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4" name="object 7854"/>
          <p:cNvSpPr/>
          <p:nvPr/>
        </p:nvSpPr>
        <p:spPr>
          <a:xfrm>
            <a:off x="8420108" y="10527666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5" name="object 7855"/>
          <p:cNvSpPr/>
          <p:nvPr/>
        </p:nvSpPr>
        <p:spPr>
          <a:xfrm>
            <a:off x="8420108" y="1064808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6" name="object 7856"/>
          <p:cNvSpPr/>
          <p:nvPr/>
        </p:nvSpPr>
        <p:spPr>
          <a:xfrm>
            <a:off x="8420108" y="1100631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7" name="object 7857"/>
          <p:cNvSpPr/>
          <p:nvPr/>
        </p:nvSpPr>
        <p:spPr>
          <a:xfrm>
            <a:off x="8420108" y="11125730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8" name="object 7858"/>
          <p:cNvSpPr/>
          <p:nvPr/>
        </p:nvSpPr>
        <p:spPr>
          <a:xfrm>
            <a:off x="8420108" y="1148497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9" name="object 7859"/>
          <p:cNvSpPr/>
          <p:nvPr/>
        </p:nvSpPr>
        <p:spPr>
          <a:xfrm>
            <a:off x="8420108" y="1160438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0" name="object 7860"/>
          <p:cNvSpPr/>
          <p:nvPr/>
        </p:nvSpPr>
        <p:spPr>
          <a:xfrm>
            <a:off x="8420108" y="1196261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1" name="object 7861"/>
          <p:cNvSpPr/>
          <p:nvPr/>
        </p:nvSpPr>
        <p:spPr>
          <a:xfrm>
            <a:off x="8420108" y="12082023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2" name="object 7862"/>
          <p:cNvSpPr/>
          <p:nvPr/>
        </p:nvSpPr>
        <p:spPr>
          <a:xfrm>
            <a:off x="8420108" y="1244126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3" name="object 7863"/>
          <p:cNvSpPr/>
          <p:nvPr/>
        </p:nvSpPr>
        <p:spPr>
          <a:xfrm>
            <a:off x="8420108" y="1256067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4" name="object 7864"/>
          <p:cNvSpPr/>
          <p:nvPr/>
        </p:nvSpPr>
        <p:spPr>
          <a:xfrm>
            <a:off x="8420108" y="1291890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5" name="object 7865"/>
          <p:cNvSpPr/>
          <p:nvPr/>
        </p:nvSpPr>
        <p:spPr>
          <a:xfrm>
            <a:off x="5235496" y="12994804"/>
            <a:ext cx="0" cy="620395"/>
          </a:xfrm>
          <a:custGeom>
            <a:avLst/>
            <a:gdLst/>
            <a:ahLst/>
            <a:cxnLst/>
            <a:rect l="l" t="t" r="r" b="b"/>
            <a:pathLst>
              <a:path w="0" h="620394">
                <a:moveTo>
                  <a:pt x="0" y="6203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6" name="object 7866"/>
          <p:cNvSpPr/>
          <p:nvPr/>
        </p:nvSpPr>
        <p:spPr>
          <a:xfrm>
            <a:off x="5115441" y="1361423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7" name="object 7867"/>
          <p:cNvSpPr/>
          <p:nvPr/>
        </p:nvSpPr>
        <p:spPr>
          <a:xfrm>
            <a:off x="5235497" y="11956542"/>
            <a:ext cx="0" cy="381000"/>
          </a:xfrm>
          <a:custGeom>
            <a:avLst/>
            <a:gdLst/>
            <a:ahLst/>
            <a:cxnLst/>
            <a:rect l="l" t="t" r="r" b="b"/>
            <a:pathLst>
              <a:path w="0" h="381000">
                <a:moveTo>
                  <a:pt x="0" y="0"/>
                </a:moveTo>
                <a:lnTo>
                  <a:pt x="0" y="380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8" name="object 7868"/>
          <p:cNvSpPr/>
          <p:nvPr/>
        </p:nvSpPr>
        <p:spPr>
          <a:xfrm>
            <a:off x="5235497" y="1239674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9" name="object 7869"/>
          <p:cNvSpPr/>
          <p:nvPr/>
        </p:nvSpPr>
        <p:spPr>
          <a:xfrm>
            <a:off x="5235497" y="12516150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0" name="object 7870"/>
          <p:cNvSpPr/>
          <p:nvPr/>
        </p:nvSpPr>
        <p:spPr>
          <a:xfrm>
            <a:off x="5235497" y="1287539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1" name="object 7871"/>
          <p:cNvSpPr/>
          <p:nvPr/>
        </p:nvSpPr>
        <p:spPr>
          <a:xfrm>
            <a:off x="4918755" y="12223697"/>
            <a:ext cx="0" cy="839469"/>
          </a:xfrm>
          <a:custGeom>
            <a:avLst/>
            <a:gdLst/>
            <a:ahLst/>
            <a:cxnLst/>
            <a:rect l="l" t="t" r="r" b="b"/>
            <a:pathLst>
              <a:path w="0" h="839469">
                <a:moveTo>
                  <a:pt x="0" y="83890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2" name="object 7872"/>
          <p:cNvSpPr/>
          <p:nvPr/>
        </p:nvSpPr>
        <p:spPr>
          <a:xfrm>
            <a:off x="4909649" y="12653776"/>
            <a:ext cx="1521460" cy="418465"/>
          </a:xfrm>
          <a:custGeom>
            <a:avLst/>
            <a:gdLst/>
            <a:ahLst/>
            <a:cxnLst/>
            <a:rect l="l" t="t" r="r" b="b"/>
            <a:pathLst>
              <a:path w="1521460" h="418465">
                <a:moveTo>
                  <a:pt x="0" y="0"/>
                </a:moveTo>
                <a:lnTo>
                  <a:pt x="0" y="417935"/>
                </a:lnTo>
                <a:lnTo>
                  <a:pt x="1520962" y="417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3" name="object 7873"/>
          <p:cNvSpPr/>
          <p:nvPr/>
        </p:nvSpPr>
        <p:spPr>
          <a:xfrm>
            <a:off x="4909649" y="13071712"/>
            <a:ext cx="1521460" cy="0"/>
          </a:xfrm>
          <a:custGeom>
            <a:avLst/>
            <a:gdLst/>
            <a:ahLst/>
            <a:cxnLst/>
            <a:rect l="l" t="t" r="r" b="b"/>
            <a:pathLst>
              <a:path w="1521460" h="0">
                <a:moveTo>
                  <a:pt x="0" y="0"/>
                </a:moveTo>
                <a:lnTo>
                  <a:pt x="15209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4" name="object 7874"/>
          <p:cNvSpPr/>
          <p:nvPr/>
        </p:nvSpPr>
        <p:spPr>
          <a:xfrm>
            <a:off x="4918757" y="13062604"/>
            <a:ext cx="1511935" cy="0"/>
          </a:xfrm>
          <a:custGeom>
            <a:avLst/>
            <a:gdLst/>
            <a:ahLst/>
            <a:cxnLst/>
            <a:rect l="l" t="t" r="r" b="b"/>
            <a:pathLst>
              <a:path w="1511935" h="0">
                <a:moveTo>
                  <a:pt x="0" y="0"/>
                </a:moveTo>
                <a:lnTo>
                  <a:pt x="15118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5" name="object 7875"/>
          <p:cNvSpPr/>
          <p:nvPr/>
        </p:nvSpPr>
        <p:spPr>
          <a:xfrm>
            <a:off x="7093440" y="12883489"/>
            <a:ext cx="1430020" cy="128905"/>
          </a:xfrm>
          <a:custGeom>
            <a:avLst/>
            <a:gdLst/>
            <a:ahLst/>
            <a:cxnLst/>
            <a:rect l="l" t="t" r="r" b="b"/>
            <a:pathLst>
              <a:path w="1430020" h="128905">
                <a:moveTo>
                  <a:pt x="1429887" y="0"/>
                </a:moveTo>
                <a:lnTo>
                  <a:pt x="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6" name="object 7876"/>
          <p:cNvSpPr/>
          <p:nvPr/>
        </p:nvSpPr>
        <p:spPr>
          <a:xfrm>
            <a:off x="6430612" y="12935098"/>
            <a:ext cx="1516380" cy="137160"/>
          </a:xfrm>
          <a:custGeom>
            <a:avLst/>
            <a:gdLst/>
            <a:ahLst/>
            <a:cxnLst/>
            <a:rect l="l" t="t" r="r" b="b"/>
            <a:pathLst>
              <a:path w="1516379" h="137159">
                <a:moveTo>
                  <a:pt x="662828" y="76908"/>
                </a:moveTo>
                <a:lnTo>
                  <a:pt x="1515903" y="0"/>
                </a:lnTo>
                <a:lnTo>
                  <a:pt x="0" y="136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7" name="object 7877"/>
          <p:cNvSpPr/>
          <p:nvPr/>
        </p:nvSpPr>
        <p:spPr>
          <a:xfrm>
            <a:off x="6430612" y="12874381"/>
            <a:ext cx="2082800" cy="188595"/>
          </a:xfrm>
          <a:custGeom>
            <a:avLst/>
            <a:gdLst/>
            <a:ahLst/>
            <a:cxnLst/>
            <a:rect l="l" t="t" r="r" b="b"/>
            <a:pathLst>
              <a:path w="2082800" h="188594">
                <a:moveTo>
                  <a:pt x="0" y="188222"/>
                </a:moveTo>
                <a:lnTo>
                  <a:pt x="20825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8" name="object 7878"/>
          <p:cNvSpPr/>
          <p:nvPr/>
        </p:nvSpPr>
        <p:spPr>
          <a:xfrm>
            <a:off x="8482848" y="8689963"/>
            <a:ext cx="0" cy="3685540"/>
          </a:xfrm>
          <a:custGeom>
            <a:avLst/>
            <a:gdLst/>
            <a:ahLst/>
            <a:cxnLst/>
            <a:rect l="l" t="t" r="r" b="b"/>
            <a:pathLst>
              <a:path w="0" h="3685540">
                <a:moveTo>
                  <a:pt x="0" y="3685526"/>
                </a:moveTo>
                <a:lnTo>
                  <a:pt x="0" y="0"/>
                </a:lnTo>
              </a:path>
            </a:pathLst>
          </a:custGeom>
          <a:ln w="404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9" name="object 7879"/>
          <p:cNvSpPr/>
          <p:nvPr/>
        </p:nvSpPr>
        <p:spPr>
          <a:xfrm>
            <a:off x="4965305" y="13102071"/>
            <a:ext cx="0" cy="518159"/>
          </a:xfrm>
          <a:custGeom>
            <a:avLst/>
            <a:gdLst/>
            <a:ahLst/>
            <a:cxnLst/>
            <a:rect l="l" t="t" r="r" b="b"/>
            <a:pathLst>
              <a:path w="0" h="518159">
                <a:moveTo>
                  <a:pt x="0" y="518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0" name="object 7880"/>
          <p:cNvSpPr/>
          <p:nvPr/>
        </p:nvSpPr>
        <p:spPr>
          <a:xfrm>
            <a:off x="4845250" y="13619289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1" name="object 7881"/>
          <p:cNvSpPr txBox="1"/>
          <p:nvPr/>
        </p:nvSpPr>
        <p:spPr>
          <a:xfrm>
            <a:off x="4885818" y="13663463"/>
            <a:ext cx="432434" cy="1606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80670" algn="l"/>
              </a:tabLst>
            </a:pPr>
            <a:r>
              <a:rPr dirty="0" sz="1000" spc="5" i="1">
                <a:latin typeface="ISOCPEUR"/>
                <a:cs typeface="ISOCPEUR"/>
              </a:rPr>
              <a:t>3б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baseline="2777" sz="1500" spc="15" i="1">
                <a:latin typeface="ISOCPEUR"/>
                <a:cs typeface="ISOCPEUR"/>
              </a:rPr>
              <a:t>4а</a:t>
            </a:r>
            <a:endParaRPr baseline="2777" sz="1500">
              <a:latin typeface="ISOCPEUR"/>
              <a:cs typeface="ISOCPEUR"/>
            </a:endParaRPr>
          </a:p>
        </p:txBody>
      </p:sp>
      <p:sp>
        <p:nvSpPr>
          <p:cNvPr id="7882" name="object 7882"/>
          <p:cNvSpPr/>
          <p:nvPr/>
        </p:nvSpPr>
        <p:spPr>
          <a:xfrm>
            <a:off x="4965307" y="11688374"/>
            <a:ext cx="0" cy="278765"/>
          </a:xfrm>
          <a:custGeom>
            <a:avLst/>
            <a:gdLst/>
            <a:ahLst/>
            <a:cxnLst/>
            <a:rect l="l" t="t" r="r" b="b"/>
            <a:pathLst>
              <a:path w="0" h="278765">
                <a:moveTo>
                  <a:pt x="0" y="0"/>
                </a:moveTo>
                <a:lnTo>
                  <a:pt x="0" y="2782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3" name="object 7883"/>
          <p:cNvSpPr/>
          <p:nvPr/>
        </p:nvSpPr>
        <p:spPr>
          <a:xfrm>
            <a:off x="4965307" y="1202636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4" name="object 7884"/>
          <p:cNvSpPr/>
          <p:nvPr/>
        </p:nvSpPr>
        <p:spPr>
          <a:xfrm>
            <a:off x="4965307" y="1214577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5" name="object 7885"/>
          <p:cNvSpPr/>
          <p:nvPr/>
        </p:nvSpPr>
        <p:spPr>
          <a:xfrm>
            <a:off x="4965307" y="1250400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6" name="object 7886"/>
          <p:cNvSpPr/>
          <p:nvPr/>
        </p:nvSpPr>
        <p:spPr>
          <a:xfrm>
            <a:off x="4965307" y="1262443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7" name="object 7887"/>
          <p:cNvSpPr/>
          <p:nvPr/>
        </p:nvSpPr>
        <p:spPr>
          <a:xfrm>
            <a:off x="4965307" y="1298266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8" name="object 7888"/>
          <p:cNvSpPr/>
          <p:nvPr/>
        </p:nvSpPr>
        <p:spPr>
          <a:xfrm>
            <a:off x="7105583" y="8458226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1558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9" name="object 7889"/>
          <p:cNvSpPr/>
          <p:nvPr/>
        </p:nvSpPr>
        <p:spPr>
          <a:xfrm>
            <a:off x="7583223" y="8458226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1558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0" name="object 7890"/>
          <p:cNvSpPr/>
          <p:nvPr/>
        </p:nvSpPr>
        <p:spPr>
          <a:xfrm>
            <a:off x="1258528" y="8487573"/>
            <a:ext cx="7294245" cy="0"/>
          </a:xfrm>
          <a:custGeom>
            <a:avLst/>
            <a:gdLst/>
            <a:ahLst/>
            <a:cxnLst/>
            <a:rect l="l" t="t" r="r" b="b"/>
            <a:pathLst>
              <a:path w="7294245" h="0">
                <a:moveTo>
                  <a:pt x="0" y="0"/>
                </a:moveTo>
                <a:lnTo>
                  <a:pt x="72941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1" name="object 7891"/>
          <p:cNvSpPr/>
          <p:nvPr/>
        </p:nvSpPr>
        <p:spPr>
          <a:xfrm>
            <a:off x="7081297" y="84642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2" name="object 7892"/>
          <p:cNvSpPr/>
          <p:nvPr/>
        </p:nvSpPr>
        <p:spPr>
          <a:xfrm>
            <a:off x="7559950" y="84642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3" name="object 7893"/>
          <p:cNvSpPr/>
          <p:nvPr/>
        </p:nvSpPr>
        <p:spPr>
          <a:xfrm>
            <a:off x="8523327" y="8458226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1558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4" name="object 7894"/>
          <p:cNvSpPr/>
          <p:nvPr/>
        </p:nvSpPr>
        <p:spPr>
          <a:xfrm>
            <a:off x="7559950" y="84642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5" name="object 7895"/>
          <p:cNvSpPr/>
          <p:nvPr/>
        </p:nvSpPr>
        <p:spPr>
          <a:xfrm>
            <a:off x="8499040" y="84642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6" name="object 7896"/>
          <p:cNvSpPr/>
          <p:nvPr/>
        </p:nvSpPr>
        <p:spPr>
          <a:xfrm>
            <a:off x="9089008" y="12750924"/>
            <a:ext cx="238125" cy="21590"/>
          </a:xfrm>
          <a:custGeom>
            <a:avLst/>
            <a:gdLst/>
            <a:ahLst/>
            <a:cxnLst/>
            <a:rect l="l" t="t" r="r" b="b"/>
            <a:pathLst>
              <a:path w="238125" h="21590">
                <a:moveTo>
                  <a:pt x="0" y="21250"/>
                </a:moveTo>
                <a:lnTo>
                  <a:pt x="2378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7" name="object 7897"/>
          <p:cNvSpPr/>
          <p:nvPr/>
        </p:nvSpPr>
        <p:spPr>
          <a:xfrm>
            <a:off x="9326171" y="1261948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8" name="object 7898"/>
          <p:cNvSpPr txBox="1"/>
          <p:nvPr/>
        </p:nvSpPr>
        <p:spPr>
          <a:xfrm>
            <a:off x="9396085" y="12668715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Е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7899" name="object 7899"/>
          <p:cNvSpPr/>
          <p:nvPr/>
        </p:nvSpPr>
        <p:spPr>
          <a:xfrm>
            <a:off x="6577345" y="12979624"/>
            <a:ext cx="213995" cy="19685"/>
          </a:xfrm>
          <a:custGeom>
            <a:avLst/>
            <a:gdLst/>
            <a:ahLst/>
            <a:cxnLst/>
            <a:rect l="l" t="t" r="r" b="b"/>
            <a:pathLst>
              <a:path w="213995" h="19684">
                <a:moveTo>
                  <a:pt x="0" y="19227"/>
                </a:moveTo>
                <a:lnTo>
                  <a:pt x="213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0" name="object 7900"/>
          <p:cNvSpPr/>
          <p:nvPr/>
        </p:nvSpPr>
        <p:spPr>
          <a:xfrm>
            <a:off x="6850572" y="12968493"/>
            <a:ext cx="60325" cy="6350"/>
          </a:xfrm>
          <a:custGeom>
            <a:avLst/>
            <a:gdLst/>
            <a:ahLst/>
            <a:cxnLst/>
            <a:rect l="l" t="t" r="r" b="b"/>
            <a:pathLst>
              <a:path w="60325" h="6350">
                <a:moveTo>
                  <a:pt x="0" y="6071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1" name="object 7901"/>
          <p:cNvSpPr/>
          <p:nvPr/>
        </p:nvSpPr>
        <p:spPr>
          <a:xfrm>
            <a:off x="6969982" y="12936111"/>
            <a:ext cx="297815" cy="27940"/>
          </a:xfrm>
          <a:custGeom>
            <a:avLst/>
            <a:gdLst/>
            <a:ahLst/>
            <a:cxnLst/>
            <a:rect l="l" t="t" r="r" b="b"/>
            <a:pathLst>
              <a:path w="297815" h="27940">
                <a:moveTo>
                  <a:pt x="0" y="27322"/>
                </a:moveTo>
                <a:lnTo>
                  <a:pt x="297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2" name="object 7902"/>
          <p:cNvSpPr/>
          <p:nvPr/>
        </p:nvSpPr>
        <p:spPr>
          <a:xfrm>
            <a:off x="7327201" y="12925991"/>
            <a:ext cx="60325" cy="5080"/>
          </a:xfrm>
          <a:custGeom>
            <a:avLst/>
            <a:gdLst/>
            <a:ahLst/>
            <a:cxnLst/>
            <a:rect l="l" t="t" r="r" b="b"/>
            <a:pathLst>
              <a:path w="60325" h="5079">
                <a:moveTo>
                  <a:pt x="0" y="5059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3" name="object 7903"/>
          <p:cNvSpPr/>
          <p:nvPr/>
        </p:nvSpPr>
        <p:spPr>
          <a:xfrm>
            <a:off x="7445599" y="12893609"/>
            <a:ext cx="299085" cy="26670"/>
          </a:xfrm>
          <a:custGeom>
            <a:avLst/>
            <a:gdLst/>
            <a:ahLst/>
            <a:cxnLst/>
            <a:rect l="l" t="t" r="r" b="b"/>
            <a:pathLst>
              <a:path w="299084" h="26670">
                <a:moveTo>
                  <a:pt x="0" y="2631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4" name="object 7904"/>
          <p:cNvSpPr/>
          <p:nvPr/>
        </p:nvSpPr>
        <p:spPr>
          <a:xfrm>
            <a:off x="7802818" y="12882477"/>
            <a:ext cx="60325" cy="6350"/>
          </a:xfrm>
          <a:custGeom>
            <a:avLst/>
            <a:gdLst/>
            <a:ahLst/>
            <a:cxnLst/>
            <a:rect l="l" t="t" r="r" b="b"/>
            <a:pathLst>
              <a:path w="60325" h="6350">
                <a:moveTo>
                  <a:pt x="0" y="6071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5" name="object 7905"/>
          <p:cNvSpPr/>
          <p:nvPr/>
        </p:nvSpPr>
        <p:spPr>
          <a:xfrm>
            <a:off x="7922228" y="12850094"/>
            <a:ext cx="297815" cy="27940"/>
          </a:xfrm>
          <a:custGeom>
            <a:avLst/>
            <a:gdLst/>
            <a:ahLst/>
            <a:cxnLst/>
            <a:rect l="l" t="t" r="r" b="b"/>
            <a:pathLst>
              <a:path w="297815" h="27940">
                <a:moveTo>
                  <a:pt x="0" y="27322"/>
                </a:moveTo>
                <a:lnTo>
                  <a:pt x="297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6" name="object 7906"/>
          <p:cNvSpPr/>
          <p:nvPr/>
        </p:nvSpPr>
        <p:spPr>
          <a:xfrm>
            <a:off x="8279447" y="12839975"/>
            <a:ext cx="60325" cy="5080"/>
          </a:xfrm>
          <a:custGeom>
            <a:avLst/>
            <a:gdLst/>
            <a:ahLst/>
            <a:cxnLst/>
            <a:rect l="l" t="t" r="r" b="b"/>
            <a:pathLst>
              <a:path w="60325" h="5079">
                <a:moveTo>
                  <a:pt x="0" y="5059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7" name="object 7907"/>
          <p:cNvSpPr/>
          <p:nvPr/>
        </p:nvSpPr>
        <p:spPr>
          <a:xfrm>
            <a:off x="8398857" y="12807593"/>
            <a:ext cx="297815" cy="26670"/>
          </a:xfrm>
          <a:custGeom>
            <a:avLst/>
            <a:gdLst/>
            <a:ahLst/>
            <a:cxnLst/>
            <a:rect l="l" t="t" r="r" b="b"/>
            <a:pathLst>
              <a:path w="297815" h="26670">
                <a:moveTo>
                  <a:pt x="0" y="26310"/>
                </a:moveTo>
                <a:lnTo>
                  <a:pt x="297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8" name="object 7908"/>
          <p:cNvSpPr/>
          <p:nvPr/>
        </p:nvSpPr>
        <p:spPr>
          <a:xfrm>
            <a:off x="8756076" y="12796461"/>
            <a:ext cx="59055" cy="6350"/>
          </a:xfrm>
          <a:custGeom>
            <a:avLst/>
            <a:gdLst/>
            <a:ahLst/>
            <a:cxnLst/>
            <a:rect l="l" t="t" r="r" b="b"/>
            <a:pathLst>
              <a:path w="59054" h="6350">
                <a:moveTo>
                  <a:pt x="0" y="6071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9" name="object 7909"/>
          <p:cNvSpPr/>
          <p:nvPr/>
        </p:nvSpPr>
        <p:spPr>
          <a:xfrm>
            <a:off x="8874475" y="12772174"/>
            <a:ext cx="214629" cy="19685"/>
          </a:xfrm>
          <a:custGeom>
            <a:avLst/>
            <a:gdLst/>
            <a:ahLst/>
            <a:cxnLst/>
            <a:rect l="l" t="t" r="r" b="b"/>
            <a:pathLst>
              <a:path w="214629" h="19684">
                <a:moveTo>
                  <a:pt x="0" y="19227"/>
                </a:moveTo>
                <a:lnTo>
                  <a:pt x="2145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0" name="object 7910"/>
          <p:cNvSpPr/>
          <p:nvPr/>
        </p:nvSpPr>
        <p:spPr>
          <a:xfrm>
            <a:off x="8280456" y="13012007"/>
            <a:ext cx="1035685" cy="0"/>
          </a:xfrm>
          <a:custGeom>
            <a:avLst/>
            <a:gdLst/>
            <a:ahLst/>
            <a:cxnLst/>
            <a:rect l="l" t="t" r="r" b="b"/>
            <a:pathLst>
              <a:path w="1035684" h="0">
                <a:moveTo>
                  <a:pt x="0" y="0"/>
                </a:moveTo>
                <a:lnTo>
                  <a:pt x="10352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1" name="object 7911"/>
          <p:cNvSpPr/>
          <p:nvPr/>
        </p:nvSpPr>
        <p:spPr>
          <a:xfrm>
            <a:off x="9315039" y="1289169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2" name="object 7912"/>
          <p:cNvSpPr txBox="1"/>
          <p:nvPr/>
        </p:nvSpPr>
        <p:spPr>
          <a:xfrm>
            <a:off x="9381918" y="12941941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К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7913" name="object 7913"/>
          <p:cNvSpPr/>
          <p:nvPr/>
        </p:nvSpPr>
        <p:spPr>
          <a:xfrm>
            <a:off x="4913697" y="13012007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 h="0">
                <a:moveTo>
                  <a:pt x="0" y="0"/>
                </a:moveTo>
                <a:lnTo>
                  <a:pt x="318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4" name="object 7914"/>
          <p:cNvSpPr/>
          <p:nvPr/>
        </p:nvSpPr>
        <p:spPr>
          <a:xfrm>
            <a:off x="5769808" y="130120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5" name="object 7915"/>
          <p:cNvSpPr/>
          <p:nvPr/>
        </p:nvSpPr>
        <p:spPr>
          <a:xfrm>
            <a:off x="5889218" y="1301200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6" name="object 7916"/>
          <p:cNvSpPr/>
          <p:nvPr/>
        </p:nvSpPr>
        <p:spPr>
          <a:xfrm>
            <a:off x="6248461" y="130120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7" name="object 7917"/>
          <p:cNvSpPr/>
          <p:nvPr/>
        </p:nvSpPr>
        <p:spPr>
          <a:xfrm>
            <a:off x="6367871" y="130120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8" name="object 7918"/>
          <p:cNvSpPr/>
          <p:nvPr/>
        </p:nvSpPr>
        <p:spPr>
          <a:xfrm>
            <a:off x="6726102" y="130120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9" name="object 7919"/>
          <p:cNvSpPr/>
          <p:nvPr/>
        </p:nvSpPr>
        <p:spPr>
          <a:xfrm>
            <a:off x="6845512" y="1301200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0" name="object 7920"/>
          <p:cNvSpPr/>
          <p:nvPr/>
        </p:nvSpPr>
        <p:spPr>
          <a:xfrm>
            <a:off x="7204755" y="130120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1" name="object 7921"/>
          <p:cNvSpPr/>
          <p:nvPr/>
        </p:nvSpPr>
        <p:spPr>
          <a:xfrm>
            <a:off x="7324165" y="130120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2" name="object 7922"/>
          <p:cNvSpPr/>
          <p:nvPr/>
        </p:nvSpPr>
        <p:spPr>
          <a:xfrm>
            <a:off x="7682396" y="130120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3" name="object 7923"/>
          <p:cNvSpPr/>
          <p:nvPr/>
        </p:nvSpPr>
        <p:spPr>
          <a:xfrm>
            <a:off x="7802818" y="1301200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4" name="object 7924"/>
          <p:cNvSpPr/>
          <p:nvPr/>
        </p:nvSpPr>
        <p:spPr>
          <a:xfrm>
            <a:off x="8161049" y="1301200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5" name="object 7925"/>
          <p:cNvSpPr/>
          <p:nvPr/>
        </p:nvSpPr>
        <p:spPr>
          <a:xfrm>
            <a:off x="9093464" y="12837647"/>
            <a:ext cx="5080" cy="114300"/>
          </a:xfrm>
          <a:custGeom>
            <a:avLst/>
            <a:gdLst/>
            <a:ahLst/>
            <a:cxnLst/>
            <a:rect l="l" t="t" r="r" b="b"/>
            <a:pathLst>
              <a:path w="5079" h="114300">
                <a:moveTo>
                  <a:pt x="4997" y="114191"/>
                </a:moveTo>
                <a:lnTo>
                  <a:pt x="3874" y="76104"/>
                </a:lnTo>
                <a:lnTo>
                  <a:pt x="2208" y="38038"/>
                </a:lnTo>
                <a:lnTo>
                  <a:pt x="796" y="1267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6" name="object 7926"/>
          <p:cNvSpPr/>
          <p:nvPr/>
        </p:nvSpPr>
        <p:spPr>
          <a:xfrm>
            <a:off x="9089008" y="12952302"/>
            <a:ext cx="19685" cy="60325"/>
          </a:xfrm>
          <a:custGeom>
            <a:avLst/>
            <a:gdLst/>
            <a:ahLst/>
            <a:cxnLst/>
            <a:rect l="l" t="t" r="r" b="b"/>
            <a:pathLst>
              <a:path w="19684" h="60325">
                <a:moveTo>
                  <a:pt x="0" y="0"/>
                </a:moveTo>
                <a:lnTo>
                  <a:pt x="10119" y="59705"/>
                </a:lnTo>
                <a:lnTo>
                  <a:pt x="192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7" name="object 7927"/>
          <p:cNvSpPr/>
          <p:nvPr/>
        </p:nvSpPr>
        <p:spPr>
          <a:xfrm>
            <a:off x="9089008" y="12952302"/>
            <a:ext cx="19685" cy="60325"/>
          </a:xfrm>
          <a:custGeom>
            <a:avLst/>
            <a:gdLst/>
            <a:ahLst/>
            <a:cxnLst/>
            <a:rect l="l" t="t" r="r" b="b"/>
            <a:pathLst>
              <a:path w="19684" h="60325">
                <a:moveTo>
                  <a:pt x="19227" y="0"/>
                </a:moveTo>
                <a:lnTo>
                  <a:pt x="0" y="0"/>
                </a:lnTo>
                <a:lnTo>
                  <a:pt x="10119" y="59705"/>
                </a:lnTo>
                <a:lnTo>
                  <a:pt x="1922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8" name="object 7928"/>
          <p:cNvSpPr/>
          <p:nvPr/>
        </p:nvSpPr>
        <p:spPr>
          <a:xfrm>
            <a:off x="9082937" y="12772174"/>
            <a:ext cx="20320" cy="60960"/>
          </a:xfrm>
          <a:custGeom>
            <a:avLst/>
            <a:gdLst/>
            <a:ahLst/>
            <a:cxnLst/>
            <a:rect l="l" t="t" r="r" b="b"/>
            <a:pathLst>
              <a:path w="20320" h="60959">
                <a:moveTo>
                  <a:pt x="0" y="60717"/>
                </a:moveTo>
                <a:lnTo>
                  <a:pt x="20239" y="58693"/>
                </a:lnTo>
                <a:lnTo>
                  <a:pt x="6071" y="0"/>
                </a:lnTo>
                <a:lnTo>
                  <a:pt x="0" y="607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9" name="object 7929"/>
          <p:cNvSpPr/>
          <p:nvPr/>
        </p:nvSpPr>
        <p:spPr>
          <a:xfrm>
            <a:off x="9082937" y="12772174"/>
            <a:ext cx="20320" cy="60960"/>
          </a:xfrm>
          <a:custGeom>
            <a:avLst/>
            <a:gdLst/>
            <a:ahLst/>
            <a:cxnLst/>
            <a:rect l="l" t="t" r="r" b="b"/>
            <a:pathLst>
              <a:path w="20320" h="60959">
                <a:moveTo>
                  <a:pt x="0" y="60717"/>
                </a:moveTo>
                <a:lnTo>
                  <a:pt x="20239" y="58693"/>
                </a:lnTo>
                <a:lnTo>
                  <a:pt x="6071" y="0"/>
                </a:lnTo>
                <a:lnTo>
                  <a:pt x="0" y="6071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0" name="object 7930"/>
          <p:cNvSpPr txBox="1"/>
          <p:nvPr/>
        </p:nvSpPr>
        <p:spPr>
          <a:xfrm rot="5220000">
            <a:off x="9076499" y="12839134"/>
            <a:ext cx="136561" cy="88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931" name="object 7931"/>
          <p:cNvSpPr/>
          <p:nvPr/>
        </p:nvSpPr>
        <p:spPr>
          <a:xfrm>
            <a:off x="8420104" y="12119466"/>
            <a:ext cx="895985" cy="0"/>
          </a:xfrm>
          <a:custGeom>
            <a:avLst/>
            <a:gdLst/>
            <a:ahLst/>
            <a:cxnLst/>
            <a:rect l="l" t="t" r="r" b="b"/>
            <a:pathLst>
              <a:path w="895984" h="0">
                <a:moveTo>
                  <a:pt x="0" y="0"/>
                </a:moveTo>
                <a:lnTo>
                  <a:pt x="8955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2" name="object 7932"/>
          <p:cNvSpPr/>
          <p:nvPr/>
        </p:nvSpPr>
        <p:spPr>
          <a:xfrm>
            <a:off x="9315039" y="11999155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3" name="object 7933"/>
          <p:cNvSpPr txBox="1"/>
          <p:nvPr/>
        </p:nvSpPr>
        <p:spPr>
          <a:xfrm>
            <a:off x="9385965" y="12048389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7934" name="object 7934"/>
          <p:cNvSpPr/>
          <p:nvPr/>
        </p:nvSpPr>
        <p:spPr>
          <a:xfrm>
            <a:off x="2099966" y="9415532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5" name="object 7935"/>
          <p:cNvSpPr/>
          <p:nvPr/>
        </p:nvSpPr>
        <p:spPr>
          <a:xfrm>
            <a:off x="1887962" y="9445890"/>
            <a:ext cx="247015" cy="264160"/>
          </a:xfrm>
          <a:custGeom>
            <a:avLst/>
            <a:gdLst/>
            <a:ahLst/>
            <a:cxnLst/>
            <a:rect l="l" t="t" r="r" b="b"/>
            <a:pathLst>
              <a:path w="247014" h="264159">
                <a:moveTo>
                  <a:pt x="246916" y="0"/>
                </a:moveTo>
                <a:lnTo>
                  <a:pt x="149768" y="264119"/>
                </a:lnTo>
                <a:lnTo>
                  <a:pt x="0" y="2641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6" name="object 7936"/>
          <p:cNvSpPr txBox="1"/>
          <p:nvPr/>
        </p:nvSpPr>
        <p:spPr>
          <a:xfrm>
            <a:off x="1893478" y="9616968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280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7937" name="object 7937"/>
          <p:cNvSpPr/>
          <p:nvPr/>
        </p:nvSpPr>
        <p:spPr>
          <a:xfrm>
            <a:off x="2143986" y="942261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8" name="object 7938"/>
          <p:cNvSpPr/>
          <p:nvPr/>
        </p:nvSpPr>
        <p:spPr>
          <a:xfrm>
            <a:off x="2077197" y="942261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9" name="object 7939"/>
          <p:cNvSpPr/>
          <p:nvPr/>
        </p:nvSpPr>
        <p:spPr>
          <a:xfrm>
            <a:off x="2077197" y="942261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0" name="object 7940"/>
          <p:cNvSpPr/>
          <p:nvPr/>
        </p:nvSpPr>
        <p:spPr>
          <a:xfrm>
            <a:off x="1384011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1" name="object 7941"/>
          <p:cNvSpPr txBox="1"/>
          <p:nvPr/>
        </p:nvSpPr>
        <p:spPr>
          <a:xfrm>
            <a:off x="1667813" y="9352848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7942" name="object 7942"/>
          <p:cNvSpPr/>
          <p:nvPr/>
        </p:nvSpPr>
        <p:spPr>
          <a:xfrm>
            <a:off x="1258529" y="9461069"/>
            <a:ext cx="179705" cy="0"/>
          </a:xfrm>
          <a:custGeom>
            <a:avLst/>
            <a:gdLst/>
            <a:ahLst/>
            <a:cxnLst/>
            <a:rect l="l" t="t" r="r" b="b"/>
            <a:pathLst>
              <a:path w="179705" h="0">
                <a:moveTo>
                  <a:pt x="1791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3" name="object 7943"/>
          <p:cNvSpPr txBox="1"/>
          <p:nvPr/>
        </p:nvSpPr>
        <p:spPr>
          <a:xfrm>
            <a:off x="1148682" y="9366004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7944" name="object 7944"/>
          <p:cNvSpPr/>
          <p:nvPr/>
        </p:nvSpPr>
        <p:spPr>
          <a:xfrm>
            <a:off x="1384011" y="94367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5" name="object 7945"/>
          <p:cNvSpPr/>
          <p:nvPr/>
        </p:nvSpPr>
        <p:spPr>
          <a:xfrm>
            <a:off x="1264600" y="94367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6" name="object 7946"/>
          <p:cNvSpPr/>
          <p:nvPr/>
        </p:nvSpPr>
        <p:spPr>
          <a:xfrm>
            <a:off x="7794722" y="9649293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4" h="0">
                <a:moveTo>
                  <a:pt x="1669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7" name="object 7947"/>
          <p:cNvSpPr/>
          <p:nvPr/>
        </p:nvSpPr>
        <p:spPr>
          <a:xfrm>
            <a:off x="7800794" y="87456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8" name="object 7948"/>
          <p:cNvSpPr/>
          <p:nvPr/>
        </p:nvSpPr>
        <p:spPr>
          <a:xfrm>
            <a:off x="7800794" y="962500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9" name="object 7949"/>
          <p:cNvSpPr txBox="1"/>
          <p:nvPr/>
        </p:nvSpPr>
        <p:spPr>
          <a:xfrm>
            <a:off x="7731028" y="9131685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3680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7950" name="object 7950"/>
          <p:cNvSpPr/>
          <p:nvPr/>
        </p:nvSpPr>
        <p:spPr>
          <a:xfrm>
            <a:off x="6484246" y="12142740"/>
            <a:ext cx="2041105" cy="40629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51" name="object 7951"/>
          <p:cNvSpPr/>
          <p:nvPr/>
        </p:nvSpPr>
        <p:spPr>
          <a:xfrm>
            <a:off x="1404250" y="12179171"/>
            <a:ext cx="0" cy="355600"/>
          </a:xfrm>
          <a:custGeom>
            <a:avLst/>
            <a:gdLst/>
            <a:ahLst/>
            <a:cxnLst/>
            <a:rect l="l" t="t" r="r" b="b"/>
            <a:pathLst>
              <a:path w="0" h="355600">
                <a:moveTo>
                  <a:pt x="0" y="0"/>
                </a:moveTo>
                <a:lnTo>
                  <a:pt x="0" y="35519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2" name="object 7952"/>
          <p:cNvSpPr/>
          <p:nvPr/>
        </p:nvSpPr>
        <p:spPr>
          <a:xfrm>
            <a:off x="1329364" y="9674592"/>
            <a:ext cx="0" cy="2938780"/>
          </a:xfrm>
          <a:custGeom>
            <a:avLst/>
            <a:gdLst/>
            <a:ahLst/>
            <a:cxnLst/>
            <a:rect l="l" t="t" r="r" b="b"/>
            <a:pathLst>
              <a:path w="0" h="2938779">
                <a:moveTo>
                  <a:pt x="0" y="293870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3" name="object 7953"/>
          <p:cNvSpPr/>
          <p:nvPr/>
        </p:nvSpPr>
        <p:spPr>
          <a:xfrm>
            <a:off x="1408297" y="12179171"/>
            <a:ext cx="0" cy="355600"/>
          </a:xfrm>
          <a:custGeom>
            <a:avLst/>
            <a:gdLst/>
            <a:ahLst/>
            <a:cxnLst/>
            <a:rect l="l" t="t" r="r" b="b"/>
            <a:pathLst>
              <a:path w="0" h="355600">
                <a:moveTo>
                  <a:pt x="0" y="0"/>
                </a:moveTo>
                <a:lnTo>
                  <a:pt x="0" y="35519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4" name="object 7954"/>
          <p:cNvSpPr/>
          <p:nvPr/>
        </p:nvSpPr>
        <p:spPr>
          <a:xfrm>
            <a:off x="1447763" y="12223697"/>
            <a:ext cx="728980" cy="430530"/>
          </a:xfrm>
          <a:custGeom>
            <a:avLst/>
            <a:gdLst/>
            <a:ahLst/>
            <a:cxnLst/>
            <a:rect l="l" t="t" r="r" b="b"/>
            <a:pathLst>
              <a:path w="728980" h="430529">
                <a:moveTo>
                  <a:pt x="0" y="430079"/>
                </a:moveTo>
                <a:lnTo>
                  <a:pt x="72860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5" name="object 7955"/>
          <p:cNvSpPr/>
          <p:nvPr/>
        </p:nvSpPr>
        <p:spPr>
          <a:xfrm>
            <a:off x="1288886" y="12653776"/>
            <a:ext cx="3620770" cy="0"/>
          </a:xfrm>
          <a:custGeom>
            <a:avLst/>
            <a:gdLst/>
            <a:ahLst/>
            <a:cxnLst/>
            <a:rect l="l" t="t" r="r" b="b"/>
            <a:pathLst>
              <a:path w="3620770" h="0">
                <a:moveTo>
                  <a:pt x="0" y="0"/>
                </a:moveTo>
                <a:lnTo>
                  <a:pt x="36207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6" name="object 7956"/>
          <p:cNvSpPr/>
          <p:nvPr/>
        </p:nvSpPr>
        <p:spPr>
          <a:xfrm>
            <a:off x="1700751" y="12517163"/>
            <a:ext cx="72390" cy="89535"/>
          </a:xfrm>
          <a:custGeom>
            <a:avLst/>
            <a:gdLst/>
            <a:ahLst/>
            <a:cxnLst/>
            <a:rect l="l" t="t" r="r" b="b"/>
            <a:pathLst>
              <a:path w="72389" h="89534">
                <a:moveTo>
                  <a:pt x="0" y="42501"/>
                </a:moveTo>
                <a:lnTo>
                  <a:pt x="0" y="89051"/>
                </a:lnTo>
                <a:lnTo>
                  <a:pt x="71848" y="89051"/>
                </a:lnTo>
                <a:lnTo>
                  <a:pt x="71848" y="0"/>
                </a:lnTo>
                <a:lnTo>
                  <a:pt x="0" y="4250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7" name="object 7957"/>
          <p:cNvSpPr/>
          <p:nvPr/>
        </p:nvSpPr>
        <p:spPr>
          <a:xfrm>
            <a:off x="1808018" y="12453410"/>
            <a:ext cx="72390" cy="153035"/>
          </a:xfrm>
          <a:custGeom>
            <a:avLst/>
            <a:gdLst/>
            <a:ahLst/>
            <a:cxnLst/>
            <a:rect l="l" t="t" r="r" b="b"/>
            <a:pathLst>
              <a:path w="72389" h="153034">
                <a:moveTo>
                  <a:pt x="0" y="42501"/>
                </a:moveTo>
                <a:lnTo>
                  <a:pt x="0" y="152804"/>
                </a:lnTo>
                <a:lnTo>
                  <a:pt x="71848" y="152804"/>
                </a:lnTo>
                <a:lnTo>
                  <a:pt x="71848" y="0"/>
                </a:lnTo>
                <a:lnTo>
                  <a:pt x="0" y="4250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8" name="object 7958"/>
          <p:cNvSpPr/>
          <p:nvPr/>
        </p:nvSpPr>
        <p:spPr>
          <a:xfrm>
            <a:off x="1916297" y="12389656"/>
            <a:ext cx="72390" cy="217170"/>
          </a:xfrm>
          <a:custGeom>
            <a:avLst/>
            <a:gdLst/>
            <a:ahLst/>
            <a:cxnLst/>
            <a:rect l="l" t="t" r="r" b="b"/>
            <a:pathLst>
              <a:path w="72389" h="217170">
                <a:moveTo>
                  <a:pt x="0" y="216557"/>
                </a:moveTo>
                <a:lnTo>
                  <a:pt x="71848" y="216557"/>
                </a:lnTo>
                <a:lnTo>
                  <a:pt x="71848" y="0"/>
                </a:lnTo>
                <a:lnTo>
                  <a:pt x="0" y="42501"/>
                </a:lnTo>
                <a:lnTo>
                  <a:pt x="0" y="21655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9" name="object 7959"/>
          <p:cNvSpPr/>
          <p:nvPr/>
        </p:nvSpPr>
        <p:spPr>
          <a:xfrm>
            <a:off x="2023564" y="12326915"/>
            <a:ext cx="72390" cy="279400"/>
          </a:xfrm>
          <a:custGeom>
            <a:avLst/>
            <a:gdLst/>
            <a:ahLst/>
            <a:cxnLst/>
            <a:rect l="l" t="t" r="r" b="b"/>
            <a:pathLst>
              <a:path w="72389" h="279400">
                <a:moveTo>
                  <a:pt x="71848" y="279298"/>
                </a:moveTo>
                <a:lnTo>
                  <a:pt x="71848" y="0"/>
                </a:lnTo>
                <a:lnTo>
                  <a:pt x="0" y="41490"/>
                </a:lnTo>
                <a:lnTo>
                  <a:pt x="0" y="279298"/>
                </a:lnTo>
                <a:lnTo>
                  <a:pt x="71848" y="279298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0" name="object 7960"/>
          <p:cNvSpPr/>
          <p:nvPr/>
        </p:nvSpPr>
        <p:spPr>
          <a:xfrm>
            <a:off x="2130831" y="12263163"/>
            <a:ext cx="72390" cy="343535"/>
          </a:xfrm>
          <a:custGeom>
            <a:avLst/>
            <a:gdLst/>
            <a:ahLst/>
            <a:cxnLst/>
            <a:rect l="l" t="t" r="r" b="b"/>
            <a:pathLst>
              <a:path w="72389" h="343534">
                <a:moveTo>
                  <a:pt x="0" y="42501"/>
                </a:moveTo>
                <a:lnTo>
                  <a:pt x="0" y="343051"/>
                </a:lnTo>
                <a:lnTo>
                  <a:pt x="71848" y="343051"/>
                </a:lnTo>
                <a:lnTo>
                  <a:pt x="71848" y="0"/>
                </a:lnTo>
                <a:lnTo>
                  <a:pt x="0" y="4250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1" name="object 7961"/>
          <p:cNvSpPr/>
          <p:nvPr/>
        </p:nvSpPr>
        <p:spPr>
          <a:xfrm>
            <a:off x="1421453" y="12107322"/>
            <a:ext cx="722630" cy="427355"/>
          </a:xfrm>
          <a:custGeom>
            <a:avLst/>
            <a:gdLst/>
            <a:ahLst/>
            <a:cxnLst/>
            <a:rect l="l" t="t" r="r" b="b"/>
            <a:pathLst>
              <a:path w="722630" h="427354">
                <a:moveTo>
                  <a:pt x="0" y="427043"/>
                </a:moveTo>
                <a:lnTo>
                  <a:pt x="72253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2" name="object 7962"/>
          <p:cNvSpPr/>
          <p:nvPr/>
        </p:nvSpPr>
        <p:spPr>
          <a:xfrm>
            <a:off x="1435620" y="12179171"/>
            <a:ext cx="728980" cy="430530"/>
          </a:xfrm>
          <a:custGeom>
            <a:avLst/>
            <a:gdLst/>
            <a:ahLst/>
            <a:cxnLst/>
            <a:rect l="l" t="t" r="r" b="b"/>
            <a:pathLst>
              <a:path w="728980" h="430529">
                <a:moveTo>
                  <a:pt x="0" y="430079"/>
                </a:moveTo>
                <a:lnTo>
                  <a:pt x="72860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3" name="object 7963"/>
          <p:cNvSpPr/>
          <p:nvPr/>
        </p:nvSpPr>
        <p:spPr>
          <a:xfrm>
            <a:off x="1445740" y="12218637"/>
            <a:ext cx="728980" cy="430530"/>
          </a:xfrm>
          <a:custGeom>
            <a:avLst/>
            <a:gdLst/>
            <a:ahLst/>
            <a:cxnLst/>
            <a:rect l="l" t="t" r="r" b="b"/>
            <a:pathLst>
              <a:path w="728980" h="430529">
                <a:moveTo>
                  <a:pt x="0" y="430079"/>
                </a:moveTo>
                <a:lnTo>
                  <a:pt x="7286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4" name="object 7964"/>
          <p:cNvSpPr/>
          <p:nvPr/>
        </p:nvSpPr>
        <p:spPr>
          <a:xfrm>
            <a:off x="1436632" y="12182206"/>
            <a:ext cx="728980" cy="431165"/>
          </a:xfrm>
          <a:custGeom>
            <a:avLst/>
            <a:gdLst/>
            <a:ahLst/>
            <a:cxnLst/>
            <a:rect l="l" t="t" r="r" b="b"/>
            <a:pathLst>
              <a:path w="728980" h="431165">
                <a:moveTo>
                  <a:pt x="0" y="431091"/>
                </a:moveTo>
                <a:lnTo>
                  <a:pt x="72860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5" name="object 7965"/>
          <p:cNvSpPr/>
          <p:nvPr/>
        </p:nvSpPr>
        <p:spPr>
          <a:xfrm>
            <a:off x="1447763" y="12223697"/>
            <a:ext cx="728980" cy="430530"/>
          </a:xfrm>
          <a:custGeom>
            <a:avLst/>
            <a:gdLst/>
            <a:ahLst/>
            <a:cxnLst/>
            <a:rect l="l" t="t" r="r" b="b"/>
            <a:pathLst>
              <a:path w="728980" h="430529">
                <a:moveTo>
                  <a:pt x="0" y="430079"/>
                </a:moveTo>
                <a:lnTo>
                  <a:pt x="7286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6" name="object 7966"/>
          <p:cNvSpPr/>
          <p:nvPr/>
        </p:nvSpPr>
        <p:spPr>
          <a:xfrm>
            <a:off x="1414369" y="12103275"/>
            <a:ext cx="728980" cy="431165"/>
          </a:xfrm>
          <a:custGeom>
            <a:avLst/>
            <a:gdLst/>
            <a:ahLst/>
            <a:cxnLst/>
            <a:rect l="l" t="t" r="r" b="b"/>
            <a:pathLst>
              <a:path w="728980" h="431165">
                <a:moveTo>
                  <a:pt x="0" y="431091"/>
                </a:moveTo>
                <a:lnTo>
                  <a:pt x="72860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7" name="object 7967"/>
          <p:cNvSpPr/>
          <p:nvPr/>
        </p:nvSpPr>
        <p:spPr>
          <a:xfrm>
            <a:off x="1329364" y="12611274"/>
            <a:ext cx="107314" cy="0"/>
          </a:xfrm>
          <a:custGeom>
            <a:avLst/>
            <a:gdLst/>
            <a:ahLst/>
            <a:cxnLst/>
            <a:rect l="l" t="t" r="r" b="b"/>
            <a:pathLst>
              <a:path w="107315" h="0">
                <a:moveTo>
                  <a:pt x="0" y="0"/>
                </a:moveTo>
                <a:lnTo>
                  <a:pt x="10726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8" name="object 7968"/>
          <p:cNvSpPr/>
          <p:nvPr/>
        </p:nvSpPr>
        <p:spPr>
          <a:xfrm>
            <a:off x="1292935" y="12648716"/>
            <a:ext cx="153035" cy="0"/>
          </a:xfrm>
          <a:custGeom>
            <a:avLst/>
            <a:gdLst/>
            <a:ahLst/>
            <a:cxnLst/>
            <a:rect l="l" t="t" r="r" b="b"/>
            <a:pathLst>
              <a:path w="153034" h="0">
                <a:moveTo>
                  <a:pt x="152804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9" name="object 7969"/>
          <p:cNvSpPr/>
          <p:nvPr/>
        </p:nvSpPr>
        <p:spPr>
          <a:xfrm>
            <a:off x="1288885" y="9881030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2" y="0"/>
                </a:lnTo>
              </a:path>
            </a:pathLst>
          </a:custGeom>
          <a:ln w="404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0" name="object 7970"/>
          <p:cNvSpPr/>
          <p:nvPr/>
        </p:nvSpPr>
        <p:spPr>
          <a:xfrm>
            <a:off x="1288885" y="9665484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2" y="0"/>
                </a:lnTo>
              </a:path>
            </a:pathLst>
          </a:custGeom>
          <a:ln w="404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1" name="object 7971"/>
          <p:cNvSpPr/>
          <p:nvPr/>
        </p:nvSpPr>
        <p:spPr>
          <a:xfrm>
            <a:off x="1324305" y="9872933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0" y="0"/>
                </a:lnTo>
                <a:lnTo>
                  <a:pt x="12143" y="0"/>
                </a:lnTo>
                <a:lnTo>
                  <a:pt x="12143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2" name="object 7972"/>
          <p:cNvSpPr/>
          <p:nvPr/>
        </p:nvSpPr>
        <p:spPr>
          <a:xfrm>
            <a:off x="1324305" y="966244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0"/>
                </a:moveTo>
                <a:lnTo>
                  <a:pt x="12143" y="12143"/>
                </a:lnTo>
                <a:lnTo>
                  <a:pt x="0" y="1214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3" name="object 7973"/>
          <p:cNvSpPr/>
          <p:nvPr/>
        </p:nvSpPr>
        <p:spPr>
          <a:xfrm>
            <a:off x="1288886" y="11549737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4" name="object 7974"/>
          <p:cNvSpPr/>
          <p:nvPr/>
        </p:nvSpPr>
        <p:spPr>
          <a:xfrm>
            <a:off x="1288886" y="11077156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5" name="object 7975"/>
          <p:cNvSpPr/>
          <p:nvPr/>
        </p:nvSpPr>
        <p:spPr>
          <a:xfrm>
            <a:off x="2689427" y="12103275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6" name="object 7976"/>
          <p:cNvSpPr/>
          <p:nvPr/>
        </p:nvSpPr>
        <p:spPr>
          <a:xfrm>
            <a:off x="2282623" y="12103275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7" name="object 7977"/>
          <p:cNvSpPr/>
          <p:nvPr/>
        </p:nvSpPr>
        <p:spPr>
          <a:xfrm>
            <a:off x="2142972" y="12105299"/>
            <a:ext cx="642620" cy="0"/>
          </a:xfrm>
          <a:custGeom>
            <a:avLst/>
            <a:gdLst/>
            <a:ahLst/>
            <a:cxnLst/>
            <a:rect l="l" t="t" r="r" b="b"/>
            <a:pathLst>
              <a:path w="642619" h="0">
                <a:moveTo>
                  <a:pt x="0" y="0"/>
                </a:moveTo>
                <a:lnTo>
                  <a:pt x="64259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8" name="object 7978"/>
          <p:cNvSpPr/>
          <p:nvPr/>
        </p:nvSpPr>
        <p:spPr>
          <a:xfrm>
            <a:off x="2164224" y="12178918"/>
            <a:ext cx="525780" cy="0"/>
          </a:xfrm>
          <a:custGeom>
            <a:avLst/>
            <a:gdLst/>
            <a:ahLst/>
            <a:cxnLst/>
            <a:rect l="l" t="t" r="r" b="b"/>
            <a:pathLst>
              <a:path w="525780" h="0">
                <a:moveTo>
                  <a:pt x="0" y="0"/>
                </a:moveTo>
                <a:lnTo>
                  <a:pt x="525203" y="0"/>
                </a:lnTo>
              </a:path>
            </a:pathLst>
          </a:custGeom>
          <a:ln w="106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9" name="object 7979"/>
          <p:cNvSpPr/>
          <p:nvPr/>
        </p:nvSpPr>
        <p:spPr>
          <a:xfrm>
            <a:off x="4883338" y="12223697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430079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0" name="object 7980"/>
          <p:cNvSpPr/>
          <p:nvPr/>
        </p:nvSpPr>
        <p:spPr>
          <a:xfrm>
            <a:off x="6491329" y="12103275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0"/>
                </a:moveTo>
                <a:lnTo>
                  <a:pt x="0" y="12042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1" name="object 7981"/>
          <p:cNvSpPr/>
          <p:nvPr/>
        </p:nvSpPr>
        <p:spPr>
          <a:xfrm>
            <a:off x="1404250" y="12534365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 h="0">
                <a:moveTo>
                  <a:pt x="0" y="0"/>
                </a:moveTo>
                <a:lnTo>
                  <a:pt x="1720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2" name="object 7982"/>
          <p:cNvSpPr/>
          <p:nvPr/>
        </p:nvSpPr>
        <p:spPr>
          <a:xfrm>
            <a:off x="1312162" y="11077156"/>
            <a:ext cx="0" cy="473075"/>
          </a:xfrm>
          <a:custGeom>
            <a:avLst/>
            <a:gdLst/>
            <a:ahLst/>
            <a:cxnLst/>
            <a:rect l="l" t="t" r="r" b="b"/>
            <a:pathLst>
              <a:path w="0" h="473075">
                <a:moveTo>
                  <a:pt x="0" y="0"/>
                </a:moveTo>
                <a:lnTo>
                  <a:pt x="0" y="4725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3" name="object 7983"/>
          <p:cNvSpPr/>
          <p:nvPr/>
        </p:nvSpPr>
        <p:spPr>
          <a:xfrm>
            <a:off x="2173331" y="10669340"/>
            <a:ext cx="0" cy="1434465"/>
          </a:xfrm>
          <a:custGeom>
            <a:avLst/>
            <a:gdLst/>
            <a:ahLst/>
            <a:cxnLst/>
            <a:rect l="l" t="t" r="r" b="b"/>
            <a:pathLst>
              <a:path w="0" h="1434465">
                <a:moveTo>
                  <a:pt x="0" y="143393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4" name="object 7984"/>
          <p:cNvSpPr/>
          <p:nvPr/>
        </p:nvSpPr>
        <p:spPr>
          <a:xfrm>
            <a:off x="2208750" y="10669340"/>
            <a:ext cx="0" cy="1434465"/>
          </a:xfrm>
          <a:custGeom>
            <a:avLst/>
            <a:gdLst/>
            <a:ahLst/>
            <a:cxnLst/>
            <a:rect l="l" t="t" r="r" b="b"/>
            <a:pathLst>
              <a:path w="0" h="1434465">
                <a:moveTo>
                  <a:pt x="0" y="143393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5" name="object 7985"/>
          <p:cNvSpPr/>
          <p:nvPr/>
        </p:nvSpPr>
        <p:spPr>
          <a:xfrm>
            <a:off x="2282623" y="12199410"/>
            <a:ext cx="407034" cy="0"/>
          </a:xfrm>
          <a:custGeom>
            <a:avLst/>
            <a:gdLst/>
            <a:ahLst/>
            <a:cxnLst/>
            <a:rect l="l" t="t" r="r" b="b"/>
            <a:pathLst>
              <a:path w="407035" h="0">
                <a:moveTo>
                  <a:pt x="0" y="0"/>
                </a:moveTo>
                <a:lnTo>
                  <a:pt x="4068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6" name="object 7986"/>
          <p:cNvSpPr/>
          <p:nvPr/>
        </p:nvSpPr>
        <p:spPr>
          <a:xfrm>
            <a:off x="2689428" y="12103275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 h="0">
                <a:moveTo>
                  <a:pt x="0" y="0"/>
                </a:moveTo>
                <a:lnTo>
                  <a:pt x="9613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7" name="object 7987"/>
          <p:cNvSpPr/>
          <p:nvPr/>
        </p:nvSpPr>
        <p:spPr>
          <a:xfrm>
            <a:off x="4152709" y="12103275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8" name="object 7988"/>
          <p:cNvSpPr/>
          <p:nvPr/>
        </p:nvSpPr>
        <p:spPr>
          <a:xfrm>
            <a:off x="4870182" y="12103275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9" name="object 7989"/>
          <p:cNvSpPr/>
          <p:nvPr/>
        </p:nvSpPr>
        <p:spPr>
          <a:xfrm>
            <a:off x="4152710" y="12199410"/>
            <a:ext cx="717550" cy="0"/>
          </a:xfrm>
          <a:custGeom>
            <a:avLst/>
            <a:gdLst/>
            <a:ahLst/>
            <a:cxnLst/>
            <a:rect l="l" t="t" r="r" b="b"/>
            <a:pathLst>
              <a:path w="717550" h="0">
                <a:moveTo>
                  <a:pt x="0" y="0"/>
                </a:moveTo>
                <a:lnTo>
                  <a:pt x="717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0" name="object 7990"/>
          <p:cNvSpPr/>
          <p:nvPr/>
        </p:nvSpPr>
        <p:spPr>
          <a:xfrm>
            <a:off x="3051706" y="12103275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0"/>
                </a:moveTo>
                <a:lnTo>
                  <a:pt x="0" y="120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1" name="object 7991"/>
          <p:cNvSpPr/>
          <p:nvPr/>
        </p:nvSpPr>
        <p:spPr>
          <a:xfrm>
            <a:off x="3769179" y="12103275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2" name="object 7992"/>
          <p:cNvSpPr/>
          <p:nvPr/>
        </p:nvSpPr>
        <p:spPr>
          <a:xfrm>
            <a:off x="3051706" y="12199410"/>
            <a:ext cx="717550" cy="0"/>
          </a:xfrm>
          <a:custGeom>
            <a:avLst/>
            <a:gdLst/>
            <a:ahLst/>
            <a:cxnLst/>
            <a:rect l="l" t="t" r="r" b="b"/>
            <a:pathLst>
              <a:path w="717550" h="0">
                <a:moveTo>
                  <a:pt x="0" y="0"/>
                </a:moveTo>
                <a:lnTo>
                  <a:pt x="717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3" name="object 7993"/>
          <p:cNvSpPr/>
          <p:nvPr/>
        </p:nvSpPr>
        <p:spPr>
          <a:xfrm>
            <a:off x="2904973" y="12103275"/>
            <a:ext cx="147320" cy="120650"/>
          </a:xfrm>
          <a:custGeom>
            <a:avLst/>
            <a:gdLst/>
            <a:ahLst/>
            <a:cxnLst/>
            <a:rect l="l" t="t" r="r" b="b"/>
            <a:pathLst>
              <a:path w="147319" h="120650">
                <a:moveTo>
                  <a:pt x="0" y="0"/>
                </a:moveTo>
                <a:lnTo>
                  <a:pt x="146732" y="0"/>
                </a:lnTo>
                <a:lnTo>
                  <a:pt x="146732" y="12042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4" name="object 7994"/>
          <p:cNvSpPr/>
          <p:nvPr/>
        </p:nvSpPr>
        <p:spPr>
          <a:xfrm>
            <a:off x="2168273" y="10152233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 h="0">
                <a:moveTo>
                  <a:pt x="0" y="0"/>
                </a:moveTo>
                <a:lnTo>
                  <a:pt x="10524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5" name="object 7995"/>
          <p:cNvSpPr/>
          <p:nvPr/>
        </p:nvSpPr>
        <p:spPr>
          <a:xfrm>
            <a:off x="2489060" y="10152233"/>
            <a:ext cx="1579880" cy="0"/>
          </a:xfrm>
          <a:custGeom>
            <a:avLst/>
            <a:gdLst/>
            <a:ahLst/>
            <a:cxnLst/>
            <a:rect l="l" t="t" r="r" b="b"/>
            <a:pathLst>
              <a:path w="1579879" h="0">
                <a:moveTo>
                  <a:pt x="0" y="0"/>
                </a:moveTo>
                <a:lnTo>
                  <a:pt x="157965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6" name="object 7996"/>
          <p:cNvSpPr/>
          <p:nvPr/>
        </p:nvSpPr>
        <p:spPr>
          <a:xfrm>
            <a:off x="4284263" y="10152233"/>
            <a:ext cx="612775" cy="0"/>
          </a:xfrm>
          <a:custGeom>
            <a:avLst/>
            <a:gdLst/>
            <a:ahLst/>
            <a:cxnLst/>
            <a:rect l="l" t="t" r="r" b="b"/>
            <a:pathLst>
              <a:path w="612775" h="0">
                <a:moveTo>
                  <a:pt x="0" y="0"/>
                </a:moveTo>
                <a:lnTo>
                  <a:pt x="61223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7" name="object 7997"/>
          <p:cNvSpPr/>
          <p:nvPr/>
        </p:nvSpPr>
        <p:spPr>
          <a:xfrm>
            <a:off x="5230438" y="10152233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 h="0">
                <a:moveTo>
                  <a:pt x="0" y="0"/>
                </a:moveTo>
                <a:lnTo>
                  <a:pt x="114046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8" name="object 7998"/>
          <p:cNvSpPr/>
          <p:nvPr/>
        </p:nvSpPr>
        <p:spPr>
          <a:xfrm>
            <a:off x="1450798" y="10609634"/>
            <a:ext cx="387985" cy="0"/>
          </a:xfrm>
          <a:custGeom>
            <a:avLst/>
            <a:gdLst/>
            <a:ahLst/>
            <a:cxnLst/>
            <a:rect l="l" t="t" r="r" b="b"/>
            <a:pathLst>
              <a:path w="387985" h="0">
                <a:moveTo>
                  <a:pt x="0" y="0"/>
                </a:moveTo>
                <a:lnTo>
                  <a:pt x="38757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9" name="object 7999"/>
          <p:cNvSpPr/>
          <p:nvPr/>
        </p:nvSpPr>
        <p:spPr>
          <a:xfrm>
            <a:off x="2053922" y="1060963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0" name="object 8000"/>
          <p:cNvSpPr/>
          <p:nvPr/>
        </p:nvSpPr>
        <p:spPr>
          <a:xfrm>
            <a:off x="2459715" y="10609634"/>
            <a:ext cx="561975" cy="0"/>
          </a:xfrm>
          <a:custGeom>
            <a:avLst/>
            <a:gdLst/>
            <a:ahLst/>
            <a:cxnLst/>
            <a:rect l="l" t="t" r="r" b="b"/>
            <a:pathLst>
              <a:path w="561975" h="0">
                <a:moveTo>
                  <a:pt x="0" y="0"/>
                </a:moveTo>
                <a:lnTo>
                  <a:pt x="56163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1" name="object 8001"/>
          <p:cNvSpPr/>
          <p:nvPr/>
        </p:nvSpPr>
        <p:spPr>
          <a:xfrm>
            <a:off x="3236892" y="10609634"/>
            <a:ext cx="835025" cy="0"/>
          </a:xfrm>
          <a:custGeom>
            <a:avLst/>
            <a:gdLst/>
            <a:ahLst/>
            <a:cxnLst/>
            <a:rect l="l" t="t" r="r" b="b"/>
            <a:pathLst>
              <a:path w="835025" h="0">
                <a:moveTo>
                  <a:pt x="0" y="0"/>
                </a:moveTo>
                <a:lnTo>
                  <a:pt x="83485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2" name="object 8002"/>
          <p:cNvSpPr/>
          <p:nvPr/>
        </p:nvSpPr>
        <p:spPr>
          <a:xfrm>
            <a:off x="4286287" y="10609634"/>
            <a:ext cx="2084705" cy="0"/>
          </a:xfrm>
          <a:custGeom>
            <a:avLst/>
            <a:gdLst/>
            <a:ahLst/>
            <a:cxnLst/>
            <a:rect l="l" t="t" r="r" b="b"/>
            <a:pathLst>
              <a:path w="2084704" h="0">
                <a:moveTo>
                  <a:pt x="0" y="0"/>
                </a:moveTo>
                <a:lnTo>
                  <a:pt x="208461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3" name="object 8003"/>
          <p:cNvSpPr/>
          <p:nvPr/>
        </p:nvSpPr>
        <p:spPr>
          <a:xfrm>
            <a:off x="2890805" y="10669340"/>
            <a:ext cx="0" cy="1390650"/>
          </a:xfrm>
          <a:custGeom>
            <a:avLst/>
            <a:gdLst/>
            <a:ahLst/>
            <a:cxnLst/>
            <a:rect l="l" t="t" r="r" b="b"/>
            <a:pathLst>
              <a:path w="0" h="1390650">
                <a:moveTo>
                  <a:pt x="0" y="139042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4" name="object 8004"/>
          <p:cNvSpPr/>
          <p:nvPr/>
        </p:nvSpPr>
        <p:spPr>
          <a:xfrm>
            <a:off x="2926223" y="10669340"/>
            <a:ext cx="0" cy="1434465"/>
          </a:xfrm>
          <a:custGeom>
            <a:avLst/>
            <a:gdLst/>
            <a:ahLst/>
            <a:cxnLst/>
            <a:rect l="l" t="t" r="r" b="b"/>
            <a:pathLst>
              <a:path w="0" h="1434465">
                <a:moveTo>
                  <a:pt x="0" y="143393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5" name="object 8005"/>
          <p:cNvSpPr/>
          <p:nvPr/>
        </p:nvSpPr>
        <p:spPr>
          <a:xfrm>
            <a:off x="4339921" y="8645437"/>
            <a:ext cx="2677623" cy="150983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006" name="object 8006"/>
          <p:cNvSpPr/>
          <p:nvPr/>
        </p:nvSpPr>
        <p:spPr>
          <a:xfrm>
            <a:off x="4078837" y="10152233"/>
            <a:ext cx="187325" cy="196850"/>
          </a:xfrm>
          <a:custGeom>
            <a:avLst/>
            <a:gdLst/>
            <a:ahLst/>
            <a:cxnLst/>
            <a:rect l="l" t="t" r="r" b="b"/>
            <a:pathLst>
              <a:path w="187325" h="196850">
                <a:moveTo>
                  <a:pt x="0" y="0"/>
                </a:moveTo>
                <a:lnTo>
                  <a:pt x="7083" y="53633"/>
                </a:lnTo>
                <a:lnTo>
                  <a:pt x="29346" y="104230"/>
                </a:lnTo>
                <a:lnTo>
                  <a:pt x="63752" y="145720"/>
                </a:lnTo>
                <a:lnTo>
                  <a:pt x="109290" y="176079"/>
                </a:lnTo>
                <a:lnTo>
                  <a:pt x="159888" y="193282"/>
                </a:lnTo>
                <a:lnTo>
                  <a:pt x="187211" y="19631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7" name="object 8007"/>
          <p:cNvSpPr/>
          <p:nvPr/>
        </p:nvSpPr>
        <p:spPr>
          <a:xfrm>
            <a:off x="4270096" y="10149196"/>
            <a:ext cx="0" cy="202565"/>
          </a:xfrm>
          <a:custGeom>
            <a:avLst/>
            <a:gdLst/>
            <a:ahLst/>
            <a:cxnLst/>
            <a:rect l="l" t="t" r="r" b="b"/>
            <a:pathLst>
              <a:path w="0" h="202565">
                <a:moveTo>
                  <a:pt x="0" y="0"/>
                </a:moveTo>
                <a:lnTo>
                  <a:pt x="0" y="202390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8" name="object 8008"/>
          <p:cNvSpPr/>
          <p:nvPr/>
        </p:nvSpPr>
        <p:spPr>
          <a:xfrm>
            <a:off x="4068717" y="10128957"/>
            <a:ext cx="12700" cy="23495"/>
          </a:xfrm>
          <a:custGeom>
            <a:avLst/>
            <a:gdLst/>
            <a:ahLst/>
            <a:cxnLst/>
            <a:rect l="l" t="t" r="r" b="b"/>
            <a:pathLst>
              <a:path w="12700" h="23495">
                <a:moveTo>
                  <a:pt x="0" y="0"/>
                </a:moveTo>
                <a:lnTo>
                  <a:pt x="12143" y="0"/>
                </a:lnTo>
                <a:lnTo>
                  <a:pt x="12143" y="15179"/>
                </a:lnTo>
                <a:lnTo>
                  <a:pt x="10119" y="15179"/>
                </a:lnTo>
                <a:lnTo>
                  <a:pt x="10119" y="23274"/>
                </a:lnTo>
                <a:lnTo>
                  <a:pt x="0" y="23274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9" name="object 8009"/>
          <p:cNvSpPr/>
          <p:nvPr/>
        </p:nvSpPr>
        <p:spPr>
          <a:xfrm>
            <a:off x="4272120" y="10128957"/>
            <a:ext cx="12700" cy="23495"/>
          </a:xfrm>
          <a:custGeom>
            <a:avLst/>
            <a:gdLst/>
            <a:ahLst/>
            <a:cxnLst/>
            <a:rect l="l" t="t" r="r" b="b"/>
            <a:pathLst>
              <a:path w="12700" h="23495">
                <a:moveTo>
                  <a:pt x="12143" y="0"/>
                </a:moveTo>
                <a:lnTo>
                  <a:pt x="0" y="0"/>
                </a:lnTo>
                <a:lnTo>
                  <a:pt x="0" y="15179"/>
                </a:lnTo>
                <a:lnTo>
                  <a:pt x="2023" y="15179"/>
                </a:lnTo>
                <a:lnTo>
                  <a:pt x="2023" y="23274"/>
                </a:lnTo>
                <a:lnTo>
                  <a:pt x="12143" y="23274"/>
                </a:lnTo>
                <a:lnTo>
                  <a:pt x="1214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0" name="object 8010"/>
          <p:cNvSpPr/>
          <p:nvPr/>
        </p:nvSpPr>
        <p:spPr>
          <a:xfrm>
            <a:off x="4068717" y="1009252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1" name="object 8011"/>
          <p:cNvSpPr/>
          <p:nvPr/>
        </p:nvSpPr>
        <p:spPr>
          <a:xfrm>
            <a:off x="4284263" y="1009252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2" name="object 8012"/>
          <p:cNvSpPr/>
          <p:nvPr/>
        </p:nvSpPr>
        <p:spPr>
          <a:xfrm>
            <a:off x="2282623" y="10152233"/>
            <a:ext cx="188595" cy="196850"/>
          </a:xfrm>
          <a:custGeom>
            <a:avLst/>
            <a:gdLst/>
            <a:ahLst/>
            <a:cxnLst/>
            <a:rect l="l" t="t" r="r" b="b"/>
            <a:pathLst>
              <a:path w="188594" h="196850">
                <a:moveTo>
                  <a:pt x="0" y="0"/>
                </a:moveTo>
                <a:lnTo>
                  <a:pt x="8095" y="53633"/>
                </a:lnTo>
                <a:lnTo>
                  <a:pt x="30358" y="104230"/>
                </a:lnTo>
                <a:lnTo>
                  <a:pt x="64764" y="145720"/>
                </a:lnTo>
                <a:lnTo>
                  <a:pt x="109290" y="176079"/>
                </a:lnTo>
                <a:lnTo>
                  <a:pt x="160900" y="193282"/>
                </a:lnTo>
                <a:lnTo>
                  <a:pt x="188222" y="19631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3" name="object 8013"/>
          <p:cNvSpPr/>
          <p:nvPr/>
        </p:nvSpPr>
        <p:spPr>
          <a:xfrm>
            <a:off x="2474894" y="10149196"/>
            <a:ext cx="0" cy="202565"/>
          </a:xfrm>
          <a:custGeom>
            <a:avLst/>
            <a:gdLst/>
            <a:ahLst/>
            <a:cxnLst/>
            <a:rect l="l" t="t" r="r" b="b"/>
            <a:pathLst>
              <a:path w="0" h="202565">
                <a:moveTo>
                  <a:pt x="0" y="0"/>
                </a:moveTo>
                <a:lnTo>
                  <a:pt x="0" y="202390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4" name="object 8014"/>
          <p:cNvSpPr/>
          <p:nvPr/>
        </p:nvSpPr>
        <p:spPr>
          <a:xfrm>
            <a:off x="2273516" y="10128957"/>
            <a:ext cx="12700" cy="23495"/>
          </a:xfrm>
          <a:custGeom>
            <a:avLst/>
            <a:gdLst/>
            <a:ahLst/>
            <a:cxnLst/>
            <a:rect l="l" t="t" r="r" b="b"/>
            <a:pathLst>
              <a:path w="12700" h="23495">
                <a:moveTo>
                  <a:pt x="0" y="0"/>
                </a:moveTo>
                <a:lnTo>
                  <a:pt x="12143" y="0"/>
                </a:lnTo>
                <a:lnTo>
                  <a:pt x="12143" y="15179"/>
                </a:lnTo>
                <a:lnTo>
                  <a:pt x="9107" y="15179"/>
                </a:lnTo>
                <a:lnTo>
                  <a:pt x="9107" y="23274"/>
                </a:lnTo>
                <a:lnTo>
                  <a:pt x="0" y="23274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5" name="object 8015"/>
          <p:cNvSpPr/>
          <p:nvPr/>
        </p:nvSpPr>
        <p:spPr>
          <a:xfrm>
            <a:off x="2476918" y="10128957"/>
            <a:ext cx="12700" cy="23495"/>
          </a:xfrm>
          <a:custGeom>
            <a:avLst/>
            <a:gdLst/>
            <a:ahLst/>
            <a:cxnLst/>
            <a:rect l="l" t="t" r="r" b="b"/>
            <a:pathLst>
              <a:path w="12700" h="23495">
                <a:moveTo>
                  <a:pt x="12143" y="0"/>
                </a:moveTo>
                <a:lnTo>
                  <a:pt x="0" y="0"/>
                </a:lnTo>
                <a:lnTo>
                  <a:pt x="0" y="15179"/>
                </a:lnTo>
                <a:lnTo>
                  <a:pt x="2023" y="15179"/>
                </a:lnTo>
                <a:lnTo>
                  <a:pt x="2023" y="23274"/>
                </a:lnTo>
                <a:lnTo>
                  <a:pt x="12143" y="23274"/>
                </a:lnTo>
                <a:lnTo>
                  <a:pt x="1214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6" name="object 8016"/>
          <p:cNvSpPr/>
          <p:nvPr/>
        </p:nvSpPr>
        <p:spPr>
          <a:xfrm>
            <a:off x="2273516" y="1009252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7" name="object 8017"/>
          <p:cNvSpPr/>
          <p:nvPr/>
        </p:nvSpPr>
        <p:spPr>
          <a:xfrm>
            <a:off x="2489061" y="1009252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8" name="object 8018"/>
          <p:cNvSpPr/>
          <p:nvPr/>
        </p:nvSpPr>
        <p:spPr>
          <a:xfrm>
            <a:off x="2047343" y="9844599"/>
            <a:ext cx="0" cy="281940"/>
          </a:xfrm>
          <a:custGeom>
            <a:avLst/>
            <a:gdLst/>
            <a:ahLst/>
            <a:cxnLst/>
            <a:rect l="l" t="t" r="r" b="b"/>
            <a:pathLst>
              <a:path w="0" h="281940">
                <a:moveTo>
                  <a:pt x="0" y="281322"/>
                </a:moveTo>
                <a:lnTo>
                  <a:pt x="0" y="0"/>
                </a:lnTo>
              </a:path>
            </a:pathLst>
          </a:custGeom>
          <a:ln w="1720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9" name="object 8019"/>
          <p:cNvSpPr/>
          <p:nvPr/>
        </p:nvSpPr>
        <p:spPr>
          <a:xfrm>
            <a:off x="1814090" y="10059133"/>
            <a:ext cx="0" cy="67310"/>
          </a:xfrm>
          <a:custGeom>
            <a:avLst/>
            <a:gdLst/>
            <a:ahLst/>
            <a:cxnLst/>
            <a:rect l="l" t="t" r="r" b="b"/>
            <a:pathLst>
              <a:path w="0" h="67309">
                <a:moveTo>
                  <a:pt x="0" y="0"/>
                </a:moveTo>
                <a:lnTo>
                  <a:pt x="0" y="6678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0" name="object 8020"/>
          <p:cNvSpPr/>
          <p:nvPr/>
        </p:nvSpPr>
        <p:spPr>
          <a:xfrm>
            <a:off x="1814090" y="10059133"/>
            <a:ext cx="12700" cy="47625"/>
          </a:xfrm>
          <a:custGeom>
            <a:avLst/>
            <a:gdLst/>
            <a:ahLst/>
            <a:cxnLst/>
            <a:rect l="l" t="t" r="r" b="b"/>
            <a:pathLst>
              <a:path w="12700" h="47625">
                <a:moveTo>
                  <a:pt x="6071" y="-3035"/>
                </a:moveTo>
                <a:lnTo>
                  <a:pt x="6071" y="50597"/>
                </a:lnTo>
              </a:path>
            </a:pathLst>
          </a:custGeom>
          <a:ln w="1948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1" name="object 8021"/>
          <p:cNvSpPr/>
          <p:nvPr/>
        </p:nvSpPr>
        <p:spPr>
          <a:xfrm>
            <a:off x="2031659" y="9844599"/>
            <a:ext cx="10160" cy="214629"/>
          </a:xfrm>
          <a:custGeom>
            <a:avLst/>
            <a:gdLst/>
            <a:ahLst/>
            <a:cxnLst/>
            <a:rect l="l" t="t" r="r" b="b"/>
            <a:pathLst>
              <a:path w="10160" h="214629">
                <a:moveTo>
                  <a:pt x="10119" y="0"/>
                </a:moveTo>
                <a:lnTo>
                  <a:pt x="0" y="0"/>
                </a:lnTo>
                <a:lnTo>
                  <a:pt x="0" y="21453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2" name="object 8022"/>
          <p:cNvSpPr/>
          <p:nvPr/>
        </p:nvSpPr>
        <p:spPr>
          <a:xfrm>
            <a:off x="1826234" y="9843799"/>
            <a:ext cx="205740" cy="215265"/>
          </a:xfrm>
          <a:custGeom>
            <a:avLst/>
            <a:gdLst/>
            <a:ahLst/>
            <a:cxnLst/>
            <a:rect l="l" t="t" r="r" b="b"/>
            <a:pathLst>
              <a:path w="205739" h="215265">
                <a:moveTo>
                  <a:pt x="205497" y="0"/>
                </a:moveTo>
                <a:lnTo>
                  <a:pt x="155643" y="8109"/>
                </a:lnTo>
                <a:lnTo>
                  <a:pt x="110421" y="26909"/>
                </a:lnTo>
                <a:lnTo>
                  <a:pt x="71171" y="54998"/>
                </a:lnTo>
                <a:lnTo>
                  <a:pt x="39232" y="90976"/>
                </a:lnTo>
                <a:lnTo>
                  <a:pt x="15945" y="133441"/>
                </a:lnTo>
                <a:lnTo>
                  <a:pt x="2650" y="180992"/>
                </a:lnTo>
                <a:lnTo>
                  <a:pt x="670" y="197731"/>
                </a:lnTo>
                <a:lnTo>
                  <a:pt x="0" y="2148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3" name="object 8023"/>
          <p:cNvSpPr/>
          <p:nvPr/>
        </p:nvSpPr>
        <p:spPr>
          <a:xfrm>
            <a:off x="2238097" y="8649485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4" name="object 8024"/>
          <p:cNvSpPr/>
          <p:nvPr/>
        </p:nvSpPr>
        <p:spPr>
          <a:xfrm>
            <a:off x="2548766" y="8649485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5" name="object 8025"/>
          <p:cNvSpPr/>
          <p:nvPr/>
        </p:nvSpPr>
        <p:spPr>
          <a:xfrm>
            <a:off x="2238098" y="8673771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 h="0">
                <a:moveTo>
                  <a:pt x="0" y="0"/>
                </a:moveTo>
                <a:lnTo>
                  <a:pt x="310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6" name="object 8026"/>
          <p:cNvSpPr/>
          <p:nvPr/>
        </p:nvSpPr>
        <p:spPr>
          <a:xfrm>
            <a:off x="2740025" y="8649485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7" name="object 8027"/>
          <p:cNvSpPr/>
          <p:nvPr/>
        </p:nvSpPr>
        <p:spPr>
          <a:xfrm>
            <a:off x="3743880" y="8649485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8" name="object 8028"/>
          <p:cNvSpPr/>
          <p:nvPr/>
        </p:nvSpPr>
        <p:spPr>
          <a:xfrm>
            <a:off x="2740025" y="8673771"/>
            <a:ext cx="1003935" cy="0"/>
          </a:xfrm>
          <a:custGeom>
            <a:avLst/>
            <a:gdLst/>
            <a:ahLst/>
            <a:cxnLst/>
            <a:rect l="l" t="t" r="r" b="b"/>
            <a:pathLst>
              <a:path w="1003935" h="0">
                <a:moveTo>
                  <a:pt x="0" y="0"/>
                </a:moveTo>
                <a:lnTo>
                  <a:pt x="10038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9" name="object 8029"/>
          <p:cNvSpPr/>
          <p:nvPr/>
        </p:nvSpPr>
        <p:spPr>
          <a:xfrm>
            <a:off x="1450799" y="12103275"/>
            <a:ext cx="156845" cy="12700"/>
          </a:xfrm>
          <a:custGeom>
            <a:avLst/>
            <a:gdLst/>
            <a:ahLst/>
            <a:cxnLst/>
            <a:rect l="l" t="t" r="r" b="b"/>
            <a:pathLst>
              <a:path w="156844" h="12700">
                <a:moveTo>
                  <a:pt x="156852" y="0"/>
                </a:moveTo>
                <a:lnTo>
                  <a:pt x="0" y="0"/>
                </a:lnTo>
                <a:lnTo>
                  <a:pt x="0" y="12143"/>
                </a:lnTo>
                <a:lnTo>
                  <a:pt x="156852" y="12143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0" name="object 8030"/>
          <p:cNvSpPr/>
          <p:nvPr/>
        </p:nvSpPr>
        <p:spPr>
          <a:xfrm>
            <a:off x="1965883" y="12103275"/>
            <a:ext cx="177165" cy="12700"/>
          </a:xfrm>
          <a:custGeom>
            <a:avLst/>
            <a:gdLst/>
            <a:ahLst/>
            <a:cxnLst/>
            <a:rect l="l" t="t" r="r" b="b"/>
            <a:pathLst>
              <a:path w="177164" h="12700">
                <a:moveTo>
                  <a:pt x="0" y="0"/>
                </a:moveTo>
                <a:lnTo>
                  <a:pt x="177091" y="0"/>
                </a:lnTo>
                <a:lnTo>
                  <a:pt x="156852" y="12143"/>
                </a:lnTo>
                <a:lnTo>
                  <a:pt x="0" y="12143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1" name="object 8031"/>
          <p:cNvSpPr/>
          <p:nvPr/>
        </p:nvSpPr>
        <p:spPr>
          <a:xfrm>
            <a:off x="1963353" y="12101756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2" name="object 8032"/>
          <p:cNvSpPr/>
          <p:nvPr/>
        </p:nvSpPr>
        <p:spPr>
          <a:xfrm>
            <a:off x="1963353" y="1211744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3" name="object 8033"/>
          <p:cNvSpPr/>
          <p:nvPr/>
        </p:nvSpPr>
        <p:spPr>
          <a:xfrm>
            <a:off x="1605122" y="12101756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4" name="object 8034"/>
          <p:cNvSpPr/>
          <p:nvPr/>
        </p:nvSpPr>
        <p:spPr>
          <a:xfrm>
            <a:off x="1605122" y="1211744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5" name="object 8035"/>
          <p:cNvSpPr/>
          <p:nvPr/>
        </p:nvSpPr>
        <p:spPr>
          <a:xfrm>
            <a:off x="1895046" y="12059760"/>
            <a:ext cx="47625" cy="11430"/>
          </a:xfrm>
          <a:custGeom>
            <a:avLst/>
            <a:gdLst/>
            <a:ahLst/>
            <a:cxnLst/>
            <a:rect l="l" t="t" r="r" b="b"/>
            <a:pathLst>
              <a:path w="47625" h="11429">
                <a:moveTo>
                  <a:pt x="0" y="11131"/>
                </a:moveTo>
                <a:lnTo>
                  <a:pt x="47561" y="11131"/>
                </a:lnTo>
                <a:lnTo>
                  <a:pt x="3541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6" name="object 8036"/>
          <p:cNvSpPr/>
          <p:nvPr/>
        </p:nvSpPr>
        <p:spPr>
          <a:xfrm>
            <a:off x="1930464" y="120708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0"/>
                </a:moveTo>
                <a:lnTo>
                  <a:pt x="0" y="1214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7" name="object 8037"/>
          <p:cNvSpPr/>
          <p:nvPr/>
        </p:nvSpPr>
        <p:spPr>
          <a:xfrm>
            <a:off x="1631939" y="12059760"/>
            <a:ext cx="47625" cy="11430"/>
          </a:xfrm>
          <a:custGeom>
            <a:avLst/>
            <a:gdLst/>
            <a:ahLst/>
            <a:cxnLst/>
            <a:rect l="l" t="t" r="r" b="b"/>
            <a:pathLst>
              <a:path w="47625" h="11429">
                <a:moveTo>
                  <a:pt x="47561" y="11131"/>
                </a:moveTo>
                <a:lnTo>
                  <a:pt x="0" y="11131"/>
                </a:lnTo>
                <a:lnTo>
                  <a:pt x="1113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8" name="object 8038"/>
          <p:cNvSpPr/>
          <p:nvPr/>
        </p:nvSpPr>
        <p:spPr>
          <a:xfrm>
            <a:off x="1631939" y="12070892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0" y="0"/>
                </a:moveTo>
                <a:lnTo>
                  <a:pt x="11131" y="1214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9" name="object 8039"/>
          <p:cNvSpPr/>
          <p:nvPr/>
        </p:nvSpPr>
        <p:spPr>
          <a:xfrm>
            <a:off x="1450799" y="12100238"/>
            <a:ext cx="169545" cy="0"/>
          </a:xfrm>
          <a:custGeom>
            <a:avLst/>
            <a:gdLst/>
            <a:ahLst/>
            <a:cxnLst/>
            <a:rect l="l" t="t" r="r" b="b"/>
            <a:pathLst>
              <a:path w="169544" h="0">
                <a:moveTo>
                  <a:pt x="0" y="0"/>
                </a:moveTo>
                <a:lnTo>
                  <a:pt x="16899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0" name="object 8040"/>
          <p:cNvSpPr/>
          <p:nvPr/>
        </p:nvSpPr>
        <p:spPr>
          <a:xfrm>
            <a:off x="1607652" y="12115418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5">
                <a:moveTo>
                  <a:pt x="-2529" y="2023"/>
                </a:moveTo>
                <a:lnTo>
                  <a:pt x="14673" y="2023"/>
                </a:lnTo>
              </a:path>
            </a:pathLst>
          </a:custGeom>
          <a:ln w="1037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1" name="object 8041"/>
          <p:cNvSpPr/>
          <p:nvPr/>
        </p:nvSpPr>
        <p:spPr>
          <a:xfrm>
            <a:off x="1954751" y="12100238"/>
            <a:ext cx="219075" cy="0"/>
          </a:xfrm>
          <a:custGeom>
            <a:avLst/>
            <a:gdLst/>
            <a:ahLst/>
            <a:cxnLst/>
            <a:rect l="l" t="t" r="r" b="b"/>
            <a:pathLst>
              <a:path w="219075" h="0">
                <a:moveTo>
                  <a:pt x="0" y="0"/>
                </a:moveTo>
                <a:lnTo>
                  <a:pt x="21858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2" name="object 8042"/>
          <p:cNvSpPr/>
          <p:nvPr/>
        </p:nvSpPr>
        <p:spPr>
          <a:xfrm>
            <a:off x="1954751" y="12115418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5">
                <a:moveTo>
                  <a:pt x="-2529" y="2023"/>
                </a:moveTo>
                <a:lnTo>
                  <a:pt x="13661" y="2023"/>
                </a:lnTo>
              </a:path>
            </a:pathLst>
          </a:custGeom>
          <a:ln w="1037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3" name="object 8043"/>
          <p:cNvSpPr/>
          <p:nvPr/>
        </p:nvSpPr>
        <p:spPr>
          <a:xfrm>
            <a:off x="1811054" y="12109346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5" h="0">
                <a:moveTo>
                  <a:pt x="166971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4" name="object 8044"/>
          <p:cNvSpPr/>
          <p:nvPr/>
        </p:nvSpPr>
        <p:spPr>
          <a:xfrm>
            <a:off x="1595508" y="12109346"/>
            <a:ext cx="168275" cy="0"/>
          </a:xfrm>
          <a:custGeom>
            <a:avLst/>
            <a:gdLst/>
            <a:ahLst/>
            <a:cxnLst/>
            <a:rect l="l" t="t" r="r" b="b"/>
            <a:pathLst>
              <a:path w="168275" h="0">
                <a:moveTo>
                  <a:pt x="0" y="0"/>
                </a:moveTo>
                <a:lnTo>
                  <a:pt x="16798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5" name="object 8045"/>
          <p:cNvSpPr/>
          <p:nvPr/>
        </p:nvSpPr>
        <p:spPr>
          <a:xfrm>
            <a:off x="1607652" y="12119466"/>
            <a:ext cx="0" cy="300990"/>
          </a:xfrm>
          <a:custGeom>
            <a:avLst/>
            <a:gdLst/>
            <a:ahLst/>
            <a:cxnLst/>
            <a:rect l="l" t="t" r="r" b="b"/>
            <a:pathLst>
              <a:path w="0" h="300990">
                <a:moveTo>
                  <a:pt x="0" y="0"/>
                </a:moveTo>
                <a:lnTo>
                  <a:pt x="0" y="3005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6" name="object 8046"/>
          <p:cNvSpPr/>
          <p:nvPr/>
        </p:nvSpPr>
        <p:spPr>
          <a:xfrm>
            <a:off x="1450799" y="12115418"/>
            <a:ext cx="672465" cy="304800"/>
          </a:xfrm>
          <a:custGeom>
            <a:avLst/>
            <a:gdLst/>
            <a:ahLst/>
            <a:cxnLst/>
            <a:rect l="l" t="t" r="r" b="b"/>
            <a:pathLst>
              <a:path w="672464" h="304800">
                <a:moveTo>
                  <a:pt x="0" y="0"/>
                </a:moveTo>
                <a:lnTo>
                  <a:pt x="156852" y="304597"/>
                </a:lnTo>
                <a:lnTo>
                  <a:pt x="503951" y="4047"/>
                </a:lnTo>
                <a:lnTo>
                  <a:pt x="156852" y="153816"/>
                </a:lnTo>
                <a:lnTo>
                  <a:pt x="671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7" name="object 8047"/>
          <p:cNvSpPr/>
          <p:nvPr/>
        </p:nvSpPr>
        <p:spPr>
          <a:xfrm>
            <a:off x="1408297" y="12116430"/>
            <a:ext cx="199390" cy="418465"/>
          </a:xfrm>
          <a:custGeom>
            <a:avLst/>
            <a:gdLst/>
            <a:ahLst/>
            <a:cxnLst/>
            <a:rect l="l" t="t" r="r" b="b"/>
            <a:pathLst>
              <a:path w="199390" h="418465">
                <a:moveTo>
                  <a:pt x="199354" y="0"/>
                </a:moveTo>
                <a:lnTo>
                  <a:pt x="0" y="417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8" name="object 8048"/>
          <p:cNvSpPr/>
          <p:nvPr/>
        </p:nvSpPr>
        <p:spPr>
          <a:xfrm>
            <a:off x="1847484" y="10669339"/>
            <a:ext cx="188595" cy="195580"/>
          </a:xfrm>
          <a:custGeom>
            <a:avLst/>
            <a:gdLst/>
            <a:ahLst/>
            <a:cxnLst/>
            <a:rect l="l" t="t" r="r" b="b"/>
            <a:pathLst>
              <a:path w="188594" h="195579">
                <a:moveTo>
                  <a:pt x="0" y="0"/>
                </a:moveTo>
                <a:lnTo>
                  <a:pt x="8095" y="53633"/>
                </a:lnTo>
                <a:lnTo>
                  <a:pt x="30358" y="103219"/>
                </a:lnTo>
                <a:lnTo>
                  <a:pt x="64764" y="144709"/>
                </a:lnTo>
                <a:lnTo>
                  <a:pt x="109290" y="175067"/>
                </a:lnTo>
                <a:lnTo>
                  <a:pt x="160900" y="192270"/>
                </a:lnTo>
                <a:lnTo>
                  <a:pt x="188222" y="1953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9" name="object 8049"/>
          <p:cNvSpPr/>
          <p:nvPr/>
        </p:nvSpPr>
        <p:spPr>
          <a:xfrm>
            <a:off x="2039755" y="10666303"/>
            <a:ext cx="0" cy="201930"/>
          </a:xfrm>
          <a:custGeom>
            <a:avLst/>
            <a:gdLst/>
            <a:ahLst/>
            <a:cxnLst/>
            <a:rect l="l" t="t" r="r" b="b"/>
            <a:pathLst>
              <a:path w="0" h="201929">
                <a:moveTo>
                  <a:pt x="0" y="0"/>
                </a:moveTo>
                <a:lnTo>
                  <a:pt x="0" y="201378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0" name="object 8050"/>
          <p:cNvSpPr/>
          <p:nvPr/>
        </p:nvSpPr>
        <p:spPr>
          <a:xfrm>
            <a:off x="1838377" y="10645053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5">
                <a:moveTo>
                  <a:pt x="0" y="0"/>
                </a:moveTo>
                <a:lnTo>
                  <a:pt x="12143" y="0"/>
                </a:lnTo>
                <a:lnTo>
                  <a:pt x="12143" y="15179"/>
                </a:lnTo>
                <a:lnTo>
                  <a:pt x="9107" y="15179"/>
                </a:lnTo>
                <a:lnTo>
                  <a:pt x="9107" y="24286"/>
                </a:lnTo>
                <a:lnTo>
                  <a:pt x="0" y="2428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1" name="object 8051"/>
          <p:cNvSpPr/>
          <p:nvPr/>
        </p:nvSpPr>
        <p:spPr>
          <a:xfrm>
            <a:off x="2041779" y="10645053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5">
                <a:moveTo>
                  <a:pt x="12143" y="0"/>
                </a:moveTo>
                <a:lnTo>
                  <a:pt x="0" y="0"/>
                </a:lnTo>
                <a:lnTo>
                  <a:pt x="0" y="15179"/>
                </a:lnTo>
                <a:lnTo>
                  <a:pt x="2023" y="15179"/>
                </a:lnTo>
                <a:lnTo>
                  <a:pt x="2023" y="24286"/>
                </a:lnTo>
                <a:lnTo>
                  <a:pt x="12143" y="24286"/>
                </a:lnTo>
                <a:lnTo>
                  <a:pt x="1214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2" name="object 8052"/>
          <p:cNvSpPr/>
          <p:nvPr/>
        </p:nvSpPr>
        <p:spPr>
          <a:xfrm>
            <a:off x="1838377" y="1060963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3" name="object 8053"/>
          <p:cNvSpPr/>
          <p:nvPr/>
        </p:nvSpPr>
        <p:spPr>
          <a:xfrm>
            <a:off x="2053922" y="1060963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4" name="object 8054"/>
          <p:cNvSpPr/>
          <p:nvPr/>
        </p:nvSpPr>
        <p:spPr>
          <a:xfrm>
            <a:off x="2262384" y="10669339"/>
            <a:ext cx="188595" cy="195580"/>
          </a:xfrm>
          <a:custGeom>
            <a:avLst/>
            <a:gdLst/>
            <a:ahLst/>
            <a:cxnLst/>
            <a:rect l="l" t="t" r="r" b="b"/>
            <a:pathLst>
              <a:path w="188594" h="195579">
                <a:moveTo>
                  <a:pt x="188222" y="0"/>
                </a:moveTo>
                <a:lnTo>
                  <a:pt x="180127" y="53633"/>
                </a:lnTo>
                <a:lnTo>
                  <a:pt x="158876" y="103219"/>
                </a:lnTo>
                <a:lnTo>
                  <a:pt x="123458" y="144709"/>
                </a:lnTo>
                <a:lnTo>
                  <a:pt x="78932" y="175067"/>
                </a:lnTo>
                <a:lnTo>
                  <a:pt x="27322" y="192270"/>
                </a:lnTo>
                <a:lnTo>
                  <a:pt x="0" y="1953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5" name="object 8055"/>
          <p:cNvSpPr/>
          <p:nvPr/>
        </p:nvSpPr>
        <p:spPr>
          <a:xfrm>
            <a:off x="2258336" y="10666303"/>
            <a:ext cx="0" cy="201930"/>
          </a:xfrm>
          <a:custGeom>
            <a:avLst/>
            <a:gdLst/>
            <a:ahLst/>
            <a:cxnLst/>
            <a:rect l="l" t="t" r="r" b="b"/>
            <a:pathLst>
              <a:path w="0" h="201929">
                <a:moveTo>
                  <a:pt x="0" y="0"/>
                </a:moveTo>
                <a:lnTo>
                  <a:pt x="0" y="201378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6" name="object 8056"/>
          <p:cNvSpPr/>
          <p:nvPr/>
        </p:nvSpPr>
        <p:spPr>
          <a:xfrm>
            <a:off x="2447571" y="10645053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5">
                <a:moveTo>
                  <a:pt x="12143" y="0"/>
                </a:moveTo>
                <a:lnTo>
                  <a:pt x="0" y="0"/>
                </a:lnTo>
                <a:lnTo>
                  <a:pt x="0" y="15179"/>
                </a:lnTo>
                <a:lnTo>
                  <a:pt x="3035" y="15179"/>
                </a:lnTo>
                <a:lnTo>
                  <a:pt x="3035" y="24286"/>
                </a:lnTo>
                <a:lnTo>
                  <a:pt x="12143" y="24286"/>
                </a:lnTo>
                <a:lnTo>
                  <a:pt x="1214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7" name="object 8057"/>
          <p:cNvSpPr/>
          <p:nvPr/>
        </p:nvSpPr>
        <p:spPr>
          <a:xfrm>
            <a:off x="2245181" y="10645053"/>
            <a:ext cx="11430" cy="24765"/>
          </a:xfrm>
          <a:custGeom>
            <a:avLst/>
            <a:gdLst/>
            <a:ahLst/>
            <a:cxnLst/>
            <a:rect l="l" t="t" r="r" b="b"/>
            <a:pathLst>
              <a:path w="11430" h="24765">
                <a:moveTo>
                  <a:pt x="0" y="0"/>
                </a:moveTo>
                <a:lnTo>
                  <a:pt x="11131" y="0"/>
                </a:lnTo>
                <a:lnTo>
                  <a:pt x="11131" y="15179"/>
                </a:lnTo>
                <a:lnTo>
                  <a:pt x="9107" y="15179"/>
                </a:lnTo>
                <a:lnTo>
                  <a:pt x="9107" y="24286"/>
                </a:lnTo>
                <a:lnTo>
                  <a:pt x="0" y="2428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8" name="object 8058"/>
          <p:cNvSpPr/>
          <p:nvPr/>
        </p:nvSpPr>
        <p:spPr>
          <a:xfrm>
            <a:off x="2459715" y="1060963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9" name="object 8059"/>
          <p:cNvSpPr/>
          <p:nvPr/>
        </p:nvSpPr>
        <p:spPr>
          <a:xfrm>
            <a:off x="2245181" y="1060963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0" name="object 8060"/>
          <p:cNvSpPr/>
          <p:nvPr/>
        </p:nvSpPr>
        <p:spPr>
          <a:xfrm>
            <a:off x="3987760" y="10669340"/>
            <a:ext cx="0" cy="1390650"/>
          </a:xfrm>
          <a:custGeom>
            <a:avLst/>
            <a:gdLst/>
            <a:ahLst/>
            <a:cxnLst/>
            <a:rect l="l" t="t" r="r" b="b"/>
            <a:pathLst>
              <a:path w="0" h="1390650">
                <a:moveTo>
                  <a:pt x="0" y="139042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1" name="object 8061"/>
          <p:cNvSpPr/>
          <p:nvPr/>
        </p:nvSpPr>
        <p:spPr>
          <a:xfrm>
            <a:off x="4023178" y="10669340"/>
            <a:ext cx="0" cy="1390650"/>
          </a:xfrm>
          <a:custGeom>
            <a:avLst/>
            <a:gdLst/>
            <a:ahLst/>
            <a:cxnLst/>
            <a:rect l="l" t="t" r="r" b="b"/>
            <a:pathLst>
              <a:path w="0" h="1390650">
                <a:moveTo>
                  <a:pt x="0" y="139042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2" name="object 8062"/>
          <p:cNvSpPr/>
          <p:nvPr/>
        </p:nvSpPr>
        <p:spPr>
          <a:xfrm>
            <a:off x="3039563" y="10669339"/>
            <a:ext cx="188595" cy="195580"/>
          </a:xfrm>
          <a:custGeom>
            <a:avLst/>
            <a:gdLst/>
            <a:ahLst/>
            <a:cxnLst/>
            <a:rect l="l" t="t" r="r" b="b"/>
            <a:pathLst>
              <a:path w="188594" h="195579">
                <a:moveTo>
                  <a:pt x="188222" y="0"/>
                </a:moveTo>
                <a:lnTo>
                  <a:pt x="180127" y="53633"/>
                </a:lnTo>
                <a:lnTo>
                  <a:pt x="158876" y="103219"/>
                </a:lnTo>
                <a:lnTo>
                  <a:pt x="123458" y="144709"/>
                </a:lnTo>
                <a:lnTo>
                  <a:pt x="78932" y="175067"/>
                </a:lnTo>
                <a:lnTo>
                  <a:pt x="27322" y="192270"/>
                </a:lnTo>
                <a:lnTo>
                  <a:pt x="0" y="1953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3" name="object 8063"/>
          <p:cNvSpPr/>
          <p:nvPr/>
        </p:nvSpPr>
        <p:spPr>
          <a:xfrm>
            <a:off x="3035515" y="10666303"/>
            <a:ext cx="0" cy="201930"/>
          </a:xfrm>
          <a:custGeom>
            <a:avLst/>
            <a:gdLst/>
            <a:ahLst/>
            <a:cxnLst/>
            <a:rect l="l" t="t" r="r" b="b"/>
            <a:pathLst>
              <a:path w="0" h="201929">
                <a:moveTo>
                  <a:pt x="0" y="0"/>
                </a:moveTo>
                <a:lnTo>
                  <a:pt x="0" y="201378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4" name="object 8064"/>
          <p:cNvSpPr/>
          <p:nvPr/>
        </p:nvSpPr>
        <p:spPr>
          <a:xfrm>
            <a:off x="3224750" y="10645053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5">
                <a:moveTo>
                  <a:pt x="12143" y="0"/>
                </a:moveTo>
                <a:lnTo>
                  <a:pt x="0" y="0"/>
                </a:lnTo>
                <a:lnTo>
                  <a:pt x="0" y="15179"/>
                </a:lnTo>
                <a:lnTo>
                  <a:pt x="3035" y="15179"/>
                </a:lnTo>
                <a:lnTo>
                  <a:pt x="3035" y="24286"/>
                </a:lnTo>
                <a:lnTo>
                  <a:pt x="12143" y="24286"/>
                </a:lnTo>
                <a:lnTo>
                  <a:pt x="1214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5" name="object 8065"/>
          <p:cNvSpPr/>
          <p:nvPr/>
        </p:nvSpPr>
        <p:spPr>
          <a:xfrm>
            <a:off x="3021348" y="10645053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5">
                <a:moveTo>
                  <a:pt x="0" y="0"/>
                </a:moveTo>
                <a:lnTo>
                  <a:pt x="12143" y="0"/>
                </a:lnTo>
                <a:lnTo>
                  <a:pt x="12143" y="15179"/>
                </a:lnTo>
                <a:lnTo>
                  <a:pt x="10119" y="15179"/>
                </a:lnTo>
                <a:lnTo>
                  <a:pt x="10119" y="24286"/>
                </a:lnTo>
                <a:lnTo>
                  <a:pt x="0" y="2428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6" name="object 8066"/>
          <p:cNvSpPr/>
          <p:nvPr/>
        </p:nvSpPr>
        <p:spPr>
          <a:xfrm>
            <a:off x="3236893" y="1060963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7" name="object 8067"/>
          <p:cNvSpPr/>
          <p:nvPr/>
        </p:nvSpPr>
        <p:spPr>
          <a:xfrm>
            <a:off x="3021348" y="1060963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8" name="object 8068"/>
          <p:cNvSpPr/>
          <p:nvPr/>
        </p:nvSpPr>
        <p:spPr>
          <a:xfrm>
            <a:off x="2226966" y="12223697"/>
            <a:ext cx="0" cy="420370"/>
          </a:xfrm>
          <a:custGeom>
            <a:avLst/>
            <a:gdLst/>
            <a:ahLst/>
            <a:cxnLst/>
            <a:rect l="l" t="t" r="r" b="b"/>
            <a:pathLst>
              <a:path w="0" h="420370">
                <a:moveTo>
                  <a:pt x="0" y="4199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9" name="object 8069"/>
          <p:cNvSpPr/>
          <p:nvPr/>
        </p:nvSpPr>
        <p:spPr>
          <a:xfrm>
            <a:off x="1463955" y="12643656"/>
            <a:ext cx="3419475" cy="0"/>
          </a:xfrm>
          <a:custGeom>
            <a:avLst/>
            <a:gdLst/>
            <a:ahLst/>
            <a:cxnLst/>
            <a:rect l="l" t="t" r="r" b="b"/>
            <a:pathLst>
              <a:path w="3419475" h="0">
                <a:moveTo>
                  <a:pt x="34193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0" name="object 8070"/>
          <p:cNvSpPr/>
          <p:nvPr/>
        </p:nvSpPr>
        <p:spPr>
          <a:xfrm>
            <a:off x="2236074" y="12223697"/>
            <a:ext cx="0" cy="420370"/>
          </a:xfrm>
          <a:custGeom>
            <a:avLst/>
            <a:gdLst/>
            <a:ahLst/>
            <a:cxnLst/>
            <a:rect l="l" t="t" r="r" b="b"/>
            <a:pathLst>
              <a:path w="0" h="420370">
                <a:moveTo>
                  <a:pt x="0" y="4199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1" name="object 8071"/>
          <p:cNvSpPr/>
          <p:nvPr/>
        </p:nvSpPr>
        <p:spPr>
          <a:xfrm>
            <a:off x="3855196" y="12223697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430079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2" name="object 8072"/>
          <p:cNvSpPr/>
          <p:nvPr/>
        </p:nvSpPr>
        <p:spPr>
          <a:xfrm>
            <a:off x="2970749" y="12223697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430079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3" name="object 8073"/>
          <p:cNvSpPr/>
          <p:nvPr/>
        </p:nvSpPr>
        <p:spPr>
          <a:xfrm>
            <a:off x="3006169" y="12223697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430079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4" name="object 8074"/>
          <p:cNvSpPr/>
          <p:nvPr/>
        </p:nvSpPr>
        <p:spPr>
          <a:xfrm>
            <a:off x="5945886" y="10669340"/>
            <a:ext cx="0" cy="1434465"/>
          </a:xfrm>
          <a:custGeom>
            <a:avLst/>
            <a:gdLst/>
            <a:ahLst/>
            <a:cxnLst/>
            <a:rect l="l" t="t" r="r" b="b"/>
            <a:pathLst>
              <a:path w="0" h="1434465">
                <a:moveTo>
                  <a:pt x="0" y="143393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5" name="object 8075"/>
          <p:cNvSpPr/>
          <p:nvPr/>
        </p:nvSpPr>
        <p:spPr>
          <a:xfrm>
            <a:off x="5981304" y="10669340"/>
            <a:ext cx="0" cy="1434465"/>
          </a:xfrm>
          <a:custGeom>
            <a:avLst/>
            <a:gdLst/>
            <a:ahLst/>
            <a:cxnLst/>
            <a:rect l="l" t="t" r="r" b="b"/>
            <a:pathLst>
              <a:path w="0" h="1434465">
                <a:moveTo>
                  <a:pt x="0" y="143393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6" name="object 8076"/>
          <p:cNvSpPr/>
          <p:nvPr/>
        </p:nvSpPr>
        <p:spPr>
          <a:xfrm>
            <a:off x="4088957" y="10669339"/>
            <a:ext cx="188595" cy="195580"/>
          </a:xfrm>
          <a:custGeom>
            <a:avLst/>
            <a:gdLst/>
            <a:ahLst/>
            <a:cxnLst/>
            <a:rect l="l" t="t" r="r" b="b"/>
            <a:pathLst>
              <a:path w="188595" h="195579">
                <a:moveTo>
                  <a:pt x="188222" y="0"/>
                </a:moveTo>
                <a:lnTo>
                  <a:pt x="180127" y="53633"/>
                </a:lnTo>
                <a:lnTo>
                  <a:pt x="158876" y="103219"/>
                </a:lnTo>
                <a:lnTo>
                  <a:pt x="123458" y="144709"/>
                </a:lnTo>
                <a:lnTo>
                  <a:pt x="78932" y="175067"/>
                </a:lnTo>
                <a:lnTo>
                  <a:pt x="27322" y="192270"/>
                </a:lnTo>
                <a:lnTo>
                  <a:pt x="0" y="1953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7" name="object 8077"/>
          <p:cNvSpPr/>
          <p:nvPr/>
        </p:nvSpPr>
        <p:spPr>
          <a:xfrm>
            <a:off x="4084909" y="10666303"/>
            <a:ext cx="0" cy="201930"/>
          </a:xfrm>
          <a:custGeom>
            <a:avLst/>
            <a:gdLst/>
            <a:ahLst/>
            <a:cxnLst/>
            <a:rect l="l" t="t" r="r" b="b"/>
            <a:pathLst>
              <a:path w="0" h="201929">
                <a:moveTo>
                  <a:pt x="0" y="0"/>
                </a:moveTo>
                <a:lnTo>
                  <a:pt x="0" y="201378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8" name="object 8078"/>
          <p:cNvSpPr/>
          <p:nvPr/>
        </p:nvSpPr>
        <p:spPr>
          <a:xfrm>
            <a:off x="4274144" y="10645053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5">
                <a:moveTo>
                  <a:pt x="12143" y="0"/>
                </a:moveTo>
                <a:lnTo>
                  <a:pt x="0" y="0"/>
                </a:lnTo>
                <a:lnTo>
                  <a:pt x="0" y="15179"/>
                </a:lnTo>
                <a:lnTo>
                  <a:pt x="3035" y="15179"/>
                </a:lnTo>
                <a:lnTo>
                  <a:pt x="3035" y="24286"/>
                </a:lnTo>
                <a:lnTo>
                  <a:pt x="12143" y="24286"/>
                </a:lnTo>
                <a:lnTo>
                  <a:pt x="1214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9" name="object 8079"/>
          <p:cNvSpPr/>
          <p:nvPr/>
        </p:nvSpPr>
        <p:spPr>
          <a:xfrm>
            <a:off x="4071753" y="10645053"/>
            <a:ext cx="11430" cy="24765"/>
          </a:xfrm>
          <a:custGeom>
            <a:avLst/>
            <a:gdLst/>
            <a:ahLst/>
            <a:cxnLst/>
            <a:rect l="l" t="t" r="r" b="b"/>
            <a:pathLst>
              <a:path w="11429" h="24765">
                <a:moveTo>
                  <a:pt x="0" y="0"/>
                </a:moveTo>
                <a:lnTo>
                  <a:pt x="11131" y="0"/>
                </a:lnTo>
                <a:lnTo>
                  <a:pt x="11131" y="15179"/>
                </a:lnTo>
                <a:lnTo>
                  <a:pt x="9107" y="15179"/>
                </a:lnTo>
                <a:lnTo>
                  <a:pt x="9107" y="24286"/>
                </a:lnTo>
                <a:lnTo>
                  <a:pt x="0" y="2428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0" name="object 8080"/>
          <p:cNvSpPr/>
          <p:nvPr/>
        </p:nvSpPr>
        <p:spPr>
          <a:xfrm>
            <a:off x="4286287" y="1060963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1" name="object 8081"/>
          <p:cNvSpPr/>
          <p:nvPr/>
        </p:nvSpPr>
        <p:spPr>
          <a:xfrm>
            <a:off x="4071753" y="1060963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2" name="object 8082"/>
          <p:cNvSpPr/>
          <p:nvPr/>
        </p:nvSpPr>
        <p:spPr>
          <a:xfrm>
            <a:off x="5039178" y="8458226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1558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3" name="object 8083"/>
          <p:cNvSpPr/>
          <p:nvPr/>
        </p:nvSpPr>
        <p:spPr>
          <a:xfrm>
            <a:off x="7081297" y="84642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4" name="object 8084"/>
          <p:cNvSpPr/>
          <p:nvPr/>
        </p:nvSpPr>
        <p:spPr>
          <a:xfrm>
            <a:off x="5015904" y="84642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5" name="object 8085"/>
          <p:cNvSpPr/>
          <p:nvPr/>
        </p:nvSpPr>
        <p:spPr>
          <a:xfrm>
            <a:off x="4513976" y="8458226"/>
            <a:ext cx="0" cy="153035"/>
          </a:xfrm>
          <a:custGeom>
            <a:avLst/>
            <a:gdLst/>
            <a:ahLst/>
            <a:cxnLst/>
            <a:rect l="l" t="t" r="r" b="b"/>
            <a:pathLst>
              <a:path w="0" h="153034">
                <a:moveTo>
                  <a:pt x="0" y="1528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6" name="object 8086"/>
          <p:cNvSpPr/>
          <p:nvPr/>
        </p:nvSpPr>
        <p:spPr>
          <a:xfrm>
            <a:off x="5015904" y="84642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7" name="object 8087"/>
          <p:cNvSpPr/>
          <p:nvPr/>
        </p:nvSpPr>
        <p:spPr>
          <a:xfrm>
            <a:off x="4489689" y="84642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8" name="object 8088"/>
          <p:cNvSpPr/>
          <p:nvPr/>
        </p:nvSpPr>
        <p:spPr>
          <a:xfrm>
            <a:off x="3743880" y="8458226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1558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9" name="object 8089"/>
          <p:cNvSpPr/>
          <p:nvPr/>
        </p:nvSpPr>
        <p:spPr>
          <a:xfrm>
            <a:off x="4489689" y="84642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0" name="object 8090"/>
          <p:cNvSpPr/>
          <p:nvPr/>
        </p:nvSpPr>
        <p:spPr>
          <a:xfrm>
            <a:off x="3719594" y="846429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1" name="object 8091"/>
          <p:cNvSpPr/>
          <p:nvPr/>
        </p:nvSpPr>
        <p:spPr>
          <a:xfrm>
            <a:off x="2740025" y="8458226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1558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2" name="object 8092"/>
          <p:cNvSpPr/>
          <p:nvPr/>
        </p:nvSpPr>
        <p:spPr>
          <a:xfrm>
            <a:off x="3719594" y="846429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3" name="object 8093"/>
          <p:cNvSpPr/>
          <p:nvPr/>
        </p:nvSpPr>
        <p:spPr>
          <a:xfrm>
            <a:off x="2715739" y="84642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4" name="object 8094"/>
          <p:cNvSpPr/>
          <p:nvPr/>
        </p:nvSpPr>
        <p:spPr>
          <a:xfrm>
            <a:off x="2548766" y="8458226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1558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5" name="object 8095"/>
          <p:cNvSpPr/>
          <p:nvPr/>
        </p:nvSpPr>
        <p:spPr>
          <a:xfrm>
            <a:off x="2715739" y="84642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6" name="object 8096"/>
          <p:cNvSpPr/>
          <p:nvPr/>
        </p:nvSpPr>
        <p:spPr>
          <a:xfrm>
            <a:off x="2524480" y="84642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7" name="object 8097"/>
          <p:cNvSpPr/>
          <p:nvPr/>
        </p:nvSpPr>
        <p:spPr>
          <a:xfrm>
            <a:off x="2238097" y="8458226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1558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8" name="object 8098"/>
          <p:cNvSpPr/>
          <p:nvPr/>
        </p:nvSpPr>
        <p:spPr>
          <a:xfrm>
            <a:off x="2524480" y="84642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9" name="object 8099"/>
          <p:cNvSpPr/>
          <p:nvPr/>
        </p:nvSpPr>
        <p:spPr>
          <a:xfrm>
            <a:off x="2213811" y="84642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0" name="object 8100"/>
          <p:cNvSpPr/>
          <p:nvPr/>
        </p:nvSpPr>
        <p:spPr>
          <a:xfrm>
            <a:off x="1288887" y="8458226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09">
                <a:moveTo>
                  <a:pt x="0" y="1558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1" name="object 8101"/>
          <p:cNvSpPr/>
          <p:nvPr/>
        </p:nvSpPr>
        <p:spPr>
          <a:xfrm>
            <a:off x="2213811" y="84642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2" name="object 8102"/>
          <p:cNvSpPr/>
          <p:nvPr/>
        </p:nvSpPr>
        <p:spPr>
          <a:xfrm>
            <a:off x="1264600" y="846429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3" name="object 8103"/>
          <p:cNvSpPr/>
          <p:nvPr/>
        </p:nvSpPr>
        <p:spPr>
          <a:xfrm>
            <a:off x="869939" y="8649485"/>
            <a:ext cx="382905" cy="0"/>
          </a:xfrm>
          <a:custGeom>
            <a:avLst/>
            <a:gdLst/>
            <a:ahLst/>
            <a:cxnLst/>
            <a:rect l="l" t="t" r="r" b="b"/>
            <a:pathLst>
              <a:path w="382905" h="0">
                <a:moveTo>
                  <a:pt x="0" y="0"/>
                </a:moveTo>
                <a:lnTo>
                  <a:pt x="382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4" name="object 8104"/>
          <p:cNvSpPr/>
          <p:nvPr/>
        </p:nvSpPr>
        <p:spPr>
          <a:xfrm>
            <a:off x="1119891" y="9666496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5" h="0">
                <a:moveTo>
                  <a:pt x="0" y="0"/>
                </a:moveTo>
                <a:lnTo>
                  <a:pt x="13256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5" name="object 8105"/>
          <p:cNvSpPr/>
          <p:nvPr/>
        </p:nvSpPr>
        <p:spPr>
          <a:xfrm>
            <a:off x="1149236" y="8620138"/>
            <a:ext cx="0" cy="4063365"/>
          </a:xfrm>
          <a:custGeom>
            <a:avLst/>
            <a:gdLst/>
            <a:ahLst/>
            <a:cxnLst/>
            <a:rect l="l" t="t" r="r" b="b"/>
            <a:pathLst>
              <a:path w="0" h="4063365">
                <a:moveTo>
                  <a:pt x="0" y="40629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6" name="object 8106"/>
          <p:cNvSpPr/>
          <p:nvPr/>
        </p:nvSpPr>
        <p:spPr>
          <a:xfrm>
            <a:off x="1125963" y="862620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7" name="object 8107"/>
          <p:cNvSpPr/>
          <p:nvPr/>
        </p:nvSpPr>
        <p:spPr>
          <a:xfrm>
            <a:off x="1125963" y="96432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8" name="object 8108"/>
          <p:cNvSpPr txBox="1"/>
          <p:nvPr/>
        </p:nvSpPr>
        <p:spPr>
          <a:xfrm>
            <a:off x="1041930" y="9064514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4255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09" name="object 8109"/>
          <p:cNvSpPr/>
          <p:nvPr/>
        </p:nvSpPr>
        <p:spPr>
          <a:xfrm>
            <a:off x="1119891" y="9881030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5" h="0">
                <a:moveTo>
                  <a:pt x="0" y="0"/>
                </a:moveTo>
                <a:lnTo>
                  <a:pt x="13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0" name="object 8110"/>
          <p:cNvSpPr/>
          <p:nvPr/>
        </p:nvSpPr>
        <p:spPr>
          <a:xfrm>
            <a:off x="1125963" y="964220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1" name="object 8111"/>
          <p:cNvSpPr/>
          <p:nvPr/>
        </p:nvSpPr>
        <p:spPr>
          <a:xfrm>
            <a:off x="1125963" y="985775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2" name="object 8112"/>
          <p:cNvSpPr txBox="1"/>
          <p:nvPr/>
        </p:nvSpPr>
        <p:spPr>
          <a:xfrm>
            <a:off x="1041930" y="9705014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13" name="object 8113"/>
          <p:cNvSpPr/>
          <p:nvPr/>
        </p:nvSpPr>
        <p:spPr>
          <a:xfrm>
            <a:off x="1119891" y="11077156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5" h="0">
                <a:moveTo>
                  <a:pt x="0" y="0"/>
                </a:moveTo>
                <a:lnTo>
                  <a:pt x="13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4" name="object 8114"/>
          <p:cNvSpPr/>
          <p:nvPr/>
        </p:nvSpPr>
        <p:spPr>
          <a:xfrm>
            <a:off x="1125963" y="985775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5" name="object 8115"/>
          <p:cNvSpPr/>
          <p:nvPr/>
        </p:nvSpPr>
        <p:spPr>
          <a:xfrm>
            <a:off x="1125963" y="1105286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6" name="object 8116"/>
          <p:cNvSpPr/>
          <p:nvPr/>
        </p:nvSpPr>
        <p:spPr>
          <a:xfrm>
            <a:off x="1119891" y="11549737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5" h="0">
                <a:moveTo>
                  <a:pt x="0" y="0"/>
                </a:moveTo>
                <a:lnTo>
                  <a:pt x="13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7" name="object 8117"/>
          <p:cNvSpPr/>
          <p:nvPr/>
        </p:nvSpPr>
        <p:spPr>
          <a:xfrm>
            <a:off x="1125963" y="1105286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8" name="object 8118"/>
          <p:cNvSpPr/>
          <p:nvPr/>
        </p:nvSpPr>
        <p:spPr>
          <a:xfrm>
            <a:off x="1125963" y="1152646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9" name="object 8119"/>
          <p:cNvSpPr/>
          <p:nvPr/>
        </p:nvSpPr>
        <p:spPr>
          <a:xfrm>
            <a:off x="869939" y="12653776"/>
            <a:ext cx="382905" cy="0"/>
          </a:xfrm>
          <a:custGeom>
            <a:avLst/>
            <a:gdLst/>
            <a:ahLst/>
            <a:cxnLst/>
            <a:rect l="l" t="t" r="r" b="b"/>
            <a:pathLst>
              <a:path w="382905" h="0">
                <a:moveTo>
                  <a:pt x="0" y="0"/>
                </a:moveTo>
                <a:lnTo>
                  <a:pt x="382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0" name="object 8120"/>
          <p:cNvSpPr/>
          <p:nvPr/>
        </p:nvSpPr>
        <p:spPr>
          <a:xfrm>
            <a:off x="1125963" y="1152646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1" name="object 8121"/>
          <p:cNvSpPr/>
          <p:nvPr/>
        </p:nvSpPr>
        <p:spPr>
          <a:xfrm>
            <a:off x="1125963" y="126294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2" name="object 8122"/>
          <p:cNvSpPr/>
          <p:nvPr/>
        </p:nvSpPr>
        <p:spPr>
          <a:xfrm>
            <a:off x="526242" y="1247376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3" name="object 8123"/>
          <p:cNvSpPr/>
          <p:nvPr/>
        </p:nvSpPr>
        <p:spPr>
          <a:xfrm>
            <a:off x="8522316" y="12594071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 h="0">
                <a:moveTo>
                  <a:pt x="1659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4" name="object 8124"/>
          <p:cNvSpPr/>
          <p:nvPr/>
        </p:nvSpPr>
        <p:spPr>
          <a:xfrm>
            <a:off x="8402905" y="1259407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5" name="object 8125"/>
          <p:cNvSpPr/>
          <p:nvPr/>
        </p:nvSpPr>
        <p:spPr>
          <a:xfrm>
            <a:off x="8044674" y="1259407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6" name="object 8126"/>
          <p:cNvSpPr/>
          <p:nvPr/>
        </p:nvSpPr>
        <p:spPr>
          <a:xfrm>
            <a:off x="7924252" y="1259407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7" name="object 8127"/>
          <p:cNvSpPr/>
          <p:nvPr/>
        </p:nvSpPr>
        <p:spPr>
          <a:xfrm>
            <a:off x="7566021" y="1259407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8" name="object 8128"/>
          <p:cNvSpPr/>
          <p:nvPr/>
        </p:nvSpPr>
        <p:spPr>
          <a:xfrm>
            <a:off x="7446611" y="1259407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9" name="object 8129"/>
          <p:cNvSpPr/>
          <p:nvPr/>
        </p:nvSpPr>
        <p:spPr>
          <a:xfrm>
            <a:off x="7087368" y="12594071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0" name="object 8130"/>
          <p:cNvSpPr/>
          <p:nvPr/>
        </p:nvSpPr>
        <p:spPr>
          <a:xfrm>
            <a:off x="6967958" y="1259407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1" name="object 8131"/>
          <p:cNvSpPr/>
          <p:nvPr/>
        </p:nvSpPr>
        <p:spPr>
          <a:xfrm>
            <a:off x="6609727" y="1259407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2" name="object 8132"/>
          <p:cNvSpPr/>
          <p:nvPr/>
        </p:nvSpPr>
        <p:spPr>
          <a:xfrm>
            <a:off x="6490317" y="1259407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3" name="object 8133"/>
          <p:cNvSpPr/>
          <p:nvPr/>
        </p:nvSpPr>
        <p:spPr>
          <a:xfrm>
            <a:off x="6131074" y="12594071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4" name="object 8134"/>
          <p:cNvSpPr/>
          <p:nvPr/>
        </p:nvSpPr>
        <p:spPr>
          <a:xfrm>
            <a:off x="6011664" y="1259407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5" name="object 8135"/>
          <p:cNvSpPr/>
          <p:nvPr/>
        </p:nvSpPr>
        <p:spPr>
          <a:xfrm>
            <a:off x="5653433" y="1259407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6" name="object 8136"/>
          <p:cNvSpPr/>
          <p:nvPr/>
        </p:nvSpPr>
        <p:spPr>
          <a:xfrm>
            <a:off x="5534023" y="1259407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7" name="object 8137"/>
          <p:cNvSpPr/>
          <p:nvPr/>
        </p:nvSpPr>
        <p:spPr>
          <a:xfrm>
            <a:off x="5174781" y="12594071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8" name="object 8138"/>
          <p:cNvSpPr/>
          <p:nvPr/>
        </p:nvSpPr>
        <p:spPr>
          <a:xfrm>
            <a:off x="5055370" y="1259407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9" name="object 8139"/>
          <p:cNvSpPr/>
          <p:nvPr/>
        </p:nvSpPr>
        <p:spPr>
          <a:xfrm>
            <a:off x="4697139" y="1259407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0" name="object 8140"/>
          <p:cNvSpPr/>
          <p:nvPr/>
        </p:nvSpPr>
        <p:spPr>
          <a:xfrm>
            <a:off x="4577729" y="1259407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1" name="object 8141"/>
          <p:cNvSpPr/>
          <p:nvPr/>
        </p:nvSpPr>
        <p:spPr>
          <a:xfrm>
            <a:off x="4218486" y="12594071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2" name="object 8142"/>
          <p:cNvSpPr/>
          <p:nvPr/>
        </p:nvSpPr>
        <p:spPr>
          <a:xfrm>
            <a:off x="4099076" y="1259407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3" name="object 8143"/>
          <p:cNvSpPr/>
          <p:nvPr/>
        </p:nvSpPr>
        <p:spPr>
          <a:xfrm>
            <a:off x="3740845" y="1259407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4" name="object 8144"/>
          <p:cNvSpPr/>
          <p:nvPr/>
        </p:nvSpPr>
        <p:spPr>
          <a:xfrm>
            <a:off x="3621435" y="1259407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5" name="object 8145"/>
          <p:cNvSpPr/>
          <p:nvPr/>
        </p:nvSpPr>
        <p:spPr>
          <a:xfrm>
            <a:off x="3262192" y="12594071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6" name="object 8146"/>
          <p:cNvSpPr/>
          <p:nvPr/>
        </p:nvSpPr>
        <p:spPr>
          <a:xfrm>
            <a:off x="3142782" y="1259407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7" name="object 8147"/>
          <p:cNvSpPr/>
          <p:nvPr/>
        </p:nvSpPr>
        <p:spPr>
          <a:xfrm>
            <a:off x="2784551" y="1259407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8" name="object 8148"/>
          <p:cNvSpPr/>
          <p:nvPr/>
        </p:nvSpPr>
        <p:spPr>
          <a:xfrm>
            <a:off x="2665141" y="1259407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9" name="object 8149"/>
          <p:cNvSpPr/>
          <p:nvPr/>
        </p:nvSpPr>
        <p:spPr>
          <a:xfrm>
            <a:off x="2305898" y="12594071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0" name="object 8150"/>
          <p:cNvSpPr/>
          <p:nvPr/>
        </p:nvSpPr>
        <p:spPr>
          <a:xfrm>
            <a:off x="2186488" y="1259407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1" name="object 8151"/>
          <p:cNvSpPr/>
          <p:nvPr/>
        </p:nvSpPr>
        <p:spPr>
          <a:xfrm>
            <a:off x="1828257" y="1259407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2" name="object 8152"/>
          <p:cNvSpPr/>
          <p:nvPr/>
        </p:nvSpPr>
        <p:spPr>
          <a:xfrm>
            <a:off x="1708847" y="1259407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3" name="object 8153"/>
          <p:cNvSpPr/>
          <p:nvPr/>
        </p:nvSpPr>
        <p:spPr>
          <a:xfrm>
            <a:off x="765706" y="12594071"/>
            <a:ext cx="883919" cy="0"/>
          </a:xfrm>
          <a:custGeom>
            <a:avLst/>
            <a:gdLst/>
            <a:ahLst/>
            <a:cxnLst/>
            <a:rect l="l" t="t" r="r" b="b"/>
            <a:pathLst>
              <a:path w="883919" h="0">
                <a:moveTo>
                  <a:pt x="0" y="0"/>
                </a:moveTo>
                <a:lnTo>
                  <a:pt x="8834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4" name="object 8154"/>
          <p:cNvSpPr/>
          <p:nvPr/>
        </p:nvSpPr>
        <p:spPr>
          <a:xfrm>
            <a:off x="1031850" y="8724369"/>
            <a:ext cx="0" cy="3899535"/>
          </a:xfrm>
          <a:custGeom>
            <a:avLst/>
            <a:gdLst/>
            <a:ahLst/>
            <a:cxnLst/>
            <a:rect l="l" t="t" r="r" b="b"/>
            <a:pathLst>
              <a:path w="0" h="3899534">
                <a:moveTo>
                  <a:pt x="0" y="3899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5" name="object 8155"/>
          <p:cNvSpPr/>
          <p:nvPr/>
        </p:nvSpPr>
        <p:spPr>
          <a:xfrm>
            <a:off x="1008577" y="1256978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6" name="object 8156"/>
          <p:cNvSpPr/>
          <p:nvPr/>
        </p:nvSpPr>
        <p:spPr>
          <a:xfrm>
            <a:off x="1008577" y="1209517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7" name="object 8157"/>
          <p:cNvSpPr/>
          <p:nvPr/>
        </p:nvSpPr>
        <p:spPr>
          <a:xfrm>
            <a:off x="1008577" y="1209517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8" name="object 8158"/>
          <p:cNvSpPr/>
          <p:nvPr/>
        </p:nvSpPr>
        <p:spPr>
          <a:xfrm>
            <a:off x="1008577" y="1064505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9" name="object 8159"/>
          <p:cNvSpPr/>
          <p:nvPr/>
        </p:nvSpPr>
        <p:spPr>
          <a:xfrm>
            <a:off x="1008577" y="1064505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0" name="object 8160"/>
          <p:cNvSpPr/>
          <p:nvPr/>
        </p:nvSpPr>
        <p:spPr>
          <a:xfrm>
            <a:off x="1008577" y="1006925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1" name="object 8161"/>
          <p:cNvSpPr txBox="1"/>
          <p:nvPr/>
        </p:nvSpPr>
        <p:spPr>
          <a:xfrm>
            <a:off x="924544" y="10290271"/>
            <a:ext cx="235585" cy="2940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13664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2410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70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62" name="object 8162"/>
          <p:cNvSpPr txBox="1"/>
          <p:nvPr/>
        </p:nvSpPr>
        <p:spPr>
          <a:xfrm>
            <a:off x="924544" y="11231527"/>
            <a:ext cx="235585" cy="27051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6065</a:t>
            </a:r>
            <a:endParaRPr sz="700">
              <a:latin typeface="ISOCPEUR"/>
              <a:cs typeface="ISOCPEUR"/>
            </a:endParaRPr>
          </a:p>
          <a:p>
            <a:pPr marL="96520">
              <a:lnSpc>
                <a:spcPct val="100000"/>
              </a:lnSpc>
              <a:spcBef>
                <a:spcPts val="85"/>
              </a:spcBef>
            </a:pPr>
            <a:r>
              <a:rPr dirty="0" sz="700" i="1">
                <a:latin typeface="ISOCPEUR"/>
                <a:cs typeface="ISOCPEUR"/>
              </a:rPr>
              <a:t>1980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63" name="object 8163"/>
          <p:cNvSpPr txBox="1"/>
          <p:nvPr/>
        </p:nvSpPr>
        <p:spPr>
          <a:xfrm>
            <a:off x="1041930" y="12013624"/>
            <a:ext cx="118745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4615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64" name="object 8164"/>
          <p:cNvSpPr txBox="1"/>
          <p:nvPr/>
        </p:nvSpPr>
        <p:spPr>
          <a:xfrm>
            <a:off x="566810" y="12522994"/>
            <a:ext cx="14668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А1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165" name="object 8165"/>
          <p:cNvSpPr txBox="1"/>
          <p:nvPr/>
        </p:nvSpPr>
        <p:spPr>
          <a:xfrm>
            <a:off x="924544" y="12275861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1985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66" name="object 8166"/>
          <p:cNvSpPr/>
          <p:nvPr/>
        </p:nvSpPr>
        <p:spPr>
          <a:xfrm>
            <a:off x="1008577" y="1006925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7" name="object 8167"/>
          <p:cNvSpPr/>
          <p:nvPr/>
        </p:nvSpPr>
        <p:spPr>
          <a:xfrm>
            <a:off x="1008577" y="872942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8" name="object 8168"/>
          <p:cNvSpPr txBox="1"/>
          <p:nvPr/>
        </p:nvSpPr>
        <p:spPr>
          <a:xfrm>
            <a:off x="924544" y="9329787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169" name="object 8169"/>
          <p:cNvSpPr/>
          <p:nvPr/>
        </p:nvSpPr>
        <p:spPr>
          <a:xfrm>
            <a:off x="1361745" y="8349947"/>
            <a:ext cx="7089140" cy="0"/>
          </a:xfrm>
          <a:custGeom>
            <a:avLst/>
            <a:gdLst/>
            <a:ahLst/>
            <a:cxnLst/>
            <a:rect l="l" t="t" r="r" b="b"/>
            <a:pathLst>
              <a:path w="7089140" h="0">
                <a:moveTo>
                  <a:pt x="0" y="0"/>
                </a:moveTo>
                <a:lnTo>
                  <a:pt x="7088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0" name="object 8170"/>
          <p:cNvSpPr/>
          <p:nvPr/>
        </p:nvSpPr>
        <p:spPr>
          <a:xfrm>
            <a:off x="1367819" y="832566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1" name="object 8171"/>
          <p:cNvSpPr/>
          <p:nvPr/>
        </p:nvSpPr>
        <p:spPr>
          <a:xfrm>
            <a:off x="2584185" y="832566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2" name="object 8172"/>
          <p:cNvSpPr/>
          <p:nvPr/>
        </p:nvSpPr>
        <p:spPr>
          <a:xfrm>
            <a:off x="2584185" y="832566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3" name="object 8173"/>
          <p:cNvSpPr/>
          <p:nvPr/>
        </p:nvSpPr>
        <p:spPr>
          <a:xfrm>
            <a:off x="3865315" y="8325660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4" name="object 8174"/>
          <p:cNvSpPr/>
          <p:nvPr/>
        </p:nvSpPr>
        <p:spPr>
          <a:xfrm>
            <a:off x="3865315" y="8325660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5" name="object 8175"/>
          <p:cNvSpPr/>
          <p:nvPr/>
        </p:nvSpPr>
        <p:spPr>
          <a:xfrm>
            <a:off x="5147458" y="832566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6" name="object 8176"/>
          <p:cNvSpPr/>
          <p:nvPr/>
        </p:nvSpPr>
        <p:spPr>
          <a:xfrm>
            <a:off x="5147458" y="832566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7" name="object 8177"/>
          <p:cNvSpPr/>
          <p:nvPr/>
        </p:nvSpPr>
        <p:spPr>
          <a:xfrm>
            <a:off x="6407337" y="832566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8" name="object 8178"/>
          <p:cNvSpPr/>
          <p:nvPr/>
        </p:nvSpPr>
        <p:spPr>
          <a:xfrm>
            <a:off x="6407337" y="832566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9" name="object 8179"/>
          <p:cNvSpPr/>
          <p:nvPr/>
        </p:nvSpPr>
        <p:spPr>
          <a:xfrm>
            <a:off x="8396833" y="832566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0" name="object 8180"/>
          <p:cNvSpPr/>
          <p:nvPr/>
        </p:nvSpPr>
        <p:spPr>
          <a:xfrm>
            <a:off x="1288886" y="12689194"/>
            <a:ext cx="0" cy="855344"/>
          </a:xfrm>
          <a:custGeom>
            <a:avLst/>
            <a:gdLst/>
            <a:ahLst/>
            <a:cxnLst/>
            <a:rect l="l" t="t" r="r" b="b"/>
            <a:pathLst>
              <a:path w="0" h="855344">
                <a:moveTo>
                  <a:pt x="0" y="8550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1" name="object 8181"/>
          <p:cNvSpPr/>
          <p:nvPr/>
        </p:nvSpPr>
        <p:spPr>
          <a:xfrm>
            <a:off x="1447763" y="12689194"/>
            <a:ext cx="0" cy="234950"/>
          </a:xfrm>
          <a:custGeom>
            <a:avLst/>
            <a:gdLst/>
            <a:ahLst/>
            <a:cxnLst/>
            <a:rect l="l" t="t" r="r" b="b"/>
            <a:pathLst>
              <a:path w="0" h="234950">
                <a:moveTo>
                  <a:pt x="0" y="2347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2" name="object 8182"/>
          <p:cNvSpPr/>
          <p:nvPr/>
        </p:nvSpPr>
        <p:spPr>
          <a:xfrm>
            <a:off x="1258520" y="12894621"/>
            <a:ext cx="3696970" cy="0"/>
          </a:xfrm>
          <a:custGeom>
            <a:avLst/>
            <a:gdLst/>
            <a:ahLst/>
            <a:cxnLst/>
            <a:rect l="l" t="t" r="r" b="b"/>
            <a:pathLst>
              <a:path w="3696970" h="0">
                <a:moveTo>
                  <a:pt x="0" y="0"/>
                </a:moveTo>
                <a:lnTo>
                  <a:pt x="36966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3" name="object 8183"/>
          <p:cNvSpPr/>
          <p:nvPr/>
        </p:nvSpPr>
        <p:spPr>
          <a:xfrm>
            <a:off x="1270672" y="1287640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4" name="object 8184"/>
          <p:cNvSpPr/>
          <p:nvPr/>
        </p:nvSpPr>
        <p:spPr>
          <a:xfrm>
            <a:off x="1429548" y="1287640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5" name="object 8185"/>
          <p:cNvSpPr txBox="1"/>
          <p:nvPr/>
        </p:nvSpPr>
        <p:spPr>
          <a:xfrm>
            <a:off x="1297439" y="12800566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665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186" name="object 8186"/>
          <p:cNvSpPr/>
          <p:nvPr/>
        </p:nvSpPr>
        <p:spPr>
          <a:xfrm>
            <a:off x="2176368" y="12259115"/>
            <a:ext cx="0" cy="664845"/>
          </a:xfrm>
          <a:custGeom>
            <a:avLst/>
            <a:gdLst/>
            <a:ahLst/>
            <a:cxnLst/>
            <a:rect l="l" t="t" r="r" b="b"/>
            <a:pathLst>
              <a:path w="0" h="664845">
                <a:moveTo>
                  <a:pt x="0" y="6648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7" name="object 8187"/>
          <p:cNvSpPr/>
          <p:nvPr/>
        </p:nvSpPr>
        <p:spPr>
          <a:xfrm>
            <a:off x="1429548" y="1287640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8" name="object 8188"/>
          <p:cNvSpPr/>
          <p:nvPr/>
        </p:nvSpPr>
        <p:spPr>
          <a:xfrm>
            <a:off x="2158153" y="1287640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9" name="object 8189"/>
          <p:cNvSpPr/>
          <p:nvPr/>
        </p:nvSpPr>
        <p:spPr>
          <a:xfrm>
            <a:off x="2282622" y="12259115"/>
            <a:ext cx="0" cy="664845"/>
          </a:xfrm>
          <a:custGeom>
            <a:avLst/>
            <a:gdLst/>
            <a:ahLst/>
            <a:cxnLst/>
            <a:rect l="l" t="t" r="r" b="b"/>
            <a:pathLst>
              <a:path w="0" h="664845">
                <a:moveTo>
                  <a:pt x="0" y="6648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0" name="object 8190"/>
          <p:cNvSpPr txBox="1"/>
          <p:nvPr/>
        </p:nvSpPr>
        <p:spPr>
          <a:xfrm>
            <a:off x="1720434" y="12800566"/>
            <a:ext cx="57277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45134" algn="l"/>
              </a:tabLst>
            </a:pPr>
            <a:r>
              <a:rPr dirty="0" sz="550" spc="15" i="1">
                <a:latin typeface="ISOCPEUR"/>
                <a:cs typeface="ISOCPEUR"/>
              </a:rPr>
              <a:t>3047</a:t>
            </a:r>
            <a:r>
              <a:rPr dirty="0" sz="550" spc="15" i="1">
                <a:latin typeface="ISOCPEUR"/>
                <a:cs typeface="ISOCPEUR"/>
              </a:rPr>
              <a:t>	</a:t>
            </a:r>
            <a:r>
              <a:rPr dirty="0" sz="550" spc="15" i="1">
                <a:latin typeface="ISOCPEUR"/>
                <a:cs typeface="ISOCPEUR"/>
              </a:rPr>
              <a:t>448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191" name="object 8191"/>
          <p:cNvSpPr/>
          <p:nvPr/>
        </p:nvSpPr>
        <p:spPr>
          <a:xfrm>
            <a:off x="2158153" y="1287640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2" name="object 8192"/>
          <p:cNvSpPr/>
          <p:nvPr/>
        </p:nvSpPr>
        <p:spPr>
          <a:xfrm>
            <a:off x="2265420" y="1287640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3" name="object 8193"/>
          <p:cNvSpPr/>
          <p:nvPr/>
        </p:nvSpPr>
        <p:spPr>
          <a:xfrm>
            <a:off x="2689427" y="12259115"/>
            <a:ext cx="0" cy="124460"/>
          </a:xfrm>
          <a:custGeom>
            <a:avLst/>
            <a:gdLst/>
            <a:ahLst/>
            <a:cxnLst/>
            <a:rect l="l" t="t" r="r" b="b"/>
            <a:pathLst>
              <a:path w="0" h="124459">
                <a:moveTo>
                  <a:pt x="0" y="1244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4" name="object 8194"/>
          <p:cNvSpPr/>
          <p:nvPr/>
        </p:nvSpPr>
        <p:spPr>
          <a:xfrm>
            <a:off x="2253273" y="12354238"/>
            <a:ext cx="4267835" cy="0"/>
          </a:xfrm>
          <a:custGeom>
            <a:avLst/>
            <a:gdLst/>
            <a:ahLst/>
            <a:cxnLst/>
            <a:rect l="l" t="t" r="r" b="b"/>
            <a:pathLst>
              <a:path w="4267834" h="0">
                <a:moveTo>
                  <a:pt x="0" y="0"/>
                </a:moveTo>
                <a:lnTo>
                  <a:pt x="42674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5" name="object 8195"/>
          <p:cNvSpPr/>
          <p:nvPr/>
        </p:nvSpPr>
        <p:spPr>
          <a:xfrm>
            <a:off x="2265420" y="1233602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6" name="object 8196"/>
          <p:cNvSpPr/>
          <p:nvPr/>
        </p:nvSpPr>
        <p:spPr>
          <a:xfrm>
            <a:off x="2671213" y="1233602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7" name="object 8197"/>
          <p:cNvSpPr txBox="1"/>
          <p:nvPr/>
        </p:nvSpPr>
        <p:spPr>
          <a:xfrm>
            <a:off x="2400466" y="12259173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198" name="object 8198"/>
          <p:cNvSpPr/>
          <p:nvPr/>
        </p:nvSpPr>
        <p:spPr>
          <a:xfrm>
            <a:off x="2671213" y="1233602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9" name="object 8199"/>
          <p:cNvSpPr/>
          <p:nvPr/>
        </p:nvSpPr>
        <p:spPr>
          <a:xfrm>
            <a:off x="2952535" y="1233602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0" name="object 8200"/>
          <p:cNvSpPr txBox="1"/>
          <p:nvPr/>
        </p:nvSpPr>
        <p:spPr>
          <a:xfrm>
            <a:off x="2748577" y="12259173"/>
            <a:ext cx="1441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1175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01" name="object 8201"/>
          <p:cNvSpPr/>
          <p:nvPr/>
        </p:nvSpPr>
        <p:spPr>
          <a:xfrm>
            <a:off x="3769179" y="12259115"/>
            <a:ext cx="0" cy="124460"/>
          </a:xfrm>
          <a:custGeom>
            <a:avLst/>
            <a:gdLst/>
            <a:ahLst/>
            <a:cxnLst/>
            <a:rect l="l" t="t" r="r" b="b"/>
            <a:pathLst>
              <a:path w="0" h="124459">
                <a:moveTo>
                  <a:pt x="0" y="1244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2" name="object 8202"/>
          <p:cNvSpPr/>
          <p:nvPr/>
        </p:nvSpPr>
        <p:spPr>
          <a:xfrm>
            <a:off x="2952535" y="1233602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3" name="object 8203"/>
          <p:cNvSpPr/>
          <p:nvPr/>
        </p:nvSpPr>
        <p:spPr>
          <a:xfrm>
            <a:off x="3750965" y="1233602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4" name="object 8204"/>
          <p:cNvSpPr txBox="1"/>
          <p:nvPr/>
        </p:nvSpPr>
        <p:spPr>
          <a:xfrm>
            <a:off x="3280863" y="12260184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3340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05" name="object 8205"/>
          <p:cNvSpPr/>
          <p:nvPr/>
        </p:nvSpPr>
        <p:spPr>
          <a:xfrm>
            <a:off x="4152709" y="12259115"/>
            <a:ext cx="0" cy="124460"/>
          </a:xfrm>
          <a:custGeom>
            <a:avLst/>
            <a:gdLst/>
            <a:ahLst/>
            <a:cxnLst/>
            <a:rect l="l" t="t" r="r" b="b"/>
            <a:pathLst>
              <a:path w="0" h="124459">
                <a:moveTo>
                  <a:pt x="0" y="1244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6" name="object 8206"/>
          <p:cNvSpPr/>
          <p:nvPr/>
        </p:nvSpPr>
        <p:spPr>
          <a:xfrm>
            <a:off x="3750965" y="1233602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7" name="object 8207"/>
          <p:cNvSpPr/>
          <p:nvPr/>
        </p:nvSpPr>
        <p:spPr>
          <a:xfrm>
            <a:off x="4134494" y="1233602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8" name="object 8208"/>
          <p:cNvSpPr txBox="1"/>
          <p:nvPr/>
        </p:nvSpPr>
        <p:spPr>
          <a:xfrm>
            <a:off x="3873867" y="12260184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1605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09" name="object 8209"/>
          <p:cNvSpPr/>
          <p:nvPr/>
        </p:nvSpPr>
        <p:spPr>
          <a:xfrm>
            <a:off x="4870182" y="12259115"/>
            <a:ext cx="0" cy="124460"/>
          </a:xfrm>
          <a:custGeom>
            <a:avLst/>
            <a:gdLst/>
            <a:ahLst/>
            <a:cxnLst/>
            <a:rect l="l" t="t" r="r" b="b"/>
            <a:pathLst>
              <a:path w="0" h="124459">
                <a:moveTo>
                  <a:pt x="0" y="1244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0" name="object 8210"/>
          <p:cNvSpPr/>
          <p:nvPr/>
        </p:nvSpPr>
        <p:spPr>
          <a:xfrm>
            <a:off x="4134494" y="1233602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1" name="object 8211"/>
          <p:cNvSpPr/>
          <p:nvPr/>
        </p:nvSpPr>
        <p:spPr>
          <a:xfrm>
            <a:off x="4851968" y="1233602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2" name="object 8212"/>
          <p:cNvSpPr txBox="1"/>
          <p:nvPr/>
        </p:nvSpPr>
        <p:spPr>
          <a:xfrm>
            <a:off x="4424368" y="12260184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13" name="object 8213"/>
          <p:cNvSpPr/>
          <p:nvPr/>
        </p:nvSpPr>
        <p:spPr>
          <a:xfrm>
            <a:off x="6491329" y="12259115"/>
            <a:ext cx="0" cy="124460"/>
          </a:xfrm>
          <a:custGeom>
            <a:avLst/>
            <a:gdLst/>
            <a:ahLst/>
            <a:cxnLst/>
            <a:rect l="l" t="t" r="r" b="b"/>
            <a:pathLst>
              <a:path w="0" h="124459">
                <a:moveTo>
                  <a:pt x="0" y="0"/>
                </a:moveTo>
                <a:lnTo>
                  <a:pt x="0" y="1244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4" name="object 8214"/>
          <p:cNvSpPr txBox="1"/>
          <p:nvPr/>
        </p:nvSpPr>
        <p:spPr>
          <a:xfrm>
            <a:off x="5533467" y="12258161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6780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15" name="object 8215"/>
          <p:cNvSpPr/>
          <p:nvPr/>
        </p:nvSpPr>
        <p:spPr>
          <a:xfrm>
            <a:off x="4851968" y="1233602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6" name="object 8216"/>
          <p:cNvSpPr/>
          <p:nvPr/>
        </p:nvSpPr>
        <p:spPr>
          <a:xfrm>
            <a:off x="6473114" y="1233602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7" name="object 8217"/>
          <p:cNvSpPr/>
          <p:nvPr/>
        </p:nvSpPr>
        <p:spPr>
          <a:xfrm>
            <a:off x="2970750" y="12689194"/>
            <a:ext cx="0" cy="234950"/>
          </a:xfrm>
          <a:custGeom>
            <a:avLst/>
            <a:gdLst/>
            <a:ahLst/>
            <a:cxnLst/>
            <a:rect l="l" t="t" r="r" b="b"/>
            <a:pathLst>
              <a:path w="0" h="234950">
                <a:moveTo>
                  <a:pt x="0" y="2347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8" name="object 8218"/>
          <p:cNvSpPr/>
          <p:nvPr/>
        </p:nvSpPr>
        <p:spPr>
          <a:xfrm>
            <a:off x="2265420" y="1287640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9" name="object 8219"/>
          <p:cNvSpPr/>
          <p:nvPr/>
        </p:nvSpPr>
        <p:spPr>
          <a:xfrm>
            <a:off x="2952535" y="1287640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0" name="object 8220"/>
          <p:cNvSpPr txBox="1"/>
          <p:nvPr/>
        </p:nvSpPr>
        <p:spPr>
          <a:xfrm>
            <a:off x="2539103" y="12800566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2875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21" name="object 8221"/>
          <p:cNvSpPr/>
          <p:nvPr/>
        </p:nvSpPr>
        <p:spPr>
          <a:xfrm>
            <a:off x="3006168" y="12689194"/>
            <a:ext cx="0" cy="234950"/>
          </a:xfrm>
          <a:custGeom>
            <a:avLst/>
            <a:gdLst/>
            <a:ahLst/>
            <a:cxnLst/>
            <a:rect l="l" t="t" r="r" b="b"/>
            <a:pathLst>
              <a:path w="0" h="234950">
                <a:moveTo>
                  <a:pt x="0" y="2347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2" name="object 8222"/>
          <p:cNvSpPr/>
          <p:nvPr/>
        </p:nvSpPr>
        <p:spPr>
          <a:xfrm>
            <a:off x="2987953" y="12894620"/>
            <a:ext cx="172085" cy="137795"/>
          </a:xfrm>
          <a:custGeom>
            <a:avLst/>
            <a:gdLst/>
            <a:ahLst/>
            <a:cxnLst/>
            <a:rect l="l" t="t" r="r" b="b"/>
            <a:pathLst>
              <a:path w="172085" h="137794">
                <a:moveTo>
                  <a:pt x="0" y="0"/>
                </a:moveTo>
                <a:lnTo>
                  <a:pt x="41490" y="137625"/>
                </a:lnTo>
                <a:lnTo>
                  <a:pt x="172031" y="137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3" name="object 8223"/>
          <p:cNvSpPr txBox="1"/>
          <p:nvPr/>
        </p:nvSpPr>
        <p:spPr>
          <a:xfrm>
            <a:off x="3025851" y="12938192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24" name="object 8224"/>
          <p:cNvSpPr/>
          <p:nvPr/>
        </p:nvSpPr>
        <p:spPr>
          <a:xfrm>
            <a:off x="2952535" y="1287640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5" name="object 8225"/>
          <p:cNvSpPr/>
          <p:nvPr/>
        </p:nvSpPr>
        <p:spPr>
          <a:xfrm>
            <a:off x="2987953" y="1287640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6" name="object 8226"/>
          <p:cNvSpPr/>
          <p:nvPr/>
        </p:nvSpPr>
        <p:spPr>
          <a:xfrm>
            <a:off x="3818765" y="12689194"/>
            <a:ext cx="0" cy="234950"/>
          </a:xfrm>
          <a:custGeom>
            <a:avLst/>
            <a:gdLst/>
            <a:ahLst/>
            <a:cxnLst/>
            <a:rect l="l" t="t" r="r" b="b"/>
            <a:pathLst>
              <a:path w="0" h="234950">
                <a:moveTo>
                  <a:pt x="0" y="2347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7" name="object 8227"/>
          <p:cNvSpPr/>
          <p:nvPr/>
        </p:nvSpPr>
        <p:spPr>
          <a:xfrm>
            <a:off x="2987953" y="1287640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8" name="object 8228"/>
          <p:cNvSpPr/>
          <p:nvPr/>
        </p:nvSpPr>
        <p:spPr>
          <a:xfrm>
            <a:off x="3801562" y="1287640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9" name="object 8229"/>
          <p:cNvSpPr txBox="1"/>
          <p:nvPr/>
        </p:nvSpPr>
        <p:spPr>
          <a:xfrm>
            <a:off x="3323365" y="12800566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30" name="object 8230"/>
          <p:cNvSpPr/>
          <p:nvPr/>
        </p:nvSpPr>
        <p:spPr>
          <a:xfrm>
            <a:off x="3855195" y="12689194"/>
            <a:ext cx="0" cy="234950"/>
          </a:xfrm>
          <a:custGeom>
            <a:avLst/>
            <a:gdLst/>
            <a:ahLst/>
            <a:cxnLst/>
            <a:rect l="l" t="t" r="r" b="b"/>
            <a:pathLst>
              <a:path w="0" h="234950">
                <a:moveTo>
                  <a:pt x="0" y="2347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1" name="object 8231"/>
          <p:cNvSpPr/>
          <p:nvPr/>
        </p:nvSpPr>
        <p:spPr>
          <a:xfrm>
            <a:off x="3836981" y="12894620"/>
            <a:ext cx="172085" cy="137795"/>
          </a:xfrm>
          <a:custGeom>
            <a:avLst/>
            <a:gdLst/>
            <a:ahLst/>
            <a:cxnLst/>
            <a:rect l="l" t="t" r="r" b="b"/>
            <a:pathLst>
              <a:path w="172085" h="137794">
                <a:moveTo>
                  <a:pt x="0" y="0"/>
                </a:moveTo>
                <a:lnTo>
                  <a:pt x="41490" y="137625"/>
                </a:lnTo>
                <a:lnTo>
                  <a:pt x="172031" y="137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2" name="object 8232"/>
          <p:cNvSpPr txBox="1"/>
          <p:nvPr/>
        </p:nvSpPr>
        <p:spPr>
          <a:xfrm>
            <a:off x="3874878" y="12938192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33" name="object 8233"/>
          <p:cNvSpPr/>
          <p:nvPr/>
        </p:nvSpPr>
        <p:spPr>
          <a:xfrm>
            <a:off x="3801562" y="1287640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4" name="object 8234"/>
          <p:cNvSpPr/>
          <p:nvPr/>
        </p:nvSpPr>
        <p:spPr>
          <a:xfrm>
            <a:off x="3836981" y="1287640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5" name="object 8235"/>
          <p:cNvSpPr/>
          <p:nvPr/>
        </p:nvSpPr>
        <p:spPr>
          <a:xfrm>
            <a:off x="4883337" y="12689194"/>
            <a:ext cx="0" cy="234950"/>
          </a:xfrm>
          <a:custGeom>
            <a:avLst/>
            <a:gdLst/>
            <a:ahLst/>
            <a:cxnLst/>
            <a:rect l="l" t="t" r="r" b="b"/>
            <a:pathLst>
              <a:path w="0" h="234950">
                <a:moveTo>
                  <a:pt x="0" y="2347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6" name="object 8236"/>
          <p:cNvSpPr/>
          <p:nvPr/>
        </p:nvSpPr>
        <p:spPr>
          <a:xfrm>
            <a:off x="3836981" y="1287640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7" name="object 8237"/>
          <p:cNvSpPr/>
          <p:nvPr/>
        </p:nvSpPr>
        <p:spPr>
          <a:xfrm>
            <a:off x="4865123" y="1287640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8" name="object 8238"/>
          <p:cNvSpPr txBox="1"/>
          <p:nvPr/>
        </p:nvSpPr>
        <p:spPr>
          <a:xfrm>
            <a:off x="4278647" y="12800566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4300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39" name="object 8239"/>
          <p:cNvSpPr/>
          <p:nvPr/>
        </p:nvSpPr>
        <p:spPr>
          <a:xfrm>
            <a:off x="4695115" y="12894620"/>
            <a:ext cx="205740" cy="137795"/>
          </a:xfrm>
          <a:custGeom>
            <a:avLst/>
            <a:gdLst/>
            <a:ahLst/>
            <a:cxnLst/>
            <a:rect l="l" t="t" r="r" b="b"/>
            <a:pathLst>
              <a:path w="205739" h="137794">
                <a:moveTo>
                  <a:pt x="205426" y="0"/>
                </a:moveTo>
                <a:lnTo>
                  <a:pt x="130541" y="137625"/>
                </a:lnTo>
                <a:lnTo>
                  <a:pt x="0" y="137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0" name="object 8240"/>
          <p:cNvSpPr txBox="1"/>
          <p:nvPr/>
        </p:nvSpPr>
        <p:spPr>
          <a:xfrm>
            <a:off x="4691523" y="12939204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41" name="object 8241"/>
          <p:cNvSpPr/>
          <p:nvPr/>
        </p:nvSpPr>
        <p:spPr>
          <a:xfrm>
            <a:off x="4865123" y="1287640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2" name="object 8242"/>
          <p:cNvSpPr txBox="1"/>
          <p:nvPr/>
        </p:nvSpPr>
        <p:spPr>
          <a:xfrm>
            <a:off x="5279467" y="12936574"/>
            <a:ext cx="4616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48309" algn="l"/>
              </a:tabLst>
            </a:pPr>
            <a:r>
              <a:rPr dirty="0" sz="550" spc="5" u="sng">
                <a:latin typeface="Times New Roman"/>
                <a:cs typeface="Times New Roman"/>
              </a:rPr>
              <a:t> </a:t>
            </a:r>
            <a:r>
              <a:rPr dirty="0" sz="550" spc="5" u="sng">
                <a:latin typeface="Times New Roman"/>
                <a:cs typeface="Times New Roman"/>
              </a:rPr>
              <a:t>  </a:t>
            </a:r>
            <a:r>
              <a:rPr dirty="0" sz="550" spc="55" u="sng">
                <a:latin typeface="Times New Roman"/>
                <a:cs typeface="Times New Roman"/>
              </a:rPr>
              <a:t> </a:t>
            </a:r>
            <a:r>
              <a:rPr dirty="0" sz="550">
                <a:latin typeface="Times New Roman"/>
                <a:cs typeface="Times New Roman"/>
              </a:rPr>
              <a:t> </a:t>
            </a:r>
            <a:r>
              <a:rPr dirty="0" sz="550" spc="50">
                <a:latin typeface="Times New Roman"/>
                <a:cs typeface="Times New Roman"/>
              </a:rPr>
              <a:t> </a:t>
            </a:r>
            <a:r>
              <a:rPr dirty="0" sz="550" spc="5" u="sng">
                <a:latin typeface="Times New Roman"/>
                <a:cs typeface="Times New Roman"/>
              </a:rPr>
              <a:t> </a:t>
            </a:r>
            <a:r>
              <a:rPr dirty="0" sz="550" u="sng">
                <a:latin typeface="Times New Roman"/>
                <a:cs typeface="Times New Roman"/>
              </a:rPr>
              <a:t>	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8243" name="object 8243"/>
          <p:cNvSpPr/>
          <p:nvPr/>
        </p:nvSpPr>
        <p:spPr>
          <a:xfrm>
            <a:off x="4900541" y="1287640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4" name="object 8244"/>
          <p:cNvSpPr/>
          <p:nvPr/>
        </p:nvSpPr>
        <p:spPr>
          <a:xfrm>
            <a:off x="4640470" y="13071712"/>
            <a:ext cx="233045" cy="0"/>
          </a:xfrm>
          <a:custGeom>
            <a:avLst/>
            <a:gdLst/>
            <a:ahLst/>
            <a:cxnLst/>
            <a:rect l="l" t="t" r="r" b="b"/>
            <a:pathLst>
              <a:path w="233045" h="0">
                <a:moveTo>
                  <a:pt x="2327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5" name="object 8245"/>
          <p:cNvSpPr/>
          <p:nvPr/>
        </p:nvSpPr>
        <p:spPr>
          <a:xfrm>
            <a:off x="4669817" y="12623417"/>
            <a:ext cx="0" cy="478790"/>
          </a:xfrm>
          <a:custGeom>
            <a:avLst/>
            <a:gdLst/>
            <a:ahLst/>
            <a:cxnLst/>
            <a:rect l="l" t="t" r="r" b="b"/>
            <a:pathLst>
              <a:path w="0" h="478790">
                <a:moveTo>
                  <a:pt x="0" y="4786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6" name="object 8246"/>
          <p:cNvSpPr/>
          <p:nvPr/>
        </p:nvSpPr>
        <p:spPr>
          <a:xfrm>
            <a:off x="4652614" y="1305450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7" name="object 8247"/>
          <p:cNvSpPr/>
          <p:nvPr/>
        </p:nvSpPr>
        <p:spPr>
          <a:xfrm>
            <a:off x="4652614" y="1263556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8" name="object 8248"/>
          <p:cNvSpPr txBox="1"/>
          <p:nvPr/>
        </p:nvSpPr>
        <p:spPr>
          <a:xfrm>
            <a:off x="4575764" y="12794770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1750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249" name="object 8249"/>
          <p:cNvSpPr/>
          <p:nvPr/>
        </p:nvSpPr>
        <p:spPr>
          <a:xfrm>
            <a:off x="4909649" y="13108142"/>
            <a:ext cx="0" cy="139700"/>
          </a:xfrm>
          <a:custGeom>
            <a:avLst/>
            <a:gdLst/>
            <a:ahLst/>
            <a:cxnLst/>
            <a:rect l="l" t="t" r="r" b="b"/>
            <a:pathLst>
              <a:path w="0" h="139700">
                <a:moveTo>
                  <a:pt x="0" y="0"/>
                </a:moveTo>
                <a:lnTo>
                  <a:pt x="0" y="139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0" name="object 8250"/>
          <p:cNvSpPr/>
          <p:nvPr/>
        </p:nvSpPr>
        <p:spPr>
          <a:xfrm>
            <a:off x="4879290" y="13218445"/>
            <a:ext cx="3673475" cy="0"/>
          </a:xfrm>
          <a:custGeom>
            <a:avLst/>
            <a:gdLst/>
            <a:ahLst/>
            <a:cxnLst/>
            <a:rect l="l" t="t" r="r" b="b"/>
            <a:pathLst>
              <a:path w="3673475" h="0">
                <a:moveTo>
                  <a:pt x="0" y="0"/>
                </a:moveTo>
                <a:lnTo>
                  <a:pt x="3673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1" name="object 8251"/>
          <p:cNvSpPr/>
          <p:nvPr/>
        </p:nvSpPr>
        <p:spPr>
          <a:xfrm>
            <a:off x="4885362" y="1319415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2" name="object 8252"/>
          <p:cNvSpPr/>
          <p:nvPr/>
        </p:nvSpPr>
        <p:spPr>
          <a:xfrm>
            <a:off x="6407337" y="1319415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3" name="object 8253"/>
          <p:cNvSpPr txBox="1"/>
          <p:nvPr/>
        </p:nvSpPr>
        <p:spPr>
          <a:xfrm>
            <a:off x="5562813" y="1311012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6365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54" name="object 8254"/>
          <p:cNvSpPr/>
          <p:nvPr/>
        </p:nvSpPr>
        <p:spPr>
          <a:xfrm>
            <a:off x="6434660" y="13108142"/>
            <a:ext cx="12700" cy="142240"/>
          </a:xfrm>
          <a:custGeom>
            <a:avLst/>
            <a:gdLst/>
            <a:ahLst/>
            <a:cxnLst/>
            <a:rect l="l" t="t" r="r" b="b"/>
            <a:pathLst>
              <a:path w="12700" h="142240">
                <a:moveTo>
                  <a:pt x="0" y="0"/>
                </a:moveTo>
                <a:lnTo>
                  <a:pt x="12143" y="1416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5" name="object 8255"/>
          <p:cNvSpPr/>
          <p:nvPr/>
        </p:nvSpPr>
        <p:spPr>
          <a:xfrm>
            <a:off x="8526364" y="12918907"/>
            <a:ext cx="13335" cy="142240"/>
          </a:xfrm>
          <a:custGeom>
            <a:avLst/>
            <a:gdLst/>
            <a:ahLst/>
            <a:cxnLst/>
            <a:rect l="l" t="t" r="r" b="b"/>
            <a:pathLst>
              <a:path w="13334" h="142240">
                <a:moveTo>
                  <a:pt x="0" y="0"/>
                </a:moveTo>
                <a:lnTo>
                  <a:pt x="13155" y="1416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6" name="object 8256"/>
          <p:cNvSpPr/>
          <p:nvPr/>
        </p:nvSpPr>
        <p:spPr>
          <a:xfrm>
            <a:off x="6414421" y="13028198"/>
            <a:ext cx="2152015" cy="194310"/>
          </a:xfrm>
          <a:custGeom>
            <a:avLst/>
            <a:gdLst/>
            <a:ahLst/>
            <a:cxnLst/>
            <a:rect l="l" t="t" r="r" b="b"/>
            <a:pathLst>
              <a:path w="2152015" h="194309">
                <a:moveTo>
                  <a:pt x="0" y="194294"/>
                </a:moveTo>
                <a:lnTo>
                  <a:pt x="21514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7" name="object 8257"/>
          <p:cNvSpPr/>
          <p:nvPr/>
        </p:nvSpPr>
        <p:spPr>
          <a:xfrm>
            <a:off x="6422516" y="13193146"/>
            <a:ext cx="43815" cy="52705"/>
          </a:xfrm>
          <a:custGeom>
            <a:avLst/>
            <a:gdLst/>
            <a:ahLst/>
            <a:cxnLst/>
            <a:rect l="l" t="t" r="r" b="b"/>
            <a:pathLst>
              <a:path w="43814" h="52705">
                <a:moveTo>
                  <a:pt x="43513" y="0"/>
                </a:moveTo>
                <a:lnTo>
                  <a:pt x="0" y="526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8" name="object 8258"/>
          <p:cNvSpPr/>
          <p:nvPr/>
        </p:nvSpPr>
        <p:spPr>
          <a:xfrm>
            <a:off x="8515232" y="13004924"/>
            <a:ext cx="42545" cy="52069"/>
          </a:xfrm>
          <a:custGeom>
            <a:avLst/>
            <a:gdLst/>
            <a:ahLst/>
            <a:cxnLst/>
            <a:rect l="l" t="t" r="r" b="b"/>
            <a:pathLst>
              <a:path w="42545" h="52069">
                <a:moveTo>
                  <a:pt x="0" y="51609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9" name="object 8259"/>
          <p:cNvSpPr txBox="1"/>
          <p:nvPr/>
        </p:nvSpPr>
        <p:spPr>
          <a:xfrm rot="21360000">
            <a:off x="7376587" y="13024486"/>
            <a:ext cx="206506" cy="88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8786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60" name="object 8260"/>
          <p:cNvSpPr/>
          <p:nvPr/>
        </p:nvSpPr>
        <p:spPr>
          <a:xfrm>
            <a:off x="8523327" y="12918907"/>
            <a:ext cx="0" cy="625475"/>
          </a:xfrm>
          <a:custGeom>
            <a:avLst/>
            <a:gdLst/>
            <a:ahLst/>
            <a:cxnLst/>
            <a:rect l="l" t="t" r="r" b="b"/>
            <a:pathLst>
              <a:path w="0" h="625475">
                <a:moveTo>
                  <a:pt x="0" y="6253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1" name="object 8261"/>
          <p:cNvSpPr/>
          <p:nvPr/>
        </p:nvSpPr>
        <p:spPr>
          <a:xfrm>
            <a:off x="6407337" y="1319415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2" name="object 8262"/>
          <p:cNvSpPr/>
          <p:nvPr/>
        </p:nvSpPr>
        <p:spPr>
          <a:xfrm>
            <a:off x="8499040" y="1319415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3" name="object 8263"/>
          <p:cNvSpPr txBox="1"/>
          <p:nvPr/>
        </p:nvSpPr>
        <p:spPr>
          <a:xfrm>
            <a:off x="7371171" y="1310911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8750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64" name="object 8264"/>
          <p:cNvSpPr/>
          <p:nvPr/>
        </p:nvSpPr>
        <p:spPr>
          <a:xfrm>
            <a:off x="1361744" y="13380356"/>
            <a:ext cx="7089140" cy="0"/>
          </a:xfrm>
          <a:custGeom>
            <a:avLst/>
            <a:gdLst/>
            <a:ahLst/>
            <a:cxnLst/>
            <a:rect l="l" t="t" r="r" b="b"/>
            <a:pathLst>
              <a:path w="7089140" h="0">
                <a:moveTo>
                  <a:pt x="0" y="0"/>
                </a:moveTo>
                <a:lnTo>
                  <a:pt x="70887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5" name="object 8265"/>
          <p:cNvSpPr/>
          <p:nvPr/>
        </p:nvSpPr>
        <p:spPr>
          <a:xfrm>
            <a:off x="1367819" y="133570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6" name="object 8266"/>
          <p:cNvSpPr/>
          <p:nvPr/>
        </p:nvSpPr>
        <p:spPr>
          <a:xfrm>
            <a:off x="2820981" y="133570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7" name="object 8267"/>
          <p:cNvSpPr txBox="1"/>
          <p:nvPr/>
        </p:nvSpPr>
        <p:spPr>
          <a:xfrm>
            <a:off x="2011876" y="13273048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68" name="object 8268"/>
          <p:cNvSpPr/>
          <p:nvPr/>
        </p:nvSpPr>
        <p:spPr>
          <a:xfrm>
            <a:off x="2820981" y="133570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9" name="object 8269"/>
          <p:cNvSpPr/>
          <p:nvPr/>
        </p:nvSpPr>
        <p:spPr>
          <a:xfrm>
            <a:off x="4016096" y="1335708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0" name="object 8270"/>
          <p:cNvSpPr txBox="1"/>
          <p:nvPr/>
        </p:nvSpPr>
        <p:spPr>
          <a:xfrm>
            <a:off x="3337533" y="13273048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71" name="object 8271"/>
          <p:cNvSpPr/>
          <p:nvPr/>
        </p:nvSpPr>
        <p:spPr>
          <a:xfrm>
            <a:off x="4016096" y="1335708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2" name="object 8272"/>
          <p:cNvSpPr/>
          <p:nvPr/>
        </p:nvSpPr>
        <p:spPr>
          <a:xfrm>
            <a:off x="4942032" y="133570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3" name="object 8273"/>
          <p:cNvSpPr txBox="1"/>
          <p:nvPr/>
        </p:nvSpPr>
        <p:spPr>
          <a:xfrm>
            <a:off x="4398057" y="1327203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3870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74" name="object 8274"/>
          <p:cNvSpPr/>
          <p:nvPr/>
        </p:nvSpPr>
        <p:spPr>
          <a:xfrm>
            <a:off x="4942032" y="133570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5" name="object 8275"/>
          <p:cNvSpPr/>
          <p:nvPr/>
        </p:nvSpPr>
        <p:spPr>
          <a:xfrm>
            <a:off x="5212222" y="133570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6" name="object 8276"/>
          <p:cNvSpPr txBox="1"/>
          <p:nvPr/>
        </p:nvSpPr>
        <p:spPr>
          <a:xfrm>
            <a:off x="5002193" y="13273048"/>
            <a:ext cx="1739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77" name="object 8277"/>
          <p:cNvSpPr/>
          <p:nvPr/>
        </p:nvSpPr>
        <p:spPr>
          <a:xfrm>
            <a:off x="5212222" y="133570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8" name="object 8278"/>
          <p:cNvSpPr/>
          <p:nvPr/>
        </p:nvSpPr>
        <p:spPr>
          <a:xfrm>
            <a:off x="6407337" y="133570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9" name="object 8279"/>
          <p:cNvSpPr txBox="1"/>
          <p:nvPr/>
        </p:nvSpPr>
        <p:spPr>
          <a:xfrm>
            <a:off x="5728773" y="13273048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80" name="object 8280"/>
          <p:cNvSpPr/>
          <p:nvPr/>
        </p:nvSpPr>
        <p:spPr>
          <a:xfrm>
            <a:off x="6407337" y="133570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1" name="object 8281"/>
          <p:cNvSpPr/>
          <p:nvPr/>
        </p:nvSpPr>
        <p:spPr>
          <a:xfrm>
            <a:off x="8396833" y="133570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2" name="object 8282"/>
          <p:cNvSpPr txBox="1"/>
          <p:nvPr/>
        </p:nvSpPr>
        <p:spPr>
          <a:xfrm>
            <a:off x="7319561" y="13273048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83" name="object 8283"/>
          <p:cNvSpPr/>
          <p:nvPr/>
        </p:nvSpPr>
        <p:spPr>
          <a:xfrm>
            <a:off x="1258529" y="13514947"/>
            <a:ext cx="7294245" cy="0"/>
          </a:xfrm>
          <a:custGeom>
            <a:avLst/>
            <a:gdLst/>
            <a:ahLst/>
            <a:cxnLst/>
            <a:rect l="l" t="t" r="r" b="b"/>
            <a:pathLst>
              <a:path w="7294245" h="0">
                <a:moveTo>
                  <a:pt x="0" y="0"/>
                </a:moveTo>
                <a:lnTo>
                  <a:pt x="72941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4" name="object 8284"/>
          <p:cNvSpPr/>
          <p:nvPr/>
        </p:nvSpPr>
        <p:spPr>
          <a:xfrm>
            <a:off x="1264600" y="1349066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5" name="object 8285"/>
          <p:cNvSpPr/>
          <p:nvPr/>
        </p:nvSpPr>
        <p:spPr>
          <a:xfrm>
            <a:off x="8499040" y="1349066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6" name="object 8286"/>
          <p:cNvSpPr txBox="1"/>
          <p:nvPr/>
        </p:nvSpPr>
        <p:spPr>
          <a:xfrm>
            <a:off x="4779563" y="13406626"/>
            <a:ext cx="24193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30260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87" name="object 8287"/>
          <p:cNvSpPr/>
          <p:nvPr/>
        </p:nvSpPr>
        <p:spPr>
          <a:xfrm>
            <a:off x="899286" y="8620138"/>
            <a:ext cx="0" cy="4063365"/>
          </a:xfrm>
          <a:custGeom>
            <a:avLst/>
            <a:gdLst/>
            <a:ahLst/>
            <a:cxnLst/>
            <a:rect l="l" t="t" r="r" b="b"/>
            <a:pathLst>
              <a:path w="0" h="4063365">
                <a:moveTo>
                  <a:pt x="0" y="0"/>
                </a:moveTo>
                <a:lnTo>
                  <a:pt x="0" y="40629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8" name="object 8288"/>
          <p:cNvSpPr/>
          <p:nvPr/>
        </p:nvSpPr>
        <p:spPr>
          <a:xfrm>
            <a:off x="876011" y="862620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9" name="object 8289"/>
          <p:cNvSpPr/>
          <p:nvPr/>
        </p:nvSpPr>
        <p:spPr>
          <a:xfrm>
            <a:off x="876011" y="126294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0" name="object 8290"/>
          <p:cNvSpPr txBox="1"/>
          <p:nvPr/>
        </p:nvSpPr>
        <p:spPr>
          <a:xfrm>
            <a:off x="790966" y="10545489"/>
            <a:ext cx="118745" cy="2362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16745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291" name="object 8291"/>
          <p:cNvSpPr/>
          <p:nvPr/>
        </p:nvSpPr>
        <p:spPr>
          <a:xfrm>
            <a:off x="8558745" y="12883489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 h="0">
                <a:moveTo>
                  <a:pt x="0" y="0"/>
                </a:moveTo>
                <a:lnTo>
                  <a:pt x="1406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2" name="object 8292"/>
          <p:cNvSpPr/>
          <p:nvPr/>
        </p:nvSpPr>
        <p:spPr>
          <a:xfrm>
            <a:off x="8558745" y="12375489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 h="0">
                <a:moveTo>
                  <a:pt x="0" y="0"/>
                </a:moveTo>
                <a:lnTo>
                  <a:pt x="1406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3" name="object 8293"/>
          <p:cNvSpPr/>
          <p:nvPr/>
        </p:nvSpPr>
        <p:spPr>
          <a:xfrm>
            <a:off x="8669047" y="8620138"/>
            <a:ext cx="0" cy="4482465"/>
          </a:xfrm>
          <a:custGeom>
            <a:avLst/>
            <a:gdLst/>
            <a:ahLst/>
            <a:cxnLst/>
            <a:rect l="l" t="t" r="r" b="b"/>
            <a:pathLst>
              <a:path w="0" h="4482465">
                <a:moveTo>
                  <a:pt x="0" y="44819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4" name="object 8294"/>
          <p:cNvSpPr/>
          <p:nvPr/>
        </p:nvSpPr>
        <p:spPr>
          <a:xfrm>
            <a:off x="8644762" y="1285920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5" name="object 8295"/>
          <p:cNvSpPr/>
          <p:nvPr/>
        </p:nvSpPr>
        <p:spPr>
          <a:xfrm>
            <a:off x="8644762" y="1235120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6" name="object 8296"/>
          <p:cNvSpPr/>
          <p:nvPr/>
        </p:nvSpPr>
        <p:spPr>
          <a:xfrm>
            <a:off x="8558746" y="8649485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 h="0">
                <a:moveTo>
                  <a:pt x="0" y="0"/>
                </a:moveTo>
                <a:lnTo>
                  <a:pt x="1406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7" name="object 8297"/>
          <p:cNvSpPr/>
          <p:nvPr/>
        </p:nvSpPr>
        <p:spPr>
          <a:xfrm>
            <a:off x="8644762" y="1235120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8" name="object 8298"/>
          <p:cNvSpPr/>
          <p:nvPr/>
        </p:nvSpPr>
        <p:spPr>
          <a:xfrm>
            <a:off x="8644762" y="862620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9" name="object 8299"/>
          <p:cNvSpPr/>
          <p:nvPr/>
        </p:nvSpPr>
        <p:spPr>
          <a:xfrm>
            <a:off x="8828937" y="12089107"/>
            <a:ext cx="0" cy="953769"/>
          </a:xfrm>
          <a:custGeom>
            <a:avLst/>
            <a:gdLst/>
            <a:ahLst/>
            <a:cxnLst/>
            <a:rect l="l" t="t" r="r" b="b"/>
            <a:pathLst>
              <a:path w="0" h="953769">
                <a:moveTo>
                  <a:pt x="0" y="0"/>
                </a:moveTo>
                <a:lnTo>
                  <a:pt x="0" y="953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0" name="object 8300"/>
          <p:cNvSpPr/>
          <p:nvPr/>
        </p:nvSpPr>
        <p:spPr>
          <a:xfrm>
            <a:off x="8804650" y="1209517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1" name="object 8301"/>
          <p:cNvSpPr/>
          <p:nvPr/>
        </p:nvSpPr>
        <p:spPr>
          <a:xfrm>
            <a:off x="8804650" y="1298873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2" name="object 8302"/>
          <p:cNvSpPr txBox="1"/>
          <p:nvPr/>
        </p:nvSpPr>
        <p:spPr>
          <a:xfrm>
            <a:off x="8560728" y="12472908"/>
            <a:ext cx="278130" cy="2565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2125</a:t>
            </a:r>
            <a:endParaRPr sz="700">
              <a:latin typeface="ISOCPEUR"/>
              <a:cs typeface="ISOCPEUR"/>
            </a:endParaRPr>
          </a:p>
          <a:p>
            <a:pPr marL="69850">
              <a:lnSpc>
                <a:spcPct val="100000"/>
              </a:lnSpc>
              <a:spcBef>
                <a:spcPts val="415"/>
              </a:spcBef>
            </a:pPr>
            <a:r>
              <a:rPr dirty="0" sz="700" i="1">
                <a:latin typeface="ISOCPEUR"/>
                <a:cs typeface="ISOCPEUR"/>
              </a:rPr>
              <a:t>3735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03" name="object 8303"/>
          <p:cNvSpPr txBox="1"/>
          <p:nvPr/>
        </p:nvSpPr>
        <p:spPr>
          <a:xfrm>
            <a:off x="8560728" y="10409018"/>
            <a:ext cx="118745" cy="2298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15580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04" name="object 8304"/>
          <p:cNvSpPr/>
          <p:nvPr/>
        </p:nvSpPr>
        <p:spPr>
          <a:xfrm>
            <a:off x="8616427" y="13071712"/>
            <a:ext cx="83185" cy="0"/>
          </a:xfrm>
          <a:custGeom>
            <a:avLst/>
            <a:gdLst/>
            <a:ahLst/>
            <a:cxnLst/>
            <a:rect l="l" t="t" r="r" b="b"/>
            <a:pathLst>
              <a:path w="83184" h="0">
                <a:moveTo>
                  <a:pt x="0" y="0"/>
                </a:moveTo>
                <a:lnTo>
                  <a:pt x="829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5" name="object 8305"/>
          <p:cNvSpPr/>
          <p:nvPr/>
        </p:nvSpPr>
        <p:spPr>
          <a:xfrm>
            <a:off x="8644762" y="1285920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6" name="object 8306"/>
          <p:cNvSpPr/>
          <p:nvPr/>
        </p:nvSpPr>
        <p:spPr>
          <a:xfrm>
            <a:off x="8644762" y="1304843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7" name="object 8307"/>
          <p:cNvSpPr txBox="1"/>
          <p:nvPr/>
        </p:nvSpPr>
        <p:spPr>
          <a:xfrm>
            <a:off x="8560728" y="12911888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790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308" name="object 8308"/>
          <p:cNvSpPr/>
          <p:nvPr/>
        </p:nvSpPr>
        <p:spPr>
          <a:xfrm>
            <a:off x="1361748" y="8206250"/>
            <a:ext cx="7089140" cy="0"/>
          </a:xfrm>
          <a:custGeom>
            <a:avLst/>
            <a:gdLst/>
            <a:ahLst/>
            <a:cxnLst/>
            <a:rect l="l" t="t" r="r" b="b"/>
            <a:pathLst>
              <a:path w="7089140" h="0">
                <a:moveTo>
                  <a:pt x="0" y="0"/>
                </a:moveTo>
                <a:lnTo>
                  <a:pt x="70887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9" name="object 8309"/>
          <p:cNvSpPr/>
          <p:nvPr/>
        </p:nvSpPr>
        <p:spPr>
          <a:xfrm>
            <a:off x="1367819" y="818297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0" name="object 8310"/>
          <p:cNvSpPr/>
          <p:nvPr/>
        </p:nvSpPr>
        <p:spPr>
          <a:xfrm>
            <a:off x="8396833" y="818297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1" name="object 8311"/>
          <p:cNvSpPr txBox="1"/>
          <p:nvPr/>
        </p:nvSpPr>
        <p:spPr>
          <a:xfrm>
            <a:off x="3648202" y="9351836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9330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312" name="object 8312"/>
          <p:cNvSpPr/>
          <p:nvPr/>
        </p:nvSpPr>
        <p:spPr>
          <a:xfrm>
            <a:off x="2143986" y="942261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3" name="object 8313"/>
          <p:cNvSpPr/>
          <p:nvPr/>
        </p:nvSpPr>
        <p:spPr>
          <a:xfrm>
            <a:off x="4375339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4" name="object 8314"/>
          <p:cNvSpPr/>
          <p:nvPr/>
        </p:nvSpPr>
        <p:spPr>
          <a:xfrm>
            <a:off x="4416829" y="9353802"/>
            <a:ext cx="194310" cy="92075"/>
          </a:xfrm>
          <a:custGeom>
            <a:avLst/>
            <a:gdLst/>
            <a:ahLst/>
            <a:cxnLst/>
            <a:rect l="l" t="t" r="r" b="b"/>
            <a:pathLst>
              <a:path w="194310" h="92075">
                <a:moveTo>
                  <a:pt x="0" y="92087"/>
                </a:moveTo>
                <a:lnTo>
                  <a:pt x="63752" y="0"/>
                </a:lnTo>
                <a:lnTo>
                  <a:pt x="1942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5" name="object 8315"/>
          <p:cNvSpPr txBox="1"/>
          <p:nvPr/>
        </p:nvSpPr>
        <p:spPr>
          <a:xfrm>
            <a:off x="4476990" y="9259749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316" name="object 8316"/>
          <p:cNvSpPr/>
          <p:nvPr/>
        </p:nvSpPr>
        <p:spPr>
          <a:xfrm>
            <a:off x="4375339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7" name="object 8317"/>
          <p:cNvSpPr/>
          <p:nvPr/>
        </p:nvSpPr>
        <p:spPr>
          <a:xfrm>
            <a:off x="4410757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8" name="object 8318"/>
          <p:cNvSpPr/>
          <p:nvPr/>
        </p:nvSpPr>
        <p:spPr>
          <a:xfrm>
            <a:off x="4410757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9" name="object 8319"/>
          <p:cNvSpPr/>
          <p:nvPr/>
        </p:nvSpPr>
        <p:spPr>
          <a:xfrm>
            <a:off x="5298239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0" name="object 8320"/>
          <p:cNvSpPr txBox="1"/>
          <p:nvPr/>
        </p:nvSpPr>
        <p:spPr>
          <a:xfrm>
            <a:off x="4796766" y="9351836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3710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321" name="object 8321"/>
          <p:cNvSpPr/>
          <p:nvPr/>
        </p:nvSpPr>
        <p:spPr>
          <a:xfrm>
            <a:off x="5339729" y="9356838"/>
            <a:ext cx="158115" cy="89535"/>
          </a:xfrm>
          <a:custGeom>
            <a:avLst/>
            <a:gdLst/>
            <a:ahLst/>
            <a:cxnLst/>
            <a:rect l="l" t="t" r="r" b="b"/>
            <a:pathLst>
              <a:path w="158114" h="89534">
                <a:moveTo>
                  <a:pt x="0" y="89051"/>
                </a:moveTo>
                <a:lnTo>
                  <a:pt x="27322" y="0"/>
                </a:lnTo>
                <a:lnTo>
                  <a:pt x="157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2" name="object 8322"/>
          <p:cNvSpPr txBox="1"/>
          <p:nvPr/>
        </p:nvSpPr>
        <p:spPr>
          <a:xfrm>
            <a:off x="5363459" y="9262784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323" name="object 8323"/>
          <p:cNvSpPr/>
          <p:nvPr/>
        </p:nvSpPr>
        <p:spPr>
          <a:xfrm>
            <a:off x="5298239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4" name="object 8324"/>
          <p:cNvSpPr/>
          <p:nvPr/>
        </p:nvSpPr>
        <p:spPr>
          <a:xfrm>
            <a:off x="5333657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5" name="object 8325"/>
          <p:cNvSpPr/>
          <p:nvPr/>
        </p:nvSpPr>
        <p:spPr>
          <a:xfrm>
            <a:off x="5333657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6" name="object 8326"/>
          <p:cNvSpPr/>
          <p:nvPr/>
        </p:nvSpPr>
        <p:spPr>
          <a:xfrm>
            <a:off x="5794095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7" name="object 8327"/>
          <p:cNvSpPr txBox="1"/>
          <p:nvPr/>
        </p:nvSpPr>
        <p:spPr>
          <a:xfrm>
            <a:off x="5501085" y="9352848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1925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328" name="object 8328"/>
          <p:cNvSpPr/>
          <p:nvPr/>
        </p:nvSpPr>
        <p:spPr>
          <a:xfrm>
            <a:off x="5835585" y="9356838"/>
            <a:ext cx="158115" cy="89535"/>
          </a:xfrm>
          <a:custGeom>
            <a:avLst/>
            <a:gdLst/>
            <a:ahLst/>
            <a:cxnLst/>
            <a:rect l="l" t="t" r="r" b="b"/>
            <a:pathLst>
              <a:path w="158114" h="89534">
                <a:moveTo>
                  <a:pt x="0" y="89051"/>
                </a:moveTo>
                <a:lnTo>
                  <a:pt x="27322" y="0"/>
                </a:lnTo>
                <a:lnTo>
                  <a:pt x="157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9" name="object 8329"/>
          <p:cNvSpPr txBox="1"/>
          <p:nvPr/>
        </p:nvSpPr>
        <p:spPr>
          <a:xfrm>
            <a:off x="5859315" y="9262784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330" name="object 8330"/>
          <p:cNvSpPr/>
          <p:nvPr/>
        </p:nvSpPr>
        <p:spPr>
          <a:xfrm>
            <a:off x="5794095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1" name="object 8331"/>
          <p:cNvSpPr/>
          <p:nvPr/>
        </p:nvSpPr>
        <p:spPr>
          <a:xfrm>
            <a:off x="5829513" y="942261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2" name="object 8332"/>
          <p:cNvSpPr/>
          <p:nvPr/>
        </p:nvSpPr>
        <p:spPr>
          <a:xfrm>
            <a:off x="5829513" y="942261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3" name="object 8333"/>
          <p:cNvSpPr/>
          <p:nvPr/>
        </p:nvSpPr>
        <p:spPr>
          <a:xfrm>
            <a:off x="6289951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4" name="object 8334"/>
          <p:cNvSpPr/>
          <p:nvPr/>
        </p:nvSpPr>
        <p:spPr>
          <a:xfrm>
            <a:off x="6403795" y="947321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5" name="object 8335"/>
          <p:cNvSpPr/>
          <p:nvPr/>
        </p:nvSpPr>
        <p:spPr>
          <a:xfrm>
            <a:off x="6359775" y="9352791"/>
            <a:ext cx="257175" cy="93345"/>
          </a:xfrm>
          <a:custGeom>
            <a:avLst/>
            <a:gdLst/>
            <a:ahLst/>
            <a:cxnLst/>
            <a:rect l="l" t="t" r="r" b="b"/>
            <a:pathLst>
              <a:path w="257175" h="93345">
                <a:moveTo>
                  <a:pt x="0" y="93099"/>
                </a:moveTo>
                <a:lnTo>
                  <a:pt x="108278" y="0"/>
                </a:lnTo>
                <a:lnTo>
                  <a:pt x="257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6" name="object 8336"/>
          <p:cNvSpPr/>
          <p:nvPr/>
        </p:nvSpPr>
        <p:spPr>
          <a:xfrm>
            <a:off x="6289951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7" name="object 8337"/>
          <p:cNvSpPr/>
          <p:nvPr/>
        </p:nvSpPr>
        <p:spPr>
          <a:xfrm>
            <a:off x="6381026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8" name="object 8338"/>
          <p:cNvSpPr/>
          <p:nvPr/>
        </p:nvSpPr>
        <p:spPr>
          <a:xfrm>
            <a:off x="6381026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9" name="object 8339"/>
          <p:cNvSpPr/>
          <p:nvPr/>
        </p:nvSpPr>
        <p:spPr>
          <a:xfrm>
            <a:off x="6954803" y="94226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0" name="object 8340"/>
          <p:cNvSpPr/>
          <p:nvPr/>
        </p:nvSpPr>
        <p:spPr>
          <a:xfrm>
            <a:off x="1258528" y="11015428"/>
            <a:ext cx="7294245" cy="0"/>
          </a:xfrm>
          <a:custGeom>
            <a:avLst/>
            <a:gdLst/>
            <a:ahLst/>
            <a:cxnLst/>
            <a:rect l="l" t="t" r="r" b="b"/>
            <a:pathLst>
              <a:path w="7294245" h="0">
                <a:moveTo>
                  <a:pt x="0" y="0"/>
                </a:moveTo>
                <a:lnTo>
                  <a:pt x="72941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1" name="object 8341"/>
          <p:cNvSpPr/>
          <p:nvPr/>
        </p:nvSpPr>
        <p:spPr>
          <a:xfrm>
            <a:off x="1390082" y="1099721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2" name="object 8342"/>
          <p:cNvSpPr/>
          <p:nvPr/>
        </p:nvSpPr>
        <p:spPr>
          <a:xfrm>
            <a:off x="2155118" y="1099721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3" name="object 8343"/>
          <p:cNvSpPr/>
          <p:nvPr/>
        </p:nvSpPr>
        <p:spPr>
          <a:xfrm>
            <a:off x="2190536" y="11015426"/>
            <a:ext cx="201930" cy="118745"/>
          </a:xfrm>
          <a:custGeom>
            <a:avLst/>
            <a:gdLst/>
            <a:ahLst/>
            <a:cxnLst/>
            <a:rect l="l" t="t" r="r" b="b"/>
            <a:pathLst>
              <a:path w="201930" h="118745">
                <a:moveTo>
                  <a:pt x="0" y="0"/>
                </a:moveTo>
                <a:lnTo>
                  <a:pt x="70836" y="118398"/>
                </a:lnTo>
                <a:lnTo>
                  <a:pt x="201378" y="1183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4" name="object 8344"/>
          <p:cNvSpPr/>
          <p:nvPr/>
        </p:nvSpPr>
        <p:spPr>
          <a:xfrm>
            <a:off x="2155118" y="1099721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5" name="object 8345"/>
          <p:cNvSpPr/>
          <p:nvPr/>
        </p:nvSpPr>
        <p:spPr>
          <a:xfrm>
            <a:off x="2190536" y="1099721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6" name="object 8346"/>
          <p:cNvSpPr/>
          <p:nvPr/>
        </p:nvSpPr>
        <p:spPr>
          <a:xfrm>
            <a:off x="2190536" y="1099721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7" name="object 8347"/>
          <p:cNvSpPr/>
          <p:nvPr/>
        </p:nvSpPr>
        <p:spPr>
          <a:xfrm>
            <a:off x="2872591" y="1099721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8" name="object 8348"/>
          <p:cNvSpPr/>
          <p:nvPr/>
        </p:nvSpPr>
        <p:spPr>
          <a:xfrm>
            <a:off x="2908009" y="11015426"/>
            <a:ext cx="172085" cy="137795"/>
          </a:xfrm>
          <a:custGeom>
            <a:avLst/>
            <a:gdLst/>
            <a:ahLst/>
            <a:cxnLst/>
            <a:rect l="l" t="t" r="r" b="b"/>
            <a:pathLst>
              <a:path w="172085" h="137795">
                <a:moveTo>
                  <a:pt x="0" y="0"/>
                </a:moveTo>
                <a:lnTo>
                  <a:pt x="41490" y="137625"/>
                </a:lnTo>
                <a:lnTo>
                  <a:pt x="172031" y="137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9" name="object 8349"/>
          <p:cNvSpPr/>
          <p:nvPr/>
        </p:nvSpPr>
        <p:spPr>
          <a:xfrm>
            <a:off x="2872591" y="1099721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0" name="object 8350"/>
          <p:cNvSpPr/>
          <p:nvPr/>
        </p:nvSpPr>
        <p:spPr>
          <a:xfrm>
            <a:off x="2908009" y="1099721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1" name="object 8351"/>
          <p:cNvSpPr/>
          <p:nvPr/>
        </p:nvSpPr>
        <p:spPr>
          <a:xfrm>
            <a:off x="2908009" y="1099721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2" name="object 8352"/>
          <p:cNvSpPr/>
          <p:nvPr/>
        </p:nvSpPr>
        <p:spPr>
          <a:xfrm>
            <a:off x="3969546" y="1099721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3" name="object 8353"/>
          <p:cNvSpPr/>
          <p:nvPr/>
        </p:nvSpPr>
        <p:spPr>
          <a:xfrm>
            <a:off x="4005977" y="11015426"/>
            <a:ext cx="172085" cy="137795"/>
          </a:xfrm>
          <a:custGeom>
            <a:avLst/>
            <a:gdLst/>
            <a:ahLst/>
            <a:cxnLst/>
            <a:rect l="l" t="t" r="r" b="b"/>
            <a:pathLst>
              <a:path w="172085" h="137795">
                <a:moveTo>
                  <a:pt x="0" y="0"/>
                </a:moveTo>
                <a:lnTo>
                  <a:pt x="40478" y="137625"/>
                </a:lnTo>
                <a:lnTo>
                  <a:pt x="172031" y="137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4" name="object 8354"/>
          <p:cNvSpPr/>
          <p:nvPr/>
        </p:nvSpPr>
        <p:spPr>
          <a:xfrm>
            <a:off x="3969546" y="1099721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5" name="object 8355"/>
          <p:cNvSpPr/>
          <p:nvPr/>
        </p:nvSpPr>
        <p:spPr>
          <a:xfrm>
            <a:off x="4005977" y="1099721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6" name="object 8356"/>
          <p:cNvSpPr/>
          <p:nvPr/>
        </p:nvSpPr>
        <p:spPr>
          <a:xfrm>
            <a:off x="4005977" y="1099721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7" name="object 8357"/>
          <p:cNvSpPr/>
          <p:nvPr/>
        </p:nvSpPr>
        <p:spPr>
          <a:xfrm>
            <a:off x="5927672" y="1099721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8" name="object 8358"/>
          <p:cNvSpPr/>
          <p:nvPr/>
        </p:nvSpPr>
        <p:spPr>
          <a:xfrm>
            <a:off x="5744509" y="11015426"/>
            <a:ext cx="219710" cy="142240"/>
          </a:xfrm>
          <a:custGeom>
            <a:avLst/>
            <a:gdLst/>
            <a:ahLst/>
            <a:cxnLst/>
            <a:rect l="l" t="t" r="r" b="b"/>
            <a:pathLst>
              <a:path w="219710" h="142240">
                <a:moveTo>
                  <a:pt x="219593" y="0"/>
                </a:moveTo>
                <a:lnTo>
                  <a:pt x="130541" y="141673"/>
                </a:lnTo>
                <a:lnTo>
                  <a:pt x="0" y="1416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9" name="object 8359"/>
          <p:cNvSpPr/>
          <p:nvPr/>
        </p:nvSpPr>
        <p:spPr>
          <a:xfrm>
            <a:off x="5927672" y="1099721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0" name="object 8360"/>
          <p:cNvSpPr/>
          <p:nvPr/>
        </p:nvSpPr>
        <p:spPr>
          <a:xfrm>
            <a:off x="5964103" y="1099721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1" name="object 8361"/>
          <p:cNvSpPr/>
          <p:nvPr/>
        </p:nvSpPr>
        <p:spPr>
          <a:xfrm>
            <a:off x="5964103" y="1099721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2" name="object 8362"/>
          <p:cNvSpPr/>
          <p:nvPr/>
        </p:nvSpPr>
        <p:spPr>
          <a:xfrm>
            <a:off x="8385702" y="1099721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3" name="object 8363"/>
          <p:cNvSpPr/>
          <p:nvPr/>
        </p:nvSpPr>
        <p:spPr>
          <a:xfrm>
            <a:off x="8385702" y="1099721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4" name="object 8364"/>
          <p:cNvSpPr/>
          <p:nvPr/>
        </p:nvSpPr>
        <p:spPr>
          <a:xfrm>
            <a:off x="8505112" y="1099721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5" name="object 8365"/>
          <p:cNvSpPr/>
          <p:nvPr/>
        </p:nvSpPr>
        <p:spPr>
          <a:xfrm>
            <a:off x="1288887" y="10986080"/>
            <a:ext cx="0" cy="55244"/>
          </a:xfrm>
          <a:custGeom>
            <a:avLst/>
            <a:gdLst/>
            <a:ahLst/>
            <a:cxnLst/>
            <a:rect l="l" t="t" r="r" b="b"/>
            <a:pathLst>
              <a:path w="0" h="55245">
                <a:moveTo>
                  <a:pt x="0" y="546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6" name="object 8366"/>
          <p:cNvSpPr/>
          <p:nvPr/>
        </p:nvSpPr>
        <p:spPr>
          <a:xfrm>
            <a:off x="1390082" y="1099721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7" name="object 8367"/>
          <p:cNvSpPr/>
          <p:nvPr/>
        </p:nvSpPr>
        <p:spPr>
          <a:xfrm>
            <a:off x="1270672" y="1099721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8" name="object 8368"/>
          <p:cNvSpPr/>
          <p:nvPr/>
        </p:nvSpPr>
        <p:spPr>
          <a:xfrm>
            <a:off x="3779299" y="8768894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 h="0">
                <a:moveTo>
                  <a:pt x="0" y="0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9" name="object 8369"/>
          <p:cNvSpPr/>
          <p:nvPr/>
        </p:nvSpPr>
        <p:spPr>
          <a:xfrm>
            <a:off x="3780309" y="8739549"/>
            <a:ext cx="0" cy="3394075"/>
          </a:xfrm>
          <a:custGeom>
            <a:avLst/>
            <a:gdLst/>
            <a:ahLst/>
            <a:cxnLst/>
            <a:rect l="l" t="t" r="r" b="b"/>
            <a:pathLst>
              <a:path w="0" h="3394075">
                <a:moveTo>
                  <a:pt x="0" y="339408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0" name="object 8370"/>
          <p:cNvSpPr/>
          <p:nvPr/>
        </p:nvSpPr>
        <p:spPr>
          <a:xfrm>
            <a:off x="3762096" y="875169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1" name="object 8371"/>
          <p:cNvSpPr/>
          <p:nvPr/>
        </p:nvSpPr>
        <p:spPr>
          <a:xfrm>
            <a:off x="3762096" y="1007532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2" name="object 8372"/>
          <p:cNvSpPr/>
          <p:nvPr/>
        </p:nvSpPr>
        <p:spPr>
          <a:xfrm>
            <a:off x="3642686" y="9931627"/>
            <a:ext cx="137795" cy="191770"/>
          </a:xfrm>
          <a:custGeom>
            <a:avLst/>
            <a:gdLst/>
            <a:ahLst/>
            <a:cxnLst/>
            <a:rect l="l" t="t" r="r" b="b"/>
            <a:pathLst>
              <a:path w="137795" h="191770">
                <a:moveTo>
                  <a:pt x="137625" y="191258"/>
                </a:moveTo>
                <a:lnTo>
                  <a:pt x="0" y="14976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3" name="object 8373"/>
          <p:cNvSpPr/>
          <p:nvPr/>
        </p:nvSpPr>
        <p:spPr>
          <a:xfrm>
            <a:off x="3762096" y="1007532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4" name="object 8374"/>
          <p:cNvSpPr/>
          <p:nvPr/>
        </p:nvSpPr>
        <p:spPr>
          <a:xfrm>
            <a:off x="3762096" y="1013502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5" name="object 8375"/>
          <p:cNvSpPr/>
          <p:nvPr/>
        </p:nvSpPr>
        <p:spPr>
          <a:xfrm>
            <a:off x="3762096" y="1013502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6" name="object 8376"/>
          <p:cNvSpPr/>
          <p:nvPr/>
        </p:nvSpPr>
        <p:spPr>
          <a:xfrm>
            <a:off x="3762096" y="1059141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7" name="object 8377"/>
          <p:cNvSpPr/>
          <p:nvPr/>
        </p:nvSpPr>
        <p:spPr>
          <a:xfrm>
            <a:off x="3690248" y="10638981"/>
            <a:ext cx="90170" cy="214629"/>
          </a:xfrm>
          <a:custGeom>
            <a:avLst/>
            <a:gdLst/>
            <a:ahLst/>
            <a:cxnLst/>
            <a:rect l="l" t="t" r="r" b="b"/>
            <a:pathLst>
              <a:path w="90170" h="214629">
                <a:moveTo>
                  <a:pt x="90063" y="0"/>
                </a:moveTo>
                <a:lnTo>
                  <a:pt x="0" y="65776"/>
                </a:lnTo>
                <a:lnTo>
                  <a:pt x="0" y="214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8" name="object 8378"/>
          <p:cNvSpPr/>
          <p:nvPr/>
        </p:nvSpPr>
        <p:spPr>
          <a:xfrm>
            <a:off x="3762096" y="1059141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9" name="object 8379"/>
          <p:cNvSpPr/>
          <p:nvPr/>
        </p:nvSpPr>
        <p:spPr>
          <a:xfrm>
            <a:off x="3762096" y="1065112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0" name="object 8380"/>
          <p:cNvSpPr/>
          <p:nvPr/>
        </p:nvSpPr>
        <p:spPr>
          <a:xfrm>
            <a:off x="3804598" y="1210327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1" name="object 8381"/>
          <p:cNvSpPr/>
          <p:nvPr/>
        </p:nvSpPr>
        <p:spPr>
          <a:xfrm>
            <a:off x="3762096" y="1065112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2" name="object 8382"/>
          <p:cNvSpPr/>
          <p:nvPr/>
        </p:nvSpPr>
        <p:spPr>
          <a:xfrm>
            <a:off x="3762096" y="1208607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3" name="object 8383"/>
          <p:cNvSpPr/>
          <p:nvPr/>
        </p:nvSpPr>
        <p:spPr>
          <a:xfrm>
            <a:off x="1838376" y="10491236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4" name="object 8384"/>
          <p:cNvSpPr/>
          <p:nvPr/>
        </p:nvSpPr>
        <p:spPr>
          <a:xfrm>
            <a:off x="2053922" y="10491236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5" name="object 8385"/>
          <p:cNvSpPr/>
          <p:nvPr/>
        </p:nvSpPr>
        <p:spPr>
          <a:xfrm>
            <a:off x="1377938" y="10521595"/>
            <a:ext cx="2938780" cy="0"/>
          </a:xfrm>
          <a:custGeom>
            <a:avLst/>
            <a:gdLst/>
            <a:ahLst/>
            <a:cxnLst/>
            <a:rect l="l" t="t" r="r" b="b"/>
            <a:pathLst>
              <a:path w="2938779" h="0">
                <a:moveTo>
                  <a:pt x="0" y="0"/>
                </a:moveTo>
                <a:lnTo>
                  <a:pt x="2938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6" name="object 8386"/>
          <p:cNvSpPr/>
          <p:nvPr/>
        </p:nvSpPr>
        <p:spPr>
          <a:xfrm>
            <a:off x="1820162" y="1050337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7" name="object 8387"/>
          <p:cNvSpPr/>
          <p:nvPr/>
        </p:nvSpPr>
        <p:spPr>
          <a:xfrm>
            <a:off x="2035707" y="1050337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8" name="object 8388"/>
          <p:cNvSpPr/>
          <p:nvPr/>
        </p:nvSpPr>
        <p:spPr>
          <a:xfrm>
            <a:off x="2245180" y="10491236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9" name="object 8389"/>
          <p:cNvSpPr/>
          <p:nvPr/>
        </p:nvSpPr>
        <p:spPr>
          <a:xfrm>
            <a:off x="2035707" y="1050337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0" name="object 8390"/>
          <p:cNvSpPr/>
          <p:nvPr/>
        </p:nvSpPr>
        <p:spPr>
          <a:xfrm>
            <a:off x="2226966" y="1050337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1" name="object 8391"/>
          <p:cNvSpPr/>
          <p:nvPr/>
        </p:nvSpPr>
        <p:spPr>
          <a:xfrm>
            <a:off x="2459714" y="10491236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2" name="object 8392"/>
          <p:cNvSpPr/>
          <p:nvPr/>
        </p:nvSpPr>
        <p:spPr>
          <a:xfrm>
            <a:off x="2226966" y="1050337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3" name="object 8393"/>
          <p:cNvSpPr/>
          <p:nvPr/>
        </p:nvSpPr>
        <p:spPr>
          <a:xfrm>
            <a:off x="2442512" y="1050337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4" name="object 8394"/>
          <p:cNvSpPr/>
          <p:nvPr/>
        </p:nvSpPr>
        <p:spPr>
          <a:xfrm>
            <a:off x="3021347" y="10491236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5" name="object 8395"/>
          <p:cNvSpPr/>
          <p:nvPr/>
        </p:nvSpPr>
        <p:spPr>
          <a:xfrm>
            <a:off x="2442512" y="1050337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6" name="object 8396"/>
          <p:cNvSpPr/>
          <p:nvPr/>
        </p:nvSpPr>
        <p:spPr>
          <a:xfrm>
            <a:off x="3004145" y="1050337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7" name="object 8397"/>
          <p:cNvSpPr/>
          <p:nvPr/>
        </p:nvSpPr>
        <p:spPr>
          <a:xfrm>
            <a:off x="3236893" y="10491236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8" name="object 8398"/>
          <p:cNvSpPr/>
          <p:nvPr/>
        </p:nvSpPr>
        <p:spPr>
          <a:xfrm>
            <a:off x="3004145" y="1050337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9" name="object 8399"/>
          <p:cNvSpPr/>
          <p:nvPr/>
        </p:nvSpPr>
        <p:spPr>
          <a:xfrm>
            <a:off x="3218678" y="1050337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0" name="object 8400"/>
          <p:cNvSpPr/>
          <p:nvPr/>
        </p:nvSpPr>
        <p:spPr>
          <a:xfrm>
            <a:off x="4071753" y="10491236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1" name="object 8401"/>
          <p:cNvSpPr/>
          <p:nvPr/>
        </p:nvSpPr>
        <p:spPr>
          <a:xfrm>
            <a:off x="3218678" y="1050337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2" name="object 8402"/>
          <p:cNvSpPr/>
          <p:nvPr/>
        </p:nvSpPr>
        <p:spPr>
          <a:xfrm>
            <a:off x="4053538" y="1050337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3" name="object 8403"/>
          <p:cNvSpPr/>
          <p:nvPr/>
        </p:nvSpPr>
        <p:spPr>
          <a:xfrm>
            <a:off x="4286287" y="10491236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4" name="object 8404"/>
          <p:cNvSpPr/>
          <p:nvPr/>
        </p:nvSpPr>
        <p:spPr>
          <a:xfrm>
            <a:off x="4053538" y="1050337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5" name="object 8405"/>
          <p:cNvSpPr/>
          <p:nvPr/>
        </p:nvSpPr>
        <p:spPr>
          <a:xfrm>
            <a:off x="4269084" y="1050337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6" name="object 8406"/>
          <p:cNvSpPr/>
          <p:nvPr/>
        </p:nvSpPr>
        <p:spPr>
          <a:xfrm>
            <a:off x="6846520" y="8739550"/>
            <a:ext cx="0" cy="1443355"/>
          </a:xfrm>
          <a:custGeom>
            <a:avLst/>
            <a:gdLst/>
            <a:ahLst/>
            <a:cxnLst/>
            <a:rect l="l" t="t" r="r" b="b"/>
            <a:pathLst>
              <a:path w="0" h="1443354">
                <a:moveTo>
                  <a:pt x="0" y="14430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7" name="object 8407"/>
          <p:cNvSpPr/>
          <p:nvPr/>
        </p:nvSpPr>
        <p:spPr>
          <a:xfrm>
            <a:off x="6828309" y="875169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8" name="object 8408"/>
          <p:cNvSpPr/>
          <p:nvPr/>
        </p:nvSpPr>
        <p:spPr>
          <a:xfrm>
            <a:off x="6828309" y="894497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9" name="object 8409"/>
          <p:cNvSpPr/>
          <p:nvPr/>
        </p:nvSpPr>
        <p:spPr>
          <a:xfrm>
            <a:off x="6757472" y="8819492"/>
            <a:ext cx="89535" cy="158115"/>
          </a:xfrm>
          <a:custGeom>
            <a:avLst/>
            <a:gdLst/>
            <a:ahLst/>
            <a:cxnLst/>
            <a:rect l="l" t="t" r="r" b="b"/>
            <a:pathLst>
              <a:path w="89534" h="158115">
                <a:moveTo>
                  <a:pt x="89051" y="157864"/>
                </a:moveTo>
                <a:lnTo>
                  <a:pt x="0" y="13054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0" name="object 8410"/>
          <p:cNvSpPr/>
          <p:nvPr/>
        </p:nvSpPr>
        <p:spPr>
          <a:xfrm>
            <a:off x="6828309" y="894497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1" name="object 8411"/>
          <p:cNvSpPr/>
          <p:nvPr/>
        </p:nvSpPr>
        <p:spPr>
          <a:xfrm>
            <a:off x="6828309" y="897330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2" name="object 8412"/>
          <p:cNvSpPr/>
          <p:nvPr/>
        </p:nvSpPr>
        <p:spPr>
          <a:xfrm>
            <a:off x="6817176" y="9613874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3" name="object 8413"/>
          <p:cNvSpPr/>
          <p:nvPr/>
        </p:nvSpPr>
        <p:spPr>
          <a:xfrm>
            <a:off x="6828309" y="897330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4" name="object 8414"/>
          <p:cNvSpPr/>
          <p:nvPr/>
        </p:nvSpPr>
        <p:spPr>
          <a:xfrm>
            <a:off x="6828309" y="959565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5" name="object 8415"/>
          <p:cNvSpPr/>
          <p:nvPr/>
        </p:nvSpPr>
        <p:spPr>
          <a:xfrm>
            <a:off x="6817176" y="9649293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6" name="object 8416"/>
          <p:cNvSpPr/>
          <p:nvPr/>
        </p:nvSpPr>
        <p:spPr>
          <a:xfrm>
            <a:off x="6749377" y="9631078"/>
            <a:ext cx="97155" cy="205740"/>
          </a:xfrm>
          <a:custGeom>
            <a:avLst/>
            <a:gdLst/>
            <a:ahLst/>
            <a:cxnLst/>
            <a:rect l="l" t="t" r="r" b="b"/>
            <a:pathLst>
              <a:path w="97154" h="205740">
                <a:moveTo>
                  <a:pt x="97147" y="0"/>
                </a:moveTo>
                <a:lnTo>
                  <a:pt x="0" y="74884"/>
                </a:lnTo>
                <a:lnTo>
                  <a:pt x="0" y="2054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7" name="object 8417"/>
          <p:cNvSpPr/>
          <p:nvPr/>
        </p:nvSpPr>
        <p:spPr>
          <a:xfrm>
            <a:off x="6828309" y="959565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8" name="object 8418"/>
          <p:cNvSpPr/>
          <p:nvPr/>
        </p:nvSpPr>
        <p:spPr>
          <a:xfrm>
            <a:off x="6828309" y="963107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9" name="object 8419"/>
          <p:cNvSpPr/>
          <p:nvPr/>
        </p:nvSpPr>
        <p:spPr>
          <a:xfrm>
            <a:off x="6828309" y="963107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0" name="object 8420"/>
          <p:cNvSpPr/>
          <p:nvPr/>
        </p:nvSpPr>
        <p:spPr>
          <a:xfrm>
            <a:off x="6828309" y="1007532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1" name="object 8421"/>
          <p:cNvSpPr/>
          <p:nvPr/>
        </p:nvSpPr>
        <p:spPr>
          <a:xfrm>
            <a:off x="6757472" y="9946806"/>
            <a:ext cx="89535" cy="176530"/>
          </a:xfrm>
          <a:custGeom>
            <a:avLst/>
            <a:gdLst/>
            <a:ahLst/>
            <a:cxnLst/>
            <a:rect l="l" t="t" r="r" b="b"/>
            <a:pathLst>
              <a:path w="89534" h="176529">
                <a:moveTo>
                  <a:pt x="89051" y="176079"/>
                </a:moveTo>
                <a:lnTo>
                  <a:pt x="0" y="14875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2" name="object 8422"/>
          <p:cNvSpPr/>
          <p:nvPr/>
        </p:nvSpPr>
        <p:spPr>
          <a:xfrm>
            <a:off x="6828309" y="1007532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3" name="object 8423"/>
          <p:cNvSpPr/>
          <p:nvPr/>
        </p:nvSpPr>
        <p:spPr>
          <a:xfrm>
            <a:off x="6828309" y="1013502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4" name="object 8424"/>
          <p:cNvSpPr/>
          <p:nvPr/>
        </p:nvSpPr>
        <p:spPr>
          <a:xfrm>
            <a:off x="5029058" y="9555181"/>
            <a:ext cx="71120" cy="0"/>
          </a:xfrm>
          <a:custGeom>
            <a:avLst/>
            <a:gdLst/>
            <a:ahLst/>
            <a:cxnLst/>
            <a:rect l="l" t="t" r="r" b="b"/>
            <a:pathLst>
              <a:path w="71120" h="0">
                <a:moveTo>
                  <a:pt x="0" y="0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5" name="object 8425"/>
          <p:cNvSpPr/>
          <p:nvPr/>
        </p:nvSpPr>
        <p:spPr>
          <a:xfrm>
            <a:off x="5059415" y="8739549"/>
            <a:ext cx="0" cy="1443355"/>
          </a:xfrm>
          <a:custGeom>
            <a:avLst/>
            <a:gdLst/>
            <a:ahLst/>
            <a:cxnLst/>
            <a:rect l="l" t="t" r="r" b="b"/>
            <a:pathLst>
              <a:path w="0" h="1443354">
                <a:moveTo>
                  <a:pt x="0" y="14430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6" name="object 8426"/>
          <p:cNvSpPr/>
          <p:nvPr/>
        </p:nvSpPr>
        <p:spPr>
          <a:xfrm>
            <a:off x="5041203" y="875169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7" name="object 8427"/>
          <p:cNvSpPr/>
          <p:nvPr/>
        </p:nvSpPr>
        <p:spPr>
          <a:xfrm>
            <a:off x="5041203" y="953696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8" name="object 8428"/>
          <p:cNvSpPr/>
          <p:nvPr/>
        </p:nvSpPr>
        <p:spPr>
          <a:xfrm>
            <a:off x="4956198" y="9590599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4" h="0">
                <a:moveTo>
                  <a:pt x="0" y="0"/>
                </a:moveTo>
                <a:lnTo>
                  <a:pt x="13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9" name="object 8429"/>
          <p:cNvSpPr/>
          <p:nvPr/>
        </p:nvSpPr>
        <p:spPr>
          <a:xfrm>
            <a:off x="4943044" y="9572384"/>
            <a:ext cx="116839" cy="188595"/>
          </a:xfrm>
          <a:custGeom>
            <a:avLst/>
            <a:gdLst/>
            <a:ahLst/>
            <a:cxnLst/>
            <a:rect l="l" t="t" r="r" b="b"/>
            <a:pathLst>
              <a:path w="116839" h="188595">
                <a:moveTo>
                  <a:pt x="116374" y="0"/>
                </a:moveTo>
                <a:lnTo>
                  <a:pt x="0" y="57681"/>
                </a:lnTo>
                <a:lnTo>
                  <a:pt x="0" y="1882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0" name="object 8430"/>
          <p:cNvSpPr/>
          <p:nvPr/>
        </p:nvSpPr>
        <p:spPr>
          <a:xfrm>
            <a:off x="5041203" y="953696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1" name="object 8431"/>
          <p:cNvSpPr/>
          <p:nvPr/>
        </p:nvSpPr>
        <p:spPr>
          <a:xfrm>
            <a:off x="5041203" y="957238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2" name="object 8432"/>
          <p:cNvSpPr/>
          <p:nvPr/>
        </p:nvSpPr>
        <p:spPr>
          <a:xfrm>
            <a:off x="5041203" y="957238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3" name="object 8433"/>
          <p:cNvSpPr/>
          <p:nvPr/>
        </p:nvSpPr>
        <p:spPr>
          <a:xfrm>
            <a:off x="5041203" y="1007532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4" name="object 8434"/>
          <p:cNvSpPr/>
          <p:nvPr/>
        </p:nvSpPr>
        <p:spPr>
          <a:xfrm>
            <a:off x="4980486" y="10152233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5" h="0">
                <a:moveTo>
                  <a:pt x="0" y="0"/>
                </a:moveTo>
                <a:lnTo>
                  <a:pt x="1082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5" name="object 8435"/>
          <p:cNvSpPr/>
          <p:nvPr/>
        </p:nvSpPr>
        <p:spPr>
          <a:xfrm>
            <a:off x="4946079" y="9813228"/>
            <a:ext cx="113664" cy="309880"/>
          </a:xfrm>
          <a:custGeom>
            <a:avLst/>
            <a:gdLst/>
            <a:ahLst/>
            <a:cxnLst/>
            <a:rect l="l" t="t" r="r" b="b"/>
            <a:pathLst>
              <a:path w="113664" h="309879">
                <a:moveTo>
                  <a:pt x="113338" y="309657"/>
                </a:moveTo>
                <a:lnTo>
                  <a:pt x="0" y="14875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6" name="object 8436"/>
          <p:cNvSpPr/>
          <p:nvPr/>
        </p:nvSpPr>
        <p:spPr>
          <a:xfrm>
            <a:off x="5041203" y="1007532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7" name="object 8437"/>
          <p:cNvSpPr/>
          <p:nvPr/>
        </p:nvSpPr>
        <p:spPr>
          <a:xfrm>
            <a:off x="5041203" y="1013502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8" name="object 8438"/>
          <p:cNvSpPr/>
          <p:nvPr/>
        </p:nvSpPr>
        <p:spPr>
          <a:xfrm>
            <a:off x="1820162" y="1050337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9" name="object 8439"/>
          <p:cNvSpPr/>
          <p:nvPr/>
        </p:nvSpPr>
        <p:spPr>
          <a:xfrm>
            <a:off x="1390082" y="1050337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0" name="object 8440"/>
          <p:cNvSpPr/>
          <p:nvPr/>
        </p:nvSpPr>
        <p:spPr>
          <a:xfrm>
            <a:off x="1669380" y="8739549"/>
            <a:ext cx="0" cy="1959610"/>
          </a:xfrm>
          <a:custGeom>
            <a:avLst/>
            <a:gdLst/>
            <a:ahLst/>
            <a:cxnLst/>
            <a:rect l="l" t="t" r="r" b="b"/>
            <a:pathLst>
              <a:path w="0" h="1959609">
                <a:moveTo>
                  <a:pt x="0" y="19591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1" name="object 8441"/>
          <p:cNvSpPr/>
          <p:nvPr/>
        </p:nvSpPr>
        <p:spPr>
          <a:xfrm>
            <a:off x="1651166" y="875169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2" name="object 8442"/>
          <p:cNvSpPr/>
          <p:nvPr/>
        </p:nvSpPr>
        <p:spPr>
          <a:xfrm>
            <a:off x="1651166" y="100409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3" name="object 8443"/>
          <p:cNvSpPr/>
          <p:nvPr/>
        </p:nvSpPr>
        <p:spPr>
          <a:xfrm>
            <a:off x="1578305" y="9841563"/>
            <a:ext cx="91440" cy="251460"/>
          </a:xfrm>
          <a:custGeom>
            <a:avLst/>
            <a:gdLst/>
            <a:ahLst/>
            <a:cxnLst/>
            <a:rect l="l" t="t" r="r" b="b"/>
            <a:pathLst>
              <a:path w="91439" h="251459">
                <a:moveTo>
                  <a:pt x="91075" y="250963"/>
                </a:moveTo>
                <a:lnTo>
                  <a:pt x="0" y="14976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4" name="object 8444"/>
          <p:cNvSpPr/>
          <p:nvPr/>
        </p:nvSpPr>
        <p:spPr>
          <a:xfrm>
            <a:off x="1651166" y="100409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5" name="object 8445"/>
          <p:cNvSpPr/>
          <p:nvPr/>
        </p:nvSpPr>
        <p:spPr>
          <a:xfrm>
            <a:off x="1651166" y="1010871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6" name="object 8446"/>
          <p:cNvSpPr/>
          <p:nvPr/>
        </p:nvSpPr>
        <p:spPr>
          <a:xfrm>
            <a:off x="1651166" y="1010871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7" name="object 8447"/>
          <p:cNvSpPr/>
          <p:nvPr/>
        </p:nvSpPr>
        <p:spPr>
          <a:xfrm>
            <a:off x="1651166" y="1059141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8" name="object 8448"/>
          <p:cNvSpPr/>
          <p:nvPr/>
        </p:nvSpPr>
        <p:spPr>
          <a:xfrm>
            <a:off x="1669381" y="10638981"/>
            <a:ext cx="127635" cy="212725"/>
          </a:xfrm>
          <a:custGeom>
            <a:avLst/>
            <a:gdLst/>
            <a:ahLst/>
            <a:cxnLst/>
            <a:rect l="l" t="t" r="r" b="b"/>
            <a:pathLst>
              <a:path w="127635" h="212725">
                <a:moveTo>
                  <a:pt x="0" y="0"/>
                </a:moveTo>
                <a:lnTo>
                  <a:pt x="127505" y="63752"/>
                </a:lnTo>
                <a:lnTo>
                  <a:pt x="127505" y="2125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9" name="object 8449"/>
          <p:cNvSpPr/>
          <p:nvPr/>
        </p:nvSpPr>
        <p:spPr>
          <a:xfrm>
            <a:off x="1651166" y="1059141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0" name="object 8450"/>
          <p:cNvSpPr/>
          <p:nvPr/>
        </p:nvSpPr>
        <p:spPr>
          <a:xfrm>
            <a:off x="1651166" y="1065112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59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1" name="object 8451"/>
          <p:cNvSpPr/>
          <p:nvPr/>
        </p:nvSpPr>
        <p:spPr>
          <a:xfrm>
            <a:off x="1814089" y="10162352"/>
            <a:ext cx="0" cy="130810"/>
          </a:xfrm>
          <a:custGeom>
            <a:avLst/>
            <a:gdLst/>
            <a:ahLst/>
            <a:cxnLst/>
            <a:rect l="l" t="t" r="r" b="b"/>
            <a:pathLst>
              <a:path w="0" h="130809">
                <a:moveTo>
                  <a:pt x="0" y="1305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2" name="object 8452"/>
          <p:cNvSpPr/>
          <p:nvPr/>
        </p:nvSpPr>
        <p:spPr>
          <a:xfrm>
            <a:off x="1377933" y="10263547"/>
            <a:ext cx="7055484" cy="0"/>
          </a:xfrm>
          <a:custGeom>
            <a:avLst/>
            <a:gdLst/>
            <a:ahLst/>
            <a:cxnLst/>
            <a:rect l="l" t="t" r="r" b="b"/>
            <a:pathLst>
              <a:path w="7055484" h="0">
                <a:moveTo>
                  <a:pt x="0" y="0"/>
                </a:moveTo>
                <a:lnTo>
                  <a:pt x="70553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3" name="object 8453"/>
          <p:cNvSpPr/>
          <p:nvPr/>
        </p:nvSpPr>
        <p:spPr>
          <a:xfrm>
            <a:off x="1390082" y="1024533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4" name="object 8454"/>
          <p:cNvSpPr/>
          <p:nvPr/>
        </p:nvSpPr>
        <p:spPr>
          <a:xfrm>
            <a:off x="1796887" y="1024533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5" name="object 8455"/>
          <p:cNvSpPr/>
          <p:nvPr/>
        </p:nvSpPr>
        <p:spPr>
          <a:xfrm>
            <a:off x="2053922" y="10162352"/>
            <a:ext cx="0" cy="130810"/>
          </a:xfrm>
          <a:custGeom>
            <a:avLst/>
            <a:gdLst/>
            <a:ahLst/>
            <a:cxnLst/>
            <a:rect l="l" t="t" r="r" b="b"/>
            <a:pathLst>
              <a:path w="0" h="130809">
                <a:moveTo>
                  <a:pt x="0" y="1305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6" name="object 8456"/>
          <p:cNvSpPr/>
          <p:nvPr/>
        </p:nvSpPr>
        <p:spPr>
          <a:xfrm>
            <a:off x="1796887" y="1024533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7" name="object 8457"/>
          <p:cNvSpPr/>
          <p:nvPr/>
        </p:nvSpPr>
        <p:spPr>
          <a:xfrm>
            <a:off x="2035707" y="1024533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8" name="object 8458"/>
          <p:cNvSpPr/>
          <p:nvPr/>
        </p:nvSpPr>
        <p:spPr>
          <a:xfrm>
            <a:off x="2273515" y="10188663"/>
            <a:ext cx="0" cy="104775"/>
          </a:xfrm>
          <a:custGeom>
            <a:avLst/>
            <a:gdLst/>
            <a:ahLst/>
            <a:cxnLst/>
            <a:rect l="l" t="t" r="r" b="b"/>
            <a:pathLst>
              <a:path w="0" h="104775">
                <a:moveTo>
                  <a:pt x="0" y="1042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9" name="object 8459"/>
          <p:cNvSpPr/>
          <p:nvPr/>
        </p:nvSpPr>
        <p:spPr>
          <a:xfrm>
            <a:off x="2035707" y="1024533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0" name="object 8460"/>
          <p:cNvSpPr/>
          <p:nvPr/>
        </p:nvSpPr>
        <p:spPr>
          <a:xfrm>
            <a:off x="2255301" y="1024533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1" name="object 8461"/>
          <p:cNvSpPr/>
          <p:nvPr/>
        </p:nvSpPr>
        <p:spPr>
          <a:xfrm>
            <a:off x="2489061" y="10251403"/>
            <a:ext cx="0" cy="41910"/>
          </a:xfrm>
          <a:custGeom>
            <a:avLst/>
            <a:gdLst/>
            <a:ahLst/>
            <a:cxnLst/>
            <a:rect l="l" t="t" r="r" b="b"/>
            <a:pathLst>
              <a:path w="0" h="41909">
                <a:moveTo>
                  <a:pt x="0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2" name="object 8462"/>
          <p:cNvSpPr/>
          <p:nvPr/>
        </p:nvSpPr>
        <p:spPr>
          <a:xfrm>
            <a:off x="2255301" y="1024533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3" name="object 8463"/>
          <p:cNvSpPr/>
          <p:nvPr/>
        </p:nvSpPr>
        <p:spPr>
          <a:xfrm>
            <a:off x="2470846" y="1024533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4" name="object 8464"/>
          <p:cNvSpPr/>
          <p:nvPr/>
        </p:nvSpPr>
        <p:spPr>
          <a:xfrm>
            <a:off x="4068717" y="10188663"/>
            <a:ext cx="0" cy="104775"/>
          </a:xfrm>
          <a:custGeom>
            <a:avLst/>
            <a:gdLst/>
            <a:ahLst/>
            <a:cxnLst/>
            <a:rect l="l" t="t" r="r" b="b"/>
            <a:pathLst>
              <a:path w="0" h="104775">
                <a:moveTo>
                  <a:pt x="0" y="1042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5" name="object 8465"/>
          <p:cNvSpPr/>
          <p:nvPr/>
        </p:nvSpPr>
        <p:spPr>
          <a:xfrm>
            <a:off x="2470846" y="1024533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6" name="object 8466"/>
          <p:cNvSpPr/>
          <p:nvPr/>
        </p:nvSpPr>
        <p:spPr>
          <a:xfrm>
            <a:off x="4051514" y="1024533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7" name="object 8467"/>
          <p:cNvSpPr/>
          <p:nvPr/>
        </p:nvSpPr>
        <p:spPr>
          <a:xfrm>
            <a:off x="4284262" y="10188663"/>
            <a:ext cx="0" cy="104775"/>
          </a:xfrm>
          <a:custGeom>
            <a:avLst/>
            <a:gdLst/>
            <a:ahLst/>
            <a:cxnLst/>
            <a:rect l="l" t="t" r="r" b="b"/>
            <a:pathLst>
              <a:path w="0" h="104775">
                <a:moveTo>
                  <a:pt x="0" y="1042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8" name="object 8468"/>
          <p:cNvSpPr/>
          <p:nvPr/>
        </p:nvSpPr>
        <p:spPr>
          <a:xfrm>
            <a:off x="4051514" y="1024533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9" name="object 8469"/>
          <p:cNvSpPr/>
          <p:nvPr/>
        </p:nvSpPr>
        <p:spPr>
          <a:xfrm>
            <a:off x="4266048" y="1024533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0" name="object 8470"/>
          <p:cNvSpPr/>
          <p:nvPr/>
        </p:nvSpPr>
        <p:spPr>
          <a:xfrm>
            <a:off x="4896493" y="10188663"/>
            <a:ext cx="0" cy="104775"/>
          </a:xfrm>
          <a:custGeom>
            <a:avLst/>
            <a:gdLst/>
            <a:ahLst/>
            <a:cxnLst/>
            <a:rect l="l" t="t" r="r" b="b"/>
            <a:pathLst>
              <a:path w="0" h="104775">
                <a:moveTo>
                  <a:pt x="0" y="1042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1" name="object 8471"/>
          <p:cNvSpPr/>
          <p:nvPr/>
        </p:nvSpPr>
        <p:spPr>
          <a:xfrm>
            <a:off x="4266048" y="1024533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2" name="object 8472"/>
          <p:cNvSpPr/>
          <p:nvPr/>
        </p:nvSpPr>
        <p:spPr>
          <a:xfrm>
            <a:off x="4878278" y="1024533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3" name="object 8473"/>
          <p:cNvSpPr/>
          <p:nvPr/>
        </p:nvSpPr>
        <p:spPr>
          <a:xfrm>
            <a:off x="5111027" y="10188663"/>
            <a:ext cx="0" cy="104775"/>
          </a:xfrm>
          <a:custGeom>
            <a:avLst/>
            <a:gdLst/>
            <a:ahLst/>
            <a:cxnLst/>
            <a:rect l="l" t="t" r="r" b="b"/>
            <a:pathLst>
              <a:path w="0" h="104775">
                <a:moveTo>
                  <a:pt x="0" y="1042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4" name="object 8474"/>
          <p:cNvSpPr/>
          <p:nvPr/>
        </p:nvSpPr>
        <p:spPr>
          <a:xfrm>
            <a:off x="4878278" y="1024533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5" name="object 8475"/>
          <p:cNvSpPr/>
          <p:nvPr/>
        </p:nvSpPr>
        <p:spPr>
          <a:xfrm>
            <a:off x="5093824" y="1024533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6" name="object 8476"/>
          <p:cNvSpPr/>
          <p:nvPr/>
        </p:nvSpPr>
        <p:spPr>
          <a:xfrm>
            <a:off x="7014507" y="10188663"/>
            <a:ext cx="0" cy="104775"/>
          </a:xfrm>
          <a:custGeom>
            <a:avLst/>
            <a:gdLst/>
            <a:ahLst/>
            <a:cxnLst/>
            <a:rect l="l" t="t" r="r" b="b"/>
            <a:pathLst>
              <a:path w="0" h="104775">
                <a:moveTo>
                  <a:pt x="0" y="1042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7" name="object 8477"/>
          <p:cNvSpPr/>
          <p:nvPr/>
        </p:nvSpPr>
        <p:spPr>
          <a:xfrm>
            <a:off x="5093824" y="1024533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8" name="object 8478"/>
          <p:cNvSpPr/>
          <p:nvPr/>
        </p:nvSpPr>
        <p:spPr>
          <a:xfrm>
            <a:off x="6996293" y="1024533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9" name="object 8479"/>
          <p:cNvSpPr/>
          <p:nvPr/>
        </p:nvSpPr>
        <p:spPr>
          <a:xfrm>
            <a:off x="6996293" y="1024533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0" name="object 8480"/>
          <p:cNvSpPr/>
          <p:nvPr/>
        </p:nvSpPr>
        <p:spPr>
          <a:xfrm>
            <a:off x="8385702" y="1024533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1" name="object 8481"/>
          <p:cNvSpPr/>
          <p:nvPr/>
        </p:nvSpPr>
        <p:spPr>
          <a:xfrm>
            <a:off x="6979090" y="871728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2" name="object 8482"/>
          <p:cNvSpPr/>
          <p:nvPr/>
        </p:nvSpPr>
        <p:spPr>
          <a:xfrm>
            <a:off x="6979090" y="8791157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40" h="16509">
                <a:moveTo>
                  <a:pt x="0" y="16191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3" name="object 8483"/>
          <p:cNvSpPr/>
          <p:nvPr/>
        </p:nvSpPr>
        <p:spPr>
          <a:xfrm>
            <a:off x="7006412" y="87769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4" name="object 8484"/>
          <p:cNvSpPr/>
          <p:nvPr/>
        </p:nvSpPr>
        <p:spPr>
          <a:xfrm>
            <a:off x="7006412" y="87769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5" name="object 8485"/>
          <p:cNvSpPr/>
          <p:nvPr/>
        </p:nvSpPr>
        <p:spPr>
          <a:xfrm>
            <a:off x="7021592" y="8706153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6" name="object 8486"/>
          <p:cNvSpPr/>
          <p:nvPr/>
        </p:nvSpPr>
        <p:spPr>
          <a:xfrm>
            <a:off x="6987185" y="88508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7" name="object 8487"/>
          <p:cNvSpPr/>
          <p:nvPr/>
        </p:nvSpPr>
        <p:spPr>
          <a:xfrm>
            <a:off x="6987185" y="88508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8" name="object 8488"/>
          <p:cNvSpPr/>
          <p:nvPr/>
        </p:nvSpPr>
        <p:spPr>
          <a:xfrm>
            <a:off x="7001353" y="8794194"/>
            <a:ext cx="45085" cy="43815"/>
          </a:xfrm>
          <a:custGeom>
            <a:avLst/>
            <a:gdLst/>
            <a:ahLst/>
            <a:cxnLst/>
            <a:rect l="l" t="t" r="r" b="b"/>
            <a:pathLst>
              <a:path w="45084" h="43815">
                <a:moveTo>
                  <a:pt x="0" y="43513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9" name="object 8489"/>
          <p:cNvSpPr/>
          <p:nvPr/>
        </p:nvSpPr>
        <p:spPr>
          <a:xfrm>
            <a:off x="7080285" y="87567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0" name="object 8490"/>
          <p:cNvSpPr/>
          <p:nvPr/>
        </p:nvSpPr>
        <p:spPr>
          <a:xfrm>
            <a:off x="7080285" y="87567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1" name="object 8491"/>
          <p:cNvSpPr/>
          <p:nvPr/>
        </p:nvSpPr>
        <p:spPr>
          <a:xfrm>
            <a:off x="7095464" y="8733476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2" name="object 8492"/>
          <p:cNvSpPr/>
          <p:nvPr/>
        </p:nvSpPr>
        <p:spPr>
          <a:xfrm>
            <a:off x="6981114" y="8847827"/>
            <a:ext cx="64769" cy="64135"/>
          </a:xfrm>
          <a:custGeom>
            <a:avLst/>
            <a:gdLst/>
            <a:ahLst/>
            <a:cxnLst/>
            <a:rect l="l" t="t" r="r" b="b"/>
            <a:pathLst>
              <a:path w="64770" h="64134">
                <a:moveTo>
                  <a:pt x="0" y="63752"/>
                </a:moveTo>
                <a:lnTo>
                  <a:pt x="6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3" name="object 8493"/>
          <p:cNvSpPr/>
          <p:nvPr/>
        </p:nvSpPr>
        <p:spPr>
          <a:xfrm>
            <a:off x="6979090" y="8918664"/>
            <a:ext cx="48895" cy="50165"/>
          </a:xfrm>
          <a:custGeom>
            <a:avLst/>
            <a:gdLst/>
            <a:ahLst/>
            <a:cxnLst/>
            <a:rect l="l" t="t" r="r" b="b"/>
            <a:pathLst>
              <a:path w="48895" h="50165">
                <a:moveTo>
                  <a:pt x="0" y="49585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4" name="object 8494"/>
          <p:cNvSpPr/>
          <p:nvPr/>
        </p:nvSpPr>
        <p:spPr>
          <a:xfrm>
            <a:off x="7040819" y="89044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5" name="object 8495"/>
          <p:cNvSpPr/>
          <p:nvPr/>
        </p:nvSpPr>
        <p:spPr>
          <a:xfrm>
            <a:off x="7040819" y="89044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6" name="object 8496"/>
          <p:cNvSpPr/>
          <p:nvPr/>
        </p:nvSpPr>
        <p:spPr>
          <a:xfrm>
            <a:off x="6979090" y="8992536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5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7" name="object 8497"/>
          <p:cNvSpPr/>
          <p:nvPr/>
        </p:nvSpPr>
        <p:spPr>
          <a:xfrm>
            <a:off x="7020579" y="89783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8" name="object 8498"/>
          <p:cNvSpPr/>
          <p:nvPr/>
        </p:nvSpPr>
        <p:spPr>
          <a:xfrm>
            <a:off x="7020579" y="89783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9" name="object 8499"/>
          <p:cNvSpPr/>
          <p:nvPr/>
        </p:nvSpPr>
        <p:spPr>
          <a:xfrm>
            <a:off x="7034747" y="8955094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0" name="object 8500"/>
          <p:cNvSpPr/>
          <p:nvPr/>
        </p:nvSpPr>
        <p:spPr>
          <a:xfrm>
            <a:off x="6979090" y="906640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1" name="object 8501"/>
          <p:cNvSpPr/>
          <p:nvPr/>
        </p:nvSpPr>
        <p:spPr>
          <a:xfrm>
            <a:off x="7000340" y="90522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2" name="object 8502"/>
          <p:cNvSpPr/>
          <p:nvPr/>
        </p:nvSpPr>
        <p:spPr>
          <a:xfrm>
            <a:off x="7000340" y="90522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3" name="object 8503"/>
          <p:cNvSpPr/>
          <p:nvPr/>
        </p:nvSpPr>
        <p:spPr>
          <a:xfrm>
            <a:off x="7014508" y="9008727"/>
            <a:ext cx="31750" cy="30480"/>
          </a:xfrm>
          <a:custGeom>
            <a:avLst/>
            <a:gdLst/>
            <a:ahLst/>
            <a:cxnLst/>
            <a:rect l="l" t="t" r="r" b="b"/>
            <a:pathLst>
              <a:path w="31750" h="30479">
                <a:moveTo>
                  <a:pt x="0" y="30358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4" name="object 8504"/>
          <p:cNvSpPr/>
          <p:nvPr/>
        </p:nvSpPr>
        <p:spPr>
          <a:xfrm>
            <a:off x="6980101" y="91261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5" name="object 8505"/>
          <p:cNvSpPr/>
          <p:nvPr/>
        </p:nvSpPr>
        <p:spPr>
          <a:xfrm>
            <a:off x="6980101" y="91261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6" name="object 8506"/>
          <p:cNvSpPr/>
          <p:nvPr/>
        </p:nvSpPr>
        <p:spPr>
          <a:xfrm>
            <a:off x="6994269" y="9062360"/>
            <a:ext cx="52069" cy="50800"/>
          </a:xfrm>
          <a:custGeom>
            <a:avLst/>
            <a:gdLst/>
            <a:ahLst/>
            <a:cxnLst/>
            <a:rect l="l" t="t" r="r" b="b"/>
            <a:pathLst>
              <a:path w="52070" h="50800">
                <a:moveTo>
                  <a:pt x="0" y="50597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7" name="object 8507"/>
          <p:cNvSpPr/>
          <p:nvPr/>
        </p:nvSpPr>
        <p:spPr>
          <a:xfrm>
            <a:off x="6979090" y="9120042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5" h="62865">
                <a:moveTo>
                  <a:pt x="0" y="62740"/>
                </a:moveTo>
                <a:lnTo>
                  <a:pt x="62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8" name="object 8508"/>
          <p:cNvSpPr/>
          <p:nvPr/>
        </p:nvSpPr>
        <p:spPr>
          <a:xfrm>
            <a:off x="6979090" y="9193914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9" name="object 8509"/>
          <p:cNvSpPr/>
          <p:nvPr/>
        </p:nvSpPr>
        <p:spPr>
          <a:xfrm>
            <a:off x="7033735" y="91797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0" name="object 8510"/>
          <p:cNvSpPr/>
          <p:nvPr/>
        </p:nvSpPr>
        <p:spPr>
          <a:xfrm>
            <a:off x="7033735" y="91797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1" name="object 8511"/>
          <p:cNvSpPr/>
          <p:nvPr/>
        </p:nvSpPr>
        <p:spPr>
          <a:xfrm>
            <a:off x="6979090" y="9267787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2" name="object 8512"/>
          <p:cNvSpPr/>
          <p:nvPr/>
        </p:nvSpPr>
        <p:spPr>
          <a:xfrm>
            <a:off x="7013496" y="92526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3" name="object 8513"/>
          <p:cNvSpPr/>
          <p:nvPr/>
        </p:nvSpPr>
        <p:spPr>
          <a:xfrm>
            <a:off x="7013496" y="92526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4" name="object 8514"/>
          <p:cNvSpPr/>
          <p:nvPr/>
        </p:nvSpPr>
        <p:spPr>
          <a:xfrm>
            <a:off x="7027664" y="9223261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5" h="17779">
                <a:moveTo>
                  <a:pt x="0" y="17203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5" name="object 8515"/>
          <p:cNvSpPr/>
          <p:nvPr/>
        </p:nvSpPr>
        <p:spPr>
          <a:xfrm>
            <a:off x="7365149" y="8688951"/>
            <a:ext cx="1103026" cy="96185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16" name="object 8516"/>
          <p:cNvSpPr/>
          <p:nvPr/>
        </p:nvSpPr>
        <p:spPr>
          <a:xfrm>
            <a:off x="6979090" y="93416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7" name="object 8517"/>
          <p:cNvSpPr/>
          <p:nvPr/>
        </p:nvSpPr>
        <p:spPr>
          <a:xfrm>
            <a:off x="6993257" y="93264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8" name="object 8518"/>
          <p:cNvSpPr/>
          <p:nvPr/>
        </p:nvSpPr>
        <p:spPr>
          <a:xfrm>
            <a:off x="6993257" y="93264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9" name="object 8519"/>
          <p:cNvSpPr/>
          <p:nvPr/>
        </p:nvSpPr>
        <p:spPr>
          <a:xfrm>
            <a:off x="7007424" y="9276894"/>
            <a:ext cx="38735" cy="37465"/>
          </a:xfrm>
          <a:custGeom>
            <a:avLst/>
            <a:gdLst/>
            <a:ahLst/>
            <a:cxnLst/>
            <a:rect l="l" t="t" r="r" b="b"/>
            <a:pathLst>
              <a:path w="38734" h="37465">
                <a:moveTo>
                  <a:pt x="0" y="37442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0" name="object 8520"/>
          <p:cNvSpPr/>
          <p:nvPr/>
        </p:nvSpPr>
        <p:spPr>
          <a:xfrm>
            <a:off x="6988197" y="9330528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1" name="object 8521"/>
          <p:cNvSpPr/>
          <p:nvPr/>
        </p:nvSpPr>
        <p:spPr>
          <a:xfrm>
            <a:off x="6979090" y="9395293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79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2" name="object 8522"/>
          <p:cNvSpPr/>
          <p:nvPr/>
        </p:nvSpPr>
        <p:spPr>
          <a:xfrm>
            <a:off x="6979090" y="946916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3" name="object 8523"/>
          <p:cNvSpPr/>
          <p:nvPr/>
        </p:nvSpPr>
        <p:spPr>
          <a:xfrm>
            <a:off x="7026651" y="94539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4" name="object 8524"/>
          <p:cNvSpPr/>
          <p:nvPr/>
        </p:nvSpPr>
        <p:spPr>
          <a:xfrm>
            <a:off x="7026651" y="94539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5" name="object 8525"/>
          <p:cNvSpPr/>
          <p:nvPr/>
        </p:nvSpPr>
        <p:spPr>
          <a:xfrm>
            <a:off x="7041831" y="943779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6" name="object 8526"/>
          <p:cNvSpPr/>
          <p:nvPr/>
        </p:nvSpPr>
        <p:spPr>
          <a:xfrm>
            <a:off x="6979090" y="954303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0" y="15179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7" name="object 8527"/>
          <p:cNvSpPr/>
          <p:nvPr/>
        </p:nvSpPr>
        <p:spPr>
          <a:xfrm>
            <a:off x="7006412" y="95278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8" name="object 8528"/>
          <p:cNvSpPr/>
          <p:nvPr/>
        </p:nvSpPr>
        <p:spPr>
          <a:xfrm>
            <a:off x="7006412" y="95278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9" name="object 8529"/>
          <p:cNvSpPr/>
          <p:nvPr/>
        </p:nvSpPr>
        <p:spPr>
          <a:xfrm>
            <a:off x="7021592" y="9491428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0" name="object 8530"/>
          <p:cNvSpPr/>
          <p:nvPr/>
        </p:nvSpPr>
        <p:spPr>
          <a:xfrm>
            <a:off x="6987185" y="96017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1" name="object 8531"/>
          <p:cNvSpPr/>
          <p:nvPr/>
        </p:nvSpPr>
        <p:spPr>
          <a:xfrm>
            <a:off x="6987185" y="96017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2" name="object 8532"/>
          <p:cNvSpPr/>
          <p:nvPr/>
        </p:nvSpPr>
        <p:spPr>
          <a:xfrm>
            <a:off x="7001353" y="9545061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4" h="45084">
                <a:moveTo>
                  <a:pt x="0" y="44525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3" name="object 8533"/>
          <p:cNvSpPr/>
          <p:nvPr/>
        </p:nvSpPr>
        <p:spPr>
          <a:xfrm>
            <a:off x="6995281" y="9596671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0" y="52621"/>
                </a:moveTo>
                <a:lnTo>
                  <a:pt x="52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4" name="object 8534"/>
          <p:cNvSpPr/>
          <p:nvPr/>
        </p:nvSpPr>
        <p:spPr>
          <a:xfrm>
            <a:off x="7060046" y="95814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5" name="object 8535"/>
          <p:cNvSpPr/>
          <p:nvPr/>
        </p:nvSpPr>
        <p:spPr>
          <a:xfrm>
            <a:off x="7060046" y="95814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6" name="object 8536"/>
          <p:cNvSpPr/>
          <p:nvPr/>
        </p:nvSpPr>
        <p:spPr>
          <a:xfrm>
            <a:off x="7054986" y="9582504"/>
            <a:ext cx="60960" cy="60960"/>
          </a:xfrm>
          <a:custGeom>
            <a:avLst/>
            <a:gdLst/>
            <a:ahLst/>
            <a:cxnLst/>
            <a:rect l="l" t="t" r="r" b="b"/>
            <a:pathLst>
              <a:path w="60959" h="60959">
                <a:moveTo>
                  <a:pt x="0" y="60717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7" name="object 8537"/>
          <p:cNvSpPr/>
          <p:nvPr/>
        </p:nvSpPr>
        <p:spPr>
          <a:xfrm>
            <a:off x="7114691" y="96351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8" name="object 8538"/>
          <p:cNvSpPr/>
          <p:nvPr/>
        </p:nvSpPr>
        <p:spPr>
          <a:xfrm>
            <a:off x="7114691" y="96351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9" name="object 8539"/>
          <p:cNvSpPr/>
          <p:nvPr/>
        </p:nvSpPr>
        <p:spPr>
          <a:xfrm>
            <a:off x="7128858" y="9582504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0" name="object 8540"/>
          <p:cNvSpPr/>
          <p:nvPr/>
        </p:nvSpPr>
        <p:spPr>
          <a:xfrm>
            <a:off x="7156181" y="963006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4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1" name="object 8541"/>
          <p:cNvSpPr/>
          <p:nvPr/>
        </p:nvSpPr>
        <p:spPr>
          <a:xfrm>
            <a:off x="7187551" y="96158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2" name="object 8542"/>
          <p:cNvSpPr/>
          <p:nvPr/>
        </p:nvSpPr>
        <p:spPr>
          <a:xfrm>
            <a:off x="7187551" y="96158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3" name="object 8543"/>
          <p:cNvSpPr/>
          <p:nvPr/>
        </p:nvSpPr>
        <p:spPr>
          <a:xfrm>
            <a:off x="7202731" y="95825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4" name="object 8544"/>
          <p:cNvSpPr/>
          <p:nvPr/>
        </p:nvSpPr>
        <p:spPr>
          <a:xfrm>
            <a:off x="7209814" y="963107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5" name="object 8545"/>
          <p:cNvSpPr/>
          <p:nvPr/>
        </p:nvSpPr>
        <p:spPr>
          <a:xfrm>
            <a:off x="7105584" y="8673771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4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6" name="object 8546"/>
          <p:cNvSpPr/>
          <p:nvPr/>
        </p:nvSpPr>
        <p:spPr>
          <a:xfrm>
            <a:off x="1408281" y="9056289"/>
            <a:ext cx="693420" cy="0"/>
          </a:xfrm>
          <a:custGeom>
            <a:avLst/>
            <a:gdLst/>
            <a:ahLst/>
            <a:cxnLst/>
            <a:rect l="l" t="t" r="r" b="b"/>
            <a:pathLst>
              <a:path w="693419" h="0">
                <a:moveTo>
                  <a:pt x="0" y="0"/>
                </a:moveTo>
                <a:lnTo>
                  <a:pt x="69320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7" name="object 8547"/>
          <p:cNvSpPr/>
          <p:nvPr/>
        </p:nvSpPr>
        <p:spPr>
          <a:xfrm>
            <a:off x="1682531" y="876889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5"/>
                </a:moveTo>
                <a:lnTo>
                  <a:pt x="0" y="0"/>
                </a:lnTo>
              </a:path>
            </a:pathLst>
          </a:custGeom>
          <a:ln w="506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8" name="object 8548"/>
          <p:cNvSpPr/>
          <p:nvPr/>
        </p:nvSpPr>
        <p:spPr>
          <a:xfrm>
            <a:off x="7614595" y="7952250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2388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9" name="object 8549"/>
          <p:cNvSpPr/>
          <p:nvPr/>
        </p:nvSpPr>
        <p:spPr>
          <a:xfrm>
            <a:off x="7734006" y="7935047"/>
            <a:ext cx="120014" cy="35560"/>
          </a:xfrm>
          <a:custGeom>
            <a:avLst/>
            <a:gdLst/>
            <a:ahLst/>
            <a:cxnLst/>
            <a:rect l="l" t="t" r="r" b="b"/>
            <a:pathLst>
              <a:path w="120015" h="35559">
                <a:moveTo>
                  <a:pt x="0" y="0"/>
                </a:moveTo>
                <a:lnTo>
                  <a:pt x="0" y="35418"/>
                </a:lnTo>
                <a:lnTo>
                  <a:pt x="119410" y="1720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0" name="object 8550"/>
          <p:cNvSpPr/>
          <p:nvPr/>
        </p:nvSpPr>
        <p:spPr>
          <a:xfrm>
            <a:off x="7734006" y="7935047"/>
            <a:ext cx="120014" cy="35560"/>
          </a:xfrm>
          <a:custGeom>
            <a:avLst/>
            <a:gdLst/>
            <a:ahLst/>
            <a:cxnLst/>
            <a:rect l="l" t="t" r="r" b="b"/>
            <a:pathLst>
              <a:path w="120015" h="35559">
                <a:moveTo>
                  <a:pt x="0" y="0"/>
                </a:moveTo>
                <a:lnTo>
                  <a:pt x="119410" y="17203"/>
                </a:lnTo>
                <a:lnTo>
                  <a:pt x="0" y="354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1" name="object 8551"/>
          <p:cNvSpPr/>
          <p:nvPr/>
        </p:nvSpPr>
        <p:spPr>
          <a:xfrm>
            <a:off x="7853415" y="7904688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2" name="object 8552"/>
          <p:cNvSpPr/>
          <p:nvPr/>
        </p:nvSpPr>
        <p:spPr>
          <a:xfrm>
            <a:off x="7847344" y="7904688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12143" y="0"/>
                </a:moveTo>
                <a:lnTo>
                  <a:pt x="0" y="0"/>
                </a:lnTo>
                <a:lnTo>
                  <a:pt x="12143" y="238820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3" name="object 8553"/>
          <p:cNvSpPr/>
          <p:nvPr/>
        </p:nvSpPr>
        <p:spPr>
          <a:xfrm>
            <a:off x="7847344" y="7904688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0" y="0"/>
                </a:moveTo>
                <a:lnTo>
                  <a:pt x="12143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4" name="object 8554"/>
          <p:cNvSpPr/>
          <p:nvPr/>
        </p:nvSpPr>
        <p:spPr>
          <a:xfrm>
            <a:off x="7165288" y="1374769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5" name="object 8555"/>
          <p:cNvSpPr/>
          <p:nvPr/>
        </p:nvSpPr>
        <p:spPr>
          <a:xfrm>
            <a:off x="7285711" y="13729481"/>
            <a:ext cx="120014" cy="36830"/>
          </a:xfrm>
          <a:custGeom>
            <a:avLst/>
            <a:gdLst/>
            <a:ahLst/>
            <a:cxnLst/>
            <a:rect l="l" t="t" r="r" b="b"/>
            <a:pathLst>
              <a:path w="120015" h="36830">
                <a:moveTo>
                  <a:pt x="0" y="0"/>
                </a:moveTo>
                <a:lnTo>
                  <a:pt x="0" y="36430"/>
                </a:lnTo>
                <a:lnTo>
                  <a:pt x="119410" y="182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6" name="object 8556"/>
          <p:cNvSpPr/>
          <p:nvPr/>
        </p:nvSpPr>
        <p:spPr>
          <a:xfrm>
            <a:off x="7285711" y="13729481"/>
            <a:ext cx="120014" cy="36830"/>
          </a:xfrm>
          <a:custGeom>
            <a:avLst/>
            <a:gdLst/>
            <a:ahLst/>
            <a:cxnLst/>
            <a:rect l="l" t="t" r="r" b="b"/>
            <a:pathLst>
              <a:path w="120015" h="36830">
                <a:moveTo>
                  <a:pt x="0" y="0"/>
                </a:moveTo>
                <a:lnTo>
                  <a:pt x="119410" y="18215"/>
                </a:lnTo>
                <a:lnTo>
                  <a:pt x="0" y="364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7" name="object 8557"/>
          <p:cNvSpPr/>
          <p:nvPr/>
        </p:nvSpPr>
        <p:spPr>
          <a:xfrm>
            <a:off x="7405121" y="13556437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4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8" name="object 8558"/>
          <p:cNvSpPr/>
          <p:nvPr/>
        </p:nvSpPr>
        <p:spPr>
          <a:xfrm>
            <a:off x="7399049" y="13556437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4">
                <a:moveTo>
                  <a:pt x="12143" y="0"/>
                </a:moveTo>
                <a:lnTo>
                  <a:pt x="0" y="0"/>
                </a:lnTo>
                <a:lnTo>
                  <a:pt x="12143" y="238820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9" name="object 8559"/>
          <p:cNvSpPr/>
          <p:nvPr/>
        </p:nvSpPr>
        <p:spPr>
          <a:xfrm>
            <a:off x="7399049" y="13556437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4">
                <a:moveTo>
                  <a:pt x="0" y="0"/>
                </a:moveTo>
                <a:lnTo>
                  <a:pt x="12143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0" name="object 8560"/>
          <p:cNvSpPr/>
          <p:nvPr/>
        </p:nvSpPr>
        <p:spPr>
          <a:xfrm>
            <a:off x="7662157" y="10171459"/>
            <a:ext cx="197485" cy="197485"/>
          </a:xfrm>
          <a:custGeom>
            <a:avLst/>
            <a:gdLst/>
            <a:ahLst/>
            <a:cxnLst/>
            <a:rect l="l" t="t" r="r" b="b"/>
            <a:pathLst>
              <a:path w="197484" h="197484">
                <a:moveTo>
                  <a:pt x="0" y="197330"/>
                </a:moveTo>
                <a:lnTo>
                  <a:pt x="197330" y="197330"/>
                </a:lnTo>
                <a:lnTo>
                  <a:pt x="185187" y="185187"/>
                </a:lnTo>
                <a:lnTo>
                  <a:pt x="0" y="197330"/>
                </a:lnTo>
                <a:close/>
              </a:path>
              <a:path w="197484" h="197484">
                <a:moveTo>
                  <a:pt x="185187" y="0"/>
                </a:moveTo>
                <a:lnTo>
                  <a:pt x="185187" y="185187"/>
                </a:lnTo>
                <a:lnTo>
                  <a:pt x="197330" y="197330"/>
                </a:lnTo>
                <a:lnTo>
                  <a:pt x="185187" y="0"/>
                </a:lnTo>
                <a:close/>
              </a:path>
              <a:path w="197484" h="197484">
                <a:moveTo>
                  <a:pt x="185187" y="0"/>
                </a:moveTo>
                <a:lnTo>
                  <a:pt x="197330" y="197330"/>
                </a:lnTo>
                <a:lnTo>
                  <a:pt x="197330" y="0"/>
                </a:lnTo>
                <a:lnTo>
                  <a:pt x="185187" y="0"/>
                </a:lnTo>
                <a:close/>
              </a:path>
              <a:path w="197484" h="197484">
                <a:moveTo>
                  <a:pt x="0" y="185187"/>
                </a:moveTo>
                <a:lnTo>
                  <a:pt x="0" y="197330"/>
                </a:lnTo>
                <a:lnTo>
                  <a:pt x="185187" y="185187"/>
                </a:lnTo>
                <a:lnTo>
                  <a:pt x="0" y="1851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1" name="object 8561"/>
          <p:cNvSpPr/>
          <p:nvPr/>
        </p:nvSpPr>
        <p:spPr>
          <a:xfrm>
            <a:off x="7847344" y="10171459"/>
            <a:ext cx="12700" cy="197485"/>
          </a:xfrm>
          <a:custGeom>
            <a:avLst/>
            <a:gdLst/>
            <a:ahLst/>
            <a:cxnLst/>
            <a:rect l="l" t="t" r="r" b="b"/>
            <a:pathLst>
              <a:path w="12700" h="197484">
                <a:moveTo>
                  <a:pt x="12143" y="0"/>
                </a:moveTo>
                <a:lnTo>
                  <a:pt x="0" y="0"/>
                </a:lnTo>
                <a:lnTo>
                  <a:pt x="12143" y="197330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2" name="object 8562"/>
          <p:cNvSpPr/>
          <p:nvPr/>
        </p:nvSpPr>
        <p:spPr>
          <a:xfrm>
            <a:off x="7847344" y="10171459"/>
            <a:ext cx="12700" cy="197485"/>
          </a:xfrm>
          <a:custGeom>
            <a:avLst/>
            <a:gdLst/>
            <a:ahLst/>
            <a:cxnLst/>
            <a:rect l="l" t="t" r="r" b="b"/>
            <a:pathLst>
              <a:path w="12700" h="197484">
                <a:moveTo>
                  <a:pt x="0" y="0"/>
                </a:moveTo>
                <a:lnTo>
                  <a:pt x="12143" y="197330"/>
                </a:lnTo>
                <a:lnTo>
                  <a:pt x="0" y="18518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3" name="object 8563"/>
          <p:cNvSpPr/>
          <p:nvPr/>
        </p:nvSpPr>
        <p:spPr>
          <a:xfrm>
            <a:off x="7662157" y="10356646"/>
            <a:ext cx="197485" cy="12700"/>
          </a:xfrm>
          <a:custGeom>
            <a:avLst/>
            <a:gdLst/>
            <a:ahLst/>
            <a:cxnLst/>
            <a:rect l="l" t="t" r="r" b="b"/>
            <a:pathLst>
              <a:path w="197484" h="12700">
                <a:moveTo>
                  <a:pt x="197330" y="12143"/>
                </a:moveTo>
                <a:lnTo>
                  <a:pt x="185187" y="0"/>
                </a:lnTo>
                <a:lnTo>
                  <a:pt x="0" y="12143"/>
                </a:lnTo>
                <a:lnTo>
                  <a:pt x="197330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4" name="object 8564"/>
          <p:cNvSpPr/>
          <p:nvPr/>
        </p:nvSpPr>
        <p:spPr>
          <a:xfrm>
            <a:off x="7662157" y="10356646"/>
            <a:ext cx="185420" cy="12700"/>
          </a:xfrm>
          <a:custGeom>
            <a:avLst/>
            <a:gdLst/>
            <a:ahLst/>
            <a:cxnLst/>
            <a:rect l="l" t="t" r="r" b="b"/>
            <a:pathLst>
              <a:path w="185420" h="12700">
                <a:moveTo>
                  <a:pt x="185187" y="0"/>
                </a:moveTo>
                <a:lnTo>
                  <a:pt x="0" y="12143"/>
                </a:lnTo>
                <a:lnTo>
                  <a:pt x="0" y="0"/>
                </a:lnTo>
                <a:lnTo>
                  <a:pt x="18518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5" name="object 8565"/>
          <p:cNvSpPr/>
          <p:nvPr/>
        </p:nvSpPr>
        <p:spPr>
          <a:xfrm>
            <a:off x="7399049" y="10356646"/>
            <a:ext cx="197485" cy="197485"/>
          </a:xfrm>
          <a:custGeom>
            <a:avLst/>
            <a:gdLst/>
            <a:ahLst/>
            <a:cxnLst/>
            <a:rect l="l" t="t" r="r" b="b"/>
            <a:pathLst>
              <a:path w="197484" h="197484">
                <a:moveTo>
                  <a:pt x="12143" y="12143"/>
                </a:moveTo>
                <a:lnTo>
                  <a:pt x="197330" y="12143"/>
                </a:lnTo>
                <a:lnTo>
                  <a:pt x="197330" y="0"/>
                </a:lnTo>
                <a:lnTo>
                  <a:pt x="12143" y="12143"/>
                </a:lnTo>
                <a:close/>
              </a:path>
              <a:path w="197484" h="197484">
                <a:moveTo>
                  <a:pt x="0" y="0"/>
                </a:moveTo>
                <a:lnTo>
                  <a:pt x="12143" y="12143"/>
                </a:lnTo>
                <a:lnTo>
                  <a:pt x="197330" y="0"/>
                </a:lnTo>
                <a:lnTo>
                  <a:pt x="0" y="0"/>
                </a:lnTo>
                <a:close/>
              </a:path>
              <a:path w="197484" h="197484">
                <a:moveTo>
                  <a:pt x="0" y="0"/>
                </a:moveTo>
                <a:lnTo>
                  <a:pt x="0" y="197330"/>
                </a:lnTo>
                <a:lnTo>
                  <a:pt x="12143" y="197330"/>
                </a:lnTo>
                <a:lnTo>
                  <a:pt x="0" y="0"/>
                </a:lnTo>
                <a:close/>
              </a:path>
              <a:path w="197484" h="197484">
                <a:moveTo>
                  <a:pt x="0" y="0"/>
                </a:moveTo>
                <a:lnTo>
                  <a:pt x="12143" y="197330"/>
                </a:lnTo>
                <a:lnTo>
                  <a:pt x="12143" y="1214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6" name="object 8566"/>
          <p:cNvSpPr/>
          <p:nvPr/>
        </p:nvSpPr>
        <p:spPr>
          <a:xfrm>
            <a:off x="7411193" y="10356646"/>
            <a:ext cx="185420" cy="12700"/>
          </a:xfrm>
          <a:custGeom>
            <a:avLst/>
            <a:gdLst/>
            <a:ahLst/>
            <a:cxnLst/>
            <a:rect l="l" t="t" r="r" b="b"/>
            <a:pathLst>
              <a:path w="185420" h="12700">
                <a:moveTo>
                  <a:pt x="185187" y="12143"/>
                </a:moveTo>
                <a:lnTo>
                  <a:pt x="185187" y="0"/>
                </a:lnTo>
                <a:lnTo>
                  <a:pt x="0" y="12143"/>
                </a:lnTo>
                <a:lnTo>
                  <a:pt x="185187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7" name="object 8567"/>
          <p:cNvSpPr/>
          <p:nvPr/>
        </p:nvSpPr>
        <p:spPr>
          <a:xfrm>
            <a:off x="7399049" y="10356646"/>
            <a:ext cx="197485" cy="12700"/>
          </a:xfrm>
          <a:custGeom>
            <a:avLst/>
            <a:gdLst/>
            <a:ahLst/>
            <a:cxnLst/>
            <a:rect l="l" t="t" r="r" b="b"/>
            <a:pathLst>
              <a:path w="197484" h="12700">
                <a:moveTo>
                  <a:pt x="197330" y="0"/>
                </a:moveTo>
                <a:lnTo>
                  <a:pt x="12143" y="12143"/>
                </a:lnTo>
                <a:lnTo>
                  <a:pt x="0" y="0"/>
                </a:lnTo>
                <a:lnTo>
                  <a:pt x="1973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8" name="object 8568"/>
          <p:cNvSpPr/>
          <p:nvPr/>
        </p:nvSpPr>
        <p:spPr>
          <a:xfrm>
            <a:off x="7399049" y="10356646"/>
            <a:ext cx="12700" cy="197485"/>
          </a:xfrm>
          <a:custGeom>
            <a:avLst/>
            <a:gdLst/>
            <a:ahLst/>
            <a:cxnLst/>
            <a:rect l="l" t="t" r="r" b="b"/>
            <a:pathLst>
              <a:path w="12700" h="197484">
                <a:moveTo>
                  <a:pt x="12143" y="12143"/>
                </a:moveTo>
                <a:lnTo>
                  <a:pt x="0" y="0"/>
                </a:lnTo>
                <a:lnTo>
                  <a:pt x="12143" y="197330"/>
                </a:lnTo>
                <a:lnTo>
                  <a:pt x="12143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9" name="object 8569"/>
          <p:cNvSpPr/>
          <p:nvPr/>
        </p:nvSpPr>
        <p:spPr>
          <a:xfrm>
            <a:off x="7399049" y="10356646"/>
            <a:ext cx="12700" cy="197485"/>
          </a:xfrm>
          <a:custGeom>
            <a:avLst/>
            <a:gdLst/>
            <a:ahLst/>
            <a:cxnLst/>
            <a:rect l="l" t="t" r="r" b="b"/>
            <a:pathLst>
              <a:path w="12700" h="197484">
                <a:moveTo>
                  <a:pt x="0" y="0"/>
                </a:moveTo>
                <a:lnTo>
                  <a:pt x="12143" y="197330"/>
                </a:lnTo>
                <a:lnTo>
                  <a:pt x="0" y="1973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0" name="object 8570"/>
          <p:cNvSpPr/>
          <p:nvPr/>
        </p:nvSpPr>
        <p:spPr>
          <a:xfrm>
            <a:off x="4617195" y="10343491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70">
                <a:moveTo>
                  <a:pt x="190246" y="96135"/>
                </a:moveTo>
                <a:lnTo>
                  <a:pt x="175067" y="44525"/>
                </a:lnTo>
                <a:lnTo>
                  <a:pt x="134589" y="9107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3752" y="186199"/>
                </a:lnTo>
                <a:lnTo>
                  <a:pt x="99171" y="191258"/>
                </a:lnTo>
                <a:lnTo>
                  <a:pt x="117386" y="189234"/>
                </a:lnTo>
                <a:lnTo>
                  <a:pt x="163936" y="161912"/>
                </a:lnTo>
                <a:lnTo>
                  <a:pt x="189234" y="114350"/>
                </a:lnTo>
                <a:lnTo>
                  <a:pt x="190246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1" name="object 8571"/>
          <p:cNvSpPr/>
          <p:nvPr/>
        </p:nvSpPr>
        <p:spPr>
          <a:xfrm>
            <a:off x="7295830" y="11129778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70">
                <a:moveTo>
                  <a:pt x="190246" y="96135"/>
                </a:moveTo>
                <a:lnTo>
                  <a:pt x="175067" y="44525"/>
                </a:lnTo>
                <a:lnTo>
                  <a:pt x="134589" y="9107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3752" y="186199"/>
                </a:lnTo>
                <a:lnTo>
                  <a:pt x="99171" y="191258"/>
                </a:lnTo>
                <a:lnTo>
                  <a:pt x="117386" y="188222"/>
                </a:lnTo>
                <a:lnTo>
                  <a:pt x="163936" y="161912"/>
                </a:lnTo>
                <a:lnTo>
                  <a:pt x="189234" y="114350"/>
                </a:lnTo>
                <a:lnTo>
                  <a:pt x="190246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2" name="object 8572"/>
          <p:cNvSpPr/>
          <p:nvPr/>
        </p:nvSpPr>
        <p:spPr>
          <a:xfrm>
            <a:off x="6074405" y="9761619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70">
                <a:moveTo>
                  <a:pt x="191258" y="96135"/>
                </a:moveTo>
                <a:lnTo>
                  <a:pt x="176079" y="44525"/>
                </a:lnTo>
                <a:lnTo>
                  <a:pt x="134589" y="9107"/>
                </a:lnTo>
                <a:lnTo>
                  <a:pt x="100183" y="0"/>
                </a:lnTo>
                <a:lnTo>
                  <a:pt x="81968" y="1011"/>
                </a:lnTo>
                <a:lnTo>
                  <a:pt x="32382" y="23274"/>
                </a:lnTo>
                <a:lnTo>
                  <a:pt x="4047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3752" y="186199"/>
                </a:lnTo>
                <a:lnTo>
                  <a:pt x="100183" y="191258"/>
                </a:lnTo>
                <a:lnTo>
                  <a:pt x="117386" y="189234"/>
                </a:lnTo>
                <a:lnTo>
                  <a:pt x="164948" y="161912"/>
                </a:lnTo>
                <a:lnTo>
                  <a:pt x="189234" y="114350"/>
                </a:lnTo>
                <a:lnTo>
                  <a:pt x="191258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3" name="object 8573"/>
          <p:cNvSpPr/>
          <p:nvPr/>
        </p:nvSpPr>
        <p:spPr>
          <a:xfrm>
            <a:off x="4985546" y="8854910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70">
                <a:moveTo>
                  <a:pt x="191258" y="96135"/>
                </a:moveTo>
                <a:lnTo>
                  <a:pt x="176079" y="44525"/>
                </a:lnTo>
                <a:lnTo>
                  <a:pt x="135601" y="9107"/>
                </a:lnTo>
                <a:lnTo>
                  <a:pt x="100183" y="0"/>
                </a:lnTo>
                <a:lnTo>
                  <a:pt x="81968" y="1011"/>
                </a:lnTo>
                <a:lnTo>
                  <a:pt x="32382" y="23274"/>
                </a:lnTo>
                <a:lnTo>
                  <a:pt x="4047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3752" y="186199"/>
                </a:lnTo>
                <a:lnTo>
                  <a:pt x="100183" y="191258"/>
                </a:lnTo>
                <a:lnTo>
                  <a:pt x="118398" y="189234"/>
                </a:lnTo>
                <a:lnTo>
                  <a:pt x="164948" y="161912"/>
                </a:lnTo>
                <a:lnTo>
                  <a:pt x="189234" y="114350"/>
                </a:lnTo>
                <a:lnTo>
                  <a:pt x="191258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4" name="object 8574"/>
          <p:cNvSpPr/>
          <p:nvPr/>
        </p:nvSpPr>
        <p:spPr>
          <a:xfrm>
            <a:off x="4857027" y="11390861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70">
                <a:moveTo>
                  <a:pt x="191258" y="95123"/>
                </a:moveTo>
                <a:lnTo>
                  <a:pt x="176079" y="43513"/>
                </a:lnTo>
                <a:lnTo>
                  <a:pt x="135601" y="8095"/>
                </a:lnTo>
                <a:lnTo>
                  <a:pt x="100183" y="0"/>
                </a:lnTo>
                <a:lnTo>
                  <a:pt x="81968" y="1011"/>
                </a:lnTo>
                <a:lnTo>
                  <a:pt x="33394" y="23274"/>
                </a:lnTo>
                <a:lnTo>
                  <a:pt x="4047" y="68812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4828"/>
                </a:lnTo>
                <a:lnTo>
                  <a:pt x="64764" y="186199"/>
                </a:lnTo>
                <a:lnTo>
                  <a:pt x="100183" y="191258"/>
                </a:lnTo>
                <a:lnTo>
                  <a:pt x="118398" y="188222"/>
                </a:lnTo>
                <a:lnTo>
                  <a:pt x="164948" y="161912"/>
                </a:lnTo>
                <a:lnTo>
                  <a:pt x="189234" y="113338"/>
                </a:lnTo>
                <a:lnTo>
                  <a:pt x="191258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5" name="object 8575"/>
          <p:cNvSpPr/>
          <p:nvPr/>
        </p:nvSpPr>
        <p:spPr>
          <a:xfrm>
            <a:off x="3361363" y="11230972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70">
                <a:moveTo>
                  <a:pt x="191258" y="95123"/>
                </a:moveTo>
                <a:lnTo>
                  <a:pt x="176079" y="43513"/>
                </a:lnTo>
                <a:lnTo>
                  <a:pt x="135601" y="8095"/>
                </a:lnTo>
                <a:lnTo>
                  <a:pt x="100183" y="0"/>
                </a:lnTo>
                <a:lnTo>
                  <a:pt x="81968" y="1011"/>
                </a:lnTo>
                <a:lnTo>
                  <a:pt x="33394" y="23274"/>
                </a:lnTo>
                <a:lnTo>
                  <a:pt x="4047" y="68812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4828"/>
                </a:lnTo>
                <a:lnTo>
                  <a:pt x="64764" y="185187"/>
                </a:lnTo>
                <a:lnTo>
                  <a:pt x="100183" y="191258"/>
                </a:lnTo>
                <a:lnTo>
                  <a:pt x="118398" y="188222"/>
                </a:lnTo>
                <a:lnTo>
                  <a:pt x="164948" y="160900"/>
                </a:lnTo>
                <a:lnTo>
                  <a:pt x="189234" y="113338"/>
                </a:lnTo>
                <a:lnTo>
                  <a:pt x="191258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6" name="object 8576"/>
          <p:cNvSpPr/>
          <p:nvPr/>
        </p:nvSpPr>
        <p:spPr>
          <a:xfrm>
            <a:off x="2488050" y="11216805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70">
                <a:moveTo>
                  <a:pt x="190246" y="95123"/>
                </a:moveTo>
                <a:lnTo>
                  <a:pt x="175067" y="43513"/>
                </a:lnTo>
                <a:lnTo>
                  <a:pt x="134589" y="8095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7800"/>
                </a:lnTo>
                <a:lnTo>
                  <a:pt x="0" y="86015"/>
                </a:lnTo>
                <a:lnTo>
                  <a:pt x="0" y="104230"/>
                </a:lnTo>
                <a:lnTo>
                  <a:pt x="19227" y="154828"/>
                </a:lnTo>
                <a:lnTo>
                  <a:pt x="63752" y="185187"/>
                </a:lnTo>
                <a:lnTo>
                  <a:pt x="99171" y="191258"/>
                </a:lnTo>
                <a:lnTo>
                  <a:pt x="117386" y="188222"/>
                </a:lnTo>
                <a:lnTo>
                  <a:pt x="163936" y="160900"/>
                </a:lnTo>
                <a:lnTo>
                  <a:pt x="188222" y="113338"/>
                </a:lnTo>
                <a:lnTo>
                  <a:pt x="190246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7" name="object 8577"/>
          <p:cNvSpPr/>
          <p:nvPr/>
        </p:nvSpPr>
        <p:spPr>
          <a:xfrm>
            <a:off x="1652178" y="11224900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70">
                <a:moveTo>
                  <a:pt x="190246" y="96135"/>
                </a:moveTo>
                <a:lnTo>
                  <a:pt x="175067" y="43513"/>
                </a:lnTo>
                <a:lnTo>
                  <a:pt x="134589" y="9107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7027"/>
                </a:lnTo>
                <a:lnTo>
                  <a:pt x="0" y="105242"/>
                </a:lnTo>
                <a:lnTo>
                  <a:pt x="19227" y="154828"/>
                </a:lnTo>
                <a:lnTo>
                  <a:pt x="63752" y="186199"/>
                </a:lnTo>
                <a:lnTo>
                  <a:pt x="99171" y="191258"/>
                </a:lnTo>
                <a:lnTo>
                  <a:pt x="117386" y="188222"/>
                </a:lnTo>
                <a:lnTo>
                  <a:pt x="163936" y="161912"/>
                </a:lnTo>
                <a:lnTo>
                  <a:pt x="188222" y="113338"/>
                </a:lnTo>
                <a:lnTo>
                  <a:pt x="190246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8" name="object 8578"/>
          <p:cNvSpPr/>
          <p:nvPr/>
        </p:nvSpPr>
        <p:spPr>
          <a:xfrm>
            <a:off x="1717955" y="9731261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70">
                <a:moveTo>
                  <a:pt x="190246" y="96135"/>
                </a:moveTo>
                <a:lnTo>
                  <a:pt x="175067" y="44525"/>
                </a:lnTo>
                <a:lnTo>
                  <a:pt x="134589" y="9107"/>
                </a:lnTo>
                <a:lnTo>
                  <a:pt x="99171" y="0"/>
                </a:lnTo>
                <a:lnTo>
                  <a:pt x="81968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3752" y="186199"/>
                </a:lnTo>
                <a:lnTo>
                  <a:pt x="99171" y="191258"/>
                </a:lnTo>
                <a:lnTo>
                  <a:pt x="117386" y="189234"/>
                </a:lnTo>
                <a:lnTo>
                  <a:pt x="163936" y="161912"/>
                </a:lnTo>
                <a:lnTo>
                  <a:pt x="189234" y="114350"/>
                </a:lnTo>
                <a:lnTo>
                  <a:pt x="190246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9" name="object 8579"/>
          <p:cNvSpPr/>
          <p:nvPr/>
        </p:nvSpPr>
        <p:spPr>
          <a:xfrm>
            <a:off x="4013060" y="9538989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70">
                <a:moveTo>
                  <a:pt x="191258" y="96135"/>
                </a:moveTo>
                <a:lnTo>
                  <a:pt x="176079" y="44525"/>
                </a:lnTo>
                <a:lnTo>
                  <a:pt x="135601" y="9107"/>
                </a:lnTo>
                <a:lnTo>
                  <a:pt x="100183" y="0"/>
                </a:lnTo>
                <a:lnTo>
                  <a:pt x="81968" y="1011"/>
                </a:lnTo>
                <a:lnTo>
                  <a:pt x="32382" y="23274"/>
                </a:lnTo>
                <a:lnTo>
                  <a:pt x="4047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3752" y="186199"/>
                </a:lnTo>
                <a:lnTo>
                  <a:pt x="100183" y="191258"/>
                </a:lnTo>
                <a:lnTo>
                  <a:pt x="118398" y="189234"/>
                </a:lnTo>
                <a:lnTo>
                  <a:pt x="164948" y="161912"/>
                </a:lnTo>
                <a:lnTo>
                  <a:pt x="189234" y="114350"/>
                </a:lnTo>
                <a:lnTo>
                  <a:pt x="191258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0" name="object 8580"/>
          <p:cNvSpPr/>
          <p:nvPr/>
        </p:nvSpPr>
        <p:spPr>
          <a:xfrm>
            <a:off x="6626931" y="12363346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70">
                <a:moveTo>
                  <a:pt x="191258" y="95123"/>
                </a:moveTo>
                <a:lnTo>
                  <a:pt x="176079" y="43513"/>
                </a:lnTo>
                <a:lnTo>
                  <a:pt x="135601" y="8095"/>
                </a:lnTo>
                <a:lnTo>
                  <a:pt x="100183" y="0"/>
                </a:lnTo>
                <a:lnTo>
                  <a:pt x="81968" y="1011"/>
                </a:lnTo>
                <a:lnTo>
                  <a:pt x="33394" y="23274"/>
                </a:lnTo>
                <a:lnTo>
                  <a:pt x="4047" y="68812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4828"/>
                </a:lnTo>
                <a:lnTo>
                  <a:pt x="64764" y="186199"/>
                </a:lnTo>
                <a:lnTo>
                  <a:pt x="100183" y="191258"/>
                </a:lnTo>
                <a:lnTo>
                  <a:pt x="118398" y="188222"/>
                </a:lnTo>
                <a:lnTo>
                  <a:pt x="164948" y="160900"/>
                </a:lnTo>
                <a:lnTo>
                  <a:pt x="189234" y="113338"/>
                </a:lnTo>
                <a:lnTo>
                  <a:pt x="191258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1" name="object 8581"/>
          <p:cNvSpPr/>
          <p:nvPr/>
        </p:nvSpPr>
        <p:spPr>
          <a:xfrm>
            <a:off x="2998073" y="12057736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2" name="object 8582"/>
          <p:cNvSpPr/>
          <p:nvPr/>
        </p:nvSpPr>
        <p:spPr>
          <a:xfrm>
            <a:off x="1928440" y="12052677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4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3" name="object 8583"/>
          <p:cNvSpPr/>
          <p:nvPr/>
        </p:nvSpPr>
        <p:spPr>
          <a:xfrm>
            <a:off x="4665769" y="10077348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 h="0">
                <a:moveTo>
                  <a:pt x="0" y="0"/>
                </a:moveTo>
                <a:lnTo>
                  <a:pt x="1598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4" name="object 8584"/>
          <p:cNvSpPr/>
          <p:nvPr/>
        </p:nvSpPr>
        <p:spPr>
          <a:xfrm>
            <a:off x="5553250" y="9832455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5" name="object 8585"/>
          <p:cNvSpPr txBox="1"/>
          <p:nvPr/>
        </p:nvSpPr>
        <p:spPr>
          <a:xfrm>
            <a:off x="5996940" y="9230052"/>
            <a:ext cx="233679" cy="2228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83185">
              <a:lnSpc>
                <a:spcPct val="100000"/>
              </a:lnSpc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6,8</a:t>
            </a:r>
            <a:r>
              <a:rPr dirty="0" sz="700" spc="50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550" spc="10" i="1">
                <a:latin typeface="ISOCPEUR"/>
                <a:cs typeface="ISOCPEUR"/>
              </a:rPr>
              <a:t>1925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586" name="object 8586"/>
          <p:cNvSpPr txBox="1"/>
          <p:nvPr/>
        </p:nvSpPr>
        <p:spPr>
          <a:xfrm>
            <a:off x="6473570" y="9258737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380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587" name="object 8587"/>
          <p:cNvSpPr txBox="1"/>
          <p:nvPr/>
        </p:nvSpPr>
        <p:spPr>
          <a:xfrm>
            <a:off x="6603100" y="9352848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588" name="object 8588"/>
          <p:cNvSpPr txBox="1"/>
          <p:nvPr/>
        </p:nvSpPr>
        <p:spPr>
          <a:xfrm>
            <a:off x="1704243" y="10921373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589" name="object 8589"/>
          <p:cNvSpPr txBox="1"/>
          <p:nvPr/>
        </p:nvSpPr>
        <p:spPr>
          <a:xfrm>
            <a:off x="2258792" y="11039771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590" name="object 8590"/>
          <p:cNvSpPr txBox="1"/>
          <p:nvPr/>
        </p:nvSpPr>
        <p:spPr>
          <a:xfrm>
            <a:off x="2463207" y="10921373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2850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591" name="object 8591"/>
          <p:cNvSpPr txBox="1"/>
          <p:nvPr/>
        </p:nvSpPr>
        <p:spPr>
          <a:xfrm>
            <a:off x="2945907" y="11058998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592" name="object 8592"/>
          <p:cNvSpPr txBox="1"/>
          <p:nvPr/>
        </p:nvSpPr>
        <p:spPr>
          <a:xfrm>
            <a:off x="3361819" y="10908217"/>
            <a:ext cx="17907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4440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593" name="object 8593"/>
          <p:cNvSpPr txBox="1"/>
          <p:nvPr/>
        </p:nvSpPr>
        <p:spPr>
          <a:xfrm>
            <a:off x="4043874" y="11058998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594" name="object 8594"/>
          <p:cNvSpPr txBox="1"/>
          <p:nvPr/>
        </p:nvSpPr>
        <p:spPr>
          <a:xfrm>
            <a:off x="4894926" y="10921373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8040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595" name="object 8595"/>
          <p:cNvSpPr txBox="1"/>
          <p:nvPr/>
        </p:nvSpPr>
        <p:spPr>
          <a:xfrm>
            <a:off x="5740917" y="11063046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596" name="object 8596"/>
          <p:cNvSpPr txBox="1"/>
          <p:nvPr/>
        </p:nvSpPr>
        <p:spPr>
          <a:xfrm>
            <a:off x="7245688" y="10922385"/>
            <a:ext cx="17907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10130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597" name="object 8597"/>
          <p:cNvSpPr txBox="1"/>
          <p:nvPr/>
        </p:nvSpPr>
        <p:spPr>
          <a:xfrm>
            <a:off x="8522772" y="10921373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598" name="object 8598"/>
          <p:cNvSpPr txBox="1"/>
          <p:nvPr/>
        </p:nvSpPr>
        <p:spPr>
          <a:xfrm>
            <a:off x="1158801" y="10921373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599" name="object 8599"/>
          <p:cNvSpPr txBox="1"/>
          <p:nvPr/>
        </p:nvSpPr>
        <p:spPr>
          <a:xfrm>
            <a:off x="3686259" y="9487892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5535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00" name="object 8600"/>
          <p:cNvSpPr txBox="1"/>
          <p:nvPr/>
        </p:nvSpPr>
        <p:spPr>
          <a:xfrm>
            <a:off x="3548633" y="9946544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01" name="object 8601"/>
          <p:cNvSpPr txBox="1"/>
          <p:nvPr/>
        </p:nvSpPr>
        <p:spPr>
          <a:xfrm>
            <a:off x="3686259" y="10317335"/>
            <a:ext cx="99695" cy="1441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1910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02" name="object 8602"/>
          <p:cNvSpPr txBox="1"/>
          <p:nvPr/>
        </p:nvSpPr>
        <p:spPr>
          <a:xfrm>
            <a:off x="3597207" y="10718663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03" name="object 8603"/>
          <p:cNvSpPr txBox="1"/>
          <p:nvPr/>
        </p:nvSpPr>
        <p:spPr>
          <a:xfrm>
            <a:off x="3686259" y="11310415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6000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04" name="object 8604"/>
          <p:cNvSpPr txBox="1"/>
          <p:nvPr/>
        </p:nvSpPr>
        <p:spPr>
          <a:xfrm>
            <a:off x="1874251" y="10427541"/>
            <a:ext cx="53657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r>
              <a:rPr dirty="0" sz="550" spc="15" i="1">
                <a:latin typeface="ISOCPEUR"/>
                <a:cs typeface="ISOCPEUR"/>
              </a:rPr>
              <a:t>   </a:t>
            </a:r>
            <a:r>
              <a:rPr dirty="0" sz="550" spc="-9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800</a:t>
            </a:r>
            <a:r>
              <a:rPr dirty="0" sz="550" i="1">
                <a:latin typeface="ISOCPEUR"/>
                <a:cs typeface="ISOCPEUR"/>
              </a:rPr>
              <a:t>   </a:t>
            </a:r>
            <a:r>
              <a:rPr dirty="0" sz="550" spc="-105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05" name="object 8605"/>
          <p:cNvSpPr txBox="1"/>
          <p:nvPr/>
        </p:nvSpPr>
        <p:spPr>
          <a:xfrm>
            <a:off x="2654465" y="10427541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2350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06" name="object 8606"/>
          <p:cNvSpPr txBox="1"/>
          <p:nvPr/>
        </p:nvSpPr>
        <p:spPr>
          <a:xfrm>
            <a:off x="3058234" y="10427541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07" name="object 8607"/>
          <p:cNvSpPr txBox="1"/>
          <p:nvPr/>
        </p:nvSpPr>
        <p:spPr>
          <a:xfrm>
            <a:off x="3565221" y="10427541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3490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08" name="object 8608"/>
          <p:cNvSpPr txBox="1"/>
          <p:nvPr/>
        </p:nvSpPr>
        <p:spPr>
          <a:xfrm>
            <a:off x="4107627" y="10427541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09" name="object 8609"/>
          <p:cNvSpPr txBox="1"/>
          <p:nvPr/>
        </p:nvSpPr>
        <p:spPr>
          <a:xfrm>
            <a:off x="6663419" y="8811969"/>
            <a:ext cx="189230" cy="1422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120</a:t>
            </a:r>
            <a:endParaRPr sz="550">
              <a:latin typeface="ISOCPEUR"/>
              <a:cs typeface="ISOCPEUR"/>
            </a:endParaRPr>
          </a:p>
          <a:p>
            <a:pPr marL="34925">
              <a:lnSpc>
                <a:spcPct val="100000"/>
              </a:lnSpc>
              <a:spcBef>
                <a:spcPts val="40"/>
              </a:spcBef>
            </a:pPr>
            <a:r>
              <a:rPr dirty="0" sz="550" i="1">
                <a:latin typeface="ISOCPEUR"/>
                <a:cs typeface="ISOCPEUR"/>
              </a:rPr>
              <a:t>810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10" name="object 8610"/>
          <p:cNvSpPr txBox="1"/>
          <p:nvPr/>
        </p:nvSpPr>
        <p:spPr>
          <a:xfrm>
            <a:off x="6752471" y="9224784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11" name="object 8611"/>
          <p:cNvSpPr txBox="1"/>
          <p:nvPr/>
        </p:nvSpPr>
        <p:spPr>
          <a:xfrm>
            <a:off x="6655323" y="9720701"/>
            <a:ext cx="196850" cy="23685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9539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50" i="1">
                <a:latin typeface="ISOCPEUR"/>
                <a:cs typeface="ISOCPEUR"/>
              </a:rPr>
              <a:t>1855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12" name="object 8612"/>
          <p:cNvSpPr txBox="1"/>
          <p:nvPr/>
        </p:nvSpPr>
        <p:spPr>
          <a:xfrm>
            <a:off x="6663419" y="9960712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13" name="object 8613"/>
          <p:cNvSpPr txBox="1"/>
          <p:nvPr/>
        </p:nvSpPr>
        <p:spPr>
          <a:xfrm>
            <a:off x="4965365" y="9085135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3285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14" name="object 8614"/>
          <p:cNvSpPr txBox="1"/>
          <p:nvPr/>
        </p:nvSpPr>
        <p:spPr>
          <a:xfrm>
            <a:off x="4850003" y="9644805"/>
            <a:ext cx="99695" cy="12001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15" name="object 8615"/>
          <p:cNvSpPr txBox="1"/>
          <p:nvPr/>
        </p:nvSpPr>
        <p:spPr>
          <a:xfrm>
            <a:off x="4852027" y="9769035"/>
            <a:ext cx="213360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  <a:p>
            <a:pPr marL="45720">
              <a:lnSpc>
                <a:spcPct val="100000"/>
              </a:lnSpc>
              <a:spcBef>
                <a:spcPts val="229"/>
              </a:spcBef>
            </a:pPr>
            <a:r>
              <a:rPr dirty="0" sz="550" i="1">
                <a:latin typeface="ISOCPEUR"/>
                <a:cs typeface="ISOCPEUR"/>
              </a:rPr>
              <a:t>2100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16" name="object 8616"/>
          <p:cNvSpPr txBox="1"/>
          <p:nvPr/>
        </p:nvSpPr>
        <p:spPr>
          <a:xfrm>
            <a:off x="1537271" y="10427541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1800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17" name="object 8617"/>
          <p:cNvSpPr txBox="1"/>
          <p:nvPr/>
        </p:nvSpPr>
        <p:spPr>
          <a:xfrm>
            <a:off x="1575328" y="9603254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5395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18" name="object 8618"/>
          <p:cNvSpPr txBox="1"/>
          <p:nvPr/>
        </p:nvSpPr>
        <p:spPr>
          <a:xfrm>
            <a:off x="1485264" y="9856481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280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19" name="object 8619"/>
          <p:cNvSpPr txBox="1"/>
          <p:nvPr/>
        </p:nvSpPr>
        <p:spPr>
          <a:xfrm>
            <a:off x="1575328" y="10290369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2020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20" name="object 8620"/>
          <p:cNvSpPr txBox="1"/>
          <p:nvPr/>
        </p:nvSpPr>
        <p:spPr>
          <a:xfrm>
            <a:off x="1703846" y="10716639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21" name="object 8621"/>
          <p:cNvSpPr txBox="1"/>
          <p:nvPr/>
        </p:nvSpPr>
        <p:spPr>
          <a:xfrm>
            <a:off x="1525128" y="10169493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1700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22" name="object 8622"/>
          <p:cNvSpPr txBox="1"/>
          <p:nvPr/>
        </p:nvSpPr>
        <p:spPr>
          <a:xfrm>
            <a:off x="1847940" y="10169493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23" name="object 8623"/>
          <p:cNvSpPr txBox="1"/>
          <p:nvPr/>
        </p:nvSpPr>
        <p:spPr>
          <a:xfrm>
            <a:off x="2091820" y="10169493"/>
            <a:ext cx="3473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920</a:t>
            </a:r>
            <a:r>
              <a:rPr dirty="0" sz="550" spc="15" i="1">
                <a:latin typeface="ISOCPEUR"/>
                <a:cs typeface="ISOCPEUR"/>
              </a:rPr>
              <a:t>   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24" name="object 8624"/>
          <p:cNvSpPr txBox="1"/>
          <p:nvPr/>
        </p:nvSpPr>
        <p:spPr>
          <a:xfrm>
            <a:off x="3195859" y="10169493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6610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25" name="object 8625"/>
          <p:cNvSpPr txBox="1"/>
          <p:nvPr/>
        </p:nvSpPr>
        <p:spPr>
          <a:xfrm>
            <a:off x="4104592" y="10169493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26" name="object 8626"/>
          <p:cNvSpPr txBox="1"/>
          <p:nvPr/>
        </p:nvSpPr>
        <p:spPr>
          <a:xfrm>
            <a:off x="4503301" y="10169493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27" name="object 8627"/>
          <p:cNvSpPr txBox="1"/>
          <p:nvPr/>
        </p:nvSpPr>
        <p:spPr>
          <a:xfrm>
            <a:off x="4932368" y="10169493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28" name="object 8628"/>
          <p:cNvSpPr txBox="1"/>
          <p:nvPr/>
        </p:nvSpPr>
        <p:spPr>
          <a:xfrm>
            <a:off x="5971642" y="10169493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7960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29" name="object 8629"/>
          <p:cNvSpPr txBox="1"/>
          <p:nvPr/>
        </p:nvSpPr>
        <p:spPr>
          <a:xfrm>
            <a:off x="7627194" y="10169493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5810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630" name="object 8630"/>
          <p:cNvSpPr txBox="1"/>
          <p:nvPr/>
        </p:nvSpPr>
        <p:spPr>
          <a:xfrm>
            <a:off x="7143481" y="13766682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631" name="object 8631"/>
          <p:cNvSpPr txBox="1"/>
          <p:nvPr/>
        </p:nvSpPr>
        <p:spPr>
          <a:xfrm>
            <a:off x="4650033" y="10368550"/>
            <a:ext cx="11239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632" name="object 8632"/>
          <p:cNvSpPr txBox="1"/>
          <p:nvPr/>
        </p:nvSpPr>
        <p:spPr>
          <a:xfrm>
            <a:off x="7321585" y="11154836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633" name="object 8633"/>
          <p:cNvSpPr txBox="1"/>
          <p:nvPr/>
        </p:nvSpPr>
        <p:spPr>
          <a:xfrm>
            <a:off x="6101172" y="9786677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634" name="object 8634"/>
          <p:cNvSpPr txBox="1"/>
          <p:nvPr/>
        </p:nvSpPr>
        <p:spPr>
          <a:xfrm>
            <a:off x="5012312" y="8879969"/>
            <a:ext cx="13843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635" name="object 8635"/>
          <p:cNvSpPr txBox="1"/>
          <p:nvPr/>
        </p:nvSpPr>
        <p:spPr>
          <a:xfrm>
            <a:off x="4883794" y="11415919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636" name="object 8636"/>
          <p:cNvSpPr txBox="1"/>
          <p:nvPr/>
        </p:nvSpPr>
        <p:spPr>
          <a:xfrm>
            <a:off x="3390154" y="11256030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637" name="object 8637"/>
          <p:cNvSpPr txBox="1"/>
          <p:nvPr/>
        </p:nvSpPr>
        <p:spPr>
          <a:xfrm>
            <a:off x="2511780" y="11241864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17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638" name="object 8638"/>
          <p:cNvSpPr txBox="1"/>
          <p:nvPr/>
        </p:nvSpPr>
        <p:spPr>
          <a:xfrm>
            <a:off x="1677932" y="11249959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18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639" name="object 8639"/>
          <p:cNvSpPr txBox="1"/>
          <p:nvPr/>
        </p:nvSpPr>
        <p:spPr>
          <a:xfrm>
            <a:off x="1743709" y="9756319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19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640" name="object 8640"/>
          <p:cNvSpPr txBox="1"/>
          <p:nvPr/>
        </p:nvSpPr>
        <p:spPr>
          <a:xfrm>
            <a:off x="4031731" y="9564048"/>
            <a:ext cx="14668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641" name="object 8641"/>
          <p:cNvSpPr txBox="1"/>
          <p:nvPr/>
        </p:nvSpPr>
        <p:spPr>
          <a:xfrm>
            <a:off x="6651673" y="12388405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642" name="object 8642"/>
          <p:cNvSpPr txBox="1"/>
          <p:nvPr/>
        </p:nvSpPr>
        <p:spPr>
          <a:xfrm>
            <a:off x="4823077" y="10462608"/>
            <a:ext cx="243204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41,78</a:t>
            </a:r>
            <a:r>
              <a:rPr dirty="0" sz="700" spc="45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643" name="object 8643"/>
          <p:cNvSpPr txBox="1"/>
          <p:nvPr/>
        </p:nvSpPr>
        <p:spPr>
          <a:xfrm>
            <a:off x="7987448" y="11963332"/>
            <a:ext cx="24574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95,76</a:t>
            </a:r>
            <a:r>
              <a:rPr dirty="0" sz="700" spc="20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644" name="object 8644"/>
          <p:cNvSpPr txBox="1"/>
          <p:nvPr/>
        </p:nvSpPr>
        <p:spPr>
          <a:xfrm>
            <a:off x="5679187" y="11956249"/>
            <a:ext cx="25209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47,96</a:t>
            </a:r>
            <a:r>
              <a:rPr dirty="0" sz="700" spc="20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645" name="object 8645"/>
          <p:cNvSpPr txBox="1"/>
          <p:nvPr/>
        </p:nvSpPr>
        <p:spPr>
          <a:xfrm>
            <a:off x="2985373" y="11949416"/>
            <a:ext cx="20827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26,51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46" name="object 8646"/>
          <p:cNvSpPr txBox="1"/>
          <p:nvPr/>
        </p:nvSpPr>
        <p:spPr>
          <a:xfrm>
            <a:off x="2542138" y="11951189"/>
            <a:ext cx="236854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16,89</a:t>
            </a:r>
            <a:r>
              <a:rPr dirty="0" sz="700" spc="45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647" name="object 8647"/>
          <p:cNvSpPr txBox="1"/>
          <p:nvPr/>
        </p:nvSpPr>
        <p:spPr>
          <a:xfrm>
            <a:off x="1915741" y="11944356"/>
            <a:ext cx="20827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21,89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48" name="object 8648"/>
          <p:cNvSpPr txBox="1"/>
          <p:nvPr/>
        </p:nvSpPr>
        <p:spPr>
          <a:xfrm>
            <a:off x="4114711" y="9891868"/>
            <a:ext cx="22796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14629" algn="l"/>
              </a:tabLst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51,21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649" name="object 8649"/>
          <p:cNvSpPr txBox="1"/>
          <p:nvPr/>
        </p:nvSpPr>
        <p:spPr>
          <a:xfrm>
            <a:off x="4456750" y="9427382"/>
            <a:ext cx="236854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12,09</a:t>
            </a:r>
            <a:r>
              <a:rPr dirty="0" sz="700" spc="45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650" name="object 8650"/>
          <p:cNvSpPr txBox="1"/>
          <p:nvPr/>
        </p:nvSpPr>
        <p:spPr>
          <a:xfrm>
            <a:off x="4653069" y="9969027"/>
            <a:ext cx="17716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7,67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51" name="object 8651"/>
          <p:cNvSpPr txBox="1"/>
          <p:nvPr/>
        </p:nvSpPr>
        <p:spPr>
          <a:xfrm>
            <a:off x="5540550" y="9725147"/>
            <a:ext cx="20827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10,65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52" name="object 8652"/>
          <p:cNvSpPr/>
          <p:nvPr/>
        </p:nvSpPr>
        <p:spPr>
          <a:xfrm>
            <a:off x="6555082" y="9575420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4" h="0">
                <a:moveTo>
                  <a:pt x="0" y="0"/>
                </a:moveTo>
                <a:lnTo>
                  <a:pt x="1143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3" name="object 8653"/>
          <p:cNvSpPr txBox="1"/>
          <p:nvPr/>
        </p:nvSpPr>
        <p:spPr>
          <a:xfrm>
            <a:off x="6448271" y="9882761"/>
            <a:ext cx="15875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8,6</a:t>
            </a:r>
            <a:r>
              <a:rPr dirty="0" sz="700" spc="15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654" name="object 8654"/>
          <p:cNvSpPr txBox="1"/>
          <p:nvPr/>
        </p:nvSpPr>
        <p:spPr>
          <a:xfrm>
            <a:off x="6542382" y="9468111"/>
            <a:ext cx="1339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6,2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55" name="object 8655"/>
          <p:cNvSpPr/>
          <p:nvPr/>
        </p:nvSpPr>
        <p:spPr>
          <a:xfrm>
            <a:off x="7858476" y="12823783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 h="0">
                <a:moveTo>
                  <a:pt x="0" y="0"/>
                </a:moveTo>
                <a:lnTo>
                  <a:pt x="209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6" name="object 8656"/>
          <p:cNvSpPr txBox="1"/>
          <p:nvPr/>
        </p:nvSpPr>
        <p:spPr>
          <a:xfrm>
            <a:off x="7845776" y="12715463"/>
            <a:ext cx="226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46,67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57" name="object 8657"/>
          <p:cNvSpPr/>
          <p:nvPr/>
        </p:nvSpPr>
        <p:spPr>
          <a:xfrm>
            <a:off x="9532608" y="441154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8" name="object 8658"/>
          <p:cNvSpPr/>
          <p:nvPr/>
        </p:nvSpPr>
        <p:spPr>
          <a:xfrm>
            <a:off x="17514515" y="4531854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 h="0">
                <a:moveTo>
                  <a:pt x="149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9" name="object 8659"/>
          <p:cNvSpPr/>
          <p:nvPr/>
        </p:nvSpPr>
        <p:spPr>
          <a:xfrm>
            <a:off x="17394093" y="453185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0" name="object 8660"/>
          <p:cNvSpPr/>
          <p:nvPr/>
        </p:nvSpPr>
        <p:spPr>
          <a:xfrm>
            <a:off x="17035862" y="453185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1" name="object 8661"/>
          <p:cNvSpPr/>
          <p:nvPr/>
        </p:nvSpPr>
        <p:spPr>
          <a:xfrm>
            <a:off x="16916452" y="453185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2" name="object 8662"/>
          <p:cNvSpPr/>
          <p:nvPr/>
        </p:nvSpPr>
        <p:spPr>
          <a:xfrm>
            <a:off x="16558221" y="453185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3" name="object 8663"/>
          <p:cNvSpPr/>
          <p:nvPr/>
        </p:nvSpPr>
        <p:spPr>
          <a:xfrm>
            <a:off x="16437799" y="453185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4" name="object 8664"/>
          <p:cNvSpPr/>
          <p:nvPr/>
        </p:nvSpPr>
        <p:spPr>
          <a:xfrm>
            <a:off x="16079568" y="453185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5" name="object 8665"/>
          <p:cNvSpPr/>
          <p:nvPr/>
        </p:nvSpPr>
        <p:spPr>
          <a:xfrm>
            <a:off x="15960159" y="453185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6" name="object 8666"/>
          <p:cNvSpPr/>
          <p:nvPr/>
        </p:nvSpPr>
        <p:spPr>
          <a:xfrm>
            <a:off x="15600915" y="453185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7" name="object 8667"/>
          <p:cNvSpPr/>
          <p:nvPr/>
        </p:nvSpPr>
        <p:spPr>
          <a:xfrm>
            <a:off x="15481506" y="453185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8" name="object 8668"/>
          <p:cNvSpPr/>
          <p:nvPr/>
        </p:nvSpPr>
        <p:spPr>
          <a:xfrm>
            <a:off x="15123275" y="453185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9" name="object 8669"/>
          <p:cNvSpPr/>
          <p:nvPr/>
        </p:nvSpPr>
        <p:spPr>
          <a:xfrm>
            <a:off x="15003864" y="453185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0" name="object 8670"/>
          <p:cNvSpPr/>
          <p:nvPr/>
        </p:nvSpPr>
        <p:spPr>
          <a:xfrm>
            <a:off x="14644622" y="453185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1" name="object 8671"/>
          <p:cNvSpPr/>
          <p:nvPr/>
        </p:nvSpPr>
        <p:spPr>
          <a:xfrm>
            <a:off x="14525211" y="453185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2" name="object 8672"/>
          <p:cNvSpPr/>
          <p:nvPr/>
        </p:nvSpPr>
        <p:spPr>
          <a:xfrm>
            <a:off x="14166980" y="453185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3" name="object 8673"/>
          <p:cNvSpPr/>
          <p:nvPr/>
        </p:nvSpPr>
        <p:spPr>
          <a:xfrm>
            <a:off x="14047570" y="453185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4" name="object 8674"/>
          <p:cNvSpPr/>
          <p:nvPr/>
        </p:nvSpPr>
        <p:spPr>
          <a:xfrm>
            <a:off x="13688327" y="453185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5" name="object 8675"/>
          <p:cNvSpPr/>
          <p:nvPr/>
        </p:nvSpPr>
        <p:spPr>
          <a:xfrm>
            <a:off x="13568917" y="453185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6" name="object 8676"/>
          <p:cNvSpPr/>
          <p:nvPr/>
        </p:nvSpPr>
        <p:spPr>
          <a:xfrm>
            <a:off x="13210686" y="453185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7" name="object 8677"/>
          <p:cNvSpPr/>
          <p:nvPr/>
        </p:nvSpPr>
        <p:spPr>
          <a:xfrm>
            <a:off x="13091276" y="453185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8" name="object 8678"/>
          <p:cNvSpPr/>
          <p:nvPr/>
        </p:nvSpPr>
        <p:spPr>
          <a:xfrm>
            <a:off x="12732033" y="453185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9" name="object 8679"/>
          <p:cNvSpPr/>
          <p:nvPr/>
        </p:nvSpPr>
        <p:spPr>
          <a:xfrm>
            <a:off x="12612623" y="453185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0" name="object 8680"/>
          <p:cNvSpPr/>
          <p:nvPr/>
        </p:nvSpPr>
        <p:spPr>
          <a:xfrm>
            <a:off x="12254392" y="453185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1" name="object 8681"/>
          <p:cNvSpPr/>
          <p:nvPr/>
        </p:nvSpPr>
        <p:spPr>
          <a:xfrm>
            <a:off x="12134982" y="453185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2" name="object 8682"/>
          <p:cNvSpPr/>
          <p:nvPr/>
        </p:nvSpPr>
        <p:spPr>
          <a:xfrm>
            <a:off x="11775739" y="453185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3" name="object 8683"/>
          <p:cNvSpPr/>
          <p:nvPr/>
        </p:nvSpPr>
        <p:spPr>
          <a:xfrm>
            <a:off x="11656329" y="453185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4" name="object 8684"/>
          <p:cNvSpPr/>
          <p:nvPr/>
        </p:nvSpPr>
        <p:spPr>
          <a:xfrm>
            <a:off x="11298098" y="453185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5" name="object 8685"/>
          <p:cNvSpPr/>
          <p:nvPr/>
        </p:nvSpPr>
        <p:spPr>
          <a:xfrm>
            <a:off x="11177676" y="453185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6" name="object 8686"/>
          <p:cNvSpPr/>
          <p:nvPr/>
        </p:nvSpPr>
        <p:spPr>
          <a:xfrm>
            <a:off x="10819445" y="453185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7" name="object 8687"/>
          <p:cNvSpPr/>
          <p:nvPr/>
        </p:nvSpPr>
        <p:spPr>
          <a:xfrm>
            <a:off x="10700035" y="453185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8" name="object 8688"/>
          <p:cNvSpPr/>
          <p:nvPr/>
        </p:nvSpPr>
        <p:spPr>
          <a:xfrm>
            <a:off x="9772070" y="4531855"/>
            <a:ext cx="868680" cy="0"/>
          </a:xfrm>
          <a:custGeom>
            <a:avLst/>
            <a:gdLst/>
            <a:ahLst/>
            <a:cxnLst/>
            <a:rect l="l" t="t" r="r" b="b"/>
            <a:pathLst>
              <a:path w="868679" h="0">
                <a:moveTo>
                  <a:pt x="0" y="0"/>
                </a:moveTo>
                <a:lnTo>
                  <a:pt x="8682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9" name="object 8689"/>
          <p:cNvSpPr/>
          <p:nvPr/>
        </p:nvSpPr>
        <p:spPr>
          <a:xfrm>
            <a:off x="9772073" y="3081729"/>
            <a:ext cx="587375" cy="0"/>
          </a:xfrm>
          <a:custGeom>
            <a:avLst/>
            <a:gdLst/>
            <a:ahLst/>
            <a:cxnLst/>
            <a:rect l="l" t="t" r="r" b="b"/>
            <a:pathLst>
              <a:path w="587375" h="0">
                <a:moveTo>
                  <a:pt x="0" y="0"/>
                </a:moveTo>
                <a:lnTo>
                  <a:pt x="5869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0" name="object 8690"/>
          <p:cNvSpPr/>
          <p:nvPr/>
        </p:nvSpPr>
        <p:spPr>
          <a:xfrm>
            <a:off x="9532608" y="296141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1" name="object 8691"/>
          <p:cNvSpPr/>
          <p:nvPr/>
        </p:nvSpPr>
        <p:spPr>
          <a:xfrm>
            <a:off x="17233193" y="3081728"/>
            <a:ext cx="348615" cy="0"/>
          </a:xfrm>
          <a:custGeom>
            <a:avLst/>
            <a:gdLst/>
            <a:ahLst/>
            <a:cxnLst/>
            <a:rect l="l" t="t" r="r" b="b"/>
            <a:pathLst>
              <a:path w="348615" h="0">
                <a:moveTo>
                  <a:pt x="3481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2" name="object 8692"/>
          <p:cNvSpPr/>
          <p:nvPr/>
        </p:nvSpPr>
        <p:spPr>
          <a:xfrm>
            <a:off x="17113783" y="30817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3" name="object 8693"/>
          <p:cNvSpPr/>
          <p:nvPr/>
        </p:nvSpPr>
        <p:spPr>
          <a:xfrm>
            <a:off x="16755552" y="308172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4" name="object 8694"/>
          <p:cNvSpPr/>
          <p:nvPr/>
        </p:nvSpPr>
        <p:spPr>
          <a:xfrm>
            <a:off x="16636142" y="30817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5" name="object 8695"/>
          <p:cNvSpPr/>
          <p:nvPr/>
        </p:nvSpPr>
        <p:spPr>
          <a:xfrm>
            <a:off x="16276899" y="308172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6" name="object 8696"/>
          <p:cNvSpPr/>
          <p:nvPr/>
        </p:nvSpPr>
        <p:spPr>
          <a:xfrm>
            <a:off x="16157489" y="30817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7" name="object 8697"/>
          <p:cNvSpPr/>
          <p:nvPr/>
        </p:nvSpPr>
        <p:spPr>
          <a:xfrm>
            <a:off x="15799258" y="308172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8" name="object 8698"/>
          <p:cNvSpPr/>
          <p:nvPr/>
        </p:nvSpPr>
        <p:spPr>
          <a:xfrm>
            <a:off x="15678836" y="308172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9" name="object 8699"/>
          <p:cNvSpPr/>
          <p:nvPr/>
        </p:nvSpPr>
        <p:spPr>
          <a:xfrm>
            <a:off x="14722537" y="3081728"/>
            <a:ext cx="896619" cy="0"/>
          </a:xfrm>
          <a:custGeom>
            <a:avLst/>
            <a:gdLst/>
            <a:ahLst/>
            <a:cxnLst/>
            <a:rect l="l" t="t" r="r" b="b"/>
            <a:pathLst>
              <a:path w="896619" h="0">
                <a:moveTo>
                  <a:pt x="0" y="0"/>
                </a:moveTo>
                <a:lnTo>
                  <a:pt x="8965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0" name="object 8700"/>
          <p:cNvSpPr/>
          <p:nvPr/>
        </p:nvSpPr>
        <p:spPr>
          <a:xfrm>
            <a:off x="14237814" y="3081728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 h="0">
                <a:moveTo>
                  <a:pt x="0" y="0"/>
                </a:moveTo>
                <a:lnTo>
                  <a:pt x="425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1" name="object 8701"/>
          <p:cNvSpPr/>
          <p:nvPr/>
        </p:nvSpPr>
        <p:spPr>
          <a:xfrm>
            <a:off x="13885657" y="308172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2" name="object 8702"/>
          <p:cNvSpPr/>
          <p:nvPr/>
        </p:nvSpPr>
        <p:spPr>
          <a:xfrm>
            <a:off x="13766248" y="30817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3" name="object 8703"/>
          <p:cNvSpPr/>
          <p:nvPr/>
        </p:nvSpPr>
        <p:spPr>
          <a:xfrm>
            <a:off x="12929358" y="3081728"/>
            <a:ext cx="803910" cy="0"/>
          </a:xfrm>
          <a:custGeom>
            <a:avLst/>
            <a:gdLst/>
            <a:ahLst/>
            <a:cxnLst/>
            <a:rect l="l" t="t" r="r" b="b"/>
            <a:pathLst>
              <a:path w="803909" h="0">
                <a:moveTo>
                  <a:pt x="0" y="0"/>
                </a:moveTo>
                <a:lnTo>
                  <a:pt x="80349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4" name="object 8704"/>
          <p:cNvSpPr/>
          <p:nvPr/>
        </p:nvSpPr>
        <p:spPr>
          <a:xfrm>
            <a:off x="12451719" y="3081728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5" h="0">
                <a:moveTo>
                  <a:pt x="0" y="0"/>
                </a:moveTo>
                <a:lnTo>
                  <a:pt x="4179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5" name="object 8705"/>
          <p:cNvSpPr/>
          <p:nvPr/>
        </p:nvSpPr>
        <p:spPr>
          <a:xfrm>
            <a:off x="12332313" y="30817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6" name="object 8706"/>
          <p:cNvSpPr/>
          <p:nvPr/>
        </p:nvSpPr>
        <p:spPr>
          <a:xfrm>
            <a:off x="11495426" y="3081728"/>
            <a:ext cx="777240" cy="0"/>
          </a:xfrm>
          <a:custGeom>
            <a:avLst/>
            <a:gdLst/>
            <a:ahLst/>
            <a:cxnLst/>
            <a:rect l="l" t="t" r="r" b="b"/>
            <a:pathLst>
              <a:path w="777240" h="0">
                <a:moveTo>
                  <a:pt x="0" y="0"/>
                </a:moveTo>
                <a:lnTo>
                  <a:pt x="7771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7" name="object 8707"/>
          <p:cNvSpPr/>
          <p:nvPr/>
        </p:nvSpPr>
        <p:spPr>
          <a:xfrm>
            <a:off x="11376018" y="30817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8" name="object 8708"/>
          <p:cNvSpPr/>
          <p:nvPr/>
        </p:nvSpPr>
        <p:spPr>
          <a:xfrm>
            <a:off x="10419719" y="3081729"/>
            <a:ext cx="920115" cy="0"/>
          </a:xfrm>
          <a:custGeom>
            <a:avLst/>
            <a:gdLst/>
            <a:ahLst/>
            <a:cxnLst/>
            <a:rect l="l" t="t" r="r" b="b"/>
            <a:pathLst>
              <a:path w="920115" h="0">
                <a:moveTo>
                  <a:pt x="0" y="0"/>
                </a:moveTo>
                <a:lnTo>
                  <a:pt x="9198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9" name="object 8709"/>
          <p:cNvSpPr/>
          <p:nvPr/>
        </p:nvSpPr>
        <p:spPr>
          <a:xfrm>
            <a:off x="10350912" y="11195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0" name="object 8710"/>
          <p:cNvSpPr/>
          <p:nvPr/>
        </p:nvSpPr>
        <p:spPr>
          <a:xfrm>
            <a:off x="10350912" y="114991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1" name="object 8711"/>
          <p:cNvSpPr/>
          <p:nvPr/>
        </p:nvSpPr>
        <p:spPr>
          <a:xfrm>
            <a:off x="10387342" y="11357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2" name="object 8712"/>
          <p:cNvSpPr/>
          <p:nvPr/>
        </p:nvSpPr>
        <p:spPr>
          <a:xfrm>
            <a:off x="10387342" y="11357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3" name="object 8713"/>
          <p:cNvSpPr/>
          <p:nvPr/>
        </p:nvSpPr>
        <p:spPr>
          <a:xfrm>
            <a:off x="10402521" y="1119554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4047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4" name="object 8714"/>
          <p:cNvSpPr/>
          <p:nvPr/>
        </p:nvSpPr>
        <p:spPr>
          <a:xfrm>
            <a:off x="10350912" y="122378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5" name="object 8715"/>
          <p:cNvSpPr/>
          <p:nvPr/>
        </p:nvSpPr>
        <p:spPr>
          <a:xfrm>
            <a:off x="10368115" y="12096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6" name="object 8716"/>
          <p:cNvSpPr/>
          <p:nvPr/>
        </p:nvSpPr>
        <p:spPr>
          <a:xfrm>
            <a:off x="10368115" y="12096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7" name="object 8717"/>
          <p:cNvSpPr/>
          <p:nvPr/>
        </p:nvSpPr>
        <p:spPr>
          <a:xfrm>
            <a:off x="10382282" y="1129674"/>
            <a:ext cx="67310" cy="67945"/>
          </a:xfrm>
          <a:custGeom>
            <a:avLst/>
            <a:gdLst/>
            <a:ahLst/>
            <a:cxnLst/>
            <a:rect l="l" t="t" r="r" b="b"/>
            <a:pathLst>
              <a:path w="67309" h="67944">
                <a:moveTo>
                  <a:pt x="0" y="67800"/>
                </a:moveTo>
                <a:lnTo>
                  <a:pt x="66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8" name="object 8718"/>
          <p:cNvSpPr/>
          <p:nvPr/>
        </p:nvSpPr>
        <p:spPr>
          <a:xfrm>
            <a:off x="10362043" y="1221761"/>
            <a:ext cx="48895" cy="50165"/>
          </a:xfrm>
          <a:custGeom>
            <a:avLst/>
            <a:gdLst/>
            <a:ahLst/>
            <a:cxnLst/>
            <a:rect l="l" t="t" r="r" b="b"/>
            <a:pathLst>
              <a:path w="48895" h="50165">
                <a:moveTo>
                  <a:pt x="0" y="49585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9" name="object 8719"/>
          <p:cNvSpPr/>
          <p:nvPr/>
        </p:nvSpPr>
        <p:spPr>
          <a:xfrm>
            <a:off x="10456154" y="1119554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0" name="object 8720"/>
          <p:cNvSpPr/>
          <p:nvPr/>
        </p:nvSpPr>
        <p:spPr>
          <a:xfrm>
            <a:off x="10350912" y="1277419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1" name="object 8721"/>
          <p:cNvSpPr/>
          <p:nvPr/>
        </p:nvSpPr>
        <p:spPr>
          <a:xfrm>
            <a:off x="10514848" y="11691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2" name="object 8722"/>
          <p:cNvSpPr/>
          <p:nvPr/>
        </p:nvSpPr>
        <p:spPr>
          <a:xfrm>
            <a:off x="10514848" y="11691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3" name="object 8723"/>
          <p:cNvSpPr/>
          <p:nvPr/>
        </p:nvSpPr>
        <p:spPr>
          <a:xfrm>
            <a:off x="10530027" y="1119554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5">
                <a:moveTo>
                  <a:pt x="0" y="37442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4" name="object 8724"/>
          <p:cNvSpPr/>
          <p:nvPr/>
        </p:nvSpPr>
        <p:spPr>
          <a:xfrm>
            <a:off x="10350912" y="1351291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5">
                <a:moveTo>
                  <a:pt x="0" y="37442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5" name="object 8725"/>
          <p:cNvSpPr/>
          <p:nvPr/>
        </p:nvSpPr>
        <p:spPr>
          <a:xfrm>
            <a:off x="10401510" y="13371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6" name="object 8726"/>
          <p:cNvSpPr/>
          <p:nvPr/>
        </p:nvSpPr>
        <p:spPr>
          <a:xfrm>
            <a:off x="10401510" y="13371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7" name="object 8727"/>
          <p:cNvSpPr/>
          <p:nvPr/>
        </p:nvSpPr>
        <p:spPr>
          <a:xfrm>
            <a:off x="10561397" y="1163068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40" h="16509">
                <a:moveTo>
                  <a:pt x="0" y="16191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8" name="object 8728"/>
          <p:cNvSpPr/>
          <p:nvPr/>
        </p:nvSpPr>
        <p:spPr>
          <a:xfrm>
            <a:off x="10588720" y="11489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9" name="object 8729"/>
          <p:cNvSpPr/>
          <p:nvPr/>
        </p:nvSpPr>
        <p:spPr>
          <a:xfrm>
            <a:off x="10588720" y="11489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0" name="object 8730"/>
          <p:cNvSpPr/>
          <p:nvPr/>
        </p:nvSpPr>
        <p:spPr>
          <a:xfrm>
            <a:off x="10603900" y="1119554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1" name="object 8731"/>
          <p:cNvSpPr/>
          <p:nvPr/>
        </p:nvSpPr>
        <p:spPr>
          <a:xfrm>
            <a:off x="10350912" y="1425164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5" h="17780">
                <a:moveTo>
                  <a:pt x="0" y="17203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2" name="object 8732"/>
          <p:cNvSpPr/>
          <p:nvPr/>
        </p:nvSpPr>
        <p:spPr>
          <a:xfrm>
            <a:off x="10381270" y="14109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3" name="object 8733"/>
          <p:cNvSpPr/>
          <p:nvPr/>
        </p:nvSpPr>
        <p:spPr>
          <a:xfrm>
            <a:off x="10381270" y="14109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4" name="object 8734"/>
          <p:cNvSpPr/>
          <p:nvPr/>
        </p:nvSpPr>
        <p:spPr>
          <a:xfrm>
            <a:off x="10395438" y="1382662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40" h="16509">
                <a:moveTo>
                  <a:pt x="0" y="16191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5" name="object 8735"/>
          <p:cNvSpPr/>
          <p:nvPr/>
        </p:nvSpPr>
        <p:spPr>
          <a:xfrm>
            <a:off x="10615031" y="114384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6" name="object 8736"/>
          <p:cNvSpPr/>
          <p:nvPr/>
        </p:nvSpPr>
        <p:spPr>
          <a:xfrm>
            <a:off x="10662593" y="11286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7" name="object 8737"/>
          <p:cNvSpPr/>
          <p:nvPr/>
        </p:nvSpPr>
        <p:spPr>
          <a:xfrm>
            <a:off x="10662593" y="11286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8" name="object 8738"/>
          <p:cNvSpPr/>
          <p:nvPr/>
        </p:nvSpPr>
        <p:spPr>
          <a:xfrm>
            <a:off x="10361031" y="14848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9" name="object 8739"/>
          <p:cNvSpPr/>
          <p:nvPr/>
        </p:nvSpPr>
        <p:spPr>
          <a:xfrm>
            <a:off x="10361031" y="14848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0" name="object 8740"/>
          <p:cNvSpPr/>
          <p:nvPr/>
        </p:nvSpPr>
        <p:spPr>
          <a:xfrm>
            <a:off x="10375199" y="143629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1" name="object 8741"/>
          <p:cNvSpPr/>
          <p:nvPr/>
        </p:nvSpPr>
        <p:spPr>
          <a:xfrm>
            <a:off x="10668665" y="1123602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80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2" name="object 8742"/>
          <p:cNvSpPr/>
          <p:nvPr/>
        </p:nvSpPr>
        <p:spPr>
          <a:xfrm>
            <a:off x="10354960" y="1489928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80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3" name="object 8743"/>
          <p:cNvSpPr/>
          <p:nvPr/>
        </p:nvSpPr>
        <p:spPr>
          <a:xfrm>
            <a:off x="10731406" y="1119554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4" name="object 8744"/>
          <p:cNvSpPr/>
          <p:nvPr/>
        </p:nvSpPr>
        <p:spPr>
          <a:xfrm>
            <a:off x="10350912" y="1552669"/>
            <a:ext cx="52069" cy="50800"/>
          </a:xfrm>
          <a:custGeom>
            <a:avLst/>
            <a:gdLst/>
            <a:ahLst/>
            <a:cxnLst/>
            <a:rect l="l" t="t" r="r" b="b"/>
            <a:pathLst>
              <a:path w="52070" h="50800">
                <a:moveTo>
                  <a:pt x="0" y="50597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5" name="object 8745"/>
          <p:cNvSpPr/>
          <p:nvPr/>
        </p:nvSpPr>
        <p:spPr>
          <a:xfrm>
            <a:off x="10775931" y="11772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6" name="object 8746"/>
          <p:cNvSpPr/>
          <p:nvPr/>
        </p:nvSpPr>
        <p:spPr>
          <a:xfrm>
            <a:off x="10790098" y="11620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7" name="object 8747"/>
          <p:cNvSpPr/>
          <p:nvPr/>
        </p:nvSpPr>
        <p:spPr>
          <a:xfrm>
            <a:off x="10790098" y="11620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8" name="object 8748"/>
          <p:cNvSpPr/>
          <p:nvPr/>
        </p:nvSpPr>
        <p:spPr>
          <a:xfrm>
            <a:off x="10805278" y="1119554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9" name="object 8749"/>
          <p:cNvSpPr/>
          <p:nvPr/>
        </p:nvSpPr>
        <p:spPr>
          <a:xfrm>
            <a:off x="10350912" y="1626542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0" name="object 8750"/>
          <p:cNvSpPr/>
          <p:nvPr/>
        </p:nvSpPr>
        <p:spPr>
          <a:xfrm>
            <a:off x="10394426" y="16123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1" name="object 8751"/>
          <p:cNvSpPr/>
          <p:nvPr/>
        </p:nvSpPr>
        <p:spPr>
          <a:xfrm>
            <a:off x="10394426" y="16123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2" name="object 8752"/>
          <p:cNvSpPr/>
          <p:nvPr/>
        </p:nvSpPr>
        <p:spPr>
          <a:xfrm>
            <a:off x="10408593" y="15971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3" name="object 8753"/>
          <p:cNvSpPr/>
          <p:nvPr/>
        </p:nvSpPr>
        <p:spPr>
          <a:xfrm>
            <a:off x="10829565" y="115699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4" name="object 8754"/>
          <p:cNvSpPr/>
          <p:nvPr/>
        </p:nvSpPr>
        <p:spPr>
          <a:xfrm>
            <a:off x="10863971" y="11428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5" name="object 8755"/>
          <p:cNvSpPr/>
          <p:nvPr/>
        </p:nvSpPr>
        <p:spPr>
          <a:xfrm>
            <a:off x="10863971" y="11428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6" name="object 8756"/>
          <p:cNvSpPr/>
          <p:nvPr/>
        </p:nvSpPr>
        <p:spPr>
          <a:xfrm>
            <a:off x="10879150" y="111955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7" name="object 8757"/>
          <p:cNvSpPr/>
          <p:nvPr/>
        </p:nvSpPr>
        <p:spPr>
          <a:xfrm>
            <a:off x="10350912" y="1700414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8" name="object 8758"/>
          <p:cNvSpPr/>
          <p:nvPr/>
        </p:nvSpPr>
        <p:spPr>
          <a:xfrm>
            <a:off x="10374186" y="16862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9" name="object 8759"/>
          <p:cNvSpPr/>
          <p:nvPr/>
        </p:nvSpPr>
        <p:spPr>
          <a:xfrm>
            <a:off x="10374186" y="16862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0" name="object 8760"/>
          <p:cNvSpPr/>
          <p:nvPr/>
        </p:nvSpPr>
        <p:spPr>
          <a:xfrm>
            <a:off x="10388354" y="1650829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1" name="object 8761"/>
          <p:cNvSpPr/>
          <p:nvPr/>
        </p:nvSpPr>
        <p:spPr>
          <a:xfrm>
            <a:off x="10883198" y="113675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2" name="object 8762"/>
          <p:cNvSpPr/>
          <p:nvPr/>
        </p:nvSpPr>
        <p:spPr>
          <a:xfrm>
            <a:off x="10937843" y="11225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3" name="object 8763"/>
          <p:cNvSpPr/>
          <p:nvPr/>
        </p:nvSpPr>
        <p:spPr>
          <a:xfrm>
            <a:off x="10937843" y="11225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4" name="object 8764"/>
          <p:cNvSpPr/>
          <p:nvPr/>
        </p:nvSpPr>
        <p:spPr>
          <a:xfrm>
            <a:off x="10353947" y="17601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5" name="object 8765"/>
          <p:cNvSpPr/>
          <p:nvPr/>
        </p:nvSpPr>
        <p:spPr>
          <a:xfrm>
            <a:off x="10353947" y="17601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6" name="object 8766"/>
          <p:cNvSpPr/>
          <p:nvPr/>
        </p:nvSpPr>
        <p:spPr>
          <a:xfrm>
            <a:off x="10369127" y="1705474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7" name="object 8767"/>
          <p:cNvSpPr/>
          <p:nvPr/>
        </p:nvSpPr>
        <p:spPr>
          <a:xfrm>
            <a:off x="10936831" y="11195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8" name="object 8768"/>
          <p:cNvSpPr/>
          <p:nvPr/>
        </p:nvSpPr>
        <p:spPr>
          <a:xfrm>
            <a:off x="10350912" y="175910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9" name="object 8769"/>
          <p:cNvSpPr/>
          <p:nvPr/>
        </p:nvSpPr>
        <p:spPr>
          <a:xfrm>
            <a:off x="10991477" y="11762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0" name="object 8770"/>
          <p:cNvSpPr/>
          <p:nvPr/>
        </p:nvSpPr>
        <p:spPr>
          <a:xfrm>
            <a:off x="10991477" y="11762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1" name="object 8771"/>
          <p:cNvSpPr/>
          <p:nvPr/>
        </p:nvSpPr>
        <p:spPr>
          <a:xfrm>
            <a:off x="11006656" y="111955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2" name="object 8772"/>
          <p:cNvSpPr/>
          <p:nvPr/>
        </p:nvSpPr>
        <p:spPr>
          <a:xfrm>
            <a:off x="10350912" y="1827920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4" h="45085">
                <a:moveTo>
                  <a:pt x="0" y="44525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3" name="object 8773"/>
          <p:cNvSpPr/>
          <p:nvPr/>
        </p:nvSpPr>
        <p:spPr>
          <a:xfrm>
            <a:off x="10407581" y="18137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4" name="object 8774"/>
          <p:cNvSpPr/>
          <p:nvPr/>
        </p:nvSpPr>
        <p:spPr>
          <a:xfrm>
            <a:off x="10407581" y="18137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5" name="object 8775"/>
          <p:cNvSpPr/>
          <p:nvPr/>
        </p:nvSpPr>
        <p:spPr>
          <a:xfrm>
            <a:off x="11044098" y="117015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6" name="object 8776"/>
          <p:cNvSpPr/>
          <p:nvPr/>
        </p:nvSpPr>
        <p:spPr>
          <a:xfrm>
            <a:off x="11065350" y="11559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7" name="object 8777"/>
          <p:cNvSpPr/>
          <p:nvPr/>
        </p:nvSpPr>
        <p:spPr>
          <a:xfrm>
            <a:off x="11065350" y="11559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8" name="object 8778"/>
          <p:cNvSpPr/>
          <p:nvPr/>
        </p:nvSpPr>
        <p:spPr>
          <a:xfrm>
            <a:off x="11079516" y="111955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9" name="object 8779"/>
          <p:cNvSpPr/>
          <p:nvPr/>
        </p:nvSpPr>
        <p:spPr>
          <a:xfrm>
            <a:off x="10350912" y="190179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0" name="object 8780"/>
          <p:cNvSpPr/>
          <p:nvPr/>
        </p:nvSpPr>
        <p:spPr>
          <a:xfrm>
            <a:off x="10387342" y="18866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1" name="object 8781"/>
          <p:cNvSpPr/>
          <p:nvPr/>
        </p:nvSpPr>
        <p:spPr>
          <a:xfrm>
            <a:off x="10387342" y="18866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2" name="object 8782"/>
          <p:cNvSpPr/>
          <p:nvPr/>
        </p:nvSpPr>
        <p:spPr>
          <a:xfrm>
            <a:off x="10402521" y="1866374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3" name="object 8783"/>
          <p:cNvSpPr/>
          <p:nvPr/>
        </p:nvSpPr>
        <p:spPr>
          <a:xfrm>
            <a:off x="11097731" y="114991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4" name="object 8784"/>
          <p:cNvSpPr/>
          <p:nvPr/>
        </p:nvSpPr>
        <p:spPr>
          <a:xfrm>
            <a:off x="11139222" y="11357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5" name="object 8785"/>
          <p:cNvSpPr/>
          <p:nvPr/>
        </p:nvSpPr>
        <p:spPr>
          <a:xfrm>
            <a:off x="11139222" y="11357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6" name="object 8786"/>
          <p:cNvSpPr/>
          <p:nvPr/>
        </p:nvSpPr>
        <p:spPr>
          <a:xfrm>
            <a:off x="11153389" y="111955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7" name="object 8787"/>
          <p:cNvSpPr/>
          <p:nvPr/>
        </p:nvSpPr>
        <p:spPr>
          <a:xfrm>
            <a:off x="10350912" y="197566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8" name="object 8788"/>
          <p:cNvSpPr/>
          <p:nvPr/>
        </p:nvSpPr>
        <p:spPr>
          <a:xfrm>
            <a:off x="10368115" y="19604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9" name="object 8789"/>
          <p:cNvSpPr/>
          <p:nvPr/>
        </p:nvSpPr>
        <p:spPr>
          <a:xfrm>
            <a:off x="10368115" y="19604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0" name="object 8790"/>
          <p:cNvSpPr/>
          <p:nvPr/>
        </p:nvSpPr>
        <p:spPr>
          <a:xfrm>
            <a:off x="10382282" y="192000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1" name="object 8791"/>
          <p:cNvSpPr/>
          <p:nvPr/>
        </p:nvSpPr>
        <p:spPr>
          <a:xfrm>
            <a:off x="11118983" y="12096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2" name="object 8792"/>
          <p:cNvSpPr/>
          <p:nvPr/>
        </p:nvSpPr>
        <p:spPr>
          <a:xfrm>
            <a:off x="11118983" y="12096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3" name="object 8793"/>
          <p:cNvSpPr/>
          <p:nvPr/>
        </p:nvSpPr>
        <p:spPr>
          <a:xfrm>
            <a:off x="11133150" y="115902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4" name="object 8794"/>
          <p:cNvSpPr/>
          <p:nvPr/>
        </p:nvSpPr>
        <p:spPr>
          <a:xfrm>
            <a:off x="10362043" y="1973641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4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5" name="object 8795"/>
          <p:cNvSpPr/>
          <p:nvPr/>
        </p:nvSpPr>
        <p:spPr>
          <a:xfrm>
            <a:off x="11113923" y="1212654"/>
            <a:ext cx="57785" cy="59055"/>
          </a:xfrm>
          <a:custGeom>
            <a:avLst/>
            <a:gdLst/>
            <a:ahLst/>
            <a:cxnLst/>
            <a:rect l="l" t="t" r="r" b="b"/>
            <a:pathLst>
              <a:path w="57784" h="59055">
                <a:moveTo>
                  <a:pt x="0" y="58693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6" name="object 8796"/>
          <p:cNvSpPr/>
          <p:nvPr/>
        </p:nvSpPr>
        <p:spPr>
          <a:xfrm>
            <a:off x="10359008" y="2029299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4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7" name="object 8797"/>
          <p:cNvSpPr/>
          <p:nvPr/>
        </p:nvSpPr>
        <p:spPr>
          <a:xfrm>
            <a:off x="11111899" y="1277419"/>
            <a:ext cx="48895" cy="50165"/>
          </a:xfrm>
          <a:custGeom>
            <a:avLst/>
            <a:gdLst/>
            <a:ahLst/>
            <a:cxnLst/>
            <a:rect l="l" t="t" r="r" b="b"/>
            <a:pathLst>
              <a:path w="48895" h="50165">
                <a:moveTo>
                  <a:pt x="0" y="49585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8" name="object 8798"/>
          <p:cNvSpPr/>
          <p:nvPr/>
        </p:nvSpPr>
        <p:spPr>
          <a:xfrm>
            <a:off x="11111899" y="1351291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9" name="object 8799"/>
          <p:cNvSpPr/>
          <p:nvPr/>
        </p:nvSpPr>
        <p:spPr>
          <a:xfrm>
            <a:off x="11152377" y="13371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0" name="object 8800"/>
          <p:cNvSpPr/>
          <p:nvPr/>
        </p:nvSpPr>
        <p:spPr>
          <a:xfrm>
            <a:off x="11152377" y="13371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1" name="object 8801"/>
          <p:cNvSpPr/>
          <p:nvPr/>
        </p:nvSpPr>
        <p:spPr>
          <a:xfrm>
            <a:off x="11167557" y="132093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2" name="object 8802"/>
          <p:cNvSpPr/>
          <p:nvPr/>
        </p:nvSpPr>
        <p:spPr>
          <a:xfrm>
            <a:off x="11111899" y="1425164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9107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3" name="object 8803"/>
          <p:cNvSpPr/>
          <p:nvPr/>
        </p:nvSpPr>
        <p:spPr>
          <a:xfrm>
            <a:off x="11132138" y="14109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4" name="object 8804"/>
          <p:cNvSpPr/>
          <p:nvPr/>
        </p:nvSpPr>
        <p:spPr>
          <a:xfrm>
            <a:off x="11132138" y="14109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5" name="object 8805"/>
          <p:cNvSpPr/>
          <p:nvPr/>
        </p:nvSpPr>
        <p:spPr>
          <a:xfrm>
            <a:off x="11147318" y="1374566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6" name="object 8806"/>
          <p:cNvSpPr/>
          <p:nvPr/>
        </p:nvSpPr>
        <p:spPr>
          <a:xfrm>
            <a:off x="11112911" y="14848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7" name="object 8807"/>
          <p:cNvSpPr/>
          <p:nvPr/>
        </p:nvSpPr>
        <p:spPr>
          <a:xfrm>
            <a:off x="11112911" y="14848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8" name="object 8808"/>
          <p:cNvSpPr/>
          <p:nvPr/>
        </p:nvSpPr>
        <p:spPr>
          <a:xfrm>
            <a:off x="11127078" y="1428199"/>
            <a:ext cx="45085" cy="43815"/>
          </a:xfrm>
          <a:custGeom>
            <a:avLst/>
            <a:gdLst/>
            <a:ahLst/>
            <a:cxnLst/>
            <a:rect l="l" t="t" r="r" b="b"/>
            <a:pathLst>
              <a:path w="45084" h="43815">
                <a:moveTo>
                  <a:pt x="0" y="43513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9" name="object 8809"/>
          <p:cNvSpPr/>
          <p:nvPr/>
        </p:nvSpPr>
        <p:spPr>
          <a:xfrm>
            <a:off x="10354960" y="229443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0" name="object 8810"/>
          <p:cNvSpPr/>
          <p:nvPr/>
        </p:nvSpPr>
        <p:spPr>
          <a:xfrm>
            <a:off x="11111899" y="14818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1" name="object 8811"/>
          <p:cNvSpPr/>
          <p:nvPr/>
        </p:nvSpPr>
        <p:spPr>
          <a:xfrm>
            <a:off x="10350912" y="2304549"/>
            <a:ext cx="52069" cy="50800"/>
          </a:xfrm>
          <a:custGeom>
            <a:avLst/>
            <a:gdLst/>
            <a:ahLst/>
            <a:cxnLst/>
            <a:rect l="l" t="t" r="r" b="b"/>
            <a:pathLst>
              <a:path w="52070" h="50800">
                <a:moveTo>
                  <a:pt x="0" y="50597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2" name="object 8812"/>
          <p:cNvSpPr/>
          <p:nvPr/>
        </p:nvSpPr>
        <p:spPr>
          <a:xfrm>
            <a:off x="11111899" y="1552669"/>
            <a:ext cx="41910" cy="42545"/>
          </a:xfrm>
          <a:custGeom>
            <a:avLst/>
            <a:gdLst/>
            <a:ahLst/>
            <a:cxnLst/>
            <a:rect l="l" t="t" r="r" b="b"/>
            <a:pathLst>
              <a:path w="41909" h="42544">
                <a:moveTo>
                  <a:pt x="0" y="42501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3" name="object 8813"/>
          <p:cNvSpPr/>
          <p:nvPr/>
        </p:nvSpPr>
        <p:spPr>
          <a:xfrm>
            <a:off x="11166544" y="15385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4" name="object 8814"/>
          <p:cNvSpPr/>
          <p:nvPr/>
        </p:nvSpPr>
        <p:spPr>
          <a:xfrm>
            <a:off x="11166544" y="15385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5" name="object 8815"/>
          <p:cNvSpPr/>
          <p:nvPr/>
        </p:nvSpPr>
        <p:spPr>
          <a:xfrm>
            <a:off x="10350912" y="237741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6" name="object 8816"/>
          <p:cNvSpPr/>
          <p:nvPr/>
        </p:nvSpPr>
        <p:spPr>
          <a:xfrm>
            <a:off x="10394426" y="23632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7" name="object 8817"/>
          <p:cNvSpPr/>
          <p:nvPr/>
        </p:nvSpPr>
        <p:spPr>
          <a:xfrm>
            <a:off x="10394426" y="23632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8" name="object 8818"/>
          <p:cNvSpPr/>
          <p:nvPr/>
        </p:nvSpPr>
        <p:spPr>
          <a:xfrm>
            <a:off x="10408593" y="23490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9" name="object 8819"/>
          <p:cNvSpPr/>
          <p:nvPr/>
        </p:nvSpPr>
        <p:spPr>
          <a:xfrm>
            <a:off x="11111899" y="162654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60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0" name="object 8820"/>
          <p:cNvSpPr/>
          <p:nvPr/>
        </p:nvSpPr>
        <p:spPr>
          <a:xfrm>
            <a:off x="11146305" y="16123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1" name="object 8821"/>
          <p:cNvSpPr/>
          <p:nvPr/>
        </p:nvSpPr>
        <p:spPr>
          <a:xfrm>
            <a:off x="11146305" y="16123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2" name="object 8822"/>
          <p:cNvSpPr/>
          <p:nvPr/>
        </p:nvSpPr>
        <p:spPr>
          <a:xfrm>
            <a:off x="11160473" y="158910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3" name="object 8823"/>
          <p:cNvSpPr/>
          <p:nvPr/>
        </p:nvSpPr>
        <p:spPr>
          <a:xfrm>
            <a:off x="10350912" y="2451282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4" name="object 8824"/>
          <p:cNvSpPr/>
          <p:nvPr/>
        </p:nvSpPr>
        <p:spPr>
          <a:xfrm>
            <a:off x="10374186" y="24371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5" name="object 8825"/>
          <p:cNvSpPr/>
          <p:nvPr/>
        </p:nvSpPr>
        <p:spPr>
          <a:xfrm>
            <a:off x="10374186" y="24371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6" name="object 8826"/>
          <p:cNvSpPr/>
          <p:nvPr/>
        </p:nvSpPr>
        <p:spPr>
          <a:xfrm>
            <a:off x="10388354" y="2402709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7" name="object 8827"/>
          <p:cNvSpPr/>
          <p:nvPr/>
        </p:nvSpPr>
        <p:spPr>
          <a:xfrm>
            <a:off x="11111899" y="17004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8" name="object 8828"/>
          <p:cNvSpPr/>
          <p:nvPr/>
        </p:nvSpPr>
        <p:spPr>
          <a:xfrm>
            <a:off x="11126066" y="16862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9" name="object 8829"/>
          <p:cNvSpPr/>
          <p:nvPr/>
        </p:nvSpPr>
        <p:spPr>
          <a:xfrm>
            <a:off x="11126066" y="16862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0" name="object 8830"/>
          <p:cNvSpPr/>
          <p:nvPr/>
        </p:nvSpPr>
        <p:spPr>
          <a:xfrm>
            <a:off x="11140233" y="1642733"/>
            <a:ext cx="31750" cy="30480"/>
          </a:xfrm>
          <a:custGeom>
            <a:avLst/>
            <a:gdLst/>
            <a:ahLst/>
            <a:cxnLst/>
            <a:rect l="l" t="t" r="r" b="b"/>
            <a:pathLst>
              <a:path w="31750" h="30480">
                <a:moveTo>
                  <a:pt x="0" y="30358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1" name="object 8831"/>
          <p:cNvSpPr/>
          <p:nvPr/>
        </p:nvSpPr>
        <p:spPr>
          <a:xfrm>
            <a:off x="10353947" y="25109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2" name="object 8832"/>
          <p:cNvSpPr/>
          <p:nvPr/>
        </p:nvSpPr>
        <p:spPr>
          <a:xfrm>
            <a:off x="10353947" y="25109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3" name="object 8833"/>
          <p:cNvSpPr/>
          <p:nvPr/>
        </p:nvSpPr>
        <p:spPr>
          <a:xfrm>
            <a:off x="10369127" y="2456342"/>
            <a:ext cx="41910" cy="42545"/>
          </a:xfrm>
          <a:custGeom>
            <a:avLst/>
            <a:gdLst/>
            <a:ahLst/>
            <a:cxnLst/>
            <a:rect l="l" t="t" r="r" b="b"/>
            <a:pathLst>
              <a:path w="41909" h="42544">
                <a:moveTo>
                  <a:pt x="0" y="42501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4" name="object 8834"/>
          <p:cNvSpPr/>
          <p:nvPr/>
        </p:nvSpPr>
        <p:spPr>
          <a:xfrm>
            <a:off x="11119994" y="1696366"/>
            <a:ext cx="52069" cy="50800"/>
          </a:xfrm>
          <a:custGeom>
            <a:avLst/>
            <a:gdLst/>
            <a:ahLst/>
            <a:cxnLst/>
            <a:rect l="l" t="t" r="r" b="b"/>
            <a:pathLst>
              <a:path w="52070" h="50800">
                <a:moveTo>
                  <a:pt x="0" y="50597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5" name="object 8835"/>
          <p:cNvSpPr/>
          <p:nvPr/>
        </p:nvSpPr>
        <p:spPr>
          <a:xfrm>
            <a:off x="10385318" y="2504916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79" h="31750">
                <a:moveTo>
                  <a:pt x="0" y="31370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6" name="object 8836"/>
          <p:cNvSpPr/>
          <p:nvPr/>
        </p:nvSpPr>
        <p:spPr>
          <a:xfrm>
            <a:off x="10427820" y="24907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7" name="object 8837"/>
          <p:cNvSpPr/>
          <p:nvPr/>
        </p:nvSpPr>
        <p:spPr>
          <a:xfrm>
            <a:off x="10427820" y="24907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8" name="object 8838"/>
          <p:cNvSpPr/>
          <p:nvPr/>
        </p:nvSpPr>
        <p:spPr>
          <a:xfrm>
            <a:off x="10442999" y="24765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9" name="object 8839"/>
          <p:cNvSpPr/>
          <p:nvPr/>
        </p:nvSpPr>
        <p:spPr>
          <a:xfrm>
            <a:off x="11111899" y="1754048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80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0" name="object 8840"/>
          <p:cNvSpPr/>
          <p:nvPr/>
        </p:nvSpPr>
        <p:spPr>
          <a:xfrm>
            <a:off x="10438951" y="2485689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1" name="object 8841"/>
          <p:cNvSpPr/>
          <p:nvPr/>
        </p:nvSpPr>
        <p:spPr>
          <a:xfrm>
            <a:off x="11111899" y="182792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2" name="object 8842"/>
          <p:cNvSpPr/>
          <p:nvPr/>
        </p:nvSpPr>
        <p:spPr>
          <a:xfrm>
            <a:off x="11159461" y="18137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3" name="object 8843"/>
          <p:cNvSpPr/>
          <p:nvPr/>
        </p:nvSpPr>
        <p:spPr>
          <a:xfrm>
            <a:off x="11159461" y="18137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4" name="object 8844"/>
          <p:cNvSpPr/>
          <p:nvPr/>
        </p:nvSpPr>
        <p:spPr>
          <a:xfrm>
            <a:off x="10496632" y="2476581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80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5" name="object 8845"/>
          <p:cNvSpPr/>
          <p:nvPr/>
        </p:nvSpPr>
        <p:spPr>
          <a:xfrm>
            <a:off x="11111899" y="190179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0" y="15179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6" name="object 8846"/>
          <p:cNvSpPr/>
          <p:nvPr/>
        </p:nvSpPr>
        <p:spPr>
          <a:xfrm>
            <a:off x="11139222" y="18866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7" name="object 8847"/>
          <p:cNvSpPr/>
          <p:nvPr/>
        </p:nvSpPr>
        <p:spPr>
          <a:xfrm>
            <a:off x="11139222" y="18866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8" name="object 8848"/>
          <p:cNvSpPr/>
          <p:nvPr/>
        </p:nvSpPr>
        <p:spPr>
          <a:xfrm>
            <a:off x="11153389" y="1857267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5" h="17780">
                <a:moveTo>
                  <a:pt x="0" y="17203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9" name="object 8849"/>
          <p:cNvSpPr/>
          <p:nvPr/>
        </p:nvSpPr>
        <p:spPr>
          <a:xfrm>
            <a:off x="10555326" y="25241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0" name="object 8850"/>
          <p:cNvSpPr/>
          <p:nvPr/>
        </p:nvSpPr>
        <p:spPr>
          <a:xfrm>
            <a:off x="10555326" y="25241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1" name="object 8851"/>
          <p:cNvSpPr/>
          <p:nvPr/>
        </p:nvSpPr>
        <p:spPr>
          <a:xfrm>
            <a:off x="10570505" y="249783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0" y="14167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2" name="object 8852"/>
          <p:cNvSpPr/>
          <p:nvPr/>
        </p:nvSpPr>
        <p:spPr>
          <a:xfrm>
            <a:off x="11118983" y="19604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3" name="object 8853"/>
          <p:cNvSpPr/>
          <p:nvPr/>
        </p:nvSpPr>
        <p:spPr>
          <a:xfrm>
            <a:off x="11118983" y="19604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4" name="object 8854"/>
          <p:cNvSpPr/>
          <p:nvPr/>
        </p:nvSpPr>
        <p:spPr>
          <a:xfrm>
            <a:off x="11133150" y="1910900"/>
            <a:ext cx="38735" cy="37465"/>
          </a:xfrm>
          <a:custGeom>
            <a:avLst/>
            <a:gdLst/>
            <a:ahLst/>
            <a:cxnLst/>
            <a:rect l="l" t="t" r="r" b="b"/>
            <a:pathLst>
              <a:path w="38734" h="37464">
                <a:moveTo>
                  <a:pt x="0" y="37442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5" name="object 8855"/>
          <p:cNvSpPr/>
          <p:nvPr/>
        </p:nvSpPr>
        <p:spPr>
          <a:xfrm>
            <a:off x="11113923" y="1964534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6" name="object 8856"/>
          <p:cNvSpPr/>
          <p:nvPr/>
        </p:nvSpPr>
        <p:spPr>
          <a:xfrm>
            <a:off x="11111899" y="2029299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4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7" name="object 8857"/>
          <p:cNvSpPr/>
          <p:nvPr/>
        </p:nvSpPr>
        <p:spPr>
          <a:xfrm>
            <a:off x="11111899" y="2103171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8" name="object 8858"/>
          <p:cNvSpPr/>
          <p:nvPr/>
        </p:nvSpPr>
        <p:spPr>
          <a:xfrm>
            <a:off x="11152377" y="20879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9" name="object 8859"/>
          <p:cNvSpPr/>
          <p:nvPr/>
        </p:nvSpPr>
        <p:spPr>
          <a:xfrm>
            <a:off x="11152377" y="20879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0" name="object 8860"/>
          <p:cNvSpPr/>
          <p:nvPr/>
        </p:nvSpPr>
        <p:spPr>
          <a:xfrm>
            <a:off x="11167557" y="207180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1" name="object 8861"/>
          <p:cNvSpPr/>
          <p:nvPr/>
        </p:nvSpPr>
        <p:spPr>
          <a:xfrm>
            <a:off x="11111899" y="2177043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2" name="object 8862"/>
          <p:cNvSpPr/>
          <p:nvPr/>
        </p:nvSpPr>
        <p:spPr>
          <a:xfrm>
            <a:off x="11132138" y="21618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3" name="object 8863"/>
          <p:cNvSpPr/>
          <p:nvPr/>
        </p:nvSpPr>
        <p:spPr>
          <a:xfrm>
            <a:off x="11132138" y="21618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4" name="object 8864"/>
          <p:cNvSpPr/>
          <p:nvPr/>
        </p:nvSpPr>
        <p:spPr>
          <a:xfrm>
            <a:off x="11147318" y="2125434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5" name="object 8865"/>
          <p:cNvSpPr/>
          <p:nvPr/>
        </p:nvSpPr>
        <p:spPr>
          <a:xfrm>
            <a:off x="11112911" y="22357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6" name="object 8866"/>
          <p:cNvSpPr/>
          <p:nvPr/>
        </p:nvSpPr>
        <p:spPr>
          <a:xfrm>
            <a:off x="11112911" y="22357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7" name="object 8867"/>
          <p:cNvSpPr/>
          <p:nvPr/>
        </p:nvSpPr>
        <p:spPr>
          <a:xfrm>
            <a:off x="11127078" y="2179067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4" h="45085">
                <a:moveTo>
                  <a:pt x="0" y="44525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8" name="object 8868"/>
          <p:cNvSpPr/>
          <p:nvPr/>
        </p:nvSpPr>
        <p:spPr>
          <a:xfrm>
            <a:off x="11111899" y="223270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9" name="object 8869"/>
          <p:cNvSpPr/>
          <p:nvPr/>
        </p:nvSpPr>
        <p:spPr>
          <a:xfrm>
            <a:off x="10942903" y="2491760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0" name="object 8870"/>
          <p:cNvSpPr/>
          <p:nvPr/>
        </p:nvSpPr>
        <p:spPr>
          <a:xfrm>
            <a:off x="10978322" y="24775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1" name="object 8871"/>
          <p:cNvSpPr/>
          <p:nvPr/>
        </p:nvSpPr>
        <p:spPr>
          <a:xfrm>
            <a:off x="10978322" y="24775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2" name="object 8872"/>
          <p:cNvSpPr/>
          <p:nvPr/>
        </p:nvSpPr>
        <p:spPr>
          <a:xfrm>
            <a:off x="11111899" y="2304549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3" name="object 8873"/>
          <p:cNvSpPr/>
          <p:nvPr/>
        </p:nvSpPr>
        <p:spPr>
          <a:xfrm>
            <a:off x="11166544" y="22893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4" name="object 8874"/>
          <p:cNvSpPr/>
          <p:nvPr/>
        </p:nvSpPr>
        <p:spPr>
          <a:xfrm>
            <a:off x="11166544" y="22893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5" name="object 8875"/>
          <p:cNvSpPr/>
          <p:nvPr/>
        </p:nvSpPr>
        <p:spPr>
          <a:xfrm>
            <a:off x="10975285" y="24765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6" name="object 8876"/>
          <p:cNvSpPr/>
          <p:nvPr/>
        </p:nvSpPr>
        <p:spPr>
          <a:xfrm>
            <a:off x="11111899" y="2377410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60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7" name="object 8877"/>
          <p:cNvSpPr/>
          <p:nvPr/>
        </p:nvSpPr>
        <p:spPr>
          <a:xfrm>
            <a:off x="11146305" y="23632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8" name="object 8878"/>
          <p:cNvSpPr/>
          <p:nvPr/>
        </p:nvSpPr>
        <p:spPr>
          <a:xfrm>
            <a:off x="11146305" y="23632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9" name="object 8879"/>
          <p:cNvSpPr/>
          <p:nvPr/>
        </p:nvSpPr>
        <p:spPr>
          <a:xfrm>
            <a:off x="11160473" y="2339968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0" name="object 8880"/>
          <p:cNvSpPr/>
          <p:nvPr/>
        </p:nvSpPr>
        <p:spPr>
          <a:xfrm>
            <a:off x="11031955" y="25312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1" name="object 8881"/>
          <p:cNvSpPr/>
          <p:nvPr/>
        </p:nvSpPr>
        <p:spPr>
          <a:xfrm>
            <a:off x="11031955" y="25312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2" name="object 8882"/>
          <p:cNvSpPr/>
          <p:nvPr/>
        </p:nvSpPr>
        <p:spPr>
          <a:xfrm>
            <a:off x="11046122" y="2476581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3" name="object 8883"/>
          <p:cNvSpPr/>
          <p:nvPr/>
        </p:nvSpPr>
        <p:spPr>
          <a:xfrm>
            <a:off x="11111899" y="24512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4" name="object 8884"/>
          <p:cNvSpPr/>
          <p:nvPr/>
        </p:nvSpPr>
        <p:spPr>
          <a:xfrm>
            <a:off x="11126066" y="24371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5" name="object 8885"/>
          <p:cNvSpPr/>
          <p:nvPr/>
        </p:nvSpPr>
        <p:spPr>
          <a:xfrm>
            <a:off x="11126066" y="24371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6" name="object 8886"/>
          <p:cNvSpPr/>
          <p:nvPr/>
        </p:nvSpPr>
        <p:spPr>
          <a:xfrm>
            <a:off x="11140233" y="2393601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7" name="object 8887"/>
          <p:cNvSpPr/>
          <p:nvPr/>
        </p:nvSpPr>
        <p:spPr>
          <a:xfrm>
            <a:off x="11082552" y="2525155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8" name="object 8888"/>
          <p:cNvSpPr/>
          <p:nvPr/>
        </p:nvSpPr>
        <p:spPr>
          <a:xfrm>
            <a:off x="11105827" y="25109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9" name="object 8889"/>
          <p:cNvSpPr/>
          <p:nvPr/>
        </p:nvSpPr>
        <p:spPr>
          <a:xfrm>
            <a:off x="11105827" y="25109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0" name="object 8890"/>
          <p:cNvSpPr/>
          <p:nvPr/>
        </p:nvSpPr>
        <p:spPr>
          <a:xfrm>
            <a:off x="11119994" y="2447234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1" name="object 8891"/>
          <p:cNvSpPr/>
          <p:nvPr/>
        </p:nvSpPr>
        <p:spPr>
          <a:xfrm>
            <a:off x="11136186" y="2504916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2" name="object 8892"/>
          <p:cNvSpPr/>
          <p:nvPr/>
        </p:nvSpPr>
        <p:spPr>
          <a:xfrm>
            <a:off x="10411421" y="1179260"/>
            <a:ext cx="0" cy="1297940"/>
          </a:xfrm>
          <a:custGeom>
            <a:avLst/>
            <a:gdLst/>
            <a:ahLst/>
            <a:cxnLst/>
            <a:rect l="l" t="t" r="r" b="b"/>
            <a:pathLst>
              <a:path w="0" h="1297939">
                <a:moveTo>
                  <a:pt x="0" y="0"/>
                </a:moveTo>
                <a:lnTo>
                  <a:pt x="0" y="12973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3" name="object 8893"/>
          <p:cNvSpPr/>
          <p:nvPr/>
        </p:nvSpPr>
        <p:spPr>
          <a:xfrm>
            <a:off x="11171604" y="1107411"/>
            <a:ext cx="19685" cy="20320"/>
          </a:xfrm>
          <a:custGeom>
            <a:avLst/>
            <a:gdLst/>
            <a:ahLst/>
            <a:cxnLst/>
            <a:rect l="l" t="t" r="r" b="b"/>
            <a:pathLst>
              <a:path w="19684" h="20319">
                <a:moveTo>
                  <a:pt x="0" y="20239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4" name="object 8894"/>
          <p:cNvSpPr/>
          <p:nvPr/>
        </p:nvSpPr>
        <p:spPr>
          <a:xfrm>
            <a:off x="11216130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5" name="object 8895"/>
          <p:cNvSpPr/>
          <p:nvPr/>
        </p:nvSpPr>
        <p:spPr>
          <a:xfrm>
            <a:off x="11312266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6" name="object 8896"/>
          <p:cNvSpPr/>
          <p:nvPr/>
        </p:nvSpPr>
        <p:spPr>
          <a:xfrm>
            <a:off x="11409412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7" name="object 8897"/>
          <p:cNvSpPr/>
          <p:nvPr/>
        </p:nvSpPr>
        <p:spPr>
          <a:xfrm>
            <a:off x="11505548" y="112967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8" name="object 8898"/>
          <p:cNvSpPr/>
          <p:nvPr/>
        </p:nvSpPr>
        <p:spPr>
          <a:xfrm>
            <a:off x="11989261" y="1107411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9" name="object 8899"/>
          <p:cNvSpPr/>
          <p:nvPr/>
        </p:nvSpPr>
        <p:spPr>
          <a:xfrm>
            <a:off x="12085396" y="1121578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4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0" name="object 8900"/>
          <p:cNvSpPr/>
          <p:nvPr/>
        </p:nvSpPr>
        <p:spPr>
          <a:xfrm>
            <a:off x="10338768" y="2998748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5" h="23494">
                <a:moveTo>
                  <a:pt x="0" y="23274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1" name="object 8901"/>
          <p:cNvSpPr/>
          <p:nvPr/>
        </p:nvSpPr>
        <p:spPr>
          <a:xfrm>
            <a:off x="10338768" y="314345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2" name="object 8902"/>
          <p:cNvSpPr/>
          <p:nvPr/>
        </p:nvSpPr>
        <p:spPr>
          <a:xfrm>
            <a:off x="10338768" y="3241616"/>
            <a:ext cx="71120" cy="69850"/>
          </a:xfrm>
          <a:custGeom>
            <a:avLst/>
            <a:gdLst/>
            <a:ahLst/>
            <a:cxnLst/>
            <a:rect l="l" t="t" r="r" b="b"/>
            <a:pathLst>
              <a:path w="71120" h="69850">
                <a:moveTo>
                  <a:pt x="0" y="69824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3" name="object 8903"/>
          <p:cNvSpPr/>
          <p:nvPr/>
        </p:nvSpPr>
        <p:spPr>
          <a:xfrm>
            <a:off x="10338768" y="3337752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4" name="object 8904"/>
          <p:cNvSpPr/>
          <p:nvPr/>
        </p:nvSpPr>
        <p:spPr>
          <a:xfrm>
            <a:off x="10338768" y="3433887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5" name="object 8905"/>
          <p:cNvSpPr/>
          <p:nvPr/>
        </p:nvSpPr>
        <p:spPr>
          <a:xfrm>
            <a:off x="10338768" y="35300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6" name="object 8906"/>
          <p:cNvSpPr/>
          <p:nvPr/>
        </p:nvSpPr>
        <p:spPr>
          <a:xfrm>
            <a:off x="12761379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7" name="object 8907"/>
          <p:cNvSpPr/>
          <p:nvPr/>
        </p:nvSpPr>
        <p:spPr>
          <a:xfrm>
            <a:off x="10338768" y="362615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8" name="object 8908"/>
          <p:cNvSpPr/>
          <p:nvPr/>
        </p:nvSpPr>
        <p:spPr>
          <a:xfrm>
            <a:off x="10338768" y="372330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9" name="object 8909"/>
          <p:cNvSpPr/>
          <p:nvPr/>
        </p:nvSpPr>
        <p:spPr>
          <a:xfrm>
            <a:off x="12955675" y="1107411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19" h="71119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0" name="object 8910"/>
          <p:cNvSpPr/>
          <p:nvPr/>
        </p:nvSpPr>
        <p:spPr>
          <a:xfrm>
            <a:off x="10338768" y="381944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1" name="object 8911"/>
          <p:cNvSpPr/>
          <p:nvPr/>
        </p:nvSpPr>
        <p:spPr>
          <a:xfrm>
            <a:off x="13051811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2" name="object 8912"/>
          <p:cNvSpPr/>
          <p:nvPr/>
        </p:nvSpPr>
        <p:spPr>
          <a:xfrm>
            <a:off x="10338768" y="3916588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3" name="object 8913"/>
          <p:cNvSpPr/>
          <p:nvPr/>
        </p:nvSpPr>
        <p:spPr>
          <a:xfrm>
            <a:off x="10338768" y="401272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4" name="object 8914"/>
          <p:cNvSpPr/>
          <p:nvPr/>
        </p:nvSpPr>
        <p:spPr>
          <a:xfrm>
            <a:off x="10338768" y="4109870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5" name="object 8915"/>
          <p:cNvSpPr/>
          <p:nvPr/>
        </p:nvSpPr>
        <p:spPr>
          <a:xfrm>
            <a:off x="10338768" y="420600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6" name="object 8916"/>
          <p:cNvSpPr/>
          <p:nvPr/>
        </p:nvSpPr>
        <p:spPr>
          <a:xfrm>
            <a:off x="10338768" y="430214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7" name="object 8917"/>
          <p:cNvSpPr/>
          <p:nvPr/>
        </p:nvSpPr>
        <p:spPr>
          <a:xfrm>
            <a:off x="10338768" y="439928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8" name="object 8918"/>
          <p:cNvSpPr/>
          <p:nvPr/>
        </p:nvSpPr>
        <p:spPr>
          <a:xfrm>
            <a:off x="13733865" y="1107411"/>
            <a:ext cx="66040" cy="66040"/>
          </a:xfrm>
          <a:custGeom>
            <a:avLst/>
            <a:gdLst/>
            <a:ahLst/>
            <a:cxnLst/>
            <a:rect l="l" t="t" r="r" b="b"/>
            <a:pathLst>
              <a:path w="66040" h="66040">
                <a:moveTo>
                  <a:pt x="0" y="65776"/>
                </a:moveTo>
                <a:lnTo>
                  <a:pt x="65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9" name="object 8919"/>
          <p:cNvSpPr/>
          <p:nvPr/>
        </p:nvSpPr>
        <p:spPr>
          <a:xfrm>
            <a:off x="10338768" y="459257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0" name="object 8920"/>
          <p:cNvSpPr/>
          <p:nvPr/>
        </p:nvSpPr>
        <p:spPr>
          <a:xfrm>
            <a:off x="13824940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1" name="object 8921"/>
          <p:cNvSpPr/>
          <p:nvPr/>
        </p:nvSpPr>
        <p:spPr>
          <a:xfrm>
            <a:off x="10338768" y="468870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2" name="object 8922"/>
          <p:cNvSpPr/>
          <p:nvPr/>
        </p:nvSpPr>
        <p:spPr>
          <a:xfrm>
            <a:off x="13921075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3" name="object 8923"/>
          <p:cNvSpPr/>
          <p:nvPr/>
        </p:nvSpPr>
        <p:spPr>
          <a:xfrm>
            <a:off x="10338768" y="478585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4" name="object 8924"/>
          <p:cNvSpPr/>
          <p:nvPr/>
        </p:nvSpPr>
        <p:spPr>
          <a:xfrm>
            <a:off x="14018223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5" name="object 8925"/>
          <p:cNvSpPr/>
          <p:nvPr/>
        </p:nvSpPr>
        <p:spPr>
          <a:xfrm>
            <a:off x="10338768" y="488198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6" name="object 8926"/>
          <p:cNvSpPr/>
          <p:nvPr/>
        </p:nvSpPr>
        <p:spPr>
          <a:xfrm>
            <a:off x="14114358" y="117521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7" name="object 8927"/>
          <p:cNvSpPr/>
          <p:nvPr/>
        </p:nvSpPr>
        <p:spPr>
          <a:xfrm>
            <a:off x="10368115" y="4925504"/>
            <a:ext cx="96520" cy="97155"/>
          </a:xfrm>
          <a:custGeom>
            <a:avLst/>
            <a:gdLst/>
            <a:ahLst/>
            <a:cxnLst/>
            <a:rect l="l" t="t" r="r" b="b"/>
            <a:pathLst>
              <a:path w="96520" h="97154">
                <a:moveTo>
                  <a:pt x="0" y="97147"/>
                </a:moveTo>
                <a:lnTo>
                  <a:pt x="961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8" name="object 8928"/>
          <p:cNvSpPr/>
          <p:nvPr/>
        </p:nvSpPr>
        <p:spPr>
          <a:xfrm>
            <a:off x="14237817" y="1107411"/>
            <a:ext cx="45085" cy="45720"/>
          </a:xfrm>
          <a:custGeom>
            <a:avLst/>
            <a:gdLst/>
            <a:ahLst/>
            <a:cxnLst/>
            <a:rect l="l" t="t" r="r" b="b"/>
            <a:pathLst>
              <a:path w="45084" h="45719">
                <a:moveTo>
                  <a:pt x="0" y="45537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9" name="object 8929"/>
          <p:cNvSpPr/>
          <p:nvPr/>
        </p:nvSpPr>
        <p:spPr>
          <a:xfrm>
            <a:off x="10496632" y="4785854"/>
            <a:ext cx="203835" cy="204470"/>
          </a:xfrm>
          <a:custGeom>
            <a:avLst/>
            <a:gdLst/>
            <a:ahLst/>
            <a:cxnLst/>
            <a:rect l="l" t="t" r="r" b="b"/>
            <a:pathLst>
              <a:path w="203834" h="204470">
                <a:moveTo>
                  <a:pt x="0" y="204414"/>
                </a:moveTo>
                <a:lnTo>
                  <a:pt x="203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0" name="object 8930"/>
          <p:cNvSpPr/>
          <p:nvPr/>
        </p:nvSpPr>
        <p:spPr>
          <a:xfrm>
            <a:off x="14307641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1" name="object 8931"/>
          <p:cNvSpPr/>
          <p:nvPr/>
        </p:nvSpPr>
        <p:spPr>
          <a:xfrm>
            <a:off x="10732417" y="4647217"/>
            <a:ext cx="203835" cy="203835"/>
          </a:xfrm>
          <a:custGeom>
            <a:avLst/>
            <a:gdLst/>
            <a:ahLst/>
            <a:cxnLst/>
            <a:rect l="l" t="t" r="r" b="b"/>
            <a:pathLst>
              <a:path w="203834" h="203835">
                <a:moveTo>
                  <a:pt x="0" y="203402"/>
                </a:moveTo>
                <a:lnTo>
                  <a:pt x="203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2" name="object 8932"/>
          <p:cNvSpPr/>
          <p:nvPr/>
        </p:nvSpPr>
        <p:spPr>
          <a:xfrm>
            <a:off x="14404788" y="1107411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3" name="object 8933"/>
          <p:cNvSpPr/>
          <p:nvPr/>
        </p:nvSpPr>
        <p:spPr>
          <a:xfrm>
            <a:off x="10969214" y="4519711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70">
                <a:moveTo>
                  <a:pt x="0" y="191258"/>
                </a:moveTo>
                <a:lnTo>
                  <a:pt x="1902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4" name="object 8934"/>
          <p:cNvSpPr/>
          <p:nvPr/>
        </p:nvSpPr>
        <p:spPr>
          <a:xfrm>
            <a:off x="14500924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5" name="object 8935"/>
          <p:cNvSpPr/>
          <p:nvPr/>
        </p:nvSpPr>
        <p:spPr>
          <a:xfrm>
            <a:off x="11184759" y="45197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6" name="object 8936"/>
          <p:cNvSpPr/>
          <p:nvPr/>
        </p:nvSpPr>
        <p:spPr>
          <a:xfrm>
            <a:off x="14598071" y="1154973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7" name="object 8937"/>
          <p:cNvSpPr/>
          <p:nvPr/>
        </p:nvSpPr>
        <p:spPr>
          <a:xfrm>
            <a:off x="11695795" y="4519711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8" name="object 8938"/>
          <p:cNvSpPr/>
          <p:nvPr/>
        </p:nvSpPr>
        <p:spPr>
          <a:xfrm>
            <a:off x="11764608" y="4564237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39">
                <a:moveTo>
                  <a:pt x="0" y="27322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9" name="object 8939"/>
          <p:cNvSpPr/>
          <p:nvPr/>
        </p:nvSpPr>
        <p:spPr>
          <a:xfrm>
            <a:off x="15224469" y="110741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0" name="object 8940"/>
          <p:cNvSpPr/>
          <p:nvPr/>
        </p:nvSpPr>
        <p:spPr>
          <a:xfrm>
            <a:off x="11911341" y="4516675"/>
            <a:ext cx="25400" cy="24765"/>
          </a:xfrm>
          <a:custGeom>
            <a:avLst/>
            <a:gdLst/>
            <a:ahLst/>
            <a:cxnLst/>
            <a:rect l="l" t="t" r="r" b="b"/>
            <a:pathLst>
              <a:path w="25400" h="24764">
                <a:moveTo>
                  <a:pt x="0" y="24286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1" name="object 8941"/>
          <p:cNvSpPr/>
          <p:nvPr/>
        </p:nvSpPr>
        <p:spPr>
          <a:xfrm>
            <a:off x="15274055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2" name="object 8942"/>
          <p:cNvSpPr/>
          <p:nvPr/>
        </p:nvSpPr>
        <p:spPr>
          <a:xfrm>
            <a:off x="11957891" y="4516675"/>
            <a:ext cx="74930" cy="74930"/>
          </a:xfrm>
          <a:custGeom>
            <a:avLst/>
            <a:gdLst/>
            <a:ahLst/>
            <a:cxnLst/>
            <a:rect l="l" t="t" r="r" b="b"/>
            <a:pathLst>
              <a:path w="74929" h="74929">
                <a:moveTo>
                  <a:pt x="0" y="74884"/>
                </a:moveTo>
                <a:lnTo>
                  <a:pt x="748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3" name="object 8943"/>
          <p:cNvSpPr/>
          <p:nvPr/>
        </p:nvSpPr>
        <p:spPr>
          <a:xfrm>
            <a:off x="15370190" y="1172176"/>
            <a:ext cx="8255" cy="7620"/>
          </a:xfrm>
          <a:custGeom>
            <a:avLst/>
            <a:gdLst/>
            <a:ahLst/>
            <a:cxnLst/>
            <a:rect l="l" t="t" r="r" b="b"/>
            <a:pathLst>
              <a:path w="8255" h="7619">
                <a:moveTo>
                  <a:pt x="0" y="7083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4" name="object 8944"/>
          <p:cNvSpPr/>
          <p:nvPr/>
        </p:nvSpPr>
        <p:spPr>
          <a:xfrm>
            <a:off x="15497697" y="1107411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09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5" name="object 8945"/>
          <p:cNvSpPr/>
          <p:nvPr/>
        </p:nvSpPr>
        <p:spPr>
          <a:xfrm>
            <a:off x="15563473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6" name="object 8946"/>
          <p:cNvSpPr/>
          <p:nvPr/>
        </p:nvSpPr>
        <p:spPr>
          <a:xfrm>
            <a:off x="15660620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7" name="object 8947"/>
          <p:cNvSpPr/>
          <p:nvPr/>
        </p:nvSpPr>
        <p:spPr>
          <a:xfrm>
            <a:off x="15756756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8" name="object 8948"/>
          <p:cNvSpPr/>
          <p:nvPr/>
        </p:nvSpPr>
        <p:spPr>
          <a:xfrm>
            <a:off x="15853903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9" name="object 8949"/>
          <p:cNvSpPr/>
          <p:nvPr/>
        </p:nvSpPr>
        <p:spPr>
          <a:xfrm>
            <a:off x="15950038" y="114384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0" name="object 8950"/>
          <p:cNvSpPr/>
          <p:nvPr/>
        </p:nvSpPr>
        <p:spPr>
          <a:xfrm>
            <a:off x="16009743" y="110741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1" name="object 8951"/>
          <p:cNvSpPr/>
          <p:nvPr/>
        </p:nvSpPr>
        <p:spPr>
          <a:xfrm>
            <a:off x="16106891" y="111449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505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2" name="object 8952"/>
          <p:cNvSpPr/>
          <p:nvPr/>
        </p:nvSpPr>
        <p:spPr>
          <a:xfrm>
            <a:off x="13116574" y="454905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3" name="object 8953"/>
          <p:cNvSpPr/>
          <p:nvPr/>
        </p:nvSpPr>
        <p:spPr>
          <a:xfrm>
            <a:off x="16590604" y="110741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4" name="object 8954"/>
          <p:cNvSpPr/>
          <p:nvPr/>
        </p:nvSpPr>
        <p:spPr>
          <a:xfrm>
            <a:off x="16686739" y="1107411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5" name="object 8955"/>
          <p:cNvSpPr/>
          <p:nvPr/>
        </p:nvSpPr>
        <p:spPr>
          <a:xfrm>
            <a:off x="16782874" y="110741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6" name="object 8956"/>
          <p:cNvSpPr/>
          <p:nvPr/>
        </p:nvSpPr>
        <p:spPr>
          <a:xfrm>
            <a:off x="16880022" y="1107411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7" name="object 8957"/>
          <p:cNvSpPr/>
          <p:nvPr/>
        </p:nvSpPr>
        <p:spPr>
          <a:xfrm>
            <a:off x="16976157" y="110741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8" name="object 8958"/>
          <p:cNvSpPr/>
          <p:nvPr/>
        </p:nvSpPr>
        <p:spPr>
          <a:xfrm>
            <a:off x="17073305" y="1107411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9" name="object 8959"/>
          <p:cNvSpPr/>
          <p:nvPr/>
        </p:nvSpPr>
        <p:spPr>
          <a:xfrm>
            <a:off x="17169440" y="110741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0" name="object 8960"/>
          <p:cNvSpPr/>
          <p:nvPr/>
        </p:nvSpPr>
        <p:spPr>
          <a:xfrm>
            <a:off x="17266587" y="1107411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1" name="object 8961"/>
          <p:cNvSpPr/>
          <p:nvPr/>
        </p:nvSpPr>
        <p:spPr>
          <a:xfrm>
            <a:off x="17362723" y="110741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2" name="object 8962"/>
          <p:cNvSpPr/>
          <p:nvPr/>
        </p:nvSpPr>
        <p:spPr>
          <a:xfrm>
            <a:off x="17459870" y="1107411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3" name="object 8963"/>
          <p:cNvSpPr/>
          <p:nvPr/>
        </p:nvSpPr>
        <p:spPr>
          <a:xfrm>
            <a:off x="14111323" y="4519711"/>
            <a:ext cx="43815" cy="45085"/>
          </a:xfrm>
          <a:custGeom>
            <a:avLst/>
            <a:gdLst/>
            <a:ahLst/>
            <a:cxnLst/>
            <a:rect l="l" t="t" r="r" b="b"/>
            <a:pathLst>
              <a:path w="43815" h="45085">
                <a:moveTo>
                  <a:pt x="0" y="44525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4" name="object 8964"/>
          <p:cNvSpPr/>
          <p:nvPr/>
        </p:nvSpPr>
        <p:spPr>
          <a:xfrm>
            <a:off x="17474037" y="118937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5" name="object 8965"/>
          <p:cNvSpPr/>
          <p:nvPr/>
        </p:nvSpPr>
        <p:spPr>
          <a:xfrm>
            <a:off x="14180136" y="458852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6" name="object 8966"/>
          <p:cNvSpPr/>
          <p:nvPr/>
        </p:nvSpPr>
        <p:spPr>
          <a:xfrm>
            <a:off x="17474037" y="128652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7" name="object 8967"/>
          <p:cNvSpPr/>
          <p:nvPr/>
        </p:nvSpPr>
        <p:spPr>
          <a:xfrm>
            <a:off x="14302582" y="4519711"/>
            <a:ext cx="45720" cy="46990"/>
          </a:xfrm>
          <a:custGeom>
            <a:avLst/>
            <a:gdLst/>
            <a:ahLst/>
            <a:cxnLst/>
            <a:rect l="l" t="t" r="r" b="b"/>
            <a:pathLst>
              <a:path w="45719" h="46989">
                <a:moveTo>
                  <a:pt x="0" y="46549"/>
                </a:moveTo>
                <a:lnTo>
                  <a:pt x="45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8" name="object 8968"/>
          <p:cNvSpPr/>
          <p:nvPr/>
        </p:nvSpPr>
        <p:spPr>
          <a:xfrm>
            <a:off x="17474037" y="138266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9" name="object 8969"/>
          <p:cNvSpPr/>
          <p:nvPr/>
        </p:nvSpPr>
        <p:spPr>
          <a:xfrm>
            <a:off x="17474037" y="147980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0" name="object 8970"/>
          <p:cNvSpPr/>
          <p:nvPr/>
        </p:nvSpPr>
        <p:spPr>
          <a:xfrm>
            <a:off x="17474037" y="157594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1" name="object 8971"/>
          <p:cNvSpPr/>
          <p:nvPr/>
        </p:nvSpPr>
        <p:spPr>
          <a:xfrm>
            <a:off x="17474037" y="16730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2" name="object 8972"/>
          <p:cNvSpPr/>
          <p:nvPr/>
        </p:nvSpPr>
        <p:spPr>
          <a:xfrm>
            <a:off x="17474037" y="176922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3" name="object 8973"/>
          <p:cNvSpPr/>
          <p:nvPr/>
        </p:nvSpPr>
        <p:spPr>
          <a:xfrm>
            <a:off x="17474037" y="1866374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4" name="object 8974"/>
          <p:cNvSpPr/>
          <p:nvPr/>
        </p:nvSpPr>
        <p:spPr>
          <a:xfrm>
            <a:off x="17474037" y="19625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5" name="object 8975"/>
          <p:cNvSpPr/>
          <p:nvPr/>
        </p:nvSpPr>
        <p:spPr>
          <a:xfrm>
            <a:off x="17446714" y="2059657"/>
            <a:ext cx="40005" cy="38735"/>
          </a:xfrm>
          <a:custGeom>
            <a:avLst/>
            <a:gdLst/>
            <a:ahLst/>
            <a:cxnLst/>
            <a:rect l="l" t="t" r="r" b="b"/>
            <a:pathLst>
              <a:path w="40005" h="38735">
                <a:moveTo>
                  <a:pt x="0" y="38454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6" name="object 8976"/>
          <p:cNvSpPr/>
          <p:nvPr/>
        </p:nvSpPr>
        <p:spPr>
          <a:xfrm>
            <a:off x="15301377" y="451971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7" name="object 8977"/>
          <p:cNvSpPr/>
          <p:nvPr/>
        </p:nvSpPr>
        <p:spPr>
          <a:xfrm>
            <a:off x="15338820" y="4553105"/>
            <a:ext cx="40005" cy="38735"/>
          </a:xfrm>
          <a:custGeom>
            <a:avLst/>
            <a:gdLst/>
            <a:ahLst/>
            <a:cxnLst/>
            <a:rect l="l" t="t" r="r" b="b"/>
            <a:pathLst>
              <a:path w="40005" h="38735">
                <a:moveTo>
                  <a:pt x="0" y="38454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8" name="object 8978"/>
          <p:cNvSpPr/>
          <p:nvPr/>
        </p:nvSpPr>
        <p:spPr>
          <a:xfrm>
            <a:off x="15497697" y="451971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9" name="object 8979"/>
          <p:cNvSpPr/>
          <p:nvPr/>
        </p:nvSpPr>
        <p:spPr>
          <a:xfrm>
            <a:off x="15532103" y="45197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0" name="object 8980"/>
          <p:cNvSpPr/>
          <p:nvPr/>
        </p:nvSpPr>
        <p:spPr>
          <a:xfrm>
            <a:off x="15629250" y="45197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1" name="object 8981"/>
          <p:cNvSpPr/>
          <p:nvPr/>
        </p:nvSpPr>
        <p:spPr>
          <a:xfrm>
            <a:off x="15725385" y="45197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2" name="object 8982"/>
          <p:cNvSpPr/>
          <p:nvPr/>
        </p:nvSpPr>
        <p:spPr>
          <a:xfrm>
            <a:off x="15822533" y="45197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3" name="object 8983"/>
          <p:cNvSpPr/>
          <p:nvPr/>
        </p:nvSpPr>
        <p:spPr>
          <a:xfrm>
            <a:off x="17414332" y="2952198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4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4" name="object 8984"/>
          <p:cNvSpPr/>
          <p:nvPr/>
        </p:nvSpPr>
        <p:spPr>
          <a:xfrm>
            <a:off x="15918668" y="45197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5" name="object 8985"/>
          <p:cNvSpPr/>
          <p:nvPr/>
        </p:nvSpPr>
        <p:spPr>
          <a:xfrm>
            <a:off x="16015816" y="45197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6" name="object 8986"/>
          <p:cNvSpPr/>
          <p:nvPr/>
        </p:nvSpPr>
        <p:spPr>
          <a:xfrm>
            <a:off x="17414332" y="3142445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69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7" name="object 8987"/>
          <p:cNvSpPr/>
          <p:nvPr/>
        </p:nvSpPr>
        <p:spPr>
          <a:xfrm>
            <a:off x="17414332" y="321834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8" name="object 8988"/>
          <p:cNvSpPr/>
          <p:nvPr/>
        </p:nvSpPr>
        <p:spPr>
          <a:xfrm>
            <a:off x="17414332" y="3315489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9" name="object 8989"/>
          <p:cNvSpPr/>
          <p:nvPr/>
        </p:nvSpPr>
        <p:spPr>
          <a:xfrm>
            <a:off x="17414332" y="341162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0" name="object 8990"/>
          <p:cNvSpPr/>
          <p:nvPr/>
        </p:nvSpPr>
        <p:spPr>
          <a:xfrm>
            <a:off x="17474037" y="3508771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1" name="object 8991"/>
          <p:cNvSpPr/>
          <p:nvPr/>
        </p:nvSpPr>
        <p:spPr>
          <a:xfrm>
            <a:off x="16691799" y="45207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2" name="object 8992"/>
          <p:cNvSpPr/>
          <p:nvPr/>
        </p:nvSpPr>
        <p:spPr>
          <a:xfrm>
            <a:off x="16788947" y="452072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19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3" name="object 8993"/>
          <p:cNvSpPr/>
          <p:nvPr/>
        </p:nvSpPr>
        <p:spPr>
          <a:xfrm>
            <a:off x="17414332" y="389432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4" name="object 8994"/>
          <p:cNvSpPr/>
          <p:nvPr/>
        </p:nvSpPr>
        <p:spPr>
          <a:xfrm>
            <a:off x="16885082" y="452072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19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5" name="object 8995"/>
          <p:cNvSpPr/>
          <p:nvPr/>
        </p:nvSpPr>
        <p:spPr>
          <a:xfrm>
            <a:off x="17414332" y="399147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6" name="object 8996"/>
          <p:cNvSpPr/>
          <p:nvPr/>
        </p:nvSpPr>
        <p:spPr>
          <a:xfrm>
            <a:off x="16982230" y="452072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19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7" name="object 8997"/>
          <p:cNvSpPr/>
          <p:nvPr/>
        </p:nvSpPr>
        <p:spPr>
          <a:xfrm>
            <a:off x="17414332" y="408760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8" name="object 8998"/>
          <p:cNvSpPr/>
          <p:nvPr/>
        </p:nvSpPr>
        <p:spPr>
          <a:xfrm>
            <a:off x="17078365" y="4521735"/>
            <a:ext cx="71120" cy="69850"/>
          </a:xfrm>
          <a:custGeom>
            <a:avLst/>
            <a:gdLst/>
            <a:ahLst/>
            <a:cxnLst/>
            <a:rect l="l" t="t" r="r" b="b"/>
            <a:pathLst>
              <a:path w="71119" h="69850">
                <a:moveTo>
                  <a:pt x="0" y="69824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9" name="object 8999"/>
          <p:cNvSpPr/>
          <p:nvPr/>
        </p:nvSpPr>
        <p:spPr>
          <a:xfrm>
            <a:off x="17414332" y="418475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0" name="object 9000"/>
          <p:cNvSpPr/>
          <p:nvPr/>
        </p:nvSpPr>
        <p:spPr>
          <a:xfrm>
            <a:off x="17175512" y="4519711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89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1" name="object 9001"/>
          <p:cNvSpPr/>
          <p:nvPr/>
        </p:nvSpPr>
        <p:spPr>
          <a:xfrm>
            <a:off x="17414332" y="428089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2" name="object 9002"/>
          <p:cNvSpPr/>
          <p:nvPr/>
        </p:nvSpPr>
        <p:spPr>
          <a:xfrm>
            <a:off x="17271648" y="45197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3" name="object 9003"/>
          <p:cNvSpPr/>
          <p:nvPr/>
        </p:nvSpPr>
        <p:spPr>
          <a:xfrm>
            <a:off x="17414332" y="437803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4" name="object 9004"/>
          <p:cNvSpPr/>
          <p:nvPr/>
        </p:nvSpPr>
        <p:spPr>
          <a:xfrm>
            <a:off x="11171604" y="1107411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69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5" name="object 9005"/>
          <p:cNvSpPr/>
          <p:nvPr/>
        </p:nvSpPr>
        <p:spPr>
          <a:xfrm>
            <a:off x="11248512" y="1107411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6" name="object 9006"/>
          <p:cNvSpPr/>
          <p:nvPr/>
        </p:nvSpPr>
        <p:spPr>
          <a:xfrm>
            <a:off x="11344648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7" name="object 9007"/>
          <p:cNvSpPr/>
          <p:nvPr/>
        </p:nvSpPr>
        <p:spPr>
          <a:xfrm>
            <a:off x="11441795" y="1107411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20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8" name="object 9008"/>
          <p:cNvSpPr/>
          <p:nvPr/>
        </p:nvSpPr>
        <p:spPr>
          <a:xfrm>
            <a:off x="11537931" y="1162056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80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9" name="object 9009"/>
          <p:cNvSpPr/>
          <p:nvPr/>
        </p:nvSpPr>
        <p:spPr>
          <a:xfrm>
            <a:off x="11971046" y="1107411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25298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0" name="object 9010"/>
          <p:cNvSpPr/>
          <p:nvPr/>
        </p:nvSpPr>
        <p:spPr>
          <a:xfrm>
            <a:off x="12020632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1" name="object 9011"/>
          <p:cNvSpPr/>
          <p:nvPr/>
        </p:nvSpPr>
        <p:spPr>
          <a:xfrm>
            <a:off x="12117778" y="1153961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25298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2" name="object 9012"/>
          <p:cNvSpPr/>
          <p:nvPr/>
        </p:nvSpPr>
        <p:spPr>
          <a:xfrm>
            <a:off x="10371151" y="299874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3" name="object 9013"/>
          <p:cNvSpPr/>
          <p:nvPr/>
        </p:nvSpPr>
        <p:spPr>
          <a:xfrm>
            <a:off x="10338768" y="3142445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0" y="8095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4" name="object 9014"/>
          <p:cNvSpPr/>
          <p:nvPr/>
        </p:nvSpPr>
        <p:spPr>
          <a:xfrm>
            <a:off x="10338768" y="317583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5" name="object 9015"/>
          <p:cNvSpPr/>
          <p:nvPr/>
        </p:nvSpPr>
        <p:spPr>
          <a:xfrm>
            <a:off x="10338768" y="3272987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6" name="object 9016"/>
          <p:cNvSpPr/>
          <p:nvPr/>
        </p:nvSpPr>
        <p:spPr>
          <a:xfrm>
            <a:off x="10338768" y="336912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7" name="object 9017"/>
          <p:cNvSpPr/>
          <p:nvPr/>
        </p:nvSpPr>
        <p:spPr>
          <a:xfrm>
            <a:off x="10338768" y="3466269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20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8" name="object 9018"/>
          <p:cNvSpPr/>
          <p:nvPr/>
        </p:nvSpPr>
        <p:spPr>
          <a:xfrm>
            <a:off x="12746201" y="110741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9" name="object 9019"/>
          <p:cNvSpPr/>
          <p:nvPr/>
        </p:nvSpPr>
        <p:spPr>
          <a:xfrm>
            <a:off x="10338768" y="3562405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0" name="object 9020"/>
          <p:cNvSpPr/>
          <p:nvPr/>
        </p:nvSpPr>
        <p:spPr>
          <a:xfrm>
            <a:off x="12793762" y="1136757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1" name="object 9021"/>
          <p:cNvSpPr/>
          <p:nvPr/>
        </p:nvSpPr>
        <p:spPr>
          <a:xfrm>
            <a:off x="10338768" y="365854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2" name="object 9022"/>
          <p:cNvSpPr/>
          <p:nvPr/>
        </p:nvSpPr>
        <p:spPr>
          <a:xfrm>
            <a:off x="12955675" y="1107411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6071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3" name="object 9023"/>
          <p:cNvSpPr/>
          <p:nvPr/>
        </p:nvSpPr>
        <p:spPr>
          <a:xfrm>
            <a:off x="10338768" y="3755688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4" name="object 9024"/>
          <p:cNvSpPr/>
          <p:nvPr/>
        </p:nvSpPr>
        <p:spPr>
          <a:xfrm>
            <a:off x="12987045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5" name="object 9025"/>
          <p:cNvSpPr/>
          <p:nvPr/>
        </p:nvSpPr>
        <p:spPr>
          <a:xfrm>
            <a:off x="10338768" y="385182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6" name="object 9026"/>
          <p:cNvSpPr/>
          <p:nvPr/>
        </p:nvSpPr>
        <p:spPr>
          <a:xfrm>
            <a:off x="13084192" y="1131698"/>
            <a:ext cx="46990" cy="47625"/>
          </a:xfrm>
          <a:custGeom>
            <a:avLst/>
            <a:gdLst/>
            <a:ahLst/>
            <a:cxnLst/>
            <a:rect l="l" t="t" r="r" b="b"/>
            <a:pathLst>
              <a:path w="46990" h="47625">
                <a:moveTo>
                  <a:pt x="0" y="47561"/>
                </a:moveTo>
                <a:lnTo>
                  <a:pt x="46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7" name="object 9027"/>
          <p:cNvSpPr/>
          <p:nvPr/>
        </p:nvSpPr>
        <p:spPr>
          <a:xfrm>
            <a:off x="10338768" y="394795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8" name="object 9028"/>
          <p:cNvSpPr/>
          <p:nvPr/>
        </p:nvSpPr>
        <p:spPr>
          <a:xfrm>
            <a:off x="10338768" y="404510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9" name="object 9029"/>
          <p:cNvSpPr/>
          <p:nvPr/>
        </p:nvSpPr>
        <p:spPr>
          <a:xfrm>
            <a:off x="10338768" y="414124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0" name="object 9030"/>
          <p:cNvSpPr/>
          <p:nvPr/>
        </p:nvSpPr>
        <p:spPr>
          <a:xfrm>
            <a:off x="10338768" y="4238388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1" name="object 9031"/>
          <p:cNvSpPr/>
          <p:nvPr/>
        </p:nvSpPr>
        <p:spPr>
          <a:xfrm>
            <a:off x="10338768" y="433452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2" name="object 9032"/>
          <p:cNvSpPr/>
          <p:nvPr/>
        </p:nvSpPr>
        <p:spPr>
          <a:xfrm>
            <a:off x="10370139" y="443167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39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3" name="object 9033"/>
          <p:cNvSpPr/>
          <p:nvPr/>
        </p:nvSpPr>
        <p:spPr>
          <a:xfrm>
            <a:off x="13733865" y="1107411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40">
                <a:moveTo>
                  <a:pt x="0" y="2023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4" name="object 9034"/>
          <p:cNvSpPr/>
          <p:nvPr/>
        </p:nvSpPr>
        <p:spPr>
          <a:xfrm>
            <a:off x="10338768" y="4591560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5" name="object 9035"/>
          <p:cNvSpPr/>
          <p:nvPr/>
        </p:nvSpPr>
        <p:spPr>
          <a:xfrm>
            <a:off x="13760175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6" name="object 9036"/>
          <p:cNvSpPr/>
          <p:nvPr/>
        </p:nvSpPr>
        <p:spPr>
          <a:xfrm>
            <a:off x="10338768" y="462495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7" name="object 9037"/>
          <p:cNvSpPr/>
          <p:nvPr/>
        </p:nvSpPr>
        <p:spPr>
          <a:xfrm>
            <a:off x="13857323" y="1107411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8" name="object 9038"/>
          <p:cNvSpPr/>
          <p:nvPr/>
        </p:nvSpPr>
        <p:spPr>
          <a:xfrm>
            <a:off x="10338768" y="472108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9" name="object 9039"/>
          <p:cNvSpPr/>
          <p:nvPr/>
        </p:nvSpPr>
        <p:spPr>
          <a:xfrm>
            <a:off x="13953458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0" name="object 9040"/>
          <p:cNvSpPr/>
          <p:nvPr/>
        </p:nvSpPr>
        <p:spPr>
          <a:xfrm>
            <a:off x="10338768" y="4818236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1" name="object 9041"/>
          <p:cNvSpPr/>
          <p:nvPr/>
        </p:nvSpPr>
        <p:spPr>
          <a:xfrm>
            <a:off x="14049595" y="1111459"/>
            <a:ext cx="69215" cy="67945"/>
          </a:xfrm>
          <a:custGeom>
            <a:avLst/>
            <a:gdLst/>
            <a:ahLst/>
            <a:cxnLst/>
            <a:rect l="l" t="t" r="r" b="b"/>
            <a:pathLst>
              <a:path w="69215" h="67944">
                <a:moveTo>
                  <a:pt x="0" y="67800"/>
                </a:moveTo>
                <a:lnTo>
                  <a:pt x="68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2" name="object 9042"/>
          <p:cNvSpPr/>
          <p:nvPr/>
        </p:nvSpPr>
        <p:spPr>
          <a:xfrm>
            <a:off x="10338768" y="4914372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3" name="object 9043"/>
          <p:cNvSpPr/>
          <p:nvPr/>
        </p:nvSpPr>
        <p:spPr>
          <a:xfrm>
            <a:off x="10399486" y="4878954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0" y="143697"/>
                </a:moveTo>
                <a:lnTo>
                  <a:pt x="1436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4" name="object 9044"/>
          <p:cNvSpPr/>
          <p:nvPr/>
        </p:nvSpPr>
        <p:spPr>
          <a:xfrm>
            <a:off x="14242876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5" name="object 9045"/>
          <p:cNvSpPr/>
          <p:nvPr/>
        </p:nvSpPr>
        <p:spPr>
          <a:xfrm>
            <a:off x="10575565" y="4740316"/>
            <a:ext cx="203835" cy="203835"/>
          </a:xfrm>
          <a:custGeom>
            <a:avLst/>
            <a:gdLst/>
            <a:ahLst/>
            <a:cxnLst/>
            <a:rect l="l" t="t" r="r" b="b"/>
            <a:pathLst>
              <a:path w="203834" h="203835">
                <a:moveTo>
                  <a:pt x="0" y="203402"/>
                </a:moveTo>
                <a:lnTo>
                  <a:pt x="203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6" name="object 9046"/>
          <p:cNvSpPr/>
          <p:nvPr/>
        </p:nvSpPr>
        <p:spPr>
          <a:xfrm>
            <a:off x="14340023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7" name="object 9047"/>
          <p:cNvSpPr/>
          <p:nvPr/>
        </p:nvSpPr>
        <p:spPr>
          <a:xfrm>
            <a:off x="10811350" y="4600667"/>
            <a:ext cx="203835" cy="203835"/>
          </a:xfrm>
          <a:custGeom>
            <a:avLst/>
            <a:gdLst/>
            <a:ahLst/>
            <a:cxnLst/>
            <a:rect l="l" t="t" r="r" b="b"/>
            <a:pathLst>
              <a:path w="203834" h="203835">
                <a:moveTo>
                  <a:pt x="0" y="203402"/>
                </a:moveTo>
                <a:lnTo>
                  <a:pt x="203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8" name="object 9048"/>
          <p:cNvSpPr/>
          <p:nvPr/>
        </p:nvSpPr>
        <p:spPr>
          <a:xfrm>
            <a:off x="14436159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9" name="object 9049"/>
          <p:cNvSpPr/>
          <p:nvPr/>
        </p:nvSpPr>
        <p:spPr>
          <a:xfrm>
            <a:off x="11047134" y="4519711"/>
            <a:ext cx="144780" cy="144780"/>
          </a:xfrm>
          <a:custGeom>
            <a:avLst/>
            <a:gdLst/>
            <a:ahLst/>
            <a:cxnLst/>
            <a:rect l="l" t="t" r="r" b="b"/>
            <a:pathLst>
              <a:path w="144779" h="144779">
                <a:moveTo>
                  <a:pt x="0" y="144709"/>
                </a:moveTo>
                <a:lnTo>
                  <a:pt x="144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0" name="object 9050"/>
          <p:cNvSpPr/>
          <p:nvPr/>
        </p:nvSpPr>
        <p:spPr>
          <a:xfrm>
            <a:off x="14533306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1" name="object 9051"/>
          <p:cNvSpPr/>
          <p:nvPr/>
        </p:nvSpPr>
        <p:spPr>
          <a:xfrm>
            <a:off x="11217142" y="4548046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2" name="object 9052"/>
          <p:cNvSpPr/>
          <p:nvPr/>
        </p:nvSpPr>
        <p:spPr>
          <a:xfrm>
            <a:off x="11699843" y="45197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3" name="object 9053"/>
          <p:cNvSpPr/>
          <p:nvPr/>
        </p:nvSpPr>
        <p:spPr>
          <a:xfrm>
            <a:off x="15224469" y="1107411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0" y="56669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4" name="object 9054"/>
          <p:cNvSpPr/>
          <p:nvPr/>
        </p:nvSpPr>
        <p:spPr>
          <a:xfrm>
            <a:off x="11911341" y="4516675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0" y="56669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5" name="object 9055"/>
          <p:cNvSpPr/>
          <p:nvPr/>
        </p:nvSpPr>
        <p:spPr>
          <a:xfrm>
            <a:off x="15306437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6" name="object 9056"/>
          <p:cNvSpPr/>
          <p:nvPr/>
        </p:nvSpPr>
        <p:spPr>
          <a:xfrm>
            <a:off x="11989261" y="4546022"/>
            <a:ext cx="46990" cy="45720"/>
          </a:xfrm>
          <a:custGeom>
            <a:avLst/>
            <a:gdLst/>
            <a:ahLst/>
            <a:cxnLst/>
            <a:rect l="l" t="t" r="r" b="b"/>
            <a:pathLst>
              <a:path w="46990" h="45720">
                <a:moveTo>
                  <a:pt x="0" y="45537"/>
                </a:moveTo>
                <a:lnTo>
                  <a:pt x="46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7" name="object 9057"/>
          <p:cNvSpPr/>
          <p:nvPr/>
        </p:nvSpPr>
        <p:spPr>
          <a:xfrm>
            <a:off x="15499720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8" name="object 9058"/>
          <p:cNvSpPr/>
          <p:nvPr/>
        </p:nvSpPr>
        <p:spPr>
          <a:xfrm>
            <a:off x="15595855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9" name="object 9059"/>
          <p:cNvSpPr/>
          <p:nvPr/>
        </p:nvSpPr>
        <p:spPr>
          <a:xfrm>
            <a:off x="15693003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0" name="object 9060"/>
          <p:cNvSpPr/>
          <p:nvPr/>
        </p:nvSpPr>
        <p:spPr>
          <a:xfrm>
            <a:off x="15789138" y="11074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1" name="object 9061"/>
          <p:cNvSpPr/>
          <p:nvPr/>
        </p:nvSpPr>
        <p:spPr>
          <a:xfrm>
            <a:off x="15886286" y="1107411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90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2" name="object 9062"/>
          <p:cNvSpPr/>
          <p:nvPr/>
        </p:nvSpPr>
        <p:spPr>
          <a:xfrm>
            <a:off x="15982421" y="117622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3" name="object 9063"/>
          <p:cNvSpPr/>
          <p:nvPr/>
        </p:nvSpPr>
        <p:spPr>
          <a:xfrm>
            <a:off x="16042126" y="110741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4" name="object 9064"/>
          <p:cNvSpPr/>
          <p:nvPr/>
        </p:nvSpPr>
        <p:spPr>
          <a:xfrm>
            <a:off x="13106455" y="4519711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5" name="object 9065"/>
          <p:cNvSpPr/>
          <p:nvPr/>
        </p:nvSpPr>
        <p:spPr>
          <a:xfrm>
            <a:off x="13148957" y="45814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6" name="object 9066"/>
          <p:cNvSpPr/>
          <p:nvPr/>
        </p:nvSpPr>
        <p:spPr>
          <a:xfrm>
            <a:off x="16621974" y="110741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7" name="object 9067"/>
          <p:cNvSpPr/>
          <p:nvPr/>
        </p:nvSpPr>
        <p:spPr>
          <a:xfrm>
            <a:off x="16718109" y="110741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8" name="object 9068"/>
          <p:cNvSpPr/>
          <p:nvPr/>
        </p:nvSpPr>
        <p:spPr>
          <a:xfrm>
            <a:off x="16815257" y="110741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9" name="object 9069"/>
          <p:cNvSpPr/>
          <p:nvPr/>
        </p:nvSpPr>
        <p:spPr>
          <a:xfrm>
            <a:off x="16911392" y="110741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0" name="object 9070"/>
          <p:cNvSpPr/>
          <p:nvPr/>
        </p:nvSpPr>
        <p:spPr>
          <a:xfrm>
            <a:off x="17008540" y="110741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1" name="object 9071"/>
          <p:cNvSpPr/>
          <p:nvPr/>
        </p:nvSpPr>
        <p:spPr>
          <a:xfrm>
            <a:off x="17104675" y="110741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2" name="object 9072"/>
          <p:cNvSpPr/>
          <p:nvPr/>
        </p:nvSpPr>
        <p:spPr>
          <a:xfrm>
            <a:off x="17201822" y="110741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3" name="object 9073"/>
          <p:cNvSpPr/>
          <p:nvPr/>
        </p:nvSpPr>
        <p:spPr>
          <a:xfrm>
            <a:off x="17297958" y="110741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4" name="object 9074"/>
          <p:cNvSpPr/>
          <p:nvPr/>
        </p:nvSpPr>
        <p:spPr>
          <a:xfrm>
            <a:off x="17395105" y="110741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5" name="object 9075"/>
          <p:cNvSpPr/>
          <p:nvPr/>
        </p:nvSpPr>
        <p:spPr>
          <a:xfrm>
            <a:off x="17474037" y="112562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6" name="object 9076"/>
          <p:cNvSpPr/>
          <p:nvPr/>
        </p:nvSpPr>
        <p:spPr>
          <a:xfrm>
            <a:off x="14115370" y="4524771"/>
            <a:ext cx="67945" cy="67310"/>
          </a:xfrm>
          <a:custGeom>
            <a:avLst/>
            <a:gdLst/>
            <a:ahLst/>
            <a:cxnLst/>
            <a:rect l="l" t="t" r="r" b="b"/>
            <a:pathLst>
              <a:path w="67944" h="67310">
                <a:moveTo>
                  <a:pt x="0" y="66788"/>
                </a:moveTo>
                <a:lnTo>
                  <a:pt x="67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7" name="object 9077"/>
          <p:cNvSpPr/>
          <p:nvPr/>
        </p:nvSpPr>
        <p:spPr>
          <a:xfrm>
            <a:off x="17474037" y="122176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8" name="object 9078"/>
          <p:cNvSpPr/>
          <p:nvPr/>
        </p:nvSpPr>
        <p:spPr>
          <a:xfrm>
            <a:off x="17474037" y="1318909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9" name="object 9079"/>
          <p:cNvSpPr/>
          <p:nvPr/>
        </p:nvSpPr>
        <p:spPr>
          <a:xfrm>
            <a:off x="14308653" y="4550069"/>
            <a:ext cx="41910" cy="41910"/>
          </a:xfrm>
          <a:custGeom>
            <a:avLst/>
            <a:gdLst/>
            <a:ahLst/>
            <a:cxnLst/>
            <a:rect l="l" t="t" r="r" b="b"/>
            <a:pathLst>
              <a:path w="41909" h="41910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0" name="object 9080"/>
          <p:cNvSpPr/>
          <p:nvPr/>
        </p:nvSpPr>
        <p:spPr>
          <a:xfrm>
            <a:off x="17474037" y="141504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1" name="object 9081"/>
          <p:cNvSpPr/>
          <p:nvPr/>
        </p:nvSpPr>
        <p:spPr>
          <a:xfrm>
            <a:off x="17474037" y="1512191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2" name="object 9082"/>
          <p:cNvSpPr/>
          <p:nvPr/>
        </p:nvSpPr>
        <p:spPr>
          <a:xfrm>
            <a:off x="17474037" y="160832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3" name="object 9083"/>
          <p:cNvSpPr/>
          <p:nvPr/>
        </p:nvSpPr>
        <p:spPr>
          <a:xfrm>
            <a:off x="17474037" y="1705474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4" name="object 9084"/>
          <p:cNvSpPr/>
          <p:nvPr/>
        </p:nvSpPr>
        <p:spPr>
          <a:xfrm>
            <a:off x="17474037" y="180160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5" name="object 9085"/>
          <p:cNvSpPr/>
          <p:nvPr/>
        </p:nvSpPr>
        <p:spPr>
          <a:xfrm>
            <a:off x="17474037" y="189774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6" name="object 9086"/>
          <p:cNvSpPr/>
          <p:nvPr/>
        </p:nvSpPr>
        <p:spPr>
          <a:xfrm>
            <a:off x="17414332" y="2058645"/>
            <a:ext cx="7620" cy="8255"/>
          </a:xfrm>
          <a:custGeom>
            <a:avLst/>
            <a:gdLst/>
            <a:ahLst/>
            <a:cxnLst/>
            <a:rect l="l" t="t" r="r" b="b"/>
            <a:pathLst>
              <a:path w="7619" h="8255">
                <a:moveTo>
                  <a:pt x="0" y="8095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7" name="object 9087"/>
          <p:cNvSpPr/>
          <p:nvPr/>
        </p:nvSpPr>
        <p:spPr>
          <a:xfrm>
            <a:off x="17474037" y="19948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8" name="object 9088"/>
          <p:cNvSpPr/>
          <p:nvPr/>
        </p:nvSpPr>
        <p:spPr>
          <a:xfrm>
            <a:off x="17479097" y="2091027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9" name="object 9089"/>
          <p:cNvSpPr/>
          <p:nvPr/>
        </p:nvSpPr>
        <p:spPr>
          <a:xfrm>
            <a:off x="15301377" y="451971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19" h="45720">
                <a:moveTo>
                  <a:pt x="0" y="45537"/>
                </a:moveTo>
                <a:lnTo>
                  <a:pt x="45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0" name="object 9090"/>
          <p:cNvSpPr/>
          <p:nvPr/>
        </p:nvSpPr>
        <p:spPr>
          <a:xfrm>
            <a:off x="15371202" y="4585488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0" y="6071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1" name="object 9091"/>
          <p:cNvSpPr/>
          <p:nvPr/>
        </p:nvSpPr>
        <p:spPr>
          <a:xfrm>
            <a:off x="15497697" y="4519711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5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2" name="object 9092"/>
          <p:cNvSpPr/>
          <p:nvPr/>
        </p:nvSpPr>
        <p:spPr>
          <a:xfrm>
            <a:off x="15564485" y="45197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3" name="object 9093"/>
          <p:cNvSpPr/>
          <p:nvPr/>
        </p:nvSpPr>
        <p:spPr>
          <a:xfrm>
            <a:off x="15661633" y="45197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4" name="object 9094"/>
          <p:cNvSpPr/>
          <p:nvPr/>
        </p:nvSpPr>
        <p:spPr>
          <a:xfrm>
            <a:off x="15757768" y="45197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5" name="object 9095"/>
          <p:cNvSpPr/>
          <p:nvPr/>
        </p:nvSpPr>
        <p:spPr>
          <a:xfrm>
            <a:off x="15854915" y="4519711"/>
            <a:ext cx="71120" cy="72390"/>
          </a:xfrm>
          <a:custGeom>
            <a:avLst/>
            <a:gdLst/>
            <a:ahLst/>
            <a:cxnLst/>
            <a:rect l="l" t="t" r="r" b="b"/>
            <a:pathLst>
              <a:path w="71119" h="72389">
                <a:moveTo>
                  <a:pt x="0" y="71848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6" name="object 9096"/>
          <p:cNvSpPr/>
          <p:nvPr/>
        </p:nvSpPr>
        <p:spPr>
          <a:xfrm>
            <a:off x="17424452" y="2961306"/>
            <a:ext cx="62230" cy="60960"/>
          </a:xfrm>
          <a:custGeom>
            <a:avLst/>
            <a:gdLst/>
            <a:ahLst/>
            <a:cxnLst/>
            <a:rect l="l" t="t" r="r" b="b"/>
            <a:pathLst>
              <a:path w="62230" h="60960">
                <a:moveTo>
                  <a:pt x="0" y="60717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7" name="object 9097"/>
          <p:cNvSpPr/>
          <p:nvPr/>
        </p:nvSpPr>
        <p:spPr>
          <a:xfrm>
            <a:off x="15951051" y="45197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8" name="object 9098"/>
          <p:cNvSpPr/>
          <p:nvPr/>
        </p:nvSpPr>
        <p:spPr>
          <a:xfrm>
            <a:off x="16048198" y="4547034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4" h="45085">
                <a:moveTo>
                  <a:pt x="0" y="44525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9" name="object 9099"/>
          <p:cNvSpPr/>
          <p:nvPr/>
        </p:nvSpPr>
        <p:spPr>
          <a:xfrm>
            <a:off x="17414332" y="315357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0" name="object 9100"/>
          <p:cNvSpPr/>
          <p:nvPr/>
        </p:nvSpPr>
        <p:spPr>
          <a:xfrm>
            <a:off x="17414332" y="3250724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1" name="object 9101"/>
          <p:cNvSpPr/>
          <p:nvPr/>
        </p:nvSpPr>
        <p:spPr>
          <a:xfrm>
            <a:off x="17414332" y="3346859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2" name="object 9102"/>
          <p:cNvSpPr/>
          <p:nvPr/>
        </p:nvSpPr>
        <p:spPr>
          <a:xfrm>
            <a:off x="17414332" y="344400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3" name="object 9103"/>
          <p:cNvSpPr/>
          <p:nvPr/>
        </p:nvSpPr>
        <p:spPr>
          <a:xfrm>
            <a:off x="16685727" y="451971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4" name="object 9104"/>
          <p:cNvSpPr/>
          <p:nvPr/>
        </p:nvSpPr>
        <p:spPr>
          <a:xfrm>
            <a:off x="16724182" y="45207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5" name="object 9105"/>
          <p:cNvSpPr/>
          <p:nvPr/>
        </p:nvSpPr>
        <p:spPr>
          <a:xfrm>
            <a:off x="17414332" y="3871050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80" h="31750">
                <a:moveTo>
                  <a:pt x="0" y="31370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6" name="object 9106"/>
          <p:cNvSpPr/>
          <p:nvPr/>
        </p:nvSpPr>
        <p:spPr>
          <a:xfrm>
            <a:off x="16820317" y="4520723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7" name="object 9107"/>
          <p:cNvSpPr/>
          <p:nvPr/>
        </p:nvSpPr>
        <p:spPr>
          <a:xfrm>
            <a:off x="17414332" y="3926707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8" name="object 9108"/>
          <p:cNvSpPr/>
          <p:nvPr/>
        </p:nvSpPr>
        <p:spPr>
          <a:xfrm>
            <a:off x="16917465" y="452072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19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9" name="object 9109"/>
          <p:cNvSpPr/>
          <p:nvPr/>
        </p:nvSpPr>
        <p:spPr>
          <a:xfrm>
            <a:off x="17414332" y="4023855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0" name="object 9110"/>
          <p:cNvSpPr/>
          <p:nvPr/>
        </p:nvSpPr>
        <p:spPr>
          <a:xfrm>
            <a:off x="17013600" y="4520723"/>
            <a:ext cx="71120" cy="71120"/>
          </a:xfrm>
          <a:custGeom>
            <a:avLst/>
            <a:gdLst/>
            <a:ahLst/>
            <a:cxnLst/>
            <a:rect l="l" t="t" r="r" b="b"/>
            <a:pathLst>
              <a:path w="71119" h="71120">
                <a:moveTo>
                  <a:pt x="0" y="70836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1" name="object 9111"/>
          <p:cNvSpPr/>
          <p:nvPr/>
        </p:nvSpPr>
        <p:spPr>
          <a:xfrm>
            <a:off x="17414332" y="4119990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2" name="object 9112"/>
          <p:cNvSpPr/>
          <p:nvPr/>
        </p:nvSpPr>
        <p:spPr>
          <a:xfrm>
            <a:off x="17110747" y="4521735"/>
            <a:ext cx="71120" cy="69850"/>
          </a:xfrm>
          <a:custGeom>
            <a:avLst/>
            <a:gdLst/>
            <a:ahLst/>
            <a:cxnLst/>
            <a:rect l="l" t="t" r="r" b="b"/>
            <a:pathLst>
              <a:path w="71119" h="69850">
                <a:moveTo>
                  <a:pt x="0" y="69824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3" name="object 9113"/>
          <p:cNvSpPr/>
          <p:nvPr/>
        </p:nvSpPr>
        <p:spPr>
          <a:xfrm>
            <a:off x="17414332" y="4217137"/>
            <a:ext cx="72390" cy="71120"/>
          </a:xfrm>
          <a:custGeom>
            <a:avLst/>
            <a:gdLst/>
            <a:ahLst/>
            <a:cxnLst/>
            <a:rect l="l" t="t" r="r" b="b"/>
            <a:pathLst>
              <a:path w="72390" h="71120">
                <a:moveTo>
                  <a:pt x="0" y="70836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4" name="object 9114"/>
          <p:cNvSpPr/>
          <p:nvPr/>
        </p:nvSpPr>
        <p:spPr>
          <a:xfrm>
            <a:off x="17206883" y="4519711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5" name="object 9115"/>
          <p:cNvSpPr/>
          <p:nvPr/>
        </p:nvSpPr>
        <p:spPr>
          <a:xfrm>
            <a:off x="17414332" y="431327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89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6" name="object 9116"/>
          <p:cNvSpPr/>
          <p:nvPr/>
        </p:nvSpPr>
        <p:spPr>
          <a:xfrm>
            <a:off x="17304030" y="4527806"/>
            <a:ext cx="64135" cy="64135"/>
          </a:xfrm>
          <a:custGeom>
            <a:avLst/>
            <a:gdLst/>
            <a:ahLst/>
            <a:cxnLst/>
            <a:rect l="l" t="t" r="r" b="b"/>
            <a:pathLst>
              <a:path w="64134" h="64135">
                <a:moveTo>
                  <a:pt x="0" y="63752"/>
                </a:moveTo>
                <a:lnTo>
                  <a:pt x="63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7" name="object 9117"/>
          <p:cNvSpPr/>
          <p:nvPr/>
        </p:nvSpPr>
        <p:spPr>
          <a:xfrm>
            <a:off x="17423440" y="4410420"/>
            <a:ext cx="62865" cy="62230"/>
          </a:xfrm>
          <a:custGeom>
            <a:avLst/>
            <a:gdLst/>
            <a:ahLst/>
            <a:cxnLst/>
            <a:rect l="l" t="t" r="r" b="b"/>
            <a:pathLst>
              <a:path w="62865" h="62229">
                <a:moveTo>
                  <a:pt x="0" y="61729"/>
                </a:moveTo>
                <a:lnTo>
                  <a:pt x="62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8" name="object 9118"/>
          <p:cNvSpPr/>
          <p:nvPr/>
        </p:nvSpPr>
        <p:spPr>
          <a:xfrm>
            <a:off x="10410616" y="2536287"/>
            <a:ext cx="0" cy="485775"/>
          </a:xfrm>
          <a:custGeom>
            <a:avLst/>
            <a:gdLst/>
            <a:ahLst/>
            <a:cxnLst/>
            <a:rect l="l" t="t" r="r" b="b"/>
            <a:pathLst>
              <a:path w="0" h="485775">
                <a:moveTo>
                  <a:pt x="0" y="48573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9" name="object 9119"/>
          <p:cNvSpPr/>
          <p:nvPr/>
        </p:nvSpPr>
        <p:spPr>
          <a:xfrm>
            <a:off x="10410617" y="3142445"/>
            <a:ext cx="0" cy="1330325"/>
          </a:xfrm>
          <a:custGeom>
            <a:avLst/>
            <a:gdLst/>
            <a:ahLst/>
            <a:cxnLst/>
            <a:rect l="l" t="t" r="r" b="b"/>
            <a:pathLst>
              <a:path w="0" h="1330325">
                <a:moveTo>
                  <a:pt x="0" y="0"/>
                </a:moveTo>
                <a:lnTo>
                  <a:pt x="0" y="132970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0" name="object 9120"/>
          <p:cNvSpPr/>
          <p:nvPr/>
        </p:nvSpPr>
        <p:spPr>
          <a:xfrm>
            <a:off x="10338768" y="1107411"/>
            <a:ext cx="0" cy="971550"/>
          </a:xfrm>
          <a:custGeom>
            <a:avLst/>
            <a:gdLst/>
            <a:ahLst/>
            <a:cxnLst/>
            <a:rect l="l" t="t" r="r" b="b"/>
            <a:pathLst>
              <a:path w="0" h="971550">
                <a:moveTo>
                  <a:pt x="0" y="0"/>
                </a:moveTo>
                <a:lnTo>
                  <a:pt x="0" y="9714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1" name="object 9121"/>
          <p:cNvSpPr/>
          <p:nvPr/>
        </p:nvSpPr>
        <p:spPr>
          <a:xfrm>
            <a:off x="10337501" y="2069777"/>
            <a:ext cx="0" cy="494030"/>
          </a:xfrm>
          <a:custGeom>
            <a:avLst/>
            <a:gdLst/>
            <a:ahLst/>
            <a:cxnLst/>
            <a:rect l="l" t="t" r="r" b="b"/>
            <a:pathLst>
              <a:path w="0" h="494030">
                <a:moveTo>
                  <a:pt x="0" y="493833"/>
                </a:moveTo>
                <a:lnTo>
                  <a:pt x="0" y="0"/>
                </a:lnTo>
              </a:path>
            </a:pathLst>
          </a:custGeom>
          <a:ln w="136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2" name="object 9122"/>
          <p:cNvSpPr/>
          <p:nvPr/>
        </p:nvSpPr>
        <p:spPr>
          <a:xfrm>
            <a:off x="10338768" y="2087993"/>
            <a:ext cx="0" cy="2384425"/>
          </a:xfrm>
          <a:custGeom>
            <a:avLst/>
            <a:gdLst/>
            <a:ahLst/>
            <a:cxnLst/>
            <a:rect l="l" t="t" r="r" b="b"/>
            <a:pathLst>
              <a:path w="0" h="2384425">
                <a:moveTo>
                  <a:pt x="0" y="0"/>
                </a:moveTo>
                <a:lnTo>
                  <a:pt x="0" y="2384156"/>
                </a:lnTo>
              </a:path>
            </a:pathLst>
          </a:custGeom>
          <a:ln w="40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3" name="object 9123"/>
          <p:cNvSpPr/>
          <p:nvPr/>
        </p:nvSpPr>
        <p:spPr>
          <a:xfrm>
            <a:off x="10299302" y="1067945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4" name="object 9124"/>
          <p:cNvSpPr/>
          <p:nvPr/>
        </p:nvSpPr>
        <p:spPr>
          <a:xfrm>
            <a:off x="10299302" y="113675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5" name="object 9125"/>
          <p:cNvSpPr/>
          <p:nvPr/>
        </p:nvSpPr>
        <p:spPr>
          <a:xfrm>
            <a:off x="10368115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6" name="object 9126"/>
          <p:cNvSpPr/>
          <p:nvPr/>
        </p:nvSpPr>
        <p:spPr>
          <a:xfrm>
            <a:off x="10299302" y="119039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7" name="object 9127"/>
          <p:cNvSpPr/>
          <p:nvPr/>
        </p:nvSpPr>
        <p:spPr>
          <a:xfrm>
            <a:off x="10421748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8" name="object 9128"/>
          <p:cNvSpPr/>
          <p:nvPr/>
        </p:nvSpPr>
        <p:spPr>
          <a:xfrm>
            <a:off x="10299302" y="124402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9" name="object 9129"/>
          <p:cNvSpPr/>
          <p:nvPr/>
        </p:nvSpPr>
        <p:spPr>
          <a:xfrm>
            <a:off x="10475382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0" name="object 9130"/>
          <p:cNvSpPr/>
          <p:nvPr/>
        </p:nvSpPr>
        <p:spPr>
          <a:xfrm>
            <a:off x="10299302" y="129765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1" name="object 9131"/>
          <p:cNvSpPr/>
          <p:nvPr/>
        </p:nvSpPr>
        <p:spPr>
          <a:xfrm>
            <a:off x="10529015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2" name="object 9132"/>
          <p:cNvSpPr/>
          <p:nvPr/>
        </p:nvSpPr>
        <p:spPr>
          <a:xfrm>
            <a:off x="10299302" y="135129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3" name="object 9133"/>
          <p:cNvSpPr/>
          <p:nvPr/>
        </p:nvSpPr>
        <p:spPr>
          <a:xfrm>
            <a:off x="10582648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4" name="object 9134"/>
          <p:cNvSpPr/>
          <p:nvPr/>
        </p:nvSpPr>
        <p:spPr>
          <a:xfrm>
            <a:off x="10299302" y="140492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5" name="object 9135"/>
          <p:cNvSpPr/>
          <p:nvPr/>
        </p:nvSpPr>
        <p:spPr>
          <a:xfrm>
            <a:off x="10636282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6" name="object 9136"/>
          <p:cNvSpPr/>
          <p:nvPr/>
        </p:nvSpPr>
        <p:spPr>
          <a:xfrm>
            <a:off x="10299302" y="145855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7" name="object 9137"/>
          <p:cNvSpPr/>
          <p:nvPr/>
        </p:nvSpPr>
        <p:spPr>
          <a:xfrm>
            <a:off x="10689915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8" name="object 9138"/>
          <p:cNvSpPr/>
          <p:nvPr/>
        </p:nvSpPr>
        <p:spPr>
          <a:xfrm>
            <a:off x="10299302" y="151219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9" name="object 9139"/>
          <p:cNvSpPr/>
          <p:nvPr/>
        </p:nvSpPr>
        <p:spPr>
          <a:xfrm>
            <a:off x="10743548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0" name="object 9140"/>
          <p:cNvSpPr/>
          <p:nvPr/>
        </p:nvSpPr>
        <p:spPr>
          <a:xfrm>
            <a:off x="10299302" y="156582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1" name="object 9141"/>
          <p:cNvSpPr/>
          <p:nvPr/>
        </p:nvSpPr>
        <p:spPr>
          <a:xfrm>
            <a:off x="10797182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2" name="object 9142"/>
          <p:cNvSpPr/>
          <p:nvPr/>
        </p:nvSpPr>
        <p:spPr>
          <a:xfrm>
            <a:off x="10299302" y="161945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3" name="object 9143"/>
          <p:cNvSpPr/>
          <p:nvPr/>
        </p:nvSpPr>
        <p:spPr>
          <a:xfrm>
            <a:off x="10850815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4" name="object 9144"/>
          <p:cNvSpPr/>
          <p:nvPr/>
        </p:nvSpPr>
        <p:spPr>
          <a:xfrm>
            <a:off x="10299302" y="167309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5" name="object 9145"/>
          <p:cNvSpPr/>
          <p:nvPr/>
        </p:nvSpPr>
        <p:spPr>
          <a:xfrm>
            <a:off x="10904449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6" name="object 9146"/>
          <p:cNvSpPr/>
          <p:nvPr/>
        </p:nvSpPr>
        <p:spPr>
          <a:xfrm>
            <a:off x="10299302" y="172672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7" name="object 9147"/>
          <p:cNvSpPr/>
          <p:nvPr/>
        </p:nvSpPr>
        <p:spPr>
          <a:xfrm>
            <a:off x="10958083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8" name="object 9148"/>
          <p:cNvSpPr/>
          <p:nvPr/>
        </p:nvSpPr>
        <p:spPr>
          <a:xfrm>
            <a:off x="10299302" y="178035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9" name="object 9149"/>
          <p:cNvSpPr/>
          <p:nvPr/>
        </p:nvSpPr>
        <p:spPr>
          <a:xfrm>
            <a:off x="11011716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0" name="object 9150"/>
          <p:cNvSpPr/>
          <p:nvPr/>
        </p:nvSpPr>
        <p:spPr>
          <a:xfrm>
            <a:off x="10299302" y="183399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1" name="object 9151"/>
          <p:cNvSpPr/>
          <p:nvPr/>
        </p:nvSpPr>
        <p:spPr>
          <a:xfrm>
            <a:off x="11065350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2" name="object 9152"/>
          <p:cNvSpPr/>
          <p:nvPr/>
        </p:nvSpPr>
        <p:spPr>
          <a:xfrm>
            <a:off x="10299302" y="188762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3" name="object 9153"/>
          <p:cNvSpPr/>
          <p:nvPr/>
        </p:nvSpPr>
        <p:spPr>
          <a:xfrm>
            <a:off x="11118983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4" name="object 9154"/>
          <p:cNvSpPr/>
          <p:nvPr/>
        </p:nvSpPr>
        <p:spPr>
          <a:xfrm>
            <a:off x="10299302" y="194125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5" name="object 9155"/>
          <p:cNvSpPr/>
          <p:nvPr/>
        </p:nvSpPr>
        <p:spPr>
          <a:xfrm>
            <a:off x="11172616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6" name="object 9156"/>
          <p:cNvSpPr/>
          <p:nvPr/>
        </p:nvSpPr>
        <p:spPr>
          <a:xfrm>
            <a:off x="10299302" y="199489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7" name="object 9157"/>
          <p:cNvSpPr/>
          <p:nvPr/>
        </p:nvSpPr>
        <p:spPr>
          <a:xfrm>
            <a:off x="11227261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8" name="object 9158"/>
          <p:cNvSpPr/>
          <p:nvPr/>
        </p:nvSpPr>
        <p:spPr>
          <a:xfrm>
            <a:off x="10305374" y="2048526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9" name="object 9159"/>
          <p:cNvSpPr/>
          <p:nvPr/>
        </p:nvSpPr>
        <p:spPr>
          <a:xfrm>
            <a:off x="11280895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0" name="object 9160"/>
          <p:cNvSpPr/>
          <p:nvPr/>
        </p:nvSpPr>
        <p:spPr>
          <a:xfrm>
            <a:off x="11334529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1" name="object 9161"/>
          <p:cNvSpPr/>
          <p:nvPr/>
        </p:nvSpPr>
        <p:spPr>
          <a:xfrm>
            <a:off x="11388162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2" name="object 9162"/>
          <p:cNvSpPr/>
          <p:nvPr/>
        </p:nvSpPr>
        <p:spPr>
          <a:xfrm>
            <a:off x="11441795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3" name="object 9163"/>
          <p:cNvSpPr/>
          <p:nvPr/>
        </p:nvSpPr>
        <p:spPr>
          <a:xfrm>
            <a:off x="10299302" y="229443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505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4" name="object 9164"/>
          <p:cNvSpPr/>
          <p:nvPr/>
        </p:nvSpPr>
        <p:spPr>
          <a:xfrm>
            <a:off x="11495429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5" name="object 9165"/>
          <p:cNvSpPr/>
          <p:nvPr/>
        </p:nvSpPr>
        <p:spPr>
          <a:xfrm>
            <a:off x="10299302" y="231669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6" name="object 9166"/>
          <p:cNvSpPr/>
          <p:nvPr/>
        </p:nvSpPr>
        <p:spPr>
          <a:xfrm>
            <a:off x="11549062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7" name="object 9167"/>
          <p:cNvSpPr/>
          <p:nvPr/>
        </p:nvSpPr>
        <p:spPr>
          <a:xfrm>
            <a:off x="10299302" y="237032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8" name="object 9168"/>
          <p:cNvSpPr/>
          <p:nvPr/>
        </p:nvSpPr>
        <p:spPr>
          <a:xfrm>
            <a:off x="11602695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9" name="object 9169"/>
          <p:cNvSpPr/>
          <p:nvPr/>
        </p:nvSpPr>
        <p:spPr>
          <a:xfrm>
            <a:off x="10299302" y="242395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0" name="object 9170"/>
          <p:cNvSpPr/>
          <p:nvPr/>
        </p:nvSpPr>
        <p:spPr>
          <a:xfrm>
            <a:off x="11656329" y="1085148"/>
            <a:ext cx="18415" cy="19685"/>
          </a:xfrm>
          <a:custGeom>
            <a:avLst/>
            <a:gdLst/>
            <a:ahLst/>
            <a:cxnLst/>
            <a:rect l="l" t="t" r="r" b="b"/>
            <a:pathLst>
              <a:path w="18415" h="19684">
                <a:moveTo>
                  <a:pt x="0" y="19227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1" name="object 9171"/>
          <p:cNvSpPr/>
          <p:nvPr/>
        </p:nvSpPr>
        <p:spPr>
          <a:xfrm>
            <a:off x="10299302" y="247759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2" name="object 9172"/>
          <p:cNvSpPr/>
          <p:nvPr/>
        </p:nvSpPr>
        <p:spPr>
          <a:xfrm>
            <a:off x="10304362" y="2531226"/>
            <a:ext cx="31750" cy="32384"/>
          </a:xfrm>
          <a:custGeom>
            <a:avLst/>
            <a:gdLst/>
            <a:ahLst/>
            <a:cxnLst/>
            <a:rect l="l" t="t" r="r" b="b"/>
            <a:pathLst>
              <a:path w="31750" h="32385">
                <a:moveTo>
                  <a:pt x="0" y="32382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3" name="object 9173"/>
          <p:cNvSpPr/>
          <p:nvPr/>
        </p:nvSpPr>
        <p:spPr>
          <a:xfrm>
            <a:off x="11978130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4" name="object 9174"/>
          <p:cNvSpPr/>
          <p:nvPr/>
        </p:nvSpPr>
        <p:spPr>
          <a:xfrm>
            <a:off x="12031763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5" name="object 9175"/>
          <p:cNvSpPr/>
          <p:nvPr/>
        </p:nvSpPr>
        <p:spPr>
          <a:xfrm>
            <a:off x="12085396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6" name="object 9176"/>
          <p:cNvSpPr/>
          <p:nvPr/>
        </p:nvSpPr>
        <p:spPr>
          <a:xfrm>
            <a:off x="12139030" y="110032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7" name="object 9177"/>
          <p:cNvSpPr/>
          <p:nvPr/>
        </p:nvSpPr>
        <p:spPr>
          <a:xfrm>
            <a:off x="10299302" y="301493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8" name="object 9178"/>
          <p:cNvSpPr/>
          <p:nvPr/>
        </p:nvSpPr>
        <p:spPr>
          <a:xfrm>
            <a:off x="10299302" y="306857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9" name="object 9179"/>
          <p:cNvSpPr/>
          <p:nvPr/>
        </p:nvSpPr>
        <p:spPr>
          <a:xfrm>
            <a:off x="10299302" y="312220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0" name="object 9180"/>
          <p:cNvSpPr/>
          <p:nvPr/>
        </p:nvSpPr>
        <p:spPr>
          <a:xfrm>
            <a:off x="10299302" y="317583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1" name="object 9181"/>
          <p:cNvSpPr/>
          <p:nvPr/>
        </p:nvSpPr>
        <p:spPr>
          <a:xfrm>
            <a:off x="10299302" y="322947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2" name="object 9182"/>
          <p:cNvSpPr/>
          <p:nvPr/>
        </p:nvSpPr>
        <p:spPr>
          <a:xfrm>
            <a:off x="10299302" y="328310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3" name="object 9183"/>
          <p:cNvSpPr/>
          <p:nvPr/>
        </p:nvSpPr>
        <p:spPr>
          <a:xfrm>
            <a:off x="10299302" y="333674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4" name="object 9184"/>
          <p:cNvSpPr/>
          <p:nvPr/>
        </p:nvSpPr>
        <p:spPr>
          <a:xfrm>
            <a:off x="10299302" y="339037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5" name="object 9185"/>
          <p:cNvSpPr/>
          <p:nvPr/>
        </p:nvSpPr>
        <p:spPr>
          <a:xfrm>
            <a:off x="10299302" y="34440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6" name="object 9186"/>
          <p:cNvSpPr/>
          <p:nvPr/>
        </p:nvSpPr>
        <p:spPr>
          <a:xfrm>
            <a:off x="10299302" y="349764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7" name="object 9187"/>
          <p:cNvSpPr/>
          <p:nvPr/>
        </p:nvSpPr>
        <p:spPr>
          <a:xfrm>
            <a:off x="12746201" y="1067945"/>
            <a:ext cx="19685" cy="20320"/>
          </a:xfrm>
          <a:custGeom>
            <a:avLst/>
            <a:gdLst/>
            <a:ahLst/>
            <a:cxnLst/>
            <a:rect l="l" t="t" r="r" b="b"/>
            <a:pathLst>
              <a:path w="19684" h="20319">
                <a:moveTo>
                  <a:pt x="0" y="20239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8" name="object 9188"/>
          <p:cNvSpPr/>
          <p:nvPr/>
        </p:nvSpPr>
        <p:spPr>
          <a:xfrm>
            <a:off x="10299302" y="355127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9" name="object 9189"/>
          <p:cNvSpPr/>
          <p:nvPr/>
        </p:nvSpPr>
        <p:spPr>
          <a:xfrm>
            <a:off x="12783642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0" name="object 9190"/>
          <p:cNvSpPr/>
          <p:nvPr/>
        </p:nvSpPr>
        <p:spPr>
          <a:xfrm>
            <a:off x="10299302" y="360490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1" name="object 9191"/>
          <p:cNvSpPr/>
          <p:nvPr/>
        </p:nvSpPr>
        <p:spPr>
          <a:xfrm>
            <a:off x="12837276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2" name="object 9192"/>
          <p:cNvSpPr/>
          <p:nvPr/>
        </p:nvSpPr>
        <p:spPr>
          <a:xfrm>
            <a:off x="10299302" y="365854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3" name="object 9193"/>
          <p:cNvSpPr/>
          <p:nvPr/>
        </p:nvSpPr>
        <p:spPr>
          <a:xfrm>
            <a:off x="12890910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4" name="object 9194"/>
          <p:cNvSpPr/>
          <p:nvPr/>
        </p:nvSpPr>
        <p:spPr>
          <a:xfrm>
            <a:off x="10299302" y="371217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5" name="object 9195"/>
          <p:cNvSpPr/>
          <p:nvPr/>
        </p:nvSpPr>
        <p:spPr>
          <a:xfrm>
            <a:off x="12944543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6" name="object 9196"/>
          <p:cNvSpPr/>
          <p:nvPr/>
        </p:nvSpPr>
        <p:spPr>
          <a:xfrm>
            <a:off x="10299302" y="376580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7" name="object 9197"/>
          <p:cNvSpPr/>
          <p:nvPr/>
        </p:nvSpPr>
        <p:spPr>
          <a:xfrm>
            <a:off x="12998177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8" name="object 9198"/>
          <p:cNvSpPr/>
          <p:nvPr/>
        </p:nvSpPr>
        <p:spPr>
          <a:xfrm>
            <a:off x="10299302" y="381944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9" name="object 9199"/>
          <p:cNvSpPr/>
          <p:nvPr/>
        </p:nvSpPr>
        <p:spPr>
          <a:xfrm>
            <a:off x="13051811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0" name="object 9200"/>
          <p:cNvSpPr/>
          <p:nvPr/>
        </p:nvSpPr>
        <p:spPr>
          <a:xfrm>
            <a:off x="10299302" y="387307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1" name="object 9201"/>
          <p:cNvSpPr/>
          <p:nvPr/>
        </p:nvSpPr>
        <p:spPr>
          <a:xfrm>
            <a:off x="13105443" y="1078064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69">
                <a:moveTo>
                  <a:pt x="0" y="26310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2" name="object 9202"/>
          <p:cNvSpPr/>
          <p:nvPr/>
        </p:nvSpPr>
        <p:spPr>
          <a:xfrm>
            <a:off x="10299302" y="392670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3" name="object 9203"/>
          <p:cNvSpPr/>
          <p:nvPr/>
        </p:nvSpPr>
        <p:spPr>
          <a:xfrm>
            <a:off x="10299302" y="398034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4" name="object 9204"/>
          <p:cNvSpPr/>
          <p:nvPr/>
        </p:nvSpPr>
        <p:spPr>
          <a:xfrm>
            <a:off x="10299302" y="403397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5" name="object 9205"/>
          <p:cNvSpPr/>
          <p:nvPr/>
        </p:nvSpPr>
        <p:spPr>
          <a:xfrm>
            <a:off x="10299302" y="408862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6" name="object 9206"/>
          <p:cNvSpPr/>
          <p:nvPr/>
        </p:nvSpPr>
        <p:spPr>
          <a:xfrm>
            <a:off x="10299302" y="414225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7" name="object 9207"/>
          <p:cNvSpPr/>
          <p:nvPr/>
        </p:nvSpPr>
        <p:spPr>
          <a:xfrm>
            <a:off x="10299302" y="419588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8" name="object 9208"/>
          <p:cNvSpPr/>
          <p:nvPr/>
        </p:nvSpPr>
        <p:spPr>
          <a:xfrm>
            <a:off x="10299302" y="424952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9" name="object 9209"/>
          <p:cNvSpPr/>
          <p:nvPr/>
        </p:nvSpPr>
        <p:spPr>
          <a:xfrm>
            <a:off x="10299302" y="430315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0" name="object 9210"/>
          <p:cNvSpPr/>
          <p:nvPr/>
        </p:nvSpPr>
        <p:spPr>
          <a:xfrm>
            <a:off x="10299302" y="435678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1" name="object 9211"/>
          <p:cNvSpPr/>
          <p:nvPr/>
        </p:nvSpPr>
        <p:spPr>
          <a:xfrm>
            <a:off x="10299302" y="441042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2" name="object 9212"/>
          <p:cNvSpPr/>
          <p:nvPr/>
        </p:nvSpPr>
        <p:spPr>
          <a:xfrm>
            <a:off x="10299302" y="446405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3" name="object 9213"/>
          <p:cNvSpPr/>
          <p:nvPr/>
        </p:nvSpPr>
        <p:spPr>
          <a:xfrm>
            <a:off x="10299302" y="451768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4" name="object 9214"/>
          <p:cNvSpPr/>
          <p:nvPr/>
        </p:nvSpPr>
        <p:spPr>
          <a:xfrm>
            <a:off x="13750056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5" name="object 9215"/>
          <p:cNvSpPr/>
          <p:nvPr/>
        </p:nvSpPr>
        <p:spPr>
          <a:xfrm>
            <a:off x="10299302" y="457132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6" name="object 9216"/>
          <p:cNvSpPr/>
          <p:nvPr/>
        </p:nvSpPr>
        <p:spPr>
          <a:xfrm>
            <a:off x="13803690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7" name="object 9217"/>
          <p:cNvSpPr/>
          <p:nvPr/>
        </p:nvSpPr>
        <p:spPr>
          <a:xfrm>
            <a:off x="10299302" y="462495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8" name="object 9218"/>
          <p:cNvSpPr/>
          <p:nvPr/>
        </p:nvSpPr>
        <p:spPr>
          <a:xfrm>
            <a:off x="13857323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9" name="object 9219"/>
          <p:cNvSpPr/>
          <p:nvPr/>
        </p:nvSpPr>
        <p:spPr>
          <a:xfrm>
            <a:off x="10299302" y="467858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0" name="object 9220"/>
          <p:cNvSpPr/>
          <p:nvPr/>
        </p:nvSpPr>
        <p:spPr>
          <a:xfrm>
            <a:off x="13910957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1" name="object 9221"/>
          <p:cNvSpPr/>
          <p:nvPr/>
        </p:nvSpPr>
        <p:spPr>
          <a:xfrm>
            <a:off x="10299302" y="473222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2" name="object 9222"/>
          <p:cNvSpPr/>
          <p:nvPr/>
        </p:nvSpPr>
        <p:spPr>
          <a:xfrm>
            <a:off x="13964591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3" name="object 9223"/>
          <p:cNvSpPr/>
          <p:nvPr/>
        </p:nvSpPr>
        <p:spPr>
          <a:xfrm>
            <a:off x="10299302" y="478585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4" name="object 9224"/>
          <p:cNvSpPr/>
          <p:nvPr/>
        </p:nvSpPr>
        <p:spPr>
          <a:xfrm>
            <a:off x="14018223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5" name="object 9225"/>
          <p:cNvSpPr/>
          <p:nvPr/>
        </p:nvSpPr>
        <p:spPr>
          <a:xfrm>
            <a:off x="10299302" y="483948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6" name="object 9226"/>
          <p:cNvSpPr/>
          <p:nvPr/>
        </p:nvSpPr>
        <p:spPr>
          <a:xfrm>
            <a:off x="14071857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7" name="object 9227"/>
          <p:cNvSpPr/>
          <p:nvPr/>
        </p:nvSpPr>
        <p:spPr>
          <a:xfrm>
            <a:off x="10299302" y="489312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8" name="object 9228"/>
          <p:cNvSpPr/>
          <p:nvPr/>
        </p:nvSpPr>
        <p:spPr>
          <a:xfrm>
            <a:off x="14125491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9" name="object 9229"/>
          <p:cNvSpPr/>
          <p:nvPr/>
        </p:nvSpPr>
        <p:spPr>
          <a:xfrm>
            <a:off x="10299302" y="494675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0" name="object 9230"/>
          <p:cNvSpPr/>
          <p:nvPr/>
        </p:nvSpPr>
        <p:spPr>
          <a:xfrm>
            <a:off x="14179123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1" name="object 9231"/>
          <p:cNvSpPr/>
          <p:nvPr/>
        </p:nvSpPr>
        <p:spPr>
          <a:xfrm>
            <a:off x="10299302" y="500038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2" name="object 9232"/>
          <p:cNvSpPr/>
          <p:nvPr/>
        </p:nvSpPr>
        <p:spPr>
          <a:xfrm>
            <a:off x="14232757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3" name="object 9233"/>
          <p:cNvSpPr/>
          <p:nvPr/>
        </p:nvSpPr>
        <p:spPr>
          <a:xfrm>
            <a:off x="10328649" y="502568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4" name="object 9234"/>
          <p:cNvSpPr/>
          <p:nvPr/>
        </p:nvSpPr>
        <p:spPr>
          <a:xfrm>
            <a:off x="14286391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5" name="object 9235"/>
          <p:cNvSpPr/>
          <p:nvPr/>
        </p:nvSpPr>
        <p:spPr>
          <a:xfrm>
            <a:off x="10382282" y="502568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6" name="object 9236"/>
          <p:cNvSpPr/>
          <p:nvPr/>
        </p:nvSpPr>
        <p:spPr>
          <a:xfrm>
            <a:off x="14340023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7" name="object 9237"/>
          <p:cNvSpPr/>
          <p:nvPr/>
        </p:nvSpPr>
        <p:spPr>
          <a:xfrm>
            <a:off x="10435915" y="4984196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70">
                <a:moveTo>
                  <a:pt x="0" y="76908"/>
                </a:moveTo>
                <a:lnTo>
                  <a:pt x="76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8" name="object 9238"/>
          <p:cNvSpPr/>
          <p:nvPr/>
        </p:nvSpPr>
        <p:spPr>
          <a:xfrm>
            <a:off x="14393657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9" name="object 9239"/>
          <p:cNvSpPr/>
          <p:nvPr/>
        </p:nvSpPr>
        <p:spPr>
          <a:xfrm>
            <a:off x="10542171" y="4907288"/>
            <a:ext cx="101600" cy="101600"/>
          </a:xfrm>
          <a:custGeom>
            <a:avLst/>
            <a:gdLst/>
            <a:ahLst/>
            <a:cxnLst/>
            <a:rect l="l" t="t" r="r" b="b"/>
            <a:pathLst>
              <a:path w="101600" h="101600">
                <a:moveTo>
                  <a:pt x="0" y="101195"/>
                </a:moveTo>
                <a:lnTo>
                  <a:pt x="1011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0" name="object 9240"/>
          <p:cNvSpPr/>
          <p:nvPr/>
        </p:nvSpPr>
        <p:spPr>
          <a:xfrm>
            <a:off x="14447291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1" name="object 9241"/>
          <p:cNvSpPr/>
          <p:nvPr/>
        </p:nvSpPr>
        <p:spPr>
          <a:xfrm>
            <a:off x="10672712" y="4829368"/>
            <a:ext cx="102235" cy="102235"/>
          </a:xfrm>
          <a:custGeom>
            <a:avLst/>
            <a:gdLst/>
            <a:ahLst/>
            <a:cxnLst/>
            <a:rect l="l" t="t" r="r" b="b"/>
            <a:pathLst>
              <a:path w="102234" h="102235">
                <a:moveTo>
                  <a:pt x="0" y="102207"/>
                </a:moveTo>
                <a:lnTo>
                  <a:pt x="102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2" name="object 9242"/>
          <p:cNvSpPr/>
          <p:nvPr/>
        </p:nvSpPr>
        <p:spPr>
          <a:xfrm>
            <a:off x="14500924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3" name="object 9243"/>
          <p:cNvSpPr/>
          <p:nvPr/>
        </p:nvSpPr>
        <p:spPr>
          <a:xfrm>
            <a:off x="10804266" y="4752460"/>
            <a:ext cx="102235" cy="101600"/>
          </a:xfrm>
          <a:custGeom>
            <a:avLst/>
            <a:gdLst/>
            <a:ahLst/>
            <a:cxnLst/>
            <a:rect l="l" t="t" r="r" b="b"/>
            <a:pathLst>
              <a:path w="102234" h="101600">
                <a:moveTo>
                  <a:pt x="0" y="101195"/>
                </a:moveTo>
                <a:lnTo>
                  <a:pt x="102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4" name="object 9244"/>
          <p:cNvSpPr/>
          <p:nvPr/>
        </p:nvSpPr>
        <p:spPr>
          <a:xfrm>
            <a:off x="14554558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5" name="object 9245"/>
          <p:cNvSpPr/>
          <p:nvPr/>
        </p:nvSpPr>
        <p:spPr>
          <a:xfrm>
            <a:off x="10935820" y="4674539"/>
            <a:ext cx="101600" cy="102235"/>
          </a:xfrm>
          <a:custGeom>
            <a:avLst/>
            <a:gdLst/>
            <a:ahLst/>
            <a:cxnLst/>
            <a:rect l="l" t="t" r="r" b="b"/>
            <a:pathLst>
              <a:path w="101600" h="102235">
                <a:moveTo>
                  <a:pt x="0" y="102207"/>
                </a:moveTo>
                <a:lnTo>
                  <a:pt x="1011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6" name="object 9246"/>
          <p:cNvSpPr/>
          <p:nvPr/>
        </p:nvSpPr>
        <p:spPr>
          <a:xfrm>
            <a:off x="14608192" y="1090208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0" y="14167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7" name="object 9247"/>
          <p:cNvSpPr/>
          <p:nvPr/>
        </p:nvSpPr>
        <p:spPr>
          <a:xfrm>
            <a:off x="11066361" y="4597631"/>
            <a:ext cx="102235" cy="101600"/>
          </a:xfrm>
          <a:custGeom>
            <a:avLst/>
            <a:gdLst/>
            <a:ahLst/>
            <a:cxnLst/>
            <a:rect l="l" t="t" r="r" b="b"/>
            <a:pathLst>
              <a:path w="102234" h="101600">
                <a:moveTo>
                  <a:pt x="0" y="101195"/>
                </a:moveTo>
                <a:lnTo>
                  <a:pt x="102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8" name="object 9248"/>
          <p:cNvSpPr/>
          <p:nvPr/>
        </p:nvSpPr>
        <p:spPr>
          <a:xfrm>
            <a:off x="11187796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9" name="object 9249"/>
          <p:cNvSpPr/>
          <p:nvPr/>
        </p:nvSpPr>
        <p:spPr>
          <a:xfrm>
            <a:off x="11241429" y="4611798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0" name="object 9250"/>
          <p:cNvSpPr/>
          <p:nvPr/>
        </p:nvSpPr>
        <p:spPr>
          <a:xfrm>
            <a:off x="11695795" y="4595607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1" name="object 9251"/>
          <p:cNvSpPr/>
          <p:nvPr/>
        </p:nvSpPr>
        <p:spPr>
          <a:xfrm>
            <a:off x="15224469" y="106794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2" name="object 9252"/>
          <p:cNvSpPr/>
          <p:nvPr/>
        </p:nvSpPr>
        <p:spPr>
          <a:xfrm>
            <a:off x="11725142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3" name="object 9253"/>
          <p:cNvSpPr/>
          <p:nvPr/>
        </p:nvSpPr>
        <p:spPr>
          <a:xfrm>
            <a:off x="15252803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4" name="object 9254"/>
          <p:cNvSpPr/>
          <p:nvPr/>
        </p:nvSpPr>
        <p:spPr>
          <a:xfrm>
            <a:off x="11778775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5" name="object 9255"/>
          <p:cNvSpPr/>
          <p:nvPr/>
        </p:nvSpPr>
        <p:spPr>
          <a:xfrm>
            <a:off x="15306437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6" name="object 9256"/>
          <p:cNvSpPr/>
          <p:nvPr/>
        </p:nvSpPr>
        <p:spPr>
          <a:xfrm>
            <a:off x="11832408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7" name="object 9257"/>
          <p:cNvSpPr/>
          <p:nvPr/>
        </p:nvSpPr>
        <p:spPr>
          <a:xfrm>
            <a:off x="15360071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8" name="object 9258"/>
          <p:cNvSpPr/>
          <p:nvPr/>
        </p:nvSpPr>
        <p:spPr>
          <a:xfrm>
            <a:off x="11886042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9" name="object 9259"/>
          <p:cNvSpPr/>
          <p:nvPr/>
        </p:nvSpPr>
        <p:spPr>
          <a:xfrm>
            <a:off x="15413704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0" name="object 9260"/>
          <p:cNvSpPr/>
          <p:nvPr/>
        </p:nvSpPr>
        <p:spPr>
          <a:xfrm>
            <a:off x="11939675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1" name="object 9261"/>
          <p:cNvSpPr/>
          <p:nvPr/>
        </p:nvSpPr>
        <p:spPr>
          <a:xfrm>
            <a:off x="15467338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2" name="object 9262"/>
          <p:cNvSpPr/>
          <p:nvPr/>
        </p:nvSpPr>
        <p:spPr>
          <a:xfrm>
            <a:off x="11993309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3" name="object 9263"/>
          <p:cNvSpPr/>
          <p:nvPr/>
        </p:nvSpPr>
        <p:spPr>
          <a:xfrm>
            <a:off x="15520971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4" name="object 9264"/>
          <p:cNvSpPr/>
          <p:nvPr/>
        </p:nvSpPr>
        <p:spPr>
          <a:xfrm>
            <a:off x="15574604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5" name="object 9265"/>
          <p:cNvSpPr/>
          <p:nvPr/>
        </p:nvSpPr>
        <p:spPr>
          <a:xfrm>
            <a:off x="15628238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6" name="object 9266"/>
          <p:cNvSpPr/>
          <p:nvPr/>
        </p:nvSpPr>
        <p:spPr>
          <a:xfrm>
            <a:off x="15681872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7" name="object 9267"/>
          <p:cNvSpPr/>
          <p:nvPr/>
        </p:nvSpPr>
        <p:spPr>
          <a:xfrm>
            <a:off x="15735504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8" name="object 9268"/>
          <p:cNvSpPr/>
          <p:nvPr/>
        </p:nvSpPr>
        <p:spPr>
          <a:xfrm>
            <a:off x="15789138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9" name="object 9269"/>
          <p:cNvSpPr/>
          <p:nvPr/>
        </p:nvSpPr>
        <p:spPr>
          <a:xfrm>
            <a:off x="15842772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0" name="object 9270"/>
          <p:cNvSpPr/>
          <p:nvPr/>
        </p:nvSpPr>
        <p:spPr>
          <a:xfrm>
            <a:off x="15896404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1" name="object 9271"/>
          <p:cNvSpPr/>
          <p:nvPr/>
        </p:nvSpPr>
        <p:spPr>
          <a:xfrm>
            <a:off x="15950038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2" name="object 9272"/>
          <p:cNvSpPr/>
          <p:nvPr/>
        </p:nvSpPr>
        <p:spPr>
          <a:xfrm>
            <a:off x="16003672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3" name="object 9273"/>
          <p:cNvSpPr/>
          <p:nvPr/>
        </p:nvSpPr>
        <p:spPr>
          <a:xfrm>
            <a:off x="16057305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4" name="object 9274"/>
          <p:cNvSpPr/>
          <p:nvPr/>
        </p:nvSpPr>
        <p:spPr>
          <a:xfrm>
            <a:off x="12987045" y="4595607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5" name="object 9275"/>
          <p:cNvSpPr/>
          <p:nvPr/>
        </p:nvSpPr>
        <p:spPr>
          <a:xfrm>
            <a:off x="13013356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6" name="object 9276"/>
          <p:cNvSpPr/>
          <p:nvPr/>
        </p:nvSpPr>
        <p:spPr>
          <a:xfrm>
            <a:off x="13066990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7" name="object 9277"/>
          <p:cNvSpPr/>
          <p:nvPr/>
        </p:nvSpPr>
        <p:spPr>
          <a:xfrm>
            <a:off x="16594652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8" name="object 9278"/>
          <p:cNvSpPr/>
          <p:nvPr/>
        </p:nvSpPr>
        <p:spPr>
          <a:xfrm>
            <a:off x="13120622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9" name="object 9279"/>
          <p:cNvSpPr/>
          <p:nvPr/>
        </p:nvSpPr>
        <p:spPr>
          <a:xfrm>
            <a:off x="16648286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0" name="object 9280"/>
          <p:cNvSpPr/>
          <p:nvPr/>
        </p:nvSpPr>
        <p:spPr>
          <a:xfrm>
            <a:off x="16701918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1" name="object 9281"/>
          <p:cNvSpPr/>
          <p:nvPr/>
        </p:nvSpPr>
        <p:spPr>
          <a:xfrm>
            <a:off x="16755552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2" name="object 9282"/>
          <p:cNvSpPr/>
          <p:nvPr/>
        </p:nvSpPr>
        <p:spPr>
          <a:xfrm>
            <a:off x="16809186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3" name="object 9283"/>
          <p:cNvSpPr/>
          <p:nvPr/>
        </p:nvSpPr>
        <p:spPr>
          <a:xfrm>
            <a:off x="16862818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4" name="object 9284"/>
          <p:cNvSpPr/>
          <p:nvPr/>
        </p:nvSpPr>
        <p:spPr>
          <a:xfrm>
            <a:off x="16916452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5" name="object 9285"/>
          <p:cNvSpPr/>
          <p:nvPr/>
        </p:nvSpPr>
        <p:spPr>
          <a:xfrm>
            <a:off x="16970086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6" name="object 9286"/>
          <p:cNvSpPr/>
          <p:nvPr/>
        </p:nvSpPr>
        <p:spPr>
          <a:xfrm>
            <a:off x="17023719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7" name="object 9287"/>
          <p:cNvSpPr/>
          <p:nvPr/>
        </p:nvSpPr>
        <p:spPr>
          <a:xfrm>
            <a:off x="17077352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8" name="object 9288"/>
          <p:cNvSpPr/>
          <p:nvPr/>
        </p:nvSpPr>
        <p:spPr>
          <a:xfrm>
            <a:off x="17130986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9" name="object 9289"/>
          <p:cNvSpPr/>
          <p:nvPr/>
        </p:nvSpPr>
        <p:spPr>
          <a:xfrm>
            <a:off x="17184619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0" name="object 9290"/>
          <p:cNvSpPr/>
          <p:nvPr/>
        </p:nvSpPr>
        <p:spPr>
          <a:xfrm>
            <a:off x="17238253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1" name="object 9291"/>
          <p:cNvSpPr/>
          <p:nvPr/>
        </p:nvSpPr>
        <p:spPr>
          <a:xfrm>
            <a:off x="17292897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2" name="object 9292"/>
          <p:cNvSpPr/>
          <p:nvPr/>
        </p:nvSpPr>
        <p:spPr>
          <a:xfrm>
            <a:off x="17346531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3" name="object 9293"/>
          <p:cNvSpPr/>
          <p:nvPr/>
        </p:nvSpPr>
        <p:spPr>
          <a:xfrm>
            <a:off x="17400165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4" name="object 9294"/>
          <p:cNvSpPr/>
          <p:nvPr/>
        </p:nvSpPr>
        <p:spPr>
          <a:xfrm>
            <a:off x="17453798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5" name="object 9295"/>
          <p:cNvSpPr/>
          <p:nvPr/>
        </p:nvSpPr>
        <p:spPr>
          <a:xfrm>
            <a:off x="17489217" y="10861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6" name="object 9296"/>
          <p:cNvSpPr/>
          <p:nvPr/>
        </p:nvSpPr>
        <p:spPr>
          <a:xfrm>
            <a:off x="17489217" y="113979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7" name="object 9297"/>
          <p:cNvSpPr/>
          <p:nvPr/>
        </p:nvSpPr>
        <p:spPr>
          <a:xfrm>
            <a:off x="14111323" y="4595607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8" name="object 9298"/>
          <p:cNvSpPr/>
          <p:nvPr/>
        </p:nvSpPr>
        <p:spPr>
          <a:xfrm>
            <a:off x="17489217" y="119342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9" name="object 9299"/>
          <p:cNvSpPr/>
          <p:nvPr/>
        </p:nvSpPr>
        <p:spPr>
          <a:xfrm>
            <a:off x="14140670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0" name="object 9300"/>
          <p:cNvSpPr/>
          <p:nvPr/>
        </p:nvSpPr>
        <p:spPr>
          <a:xfrm>
            <a:off x="17489217" y="12470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1" name="object 9301"/>
          <p:cNvSpPr/>
          <p:nvPr/>
        </p:nvSpPr>
        <p:spPr>
          <a:xfrm>
            <a:off x="14194304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2" name="object 9302"/>
          <p:cNvSpPr/>
          <p:nvPr/>
        </p:nvSpPr>
        <p:spPr>
          <a:xfrm>
            <a:off x="17489217" y="130069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3" name="object 9303"/>
          <p:cNvSpPr/>
          <p:nvPr/>
        </p:nvSpPr>
        <p:spPr>
          <a:xfrm>
            <a:off x="14247936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4" name="object 9304"/>
          <p:cNvSpPr/>
          <p:nvPr/>
        </p:nvSpPr>
        <p:spPr>
          <a:xfrm>
            <a:off x="17489217" y="135432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5" name="object 9305"/>
          <p:cNvSpPr/>
          <p:nvPr/>
        </p:nvSpPr>
        <p:spPr>
          <a:xfrm>
            <a:off x="14301570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6" name="object 9306"/>
          <p:cNvSpPr/>
          <p:nvPr/>
        </p:nvSpPr>
        <p:spPr>
          <a:xfrm>
            <a:off x="17489217" y="140796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7" name="object 9307"/>
          <p:cNvSpPr/>
          <p:nvPr/>
        </p:nvSpPr>
        <p:spPr>
          <a:xfrm>
            <a:off x="17489217" y="146159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8" name="object 9308"/>
          <p:cNvSpPr/>
          <p:nvPr/>
        </p:nvSpPr>
        <p:spPr>
          <a:xfrm>
            <a:off x="17489217" y="151522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9" name="object 9309"/>
          <p:cNvSpPr/>
          <p:nvPr/>
        </p:nvSpPr>
        <p:spPr>
          <a:xfrm>
            <a:off x="17489217" y="156886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0" name="object 9310"/>
          <p:cNvSpPr/>
          <p:nvPr/>
        </p:nvSpPr>
        <p:spPr>
          <a:xfrm>
            <a:off x="17489217" y="162249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1" name="object 9311"/>
          <p:cNvSpPr/>
          <p:nvPr/>
        </p:nvSpPr>
        <p:spPr>
          <a:xfrm>
            <a:off x="17489217" y="167612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2" name="object 9312"/>
          <p:cNvSpPr/>
          <p:nvPr/>
        </p:nvSpPr>
        <p:spPr>
          <a:xfrm>
            <a:off x="17489217" y="172976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3" name="object 9313"/>
          <p:cNvSpPr/>
          <p:nvPr/>
        </p:nvSpPr>
        <p:spPr>
          <a:xfrm>
            <a:off x="17489217" y="178339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4" name="object 9314"/>
          <p:cNvSpPr/>
          <p:nvPr/>
        </p:nvSpPr>
        <p:spPr>
          <a:xfrm>
            <a:off x="17489217" y="183702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5" name="object 9315"/>
          <p:cNvSpPr/>
          <p:nvPr/>
        </p:nvSpPr>
        <p:spPr>
          <a:xfrm>
            <a:off x="17489217" y="189066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6" name="object 9316"/>
          <p:cNvSpPr/>
          <p:nvPr/>
        </p:nvSpPr>
        <p:spPr>
          <a:xfrm>
            <a:off x="17489217" y="194429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7" name="object 9317"/>
          <p:cNvSpPr/>
          <p:nvPr/>
        </p:nvSpPr>
        <p:spPr>
          <a:xfrm>
            <a:off x="17489217" y="199792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8" name="object 9318"/>
          <p:cNvSpPr/>
          <p:nvPr/>
        </p:nvSpPr>
        <p:spPr>
          <a:xfrm>
            <a:off x="17489217" y="205156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9" name="object 9319"/>
          <p:cNvSpPr/>
          <p:nvPr/>
        </p:nvSpPr>
        <p:spPr>
          <a:xfrm>
            <a:off x="15301377" y="45956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0" name="object 9320"/>
          <p:cNvSpPr/>
          <p:nvPr/>
        </p:nvSpPr>
        <p:spPr>
          <a:xfrm>
            <a:off x="15321616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1" name="object 9321"/>
          <p:cNvSpPr/>
          <p:nvPr/>
        </p:nvSpPr>
        <p:spPr>
          <a:xfrm>
            <a:off x="15375250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2" name="object 9322"/>
          <p:cNvSpPr/>
          <p:nvPr/>
        </p:nvSpPr>
        <p:spPr>
          <a:xfrm>
            <a:off x="15428884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3" name="object 9323"/>
          <p:cNvSpPr/>
          <p:nvPr/>
        </p:nvSpPr>
        <p:spPr>
          <a:xfrm>
            <a:off x="15482516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4" name="object 9324"/>
          <p:cNvSpPr/>
          <p:nvPr/>
        </p:nvSpPr>
        <p:spPr>
          <a:xfrm>
            <a:off x="15536150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5" name="object 9325"/>
          <p:cNvSpPr/>
          <p:nvPr/>
        </p:nvSpPr>
        <p:spPr>
          <a:xfrm>
            <a:off x="15589784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6" name="object 9326"/>
          <p:cNvSpPr/>
          <p:nvPr/>
        </p:nvSpPr>
        <p:spPr>
          <a:xfrm>
            <a:off x="15643417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7" name="object 9327"/>
          <p:cNvSpPr/>
          <p:nvPr/>
        </p:nvSpPr>
        <p:spPr>
          <a:xfrm>
            <a:off x="15697051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8" name="object 9328"/>
          <p:cNvSpPr/>
          <p:nvPr/>
        </p:nvSpPr>
        <p:spPr>
          <a:xfrm>
            <a:off x="15750685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9" name="object 9329"/>
          <p:cNvSpPr/>
          <p:nvPr/>
        </p:nvSpPr>
        <p:spPr>
          <a:xfrm>
            <a:off x="15804317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0" name="object 9330"/>
          <p:cNvSpPr/>
          <p:nvPr/>
        </p:nvSpPr>
        <p:spPr>
          <a:xfrm>
            <a:off x="15857951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1" name="object 9331"/>
          <p:cNvSpPr/>
          <p:nvPr/>
        </p:nvSpPr>
        <p:spPr>
          <a:xfrm>
            <a:off x="17489217" y="296434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2" name="object 9332"/>
          <p:cNvSpPr/>
          <p:nvPr/>
        </p:nvSpPr>
        <p:spPr>
          <a:xfrm>
            <a:off x="15911585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3" name="object 9333"/>
          <p:cNvSpPr/>
          <p:nvPr/>
        </p:nvSpPr>
        <p:spPr>
          <a:xfrm>
            <a:off x="17489217" y="301797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4" name="object 9334"/>
          <p:cNvSpPr/>
          <p:nvPr/>
        </p:nvSpPr>
        <p:spPr>
          <a:xfrm>
            <a:off x="15965217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5" name="object 9335"/>
          <p:cNvSpPr/>
          <p:nvPr/>
        </p:nvSpPr>
        <p:spPr>
          <a:xfrm>
            <a:off x="17489217" y="307160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6" name="object 9336"/>
          <p:cNvSpPr/>
          <p:nvPr/>
        </p:nvSpPr>
        <p:spPr>
          <a:xfrm>
            <a:off x="16018851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7" name="object 9337"/>
          <p:cNvSpPr/>
          <p:nvPr/>
        </p:nvSpPr>
        <p:spPr>
          <a:xfrm>
            <a:off x="17489217" y="312524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8" name="object 9338"/>
          <p:cNvSpPr/>
          <p:nvPr/>
        </p:nvSpPr>
        <p:spPr>
          <a:xfrm>
            <a:off x="16072485" y="461078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9" name="object 9339"/>
          <p:cNvSpPr/>
          <p:nvPr/>
        </p:nvSpPr>
        <p:spPr>
          <a:xfrm>
            <a:off x="17489217" y="317887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0" name="object 9340"/>
          <p:cNvSpPr/>
          <p:nvPr/>
        </p:nvSpPr>
        <p:spPr>
          <a:xfrm>
            <a:off x="17489217" y="323250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1" name="object 9341"/>
          <p:cNvSpPr/>
          <p:nvPr/>
        </p:nvSpPr>
        <p:spPr>
          <a:xfrm>
            <a:off x="17489217" y="328614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2" name="object 9342"/>
          <p:cNvSpPr/>
          <p:nvPr/>
        </p:nvSpPr>
        <p:spPr>
          <a:xfrm>
            <a:off x="17489217" y="333977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3" name="object 9343"/>
          <p:cNvSpPr/>
          <p:nvPr/>
        </p:nvSpPr>
        <p:spPr>
          <a:xfrm>
            <a:off x="17489217" y="339340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4" name="object 9344"/>
          <p:cNvSpPr/>
          <p:nvPr/>
        </p:nvSpPr>
        <p:spPr>
          <a:xfrm>
            <a:off x="17489217" y="344704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5" name="object 9345"/>
          <p:cNvSpPr/>
          <p:nvPr/>
        </p:nvSpPr>
        <p:spPr>
          <a:xfrm>
            <a:off x="17506419" y="350067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6" name="object 9346"/>
          <p:cNvSpPr/>
          <p:nvPr/>
        </p:nvSpPr>
        <p:spPr>
          <a:xfrm>
            <a:off x="16685727" y="4595607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7" name="object 9347"/>
          <p:cNvSpPr/>
          <p:nvPr/>
        </p:nvSpPr>
        <p:spPr>
          <a:xfrm>
            <a:off x="16717097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8" name="object 9348"/>
          <p:cNvSpPr/>
          <p:nvPr/>
        </p:nvSpPr>
        <p:spPr>
          <a:xfrm>
            <a:off x="16770731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9" name="object 9349"/>
          <p:cNvSpPr/>
          <p:nvPr/>
        </p:nvSpPr>
        <p:spPr>
          <a:xfrm>
            <a:off x="17489217" y="38771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0" name="object 9350"/>
          <p:cNvSpPr/>
          <p:nvPr/>
        </p:nvSpPr>
        <p:spPr>
          <a:xfrm>
            <a:off x="16824365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1" name="object 9351"/>
          <p:cNvSpPr/>
          <p:nvPr/>
        </p:nvSpPr>
        <p:spPr>
          <a:xfrm>
            <a:off x="17489217" y="393075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2" name="object 9352"/>
          <p:cNvSpPr/>
          <p:nvPr/>
        </p:nvSpPr>
        <p:spPr>
          <a:xfrm>
            <a:off x="16877997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3" name="object 9353"/>
          <p:cNvSpPr/>
          <p:nvPr/>
        </p:nvSpPr>
        <p:spPr>
          <a:xfrm>
            <a:off x="17489217" y="398438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4" name="object 9354"/>
          <p:cNvSpPr/>
          <p:nvPr/>
        </p:nvSpPr>
        <p:spPr>
          <a:xfrm>
            <a:off x="16931631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5" name="object 9355"/>
          <p:cNvSpPr/>
          <p:nvPr/>
        </p:nvSpPr>
        <p:spPr>
          <a:xfrm>
            <a:off x="17489217" y="40380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6" name="object 9356"/>
          <p:cNvSpPr/>
          <p:nvPr/>
        </p:nvSpPr>
        <p:spPr>
          <a:xfrm>
            <a:off x="16985265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7" name="object 9357"/>
          <p:cNvSpPr/>
          <p:nvPr/>
        </p:nvSpPr>
        <p:spPr>
          <a:xfrm>
            <a:off x="17489217" y="409165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8" name="object 9358"/>
          <p:cNvSpPr/>
          <p:nvPr/>
        </p:nvSpPr>
        <p:spPr>
          <a:xfrm>
            <a:off x="17038897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9" name="object 9359"/>
          <p:cNvSpPr/>
          <p:nvPr/>
        </p:nvSpPr>
        <p:spPr>
          <a:xfrm>
            <a:off x="17489217" y="414528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0" name="object 9360"/>
          <p:cNvSpPr/>
          <p:nvPr/>
        </p:nvSpPr>
        <p:spPr>
          <a:xfrm>
            <a:off x="17092531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1" name="object 9361"/>
          <p:cNvSpPr/>
          <p:nvPr/>
        </p:nvSpPr>
        <p:spPr>
          <a:xfrm>
            <a:off x="17489217" y="419892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2" name="object 9362"/>
          <p:cNvSpPr/>
          <p:nvPr/>
        </p:nvSpPr>
        <p:spPr>
          <a:xfrm>
            <a:off x="17146165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3" name="object 9363"/>
          <p:cNvSpPr/>
          <p:nvPr/>
        </p:nvSpPr>
        <p:spPr>
          <a:xfrm>
            <a:off x="17489217" y="425255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4" name="object 9364"/>
          <p:cNvSpPr/>
          <p:nvPr/>
        </p:nvSpPr>
        <p:spPr>
          <a:xfrm>
            <a:off x="17199799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5" name="object 9365"/>
          <p:cNvSpPr/>
          <p:nvPr/>
        </p:nvSpPr>
        <p:spPr>
          <a:xfrm>
            <a:off x="17489217" y="430618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6" name="object 9366"/>
          <p:cNvSpPr/>
          <p:nvPr/>
        </p:nvSpPr>
        <p:spPr>
          <a:xfrm>
            <a:off x="17253432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7" name="object 9367"/>
          <p:cNvSpPr/>
          <p:nvPr/>
        </p:nvSpPr>
        <p:spPr>
          <a:xfrm>
            <a:off x="17489217" y="435982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8" name="object 9368"/>
          <p:cNvSpPr/>
          <p:nvPr/>
        </p:nvSpPr>
        <p:spPr>
          <a:xfrm>
            <a:off x="17307066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9" name="object 9369"/>
          <p:cNvSpPr/>
          <p:nvPr/>
        </p:nvSpPr>
        <p:spPr>
          <a:xfrm>
            <a:off x="17489217" y="441345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0" name="object 9370"/>
          <p:cNvSpPr/>
          <p:nvPr/>
        </p:nvSpPr>
        <p:spPr>
          <a:xfrm>
            <a:off x="17360700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1" name="object 9371"/>
          <p:cNvSpPr/>
          <p:nvPr/>
        </p:nvSpPr>
        <p:spPr>
          <a:xfrm>
            <a:off x="17489217" y="446708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2" name="object 9372"/>
          <p:cNvSpPr/>
          <p:nvPr/>
        </p:nvSpPr>
        <p:spPr>
          <a:xfrm>
            <a:off x="17414332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3" name="object 9373"/>
          <p:cNvSpPr/>
          <p:nvPr/>
        </p:nvSpPr>
        <p:spPr>
          <a:xfrm>
            <a:off x="17489217" y="452072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4" name="object 9374"/>
          <p:cNvSpPr/>
          <p:nvPr/>
        </p:nvSpPr>
        <p:spPr>
          <a:xfrm>
            <a:off x="17467966" y="4574356"/>
            <a:ext cx="57785" cy="57150"/>
          </a:xfrm>
          <a:custGeom>
            <a:avLst/>
            <a:gdLst/>
            <a:ahLst/>
            <a:cxnLst/>
            <a:rect l="l" t="t" r="r" b="b"/>
            <a:pathLst>
              <a:path w="57784" h="57150">
                <a:moveTo>
                  <a:pt x="0" y="56669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5" name="object 9375"/>
          <p:cNvSpPr/>
          <p:nvPr/>
        </p:nvSpPr>
        <p:spPr>
          <a:xfrm>
            <a:off x="17521600" y="462798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0" y="3035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6" name="object 9376"/>
          <p:cNvSpPr/>
          <p:nvPr/>
        </p:nvSpPr>
        <p:spPr>
          <a:xfrm>
            <a:off x="10299302" y="505908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035" y="20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7" name="object 9377"/>
          <p:cNvSpPr/>
          <p:nvPr/>
        </p:nvSpPr>
        <p:spPr>
          <a:xfrm>
            <a:off x="10299302" y="5005447"/>
            <a:ext cx="57150" cy="55880"/>
          </a:xfrm>
          <a:custGeom>
            <a:avLst/>
            <a:gdLst/>
            <a:ahLst/>
            <a:cxnLst/>
            <a:rect l="l" t="t" r="r" b="b"/>
            <a:pathLst>
              <a:path w="57150" h="55879">
                <a:moveTo>
                  <a:pt x="56669" y="556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8" name="object 9378"/>
          <p:cNvSpPr/>
          <p:nvPr/>
        </p:nvSpPr>
        <p:spPr>
          <a:xfrm>
            <a:off x="10373175" y="502568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9" name="object 9379"/>
          <p:cNvSpPr/>
          <p:nvPr/>
        </p:nvSpPr>
        <p:spPr>
          <a:xfrm>
            <a:off x="10299302" y="495181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0" name="object 9380"/>
          <p:cNvSpPr/>
          <p:nvPr/>
        </p:nvSpPr>
        <p:spPr>
          <a:xfrm>
            <a:off x="10426808" y="502568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2382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1" name="object 9381"/>
          <p:cNvSpPr/>
          <p:nvPr/>
        </p:nvSpPr>
        <p:spPr>
          <a:xfrm>
            <a:off x="10299302" y="489818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2" name="object 9382"/>
          <p:cNvSpPr/>
          <p:nvPr/>
        </p:nvSpPr>
        <p:spPr>
          <a:xfrm>
            <a:off x="10466274" y="5011519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3" name="object 9383"/>
          <p:cNvSpPr/>
          <p:nvPr/>
        </p:nvSpPr>
        <p:spPr>
          <a:xfrm>
            <a:off x="10299302" y="484454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4" name="object 9384"/>
          <p:cNvSpPr/>
          <p:nvPr/>
        </p:nvSpPr>
        <p:spPr>
          <a:xfrm>
            <a:off x="10500680" y="4991280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5" name="object 9385"/>
          <p:cNvSpPr/>
          <p:nvPr/>
        </p:nvSpPr>
        <p:spPr>
          <a:xfrm>
            <a:off x="10299302" y="479091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6" name="object 9386"/>
          <p:cNvSpPr/>
          <p:nvPr/>
        </p:nvSpPr>
        <p:spPr>
          <a:xfrm>
            <a:off x="10534075" y="4972053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7" name="object 9387"/>
          <p:cNvSpPr/>
          <p:nvPr/>
        </p:nvSpPr>
        <p:spPr>
          <a:xfrm>
            <a:off x="10299302" y="47372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8" name="object 9388"/>
          <p:cNvSpPr/>
          <p:nvPr/>
        </p:nvSpPr>
        <p:spPr>
          <a:xfrm>
            <a:off x="10567469" y="4951814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9" name="object 9389"/>
          <p:cNvSpPr/>
          <p:nvPr/>
        </p:nvSpPr>
        <p:spPr>
          <a:xfrm>
            <a:off x="10299302" y="468364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0" name="object 9390"/>
          <p:cNvSpPr/>
          <p:nvPr/>
        </p:nvSpPr>
        <p:spPr>
          <a:xfrm>
            <a:off x="10601876" y="4931575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1" name="object 9391"/>
          <p:cNvSpPr/>
          <p:nvPr/>
        </p:nvSpPr>
        <p:spPr>
          <a:xfrm>
            <a:off x="10299302" y="463001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2" name="object 9392"/>
          <p:cNvSpPr/>
          <p:nvPr/>
        </p:nvSpPr>
        <p:spPr>
          <a:xfrm>
            <a:off x="10635270" y="4912348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3" name="object 9393"/>
          <p:cNvSpPr/>
          <p:nvPr/>
        </p:nvSpPr>
        <p:spPr>
          <a:xfrm>
            <a:off x="10299302" y="457638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4" name="object 9394"/>
          <p:cNvSpPr/>
          <p:nvPr/>
        </p:nvSpPr>
        <p:spPr>
          <a:xfrm>
            <a:off x="10668665" y="4892109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5" name="object 9395"/>
          <p:cNvSpPr/>
          <p:nvPr/>
        </p:nvSpPr>
        <p:spPr>
          <a:xfrm>
            <a:off x="10299302" y="452274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6" name="object 9396"/>
          <p:cNvSpPr/>
          <p:nvPr/>
        </p:nvSpPr>
        <p:spPr>
          <a:xfrm>
            <a:off x="10703071" y="4871870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7" name="object 9397"/>
          <p:cNvSpPr/>
          <p:nvPr/>
        </p:nvSpPr>
        <p:spPr>
          <a:xfrm>
            <a:off x="10299302" y="446911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8" name="object 9398"/>
          <p:cNvSpPr/>
          <p:nvPr/>
        </p:nvSpPr>
        <p:spPr>
          <a:xfrm>
            <a:off x="10736465" y="4852643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310" y="252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9" name="object 9399"/>
          <p:cNvSpPr/>
          <p:nvPr/>
        </p:nvSpPr>
        <p:spPr>
          <a:xfrm>
            <a:off x="10299302" y="44154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0" name="object 9400"/>
          <p:cNvSpPr/>
          <p:nvPr/>
        </p:nvSpPr>
        <p:spPr>
          <a:xfrm>
            <a:off x="10770872" y="4832404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25298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1" name="object 9401"/>
          <p:cNvSpPr/>
          <p:nvPr/>
        </p:nvSpPr>
        <p:spPr>
          <a:xfrm>
            <a:off x="10299302" y="436184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2" name="object 9402"/>
          <p:cNvSpPr/>
          <p:nvPr/>
        </p:nvSpPr>
        <p:spPr>
          <a:xfrm>
            <a:off x="10804266" y="4812165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3" name="object 9403"/>
          <p:cNvSpPr/>
          <p:nvPr/>
        </p:nvSpPr>
        <p:spPr>
          <a:xfrm>
            <a:off x="10299302" y="430821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4" name="object 9404"/>
          <p:cNvSpPr/>
          <p:nvPr/>
        </p:nvSpPr>
        <p:spPr>
          <a:xfrm>
            <a:off x="10837660" y="4792938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310" y="252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5" name="object 9405"/>
          <p:cNvSpPr/>
          <p:nvPr/>
        </p:nvSpPr>
        <p:spPr>
          <a:xfrm>
            <a:off x="10299302" y="42545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6" name="object 9406"/>
          <p:cNvSpPr/>
          <p:nvPr/>
        </p:nvSpPr>
        <p:spPr>
          <a:xfrm>
            <a:off x="10872067" y="4772698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25298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7" name="object 9407"/>
          <p:cNvSpPr/>
          <p:nvPr/>
        </p:nvSpPr>
        <p:spPr>
          <a:xfrm>
            <a:off x="10299302" y="420094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8" name="object 9408"/>
          <p:cNvSpPr/>
          <p:nvPr/>
        </p:nvSpPr>
        <p:spPr>
          <a:xfrm>
            <a:off x="10905461" y="4752460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9" name="object 9409"/>
          <p:cNvSpPr/>
          <p:nvPr/>
        </p:nvSpPr>
        <p:spPr>
          <a:xfrm>
            <a:off x="10299302" y="414731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0" name="object 9410"/>
          <p:cNvSpPr/>
          <p:nvPr/>
        </p:nvSpPr>
        <p:spPr>
          <a:xfrm>
            <a:off x="10938855" y="4732221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1" name="object 9411"/>
          <p:cNvSpPr/>
          <p:nvPr/>
        </p:nvSpPr>
        <p:spPr>
          <a:xfrm>
            <a:off x="10299302" y="409367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2" name="object 9412"/>
          <p:cNvSpPr/>
          <p:nvPr/>
        </p:nvSpPr>
        <p:spPr>
          <a:xfrm>
            <a:off x="10973261" y="4712994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25298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3" name="object 9413"/>
          <p:cNvSpPr/>
          <p:nvPr/>
        </p:nvSpPr>
        <p:spPr>
          <a:xfrm>
            <a:off x="10299302" y="404004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4" name="object 9414"/>
          <p:cNvSpPr/>
          <p:nvPr/>
        </p:nvSpPr>
        <p:spPr>
          <a:xfrm>
            <a:off x="11006656" y="4692755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5" name="object 9415"/>
          <p:cNvSpPr/>
          <p:nvPr/>
        </p:nvSpPr>
        <p:spPr>
          <a:xfrm>
            <a:off x="10299302" y="398641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6" name="object 9416"/>
          <p:cNvSpPr/>
          <p:nvPr/>
        </p:nvSpPr>
        <p:spPr>
          <a:xfrm>
            <a:off x="11040050" y="4672515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7" name="object 9417"/>
          <p:cNvSpPr/>
          <p:nvPr/>
        </p:nvSpPr>
        <p:spPr>
          <a:xfrm>
            <a:off x="10299302" y="393277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8" name="object 9418"/>
          <p:cNvSpPr/>
          <p:nvPr/>
        </p:nvSpPr>
        <p:spPr>
          <a:xfrm>
            <a:off x="11074457" y="4653288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25298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9" name="object 9419"/>
          <p:cNvSpPr/>
          <p:nvPr/>
        </p:nvSpPr>
        <p:spPr>
          <a:xfrm>
            <a:off x="10299302" y="387914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0" name="object 9420"/>
          <p:cNvSpPr/>
          <p:nvPr/>
        </p:nvSpPr>
        <p:spPr>
          <a:xfrm>
            <a:off x="11107851" y="4633049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1" name="object 9421"/>
          <p:cNvSpPr/>
          <p:nvPr/>
        </p:nvSpPr>
        <p:spPr>
          <a:xfrm>
            <a:off x="10299302" y="382551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2" name="object 9422"/>
          <p:cNvSpPr/>
          <p:nvPr/>
        </p:nvSpPr>
        <p:spPr>
          <a:xfrm>
            <a:off x="11141246" y="4612810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26310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3" name="object 9423"/>
          <p:cNvSpPr/>
          <p:nvPr/>
        </p:nvSpPr>
        <p:spPr>
          <a:xfrm>
            <a:off x="10299302" y="377187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4" name="object 9424"/>
          <p:cNvSpPr/>
          <p:nvPr/>
        </p:nvSpPr>
        <p:spPr>
          <a:xfrm>
            <a:off x="11177676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5" name="object 9425"/>
          <p:cNvSpPr/>
          <p:nvPr/>
        </p:nvSpPr>
        <p:spPr>
          <a:xfrm>
            <a:off x="10299302" y="371824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6" name="object 9426"/>
          <p:cNvSpPr/>
          <p:nvPr/>
        </p:nvSpPr>
        <p:spPr>
          <a:xfrm>
            <a:off x="11231309" y="4595607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346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7" name="object 9427"/>
          <p:cNvSpPr/>
          <p:nvPr/>
        </p:nvSpPr>
        <p:spPr>
          <a:xfrm>
            <a:off x="10299302" y="366461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8" name="object 9428"/>
          <p:cNvSpPr/>
          <p:nvPr/>
        </p:nvSpPr>
        <p:spPr>
          <a:xfrm>
            <a:off x="10299302" y="360996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9" name="object 9429"/>
          <p:cNvSpPr/>
          <p:nvPr/>
        </p:nvSpPr>
        <p:spPr>
          <a:xfrm>
            <a:off x="10299302" y="355633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0" name="object 9430"/>
          <p:cNvSpPr/>
          <p:nvPr/>
        </p:nvSpPr>
        <p:spPr>
          <a:xfrm>
            <a:off x="10299302" y="350270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1" name="object 9431"/>
          <p:cNvSpPr/>
          <p:nvPr/>
        </p:nvSpPr>
        <p:spPr>
          <a:xfrm>
            <a:off x="10299302" y="34490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2" name="object 9432"/>
          <p:cNvSpPr/>
          <p:nvPr/>
        </p:nvSpPr>
        <p:spPr>
          <a:xfrm>
            <a:off x="10299302" y="339543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3" name="object 9433"/>
          <p:cNvSpPr/>
          <p:nvPr/>
        </p:nvSpPr>
        <p:spPr>
          <a:xfrm>
            <a:off x="10299302" y="334179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4" name="object 9434"/>
          <p:cNvSpPr/>
          <p:nvPr/>
        </p:nvSpPr>
        <p:spPr>
          <a:xfrm>
            <a:off x="10299302" y="32881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5" name="object 9435"/>
          <p:cNvSpPr/>
          <p:nvPr/>
        </p:nvSpPr>
        <p:spPr>
          <a:xfrm>
            <a:off x="11695795" y="4516675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6" name="object 9436"/>
          <p:cNvSpPr/>
          <p:nvPr/>
        </p:nvSpPr>
        <p:spPr>
          <a:xfrm>
            <a:off x="10299302" y="323453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7" name="object 9437"/>
          <p:cNvSpPr/>
          <p:nvPr/>
        </p:nvSpPr>
        <p:spPr>
          <a:xfrm>
            <a:off x="11714010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8" name="object 9438"/>
          <p:cNvSpPr/>
          <p:nvPr/>
        </p:nvSpPr>
        <p:spPr>
          <a:xfrm>
            <a:off x="10299302" y="318089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9" name="object 9439"/>
          <p:cNvSpPr/>
          <p:nvPr/>
        </p:nvSpPr>
        <p:spPr>
          <a:xfrm>
            <a:off x="11767643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0" name="object 9440"/>
          <p:cNvSpPr/>
          <p:nvPr/>
        </p:nvSpPr>
        <p:spPr>
          <a:xfrm>
            <a:off x="10299302" y="312726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1" name="object 9441"/>
          <p:cNvSpPr/>
          <p:nvPr/>
        </p:nvSpPr>
        <p:spPr>
          <a:xfrm>
            <a:off x="11821277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2" name="object 9442"/>
          <p:cNvSpPr/>
          <p:nvPr/>
        </p:nvSpPr>
        <p:spPr>
          <a:xfrm>
            <a:off x="10299302" y="307363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3" name="object 9443"/>
          <p:cNvSpPr/>
          <p:nvPr/>
        </p:nvSpPr>
        <p:spPr>
          <a:xfrm>
            <a:off x="11874910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4" name="object 9444"/>
          <p:cNvSpPr/>
          <p:nvPr/>
        </p:nvSpPr>
        <p:spPr>
          <a:xfrm>
            <a:off x="10299302" y="301999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5" name="object 9445"/>
          <p:cNvSpPr/>
          <p:nvPr/>
        </p:nvSpPr>
        <p:spPr>
          <a:xfrm>
            <a:off x="11929556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6" name="object 9446"/>
          <p:cNvSpPr/>
          <p:nvPr/>
        </p:nvSpPr>
        <p:spPr>
          <a:xfrm>
            <a:off x="10331684" y="2998748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47" y="30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7" name="object 9447"/>
          <p:cNvSpPr/>
          <p:nvPr/>
        </p:nvSpPr>
        <p:spPr>
          <a:xfrm>
            <a:off x="11983189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8" name="object 9448"/>
          <p:cNvSpPr/>
          <p:nvPr/>
        </p:nvSpPr>
        <p:spPr>
          <a:xfrm>
            <a:off x="10299302" y="2537298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69">
                <a:moveTo>
                  <a:pt x="27322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9" name="object 9449"/>
          <p:cNvSpPr/>
          <p:nvPr/>
        </p:nvSpPr>
        <p:spPr>
          <a:xfrm>
            <a:off x="10299302" y="248366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0" name="object 9450"/>
          <p:cNvSpPr/>
          <p:nvPr/>
        </p:nvSpPr>
        <p:spPr>
          <a:xfrm>
            <a:off x="10299302" y="243003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1" name="object 9451"/>
          <p:cNvSpPr/>
          <p:nvPr/>
        </p:nvSpPr>
        <p:spPr>
          <a:xfrm>
            <a:off x="10299302" y="237639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2" name="object 9452"/>
          <p:cNvSpPr/>
          <p:nvPr/>
        </p:nvSpPr>
        <p:spPr>
          <a:xfrm>
            <a:off x="10299302" y="232276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3" name="object 9453"/>
          <p:cNvSpPr/>
          <p:nvPr/>
        </p:nvSpPr>
        <p:spPr>
          <a:xfrm>
            <a:off x="10325613" y="229443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19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4" name="object 9454"/>
          <p:cNvSpPr/>
          <p:nvPr/>
        </p:nvSpPr>
        <p:spPr>
          <a:xfrm>
            <a:off x="10299302" y="2053585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310" y="252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5" name="object 9455"/>
          <p:cNvSpPr/>
          <p:nvPr/>
        </p:nvSpPr>
        <p:spPr>
          <a:xfrm>
            <a:off x="10299302" y="199995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6" name="object 9456"/>
          <p:cNvSpPr/>
          <p:nvPr/>
        </p:nvSpPr>
        <p:spPr>
          <a:xfrm>
            <a:off x="10299302" y="19463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7" name="object 9457"/>
          <p:cNvSpPr/>
          <p:nvPr/>
        </p:nvSpPr>
        <p:spPr>
          <a:xfrm>
            <a:off x="13002224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8" name="object 9458"/>
          <p:cNvSpPr/>
          <p:nvPr/>
        </p:nvSpPr>
        <p:spPr>
          <a:xfrm>
            <a:off x="10299302" y="189268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9" name="object 9459"/>
          <p:cNvSpPr/>
          <p:nvPr/>
        </p:nvSpPr>
        <p:spPr>
          <a:xfrm>
            <a:off x="13055858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0" name="object 9460"/>
          <p:cNvSpPr/>
          <p:nvPr/>
        </p:nvSpPr>
        <p:spPr>
          <a:xfrm>
            <a:off x="10299302" y="183905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1" name="object 9461"/>
          <p:cNvSpPr/>
          <p:nvPr/>
        </p:nvSpPr>
        <p:spPr>
          <a:xfrm>
            <a:off x="13110503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2" name="object 9462"/>
          <p:cNvSpPr/>
          <p:nvPr/>
        </p:nvSpPr>
        <p:spPr>
          <a:xfrm>
            <a:off x="10299302" y="17854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3" name="object 9463"/>
          <p:cNvSpPr/>
          <p:nvPr/>
        </p:nvSpPr>
        <p:spPr>
          <a:xfrm>
            <a:off x="10299302" y="173178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4" name="object 9464"/>
          <p:cNvSpPr/>
          <p:nvPr/>
        </p:nvSpPr>
        <p:spPr>
          <a:xfrm>
            <a:off x="10299302" y="167815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5" name="object 9465"/>
          <p:cNvSpPr/>
          <p:nvPr/>
        </p:nvSpPr>
        <p:spPr>
          <a:xfrm>
            <a:off x="10299302" y="16245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6" name="object 9466"/>
          <p:cNvSpPr/>
          <p:nvPr/>
        </p:nvSpPr>
        <p:spPr>
          <a:xfrm>
            <a:off x="10299302" y="157088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7" name="object 9467"/>
          <p:cNvSpPr/>
          <p:nvPr/>
        </p:nvSpPr>
        <p:spPr>
          <a:xfrm>
            <a:off x="10299302" y="151725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8" name="object 9468"/>
          <p:cNvSpPr/>
          <p:nvPr/>
        </p:nvSpPr>
        <p:spPr>
          <a:xfrm>
            <a:off x="10299302" y="146361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9" name="object 9469"/>
          <p:cNvSpPr/>
          <p:nvPr/>
        </p:nvSpPr>
        <p:spPr>
          <a:xfrm>
            <a:off x="10299302" y="140998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0" name="object 9470"/>
          <p:cNvSpPr/>
          <p:nvPr/>
        </p:nvSpPr>
        <p:spPr>
          <a:xfrm>
            <a:off x="10299302" y="135635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1" name="object 9471"/>
          <p:cNvSpPr/>
          <p:nvPr/>
        </p:nvSpPr>
        <p:spPr>
          <a:xfrm>
            <a:off x="10299302" y="130271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2" name="object 9472"/>
          <p:cNvSpPr/>
          <p:nvPr/>
        </p:nvSpPr>
        <p:spPr>
          <a:xfrm>
            <a:off x="10299302" y="124908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3" name="object 9473"/>
          <p:cNvSpPr/>
          <p:nvPr/>
        </p:nvSpPr>
        <p:spPr>
          <a:xfrm>
            <a:off x="10299302" y="119545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4" name="object 9474"/>
          <p:cNvSpPr/>
          <p:nvPr/>
        </p:nvSpPr>
        <p:spPr>
          <a:xfrm>
            <a:off x="10299302" y="114181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5" name="object 9475"/>
          <p:cNvSpPr/>
          <p:nvPr/>
        </p:nvSpPr>
        <p:spPr>
          <a:xfrm>
            <a:off x="10299302" y="108818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6" name="object 9476"/>
          <p:cNvSpPr/>
          <p:nvPr/>
        </p:nvSpPr>
        <p:spPr>
          <a:xfrm>
            <a:off x="10333708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7" name="object 9477"/>
          <p:cNvSpPr/>
          <p:nvPr/>
        </p:nvSpPr>
        <p:spPr>
          <a:xfrm>
            <a:off x="10387342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8" name="object 9478"/>
          <p:cNvSpPr/>
          <p:nvPr/>
        </p:nvSpPr>
        <p:spPr>
          <a:xfrm>
            <a:off x="10440975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9" name="object 9479"/>
          <p:cNvSpPr/>
          <p:nvPr/>
        </p:nvSpPr>
        <p:spPr>
          <a:xfrm>
            <a:off x="10494609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0" name="object 9480"/>
          <p:cNvSpPr/>
          <p:nvPr/>
        </p:nvSpPr>
        <p:spPr>
          <a:xfrm>
            <a:off x="14111323" y="463001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1011" y="10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1" name="object 9481"/>
          <p:cNvSpPr/>
          <p:nvPr/>
        </p:nvSpPr>
        <p:spPr>
          <a:xfrm>
            <a:off x="10548242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2" name="object 9482"/>
          <p:cNvSpPr/>
          <p:nvPr/>
        </p:nvSpPr>
        <p:spPr>
          <a:xfrm>
            <a:off x="14129539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3" name="object 9483"/>
          <p:cNvSpPr/>
          <p:nvPr/>
        </p:nvSpPr>
        <p:spPr>
          <a:xfrm>
            <a:off x="10601876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4" name="object 9484"/>
          <p:cNvSpPr/>
          <p:nvPr/>
        </p:nvSpPr>
        <p:spPr>
          <a:xfrm>
            <a:off x="14183171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5" name="object 9485"/>
          <p:cNvSpPr/>
          <p:nvPr/>
        </p:nvSpPr>
        <p:spPr>
          <a:xfrm>
            <a:off x="10655509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6" name="object 9486"/>
          <p:cNvSpPr/>
          <p:nvPr/>
        </p:nvSpPr>
        <p:spPr>
          <a:xfrm>
            <a:off x="14236805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7" name="object 9487"/>
          <p:cNvSpPr/>
          <p:nvPr/>
        </p:nvSpPr>
        <p:spPr>
          <a:xfrm>
            <a:off x="10709143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8" name="object 9488"/>
          <p:cNvSpPr/>
          <p:nvPr/>
        </p:nvSpPr>
        <p:spPr>
          <a:xfrm>
            <a:off x="14290439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9" name="object 9489"/>
          <p:cNvSpPr/>
          <p:nvPr/>
        </p:nvSpPr>
        <p:spPr>
          <a:xfrm>
            <a:off x="10762776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0" name="object 9490"/>
          <p:cNvSpPr/>
          <p:nvPr/>
        </p:nvSpPr>
        <p:spPr>
          <a:xfrm>
            <a:off x="14345084" y="4595607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5059" y="50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1" name="object 9491"/>
          <p:cNvSpPr/>
          <p:nvPr/>
        </p:nvSpPr>
        <p:spPr>
          <a:xfrm>
            <a:off x="10816409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2" name="object 9492"/>
          <p:cNvSpPr/>
          <p:nvPr/>
        </p:nvSpPr>
        <p:spPr>
          <a:xfrm>
            <a:off x="10870043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3" name="object 9493"/>
          <p:cNvSpPr/>
          <p:nvPr/>
        </p:nvSpPr>
        <p:spPr>
          <a:xfrm>
            <a:off x="10923676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4" name="object 9494"/>
          <p:cNvSpPr/>
          <p:nvPr/>
        </p:nvSpPr>
        <p:spPr>
          <a:xfrm>
            <a:off x="10977309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5" name="object 9495"/>
          <p:cNvSpPr/>
          <p:nvPr/>
        </p:nvSpPr>
        <p:spPr>
          <a:xfrm>
            <a:off x="11031955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6" name="object 9496"/>
          <p:cNvSpPr/>
          <p:nvPr/>
        </p:nvSpPr>
        <p:spPr>
          <a:xfrm>
            <a:off x="11085588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7" name="object 9497"/>
          <p:cNvSpPr/>
          <p:nvPr/>
        </p:nvSpPr>
        <p:spPr>
          <a:xfrm>
            <a:off x="11139222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8" name="object 9498"/>
          <p:cNvSpPr/>
          <p:nvPr/>
        </p:nvSpPr>
        <p:spPr>
          <a:xfrm>
            <a:off x="11192855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9" name="object 9499"/>
          <p:cNvSpPr/>
          <p:nvPr/>
        </p:nvSpPr>
        <p:spPr>
          <a:xfrm>
            <a:off x="11246488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0" name="object 9500"/>
          <p:cNvSpPr/>
          <p:nvPr/>
        </p:nvSpPr>
        <p:spPr>
          <a:xfrm>
            <a:off x="11300122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1" name="object 9501"/>
          <p:cNvSpPr/>
          <p:nvPr/>
        </p:nvSpPr>
        <p:spPr>
          <a:xfrm>
            <a:off x="11353755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2" name="object 9502"/>
          <p:cNvSpPr/>
          <p:nvPr/>
        </p:nvSpPr>
        <p:spPr>
          <a:xfrm>
            <a:off x="11407388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3" name="object 9503"/>
          <p:cNvSpPr/>
          <p:nvPr/>
        </p:nvSpPr>
        <p:spPr>
          <a:xfrm>
            <a:off x="11461022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4" name="object 9504"/>
          <p:cNvSpPr/>
          <p:nvPr/>
        </p:nvSpPr>
        <p:spPr>
          <a:xfrm>
            <a:off x="11514656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5" name="object 9505"/>
          <p:cNvSpPr/>
          <p:nvPr/>
        </p:nvSpPr>
        <p:spPr>
          <a:xfrm>
            <a:off x="11568289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6" name="object 9506"/>
          <p:cNvSpPr/>
          <p:nvPr/>
        </p:nvSpPr>
        <p:spPr>
          <a:xfrm>
            <a:off x="11621923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7" name="object 9507"/>
          <p:cNvSpPr/>
          <p:nvPr/>
        </p:nvSpPr>
        <p:spPr>
          <a:xfrm>
            <a:off x="15310485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8" name="object 9508"/>
          <p:cNvSpPr/>
          <p:nvPr/>
        </p:nvSpPr>
        <p:spPr>
          <a:xfrm>
            <a:off x="15364119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9" name="object 9509"/>
          <p:cNvSpPr/>
          <p:nvPr/>
        </p:nvSpPr>
        <p:spPr>
          <a:xfrm>
            <a:off x="15417751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0" name="object 9510"/>
          <p:cNvSpPr/>
          <p:nvPr/>
        </p:nvSpPr>
        <p:spPr>
          <a:xfrm>
            <a:off x="15471385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1" name="object 9511"/>
          <p:cNvSpPr/>
          <p:nvPr/>
        </p:nvSpPr>
        <p:spPr>
          <a:xfrm>
            <a:off x="11971046" y="109526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107" y="9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2" name="object 9512"/>
          <p:cNvSpPr/>
          <p:nvPr/>
        </p:nvSpPr>
        <p:spPr>
          <a:xfrm>
            <a:off x="15525019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3" name="object 9513"/>
          <p:cNvSpPr/>
          <p:nvPr/>
        </p:nvSpPr>
        <p:spPr>
          <a:xfrm>
            <a:off x="11997356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4" name="object 9514"/>
          <p:cNvSpPr/>
          <p:nvPr/>
        </p:nvSpPr>
        <p:spPr>
          <a:xfrm>
            <a:off x="15579664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5" name="object 9515"/>
          <p:cNvSpPr/>
          <p:nvPr/>
        </p:nvSpPr>
        <p:spPr>
          <a:xfrm>
            <a:off x="12050990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6" name="object 9516"/>
          <p:cNvSpPr/>
          <p:nvPr/>
        </p:nvSpPr>
        <p:spPr>
          <a:xfrm>
            <a:off x="15633298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7" name="object 9517"/>
          <p:cNvSpPr/>
          <p:nvPr/>
        </p:nvSpPr>
        <p:spPr>
          <a:xfrm>
            <a:off x="12104623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8" name="object 9518"/>
          <p:cNvSpPr/>
          <p:nvPr/>
        </p:nvSpPr>
        <p:spPr>
          <a:xfrm>
            <a:off x="15686932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9" name="object 9519"/>
          <p:cNvSpPr/>
          <p:nvPr/>
        </p:nvSpPr>
        <p:spPr>
          <a:xfrm>
            <a:off x="15740564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0" name="object 9520"/>
          <p:cNvSpPr/>
          <p:nvPr/>
        </p:nvSpPr>
        <p:spPr>
          <a:xfrm>
            <a:off x="15794198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1" name="object 9521"/>
          <p:cNvSpPr/>
          <p:nvPr/>
        </p:nvSpPr>
        <p:spPr>
          <a:xfrm>
            <a:off x="15847832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2" name="object 9522"/>
          <p:cNvSpPr/>
          <p:nvPr/>
        </p:nvSpPr>
        <p:spPr>
          <a:xfrm>
            <a:off x="15901465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3" name="object 9523"/>
          <p:cNvSpPr/>
          <p:nvPr/>
        </p:nvSpPr>
        <p:spPr>
          <a:xfrm>
            <a:off x="15955098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4" name="object 9524"/>
          <p:cNvSpPr/>
          <p:nvPr/>
        </p:nvSpPr>
        <p:spPr>
          <a:xfrm>
            <a:off x="16008732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5" name="object 9525"/>
          <p:cNvSpPr/>
          <p:nvPr/>
        </p:nvSpPr>
        <p:spPr>
          <a:xfrm>
            <a:off x="16062365" y="4595607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358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6" name="object 9526"/>
          <p:cNvSpPr/>
          <p:nvPr/>
        </p:nvSpPr>
        <p:spPr>
          <a:xfrm>
            <a:off x="12749236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7" name="object 9527"/>
          <p:cNvSpPr/>
          <p:nvPr/>
        </p:nvSpPr>
        <p:spPr>
          <a:xfrm>
            <a:off x="12802870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8" name="object 9528"/>
          <p:cNvSpPr/>
          <p:nvPr/>
        </p:nvSpPr>
        <p:spPr>
          <a:xfrm>
            <a:off x="12856503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9" name="object 9529"/>
          <p:cNvSpPr/>
          <p:nvPr/>
        </p:nvSpPr>
        <p:spPr>
          <a:xfrm>
            <a:off x="12910136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0" name="object 9530"/>
          <p:cNvSpPr/>
          <p:nvPr/>
        </p:nvSpPr>
        <p:spPr>
          <a:xfrm>
            <a:off x="12963770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1" name="object 9531"/>
          <p:cNvSpPr/>
          <p:nvPr/>
        </p:nvSpPr>
        <p:spPr>
          <a:xfrm>
            <a:off x="13017403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2" name="object 9532"/>
          <p:cNvSpPr/>
          <p:nvPr/>
        </p:nvSpPr>
        <p:spPr>
          <a:xfrm>
            <a:off x="13071037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3" name="object 9533"/>
          <p:cNvSpPr/>
          <p:nvPr/>
        </p:nvSpPr>
        <p:spPr>
          <a:xfrm>
            <a:off x="16685727" y="462900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035" y="20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4" name="object 9534"/>
          <p:cNvSpPr/>
          <p:nvPr/>
        </p:nvSpPr>
        <p:spPr>
          <a:xfrm>
            <a:off x="13124670" y="10679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71" y="60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5" name="object 9535"/>
          <p:cNvSpPr/>
          <p:nvPr/>
        </p:nvSpPr>
        <p:spPr>
          <a:xfrm>
            <a:off x="16705966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6" name="object 9536"/>
          <p:cNvSpPr/>
          <p:nvPr/>
        </p:nvSpPr>
        <p:spPr>
          <a:xfrm>
            <a:off x="16760612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7" name="object 9537"/>
          <p:cNvSpPr/>
          <p:nvPr/>
        </p:nvSpPr>
        <p:spPr>
          <a:xfrm>
            <a:off x="16814244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8" name="object 9538"/>
          <p:cNvSpPr/>
          <p:nvPr/>
        </p:nvSpPr>
        <p:spPr>
          <a:xfrm>
            <a:off x="16867878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9" name="object 9539"/>
          <p:cNvSpPr/>
          <p:nvPr/>
        </p:nvSpPr>
        <p:spPr>
          <a:xfrm>
            <a:off x="16921512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0" name="object 9540"/>
          <p:cNvSpPr/>
          <p:nvPr/>
        </p:nvSpPr>
        <p:spPr>
          <a:xfrm>
            <a:off x="16975145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1" name="object 9541"/>
          <p:cNvSpPr/>
          <p:nvPr/>
        </p:nvSpPr>
        <p:spPr>
          <a:xfrm>
            <a:off x="17028779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2" name="object 9542"/>
          <p:cNvSpPr/>
          <p:nvPr/>
        </p:nvSpPr>
        <p:spPr>
          <a:xfrm>
            <a:off x="17082413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3" name="object 9543"/>
          <p:cNvSpPr/>
          <p:nvPr/>
        </p:nvSpPr>
        <p:spPr>
          <a:xfrm>
            <a:off x="17136045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4" name="object 9544"/>
          <p:cNvSpPr/>
          <p:nvPr/>
        </p:nvSpPr>
        <p:spPr>
          <a:xfrm>
            <a:off x="17189679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5" name="object 9545"/>
          <p:cNvSpPr/>
          <p:nvPr/>
        </p:nvSpPr>
        <p:spPr>
          <a:xfrm>
            <a:off x="17243313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6" name="object 9546"/>
          <p:cNvSpPr/>
          <p:nvPr/>
        </p:nvSpPr>
        <p:spPr>
          <a:xfrm>
            <a:off x="13733865" y="1086160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5">
                <a:moveTo>
                  <a:pt x="17203" y="182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7" name="object 9547"/>
          <p:cNvSpPr/>
          <p:nvPr/>
        </p:nvSpPr>
        <p:spPr>
          <a:xfrm>
            <a:off x="17296945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8" name="object 9548"/>
          <p:cNvSpPr/>
          <p:nvPr/>
        </p:nvSpPr>
        <p:spPr>
          <a:xfrm>
            <a:off x="13769283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9" name="object 9549"/>
          <p:cNvSpPr/>
          <p:nvPr/>
        </p:nvSpPr>
        <p:spPr>
          <a:xfrm>
            <a:off x="17350579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0" name="object 9550"/>
          <p:cNvSpPr/>
          <p:nvPr/>
        </p:nvSpPr>
        <p:spPr>
          <a:xfrm>
            <a:off x="13822917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1" name="object 9551"/>
          <p:cNvSpPr/>
          <p:nvPr/>
        </p:nvSpPr>
        <p:spPr>
          <a:xfrm>
            <a:off x="17404213" y="4595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2" name="object 9552"/>
          <p:cNvSpPr/>
          <p:nvPr/>
        </p:nvSpPr>
        <p:spPr>
          <a:xfrm>
            <a:off x="13876551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3" name="object 9553"/>
          <p:cNvSpPr/>
          <p:nvPr/>
        </p:nvSpPr>
        <p:spPr>
          <a:xfrm>
            <a:off x="17457846" y="45956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4" name="object 9554"/>
          <p:cNvSpPr/>
          <p:nvPr/>
        </p:nvSpPr>
        <p:spPr>
          <a:xfrm>
            <a:off x="13930183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5" name="object 9555"/>
          <p:cNvSpPr/>
          <p:nvPr/>
        </p:nvSpPr>
        <p:spPr>
          <a:xfrm>
            <a:off x="17489217" y="45733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6" name="object 9556"/>
          <p:cNvSpPr/>
          <p:nvPr/>
        </p:nvSpPr>
        <p:spPr>
          <a:xfrm>
            <a:off x="13983817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7" name="object 9557"/>
          <p:cNvSpPr/>
          <p:nvPr/>
        </p:nvSpPr>
        <p:spPr>
          <a:xfrm>
            <a:off x="17489217" y="451971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8" name="object 9558"/>
          <p:cNvSpPr/>
          <p:nvPr/>
        </p:nvSpPr>
        <p:spPr>
          <a:xfrm>
            <a:off x="14037451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9" name="object 9559"/>
          <p:cNvSpPr/>
          <p:nvPr/>
        </p:nvSpPr>
        <p:spPr>
          <a:xfrm>
            <a:off x="17489217" y="446607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0" name="object 9560"/>
          <p:cNvSpPr/>
          <p:nvPr/>
        </p:nvSpPr>
        <p:spPr>
          <a:xfrm>
            <a:off x="14091084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1" name="object 9561"/>
          <p:cNvSpPr/>
          <p:nvPr/>
        </p:nvSpPr>
        <p:spPr>
          <a:xfrm>
            <a:off x="17489217" y="44124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2" name="object 9562"/>
          <p:cNvSpPr/>
          <p:nvPr/>
        </p:nvSpPr>
        <p:spPr>
          <a:xfrm>
            <a:off x="14144718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3" name="object 9563"/>
          <p:cNvSpPr/>
          <p:nvPr/>
        </p:nvSpPr>
        <p:spPr>
          <a:xfrm>
            <a:off x="17489217" y="435881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4" name="object 9564"/>
          <p:cNvSpPr/>
          <p:nvPr/>
        </p:nvSpPr>
        <p:spPr>
          <a:xfrm>
            <a:off x="14198351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5" name="object 9565"/>
          <p:cNvSpPr/>
          <p:nvPr/>
        </p:nvSpPr>
        <p:spPr>
          <a:xfrm>
            <a:off x="17489217" y="430517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6" name="object 9566"/>
          <p:cNvSpPr/>
          <p:nvPr/>
        </p:nvSpPr>
        <p:spPr>
          <a:xfrm>
            <a:off x="14251984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7" name="object 9567"/>
          <p:cNvSpPr/>
          <p:nvPr/>
        </p:nvSpPr>
        <p:spPr>
          <a:xfrm>
            <a:off x="17489217" y="42515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8" name="object 9568"/>
          <p:cNvSpPr/>
          <p:nvPr/>
        </p:nvSpPr>
        <p:spPr>
          <a:xfrm>
            <a:off x="14305618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9" name="object 9569"/>
          <p:cNvSpPr/>
          <p:nvPr/>
        </p:nvSpPr>
        <p:spPr>
          <a:xfrm>
            <a:off x="17489217" y="419791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0" name="object 9570"/>
          <p:cNvSpPr/>
          <p:nvPr/>
        </p:nvSpPr>
        <p:spPr>
          <a:xfrm>
            <a:off x="14359252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1" name="object 9571"/>
          <p:cNvSpPr/>
          <p:nvPr/>
        </p:nvSpPr>
        <p:spPr>
          <a:xfrm>
            <a:off x="17489217" y="414427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2" name="object 9572"/>
          <p:cNvSpPr/>
          <p:nvPr/>
        </p:nvSpPr>
        <p:spPr>
          <a:xfrm>
            <a:off x="14412884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3" name="object 9573"/>
          <p:cNvSpPr/>
          <p:nvPr/>
        </p:nvSpPr>
        <p:spPr>
          <a:xfrm>
            <a:off x="17489217" y="40906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4" name="object 9574"/>
          <p:cNvSpPr/>
          <p:nvPr/>
        </p:nvSpPr>
        <p:spPr>
          <a:xfrm>
            <a:off x="14466518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5" name="object 9575"/>
          <p:cNvSpPr/>
          <p:nvPr/>
        </p:nvSpPr>
        <p:spPr>
          <a:xfrm>
            <a:off x="17489217" y="403599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6" name="object 9576"/>
          <p:cNvSpPr/>
          <p:nvPr/>
        </p:nvSpPr>
        <p:spPr>
          <a:xfrm>
            <a:off x="14520152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7" name="object 9577"/>
          <p:cNvSpPr/>
          <p:nvPr/>
        </p:nvSpPr>
        <p:spPr>
          <a:xfrm>
            <a:off x="17489217" y="398236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8" name="object 9578"/>
          <p:cNvSpPr/>
          <p:nvPr/>
        </p:nvSpPr>
        <p:spPr>
          <a:xfrm>
            <a:off x="14573784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9" name="object 9579"/>
          <p:cNvSpPr/>
          <p:nvPr/>
        </p:nvSpPr>
        <p:spPr>
          <a:xfrm>
            <a:off x="17489217" y="392873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0" name="object 9580"/>
          <p:cNvSpPr/>
          <p:nvPr/>
        </p:nvSpPr>
        <p:spPr>
          <a:xfrm>
            <a:off x="17489217" y="387509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1" name="object 9581"/>
          <p:cNvSpPr/>
          <p:nvPr/>
        </p:nvSpPr>
        <p:spPr>
          <a:xfrm>
            <a:off x="17489217" y="349966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20239" y="202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2" name="object 9582"/>
          <p:cNvSpPr/>
          <p:nvPr/>
        </p:nvSpPr>
        <p:spPr>
          <a:xfrm>
            <a:off x="17489217" y="344603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3" name="object 9583"/>
          <p:cNvSpPr/>
          <p:nvPr/>
        </p:nvSpPr>
        <p:spPr>
          <a:xfrm>
            <a:off x="17489217" y="339239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4" name="object 9584"/>
          <p:cNvSpPr/>
          <p:nvPr/>
        </p:nvSpPr>
        <p:spPr>
          <a:xfrm>
            <a:off x="17489217" y="333876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5" name="object 9585"/>
          <p:cNvSpPr/>
          <p:nvPr/>
        </p:nvSpPr>
        <p:spPr>
          <a:xfrm>
            <a:off x="15224469" y="1074016"/>
            <a:ext cx="29845" cy="30480"/>
          </a:xfrm>
          <a:custGeom>
            <a:avLst/>
            <a:gdLst/>
            <a:ahLst/>
            <a:cxnLst/>
            <a:rect l="l" t="t" r="r" b="b"/>
            <a:pathLst>
              <a:path w="29844" h="30480">
                <a:moveTo>
                  <a:pt x="29346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6" name="object 9586"/>
          <p:cNvSpPr/>
          <p:nvPr/>
        </p:nvSpPr>
        <p:spPr>
          <a:xfrm>
            <a:off x="17489217" y="328513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7" name="object 9587"/>
          <p:cNvSpPr/>
          <p:nvPr/>
        </p:nvSpPr>
        <p:spPr>
          <a:xfrm>
            <a:off x="15272032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8" name="object 9588"/>
          <p:cNvSpPr/>
          <p:nvPr/>
        </p:nvSpPr>
        <p:spPr>
          <a:xfrm>
            <a:off x="17489217" y="323149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9" name="object 9589"/>
          <p:cNvSpPr/>
          <p:nvPr/>
        </p:nvSpPr>
        <p:spPr>
          <a:xfrm>
            <a:off x="15325664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0" name="object 9590"/>
          <p:cNvSpPr/>
          <p:nvPr/>
        </p:nvSpPr>
        <p:spPr>
          <a:xfrm>
            <a:off x="17489217" y="317786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1" name="object 9591"/>
          <p:cNvSpPr/>
          <p:nvPr/>
        </p:nvSpPr>
        <p:spPr>
          <a:xfrm>
            <a:off x="15379298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2" name="object 9592"/>
          <p:cNvSpPr/>
          <p:nvPr/>
        </p:nvSpPr>
        <p:spPr>
          <a:xfrm>
            <a:off x="17489217" y="312423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3" name="object 9593"/>
          <p:cNvSpPr/>
          <p:nvPr/>
        </p:nvSpPr>
        <p:spPr>
          <a:xfrm>
            <a:off x="15432932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4" name="object 9594"/>
          <p:cNvSpPr/>
          <p:nvPr/>
        </p:nvSpPr>
        <p:spPr>
          <a:xfrm>
            <a:off x="17489217" y="307059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5" name="object 9595"/>
          <p:cNvSpPr/>
          <p:nvPr/>
        </p:nvSpPr>
        <p:spPr>
          <a:xfrm>
            <a:off x="15486564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6" name="object 9596"/>
          <p:cNvSpPr/>
          <p:nvPr/>
        </p:nvSpPr>
        <p:spPr>
          <a:xfrm>
            <a:off x="17489217" y="301696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7" name="object 9597"/>
          <p:cNvSpPr/>
          <p:nvPr/>
        </p:nvSpPr>
        <p:spPr>
          <a:xfrm>
            <a:off x="15540198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8" name="object 9598"/>
          <p:cNvSpPr/>
          <p:nvPr/>
        </p:nvSpPr>
        <p:spPr>
          <a:xfrm>
            <a:off x="17489217" y="296333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9" name="object 9599"/>
          <p:cNvSpPr/>
          <p:nvPr/>
        </p:nvSpPr>
        <p:spPr>
          <a:xfrm>
            <a:off x="15593832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0" name="object 9600"/>
          <p:cNvSpPr/>
          <p:nvPr/>
        </p:nvSpPr>
        <p:spPr>
          <a:xfrm>
            <a:off x="15647465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1" name="object 9601"/>
          <p:cNvSpPr/>
          <p:nvPr/>
        </p:nvSpPr>
        <p:spPr>
          <a:xfrm>
            <a:off x="15701098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2" name="object 9602"/>
          <p:cNvSpPr/>
          <p:nvPr/>
        </p:nvSpPr>
        <p:spPr>
          <a:xfrm>
            <a:off x="15754732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3" name="object 9603"/>
          <p:cNvSpPr/>
          <p:nvPr/>
        </p:nvSpPr>
        <p:spPr>
          <a:xfrm>
            <a:off x="15808365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4" name="object 9604"/>
          <p:cNvSpPr/>
          <p:nvPr/>
        </p:nvSpPr>
        <p:spPr>
          <a:xfrm>
            <a:off x="15863011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5" name="object 9605"/>
          <p:cNvSpPr/>
          <p:nvPr/>
        </p:nvSpPr>
        <p:spPr>
          <a:xfrm>
            <a:off x="15916643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6" name="object 9606"/>
          <p:cNvSpPr/>
          <p:nvPr/>
        </p:nvSpPr>
        <p:spPr>
          <a:xfrm>
            <a:off x="15970277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7" name="object 9607"/>
          <p:cNvSpPr/>
          <p:nvPr/>
        </p:nvSpPr>
        <p:spPr>
          <a:xfrm>
            <a:off x="16023911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8" name="object 9608"/>
          <p:cNvSpPr/>
          <p:nvPr/>
        </p:nvSpPr>
        <p:spPr>
          <a:xfrm>
            <a:off x="16077544" y="1067945"/>
            <a:ext cx="34925" cy="35560"/>
          </a:xfrm>
          <a:custGeom>
            <a:avLst/>
            <a:gdLst/>
            <a:ahLst/>
            <a:cxnLst/>
            <a:rect l="l" t="t" r="r" b="b"/>
            <a:pathLst>
              <a:path w="34925" h="35559">
                <a:moveTo>
                  <a:pt x="34406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9" name="object 9609"/>
          <p:cNvSpPr/>
          <p:nvPr/>
        </p:nvSpPr>
        <p:spPr>
          <a:xfrm>
            <a:off x="17489217" y="20505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0" name="object 9610"/>
          <p:cNvSpPr/>
          <p:nvPr/>
        </p:nvSpPr>
        <p:spPr>
          <a:xfrm>
            <a:off x="17489217" y="199691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1" name="object 9611"/>
          <p:cNvSpPr/>
          <p:nvPr/>
        </p:nvSpPr>
        <p:spPr>
          <a:xfrm>
            <a:off x="16590604" y="1098303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71" y="60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2" name="object 9612"/>
          <p:cNvSpPr/>
          <p:nvPr/>
        </p:nvSpPr>
        <p:spPr>
          <a:xfrm>
            <a:off x="17489217" y="194328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3" name="object 9613"/>
          <p:cNvSpPr/>
          <p:nvPr/>
        </p:nvSpPr>
        <p:spPr>
          <a:xfrm>
            <a:off x="16613878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4" name="object 9614"/>
          <p:cNvSpPr/>
          <p:nvPr/>
        </p:nvSpPr>
        <p:spPr>
          <a:xfrm>
            <a:off x="17489217" y="188964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5" name="object 9615"/>
          <p:cNvSpPr/>
          <p:nvPr/>
        </p:nvSpPr>
        <p:spPr>
          <a:xfrm>
            <a:off x="16667512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6" name="object 9616"/>
          <p:cNvSpPr/>
          <p:nvPr/>
        </p:nvSpPr>
        <p:spPr>
          <a:xfrm>
            <a:off x="17489217" y="183601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7" name="object 9617"/>
          <p:cNvSpPr/>
          <p:nvPr/>
        </p:nvSpPr>
        <p:spPr>
          <a:xfrm>
            <a:off x="16721145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8" name="object 9618"/>
          <p:cNvSpPr/>
          <p:nvPr/>
        </p:nvSpPr>
        <p:spPr>
          <a:xfrm>
            <a:off x="17489217" y="178238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9" name="object 9619"/>
          <p:cNvSpPr/>
          <p:nvPr/>
        </p:nvSpPr>
        <p:spPr>
          <a:xfrm>
            <a:off x="16774779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0" name="object 9620"/>
          <p:cNvSpPr/>
          <p:nvPr/>
        </p:nvSpPr>
        <p:spPr>
          <a:xfrm>
            <a:off x="17489217" y="172874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1" name="object 9621"/>
          <p:cNvSpPr/>
          <p:nvPr/>
        </p:nvSpPr>
        <p:spPr>
          <a:xfrm>
            <a:off x="16828413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2" name="object 9622"/>
          <p:cNvSpPr/>
          <p:nvPr/>
        </p:nvSpPr>
        <p:spPr>
          <a:xfrm>
            <a:off x="17489217" y="167511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3" name="object 9623"/>
          <p:cNvSpPr/>
          <p:nvPr/>
        </p:nvSpPr>
        <p:spPr>
          <a:xfrm>
            <a:off x="16882045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4" name="object 9624"/>
          <p:cNvSpPr/>
          <p:nvPr/>
        </p:nvSpPr>
        <p:spPr>
          <a:xfrm>
            <a:off x="17489217" y="162148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5" name="object 9625"/>
          <p:cNvSpPr/>
          <p:nvPr/>
        </p:nvSpPr>
        <p:spPr>
          <a:xfrm>
            <a:off x="16935679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6" name="object 9626"/>
          <p:cNvSpPr/>
          <p:nvPr/>
        </p:nvSpPr>
        <p:spPr>
          <a:xfrm>
            <a:off x="17489217" y="156784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7" name="object 9627"/>
          <p:cNvSpPr/>
          <p:nvPr/>
        </p:nvSpPr>
        <p:spPr>
          <a:xfrm>
            <a:off x="16989313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8" name="object 9628"/>
          <p:cNvSpPr/>
          <p:nvPr/>
        </p:nvSpPr>
        <p:spPr>
          <a:xfrm>
            <a:off x="17489217" y="151421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9" name="object 9629"/>
          <p:cNvSpPr/>
          <p:nvPr/>
        </p:nvSpPr>
        <p:spPr>
          <a:xfrm>
            <a:off x="17042945" y="106794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0" name="object 9630"/>
          <p:cNvSpPr/>
          <p:nvPr/>
        </p:nvSpPr>
        <p:spPr>
          <a:xfrm>
            <a:off x="17489217" y="146058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1" name="object 9631"/>
          <p:cNvSpPr/>
          <p:nvPr/>
        </p:nvSpPr>
        <p:spPr>
          <a:xfrm>
            <a:off x="17097592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2" name="object 9632"/>
          <p:cNvSpPr/>
          <p:nvPr/>
        </p:nvSpPr>
        <p:spPr>
          <a:xfrm>
            <a:off x="17489217" y="140694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3" name="object 9633"/>
          <p:cNvSpPr/>
          <p:nvPr/>
        </p:nvSpPr>
        <p:spPr>
          <a:xfrm>
            <a:off x="17151225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4" name="object 9634"/>
          <p:cNvSpPr/>
          <p:nvPr/>
        </p:nvSpPr>
        <p:spPr>
          <a:xfrm>
            <a:off x="17489217" y="135331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5" name="object 9635"/>
          <p:cNvSpPr/>
          <p:nvPr/>
        </p:nvSpPr>
        <p:spPr>
          <a:xfrm>
            <a:off x="17204858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6" name="object 9636"/>
          <p:cNvSpPr/>
          <p:nvPr/>
        </p:nvSpPr>
        <p:spPr>
          <a:xfrm>
            <a:off x="17489217" y="129968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7" name="object 9637"/>
          <p:cNvSpPr/>
          <p:nvPr/>
        </p:nvSpPr>
        <p:spPr>
          <a:xfrm>
            <a:off x="17258492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8" name="object 9638"/>
          <p:cNvSpPr/>
          <p:nvPr/>
        </p:nvSpPr>
        <p:spPr>
          <a:xfrm>
            <a:off x="17489217" y="124604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9" name="object 9639"/>
          <p:cNvSpPr/>
          <p:nvPr/>
        </p:nvSpPr>
        <p:spPr>
          <a:xfrm>
            <a:off x="17312126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0" name="object 9640"/>
          <p:cNvSpPr/>
          <p:nvPr/>
        </p:nvSpPr>
        <p:spPr>
          <a:xfrm>
            <a:off x="17489217" y="119241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1" name="object 9641"/>
          <p:cNvSpPr/>
          <p:nvPr/>
        </p:nvSpPr>
        <p:spPr>
          <a:xfrm>
            <a:off x="17365758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2" name="object 9642"/>
          <p:cNvSpPr/>
          <p:nvPr/>
        </p:nvSpPr>
        <p:spPr>
          <a:xfrm>
            <a:off x="17489217" y="113878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3" name="object 9643"/>
          <p:cNvSpPr/>
          <p:nvPr/>
        </p:nvSpPr>
        <p:spPr>
          <a:xfrm>
            <a:off x="17419392" y="106794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4" name="object 9644"/>
          <p:cNvSpPr/>
          <p:nvPr/>
        </p:nvSpPr>
        <p:spPr>
          <a:xfrm>
            <a:off x="17473026" y="1067945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5" h="52705">
                <a:moveTo>
                  <a:pt x="52621" y="526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5" name="object 9645"/>
          <p:cNvSpPr/>
          <p:nvPr/>
        </p:nvSpPr>
        <p:spPr>
          <a:xfrm>
            <a:off x="10299302" y="1067945"/>
            <a:ext cx="0" cy="1011555"/>
          </a:xfrm>
          <a:custGeom>
            <a:avLst/>
            <a:gdLst/>
            <a:ahLst/>
            <a:cxnLst/>
            <a:rect l="l" t="t" r="r" b="b"/>
            <a:pathLst>
              <a:path w="0" h="1011555">
                <a:moveTo>
                  <a:pt x="0" y="0"/>
                </a:moveTo>
                <a:lnTo>
                  <a:pt x="0" y="101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6" name="object 9646"/>
          <p:cNvSpPr/>
          <p:nvPr/>
        </p:nvSpPr>
        <p:spPr>
          <a:xfrm>
            <a:off x="10299301" y="2294430"/>
            <a:ext cx="0" cy="269240"/>
          </a:xfrm>
          <a:custGeom>
            <a:avLst/>
            <a:gdLst/>
            <a:ahLst/>
            <a:cxnLst/>
            <a:rect l="l" t="t" r="r" b="b"/>
            <a:pathLst>
              <a:path w="0" h="269239">
                <a:moveTo>
                  <a:pt x="0" y="2691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7" name="object 9647"/>
          <p:cNvSpPr/>
          <p:nvPr/>
        </p:nvSpPr>
        <p:spPr>
          <a:xfrm>
            <a:off x="10298036" y="1062887"/>
            <a:ext cx="0" cy="3998595"/>
          </a:xfrm>
          <a:custGeom>
            <a:avLst/>
            <a:gdLst/>
            <a:ahLst/>
            <a:cxnLst/>
            <a:rect l="l" t="t" r="r" b="b"/>
            <a:pathLst>
              <a:path w="0" h="3998595">
                <a:moveTo>
                  <a:pt x="0" y="0"/>
                </a:moveTo>
                <a:lnTo>
                  <a:pt x="0" y="3998217"/>
                </a:lnTo>
              </a:path>
            </a:pathLst>
          </a:custGeom>
          <a:ln w="55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8" name="object 9648"/>
          <p:cNvSpPr/>
          <p:nvPr/>
        </p:nvSpPr>
        <p:spPr>
          <a:xfrm>
            <a:off x="10335732" y="1104375"/>
            <a:ext cx="0" cy="974725"/>
          </a:xfrm>
          <a:custGeom>
            <a:avLst/>
            <a:gdLst/>
            <a:ahLst/>
            <a:cxnLst/>
            <a:rect l="l" t="t" r="r" b="b"/>
            <a:pathLst>
              <a:path w="0" h="974725">
                <a:moveTo>
                  <a:pt x="0" y="0"/>
                </a:moveTo>
                <a:lnTo>
                  <a:pt x="0" y="97450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9" name="object 9649"/>
          <p:cNvSpPr/>
          <p:nvPr/>
        </p:nvSpPr>
        <p:spPr>
          <a:xfrm>
            <a:off x="10335731" y="2998749"/>
            <a:ext cx="0" cy="2027555"/>
          </a:xfrm>
          <a:custGeom>
            <a:avLst/>
            <a:gdLst/>
            <a:ahLst/>
            <a:cxnLst/>
            <a:rect l="l" t="t" r="r" b="b"/>
            <a:pathLst>
              <a:path w="0" h="2027554">
                <a:moveTo>
                  <a:pt x="0" y="202693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0" name="object 9650"/>
          <p:cNvSpPr/>
          <p:nvPr/>
        </p:nvSpPr>
        <p:spPr>
          <a:xfrm>
            <a:off x="10295252" y="2998749"/>
            <a:ext cx="0" cy="2067560"/>
          </a:xfrm>
          <a:custGeom>
            <a:avLst/>
            <a:gdLst/>
            <a:ahLst/>
            <a:cxnLst/>
            <a:rect l="l" t="t" r="r" b="b"/>
            <a:pathLst>
              <a:path w="0" h="2067560">
                <a:moveTo>
                  <a:pt x="0" y="20674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1" name="object 9651"/>
          <p:cNvSpPr/>
          <p:nvPr/>
        </p:nvSpPr>
        <p:spPr>
          <a:xfrm>
            <a:off x="10414661" y="1183309"/>
            <a:ext cx="0" cy="895985"/>
          </a:xfrm>
          <a:custGeom>
            <a:avLst/>
            <a:gdLst/>
            <a:ahLst/>
            <a:cxnLst/>
            <a:rect l="l" t="t" r="r" b="b"/>
            <a:pathLst>
              <a:path w="0" h="895985">
                <a:moveTo>
                  <a:pt x="0" y="89557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2" name="object 9652"/>
          <p:cNvSpPr/>
          <p:nvPr/>
        </p:nvSpPr>
        <p:spPr>
          <a:xfrm>
            <a:off x="10414665" y="2294430"/>
            <a:ext cx="0" cy="178435"/>
          </a:xfrm>
          <a:custGeom>
            <a:avLst/>
            <a:gdLst/>
            <a:ahLst/>
            <a:cxnLst/>
            <a:rect l="l" t="t" r="r" b="b"/>
            <a:pathLst>
              <a:path w="0" h="178435">
                <a:moveTo>
                  <a:pt x="0" y="0"/>
                </a:moveTo>
                <a:lnTo>
                  <a:pt x="0" y="17810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3" name="object 9653"/>
          <p:cNvSpPr/>
          <p:nvPr/>
        </p:nvSpPr>
        <p:spPr>
          <a:xfrm>
            <a:off x="10414664" y="2539322"/>
            <a:ext cx="0" cy="168275"/>
          </a:xfrm>
          <a:custGeom>
            <a:avLst/>
            <a:gdLst/>
            <a:ahLst/>
            <a:cxnLst/>
            <a:rect l="l" t="t" r="r" b="b"/>
            <a:pathLst>
              <a:path w="0" h="168275">
                <a:moveTo>
                  <a:pt x="0" y="16798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4" name="object 9654"/>
          <p:cNvSpPr/>
          <p:nvPr/>
        </p:nvSpPr>
        <p:spPr>
          <a:xfrm>
            <a:off x="10414664" y="2904637"/>
            <a:ext cx="0" cy="117475"/>
          </a:xfrm>
          <a:custGeom>
            <a:avLst/>
            <a:gdLst/>
            <a:ahLst/>
            <a:cxnLst/>
            <a:rect l="l" t="t" r="r" b="b"/>
            <a:pathLst>
              <a:path w="0" h="117475">
                <a:moveTo>
                  <a:pt x="0" y="11738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5" name="object 9655"/>
          <p:cNvSpPr/>
          <p:nvPr/>
        </p:nvSpPr>
        <p:spPr>
          <a:xfrm>
            <a:off x="10414664" y="3142446"/>
            <a:ext cx="0" cy="1330325"/>
          </a:xfrm>
          <a:custGeom>
            <a:avLst/>
            <a:gdLst/>
            <a:ahLst/>
            <a:cxnLst/>
            <a:rect l="l" t="t" r="r" b="b"/>
            <a:pathLst>
              <a:path w="0" h="1330325">
                <a:moveTo>
                  <a:pt x="0" y="132970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6" name="object 9656"/>
          <p:cNvSpPr/>
          <p:nvPr/>
        </p:nvSpPr>
        <p:spPr>
          <a:xfrm>
            <a:off x="12002416" y="1188367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7" name="object 9657"/>
          <p:cNvSpPr/>
          <p:nvPr/>
        </p:nvSpPr>
        <p:spPr>
          <a:xfrm>
            <a:off x="12002416" y="1284502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8" name="object 9658"/>
          <p:cNvSpPr/>
          <p:nvPr/>
        </p:nvSpPr>
        <p:spPr>
          <a:xfrm>
            <a:off x="12002416" y="1381650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9" name="object 9659"/>
          <p:cNvSpPr/>
          <p:nvPr/>
        </p:nvSpPr>
        <p:spPr>
          <a:xfrm>
            <a:off x="10457167" y="302202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0" name="object 9660"/>
          <p:cNvSpPr/>
          <p:nvPr/>
        </p:nvSpPr>
        <p:spPr>
          <a:xfrm>
            <a:off x="12002416" y="1477785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1" name="object 9661"/>
          <p:cNvSpPr/>
          <p:nvPr/>
        </p:nvSpPr>
        <p:spPr>
          <a:xfrm>
            <a:off x="10522943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2" name="object 9662"/>
          <p:cNvSpPr/>
          <p:nvPr/>
        </p:nvSpPr>
        <p:spPr>
          <a:xfrm>
            <a:off x="12002416" y="15749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3" name="object 9663"/>
          <p:cNvSpPr/>
          <p:nvPr/>
        </p:nvSpPr>
        <p:spPr>
          <a:xfrm>
            <a:off x="10620091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4" name="object 9664"/>
          <p:cNvSpPr/>
          <p:nvPr/>
        </p:nvSpPr>
        <p:spPr>
          <a:xfrm>
            <a:off x="12002416" y="1671068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5" name="object 9665"/>
          <p:cNvSpPr/>
          <p:nvPr/>
        </p:nvSpPr>
        <p:spPr>
          <a:xfrm>
            <a:off x="11195891" y="244622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6" name="object 9666"/>
          <p:cNvSpPr/>
          <p:nvPr/>
        </p:nvSpPr>
        <p:spPr>
          <a:xfrm>
            <a:off x="10716226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7" name="object 9667"/>
          <p:cNvSpPr/>
          <p:nvPr/>
        </p:nvSpPr>
        <p:spPr>
          <a:xfrm>
            <a:off x="12002416" y="17682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8" name="object 9668"/>
          <p:cNvSpPr/>
          <p:nvPr/>
        </p:nvSpPr>
        <p:spPr>
          <a:xfrm>
            <a:off x="11293038" y="244622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9" name="object 9669"/>
          <p:cNvSpPr/>
          <p:nvPr/>
        </p:nvSpPr>
        <p:spPr>
          <a:xfrm>
            <a:off x="10813374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0" name="object 9670"/>
          <p:cNvSpPr/>
          <p:nvPr/>
        </p:nvSpPr>
        <p:spPr>
          <a:xfrm>
            <a:off x="12002416" y="1864350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1" name="object 9671"/>
          <p:cNvSpPr/>
          <p:nvPr/>
        </p:nvSpPr>
        <p:spPr>
          <a:xfrm>
            <a:off x="11389174" y="244622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2" name="object 9672"/>
          <p:cNvSpPr/>
          <p:nvPr/>
        </p:nvSpPr>
        <p:spPr>
          <a:xfrm>
            <a:off x="10909509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3" name="object 9673"/>
          <p:cNvSpPr/>
          <p:nvPr/>
        </p:nvSpPr>
        <p:spPr>
          <a:xfrm>
            <a:off x="12002416" y="1958462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4" name="object 9674"/>
          <p:cNvSpPr/>
          <p:nvPr/>
        </p:nvSpPr>
        <p:spPr>
          <a:xfrm>
            <a:off x="11486321" y="244622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5" name="object 9675"/>
          <p:cNvSpPr/>
          <p:nvPr/>
        </p:nvSpPr>
        <p:spPr>
          <a:xfrm>
            <a:off x="10459191" y="359377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6" name="object 9676"/>
          <p:cNvSpPr/>
          <p:nvPr/>
        </p:nvSpPr>
        <p:spPr>
          <a:xfrm>
            <a:off x="12094504" y="195846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7" name="object 9677"/>
          <p:cNvSpPr/>
          <p:nvPr/>
        </p:nvSpPr>
        <p:spPr>
          <a:xfrm>
            <a:off x="11006656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8" name="object 9678"/>
          <p:cNvSpPr/>
          <p:nvPr/>
        </p:nvSpPr>
        <p:spPr>
          <a:xfrm>
            <a:off x="10555326" y="359377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9" name="object 9679"/>
          <p:cNvSpPr/>
          <p:nvPr/>
        </p:nvSpPr>
        <p:spPr>
          <a:xfrm>
            <a:off x="12908112" y="12177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0" name="object 9680"/>
          <p:cNvSpPr/>
          <p:nvPr/>
        </p:nvSpPr>
        <p:spPr>
          <a:xfrm>
            <a:off x="11086600" y="3081728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09" h="17780">
                <a:moveTo>
                  <a:pt x="0" y="17203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1" name="object 9681"/>
          <p:cNvSpPr/>
          <p:nvPr/>
        </p:nvSpPr>
        <p:spPr>
          <a:xfrm>
            <a:off x="12190639" y="19584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2" name="object 9682"/>
          <p:cNvSpPr/>
          <p:nvPr/>
        </p:nvSpPr>
        <p:spPr>
          <a:xfrm>
            <a:off x="11102792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3" name="object 9683"/>
          <p:cNvSpPr/>
          <p:nvPr/>
        </p:nvSpPr>
        <p:spPr>
          <a:xfrm>
            <a:off x="11674544" y="2446222"/>
            <a:ext cx="64769" cy="64769"/>
          </a:xfrm>
          <a:custGeom>
            <a:avLst/>
            <a:gdLst/>
            <a:ahLst/>
            <a:cxnLst/>
            <a:rect l="l" t="t" r="r" b="b"/>
            <a:pathLst>
              <a:path w="64770" h="64769">
                <a:moveTo>
                  <a:pt x="0" y="64764"/>
                </a:moveTo>
                <a:lnTo>
                  <a:pt x="6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4" name="object 9684"/>
          <p:cNvSpPr/>
          <p:nvPr/>
        </p:nvSpPr>
        <p:spPr>
          <a:xfrm>
            <a:off x="10652473" y="359377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5" name="object 9685"/>
          <p:cNvSpPr/>
          <p:nvPr/>
        </p:nvSpPr>
        <p:spPr>
          <a:xfrm>
            <a:off x="12908112" y="131384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6" name="object 9686"/>
          <p:cNvSpPr/>
          <p:nvPr/>
        </p:nvSpPr>
        <p:spPr>
          <a:xfrm>
            <a:off x="11086600" y="315964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7" name="object 9687"/>
          <p:cNvSpPr/>
          <p:nvPr/>
        </p:nvSpPr>
        <p:spPr>
          <a:xfrm>
            <a:off x="12287787" y="195846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8" name="object 9688"/>
          <p:cNvSpPr/>
          <p:nvPr/>
        </p:nvSpPr>
        <p:spPr>
          <a:xfrm>
            <a:off x="11199939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9" name="object 9689"/>
          <p:cNvSpPr/>
          <p:nvPr/>
        </p:nvSpPr>
        <p:spPr>
          <a:xfrm>
            <a:off x="12248320" y="19979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0" name="object 9690"/>
          <p:cNvSpPr/>
          <p:nvPr/>
        </p:nvSpPr>
        <p:spPr>
          <a:xfrm>
            <a:off x="11716034" y="244622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11941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1" name="object 9691"/>
          <p:cNvSpPr/>
          <p:nvPr/>
        </p:nvSpPr>
        <p:spPr>
          <a:xfrm>
            <a:off x="10748609" y="359377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2" name="object 9692"/>
          <p:cNvSpPr/>
          <p:nvPr/>
        </p:nvSpPr>
        <p:spPr>
          <a:xfrm>
            <a:off x="12908112" y="141099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3" name="object 9693"/>
          <p:cNvSpPr/>
          <p:nvPr/>
        </p:nvSpPr>
        <p:spPr>
          <a:xfrm>
            <a:off x="11296074" y="3038214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4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4" name="object 9694"/>
          <p:cNvSpPr/>
          <p:nvPr/>
        </p:nvSpPr>
        <p:spPr>
          <a:xfrm>
            <a:off x="12383922" y="19584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5" name="object 9695"/>
          <p:cNvSpPr/>
          <p:nvPr/>
        </p:nvSpPr>
        <p:spPr>
          <a:xfrm>
            <a:off x="11812169" y="2495808"/>
            <a:ext cx="71120" cy="69850"/>
          </a:xfrm>
          <a:custGeom>
            <a:avLst/>
            <a:gdLst/>
            <a:ahLst/>
            <a:cxnLst/>
            <a:rect l="l" t="t" r="r" b="b"/>
            <a:pathLst>
              <a:path w="71120" h="69850">
                <a:moveTo>
                  <a:pt x="0" y="69824"/>
                </a:moveTo>
                <a:lnTo>
                  <a:pt x="70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6" name="object 9696"/>
          <p:cNvSpPr/>
          <p:nvPr/>
        </p:nvSpPr>
        <p:spPr>
          <a:xfrm>
            <a:off x="12264511" y="2094063"/>
            <a:ext cx="19685" cy="20320"/>
          </a:xfrm>
          <a:custGeom>
            <a:avLst/>
            <a:gdLst/>
            <a:ahLst/>
            <a:cxnLst/>
            <a:rect l="l" t="t" r="r" b="b"/>
            <a:pathLst>
              <a:path w="19684" h="20319">
                <a:moveTo>
                  <a:pt x="0" y="20239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7" name="object 9697"/>
          <p:cNvSpPr/>
          <p:nvPr/>
        </p:nvSpPr>
        <p:spPr>
          <a:xfrm>
            <a:off x="10845756" y="359377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8" name="object 9698"/>
          <p:cNvSpPr/>
          <p:nvPr/>
        </p:nvSpPr>
        <p:spPr>
          <a:xfrm>
            <a:off x="12908112" y="15071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9" name="object 9699"/>
          <p:cNvSpPr/>
          <p:nvPr/>
        </p:nvSpPr>
        <p:spPr>
          <a:xfrm>
            <a:off x="11086600" y="335293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0" name="object 9700"/>
          <p:cNvSpPr/>
          <p:nvPr/>
        </p:nvSpPr>
        <p:spPr>
          <a:xfrm>
            <a:off x="12481069" y="195846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1" name="object 9701"/>
          <p:cNvSpPr/>
          <p:nvPr/>
        </p:nvSpPr>
        <p:spPr>
          <a:xfrm>
            <a:off x="11909317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2" name="object 9702"/>
          <p:cNvSpPr/>
          <p:nvPr/>
        </p:nvSpPr>
        <p:spPr>
          <a:xfrm>
            <a:off x="10941891" y="359377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3" name="object 9703"/>
          <p:cNvSpPr/>
          <p:nvPr/>
        </p:nvSpPr>
        <p:spPr>
          <a:xfrm>
            <a:off x="12908112" y="1603267"/>
            <a:ext cx="60325" cy="60960"/>
          </a:xfrm>
          <a:custGeom>
            <a:avLst/>
            <a:gdLst/>
            <a:ahLst/>
            <a:cxnLst/>
            <a:rect l="l" t="t" r="r" b="b"/>
            <a:pathLst>
              <a:path w="60325" h="60960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4" name="object 9704"/>
          <p:cNvSpPr/>
          <p:nvPr/>
        </p:nvSpPr>
        <p:spPr>
          <a:xfrm>
            <a:off x="11086600" y="344906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5" name="object 9705"/>
          <p:cNvSpPr/>
          <p:nvPr/>
        </p:nvSpPr>
        <p:spPr>
          <a:xfrm>
            <a:off x="12577205" y="19584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6" name="object 9706"/>
          <p:cNvSpPr/>
          <p:nvPr/>
        </p:nvSpPr>
        <p:spPr>
          <a:xfrm>
            <a:off x="12248320" y="228734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7" name="object 9707"/>
          <p:cNvSpPr/>
          <p:nvPr/>
        </p:nvSpPr>
        <p:spPr>
          <a:xfrm>
            <a:off x="11038027" y="359377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8" name="object 9708"/>
          <p:cNvSpPr/>
          <p:nvPr/>
        </p:nvSpPr>
        <p:spPr>
          <a:xfrm>
            <a:off x="12908112" y="17004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9" name="object 9709"/>
          <p:cNvSpPr/>
          <p:nvPr/>
        </p:nvSpPr>
        <p:spPr>
          <a:xfrm>
            <a:off x="11086600" y="354621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0" name="object 9710"/>
          <p:cNvSpPr/>
          <p:nvPr/>
        </p:nvSpPr>
        <p:spPr>
          <a:xfrm>
            <a:off x="12674352" y="195846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1" name="object 9711"/>
          <p:cNvSpPr/>
          <p:nvPr/>
        </p:nvSpPr>
        <p:spPr>
          <a:xfrm>
            <a:off x="12248320" y="238449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2" name="object 9712"/>
          <p:cNvSpPr/>
          <p:nvPr/>
        </p:nvSpPr>
        <p:spPr>
          <a:xfrm>
            <a:off x="11135174" y="359377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3" name="object 9713"/>
          <p:cNvSpPr/>
          <p:nvPr/>
        </p:nvSpPr>
        <p:spPr>
          <a:xfrm>
            <a:off x="12908112" y="17965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4" name="object 9714"/>
          <p:cNvSpPr/>
          <p:nvPr/>
        </p:nvSpPr>
        <p:spPr>
          <a:xfrm>
            <a:off x="11682640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5" name="object 9715"/>
          <p:cNvSpPr/>
          <p:nvPr/>
        </p:nvSpPr>
        <p:spPr>
          <a:xfrm>
            <a:off x="12770487" y="19584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6" name="object 9716"/>
          <p:cNvSpPr/>
          <p:nvPr/>
        </p:nvSpPr>
        <p:spPr>
          <a:xfrm>
            <a:off x="12202783" y="2480629"/>
            <a:ext cx="81280" cy="81280"/>
          </a:xfrm>
          <a:custGeom>
            <a:avLst/>
            <a:gdLst/>
            <a:ahLst/>
            <a:cxnLst/>
            <a:rect l="l" t="t" r="r" b="b"/>
            <a:pathLst>
              <a:path w="81279" h="81280">
                <a:moveTo>
                  <a:pt x="0" y="80956"/>
                </a:moveTo>
                <a:lnTo>
                  <a:pt x="55657" y="25298"/>
                </a:lnTo>
                <a:lnTo>
                  <a:pt x="80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7" name="object 9717"/>
          <p:cNvSpPr/>
          <p:nvPr/>
        </p:nvSpPr>
        <p:spPr>
          <a:xfrm>
            <a:off x="11231309" y="359377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8" name="object 9718"/>
          <p:cNvSpPr/>
          <p:nvPr/>
        </p:nvSpPr>
        <p:spPr>
          <a:xfrm>
            <a:off x="12908112" y="189369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9" name="object 9719"/>
          <p:cNvSpPr/>
          <p:nvPr/>
        </p:nvSpPr>
        <p:spPr>
          <a:xfrm>
            <a:off x="11778775" y="3022023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59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0" name="object 9720"/>
          <p:cNvSpPr/>
          <p:nvPr/>
        </p:nvSpPr>
        <p:spPr>
          <a:xfrm>
            <a:off x="12867635" y="195846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1" name="object 9721"/>
          <p:cNvSpPr/>
          <p:nvPr/>
        </p:nvSpPr>
        <p:spPr>
          <a:xfrm>
            <a:off x="12295882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2" name="object 9722"/>
          <p:cNvSpPr/>
          <p:nvPr/>
        </p:nvSpPr>
        <p:spPr>
          <a:xfrm>
            <a:off x="11328457" y="3618062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3" name="object 9723"/>
          <p:cNvSpPr/>
          <p:nvPr/>
        </p:nvSpPr>
        <p:spPr>
          <a:xfrm>
            <a:off x="12908112" y="19898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4" name="object 9724"/>
          <p:cNvSpPr/>
          <p:nvPr/>
        </p:nvSpPr>
        <p:spPr>
          <a:xfrm>
            <a:off x="11875923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5" name="object 9725"/>
          <p:cNvSpPr/>
          <p:nvPr/>
        </p:nvSpPr>
        <p:spPr>
          <a:xfrm>
            <a:off x="12392018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6" name="object 9726"/>
          <p:cNvSpPr/>
          <p:nvPr/>
        </p:nvSpPr>
        <p:spPr>
          <a:xfrm>
            <a:off x="11939675" y="3081728"/>
            <a:ext cx="32384" cy="33655"/>
          </a:xfrm>
          <a:custGeom>
            <a:avLst/>
            <a:gdLst/>
            <a:ahLst/>
            <a:cxnLst/>
            <a:rect l="l" t="t" r="r" b="b"/>
            <a:pathLst>
              <a:path w="32384" h="33655">
                <a:moveTo>
                  <a:pt x="0" y="33394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7" name="object 9727"/>
          <p:cNvSpPr/>
          <p:nvPr/>
        </p:nvSpPr>
        <p:spPr>
          <a:xfrm>
            <a:off x="12908112" y="208698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8" name="object 9728"/>
          <p:cNvSpPr/>
          <p:nvPr/>
        </p:nvSpPr>
        <p:spPr>
          <a:xfrm>
            <a:off x="11972058" y="3022023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59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9" name="object 9729"/>
          <p:cNvSpPr/>
          <p:nvPr/>
        </p:nvSpPr>
        <p:spPr>
          <a:xfrm>
            <a:off x="12489165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0" name="object 9730"/>
          <p:cNvSpPr/>
          <p:nvPr/>
        </p:nvSpPr>
        <p:spPr>
          <a:xfrm>
            <a:off x="11555134" y="35937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1" name="object 9731"/>
          <p:cNvSpPr/>
          <p:nvPr/>
        </p:nvSpPr>
        <p:spPr>
          <a:xfrm>
            <a:off x="12908112" y="21831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2" name="object 9732"/>
          <p:cNvSpPr/>
          <p:nvPr/>
        </p:nvSpPr>
        <p:spPr>
          <a:xfrm>
            <a:off x="11939675" y="31515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3" name="object 9733"/>
          <p:cNvSpPr/>
          <p:nvPr/>
        </p:nvSpPr>
        <p:spPr>
          <a:xfrm>
            <a:off x="12585300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4" name="object 9734"/>
          <p:cNvSpPr/>
          <p:nvPr/>
        </p:nvSpPr>
        <p:spPr>
          <a:xfrm>
            <a:off x="12069205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5" name="object 9735"/>
          <p:cNvSpPr/>
          <p:nvPr/>
        </p:nvSpPr>
        <p:spPr>
          <a:xfrm>
            <a:off x="11617875" y="359377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6" name="object 9736"/>
          <p:cNvSpPr/>
          <p:nvPr/>
        </p:nvSpPr>
        <p:spPr>
          <a:xfrm>
            <a:off x="12908112" y="228026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7" name="object 9737"/>
          <p:cNvSpPr/>
          <p:nvPr/>
        </p:nvSpPr>
        <p:spPr>
          <a:xfrm>
            <a:off x="11939675" y="3247688"/>
            <a:ext cx="60325" cy="60960"/>
          </a:xfrm>
          <a:custGeom>
            <a:avLst/>
            <a:gdLst/>
            <a:ahLst/>
            <a:cxnLst/>
            <a:rect l="l" t="t" r="r" b="b"/>
            <a:pathLst>
              <a:path w="60325" h="60960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8" name="object 9738"/>
          <p:cNvSpPr/>
          <p:nvPr/>
        </p:nvSpPr>
        <p:spPr>
          <a:xfrm>
            <a:off x="12682448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9" name="object 9739"/>
          <p:cNvSpPr/>
          <p:nvPr/>
        </p:nvSpPr>
        <p:spPr>
          <a:xfrm>
            <a:off x="12165341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0" name="object 9740"/>
          <p:cNvSpPr/>
          <p:nvPr/>
        </p:nvSpPr>
        <p:spPr>
          <a:xfrm>
            <a:off x="11715022" y="359377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1" name="object 9741"/>
          <p:cNvSpPr/>
          <p:nvPr/>
        </p:nvSpPr>
        <p:spPr>
          <a:xfrm>
            <a:off x="12908112" y="237639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2" name="object 9742"/>
          <p:cNvSpPr/>
          <p:nvPr/>
        </p:nvSpPr>
        <p:spPr>
          <a:xfrm>
            <a:off x="11939675" y="33448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3" name="object 9743"/>
          <p:cNvSpPr/>
          <p:nvPr/>
        </p:nvSpPr>
        <p:spPr>
          <a:xfrm>
            <a:off x="12778583" y="2507951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4" name="object 9744"/>
          <p:cNvSpPr/>
          <p:nvPr/>
        </p:nvSpPr>
        <p:spPr>
          <a:xfrm>
            <a:off x="12261476" y="30807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5" name="object 9745"/>
          <p:cNvSpPr/>
          <p:nvPr/>
        </p:nvSpPr>
        <p:spPr>
          <a:xfrm>
            <a:off x="12261476" y="30807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6" name="object 9746"/>
          <p:cNvSpPr/>
          <p:nvPr/>
        </p:nvSpPr>
        <p:spPr>
          <a:xfrm>
            <a:off x="11811158" y="359377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7" name="object 9747"/>
          <p:cNvSpPr/>
          <p:nvPr/>
        </p:nvSpPr>
        <p:spPr>
          <a:xfrm>
            <a:off x="14147753" y="123390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8" name="object 9748"/>
          <p:cNvSpPr/>
          <p:nvPr/>
        </p:nvSpPr>
        <p:spPr>
          <a:xfrm>
            <a:off x="11939675" y="344097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9" name="object 9749"/>
          <p:cNvSpPr/>
          <p:nvPr/>
        </p:nvSpPr>
        <p:spPr>
          <a:xfrm>
            <a:off x="12955675" y="2473545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0" name="object 9750"/>
          <p:cNvSpPr/>
          <p:nvPr/>
        </p:nvSpPr>
        <p:spPr>
          <a:xfrm>
            <a:off x="11908304" y="3597823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1" name="object 9751"/>
          <p:cNvSpPr/>
          <p:nvPr/>
        </p:nvSpPr>
        <p:spPr>
          <a:xfrm>
            <a:off x="14147753" y="133004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2" name="object 9752"/>
          <p:cNvSpPr/>
          <p:nvPr/>
        </p:nvSpPr>
        <p:spPr>
          <a:xfrm>
            <a:off x="11939675" y="35381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3" name="object 9753"/>
          <p:cNvSpPr/>
          <p:nvPr/>
        </p:nvSpPr>
        <p:spPr>
          <a:xfrm>
            <a:off x="12971866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4" name="object 9754"/>
          <p:cNvSpPr/>
          <p:nvPr/>
        </p:nvSpPr>
        <p:spPr>
          <a:xfrm>
            <a:off x="12478033" y="3022023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0" y="37442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5" name="object 9755"/>
          <p:cNvSpPr/>
          <p:nvPr/>
        </p:nvSpPr>
        <p:spPr>
          <a:xfrm>
            <a:off x="11939675" y="36342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6" name="object 9756"/>
          <p:cNvSpPr/>
          <p:nvPr/>
        </p:nvSpPr>
        <p:spPr>
          <a:xfrm>
            <a:off x="14147753" y="14271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7" name="object 9757"/>
          <p:cNvSpPr/>
          <p:nvPr/>
        </p:nvSpPr>
        <p:spPr>
          <a:xfrm>
            <a:off x="12551906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8" name="object 9758"/>
          <p:cNvSpPr/>
          <p:nvPr/>
        </p:nvSpPr>
        <p:spPr>
          <a:xfrm>
            <a:off x="13069013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9" name="object 9759"/>
          <p:cNvSpPr/>
          <p:nvPr/>
        </p:nvSpPr>
        <p:spPr>
          <a:xfrm>
            <a:off x="11939675" y="373140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0" name="object 9760"/>
          <p:cNvSpPr/>
          <p:nvPr/>
        </p:nvSpPr>
        <p:spPr>
          <a:xfrm>
            <a:off x="14147753" y="15233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1" name="object 9761"/>
          <p:cNvSpPr/>
          <p:nvPr/>
        </p:nvSpPr>
        <p:spPr>
          <a:xfrm>
            <a:off x="12649053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2" name="object 9762"/>
          <p:cNvSpPr/>
          <p:nvPr/>
        </p:nvSpPr>
        <p:spPr>
          <a:xfrm>
            <a:off x="13717674" y="1974653"/>
            <a:ext cx="40005" cy="38735"/>
          </a:xfrm>
          <a:custGeom>
            <a:avLst/>
            <a:gdLst/>
            <a:ahLst/>
            <a:cxnLst/>
            <a:rect l="l" t="t" r="r" b="b"/>
            <a:pathLst>
              <a:path w="40005" h="38735">
                <a:moveTo>
                  <a:pt x="0" y="38454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3" name="object 9763"/>
          <p:cNvSpPr/>
          <p:nvPr/>
        </p:nvSpPr>
        <p:spPr>
          <a:xfrm>
            <a:off x="13165148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4" name="object 9764"/>
          <p:cNvSpPr/>
          <p:nvPr/>
        </p:nvSpPr>
        <p:spPr>
          <a:xfrm>
            <a:off x="11939675" y="38275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5" name="object 9765"/>
          <p:cNvSpPr/>
          <p:nvPr/>
        </p:nvSpPr>
        <p:spPr>
          <a:xfrm>
            <a:off x="14147753" y="16204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6" name="object 9766"/>
          <p:cNvSpPr/>
          <p:nvPr/>
        </p:nvSpPr>
        <p:spPr>
          <a:xfrm>
            <a:off x="12655125" y="313738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7" name="object 9767"/>
          <p:cNvSpPr/>
          <p:nvPr/>
        </p:nvSpPr>
        <p:spPr>
          <a:xfrm>
            <a:off x="13817857" y="19746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8" name="object 9768"/>
          <p:cNvSpPr/>
          <p:nvPr/>
        </p:nvSpPr>
        <p:spPr>
          <a:xfrm>
            <a:off x="12745188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9" name="object 9769"/>
          <p:cNvSpPr/>
          <p:nvPr/>
        </p:nvSpPr>
        <p:spPr>
          <a:xfrm>
            <a:off x="13262295" y="25372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0" name="object 9770"/>
          <p:cNvSpPr/>
          <p:nvPr/>
        </p:nvSpPr>
        <p:spPr>
          <a:xfrm>
            <a:off x="11939675" y="392468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1" name="object 9771"/>
          <p:cNvSpPr/>
          <p:nvPr/>
        </p:nvSpPr>
        <p:spPr>
          <a:xfrm>
            <a:off x="14147753" y="171660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2" name="object 9772"/>
          <p:cNvSpPr/>
          <p:nvPr/>
        </p:nvSpPr>
        <p:spPr>
          <a:xfrm>
            <a:off x="12655125" y="323352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3" name="object 9773"/>
          <p:cNvSpPr/>
          <p:nvPr/>
        </p:nvSpPr>
        <p:spPr>
          <a:xfrm>
            <a:off x="13913992" y="197465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4" name="object 9774"/>
          <p:cNvSpPr/>
          <p:nvPr/>
        </p:nvSpPr>
        <p:spPr>
          <a:xfrm>
            <a:off x="13717674" y="217704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5" name="object 9775"/>
          <p:cNvSpPr/>
          <p:nvPr/>
        </p:nvSpPr>
        <p:spPr>
          <a:xfrm>
            <a:off x="11939675" y="402081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6" name="object 9776"/>
          <p:cNvSpPr/>
          <p:nvPr/>
        </p:nvSpPr>
        <p:spPr>
          <a:xfrm>
            <a:off x="14147753" y="18137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7" name="object 9777"/>
          <p:cNvSpPr/>
          <p:nvPr/>
        </p:nvSpPr>
        <p:spPr>
          <a:xfrm>
            <a:off x="12675364" y="3329656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0" y="15179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8" name="object 9778"/>
          <p:cNvSpPr/>
          <p:nvPr/>
        </p:nvSpPr>
        <p:spPr>
          <a:xfrm>
            <a:off x="14011140" y="19746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9" name="object 9779"/>
          <p:cNvSpPr/>
          <p:nvPr/>
        </p:nvSpPr>
        <p:spPr>
          <a:xfrm>
            <a:off x="12955675" y="3022023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5" h="42544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0" name="object 9780"/>
          <p:cNvSpPr/>
          <p:nvPr/>
        </p:nvSpPr>
        <p:spPr>
          <a:xfrm>
            <a:off x="13717674" y="226710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1" name="object 9781"/>
          <p:cNvSpPr/>
          <p:nvPr/>
        </p:nvSpPr>
        <p:spPr>
          <a:xfrm>
            <a:off x="13506177" y="250592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2" name="object 9782"/>
          <p:cNvSpPr/>
          <p:nvPr/>
        </p:nvSpPr>
        <p:spPr>
          <a:xfrm>
            <a:off x="11939675" y="41179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3" name="object 9783"/>
          <p:cNvSpPr/>
          <p:nvPr/>
        </p:nvSpPr>
        <p:spPr>
          <a:xfrm>
            <a:off x="14147753" y="190988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4" name="object 9784"/>
          <p:cNvSpPr/>
          <p:nvPr/>
        </p:nvSpPr>
        <p:spPr>
          <a:xfrm>
            <a:off x="13035619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5" name="object 9785"/>
          <p:cNvSpPr/>
          <p:nvPr/>
        </p:nvSpPr>
        <p:spPr>
          <a:xfrm>
            <a:off x="14107275" y="197465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6" name="object 9786"/>
          <p:cNvSpPr/>
          <p:nvPr/>
        </p:nvSpPr>
        <p:spPr>
          <a:xfrm>
            <a:off x="13551713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7" name="object 9787"/>
          <p:cNvSpPr/>
          <p:nvPr/>
        </p:nvSpPr>
        <p:spPr>
          <a:xfrm>
            <a:off x="13717674" y="236425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8" name="object 9788"/>
          <p:cNvSpPr/>
          <p:nvPr/>
        </p:nvSpPr>
        <p:spPr>
          <a:xfrm>
            <a:off x="11939675" y="421410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9" name="object 9789"/>
          <p:cNvSpPr/>
          <p:nvPr/>
        </p:nvSpPr>
        <p:spPr>
          <a:xfrm>
            <a:off x="14207458" y="1974653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0" name="object 9790"/>
          <p:cNvSpPr/>
          <p:nvPr/>
        </p:nvSpPr>
        <p:spPr>
          <a:xfrm>
            <a:off x="12655125" y="352293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1" name="object 9791"/>
          <p:cNvSpPr/>
          <p:nvPr/>
        </p:nvSpPr>
        <p:spPr>
          <a:xfrm>
            <a:off x="14147753" y="20070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2" name="object 9792"/>
          <p:cNvSpPr/>
          <p:nvPr/>
        </p:nvSpPr>
        <p:spPr>
          <a:xfrm>
            <a:off x="13076096" y="3022023"/>
            <a:ext cx="115570" cy="116839"/>
          </a:xfrm>
          <a:custGeom>
            <a:avLst/>
            <a:gdLst/>
            <a:ahLst/>
            <a:cxnLst/>
            <a:rect l="l" t="t" r="r" b="b"/>
            <a:pathLst>
              <a:path w="115569" h="116839">
                <a:moveTo>
                  <a:pt x="0" y="116374"/>
                </a:moveTo>
                <a:lnTo>
                  <a:pt x="1153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3" name="object 9793"/>
          <p:cNvSpPr/>
          <p:nvPr/>
        </p:nvSpPr>
        <p:spPr>
          <a:xfrm>
            <a:off x="13717674" y="246039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4" name="object 9794"/>
          <p:cNvSpPr/>
          <p:nvPr/>
        </p:nvSpPr>
        <p:spPr>
          <a:xfrm>
            <a:off x="13648861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5" name="object 9795"/>
          <p:cNvSpPr/>
          <p:nvPr/>
        </p:nvSpPr>
        <p:spPr>
          <a:xfrm>
            <a:off x="11939675" y="431124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6" name="object 9796"/>
          <p:cNvSpPr/>
          <p:nvPr/>
        </p:nvSpPr>
        <p:spPr>
          <a:xfrm>
            <a:off x="14300558" y="197465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7" name="object 9797"/>
          <p:cNvSpPr/>
          <p:nvPr/>
        </p:nvSpPr>
        <p:spPr>
          <a:xfrm>
            <a:off x="12657149" y="361806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8" name="object 9798"/>
          <p:cNvSpPr/>
          <p:nvPr/>
        </p:nvSpPr>
        <p:spPr>
          <a:xfrm>
            <a:off x="14147753" y="210317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9" name="object 9799"/>
          <p:cNvSpPr/>
          <p:nvPr/>
        </p:nvSpPr>
        <p:spPr>
          <a:xfrm>
            <a:off x="13074578" y="323503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0" name="object 9800"/>
          <p:cNvSpPr/>
          <p:nvPr/>
        </p:nvSpPr>
        <p:spPr>
          <a:xfrm>
            <a:off x="13744996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1" name="object 9801"/>
          <p:cNvSpPr/>
          <p:nvPr/>
        </p:nvSpPr>
        <p:spPr>
          <a:xfrm>
            <a:off x="13081156" y="317482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0" y="54645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2" name="object 9802"/>
          <p:cNvSpPr/>
          <p:nvPr/>
        </p:nvSpPr>
        <p:spPr>
          <a:xfrm>
            <a:off x="13228901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3" name="object 9803"/>
          <p:cNvSpPr/>
          <p:nvPr/>
        </p:nvSpPr>
        <p:spPr>
          <a:xfrm>
            <a:off x="11911341" y="4472149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4" name="object 9804"/>
          <p:cNvSpPr/>
          <p:nvPr/>
        </p:nvSpPr>
        <p:spPr>
          <a:xfrm>
            <a:off x="14397705" y="19746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5" name="object 9805"/>
          <p:cNvSpPr/>
          <p:nvPr/>
        </p:nvSpPr>
        <p:spPr>
          <a:xfrm>
            <a:off x="11939675" y="440738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6" name="object 9806"/>
          <p:cNvSpPr/>
          <p:nvPr/>
        </p:nvSpPr>
        <p:spPr>
          <a:xfrm>
            <a:off x="14147753" y="2199306"/>
            <a:ext cx="60325" cy="60960"/>
          </a:xfrm>
          <a:custGeom>
            <a:avLst/>
            <a:gdLst/>
            <a:ahLst/>
            <a:cxnLst/>
            <a:rect l="l" t="t" r="r" b="b"/>
            <a:pathLst>
              <a:path w="60325" h="60960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7" name="object 9807"/>
          <p:cNvSpPr/>
          <p:nvPr/>
        </p:nvSpPr>
        <p:spPr>
          <a:xfrm>
            <a:off x="12753284" y="361806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8" name="object 9808"/>
          <p:cNvSpPr/>
          <p:nvPr/>
        </p:nvSpPr>
        <p:spPr>
          <a:xfrm>
            <a:off x="13842144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9" name="object 9809"/>
          <p:cNvSpPr/>
          <p:nvPr/>
        </p:nvSpPr>
        <p:spPr>
          <a:xfrm>
            <a:off x="13076096" y="327197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0" name="object 9810"/>
          <p:cNvSpPr/>
          <p:nvPr/>
        </p:nvSpPr>
        <p:spPr>
          <a:xfrm>
            <a:off x="13325037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1" name="object 9811"/>
          <p:cNvSpPr/>
          <p:nvPr/>
        </p:nvSpPr>
        <p:spPr>
          <a:xfrm>
            <a:off x="11987237" y="450453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2" name="object 9812"/>
          <p:cNvSpPr/>
          <p:nvPr/>
        </p:nvSpPr>
        <p:spPr>
          <a:xfrm>
            <a:off x="14493840" y="197465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3" name="object 9813"/>
          <p:cNvSpPr/>
          <p:nvPr/>
        </p:nvSpPr>
        <p:spPr>
          <a:xfrm>
            <a:off x="12850431" y="361806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4" name="object 9814"/>
          <p:cNvSpPr/>
          <p:nvPr/>
        </p:nvSpPr>
        <p:spPr>
          <a:xfrm>
            <a:off x="14147753" y="229645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5" name="object 9815"/>
          <p:cNvSpPr/>
          <p:nvPr/>
        </p:nvSpPr>
        <p:spPr>
          <a:xfrm>
            <a:off x="13076096" y="336811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6" name="object 9816"/>
          <p:cNvSpPr/>
          <p:nvPr/>
        </p:nvSpPr>
        <p:spPr>
          <a:xfrm>
            <a:off x="13938279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7" name="object 9817"/>
          <p:cNvSpPr/>
          <p:nvPr/>
        </p:nvSpPr>
        <p:spPr>
          <a:xfrm>
            <a:off x="13422183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8" name="object 9818"/>
          <p:cNvSpPr/>
          <p:nvPr/>
        </p:nvSpPr>
        <p:spPr>
          <a:xfrm>
            <a:off x="11962950" y="46350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9" name="object 9819"/>
          <p:cNvSpPr/>
          <p:nvPr/>
        </p:nvSpPr>
        <p:spPr>
          <a:xfrm>
            <a:off x="11962950" y="46350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0" name="object 9820"/>
          <p:cNvSpPr/>
          <p:nvPr/>
        </p:nvSpPr>
        <p:spPr>
          <a:xfrm>
            <a:off x="14590988" y="19746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1" name="object 9821"/>
          <p:cNvSpPr/>
          <p:nvPr/>
        </p:nvSpPr>
        <p:spPr>
          <a:xfrm>
            <a:off x="12946567" y="361806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2" name="object 9822"/>
          <p:cNvSpPr/>
          <p:nvPr/>
        </p:nvSpPr>
        <p:spPr>
          <a:xfrm>
            <a:off x="14154836" y="2392589"/>
            <a:ext cx="52705" cy="53975"/>
          </a:xfrm>
          <a:custGeom>
            <a:avLst/>
            <a:gdLst/>
            <a:ahLst/>
            <a:cxnLst/>
            <a:rect l="l" t="t" r="r" b="b"/>
            <a:pathLst>
              <a:path w="52705" h="53975">
                <a:moveTo>
                  <a:pt x="0" y="53633"/>
                </a:moveTo>
                <a:lnTo>
                  <a:pt x="52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3" name="object 9823"/>
          <p:cNvSpPr/>
          <p:nvPr/>
        </p:nvSpPr>
        <p:spPr>
          <a:xfrm>
            <a:off x="13076096" y="34652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4" name="object 9824"/>
          <p:cNvSpPr/>
          <p:nvPr/>
        </p:nvSpPr>
        <p:spPr>
          <a:xfrm>
            <a:off x="14034414" y="2505928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59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5" name="object 9825"/>
          <p:cNvSpPr/>
          <p:nvPr/>
        </p:nvSpPr>
        <p:spPr>
          <a:xfrm>
            <a:off x="13518320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6" name="object 9826"/>
          <p:cNvSpPr/>
          <p:nvPr/>
        </p:nvSpPr>
        <p:spPr>
          <a:xfrm>
            <a:off x="11963962" y="469680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7" name="object 9827"/>
          <p:cNvSpPr/>
          <p:nvPr/>
        </p:nvSpPr>
        <p:spPr>
          <a:xfrm>
            <a:off x="15378286" y="125920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8" name="object 9828"/>
          <p:cNvSpPr/>
          <p:nvPr/>
        </p:nvSpPr>
        <p:spPr>
          <a:xfrm>
            <a:off x="13043715" y="362109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9" name="object 9829"/>
          <p:cNvSpPr/>
          <p:nvPr/>
        </p:nvSpPr>
        <p:spPr>
          <a:xfrm>
            <a:off x="13615466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0" name="object 9830"/>
          <p:cNvSpPr/>
          <p:nvPr/>
        </p:nvSpPr>
        <p:spPr>
          <a:xfrm>
            <a:off x="13076096" y="35613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1" name="object 9831"/>
          <p:cNvSpPr/>
          <p:nvPr/>
        </p:nvSpPr>
        <p:spPr>
          <a:xfrm>
            <a:off x="13520343" y="314143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2" name="object 9832"/>
          <p:cNvSpPr/>
          <p:nvPr/>
        </p:nvSpPr>
        <p:spPr>
          <a:xfrm>
            <a:off x="11963962" y="479395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3" name="object 9833"/>
          <p:cNvSpPr/>
          <p:nvPr/>
        </p:nvSpPr>
        <p:spPr>
          <a:xfrm>
            <a:off x="15378286" y="13563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4" name="object 9834"/>
          <p:cNvSpPr/>
          <p:nvPr/>
        </p:nvSpPr>
        <p:spPr>
          <a:xfrm>
            <a:off x="13076096" y="365854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5" name="object 9835"/>
          <p:cNvSpPr/>
          <p:nvPr/>
        </p:nvSpPr>
        <p:spPr>
          <a:xfrm>
            <a:off x="14602119" y="2177043"/>
            <a:ext cx="14604" cy="15240"/>
          </a:xfrm>
          <a:custGeom>
            <a:avLst/>
            <a:gdLst/>
            <a:ahLst/>
            <a:cxnLst/>
            <a:rect l="l" t="t" r="r" b="b"/>
            <a:pathLst>
              <a:path w="14605" h="15239">
                <a:moveTo>
                  <a:pt x="0" y="15179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6" name="object 9836"/>
          <p:cNvSpPr/>
          <p:nvPr/>
        </p:nvSpPr>
        <p:spPr>
          <a:xfrm>
            <a:off x="13139850" y="361806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7" name="object 9837"/>
          <p:cNvSpPr/>
          <p:nvPr/>
        </p:nvSpPr>
        <p:spPr>
          <a:xfrm>
            <a:off x="14237817" y="2505928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8" name="object 9838"/>
          <p:cNvSpPr/>
          <p:nvPr/>
        </p:nvSpPr>
        <p:spPr>
          <a:xfrm>
            <a:off x="13520343" y="323756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9" name="object 9839"/>
          <p:cNvSpPr/>
          <p:nvPr/>
        </p:nvSpPr>
        <p:spPr>
          <a:xfrm>
            <a:off x="13711603" y="306047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0" name="object 9840"/>
          <p:cNvSpPr/>
          <p:nvPr/>
        </p:nvSpPr>
        <p:spPr>
          <a:xfrm>
            <a:off x="11963962" y="489008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1" name="object 9841"/>
          <p:cNvSpPr/>
          <p:nvPr/>
        </p:nvSpPr>
        <p:spPr>
          <a:xfrm>
            <a:off x="15378286" y="145248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2" name="object 9842"/>
          <p:cNvSpPr/>
          <p:nvPr/>
        </p:nvSpPr>
        <p:spPr>
          <a:xfrm>
            <a:off x="13076096" y="375467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3" name="object 9843"/>
          <p:cNvSpPr/>
          <p:nvPr/>
        </p:nvSpPr>
        <p:spPr>
          <a:xfrm>
            <a:off x="14602119" y="225294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4" name="object 9844"/>
          <p:cNvSpPr/>
          <p:nvPr/>
        </p:nvSpPr>
        <p:spPr>
          <a:xfrm>
            <a:off x="13236996" y="361806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5" name="object 9845"/>
          <p:cNvSpPr/>
          <p:nvPr/>
        </p:nvSpPr>
        <p:spPr>
          <a:xfrm>
            <a:off x="14324845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6" name="object 9846"/>
          <p:cNvSpPr/>
          <p:nvPr/>
        </p:nvSpPr>
        <p:spPr>
          <a:xfrm>
            <a:off x="13545642" y="333471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7" name="object 9847"/>
          <p:cNvSpPr/>
          <p:nvPr/>
        </p:nvSpPr>
        <p:spPr>
          <a:xfrm>
            <a:off x="11963962" y="498723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8" name="object 9848"/>
          <p:cNvSpPr/>
          <p:nvPr/>
        </p:nvSpPr>
        <p:spPr>
          <a:xfrm>
            <a:off x="15378286" y="15496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9" name="object 9849"/>
          <p:cNvSpPr/>
          <p:nvPr/>
        </p:nvSpPr>
        <p:spPr>
          <a:xfrm>
            <a:off x="13076096" y="38518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0" name="object 9850"/>
          <p:cNvSpPr/>
          <p:nvPr/>
        </p:nvSpPr>
        <p:spPr>
          <a:xfrm>
            <a:off x="14602119" y="234907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1" name="object 9851"/>
          <p:cNvSpPr/>
          <p:nvPr/>
        </p:nvSpPr>
        <p:spPr>
          <a:xfrm>
            <a:off x="13333133" y="361806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2" name="object 9852"/>
          <p:cNvSpPr/>
          <p:nvPr/>
        </p:nvSpPr>
        <p:spPr>
          <a:xfrm>
            <a:off x="14420980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3" name="object 9853"/>
          <p:cNvSpPr/>
          <p:nvPr/>
        </p:nvSpPr>
        <p:spPr>
          <a:xfrm>
            <a:off x="13948399" y="3022023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09" h="17780">
                <a:moveTo>
                  <a:pt x="0" y="17203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4" name="object 9854"/>
          <p:cNvSpPr/>
          <p:nvPr/>
        </p:nvSpPr>
        <p:spPr>
          <a:xfrm>
            <a:off x="13076096" y="394795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5" name="object 9855"/>
          <p:cNvSpPr/>
          <p:nvPr/>
        </p:nvSpPr>
        <p:spPr>
          <a:xfrm>
            <a:off x="15378286" y="164576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6" name="object 9856"/>
          <p:cNvSpPr/>
          <p:nvPr/>
        </p:nvSpPr>
        <p:spPr>
          <a:xfrm>
            <a:off x="13430279" y="361806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7" name="object 9857"/>
          <p:cNvSpPr/>
          <p:nvPr/>
        </p:nvSpPr>
        <p:spPr>
          <a:xfrm>
            <a:off x="14602119" y="244521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8" name="object 9858"/>
          <p:cNvSpPr/>
          <p:nvPr/>
        </p:nvSpPr>
        <p:spPr>
          <a:xfrm>
            <a:off x="13520343" y="352698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9" name="object 9859"/>
          <p:cNvSpPr/>
          <p:nvPr/>
        </p:nvSpPr>
        <p:spPr>
          <a:xfrm>
            <a:off x="14518127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0" name="object 9860"/>
          <p:cNvSpPr/>
          <p:nvPr/>
        </p:nvSpPr>
        <p:spPr>
          <a:xfrm>
            <a:off x="14002032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1" name="object 9861"/>
          <p:cNvSpPr/>
          <p:nvPr/>
        </p:nvSpPr>
        <p:spPr>
          <a:xfrm>
            <a:off x="13076096" y="404510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2" name="object 9862"/>
          <p:cNvSpPr/>
          <p:nvPr/>
        </p:nvSpPr>
        <p:spPr>
          <a:xfrm>
            <a:off x="15378286" y="174291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3" name="object 9863"/>
          <p:cNvSpPr/>
          <p:nvPr/>
        </p:nvSpPr>
        <p:spPr>
          <a:xfrm>
            <a:off x="13526416" y="362413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4" name="object 9864"/>
          <p:cNvSpPr/>
          <p:nvPr/>
        </p:nvSpPr>
        <p:spPr>
          <a:xfrm>
            <a:off x="14614263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5" name="object 9865"/>
          <p:cNvSpPr/>
          <p:nvPr/>
        </p:nvSpPr>
        <p:spPr>
          <a:xfrm>
            <a:off x="14098167" y="3062501"/>
            <a:ext cx="20320" cy="19685"/>
          </a:xfrm>
          <a:custGeom>
            <a:avLst/>
            <a:gdLst/>
            <a:ahLst/>
            <a:cxnLst/>
            <a:rect l="l" t="t" r="r" b="b"/>
            <a:pathLst>
              <a:path w="20319" h="19685">
                <a:moveTo>
                  <a:pt x="0" y="19227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6" name="object 9866"/>
          <p:cNvSpPr/>
          <p:nvPr/>
        </p:nvSpPr>
        <p:spPr>
          <a:xfrm>
            <a:off x="13076096" y="41412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7" name="object 9867"/>
          <p:cNvSpPr/>
          <p:nvPr/>
        </p:nvSpPr>
        <p:spPr>
          <a:xfrm>
            <a:off x="15378286" y="18390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8" name="object 9868"/>
          <p:cNvSpPr/>
          <p:nvPr/>
        </p:nvSpPr>
        <p:spPr>
          <a:xfrm>
            <a:off x="14237817" y="3022023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80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9" name="object 9869"/>
          <p:cNvSpPr/>
          <p:nvPr/>
        </p:nvSpPr>
        <p:spPr>
          <a:xfrm>
            <a:off x="14711410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0" name="object 9870"/>
          <p:cNvSpPr/>
          <p:nvPr/>
        </p:nvSpPr>
        <p:spPr>
          <a:xfrm>
            <a:off x="13076096" y="423838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1" name="object 9871"/>
          <p:cNvSpPr/>
          <p:nvPr/>
        </p:nvSpPr>
        <p:spPr>
          <a:xfrm>
            <a:off x="15378286" y="19361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2" name="object 9872"/>
          <p:cNvSpPr/>
          <p:nvPr/>
        </p:nvSpPr>
        <p:spPr>
          <a:xfrm>
            <a:off x="14211506" y="31424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3" name="object 9873"/>
          <p:cNvSpPr/>
          <p:nvPr/>
        </p:nvSpPr>
        <p:spPr>
          <a:xfrm>
            <a:off x="14807545" y="2544382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89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4" name="object 9874"/>
          <p:cNvSpPr/>
          <p:nvPr/>
        </p:nvSpPr>
        <p:spPr>
          <a:xfrm>
            <a:off x="14237817" y="3101967"/>
            <a:ext cx="33655" cy="34925"/>
          </a:xfrm>
          <a:custGeom>
            <a:avLst/>
            <a:gdLst/>
            <a:ahLst/>
            <a:cxnLst/>
            <a:rect l="l" t="t" r="r" b="b"/>
            <a:pathLst>
              <a:path w="33655" h="34925">
                <a:moveTo>
                  <a:pt x="0" y="34406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5" name="object 9875"/>
          <p:cNvSpPr/>
          <p:nvPr/>
        </p:nvSpPr>
        <p:spPr>
          <a:xfrm>
            <a:off x="14291450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6" name="object 9876"/>
          <p:cNvSpPr/>
          <p:nvPr/>
        </p:nvSpPr>
        <p:spPr>
          <a:xfrm>
            <a:off x="13076096" y="433452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7" name="object 9877"/>
          <p:cNvSpPr/>
          <p:nvPr/>
        </p:nvSpPr>
        <p:spPr>
          <a:xfrm>
            <a:off x="15378286" y="20323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8" name="object 9878"/>
          <p:cNvSpPr/>
          <p:nvPr/>
        </p:nvSpPr>
        <p:spPr>
          <a:xfrm>
            <a:off x="14211506" y="31991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9" name="object 9879"/>
          <p:cNvSpPr/>
          <p:nvPr/>
        </p:nvSpPr>
        <p:spPr>
          <a:xfrm>
            <a:off x="14387585" y="3022023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59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0" name="object 9880"/>
          <p:cNvSpPr/>
          <p:nvPr/>
        </p:nvSpPr>
        <p:spPr>
          <a:xfrm>
            <a:off x="13094312" y="4431671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09" h="40639">
                <a:moveTo>
                  <a:pt x="0" y="40478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1" name="object 9881"/>
          <p:cNvSpPr/>
          <p:nvPr/>
        </p:nvSpPr>
        <p:spPr>
          <a:xfrm>
            <a:off x="15378286" y="212948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2" name="object 9882"/>
          <p:cNvSpPr/>
          <p:nvPr/>
        </p:nvSpPr>
        <p:spPr>
          <a:xfrm>
            <a:off x="14211506" y="32952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3" name="object 9883"/>
          <p:cNvSpPr/>
          <p:nvPr/>
        </p:nvSpPr>
        <p:spPr>
          <a:xfrm>
            <a:off x="15044342" y="2505928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4" name="object 9884"/>
          <p:cNvSpPr/>
          <p:nvPr/>
        </p:nvSpPr>
        <p:spPr>
          <a:xfrm>
            <a:off x="14484732" y="3033154"/>
            <a:ext cx="50165" cy="48895"/>
          </a:xfrm>
          <a:custGeom>
            <a:avLst/>
            <a:gdLst/>
            <a:ahLst/>
            <a:cxnLst/>
            <a:rect l="l" t="t" r="r" b="b"/>
            <a:pathLst>
              <a:path w="50165" h="48894">
                <a:moveTo>
                  <a:pt x="0" y="48573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5" name="object 9885"/>
          <p:cNvSpPr/>
          <p:nvPr/>
        </p:nvSpPr>
        <p:spPr>
          <a:xfrm>
            <a:off x="14211506" y="339239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6" name="object 9886"/>
          <p:cNvSpPr/>
          <p:nvPr/>
        </p:nvSpPr>
        <p:spPr>
          <a:xfrm>
            <a:off x="15378286" y="22256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7" name="object 9887"/>
          <p:cNvSpPr/>
          <p:nvPr/>
        </p:nvSpPr>
        <p:spPr>
          <a:xfrm>
            <a:off x="15097976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8" name="object 9888"/>
          <p:cNvSpPr/>
          <p:nvPr/>
        </p:nvSpPr>
        <p:spPr>
          <a:xfrm>
            <a:off x="13076096" y="464822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9" name="object 9889"/>
          <p:cNvSpPr/>
          <p:nvPr/>
        </p:nvSpPr>
        <p:spPr>
          <a:xfrm>
            <a:off x="15378286" y="232276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0" name="object 9890"/>
          <p:cNvSpPr/>
          <p:nvPr/>
        </p:nvSpPr>
        <p:spPr>
          <a:xfrm>
            <a:off x="14211506" y="34885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1" name="object 9891"/>
          <p:cNvSpPr/>
          <p:nvPr/>
        </p:nvSpPr>
        <p:spPr>
          <a:xfrm>
            <a:off x="15194111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2" name="object 9892"/>
          <p:cNvSpPr/>
          <p:nvPr/>
        </p:nvSpPr>
        <p:spPr>
          <a:xfrm>
            <a:off x="13076096" y="47453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3" name="object 9893"/>
          <p:cNvSpPr/>
          <p:nvPr/>
        </p:nvSpPr>
        <p:spPr>
          <a:xfrm>
            <a:off x="15410668" y="2418900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39">
                <a:moveTo>
                  <a:pt x="0" y="27322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4" name="object 9894"/>
          <p:cNvSpPr/>
          <p:nvPr/>
        </p:nvSpPr>
        <p:spPr>
          <a:xfrm>
            <a:off x="14211506" y="358568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5" name="object 9895"/>
          <p:cNvSpPr/>
          <p:nvPr/>
        </p:nvSpPr>
        <p:spPr>
          <a:xfrm>
            <a:off x="15291258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6" name="object 9896"/>
          <p:cNvSpPr/>
          <p:nvPr/>
        </p:nvSpPr>
        <p:spPr>
          <a:xfrm>
            <a:off x="14774150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7" name="object 9897"/>
          <p:cNvSpPr/>
          <p:nvPr/>
        </p:nvSpPr>
        <p:spPr>
          <a:xfrm>
            <a:off x="13076096" y="484151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8" name="object 9898"/>
          <p:cNvSpPr/>
          <p:nvPr/>
        </p:nvSpPr>
        <p:spPr>
          <a:xfrm>
            <a:off x="14871298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9" name="object 9899"/>
          <p:cNvSpPr/>
          <p:nvPr/>
        </p:nvSpPr>
        <p:spPr>
          <a:xfrm>
            <a:off x="14211506" y="36818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0" name="object 9900"/>
          <p:cNvSpPr/>
          <p:nvPr/>
        </p:nvSpPr>
        <p:spPr>
          <a:xfrm>
            <a:off x="13076096" y="493764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1" name="object 9901"/>
          <p:cNvSpPr/>
          <p:nvPr/>
        </p:nvSpPr>
        <p:spPr>
          <a:xfrm>
            <a:off x="15985456" y="20626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2" name="object 9902"/>
          <p:cNvSpPr/>
          <p:nvPr/>
        </p:nvSpPr>
        <p:spPr>
          <a:xfrm>
            <a:off x="14211506" y="377896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3" name="object 9903"/>
          <p:cNvSpPr/>
          <p:nvPr/>
        </p:nvSpPr>
        <p:spPr>
          <a:xfrm>
            <a:off x="15497697" y="2505928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0" y="46549"/>
                </a:moveTo>
                <a:lnTo>
                  <a:pt x="46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4" name="object 9904"/>
          <p:cNvSpPr/>
          <p:nvPr/>
        </p:nvSpPr>
        <p:spPr>
          <a:xfrm>
            <a:off x="14925944" y="308780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5" name="object 9905"/>
          <p:cNvSpPr/>
          <p:nvPr/>
        </p:nvSpPr>
        <p:spPr>
          <a:xfrm>
            <a:off x="14967433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6" name="object 9906"/>
          <p:cNvSpPr/>
          <p:nvPr/>
        </p:nvSpPr>
        <p:spPr>
          <a:xfrm>
            <a:off x="13080144" y="5034794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7" name="object 9907"/>
          <p:cNvSpPr/>
          <p:nvPr/>
        </p:nvSpPr>
        <p:spPr>
          <a:xfrm>
            <a:off x="15985456" y="212543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8" name="object 9908"/>
          <p:cNvSpPr/>
          <p:nvPr/>
        </p:nvSpPr>
        <p:spPr>
          <a:xfrm>
            <a:off x="14211506" y="387509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9" name="object 9909"/>
          <p:cNvSpPr/>
          <p:nvPr/>
        </p:nvSpPr>
        <p:spPr>
          <a:xfrm>
            <a:off x="15580676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0" name="object 9910"/>
          <p:cNvSpPr/>
          <p:nvPr/>
        </p:nvSpPr>
        <p:spPr>
          <a:xfrm>
            <a:off x="14925944" y="318494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1" name="object 9911"/>
          <p:cNvSpPr/>
          <p:nvPr/>
        </p:nvSpPr>
        <p:spPr>
          <a:xfrm>
            <a:off x="15064581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2" name="object 9912"/>
          <p:cNvSpPr/>
          <p:nvPr/>
        </p:nvSpPr>
        <p:spPr>
          <a:xfrm>
            <a:off x="14211506" y="397224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3" name="object 9913"/>
          <p:cNvSpPr/>
          <p:nvPr/>
        </p:nvSpPr>
        <p:spPr>
          <a:xfrm>
            <a:off x="15677824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4" name="object 9914"/>
          <p:cNvSpPr/>
          <p:nvPr/>
        </p:nvSpPr>
        <p:spPr>
          <a:xfrm>
            <a:off x="14925944" y="328108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5" name="object 9915"/>
          <p:cNvSpPr/>
          <p:nvPr/>
        </p:nvSpPr>
        <p:spPr>
          <a:xfrm>
            <a:off x="15160716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6" name="object 9916"/>
          <p:cNvSpPr/>
          <p:nvPr/>
        </p:nvSpPr>
        <p:spPr>
          <a:xfrm>
            <a:off x="14211506" y="40683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7" name="object 9917"/>
          <p:cNvSpPr/>
          <p:nvPr/>
        </p:nvSpPr>
        <p:spPr>
          <a:xfrm>
            <a:off x="15773959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8" name="object 9918"/>
          <p:cNvSpPr/>
          <p:nvPr/>
        </p:nvSpPr>
        <p:spPr>
          <a:xfrm>
            <a:off x="15257864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9" name="object 9919"/>
          <p:cNvSpPr/>
          <p:nvPr/>
        </p:nvSpPr>
        <p:spPr>
          <a:xfrm>
            <a:off x="14211506" y="41655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0" name="object 9920"/>
          <p:cNvSpPr/>
          <p:nvPr/>
        </p:nvSpPr>
        <p:spPr>
          <a:xfrm>
            <a:off x="15985456" y="241485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1" name="object 9921"/>
          <p:cNvSpPr/>
          <p:nvPr/>
        </p:nvSpPr>
        <p:spPr>
          <a:xfrm>
            <a:off x="14925944" y="3488532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89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2" name="object 9922"/>
          <p:cNvSpPr/>
          <p:nvPr/>
        </p:nvSpPr>
        <p:spPr>
          <a:xfrm>
            <a:off x="15871107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3" name="object 9923"/>
          <p:cNvSpPr/>
          <p:nvPr/>
        </p:nvSpPr>
        <p:spPr>
          <a:xfrm>
            <a:off x="15346915" y="3058453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7083" y="23274"/>
                </a:ln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4" name="object 9924"/>
          <p:cNvSpPr/>
          <p:nvPr/>
        </p:nvSpPr>
        <p:spPr>
          <a:xfrm>
            <a:off x="14211506" y="42616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5" name="object 9925"/>
          <p:cNvSpPr/>
          <p:nvPr/>
        </p:nvSpPr>
        <p:spPr>
          <a:xfrm>
            <a:off x="15967242" y="251199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6" name="object 9926"/>
          <p:cNvSpPr/>
          <p:nvPr/>
        </p:nvSpPr>
        <p:spPr>
          <a:xfrm>
            <a:off x="14925944" y="3570501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7" name="object 9927"/>
          <p:cNvSpPr/>
          <p:nvPr/>
        </p:nvSpPr>
        <p:spPr>
          <a:xfrm>
            <a:off x="15497697" y="3022023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8" name="object 9928"/>
          <p:cNvSpPr/>
          <p:nvPr/>
        </p:nvSpPr>
        <p:spPr>
          <a:xfrm>
            <a:off x="15346915" y="3142445"/>
            <a:ext cx="45085" cy="43815"/>
          </a:xfrm>
          <a:custGeom>
            <a:avLst/>
            <a:gdLst/>
            <a:ahLst/>
            <a:cxnLst/>
            <a:rect l="l" t="t" r="r" b="b"/>
            <a:pathLst>
              <a:path w="45084" h="43814">
                <a:moveTo>
                  <a:pt x="0" y="43513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9" name="object 9929"/>
          <p:cNvSpPr/>
          <p:nvPr/>
        </p:nvSpPr>
        <p:spPr>
          <a:xfrm>
            <a:off x="14211506" y="435881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0" name="object 9930"/>
          <p:cNvSpPr/>
          <p:nvPr/>
        </p:nvSpPr>
        <p:spPr>
          <a:xfrm>
            <a:off x="15571568" y="30220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1" name="object 9931"/>
          <p:cNvSpPr/>
          <p:nvPr/>
        </p:nvSpPr>
        <p:spPr>
          <a:xfrm>
            <a:off x="14976541" y="361806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2" name="object 9932"/>
          <p:cNvSpPr/>
          <p:nvPr/>
        </p:nvSpPr>
        <p:spPr>
          <a:xfrm>
            <a:off x="15347928" y="3222389"/>
            <a:ext cx="59055" cy="60325"/>
          </a:xfrm>
          <a:custGeom>
            <a:avLst/>
            <a:gdLst/>
            <a:ahLst/>
            <a:cxnLst/>
            <a:rect l="l" t="t" r="r" b="b"/>
            <a:pathLst>
              <a:path w="59055" h="60325">
                <a:moveTo>
                  <a:pt x="0" y="59705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3" name="object 9933"/>
          <p:cNvSpPr/>
          <p:nvPr/>
        </p:nvSpPr>
        <p:spPr>
          <a:xfrm>
            <a:off x="14254009" y="4454946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4" name="object 9934"/>
          <p:cNvSpPr/>
          <p:nvPr/>
        </p:nvSpPr>
        <p:spPr>
          <a:xfrm>
            <a:off x="15667704" y="302202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5" name="object 9935"/>
          <p:cNvSpPr/>
          <p:nvPr/>
        </p:nvSpPr>
        <p:spPr>
          <a:xfrm>
            <a:off x="15072676" y="361806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6" name="object 9936"/>
          <p:cNvSpPr/>
          <p:nvPr/>
        </p:nvSpPr>
        <p:spPr>
          <a:xfrm>
            <a:off x="15347928" y="3319536"/>
            <a:ext cx="59055" cy="59055"/>
          </a:xfrm>
          <a:custGeom>
            <a:avLst/>
            <a:gdLst/>
            <a:ahLst/>
            <a:cxnLst/>
            <a:rect l="l" t="t" r="r" b="b"/>
            <a:pathLst>
              <a:path w="59055" h="59054">
                <a:moveTo>
                  <a:pt x="0" y="58693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7" name="object 9937"/>
          <p:cNvSpPr/>
          <p:nvPr/>
        </p:nvSpPr>
        <p:spPr>
          <a:xfrm>
            <a:off x="15168812" y="361806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8" name="object 9938"/>
          <p:cNvSpPr/>
          <p:nvPr/>
        </p:nvSpPr>
        <p:spPr>
          <a:xfrm>
            <a:off x="15347928" y="3415672"/>
            <a:ext cx="59055" cy="60325"/>
          </a:xfrm>
          <a:custGeom>
            <a:avLst/>
            <a:gdLst/>
            <a:ahLst/>
            <a:cxnLst/>
            <a:rect l="l" t="t" r="r" b="b"/>
            <a:pathLst>
              <a:path w="59055" h="60325">
                <a:moveTo>
                  <a:pt x="0" y="59705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9" name="object 9939"/>
          <p:cNvSpPr/>
          <p:nvPr/>
        </p:nvSpPr>
        <p:spPr>
          <a:xfrm>
            <a:off x="14211506" y="467251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0" name="object 9940"/>
          <p:cNvSpPr/>
          <p:nvPr/>
        </p:nvSpPr>
        <p:spPr>
          <a:xfrm>
            <a:off x="15347928" y="3512819"/>
            <a:ext cx="59055" cy="59055"/>
          </a:xfrm>
          <a:custGeom>
            <a:avLst/>
            <a:gdLst/>
            <a:ahLst/>
            <a:cxnLst/>
            <a:rect l="l" t="t" r="r" b="b"/>
            <a:pathLst>
              <a:path w="59055" h="59054">
                <a:moveTo>
                  <a:pt x="0" y="58693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1" name="object 9941"/>
          <p:cNvSpPr/>
          <p:nvPr/>
        </p:nvSpPr>
        <p:spPr>
          <a:xfrm>
            <a:off x="15265959" y="361806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2" name="object 9942"/>
          <p:cNvSpPr/>
          <p:nvPr/>
        </p:nvSpPr>
        <p:spPr>
          <a:xfrm>
            <a:off x="14211506" y="476865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3" name="object 9943"/>
          <p:cNvSpPr/>
          <p:nvPr/>
        </p:nvSpPr>
        <p:spPr>
          <a:xfrm>
            <a:off x="15959146" y="3022023"/>
            <a:ext cx="34925" cy="35560"/>
          </a:xfrm>
          <a:custGeom>
            <a:avLst/>
            <a:gdLst/>
            <a:ahLst/>
            <a:cxnLst/>
            <a:rect l="l" t="t" r="r" b="b"/>
            <a:pathLst>
              <a:path w="34925" h="35560">
                <a:moveTo>
                  <a:pt x="0" y="35418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4" name="object 9944"/>
          <p:cNvSpPr/>
          <p:nvPr/>
        </p:nvSpPr>
        <p:spPr>
          <a:xfrm>
            <a:off x="15347928" y="3608955"/>
            <a:ext cx="59055" cy="60325"/>
          </a:xfrm>
          <a:custGeom>
            <a:avLst/>
            <a:gdLst/>
            <a:ahLst/>
            <a:cxnLst/>
            <a:rect l="l" t="t" r="r" b="b"/>
            <a:pathLst>
              <a:path w="59055" h="60325">
                <a:moveTo>
                  <a:pt x="0" y="59705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5" name="object 9945"/>
          <p:cNvSpPr/>
          <p:nvPr/>
        </p:nvSpPr>
        <p:spPr>
          <a:xfrm>
            <a:off x="15444063" y="353609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6" name="object 9946"/>
          <p:cNvSpPr/>
          <p:nvPr/>
        </p:nvSpPr>
        <p:spPr>
          <a:xfrm>
            <a:off x="14211506" y="486478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7" name="object 9947"/>
          <p:cNvSpPr/>
          <p:nvPr/>
        </p:nvSpPr>
        <p:spPr>
          <a:xfrm>
            <a:off x="16054269" y="302202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8" name="object 9948"/>
          <p:cNvSpPr/>
          <p:nvPr/>
        </p:nvSpPr>
        <p:spPr>
          <a:xfrm>
            <a:off x="15347928" y="3706102"/>
            <a:ext cx="59055" cy="59055"/>
          </a:xfrm>
          <a:custGeom>
            <a:avLst/>
            <a:gdLst/>
            <a:ahLst/>
            <a:cxnLst/>
            <a:rect l="l" t="t" r="r" b="b"/>
            <a:pathLst>
              <a:path w="59055" h="59054">
                <a:moveTo>
                  <a:pt x="0" y="58693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9" name="object 9949"/>
          <p:cNvSpPr/>
          <p:nvPr/>
        </p:nvSpPr>
        <p:spPr>
          <a:xfrm>
            <a:off x="16006708" y="306958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0" name="object 9950"/>
          <p:cNvSpPr/>
          <p:nvPr/>
        </p:nvSpPr>
        <p:spPr>
          <a:xfrm>
            <a:off x="15540198" y="353609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1" name="object 9951"/>
          <p:cNvSpPr/>
          <p:nvPr/>
        </p:nvSpPr>
        <p:spPr>
          <a:xfrm>
            <a:off x="14211506" y="496193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2" name="object 9952"/>
          <p:cNvSpPr/>
          <p:nvPr/>
        </p:nvSpPr>
        <p:spPr>
          <a:xfrm>
            <a:off x="16151417" y="30220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3" name="object 9953"/>
          <p:cNvSpPr/>
          <p:nvPr/>
        </p:nvSpPr>
        <p:spPr>
          <a:xfrm>
            <a:off x="15346915" y="380223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4" name="object 9954"/>
          <p:cNvSpPr/>
          <p:nvPr/>
        </p:nvSpPr>
        <p:spPr>
          <a:xfrm>
            <a:off x="16006708" y="316673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5" name="object 9955"/>
          <p:cNvSpPr/>
          <p:nvPr/>
        </p:nvSpPr>
        <p:spPr>
          <a:xfrm>
            <a:off x="15637346" y="353609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6" name="object 9956"/>
          <p:cNvSpPr/>
          <p:nvPr/>
        </p:nvSpPr>
        <p:spPr>
          <a:xfrm>
            <a:off x="14239840" y="5058069"/>
            <a:ext cx="7620" cy="8255"/>
          </a:xfrm>
          <a:custGeom>
            <a:avLst/>
            <a:gdLst/>
            <a:ahLst/>
            <a:cxnLst/>
            <a:rect l="l" t="t" r="r" b="b"/>
            <a:pathLst>
              <a:path w="7619" h="8254">
                <a:moveTo>
                  <a:pt x="0" y="8095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7" name="object 9957"/>
          <p:cNvSpPr/>
          <p:nvPr/>
        </p:nvSpPr>
        <p:spPr>
          <a:xfrm>
            <a:off x="16247552" y="302202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8" name="object 9958"/>
          <p:cNvSpPr/>
          <p:nvPr/>
        </p:nvSpPr>
        <p:spPr>
          <a:xfrm>
            <a:off x="15346915" y="3899385"/>
            <a:ext cx="60325" cy="59055"/>
          </a:xfrm>
          <a:custGeom>
            <a:avLst/>
            <a:gdLst/>
            <a:ahLst/>
            <a:cxnLst/>
            <a:rect l="l" t="t" r="r" b="b"/>
            <a:pathLst>
              <a:path w="60325" h="59054">
                <a:moveTo>
                  <a:pt x="0" y="58693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9" name="object 9959"/>
          <p:cNvSpPr/>
          <p:nvPr/>
        </p:nvSpPr>
        <p:spPr>
          <a:xfrm>
            <a:off x="16006708" y="326286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0" name="object 9960"/>
          <p:cNvSpPr/>
          <p:nvPr/>
        </p:nvSpPr>
        <p:spPr>
          <a:xfrm>
            <a:off x="15733481" y="356240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1" name="object 9961"/>
          <p:cNvSpPr/>
          <p:nvPr/>
        </p:nvSpPr>
        <p:spPr>
          <a:xfrm>
            <a:off x="15346915" y="39955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2" name="object 9962"/>
          <p:cNvSpPr/>
          <p:nvPr/>
        </p:nvSpPr>
        <p:spPr>
          <a:xfrm>
            <a:off x="16344700" y="30220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3" name="object 9963"/>
          <p:cNvSpPr/>
          <p:nvPr/>
        </p:nvSpPr>
        <p:spPr>
          <a:xfrm>
            <a:off x="16006708" y="336001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4" name="object 9964"/>
          <p:cNvSpPr/>
          <p:nvPr/>
        </p:nvSpPr>
        <p:spPr>
          <a:xfrm>
            <a:off x="15346915" y="40926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5" name="object 9965"/>
          <p:cNvSpPr/>
          <p:nvPr/>
        </p:nvSpPr>
        <p:spPr>
          <a:xfrm>
            <a:off x="16440835" y="3026071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6" name="object 9966"/>
          <p:cNvSpPr/>
          <p:nvPr/>
        </p:nvSpPr>
        <p:spPr>
          <a:xfrm>
            <a:off x="16006708" y="34561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7" name="object 9967"/>
          <p:cNvSpPr/>
          <p:nvPr/>
        </p:nvSpPr>
        <p:spPr>
          <a:xfrm>
            <a:off x="15346915" y="41888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8" name="object 9968"/>
          <p:cNvSpPr/>
          <p:nvPr/>
        </p:nvSpPr>
        <p:spPr>
          <a:xfrm>
            <a:off x="16006708" y="355329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9" name="object 9969"/>
          <p:cNvSpPr/>
          <p:nvPr/>
        </p:nvSpPr>
        <p:spPr>
          <a:xfrm>
            <a:off x="15346915" y="428595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0" name="object 9970"/>
          <p:cNvSpPr/>
          <p:nvPr/>
        </p:nvSpPr>
        <p:spPr>
          <a:xfrm>
            <a:off x="16006708" y="364943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1" name="object 9971"/>
          <p:cNvSpPr/>
          <p:nvPr/>
        </p:nvSpPr>
        <p:spPr>
          <a:xfrm>
            <a:off x="15346915" y="438208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2" name="object 9972"/>
          <p:cNvSpPr/>
          <p:nvPr/>
        </p:nvSpPr>
        <p:spPr>
          <a:xfrm>
            <a:off x="16731265" y="30220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3" name="object 9973"/>
          <p:cNvSpPr/>
          <p:nvPr/>
        </p:nvSpPr>
        <p:spPr>
          <a:xfrm>
            <a:off x="16006708" y="37465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4" name="object 9974"/>
          <p:cNvSpPr/>
          <p:nvPr/>
        </p:nvSpPr>
        <p:spPr>
          <a:xfrm>
            <a:off x="15369179" y="450756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5" name="object 9975"/>
          <p:cNvSpPr/>
          <p:nvPr/>
        </p:nvSpPr>
        <p:spPr>
          <a:xfrm>
            <a:off x="16827400" y="302202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6" name="object 9976"/>
          <p:cNvSpPr/>
          <p:nvPr/>
        </p:nvSpPr>
        <p:spPr>
          <a:xfrm>
            <a:off x="16006708" y="384271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7" name="object 9977"/>
          <p:cNvSpPr/>
          <p:nvPr/>
        </p:nvSpPr>
        <p:spPr>
          <a:xfrm>
            <a:off x="16736325" y="311411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8" name="object 9978"/>
          <p:cNvSpPr/>
          <p:nvPr/>
        </p:nvSpPr>
        <p:spPr>
          <a:xfrm>
            <a:off x="16006708" y="393986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9" name="object 9979"/>
          <p:cNvSpPr/>
          <p:nvPr/>
        </p:nvSpPr>
        <p:spPr>
          <a:xfrm>
            <a:off x="16924548" y="30220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0" name="object 9980"/>
          <p:cNvSpPr/>
          <p:nvPr/>
        </p:nvSpPr>
        <p:spPr>
          <a:xfrm>
            <a:off x="16736325" y="321024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1" name="object 9981"/>
          <p:cNvSpPr/>
          <p:nvPr/>
        </p:nvSpPr>
        <p:spPr>
          <a:xfrm>
            <a:off x="15418764" y="4636085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2" name="object 9982"/>
          <p:cNvSpPr/>
          <p:nvPr/>
        </p:nvSpPr>
        <p:spPr>
          <a:xfrm>
            <a:off x="17020683" y="30220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3" name="object 9983"/>
          <p:cNvSpPr/>
          <p:nvPr/>
        </p:nvSpPr>
        <p:spPr>
          <a:xfrm>
            <a:off x="16006708" y="403599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4" name="object 9984"/>
          <p:cNvSpPr/>
          <p:nvPr/>
        </p:nvSpPr>
        <p:spPr>
          <a:xfrm>
            <a:off x="16736325" y="330739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5" name="object 9985"/>
          <p:cNvSpPr/>
          <p:nvPr/>
        </p:nvSpPr>
        <p:spPr>
          <a:xfrm>
            <a:off x="15418764" y="472108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6" name="object 9986"/>
          <p:cNvSpPr/>
          <p:nvPr/>
        </p:nvSpPr>
        <p:spPr>
          <a:xfrm>
            <a:off x="17117831" y="3047322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30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7" name="object 9987"/>
          <p:cNvSpPr/>
          <p:nvPr/>
        </p:nvSpPr>
        <p:spPr>
          <a:xfrm>
            <a:off x="16006708" y="413213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8" name="object 9988"/>
          <p:cNvSpPr/>
          <p:nvPr/>
        </p:nvSpPr>
        <p:spPr>
          <a:xfrm>
            <a:off x="16736325" y="340352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9" name="object 9989"/>
          <p:cNvSpPr/>
          <p:nvPr/>
        </p:nvSpPr>
        <p:spPr>
          <a:xfrm>
            <a:off x="15418764" y="481722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0" name="object 9990"/>
          <p:cNvSpPr/>
          <p:nvPr/>
        </p:nvSpPr>
        <p:spPr>
          <a:xfrm>
            <a:off x="16736325" y="349966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1" name="object 9991"/>
          <p:cNvSpPr/>
          <p:nvPr/>
        </p:nvSpPr>
        <p:spPr>
          <a:xfrm>
            <a:off x="16006708" y="422928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2" name="object 9992"/>
          <p:cNvSpPr/>
          <p:nvPr/>
        </p:nvSpPr>
        <p:spPr>
          <a:xfrm>
            <a:off x="15418764" y="491437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3" name="object 9993"/>
          <p:cNvSpPr/>
          <p:nvPr/>
        </p:nvSpPr>
        <p:spPr>
          <a:xfrm>
            <a:off x="17343496" y="302202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4" name="object 9994"/>
          <p:cNvSpPr/>
          <p:nvPr/>
        </p:nvSpPr>
        <p:spPr>
          <a:xfrm>
            <a:off x="16006708" y="432541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5" name="object 9995"/>
          <p:cNvSpPr/>
          <p:nvPr/>
        </p:nvSpPr>
        <p:spPr>
          <a:xfrm>
            <a:off x="16736325" y="359681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6" name="object 9996"/>
          <p:cNvSpPr/>
          <p:nvPr/>
        </p:nvSpPr>
        <p:spPr>
          <a:xfrm>
            <a:off x="15418764" y="50105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7" name="object 9997"/>
          <p:cNvSpPr/>
          <p:nvPr/>
        </p:nvSpPr>
        <p:spPr>
          <a:xfrm>
            <a:off x="16736325" y="369294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8" name="object 9998"/>
          <p:cNvSpPr/>
          <p:nvPr/>
        </p:nvSpPr>
        <p:spPr>
          <a:xfrm>
            <a:off x="16006708" y="442256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9" name="object 9999"/>
          <p:cNvSpPr/>
          <p:nvPr/>
        </p:nvSpPr>
        <p:spPr>
          <a:xfrm>
            <a:off x="16736325" y="379009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0" name="object 10000"/>
          <p:cNvSpPr/>
          <p:nvPr/>
        </p:nvSpPr>
        <p:spPr>
          <a:xfrm>
            <a:off x="16736325" y="388622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1" name="object 10001"/>
          <p:cNvSpPr/>
          <p:nvPr/>
        </p:nvSpPr>
        <p:spPr>
          <a:xfrm>
            <a:off x="16736325" y="398337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2" name="object 10002"/>
          <p:cNvSpPr/>
          <p:nvPr/>
        </p:nvSpPr>
        <p:spPr>
          <a:xfrm>
            <a:off x="16736325" y="407951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3" name="object 10003"/>
          <p:cNvSpPr/>
          <p:nvPr/>
        </p:nvSpPr>
        <p:spPr>
          <a:xfrm>
            <a:off x="16736325" y="417665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4" name="object 10004"/>
          <p:cNvSpPr/>
          <p:nvPr/>
        </p:nvSpPr>
        <p:spPr>
          <a:xfrm>
            <a:off x="16826388" y="408659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5" name="object 10005"/>
          <p:cNvSpPr/>
          <p:nvPr/>
        </p:nvSpPr>
        <p:spPr>
          <a:xfrm>
            <a:off x="16736325" y="427279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6" name="object 10006"/>
          <p:cNvSpPr/>
          <p:nvPr/>
        </p:nvSpPr>
        <p:spPr>
          <a:xfrm>
            <a:off x="16922523" y="408659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7" name="object 10007"/>
          <p:cNvSpPr/>
          <p:nvPr/>
        </p:nvSpPr>
        <p:spPr>
          <a:xfrm>
            <a:off x="16736325" y="436994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8" name="object 10008"/>
          <p:cNvSpPr/>
          <p:nvPr/>
        </p:nvSpPr>
        <p:spPr>
          <a:xfrm>
            <a:off x="17019671" y="408659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9" name="object 10009"/>
          <p:cNvSpPr/>
          <p:nvPr/>
        </p:nvSpPr>
        <p:spPr>
          <a:xfrm>
            <a:off x="16736325" y="446607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0" name="object 10010"/>
          <p:cNvSpPr/>
          <p:nvPr/>
        </p:nvSpPr>
        <p:spPr>
          <a:xfrm>
            <a:off x="17115806" y="408659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1" name="object 10011"/>
          <p:cNvSpPr/>
          <p:nvPr/>
        </p:nvSpPr>
        <p:spPr>
          <a:xfrm>
            <a:off x="17309089" y="408659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2" name="object 10012"/>
          <p:cNvSpPr/>
          <p:nvPr/>
        </p:nvSpPr>
        <p:spPr>
          <a:xfrm>
            <a:off x="17406236" y="4117966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3" name="object 10013"/>
          <p:cNvSpPr/>
          <p:nvPr/>
        </p:nvSpPr>
        <p:spPr>
          <a:xfrm>
            <a:off x="12002416" y="122074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4" name="object 10014"/>
          <p:cNvSpPr/>
          <p:nvPr/>
        </p:nvSpPr>
        <p:spPr>
          <a:xfrm>
            <a:off x="12002416" y="1316885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5" name="object 10015"/>
          <p:cNvSpPr/>
          <p:nvPr/>
        </p:nvSpPr>
        <p:spPr>
          <a:xfrm>
            <a:off x="12002416" y="1414032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6" name="object 10016"/>
          <p:cNvSpPr/>
          <p:nvPr/>
        </p:nvSpPr>
        <p:spPr>
          <a:xfrm>
            <a:off x="10459191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7" name="object 10017"/>
          <p:cNvSpPr/>
          <p:nvPr/>
        </p:nvSpPr>
        <p:spPr>
          <a:xfrm>
            <a:off x="12002416" y="1510167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8" name="object 10018"/>
          <p:cNvSpPr/>
          <p:nvPr/>
        </p:nvSpPr>
        <p:spPr>
          <a:xfrm>
            <a:off x="10555326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9" name="object 10019"/>
          <p:cNvSpPr/>
          <p:nvPr/>
        </p:nvSpPr>
        <p:spPr>
          <a:xfrm>
            <a:off x="12002416" y="1607315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0" name="object 10020"/>
          <p:cNvSpPr/>
          <p:nvPr/>
        </p:nvSpPr>
        <p:spPr>
          <a:xfrm>
            <a:off x="11174640" y="2446222"/>
            <a:ext cx="17780" cy="16510"/>
          </a:xfrm>
          <a:custGeom>
            <a:avLst/>
            <a:gdLst/>
            <a:ahLst/>
            <a:cxnLst/>
            <a:rect l="l" t="t" r="r" b="b"/>
            <a:pathLst>
              <a:path w="17779" h="16510">
                <a:moveTo>
                  <a:pt x="0" y="16191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1" name="object 10021"/>
          <p:cNvSpPr/>
          <p:nvPr/>
        </p:nvSpPr>
        <p:spPr>
          <a:xfrm>
            <a:off x="10652473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2" name="object 10022"/>
          <p:cNvSpPr/>
          <p:nvPr/>
        </p:nvSpPr>
        <p:spPr>
          <a:xfrm>
            <a:off x="12002416" y="1703450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3" name="object 10023"/>
          <p:cNvSpPr/>
          <p:nvPr/>
        </p:nvSpPr>
        <p:spPr>
          <a:xfrm>
            <a:off x="11228274" y="244622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4" name="object 10024"/>
          <p:cNvSpPr/>
          <p:nvPr/>
        </p:nvSpPr>
        <p:spPr>
          <a:xfrm>
            <a:off x="10748609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5" name="object 10025"/>
          <p:cNvSpPr/>
          <p:nvPr/>
        </p:nvSpPr>
        <p:spPr>
          <a:xfrm>
            <a:off x="12002416" y="1800598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6" name="object 10026"/>
          <p:cNvSpPr/>
          <p:nvPr/>
        </p:nvSpPr>
        <p:spPr>
          <a:xfrm>
            <a:off x="11324409" y="2446222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59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7" name="object 10027"/>
          <p:cNvSpPr/>
          <p:nvPr/>
        </p:nvSpPr>
        <p:spPr>
          <a:xfrm>
            <a:off x="10845756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8" name="object 10028"/>
          <p:cNvSpPr/>
          <p:nvPr/>
        </p:nvSpPr>
        <p:spPr>
          <a:xfrm>
            <a:off x="12002416" y="189673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9" name="object 10029"/>
          <p:cNvSpPr/>
          <p:nvPr/>
        </p:nvSpPr>
        <p:spPr>
          <a:xfrm>
            <a:off x="11421556" y="244622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0" name="object 10030"/>
          <p:cNvSpPr/>
          <p:nvPr/>
        </p:nvSpPr>
        <p:spPr>
          <a:xfrm>
            <a:off x="10414665" y="3593775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40" h="16510">
                <a:moveTo>
                  <a:pt x="0" y="16191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1" name="object 10031"/>
          <p:cNvSpPr/>
          <p:nvPr/>
        </p:nvSpPr>
        <p:spPr>
          <a:xfrm>
            <a:off x="12029739" y="195846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2" name="object 10032"/>
          <p:cNvSpPr/>
          <p:nvPr/>
        </p:nvSpPr>
        <p:spPr>
          <a:xfrm>
            <a:off x="10941891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3" name="object 10033"/>
          <p:cNvSpPr/>
          <p:nvPr/>
        </p:nvSpPr>
        <p:spPr>
          <a:xfrm>
            <a:off x="11517692" y="2469497"/>
            <a:ext cx="37465" cy="36830"/>
          </a:xfrm>
          <a:custGeom>
            <a:avLst/>
            <a:gdLst/>
            <a:ahLst/>
            <a:cxnLst/>
            <a:rect l="l" t="t" r="r" b="b"/>
            <a:pathLst>
              <a:path w="37465" h="36830">
                <a:moveTo>
                  <a:pt x="0" y="36430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4" name="object 10034"/>
          <p:cNvSpPr/>
          <p:nvPr/>
        </p:nvSpPr>
        <p:spPr>
          <a:xfrm>
            <a:off x="10490561" y="359377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5" name="object 10035"/>
          <p:cNvSpPr/>
          <p:nvPr/>
        </p:nvSpPr>
        <p:spPr>
          <a:xfrm>
            <a:off x="12126886" y="195846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6" name="object 10036"/>
          <p:cNvSpPr/>
          <p:nvPr/>
        </p:nvSpPr>
        <p:spPr>
          <a:xfrm>
            <a:off x="11038027" y="3022023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59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7" name="object 10037"/>
          <p:cNvSpPr/>
          <p:nvPr/>
        </p:nvSpPr>
        <p:spPr>
          <a:xfrm>
            <a:off x="10587708" y="359377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8" name="object 10038"/>
          <p:cNvSpPr/>
          <p:nvPr/>
        </p:nvSpPr>
        <p:spPr>
          <a:xfrm>
            <a:off x="12908112" y="1249084"/>
            <a:ext cx="60325" cy="60960"/>
          </a:xfrm>
          <a:custGeom>
            <a:avLst/>
            <a:gdLst/>
            <a:ahLst/>
            <a:cxnLst/>
            <a:rect l="l" t="t" r="r" b="b"/>
            <a:pathLst>
              <a:path w="60325" h="60959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9" name="object 10039"/>
          <p:cNvSpPr/>
          <p:nvPr/>
        </p:nvSpPr>
        <p:spPr>
          <a:xfrm>
            <a:off x="11086600" y="309488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0" name="object 10040"/>
          <p:cNvSpPr/>
          <p:nvPr/>
        </p:nvSpPr>
        <p:spPr>
          <a:xfrm>
            <a:off x="12223022" y="195846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1" name="object 10041"/>
          <p:cNvSpPr/>
          <p:nvPr/>
        </p:nvSpPr>
        <p:spPr>
          <a:xfrm>
            <a:off x="11135174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2" name="object 10042"/>
          <p:cNvSpPr/>
          <p:nvPr/>
        </p:nvSpPr>
        <p:spPr>
          <a:xfrm>
            <a:off x="11674544" y="2446222"/>
            <a:ext cx="96520" cy="96520"/>
          </a:xfrm>
          <a:custGeom>
            <a:avLst/>
            <a:gdLst/>
            <a:ahLst/>
            <a:cxnLst/>
            <a:rect l="l" t="t" r="r" b="b"/>
            <a:pathLst>
              <a:path w="96520" h="96519">
                <a:moveTo>
                  <a:pt x="0" y="96135"/>
                </a:moveTo>
                <a:lnTo>
                  <a:pt x="961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3" name="object 10043"/>
          <p:cNvSpPr/>
          <p:nvPr/>
        </p:nvSpPr>
        <p:spPr>
          <a:xfrm>
            <a:off x="10683843" y="359377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4" name="object 10044"/>
          <p:cNvSpPr/>
          <p:nvPr/>
        </p:nvSpPr>
        <p:spPr>
          <a:xfrm>
            <a:off x="12908112" y="134623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5" name="object 10045"/>
          <p:cNvSpPr/>
          <p:nvPr/>
        </p:nvSpPr>
        <p:spPr>
          <a:xfrm>
            <a:off x="11111899" y="319203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6" name="object 10046"/>
          <p:cNvSpPr/>
          <p:nvPr/>
        </p:nvSpPr>
        <p:spPr>
          <a:xfrm>
            <a:off x="12319157" y="19584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7" name="object 10047"/>
          <p:cNvSpPr/>
          <p:nvPr/>
        </p:nvSpPr>
        <p:spPr>
          <a:xfrm>
            <a:off x="11231309" y="3022023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59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8" name="object 10048"/>
          <p:cNvSpPr/>
          <p:nvPr/>
        </p:nvSpPr>
        <p:spPr>
          <a:xfrm>
            <a:off x="12248320" y="203031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9" name="object 10049"/>
          <p:cNvSpPr/>
          <p:nvPr/>
        </p:nvSpPr>
        <p:spPr>
          <a:xfrm>
            <a:off x="11748416" y="244622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119410"/>
                </a:move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0" name="object 10050"/>
          <p:cNvSpPr/>
          <p:nvPr/>
        </p:nvSpPr>
        <p:spPr>
          <a:xfrm>
            <a:off x="10780991" y="359377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1" name="object 10051"/>
          <p:cNvSpPr/>
          <p:nvPr/>
        </p:nvSpPr>
        <p:spPr>
          <a:xfrm>
            <a:off x="12908112" y="144236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2" name="object 10052"/>
          <p:cNvSpPr/>
          <p:nvPr/>
        </p:nvSpPr>
        <p:spPr>
          <a:xfrm>
            <a:off x="11328457" y="3070597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3" name="object 10053"/>
          <p:cNvSpPr/>
          <p:nvPr/>
        </p:nvSpPr>
        <p:spPr>
          <a:xfrm>
            <a:off x="12416304" y="195846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4" name="object 10054"/>
          <p:cNvSpPr/>
          <p:nvPr/>
        </p:nvSpPr>
        <p:spPr>
          <a:xfrm>
            <a:off x="11844552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5" name="object 10055"/>
          <p:cNvSpPr/>
          <p:nvPr/>
        </p:nvSpPr>
        <p:spPr>
          <a:xfrm>
            <a:off x="10877126" y="359377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6" name="object 10056"/>
          <p:cNvSpPr/>
          <p:nvPr/>
        </p:nvSpPr>
        <p:spPr>
          <a:xfrm>
            <a:off x="12908112" y="153951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7" name="object 10057"/>
          <p:cNvSpPr/>
          <p:nvPr/>
        </p:nvSpPr>
        <p:spPr>
          <a:xfrm>
            <a:off x="11086600" y="338531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8" name="object 10058"/>
          <p:cNvSpPr/>
          <p:nvPr/>
        </p:nvSpPr>
        <p:spPr>
          <a:xfrm>
            <a:off x="12512440" y="19584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9" name="object 10059"/>
          <p:cNvSpPr/>
          <p:nvPr/>
        </p:nvSpPr>
        <p:spPr>
          <a:xfrm>
            <a:off x="11941699" y="2519083"/>
            <a:ext cx="46990" cy="46990"/>
          </a:xfrm>
          <a:custGeom>
            <a:avLst/>
            <a:gdLst/>
            <a:ahLst/>
            <a:cxnLst/>
            <a:rect l="l" t="t" r="r" b="b"/>
            <a:pathLst>
              <a:path w="46990" h="46989">
                <a:moveTo>
                  <a:pt x="0" y="46549"/>
                </a:moveTo>
                <a:lnTo>
                  <a:pt x="46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0" name="object 10060"/>
          <p:cNvSpPr/>
          <p:nvPr/>
        </p:nvSpPr>
        <p:spPr>
          <a:xfrm>
            <a:off x="12248320" y="22569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1" name="object 10061"/>
          <p:cNvSpPr/>
          <p:nvPr/>
        </p:nvSpPr>
        <p:spPr>
          <a:xfrm>
            <a:off x="10974274" y="359377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2" name="object 10062"/>
          <p:cNvSpPr/>
          <p:nvPr/>
        </p:nvSpPr>
        <p:spPr>
          <a:xfrm>
            <a:off x="12908112" y="163564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3" name="object 10063"/>
          <p:cNvSpPr/>
          <p:nvPr/>
        </p:nvSpPr>
        <p:spPr>
          <a:xfrm>
            <a:off x="11086600" y="348144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4" name="object 10064"/>
          <p:cNvSpPr/>
          <p:nvPr/>
        </p:nvSpPr>
        <p:spPr>
          <a:xfrm>
            <a:off x="12609587" y="195846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5" name="object 10065"/>
          <p:cNvSpPr/>
          <p:nvPr/>
        </p:nvSpPr>
        <p:spPr>
          <a:xfrm>
            <a:off x="12248320" y="231972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6" name="object 10066"/>
          <p:cNvSpPr/>
          <p:nvPr/>
        </p:nvSpPr>
        <p:spPr>
          <a:xfrm>
            <a:off x="11070409" y="3578596"/>
            <a:ext cx="52069" cy="50800"/>
          </a:xfrm>
          <a:custGeom>
            <a:avLst/>
            <a:gdLst/>
            <a:ahLst/>
            <a:cxnLst/>
            <a:rect l="l" t="t" r="r" b="b"/>
            <a:pathLst>
              <a:path w="52070" h="50800">
                <a:moveTo>
                  <a:pt x="0" y="50597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7" name="object 10067"/>
          <p:cNvSpPr/>
          <p:nvPr/>
        </p:nvSpPr>
        <p:spPr>
          <a:xfrm>
            <a:off x="12908112" y="173279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8" name="object 10068"/>
          <p:cNvSpPr/>
          <p:nvPr/>
        </p:nvSpPr>
        <p:spPr>
          <a:xfrm>
            <a:off x="11674544" y="3022023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4047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9" name="object 10069"/>
          <p:cNvSpPr/>
          <p:nvPr/>
        </p:nvSpPr>
        <p:spPr>
          <a:xfrm>
            <a:off x="12705722" y="195846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0" name="object 10070"/>
          <p:cNvSpPr/>
          <p:nvPr/>
        </p:nvSpPr>
        <p:spPr>
          <a:xfrm>
            <a:off x="12248320" y="241586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1" name="object 10071"/>
          <p:cNvSpPr/>
          <p:nvPr/>
        </p:nvSpPr>
        <p:spPr>
          <a:xfrm>
            <a:off x="11167557" y="359377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2" name="object 10072"/>
          <p:cNvSpPr/>
          <p:nvPr/>
        </p:nvSpPr>
        <p:spPr>
          <a:xfrm>
            <a:off x="12908112" y="18289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3" name="object 10073"/>
          <p:cNvSpPr/>
          <p:nvPr/>
        </p:nvSpPr>
        <p:spPr>
          <a:xfrm>
            <a:off x="11715022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4" name="object 10074"/>
          <p:cNvSpPr/>
          <p:nvPr/>
        </p:nvSpPr>
        <p:spPr>
          <a:xfrm>
            <a:off x="12802870" y="195846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5" name="object 10075"/>
          <p:cNvSpPr/>
          <p:nvPr/>
        </p:nvSpPr>
        <p:spPr>
          <a:xfrm>
            <a:off x="12231117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6" name="object 10076"/>
          <p:cNvSpPr/>
          <p:nvPr/>
        </p:nvSpPr>
        <p:spPr>
          <a:xfrm>
            <a:off x="11263692" y="359377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7" name="object 10077"/>
          <p:cNvSpPr/>
          <p:nvPr/>
        </p:nvSpPr>
        <p:spPr>
          <a:xfrm>
            <a:off x="12908112" y="192607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8" name="object 10078"/>
          <p:cNvSpPr/>
          <p:nvPr/>
        </p:nvSpPr>
        <p:spPr>
          <a:xfrm>
            <a:off x="11811158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9" name="object 10079"/>
          <p:cNvSpPr/>
          <p:nvPr/>
        </p:nvSpPr>
        <p:spPr>
          <a:xfrm>
            <a:off x="12899005" y="198578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0" name="object 10080"/>
          <p:cNvSpPr/>
          <p:nvPr/>
        </p:nvSpPr>
        <p:spPr>
          <a:xfrm>
            <a:off x="12328265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1" name="object 10081"/>
          <p:cNvSpPr/>
          <p:nvPr/>
        </p:nvSpPr>
        <p:spPr>
          <a:xfrm>
            <a:off x="11908304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2" name="object 10082"/>
          <p:cNvSpPr/>
          <p:nvPr/>
        </p:nvSpPr>
        <p:spPr>
          <a:xfrm>
            <a:off x="12908112" y="20222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3" name="object 10083"/>
          <p:cNvSpPr/>
          <p:nvPr/>
        </p:nvSpPr>
        <p:spPr>
          <a:xfrm>
            <a:off x="12424400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4" name="object 10084"/>
          <p:cNvSpPr/>
          <p:nvPr/>
        </p:nvSpPr>
        <p:spPr>
          <a:xfrm>
            <a:off x="11939675" y="308678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5" name="object 10085"/>
          <p:cNvSpPr/>
          <p:nvPr/>
        </p:nvSpPr>
        <p:spPr>
          <a:xfrm>
            <a:off x="12908112" y="211936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6" name="object 10086"/>
          <p:cNvSpPr/>
          <p:nvPr/>
        </p:nvSpPr>
        <p:spPr>
          <a:xfrm>
            <a:off x="12004440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7" name="object 10087"/>
          <p:cNvSpPr/>
          <p:nvPr/>
        </p:nvSpPr>
        <p:spPr>
          <a:xfrm>
            <a:off x="12521548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8" name="object 10088"/>
          <p:cNvSpPr/>
          <p:nvPr/>
        </p:nvSpPr>
        <p:spPr>
          <a:xfrm>
            <a:off x="11555134" y="3593775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925" h="34925">
                <a:moveTo>
                  <a:pt x="0" y="34406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9" name="object 10089"/>
          <p:cNvSpPr/>
          <p:nvPr/>
        </p:nvSpPr>
        <p:spPr>
          <a:xfrm>
            <a:off x="12908112" y="221549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0" name="object 10090"/>
          <p:cNvSpPr/>
          <p:nvPr/>
        </p:nvSpPr>
        <p:spPr>
          <a:xfrm>
            <a:off x="11939675" y="31839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1" name="object 10091"/>
          <p:cNvSpPr/>
          <p:nvPr/>
        </p:nvSpPr>
        <p:spPr>
          <a:xfrm>
            <a:off x="12617683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2" name="object 10092"/>
          <p:cNvSpPr/>
          <p:nvPr/>
        </p:nvSpPr>
        <p:spPr>
          <a:xfrm>
            <a:off x="12101587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3" name="object 10093"/>
          <p:cNvSpPr/>
          <p:nvPr/>
        </p:nvSpPr>
        <p:spPr>
          <a:xfrm>
            <a:off x="11650257" y="359377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4" name="object 10094"/>
          <p:cNvSpPr/>
          <p:nvPr/>
        </p:nvSpPr>
        <p:spPr>
          <a:xfrm>
            <a:off x="12908112" y="231264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5" name="object 10095"/>
          <p:cNvSpPr/>
          <p:nvPr/>
        </p:nvSpPr>
        <p:spPr>
          <a:xfrm>
            <a:off x="11939675" y="32800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6" name="object 10096"/>
          <p:cNvSpPr/>
          <p:nvPr/>
        </p:nvSpPr>
        <p:spPr>
          <a:xfrm>
            <a:off x="12714830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7" name="object 10097"/>
          <p:cNvSpPr/>
          <p:nvPr/>
        </p:nvSpPr>
        <p:spPr>
          <a:xfrm>
            <a:off x="12197723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8" name="object 10098"/>
          <p:cNvSpPr/>
          <p:nvPr/>
        </p:nvSpPr>
        <p:spPr>
          <a:xfrm>
            <a:off x="11747404" y="359377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9" name="object 10099"/>
          <p:cNvSpPr/>
          <p:nvPr/>
        </p:nvSpPr>
        <p:spPr>
          <a:xfrm>
            <a:off x="14147753" y="12268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0" name="object 10100"/>
          <p:cNvSpPr/>
          <p:nvPr/>
        </p:nvSpPr>
        <p:spPr>
          <a:xfrm>
            <a:off x="11939675" y="337721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1" name="object 10101"/>
          <p:cNvSpPr/>
          <p:nvPr/>
        </p:nvSpPr>
        <p:spPr>
          <a:xfrm>
            <a:off x="12930375" y="2408780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0" y="37442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2" name="object 10102"/>
          <p:cNvSpPr/>
          <p:nvPr/>
        </p:nvSpPr>
        <p:spPr>
          <a:xfrm>
            <a:off x="12810966" y="2540334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25298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3" name="object 10103"/>
          <p:cNvSpPr/>
          <p:nvPr/>
        </p:nvSpPr>
        <p:spPr>
          <a:xfrm>
            <a:off x="11843540" y="359377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4" name="object 10104"/>
          <p:cNvSpPr/>
          <p:nvPr/>
        </p:nvSpPr>
        <p:spPr>
          <a:xfrm>
            <a:off x="14147753" y="126628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5" name="object 10105"/>
          <p:cNvSpPr/>
          <p:nvPr/>
        </p:nvSpPr>
        <p:spPr>
          <a:xfrm>
            <a:off x="11939675" y="34733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6" name="object 10106"/>
          <p:cNvSpPr/>
          <p:nvPr/>
        </p:nvSpPr>
        <p:spPr>
          <a:xfrm>
            <a:off x="12955675" y="250491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0"/>
                </a:moveTo>
                <a:lnTo>
                  <a:pt x="12143" y="1011"/>
                </a:ln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7" name="object 10107"/>
          <p:cNvSpPr/>
          <p:nvPr/>
        </p:nvSpPr>
        <p:spPr>
          <a:xfrm>
            <a:off x="11939675" y="357050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8" name="object 10108"/>
          <p:cNvSpPr/>
          <p:nvPr/>
        </p:nvSpPr>
        <p:spPr>
          <a:xfrm>
            <a:off x="14147753" y="13624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9" name="object 10109"/>
          <p:cNvSpPr/>
          <p:nvPr/>
        </p:nvSpPr>
        <p:spPr>
          <a:xfrm>
            <a:off x="12488153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0" name="object 10110"/>
          <p:cNvSpPr/>
          <p:nvPr/>
        </p:nvSpPr>
        <p:spPr>
          <a:xfrm>
            <a:off x="13004248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1" name="object 10111"/>
          <p:cNvSpPr/>
          <p:nvPr/>
        </p:nvSpPr>
        <p:spPr>
          <a:xfrm>
            <a:off x="11939675" y="36666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2" name="object 10112"/>
          <p:cNvSpPr/>
          <p:nvPr/>
        </p:nvSpPr>
        <p:spPr>
          <a:xfrm>
            <a:off x="14147753" y="145957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3" name="object 10113"/>
          <p:cNvSpPr/>
          <p:nvPr/>
        </p:nvSpPr>
        <p:spPr>
          <a:xfrm>
            <a:off x="12584288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4" name="object 10114"/>
          <p:cNvSpPr/>
          <p:nvPr/>
        </p:nvSpPr>
        <p:spPr>
          <a:xfrm>
            <a:off x="13101395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5" name="object 10115"/>
          <p:cNvSpPr/>
          <p:nvPr/>
        </p:nvSpPr>
        <p:spPr>
          <a:xfrm>
            <a:off x="11939675" y="376378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6" name="object 10116"/>
          <p:cNvSpPr/>
          <p:nvPr/>
        </p:nvSpPr>
        <p:spPr>
          <a:xfrm>
            <a:off x="14147753" y="155570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7" name="object 10117"/>
          <p:cNvSpPr/>
          <p:nvPr/>
        </p:nvSpPr>
        <p:spPr>
          <a:xfrm>
            <a:off x="12655125" y="3022023"/>
            <a:ext cx="86360" cy="86360"/>
          </a:xfrm>
          <a:custGeom>
            <a:avLst/>
            <a:gdLst/>
            <a:ahLst/>
            <a:cxnLst/>
            <a:rect l="l" t="t" r="r" b="b"/>
            <a:pathLst>
              <a:path w="86359" h="86360">
                <a:moveTo>
                  <a:pt x="0" y="86015"/>
                </a:moveTo>
                <a:lnTo>
                  <a:pt x="860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8" name="object 10118"/>
          <p:cNvSpPr/>
          <p:nvPr/>
        </p:nvSpPr>
        <p:spPr>
          <a:xfrm>
            <a:off x="13729817" y="19746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9" name="object 10119"/>
          <p:cNvSpPr/>
          <p:nvPr/>
        </p:nvSpPr>
        <p:spPr>
          <a:xfrm>
            <a:off x="13197530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0" name="object 10120"/>
          <p:cNvSpPr/>
          <p:nvPr/>
        </p:nvSpPr>
        <p:spPr>
          <a:xfrm>
            <a:off x="11939675" y="385991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1" name="object 10121"/>
          <p:cNvSpPr/>
          <p:nvPr/>
        </p:nvSpPr>
        <p:spPr>
          <a:xfrm>
            <a:off x="14147753" y="1651841"/>
            <a:ext cx="60325" cy="60960"/>
          </a:xfrm>
          <a:custGeom>
            <a:avLst/>
            <a:gdLst/>
            <a:ahLst/>
            <a:cxnLst/>
            <a:rect l="l" t="t" r="r" b="b"/>
            <a:pathLst>
              <a:path w="60325" h="60960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2" name="object 10122"/>
          <p:cNvSpPr/>
          <p:nvPr/>
        </p:nvSpPr>
        <p:spPr>
          <a:xfrm>
            <a:off x="12655125" y="316875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3" name="object 10123"/>
          <p:cNvSpPr/>
          <p:nvPr/>
        </p:nvSpPr>
        <p:spPr>
          <a:xfrm>
            <a:off x="13850239" y="19746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4" name="object 10124"/>
          <p:cNvSpPr/>
          <p:nvPr/>
        </p:nvSpPr>
        <p:spPr>
          <a:xfrm>
            <a:off x="12777571" y="3023035"/>
            <a:ext cx="59055" cy="59055"/>
          </a:xfrm>
          <a:custGeom>
            <a:avLst/>
            <a:gdLst/>
            <a:ahLst/>
            <a:cxnLst/>
            <a:rect l="l" t="t" r="r" b="b"/>
            <a:pathLst>
              <a:path w="59054" h="59055">
                <a:moveTo>
                  <a:pt x="0" y="58693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5" name="object 10125"/>
          <p:cNvSpPr/>
          <p:nvPr/>
        </p:nvSpPr>
        <p:spPr>
          <a:xfrm>
            <a:off x="11939675" y="395706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6" name="object 10126"/>
          <p:cNvSpPr/>
          <p:nvPr/>
        </p:nvSpPr>
        <p:spPr>
          <a:xfrm>
            <a:off x="14147753" y="174898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7" name="object 10127"/>
          <p:cNvSpPr/>
          <p:nvPr/>
        </p:nvSpPr>
        <p:spPr>
          <a:xfrm>
            <a:off x="12655125" y="326590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8" name="object 10128"/>
          <p:cNvSpPr/>
          <p:nvPr/>
        </p:nvSpPr>
        <p:spPr>
          <a:xfrm>
            <a:off x="13946375" y="197465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9" name="object 10129"/>
          <p:cNvSpPr/>
          <p:nvPr/>
        </p:nvSpPr>
        <p:spPr>
          <a:xfrm>
            <a:off x="13717674" y="220335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0" name="object 10130"/>
          <p:cNvSpPr/>
          <p:nvPr/>
        </p:nvSpPr>
        <p:spPr>
          <a:xfrm>
            <a:off x="11939675" y="405320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1" name="object 10131"/>
          <p:cNvSpPr/>
          <p:nvPr/>
        </p:nvSpPr>
        <p:spPr>
          <a:xfrm>
            <a:off x="14147753" y="18451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2" name="object 10132"/>
          <p:cNvSpPr/>
          <p:nvPr/>
        </p:nvSpPr>
        <p:spPr>
          <a:xfrm>
            <a:off x="12970854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3" name="object 10133"/>
          <p:cNvSpPr/>
          <p:nvPr/>
        </p:nvSpPr>
        <p:spPr>
          <a:xfrm>
            <a:off x="14043522" y="19746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4" name="object 10134"/>
          <p:cNvSpPr/>
          <p:nvPr/>
        </p:nvSpPr>
        <p:spPr>
          <a:xfrm>
            <a:off x="13506177" y="2505928"/>
            <a:ext cx="40640" cy="41910"/>
          </a:xfrm>
          <a:custGeom>
            <a:avLst/>
            <a:gdLst/>
            <a:ahLst/>
            <a:cxnLst/>
            <a:rect l="l" t="t" r="r" b="b"/>
            <a:pathLst>
              <a:path w="40640" h="41910">
                <a:moveTo>
                  <a:pt x="0" y="41490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5" name="object 10135"/>
          <p:cNvSpPr/>
          <p:nvPr/>
        </p:nvSpPr>
        <p:spPr>
          <a:xfrm>
            <a:off x="13717674" y="229949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6" name="object 10136"/>
          <p:cNvSpPr/>
          <p:nvPr/>
        </p:nvSpPr>
        <p:spPr>
          <a:xfrm>
            <a:off x="11939675" y="415034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7" name="object 10137"/>
          <p:cNvSpPr/>
          <p:nvPr/>
        </p:nvSpPr>
        <p:spPr>
          <a:xfrm>
            <a:off x="14147753" y="194227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8" name="object 10138"/>
          <p:cNvSpPr/>
          <p:nvPr/>
        </p:nvSpPr>
        <p:spPr>
          <a:xfrm>
            <a:off x="12655125" y="348853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7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9" name="object 10139"/>
          <p:cNvSpPr/>
          <p:nvPr/>
        </p:nvSpPr>
        <p:spPr>
          <a:xfrm>
            <a:off x="14139657" y="2001976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5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0" name="object 10140"/>
          <p:cNvSpPr/>
          <p:nvPr/>
        </p:nvSpPr>
        <p:spPr>
          <a:xfrm>
            <a:off x="13068000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1" name="object 10141"/>
          <p:cNvSpPr/>
          <p:nvPr/>
        </p:nvSpPr>
        <p:spPr>
          <a:xfrm>
            <a:off x="13717674" y="239663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2" name="object 10142"/>
          <p:cNvSpPr/>
          <p:nvPr/>
        </p:nvSpPr>
        <p:spPr>
          <a:xfrm>
            <a:off x="13584096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3" name="object 10143"/>
          <p:cNvSpPr/>
          <p:nvPr/>
        </p:nvSpPr>
        <p:spPr>
          <a:xfrm>
            <a:off x="11939675" y="424648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4" name="object 10144"/>
          <p:cNvSpPr/>
          <p:nvPr/>
        </p:nvSpPr>
        <p:spPr>
          <a:xfrm>
            <a:off x="14236805" y="19746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5" name="object 10145"/>
          <p:cNvSpPr/>
          <p:nvPr/>
        </p:nvSpPr>
        <p:spPr>
          <a:xfrm>
            <a:off x="12655125" y="355532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6" name="object 10146"/>
          <p:cNvSpPr/>
          <p:nvPr/>
        </p:nvSpPr>
        <p:spPr>
          <a:xfrm>
            <a:off x="14147753" y="203840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7" name="object 10147"/>
          <p:cNvSpPr/>
          <p:nvPr/>
        </p:nvSpPr>
        <p:spPr>
          <a:xfrm>
            <a:off x="13076096" y="311107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8" name="object 10148"/>
          <p:cNvSpPr/>
          <p:nvPr/>
        </p:nvSpPr>
        <p:spPr>
          <a:xfrm>
            <a:off x="13739936" y="2492772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9" name="object 10149"/>
          <p:cNvSpPr/>
          <p:nvPr/>
        </p:nvSpPr>
        <p:spPr>
          <a:xfrm>
            <a:off x="13164137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0" name="object 10150"/>
          <p:cNvSpPr/>
          <p:nvPr/>
        </p:nvSpPr>
        <p:spPr>
          <a:xfrm>
            <a:off x="13680231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1" name="object 10151"/>
          <p:cNvSpPr/>
          <p:nvPr/>
        </p:nvSpPr>
        <p:spPr>
          <a:xfrm>
            <a:off x="11939675" y="434261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2" name="object 10152"/>
          <p:cNvSpPr/>
          <p:nvPr/>
        </p:nvSpPr>
        <p:spPr>
          <a:xfrm>
            <a:off x="14332940" y="197465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3" name="object 10153"/>
          <p:cNvSpPr/>
          <p:nvPr/>
        </p:nvSpPr>
        <p:spPr>
          <a:xfrm>
            <a:off x="12689531" y="361806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4" name="object 10154"/>
          <p:cNvSpPr/>
          <p:nvPr/>
        </p:nvSpPr>
        <p:spPr>
          <a:xfrm>
            <a:off x="14147753" y="213555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5" name="object 10155"/>
          <p:cNvSpPr/>
          <p:nvPr/>
        </p:nvSpPr>
        <p:spPr>
          <a:xfrm>
            <a:off x="13076096" y="320721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6" name="object 10156"/>
          <p:cNvSpPr/>
          <p:nvPr/>
        </p:nvSpPr>
        <p:spPr>
          <a:xfrm>
            <a:off x="13777379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7" name="object 10157"/>
          <p:cNvSpPr/>
          <p:nvPr/>
        </p:nvSpPr>
        <p:spPr>
          <a:xfrm>
            <a:off x="13261283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8" name="object 10158"/>
          <p:cNvSpPr/>
          <p:nvPr/>
        </p:nvSpPr>
        <p:spPr>
          <a:xfrm>
            <a:off x="11922472" y="4439766"/>
            <a:ext cx="77470" cy="77470"/>
          </a:xfrm>
          <a:custGeom>
            <a:avLst/>
            <a:gdLst/>
            <a:ahLst/>
            <a:cxnLst/>
            <a:rect l="l" t="t" r="r" b="b"/>
            <a:pathLst>
              <a:path w="77470" h="77470">
                <a:moveTo>
                  <a:pt x="0" y="76908"/>
                </a:moveTo>
                <a:lnTo>
                  <a:pt x="76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9" name="object 10159"/>
          <p:cNvSpPr/>
          <p:nvPr/>
        </p:nvSpPr>
        <p:spPr>
          <a:xfrm>
            <a:off x="14430088" y="197465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0" name="object 10160"/>
          <p:cNvSpPr/>
          <p:nvPr/>
        </p:nvSpPr>
        <p:spPr>
          <a:xfrm>
            <a:off x="12785666" y="361806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1" name="object 10161"/>
          <p:cNvSpPr/>
          <p:nvPr/>
        </p:nvSpPr>
        <p:spPr>
          <a:xfrm>
            <a:off x="14147753" y="223168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2" name="object 10162"/>
          <p:cNvSpPr/>
          <p:nvPr/>
        </p:nvSpPr>
        <p:spPr>
          <a:xfrm>
            <a:off x="13076096" y="330435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3" name="object 10163"/>
          <p:cNvSpPr/>
          <p:nvPr/>
        </p:nvSpPr>
        <p:spPr>
          <a:xfrm>
            <a:off x="13873514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4" name="object 10164"/>
          <p:cNvSpPr/>
          <p:nvPr/>
        </p:nvSpPr>
        <p:spPr>
          <a:xfrm>
            <a:off x="13357420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5" name="object 10165"/>
          <p:cNvSpPr/>
          <p:nvPr/>
        </p:nvSpPr>
        <p:spPr>
          <a:xfrm>
            <a:off x="12882814" y="361806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6" name="object 10166"/>
          <p:cNvSpPr/>
          <p:nvPr/>
        </p:nvSpPr>
        <p:spPr>
          <a:xfrm>
            <a:off x="14526223" y="197465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7" name="object 10167"/>
          <p:cNvSpPr/>
          <p:nvPr/>
        </p:nvSpPr>
        <p:spPr>
          <a:xfrm>
            <a:off x="13076096" y="340049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8" name="object 10168"/>
          <p:cNvSpPr/>
          <p:nvPr/>
        </p:nvSpPr>
        <p:spPr>
          <a:xfrm>
            <a:off x="14147753" y="232883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9" name="object 10169"/>
          <p:cNvSpPr/>
          <p:nvPr/>
        </p:nvSpPr>
        <p:spPr>
          <a:xfrm>
            <a:off x="13453555" y="3022023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59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0" name="object 10170"/>
          <p:cNvSpPr/>
          <p:nvPr/>
        </p:nvSpPr>
        <p:spPr>
          <a:xfrm>
            <a:off x="13970661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1" name="object 10171"/>
          <p:cNvSpPr/>
          <p:nvPr/>
        </p:nvSpPr>
        <p:spPr>
          <a:xfrm>
            <a:off x="11963962" y="4636085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2" name="object 10172"/>
          <p:cNvSpPr/>
          <p:nvPr/>
        </p:nvSpPr>
        <p:spPr>
          <a:xfrm>
            <a:off x="15378286" y="1226821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0" y="28334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3" name="object 10173"/>
          <p:cNvSpPr/>
          <p:nvPr/>
        </p:nvSpPr>
        <p:spPr>
          <a:xfrm>
            <a:off x="12978949" y="361806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4" name="object 10174"/>
          <p:cNvSpPr/>
          <p:nvPr/>
        </p:nvSpPr>
        <p:spPr>
          <a:xfrm>
            <a:off x="14602119" y="199489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5" name="object 10175"/>
          <p:cNvSpPr/>
          <p:nvPr/>
        </p:nvSpPr>
        <p:spPr>
          <a:xfrm>
            <a:off x="13076096" y="349764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6" name="object 10176"/>
          <p:cNvSpPr/>
          <p:nvPr/>
        </p:nvSpPr>
        <p:spPr>
          <a:xfrm>
            <a:off x="14186208" y="242497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7" name="object 10177"/>
          <p:cNvSpPr/>
          <p:nvPr/>
        </p:nvSpPr>
        <p:spPr>
          <a:xfrm>
            <a:off x="13520343" y="3022023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69" h="90169">
                <a:moveTo>
                  <a:pt x="0" y="90063"/>
                </a:moveTo>
                <a:lnTo>
                  <a:pt x="900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8" name="object 10178"/>
          <p:cNvSpPr/>
          <p:nvPr/>
        </p:nvSpPr>
        <p:spPr>
          <a:xfrm>
            <a:off x="14066797" y="2515035"/>
            <a:ext cx="52069" cy="50800"/>
          </a:xfrm>
          <a:custGeom>
            <a:avLst/>
            <a:gdLst/>
            <a:ahLst/>
            <a:cxnLst/>
            <a:rect l="l" t="t" r="r" b="b"/>
            <a:pathLst>
              <a:path w="52069" h="50800">
                <a:moveTo>
                  <a:pt x="0" y="50597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9" name="object 10179"/>
          <p:cNvSpPr/>
          <p:nvPr/>
        </p:nvSpPr>
        <p:spPr>
          <a:xfrm>
            <a:off x="11963962" y="4729185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0" name="object 10180"/>
          <p:cNvSpPr/>
          <p:nvPr/>
        </p:nvSpPr>
        <p:spPr>
          <a:xfrm>
            <a:off x="15378286" y="129158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1" name="object 10181"/>
          <p:cNvSpPr/>
          <p:nvPr/>
        </p:nvSpPr>
        <p:spPr>
          <a:xfrm>
            <a:off x="13076096" y="359377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2" name="object 10182"/>
          <p:cNvSpPr/>
          <p:nvPr/>
        </p:nvSpPr>
        <p:spPr>
          <a:xfrm>
            <a:off x="13646838" y="3022023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59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3" name="object 10183"/>
          <p:cNvSpPr/>
          <p:nvPr/>
        </p:nvSpPr>
        <p:spPr>
          <a:xfrm>
            <a:off x="13520343" y="317280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4" name="object 10184"/>
          <p:cNvSpPr/>
          <p:nvPr/>
        </p:nvSpPr>
        <p:spPr>
          <a:xfrm>
            <a:off x="11963962" y="482633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5" name="object 10185"/>
          <p:cNvSpPr/>
          <p:nvPr/>
        </p:nvSpPr>
        <p:spPr>
          <a:xfrm>
            <a:off x="15378286" y="138873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6" name="object 10186"/>
          <p:cNvSpPr/>
          <p:nvPr/>
        </p:nvSpPr>
        <p:spPr>
          <a:xfrm>
            <a:off x="13076096" y="36909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7" name="object 10187"/>
          <p:cNvSpPr/>
          <p:nvPr/>
        </p:nvSpPr>
        <p:spPr>
          <a:xfrm>
            <a:off x="14602119" y="218817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8" name="object 10188"/>
          <p:cNvSpPr/>
          <p:nvPr/>
        </p:nvSpPr>
        <p:spPr>
          <a:xfrm>
            <a:off x="13172233" y="361806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9" name="object 10189"/>
          <p:cNvSpPr/>
          <p:nvPr/>
        </p:nvSpPr>
        <p:spPr>
          <a:xfrm>
            <a:off x="14260079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0" name="object 10190"/>
          <p:cNvSpPr/>
          <p:nvPr/>
        </p:nvSpPr>
        <p:spPr>
          <a:xfrm>
            <a:off x="13520343" y="326995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1" name="object 10191"/>
          <p:cNvSpPr/>
          <p:nvPr/>
        </p:nvSpPr>
        <p:spPr>
          <a:xfrm>
            <a:off x="11963962" y="492246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2" name="object 10192"/>
          <p:cNvSpPr/>
          <p:nvPr/>
        </p:nvSpPr>
        <p:spPr>
          <a:xfrm>
            <a:off x="15378286" y="148486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3" name="object 10193"/>
          <p:cNvSpPr/>
          <p:nvPr/>
        </p:nvSpPr>
        <p:spPr>
          <a:xfrm>
            <a:off x="13076096" y="378705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4" name="object 10194"/>
          <p:cNvSpPr/>
          <p:nvPr/>
        </p:nvSpPr>
        <p:spPr>
          <a:xfrm>
            <a:off x="14602119" y="22843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5" name="object 10195"/>
          <p:cNvSpPr/>
          <p:nvPr/>
        </p:nvSpPr>
        <p:spPr>
          <a:xfrm>
            <a:off x="13269379" y="361806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6" name="object 10196"/>
          <p:cNvSpPr/>
          <p:nvPr/>
        </p:nvSpPr>
        <p:spPr>
          <a:xfrm>
            <a:off x="14357227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7" name="object 10197"/>
          <p:cNvSpPr/>
          <p:nvPr/>
        </p:nvSpPr>
        <p:spPr>
          <a:xfrm>
            <a:off x="11963962" y="501961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8" name="object 10198"/>
          <p:cNvSpPr/>
          <p:nvPr/>
        </p:nvSpPr>
        <p:spPr>
          <a:xfrm>
            <a:off x="15378286" y="158201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9" name="object 10199"/>
          <p:cNvSpPr/>
          <p:nvPr/>
        </p:nvSpPr>
        <p:spPr>
          <a:xfrm>
            <a:off x="13076096" y="388420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0" name="object 10200"/>
          <p:cNvSpPr/>
          <p:nvPr/>
        </p:nvSpPr>
        <p:spPr>
          <a:xfrm>
            <a:off x="14602119" y="238145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1" name="object 10201"/>
          <p:cNvSpPr/>
          <p:nvPr/>
        </p:nvSpPr>
        <p:spPr>
          <a:xfrm>
            <a:off x="13365515" y="361806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2" name="object 10202"/>
          <p:cNvSpPr/>
          <p:nvPr/>
        </p:nvSpPr>
        <p:spPr>
          <a:xfrm>
            <a:off x="14453362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3" name="object 10203"/>
          <p:cNvSpPr/>
          <p:nvPr/>
        </p:nvSpPr>
        <p:spPr>
          <a:xfrm>
            <a:off x="13520343" y="348853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4" name="object 10204"/>
          <p:cNvSpPr/>
          <p:nvPr/>
        </p:nvSpPr>
        <p:spPr>
          <a:xfrm>
            <a:off x="13948399" y="3022023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4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5" name="object 10205"/>
          <p:cNvSpPr/>
          <p:nvPr/>
        </p:nvSpPr>
        <p:spPr>
          <a:xfrm>
            <a:off x="13076096" y="398034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6" name="object 10206"/>
          <p:cNvSpPr/>
          <p:nvPr/>
        </p:nvSpPr>
        <p:spPr>
          <a:xfrm>
            <a:off x="15378286" y="167815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7" name="object 10207"/>
          <p:cNvSpPr/>
          <p:nvPr/>
        </p:nvSpPr>
        <p:spPr>
          <a:xfrm>
            <a:off x="13462661" y="361806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8" name="object 10208"/>
          <p:cNvSpPr/>
          <p:nvPr/>
        </p:nvSpPr>
        <p:spPr>
          <a:xfrm>
            <a:off x="14610215" y="2477593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9" name="object 10209"/>
          <p:cNvSpPr/>
          <p:nvPr/>
        </p:nvSpPr>
        <p:spPr>
          <a:xfrm>
            <a:off x="13520343" y="355936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0" name="object 10210"/>
          <p:cNvSpPr/>
          <p:nvPr/>
        </p:nvSpPr>
        <p:spPr>
          <a:xfrm>
            <a:off x="14550510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1" name="object 10211"/>
          <p:cNvSpPr/>
          <p:nvPr/>
        </p:nvSpPr>
        <p:spPr>
          <a:xfrm>
            <a:off x="14033403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2" name="object 10212"/>
          <p:cNvSpPr/>
          <p:nvPr/>
        </p:nvSpPr>
        <p:spPr>
          <a:xfrm>
            <a:off x="13076096" y="407748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3" name="object 10213"/>
          <p:cNvSpPr/>
          <p:nvPr/>
        </p:nvSpPr>
        <p:spPr>
          <a:xfrm>
            <a:off x="15378286" y="17752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4" name="object 10214"/>
          <p:cNvSpPr/>
          <p:nvPr/>
        </p:nvSpPr>
        <p:spPr>
          <a:xfrm>
            <a:off x="14646645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5" name="object 10215"/>
          <p:cNvSpPr/>
          <p:nvPr/>
        </p:nvSpPr>
        <p:spPr>
          <a:xfrm>
            <a:off x="13076096" y="41736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6" name="object 10216"/>
          <p:cNvSpPr/>
          <p:nvPr/>
        </p:nvSpPr>
        <p:spPr>
          <a:xfrm>
            <a:off x="15378286" y="187143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7" name="object 10217"/>
          <p:cNvSpPr/>
          <p:nvPr/>
        </p:nvSpPr>
        <p:spPr>
          <a:xfrm>
            <a:off x="14237817" y="3022023"/>
            <a:ext cx="48895" cy="50165"/>
          </a:xfrm>
          <a:custGeom>
            <a:avLst/>
            <a:gdLst/>
            <a:ahLst/>
            <a:cxnLst/>
            <a:rect l="l" t="t" r="r" b="b"/>
            <a:pathLst>
              <a:path w="48894" h="50164">
                <a:moveTo>
                  <a:pt x="0" y="49585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8" name="object 10218"/>
          <p:cNvSpPr/>
          <p:nvPr/>
        </p:nvSpPr>
        <p:spPr>
          <a:xfrm>
            <a:off x="14743793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9" name="object 10219"/>
          <p:cNvSpPr/>
          <p:nvPr/>
        </p:nvSpPr>
        <p:spPr>
          <a:xfrm>
            <a:off x="13076096" y="426975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0" name="object 10220"/>
          <p:cNvSpPr/>
          <p:nvPr/>
        </p:nvSpPr>
        <p:spPr>
          <a:xfrm>
            <a:off x="15378286" y="1967570"/>
            <a:ext cx="60325" cy="60960"/>
          </a:xfrm>
          <a:custGeom>
            <a:avLst/>
            <a:gdLst/>
            <a:ahLst/>
            <a:cxnLst/>
            <a:rect l="l" t="t" r="r" b="b"/>
            <a:pathLst>
              <a:path w="60325" h="60960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1" name="object 10221"/>
          <p:cNvSpPr/>
          <p:nvPr/>
        </p:nvSpPr>
        <p:spPr>
          <a:xfrm>
            <a:off x="14211506" y="313434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2" name="object 10222"/>
          <p:cNvSpPr/>
          <p:nvPr/>
        </p:nvSpPr>
        <p:spPr>
          <a:xfrm>
            <a:off x="14323832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3" name="object 10223"/>
          <p:cNvSpPr/>
          <p:nvPr/>
        </p:nvSpPr>
        <p:spPr>
          <a:xfrm>
            <a:off x="13076096" y="436690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4" name="object 10224"/>
          <p:cNvSpPr/>
          <p:nvPr/>
        </p:nvSpPr>
        <p:spPr>
          <a:xfrm>
            <a:off x="15378286" y="206471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5" name="object 10225"/>
          <p:cNvSpPr/>
          <p:nvPr/>
        </p:nvSpPr>
        <p:spPr>
          <a:xfrm>
            <a:off x="14211506" y="3231497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6" name="object 10226"/>
          <p:cNvSpPr/>
          <p:nvPr/>
        </p:nvSpPr>
        <p:spPr>
          <a:xfrm>
            <a:off x="14419967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7" name="object 10227"/>
          <p:cNvSpPr/>
          <p:nvPr/>
        </p:nvSpPr>
        <p:spPr>
          <a:xfrm>
            <a:off x="13106455" y="4463041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8" name="object 10228"/>
          <p:cNvSpPr/>
          <p:nvPr/>
        </p:nvSpPr>
        <p:spPr>
          <a:xfrm>
            <a:off x="15378286" y="216085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9" name="object 10229"/>
          <p:cNvSpPr/>
          <p:nvPr/>
        </p:nvSpPr>
        <p:spPr>
          <a:xfrm>
            <a:off x="14211506" y="332763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0" name="object 10230"/>
          <p:cNvSpPr/>
          <p:nvPr/>
        </p:nvSpPr>
        <p:spPr>
          <a:xfrm>
            <a:off x="15044342" y="2505928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4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1" name="object 10231"/>
          <p:cNvSpPr/>
          <p:nvPr/>
        </p:nvSpPr>
        <p:spPr>
          <a:xfrm>
            <a:off x="14517115" y="3064525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80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2" name="object 10232"/>
          <p:cNvSpPr/>
          <p:nvPr/>
        </p:nvSpPr>
        <p:spPr>
          <a:xfrm>
            <a:off x="14211506" y="342478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3" name="object 10233"/>
          <p:cNvSpPr/>
          <p:nvPr/>
        </p:nvSpPr>
        <p:spPr>
          <a:xfrm>
            <a:off x="15378286" y="2257999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4" name="object 10234"/>
          <p:cNvSpPr/>
          <p:nvPr/>
        </p:nvSpPr>
        <p:spPr>
          <a:xfrm>
            <a:off x="15130358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5" name="object 10235"/>
          <p:cNvSpPr/>
          <p:nvPr/>
        </p:nvSpPr>
        <p:spPr>
          <a:xfrm>
            <a:off x="13076096" y="468061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6" name="object 10236"/>
          <p:cNvSpPr/>
          <p:nvPr/>
        </p:nvSpPr>
        <p:spPr>
          <a:xfrm>
            <a:off x="15378286" y="235413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7" name="object 10237"/>
          <p:cNvSpPr/>
          <p:nvPr/>
        </p:nvSpPr>
        <p:spPr>
          <a:xfrm>
            <a:off x="14211506" y="352091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8" name="object 10238"/>
          <p:cNvSpPr/>
          <p:nvPr/>
        </p:nvSpPr>
        <p:spPr>
          <a:xfrm>
            <a:off x="15226493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9" name="object 10239"/>
          <p:cNvSpPr/>
          <p:nvPr/>
        </p:nvSpPr>
        <p:spPr>
          <a:xfrm>
            <a:off x="14748853" y="302202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0" name="object 10240"/>
          <p:cNvSpPr/>
          <p:nvPr/>
        </p:nvSpPr>
        <p:spPr>
          <a:xfrm>
            <a:off x="13076096" y="477674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1" name="object 10241"/>
          <p:cNvSpPr/>
          <p:nvPr/>
        </p:nvSpPr>
        <p:spPr>
          <a:xfrm>
            <a:off x="15323641" y="2510987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4">
                <a:moveTo>
                  <a:pt x="0" y="54645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2" name="object 10242"/>
          <p:cNvSpPr/>
          <p:nvPr/>
        </p:nvSpPr>
        <p:spPr>
          <a:xfrm>
            <a:off x="14211506" y="361806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3" name="object 10243"/>
          <p:cNvSpPr/>
          <p:nvPr/>
        </p:nvSpPr>
        <p:spPr>
          <a:xfrm>
            <a:off x="14806533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4" name="object 10244"/>
          <p:cNvSpPr/>
          <p:nvPr/>
        </p:nvSpPr>
        <p:spPr>
          <a:xfrm>
            <a:off x="13076096" y="487389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5" name="object 10245"/>
          <p:cNvSpPr/>
          <p:nvPr/>
        </p:nvSpPr>
        <p:spPr>
          <a:xfrm>
            <a:off x="14903680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6" name="object 10246"/>
          <p:cNvSpPr/>
          <p:nvPr/>
        </p:nvSpPr>
        <p:spPr>
          <a:xfrm>
            <a:off x="14211506" y="371419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7" name="object 10247"/>
          <p:cNvSpPr/>
          <p:nvPr/>
        </p:nvSpPr>
        <p:spPr>
          <a:xfrm>
            <a:off x="13076096" y="497002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8" name="object 10248"/>
          <p:cNvSpPr/>
          <p:nvPr/>
        </p:nvSpPr>
        <p:spPr>
          <a:xfrm>
            <a:off x="15985456" y="2062693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925" h="34925">
                <a:moveTo>
                  <a:pt x="0" y="34406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9" name="object 10249"/>
          <p:cNvSpPr/>
          <p:nvPr/>
        </p:nvSpPr>
        <p:spPr>
          <a:xfrm>
            <a:off x="14211506" y="381134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0" name="object 10250"/>
          <p:cNvSpPr/>
          <p:nvPr/>
        </p:nvSpPr>
        <p:spPr>
          <a:xfrm>
            <a:off x="15515911" y="2505928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59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1" name="object 10251"/>
          <p:cNvSpPr/>
          <p:nvPr/>
        </p:nvSpPr>
        <p:spPr>
          <a:xfrm>
            <a:off x="14925944" y="312018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2" name="object 10252"/>
          <p:cNvSpPr/>
          <p:nvPr/>
        </p:nvSpPr>
        <p:spPr>
          <a:xfrm>
            <a:off x="14999816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3" name="object 10253"/>
          <p:cNvSpPr/>
          <p:nvPr/>
        </p:nvSpPr>
        <p:spPr>
          <a:xfrm>
            <a:off x="14211506" y="390748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4" name="object 10254"/>
          <p:cNvSpPr/>
          <p:nvPr/>
        </p:nvSpPr>
        <p:spPr>
          <a:xfrm>
            <a:off x="15994564" y="2157816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69" h="26669">
                <a:moveTo>
                  <a:pt x="0" y="26310"/>
                </a:moveTo>
                <a:lnTo>
                  <a:pt x="26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5" name="object 10255"/>
          <p:cNvSpPr/>
          <p:nvPr/>
        </p:nvSpPr>
        <p:spPr>
          <a:xfrm>
            <a:off x="14925944" y="32163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6" name="object 10256"/>
          <p:cNvSpPr/>
          <p:nvPr/>
        </p:nvSpPr>
        <p:spPr>
          <a:xfrm>
            <a:off x="15613059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7" name="object 10257"/>
          <p:cNvSpPr/>
          <p:nvPr/>
        </p:nvSpPr>
        <p:spPr>
          <a:xfrm>
            <a:off x="15096963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8" name="object 10258"/>
          <p:cNvSpPr/>
          <p:nvPr/>
        </p:nvSpPr>
        <p:spPr>
          <a:xfrm>
            <a:off x="14211506" y="40046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9" name="object 10259"/>
          <p:cNvSpPr/>
          <p:nvPr/>
        </p:nvSpPr>
        <p:spPr>
          <a:xfrm>
            <a:off x="15709194" y="2505928"/>
            <a:ext cx="60960" cy="60325"/>
          </a:xfrm>
          <a:custGeom>
            <a:avLst/>
            <a:gdLst/>
            <a:ahLst/>
            <a:cxnLst/>
            <a:rect l="l" t="t" r="r" b="b"/>
            <a:pathLst>
              <a:path w="60959" h="60325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0" name="object 10260"/>
          <p:cNvSpPr/>
          <p:nvPr/>
        </p:nvSpPr>
        <p:spPr>
          <a:xfrm>
            <a:off x="14929992" y="3313465"/>
            <a:ext cx="32384" cy="31750"/>
          </a:xfrm>
          <a:custGeom>
            <a:avLst/>
            <a:gdLst/>
            <a:ahLst/>
            <a:cxnLst/>
            <a:rect l="l" t="t" r="r" b="b"/>
            <a:pathLst>
              <a:path w="32384" h="31750">
                <a:moveTo>
                  <a:pt x="0" y="31370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1" name="object 10261"/>
          <p:cNvSpPr/>
          <p:nvPr/>
        </p:nvSpPr>
        <p:spPr>
          <a:xfrm>
            <a:off x="15193098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2" name="object 10262"/>
          <p:cNvSpPr/>
          <p:nvPr/>
        </p:nvSpPr>
        <p:spPr>
          <a:xfrm>
            <a:off x="14211506" y="410076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3" name="object 10263"/>
          <p:cNvSpPr/>
          <p:nvPr/>
        </p:nvSpPr>
        <p:spPr>
          <a:xfrm>
            <a:off x="15806342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4" name="object 10264"/>
          <p:cNvSpPr/>
          <p:nvPr/>
        </p:nvSpPr>
        <p:spPr>
          <a:xfrm>
            <a:off x="15290246" y="302202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5" name="object 10265"/>
          <p:cNvSpPr/>
          <p:nvPr/>
        </p:nvSpPr>
        <p:spPr>
          <a:xfrm>
            <a:off x="14211506" y="419689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6" name="object 10266"/>
          <p:cNvSpPr/>
          <p:nvPr/>
        </p:nvSpPr>
        <p:spPr>
          <a:xfrm>
            <a:off x="15985456" y="244723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7" name="object 10267"/>
          <p:cNvSpPr/>
          <p:nvPr/>
        </p:nvSpPr>
        <p:spPr>
          <a:xfrm>
            <a:off x="14925944" y="350674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8" name="object 10268"/>
          <p:cNvSpPr/>
          <p:nvPr/>
        </p:nvSpPr>
        <p:spPr>
          <a:xfrm>
            <a:off x="15902477" y="250592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9" name="object 10269"/>
          <p:cNvSpPr/>
          <p:nvPr/>
        </p:nvSpPr>
        <p:spPr>
          <a:xfrm>
            <a:off x="15346915" y="3090835"/>
            <a:ext cx="31750" cy="30480"/>
          </a:xfrm>
          <a:custGeom>
            <a:avLst/>
            <a:gdLst/>
            <a:ahLst/>
            <a:cxnLst/>
            <a:rect l="l" t="t" r="r" b="b"/>
            <a:pathLst>
              <a:path w="31750" h="30480">
                <a:moveTo>
                  <a:pt x="0" y="30358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0" name="object 10270"/>
          <p:cNvSpPr/>
          <p:nvPr/>
        </p:nvSpPr>
        <p:spPr>
          <a:xfrm>
            <a:off x="14211506" y="429404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1" name="object 10271"/>
          <p:cNvSpPr/>
          <p:nvPr/>
        </p:nvSpPr>
        <p:spPr>
          <a:xfrm>
            <a:off x="15999624" y="254438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2" name="object 10272"/>
          <p:cNvSpPr/>
          <p:nvPr/>
        </p:nvSpPr>
        <p:spPr>
          <a:xfrm>
            <a:off x="14925944" y="360288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3" name="object 10273"/>
          <p:cNvSpPr/>
          <p:nvPr/>
        </p:nvSpPr>
        <p:spPr>
          <a:xfrm>
            <a:off x="15506803" y="302202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4" name="object 10274"/>
          <p:cNvSpPr/>
          <p:nvPr/>
        </p:nvSpPr>
        <p:spPr>
          <a:xfrm>
            <a:off x="15347928" y="3158636"/>
            <a:ext cx="59055" cy="59055"/>
          </a:xfrm>
          <a:custGeom>
            <a:avLst/>
            <a:gdLst/>
            <a:ahLst/>
            <a:cxnLst/>
            <a:rect l="l" t="t" r="r" b="b"/>
            <a:pathLst>
              <a:path w="59055" h="59055">
                <a:moveTo>
                  <a:pt x="0" y="58693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5" name="object 10275"/>
          <p:cNvSpPr/>
          <p:nvPr/>
        </p:nvSpPr>
        <p:spPr>
          <a:xfrm>
            <a:off x="14211506" y="4390181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6" name="object 10276"/>
          <p:cNvSpPr/>
          <p:nvPr/>
        </p:nvSpPr>
        <p:spPr>
          <a:xfrm>
            <a:off x="15603951" y="30220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7" name="object 10277"/>
          <p:cNvSpPr/>
          <p:nvPr/>
        </p:nvSpPr>
        <p:spPr>
          <a:xfrm>
            <a:off x="15007911" y="361806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8" name="object 10278"/>
          <p:cNvSpPr/>
          <p:nvPr/>
        </p:nvSpPr>
        <p:spPr>
          <a:xfrm>
            <a:off x="15347928" y="3254772"/>
            <a:ext cx="59055" cy="60325"/>
          </a:xfrm>
          <a:custGeom>
            <a:avLst/>
            <a:gdLst/>
            <a:ahLst/>
            <a:cxnLst/>
            <a:rect l="l" t="t" r="r" b="b"/>
            <a:pathLst>
              <a:path w="59055" h="60325">
                <a:moveTo>
                  <a:pt x="0" y="59705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9" name="object 10279"/>
          <p:cNvSpPr/>
          <p:nvPr/>
        </p:nvSpPr>
        <p:spPr>
          <a:xfrm>
            <a:off x="15105059" y="361806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0" name="object 10280"/>
          <p:cNvSpPr/>
          <p:nvPr/>
        </p:nvSpPr>
        <p:spPr>
          <a:xfrm>
            <a:off x="15700086" y="302202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1" name="object 10281"/>
          <p:cNvSpPr/>
          <p:nvPr/>
        </p:nvSpPr>
        <p:spPr>
          <a:xfrm>
            <a:off x="15347928" y="3351919"/>
            <a:ext cx="59055" cy="59055"/>
          </a:xfrm>
          <a:custGeom>
            <a:avLst/>
            <a:gdLst/>
            <a:ahLst/>
            <a:cxnLst/>
            <a:rect l="l" t="t" r="r" b="b"/>
            <a:pathLst>
              <a:path w="59055" h="59054">
                <a:moveTo>
                  <a:pt x="0" y="58693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2" name="object 10282"/>
          <p:cNvSpPr/>
          <p:nvPr/>
        </p:nvSpPr>
        <p:spPr>
          <a:xfrm>
            <a:off x="14211506" y="4636085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3" name="object 10283"/>
          <p:cNvSpPr/>
          <p:nvPr/>
        </p:nvSpPr>
        <p:spPr>
          <a:xfrm>
            <a:off x="15347928" y="3448054"/>
            <a:ext cx="59055" cy="60325"/>
          </a:xfrm>
          <a:custGeom>
            <a:avLst/>
            <a:gdLst/>
            <a:ahLst/>
            <a:cxnLst/>
            <a:rect l="l" t="t" r="r" b="b"/>
            <a:pathLst>
              <a:path w="59055" h="60325">
                <a:moveTo>
                  <a:pt x="0" y="59705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4" name="object 10284"/>
          <p:cNvSpPr/>
          <p:nvPr/>
        </p:nvSpPr>
        <p:spPr>
          <a:xfrm>
            <a:off x="15201194" y="3622110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5" name="object 10285"/>
          <p:cNvSpPr/>
          <p:nvPr/>
        </p:nvSpPr>
        <p:spPr>
          <a:xfrm>
            <a:off x="15237119" y="3616544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0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6" name="object 10286"/>
          <p:cNvSpPr/>
          <p:nvPr/>
        </p:nvSpPr>
        <p:spPr>
          <a:xfrm>
            <a:off x="14211506" y="470388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7" name="object 10287"/>
          <p:cNvSpPr/>
          <p:nvPr/>
        </p:nvSpPr>
        <p:spPr>
          <a:xfrm>
            <a:off x="15406620" y="353609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8" name="object 10288"/>
          <p:cNvSpPr/>
          <p:nvPr/>
        </p:nvSpPr>
        <p:spPr>
          <a:xfrm>
            <a:off x="15298342" y="361806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9" name="object 10289"/>
          <p:cNvSpPr/>
          <p:nvPr/>
        </p:nvSpPr>
        <p:spPr>
          <a:xfrm>
            <a:off x="15347928" y="3545202"/>
            <a:ext cx="59055" cy="59055"/>
          </a:xfrm>
          <a:custGeom>
            <a:avLst/>
            <a:gdLst/>
            <a:ahLst/>
            <a:cxnLst/>
            <a:rect l="l" t="t" r="r" b="b"/>
            <a:pathLst>
              <a:path w="59055" h="59054">
                <a:moveTo>
                  <a:pt x="0" y="58693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0" name="object 10290"/>
          <p:cNvSpPr/>
          <p:nvPr/>
        </p:nvSpPr>
        <p:spPr>
          <a:xfrm>
            <a:off x="14211506" y="480103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1" name="object 10291"/>
          <p:cNvSpPr/>
          <p:nvPr/>
        </p:nvSpPr>
        <p:spPr>
          <a:xfrm>
            <a:off x="15990516" y="30220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2" name="object 10292"/>
          <p:cNvSpPr/>
          <p:nvPr/>
        </p:nvSpPr>
        <p:spPr>
          <a:xfrm>
            <a:off x="15347928" y="3641337"/>
            <a:ext cx="59055" cy="60325"/>
          </a:xfrm>
          <a:custGeom>
            <a:avLst/>
            <a:gdLst/>
            <a:ahLst/>
            <a:cxnLst/>
            <a:rect l="l" t="t" r="r" b="b"/>
            <a:pathLst>
              <a:path w="59055" h="60325">
                <a:moveTo>
                  <a:pt x="0" y="59705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3" name="object 10293"/>
          <p:cNvSpPr/>
          <p:nvPr/>
        </p:nvSpPr>
        <p:spPr>
          <a:xfrm>
            <a:off x="15476446" y="353609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4" name="object 10294"/>
          <p:cNvSpPr/>
          <p:nvPr/>
        </p:nvSpPr>
        <p:spPr>
          <a:xfrm>
            <a:off x="14211506" y="489716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5" name="object 10295"/>
          <p:cNvSpPr/>
          <p:nvPr/>
        </p:nvSpPr>
        <p:spPr>
          <a:xfrm>
            <a:off x="16086652" y="30220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6" name="object 10296"/>
          <p:cNvSpPr/>
          <p:nvPr/>
        </p:nvSpPr>
        <p:spPr>
          <a:xfrm>
            <a:off x="15346915" y="3738484"/>
            <a:ext cx="60325" cy="59055"/>
          </a:xfrm>
          <a:custGeom>
            <a:avLst/>
            <a:gdLst/>
            <a:ahLst/>
            <a:cxnLst/>
            <a:rect l="l" t="t" r="r" b="b"/>
            <a:pathLst>
              <a:path w="60325" h="59054">
                <a:moveTo>
                  <a:pt x="0" y="58693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7" name="object 10297"/>
          <p:cNvSpPr/>
          <p:nvPr/>
        </p:nvSpPr>
        <p:spPr>
          <a:xfrm>
            <a:off x="16006708" y="310196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8" name="object 10298"/>
          <p:cNvSpPr/>
          <p:nvPr/>
        </p:nvSpPr>
        <p:spPr>
          <a:xfrm>
            <a:off x="15572581" y="353609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9" name="object 10299"/>
          <p:cNvSpPr/>
          <p:nvPr/>
        </p:nvSpPr>
        <p:spPr>
          <a:xfrm>
            <a:off x="14211506" y="499431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0" name="object 10300"/>
          <p:cNvSpPr/>
          <p:nvPr/>
        </p:nvSpPr>
        <p:spPr>
          <a:xfrm>
            <a:off x="16183799" y="30220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1" name="object 10301"/>
          <p:cNvSpPr/>
          <p:nvPr/>
        </p:nvSpPr>
        <p:spPr>
          <a:xfrm>
            <a:off x="15346915" y="38346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2" name="object 10302"/>
          <p:cNvSpPr/>
          <p:nvPr/>
        </p:nvSpPr>
        <p:spPr>
          <a:xfrm>
            <a:off x="16006708" y="319911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3" name="object 10303"/>
          <p:cNvSpPr/>
          <p:nvPr/>
        </p:nvSpPr>
        <p:spPr>
          <a:xfrm>
            <a:off x="15669728" y="353609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4" name="object 10304"/>
          <p:cNvSpPr/>
          <p:nvPr/>
        </p:nvSpPr>
        <p:spPr>
          <a:xfrm>
            <a:off x="15346915" y="3931767"/>
            <a:ext cx="60325" cy="59055"/>
          </a:xfrm>
          <a:custGeom>
            <a:avLst/>
            <a:gdLst/>
            <a:ahLst/>
            <a:cxnLst/>
            <a:rect l="l" t="t" r="r" b="b"/>
            <a:pathLst>
              <a:path w="60325" h="59054">
                <a:moveTo>
                  <a:pt x="0" y="58693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5" name="object 10305"/>
          <p:cNvSpPr/>
          <p:nvPr/>
        </p:nvSpPr>
        <p:spPr>
          <a:xfrm>
            <a:off x="16279934" y="30220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6" name="object 10306"/>
          <p:cNvSpPr/>
          <p:nvPr/>
        </p:nvSpPr>
        <p:spPr>
          <a:xfrm>
            <a:off x="16006708" y="32952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7" name="object 10307"/>
          <p:cNvSpPr/>
          <p:nvPr/>
        </p:nvSpPr>
        <p:spPr>
          <a:xfrm>
            <a:off x="15346915" y="402790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8" name="object 10308"/>
          <p:cNvSpPr/>
          <p:nvPr/>
        </p:nvSpPr>
        <p:spPr>
          <a:xfrm>
            <a:off x="16376070" y="302202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9" name="object 10309"/>
          <p:cNvSpPr/>
          <p:nvPr/>
        </p:nvSpPr>
        <p:spPr>
          <a:xfrm>
            <a:off x="16006708" y="339239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0" name="object 10310"/>
          <p:cNvSpPr/>
          <p:nvPr/>
        </p:nvSpPr>
        <p:spPr>
          <a:xfrm>
            <a:off x="15346915" y="412403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1" name="object 10311"/>
          <p:cNvSpPr/>
          <p:nvPr/>
        </p:nvSpPr>
        <p:spPr>
          <a:xfrm>
            <a:off x="16472205" y="30574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2" name="object 10312"/>
          <p:cNvSpPr/>
          <p:nvPr/>
        </p:nvSpPr>
        <p:spPr>
          <a:xfrm>
            <a:off x="16472205" y="30574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3" name="object 10313"/>
          <p:cNvSpPr/>
          <p:nvPr/>
        </p:nvSpPr>
        <p:spPr>
          <a:xfrm>
            <a:off x="16006708" y="348853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4" name="object 10314"/>
          <p:cNvSpPr/>
          <p:nvPr/>
        </p:nvSpPr>
        <p:spPr>
          <a:xfrm>
            <a:off x="15346915" y="4221185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5" name="object 10315"/>
          <p:cNvSpPr/>
          <p:nvPr/>
        </p:nvSpPr>
        <p:spPr>
          <a:xfrm>
            <a:off x="16006708" y="35856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6" name="object 10316"/>
          <p:cNvSpPr/>
          <p:nvPr/>
        </p:nvSpPr>
        <p:spPr>
          <a:xfrm>
            <a:off x="15346915" y="4317320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7" name="object 10317"/>
          <p:cNvSpPr/>
          <p:nvPr/>
        </p:nvSpPr>
        <p:spPr>
          <a:xfrm>
            <a:off x="16688764" y="3022023"/>
            <a:ext cx="13335" cy="14604"/>
          </a:xfrm>
          <a:custGeom>
            <a:avLst/>
            <a:gdLst/>
            <a:ahLst/>
            <a:cxnLst/>
            <a:rect l="l" t="t" r="r" b="b"/>
            <a:pathLst>
              <a:path w="13334" h="14605">
                <a:moveTo>
                  <a:pt x="0" y="14167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8" name="object 10318"/>
          <p:cNvSpPr/>
          <p:nvPr/>
        </p:nvSpPr>
        <p:spPr>
          <a:xfrm>
            <a:off x="16006708" y="368181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9" name="object 10319"/>
          <p:cNvSpPr/>
          <p:nvPr/>
        </p:nvSpPr>
        <p:spPr>
          <a:xfrm>
            <a:off x="15346915" y="4414468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0" name="object 10320"/>
          <p:cNvSpPr/>
          <p:nvPr/>
        </p:nvSpPr>
        <p:spPr>
          <a:xfrm>
            <a:off x="16736325" y="3022023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5" h="62864">
                <a:moveTo>
                  <a:pt x="0" y="62740"/>
                </a:moveTo>
                <a:lnTo>
                  <a:pt x="62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1" name="object 10321"/>
          <p:cNvSpPr/>
          <p:nvPr/>
        </p:nvSpPr>
        <p:spPr>
          <a:xfrm>
            <a:off x="16006708" y="377795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2" name="object 10322"/>
          <p:cNvSpPr/>
          <p:nvPr/>
        </p:nvSpPr>
        <p:spPr>
          <a:xfrm>
            <a:off x="16006708" y="387509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3" name="object 10323"/>
          <p:cNvSpPr/>
          <p:nvPr/>
        </p:nvSpPr>
        <p:spPr>
          <a:xfrm>
            <a:off x="16859783" y="30220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4" name="object 10324"/>
          <p:cNvSpPr/>
          <p:nvPr/>
        </p:nvSpPr>
        <p:spPr>
          <a:xfrm>
            <a:off x="16736325" y="3145481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5" name="object 10325"/>
          <p:cNvSpPr/>
          <p:nvPr/>
        </p:nvSpPr>
        <p:spPr>
          <a:xfrm>
            <a:off x="16006708" y="397123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6" name="object 10326"/>
          <p:cNvSpPr/>
          <p:nvPr/>
        </p:nvSpPr>
        <p:spPr>
          <a:xfrm>
            <a:off x="16955918" y="302202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7" name="object 10327"/>
          <p:cNvSpPr/>
          <p:nvPr/>
        </p:nvSpPr>
        <p:spPr>
          <a:xfrm>
            <a:off x="16736325" y="32426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8" name="object 10328"/>
          <p:cNvSpPr/>
          <p:nvPr/>
        </p:nvSpPr>
        <p:spPr>
          <a:xfrm>
            <a:off x="15418764" y="465632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9" name="object 10329"/>
          <p:cNvSpPr/>
          <p:nvPr/>
        </p:nvSpPr>
        <p:spPr>
          <a:xfrm>
            <a:off x="17053066" y="302202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0" name="object 10330"/>
          <p:cNvSpPr/>
          <p:nvPr/>
        </p:nvSpPr>
        <p:spPr>
          <a:xfrm>
            <a:off x="16006708" y="406838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1" name="object 10331"/>
          <p:cNvSpPr/>
          <p:nvPr/>
        </p:nvSpPr>
        <p:spPr>
          <a:xfrm>
            <a:off x="16736325" y="3338764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2" name="object 10332"/>
          <p:cNvSpPr/>
          <p:nvPr/>
        </p:nvSpPr>
        <p:spPr>
          <a:xfrm>
            <a:off x="15418764" y="475246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3" name="object 10333"/>
          <p:cNvSpPr/>
          <p:nvPr/>
        </p:nvSpPr>
        <p:spPr>
          <a:xfrm>
            <a:off x="16736325" y="343591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4" name="object 10334"/>
          <p:cNvSpPr/>
          <p:nvPr/>
        </p:nvSpPr>
        <p:spPr>
          <a:xfrm>
            <a:off x="16006708" y="416451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5" name="object 10335"/>
          <p:cNvSpPr/>
          <p:nvPr/>
        </p:nvSpPr>
        <p:spPr>
          <a:xfrm>
            <a:off x="15418764" y="484960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6" name="object 10336"/>
          <p:cNvSpPr/>
          <p:nvPr/>
        </p:nvSpPr>
        <p:spPr>
          <a:xfrm>
            <a:off x="16736325" y="353204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7" name="object 10337"/>
          <p:cNvSpPr/>
          <p:nvPr/>
        </p:nvSpPr>
        <p:spPr>
          <a:xfrm>
            <a:off x="16006708" y="4261663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8" name="object 10338"/>
          <p:cNvSpPr/>
          <p:nvPr/>
        </p:nvSpPr>
        <p:spPr>
          <a:xfrm>
            <a:off x="15418764" y="494574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9" name="object 10339"/>
          <p:cNvSpPr/>
          <p:nvPr/>
        </p:nvSpPr>
        <p:spPr>
          <a:xfrm>
            <a:off x="17343496" y="3034166"/>
            <a:ext cx="24765" cy="23495"/>
          </a:xfrm>
          <a:custGeom>
            <a:avLst/>
            <a:gdLst/>
            <a:ahLst/>
            <a:cxnLst/>
            <a:rect l="l" t="t" r="r" b="b"/>
            <a:pathLst>
              <a:path w="24765" h="23494">
                <a:moveTo>
                  <a:pt x="0" y="23274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0" name="object 10340"/>
          <p:cNvSpPr/>
          <p:nvPr/>
        </p:nvSpPr>
        <p:spPr>
          <a:xfrm>
            <a:off x="16006708" y="4357799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29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1" name="object 10341"/>
          <p:cNvSpPr/>
          <p:nvPr/>
        </p:nvSpPr>
        <p:spPr>
          <a:xfrm>
            <a:off x="16736325" y="3629193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2" name="object 10342"/>
          <p:cNvSpPr/>
          <p:nvPr/>
        </p:nvSpPr>
        <p:spPr>
          <a:xfrm>
            <a:off x="15430907" y="5042890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3" name="object 10343"/>
          <p:cNvSpPr/>
          <p:nvPr/>
        </p:nvSpPr>
        <p:spPr>
          <a:xfrm>
            <a:off x="16736325" y="3725329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4" name="object 10344"/>
          <p:cNvSpPr/>
          <p:nvPr/>
        </p:nvSpPr>
        <p:spPr>
          <a:xfrm>
            <a:off x="16006708" y="445494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5" name="object 10345"/>
          <p:cNvSpPr/>
          <p:nvPr/>
        </p:nvSpPr>
        <p:spPr>
          <a:xfrm>
            <a:off x="16736325" y="382247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6" name="object 10346"/>
          <p:cNvSpPr/>
          <p:nvPr/>
        </p:nvSpPr>
        <p:spPr>
          <a:xfrm>
            <a:off x="16736325" y="3918612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7" name="object 10347"/>
          <p:cNvSpPr/>
          <p:nvPr/>
        </p:nvSpPr>
        <p:spPr>
          <a:xfrm>
            <a:off x="16736325" y="4015759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8" name="object 10348"/>
          <p:cNvSpPr/>
          <p:nvPr/>
        </p:nvSpPr>
        <p:spPr>
          <a:xfrm>
            <a:off x="16736325" y="4086596"/>
            <a:ext cx="62230" cy="60960"/>
          </a:xfrm>
          <a:custGeom>
            <a:avLst/>
            <a:gdLst/>
            <a:ahLst/>
            <a:cxnLst/>
            <a:rect l="l" t="t" r="r" b="b"/>
            <a:pathLst>
              <a:path w="62230" h="60960">
                <a:moveTo>
                  <a:pt x="0" y="60717"/>
                </a:moveTo>
                <a:lnTo>
                  <a:pt x="35418" y="25298"/>
                </a:ln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9" name="object 10349"/>
          <p:cNvSpPr/>
          <p:nvPr/>
        </p:nvSpPr>
        <p:spPr>
          <a:xfrm>
            <a:off x="16736325" y="420904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0" name="object 10350"/>
          <p:cNvSpPr/>
          <p:nvPr/>
        </p:nvSpPr>
        <p:spPr>
          <a:xfrm>
            <a:off x="16858770" y="408659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1" name="object 10351"/>
          <p:cNvSpPr/>
          <p:nvPr/>
        </p:nvSpPr>
        <p:spPr>
          <a:xfrm>
            <a:off x="16736325" y="4305177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2" name="object 10352"/>
          <p:cNvSpPr/>
          <p:nvPr/>
        </p:nvSpPr>
        <p:spPr>
          <a:xfrm>
            <a:off x="16954906" y="408659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3" name="object 10353"/>
          <p:cNvSpPr/>
          <p:nvPr/>
        </p:nvSpPr>
        <p:spPr>
          <a:xfrm>
            <a:off x="16736325" y="440131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4" name="object 10354"/>
          <p:cNvSpPr/>
          <p:nvPr/>
        </p:nvSpPr>
        <p:spPr>
          <a:xfrm>
            <a:off x="17052053" y="408659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5" name="object 10355"/>
          <p:cNvSpPr/>
          <p:nvPr/>
        </p:nvSpPr>
        <p:spPr>
          <a:xfrm>
            <a:off x="16753527" y="449846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6" name="object 10356"/>
          <p:cNvSpPr/>
          <p:nvPr/>
        </p:nvSpPr>
        <p:spPr>
          <a:xfrm>
            <a:off x="17148188" y="411594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7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7" name="object 10357"/>
          <p:cNvSpPr/>
          <p:nvPr/>
        </p:nvSpPr>
        <p:spPr>
          <a:xfrm>
            <a:off x="17341471" y="408659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8" name="object 10358"/>
          <p:cNvSpPr/>
          <p:nvPr/>
        </p:nvSpPr>
        <p:spPr>
          <a:xfrm>
            <a:off x="17413527" y="3142445"/>
            <a:ext cx="0" cy="1330325"/>
          </a:xfrm>
          <a:custGeom>
            <a:avLst/>
            <a:gdLst/>
            <a:ahLst/>
            <a:cxnLst/>
            <a:rect l="l" t="t" r="r" b="b"/>
            <a:pathLst>
              <a:path w="0" h="1330325">
                <a:moveTo>
                  <a:pt x="0" y="0"/>
                </a:moveTo>
                <a:lnTo>
                  <a:pt x="0" y="13297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9" name="object 10359"/>
          <p:cNvSpPr/>
          <p:nvPr/>
        </p:nvSpPr>
        <p:spPr>
          <a:xfrm>
            <a:off x="17413527" y="1179260"/>
            <a:ext cx="0" cy="1842770"/>
          </a:xfrm>
          <a:custGeom>
            <a:avLst/>
            <a:gdLst/>
            <a:ahLst/>
            <a:cxnLst/>
            <a:rect l="l" t="t" r="r" b="b"/>
            <a:pathLst>
              <a:path w="0" h="1842770">
                <a:moveTo>
                  <a:pt x="0" y="0"/>
                </a:moveTo>
                <a:lnTo>
                  <a:pt x="0" y="1842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0" name="object 10360"/>
          <p:cNvSpPr/>
          <p:nvPr/>
        </p:nvSpPr>
        <p:spPr>
          <a:xfrm>
            <a:off x="17486180" y="1104376"/>
            <a:ext cx="0" cy="3368040"/>
          </a:xfrm>
          <a:custGeom>
            <a:avLst/>
            <a:gdLst/>
            <a:ahLst/>
            <a:cxnLst/>
            <a:rect l="l" t="t" r="r" b="b"/>
            <a:pathLst>
              <a:path w="0" h="3368040">
                <a:moveTo>
                  <a:pt x="0" y="0"/>
                </a:moveTo>
                <a:lnTo>
                  <a:pt x="0" y="33677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1" name="object 10361"/>
          <p:cNvSpPr/>
          <p:nvPr/>
        </p:nvSpPr>
        <p:spPr>
          <a:xfrm>
            <a:off x="17526908" y="1062886"/>
            <a:ext cx="0" cy="3568700"/>
          </a:xfrm>
          <a:custGeom>
            <a:avLst/>
            <a:gdLst/>
            <a:ahLst/>
            <a:cxnLst/>
            <a:rect l="l" t="t" r="r" b="b"/>
            <a:pathLst>
              <a:path w="0" h="3568700">
                <a:moveTo>
                  <a:pt x="0" y="3568139"/>
                </a:moveTo>
                <a:lnTo>
                  <a:pt x="0" y="0"/>
                </a:lnTo>
              </a:path>
            </a:pathLst>
          </a:custGeom>
          <a:ln w="55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2" name="object 10362"/>
          <p:cNvSpPr/>
          <p:nvPr/>
        </p:nvSpPr>
        <p:spPr>
          <a:xfrm>
            <a:off x="17525648" y="1067945"/>
            <a:ext cx="0" cy="1030605"/>
          </a:xfrm>
          <a:custGeom>
            <a:avLst/>
            <a:gdLst/>
            <a:ahLst/>
            <a:cxnLst/>
            <a:rect l="l" t="t" r="r" b="b"/>
            <a:pathLst>
              <a:path w="0" h="1030605">
                <a:moveTo>
                  <a:pt x="0" y="10301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3" name="object 10363"/>
          <p:cNvSpPr/>
          <p:nvPr/>
        </p:nvSpPr>
        <p:spPr>
          <a:xfrm>
            <a:off x="17529694" y="3871050"/>
            <a:ext cx="0" cy="765175"/>
          </a:xfrm>
          <a:custGeom>
            <a:avLst/>
            <a:gdLst/>
            <a:ahLst/>
            <a:cxnLst/>
            <a:rect l="l" t="t" r="r" b="b"/>
            <a:pathLst>
              <a:path w="0" h="765175">
                <a:moveTo>
                  <a:pt x="0" y="7650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4" name="object 10364"/>
          <p:cNvSpPr/>
          <p:nvPr/>
        </p:nvSpPr>
        <p:spPr>
          <a:xfrm>
            <a:off x="17410284" y="3871050"/>
            <a:ext cx="0" cy="601345"/>
          </a:xfrm>
          <a:custGeom>
            <a:avLst/>
            <a:gdLst/>
            <a:ahLst/>
            <a:cxnLst/>
            <a:rect l="l" t="t" r="r" b="b"/>
            <a:pathLst>
              <a:path w="0" h="601345">
                <a:moveTo>
                  <a:pt x="0" y="0"/>
                </a:moveTo>
                <a:lnTo>
                  <a:pt x="0" y="60109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5" name="object 10365"/>
          <p:cNvSpPr/>
          <p:nvPr/>
        </p:nvSpPr>
        <p:spPr>
          <a:xfrm>
            <a:off x="17410283" y="3142446"/>
            <a:ext cx="0" cy="377825"/>
          </a:xfrm>
          <a:custGeom>
            <a:avLst/>
            <a:gdLst/>
            <a:ahLst/>
            <a:cxnLst/>
            <a:rect l="l" t="t" r="r" b="b"/>
            <a:pathLst>
              <a:path w="0" h="377825">
                <a:moveTo>
                  <a:pt x="0" y="37745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6" name="object 10366"/>
          <p:cNvSpPr/>
          <p:nvPr/>
        </p:nvSpPr>
        <p:spPr>
          <a:xfrm>
            <a:off x="17410284" y="2952198"/>
            <a:ext cx="0" cy="69850"/>
          </a:xfrm>
          <a:custGeom>
            <a:avLst/>
            <a:gdLst/>
            <a:ahLst/>
            <a:cxnLst/>
            <a:rect l="l" t="t" r="r" b="b"/>
            <a:pathLst>
              <a:path w="0" h="69850">
                <a:moveTo>
                  <a:pt x="0" y="0"/>
                </a:moveTo>
                <a:lnTo>
                  <a:pt x="0" y="6982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7" name="object 10367"/>
          <p:cNvSpPr/>
          <p:nvPr/>
        </p:nvSpPr>
        <p:spPr>
          <a:xfrm>
            <a:off x="17410283" y="1183308"/>
            <a:ext cx="0" cy="915035"/>
          </a:xfrm>
          <a:custGeom>
            <a:avLst/>
            <a:gdLst/>
            <a:ahLst/>
            <a:cxnLst/>
            <a:rect l="l" t="t" r="r" b="b"/>
            <a:pathLst>
              <a:path w="0" h="915035">
                <a:moveTo>
                  <a:pt x="0" y="91480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8" name="object 10368"/>
          <p:cNvSpPr/>
          <p:nvPr/>
        </p:nvSpPr>
        <p:spPr>
          <a:xfrm>
            <a:off x="15378286" y="4472149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9" name="object 10369"/>
          <p:cNvSpPr/>
          <p:nvPr/>
        </p:nvSpPr>
        <p:spPr>
          <a:xfrm>
            <a:off x="14183171" y="4472149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0" name="object 10370"/>
          <p:cNvSpPr/>
          <p:nvPr/>
        </p:nvSpPr>
        <p:spPr>
          <a:xfrm>
            <a:off x="12987045" y="4472149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1" name="object 10371"/>
          <p:cNvSpPr/>
          <p:nvPr/>
        </p:nvSpPr>
        <p:spPr>
          <a:xfrm>
            <a:off x="11791930" y="4472149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2" name="object 10372"/>
          <p:cNvSpPr/>
          <p:nvPr/>
        </p:nvSpPr>
        <p:spPr>
          <a:xfrm>
            <a:off x="10337756" y="3022023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5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3" name="object 10373"/>
          <p:cNvSpPr/>
          <p:nvPr/>
        </p:nvSpPr>
        <p:spPr>
          <a:xfrm>
            <a:off x="10337756" y="4472149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4" name="object 10374"/>
          <p:cNvSpPr/>
          <p:nvPr/>
        </p:nvSpPr>
        <p:spPr>
          <a:xfrm>
            <a:off x="17367783" y="3022023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5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5" name="object 10375"/>
          <p:cNvSpPr/>
          <p:nvPr/>
        </p:nvSpPr>
        <p:spPr>
          <a:xfrm>
            <a:off x="17367783" y="4472149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6" name="object 10376"/>
          <p:cNvSpPr/>
          <p:nvPr/>
        </p:nvSpPr>
        <p:spPr>
          <a:xfrm>
            <a:off x="10337756" y="3022023"/>
            <a:ext cx="12700" cy="13335"/>
          </a:xfrm>
          <a:custGeom>
            <a:avLst/>
            <a:gdLst/>
            <a:ahLst/>
            <a:cxnLst/>
            <a:rect l="l" t="t" r="r" b="b"/>
            <a:pathLst>
              <a:path w="12700" h="13335">
                <a:moveTo>
                  <a:pt x="0" y="13155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7" name="object 10377"/>
          <p:cNvSpPr/>
          <p:nvPr/>
        </p:nvSpPr>
        <p:spPr>
          <a:xfrm>
            <a:off x="10337756" y="304529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8" name="object 10378"/>
          <p:cNvSpPr/>
          <p:nvPr/>
        </p:nvSpPr>
        <p:spPr>
          <a:xfrm>
            <a:off x="10380258" y="30331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9" name="object 10379"/>
          <p:cNvSpPr/>
          <p:nvPr/>
        </p:nvSpPr>
        <p:spPr>
          <a:xfrm>
            <a:off x="10380258" y="30331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0" name="object 10380"/>
          <p:cNvSpPr/>
          <p:nvPr/>
        </p:nvSpPr>
        <p:spPr>
          <a:xfrm>
            <a:off x="10392402" y="302202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023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1" name="object 10381"/>
          <p:cNvSpPr/>
          <p:nvPr/>
        </p:nvSpPr>
        <p:spPr>
          <a:xfrm>
            <a:off x="10337756" y="310399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2" name="object 10382"/>
          <p:cNvSpPr/>
          <p:nvPr/>
        </p:nvSpPr>
        <p:spPr>
          <a:xfrm>
            <a:off x="10364067" y="30928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3" name="object 10383"/>
          <p:cNvSpPr/>
          <p:nvPr/>
        </p:nvSpPr>
        <p:spPr>
          <a:xfrm>
            <a:off x="10364067" y="30928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4" name="object 10384"/>
          <p:cNvSpPr/>
          <p:nvPr/>
        </p:nvSpPr>
        <p:spPr>
          <a:xfrm>
            <a:off x="10376210" y="302910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5" name="object 10385"/>
          <p:cNvSpPr/>
          <p:nvPr/>
        </p:nvSpPr>
        <p:spPr>
          <a:xfrm>
            <a:off x="10360019" y="3087800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6" name="object 10386"/>
          <p:cNvSpPr/>
          <p:nvPr/>
        </p:nvSpPr>
        <p:spPr>
          <a:xfrm>
            <a:off x="10422760" y="30766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7" name="object 10387"/>
          <p:cNvSpPr/>
          <p:nvPr/>
        </p:nvSpPr>
        <p:spPr>
          <a:xfrm>
            <a:off x="10422760" y="30766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8" name="object 10388"/>
          <p:cNvSpPr/>
          <p:nvPr/>
        </p:nvSpPr>
        <p:spPr>
          <a:xfrm>
            <a:off x="10434904" y="304428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9" name="object 10389"/>
          <p:cNvSpPr/>
          <p:nvPr/>
        </p:nvSpPr>
        <p:spPr>
          <a:xfrm>
            <a:off x="10406569" y="31353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0" name="object 10390"/>
          <p:cNvSpPr/>
          <p:nvPr/>
        </p:nvSpPr>
        <p:spPr>
          <a:xfrm>
            <a:off x="10406569" y="31353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1" name="object 10391"/>
          <p:cNvSpPr/>
          <p:nvPr/>
        </p:nvSpPr>
        <p:spPr>
          <a:xfrm>
            <a:off x="10418712" y="3086788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2" name="object 10392"/>
          <p:cNvSpPr/>
          <p:nvPr/>
        </p:nvSpPr>
        <p:spPr>
          <a:xfrm>
            <a:off x="10445023" y="3131314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3" name="object 10393"/>
          <p:cNvSpPr/>
          <p:nvPr/>
        </p:nvSpPr>
        <p:spPr>
          <a:xfrm>
            <a:off x="10337756" y="447214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4" name="object 10394"/>
          <p:cNvSpPr/>
          <p:nvPr/>
        </p:nvSpPr>
        <p:spPr>
          <a:xfrm>
            <a:off x="10337756" y="449542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5" name="object 10395"/>
          <p:cNvSpPr/>
          <p:nvPr/>
        </p:nvSpPr>
        <p:spPr>
          <a:xfrm>
            <a:off x="10380258" y="44832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6" name="object 10396"/>
          <p:cNvSpPr/>
          <p:nvPr/>
        </p:nvSpPr>
        <p:spPr>
          <a:xfrm>
            <a:off x="10380258" y="44832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7" name="object 10397"/>
          <p:cNvSpPr/>
          <p:nvPr/>
        </p:nvSpPr>
        <p:spPr>
          <a:xfrm>
            <a:off x="10392402" y="447214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8" name="object 10398"/>
          <p:cNvSpPr/>
          <p:nvPr/>
        </p:nvSpPr>
        <p:spPr>
          <a:xfrm>
            <a:off x="10337756" y="4554117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9" name="object 10399"/>
          <p:cNvSpPr/>
          <p:nvPr/>
        </p:nvSpPr>
        <p:spPr>
          <a:xfrm>
            <a:off x="10364067" y="45419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0" name="object 10400"/>
          <p:cNvSpPr/>
          <p:nvPr/>
        </p:nvSpPr>
        <p:spPr>
          <a:xfrm>
            <a:off x="10364067" y="45419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1" name="object 10401"/>
          <p:cNvSpPr/>
          <p:nvPr/>
        </p:nvSpPr>
        <p:spPr>
          <a:xfrm>
            <a:off x="10376210" y="447923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2" name="object 10402"/>
          <p:cNvSpPr/>
          <p:nvPr/>
        </p:nvSpPr>
        <p:spPr>
          <a:xfrm>
            <a:off x="10360019" y="453792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3" name="object 10403"/>
          <p:cNvSpPr/>
          <p:nvPr/>
        </p:nvSpPr>
        <p:spPr>
          <a:xfrm>
            <a:off x="10422760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4" name="object 10404"/>
          <p:cNvSpPr/>
          <p:nvPr/>
        </p:nvSpPr>
        <p:spPr>
          <a:xfrm>
            <a:off x="10422760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5" name="object 10405"/>
          <p:cNvSpPr/>
          <p:nvPr/>
        </p:nvSpPr>
        <p:spPr>
          <a:xfrm>
            <a:off x="10434904" y="4493400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6" name="object 10406"/>
          <p:cNvSpPr/>
          <p:nvPr/>
        </p:nvSpPr>
        <p:spPr>
          <a:xfrm>
            <a:off x="10406569" y="45854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7" name="object 10407"/>
          <p:cNvSpPr/>
          <p:nvPr/>
        </p:nvSpPr>
        <p:spPr>
          <a:xfrm>
            <a:off x="10406569" y="45854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8" name="object 10408"/>
          <p:cNvSpPr/>
          <p:nvPr/>
        </p:nvSpPr>
        <p:spPr>
          <a:xfrm>
            <a:off x="10418712" y="453691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9" name="object 10409"/>
          <p:cNvSpPr/>
          <p:nvPr/>
        </p:nvSpPr>
        <p:spPr>
          <a:xfrm>
            <a:off x="10445023" y="458144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0" name="object 10410"/>
          <p:cNvSpPr/>
          <p:nvPr/>
        </p:nvSpPr>
        <p:spPr>
          <a:xfrm>
            <a:off x="11791930" y="447214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1" name="object 10411"/>
          <p:cNvSpPr/>
          <p:nvPr/>
        </p:nvSpPr>
        <p:spPr>
          <a:xfrm>
            <a:off x="11791930" y="449542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2" name="object 10412"/>
          <p:cNvSpPr/>
          <p:nvPr/>
        </p:nvSpPr>
        <p:spPr>
          <a:xfrm>
            <a:off x="11833421" y="44832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3" name="object 10413"/>
          <p:cNvSpPr/>
          <p:nvPr/>
        </p:nvSpPr>
        <p:spPr>
          <a:xfrm>
            <a:off x="11833421" y="44832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4" name="object 10414"/>
          <p:cNvSpPr/>
          <p:nvPr/>
        </p:nvSpPr>
        <p:spPr>
          <a:xfrm>
            <a:off x="11845564" y="447214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5" name="object 10415"/>
          <p:cNvSpPr/>
          <p:nvPr/>
        </p:nvSpPr>
        <p:spPr>
          <a:xfrm>
            <a:off x="11791930" y="4554117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6" name="object 10416"/>
          <p:cNvSpPr/>
          <p:nvPr/>
        </p:nvSpPr>
        <p:spPr>
          <a:xfrm>
            <a:off x="11818241" y="45419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7" name="object 10417"/>
          <p:cNvSpPr/>
          <p:nvPr/>
        </p:nvSpPr>
        <p:spPr>
          <a:xfrm>
            <a:off x="11818241" y="45419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8" name="object 10418"/>
          <p:cNvSpPr/>
          <p:nvPr/>
        </p:nvSpPr>
        <p:spPr>
          <a:xfrm>
            <a:off x="11829373" y="447923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9" name="object 10419"/>
          <p:cNvSpPr/>
          <p:nvPr/>
        </p:nvSpPr>
        <p:spPr>
          <a:xfrm>
            <a:off x="11813182" y="453792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0" name="object 10420"/>
          <p:cNvSpPr/>
          <p:nvPr/>
        </p:nvSpPr>
        <p:spPr>
          <a:xfrm>
            <a:off x="11876934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1" name="object 10421"/>
          <p:cNvSpPr/>
          <p:nvPr/>
        </p:nvSpPr>
        <p:spPr>
          <a:xfrm>
            <a:off x="11876934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2" name="object 10422"/>
          <p:cNvSpPr/>
          <p:nvPr/>
        </p:nvSpPr>
        <p:spPr>
          <a:xfrm>
            <a:off x="11888066" y="4493400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3" name="object 10423"/>
          <p:cNvSpPr/>
          <p:nvPr/>
        </p:nvSpPr>
        <p:spPr>
          <a:xfrm>
            <a:off x="11860743" y="45854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4" name="object 10424"/>
          <p:cNvSpPr/>
          <p:nvPr/>
        </p:nvSpPr>
        <p:spPr>
          <a:xfrm>
            <a:off x="11860743" y="45854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5" name="object 10425"/>
          <p:cNvSpPr/>
          <p:nvPr/>
        </p:nvSpPr>
        <p:spPr>
          <a:xfrm>
            <a:off x="11872886" y="453691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6" name="object 10426"/>
          <p:cNvSpPr/>
          <p:nvPr/>
        </p:nvSpPr>
        <p:spPr>
          <a:xfrm>
            <a:off x="11899197" y="458144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7" name="object 10427"/>
          <p:cNvSpPr/>
          <p:nvPr/>
        </p:nvSpPr>
        <p:spPr>
          <a:xfrm>
            <a:off x="12987045" y="447214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8" name="object 10428"/>
          <p:cNvSpPr/>
          <p:nvPr/>
        </p:nvSpPr>
        <p:spPr>
          <a:xfrm>
            <a:off x="12987045" y="449542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9" name="object 10429"/>
          <p:cNvSpPr/>
          <p:nvPr/>
        </p:nvSpPr>
        <p:spPr>
          <a:xfrm>
            <a:off x="13029547" y="44832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0" name="object 10430"/>
          <p:cNvSpPr/>
          <p:nvPr/>
        </p:nvSpPr>
        <p:spPr>
          <a:xfrm>
            <a:off x="13029547" y="44832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1" name="object 10431"/>
          <p:cNvSpPr/>
          <p:nvPr/>
        </p:nvSpPr>
        <p:spPr>
          <a:xfrm>
            <a:off x="13040678" y="447214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2" name="object 10432"/>
          <p:cNvSpPr/>
          <p:nvPr/>
        </p:nvSpPr>
        <p:spPr>
          <a:xfrm>
            <a:off x="12987045" y="4554117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3" name="object 10433"/>
          <p:cNvSpPr/>
          <p:nvPr/>
        </p:nvSpPr>
        <p:spPr>
          <a:xfrm>
            <a:off x="13013356" y="45419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4" name="object 10434"/>
          <p:cNvSpPr/>
          <p:nvPr/>
        </p:nvSpPr>
        <p:spPr>
          <a:xfrm>
            <a:off x="13013356" y="45419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5" name="object 10435"/>
          <p:cNvSpPr/>
          <p:nvPr/>
        </p:nvSpPr>
        <p:spPr>
          <a:xfrm>
            <a:off x="13024487" y="4479233"/>
            <a:ext cx="55244" cy="53975"/>
          </a:xfrm>
          <a:custGeom>
            <a:avLst/>
            <a:gdLst/>
            <a:ahLst/>
            <a:cxnLst/>
            <a:rect l="l" t="t" r="r" b="b"/>
            <a:pathLst>
              <a:path w="55244" h="53975">
                <a:moveTo>
                  <a:pt x="0" y="53633"/>
                </a:move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6" name="object 10436"/>
          <p:cNvSpPr/>
          <p:nvPr/>
        </p:nvSpPr>
        <p:spPr>
          <a:xfrm>
            <a:off x="13009308" y="453792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7" name="object 10437"/>
          <p:cNvSpPr/>
          <p:nvPr/>
        </p:nvSpPr>
        <p:spPr>
          <a:xfrm>
            <a:off x="13072048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8" name="object 10438"/>
          <p:cNvSpPr/>
          <p:nvPr/>
        </p:nvSpPr>
        <p:spPr>
          <a:xfrm>
            <a:off x="13072048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9" name="object 10439"/>
          <p:cNvSpPr/>
          <p:nvPr/>
        </p:nvSpPr>
        <p:spPr>
          <a:xfrm>
            <a:off x="13084192" y="4493400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0" name="object 10440"/>
          <p:cNvSpPr/>
          <p:nvPr/>
        </p:nvSpPr>
        <p:spPr>
          <a:xfrm>
            <a:off x="13055858" y="45854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1" name="object 10441"/>
          <p:cNvSpPr/>
          <p:nvPr/>
        </p:nvSpPr>
        <p:spPr>
          <a:xfrm>
            <a:off x="13055858" y="45854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2" name="object 10442"/>
          <p:cNvSpPr/>
          <p:nvPr/>
        </p:nvSpPr>
        <p:spPr>
          <a:xfrm>
            <a:off x="13068000" y="453691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3" name="object 10443"/>
          <p:cNvSpPr/>
          <p:nvPr/>
        </p:nvSpPr>
        <p:spPr>
          <a:xfrm>
            <a:off x="13094312" y="458144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4" name="object 10444"/>
          <p:cNvSpPr/>
          <p:nvPr/>
        </p:nvSpPr>
        <p:spPr>
          <a:xfrm>
            <a:off x="14183171" y="447214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5" name="object 10445"/>
          <p:cNvSpPr/>
          <p:nvPr/>
        </p:nvSpPr>
        <p:spPr>
          <a:xfrm>
            <a:off x="14183171" y="449542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6" name="object 10446"/>
          <p:cNvSpPr/>
          <p:nvPr/>
        </p:nvSpPr>
        <p:spPr>
          <a:xfrm>
            <a:off x="14224661" y="44832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7" name="object 10447"/>
          <p:cNvSpPr/>
          <p:nvPr/>
        </p:nvSpPr>
        <p:spPr>
          <a:xfrm>
            <a:off x="14224661" y="44832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8" name="object 10448"/>
          <p:cNvSpPr/>
          <p:nvPr/>
        </p:nvSpPr>
        <p:spPr>
          <a:xfrm>
            <a:off x="14236805" y="447214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9" name="object 10449"/>
          <p:cNvSpPr/>
          <p:nvPr/>
        </p:nvSpPr>
        <p:spPr>
          <a:xfrm>
            <a:off x="14183171" y="4554117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0" name="object 10450"/>
          <p:cNvSpPr/>
          <p:nvPr/>
        </p:nvSpPr>
        <p:spPr>
          <a:xfrm>
            <a:off x="14208470" y="45419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1" name="object 10451"/>
          <p:cNvSpPr/>
          <p:nvPr/>
        </p:nvSpPr>
        <p:spPr>
          <a:xfrm>
            <a:off x="14208470" y="45419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2" name="object 10452"/>
          <p:cNvSpPr/>
          <p:nvPr/>
        </p:nvSpPr>
        <p:spPr>
          <a:xfrm>
            <a:off x="14220614" y="447923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3" name="object 10453"/>
          <p:cNvSpPr/>
          <p:nvPr/>
        </p:nvSpPr>
        <p:spPr>
          <a:xfrm>
            <a:off x="14204422" y="453792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4" name="object 10454"/>
          <p:cNvSpPr/>
          <p:nvPr/>
        </p:nvSpPr>
        <p:spPr>
          <a:xfrm>
            <a:off x="14268175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5" name="object 10455"/>
          <p:cNvSpPr/>
          <p:nvPr/>
        </p:nvSpPr>
        <p:spPr>
          <a:xfrm>
            <a:off x="14268175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6" name="object 10456"/>
          <p:cNvSpPr/>
          <p:nvPr/>
        </p:nvSpPr>
        <p:spPr>
          <a:xfrm>
            <a:off x="14279306" y="4493400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7" name="object 10457"/>
          <p:cNvSpPr/>
          <p:nvPr/>
        </p:nvSpPr>
        <p:spPr>
          <a:xfrm>
            <a:off x="14251984" y="45854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8" name="object 10458"/>
          <p:cNvSpPr/>
          <p:nvPr/>
        </p:nvSpPr>
        <p:spPr>
          <a:xfrm>
            <a:off x="14251984" y="45854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9" name="object 10459"/>
          <p:cNvSpPr/>
          <p:nvPr/>
        </p:nvSpPr>
        <p:spPr>
          <a:xfrm>
            <a:off x="14263115" y="4536914"/>
            <a:ext cx="40005" cy="38735"/>
          </a:xfrm>
          <a:custGeom>
            <a:avLst/>
            <a:gdLst/>
            <a:ahLst/>
            <a:cxnLst/>
            <a:rect l="l" t="t" r="r" b="b"/>
            <a:pathLst>
              <a:path w="40005" h="38735">
                <a:moveTo>
                  <a:pt x="0" y="38454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0" name="object 10460"/>
          <p:cNvSpPr/>
          <p:nvPr/>
        </p:nvSpPr>
        <p:spPr>
          <a:xfrm>
            <a:off x="14290439" y="45814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1" name="object 10461"/>
          <p:cNvSpPr/>
          <p:nvPr/>
        </p:nvSpPr>
        <p:spPr>
          <a:xfrm>
            <a:off x="15378286" y="447214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2" name="object 10462"/>
          <p:cNvSpPr/>
          <p:nvPr/>
        </p:nvSpPr>
        <p:spPr>
          <a:xfrm>
            <a:off x="15378286" y="449542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3" name="object 10463"/>
          <p:cNvSpPr/>
          <p:nvPr/>
        </p:nvSpPr>
        <p:spPr>
          <a:xfrm>
            <a:off x="15420788" y="44832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4" name="object 10464"/>
          <p:cNvSpPr/>
          <p:nvPr/>
        </p:nvSpPr>
        <p:spPr>
          <a:xfrm>
            <a:off x="15420788" y="44832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5" name="object 10465"/>
          <p:cNvSpPr/>
          <p:nvPr/>
        </p:nvSpPr>
        <p:spPr>
          <a:xfrm>
            <a:off x="15431920" y="447214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6" name="object 10466"/>
          <p:cNvSpPr/>
          <p:nvPr/>
        </p:nvSpPr>
        <p:spPr>
          <a:xfrm>
            <a:off x="15378286" y="4554117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7" name="object 10467"/>
          <p:cNvSpPr/>
          <p:nvPr/>
        </p:nvSpPr>
        <p:spPr>
          <a:xfrm>
            <a:off x="15404597" y="45419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8" name="object 10468"/>
          <p:cNvSpPr/>
          <p:nvPr/>
        </p:nvSpPr>
        <p:spPr>
          <a:xfrm>
            <a:off x="15404597" y="45419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9" name="object 10469"/>
          <p:cNvSpPr/>
          <p:nvPr/>
        </p:nvSpPr>
        <p:spPr>
          <a:xfrm>
            <a:off x="15415728" y="447923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0" name="object 10470"/>
          <p:cNvSpPr/>
          <p:nvPr/>
        </p:nvSpPr>
        <p:spPr>
          <a:xfrm>
            <a:off x="15399537" y="453792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1" name="object 10471"/>
          <p:cNvSpPr/>
          <p:nvPr/>
        </p:nvSpPr>
        <p:spPr>
          <a:xfrm>
            <a:off x="15463290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2" name="object 10472"/>
          <p:cNvSpPr/>
          <p:nvPr/>
        </p:nvSpPr>
        <p:spPr>
          <a:xfrm>
            <a:off x="15463290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3" name="object 10473"/>
          <p:cNvSpPr/>
          <p:nvPr/>
        </p:nvSpPr>
        <p:spPr>
          <a:xfrm>
            <a:off x="15475433" y="4493400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5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4" name="object 10474"/>
          <p:cNvSpPr/>
          <p:nvPr/>
        </p:nvSpPr>
        <p:spPr>
          <a:xfrm>
            <a:off x="15447098" y="45854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5" name="object 10475"/>
          <p:cNvSpPr/>
          <p:nvPr/>
        </p:nvSpPr>
        <p:spPr>
          <a:xfrm>
            <a:off x="15447098" y="45854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6" name="object 10476"/>
          <p:cNvSpPr/>
          <p:nvPr/>
        </p:nvSpPr>
        <p:spPr>
          <a:xfrm>
            <a:off x="15459242" y="4536914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7" name="object 10477"/>
          <p:cNvSpPr/>
          <p:nvPr/>
        </p:nvSpPr>
        <p:spPr>
          <a:xfrm>
            <a:off x="15485554" y="458144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8" name="object 10478"/>
          <p:cNvSpPr/>
          <p:nvPr/>
        </p:nvSpPr>
        <p:spPr>
          <a:xfrm>
            <a:off x="17367783" y="447214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9" name="object 10479"/>
          <p:cNvSpPr/>
          <p:nvPr/>
        </p:nvSpPr>
        <p:spPr>
          <a:xfrm>
            <a:off x="17367783" y="449542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0" name="object 10480"/>
          <p:cNvSpPr/>
          <p:nvPr/>
        </p:nvSpPr>
        <p:spPr>
          <a:xfrm>
            <a:off x="17409272" y="44832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1" name="object 10481"/>
          <p:cNvSpPr/>
          <p:nvPr/>
        </p:nvSpPr>
        <p:spPr>
          <a:xfrm>
            <a:off x="17409272" y="44832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2" name="object 10482"/>
          <p:cNvSpPr/>
          <p:nvPr/>
        </p:nvSpPr>
        <p:spPr>
          <a:xfrm>
            <a:off x="17421415" y="447214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3" name="object 10483"/>
          <p:cNvSpPr/>
          <p:nvPr/>
        </p:nvSpPr>
        <p:spPr>
          <a:xfrm>
            <a:off x="17367783" y="4554117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4" name="object 10484"/>
          <p:cNvSpPr/>
          <p:nvPr/>
        </p:nvSpPr>
        <p:spPr>
          <a:xfrm>
            <a:off x="17393080" y="45419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5" name="object 10485"/>
          <p:cNvSpPr/>
          <p:nvPr/>
        </p:nvSpPr>
        <p:spPr>
          <a:xfrm>
            <a:off x="17393080" y="45419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6" name="object 10486"/>
          <p:cNvSpPr/>
          <p:nvPr/>
        </p:nvSpPr>
        <p:spPr>
          <a:xfrm>
            <a:off x="17405224" y="4479233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7" name="object 10487"/>
          <p:cNvSpPr/>
          <p:nvPr/>
        </p:nvSpPr>
        <p:spPr>
          <a:xfrm>
            <a:off x="17389033" y="453792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8" name="object 10488"/>
          <p:cNvSpPr/>
          <p:nvPr/>
        </p:nvSpPr>
        <p:spPr>
          <a:xfrm>
            <a:off x="17452787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9" name="object 10489"/>
          <p:cNvSpPr/>
          <p:nvPr/>
        </p:nvSpPr>
        <p:spPr>
          <a:xfrm>
            <a:off x="17452787" y="4526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0" name="object 10490"/>
          <p:cNvSpPr/>
          <p:nvPr/>
        </p:nvSpPr>
        <p:spPr>
          <a:xfrm>
            <a:off x="17463918" y="4493400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1" name="object 10491"/>
          <p:cNvSpPr/>
          <p:nvPr/>
        </p:nvSpPr>
        <p:spPr>
          <a:xfrm>
            <a:off x="17436596" y="45854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2" name="object 10492"/>
          <p:cNvSpPr/>
          <p:nvPr/>
        </p:nvSpPr>
        <p:spPr>
          <a:xfrm>
            <a:off x="17436596" y="45854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3" name="object 10493"/>
          <p:cNvSpPr/>
          <p:nvPr/>
        </p:nvSpPr>
        <p:spPr>
          <a:xfrm>
            <a:off x="17447727" y="4536914"/>
            <a:ext cx="40005" cy="38735"/>
          </a:xfrm>
          <a:custGeom>
            <a:avLst/>
            <a:gdLst/>
            <a:ahLst/>
            <a:cxnLst/>
            <a:rect l="l" t="t" r="r" b="b"/>
            <a:pathLst>
              <a:path w="40005" h="38735">
                <a:moveTo>
                  <a:pt x="0" y="38454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4" name="object 10494"/>
          <p:cNvSpPr/>
          <p:nvPr/>
        </p:nvSpPr>
        <p:spPr>
          <a:xfrm>
            <a:off x="17475049" y="4581440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5" name="object 10495"/>
          <p:cNvSpPr/>
          <p:nvPr/>
        </p:nvSpPr>
        <p:spPr>
          <a:xfrm>
            <a:off x="17367783" y="3022023"/>
            <a:ext cx="12700" cy="13335"/>
          </a:xfrm>
          <a:custGeom>
            <a:avLst/>
            <a:gdLst/>
            <a:ahLst/>
            <a:cxnLst/>
            <a:rect l="l" t="t" r="r" b="b"/>
            <a:pathLst>
              <a:path w="12700" h="13335">
                <a:moveTo>
                  <a:pt x="0" y="13155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6" name="object 10496"/>
          <p:cNvSpPr/>
          <p:nvPr/>
        </p:nvSpPr>
        <p:spPr>
          <a:xfrm>
            <a:off x="17367783" y="304529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7" name="object 10497"/>
          <p:cNvSpPr/>
          <p:nvPr/>
        </p:nvSpPr>
        <p:spPr>
          <a:xfrm>
            <a:off x="17409272" y="30331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8" name="object 10498"/>
          <p:cNvSpPr/>
          <p:nvPr/>
        </p:nvSpPr>
        <p:spPr>
          <a:xfrm>
            <a:off x="17409272" y="30331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9" name="object 10499"/>
          <p:cNvSpPr/>
          <p:nvPr/>
        </p:nvSpPr>
        <p:spPr>
          <a:xfrm>
            <a:off x="17421415" y="302202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023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0" name="object 10500"/>
          <p:cNvSpPr/>
          <p:nvPr/>
        </p:nvSpPr>
        <p:spPr>
          <a:xfrm>
            <a:off x="17367783" y="310399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1" name="object 10501"/>
          <p:cNvSpPr/>
          <p:nvPr/>
        </p:nvSpPr>
        <p:spPr>
          <a:xfrm>
            <a:off x="17393080" y="30928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2" name="object 10502"/>
          <p:cNvSpPr/>
          <p:nvPr/>
        </p:nvSpPr>
        <p:spPr>
          <a:xfrm>
            <a:off x="17393080" y="30928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3" name="object 10503"/>
          <p:cNvSpPr/>
          <p:nvPr/>
        </p:nvSpPr>
        <p:spPr>
          <a:xfrm>
            <a:off x="17405224" y="302910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4" name="object 10504"/>
          <p:cNvSpPr/>
          <p:nvPr/>
        </p:nvSpPr>
        <p:spPr>
          <a:xfrm>
            <a:off x="17389033" y="3087800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5" name="object 10505"/>
          <p:cNvSpPr/>
          <p:nvPr/>
        </p:nvSpPr>
        <p:spPr>
          <a:xfrm>
            <a:off x="17452787" y="30766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6" name="object 10506"/>
          <p:cNvSpPr/>
          <p:nvPr/>
        </p:nvSpPr>
        <p:spPr>
          <a:xfrm>
            <a:off x="17452787" y="30766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7" name="object 10507"/>
          <p:cNvSpPr/>
          <p:nvPr/>
        </p:nvSpPr>
        <p:spPr>
          <a:xfrm>
            <a:off x="17463918" y="3044286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4" h="22860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8" name="object 10508"/>
          <p:cNvSpPr/>
          <p:nvPr/>
        </p:nvSpPr>
        <p:spPr>
          <a:xfrm>
            <a:off x="17436596" y="31353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9" name="object 10509"/>
          <p:cNvSpPr/>
          <p:nvPr/>
        </p:nvSpPr>
        <p:spPr>
          <a:xfrm>
            <a:off x="17436596" y="31353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0" name="object 10510"/>
          <p:cNvSpPr/>
          <p:nvPr/>
        </p:nvSpPr>
        <p:spPr>
          <a:xfrm>
            <a:off x="17447727" y="3086788"/>
            <a:ext cx="40005" cy="38735"/>
          </a:xfrm>
          <a:custGeom>
            <a:avLst/>
            <a:gdLst/>
            <a:ahLst/>
            <a:cxnLst/>
            <a:rect l="l" t="t" r="r" b="b"/>
            <a:pathLst>
              <a:path w="40005" h="38735">
                <a:moveTo>
                  <a:pt x="0" y="38454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1" name="object 10511"/>
          <p:cNvSpPr/>
          <p:nvPr/>
        </p:nvSpPr>
        <p:spPr>
          <a:xfrm>
            <a:off x="17475049" y="3131314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2" name="object 10512"/>
          <p:cNvSpPr/>
          <p:nvPr/>
        </p:nvSpPr>
        <p:spPr>
          <a:xfrm>
            <a:off x="17414332" y="1119554"/>
            <a:ext cx="60325" cy="939165"/>
          </a:xfrm>
          <a:custGeom>
            <a:avLst/>
            <a:gdLst/>
            <a:ahLst/>
            <a:cxnLst/>
            <a:rect l="l" t="t" r="r" b="b"/>
            <a:pathLst>
              <a:path w="60325" h="939164">
                <a:moveTo>
                  <a:pt x="59705" y="0"/>
                </a:moveTo>
                <a:lnTo>
                  <a:pt x="59705" y="939090"/>
                </a:lnTo>
                <a:lnTo>
                  <a:pt x="0" y="9390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3" name="object 10513"/>
          <p:cNvSpPr/>
          <p:nvPr/>
        </p:nvSpPr>
        <p:spPr>
          <a:xfrm>
            <a:off x="11555134" y="3022023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5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4" name="object 10514"/>
          <p:cNvSpPr/>
          <p:nvPr/>
        </p:nvSpPr>
        <p:spPr>
          <a:xfrm>
            <a:off x="11555134" y="3022023"/>
            <a:ext cx="12700" cy="13335"/>
          </a:xfrm>
          <a:custGeom>
            <a:avLst/>
            <a:gdLst/>
            <a:ahLst/>
            <a:cxnLst/>
            <a:rect l="l" t="t" r="r" b="b"/>
            <a:pathLst>
              <a:path w="12700" h="13335">
                <a:moveTo>
                  <a:pt x="0" y="13155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5" name="object 10515"/>
          <p:cNvSpPr/>
          <p:nvPr/>
        </p:nvSpPr>
        <p:spPr>
          <a:xfrm>
            <a:off x="11555134" y="304529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6" name="object 10516"/>
          <p:cNvSpPr/>
          <p:nvPr/>
        </p:nvSpPr>
        <p:spPr>
          <a:xfrm>
            <a:off x="11597636" y="30331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7" name="object 10517"/>
          <p:cNvSpPr/>
          <p:nvPr/>
        </p:nvSpPr>
        <p:spPr>
          <a:xfrm>
            <a:off x="11597636" y="30331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8" name="object 10518"/>
          <p:cNvSpPr/>
          <p:nvPr/>
        </p:nvSpPr>
        <p:spPr>
          <a:xfrm>
            <a:off x="11608767" y="302202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023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9" name="object 10519"/>
          <p:cNvSpPr/>
          <p:nvPr/>
        </p:nvSpPr>
        <p:spPr>
          <a:xfrm>
            <a:off x="11555134" y="310399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0" name="object 10520"/>
          <p:cNvSpPr/>
          <p:nvPr/>
        </p:nvSpPr>
        <p:spPr>
          <a:xfrm>
            <a:off x="11581445" y="30928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1" name="object 10521"/>
          <p:cNvSpPr/>
          <p:nvPr/>
        </p:nvSpPr>
        <p:spPr>
          <a:xfrm>
            <a:off x="11581445" y="30928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2" name="object 10522"/>
          <p:cNvSpPr/>
          <p:nvPr/>
        </p:nvSpPr>
        <p:spPr>
          <a:xfrm>
            <a:off x="11592576" y="302910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3" name="object 10523"/>
          <p:cNvSpPr/>
          <p:nvPr/>
        </p:nvSpPr>
        <p:spPr>
          <a:xfrm>
            <a:off x="11576384" y="3087800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4" name="object 10524"/>
          <p:cNvSpPr/>
          <p:nvPr/>
        </p:nvSpPr>
        <p:spPr>
          <a:xfrm>
            <a:off x="11640138" y="30766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5" name="object 10525"/>
          <p:cNvSpPr/>
          <p:nvPr/>
        </p:nvSpPr>
        <p:spPr>
          <a:xfrm>
            <a:off x="11640138" y="30766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6" name="object 10526"/>
          <p:cNvSpPr/>
          <p:nvPr/>
        </p:nvSpPr>
        <p:spPr>
          <a:xfrm>
            <a:off x="11652281" y="304428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7" name="object 10527"/>
          <p:cNvSpPr/>
          <p:nvPr/>
        </p:nvSpPr>
        <p:spPr>
          <a:xfrm>
            <a:off x="11623947" y="31353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8" name="object 10528"/>
          <p:cNvSpPr/>
          <p:nvPr/>
        </p:nvSpPr>
        <p:spPr>
          <a:xfrm>
            <a:off x="11623947" y="31353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9" name="object 10529"/>
          <p:cNvSpPr/>
          <p:nvPr/>
        </p:nvSpPr>
        <p:spPr>
          <a:xfrm>
            <a:off x="11636090" y="3086788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0" name="object 10530"/>
          <p:cNvSpPr/>
          <p:nvPr/>
        </p:nvSpPr>
        <p:spPr>
          <a:xfrm>
            <a:off x="11662401" y="3131314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1" name="object 10531"/>
          <p:cNvSpPr/>
          <p:nvPr/>
        </p:nvSpPr>
        <p:spPr>
          <a:xfrm>
            <a:off x="12836264" y="3022023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5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2" name="object 10532"/>
          <p:cNvSpPr/>
          <p:nvPr/>
        </p:nvSpPr>
        <p:spPr>
          <a:xfrm>
            <a:off x="12836264" y="3022023"/>
            <a:ext cx="12700" cy="13335"/>
          </a:xfrm>
          <a:custGeom>
            <a:avLst/>
            <a:gdLst/>
            <a:ahLst/>
            <a:cxnLst/>
            <a:rect l="l" t="t" r="r" b="b"/>
            <a:pathLst>
              <a:path w="12700" h="13335">
                <a:moveTo>
                  <a:pt x="0" y="13155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3" name="object 10533"/>
          <p:cNvSpPr/>
          <p:nvPr/>
        </p:nvSpPr>
        <p:spPr>
          <a:xfrm>
            <a:off x="12836264" y="304529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4" name="object 10534"/>
          <p:cNvSpPr/>
          <p:nvPr/>
        </p:nvSpPr>
        <p:spPr>
          <a:xfrm>
            <a:off x="12878766" y="30331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5" name="object 10535"/>
          <p:cNvSpPr/>
          <p:nvPr/>
        </p:nvSpPr>
        <p:spPr>
          <a:xfrm>
            <a:off x="12878766" y="30331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6" name="object 10536"/>
          <p:cNvSpPr/>
          <p:nvPr/>
        </p:nvSpPr>
        <p:spPr>
          <a:xfrm>
            <a:off x="12890910" y="302202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023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7" name="object 10537"/>
          <p:cNvSpPr/>
          <p:nvPr/>
        </p:nvSpPr>
        <p:spPr>
          <a:xfrm>
            <a:off x="12836264" y="310399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8" name="object 10538"/>
          <p:cNvSpPr/>
          <p:nvPr/>
        </p:nvSpPr>
        <p:spPr>
          <a:xfrm>
            <a:off x="12862575" y="30928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9" name="object 10539"/>
          <p:cNvSpPr/>
          <p:nvPr/>
        </p:nvSpPr>
        <p:spPr>
          <a:xfrm>
            <a:off x="12862575" y="30928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0" name="object 10540"/>
          <p:cNvSpPr/>
          <p:nvPr/>
        </p:nvSpPr>
        <p:spPr>
          <a:xfrm>
            <a:off x="12874718" y="302910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1" name="object 10541"/>
          <p:cNvSpPr/>
          <p:nvPr/>
        </p:nvSpPr>
        <p:spPr>
          <a:xfrm>
            <a:off x="12858527" y="3087800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2" name="object 10542"/>
          <p:cNvSpPr/>
          <p:nvPr/>
        </p:nvSpPr>
        <p:spPr>
          <a:xfrm>
            <a:off x="12921268" y="30766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3" name="object 10543"/>
          <p:cNvSpPr/>
          <p:nvPr/>
        </p:nvSpPr>
        <p:spPr>
          <a:xfrm>
            <a:off x="12921268" y="30766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4" name="object 10544"/>
          <p:cNvSpPr/>
          <p:nvPr/>
        </p:nvSpPr>
        <p:spPr>
          <a:xfrm>
            <a:off x="12933412" y="304428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5" name="object 10545"/>
          <p:cNvSpPr/>
          <p:nvPr/>
        </p:nvSpPr>
        <p:spPr>
          <a:xfrm>
            <a:off x="12905077" y="31353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6" name="object 10546"/>
          <p:cNvSpPr/>
          <p:nvPr/>
        </p:nvSpPr>
        <p:spPr>
          <a:xfrm>
            <a:off x="12905077" y="31353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7" name="object 10547"/>
          <p:cNvSpPr/>
          <p:nvPr/>
        </p:nvSpPr>
        <p:spPr>
          <a:xfrm>
            <a:off x="12917220" y="3086788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8" name="object 10548"/>
          <p:cNvSpPr/>
          <p:nvPr/>
        </p:nvSpPr>
        <p:spPr>
          <a:xfrm>
            <a:off x="12943531" y="3131314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9" name="object 10549"/>
          <p:cNvSpPr/>
          <p:nvPr/>
        </p:nvSpPr>
        <p:spPr>
          <a:xfrm>
            <a:off x="14118406" y="3022023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5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0" name="object 10550"/>
          <p:cNvSpPr/>
          <p:nvPr/>
        </p:nvSpPr>
        <p:spPr>
          <a:xfrm>
            <a:off x="14118406" y="3022023"/>
            <a:ext cx="12700" cy="13335"/>
          </a:xfrm>
          <a:custGeom>
            <a:avLst/>
            <a:gdLst/>
            <a:ahLst/>
            <a:cxnLst/>
            <a:rect l="l" t="t" r="r" b="b"/>
            <a:pathLst>
              <a:path w="12700" h="13335">
                <a:moveTo>
                  <a:pt x="0" y="13155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1" name="object 10551"/>
          <p:cNvSpPr/>
          <p:nvPr/>
        </p:nvSpPr>
        <p:spPr>
          <a:xfrm>
            <a:off x="14118406" y="304529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2" name="object 10552"/>
          <p:cNvSpPr/>
          <p:nvPr/>
        </p:nvSpPr>
        <p:spPr>
          <a:xfrm>
            <a:off x="14159896" y="30331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3" name="object 10553"/>
          <p:cNvSpPr/>
          <p:nvPr/>
        </p:nvSpPr>
        <p:spPr>
          <a:xfrm>
            <a:off x="14159896" y="30331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4" name="object 10554"/>
          <p:cNvSpPr/>
          <p:nvPr/>
        </p:nvSpPr>
        <p:spPr>
          <a:xfrm>
            <a:off x="14172040" y="302202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023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5" name="object 10555"/>
          <p:cNvSpPr/>
          <p:nvPr/>
        </p:nvSpPr>
        <p:spPr>
          <a:xfrm>
            <a:off x="14118406" y="310399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6" name="object 10556"/>
          <p:cNvSpPr/>
          <p:nvPr/>
        </p:nvSpPr>
        <p:spPr>
          <a:xfrm>
            <a:off x="14143705" y="30928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7" name="object 10557"/>
          <p:cNvSpPr/>
          <p:nvPr/>
        </p:nvSpPr>
        <p:spPr>
          <a:xfrm>
            <a:off x="14143705" y="30928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8" name="object 10558"/>
          <p:cNvSpPr/>
          <p:nvPr/>
        </p:nvSpPr>
        <p:spPr>
          <a:xfrm>
            <a:off x="14155849" y="302910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9" name="object 10559"/>
          <p:cNvSpPr/>
          <p:nvPr/>
        </p:nvSpPr>
        <p:spPr>
          <a:xfrm>
            <a:off x="14139657" y="3087800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0" name="object 10560"/>
          <p:cNvSpPr/>
          <p:nvPr/>
        </p:nvSpPr>
        <p:spPr>
          <a:xfrm>
            <a:off x="14203410" y="30766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1" name="object 10561"/>
          <p:cNvSpPr/>
          <p:nvPr/>
        </p:nvSpPr>
        <p:spPr>
          <a:xfrm>
            <a:off x="14203410" y="30766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2" name="object 10562"/>
          <p:cNvSpPr/>
          <p:nvPr/>
        </p:nvSpPr>
        <p:spPr>
          <a:xfrm>
            <a:off x="14214543" y="3044286"/>
            <a:ext cx="23495" cy="22860"/>
          </a:xfrm>
          <a:custGeom>
            <a:avLst/>
            <a:gdLst/>
            <a:ahLst/>
            <a:cxnLst/>
            <a:rect l="l" t="t" r="r" b="b"/>
            <a:pathLst>
              <a:path w="23494" h="22860">
                <a:moveTo>
                  <a:pt x="0" y="2226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3" name="object 10563"/>
          <p:cNvSpPr/>
          <p:nvPr/>
        </p:nvSpPr>
        <p:spPr>
          <a:xfrm>
            <a:off x="14187219" y="31353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4" name="object 10564"/>
          <p:cNvSpPr/>
          <p:nvPr/>
        </p:nvSpPr>
        <p:spPr>
          <a:xfrm>
            <a:off x="14187219" y="31353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5" name="object 10565"/>
          <p:cNvSpPr/>
          <p:nvPr/>
        </p:nvSpPr>
        <p:spPr>
          <a:xfrm>
            <a:off x="14198351" y="3086788"/>
            <a:ext cx="40005" cy="38735"/>
          </a:xfrm>
          <a:custGeom>
            <a:avLst/>
            <a:gdLst/>
            <a:ahLst/>
            <a:cxnLst/>
            <a:rect l="l" t="t" r="r" b="b"/>
            <a:pathLst>
              <a:path w="40005" h="38735">
                <a:moveTo>
                  <a:pt x="0" y="38454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6" name="object 10566"/>
          <p:cNvSpPr/>
          <p:nvPr/>
        </p:nvSpPr>
        <p:spPr>
          <a:xfrm>
            <a:off x="14225674" y="3131314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7" name="object 10567"/>
          <p:cNvSpPr/>
          <p:nvPr/>
        </p:nvSpPr>
        <p:spPr>
          <a:xfrm>
            <a:off x="15378286" y="3022023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5" h="120650">
                <a:moveTo>
                  <a:pt x="0" y="0"/>
                </a:moveTo>
                <a:lnTo>
                  <a:pt x="119410" y="0"/>
                </a:lnTo>
                <a:lnTo>
                  <a:pt x="119410" y="120422"/>
                </a:lnTo>
                <a:lnTo>
                  <a:pt x="0" y="120422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8" name="object 10568"/>
          <p:cNvSpPr/>
          <p:nvPr/>
        </p:nvSpPr>
        <p:spPr>
          <a:xfrm>
            <a:off x="15378286" y="3022023"/>
            <a:ext cx="12700" cy="13335"/>
          </a:xfrm>
          <a:custGeom>
            <a:avLst/>
            <a:gdLst/>
            <a:ahLst/>
            <a:cxnLst/>
            <a:rect l="l" t="t" r="r" b="b"/>
            <a:pathLst>
              <a:path w="12700" h="13335">
                <a:moveTo>
                  <a:pt x="0" y="13155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9" name="object 10569"/>
          <p:cNvSpPr/>
          <p:nvPr/>
        </p:nvSpPr>
        <p:spPr>
          <a:xfrm>
            <a:off x="15378286" y="3045298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0" name="object 10570"/>
          <p:cNvSpPr/>
          <p:nvPr/>
        </p:nvSpPr>
        <p:spPr>
          <a:xfrm>
            <a:off x="15420788" y="30331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1" name="object 10571"/>
          <p:cNvSpPr/>
          <p:nvPr/>
        </p:nvSpPr>
        <p:spPr>
          <a:xfrm>
            <a:off x="15420788" y="30331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2" name="object 10572"/>
          <p:cNvSpPr/>
          <p:nvPr/>
        </p:nvSpPr>
        <p:spPr>
          <a:xfrm>
            <a:off x="15431920" y="3022023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023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3" name="object 10573"/>
          <p:cNvSpPr/>
          <p:nvPr/>
        </p:nvSpPr>
        <p:spPr>
          <a:xfrm>
            <a:off x="15378286" y="310399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4" name="object 10574"/>
          <p:cNvSpPr/>
          <p:nvPr/>
        </p:nvSpPr>
        <p:spPr>
          <a:xfrm>
            <a:off x="15404597" y="30928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5" name="object 10575"/>
          <p:cNvSpPr/>
          <p:nvPr/>
        </p:nvSpPr>
        <p:spPr>
          <a:xfrm>
            <a:off x="15404597" y="30928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6" name="object 10576"/>
          <p:cNvSpPr/>
          <p:nvPr/>
        </p:nvSpPr>
        <p:spPr>
          <a:xfrm>
            <a:off x="15415728" y="302910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7" name="object 10577"/>
          <p:cNvSpPr/>
          <p:nvPr/>
        </p:nvSpPr>
        <p:spPr>
          <a:xfrm>
            <a:off x="15399537" y="3087800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8" name="object 10578"/>
          <p:cNvSpPr/>
          <p:nvPr/>
        </p:nvSpPr>
        <p:spPr>
          <a:xfrm>
            <a:off x="15463290" y="30766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9" name="object 10579"/>
          <p:cNvSpPr/>
          <p:nvPr/>
        </p:nvSpPr>
        <p:spPr>
          <a:xfrm>
            <a:off x="15463290" y="30766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0" name="object 10580"/>
          <p:cNvSpPr/>
          <p:nvPr/>
        </p:nvSpPr>
        <p:spPr>
          <a:xfrm>
            <a:off x="15475433" y="304428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1" name="object 10581"/>
          <p:cNvSpPr/>
          <p:nvPr/>
        </p:nvSpPr>
        <p:spPr>
          <a:xfrm>
            <a:off x="15447098" y="31353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2" name="object 10582"/>
          <p:cNvSpPr/>
          <p:nvPr/>
        </p:nvSpPr>
        <p:spPr>
          <a:xfrm>
            <a:off x="15447098" y="31353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3" name="object 10583"/>
          <p:cNvSpPr/>
          <p:nvPr/>
        </p:nvSpPr>
        <p:spPr>
          <a:xfrm>
            <a:off x="15459242" y="3086788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4" name="object 10584"/>
          <p:cNvSpPr/>
          <p:nvPr/>
        </p:nvSpPr>
        <p:spPr>
          <a:xfrm>
            <a:off x="15485554" y="3131314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5" name="object 10585"/>
          <p:cNvSpPr/>
          <p:nvPr/>
        </p:nvSpPr>
        <p:spPr>
          <a:xfrm>
            <a:off x="9772073" y="2505928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 h="0">
                <a:moveTo>
                  <a:pt x="0" y="0"/>
                </a:moveTo>
                <a:lnTo>
                  <a:pt x="5838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6" name="object 10586"/>
          <p:cNvSpPr/>
          <p:nvPr/>
        </p:nvSpPr>
        <p:spPr>
          <a:xfrm>
            <a:off x="9532608" y="238561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7" name="object 10587"/>
          <p:cNvSpPr/>
          <p:nvPr/>
        </p:nvSpPr>
        <p:spPr>
          <a:xfrm>
            <a:off x="17230157" y="2505928"/>
            <a:ext cx="345440" cy="0"/>
          </a:xfrm>
          <a:custGeom>
            <a:avLst/>
            <a:gdLst/>
            <a:ahLst/>
            <a:cxnLst/>
            <a:rect l="l" t="t" r="r" b="b"/>
            <a:pathLst>
              <a:path w="345440" h="0">
                <a:moveTo>
                  <a:pt x="3450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8" name="object 10588"/>
          <p:cNvSpPr/>
          <p:nvPr/>
        </p:nvSpPr>
        <p:spPr>
          <a:xfrm>
            <a:off x="17110747" y="25059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9" name="object 10589"/>
          <p:cNvSpPr/>
          <p:nvPr/>
        </p:nvSpPr>
        <p:spPr>
          <a:xfrm>
            <a:off x="16751504" y="250592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0" name="object 10590"/>
          <p:cNvSpPr/>
          <p:nvPr/>
        </p:nvSpPr>
        <p:spPr>
          <a:xfrm>
            <a:off x="16632094" y="25059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1" name="object 10591"/>
          <p:cNvSpPr/>
          <p:nvPr/>
        </p:nvSpPr>
        <p:spPr>
          <a:xfrm>
            <a:off x="16273864" y="250592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2" name="object 10592"/>
          <p:cNvSpPr/>
          <p:nvPr/>
        </p:nvSpPr>
        <p:spPr>
          <a:xfrm>
            <a:off x="16154452" y="25059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3" name="object 10593"/>
          <p:cNvSpPr/>
          <p:nvPr/>
        </p:nvSpPr>
        <p:spPr>
          <a:xfrm>
            <a:off x="15795211" y="250592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4" name="object 10594"/>
          <p:cNvSpPr/>
          <p:nvPr/>
        </p:nvSpPr>
        <p:spPr>
          <a:xfrm>
            <a:off x="15675799" y="25059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5" name="object 10595"/>
          <p:cNvSpPr/>
          <p:nvPr/>
        </p:nvSpPr>
        <p:spPr>
          <a:xfrm>
            <a:off x="14237806" y="2505928"/>
            <a:ext cx="1378585" cy="0"/>
          </a:xfrm>
          <a:custGeom>
            <a:avLst/>
            <a:gdLst/>
            <a:ahLst/>
            <a:cxnLst/>
            <a:rect l="l" t="t" r="r" b="b"/>
            <a:pathLst>
              <a:path w="1378584" h="0">
                <a:moveTo>
                  <a:pt x="0" y="0"/>
                </a:moveTo>
                <a:lnTo>
                  <a:pt x="137828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6" name="object 10596"/>
          <p:cNvSpPr/>
          <p:nvPr/>
        </p:nvSpPr>
        <p:spPr>
          <a:xfrm>
            <a:off x="13404978" y="2505928"/>
            <a:ext cx="777240" cy="0"/>
          </a:xfrm>
          <a:custGeom>
            <a:avLst/>
            <a:gdLst/>
            <a:ahLst/>
            <a:cxnLst/>
            <a:rect l="l" t="t" r="r" b="b"/>
            <a:pathLst>
              <a:path w="777240" h="0">
                <a:moveTo>
                  <a:pt x="0" y="0"/>
                </a:moveTo>
                <a:lnTo>
                  <a:pt x="7771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7" name="object 10597"/>
          <p:cNvSpPr/>
          <p:nvPr/>
        </p:nvSpPr>
        <p:spPr>
          <a:xfrm>
            <a:off x="12926324" y="2505928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 h="0">
                <a:moveTo>
                  <a:pt x="0" y="0"/>
                </a:moveTo>
                <a:lnTo>
                  <a:pt x="41894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8" name="object 10598"/>
          <p:cNvSpPr/>
          <p:nvPr/>
        </p:nvSpPr>
        <p:spPr>
          <a:xfrm>
            <a:off x="11850617" y="2505928"/>
            <a:ext cx="1016000" cy="0"/>
          </a:xfrm>
          <a:custGeom>
            <a:avLst/>
            <a:gdLst/>
            <a:ahLst/>
            <a:cxnLst/>
            <a:rect l="l" t="t" r="r" b="b"/>
            <a:pathLst>
              <a:path w="1016000" h="0">
                <a:moveTo>
                  <a:pt x="0" y="0"/>
                </a:moveTo>
                <a:lnTo>
                  <a:pt x="1016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9" name="object 10599"/>
          <p:cNvSpPr/>
          <p:nvPr/>
        </p:nvSpPr>
        <p:spPr>
          <a:xfrm>
            <a:off x="11013737" y="2505928"/>
            <a:ext cx="777240" cy="0"/>
          </a:xfrm>
          <a:custGeom>
            <a:avLst/>
            <a:gdLst/>
            <a:ahLst/>
            <a:cxnLst/>
            <a:rect l="l" t="t" r="r" b="b"/>
            <a:pathLst>
              <a:path w="777240" h="0">
                <a:moveTo>
                  <a:pt x="0" y="0"/>
                </a:moveTo>
                <a:lnTo>
                  <a:pt x="7771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0" name="object 10600"/>
          <p:cNvSpPr/>
          <p:nvPr/>
        </p:nvSpPr>
        <p:spPr>
          <a:xfrm>
            <a:off x="10894330" y="25059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1" name="object 10601"/>
          <p:cNvSpPr/>
          <p:nvPr/>
        </p:nvSpPr>
        <p:spPr>
          <a:xfrm>
            <a:off x="10535087" y="250592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2" name="object 10602"/>
          <p:cNvSpPr/>
          <p:nvPr/>
        </p:nvSpPr>
        <p:spPr>
          <a:xfrm>
            <a:off x="10415676" y="25059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3" name="object 10603"/>
          <p:cNvSpPr/>
          <p:nvPr/>
        </p:nvSpPr>
        <p:spPr>
          <a:xfrm>
            <a:off x="16717097" y="1179259"/>
            <a:ext cx="697230" cy="0"/>
          </a:xfrm>
          <a:custGeom>
            <a:avLst/>
            <a:gdLst/>
            <a:ahLst/>
            <a:cxnLst/>
            <a:rect l="l" t="t" r="r" b="b"/>
            <a:pathLst>
              <a:path w="697230" h="0">
                <a:moveTo>
                  <a:pt x="697234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4" name="object 10604"/>
          <p:cNvSpPr/>
          <p:nvPr/>
        </p:nvSpPr>
        <p:spPr>
          <a:xfrm>
            <a:off x="14237814" y="1179260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59" h="0">
                <a:moveTo>
                  <a:pt x="0" y="0"/>
                </a:moveTo>
                <a:lnTo>
                  <a:pt x="1140471" y="0"/>
                </a:lnTo>
              </a:path>
            </a:pathLst>
          </a:custGeom>
          <a:ln w="404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5" name="object 10605"/>
          <p:cNvSpPr/>
          <p:nvPr/>
        </p:nvSpPr>
        <p:spPr>
          <a:xfrm>
            <a:off x="12955671" y="118128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19" h="0">
                <a:moveTo>
                  <a:pt x="0" y="0"/>
                </a:moveTo>
                <a:lnTo>
                  <a:pt x="1162731" y="0"/>
                </a:lnTo>
              </a:path>
            </a:pathLst>
          </a:custGeom>
          <a:ln w="8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6" name="object 10606"/>
          <p:cNvSpPr/>
          <p:nvPr/>
        </p:nvSpPr>
        <p:spPr>
          <a:xfrm>
            <a:off x="11674541" y="1181284"/>
            <a:ext cx="1162050" cy="0"/>
          </a:xfrm>
          <a:custGeom>
            <a:avLst/>
            <a:gdLst/>
            <a:ahLst/>
            <a:cxnLst/>
            <a:rect l="l" t="t" r="r" b="b"/>
            <a:pathLst>
              <a:path w="1162050" h="0">
                <a:moveTo>
                  <a:pt x="0" y="0"/>
                </a:moveTo>
                <a:lnTo>
                  <a:pt x="1161721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7" name="object 10607"/>
          <p:cNvSpPr/>
          <p:nvPr/>
        </p:nvSpPr>
        <p:spPr>
          <a:xfrm>
            <a:off x="11171603" y="1181284"/>
            <a:ext cx="383540" cy="0"/>
          </a:xfrm>
          <a:custGeom>
            <a:avLst/>
            <a:gdLst/>
            <a:ahLst/>
            <a:cxnLst/>
            <a:rect l="l" t="t" r="r" b="b"/>
            <a:pathLst>
              <a:path w="383540" h="0">
                <a:moveTo>
                  <a:pt x="0" y="0"/>
                </a:moveTo>
                <a:lnTo>
                  <a:pt x="383529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8" name="object 10608"/>
          <p:cNvSpPr/>
          <p:nvPr/>
        </p:nvSpPr>
        <p:spPr>
          <a:xfrm>
            <a:off x="10410617" y="1179259"/>
            <a:ext cx="701675" cy="0"/>
          </a:xfrm>
          <a:custGeom>
            <a:avLst/>
            <a:gdLst/>
            <a:ahLst/>
            <a:cxnLst/>
            <a:rect l="l" t="t" r="r" b="b"/>
            <a:pathLst>
              <a:path w="701675" h="0">
                <a:moveTo>
                  <a:pt x="701282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9" name="object 10609"/>
          <p:cNvSpPr/>
          <p:nvPr/>
        </p:nvSpPr>
        <p:spPr>
          <a:xfrm>
            <a:off x="10338764" y="1105894"/>
            <a:ext cx="7150734" cy="0"/>
          </a:xfrm>
          <a:custGeom>
            <a:avLst/>
            <a:gdLst/>
            <a:ahLst/>
            <a:cxnLst/>
            <a:rect l="l" t="t" r="r" b="b"/>
            <a:pathLst>
              <a:path w="7150734" h="0">
                <a:moveTo>
                  <a:pt x="0" y="0"/>
                </a:moveTo>
                <a:lnTo>
                  <a:pt x="7150449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0" name="object 10610"/>
          <p:cNvSpPr/>
          <p:nvPr/>
        </p:nvSpPr>
        <p:spPr>
          <a:xfrm>
            <a:off x="10295249" y="1067440"/>
            <a:ext cx="7230745" cy="0"/>
          </a:xfrm>
          <a:custGeom>
            <a:avLst/>
            <a:gdLst/>
            <a:ahLst/>
            <a:cxnLst/>
            <a:rect l="l" t="t" r="r" b="b"/>
            <a:pathLst>
              <a:path w="7230744" h="0">
                <a:moveTo>
                  <a:pt x="0" y="0"/>
                </a:moveTo>
                <a:lnTo>
                  <a:pt x="723039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1" name="object 10611"/>
          <p:cNvSpPr/>
          <p:nvPr/>
        </p:nvSpPr>
        <p:spPr>
          <a:xfrm>
            <a:off x="10299301" y="1067945"/>
            <a:ext cx="1375410" cy="0"/>
          </a:xfrm>
          <a:custGeom>
            <a:avLst/>
            <a:gdLst/>
            <a:ahLst/>
            <a:cxnLst/>
            <a:rect l="l" t="t" r="r" b="b"/>
            <a:pathLst>
              <a:path w="1375409" h="0">
                <a:moveTo>
                  <a:pt x="0" y="0"/>
                </a:moveTo>
                <a:lnTo>
                  <a:pt x="13752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2" name="object 10612"/>
          <p:cNvSpPr/>
          <p:nvPr/>
        </p:nvSpPr>
        <p:spPr>
          <a:xfrm>
            <a:off x="10335731" y="1104375"/>
            <a:ext cx="1339215" cy="0"/>
          </a:xfrm>
          <a:custGeom>
            <a:avLst/>
            <a:gdLst/>
            <a:ahLst/>
            <a:cxnLst/>
            <a:rect l="l" t="t" r="r" b="b"/>
            <a:pathLst>
              <a:path w="1339215" h="0">
                <a:moveTo>
                  <a:pt x="0" y="0"/>
                </a:moveTo>
                <a:lnTo>
                  <a:pt x="133881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3" name="object 10613"/>
          <p:cNvSpPr/>
          <p:nvPr/>
        </p:nvSpPr>
        <p:spPr>
          <a:xfrm>
            <a:off x="16717097" y="1183308"/>
            <a:ext cx="693420" cy="0"/>
          </a:xfrm>
          <a:custGeom>
            <a:avLst/>
            <a:gdLst/>
            <a:ahLst/>
            <a:cxnLst/>
            <a:rect l="l" t="t" r="r" b="b"/>
            <a:pathLst>
              <a:path w="693419" h="0">
                <a:moveTo>
                  <a:pt x="0" y="0"/>
                </a:moveTo>
                <a:lnTo>
                  <a:pt x="69318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4" name="object 10614"/>
          <p:cNvSpPr/>
          <p:nvPr/>
        </p:nvSpPr>
        <p:spPr>
          <a:xfrm>
            <a:off x="15988493" y="11822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5" name="object 10615"/>
          <p:cNvSpPr/>
          <p:nvPr/>
        </p:nvSpPr>
        <p:spPr>
          <a:xfrm>
            <a:off x="15988493" y="11822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6" name="object 10616"/>
          <p:cNvSpPr/>
          <p:nvPr/>
        </p:nvSpPr>
        <p:spPr>
          <a:xfrm>
            <a:off x="15497697" y="1183307"/>
            <a:ext cx="488315" cy="0"/>
          </a:xfrm>
          <a:custGeom>
            <a:avLst/>
            <a:gdLst/>
            <a:ahLst/>
            <a:cxnLst/>
            <a:rect l="l" t="t" r="r" b="b"/>
            <a:pathLst>
              <a:path w="488315" h="0">
                <a:moveTo>
                  <a:pt x="487760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7" name="object 10617"/>
          <p:cNvSpPr/>
          <p:nvPr/>
        </p:nvSpPr>
        <p:spPr>
          <a:xfrm>
            <a:off x="10414661" y="1183309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 h="0">
                <a:moveTo>
                  <a:pt x="0" y="0"/>
                </a:moveTo>
                <a:lnTo>
                  <a:pt x="69318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8" name="object 10618"/>
          <p:cNvSpPr/>
          <p:nvPr/>
        </p:nvSpPr>
        <p:spPr>
          <a:xfrm>
            <a:off x="10821465" y="1995906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9" name="object 10619"/>
          <p:cNvSpPr/>
          <p:nvPr/>
        </p:nvSpPr>
        <p:spPr>
          <a:xfrm>
            <a:off x="10821469" y="1930127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4" h="66039">
                <a:moveTo>
                  <a:pt x="0" y="65776"/>
                </a:moveTo>
                <a:lnTo>
                  <a:pt x="0" y="0"/>
                </a:lnTo>
                <a:lnTo>
                  <a:pt x="286382" y="0"/>
                </a:lnTo>
                <a:lnTo>
                  <a:pt x="0" y="0"/>
                </a:lnTo>
                <a:lnTo>
                  <a:pt x="0" y="65776"/>
                </a:lnTo>
                <a:lnTo>
                  <a:pt x="286382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0" name="object 10620"/>
          <p:cNvSpPr/>
          <p:nvPr/>
        </p:nvSpPr>
        <p:spPr>
          <a:xfrm>
            <a:off x="10821469" y="1930127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1" name="object 10621"/>
          <p:cNvSpPr/>
          <p:nvPr/>
        </p:nvSpPr>
        <p:spPr>
          <a:xfrm>
            <a:off x="10821469" y="1864350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4" h="66039">
                <a:moveTo>
                  <a:pt x="0" y="65776"/>
                </a:moveTo>
                <a:lnTo>
                  <a:pt x="0" y="0"/>
                </a:lnTo>
                <a:lnTo>
                  <a:pt x="286382" y="0"/>
                </a:lnTo>
                <a:lnTo>
                  <a:pt x="0" y="0"/>
                </a:lnTo>
                <a:lnTo>
                  <a:pt x="0" y="65776"/>
                </a:lnTo>
                <a:lnTo>
                  <a:pt x="286382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2" name="object 10622"/>
          <p:cNvSpPr/>
          <p:nvPr/>
        </p:nvSpPr>
        <p:spPr>
          <a:xfrm>
            <a:off x="10821469" y="1864350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3" name="object 10623"/>
          <p:cNvSpPr/>
          <p:nvPr/>
        </p:nvSpPr>
        <p:spPr>
          <a:xfrm>
            <a:off x="10821469" y="1798574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4" h="66039">
                <a:moveTo>
                  <a:pt x="0" y="65776"/>
                </a:moveTo>
                <a:lnTo>
                  <a:pt x="0" y="0"/>
                </a:lnTo>
                <a:lnTo>
                  <a:pt x="286382" y="0"/>
                </a:lnTo>
                <a:lnTo>
                  <a:pt x="0" y="0"/>
                </a:lnTo>
                <a:lnTo>
                  <a:pt x="0" y="65776"/>
                </a:lnTo>
                <a:lnTo>
                  <a:pt x="286382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4" name="object 10624"/>
          <p:cNvSpPr/>
          <p:nvPr/>
        </p:nvSpPr>
        <p:spPr>
          <a:xfrm>
            <a:off x="10821469" y="1798574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0" y="0"/>
                </a:moveTo>
                <a:lnTo>
                  <a:pt x="286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5" name="object 10625"/>
          <p:cNvSpPr/>
          <p:nvPr/>
        </p:nvSpPr>
        <p:spPr>
          <a:xfrm>
            <a:off x="10821469" y="1732797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4" h="66039">
                <a:moveTo>
                  <a:pt x="0" y="65776"/>
                </a:moveTo>
                <a:lnTo>
                  <a:pt x="0" y="0"/>
                </a:lnTo>
                <a:lnTo>
                  <a:pt x="286382" y="0"/>
                </a:lnTo>
                <a:lnTo>
                  <a:pt x="0" y="0"/>
                </a:lnTo>
                <a:lnTo>
                  <a:pt x="0" y="65776"/>
                </a:lnTo>
                <a:lnTo>
                  <a:pt x="286382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6" name="object 10626"/>
          <p:cNvSpPr/>
          <p:nvPr/>
        </p:nvSpPr>
        <p:spPr>
          <a:xfrm>
            <a:off x="10821469" y="1667020"/>
            <a:ext cx="286385" cy="66040"/>
          </a:xfrm>
          <a:custGeom>
            <a:avLst/>
            <a:gdLst/>
            <a:ahLst/>
            <a:cxnLst/>
            <a:rect l="l" t="t" r="r" b="b"/>
            <a:pathLst>
              <a:path w="286384" h="66039">
                <a:moveTo>
                  <a:pt x="0" y="65776"/>
                </a:moveTo>
                <a:lnTo>
                  <a:pt x="286382" y="65776"/>
                </a:lnTo>
                <a:lnTo>
                  <a:pt x="142685" y="0"/>
                </a:lnTo>
                <a:lnTo>
                  <a:pt x="0" y="0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7" name="object 10627"/>
          <p:cNvSpPr/>
          <p:nvPr/>
        </p:nvSpPr>
        <p:spPr>
          <a:xfrm>
            <a:off x="10821469" y="1667020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8" name="object 10628"/>
          <p:cNvSpPr/>
          <p:nvPr/>
        </p:nvSpPr>
        <p:spPr>
          <a:xfrm>
            <a:off x="10821469" y="1601243"/>
            <a:ext cx="286385" cy="132080"/>
          </a:xfrm>
          <a:custGeom>
            <a:avLst/>
            <a:gdLst/>
            <a:ahLst/>
            <a:cxnLst/>
            <a:rect l="l" t="t" r="r" b="b"/>
            <a:pathLst>
              <a:path w="286384" h="132080">
                <a:moveTo>
                  <a:pt x="286382" y="131553"/>
                </a:moveTo>
                <a:lnTo>
                  <a:pt x="0" y="131553"/>
                </a:lnTo>
                <a:lnTo>
                  <a:pt x="0" y="65776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9" name="object 10629"/>
          <p:cNvSpPr/>
          <p:nvPr/>
        </p:nvSpPr>
        <p:spPr>
          <a:xfrm>
            <a:off x="10821469" y="1601243"/>
            <a:ext cx="142875" cy="66040"/>
          </a:xfrm>
          <a:custGeom>
            <a:avLst/>
            <a:gdLst/>
            <a:ahLst/>
            <a:cxnLst/>
            <a:rect l="l" t="t" r="r" b="b"/>
            <a:pathLst>
              <a:path w="142875" h="66039">
                <a:moveTo>
                  <a:pt x="142685" y="65776"/>
                </a:moveTo>
                <a:lnTo>
                  <a:pt x="0" y="65776"/>
                </a:lnTo>
                <a:lnTo>
                  <a:pt x="142685" y="65776"/>
                </a:lnTo>
                <a:lnTo>
                  <a:pt x="0" y="0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0" name="object 10630"/>
          <p:cNvSpPr/>
          <p:nvPr/>
        </p:nvSpPr>
        <p:spPr>
          <a:xfrm>
            <a:off x="10821469" y="1574932"/>
            <a:ext cx="37465" cy="17780"/>
          </a:xfrm>
          <a:custGeom>
            <a:avLst/>
            <a:gdLst/>
            <a:ahLst/>
            <a:cxnLst/>
            <a:rect l="l" t="t" r="r" b="b"/>
            <a:pathLst>
              <a:path w="37465" h="17780">
                <a:moveTo>
                  <a:pt x="0" y="0"/>
                </a:moveTo>
                <a:lnTo>
                  <a:pt x="37442" y="1720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1" name="object 10631"/>
          <p:cNvSpPr/>
          <p:nvPr/>
        </p:nvSpPr>
        <p:spPr>
          <a:xfrm>
            <a:off x="10875102" y="1599219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40">
                <a:moveTo>
                  <a:pt x="0" y="0"/>
                </a:moveTo>
                <a:lnTo>
                  <a:pt x="32382" y="1517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2" name="object 10632"/>
          <p:cNvSpPr/>
          <p:nvPr/>
        </p:nvSpPr>
        <p:spPr>
          <a:xfrm>
            <a:off x="10923676" y="1622494"/>
            <a:ext cx="32384" cy="14604"/>
          </a:xfrm>
          <a:custGeom>
            <a:avLst/>
            <a:gdLst/>
            <a:ahLst/>
            <a:cxnLst/>
            <a:rect l="l" t="t" r="r" b="b"/>
            <a:pathLst>
              <a:path w="32384" h="14605">
                <a:moveTo>
                  <a:pt x="0" y="0"/>
                </a:moveTo>
                <a:lnTo>
                  <a:pt x="32382" y="1416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3" name="object 10633"/>
          <p:cNvSpPr/>
          <p:nvPr/>
        </p:nvSpPr>
        <p:spPr>
          <a:xfrm>
            <a:off x="10972250" y="1644757"/>
            <a:ext cx="33655" cy="14604"/>
          </a:xfrm>
          <a:custGeom>
            <a:avLst/>
            <a:gdLst/>
            <a:ahLst/>
            <a:cxnLst/>
            <a:rect l="l" t="t" r="r" b="b"/>
            <a:pathLst>
              <a:path w="33654" h="14605">
                <a:moveTo>
                  <a:pt x="0" y="0"/>
                </a:moveTo>
                <a:lnTo>
                  <a:pt x="33394" y="1416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4" name="object 10634"/>
          <p:cNvSpPr/>
          <p:nvPr/>
        </p:nvSpPr>
        <p:spPr>
          <a:xfrm>
            <a:off x="11021835" y="1667020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39">
                <a:moveTo>
                  <a:pt x="0" y="0"/>
                </a:moveTo>
                <a:lnTo>
                  <a:pt x="32382" y="1517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5" name="object 10635"/>
          <p:cNvSpPr/>
          <p:nvPr/>
        </p:nvSpPr>
        <p:spPr>
          <a:xfrm>
            <a:off x="11070409" y="1689283"/>
            <a:ext cx="37465" cy="17780"/>
          </a:xfrm>
          <a:custGeom>
            <a:avLst/>
            <a:gdLst/>
            <a:ahLst/>
            <a:cxnLst/>
            <a:rect l="l" t="t" r="r" b="b"/>
            <a:pathLst>
              <a:path w="37465" h="17780">
                <a:moveTo>
                  <a:pt x="0" y="0"/>
                </a:moveTo>
                <a:lnTo>
                  <a:pt x="37442" y="1720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6" name="object 10636"/>
          <p:cNvSpPr/>
          <p:nvPr/>
        </p:nvSpPr>
        <p:spPr>
          <a:xfrm>
            <a:off x="10878125" y="1601247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 h="0">
                <a:moveTo>
                  <a:pt x="0" y="0"/>
                </a:moveTo>
                <a:lnTo>
                  <a:pt x="229721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7" name="object 10637"/>
          <p:cNvSpPr/>
          <p:nvPr/>
        </p:nvSpPr>
        <p:spPr>
          <a:xfrm>
            <a:off x="10821469" y="1535466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5">
                <a:moveTo>
                  <a:pt x="0" y="0"/>
                </a:moveTo>
                <a:lnTo>
                  <a:pt x="0" y="3946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8" name="object 10638"/>
          <p:cNvSpPr/>
          <p:nvPr/>
        </p:nvSpPr>
        <p:spPr>
          <a:xfrm>
            <a:off x="10865979" y="1535471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67" y="0"/>
                </a:lnTo>
              </a:path>
            </a:pathLst>
          </a:custGeom>
          <a:ln w="506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9" name="object 10639"/>
          <p:cNvSpPr/>
          <p:nvPr/>
        </p:nvSpPr>
        <p:spPr>
          <a:xfrm>
            <a:off x="10821469" y="1535466"/>
            <a:ext cx="26670" cy="40005"/>
          </a:xfrm>
          <a:custGeom>
            <a:avLst/>
            <a:gdLst/>
            <a:ahLst/>
            <a:cxnLst/>
            <a:rect l="l" t="t" r="r" b="b"/>
            <a:pathLst>
              <a:path w="26670" h="40005">
                <a:moveTo>
                  <a:pt x="0" y="0"/>
                </a:moveTo>
                <a:lnTo>
                  <a:pt x="26310" y="0"/>
                </a:lnTo>
                <a:lnTo>
                  <a:pt x="0" y="0"/>
                </a:lnTo>
                <a:lnTo>
                  <a:pt x="0" y="3946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0" name="object 10640"/>
          <p:cNvSpPr/>
          <p:nvPr/>
        </p:nvSpPr>
        <p:spPr>
          <a:xfrm>
            <a:off x="10821469" y="1469689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40">
                <a:moveTo>
                  <a:pt x="0" y="0"/>
                </a:moveTo>
                <a:lnTo>
                  <a:pt x="0" y="65776"/>
                </a:lnTo>
                <a:lnTo>
                  <a:pt x="2631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1" name="object 10641"/>
          <p:cNvSpPr/>
          <p:nvPr/>
        </p:nvSpPr>
        <p:spPr>
          <a:xfrm>
            <a:off x="11107849" y="1179260"/>
            <a:ext cx="0" cy="1293495"/>
          </a:xfrm>
          <a:custGeom>
            <a:avLst/>
            <a:gdLst/>
            <a:ahLst/>
            <a:cxnLst/>
            <a:rect l="l" t="t" r="r" b="b"/>
            <a:pathLst>
              <a:path w="0" h="1293495">
                <a:moveTo>
                  <a:pt x="0" y="129327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2" name="object 10642"/>
          <p:cNvSpPr/>
          <p:nvPr/>
        </p:nvSpPr>
        <p:spPr>
          <a:xfrm>
            <a:off x="10821461" y="1183308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6"/>
                </a:moveTo>
                <a:lnTo>
                  <a:pt x="0" y="0"/>
                </a:lnTo>
              </a:path>
            </a:pathLst>
          </a:custGeom>
          <a:ln w="507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3" name="object 10643"/>
          <p:cNvSpPr/>
          <p:nvPr/>
        </p:nvSpPr>
        <p:spPr>
          <a:xfrm>
            <a:off x="10821469" y="1442367"/>
            <a:ext cx="26670" cy="93345"/>
          </a:xfrm>
          <a:custGeom>
            <a:avLst/>
            <a:gdLst/>
            <a:ahLst/>
            <a:cxnLst/>
            <a:rect l="l" t="t" r="r" b="b"/>
            <a:pathLst>
              <a:path w="26670" h="93344">
                <a:moveTo>
                  <a:pt x="26310" y="93099"/>
                </a:moveTo>
                <a:lnTo>
                  <a:pt x="0" y="93099"/>
                </a:lnTo>
                <a:lnTo>
                  <a:pt x="0" y="27322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4" name="object 10644"/>
          <p:cNvSpPr/>
          <p:nvPr/>
        </p:nvSpPr>
        <p:spPr>
          <a:xfrm>
            <a:off x="10755692" y="1442367"/>
            <a:ext cx="66040" cy="27940"/>
          </a:xfrm>
          <a:custGeom>
            <a:avLst/>
            <a:gdLst/>
            <a:ahLst/>
            <a:cxnLst/>
            <a:rect l="l" t="t" r="r" b="b"/>
            <a:pathLst>
              <a:path w="66040" h="27940">
                <a:moveTo>
                  <a:pt x="0" y="27322"/>
                </a:moveTo>
                <a:lnTo>
                  <a:pt x="65776" y="27322"/>
                </a:lnTo>
                <a:lnTo>
                  <a:pt x="6577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5" name="object 10645"/>
          <p:cNvSpPr/>
          <p:nvPr/>
        </p:nvSpPr>
        <p:spPr>
          <a:xfrm>
            <a:off x="10755684" y="1183308"/>
            <a:ext cx="0" cy="275590"/>
          </a:xfrm>
          <a:custGeom>
            <a:avLst/>
            <a:gdLst/>
            <a:ahLst/>
            <a:cxnLst/>
            <a:rect l="l" t="t" r="r" b="b"/>
            <a:pathLst>
              <a:path w="0" h="275590">
                <a:moveTo>
                  <a:pt x="0" y="275250"/>
                </a:moveTo>
                <a:lnTo>
                  <a:pt x="0" y="0"/>
                </a:lnTo>
              </a:path>
            </a:pathLst>
          </a:custGeom>
          <a:ln w="507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6" name="object 10646"/>
          <p:cNvSpPr/>
          <p:nvPr/>
        </p:nvSpPr>
        <p:spPr>
          <a:xfrm>
            <a:off x="10414645" y="1469693"/>
            <a:ext cx="407034" cy="0"/>
          </a:xfrm>
          <a:custGeom>
            <a:avLst/>
            <a:gdLst/>
            <a:ahLst/>
            <a:cxnLst/>
            <a:rect l="l" t="t" r="r" b="b"/>
            <a:pathLst>
              <a:path w="407034" h="0">
                <a:moveTo>
                  <a:pt x="0" y="0"/>
                </a:moveTo>
                <a:lnTo>
                  <a:pt x="406809" y="0"/>
                </a:lnTo>
              </a:path>
            </a:pathLst>
          </a:custGeom>
          <a:ln w="50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7" name="object 10647"/>
          <p:cNvSpPr/>
          <p:nvPr/>
        </p:nvSpPr>
        <p:spPr>
          <a:xfrm>
            <a:off x="10674736" y="1442367"/>
            <a:ext cx="81280" cy="27940"/>
          </a:xfrm>
          <a:custGeom>
            <a:avLst/>
            <a:gdLst/>
            <a:ahLst/>
            <a:cxnLst/>
            <a:rect l="l" t="t" r="r" b="b"/>
            <a:pathLst>
              <a:path w="81279" h="27940">
                <a:moveTo>
                  <a:pt x="0" y="27322"/>
                </a:moveTo>
                <a:lnTo>
                  <a:pt x="26310" y="27322"/>
                </a:lnTo>
                <a:lnTo>
                  <a:pt x="80956" y="27322"/>
                </a:lnTo>
                <a:lnTo>
                  <a:pt x="8095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8" name="object 10648"/>
          <p:cNvSpPr/>
          <p:nvPr/>
        </p:nvSpPr>
        <p:spPr>
          <a:xfrm>
            <a:off x="10674736" y="1469689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40">
                <a:moveTo>
                  <a:pt x="26310" y="65776"/>
                </a:moveTo>
                <a:lnTo>
                  <a:pt x="2631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9" name="object 10649"/>
          <p:cNvSpPr/>
          <p:nvPr/>
        </p:nvSpPr>
        <p:spPr>
          <a:xfrm>
            <a:off x="10674736" y="1469689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40">
                <a:moveTo>
                  <a:pt x="0" y="0"/>
                </a:moveTo>
                <a:lnTo>
                  <a:pt x="26310" y="0"/>
                </a:lnTo>
                <a:lnTo>
                  <a:pt x="2631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0" name="object 10650"/>
          <p:cNvSpPr/>
          <p:nvPr/>
        </p:nvSpPr>
        <p:spPr>
          <a:xfrm>
            <a:off x="10414648" y="1601247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72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1" name="object 10651"/>
          <p:cNvSpPr/>
          <p:nvPr/>
        </p:nvSpPr>
        <p:spPr>
          <a:xfrm>
            <a:off x="10674736" y="1535466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40">
                <a:moveTo>
                  <a:pt x="0" y="65776"/>
                </a:moveTo>
                <a:lnTo>
                  <a:pt x="26310" y="65776"/>
                </a:lnTo>
                <a:lnTo>
                  <a:pt x="26310" y="0"/>
                </a:lnTo>
                <a:lnTo>
                  <a:pt x="26310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2" name="object 10652"/>
          <p:cNvSpPr/>
          <p:nvPr/>
        </p:nvSpPr>
        <p:spPr>
          <a:xfrm>
            <a:off x="10414648" y="1667024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72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3" name="object 10653"/>
          <p:cNvSpPr/>
          <p:nvPr/>
        </p:nvSpPr>
        <p:spPr>
          <a:xfrm>
            <a:off x="10674736" y="1601243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65776"/>
                </a:moveTo>
                <a:lnTo>
                  <a:pt x="26310" y="65776"/>
                </a:lnTo>
                <a:lnTo>
                  <a:pt x="2631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4" name="object 10654"/>
          <p:cNvSpPr/>
          <p:nvPr/>
        </p:nvSpPr>
        <p:spPr>
          <a:xfrm>
            <a:off x="10674736" y="1601243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0"/>
                </a:moveTo>
                <a:lnTo>
                  <a:pt x="26310" y="0"/>
                </a:lnTo>
                <a:lnTo>
                  <a:pt x="26310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5" name="object 10655"/>
          <p:cNvSpPr/>
          <p:nvPr/>
        </p:nvSpPr>
        <p:spPr>
          <a:xfrm>
            <a:off x="10414648" y="1732801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72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6" name="object 10656"/>
          <p:cNvSpPr/>
          <p:nvPr/>
        </p:nvSpPr>
        <p:spPr>
          <a:xfrm>
            <a:off x="10674736" y="1667020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65776"/>
                </a:moveTo>
                <a:lnTo>
                  <a:pt x="26310" y="65776"/>
                </a:lnTo>
                <a:lnTo>
                  <a:pt x="2631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7" name="object 10657"/>
          <p:cNvSpPr/>
          <p:nvPr/>
        </p:nvSpPr>
        <p:spPr>
          <a:xfrm>
            <a:off x="10674736" y="1667020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0"/>
                </a:moveTo>
                <a:lnTo>
                  <a:pt x="26310" y="0"/>
                </a:lnTo>
                <a:lnTo>
                  <a:pt x="26310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8" name="object 10658"/>
          <p:cNvSpPr/>
          <p:nvPr/>
        </p:nvSpPr>
        <p:spPr>
          <a:xfrm>
            <a:off x="10414648" y="1798578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72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9" name="object 10659"/>
          <p:cNvSpPr/>
          <p:nvPr/>
        </p:nvSpPr>
        <p:spPr>
          <a:xfrm>
            <a:off x="10674736" y="1732797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65776"/>
                </a:moveTo>
                <a:lnTo>
                  <a:pt x="26310" y="65776"/>
                </a:lnTo>
                <a:lnTo>
                  <a:pt x="2631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0" name="object 10660"/>
          <p:cNvSpPr/>
          <p:nvPr/>
        </p:nvSpPr>
        <p:spPr>
          <a:xfrm>
            <a:off x="10674736" y="1732797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0"/>
                </a:moveTo>
                <a:lnTo>
                  <a:pt x="26310" y="0"/>
                </a:lnTo>
                <a:lnTo>
                  <a:pt x="26310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1" name="object 10661"/>
          <p:cNvSpPr/>
          <p:nvPr/>
        </p:nvSpPr>
        <p:spPr>
          <a:xfrm>
            <a:off x="10414648" y="1864355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72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2" name="object 10662"/>
          <p:cNvSpPr/>
          <p:nvPr/>
        </p:nvSpPr>
        <p:spPr>
          <a:xfrm>
            <a:off x="10674736" y="1798574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65776"/>
                </a:moveTo>
                <a:lnTo>
                  <a:pt x="26310" y="65776"/>
                </a:lnTo>
                <a:lnTo>
                  <a:pt x="2631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3" name="object 10663"/>
          <p:cNvSpPr/>
          <p:nvPr/>
        </p:nvSpPr>
        <p:spPr>
          <a:xfrm>
            <a:off x="10674736" y="1798574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0"/>
                </a:moveTo>
                <a:lnTo>
                  <a:pt x="26310" y="0"/>
                </a:lnTo>
                <a:lnTo>
                  <a:pt x="26310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4" name="object 10664"/>
          <p:cNvSpPr/>
          <p:nvPr/>
        </p:nvSpPr>
        <p:spPr>
          <a:xfrm>
            <a:off x="10414646" y="1930132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72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5" name="object 10665"/>
          <p:cNvSpPr/>
          <p:nvPr/>
        </p:nvSpPr>
        <p:spPr>
          <a:xfrm>
            <a:off x="10674736" y="1864350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65776"/>
                </a:moveTo>
                <a:lnTo>
                  <a:pt x="26310" y="65776"/>
                </a:lnTo>
                <a:lnTo>
                  <a:pt x="2631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6" name="object 10666"/>
          <p:cNvSpPr/>
          <p:nvPr/>
        </p:nvSpPr>
        <p:spPr>
          <a:xfrm>
            <a:off x="10674736" y="1864350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0"/>
                </a:moveTo>
                <a:lnTo>
                  <a:pt x="26310" y="0"/>
                </a:lnTo>
                <a:lnTo>
                  <a:pt x="26310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7" name="object 10667"/>
          <p:cNvSpPr/>
          <p:nvPr/>
        </p:nvSpPr>
        <p:spPr>
          <a:xfrm>
            <a:off x="10414656" y="1995906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60" y="0"/>
                </a:lnTo>
              </a:path>
            </a:pathLst>
          </a:custGeom>
          <a:ln w="50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8" name="object 10668"/>
          <p:cNvSpPr/>
          <p:nvPr/>
        </p:nvSpPr>
        <p:spPr>
          <a:xfrm>
            <a:off x="10674736" y="1930127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65776"/>
                </a:moveTo>
                <a:lnTo>
                  <a:pt x="26310" y="65776"/>
                </a:lnTo>
                <a:lnTo>
                  <a:pt x="2631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9" name="object 10669"/>
          <p:cNvSpPr/>
          <p:nvPr/>
        </p:nvSpPr>
        <p:spPr>
          <a:xfrm>
            <a:off x="10674736" y="1930127"/>
            <a:ext cx="26670" cy="66040"/>
          </a:xfrm>
          <a:custGeom>
            <a:avLst/>
            <a:gdLst/>
            <a:ahLst/>
            <a:cxnLst/>
            <a:rect l="l" t="t" r="r" b="b"/>
            <a:pathLst>
              <a:path w="26670" h="66039">
                <a:moveTo>
                  <a:pt x="0" y="0"/>
                </a:moveTo>
                <a:lnTo>
                  <a:pt x="26310" y="0"/>
                </a:lnTo>
                <a:lnTo>
                  <a:pt x="26310" y="65776"/>
                </a:lnTo>
                <a:lnTo>
                  <a:pt x="0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0" name="object 10670"/>
          <p:cNvSpPr/>
          <p:nvPr/>
        </p:nvSpPr>
        <p:spPr>
          <a:xfrm>
            <a:off x="10821469" y="1601243"/>
            <a:ext cx="286385" cy="132080"/>
          </a:xfrm>
          <a:custGeom>
            <a:avLst/>
            <a:gdLst/>
            <a:ahLst/>
            <a:cxnLst/>
            <a:rect l="l" t="t" r="r" b="b"/>
            <a:pathLst>
              <a:path w="286384" h="132080">
                <a:moveTo>
                  <a:pt x="286382" y="13155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1" name="object 10671"/>
          <p:cNvSpPr/>
          <p:nvPr/>
        </p:nvSpPr>
        <p:spPr>
          <a:xfrm>
            <a:off x="10964154" y="1325995"/>
            <a:ext cx="0" cy="669925"/>
          </a:xfrm>
          <a:custGeom>
            <a:avLst/>
            <a:gdLst/>
            <a:ahLst/>
            <a:cxnLst/>
            <a:rect l="l" t="t" r="r" b="b"/>
            <a:pathLst>
              <a:path w="0" h="669925">
                <a:moveTo>
                  <a:pt x="0" y="669909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2" name="object 10672"/>
          <p:cNvSpPr/>
          <p:nvPr/>
        </p:nvSpPr>
        <p:spPr>
          <a:xfrm>
            <a:off x="10608958" y="1325994"/>
            <a:ext cx="355600" cy="0"/>
          </a:xfrm>
          <a:custGeom>
            <a:avLst/>
            <a:gdLst/>
            <a:ahLst/>
            <a:cxnLst/>
            <a:rect l="l" t="t" r="r" b="b"/>
            <a:pathLst>
              <a:path w="355600" h="0">
                <a:moveTo>
                  <a:pt x="0" y="0"/>
                </a:moveTo>
                <a:lnTo>
                  <a:pt x="355190" y="0"/>
                </a:lnTo>
              </a:path>
            </a:pathLst>
          </a:custGeom>
          <a:ln w="50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3" name="object 10673"/>
          <p:cNvSpPr/>
          <p:nvPr/>
        </p:nvSpPr>
        <p:spPr>
          <a:xfrm>
            <a:off x="10558362" y="1325992"/>
            <a:ext cx="32384" cy="24765"/>
          </a:xfrm>
          <a:custGeom>
            <a:avLst/>
            <a:gdLst/>
            <a:ahLst/>
            <a:cxnLst/>
            <a:rect l="l" t="t" r="r" b="b"/>
            <a:pathLst>
              <a:path w="32384" h="24765">
                <a:moveTo>
                  <a:pt x="32382" y="0"/>
                </a:moveTo>
                <a:lnTo>
                  <a:pt x="0" y="0"/>
                </a:lnTo>
                <a:lnTo>
                  <a:pt x="0" y="2428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4" name="object 10674"/>
          <p:cNvSpPr/>
          <p:nvPr/>
        </p:nvSpPr>
        <p:spPr>
          <a:xfrm>
            <a:off x="10558357" y="1368499"/>
            <a:ext cx="0" cy="519430"/>
          </a:xfrm>
          <a:custGeom>
            <a:avLst/>
            <a:gdLst/>
            <a:ahLst/>
            <a:cxnLst/>
            <a:rect l="l" t="t" r="r" b="b"/>
            <a:pathLst>
              <a:path w="0" h="519430">
                <a:moveTo>
                  <a:pt x="0" y="519127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5" name="object 10675"/>
          <p:cNvSpPr/>
          <p:nvPr/>
        </p:nvSpPr>
        <p:spPr>
          <a:xfrm>
            <a:off x="10558362" y="1971617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4">
                <a:moveTo>
                  <a:pt x="0" y="0"/>
                </a:moveTo>
                <a:lnTo>
                  <a:pt x="0" y="2428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6" name="object 10676"/>
          <p:cNvSpPr/>
          <p:nvPr/>
        </p:nvSpPr>
        <p:spPr>
          <a:xfrm>
            <a:off x="10960106" y="1986985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0" y="0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7" name="object 10677"/>
          <p:cNvSpPr/>
          <p:nvPr/>
        </p:nvSpPr>
        <p:spPr>
          <a:xfrm>
            <a:off x="10960106" y="198679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1011"/>
                </a:moveTo>
                <a:lnTo>
                  <a:pt x="8095" y="1011"/>
                </a:lnTo>
                <a:lnTo>
                  <a:pt x="2023" y="0"/>
                </a:lnTo>
                <a:lnTo>
                  <a:pt x="0" y="1011"/>
                </a:lnTo>
                <a:close/>
              </a:path>
              <a:path w="8254" h="1269">
                <a:moveTo>
                  <a:pt x="2023" y="0"/>
                </a:moveTo>
                <a:lnTo>
                  <a:pt x="8095" y="1011"/>
                </a:lnTo>
                <a:lnTo>
                  <a:pt x="7083" y="0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8" name="object 10678"/>
          <p:cNvSpPr/>
          <p:nvPr/>
        </p:nvSpPr>
        <p:spPr>
          <a:xfrm>
            <a:off x="10962130" y="1986797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5059" y="0"/>
                </a:moveTo>
                <a:lnTo>
                  <a:pt x="0" y="0"/>
                </a:lnTo>
                <a:lnTo>
                  <a:pt x="6071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9" name="object 10679"/>
          <p:cNvSpPr/>
          <p:nvPr/>
        </p:nvSpPr>
        <p:spPr>
          <a:xfrm>
            <a:off x="10960106" y="198679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2023" y="0"/>
                </a:moveTo>
                <a:lnTo>
                  <a:pt x="8095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0" name="object 10680"/>
          <p:cNvSpPr/>
          <p:nvPr/>
        </p:nvSpPr>
        <p:spPr>
          <a:xfrm>
            <a:off x="10958083" y="1988821"/>
            <a:ext cx="13335" cy="0"/>
          </a:xfrm>
          <a:custGeom>
            <a:avLst/>
            <a:gdLst/>
            <a:ahLst/>
            <a:cxnLst/>
            <a:rect l="l" t="t" r="r" b="b"/>
            <a:pathLst>
              <a:path w="13334" h="0">
                <a:moveTo>
                  <a:pt x="0" y="0"/>
                </a:moveTo>
                <a:lnTo>
                  <a:pt x="13155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1" name="object 10681"/>
          <p:cNvSpPr/>
          <p:nvPr/>
        </p:nvSpPr>
        <p:spPr>
          <a:xfrm>
            <a:off x="10960106" y="198780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8095" y="0"/>
                </a:moveTo>
                <a:lnTo>
                  <a:pt x="0" y="0"/>
                </a:lnTo>
                <a:lnTo>
                  <a:pt x="10119" y="1011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2" name="object 10682"/>
          <p:cNvSpPr/>
          <p:nvPr/>
        </p:nvSpPr>
        <p:spPr>
          <a:xfrm>
            <a:off x="10959094" y="198780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1011" y="0"/>
                </a:moveTo>
                <a:lnTo>
                  <a:pt x="1113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3" name="object 10683"/>
          <p:cNvSpPr/>
          <p:nvPr/>
        </p:nvSpPr>
        <p:spPr>
          <a:xfrm>
            <a:off x="10959094" y="1988821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1131" y="0"/>
                </a:moveTo>
                <a:lnTo>
                  <a:pt x="0" y="0"/>
                </a:lnTo>
                <a:lnTo>
                  <a:pt x="12143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4" name="object 10684"/>
          <p:cNvSpPr/>
          <p:nvPr/>
        </p:nvSpPr>
        <p:spPr>
          <a:xfrm>
            <a:off x="10958083" y="1988821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011" y="0"/>
                </a:moveTo>
                <a:lnTo>
                  <a:pt x="1315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5" name="object 10685"/>
          <p:cNvSpPr/>
          <p:nvPr/>
        </p:nvSpPr>
        <p:spPr>
          <a:xfrm>
            <a:off x="10958083" y="198983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3155" y="0"/>
                </a:moveTo>
                <a:lnTo>
                  <a:pt x="0" y="0"/>
                </a:lnTo>
                <a:lnTo>
                  <a:pt x="14167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6" name="object 10686"/>
          <p:cNvSpPr/>
          <p:nvPr/>
        </p:nvSpPr>
        <p:spPr>
          <a:xfrm>
            <a:off x="10957070" y="1989833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7" name="object 10687"/>
          <p:cNvSpPr/>
          <p:nvPr/>
        </p:nvSpPr>
        <p:spPr>
          <a:xfrm>
            <a:off x="10956059" y="1990844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0" y="2023"/>
                </a:moveTo>
                <a:lnTo>
                  <a:pt x="17203" y="2023"/>
                </a:lnTo>
                <a:lnTo>
                  <a:pt x="1011" y="0"/>
                </a:lnTo>
                <a:lnTo>
                  <a:pt x="0" y="2023"/>
                </a:lnTo>
                <a:close/>
              </a:path>
              <a:path w="17779" h="2539">
                <a:moveTo>
                  <a:pt x="1011" y="0"/>
                </a:moveTo>
                <a:lnTo>
                  <a:pt x="17203" y="2023"/>
                </a:lnTo>
                <a:lnTo>
                  <a:pt x="16191" y="0"/>
                </a:lnTo>
                <a:lnTo>
                  <a:pt x="1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8" name="object 10688"/>
          <p:cNvSpPr/>
          <p:nvPr/>
        </p:nvSpPr>
        <p:spPr>
          <a:xfrm>
            <a:off x="10957070" y="1990844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15179" y="0"/>
                </a:moveTo>
                <a:lnTo>
                  <a:pt x="0" y="0"/>
                </a:lnTo>
                <a:lnTo>
                  <a:pt x="16191" y="2023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9" name="object 10689"/>
          <p:cNvSpPr/>
          <p:nvPr/>
        </p:nvSpPr>
        <p:spPr>
          <a:xfrm>
            <a:off x="10956059" y="1990844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011" y="0"/>
                </a:moveTo>
                <a:lnTo>
                  <a:pt x="17203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0" name="object 10690"/>
          <p:cNvSpPr/>
          <p:nvPr/>
        </p:nvSpPr>
        <p:spPr>
          <a:xfrm>
            <a:off x="10956059" y="1992868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1" name="object 10691"/>
          <p:cNvSpPr/>
          <p:nvPr/>
        </p:nvSpPr>
        <p:spPr>
          <a:xfrm>
            <a:off x="10956059" y="1992868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2" name="object 10692"/>
          <p:cNvSpPr/>
          <p:nvPr/>
        </p:nvSpPr>
        <p:spPr>
          <a:xfrm>
            <a:off x="10955046" y="1993880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0" y="2023"/>
                </a:moveTo>
                <a:lnTo>
                  <a:pt x="18215" y="2023"/>
                </a:lnTo>
                <a:lnTo>
                  <a:pt x="1011" y="0"/>
                </a:lnTo>
                <a:lnTo>
                  <a:pt x="0" y="2023"/>
                </a:lnTo>
                <a:close/>
              </a:path>
              <a:path w="18415" h="2539">
                <a:moveTo>
                  <a:pt x="1011" y="0"/>
                </a:moveTo>
                <a:lnTo>
                  <a:pt x="18215" y="2023"/>
                </a:lnTo>
                <a:lnTo>
                  <a:pt x="18215" y="0"/>
                </a:lnTo>
                <a:lnTo>
                  <a:pt x="1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3" name="object 10693"/>
          <p:cNvSpPr/>
          <p:nvPr/>
        </p:nvSpPr>
        <p:spPr>
          <a:xfrm>
            <a:off x="10956059" y="199388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203" y="0"/>
                </a:moveTo>
                <a:lnTo>
                  <a:pt x="0" y="0"/>
                </a:lnTo>
                <a:lnTo>
                  <a:pt x="17203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4" name="object 10694"/>
          <p:cNvSpPr/>
          <p:nvPr/>
        </p:nvSpPr>
        <p:spPr>
          <a:xfrm>
            <a:off x="10955046" y="1993880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1011" y="0"/>
                </a:moveTo>
                <a:lnTo>
                  <a:pt x="18215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5" name="object 10695"/>
          <p:cNvSpPr/>
          <p:nvPr/>
        </p:nvSpPr>
        <p:spPr>
          <a:xfrm>
            <a:off x="10955046" y="1995904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0" y="0"/>
                </a:moveTo>
                <a:lnTo>
                  <a:pt x="1011" y="2023"/>
                </a:lnTo>
                <a:lnTo>
                  <a:pt x="18215" y="2023"/>
                </a:lnTo>
                <a:lnTo>
                  <a:pt x="0" y="0"/>
                </a:lnTo>
                <a:close/>
              </a:path>
              <a:path w="18415" h="2539">
                <a:moveTo>
                  <a:pt x="0" y="0"/>
                </a:moveTo>
                <a:lnTo>
                  <a:pt x="18215" y="2023"/>
                </a:lnTo>
                <a:lnTo>
                  <a:pt x="1821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6" name="object 10696"/>
          <p:cNvSpPr/>
          <p:nvPr/>
        </p:nvSpPr>
        <p:spPr>
          <a:xfrm>
            <a:off x="10955046" y="1995904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18215" y="0"/>
                </a:moveTo>
                <a:lnTo>
                  <a:pt x="0" y="0"/>
                </a:lnTo>
                <a:lnTo>
                  <a:pt x="18215" y="2023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7" name="object 10697"/>
          <p:cNvSpPr/>
          <p:nvPr/>
        </p:nvSpPr>
        <p:spPr>
          <a:xfrm>
            <a:off x="10955046" y="1995904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0" y="0"/>
                </a:moveTo>
                <a:lnTo>
                  <a:pt x="18215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8" name="object 10698"/>
          <p:cNvSpPr/>
          <p:nvPr/>
        </p:nvSpPr>
        <p:spPr>
          <a:xfrm>
            <a:off x="10956059" y="1997928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9" name="object 10699"/>
          <p:cNvSpPr/>
          <p:nvPr/>
        </p:nvSpPr>
        <p:spPr>
          <a:xfrm>
            <a:off x="10956059" y="1997928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0" name="object 10700"/>
          <p:cNvSpPr/>
          <p:nvPr/>
        </p:nvSpPr>
        <p:spPr>
          <a:xfrm>
            <a:off x="10956059" y="199894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0" y="0"/>
                </a:moveTo>
                <a:lnTo>
                  <a:pt x="16191" y="2023"/>
                </a:lnTo>
                <a:lnTo>
                  <a:pt x="17203" y="0"/>
                </a:lnTo>
                <a:lnTo>
                  <a:pt x="0" y="0"/>
                </a:lnTo>
                <a:close/>
              </a:path>
              <a:path w="17779" h="2539">
                <a:moveTo>
                  <a:pt x="0" y="0"/>
                </a:moveTo>
                <a:lnTo>
                  <a:pt x="1011" y="2023"/>
                </a:lnTo>
                <a:lnTo>
                  <a:pt x="16191" y="20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1" name="object 10701"/>
          <p:cNvSpPr/>
          <p:nvPr/>
        </p:nvSpPr>
        <p:spPr>
          <a:xfrm>
            <a:off x="10956059" y="199894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203" y="0"/>
                </a:moveTo>
                <a:lnTo>
                  <a:pt x="0" y="0"/>
                </a:lnTo>
                <a:lnTo>
                  <a:pt x="16191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2" name="object 10702"/>
          <p:cNvSpPr/>
          <p:nvPr/>
        </p:nvSpPr>
        <p:spPr>
          <a:xfrm>
            <a:off x="10956059" y="1998940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0" y="0"/>
                </a:moveTo>
                <a:lnTo>
                  <a:pt x="16191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3" name="object 10703"/>
          <p:cNvSpPr/>
          <p:nvPr/>
        </p:nvSpPr>
        <p:spPr>
          <a:xfrm>
            <a:off x="10957070" y="2000964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4167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4" name="object 10704"/>
          <p:cNvSpPr/>
          <p:nvPr/>
        </p:nvSpPr>
        <p:spPr>
          <a:xfrm>
            <a:off x="10957070" y="2000964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0" y="0"/>
                </a:moveTo>
                <a:lnTo>
                  <a:pt x="14167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5" name="object 10705"/>
          <p:cNvSpPr/>
          <p:nvPr/>
        </p:nvSpPr>
        <p:spPr>
          <a:xfrm>
            <a:off x="10956059" y="2001458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0" y="0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6" name="object 10706"/>
          <p:cNvSpPr/>
          <p:nvPr/>
        </p:nvSpPr>
        <p:spPr>
          <a:xfrm>
            <a:off x="10958083" y="2001976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3155" y="0"/>
                </a:moveTo>
                <a:lnTo>
                  <a:pt x="0" y="0"/>
                </a:lnTo>
                <a:lnTo>
                  <a:pt x="11131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7" name="object 10707"/>
          <p:cNvSpPr/>
          <p:nvPr/>
        </p:nvSpPr>
        <p:spPr>
          <a:xfrm>
            <a:off x="10958083" y="2001976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0"/>
                </a:moveTo>
                <a:lnTo>
                  <a:pt x="1113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8" name="object 10708"/>
          <p:cNvSpPr/>
          <p:nvPr/>
        </p:nvSpPr>
        <p:spPr>
          <a:xfrm>
            <a:off x="10959094" y="2003493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 h="0">
                <a:moveTo>
                  <a:pt x="0" y="0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9" name="object 10709"/>
          <p:cNvSpPr/>
          <p:nvPr/>
        </p:nvSpPr>
        <p:spPr>
          <a:xfrm>
            <a:off x="10959094" y="2002988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9107" y="1011"/>
                </a:lnTo>
                <a:lnTo>
                  <a:pt x="10119" y="0"/>
                </a:lnTo>
                <a:lnTo>
                  <a:pt x="0" y="0"/>
                </a:lnTo>
                <a:close/>
              </a:path>
              <a:path w="10159" h="1269">
                <a:moveTo>
                  <a:pt x="0" y="0"/>
                </a:moveTo>
                <a:lnTo>
                  <a:pt x="2023" y="1011"/>
                </a:lnTo>
                <a:lnTo>
                  <a:pt x="9107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0" name="object 10710"/>
          <p:cNvSpPr/>
          <p:nvPr/>
        </p:nvSpPr>
        <p:spPr>
          <a:xfrm>
            <a:off x="10959094" y="2002988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9107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1" name="object 10711"/>
          <p:cNvSpPr/>
          <p:nvPr/>
        </p:nvSpPr>
        <p:spPr>
          <a:xfrm>
            <a:off x="10959094" y="2002988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0" y="0"/>
                </a:moveTo>
                <a:lnTo>
                  <a:pt x="9107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2" name="object 10712"/>
          <p:cNvSpPr/>
          <p:nvPr/>
        </p:nvSpPr>
        <p:spPr>
          <a:xfrm>
            <a:off x="10963142" y="200400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1011" y="1011"/>
                </a:lnTo>
                <a:lnTo>
                  <a:pt x="303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3" name="object 10713"/>
          <p:cNvSpPr/>
          <p:nvPr/>
        </p:nvSpPr>
        <p:spPr>
          <a:xfrm>
            <a:off x="10963142" y="2004000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3035" y="0"/>
                </a:moveTo>
                <a:lnTo>
                  <a:pt x="0" y="0"/>
                </a:lnTo>
                <a:lnTo>
                  <a:pt x="1011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4" name="object 10714"/>
          <p:cNvSpPr/>
          <p:nvPr/>
        </p:nvSpPr>
        <p:spPr>
          <a:xfrm>
            <a:off x="10955047" y="1995398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0" y="0"/>
                </a:moveTo>
                <a:lnTo>
                  <a:pt x="0" y="4750"/>
                </a:lnTo>
                <a:lnTo>
                  <a:pt x="3851" y="8601"/>
                </a:lnTo>
                <a:lnTo>
                  <a:pt x="8601" y="8601"/>
                </a:lnTo>
                <a:lnTo>
                  <a:pt x="13352" y="8601"/>
                </a:lnTo>
                <a:lnTo>
                  <a:pt x="17203" y="4750"/>
                </a:lnTo>
                <a:lnTo>
                  <a:pt x="1720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5" name="object 10715"/>
          <p:cNvSpPr/>
          <p:nvPr/>
        </p:nvSpPr>
        <p:spPr>
          <a:xfrm>
            <a:off x="10955047" y="1986797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203" y="8601"/>
                </a:moveTo>
                <a:lnTo>
                  <a:pt x="17203" y="3851"/>
                </a:lnTo>
                <a:lnTo>
                  <a:pt x="13352" y="0"/>
                </a:lnTo>
                <a:lnTo>
                  <a:pt x="8601" y="0"/>
                </a:lnTo>
                <a:lnTo>
                  <a:pt x="3851" y="0"/>
                </a:lnTo>
                <a:lnTo>
                  <a:pt x="0" y="3851"/>
                </a:lnTo>
                <a:lnTo>
                  <a:pt x="0" y="860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6" name="object 10716"/>
          <p:cNvSpPr/>
          <p:nvPr/>
        </p:nvSpPr>
        <p:spPr>
          <a:xfrm>
            <a:off x="10964154" y="1667020"/>
            <a:ext cx="144145" cy="66040"/>
          </a:xfrm>
          <a:custGeom>
            <a:avLst/>
            <a:gdLst/>
            <a:ahLst/>
            <a:cxnLst/>
            <a:rect l="l" t="t" r="r" b="b"/>
            <a:pathLst>
              <a:path w="144145" h="66039">
                <a:moveTo>
                  <a:pt x="0" y="0"/>
                </a:moveTo>
                <a:lnTo>
                  <a:pt x="143697" y="6577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7" name="object 10717"/>
          <p:cNvSpPr/>
          <p:nvPr/>
        </p:nvSpPr>
        <p:spPr>
          <a:xfrm>
            <a:off x="10518895" y="1977689"/>
            <a:ext cx="40005" cy="18415"/>
          </a:xfrm>
          <a:custGeom>
            <a:avLst/>
            <a:gdLst/>
            <a:ahLst/>
            <a:cxnLst/>
            <a:rect l="l" t="t" r="r" b="b"/>
            <a:pathLst>
              <a:path w="40004" h="18414">
                <a:moveTo>
                  <a:pt x="39466" y="1821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8" name="object 10718"/>
          <p:cNvSpPr/>
          <p:nvPr/>
        </p:nvSpPr>
        <p:spPr>
          <a:xfrm>
            <a:off x="10470322" y="1955426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4" h="15239">
                <a:moveTo>
                  <a:pt x="32382" y="15179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9" name="object 10719"/>
          <p:cNvSpPr/>
          <p:nvPr/>
        </p:nvSpPr>
        <p:spPr>
          <a:xfrm>
            <a:off x="10414665" y="1930127"/>
            <a:ext cx="40005" cy="18415"/>
          </a:xfrm>
          <a:custGeom>
            <a:avLst/>
            <a:gdLst/>
            <a:ahLst/>
            <a:cxnLst/>
            <a:rect l="l" t="t" r="r" b="b"/>
            <a:pathLst>
              <a:path w="40004" h="18414">
                <a:moveTo>
                  <a:pt x="39466" y="1821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0" name="object 10720"/>
          <p:cNvSpPr/>
          <p:nvPr/>
        </p:nvSpPr>
        <p:spPr>
          <a:xfrm>
            <a:off x="10662593" y="1930127"/>
            <a:ext cx="38735" cy="18415"/>
          </a:xfrm>
          <a:custGeom>
            <a:avLst/>
            <a:gdLst/>
            <a:ahLst/>
            <a:cxnLst/>
            <a:rect l="l" t="t" r="r" b="b"/>
            <a:pathLst>
              <a:path w="38734" h="18414">
                <a:moveTo>
                  <a:pt x="38454" y="0"/>
                </a:moveTo>
                <a:lnTo>
                  <a:pt x="0" y="1821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1" name="object 10721"/>
          <p:cNvSpPr/>
          <p:nvPr/>
        </p:nvSpPr>
        <p:spPr>
          <a:xfrm>
            <a:off x="10613007" y="1955426"/>
            <a:ext cx="33655" cy="15240"/>
          </a:xfrm>
          <a:custGeom>
            <a:avLst/>
            <a:gdLst/>
            <a:ahLst/>
            <a:cxnLst/>
            <a:rect l="l" t="t" r="r" b="b"/>
            <a:pathLst>
              <a:path w="33654" h="15239">
                <a:moveTo>
                  <a:pt x="33394" y="0"/>
                </a:moveTo>
                <a:lnTo>
                  <a:pt x="0" y="1517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2" name="object 10722"/>
          <p:cNvSpPr/>
          <p:nvPr/>
        </p:nvSpPr>
        <p:spPr>
          <a:xfrm>
            <a:off x="10558362" y="1977689"/>
            <a:ext cx="38735" cy="18415"/>
          </a:xfrm>
          <a:custGeom>
            <a:avLst/>
            <a:gdLst/>
            <a:ahLst/>
            <a:cxnLst/>
            <a:rect l="l" t="t" r="r" b="b"/>
            <a:pathLst>
              <a:path w="38734" h="18414">
                <a:moveTo>
                  <a:pt x="38454" y="0"/>
                </a:moveTo>
                <a:lnTo>
                  <a:pt x="0" y="1821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3" name="object 10723"/>
          <p:cNvSpPr/>
          <p:nvPr/>
        </p:nvSpPr>
        <p:spPr>
          <a:xfrm>
            <a:off x="10414644" y="1535471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 h="0">
                <a:moveTo>
                  <a:pt x="0" y="0"/>
                </a:moveTo>
                <a:lnTo>
                  <a:pt x="286401" y="0"/>
                </a:lnTo>
              </a:path>
            </a:pathLst>
          </a:custGeom>
          <a:ln w="506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4" name="object 10724"/>
          <p:cNvSpPr/>
          <p:nvPr/>
        </p:nvSpPr>
        <p:spPr>
          <a:xfrm>
            <a:off x="11021831" y="1667021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 h="0">
                <a:moveTo>
                  <a:pt x="0" y="0"/>
                </a:moveTo>
                <a:lnTo>
                  <a:pt x="86017" y="0"/>
                </a:lnTo>
              </a:path>
            </a:pathLst>
          </a:custGeom>
          <a:ln w="50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5" name="object 10725"/>
          <p:cNvSpPr/>
          <p:nvPr/>
        </p:nvSpPr>
        <p:spPr>
          <a:xfrm>
            <a:off x="16717095" y="1179260"/>
            <a:ext cx="0" cy="883919"/>
          </a:xfrm>
          <a:custGeom>
            <a:avLst/>
            <a:gdLst/>
            <a:ahLst/>
            <a:cxnLst/>
            <a:rect l="l" t="t" r="r" b="b"/>
            <a:pathLst>
              <a:path w="0" h="883919">
                <a:moveTo>
                  <a:pt x="0" y="883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6" name="object 10726"/>
          <p:cNvSpPr/>
          <p:nvPr/>
        </p:nvSpPr>
        <p:spPr>
          <a:xfrm>
            <a:off x="16650307" y="1183308"/>
            <a:ext cx="0" cy="812800"/>
          </a:xfrm>
          <a:custGeom>
            <a:avLst/>
            <a:gdLst/>
            <a:ahLst/>
            <a:cxnLst/>
            <a:rect l="l" t="t" r="r" b="b"/>
            <a:pathLst>
              <a:path w="0" h="812800">
                <a:moveTo>
                  <a:pt x="0" y="812596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7" name="object 10727"/>
          <p:cNvSpPr/>
          <p:nvPr/>
        </p:nvSpPr>
        <p:spPr>
          <a:xfrm>
            <a:off x="16653344" y="1179259"/>
            <a:ext cx="0" cy="817244"/>
          </a:xfrm>
          <a:custGeom>
            <a:avLst/>
            <a:gdLst/>
            <a:ahLst/>
            <a:cxnLst/>
            <a:rect l="l" t="t" r="r" b="b"/>
            <a:pathLst>
              <a:path w="0" h="817244">
                <a:moveTo>
                  <a:pt x="0" y="0"/>
                </a:moveTo>
                <a:lnTo>
                  <a:pt x="0" y="8166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8" name="object 10728"/>
          <p:cNvSpPr/>
          <p:nvPr/>
        </p:nvSpPr>
        <p:spPr>
          <a:xfrm>
            <a:off x="16052246" y="1995904"/>
            <a:ext cx="179705" cy="0"/>
          </a:xfrm>
          <a:custGeom>
            <a:avLst/>
            <a:gdLst/>
            <a:ahLst/>
            <a:cxnLst/>
            <a:rect l="l" t="t" r="r" b="b"/>
            <a:pathLst>
              <a:path w="179705" h="0">
                <a:moveTo>
                  <a:pt x="1791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9" name="object 10729"/>
          <p:cNvSpPr/>
          <p:nvPr/>
        </p:nvSpPr>
        <p:spPr>
          <a:xfrm>
            <a:off x="16467146" y="1995904"/>
            <a:ext cx="186690" cy="0"/>
          </a:xfrm>
          <a:custGeom>
            <a:avLst/>
            <a:gdLst/>
            <a:ahLst/>
            <a:cxnLst/>
            <a:rect l="l" t="t" r="r" b="b"/>
            <a:pathLst>
              <a:path w="186690" h="0">
                <a:moveTo>
                  <a:pt x="1861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0" name="object 10730"/>
          <p:cNvSpPr/>
          <p:nvPr/>
        </p:nvSpPr>
        <p:spPr>
          <a:xfrm>
            <a:off x="15985456" y="2062693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 h="0">
                <a:moveTo>
                  <a:pt x="0" y="0"/>
                </a:moveTo>
                <a:lnTo>
                  <a:pt x="2459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1" name="object 10731"/>
          <p:cNvSpPr/>
          <p:nvPr/>
        </p:nvSpPr>
        <p:spPr>
          <a:xfrm>
            <a:off x="16467146" y="2062693"/>
            <a:ext cx="250190" cy="0"/>
          </a:xfrm>
          <a:custGeom>
            <a:avLst/>
            <a:gdLst/>
            <a:ahLst/>
            <a:cxnLst/>
            <a:rect l="l" t="t" r="r" b="b"/>
            <a:pathLst>
              <a:path w="250190" h="0">
                <a:moveTo>
                  <a:pt x="0" y="0"/>
                </a:moveTo>
                <a:lnTo>
                  <a:pt x="2499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2" name="object 10732"/>
          <p:cNvSpPr/>
          <p:nvPr/>
        </p:nvSpPr>
        <p:spPr>
          <a:xfrm>
            <a:off x="16231361" y="1995904"/>
            <a:ext cx="4445" cy="67310"/>
          </a:xfrm>
          <a:custGeom>
            <a:avLst/>
            <a:gdLst/>
            <a:ahLst/>
            <a:cxnLst/>
            <a:rect l="l" t="t" r="r" b="b"/>
            <a:pathLst>
              <a:path w="4444" h="67310">
                <a:moveTo>
                  <a:pt x="0" y="66788"/>
                </a:moveTo>
                <a:lnTo>
                  <a:pt x="4047" y="66788"/>
                </a:lnTo>
                <a:lnTo>
                  <a:pt x="4047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3" name="object 10733"/>
          <p:cNvSpPr/>
          <p:nvPr/>
        </p:nvSpPr>
        <p:spPr>
          <a:xfrm>
            <a:off x="16467146" y="1995904"/>
            <a:ext cx="0" cy="67310"/>
          </a:xfrm>
          <a:custGeom>
            <a:avLst/>
            <a:gdLst/>
            <a:ahLst/>
            <a:cxnLst/>
            <a:rect l="l" t="t" r="r" b="b"/>
            <a:pathLst>
              <a:path w="0" h="67310">
                <a:moveTo>
                  <a:pt x="0" y="0"/>
                </a:moveTo>
                <a:lnTo>
                  <a:pt x="0" y="667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4" name="object 10734"/>
          <p:cNvSpPr/>
          <p:nvPr/>
        </p:nvSpPr>
        <p:spPr>
          <a:xfrm>
            <a:off x="11171603" y="1107411"/>
            <a:ext cx="0" cy="1429385"/>
          </a:xfrm>
          <a:custGeom>
            <a:avLst/>
            <a:gdLst/>
            <a:ahLst/>
            <a:cxnLst/>
            <a:rect l="l" t="t" r="r" b="b"/>
            <a:pathLst>
              <a:path w="0" h="1429385">
                <a:moveTo>
                  <a:pt x="0" y="1428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5" name="object 10735"/>
          <p:cNvSpPr/>
          <p:nvPr/>
        </p:nvSpPr>
        <p:spPr>
          <a:xfrm>
            <a:off x="11174636" y="1183311"/>
            <a:ext cx="0" cy="1356360"/>
          </a:xfrm>
          <a:custGeom>
            <a:avLst/>
            <a:gdLst/>
            <a:ahLst/>
            <a:cxnLst/>
            <a:rect l="l" t="t" r="r" b="b"/>
            <a:pathLst>
              <a:path w="0" h="1356360">
                <a:moveTo>
                  <a:pt x="0" y="1356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6" name="object 10736"/>
          <p:cNvSpPr/>
          <p:nvPr/>
        </p:nvSpPr>
        <p:spPr>
          <a:xfrm>
            <a:off x="11111899" y="1179259"/>
            <a:ext cx="0" cy="1297940"/>
          </a:xfrm>
          <a:custGeom>
            <a:avLst/>
            <a:gdLst/>
            <a:ahLst/>
            <a:cxnLst/>
            <a:rect l="l" t="t" r="r" b="b"/>
            <a:pathLst>
              <a:path w="0" h="1297939">
                <a:moveTo>
                  <a:pt x="0" y="12973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7" name="object 10737"/>
          <p:cNvSpPr/>
          <p:nvPr/>
        </p:nvSpPr>
        <p:spPr>
          <a:xfrm>
            <a:off x="10414665" y="2539322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 h="0">
                <a:moveTo>
                  <a:pt x="0" y="0"/>
                </a:moveTo>
                <a:lnTo>
                  <a:pt x="1700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8" name="object 10738"/>
          <p:cNvSpPr/>
          <p:nvPr/>
        </p:nvSpPr>
        <p:spPr>
          <a:xfrm>
            <a:off x="10942901" y="253704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 h="0">
                <a:moveTo>
                  <a:pt x="0" y="0"/>
                </a:moveTo>
                <a:lnTo>
                  <a:pt x="231736" y="0"/>
                </a:lnTo>
              </a:path>
            </a:pathLst>
          </a:custGeom>
          <a:ln w="455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9" name="object 10739"/>
          <p:cNvSpPr/>
          <p:nvPr/>
        </p:nvSpPr>
        <p:spPr>
          <a:xfrm>
            <a:off x="10338766" y="2536287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 h="0">
                <a:moveTo>
                  <a:pt x="0" y="0"/>
                </a:moveTo>
                <a:lnTo>
                  <a:pt x="2459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0" name="object 10740"/>
          <p:cNvSpPr/>
          <p:nvPr/>
        </p:nvSpPr>
        <p:spPr>
          <a:xfrm>
            <a:off x="10410616" y="2476581"/>
            <a:ext cx="174625" cy="0"/>
          </a:xfrm>
          <a:custGeom>
            <a:avLst/>
            <a:gdLst/>
            <a:ahLst/>
            <a:cxnLst/>
            <a:rect l="l" t="t" r="r" b="b"/>
            <a:pathLst>
              <a:path w="174625" h="0">
                <a:moveTo>
                  <a:pt x="0" y="0"/>
                </a:moveTo>
                <a:lnTo>
                  <a:pt x="1740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1" name="object 10741"/>
          <p:cNvSpPr/>
          <p:nvPr/>
        </p:nvSpPr>
        <p:spPr>
          <a:xfrm>
            <a:off x="10942901" y="2474558"/>
            <a:ext cx="169545" cy="0"/>
          </a:xfrm>
          <a:custGeom>
            <a:avLst/>
            <a:gdLst/>
            <a:ahLst/>
            <a:cxnLst/>
            <a:rect l="l" t="t" r="r" b="b"/>
            <a:pathLst>
              <a:path w="169545" h="0">
                <a:moveTo>
                  <a:pt x="0" y="0"/>
                </a:moveTo>
                <a:lnTo>
                  <a:pt x="168996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2" name="object 10742"/>
          <p:cNvSpPr/>
          <p:nvPr/>
        </p:nvSpPr>
        <p:spPr>
          <a:xfrm>
            <a:off x="10414665" y="2472533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 h="0">
                <a:moveTo>
                  <a:pt x="1700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3" name="object 10743"/>
          <p:cNvSpPr/>
          <p:nvPr/>
        </p:nvSpPr>
        <p:spPr>
          <a:xfrm>
            <a:off x="11555134" y="1107411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4" name="object 10744"/>
          <p:cNvSpPr/>
          <p:nvPr/>
        </p:nvSpPr>
        <p:spPr>
          <a:xfrm>
            <a:off x="12836264" y="1107411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5" name="object 10745"/>
          <p:cNvSpPr/>
          <p:nvPr/>
        </p:nvSpPr>
        <p:spPr>
          <a:xfrm>
            <a:off x="14118406" y="1107411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6" name="object 10746"/>
          <p:cNvSpPr/>
          <p:nvPr/>
        </p:nvSpPr>
        <p:spPr>
          <a:xfrm>
            <a:off x="15378286" y="1107411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7" name="object 10747"/>
          <p:cNvSpPr/>
          <p:nvPr/>
        </p:nvSpPr>
        <p:spPr>
          <a:xfrm>
            <a:off x="16052244" y="1183308"/>
            <a:ext cx="0" cy="812800"/>
          </a:xfrm>
          <a:custGeom>
            <a:avLst/>
            <a:gdLst/>
            <a:ahLst/>
            <a:cxnLst/>
            <a:rect l="l" t="t" r="r" b="b"/>
            <a:pathLst>
              <a:path w="0" h="812800">
                <a:moveTo>
                  <a:pt x="0" y="812596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8" name="object 10748"/>
          <p:cNvSpPr/>
          <p:nvPr/>
        </p:nvSpPr>
        <p:spPr>
          <a:xfrm>
            <a:off x="15985456" y="1119554"/>
            <a:ext cx="127000" cy="943610"/>
          </a:xfrm>
          <a:custGeom>
            <a:avLst/>
            <a:gdLst/>
            <a:ahLst/>
            <a:cxnLst/>
            <a:rect l="l" t="t" r="r" b="b"/>
            <a:pathLst>
              <a:path w="127000" h="943610">
                <a:moveTo>
                  <a:pt x="126493" y="0"/>
                </a:moveTo>
                <a:lnTo>
                  <a:pt x="0" y="0"/>
                </a:lnTo>
                <a:lnTo>
                  <a:pt x="0" y="9431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9" name="object 10749"/>
          <p:cNvSpPr/>
          <p:nvPr/>
        </p:nvSpPr>
        <p:spPr>
          <a:xfrm>
            <a:off x="16590604" y="1119554"/>
            <a:ext cx="883919" cy="0"/>
          </a:xfrm>
          <a:custGeom>
            <a:avLst/>
            <a:gdLst/>
            <a:ahLst/>
            <a:cxnLst/>
            <a:rect l="l" t="t" r="r" b="b"/>
            <a:pathLst>
              <a:path w="883919" h="0">
                <a:moveTo>
                  <a:pt x="0" y="0"/>
                </a:moveTo>
                <a:lnTo>
                  <a:pt x="8834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0" name="object 10750"/>
          <p:cNvSpPr/>
          <p:nvPr/>
        </p:nvSpPr>
        <p:spPr>
          <a:xfrm>
            <a:off x="16052241" y="1183308"/>
            <a:ext cx="598170" cy="0"/>
          </a:xfrm>
          <a:custGeom>
            <a:avLst/>
            <a:gdLst/>
            <a:ahLst/>
            <a:cxnLst/>
            <a:rect l="l" t="t" r="r" b="b"/>
            <a:pathLst>
              <a:path w="598169" h="0">
                <a:moveTo>
                  <a:pt x="0" y="0"/>
                </a:moveTo>
                <a:lnTo>
                  <a:pt x="59806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1" name="object 10751"/>
          <p:cNvSpPr/>
          <p:nvPr/>
        </p:nvSpPr>
        <p:spPr>
          <a:xfrm>
            <a:off x="16501552" y="1959474"/>
            <a:ext cx="149225" cy="36830"/>
          </a:xfrm>
          <a:custGeom>
            <a:avLst/>
            <a:gdLst/>
            <a:ahLst/>
            <a:cxnLst/>
            <a:rect l="l" t="t" r="r" b="b"/>
            <a:pathLst>
              <a:path w="149225" h="36830">
                <a:moveTo>
                  <a:pt x="0" y="36430"/>
                </a:moveTo>
                <a:lnTo>
                  <a:pt x="148756" y="36430"/>
                </a:lnTo>
                <a:lnTo>
                  <a:pt x="112326" y="0"/>
                </a:lnTo>
                <a:lnTo>
                  <a:pt x="0" y="36430"/>
                </a:lnTo>
                <a:close/>
              </a:path>
              <a:path w="149225" h="36830">
                <a:moveTo>
                  <a:pt x="0" y="0"/>
                </a:moveTo>
                <a:lnTo>
                  <a:pt x="0" y="36430"/>
                </a:lnTo>
                <a:lnTo>
                  <a:pt x="112326" y="0"/>
                </a:lnTo>
                <a:lnTo>
                  <a:pt x="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2" name="object 10752"/>
          <p:cNvSpPr/>
          <p:nvPr/>
        </p:nvSpPr>
        <p:spPr>
          <a:xfrm>
            <a:off x="16501552" y="1959474"/>
            <a:ext cx="112395" cy="36830"/>
          </a:xfrm>
          <a:custGeom>
            <a:avLst/>
            <a:gdLst/>
            <a:ahLst/>
            <a:cxnLst/>
            <a:rect l="l" t="t" r="r" b="b"/>
            <a:pathLst>
              <a:path w="112394" h="36830">
                <a:moveTo>
                  <a:pt x="0" y="0"/>
                </a:moveTo>
                <a:lnTo>
                  <a:pt x="112326" y="0"/>
                </a:lnTo>
                <a:lnTo>
                  <a:pt x="0" y="364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3" name="object 10753"/>
          <p:cNvSpPr/>
          <p:nvPr/>
        </p:nvSpPr>
        <p:spPr>
          <a:xfrm>
            <a:off x="16501552" y="1959474"/>
            <a:ext cx="149225" cy="36830"/>
          </a:xfrm>
          <a:custGeom>
            <a:avLst/>
            <a:gdLst/>
            <a:ahLst/>
            <a:cxnLst/>
            <a:rect l="l" t="t" r="r" b="b"/>
            <a:pathLst>
              <a:path w="149225" h="36830">
                <a:moveTo>
                  <a:pt x="112326" y="0"/>
                </a:moveTo>
                <a:lnTo>
                  <a:pt x="0" y="36430"/>
                </a:lnTo>
                <a:lnTo>
                  <a:pt x="148756" y="36430"/>
                </a:lnTo>
                <a:lnTo>
                  <a:pt x="112326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4" name="object 10754"/>
          <p:cNvSpPr/>
          <p:nvPr/>
        </p:nvSpPr>
        <p:spPr>
          <a:xfrm>
            <a:off x="16052246" y="1959474"/>
            <a:ext cx="149225" cy="36830"/>
          </a:xfrm>
          <a:custGeom>
            <a:avLst/>
            <a:gdLst/>
            <a:ahLst/>
            <a:cxnLst/>
            <a:rect l="l" t="t" r="r" b="b"/>
            <a:pathLst>
              <a:path w="149225" h="36830">
                <a:moveTo>
                  <a:pt x="0" y="36430"/>
                </a:moveTo>
                <a:lnTo>
                  <a:pt x="148756" y="36430"/>
                </a:lnTo>
                <a:lnTo>
                  <a:pt x="148756" y="0"/>
                </a:lnTo>
                <a:lnTo>
                  <a:pt x="0" y="36430"/>
                </a:lnTo>
                <a:close/>
              </a:path>
              <a:path w="149225" h="36830">
                <a:moveTo>
                  <a:pt x="0" y="36430"/>
                </a:moveTo>
                <a:lnTo>
                  <a:pt x="148756" y="0"/>
                </a:lnTo>
                <a:lnTo>
                  <a:pt x="36430" y="0"/>
                </a:lnTo>
                <a:lnTo>
                  <a:pt x="0" y="3643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5" name="object 10755"/>
          <p:cNvSpPr/>
          <p:nvPr/>
        </p:nvSpPr>
        <p:spPr>
          <a:xfrm>
            <a:off x="16052246" y="1959474"/>
            <a:ext cx="149225" cy="36830"/>
          </a:xfrm>
          <a:custGeom>
            <a:avLst/>
            <a:gdLst/>
            <a:ahLst/>
            <a:cxnLst/>
            <a:rect l="l" t="t" r="r" b="b"/>
            <a:pathLst>
              <a:path w="149225" h="36830">
                <a:moveTo>
                  <a:pt x="36430" y="0"/>
                </a:moveTo>
                <a:lnTo>
                  <a:pt x="148756" y="0"/>
                </a:lnTo>
                <a:lnTo>
                  <a:pt x="0" y="36430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6" name="object 10756"/>
          <p:cNvSpPr/>
          <p:nvPr/>
        </p:nvSpPr>
        <p:spPr>
          <a:xfrm>
            <a:off x="16052246" y="1959474"/>
            <a:ext cx="149225" cy="36830"/>
          </a:xfrm>
          <a:custGeom>
            <a:avLst/>
            <a:gdLst/>
            <a:ahLst/>
            <a:cxnLst/>
            <a:rect l="l" t="t" r="r" b="b"/>
            <a:pathLst>
              <a:path w="149225" h="36830">
                <a:moveTo>
                  <a:pt x="148756" y="0"/>
                </a:moveTo>
                <a:lnTo>
                  <a:pt x="0" y="36430"/>
                </a:lnTo>
                <a:lnTo>
                  <a:pt x="148756" y="36430"/>
                </a:lnTo>
                <a:lnTo>
                  <a:pt x="148756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7" name="object 10757"/>
          <p:cNvSpPr/>
          <p:nvPr/>
        </p:nvSpPr>
        <p:spPr>
          <a:xfrm>
            <a:off x="16459051" y="1959474"/>
            <a:ext cx="42545" cy="15240"/>
          </a:xfrm>
          <a:custGeom>
            <a:avLst/>
            <a:gdLst/>
            <a:ahLst/>
            <a:cxnLst/>
            <a:rect l="l" t="t" r="r" b="b"/>
            <a:pathLst>
              <a:path w="42544" h="15239">
                <a:moveTo>
                  <a:pt x="-3035" y="7589"/>
                </a:moveTo>
                <a:lnTo>
                  <a:pt x="45537" y="7589"/>
                </a:lnTo>
              </a:path>
            </a:pathLst>
          </a:custGeom>
          <a:ln w="2252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8" name="object 10758"/>
          <p:cNvSpPr/>
          <p:nvPr/>
        </p:nvSpPr>
        <p:spPr>
          <a:xfrm>
            <a:off x="16201003" y="1959474"/>
            <a:ext cx="42545" cy="15240"/>
          </a:xfrm>
          <a:custGeom>
            <a:avLst/>
            <a:gdLst/>
            <a:ahLst/>
            <a:cxnLst/>
            <a:rect l="l" t="t" r="r" b="b"/>
            <a:pathLst>
              <a:path w="42544" h="15239">
                <a:moveTo>
                  <a:pt x="-3035" y="7589"/>
                </a:moveTo>
                <a:lnTo>
                  <a:pt x="45537" y="7589"/>
                </a:lnTo>
              </a:path>
            </a:pathLst>
          </a:custGeom>
          <a:ln w="2252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9" name="object 10759"/>
          <p:cNvSpPr/>
          <p:nvPr/>
        </p:nvSpPr>
        <p:spPr>
          <a:xfrm>
            <a:off x="16190883" y="1974653"/>
            <a:ext cx="14604" cy="26670"/>
          </a:xfrm>
          <a:custGeom>
            <a:avLst/>
            <a:gdLst/>
            <a:ahLst/>
            <a:cxnLst/>
            <a:rect l="l" t="t" r="r" b="b"/>
            <a:pathLst>
              <a:path w="14605" h="26669">
                <a:moveTo>
                  <a:pt x="10119" y="0"/>
                </a:moveTo>
                <a:lnTo>
                  <a:pt x="10119" y="21250"/>
                </a:lnTo>
                <a:lnTo>
                  <a:pt x="0" y="21250"/>
                </a:lnTo>
                <a:lnTo>
                  <a:pt x="0" y="26310"/>
                </a:lnTo>
                <a:lnTo>
                  <a:pt x="14167" y="26310"/>
                </a:lnTo>
                <a:lnTo>
                  <a:pt x="14167" y="0"/>
                </a:lnTo>
                <a:lnTo>
                  <a:pt x="1011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0" name="object 10760"/>
          <p:cNvSpPr/>
          <p:nvPr/>
        </p:nvSpPr>
        <p:spPr>
          <a:xfrm>
            <a:off x="16497504" y="1974653"/>
            <a:ext cx="14604" cy="26670"/>
          </a:xfrm>
          <a:custGeom>
            <a:avLst/>
            <a:gdLst/>
            <a:ahLst/>
            <a:cxnLst/>
            <a:rect l="l" t="t" r="r" b="b"/>
            <a:pathLst>
              <a:path w="14605" h="26669">
                <a:moveTo>
                  <a:pt x="4047" y="0"/>
                </a:moveTo>
                <a:lnTo>
                  <a:pt x="4047" y="21250"/>
                </a:lnTo>
                <a:lnTo>
                  <a:pt x="14167" y="21250"/>
                </a:lnTo>
                <a:lnTo>
                  <a:pt x="14167" y="26310"/>
                </a:lnTo>
                <a:lnTo>
                  <a:pt x="0" y="26310"/>
                </a:lnTo>
                <a:lnTo>
                  <a:pt x="0" y="0"/>
                </a:lnTo>
                <a:lnTo>
                  <a:pt x="404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1" name="object 10761"/>
          <p:cNvSpPr/>
          <p:nvPr/>
        </p:nvSpPr>
        <p:spPr>
          <a:xfrm>
            <a:off x="16359878" y="1957450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4" h="0">
                <a:moveTo>
                  <a:pt x="0" y="0"/>
                </a:moveTo>
                <a:lnTo>
                  <a:pt x="114350" y="0"/>
                </a:lnTo>
              </a:path>
            </a:pathLst>
          </a:custGeom>
          <a:ln w="113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2" name="object 10762"/>
          <p:cNvSpPr/>
          <p:nvPr/>
        </p:nvSpPr>
        <p:spPr>
          <a:xfrm>
            <a:off x="16264756" y="1952896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 h="0">
                <a:moveTo>
                  <a:pt x="0" y="0"/>
                </a:moveTo>
                <a:lnTo>
                  <a:pt x="113338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3" name="object 10763"/>
          <p:cNvSpPr/>
          <p:nvPr/>
        </p:nvSpPr>
        <p:spPr>
          <a:xfrm>
            <a:off x="16052246" y="1183307"/>
            <a:ext cx="598170" cy="35560"/>
          </a:xfrm>
          <a:custGeom>
            <a:avLst/>
            <a:gdLst/>
            <a:ahLst/>
            <a:cxnLst/>
            <a:rect l="l" t="t" r="r" b="b"/>
            <a:pathLst>
              <a:path w="598169" h="35559">
                <a:moveTo>
                  <a:pt x="36430" y="35418"/>
                </a:moveTo>
                <a:lnTo>
                  <a:pt x="561633" y="35418"/>
                </a:lnTo>
                <a:lnTo>
                  <a:pt x="598063" y="0"/>
                </a:lnTo>
                <a:lnTo>
                  <a:pt x="36430" y="35418"/>
                </a:lnTo>
                <a:close/>
              </a:path>
              <a:path w="598169" h="35559">
                <a:moveTo>
                  <a:pt x="0" y="0"/>
                </a:moveTo>
                <a:lnTo>
                  <a:pt x="36430" y="35418"/>
                </a:lnTo>
                <a:lnTo>
                  <a:pt x="598063" y="0"/>
                </a:lnTo>
                <a:lnTo>
                  <a:pt x="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4" name="object 10764"/>
          <p:cNvSpPr/>
          <p:nvPr/>
        </p:nvSpPr>
        <p:spPr>
          <a:xfrm>
            <a:off x="16052246" y="1183307"/>
            <a:ext cx="598170" cy="35560"/>
          </a:xfrm>
          <a:custGeom>
            <a:avLst/>
            <a:gdLst/>
            <a:ahLst/>
            <a:cxnLst/>
            <a:rect l="l" t="t" r="r" b="b"/>
            <a:pathLst>
              <a:path w="598169" h="35559">
                <a:moveTo>
                  <a:pt x="0" y="0"/>
                </a:moveTo>
                <a:lnTo>
                  <a:pt x="598063" y="0"/>
                </a:lnTo>
                <a:lnTo>
                  <a:pt x="36430" y="354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5" name="object 10765"/>
          <p:cNvSpPr/>
          <p:nvPr/>
        </p:nvSpPr>
        <p:spPr>
          <a:xfrm>
            <a:off x="16088676" y="1183307"/>
            <a:ext cx="561975" cy="35560"/>
          </a:xfrm>
          <a:custGeom>
            <a:avLst/>
            <a:gdLst/>
            <a:ahLst/>
            <a:cxnLst/>
            <a:rect l="l" t="t" r="r" b="b"/>
            <a:pathLst>
              <a:path w="561975" h="35559">
                <a:moveTo>
                  <a:pt x="561633" y="0"/>
                </a:moveTo>
                <a:lnTo>
                  <a:pt x="0" y="35418"/>
                </a:lnTo>
                <a:lnTo>
                  <a:pt x="525202" y="35418"/>
                </a:lnTo>
                <a:lnTo>
                  <a:pt x="561633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6" name="object 10766"/>
          <p:cNvSpPr/>
          <p:nvPr/>
        </p:nvSpPr>
        <p:spPr>
          <a:xfrm>
            <a:off x="16613878" y="1183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35418"/>
                </a:lnTo>
                <a:lnTo>
                  <a:pt x="36430" y="0"/>
                </a:lnTo>
                <a:lnTo>
                  <a:pt x="0" y="35418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7" name="object 10767"/>
          <p:cNvSpPr/>
          <p:nvPr/>
        </p:nvSpPr>
        <p:spPr>
          <a:xfrm>
            <a:off x="16613878" y="1183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0"/>
                </a:moveTo>
                <a:lnTo>
                  <a:pt x="0" y="35418"/>
                </a:lnTo>
                <a:lnTo>
                  <a:pt x="36430" y="3541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8" name="object 10768"/>
          <p:cNvSpPr/>
          <p:nvPr/>
        </p:nvSpPr>
        <p:spPr>
          <a:xfrm>
            <a:off x="16613878" y="1218725"/>
            <a:ext cx="36830" cy="777240"/>
          </a:xfrm>
          <a:custGeom>
            <a:avLst/>
            <a:gdLst/>
            <a:ahLst/>
            <a:cxnLst/>
            <a:rect l="l" t="t" r="r" b="b"/>
            <a:pathLst>
              <a:path w="36830" h="777239">
                <a:moveTo>
                  <a:pt x="0" y="740748"/>
                </a:moveTo>
                <a:lnTo>
                  <a:pt x="36430" y="777178"/>
                </a:lnTo>
                <a:lnTo>
                  <a:pt x="36430" y="740748"/>
                </a:lnTo>
                <a:lnTo>
                  <a:pt x="0" y="740748"/>
                </a:lnTo>
                <a:close/>
              </a:path>
              <a:path w="36830" h="777239">
                <a:moveTo>
                  <a:pt x="0" y="740748"/>
                </a:moveTo>
                <a:lnTo>
                  <a:pt x="36430" y="740748"/>
                </a:lnTo>
                <a:lnTo>
                  <a:pt x="36430" y="0"/>
                </a:lnTo>
                <a:lnTo>
                  <a:pt x="0" y="740748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9" name="object 10769"/>
          <p:cNvSpPr/>
          <p:nvPr/>
        </p:nvSpPr>
        <p:spPr>
          <a:xfrm>
            <a:off x="16613878" y="1218725"/>
            <a:ext cx="36830" cy="741045"/>
          </a:xfrm>
          <a:custGeom>
            <a:avLst/>
            <a:gdLst/>
            <a:ahLst/>
            <a:cxnLst/>
            <a:rect l="l" t="t" r="r" b="b"/>
            <a:pathLst>
              <a:path w="36830" h="741044">
                <a:moveTo>
                  <a:pt x="36430" y="0"/>
                </a:moveTo>
                <a:lnTo>
                  <a:pt x="36430" y="740748"/>
                </a:lnTo>
                <a:lnTo>
                  <a:pt x="0" y="74074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0" name="object 10770"/>
          <p:cNvSpPr/>
          <p:nvPr/>
        </p:nvSpPr>
        <p:spPr>
          <a:xfrm>
            <a:off x="16613878" y="195947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0"/>
                </a:moveTo>
                <a:lnTo>
                  <a:pt x="0" y="0"/>
                </a:lnTo>
                <a:lnTo>
                  <a:pt x="36430" y="36430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1" name="object 10771"/>
          <p:cNvSpPr/>
          <p:nvPr/>
        </p:nvSpPr>
        <p:spPr>
          <a:xfrm>
            <a:off x="16613878" y="1218725"/>
            <a:ext cx="36830" cy="741045"/>
          </a:xfrm>
          <a:custGeom>
            <a:avLst/>
            <a:gdLst/>
            <a:ahLst/>
            <a:cxnLst/>
            <a:rect l="l" t="t" r="r" b="b"/>
            <a:pathLst>
              <a:path w="36830" h="741044">
                <a:moveTo>
                  <a:pt x="0" y="0"/>
                </a:moveTo>
                <a:lnTo>
                  <a:pt x="0" y="740748"/>
                </a:lnTo>
                <a:lnTo>
                  <a:pt x="3643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2" name="object 10772"/>
          <p:cNvSpPr/>
          <p:nvPr/>
        </p:nvSpPr>
        <p:spPr>
          <a:xfrm>
            <a:off x="16613878" y="1218725"/>
            <a:ext cx="36830" cy="741045"/>
          </a:xfrm>
          <a:custGeom>
            <a:avLst/>
            <a:gdLst/>
            <a:ahLst/>
            <a:cxnLst/>
            <a:rect l="l" t="t" r="r" b="b"/>
            <a:pathLst>
              <a:path w="36830" h="741044">
                <a:moveTo>
                  <a:pt x="36430" y="0"/>
                </a:moveTo>
                <a:lnTo>
                  <a:pt x="0" y="0"/>
                </a:lnTo>
                <a:lnTo>
                  <a:pt x="0" y="74074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3" name="object 10773"/>
          <p:cNvSpPr/>
          <p:nvPr/>
        </p:nvSpPr>
        <p:spPr>
          <a:xfrm>
            <a:off x="16052246" y="1183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0"/>
                </a:moveTo>
                <a:lnTo>
                  <a:pt x="0" y="35418"/>
                </a:lnTo>
                <a:lnTo>
                  <a:pt x="36430" y="35418"/>
                </a:lnTo>
                <a:lnTo>
                  <a:pt x="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4" name="object 10774"/>
          <p:cNvSpPr/>
          <p:nvPr/>
        </p:nvSpPr>
        <p:spPr>
          <a:xfrm>
            <a:off x="16052246" y="118330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0"/>
                </a:moveTo>
                <a:lnTo>
                  <a:pt x="0" y="35418"/>
                </a:lnTo>
                <a:lnTo>
                  <a:pt x="36430" y="354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5" name="object 10775"/>
          <p:cNvSpPr/>
          <p:nvPr/>
        </p:nvSpPr>
        <p:spPr>
          <a:xfrm>
            <a:off x="16052246" y="1218725"/>
            <a:ext cx="36830" cy="777240"/>
          </a:xfrm>
          <a:custGeom>
            <a:avLst/>
            <a:gdLst/>
            <a:ahLst/>
            <a:cxnLst/>
            <a:rect l="l" t="t" r="r" b="b"/>
            <a:pathLst>
              <a:path w="36830" h="777239">
                <a:moveTo>
                  <a:pt x="0" y="740748"/>
                </a:moveTo>
                <a:lnTo>
                  <a:pt x="0" y="777178"/>
                </a:lnTo>
                <a:lnTo>
                  <a:pt x="36430" y="740748"/>
                </a:lnTo>
                <a:lnTo>
                  <a:pt x="0" y="740748"/>
                </a:lnTo>
                <a:close/>
              </a:path>
              <a:path w="36830" h="777239">
                <a:moveTo>
                  <a:pt x="0" y="740748"/>
                </a:moveTo>
                <a:lnTo>
                  <a:pt x="36430" y="740748"/>
                </a:lnTo>
                <a:lnTo>
                  <a:pt x="36430" y="0"/>
                </a:lnTo>
                <a:lnTo>
                  <a:pt x="0" y="740748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6" name="object 10776"/>
          <p:cNvSpPr/>
          <p:nvPr/>
        </p:nvSpPr>
        <p:spPr>
          <a:xfrm>
            <a:off x="16052246" y="1218725"/>
            <a:ext cx="36830" cy="741045"/>
          </a:xfrm>
          <a:custGeom>
            <a:avLst/>
            <a:gdLst/>
            <a:ahLst/>
            <a:cxnLst/>
            <a:rect l="l" t="t" r="r" b="b"/>
            <a:pathLst>
              <a:path w="36830" h="741044">
                <a:moveTo>
                  <a:pt x="36430" y="0"/>
                </a:moveTo>
                <a:lnTo>
                  <a:pt x="36430" y="740748"/>
                </a:lnTo>
                <a:lnTo>
                  <a:pt x="0" y="74074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7" name="object 10777"/>
          <p:cNvSpPr/>
          <p:nvPr/>
        </p:nvSpPr>
        <p:spPr>
          <a:xfrm>
            <a:off x="16052246" y="195947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0"/>
                </a:moveTo>
                <a:lnTo>
                  <a:pt x="0" y="0"/>
                </a:lnTo>
                <a:lnTo>
                  <a:pt x="0" y="36430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8" name="object 10778"/>
          <p:cNvSpPr/>
          <p:nvPr/>
        </p:nvSpPr>
        <p:spPr>
          <a:xfrm>
            <a:off x="16052246" y="1218725"/>
            <a:ext cx="36830" cy="741045"/>
          </a:xfrm>
          <a:custGeom>
            <a:avLst/>
            <a:gdLst/>
            <a:ahLst/>
            <a:cxnLst/>
            <a:rect l="l" t="t" r="r" b="b"/>
            <a:pathLst>
              <a:path w="36830" h="741044">
                <a:moveTo>
                  <a:pt x="0" y="0"/>
                </a:moveTo>
                <a:lnTo>
                  <a:pt x="0" y="740748"/>
                </a:lnTo>
                <a:lnTo>
                  <a:pt x="3643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34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9" name="object 10779"/>
          <p:cNvSpPr/>
          <p:nvPr/>
        </p:nvSpPr>
        <p:spPr>
          <a:xfrm>
            <a:off x="16052246" y="1218725"/>
            <a:ext cx="36830" cy="741045"/>
          </a:xfrm>
          <a:custGeom>
            <a:avLst/>
            <a:gdLst/>
            <a:ahLst/>
            <a:cxnLst/>
            <a:rect l="l" t="t" r="r" b="b"/>
            <a:pathLst>
              <a:path w="36830" h="741044">
                <a:moveTo>
                  <a:pt x="36430" y="0"/>
                </a:moveTo>
                <a:lnTo>
                  <a:pt x="0" y="0"/>
                </a:lnTo>
                <a:lnTo>
                  <a:pt x="0" y="740748"/>
                </a:lnTo>
                <a:lnTo>
                  <a:pt x="36430" y="0"/>
                </a:lnTo>
                <a:close/>
              </a:path>
            </a:pathLst>
          </a:custGeom>
          <a:ln w="3175">
            <a:solidFill>
              <a:srgbClr val="1F34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0" name="object 10780"/>
          <p:cNvSpPr/>
          <p:nvPr/>
        </p:nvSpPr>
        <p:spPr>
          <a:xfrm>
            <a:off x="16359878" y="1947836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4" h="0">
                <a:moveTo>
                  <a:pt x="0" y="0"/>
                </a:moveTo>
                <a:lnTo>
                  <a:pt x="114350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1" name="object 10781"/>
          <p:cNvSpPr/>
          <p:nvPr/>
        </p:nvSpPr>
        <p:spPr>
          <a:xfrm>
            <a:off x="16264756" y="1942777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 h="0">
                <a:moveTo>
                  <a:pt x="0" y="0"/>
                </a:moveTo>
                <a:lnTo>
                  <a:pt x="113338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2" name="object 10782"/>
          <p:cNvSpPr/>
          <p:nvPr/>
        </p:nvSpPr>
        <p:spPr>
          <a:xfrm>
            <a:off x="16501552" y="1959474"/>
            <a:ext cx="149225" cy="36830"/>
          </a:xfrm>
          <a:custGeom>
            <a:avLst/>
            <a:gdLst/>
            <a:ahLst/>
            <a:cxnLst/>
            <a:rect l="l" t="t" r="r" b="b"/>
            <a:pathLst>
              <a:path w="149225" h="36830">
                <a:moveTo>
                  <a:pt x="148756" y="36430"/>
                </a:moveTo>
                <a:lnTo>
                  <a:pt x="0" y="36430"/>
                </a:lnTo>
                <a:lnTo>
                  <a:pt x="0" y="0"/>
                </a:lnTo>
                <a:lnTo>
                  <a:pt x="112326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3" name="object 10783"/>
          <p:cNvSpPr/>
          <p:nvPr/>
        </p:nvSpPr>
        <p:spPr>
          <a:xfrm>
            <a:off x="16052246" y="1959474"/>
            <a:ext cx="149225" cy="36830"/>
          </a:xfrm>
          <a:custGeom>
            <a:avLst/>
            <a:gdLst/>
            <a:ahLst/>
            <a:cxnLst/>
            <a:rect l="l" t="t" r="r" b="b"/>
            <a:pathLst>
              <a:path w="149225" h="36830">
                <a:moveTo>
                  <a:pt x="36430" y="0"/>
                </a:moveTo>
                <a:lnTo>
                  <a:pt x="148756" y="0"/>
                </a:lnTo>
                <a:lnTo>
                  <a:pt x="148756" y="36430"/>
                </a:lnTo>
                <a:lnTo>
                  <a:pt x="0" y="3643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4" name="object 10784"/>
          <p:cNvSpPr/>
          <p:nvPr/>
        </p:nvSpPr>
        <p:spPr>
          <a:xfrm>
            <a:off x="16362915" y="2024239"/>
            <a:ext cx="48895" cy="12700"/>
          </a:xfrm>
          <a:custGeom>
            <a:avLst/>
            <a:gdLst/>
            <a:ahLst/>
            <a:cxnLst/>
            <a:rect l="l" t="t" r="r" b="b"/>
            <a:pathLst>
              <a:path w="48894" h="12700">
                <a:moveTo>
                  <a:pt x="0" y="0"/>
                </a:moveTo>
                <a:lnTo>
                  <a:pt x="48573" y="0"/>
                </a:lnTo>
                <a:lnTo>
                  <a:pt x="36430" y="1214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5" name="object 10785"/>
          <p:cNvSpPr/>
          <p:nvPr/>
        </p:nvSpPr>
        <p:spPr>
          <a:xfrm>
            <a:off x="16399344" y="201209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6" name="object 10786"/>
          <p:cNvSpPr/>
          <p:nvPr/>
        </p:nvSpPr>
        <p:spPr>
          <a:xfrm>
            <a:off x="16088676" y="1218725"/>
            <a:ext cx="525780" cy="0"/>
          </a:xfrm>
          <a:custGeom>
            <a:avLst/>
            <a:gdLst/>
            <a:ahLst/>
            <a:cxnLst/>
            <a:rect l="l" t="t" r="r" b="b"/>
            <a:pathLst>
              <a:path w="525780" h="0">
                <a:moveTo>
                  <a:pt x="525202" y="0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7" name="object 10787"/>
          <p:cNvSpPr/>
          <p:nvPr/>
        </p:nvSpPr>
        <p:spPr>
          <a:xfrm>
            <a:off x="16613878" y="1218725"/>
            <a:ext cx="0" cy="741045"/>
          </a:xfrm>
          <a:custGeom>
            <a:avLst/>
            <a:gdLst/>
            <a:ahLst/>
            <a:cxnLst/>
            <a:rect l="l" t="t" r="r" b="b"/>
            <a:pathLst>
              <a:path w="0" h="741044">
                <a:moveTo>
                  <a:pt x="0" y="740748"/>
                </a:moveTo>
                <a:lnTo>
                  <a:pt x="0" y="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8" name="object 10788"/>
          <p:cNvSpPr/>
          <p:nvPr/>
        </p:nvSpPr>
        <p:spPr>
          <a:xfrm>
            <a:off x="16088676" y="1218725"/>
            <a:ext cx="0" cy="741045"/>
          </a:xfrm>
          <a:custGeom>
            <a:avLst/>
            <a:gdLst/>
            <a:ahLst/>
            <a:cxnLst/>
            <a:rect l="l" t="t" r="r" b="b"/>
            <a:pathLst>
              <a:path w="0" h="741044">
                <a:moveTo>
                  <a:pt x="0" y="0"/>
                </a:moveTo>
                <a:lnTo>
                  <a:pt x="0" y="740748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9" name="object 10789"/>
          <p:cNvSpPr/>
          <p:nvPr/>
        </p:nvSpPr>
        <p:spPr>
          <a:xfrm>
            <a:off x="16459051" y="1931139"/>
            <a:ext cx="139065" cy="19685"/>
          </a:xfrm>
          <a:custGeom>
            <a:avLst/>
            <a:gdLst/>
            <a:ahLst/>
            <a:cxnLst/>
            <a:rect l="l" t="t" r="r" b="b"/>
            <a:pathLst>
              <a:path w="139065" h="19685">
                <a:moveTo>
                  <a:pt x="138637" y="19227"/>
                </a:moveTo>
                <a:lnTo>
                  <a:pt x="107266" y="19227"/>
                </a:lnTo>
                <a:lnTo>
                  <a:pt x="107266" y="9107"/>
                </a:lnTo>
                <a:lnTo>
                  <a:pt x="0" y="9107"/>
                </a:lnTo>
                <a:lnTo>
                  <a:pt x="0" y="0"/>
                </a:lnTo>
                <a:lnTo>
                  <a:pt x="11941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0" name="object 10790"/>
          <p:cNvSpPr/>
          <p:nvPr/>
        </p:nvSpPr>
        <p:spPr>
          <a:xfrm>
            <a:off x="16104868" y="1931139"/>
            <a:ext cx="139065" cy="19685"/>
          </a:xfrm>
          <a:custGeom>
            <a:avLst/>
            <a:gdLst/>
            <a:ahLst/>
            <a:cxnLst/>
            <a:rect l="l" t="t" r="r" b="b"/>
            <a:pathLst>
              <a:path w="139065" h="19685">
                <a:moveTo>
                  <a:pt x="19227" y="0"/>
                </a:moveTo>
                <a:lnTo>
                  <a:pt x="138637" y="0"/>
                </a:lnTo>
                <a:lnTo>
                  <a:pt x="138637" y="19227"/>
                </a:lnTo>
                <a:lnTo>
                  <a:pt x="0" y="192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1" name="object 10791"/>
          <p:cNvSpPr/>
          <p:nvPr/>
        </p:nvSpPr>
        <p:spPr>
          <a:xfrm>
            <a:off x="16243504" y="195036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 h="0">
                <a:moveTo>
                  <a:pt x="0" y="0"/>
                </a:moveTo>
                <a:lnTo>
                  <a:pt x="32281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2" name="object 10792"/>
          <p:cNvSpPr/>
          <p:nvPr/>
        </p:nvSpPr>
        <p:spPr>
          <a:xfrm>
            <a:off x="16362915" y="1890661"/>
            <a:ext cx="48895" cy="12700"/>
          </a:xfrm>
          <a:custGeom>
            <a:avLst/>
            <a:gdLst/>
            <a:ahLst/>
            <a:cxnLst/>
            <a:rect l="l" t="t" r="r" b="b"/>
            <a:pathLst>
              <a:path w="48894" h="12700">
                <a:moveTo>
                  <a:pt x="0" y="12143"/>
                </a:moveTo>
                <a:lnTo>
                  <a:pt x="48573" y="12143"/>
                </a:lnTo>
                <a:lnTo>
                  <a:pt x="3643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3" name="object 10793"/>
          <p:cNvSpPr/>
          <p:nvPr/>
        </p:nvSpPr>
        <p:spPr>
          <a:xfrm>
            <a:off x="16399344" y="1902805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12143" y="0"/>
                </a:moveTo>
                <a:lnTo>
                  <a:pt x="0" y="1113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4" name="object 10794"/>
          <p:cNvSpPr/>
          <p:nvPr/>
        </p:nvSpPr>
        <p:spPr>
          <a:xfrm>
            <a:off x="16104868" y="1290574"/>
            <a:ext cx="493395" cy="0"/>
          </a:xfrm>
          <a:custGeom>
            <a:avLst/>
            <a:gdLst/>
            <a:ahLst/>
            <a:cxnLst/>
            <a:rect l="l" t="t" r="r" b="b"/>
            <a:pathLst>
              <a:path w="493394" h="0">
                <a:moveTo>
                  <a:pt x="49282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5" name="object 10795"/>
          <p:cNvSpPr/>
          <p:nvPr/>
        </p:nvSpPr>
        <p:spPr>
          <a:xfrm>
            <a:off x="16124094" y="1309801"/>
            <a:ext cx="454659" cy="0"/>
          </a:xfrm>
          <a:custGeom>
            <a:avLst/>
            <a:gdLst/>
            <a:ahLst/>
            <a:cxnLst/>
            <a:rect l="l" t="t" r="r" b="b"/>
            <a:pathLst>
              <a:path w="454659" h="0">
                <a:moveTo>
                  <a:pt x="0" y="0"/>
                </a:moveTo>
                <a:lnTo>
                  <a:pt x="45436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6" name="object 10796"/>
          <p:cNvSpPr/>
          <p:nvPr/>
        </p:nvSpPr>
        <p:spPr>
          <a:xfrm>
            <a:off x="16597686" y="1290575"/>
            <a:ext cx="0" cy="660400"/>
          </a:xfrm>
          <a:custGeom>
            <a:avLst/>
            <a:gdLst/>
            <a:ahLst/>
            <a:cxnLst/>
            <a:rect l="l" t="t" r="r" b="b"/>
            <a:pathLst>
              <a:path w="0" h="660400">
                <a:moveTo>
                  <a:pt x="0" y="65979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7" name="object 10797"/>
          <p:cNvSpPr/>
          <p:nvPr/>
        </p:nvSpPr>
        <p:spPr>
          <a:xfrm>
            <a:off x="16578460" y="1309801"/>
            <a:ext cx="0" cy="621665"/>
          </a:xfrm>
          <a:custGeom>
            <a:avLst/>
            <a:gdLst/>
            <a:ahLst/>
            <a:cxnLst/>
            <a:rect l="l" t="t" r="r" b="b"/>
            <a:pathLst>
              <a:path w="0" h="621664">
                <a:moveTo>
                  <a:pt x="0" y="0"/>
                </a:moveTo>
                <a:lnTo>
                  <a:pt x="0" y="62133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8" name="object 10798"/>
          <p:cNvSpPr/>
          <p:nvPr/>
        </p:nvSpPr>
        <p:spPr>
          <a:xfrm>
            <a:off x="16104865" y="1290575"/>
            <a:ext cx="0" cy="660400"/>
          </a:xfrm>
          <a:custGeom>
            <a:avLst/>
            <a:gdLst/>
            <a:ahLst/>
            <a:cxnLst/>
            <a:rect l="l" t="t" r="r" b="b"/>
            <a:pathLst>
              <a:path w="0" h="660400">
                <a:moveTo>
                  <a:pt x="0" y="65979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9" name="object 10799"/>
          <p:cNvSpPr/>
          <p:nvPr/>
        </p:nvSpPr>
        <p:spPr>
          <a:xfrm>
            <a:off x="16124094" y="1309801"/>
            <a:ext cx="0" cy="621665"/>
          </a:xfrm>
          <a:custGeom>
            <a:avLst/>
            <a:gdLst/>
            <a:ahLst/>
            <a:cxnLst/>
            <a:rect l="l" t="t" r="r" b="b"/>
            <a:pathLst>
              <a:path w="0" h="621664">
                <a:moveTo>
                  <a:pt x="0" y="0"/>
                </a:moveTo>
                <a:lnTo>
                  <a:pt x="0" y="62133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0" name="object 10800"/>
          <p:cNvSpPr/>
          <p:nvPr/>
        </p:nvSpPr>
        <p:spPr>
          <a:xfrm>
            <a:off x="16247552" y="1266287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 h="0">
                <a:moveTo>
                  <a:pt x="20745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1" name="object 10801"/>
          <p:cNvSpPr/>
          <p:nvPr/>
        </p:nvSpPr>
        <p:spPr>
          <a:xfrm>
            <a:off x="16247552" y="124301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 h="0">
                <a:moveTo>
                  <a:pt x="20745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2" name="object 10802"/>
          <p:cNvSpPr/>
          <p:nvPr/>
        </p:nvSpPr>
        <p:spPr>
          <a:xfrm>
            <a:off x="16446907" y="1243012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4">
                <a:moveTo>
                  <a:pt x="0" y="2327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3" name="object 10803"/>
          <p:cNvSpPr/>
          <p:nvPr/>
        </p:nvSpPr>
        <p:spPr>
          <a:xfrm>
            <a:off x="16255648" y="1243012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4">
                <a:moveTo>
                  <a:pt x="0" y="2327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4" name="object 10804"/>
          <p:cNvSpPr/>
          <p:nvPr/>
        </p:nvSpPr>
        <p:spPr>
          <a:xfrm>
            <a:off x="16459051" y="1243012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4">
                <a:moveTo>
                  <a:pt x="0" y="2327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5" name="object 10805"/>
          <p:cNvSpPr/>
          <p:nvPr/>
        </p:nvSpPr>
        <p:spPr>
          <a:xfrm>
            <a:off x="16243504" y="1243012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4">
                <a:moveTo>
                  <a:pt x="0" y="2327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6" name="object 10806"/>
          <p:cNvSpPr/>
          <p:nvPr/>
        </p:nvSpPr>
        <p:spPr>
          <a:xfrm>
            <a:off x="16450955" y="1254144"/>
            <a:ext cx="8255" cy="0"/>
          </a:xfrm>
          <a:custGeom>
            <a:avLst/>
            <a:gdLst/>
            <a:ahLst/>
            <a:cxnLst/>
            <a:rect l="l" t="t" r="r" b="b"/>
            <a:pathLst>
              <a:path w="8255" h="0">
                <a:moveTo>
                  <a:pt x="0" y="0"/>
                </a:moveTo>
                <a:lnTo>
                  <a:pt x="809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7" name="object 10807"/>
          <p:cNvSpPr/>
          <p:nvPr/>
        </p:nvSpPr>
        <p:spPr>
          <a:xfrm>
            <a:off x="16243504" y="1254144"/>
            <a:ext cx="8255" cy="0"/>
          </a:xfrm>
          <a:custGeom>
            <a:avLst/>
            <a:gdLst/>
            <a:ahLst/>
            <a:cxnLst/>
            <a:rect l="l" t="t" r="r" b="b"/>
            <a:pathLst>
              <a:path w="8255" h="0">
                <a:moveTo>
                  <a:pt x="0" y="0"/>
                </a:moveTo>
                <a:lnTo>
                  <a:pt x="809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8" name="object 10808"/>
          <p:cNvSpPr/>
          <p:nvPr/>
        </p:nvSpPr>
        <p:spPr>
          <a:xfrm>
            <a:off x="15497694" y="1179387"/>
            <a:ext cx="1155700" cy="0"/>
          </a:xfrm>
          <a:custGeom>
            <a:avLst/>
            <a:gdLst/>
            <a:ahLst/>
            <a:cxnLst/>
            <a:rect l="l" t="t" r="r" b="b"/>
            <a:pathLst>
              <a:path w="1155700" h="0">
                <a:moveTo>
                  <a:pt x="0" y="0"/>
                </a:moveTo>
                <a:lnTo>
                  <a:pt x="1155649" y="0"/>
                </a:lnTo>
              </a:path>
            </a:pathLst>
          </a:custGeom>
          <a:ln w="32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9" name="object 10809"/>
          <p:cNvSpPr/>
          <p:nvPr/>
        </p:nvSpPr>
        <p:spPr>
          <a:xfrm>
            <a:off x="15378286" y="110741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0" name="object 10810"/>
          <p:cNvSpPr/>
          <p:nvPr/>
        </p:nvSpPr>
        <p:spPr>
          <a:xfrm>
            <a:off x="15378286" y="113068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1" name="object 10811"/>
          <p:cNvSpPr/>
          <p:nvPr/>
        </p:nvSpPr>
        <p:spPr>
          <a:xfrm>
            <a:off x="15420788" y="11185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2" name="object 10812"/>
          <p:cNvSpPr/>
          <p:nvPr/>
        </p:nvSpPr>
        <p:spPr>
          <a:xfrm>
            <a:off x="15420788" y="11185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3" name="object 10813"/>
          <p:cNvSpPr/>
          <p:nvPr/>
        </p:nvSpPr>
        <p:spPr>
          <a:xfrm>
            <a:off x="15431920" y="110741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4" name="object 10814"/>
          <p:cNvSpPr/>
          <p:nvPr/>
        </p:nvSpPr>
        <p:spPr>
          <a:xfrm>
            <a:off x="15378286" y="118937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5" name="object 10815"/>
          <p:cNvSpPr/>
          <p:nvPr/>
        </p:nvSpPr>
        <p:spPr>
          <a:xfrm>
            <a:off x="15404597" y="11772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6" name="object 10816"/>
          <p:cNvSpPr/>
          <p:nvPr/>
        </p:nvSpPr>
        <p:spPr>
          <a:xfrm>
            <a:off x="15404597" y="11772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7" name="object 10817"/>
          <p:cNvSpPr/>
          <p:nvPr/>
        </p:nvSpPr>
        <p:spPr>
          <a:xfrm>
            <a:off x="15415728" y="111449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8" name="object 10818"/>
          <p:cNvSpPr/>
          <p:nvPr/>
        </p:nvSpPr>
        <p:spPr>
          <a:xfrm>
            <a:off x="15399537" y="117318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9" name="object 10819"/>
          <p:cNvSpPr/>
          <p:nvPr/>
        </p:nvSpPr>
        <p:spPr>
          <a:xfrm>
            <a:off x="15463290" y="11610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0" name="object 10820"/>
          <p:cNvSpPr/>
          <p:nvPr/>
        </p:nvSpPr>
        <p:spPr>
          <a:xfrm>
            <a:off x="15463290" y="11610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1" name="object 10821"/>
          <p:cNvSpPr/>
          <p:nvPr/>
        </p:nvSpPr>
        <p:spPr>
          <a:xfrm>
            <a:off x="15475433" y="1128662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4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2" name="object 10822"/>
          <p:cNvSpPr/>
          <p:nvPr/>
        </p:nvSpPr>
        <p:spPr>
          <a:xfrm>
            <a:off x="15447098" y="12207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3" name="object 10823"/>
          <p:cNvSpPr/>
          <p:nvPr/>
        </p:nvSpPr>
        <p:spPr>
          <a:xfrm>
            <a:off x="15447098" y="12207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4" name="object 10824"/>
          <p:cNvSpPr/>
          <p:nvPr/>
        </p:nvSpPr>
        <p:spPr>
          <a:xfrm>
            <a:off x="15459242" y="1172176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5" name="object 10825"/>
          <p:cNvSpPr/>
          <p:nvPr/>
        </p:nvSpPr>
        <p:spPr>
          <a:xfrm>
            <a:off x="15485554" y="1216702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6" name="object 10826"/>
          <p:cNvSpPr/>
          <p:nvPr/>
        </p:nvSpPr>
        <p:spPr>
          <a:xfrm>
            <a:off x="14118406" y="110741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7" name="object 10827"/>
          <p:cNvSpPr/>
          <p:nvPr/>
        </p:nvSpPr>
        <p:spPr>
          <a:xfrm>
            <a:off x="14118406" y="113068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8" name="object 10828"/>
          <p:cNvSpPr/>
          <p:nvPr/>
        </p:nvSpPr>
        <p:spPr>
          <a:xfrm>
            <a:off x="14159896" y="11185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9" name="object 10829"/>
          <p:cNvSpPr/>
          <p:nvPr/>
        </p:nvSpPr>
        <p:spPr>
          <a:xfrm>
            <a:off x="14159896" y="11185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0" name="object 10830"/>
          <p:cNvSpPr/>
          <p:nvPr/>
        </p:nvSpPr>
        <p:spPr>
          <a:xfrm>
            <a:off x="14172040" y="110741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1" name="object 10831"/>
          <p:cNvSpPr/>
          <p:nvPr/>
        </p:nvSpPr>
        <p:spPr>
          <a:xfrm>
            <a:off x="14118406" y="118937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2" name="object 10832"/>
          <p:cNvSpPr/>
          <p:nvPr/>
        </p:nvSpPr>
        <p:spPr>
          <a:xfrm>
            <a:off x="14143705" y="11772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3" name="object 10833"/>
          <p:cNvSpPr/>
          <p:nvPr/>
        </p:nvSpPr>
        <p:spPr>
          <a:xfrm>
            <a:off x="14143705" y="11772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4" name="object 10834"/>
          <p:cNvSpPr/>
          <p:nvPr/>
        </p:nvSpPr>
        <p:spPr>
          <a:xfrm>
            <a:off x="14155849" y="111449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5" name="object 10835"/>
          <p:cNvSpPr/>
          <p:nvPr/>
        </p:nvSpPr>
        <p:spPr>
          <a:xfrm>
            <a:off x="14139657" y="117318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6" name="object 10836"/>
          <p:cNvSpPr/>
          <p:nvPr/>
        </p:nvSpPr>
        <p:spPr>
          <a:xfrm>
            <a:off x="14203410" y="11610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7" name="object 10837"/>
          <p:cNvSpPr/>
          <p:nvPr/>
        </p:nvSpPr>
        <p:spPr>
          <a:xfrm>
            <a:off x="14203410" y="11610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8" name="object 10838"/>
          <p:cNvSpPr/>
          <p:nvPr/>
        </p:nvSpPr>
        <p:spPr>
          <a:xfrm>
            <a:off x="14214543" y="112866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9" name="object 10839"/>
          <p:cNvSpPr/>
          <p:nvPr/>
        </p:nvSpPr>
        <p:spPr>
          <a:xfrm>
            <a:off x="14187219" y="12207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0" name="object 10840"/>
          <p:cNvSpPr/>
          <p:nvPr/>
        </p:nvSpPr>
        <p:spPr>
          <a:xfrm>
            <a:off x="14187219" y="12207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1" name="object 10841"/>
          <p:cNvSpPr/>
          <p:nvPr/>
        </p:nvSpPr>
        <p:spPr>
          <a:xfrm>
            <a:off x="14198351" y="1172176"/>
            <a:ext cx="40005" cy="38735"/>
          </a:xfrm>
          <a:custGeom>
            <a:avLst/>
            <a:gdLst/>
            <a:ahLst/>
            <a:cxnLst/>
            <a:rect l="l" t="t" r="r" b="b"/>
            <a:pathLst>
              <a:path w="40005" h="38734">
                <a:moveTo>
                  <a:pt x="0" y="38454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2" name="object 10842"/>
          <p:cNvSpPr/>
          <p:nvPr/>
        </p:nvSpPr>
        <p:spPr>
          <a:xfrm>
            <a:off x="14225674" y="1216702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3" name="object 10843"/>
          <p:cNvSpPr/>
          <p:nvPr/>
        </p:nvSpPr>
        <p:spPr>
          <a:xfrm>
            <a:off x="12836264" y="110741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4" name="object 10844"/>
          <p:cNvSpPr/>
          <p:nvPr/>
        </p:nvSpPr>
        <p:spPr>
          <a:xfrm>
            <a:off x="12836264" y="113068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5" name="object 10845"/>
          <p:cNvSpPr/>
          <p:nvPr/>
        </p:nvSpPr>
        <p:spPr>
          <a:xfrm>
            <a:off x="12878766" y="11185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6" name="object 10846"/>
          <p:cNvSpPr/>
          <p:nvPr/>
        </p:nvSpPr>
        <p:spPr>
          <a:xfrm>
            <a:off x="12878766" y="11185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7" name="object 10847"/>
          <p:cNvSpPr/>
          <p:nvPr/>
        </p:nvSpPr>
        <p:spPr>
          <a:xfrm>
            <a:off x="12890910" y="110741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8" name="object 10848"/>
          <p:cNvSpPr/>
          <p:nvPr/>
        </p:nvSpPr>
        <p:spPr>
          <a:xfrm>
            <a:off x="12836264" y="118937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9" name="object 10849"/>
          <p:cNvSpPr/>
          <p:nvPr/>
        </p:nvSpPr>
        <p:spPr>
          <a:xfrm>
            <a:off x="12862575" y="11772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0" name="object 10850"/>
          <p:cNvSpPr/>
          <p:nvPr/>
        </p:nvSpPr>
        <p:spPr>
          <a:xfrm>
            <a:off x="12862575" y="11772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1" name="object 10851"/>
          <p:cNvSpPr/>
          <p:nvPr/>
        </p:nvSpPr>
        <p:spPr>
          <a:xfrm>
            <a:off x="12874718" y="111449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2" name="object 10852"/>
          <p:cNvSpPr/>
          <p:nvPr/>
        </p:nvSpPr>
        <p:spPr>
          <a:xfrm>
            <a:off x="12858527" y="117318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3" name="object 10853"/>
          <p:cNvSpPr/>
          <p:nvPr/>
        </p:nvSpPr>
        <p:spPr>
          <a:xfrm>
            <a:off x="12921268" y="11610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4" name="object 10854"/>
          <p:cNvSpPr/>
          <p:nvPr/>
        </p:nvSpPr>
        <p:spPr>
          <a:xfrm>
            <a:off x="12921268" y="11610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5" name="object 10855"/>
          <p:cNvSpPr/>
          <p:nvPr/>
        </p:nvSpPr>
        <p:spPr>
          <a:xfrm>
            <a:off x="12933412" y="1128662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4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6" name="object 10856"/>
          <p:cNvSpPr/>
          <p:nvPr/>
        </p:nvSpPr>
        <p:spPr>
          <a:xfrm>
            <a:off x="12905077" y="12207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7" name="object 10857"/>
          <p:cNvSpPr/>
          <p:nvPr/>
        </p:nvSpPr>
        <p:spPr>
          <a:xfrm>
            <a:off x="12905077" y="12207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8" name="object 10858"/>
          <p:cNvSpPr/>
          <p:nvPr/>
        </p:nvSpPr>
        <p:spPr>
          <a:xfrm>
            <a:off x="12917220" y="1172176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9" name="object 10859"/>
          <p:cNvSpPr/>
          <p:nvPr/>
        </p:nvSpPr>
        <p:spPr>
          <a:xfrm>
            <a:off x="12943531" y="1216702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0" name="object 10860"/>
          <p:cNvSpPr/>
          <p:nvPr/>
        </p:nvSpPr>
        <p:spPr>
          <a:xfrm>
            <a:off x="11555134" y="110741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1" name="object 10861"/>
          <p:cNvSpPr/>
          <p:nvPr/>
        </p:nvSpPr>
        <p:spPr>
          <a:xfrm>
            <a:off x="11555134" y="1130686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2" name="object 10862"/>
          <p:cNvSpPr/>
          <p:nvPr/>
        </p:nvSpPr>
        <p:spPr>
          <a:xfrm>
            <a:off x="11597636" y="11185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3" name="object 10863"/>
          <p:cNvSpPr/>
          <p:nvPr/>
        </p:nvSpPr>
        <p:spPr>
          <a:xfrm>
            <a:off x="11597636" y="11185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4" name="object 10864"/>
          <p:cNvSpPr/>
          <p:nvPr/>
        </p:nvSpPr>
        <p:spPr>
          <a:xfrm>
            <a:off x="11608767" y="110741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5" name="object 10865"/>
          <p:cNvSpPr/>
          <p:nvPr/>
        </p:nvSpPr>
        <p:spPr>
          <a:xfrm>
            <a:off x="11555134" y="118937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6" name="object 10866"/>
          <p:cNvSpPr/>
          <p:nvPr/>
        </p:nvSpPr>
        <p:spPr>
          <a:xfrm>
            <a:off x="11581445" y="11772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7" name="object 10867"/>
          <p:cNvSpPr/>
          <p:nvPr/>
        </p:nvSpPr>
        <p:spPr>
          <a:xfrm>
            <a:off x="11581445" y="11772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8" name="object 10868"/>
          <p:cNvSpPr/>
          <p:nvPr/>
        </p:nvSpPr>
        <p:spPr>
          <a:xfrm>
            <a:off x="11592576" y="1114494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9" name="object 10869"/>
          <p:cNvSpPr/>
          <p:nvPr/>
        </p:nvSpPr>
        <p:spPr>
          <a:xfrm>
            <a:off x="11576384" y="1173188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0" name="object 10870"/>
          <p:cNvSpPr/>
          <p:nvPr/>
        </p:nvSpPr>
        <p:spPr>
          <a:xfrm>
            <a:off x="11640138" y="11610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1" name="object 10871"/>
          <p:cNvSpPr/>
          <p:nvPr/>
        </p:nvSpPr>
        <p:spPr>
          <a:xfrm>
            <a:off x="11640138" y="11610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2" name="object 10872"/>
          <p:cNvSpPr/>
          <p:nvPr/>
        </p:nvSpPr>
        <p:spPr>
          <a:xfrm>
            <a:off x="11652281" y="1128662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4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3" name="object 10873"/>
          <p:cNvSpPr/>
          <p:nvPr/>
        </p:nvSpPr>
        <p:spPr>
          <a:xfrm>
            <a:off x="11623947" y="12207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4" name="object 10874"/>
          <p:cNvSpPr/>
          <p:nvPr/>
        </p:nvSpPr>
        <p:spPr>
          <a:xfrm>
            <a:off x="11623947" y="12207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5" name="object 10875"/>
          <p:cNvSpPr/>
          <p:nvPr/>
        </p:nvSpPr>
        <p:spPr>
          <a:xfrm>
            <a:off x="11636090" y="1172176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6" name="object 10876"/>
          <p:cNvSpPr/>
          <p:nvPr/>
        </p:nvSpPr>
        <p:spPr>
          <a:xfrm>
            <a:off x="11662401" y="1216702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7" name="object 10877"/>
          <p:cNvSpPr/>
          <p:nvPr/>
        </p:nvSpPr>
        <p:spPr>
          <a:xfrm>
            <a:off x="10350912" y="1119554"/>
            <a:ext cx="821055" cy="0"/>
          </a:xfrm>
          <a:custGeom>
            <a:avLst/>
            <a:gdLst/>
            <a:ahLst/>
            <a:cxnLst/>
            <a:rect l="l" t="t" r="r" b="b"/>
            <a:pathLst>
              <a:path w="821054" h="0">
                <a:moveTo>
                  <a:pt x="8206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8" name="object 10878"/>
          <p:cNvSpPr/>
          <p:nvPr/>
        </p:nvSpPr>
        <p:spPr>
          <a:xfrm>
            <a:off x="10350910" y="2294430"/>
            <a:ext cx="0" cy="241935"/>
          </a:xfrm>
          <a:custGeom>
            <a:avLst/>
            <a:gdLst/>
            <a:ahLst/>
            <a:cxnLst/>
            <a:rect l="l" t="t" r="r" b="b"/>
            <a:pathLst>
              <a:path w="0" h="241935">
                <a:moveTo>
                  <a:pt x="0" y="2418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9" name="object 10879"/>
          <p:cNvSpPr/>
          <p:nvPr/>
        </p:nvSpPr>
        <p:spPr>
          <a:xfrm>
            <a:off x="10350912" y="1119554"/>
            <a:ext cx="0" cy="959485"/>
          </a:xfrm>
          <a:custGeom>
            <a:avLst/>
            <a:gdLst/>
            <a:ahLst/>
            <a:cxnLst/>
            <a:rect l="l" t="t" r="r" b="b"/>
            <a:pathLst>
              <a:path w="0" h="959485">
                <a:moveTo>
                  <a:pt x="0" y="95932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0" name="object 10880"/>
          <p:cNvSpPr/>
          <p:nvPr/>
        </p:nvSpPr>
        <p:spPr>
          <a:xfrm>
            <a:off x="16717097" y="1988821"/>
            <a:ext cx="287655" cy="74295"/>
          </a:xfrm>
          <a:custGeom>
            <a:avLst/>
            <a:gdLst/>
            <a:ahLst/>
            <a:cxnLst/>
            <a:rect l="l" t="t" r="r" b="b"/>
            <a:pathLst>
              <a:path w="287655" h="74294">
                <a:moveTo>
                  <a:pt x="0" y="73872"/>
                </a:moveTo>
                <a:lnTo>
                  <a:pt x="287394" y="73872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1" name="object 10881"/>
          <p:cNvSpPr/>
          <p:nvPr/>
        </p:nvSpPr>
        <p:spPr>
          <a:xfrm>
            <a:off x="16717097" y="1913936"/>
            <a:ext cx="287655" cy="74930"/>
          </a:xfrm>
          <a:custGeom>
            <a:avLst/>
            <a:gdLst/>
            <a:ahLst/>
            <a:cxnLst/>
            <a:rect l="l" t="t" r="r" b="b"/>
            <a:pathLst>
              <a:path w="287655" h="74930">
                <a:moveTo>
                  <a:pt x="0" y="74884"/>
                </a:moveTo>
                <a:lnTo>
                  <a:pt x="287394" y="74884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2" name="object 10882"/>
          <p:cNvSpPr/>
          <p:nvPr/>
        </p:nvSpPr>
        <p:spPr>
          <a:xfrm>
            <a:off x="16717097" y="1840064"/>
            <a:ext cx="287655" cy="74295"/>
          </a:xfrm>
          <a:custGeom>
            <a:avLst/>
            <a:gdLst/>
            <a:ahLst/>
            <a:cxnLst/>
            <a:rect l="l" t="t" r="r" b="b"/>
            <a:pathLst>
              <a:path w="287655" h="74294">
                <a:moveTo>
                  <a:pt x="0" y="73872"/>
                </a:moveTo>
                <a:lnTo>
                  <a:pt x="287394" y="73872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3" name="object 10883"/>
          <p:cNvSpPr/>
          <p:nvPr/>
        </p:nvSpPr>
        <p:spPr>
          <a:xfrm>
            <a:off x="16717097" y="1766191"/>
            <a:ext cx="287655" cy="74295"/>
          </a:xfrm>
          <a:custGeom>
            <a:avLst/>
            <a:gdLst/>
            <a:ahLst/>
            <a:cxnLst/>
            <a:rect l="l" t="t" r="r" b="b"/>
            <a:pathLst>
              <a:path w="287655" h="74294">
                <a:moveTo>
                  <a:pt x="0" y="73872"/>
                </a:moveTo>
                <a:lnTo>
                  <a:pt x="287394" y="73872"/>
                </a:lnTo>
                <a:lnTo>
                  <a:pt x="28739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4" name="object 10884"/>
          <p:cNvSpPr/>
          <p:nvPr/>
        </p:nvSpPr>
        <p:spPr>
          <a:xfrm>
            <a:off x="16717097" y="1692319"/>
            <a:ext cx="287655" cy="74295"/>
          </a:xfrm>
          <a:custGeom>
            <a:avLst/>
            <a:gdLst/>
            <a:ahLst/>
            <a:cxnLst/>
            <a:rect l="l" t="t" r="r" b="b"/>
            <a:pathLst>
              <a:path w="287655" h="74294">
                <a:moveTo>
                  <a:pt x="287394" y="73872"/>
                </a:moveTo>
                <a:lnTo>
                  <a:pt x="287394" y="0"/>
                </a:lnTo>
                <a:lnTo>
                  <a:pt x="143697" y="0"/>
                </a:lnTo>
                <a:lnTo>
                  <a:pt x="0" y="73872"/>
                </a:lnTo>
                <a:lnTo>
                  <a:pt x="287394" y="7387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5" name="object 10885"/>
          <p:cNvSpPr/>
          <p:nvPr/>
        </p:nvSpPr>
        <p:spPr>
          <a:xfrm>
            <a:off x="16860795" y="1618446"/>
            <a:ext cx="144145" cy="74295"/>
          </a:xfrm>
          <a:custGeom>
            <a:avLst/>
            <a:gdLst/>
            <a:ahLst/>
            <a:cxnLst/>
            <a:rect l="l" t="t" r="r" b="b"/>
            <a:pathLst>
              <a:path w="144144" h="74294">
                <a:moveTo>
                  <a:pt x="143697" y="0"/>
                </a:moveTo>
                <a:lnTo>
                  <a:pt x="0" y="73872"/>
                </a:lnTo>
                <a:lnTo>
                  <a:pt x="143697" y="73872"/>
                </a:lnTo>
                <a:lnTo>
                  <a:pt x="14369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6" name="object 10886"/>
          <p:cNvSpPr/>
          <p:nvPr/>
        </p:nvSpPr>
        <p:spPr>
          <a:xfrm>
            <a:off x="16717097" y="1692319"/>
            <a:ext cx="91440" cy="46990"/>
          </a:xfrm>
          <a:custGeom>
            <a:avLst/>
            <a:gdLst/>
            <a:ahLst/>
            <a:cxnLst/>
            <a:rect l="l" t="t" r="r" b="b"/>
            <a:pathLst>
              <a:path w="91440" h="46989">
                <a:moveTo>
                  <a:pt x="0" y="46549"/>
                </a:moveTo>
                <a:lnTo>
                  <a:pt x="91075" y="0"/>
                </a:lnTo>
                <a:lnTo>
                  <a:pt x="5464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7" name="object 10887"/>
          <p:cNvSpPr/>
          <p:nvPr/>
        </p:nvSpPr>
        <p:spPr>
          <a:xfrm>
            <a:off x="16717097" y="169231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3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8" name="object 10888"/>
          <p:cNvSpPr/>
          <p:nvPr/>
        </p:nvSpPr>
        <p:spPr>
          <a:xfrm>
            <a:off x="16717092" y="1618448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0" y="0"/>
                </a:moveTo>
                <a:lnTo>
                  <a:pt x="234769" y="0"/>
                </a:lnTo>
              </a:path>
            </a:pathLst>
          </a:custGeom>
          <a:ln w="50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9" name="object 10889"/>
          <p:cNvSpPr/>
          <p:nvPr/>
        </p:nvSpPr>
        <p:spPr>
          <a:xfrm>
            <a:off x="16771743" y="1618446"/>
            <a:ext cx="180340" cy="74295"/>
          </a:xfrm>
          <a:custGeom>
            <a:avLst/>
            <a:gdLst/>
            <a:ahLst/>
            <a:cxnLst/>
            <a:rect l="l" t="t" r="r" b="b"/>
            <a:pathLst>
              <a:path w="180340" h="74294">
                <a:moveTo>
                  <a:pt x="0" y="73872"/>
                </a:moveTo>
                <a:lnTo>
                  <a:pt x="36430" y="73872"/>
                </a:lnTo>
                <a:lnTo>
                  <a:pt x="18012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0" name="object 10890"/>
          <p:cNvSpPr/>
          <p:nvPr/>
        </p:nvSpPr>
        <p:spPr>
          <a:xfrm>
            <a:off x="16717097" y="1543563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0" y="0"/>
                </a:moveTo>
                <a:lnTo>
                  <a:pt x="287389" y="0"/>
                </a:lnTo>
              </a:path>
            </a:pathLst>
          </a:custGeom>
          <a:ln w="50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1" name="object 10891"/>
          <p:cNvSpPr/>
          <p:nvPr/>
        </p:nvSpPr>
        <p:spPr>
          <a:xfrm>
            <a:off x="16924548" y="1578980"/>
            <a:ext cx="80010" cy="40005"/>
          </a:xfrm>
          <a:custGeom>
            <a:avLst/>
            <a:gdLst/>
            <a:ahLst/>
            <a:cxnLst/>
            <a:rect l="l" t="t" r="r" b="b"/>
            <a:pathLst>
              <a:path w="80009" h="40005">
                <a:moveTo>
                  <a:pt x="0" y="39466"/>
                </a:moveTo>
                <a:lnTo>
                  <a:pt x="27322" y="39466"/>
                </a:lnTo>
                <a:lnTo>
                  <a:pt x="79944" y="12143"/>
                </a:lnTo>
                <a:lnTo>
                  <a:pt x="7994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2" name="object 10892"/>
          <p:cNvSpPr/>
          <p:nvPr/>
        </p:nvSpPr>
        <p:spPr>
          <a:xfrm>
            <a:off x="17004484" y="1183311"/>
            <a:ext cx="0" cy="391160"/>
          </a:xfrm>
          <a:custGeom>
            <a:avLst/>
            <a:gdLst/>
            <a:ahLst/>
            <a:cxnLst/>
            <a:rect l="l" t="t" r="r" b="b"/>
            <a:pathLst>
              <a:path w="0" h="391159">
                <a:moveTo>
                  <a:pt x="0" y="390614"/>
                </a:moveTo>
                <a:lnTo>
                  <a:pt x="0" y="0"/>
                </a:lnTo>
              </a:path>
            </a:pathLst>
          </a:custGeom>
          <a:ln w="5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3" name="object 10893"/>
          <p:cNvSpPr/>
          <p:nvPr/>
        </p:nvSpPr>
        <p:spPr>
          <a:xfrm>
            <a:off x="17078357" y="1183310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4"/>
                </a:moveTo>
                <a:lnTo>
                  <a:pt x="0" y="0"/>
                </a:lnTo>
              </a:path>
            </a:pathLst>
          </a:custGeom>
          <a:ln w="507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4" name="object 10894"/>
          <p:cNvSpPr/>
          <p:nvPr/>
        </p:nvSpPr>
        <p:spPr>
          <a:xfrm>
            <a:off x="17004492" y="1442367"/>
            <a:ext cx="24765" cy="27940"/>
          </a:xfrm>
          <a:custGeom>
            <a:avLst/>
            <a:gdLst/>
            <a:ahLst/>
            <a:cxnLst/>
            <a:rect l="l" t="t" r="r" b="b"/>
            <a:pathLst>
              <a:path w="24765" h="27940">
                <a:moveTo>
                  <a:pt x="0" y="0"/>
                </a:moveTo>
                <a:lnTo>
                  <a:pt x="0" y="27322"/>
                </a:lnTo>
                <a:lnTo>
                  <a:pt x="24286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5" name="object 10895"/>
          <p:cNvSpPr/>
          <p:nvPr/>
        </p:nvSpPr>
        <p:spPr>
          <a:xfrm>
            <a:off x="17053066" y="1469689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0" y="0"/>
                </a:moveTo>
                <a:lnTo>
                  <a:pt x="2529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6" name="object 10896"/>
          <p:cNvSpPr/>
          <p:nvPr/>
        </p:nvSpPr>
        <p:spPr>
          <a:xfrm>
            <a:off x="17078365" y="1442367"/>
            <a:ext cx="72390" cy="27940"/>
          </a:xfrm>
          <a:custGeom>
            <a:avLst/>
            <a:gdLst/>
            <a:ahLst/>
            <a:cxnLst/>
            <a:rect l="l" t="t" r="r" b="b"/>
            <a:pathLst>
              <a:path w="72390" h="27940">
                <a:moveTo>
                  <a:pt x="0" y="0"/>
                </a:moveTo>
                <a:lnTo>
                  <a:pt x="0" y="27322"/>
                </a:lnTo>
                <a:lnTo>
                  <a:pt x="45537" y="27322"/>
                </a:lnTo>
                <a:lnTo>
                  <a:pt x="71848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7" name="object 10897"/>
          <p:cNvSpPr/>
          <p:nvPr/>
        </p:nvSpPr>
        <p:spPr>
          <a:xfrm>
            <a:off x="17168423" y="1469689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6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8" name="object 10898"/>
          <p:cNvSpPr/>
          <p:nvPr/>
        </p:nvSpPr>
        <p:spPr>
          <a:xfrm>
            <a:off x="17123902" y="1469689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26310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9" name="object 10899"/>
          <p:cNvSpPr/>
          <p:nvPr/>
        </p:nvSpPr>
        <p:spPr>
          <a:xfrm>
            <a:off x="17123902" y="1516239"/>
            <a:ext cx="26670" cy="27940"/>
          </a:xfrm>
          <a:custGeom>
            <a:avLst/>
            <a:gdLst/>
            <a:ahLst/>
            <a:cxnLst/>
            <a:rect l="l" t="t" r="r" b="b"/>
            <a:pathLst>
              <a:path w="26669" h="27940">
                <a:moveTo>
                  <a:pt x="0" y="0"/>
                </a:moveTo>
                <a:lnTo>
                  <a:pt x="0" y="27322"/>
                </a:lnTo>
                <a:lnTo>
                  <a:pt x="26310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0" name="object 10900"/>
          <p:cNvSpPr/>
          <p:nvPr/>
        </p:nvSpPr>
        <p:spPr>
          <a:xfrm>
            <a:off x="17168423" y="1543562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6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1" name="object 10901"/>
          <p:cNvSpPr/>
          <p:nvPr/>
        </p:nvSpPr>
        <p:spPr>
          <a:xfrm>
            <a:off x="17123902" y="1543562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26310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2" name="object 10902"/>
          <p:cNvSpPr/>
          <p:nvPr/>
        </p:nvSpPr>
        <p:spPr>
          <a:xfrm>
            <a:off x="17123902" y="1590112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0" y="0"/>
                </a:moveTo>
                <a:lnTo>
                  <a:pt x="0" y="28334"/>
                </a:lnTo>
                <a:lnTo>
                  <a:pt x="2631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3" name="object 10903"/>
          <p:cNvSpPr/>
          <p:nvPr/>
        </p:nvSpPr>
        <p:spPr>
          <a:xfrm>
            <a:off x="17168423" y="1618446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6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4" name="object 10904"/>
          <p:cNvSpPr/>
          <p:nvPr/>
        </p:nvSpPr>
        <p:spPr>
          <a:xfrm>
            <a:off x="17123902" y="1618446"/>
            <a:ext cx="26670" cy="27940"/>
          </a:xfrm>
          <a:custGeom>
            <a:avLst/>
            <a:gdLst/>
            <a:ahLst/>
            <a:cxnLst/>
            <a:rect l="l" t="t" r="r" b="b"/>
            <a:pathLst>
              <a:path w="26669" h="27939">
                <a:moveTo>
                  <a:pt x="26310" y="0"/>
                </a:moveTo>
                <a:lnTo>
                  <a:pt x="0" y="0"/>
                </a:lnTo>
                <a:lnTo>
                  <a:pt x="0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5" name="object 10905"/>
          <p:cNvSpPr/>
          <p:nvPr/>
        </p:nvSpPr>
        <p:spPr>
          <a:xfrm>
            <a:off x="17123902" y="1663984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0" y="0"/>
                </a:moveTo>
                <a:lnTo>
                  <a:pt x="0" y="28334"/>
                </a:lnTo>
                <a:lnTo>
                  <a:pt x="2631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6" name="object 10906"/>
          <p:cNvSpPr/>
          <p:nvPr/>
        </p:nvSpPr>
        <p:spPr>
          <a:xfrm>
            <a:off x="17168423" y="1692319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6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7" name="object 10907"/>
          <p:cNvSpPr/>
          <p:nvPr/>
        </p:nvSpPr>
        <p:spPr>
          <a:xfrm>
            <a:off x="17123902" y="1692319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26310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8" name="object 10908"/>
          <p:cNvSpPr/>
          <p:nvPr/>
        </p:nvSpPr>
        <p:spPr>
          <a:xfrm>
            <a:off x="17123902" y="1737857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0" y="0"/>
                </a:moveTo>
                <a:lnTo>
                  <a:pt x="0" y="28334"/>
                </a:lnTo>
                <a:lnTo>
                  <a:pt x="2631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9" name="object 10909"/>
          <p:cNvSpPr/>
          <p:nvPr/>
        </p:nvSpPr>
        <p:spPr>
          <a:xfrm>
            <a:off x="17168423" y="1766191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6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0" name="object 10910"/>
          <p:cNvSpPr/>
          <p:nvPr/>
        </p:nvSpPr>
        <p:spPr>
          <a:xfrm>
            <a:off x="17123902" y="1766191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26310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1" name="object 10911"/>
          <p:cNvSpPr/>
          <p:nvPr/>
        </p:nvSpPr>
        <p:spPr>
          <a:xfrm>
            <a:off x="17123902" y="1811729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0" y="0"/>
                </a:moveTo>
                <a:lnTo>
                  <a:pt x="0" y="28334"/>
                </a:lnTo>
                <a:lnTo>
                  <a:pt x="2631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2" name="object 10912"/>
          <p:cNvSpPr/>
          <p:nvPr/>
        </p:nvSpPr>
        <p:spPr>
          <a:xfrm>
            <a:off x="17168423" y="1840064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6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3" name="object 10913"/>
          <p:cNvSpPr/>
          <p:nvPr/>
        </p:nvSpPr>
        <p:spPr>
          <a:xfrm>
            <a:off x="17123902" y="1840064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26310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4" name="object 10914"/>
          <p:cNvSpPr/>
          <p:nvPr/>
        </p:nvSpPr>
        <p:spPr>
          <a:xfrm>
            <a:off x="17123902" y="1886613"/>
            <a:ext cx="26670" cy="27940"/>
          </a:xfrm>
          <a:custGeom>
            <a:avLst/>
            <a:gdLst/>
            <a:ahLst/>
            <a:cxnLst/>
            <a:rect l="l" t="t" r="r" b="b"/>
            <a:pathLst>
              <a:path w="26669" h="27939">
                <a:moveTo>
                  <a:pt x="0" y="0"/>
                </a:moveTo>
                <a:lnTo>
                  <a:pt x="0" y="27322"/>
                </a:lnTo>
                <a:lnTo>
                  <a:pt x="26310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5" name="object 10915"/>
          <p:cNvSpPr/>
          <p:nvPr/>
        </p:nvSpPr>
        <p:spPr>
          <a:xfrm>
            <a:off x="17168423" y="1913936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6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6" name="object 10916"/>
          <p:cNvSpPr/>
          <p:nvPr/>
        </p:nvSpPr>
        <p:spPr>
          <a:xfrm>
            <a:off x="17123902" y="1913936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26310" y="0"/>
                </a:moveTo>
                <a:lnTo>
                  <a:pt x="0" y="0"/>
                </a:lnTo>
                <a:lnTo>
                  <a:pt x="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7" name="object 10917"/>
          <p:cNvSpPr/>
          <p:nvPr/>
        </p:nvSpPr>
        <p:spPr>
          <a:xfrm>
            <a:off x="17123902" y="1960486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0" y="0"/>
                </a:moveTo>
                <a:lnTo>
                  <a:pt x="0" y="28334"/>
                </a:lnTo>
                <a:lnTo>
                  <a:pt x="2631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8" name="object 10918"/>
          <p:cNvSpPr/>
          <p:nvPr/>
        </p:nvSpPr>
        <p:spPr>
          <a:xfrm>
            <a:off x="17168423" y="1988821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6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9" name="object 10919"/>
          <p:cNvSpPr/>
          <p:nvPr/>
        </p:nvSpPr>
        <p:spPr>
          <a:xfrm>
            <a:off x="17123902" y="1988821"/>
            <a:ext cx="26670" cy="27940"/>
          </a:xfrm>
          <a:custGeom>
            <a:avLst/>
            <a:gdLst/>
            <a:ahLst/>
            <a:cxnLst/>
            <a:rect l="l" t="t" r="r" b="b"/>
            <a:pathLst>
              <a:path w="26669" h="27939">
                <a:moveTo>
                  <a:pt x="26310" y="0"/>
                </a:moveTo>
                <a:lnTo>
                  <a:pt x="0" y="0"/>
                </a:lnTo>
                <a:lnTo>
                  <a:pt x="0" y="273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0" name="object 10920"/>
          <p:cNvSpPr/>
          <p:nvPr/>
        </p:nvSpPr>
        <p:spPr>
          <a:xfrm>
            <a:off x="17123902" y="2034358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0" y="0"/>
                </a:moveTo>
                <a:lnTo>
                  <a:pt x="0" y="28334"/>
                </a:lnTo>
                <a:lnTo>
                  <a:pt x="26310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1" name="object 10921"/>
          <p:cNvSpPr/>
          <p:nvPr/>
        </p:nvSpPr>
        <p:spPr>
          <a:xfrm>
            <a:off x="17168423" y="2062694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0" y="0"/>
                </a:moveTo>
                <a:lnTo>
                  <a:pt x="241859" y="0"/>
                </a:lnTo>
              </a:path>
            </a:pathLst>
          </a:custGeom>
          <a:ln w="50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2" name="object 10922"/>
          <p:cNvSpPr/>
          <p:nvPr/>
        </p:nvSpPr>
        <p:spPr>
          <a:xfrm>
            <a:off x="16860789" y="1370519"/>
            <a:ext cx="0" cy="702945"/>
          </a:xfrm>
          <a:custGeom>
            <a:avLst/>
            <a:gdLst/>
            <a:ahLst/>
            <a:cxnLst/>
            <a:rect l="l" t="t" r="r" b="b"/>
            <a:pathLst>
              <a:path w="0" h="702944">
                <a:moveTo>
                  <a:pt x="0" y="702799"/>
                </a:moveTo>
                <a:lnTo>
                  <a:pt x="0" y="0"/>
                </a:lnTo>
              </a:path>
            </a:pathLst>
          </a:custGeom>
          <a:ln w="50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3" name="object 10923"/>
          <p:cNvSpPr/>
          <p:nvPr/>
        </p:nvSpPr>
        <p:spPr>
          <a:xfrm>
            <a:off x="16856747" y="205358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69">
                <a:moveTo>
                  <a:pt x="0" y="1011"/>
                </a:moveTo>
                <a:lnTo>
                  <a:pt x="8095" y="1011"/>
                </a:lnTo>
                <a:lnTo>
                  <a:pt x="1011" y="0"/>
                </a:lnTo>
                <a:lnTo>
                  <a:pt x="0" y="1011"/>
                </a:lnTo>
                <a:close/>
              </a:path>
              <a:path w="8255" h="1269">
                <a:moveTo>
                  <a:pt x="1011" y="0"/>
                </a:moveTo>
                <a:lnTo>
                  <a:pt x="8095" y="1011"/>
                </a:lnTo>
                <a:lnTo>
                  <a:pt x="6071" y="0"/>
                </a:lnTo>
                <a:lnTo>
                  <a:pt x="1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4" name="object 10924"/>
          <p:cNvSpPr/>
          <p:nvPr/>
        </p:nvSpPr>
        <p:spPr>
          <a:xfrm>
            <a:off x="16857760" y="2053585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5059" y="0"/>
                </a:moveTo>
                <a:lnTo>
                  <a:pt x="0" y="0"/>
                </a:lnTo>
                <a:lnTo>
                  <a:pt x="7083" y="101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5" name="object 10925"/>
          <p:cNvSpPr/>
          <p:nvPr/>
        </p:nvSpPr>
        <p:spPr>
          <a:xfrm>
            <a:off x="16856747" y="2053585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69">
                <a:moveTo>
                  <a:pt x="1011" y="0"/>
                </a:moveTo>
                <a:lnTo>
                  <a:pt x="809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6" name="object 10926"/>
          <p:cNvSpPr/>
          <p:nvPr/>
        </p:nvSpPr>
        <p:spPr>
          <a:xfrm>
            <a:off x="16856747" y="2054597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8095" y="0"/>
                </a:moveTo>
                <a:lnTo>
                  <a:pt x="0" y="0"/>
                </a:lnTo>
                <a:lnTo>
                  <a:pt x="9107" y="1011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7" name="object 10927"/>
          <p:cNvSpPr/>
          <p:nvPr/>
        </p:nvSpPr>
        <p:spPr>
          <a:xfrm>
            <a:off x="16854723" y="2054597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2023" y="0"/>
                </a:moveTo>
                <a:lnTo>
                  <a:pt x="11131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8" name="object 10928"/>
          <p:cNvSpPr/>
          <p:nvPr/>
        </p:nvSpPr>
        <p:spPr>
          <a:xfrm>
            <a:off x="16854723" y="205560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1131" y="0"/>
                </a:moveTo>
                <a:lnTo>
                  <a:pt x="0" y="0"/>
                </a:lnTo>
                <a:lnTo>
                  <a:pt x="12143" y="1011"/>
                </a:lnTo>
                <a:lnTo>
                  <a:pt x="1113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9" name="object 10929"/>
          <p:cNvSpPr/>
          <p:nvPr/>
        </p:nvSpPr>
        <p:spPr>
          <a:xfrm>
            <a:off x="16853712" y="2055609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011" y="0"/>
                </a:moveTo>
                <a:lnTo>
                  <a:pt x="13155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0" name="object 10930"/>
          <p:cNvSpPr/>
          <p:nvPr/>
        </p:nvSpPr>
        <p:spPr>
          <a:xfrm>
            <a:off x="16853712" y="2056621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13155" y="0"/>
                </a:moveTo>
                <a:lnTo>
                  <a:pt x="0" y="0"/>
                </a:lnTo>
                <a:lnTo>
                  <a:pt x="14167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1" name="object 10931"/>
          <p:cNvSpPr/>
          <p:nvPr/>
        </p:nvSpPr>
        <p:spPr>
          <a:xfrm>
            <a:off x="16852700" y="2056621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011" y="0"/>
                </a:moveTo>
                <a:lnTo>
                  <a:pt x="15179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2" name="object 10932"/>
          <p:cNvSpPr/>
          <p:nvPr/>
        </p:nvSpPr>
        <p:spPr>
          <a:xfrm>
            <a:off x="16851687" y="2057633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0" y="2023"/>
                </a:moveTo>
                <a:lnTo>
                  <a:pt x="17203" y="2023"/>
                </a:lnTo>
                <a:lnTo>
                  <a:pt x="1011" y="0"/>
                </a:lnTo>
                <a:lnTo>
                  <a:pt x="0" y="2023"/>
                </a:lnTo>
                <a:close/>
              </a:path>
              <a:path w="17780" h="2539">
                <a:moveTo>
                  <a:pt x="1011" y="0"/>
                </a:moveTo>
                <a:lnTo>
                  <a:pt x="17203" y="2023"/>
                </a:lnTo>
                <a:lnTo>
                  <a:pt x="16191" y="0"/>
                </a:lnTo>
                <a:lnTo>
                  <a:pt x="1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3" name="object 10933"/>
          <p:cNvSpPr/>
          <p:nvPr/>
        </p:nvSpPr>
        <p:spPr>
          <a:xfrm>
            <a:off x="16852700" y="2057633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15179" y="0"/>
                </a:moveTo>
                <a:lnTo>
                  <a:pt x="0" y="0"/>
                </a:lnTo>
                <a:lnTo>
                  <a:pt x="16191" y="2023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4" name="object 10934"/>
          <p:cNvSpPr/>
          <p:nvPr/>
        </p:nvSpPr>
        <p:spPr>
          <a:xfrm>
            <a:off x="16851687" y="2057633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1011" y="0"/>
                </a:moveTo>
                <a:lnTo>
                  <a:pt x="17203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5" name="object 10935"/>
          <p:cNvSpPr/>
          <p:nvPr/>
        </p:nvSpPr>
        <p:spPr>
          <a:xfrm>
            <a:off x="16851687" y="2059657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6" name="object 10936"/>
          <p:cNvSpPr/>
          <p:nvPr/>
        </p:nvSpPr>
        <p:spPr>
          <a:xfrm>
            <a:off x="16851687" y="2059657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7" name="object 10937"/>
          <p:cNvSpPr/>
          <p:nvPr/>
        </p:nvSpPr>
        <p:spPr>
          <a:xfrm>
            <a:off x="16851687" y="2060669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0" y="0"/>
                </a:moveTo>
                <a:lnTo>
                  <a:pt x="0" y="2023"/>
                </a:lnTo>
                <a:lnTo>
                  <a:pt x="18215" y="2023"/>
                </a:lnTo>
                <a:lnTo>
                  <a:pt x="0" y="0"/>
                </a:lnTo>
                <a:close/>
              </a:path>
              <a:path w="18415" h="2539">
                <a:moveTo>
                  <a:pt x="0" y="0"/>
                </a:moveTo>
                <a:lnTo>
                  <a:pt x="18215" y="2023"/>
                </a:lnTo>
                <a:lnTo>
                  <a:pt x="172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8" name="object 10938"/>
          <p:cNvSpPr/>
          <p:nvPr/>
        </p:nvSpPr>
        <p:spPr>
          <a:xfrm>
            <a:off x="16851687" y="2060669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17203" y="0"/>
                </a:moveTo>
                <a:lnTo>
                  <a:pt x="0" y="0"/>
                </a:lnTo>
                <a:lnTo>
                  <a:pt x="18215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9" name="object 10939"/>
          <p:cNvSpPr/>
          <p:nvPr/>
        </p:nvSpPr>
        <p:spPr>
          <a:xfrm>
            <a:off x="16851687" y="2060669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0" y="0"/>
                </a:moveTo>
                <a:lnTo>
                  <a:pt x="18215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0" name="object 10940"/>
          <p:cNvSpPr/>
          <p:nvPr/>
        </p:nvSpPr>
        <p:spPr>
          <a:xfrm>
            <a:off x="16851687" y="2062693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0" y="0"/>
                </a:moveTo>
                <a:lnTo>
                  <a:pt x="17203" y="2023"/>
                </a:lnTo>
                <a:lnTo>
                  <a:pt x="18215" y="0"/>
                </a:lnTo>
                <a:lnTo>
                  <a:pt x="0" y="0"/>
                </a:lnTo>
                <a:close/>
              </a:path>
              <a:path w="18415" h="2539">
                <a:moveTo>
                  <a:pt x="0" y="0"/>
                </a:moveTo>
                <a:lnTo>
                  <a:pt x="0" y="2023"/>
                </a:lnTo>
                <a:lnTo>
                  <a:pt x="17203" y="20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1" name="object 10941"/>
          <p:cNvSpPr/>
          <p:nvPr/>
        </p:nvSpPr>
        <p:spPr>
          <a:xfrm>
            <a:off x="16851687" y="2062693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18215" y="0"/>
                </a:moveTo>
                <a:lnTo>
                  <a:pt x="0" y="0"/>
                </a:lnTo>
                <a:lnTo>
                  <a:pt x="17203" y="2023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2" name="object 10942"/>
          <p:cNvSpPr/>
          <p:nvPr/>
        </p:nvSpPr>
        <p:spPr>
          <a:xfrm>
            <a:off x="16851687" y="2062693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0" y="0"/>
                </a:moveTo>
                <a:lnTo>
                  <a:pt x="17203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3" name="object 10943"/>
          <p:cNvSpPr/>
          <p:nvPr/>
        </p:nvSpPr>
        <p:spPr>
          <a:xfrm>
            <a:off x="16851687" y="2064717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4" name="object 10944"/>
          <p:cNvSpPr/>
          <p:nvPr/>
        </p:nvSpPr>
        <p:spPr>
          <a:xfrm>
            <a:off x="16851687" y="2064717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5" name="object 10945"/>
          <p:cNvSpPr/>
          <p:nvPr/>
        </p:nvSpPr>
        <p:spPr>
          <a:xfrm>
            <a:off x="16852700" y="2065729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0" y="0"/>
                </a:moveTo>
                <a:lnTo>
                  <a:pt x="15179" y="2023"/>
                </a:lnTo>
                <a:lnTo>
                  <a:pt x="16191" y="0"/>
                </a:lnTo>
                <a:lnTo>
                  <a:pt x="0" y="0"/>
                </a:lnTo>
                <a:close/>
              </a:path>
              <a:path w="16509" h="2539">
                <a:moveTo>
                  <a:pt x="0" y="0"/>
                </a:moveTo>
                <a:lnTo>
                  <a:pt x="0" y="2023"/>
                </a:lnTo>
                <a:lnTo>
                  <a:pt x="15179" y="20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6" name="object 10946"/>
          <p:cNvSpPr/>
          <p:nvPr/>
        </p:nvSpPr>
        <p:spPr>
          <a:xfrm>
            <a:off x="16852700" y="2065729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16191" y="0"/>
                </a:moveTo>
                <a:lnTo>
                  <a:pt x="0" y="0"/>
                </a:lnTo>
                <a:lnTo>
                  <a:pt x="15179" y="2023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7" name="object 10947"/>
          <p:cNvSpPr/>
          <p:nvPr/>
        </p:nvSpPr>
        <p:spPr>
          <a:xfrm>
            <a:off x="16852700" y="2065729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39">
                <a:moveTo>
                  <a:pt x="0" y="0"/>
                </a:moveTo>
                <a:lnTo>
                  <a:pt x="15179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8" name="object 10948"/>
          <p:cNvSpPr/>
          <p:nvPr/>
        </p:nvSpPr>
        <p:spPr>
          <a:xfrm>
            <a:off x="16851687" y="2066735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 h="0">
                <a:moveTo>
                  <a:pt x="0" y="0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9" name="object 10949"/>
          <p:cNvSpPr/>
          <p:nvPr/>
        </p:nvSpPr>
        <p:spPr>
          <a:xfrm>
            <a:off x="16852700" y="2067753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5179" y="0"/>
                </a:moveTo>
                <a:lnTo>
                  <a:pt x="0" y="0"/>
                </a:lnTo>
                <a:lnTo>
                  <a:pt x="14167" y="1011"/>
                </a:lnTo>
                <a:lnTo>
                  <a:pt x="151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0" name="object 10950"/>
          <p:cNvSpPr/>
          <p:nvPr/>
        </p:nvSpPr>
        <p:spPr>
          <a:xfrm>
            <a:off x="16852700" y="206775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0" y="0"/>
                </a:moveTo>
                <a:lnTo>
                  <a:pt x="14167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1" name="object 10951"/>
          <p:cNvSpPr/>
          <p:nvPr/>
        </p:nvSpPr>
        <p:spPr>
          <a:xfrm>
            <a:off x="16853712" y="2069271"/>
            <a:ext cx="13335" cy="0"/>
          </a:xfrm>
          <a:custGeom>
            <a:avLst/>
            <a:gdLst/>
            <a:ahLst/>
            <a:cxnLst/>
            <a:rect l="l" t="t" r="r" b="b"/>
            <a:pathLst>
              <a:path w="13334" h="0">
                <a:moveTo>
                  <a:pt x="0" y="0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2" name="object 10952"/>
          <p:cNvSpPr/>
          <p:nvPr/>
        </p:nvSpPr>
        <p:spPr>
          <a:xfrm>
            <a:off x="16853712" y="2068765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3155" y="0"/>
                </a:moveTo>
                <a:lnTo>
                  <a:pt x="0" y="0"/>
                </a:lnTo>
                <a:lnTo>
                  <a:pt x="12143" y="1011"/>
                </a:lnTo>
                <a:lnTo>
                  <a:pt x="1315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3" name="object 10953"/>
          <p:cNvSpPr/>
          <p:nvPr/>
        </p:nvSpPr>
        <p:spPr>
          <a:xfrm>
            <a:off x="16853712" y="2068765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0" y="0"/>
                </a:moveTo>
                <a:lnTo>
                  <a:pt x="12143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4" name="object 10954"/>
          <p:cNvSpPr/>
          <p:nvPr/>
        </p:nvSpPr>
        <p:spPr>
          <a:xfrm>
            <a:off x="16855735" y="2069777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8095" y="1011"/>
                </a:lnTo>
                <a:lnTo>
                  <a:pt x="10119" y="0"/>
                </a:lnTo>
                <a:lnTo>
                  <a:pt x="0" y="0"/>
                </a:lnTo>
                <a:close/>
              </a:path>
              <a:path w="10159" h="1269">
                <a:moveTo>
                  <a:pt x="0" y="0"/>
                </a:moveTo>
                <a:lnTo>
                  <a:pt x="1011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5" name="object 10955"/>
          <p:cNvSpPr/>
          <p:nvPr/>
        </p:nvSpPr>
        <p:spPr>
          <a:xfrm>
            <a:off x="16855735" y="2069777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19" y="0"/>
                </a:moveTo>
                <a:lnTo>
                  <a:pt x="0" y="0"/>
                </a:lnTo>
                <a:lnTo>
                  <a:pt x="8095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6" name="object 10956"/>
          <p:cNvSpPr/>
          <p:nvPr/>
        </p:nvSpPr>
        <p:spPr>
          <a:xfrm>
            <a:off x="16855735" y="206977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69">
                <a:moveTo>
                  <a:pt x="0" y="0"/>
                </a:moveTo>
                <a:lnTo>
                  <a:pt x="809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7" name="object 10957"/>
          <p:cNvSpPr/>
          <p:nvPr/>
        </p:nvSpPr>
        <p:spPr>
          <a:xfrm>
            <a:off x="16856747" y="2070789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0" y="0"/>
                </a:moveTo>
                <a:lnTo>
                  <a:pt x="5059" y="1011"/>
                </a:lnTo>
                <a:lnTo>
                  <a:pt x="7083" y="0"/>
                </a:lnTo>
                <a:lnTo>
                  <a:pt x="0" y="0"/>
                </a:lnTo>
                <a:close/>
              </a:path>
              <a:path w="7619" h="1269">
                <a:moveTo>
                  <a:pt x="0" y="0"/>
                </a:moveTo>
                <a:lnTo>
                  <a:pt x="2023" y="1011"/>
                </a:lnTo>
                <a:lnTo>
                  <a:pt x="5059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8" name="object 10958"/>
          <p:cNvSpPr/>
          <p:nvPr/>
        </p:nvSpPr>
        <p:spPr>
          <a:xfrm>
            <a:off x="16856747" y="2070789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7083" y="0"/>
                </a:moveTo>
                <a:lnTo>
                  <a:pt x="0" y="0"/>
                </a:lnTo>
                <a:lnTo>
                  <a:pt x="5059" y="1011"/>
                </a:lnTo>
                <a:lnTo>
                  <a:pt x="70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9" name="object 10959"/>
          <p:cNvSpPr/>
          <p:nvPr/>
        </p:nvSpPr>
        <p:spPr>
          <a:xfrm>
            <a:off x="16856747" y="2070789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0"/>
                </a:moveTo>
                <a:lnTo>
                  <a:pt x="5059" y="1011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0" name="object 10960"/>
          <p:cNvSpPr/>
          <p:nvPr/>
        </p:nvSpPr>
        <p:spPr>
          <a:xfrm>
            <a:off x="16851687" y="2062187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0" y="0"/>
                </a:moveTo>
                <a:lnTo>
                  <a:pt x="0" y="4750"/>
                </a:lnTo>
                <a:lnTo>
                  <a:pt x="3851" y="8601"/>
                </a:lnTo>
                <a:lnTo>
                  <a:pt x="8601" y="8601"/>
                </a:lnTo>
                <a:lnTo>
                  <a:pt x="13352" y="8601"/>
                </a:lnTo>
                <a:lnTo>
                  <a:pt x="17203" y="4750"/>
                </a:lnTo>
                <a:lnTo>
                  <a:pt x="1720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1" name="object 10961"/>
          <p:cNvSpPr/>
          <p:nvPr/>
        </p:nvSpPr>
        <p:spPr>
          <a:xfrm>
            <a:off x="16851687" y="2053586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89">
                <a:moveTo>
                  <a:pt x="17203" y="8601"/>
                </a:moveTo>
                <a:lnTo>
                  <a:pt x="17203" y="3851"/>
                </a:lnTo>
                <a:lnTo>
                  <a:pt x="13352" y="0"/>
                </a:lnTo>
                <a:lnTo>
                  <a:pt x="8601" y="0"/>
                </a:lnTo>
                <a:lnTo>
                  <a:pt x="3851" y="0"/>
                </a:lnTo>
                <a:lnTo>
                  <a:pt x="0" y="3851"/>
                </a:lnTo>
                <a:lnTo>
                  <a:pt x="0" y="860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2" name="object 10962"/>
          <p:cNvSpPr/>
          <p:nvPr/>
        </p:nvSpPr>
        <p:spPr>
          <a:xfrm>
            <a:off x="16860795" y="1325992"/>
            <a:ext cx="32384" cy="26670"/>
          </a:xfrm>
          <a:custGeom>
            <a:avLst/>
            <a:gdLst/>
            <a:ahLst/>
            <a:cxnLst/>
            <a:rect l="l" t="t" r="r" b="b"/>
            <a:pathLst>
              <a:path w="32384" h="26669">
                <a:moveTo>
                  <a:pt x="0" y="26310"/>
                </a:moveTo>
                <a:lnTo>
                  <a:pt x="0" y="0"/>
                </a:lnTo>
                <a:lnTo>
                  <a:pt x="32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3" name="object 10963"/>
          <p:cNvSpPr/>
          <p:nvPr/>
        </p:nvSpPr>
        <p:spPr>
          <a:xfrm>
            <a:off x="16911386" y="1325994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 h="0">
                <a:moveTo>
                  <a:pt x="0" y="0"/>
                </a:moveTo>
                <a:lnTo>
                  <a:pt x="304602" y="0"/>
                </a:lnTo>
              </a:path>
            </a:pathLst>
          </a:custGeom>
          <a:ln w="50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4" name="object 10964"/>
          <p:cNvSpPr/>
          <p:nvPr/>
        </p:nvSpPr>
        <p:spPr>
          <a:xfrm>
            <a:off x="17234205" y="1325992"/>
            <a:ext cx="32384" cy="36830"/>
          </a:xfrm>
          <a:custGeom>
            <a:avLst/>
            <a:gdLst/>
            <a:ahLst/>
            <a:cxnLst/>
            <a:rect l="l" t="t" r="r" b="b"/>
            <a:pathLst>
              <a:path w="32384" h="36830">
                <a:moveTo>
                  <a:pt x="0" y="0"/>
                </a:moveTo>
                <a:lnTo>
                  <a:pt x="32382" y="0"/>
                </a:lnTo>
                <a:lnTo>
                  <a:pt x="32382" y="3643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5" name="object 10965"/>
          <p:cNvSpPr/>
          <p:nvPr/>
        </p:nvSpPr>
        <p:spPr>
          <a:xfrm>
            <a:off x="17266580" y="1380643"/>
            <a:ext cx="0" cy="628015"/>
          </a:xfrm>
          <a:custGeom>
            <a:avLst/>
            <a:gdLst/>
            <a:ahLst/>
            <a:cxnLst/>
            <a:rect l="l" t="t" r="r" b="b"/>
            <a:pathLst>
              <a:path w="0" h="628014">
                <a:moveTo>
                  <a:pt x="0" y="627405"/>
                </a:moveTo>
                <a:lnTo>
                  <a:pt x="0" y="0"/>
                </a:lnTo>
              </a:path>
            </a:pathLst>
          </a:custGeom>
          <a:ln w="5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6" name="object 10966"/>
          <p:cNvSpPr/>
          <p:nvPr/>
        </p:nvSpPr>
        <p:spPr>
          <a:xfrm>
            <a:off x="17266587" y="2026263"/>
            <a:ext cx="16510" cy="36830"/>
          </a:xfrm>
          <a:custGeom>
            <a:avLst/>
            <a:gdLst/>
            <a:ahLst/>
            <a:cxnLst/>
            <a:rect l="l" t="t" r="r" b="b"/>
            <a:pathLst>
              <a:path w="16509" h="36830">
                <a:moveTo>
                  <a:pt x="0" y="0"/>
                </a:moveTo>
                <a:lnTo>
                  <a:pt x="0" y="36430"/>
                </a:lnTo>
                <a:lnTo>
                  <a:pt x="16191" y="2833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7" name="object 10967"/>
          <p:cNvSpPr/>
          <p:nvPr/>
        </p:nvSpPr>
        <p:spPr>
          <a:xfrm>
            <a:off x="17298970" y="2029299"/>
            <a:ext cx="31750" cy="17780"/>
          </a:xfrm>
          <a:custGeom>
            <a:avLst/>
            <a:gdLst/>
            <a:ahLst/>
            <a:cxnLst/>
            <a:rect l="l" t="t" r="r" b="b"/>
            <a:pathLst>
              <a:path w="31750" h="17780">
                <a:moveTo>
                  <a:pt x="0" y="17203"/>
                </a:moveTo>
                <a:lnTo>
                  <a:pt x="3137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8" name="object 10968"/>
          <p:cNvSpPr/>
          <p:nvPr/>
        </p:nvSpPr>
        <p:spPr>
          <a:xfrm>
            <a:off x="17346531" y="2005012"/>
            <a:ext cx="32384" cy="16510"/>
          </a:xfrm>
          <a:custGeom>
            <a:avLst/>
            <a:gdLst/>
            <a:ahLst/>
            <a:cxnLst/>
            <a:rect l="l" t="t" r="r" b="b"/>
            <a:pathLst>
              <a:path w="32384" h="16510">
                <a:moveTo>
                  <a:pt x="0" y="16191"/>
                </a:moveTo>
                <a:lnTo>
                  <a:pt x="3238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9" name="object 10969"/>
          <p:cNvSpPr/>
          <p:nvPr/>
        </p:nvSpPr>
        <p:spPr>
          <a:xfrm>
            <a:off x="17394093" y="1988821"/>
            <a:ext cx="16510" cy="8255"/>
          </a:xfrm>
          <a:custGeom>
            <a:avLst/>
            <a:gdLst/>
            <a:ahLst/>
            <a:cxnLst/>
            <a:rect l="l" t="t" r="r" b="b"/>
            <a:pathLst>
              <a:path w="16509" h="8255">
                <a:moveTo>
                  <a:pt x="0" y="8095"/>
                </a:moveTo>
                <a:lnTo>
                  <a:pt x="1619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0" name="object 10970"/>
          <p:cNvSpPr/>
          <p:nvPr/>
        </p:nvSpPr>
        <p:spPr>
          <a:xfrm>
            <a:off x="17251409" y="2054597"/>
            <a:ext cx="15240" cy="8255"/>
          </a:xfrm>
          <a:custGeom>
            <a:avLst/>
            <a:gdLst/>
            <a:ahLst/>
            <a:cxnLst/>
            <a:rect l="l" t="t" r="r" b="b"/>
            <a:pathLst>
              <a:path w="15240" h="8255">
                <a:moveTo>
                  <a:pt x="15179" y="809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1" name="object 10971"/>
          <p:cNvSpPr/>
          <p:nvPr/>
        </p:nvSpPr>
        <p:spPr>
          <a:xfrm>
            <a:off x="17202835" y="2029299"/>
            <a:ext cx="32384" cy="17780"/>
          </a:xfrm>
          <a:custGeom>
            <a:avLst/>
            <a:gdLst/>
            <a:ahLst/>
            <a:cxnLst/>
            <a:rect l="l" t="t" r="r" b="b"/>
            <a:pathLst>
              <a:path w="32384" h="17780">
                <a:moveTo>
                  <a:pt x="32382" y="1720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2" name="object 10972"/>
          <p:cNvSpPr/>
          <p:nvPr/>
        </p:nvSpPr>
        <p:spPr>
          <a:xfrm>
            <a:off x="17155273" y="2005012"/>
            <a:ext cx="32384" cy="16510"/>
          </a:xfrm>
          <a:custGeom>
            <a:avLst/>
            <a:gdLst/>
            <a:ahLst/>
            <a:cxnLst/>
            <a:rect l="l" t="t" r="r" b="b"/>
            <a:pathLst>
              <a:path w="32384" h="16510">
                <a:moveTo>
                  <a:pt x="32382" y="1619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3" name="object 10973"/>
          <p:cNvSpPr/>
          <p:nvPr/>
        </p:nvSpPr>
        <p:spPr>
          <a:xfrm>
            <a:off x="17123902" y="1988821"/>
            <a:ext cx="15240" cy="8255"/>
          </a:xfrm>
          <a:custGeom>
            <a:avLst/>
            <a:gdLst/>
            <a:ahLst/>
            <a:cxnLst/>
            <a:rect l="l" t="t" r="r" b="b"/>
            <a:pathLst>
              <a:path w="15240" h="8255">
                <a:moveTo>
                  <a:pt x="15179" y="809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4" name="object 10974"/>
          <p:cNvSpPr/>
          <p:nvPr/>
        </p:nvSpPr>
        <p:spPr>
          <a:xfrm>
            <a:off x="9772074" y="1167116"/>
            <a:ext cx="580390" cy="0"/>
          </a:xfrm>
          <a:custGeom>
            <a:avLst/>
            <a:gdLst/>
            <a:ahLst/>
            <a:cxnLst/>
            <a:rect l="l" t="t" r="r" b="b"/>
            <a:pathLst>
              <a:path w="580390" h="0">
                <a:moveTo>
                  <a:pt x="0" y="0"/>
                </a:moveTo>
                <a:lnTo>
                  <a:pt x="579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5" name="object 10975"/>
          <p:cNvSpPr/>
          <p:nvPr/>
        </p:nvSpPr>
        <p:spPr>
          <a:xfrm>
            <a:off x="9532608" y="104680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6" name="object 10976"/>
          <p:cNvSpPr/>
          <p:nvPr/>
        </p:nvSpPr>
        <p:spPr>
          <a:xfrm>
            <a:off x="17226109" y="1167116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 h="0">
                <a:moveTo>
                  <a:pt x="3400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7" name="object 10977"/>
          <p:cNvSpPr/>
          <p:nvPr/>
        </p:nvSpPr>
        <p:spPr>
          <a:xfrm>
            <a:off x="17105687" y="11671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8" name="object 10978"/>
          <p:cNvSpPr/>
          <p:nvPr/>
        </p:nvSpPr>
        <p:spPr>
          <a:xfrm>
            <a:off x="16747456" y="116711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9" name="object 10979"/>
          <p:cNvSpPr/>
          <p:nvPr/>
        </p:nvSpPr>
        <p:spPr>
          <a:xfrm>
            <a:off x="16628047" y="11671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0" name="object 10980"/>
          <p:cNvSpPr/>
          <p:nvPr/>
        </p:nvSpPr>
        <p:spPr>
          <a:xfrm>
            <a:off x="16268803" y="116711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1" name="object 10981"/>
          <p:cNvSpPr/>
          <p:nvPr/>
        </p:nvSpPr>
        <p:spPr>
          <a:xfrm>
            <a:off x="16149394" y="11671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2" name="object 10982"/>
          <p:cNvSpPr/>
          <p:nvPr/>
        </p:nvSpPr>
        <p:spPr>
          <a:xfrm>
            <a:off x="15791163" y="116711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3" name="object 10983"/>
          <p:cNvSpPr/>
          <p:nvPr/>
        </p:nvSpPr>
        <p:spPr>
          <a:xfrm>
            <a:off x="15671751" y="11671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4" name="object 10984"/>
          <p:cNvSpPr/>
          <p:nvPr/>
        </p:nvSpPr>
        <p:spPr>
          <a:xfrm>
            <a:off x="15312510" y="116711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5" name="object 10985"/>
          <p:cNvSpPr/>
          <p:nvPr/>
        </p:nvSpPr>
        <p:spPr>
          <a:xfrm>
            <a:off x="15193098" y="11671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6" name="object 10986"/>
          <p:cNvSpPr/>
          <p:nvPr/>
        </p:nvSpPr>
        <p:spPr>
          <a:xfrm>
            <a:off x="14834868" y="116711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7" name="object 10987"/>
          <p:cNvSpPr/>
          <p:nvPr/>
        </p:nvSpPr>
        <p:spPr>
          <a:xfrm>
            <a:off x="14715458" y="11671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8" name="object 10988"/>
          <p:cNvSpPr/>
          <p:nvPr/>
        </p:nvSpPr>
        <p:spPr>
          <a:xfrm>
            <a:off x="14356215" y="116711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9" name="object 10989"/>
          <p:cNvSpPr/>
          <p:nvPr/>
        </p:nvSpPr>
        <p:spPr>
          <a:xfrm>
            <a:off x="14236805" y="11671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0" name="object 10990"/>
          <p:cNvSpPr/>
          <p:nvPr/>
        </p:nvSpPr>
        <p:spPr>
          <a:xfrm>
            <a:off x="13878574" y="116711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1" name="object 10991"/>
          <p:cNvSpPr/>
          <p:nvPr/>
        </p:nvSpPr>
        <p:spPr>
          <a:xfrm>
            <a:off x="13759164" y="11671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2" name="object 10992"/>
          <p:cNvSpPr/>
          <p:nvPr/>
        </p:nvSpPr>
        <p:spPr>
          <a:xfrm>
            <a:off x="13399921" y="116711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3" name="object 10993"/>
          <p:cNvSpPr/>
          <p:nvPr/>
        </p:nvSpPr>
        <p:spPr>
          <a:xfrm>
            <a:off x="13280511" y="11671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4" name="object 10994"/>
          <p:cNvSpPr/>
          <p:nvPr/>
        </p:nvSpPr>
        <p:spPr>
          <a:xfrm>
            <a:off x="12922280" y="116711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5" name="object 10995"/>
          <p:cNvSpPr/>
          <p:nvPr/>
        </p:nvSpPr>
        <p:spPr>
          <a:xfrm>
            <a:off x="12802870" y="11671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6" name="object 10996"/>
          <p:cNvSpPr/>
          <p:nvPr/>
        </p:nvSpPr>
        <p:spPr>
          <a:xfrm>
            <a:off x="12443627" y="116711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7" name="object 10997"/>
          <p:cNvSpPr/>
          <p:nvPr/>
        </p:nvSpPr>
        <p:spPr>
          <a:xfrm>
            <a:off x="12324217" y="11671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8" name="object 10998"/>
          <p:cNvSpPr/>
          <p:nvPr/>
        </p:nvSpPr>
        <p:spPr>
          <a:xfrm>
            <a:off x="11965986" y="116711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9" name="object 10999"/>
          <p:cNvSpPr/>
          <p:nvPr/>
        </p:nvSpPr>
        <p:spPr>
          <a:xfrm>
            <a:off x="11845564" y="11671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0" name="object 11000"/>
          <p:cNvSpPr/>
          <p:nvPr/>
        </p:nvSpPr>
        <p:spPr>
          <a:xfrm>
            <a:off x="11487333" y="116711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1" name="object 11001"/>
          <p:cNvSpPr/>
          <p:nvPr/>
        </p:nvSpPr>
        <p:spPr>
          <a:xfrm>
            <a:off x="11367923" y="11671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2" name="object 11002"/>
          <p:cNvSpPr/>
          <p:nvPr/>
        </p:nvSpPr>
        <p:spPr>
          <a:xfrm>
            <a:off x="11008680" y="116711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3" name="object 11003"/>
          <p:cNvSpPr/>
          <p:nvPr/>
        </p:nvSpPr>
        <p:spPr>
          <a:xfrm>
            <a:off x="10889270" y="11671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4" name="object 11004"/>
          <p:cNvSpPr/>
          <p:nvPr/>
        </p:nvSpPr>
        <p:spPr>
          <a:xfrm>
            <a:off x="10531039" y="116711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5" name="object 11005"/>
          <p:cNvSpPr/>
          <p:nvPr/>
        </p:nvSpPr>
        <p:spPr>
          <a:xfrm>
            <a:off x="10411628" y="116711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6" name="object 11006"/>
          <p:cNvSpPr/>
          <p:nvPr/>
        </p:nvSpPr>
        <p:spPr>
          <a:xfrm>
            <a:off x="11555134" y="244622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7" name="object 11007"/>
          <p:cNvSpPr/>
          <p:nvPr/>
        </p:nvSpPr>
        <p:spPr>
          <a:xfrm>
            <a:off x="11555134" y="244622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8" name="object 11008"/>
          <p:cNvSpPr/>
          <p:nvPr/>
        </p:nvSpPr>
        <p:spPr>
          <a:xfrm>
            <a:off x="11555134" y="246949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9" name="object 11009"/>
          <p:cNvSpPr/>
          <p:nvPr/>
        </p:nvSpPr>
        <p:spPr>
          <a:xfrm>
            <a:off x="11597636" y="24573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0" name="object 11010"/>
          <p:cNvSpPr/>
          <p:nvPr/>
        </p:nvSpPr>
        <p:spPr>
          <a:xfrm>
            <a:off x="11597636" y="24573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1" name="object 11011"/>
          <p:cNvSpPr/>
          <p:nvPr/>
        </p:nvSpPr>
        <p:spPr>
          <a:xfrm>
            <a:off x="11608767" y="24462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2" name="object 11012"/>
          <p:cNvSpPr/>
          <p:nvPr/>
        </p:nvSpPr>
        <p:spPr>
          <a:xfrm>
            <a:off x="11555134" y="252819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3" name="object 11013"/>
          <p:cNvSpPr/>
          <p:nvPr/>
        </p:nvSpPr>
        <p:spPr>
          <a:xfrm>
            <a:off x="11581445" y="25160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4" name="object 11014"/>
          <p:cNvSpPr/>
          <p:nvPr/>
        </p:nvSpPr>
        <p:spPr>
          <a:xfrm>
            <a:off x="11581445" y="25160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5" name="object 11015"/>
          <p:cNvSpPr/>
          <p:nvPr/>
        </p:nvSpPr>
        <p:spPr>
          <a:xfrm>
            <a:off x="11592576" y="245330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6" name="object 11016"/>
          <p:cNvSpPr/>
          <p:nvPr/>
        </p:nvSpPr>
        <p:spPr>
          <a:xfrm>
            <a:off x="11576384" y="251199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7" name="object 11017"/>
          <p:cNvSpPr/>
          <p:nvPr/>
        </p:nvSpPr>
        <p:spPr>
          <a:xfrm>
            <a:off x="11640138" y="24998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8" name="object 11018"/>
          <p:cNvSpPr/>
          <p:nvPr/>
        </p:nvSpPr>
        <p:spPr>
          <a:xfrm>
            <a:off x="11640138" y="24998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9" name="object 11019"/>
          <p:cNvSpPr/>
          <p:nvPr/>
        </p:nvSpPr>
        <p:spPr>
          <a:xfrm>
            <a:off x="11652281" y="2467474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4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0" name="object 11020"/>
          <p:cNvSpPr/>
          <p:nvPr/>
        </p:nvSpPr>
        <p:spPr>
          <a:xfrm>
            <a:off x="11623947" y="25595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1" name="object 11021"/>
          <p:cNvSpPr/>
          <p:nvPr/>
        </p:nvSpPr>
        <p:spPr>
          <a:xfrm>
            <a:off x="11623947" y="25595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2" name="object 11022"/>
          <p:cNvSpPr/>
          <p:nvPr/>
        </p:nvSpPr>
        <p:spPr>
          <a:xfrm>
            <a:off x="11636090" y="2510987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3" name="object 11023"/>
          <p:cNvSpPr/>
          <p:nvPr/>
        </p:nvSpPr>
        <p:spPr>
          <a:xfrm>
            <a:off x="11662401" y="255450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4" name="object 11024"/>
          <p:cNvSpPr/>
          <p:nvPr/>
        </p:nvSpPr>
        <p:spPr>
          <a:xfrm>
            <a:off x="12836264" y="244622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5" name="object 11025"/>
          <p:cNvSpPr/>
          <p:nvPr/>
        </p:nvSpPr>
        <p:spPr>
          <a:xfrm>
            <a:off x="12836264" y="244622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6" name="object 11026"/>
          <p:cNvSpPr/>
          <p:nvPr/>
        </p:nvSpPr>
        <p:spPr>
          <a:xfrm>
            <a:off x="12836264" y="246949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7" name="object 11027"/>
          <p:cNvSpPr/>
          <p:nvPr/>
        </p:nvSpPr>
        <p:spPr>
          <a:xfrm>
            <a:off x="12878766" y="24573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8" name="object 11028"/>
          <p:cNvSpPr/>
          <p:nvPr/>
        </p:nvSpPr>
        <p:spPr>
          <a:xfrm>
            <a:off x="12878766" y="24573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9" name="object 11029"/>
          <p:cNvSpPr/>
          <p:nvPr/>
        </p:nvSpPr>
        <p:spPr>
          <a:xfrm>
            <a:off x="12890910" y="24462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0" name="object 11030"/>
          <p:cNvSpPr/>
          <p:nvPr/>
        </p:nvSpPr>
        <p:spPr>
          <a:xfrm>
            <a:off x="12836264" y="252819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1" name="object 11031"/>
          <p:cNvSpPr/>
          <p:nvPr/>
        </p:nvSpPr>
        <p:spPr>
          <a:xfrm>
            <a:off x="12862575" y="25160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2" name="object 11032"/>
          <p:cNvSpPr/>
          <p:nvPr/>
        </p:nvSpPr>
        <p:spPr>
          <a:xfrm>
            <a:off x="12862575" y="25160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3" name="object 11033"/>
          <p:cNvSpPr/>
          <p:nvPr/>
        </p:nvSpPr>
        <p:spPr>
          <a:xfrm>
            <a:off x="12874718" y="245330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4" name="object 11034"/>
          <p:cNvSpPr/>
          <p:nvPr/>
        </p:nvSpPr>
        <p:spPr>
          <a:xfrm>
            <a:off x="12858527" y="251199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5" name="object 11035"/>
          <p:cNvSpPr/>
          <p:nvPr/>
        </p:nvSpPr>
        <p:spPr>
          <a:xfrm>
            <a:off x="12921268" y="24998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6" name="object 11036"/>
          <p:cNvSpPr/>
          <p:nvPr/>
        </p:nvSpPr>
        <p:spPr>
          <a:xfrm>
            <a:off x="12921268" y="24998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7" name="object 11037"/>
          <p:cNvSpPr/>
          <p:nvPr/>
        </p:nvSpPr>
        <p:spPr>
          <a:xfrm>
            <a:off x="12933412" y="2467474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4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8" name="object 11038"/>
          <p:cNvSpPr/>
          <p:nvPr/>
        </p:nvSpPr>
        <p:spPr>
          <a:xfrm>
            <a:off x="12905077" y="25595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9" name="object 11039"/>
          <p:cNvSpPr/>
          <p:nvPr/>
        </p:nvSpPr>
        <p:spPr>
          <a:xfrm>
            <a:off x="12905077" y="25595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0" name="object 11040"/>
          <p:cNvSpPr/>
          <p:nvPr/>
        </p:nvSpPr>
        <p:spPr>
          <a:xfrm>
            <a:off x="12917220" y="2510987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1" name="object 11041"/>
          <p:cNvSpPr/>
          <p:nvPr/>
        </p:nvSpPr>
        <p:spPr>
          <a:xfrm>
            <a:off x="12943531" y="255450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2" name="object 11042"/>
          <p:cNvSpPr/>
          <p:nvPr/>
        </p:nvSpPr>
        <p:spPr>
          <a:xfrm>
            <a:off x="14118406" y="244622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3" name="object 11043"/>
          <p:cNvSpPr/>
          <p:nvPr/>
        </p:nvSpPr>
        <p:spPr>
          <a:xfrm>
            <a:off x="14118406" y="244622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4" name="object 11044"/>
          <p:cNvSpPr/>
          <p:nvPr/>
        </p:nvSpPr>
        <p:spPr>
          <a:xfrm>
            <a:off x="14118406" y="246949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5" name="object 11045"/>
          <p:cNvSpPr/>
          <p:nvPr/>
        </p:nvSpPr>
        <p:spPr>
          <a:xfrm>
            <a:off x="14159896" y="24573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6" name="object 11046"/>
          <p:cNvSpPr/>
          <p:nvPr/>
        </p:nvSpPr>
        <p:spPr>
          <a:xfrm>
            <a:off x="14159896" y="24573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7" name="object 11047"/>
          <p:cNvSpPr/>
          <p:nvPr/>
        </p:nvSpPr>
        <p:spPr>
          <a:xfrm>
            <a:off x="14172040" y="24462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8" name="object 11048"/>
          <p:cNvSpPr/>
          <p:nvPr/>
        </p:nvSpPr>
        <p:spPr>
          <a:xfrm>
            <a:off x="14118406" y="252819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9" name="object 11049"/>
          <p:cNvSpPr/>
          <p:nvPr/>
        </p:nvSpPr>
        <p:spPr>
          <a:xfrm>
            <a:off x="14143705" y="25160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0" name="object 11050"/>
          <p:cNvSpPr/>
          <p:nvPr/>
        </p:nvSpPr>
        <p:spPr>
          <a:xfrm>
            <a:off x="14143705" y="25160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1" name="object 11051"/>
          <p:cNvSpPr/>
          <p:nvPr/>
        </p:nvSpPr>
        <p:spPr>
          <a:xfrm>
            <a:off x="14155849" y="245330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2" name="object 11052"/>
          <p:cNvSpPr/>
          <p:nvPr/>
        </p:nvSpPr>
        <p:spPr>
          <a:xfrm>
            <a:off x="14139657" y="251199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3" name="object 11053"/>
          <p:cNvSpPr/>
          <p:nvPr/>
        </p:nvSpPr>
        <p:spPr>
          <a:xfrm>
            <a:off x="14203410" y="24998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4" name="object 11054"/>
          <p:cNvSpPr/>
          <p:nvPr/>
        </p:nvSpPr>
        <p:spPr>
          <a:xfrm>
            <a:off x="14203410" y="24998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5" name="object 11055"/>
          <p:cNvSpPr/>
          <p:nvPr/>
        </p:nvSpPr>
        <p:spPr>
          <a:xfrm>
            <a:off x="14214543" y="246747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0" y="2327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6" name="object 11056"/>
          <p:cNvSpPr/>
          <p:nvPr/>
        </p:nvSpPr>
        <p:spPr>
          <a:xfrm>
            <a:off x="14187219" y="25595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7" name="object 11057"/>
          <p:cNvSpPr/>
          <p:nvPr/>
        </p:nvSpPr>
        <p:spPr>
          <a:xfrm>
            <a:off x="14187219" y="25595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8" name="object 11058"/>
          <p:cNvSpPr/>
          <p:nvPr/>
        </p:nvSpPr>
        <p:spPr>
          <a:xfrm>
            <a:off x="14198351" y="2510987"/>
            <a:ext cx="40005" cy="38735"/>
          </a:xfrm>
          <a:custGeom>
            <a:avLst/>
            <a:gdLst/>
            <a:ahLst/>
            <a:cxnLst/>
            <a:rect l="l" t="t" r="r" b="b"/>
            <a:pathLst>
              <a:path w="40005" h="38735">
                <a:moveTo>
                  <a:pt x="0" y="38454"/>
                </a:move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9" name="object 11059"/>
          <p:cNvSpPr/>
          <p:nvPr/>
        </p:nvSpPr>
        <p:spPr>
          <a:xfrm>
            <a:off x="14225674" y="255450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0" name="object 11060"/>
          <p:cNvSpPr/>
          <p:nvPr/>
        </p:nvSpPr>
        <p:spPr>
          <a:xfrm>
            <a:off x="15378286" y="244622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0"/>
                </a:moveTo>
                <a:lnTo>
                  <a:pt x="119410" y="0"/>
                </a:lnTo>
                <a:lnTo>
                  <a:pt x="119410" y="119410"/>
                </a:lnTo>
                <a:lnTo>
                  <a:pt x="0" y="119410"/>
                </a:ln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1" name="object 11061"/>
          <p:cNvSpPr/>
          <p:nvPr/>
        </p:nvSpPr>
        <p:spPr>
          <a:xfrm>
            <a:off x="15378286" y="244622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2" name="object 11062"/>
          <p:cNvSpPr/>
          <p:nvPr/>
        </p:nvSpPr>
        <p:spPr>
          <a:xfrm>
            <a:off x="15378286" y="246949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3" name="object 11063"/>
          <p:cNvSpPr/>
          <p:nvPr/>
        </p:nvSpPr>
        <p:spPr>
          <a:xfrm>
            <a:off x="15420788" y="24573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4" name="object 11064"/>
          <p:cNvSpPr/>
          <p:nvPr/>
        </p:nvSpPr>
        <p:spPr>
          <a:xfrm>
            <a:off x="15420788" y="24573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5" name="object 11065"/>
          <p:cNvSpPr/>
          <p:nvPr/>
        </p:nvSpPr>
        <p:spPr>
          <a:xfrm>
            <a:off x="15431920" y="24462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6" name="object 11066"/>
          <p:cNvSpPr/>
          <p:nvPr/>
        </p:nvSpPr>
        <p:spPr>
          <a:xfrm>
            <a:off x="15378286" y="252819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7" name="object 11067"/>
          <p:cNvSpPr/>
          <p:nvPr/>
        </p:nvSpPr>
        <p:spPr>
          <a:xfrm>
            <a:off x="15404597" y="25160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8" name="object 11068"/>
          <p:cNvSpPr/>
          <p:nvPr/>
        </p:nvSpPr>
        <p:spPr>
          <a:xfrm>
            <a:off x="15404597" y="25160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9" name="object 11069"/>
          <p:cNvSpPr/>
          <p:nvPr/>
        </p:nvSpPr>
        <p:spPr>
          <a:xfrm>
            <a:off x="15415728" y="2453306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0" name="object 11070"/>
          <p:cNvSpPr/>
          <p:nvPr/>
        </p:nvSpPr>
        <p:spPr>
          <a:xfrm>
            <a:off x="15399537" y="2511999"/>
            <a:ext cx="53975" cy="53975"/>
          </a:xfrm>
          <a:custGeom>
            <a:avLst/>
            <a:gdLst/>
            <a:ahLst/>
            <a:cxnLst/>
            <a:rect l="l" t="t" r="r" b="b"/>
            <a:pathLst>
              <a:path w="53975" h="53975">
                <a:moveTo>
                  <a:pt x="0" y="53633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1" name="object 11071"/>
          <p:cNvSpPr/>
          <p:nvPr/>
        </p:nvSpPr>
        <p:spPr>
          <a:xfrm>
            <a:off x="15463290" y="24998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2" name="object 11072"/>
          <p:cNvSpPr/>
          <p:nvPr/>
        </p:nvSpPr>
        <p:spPr>
          <a:xfrm>
            <a:off x="15463290" y="24998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3" name="object 11073"/>
          <p:cNvSpPr/>
          <p:nvPr/>
        </p:nvSpPr>
        <p:spPr>
          <a:xfrm>
            <a:off x="15475433" y="2467474"/>
            <a:ext cx="22860" cy="23495"/>
          </a:xfrm>
          <a:custGeom>
            <a:avLst/>
            <a:gdLst/>
            <a:ahLst/>
            <a:cxnLst/>
            <a:rect l="l" t="t" r="r" b="b"/>
            <a:pathLst>
              <a:path w="22859" h="23494">
                <a:moveTo>
                  <a:pt x="0" y="2327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4" name="object 11074"/>
          <p:cNvSpPr/>
          <p:nvPr/>
        </p:nvSpPr>
        <p:spPr>
          <a:xfrm>
            <a:off x="15447098" y="25595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5" name="object 11075"/>
          <p:cNvSpPr/>
          <p:nvPr/>
        </p:nvSpPr>
        <p:spPr>
          <a:xfrm>
            <a:off x="15447098" y="25595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6" name="object 11076"/>
          <p:cNvSpPr/>
          <p:nvPr/>
        </p:nvSpPr>
        <p:spPr>
          <a:xfrm>
            <a:off x="15459242" y="2510987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7" name="object 11077"/>
          <p:cNvSpPr/>
          <p:nvPr/>
        </p:nvSpPr>
        <p:spPr>
          <a:xfrm>
            <a:off x="15485554" y="255450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8" name="object 11078"/>
          <p:cNvSpPr/>
          <p:nvPr/>
        </p:nvSpPr>
        <p:spPr>
          <a:xfrm>
            <a:off x="11614837" y="536672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5474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9" name="object 11079"/>
          <p:cNvSpPr/>
          <p:nvPr/>
        </p:nvSpPr>
        <p:spPr>
          <a:xfrm>
            <a:off x="11494782" y="29593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0" name="object 11080"/>
          <p:cNvSpPr/>
          <p:nvPr/>
        </p:nvSpPr>
        <p:spPr>
          <a:xfrm>
            <a:off x="11614839" y="3175839"/>
            <a:ext cx="0" cy="309245"/>
          </a:xfrm>
          <a:custGeom>
            <a:avLst/>
            <a:gdLst/>
            <a:ahLst/>
            <a:cxnLst/>
            <a:rect l="l" t="t" r="r" b="b"/>
            <a:pathLst>
              <a:path w="0" h="309245">
                <a:moveTo>
                  <a:pt x="0" y="3086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1" name="object 11081"/>
          <p:cNvSpPr/>
          <p:nvPr/>
        </p:nvSpPr>
        <p:spPr>
          <a:xfrm>
            <a:off x="11614839" y="305642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2" name="object 11082"/>
          <p:cNvSpPr/>
          <p:nvPr/>
        </p:nvSpPr>
        <p:spPr>
          <a:xfrm>
            <a:off x="11614839" y="2697186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3" name="object 11083"/>
          <p:cNvSpPr/>
          <p:nvPr/>
        </p:nvSpPr>
        <p:spPr>
          <a:xfrm>
            <a:off x="11614839" y="257777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4" name="object 11084"/>
          <p:cNvSpPr/>
          <p:nvPr/>
        </p:nvSpPr>
        <p:spPr>
          <a:xfrm>
            <a:off x="11614839" y="221954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5" name="object 11085"/>
          <p:cNvSpPr/>
          <p:nvPr/>
        </p:nvSpPr>
        <p:spPr>
          <a:xfrm>
            <a:off x="11614839" y="210013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6" name="object 11086"/>
          <p:cNvSpPr/>
          <p:nvPr/>
        </p:nvSpPr>
        <p:spPr>
          <a:xfrm>
            <a:off x="11614839" y="1740892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7" name="object 11087"/>
          <p:cNvSpPr/>
          <p:nvPr/>
        </p:nvSpPr>
        <p:spPr>
          <a:xfrm>
            <a:off x="11614839" y="162148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8" name="object 11088"/>
          <p:cNvSpPr/>
          <p:nvPr/>
        </p:nvSpPr>
        <p:spPr>
          <a:xfrm>
            <a:off x="11614839" y="126325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9" name="object 11089"/>
          <p:cNvSpPr/>
          <p:nvPr/>
        </p:nvSpPr>
        <p:spPr>
          <a:xfrm>
            <a:off x="11614839" y="114384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0" name="object 11090"/>
          <p:cNvSpPr/>
          <p:nvPr/>
        </p:nvSpPr>
        <p:spPr>
          <a:xfrm>
            <a:off x="12775913" y="29593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1" name="object 11091"/>
          <p:cNvSpPr/>
          <p:nvPr/>
        </p:nvSpPr>
        <p:spPr>
          <a:xfrm>
            <a:off x="12895969" y="3043274"/>
            <a:ext cx="0" cy="176530"/>
          </a:xfrm>
          <a:custGeom>
            <a:avLst/>
            <a:gdLst/>
            <a:ahLst/>
            <a:cxnLst/>
            <a:rect l="l" t="t" r="r" b="b"/>
            <a:pathLst>
              <a:path w="0" h="176530">
                <a:moveTo>
                  <a:pt x="0" y="176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2" name="object 11092"/>
          <p:cNvSpPr/>
          <p:nvPr/>
        </p:nvSpPr>
        <p:spPr>
          <a:xfrm>
            <a:off x="12895969" y="292386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3" name="object 11093"/>
          <p:cNvSpPr/>
          <p:nvPr/>
        </p:nvSpPr>
        <p:spPr>
          <a:xfrm>
            <a:off x="12895969" y="256563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4" name="object 11094"/>
          <p:cNvSpPr/>
          <p:nvPr/>
        </p:nvSpPr>
        <p:spPr>
          <a:xfrm>
            <a:off x="12895968" y="2086981"/>
            <a:ext cx="0" cy="419100"/>
          </a:xfrm>
          <a:custGeom>
            <a:avLst/>
            <a:gdLst/>
            <a:ahLst/>
            <a:cxnLst/>
            <a:rect l="l" t="t" r="r" b="b"/>
            <a:pathLst>
              <a:path w="0" h="419100">
                <a:moveTo>
                  <a:pt x="0" y="4189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5" name="object 11095"/>
          <p:cNvSpPr/>
          <p:nvPr/>
        </p:nvSpPr>
        <p:spPr>
          <a:xfrm>
            <a:off x="12895969" y="196757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6" name="object 11096"/>
          <p:cNvSpPr/>
          <p:nvPr/>
        </p:nvSpPr>
        <p:spPr>
          <a:xfrm>
            <a:off x="12895969" y="160933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7" name="object 11097"/>
          <p:cNvSpPr/>
          <p:nvPr/>
        </p:nvSpPr>
        <p:spPr>
          <a:xfrm>
            <a:off x="12895969" y="148992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8" name="object 11098"/>
          <p:cNvSpPr/>
          <p:nvPr/>
        </p:nvSpPr>
        <p:spPr>
          <a:xfrm>
            <a:off x="12895969" y="1130686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9" name="object 11099"/>
          <p:cNvSpPr/>
          <p:nvPr/>
        </p:nvSpPr>
        <p:spPr>
          <a:xfrm>
            <a:off x="12895968" y="536672"/>
            <a:ext cx="0" cy="534670"/>
          </a:xfrm>
          <a:custGeom>
            <a:avLst/>
            <a:gdLst/>
            <a:ahLst/>
            <a:cxnLst/>
            <a:rect l="l" t="t" r="r" b="b"/>
            <a:pathLst>
              <a:path w="0" h="534669">
                <a:moveTo>
                  <a:pt x="0" y="5343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0" name="object 11100"/>
          <p:cNvSpPr/>
          <p:nvPr/>
        </p:nvSpPr>
        <p:spPr>
          <a:xfrm>
            <a:off x="14178109" y="536672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5474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1" name="object 11101"/>
          <p:cNvSpPr/>
          <p:nvPr/>
        </p:nvSpPr>
        <p:spPr>
          <a:xfrm>
            <a:off x="14058055" y="29593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2" name="object 11102"/>
          <p:cNvSpPr/>
          <p:nvPr/>
        </p:nvSpPr>
        <p:spPr>
          <a:xfrm>
            <a:off x="14178112" y="3175839"/>
            <a:ext cx="0" cy="309245"/>
          </a:xfrm>
          <a:custGeom>
            <a:avLst/>
            <a:gdLst/>
            <a:ahLst/>
            <a:cxnLst/>
            <a:rect l="l" t="t" r="r" b="b"/>
            <a:pathLst>
              <a:path w="0" h="309245">
                <a:moveTo>
                  <a:pt x="0" y="3086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3" name="object 11103"/>
          <p:cNvSpPr/>
          <p:nvPr/>
        </p:nvSpPr>
        <p:spPr>
          <a:xfrm>
            <a:off x="14178112" y="305642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4" name="object 11104"/>
          <p:cNvSpPr/>
          <p:nvPr/>
        </p:nvSpPr>
        <p:spPr>
          <a:xfrm>
            <a:off x="14178112" y="2697186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5" name="object 11105"/>
          <p:cNvSpPr/>
          <p:nvPr/>
        </p:nvSpPr>
        <p:spPr>
          <a:xfrm>
            <a:off x="14178112" y="257777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6" name="object 11106"/>
          <p:cNvSpPr/>
          <p:nvPr/>
        </p:nvSpPr>
        <p:spPr>
          <a:xfrm>
            <a:off x="14178112" y="221954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7" name="object 11107"/>
          <p:cNvSpPr/>
          <p:nvPr/>
        </p:nvSpPr>
        <p:spPr>
          <a:xfrm>
            <a:off x="14178112" y="210013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8" name="object 11108"/>
          <p:cNvSpPr/>
          <p:nvPr/>
        </p:nvSpPr>
        <p:spPr>
          <a:xfrm>
            <a:off x="14178112" y="1740892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9" name="object 11109"/>
          <p:cNvSpPr/>
          <p:nvPr/>
        </p:nvSpPr>
        <p:spPr>
          <a:xfrm>
            <a:off x="14178112" y="162148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0" name="object 11110"/>
          <p:cNvSpPr/>
          <p:nvPr/>
        </p:nvSpPr>
        <p:spPr>
          <a:xfrm>
            <a:off x="14178112" y="126325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1" name="object 11111"/>
          <p:cNvSpPr/>
          <p:nvPr/>
        </p:nvSpPr>
        <p:spPr>
          <a:xfrm>
            <a:off x="14178112" y="114384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2" name="object 11112"/>
          <p:cNvSpPr/>
          <p:nvPr/>
        </p:nvSpPr>
        <p:spPr>
          <a:xfrm>
            <a:off x="15317934" y="29593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3" name="object 11113"/>
          <p:cNvSpPr/>
          <p:nvPr/>
        </p:nvSpPr>
        <p:spPr>
          <a:xfrm>
            <a:off x="17427486" y="536672"/>
            <a:ext cx="0" cy="749300"/>
          </a:xfrm>
          <a:custGeom>
            <a:avLst/>
            <a:gdLst/>
            <a:ahLst/>
            <a:cxnLst/>
            <a:rect l="l" t="t" r="r" b="b"/>
            <a:pathLst>
              <a:path w="0" h="749300">
                <a:moveTo>
                  <a:pt x="0" y="7488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4" name="object 11114"/>
          <p:cNvSpPr/>
          <p:nvPr/>
        </p:nvSpPr>
        <p:spPr>
          <a:xfrm>
            <a:off x="17307431" y="29593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5" name="object 11115"/>
          <p:cNvSpPr/>
          <p:nvPr/>
        </p:nvSpPr>
        <p:spPr>
          <a:xfrm>
            <a:off x="10277405" y="29593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6" name="object 11116"/>
          <p:cNvSpPr/>
          <p:nvPr/>
        </p:nvSpPr>
        <p:spPr>
          <a:xfrm>
            <a:off x="10397460" y="536675"/>
            <a:ext cx="0" cy="1225550"/>
          </a:xfrm>
          <a:custGeom>
            <a:avLst/>
            <a:gdLst/>
            <a:ahLst/>
            <a:cxnLst/>
            <a:rect l="l" t="t" r="r" b="b"/>
            <a:pathLst>
              <a:path w="0" h="1225550">
                <a:moveTo>
                  <a:pt x="0" y="12254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7" name="object 11117"/>
          <p:cNvSpPr/>
          <p:nvPr/>
        </p:nvSpPr>
        <p:spPr>
          <a:xfrm>
            <a:off x="15985456" y="1107411"/>
            <a:ext cx="0" cy="12700"/>
          </a:xfrm>
          <a:custGeom>
            <a:avLst/>
            <a:gdLst/>
            <a:ahLst/>
            <a:cxnLst/>
            <a:rect l="l" t="t" r="r" b="b"/>
            <a:pathLst>
              <a:path w="0" h="12700">
                <a:moveTo>
                  <a:pt x="0" y="121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8" name="object 11118"/>
          <p:cNvSpPr/>
          <p:nvPr/>
        </p:nvSpPr>
        <p:spPr>
          <a:xfrm>
            <a:off x="14607178" y="1858786"/>
            <a:ext cx="2834005" cy="0"/>
          </a:xfrm>
          <a:custGeom>
            <a:avLst/>
            <a:gdLst/>
            <a:ahLst/>
            <a:cxnLst/>
            <a:rect l="l" t="t" r="r" b="b"/>
            <a:pathLst>
              <a:path w="2834005" h="0">
                <a:moveTo>
                  <a:pt x="0" y="0"/>
                </a:moveTo>
                <a:lnTo>
                  <a:pt x="283346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9" name="object 11119"/>
          <p:cNvSpPr/>
          <p:nvPr/>
        </p:nvSpPr>
        <p:spPr>
          <a:xfrm>
            <a:off x="17387010" y="18360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0" name="object 11120"/>
          <p:cNvSpPr/>
          <p:nvPr/>
        </p:nvSpPr>
        <p:spPr>
          <a:xfrm>
            <a:off x="16692812" y="183601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1" name="object 11121"/>
          <p:cNvSpPr/>
          <p:nvPr/>
        </p:nvSpPr>
        <p:spPr>
          <a:xfrm>
            <a:off x="16391249" y="1725713"/>
            <a:ext cx="266700" cy="132715"/>
          </a:xfrm>
          <a:custGeom>
            <a:avLst/>
            <a:gdLst/>
            <a:ahLst/>
            <a:cxnLst/>
            <a:rect l="l" t="t" r="r" b="b"/>
            <a:pathLst>
              <a:path w="266700" h="132714">
                <a:moveTo>
                  <a:pt x="266143" y="132565"/>
                </a:moveTo>
                <a:lnTo>
                  <a:pt x="14875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2" name="object 11122"/>
          <p:cNvSpPr/>
          <p:nvPr/>
        </p:nvSpPr>
        <p:spPr>
          <a:xfrm>
            <a:off x="16692812" y="183399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3" name="object 11123"/>
          <p:cNvSpPr/>
          <p:nvPr/>
        </p:nvSpPr>
        <p:spPr>
          <a:xfrm>
            <a:off x="16573400" y="183399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4" name="object 11124"/>
          <p:cNvSpPr/>
          <p:nvPr/>
        </p:nvSpPr>
        <p:spPr>
          <a:xfrm>
            <a:off x="16573400" y="18360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5" name="object 11125"/>
          <p:cNvSpPr/>
          <p:nvPr/>
        </p:nvSpPr>
        <p:spPr>
          <a:xfrm>
            <a:off x="16081592" y="18360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6" name="object 11126"/>
          <p:cNvSpPr/>
          <p:nvPr/>
        </p:nvSpPr>
        <p:spPr>
          <a:xfrm>
            <a:off x="15985456" y="1626542"/>
            <a:ext cx="0" cy="263525"/>
          </a:xfrm>
          <a:custGeom>
            <a:avLst/>
            <a:gdLst/>
            <a:ahLst/>
            <a:cxnLst/>
            <a:rect l="l" t="t" r="r" b="b"/>
            <a:pathLst>
              <a:path w="0" h="263525">
                <a:moveTo>
                  <a:pt x="0" y="263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7" name="object 11127"/>
          <p:cNvSpPr/>
          <p:nvPr/>
        </p:nvSpPr>
        <p:spPr>
          <a:xfrm>
            <a:off x="16045161" y="1724701"/>
            <a:ext cx="263525" cy="134620"/>
          </a:xfrm>
          <a:custGeom>
            <a:avLst/>
            <a:gdLst/>
            <a:ahLst/>
            <a:cxnLst/>
            <a:rect l="l" t="t" r="r" b="b"/>
            <a:pathLst>
              <a:path w="263525" h="134619">
                <a:moveTo>
                  <a:pt x="0" y="134589"/>
                </a:moveTo>
                <a:lnTo>
                  <a:pt x="114350" y="0"/>
                </a:lnTo>
                <a:lnTo>
                  <a:pt x="263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8" name="object 11128"/>
          <p:cNvSpPr/>
          <p:nvPr/>
        </p:nvSpPr>
        <p:spPr>
          <a:xfrm>
            <a:off x="16081592" y="18360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9" name="object 11129"/>
          <p:cNvSpPr/>
          <p:nvPr/>
        </p:nvSpPr>
        <p:spPr>
          <a:xfrm>
            <a:off x="15961169" y="183601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0" name="object 11130"/>
          <p:cNvSpPr/>
          <p:nvPr/>
        </p:nvSpPr>
        <p:spPr>
          <a:xfrm>
            <a:off x="16111949" y="1062885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1" name="object 11131"/>
          <p:cNvSpPr/>
          <p:nvPr/>
        </p:nvSpPr>
        <p:spPr>
          <a:xfrm>
            <a:off x="16590602" y="1062885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2" name="object 11132"/>
          <p:cNvSpPr/>
          <p:nvPr/>
        </p:nvSpPr>
        <p:spPr>
          <a:xfrm>
            <a:off x="16590604" y="1062885"/>
            <a:ext cx="939165" cy="0"/>
          </a:xfrm>
          <a:custGeom>
            <a:avLst/>
            <a:gdLst/>
            <a:ahLst/>
            <a:cxnLst/>
            <a:rect l="l" t="t" r="r" b="b"/>
            <a:pathLst>
              <a:path w="939165" h="0">
                <a:moveTo>
                  <a:pt x="93909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3" name="object 11133"/>
          <p:cNvSpPr/>
          <p:nvPr/>
        </p:nvSpPr>
        <p:spPr>
          <a:xfrm>
            <a:off x="13106452" y="4518193"/>
            <a:ext cx="1076960" cy="0"/>
          </a:xfrm>
          <a:custGeom>
            <a:avLst/>
            <a:gdLst/>
            <a:ahLst/>
            <a:cxnLst/>
            <a:rect l="l" t="t" r="r" b="b"/>
            <a:pathLst>
              <a:path w="1076959" h="0">
                <a:moveTo>
                  <a:pt x="0" y="0"/>
                </a:moveTo>
                <a:lnTo>
                  <a:pt x="1076717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4" name="object 11134"/>
          <p:cNvSpPr/>
          <p:nvPr/>
        </p:nvSpPr>
        <p:spPr>
          <a:xfrm>
            <a:off x="14302578" y="4518193"/>
            <a:ext cx="1076325" cy="0"/>
          </a:xfrm>
          <a:custGeom>
            <a:avLst/>
            <a:gdLst/>
            <a:ahLst/>
            <a:cxnLst/>
            <a:rect l="l" t="t" r="r" b="b"/>
            <a:pathLst>
              <a:path w="1076325" h="0">
                <a:moveTo>
                  <a:pt x="0" y="0"/>
                </a:moveTo>
                <a:lnTo>
                  <a:pt x="1075705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5" name="object 11135"/>
          <p:cNvSpPr/>
          <p:nvPr/>
        </p:nvSpPr>
        <p:spPr>
          <a:xfrm>
            <a:off x="11695789" y="4591560"/>
            <a:ext cx="2487930" cy="0"/>
          </a:xfrm>
          <a:custGeom>
            <a:avLst/>
            <a:gdLst/>
            <a:ahLst/>
            <a:cxnLst/>
            <a:rect l="l" t="t" r="r" b="b"/>
            <a:pathLst>
              <a:path w="2487930" h="0">
                <a:moveTo>
                  <a:pt x="0" y="0"/>
                </a:moveTo>
                <a:lnTo>
                  <a:pt x="248738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6" name="object 11136"/>
          <p:cNvSpPr/>
          <p:nvPr/>
        </p:nvSpPr>
        <p:spPr>
          <a:xfrm>
            <a:off x="14111318" y="4591560"/>
            <a:ext cx="3299460" cy="0"/>
          </a:xfrm>
          <a:custGeom>
            <a:avLst/>
            <a:gdLst/>
            <a:ahLst/>
            <a:cxnLst/>
            <a:rect l="l" t="t" r="r" b="b"/>
            <a:pathLst>
              <a:path w="3299459" h="0">
                <a:moveTo>
                  <a:pt x="0" y="0"/>
                </a:moveTo>
                <a:lnTo>
                  <a:pt x="329896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7" name="object 11137"/>
          <p:cNvSpPr/>
          <p:nvPr/>
        </p:nvSpPr>
        <p:spPr>
          <a:xfrm>
            <a:off x="16685727" y="4595607"/>
            <a:ext cx="803910" cy="0"/>
          </a:xfrm>
          <a:custGeom>
            <a:avLst/>
            <a:gdLst/>
            <a:ahLst/>
            <a:cxnLst/>
            <a:rect l="l" t="t" r="r" b="b"/>
            <a:pathLst>
              <a:path w="803909" h="0">
                <a:moveTo>
                  <a:pt x="0" y="0"/>
                </a:moveTo>
                <a:lnTo>
                  <a:pt x="80348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8" name="object 11138"/>
          <p:cNvSpPr/>
          <p:nvPr/>
        </p:nvSpPr>
        <p:spPr>
          <a:xfrm>
            <a:off x="11180699" y="4635580"/>
            <a:ext cx="6349365" cy="0"/>
          </a:xfrm>
          <a:custGeom>
            <a:avLst/>
            <a:gdLst/>
            <a:ahLst/>
            <a:cxnLst/>
            <a:rect l="l" t="t" r="r" b="b"/>
            <a:pathLst>
              <a:path w="6349365" h="0">
                <a:moveTo>
                  <a:pt x="0" y="0"/>
                </a:moveTo>
                <a:lnTo>
                  <a:pt x="6348994" y="0"/>
                </a:lnTo>
              </a:path>
            </a:pathLst>
          </a:custGeom>
          <a:ln w="404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9" name="object 11139"/>
          <p:cNvSpPr/>
          <p:nvPr/>
        </p:nvSpPr>
        <p:spPr>
          <a:xfrm>
            <a:off x="16685727" y="4631025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 h="0">
                <a:moveTo>
                  <a:pt x="0" y="0"/>
                </a:moveTo>
                <a:lnTo>
                  <a:pt x="8399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0" name="object 11140"/>
          <p:cNvSpPr/>
          <p:nvPr/>
        </p:nvSpPr>
        <p:spPr>
          <a:xfrm>
            <a:off x="10397459" y="5049974"/>
            <a:ext cx="0" cy="691515"/>
          </a:xfrm>
          <a:custGeom>
            <a:avLst/>
            <a:gdLst/>
            <a:ahLst/>
            <a:cxnLst/>
            <a:rect l="l" t="t" r="r" b="b"/>
            <a:pathLst>
              <a:path w="0" h="691514">
                <a:moveTo>
                  <a:pt x="0" y="6911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1" name="object 11141"/>
          <p:cNvSpPr/>
          <p:nvPr/>
        </p:nvSpPr>
        <p:spPr>
          <a:xfrm>
            <a:off x="10277405" y="574023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2" name="object 11142"/>
          <p:cNvSpPr/>
          <p:nvPr/>
        </p:nvSpPr>
        <p:spPr>
          <a:xfrm>
            <a:off x="10397462" y="182184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3" name="object 11143"/>
          <p:cNvSpPr/>
          <p:nvPr/>
        </p:nvSpPr>
        <p:spPr>
          <a:xfrm>
            <a:off x="10397462" y="218109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4" name="object 11144"/>
          <p:cNvSpPr/>
          <p:nvPr/>
        </p:nvSpPr>
        <p:spPr>
          <a:xfrm>
            <a:off x="10397462" y="230050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5" name="object 11145"/>
          <p:cNvSpPr/>
          <p:nvPr/>
        </p:nvSpPr>
        <p:spPr>
          <a:xfrm>
            <a:off x="10397462" y="265873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6" name="object 11146"/>
          <p:cNvSpPr/>
          <p:nvPr/>
        </p:nvSpPr>
        <p:spPr>
          <a:xfrm>
            <a:off x="10397462" y="2778143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7" name="object 11147"/>
          <p:cNvSpPr/>
          <p:nvPr/>
        </p:nvSpPr>
        <p:spPr>
          <a:xfrm>
            <a:off x="10397462" y="313738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8" name="object 11148"/>
          <p:cNvSpPr/>
          <p:nvPr/>
        </p:nvSpPr>
        <p:spPr>
          <a:xfrm>
            <a:off x="10397462" y="325679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9" name="object 11149"/>
          <p:cNvSpPr/>
          <p:nvPr/>
        </p:nvSpPr>
        <p:spPr>
          <a:xfrm>
            <a:off x="10397462" y="361502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0" name="object 11150"/>
          <p:cNvSpPr/>
          <p:nvPr/>
        </p:nvSpPr>
        <p:spPr>
          <a:xfrm>
            <a:off x="10397462" y="3734437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1" name="object 11151"/>
          <p:cNvSpPr/>
          <p:nvPr/>
        </p:nvSpPr>
        <p:spPr>
          <a:xfrm>
            <a:off x="10397462" y="409367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2" name="object 11152"/>
          <p:cNvSpPr/>
          <p:nvPr/>
        </p:nvSpPr>
        <p:spPr>
          <a:xfrm>
            <a:off x="10397462" y="421309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3" name="object 11153"/>
          <p:cNvSpPr/>
          <p:nvPr/>
        </p:nvSpPr>
        <p:spPr>
          <a:xfrm>
            <a:off x="10397462" y="457132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4" name="object 11154"/>
          <p:cNvSpPr/>
          <p:nvPr/>
        </p:nvSpPr>
        <p:spPr>
          <a:xfrm>
            <a:off x="10397462" y="469073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5" name="object 11155"/>
          <p:cNvSpPr/>
          <p:nvPr/>
        </p:nvSpPr>
        <p:spPr>
          <a:xfrm>
            <a:off x="11851634" y="4646206"/>
            <a:ext cx="0" cy="1092200"/>
          </a:xfrm>
          <a:custGeom>
            <a:avLst/>
            <a:gdLst/>
            <a:ahLst/>
            <a:cxnLst/>
            <a:rect l="l" t="t" r="r" b="b"/>
            <a:pathLst>
              <a:path w="0" h="1092200">
                <a:moveTo>
                  <a:pt x="0" y="10918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6" name="object 11156"/>
          <p:cNvSpPr/>
          <p:nvPr/>
        </p:nvSpPr>
        <p:spPr>
          <a:xfrm>
            <a:off x="11731579" y="573720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7" name="object 11157"/>
          <p:cNvSpPr/>
          <p:nvPr/>
        </p:nvSpPr>
        <p:spPr>
          <a:xfrm>
            <a:off x="11851636" y="4091656"/>
            <a:ext cx="0" cy="375920"/>
          </a:xfrm>
          <a:custGeom>
            <a:avLst/>
            <a:gdLst/>
            <a:ahLst/>
            <a:cxnLst/>
            <a:rect l="l" t="t" r="r" b="b"/>
            <a:pathLst>
              <a:path w="0" h="375920">
                <a:moveTo>
                  <a:pt x="0" y="0"/>
                </a:moveTo>
                <a:lnTo>
                  <a:pt x="0" y="3754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8" name="object 11158"/>
          <p:cNvSpPr/>
          <p:nvPr/>
        </p:nvSpPr>
        <p:spPr>
          <a:xfrm>
            <a:off x="11851636" y="452679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9" name="object 11159"/>
          <p:cNvSpPr/>
          <p:nvPr/>
        </p:nvSpPr>
        <p:spPr>
          <a:xfrm>
            <a:off x="13046749" y="5129919"/>
            <a:ext cx="0" cy="620395"/>
          </a:xfrm>
          <a:custGeom>
            <a:avLst/>
            <a:gdLst/>
            <a:ahLst/>
            <a:cxnLst/>
            <a:rect l="l" t="t" r="r" b="b"/>
            <a:pathLst>
              <a:path w="0" h="620395">
                <a:moveTo>
                  <a:pt x="0" y="6203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0" name="object 11160"/>
          <p:cNvSpPr/>
          <p:nvPr/>
        </p:nvSpPr>
        <p:spPr>
          <a:xfrm>
            <a:off x="12926693" y="574934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1" name="object 11161"/>
          <p:cNvSpPr/>
          <p:nvPr/>
        </p:nvSpPr>
        <p:spPr>
          <a:xfrm>
            <a:off x="13046750" y="4091656"/>
            <a:ext cx="0" cy="381000"/>
          </a:xfrm>
          <a:custGeom>
            <a:avLst/>
            <a:gdLst/>
            <a:ahLst/>
            <a:cxnLst/>
            <a:rect l="l" t="t" r="r" b="b"/>
            <a:pathLst>
              <a:path w="0" h="381000">
                <a:moveTo>
                  <a:pt x="0" y="0"/>
                </a:moveTo>
                <a:lnTo>
                  <a:pt x="0" y="380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2" name="object 11162"/>
          <p:cNvSpPr/>
          <p:nvPr/>
        </p:nvSpPr>
        <p:spPr>
          <a:xfrm>
            <a:off x="13046750" y="453286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3" name="object 11163"/>
          <p:cNvSpPr/>
          <p:nvPr/>
        </p:nvSpPr>
        <p:spPr>
          <a:xfrm>
            <a:off x="13046750" y="465227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4" name="object 11164"/>
          <p:cNvSpPr/>
          <p:nvPr/>
        </p:nvSpPr>
        <p:spPr>
          <a:xfrm>
            <a:off x="13046750" y="501050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5" name="object 11165"/>
          <p:cNvSpPr/>
          <p:nvPr/>
        </p:nvSpPr>
        <p:spPr>
          <a:xfrm>
            <a:off x="15437989" y="5163313"/>
            <a:ext cx="0" cy="587375"/>
          </a:xfrm>
          <a:custGeom>
            <a:avLst/>
            <a:gdLst/>
            <a:ahLst/>
            <a:cxnLst/>
            <a:rect l="l" t="t" r="r" b="b"/>
            <a:pathLst>
              <a:path w="0" h="587375">
                <a:moveTo>
                  <a:pt x="0" y="5869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6" name="object 11166"/>
          <p:cNvSpPr/>
          <p:nvPr/>
        </p:nvSpPr>
        <p:spPr>
          <a:xfrm>
            <a:off x="15317934" y="574934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7" name="object 11167"/>
          <p:cNvSpPr/>
          <p:nvPr/>
        </p:nvSpPr>
        <p:spPr>
          <a:xfrm>
            <a:off x="15437989" y="536678"/>
            <a:ext cx="0" cy="2056764"/>
          </a:xfrm>
          <a:custGeom>
            <a:avLst/>
            <a:gdLst/>
            <a:ahLst/>
            <a:cxnLst/>
            <a:rect l="l" t="t" r="r" b="b"/>
            <a:pathLst>
              <a:path w="0" h="2056764">
                <a:moveTo>
                  <a:pt x="0" y="20562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8" name="object 11168"/>
          <p:cNvSpPr/>
          <p:nvPr/>
        </p:nvSpPr>
        <p:spPr>
          <a:xfrm>
            <a:off x="15437991" y="265367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9" name="object 11169"/>
          <p:cNvSpPr/>
          <p:nvPr/>
        </p:nvSpPr>
        <p:spPr>
          <a:xfrm>
            <a:off x="15437991" y="277308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0" name="object 11170"/>
          <p:cNvSpPr/>
          <p:nvPr/>
        </p:nvSpPr>
        <p:spPr>
          <a:xfrm>
            <a:off x="15437991" y="313131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1" name="object 11171"/>
          <p:cNvSpPr/>
          <p:nvPr/>
        </p:nvSpPr>
        <p:spPr>
          <a:xfrm>
            <a:off x="15437991" y="325072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2" name="object 11172"/>
          <p:cNvSpPr/>
          <p:nvPr/>
        </p:nvSpPr>
        <p:spPr>
          <a:xfrm>
            <a:off x="15437991" y="3608955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3" name="object 11173"/>
          <p:cNvSpPr/>
          <p:nvPr/>
        </p:nvSpPr>
        <p:spPr>
          <a:xfrm>
            <a:off x="15437991" y="372937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4" name="object 11174"/>
          <p:cNvSpPr/>
          <p:nvPr/>
        </p:nvSpPr>
        <p:spPr>
          <a:xfrm>
            <a:off x="15437991" y="408760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5" name="object 11175"/>
          <p:cNvSpPr/>
          <p:nvPr/>
        </p:nvSpPr>
        <p:spPr>
          <a:xfrm>
            <a:off x="15437991" y="420701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6" name="object 11176"/>
          <p:cNvSpPr/>
          <p:nvPr/>
        </p:nvSpPr>
        <p:spPr>
          <a:xfrm>
            <a:off x="15437991" y="456524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7" name="object 11177"/>
          <p:cNvSpPr/>
          <p:nvPr/>
        </p:nvSpPr>
        <p:spPr>
          <a:xfrm>
            <a:off x="15437991" y="468567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8" name="object 11178"/>
          <p:cNvSpPr/>
          <p:nvPr/>
        </p:nvSpPr>
        <p:spPr>
          <a:xfrm>
            <a:off x="15437991" y="504390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9" name="object 11179"/>
          <p:cNvSpPr/>
          <p:nvPr/>
        </p:nvSpPr>
        <p:spPr>
          <a:xfrm>
            <a:off x="17427486" y="5289806"/>
            <a:ext cx="0" cy="461009"/>
          </a:xfrm>
          <a:custGeom>
            <a:avLst/>
            <a:gdLst/>
            <a:ahLst/>
            <a:cxnLst/>
            <a:rect l="l" t="t" r="r" b="b"/>
            <a:pathLst>
              <a:path w="0" h="461010">
                <a:moveTo>
                  <a:pt x="0" y="4604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0" name="object 11180"/>
          <p:cNvSpPr/>
          <p:nvPr/>
        </p:nvSpPr>
        <p:spPr>
          <a:xfrm>
            <a:off x="17307431" y="574934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1" name="object 11181"/>
          <p:cNvSpPr/>
          <p:nvPr/>
        </p:nvSpPr>
        <p:spPr>
          <a:xfrm>
            <a:off x="17427488" y="134521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2" name="object 11182"/>
          <p:cNvSpPr/>
          <p:nvPr/>
        </p:nvSpPr>
        <p:spPr>
          <a:xfrm>
            <a:off x="17427488" y="146463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3" name="object 11183"/>
          <p:cNvSpPr/>
          <p:nvPr/>
        </p:nvSpPr>
        <p:spPr>
          <a:xfrm>
            <a:off x="17427488" y="182286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4" name="object 11184"/>
          <p:cNvSpPr/>
          <p:nvPr/>
        </p:nvSpPr>
        <p:spPr>
          <a:xfrm>
            <a:off x="17427488" y="194227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5" name="object 11185"/>
          <p:cNvSpPr/>
          <p:nvPr/>
        </p:nvSpPr>
        <p:spPr>
          <a:xfrm>
            <a:off x="17427488" y="230151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6" name="object 11186"/>
          <p:cNvSpPr/>
          <p:nvPr/>
        </p:nvSpPr>
        <p:spPr>
          <a:xfrm>
            <a:off x="17427488" y="242092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7" name="object 11187"/>
          <p:cNvSpPr/>
          <p:nvPr/>
        </p:nvSpPr>
        <p:spPr>
          <a:xfrm>
            <a:off x="17427488" y="277915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8" name="object 11188"/>
          <p:cNvSpPr/>
          <p:nvPr/>
        </p:nvSpPr>
        <p:spPr>
          <a:xfrm>
            <a:off x="17427488" y="289856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9" name="object 11189"/>
          <p:cNvSpPr/>
          <p:nvPr/>
        </p:nvSpPr>
        <p:spPr>
          <a:xfrm>
            <a:off x="17427488" y="325780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0" name="object 11190"/>
          <p:cNvSpPr/>
          <p:nvPr/>
        </p:nvSpPr>
        <p:spPr>
          <a:xfrm>
            <a:off x="17427488" y="337721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1" name="object 11191"/>
          <p:cNvSpPr/>
          <p:nvPr/>
        </p:nvSpPr>
        <p:spPr>
          <a:xfrm>
            <a:off x="17427488" y="373544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2" name="object 11192"/>
          <p:cNvSpPr/>
          <p:nvPr/>
        </p:nvSpPr>
        <p:spPr>
          <a:xfrm>
            <a:off x="17427488" y="385485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3" name="object 11193"/>
          <p:cNvSpPr/>
          <p:nvPr/>
        </p:nvSpPr>
        <p:spPr>
          <a:xfrm>
            <a:off x="17427488" y="4213090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4" name="object 11194"/>
          <p:cNvSpPr/>
          <p:nvPr/>
        </p:nvSpPr>
        <p:spPr>
          <a:xfrm>
            <a:off x="17427488" y="433351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5" name="object 11195"/>
          <p:cNvSpPr/>
          <p:nvPr/>
        </p:nvSpPr>
        <p:spPr>
          <a:xfrm>
            <a:off x="17427488" y="469174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6" name="object 11196"/>
          <p:cNvSpPr/>
          <p:nvPr/>
        </p:nvSpPr>
        <p:spPr>
          <a:xfrm>
            <a:off x="17427488" y="481115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7" name="object 11197"/>
          <p:cNvSpPr/>
          <p:nvPr/>
        </p:nvSpPr>
        <p:spPr>
          <a:xfrm>
            <a:off x="17427488" y="516938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8" name="object 11198"/>
          <p:cNvSpPr/>
          <p:nvPr/>
        </p:nvSpPr>
        <p:spPr>
          <a:xfrm>
            <a:off x="14242874" y="5129919"/>
            <a:ext cx="0" cy="620395"/>
          </a:xfrm>
          <a:custGeom>
            <a:avLst/>
            <a:gdLst/>
            <a:ahLst/>
            <a:cxnLst/>
            <a:rect l="l" t="t" r="r" b="b"/>
            <a:pathLst>
              <a:path w="0" h="620395">
                <a:moveTo>
                  <a:pt x="0" y="6203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9" name="object 11199"/>
          <p:cNvSpPr/>
          <p:nvPr/>
        </p:nvSpPr>
        <p:spPr>
          <a:xfrm>
            <a:off x="14122820" y="574934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0" name="object 11200"/>
          <p:cNvSpPr/>
          <p:nvPr/>
        </p:nvSpPr>
        <p:spPr>
          <a:xfrm>
            <a:off x="14242876" y="4091656"/>
            <a:ext cx="0" cy="381000"/>
          </a:xfrm>
          <a:custGeom>
            <a:avLst/>
            <a:gdLst/>
            <a:ahLst/>
            <a:cxnLst/>
            <a:rect l="l" t="t" r="r" b="b"/>
            <a:pathLst>
              <a:path w="0" h="381000">
                <a:moveTo>
                  <a:pt x="0" y="0"/>
                </a:moveTo>
                <a:lnTo>
                  <a:pt x="0" y="380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1" name="object 11201"/>
          <p:cNvSpPr/>
          <p:nvPr/>
        </p:nvSpPr>
        <p:spPr>
          <a:xfrm>
            <a:off x="14242876" y="453286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2" name="object 11202"/>
          <p:cNvSpPr/>
          <p:nvPr/>
        </p:nvSpPr>
        <p:spPr>
          <a:xfrm>
            <a:off x="14242876" y="465227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3" name="object 11203"/>
          <p:cNvSpPr/>
          <p:nvPr/>
        </p:nvSpPr>
        <p:spPr>
          <a:xfrm>
            <a:off x="14242876" y="501050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4" name="object 11204"/>
          <p:cNvSpPr/>
          <p:nvPr/>
        </p:nvSpPr>
        <p:spPr>
          <a:xfrm>
            <a:off x="17489217" y="3871050"/>
            <a:ext cx="0" cy="725170"/>
          </a:xfrm>
          <a:custGeom>
            <a:avLst/>
            <a:gdLst/>
            <a:ahLst/>
            <a:cxnLst/>
            <a:rect l="l" t="t" r="r" b="b"/>
            <a:pathLst>
              <a:path w="0" h="725170">
                <a:moveTo>
                  <a:pt x="0" y="72455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5" name="object 11205"/>
          <p:cNvSpPr/>
          <p:nvPr/>
        </p:nvSpPr>
        <p:spPr>
          <a:xfrm>
            <a:off x="11106333" y="1828932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6" name="object 11206"/>
          <p:cNvSpPr/>
          <p:nvPr/>
        </p:nvSpPr>
        <p:spPr>
          <a:xfrm>
            <a:off x="11083564" y="183601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7" name="object 11207"/>
          <p:cNvSpPr/>
          <p:nvPr/>
        </p:nvSpPr>
        <p:spPr>
          <a:xfrm>
            <a:off x="10390378" y="183601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8" name="object 11208"/>
          <p:cNvSpPr/>
          <p:nvPr/>
        </p:nvSpPr>
        <p:spPr>
          <a:xfrm>
            <a:off x="10390378" y="183601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9" name="object 11209"/>
          <p:cNvSpPr/>
          <p:nvPr/>
        </p:nvSpPr>
        <p:spPr>
          <a:xfrm>
            <a:off x="10270967" y="18360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0" name="object 11210"/>
          <p:cNvSpPr/>
          <p:nvPr/>
        </p:nvSpPr>
        <p:spPr>
          <a:xfrm>
            <a:off x="16801090" y="2062693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5" h="0">
                <a:moveTo>
                  <a:pt x="1669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1" name="object 11211"/>
          <p:cNvSpPr/>
          <p:nvPr/>
        </p:nvSpPr>
        <p:spPr>
          <a:xfrm>
            <a:off x="16831448" y="1152949"/>
            <a:ext cx="0" cy="939165"/>
          </a:xfrm>
          <a:custGeom>
            <a:avLst/>
            <a:gdLst/>
            <a:ahLst/>
            <a:cxnLst/>
            <a:rect l="l" t="t" r="r" b="b"/>
            <a:pathLst>
              <a:path w="0" h="939164">
                <a:moveTo>
                  <a:pt x="0" y="0"/>
                </a:moveTo>
                <a:lnTo>
                  <a:pt x="0" y="9390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2" name="object 11212"/>
          <p:cNvSpPr/>
          <p:nvPr/>
        </p:nvSpPr>
        <p:spPr>
          <a:xfrm>
            <a:off x="16807161" y="11590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3" name="object 11213"/>
          <p:cNvSpPr/>
          <p:nvPr/>
        </p:nvSpPr>
        <p:spPr>
          <a:xfrm>
            <a:off x="16807161" y="203840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4" name="object 11214"/>
          <p:cNvSpPr txBox="1"/>
          <p:nvPr/>
        </p:nvSpPr>
        <p:spPr>
          <a:xfrm>
            <a:off x="16737392" y="1545078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3680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215" name="object 11215"/>
          <p:cNvSpPr/>
          <p:nvPr/>
        </p:nvSpPr>
        <p:spPr>
          <a:xfrm>
            <a:off x="10410617" y="4591560"/>
            <a:ext cx="0" cy="355600"/>
          </a:xfrm>
          <a:custGeom>
            <a:avLst/>
            <a:gdLst/>
            <a:ahLst/>
            <a:cxnLst/>
            <a:rect l="l" t="t" r="r" b="b"/>
            <a:pathLst>
              <a:path w="0" h="355600">
                <a:moveTo>
                  <a:pt x="0" y="0"/>
                </a:moveTo>
                <a:lnTo>
                  <a:pt x="0" y="35519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6" name="object 11216"/>
          <p:cNvSpPr/>
          <p:nvPr/>
        </p:nvSpPr>
        <p:spPr>
          <a:xfrm>
            <a:off x="10338768" y="4591560"/>
            <a:ext cx="0" cy="431165"/>
          </a:xfrm>
          <a:custGeom>
            <a:avLst/>
            <a:gdLst/>
            <a:ahLst/>
            <a:cxnLst/>
            <a:rect l="l" t="t" r="r" b="b"/>
            <a:pathLst>
              <a:path w="0" h="431164">
                <a:moveTo>
                  <a:pt x="0" y="0"/>
                </a:moveTo>
                <a:lnTo>
                  <a:pt x="0" y="43109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7" name="object 11217"/>
          <p:cNvSpPr/>
          <p:nvPr/>
        </p:nvSpPr>
        <p:spPr>
          <a:xfrm>
            <a:off x="10414665" y="4591560"/>
            <a:ext cx="0" cy="355600"/>
          </a:xfrm>
          <a:custGeom>
            <a:avLst/>
            <a:gdLst/>
            <a:ahLst/>
            <a:cxnLst/>
            <a:rect l="l" t="t" r="r" b="b"/>
            <a:pathLst>
              <a:path w="0" h="355600">
                <a:moveTo>
                  <a:pt x="0" y="0"/>
                </a:moveTo>
                <a:lnTo>
                  <a:pt x="0" y="35519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8" name="object 11218"/>
          <p:cNvSpPr/>
          <p:nvPr/>
        </p:nvSpPr>
        <p:spPr>
          <a:xfrm>
            <a:off x="10454130" y="4636085"/>
            <a:ext cx="728980" cy="430530"/>
          </a:xfrm>
          <a:custGeom>
            <a:avLst/>
            <a:gdLst/>
            <a:ahLst/>
            <a:cxnLst/>
            <a:rect l="l" t="t" r="r" b="b"/>
            <a:pathLst>
              <a:path w="728979" h="430529">
                <a:moveTo>
                  <a:pt x="0" y="430079"/>
                </a:moveTo>
                <a:lnTo>
                  <a:pt x="72860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9" name="object 11219"/>
          <p:cNvSpPr/>
          <p:nvPr/>
        </p:nvSpPr>
        <p:spPr>
          <a:xfrm>
            <a:off x="10295254" y="5066165"/>
            <a:ext cx="5159375" cy="0"/>
          </a:xfrm>
          <a:custGeom>
            <a:avLst/>
            <a:gdLst/>
            <a:ahLst/>
            <a:cxnLst/>
            <a:rect l="l" t="t" r="r" b="b"/>
            <a:pathLst>
              <a:path w="5159375" h="0">
                <a:moveTo>
                  <a:pt x="51589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0" name="object 11220"/>
          <p:cNvSpPr/>
          <p:nvPr/>
        </p:nvSpPr>
        <p:spPr>
          <a:xfrm>
            <a:off x="10428832" y="4519711"/>
            <a:ext cx="721995" cy="427355"/>
          </a:xfrm>
          <a:custGeom>
            <a:avLst/>
            <a:gdLst/>
            <a:ahLst/>
            <a:cxnLst/>
            <a:rect l="l" t="t" r="r" b="b"/>
            <a:pathLst>
              <a:path w="721995" h="427354">
                <a:moveTo>
                  <a:pt x="0" y="427043"/>
                </a:moveTo>
                <a:lnTo>
                  <a:pt x="72152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1" name="object 11221"/>
          <p:cNvSpPr/>
          <p:nvPr/>
        </p:nvSpPr>
        <p:spPr>
          <a:xfrm>
            <a:off x="10441987" y="4591560"/>
            <a:ext cx="728980" cy="431165"/>
          </a:xfrm>
          <a:custGeom>
            <a:avLst/>
            <a:gdLst/>
            <a:ahLst/>
            <a:cxnLst/>
            <a:rect l="l" t="t" r="r" b="b"/>
            <a:pathLst>
              <a:path w="728979" h="431164">
                <a:moveTo>
                  <a:pt x="0" y="431091"/>
                </a:moveTo>
                <a:lnTo>
                  <a:pt x="72860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2" name="object 11222"/>
          <p:cNvSpPr/>
          <p:nvPr/>
        </p:nvSpPr>
        <p:spPr>
          <a:xfrm>
            <a:off x="10453119" y="4631025"/>
            <a:ext cx="727710" cy="430530"/>
          </a:xfrm>
          <a:custGeom>
            <a:avLst/>
            <a:gdLst/>
            <a:ahLst/>
            <a:cxnLst/>
            <a:rect l="l" t="t" r="r" b="b"/>
            <a:pathLst>
              <a:path w="727709" h="430529">
                <a:moveTo>
                  <a:pt x="0" y="430079"/>
                </a:moveTo>
                <a:lnTo>
                  <a:pt x="7275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3" name="object 11223"/>
          <p:cNvSpPr/>
          <p:nvPr/>
        </p:nvSpPr>
        <p:spPr>
          <a:xfrm>
            <a:off x="10442999" y="4595607"/>
            <a:ext cx="728980" cy="430530"/>
          </a:xfrm>
          <a:custGeom>
            <a:avLst/>
            <a:gdLst/>
            <a:ahLst/>
            <a:cxnLst/>
            <a:rect l="l" t="t" r="r" b="b"/>
            <a:pathLst>
              <a:path w="728979" h="430529">
                <a:moveTo>
                  <a:pt x="0" y="430079"/>
                </a:moveTo>
                <a:lnTo>
                  <a:pt x="72860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4" name="object 11224"/>
          <p:cNvSpPr/>
          <p:nvPr/>
        </p:nvSpPr>
        <p:spPr>
          <a:xfrm>
            <a:off x="10454130" y="4636085"/>
            <a:ext cx="728980" cy="430530"/>
          </a:xfrm>
          <a:custGeom>
            <a:avLst/>
            <a:gdLst/>
            <a:ahLst/>
            <a:cxnLst/>
            <a:rect l="l" t="t" r="r" b="b"/>
            <a:pathLst>
              <a:path w="728979" h="430529">
                <a:moveTo>
                  <a:pt x="0" y="430079"/>
                </a:moveTo>
                <a:lnTo>
                  <a:pt x="7286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5" name="object 11225"/>
          <p:cNvSpPr/>
          <p:nvPr/>
        </p:nvSpPr>
        <p:spPr>
          <a:xfrm>
            <a:off x="10421748" y="4516675"/>
            <a:ext cx="727710" cy="430530"/>
          </a:xfrm>
          <a:custGeom>
            <a:avLst/>
            <a:gdLst/>
            <a:ahLst/>
            <a:cxnLst/>
            <a:rect l="l" t="t" r="r" b="b"/>
            <a:pathLst>
              <a:path w="727709" h="430529">
                <a:moveTo>
                  <a:pt x="0" y="430079"/>
                </a:moveTo>
                <a:lnTo>
                  <a:pt x="72759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6" name="object 11226"/>
          <p:cNvSpPr/>
          <p:nvPr/>
        </p:nvSpPr>
        <p:spPr>
          <a:xfrm>
            <a:off x="10335731" y="5024169"/>
            <a:ext cx="107314" cy="0"/>
          </a:xfrm>
          <a:custGeom>
            <a:avLst/>
            <a:gdLst/>
            <a:ahLst/>
            <a:cxnLst/>
            <a:rect l="l" t="t" r="r" b="b"/>
            <a:pathLst>
              <a:path w="107315" h="0">
                <a:moveTo>
                  <a:pt x="0" y="0"/>
                </a:moveTo>
                <a:lnTo>
                  <a:pt x="107266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7" name="object 11227"/>
          <p:cNvSpPr/>
          <p:nvPr/>
        </p:nvSpPr>
        <p:spPr>
          <a:xfrm>
            <a:off x="10299302" y="5061105"/>
            <a:ext cx="154305" cy="0"/>
          </a:xfrm>
          <a:custGeom>
            <a:avLst/>
            <a:gdLst/>
            <a:ahLst/>
            <a:cxnLst/>
            <a:rect l="l" t="t" r="r" b="b"/>
            <a:pathLst>
              <a:path w="154304" h="0">
                <a:moveTo>
                  <a:pt x="153816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8" name="object 11228"/>
          <p:cNvSpPr/>
          <p:nvPr/>
        </p:nvSpPr>
        <p:spPr>
          <a:xfrm>
            <a:off x="10295250" y="2294431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3" y="0"/>
                </a:lnTo>
              </a:path>
            </a:pathLst>
          </a:custGeom>
          <a:ln w="40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9" name="object 11229"/>
          <p:cNvSpPr/>
          <p:nvPr/>
        </p:nvSpPr>
        <p:spPr>
          <a:xfrm>
            <a:off x="10295250" y="2078885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3" y="0"/>
                </a:lnTo>
              </a:path>
            </a:pathLst>
          </a:custGeom>
          <a:ln w="40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0" name="object 11230"/>
          <p:cNvSpPr/>
          <p:nvPr/>
        </p:nvSpPr>
        <p:spPr>
          <a:xfrm>
            <a:off x="10330673" y="228633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43"/>
                </a:moveTo>
                <a:lnTo>
                  <a:pt x="0" y="0"/>
                </a:lnTo>
                <a:lnTo>
                  <a:pt x="12143" y="0"/>
                </a:lnTo>
                <a:lnTo>
                  <a:pt x="12143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1" name="object 11231"/>
          <p:cNvSpPr/>
          <p:nvPr/>
        </p:nvSpPr>
        <p:spPr>
          <a:xfrm>
            <a:off x="10330673" y="207584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0"/>
                </a:moveTo>
                <a:lnTo>
                  <a:pt x="12143" y="12143"/>
                </a:lnTo>
                <a:lnTo>
                  <a:pt x="0" y="1214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2" name="object 11232"/>
          <p:cNvSpPr/>
          <p:nvPr/>
        </p:nvSpPr>
        <p:spPr>
          <a:xfrm>
            <a:off x="11260655" y="4516675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3" name="object 11233"/>
          <p:cNvSpPr/>
          <p:nvPr/>
        </p:nvSpPr>
        <p:spPr>
          <a:xfrm>
            <a:off x="11149338" y="4518194"/>
            <a:ext cx="642620" cy="0"/>
          </a:xfrm>
          <a:custGeom>
            <a:avLst/>
            <a:gdLst/>
            <a:ahLst/>
            <a:cxnLst/>
            <a:rect l="l" t="t" r="r" b="b"/>
            <a:pathLst>
              <a:path w="642620" h="0">
                <a:moveTo>
                  <a:pt x="0" y="0"/>
                </a:moveTo>
                <a:lnTo>
                  <a:pt x="642591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4" name="object 11234"/>
          <p:cNvSpPr/>
          <p:nvPr/>
        </p:nvSpPr>
        <p:spPr>
          <a:xfrm>
            <a:off x="11170591" y="4592319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 h="0">
                <a:moveTo>
                  <a:pt x="0" y="0"/>
                </a:moveTo>
                <a:lnTo>
                  <a:pt x="525203" y="0"/>
                </a:lnTo>
              </a:path>
            </a:pathLst>
          </a:custGeom>
          <a:ln w="106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5" name="object 11235"/>
          <p:cNvSpPr/>
          <p:nvPr/>
        </p:nvSpPr>
        <p:spPr>
          <a:xfrm>
            <a:off x="10410617" y="4946754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 h="0">
                <a:moveTo>
                  <a:pt x="0" y="0"/>
                </a:moveTo>
                <a:lnTo>
                  <a:pt x="1821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6" name="object 11236"/>
          <p:cNvSpPr/>
          <p:nvPr/>
        </p:nvSpPr>
        <p:spPr>
          <a:xfrm>
            <a:off x="11260656" y="4611798"/>
            <a:ext cx="435609" cy="0"/>
          </a:xfrm>
          <a:custGeom>
            <a:avLst/>
            <a:gdLst/>
            <a:ahLst/>
            <a:cxnLst/>
            <a:rect l="l" t="t" r="r" b="b"/>
            <a:pathLst>
              <a:path w="435609" h="0">
                <a:moveTo>
                  <a:pt x="0" y="0"/>
                </a:moveTo>
                <a:lnTo>
                  <a:pt x="4351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7" name="object 11237"/>
          <p:cNvSpPr/>
          <p:nvPr/>
        </p:nvSpPr>
        <p:spPr>
          <a:xfrm>
            <a:off x="11695795" y="451667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 h="0">
                <a:moveTo>
                  <a:pt x="0" y="0"/>
                </a:moveTo>
                <a:lnTo>
                  <a:pt x="9613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8" name="object 11238"/>
          <p:cNvSpPr/>
          <p:nvPr/>
        </p:nvSpPr>
        <p:spPr>
          <a:xfrm>
            <a:off x="13159075" y="4516675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404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9" name="object 11239"/>
          <p:cNvSpPr/>
          <p:nvPr/>
        </p:nvSpPr>
        <p:spPr>
          <a:xfrm>
            <a:off x="14111321" y="4516675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0" name="object 11240"/>
          <p:cNvSpPr/>
          <p:nvPr/>
        </p:nvSpPr>
        <p:spPr>
          <a:xfrm>
            <a:off x="12035810" y="4516675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1" name="object 11241"/>
          <p:cNvSpPr/>
          <p:nvPr/>
        </p:nvSpPr>
        <p:spPr>
          <a:xfrm>
            <a:off x="12987044" y="4516675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11941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2" name="object 11242"/>
          <p:cNvSpPr/>
          <p:nvPr/>
        </p:nvSpPr>
        <p:spPr>
          <a:xfrm>
            <a:off x="12035811" y="4611798"/>
            <a:ext cx="951230" cy="0"/>
          </a:xfrm>
          <a:custGeom>
            <a:avLst/>
            <a:gdLst/>
            <a:ahLst/>
            <a:cxnLst/>
            <a:rect l="l" t="t" r="r" b="b"/>
            <a:pathLst>
              <a:path w="951229" h="0">
                <a:moveTo>
                  <a:pt x="0" y="0"/>
                </a:moveTo>
                <a:lnTo>
                  <a:pt x="9512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3" name="object 11243"/>
          <p:cNvSpPr/>
          <p:nvPr/>
        </p:nvSpPr>
        <p:spPr>
          <a:xfrm>
            <a:off x="11911340" y="4516675"/>
            <a:ext cx="1076325" cy="0"/>
          </a:xfrm>
          <a:custGeom>
            <a:avLst/>
            <a:gdLst/>
            <a:ahLst/>
            <a:cxnLst/>
            <a:rect l="l" t="t" r="r" b="b"/>
            <a:pathLst>
              <a:path w="1076325" h="0">
                <a:moveTo>
                  <a:pt x="0" y="0"/>
                </a:moveTo>
                <a:lnTo>
                  <a:pt x="107570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4" name="object 11244"/>
          <p:cNvSpPr/>
          <p:nvPr/>
        </p:nvSpPr>
        <p:spPr>
          <a:xfrm>
            <a:off x="11555134" y="2565633"/>
            <a:ext cx="433705" cy="0"/>
          </a:xfrm>
          <a:custGeom>
            <a:avLst/>
            <a:gdLst/>
            <a:ahLst/>
            <a:cxnLst/>
            <a:rect l="l" t="t" r="r" b="b"/>
            <a:pathLst>
              <a:path w="433704" h="0">
                <a:moveTo>
                  <a:pt x="0" y="0"/>
                </a:moveTo>
                <a:lnTo>
                  <a:pt x="43311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5" name="object 11245"/>
          <p:cNvSpPr/>
          <p:nvPr/>
        </p:nvSpPr>
        <p:spPr>
          <a:xfrm>
            <a:off x="12202783" y="2565633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 h="0">
                <a:moveTo>
                  <a:pt x="0" y="0"/>
                </a:moveTo>
                <a:lnTo>
                  <a:pt x="108784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6" name="object 11246"/>
          <p:cNvSpPr/>
          <p:nvPr/>
        </p:nvSpPr>
        <p:spPr>
          <a:xfrm>
            <a:off x="13506177" y="2565633"/>
            <a:ext cx="612775" cy="0"/>
          </a:xfrm>
          <a:custGeom>
            <a:avLst/>
            <a:gdLst/>
            <a:ahLst/>
            <a:cxnLst/>
            <a:rect l="l" t="t" r="r" b="b"/>
            <a:pathLst>
              <a:path w="612775" h="0">
                <a:moveTo>
                  <a:pt x="0" y="0"/>
                </a:moveTo>
                <a:lnTo>
                  <a:pt x="61223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7" name="object 11247"/>
          <p:cNvSpPr/>
          <p:nvPr/>
        </p:nvSpPr>
        <p:spPr>
          <a:xfrm>
            <a:off x="14237817" y="2565633"/>
            <a:ext cx="592455" cy="0"/>
          </a:xfrm>
          <a:custGeom>
            <a:avLst/>
            <a:gdLst/>
            <a:ahLst/>
            <a:cxnLst/>
            <a:rect l="l" t="t" r="r" b="b"/>
            <a:pathLst>
              <a:path w="592455" h="0">
                <a:moveTo>
                  <a:pt x="0" y="0"/>
                </a:moveTo>
                <a:lnTo>
                  <a:pt x="59199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8" name="object 11248"/>
          <p:cNvSpPr/>
          <p:nvPr/>
        </p:nvSpPr>
        <p:spPr>
          <a:xfrm>
            <a:off x="15044342" y="2565633"/>
            <a:ext cx="334010" cy="0"/>
          </a:xfrm>
          <a:custGeom>
            <a:avLst/>
            <a:gdLst/>
            <a:ahLst/>
            <a:cxnLst/>
            <a:rect l="l" t="t" r="r" b="b"/>
            <a:pathLst>
              <a:path w="334009" h="0">
                <a:moveTo>
                  <a:pt x="0" y="0"/>
                </a:moveTo>
                <a:lnTo>
                  <a:pt x="33394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9" name="object 11249"/>
          <p:cNvSpPr/>
          <p:nvPr/>
        </p:nvSpPr>
        <p:spPr>
          <a:xfrm>
            <a:off x="11881994" y="25049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0" name="object 11250"/>
          <p:cNvSpPr/>
          <p:nvPr/>
        </p:nvSpPr>
        <p:spPr>
          <a:xfrm>
            <a:off x="11881994" y="25049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1" name="object 11251"/>
          <p:cNvSpPr/>
          <p:nvPr/>
        </p:nvSpPr>
        <p:spPr>
          <a:xfrm>
            <a:off x="10457164" y="3022024"/>
            <a:ext cx="882650" cy="0"/>
          </a:xfrm>
          <a:custGeom>
            <a:avLst/>
            <a:gdLst/>
            <a:ahLst/>
            <a:cxnLst/>
            <a:rect l="l" t="t" r="r" b="b"/>
            <a:pathLst>
              <a:path w="882650" h="0">
                <a:moveTo>
                  <a:pt x="0" y="0"/>
                </a:moveTo>
                <a:lnTo>
                  <a:pt x="88242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2" name="object 11252"/>
          <p:cNvSpPr/>
          <p:nvPr/>
        </p:nvSpPr>
        <p:spPr>
          <a:xfrm>
            <a:off x="11609779" y="3022023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70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3" name="object 11253"/>
          <p:cNvSpPr/>
          <p:nvPr/>
        </p:nvSpPr>
        <p:spPr>
          <a:xfrm>
            <a:off x="12478033" y="3022023"/>
            <a:ext cx="1255395" cy="0"/>
          </a:xfrm>
          <a:custGeom>
            <a:avLst/>
            <a:gdLst/>
            <a:ahLst/>
            <a:cxnLst/>
            <a:rect l="l" t="t" r="r" b="b"/>
            <a:pathLst>
              <a:path w="1255394" h="0">
                <a:moveTo>
                  <a:pt x="0" y="0"/>
                </a:moveTo>
                <a:lnTo>
                  <a:pt x="125481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4" name="object 11254"/>
          <p:cNvSpPr/>
          <p:nvPr/>
        </p:nvSpPr>
        <p:spPr>
          <a:xfrm>
            <a:off x="13948399" y="3022023"/>
            <a:ext cx="586105" cy="0"/>
          </a:xfrm>
          <a:custGeom>
            <a:avLst/>
            <a:gdLst/>
            <a:ahLst/>
            <a:cxnLst/>
            <a:rect l="l" t="t" r="r" b="b"/>
            <a:pathLst>
              <a:path w="586105" h="0">
                <a:moveTo>
                  <a:pt x="0" y="0"/>
                </a:moveTo>
                <a:lnTo>
                  <a:pt x="58591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5" name="object 11255"/>
          <p:cNvSpPr/>
          <p:nvPr/>
        </p:nvSpPr>
        <p:spPr>
          <a:xfrm>
            <a:off x="14748853" y="3022023"/>
            <a:ext cx="629920" cy="0"/>
          </a:xfrm>
          <a:custGeom>
            <a:avLst/>
            <a:gdLst/>
            <a:ahLst/>
            <a:cxnLst/>
            <a:rect l="l" t="t" r="r" b="b"/>
            <a:pathLst>
              <a:path w="629919" h="0">
                <a:moveTo>
                  <a:pt x="0" y="0"/>
                </a:moveTo>
                <a:lnTo>
                  <a:pt x="62943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6" name="object 11256"/>
          <p:cNvSpPr/>
          <p:nvPr/>
        </p:nvSpPr>
        <p:spPr>
          <a:xfrm>
            <a:off x="13308846" y="2565633"/>
            <a:ext cx="187325" cy="196850"/>
          </a:xfrm>
          <a:custGeom>
            <a:avLst/>
            <a:gdLst/>
            <a:ahLst/>
            <a:cxnLst/>
            <a:rect l="l" t="t" r="r" b="b"/>
            <a:pathLst>
              <a:path w="187325" h="196850">
                <a:moveTo>
                  <a:pt x="187211" y="0"/>
                </a:moveTo>
                <a:lnTo>
                  <a:pt x="180127" y="53633"/>
                </a:lnTo>
                <a:lnTo>
                  <a:pt x="157864" y="103219"/>
                </a:lnTo>
                <a:lnTo>
                  <a:pt x="123458" y="145720"/>
                </a:lnTo>
                <a:lnTo>
                  <a:pt x="78932" y="176079"/>
                </a:lnTo>
                <a:lnTo>
                  <a:pt x="27322" y="193282"/>
                </a:lnTo>
                <a:lnTo>
                  <a:pt x="0" y="19631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7" name="object 11257"/>
          <p:cNvSpPr/>
          <p:nvPr/>
        </p:nvSpPr>
        <p:spPr>
          <a:xfrm>
            <a:off x="13304798" y="2562597"/>
            <a:ext cx="0" cy="202565"/>
          </a:xfrm>
          <a:custGeom>
            <a:avLst/>
            <a:gdLst/>
            <a:ahLst/>
            <a:cxnLst/>
            <a:rect l="l" t="t" r="r" b="b"/>
            <a:pathLst>
              <a:path w="0" h="202564">
                <a:moveTo>
                  <a:pt x="0" y="0"/>
                </a:moveTo>
                <a:lnTo>
                  <a:pt x="0" y="202390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8" name="object 11258"/>
          <p:cNvSpPr/>
          <p:nvPr/>
        </p:nvSpPr>
        <p:spPr>
          <a:xfrm>
            <a:off x="13494033" y="2542358"/>
            <a:ext cx="12700" cy="23495"/>
          </a:xfrm>
          <a:custGeom>
            <a:avLst/>
            <a:gdLst/>
            <a:ahLst/>
            <a:cxnLst/>
            <a:rect l="l" t="t" r="r" b="b"/>
            <a:pathLst>
              <a:path w="12700" h="23494">
                <a:moveTo>
                  <a:pt x="12143" y="0"/>
                </a:moveTo>
                <a:lnTo>
                  <a:pt x="0" y="0"/>
                </a:lnTo>
                <a:lnTo>
                  <a:pt x="0" y="15179"/>
                </a:lnTo>
                <a:lnTo>
                  <a:pt x="2023" y="15179"/>
                </a:lnTo>
                <a:lnTo>
                  <a:pt x="2023" y="23274"/>
                </a:lnTo>
                <a:lnTo>
                  <a:pt x="12143" y="23274"/>
                </a:lnTo>
                <a:lnTo>
                  <a:pt x="1214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9" name="object 11259"/>
          <p:cNvSpPr/>
          <p:nvPr/>
        </p:nvSpPr>
        <p:spPr>
          <a:xfrm>
            <a:off x="13290630" y="2542358"/>
            <a:ext cx="12700" cy="23495"/>
          </a:xfrm>
          <a:custGeom>
            <a:avLst/>
            <a:gdLst/>
            <a:ahLst/>
            <a:cxnLst/>
            <a:rect l="l" t="t" r="r" b="b"/>
            <a:pathLst>
              <a:path w="12700" h="23494">
                <a:moveTo>
                  <a:pt x="0" y="0"/>
                </a:moveTo>
                <a:lnTo>
                  <a:pt x="12143" y="0"/>
                </a:lnTo>
                <a:lnTo>
                  <a:pt x="12143" y="15179"/>
                </a:lnTo>
                <a:lnTo>
                  <a:pt x="10119" y="15179"/>
                </a:lnTo>
                <a:lnTo>
                  <a:pt x="10119" y="23274"/>
                </a:lnTo>
                <a:lnTo>
                  <a:pt x="0" y="23274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0" name="object 11260"/>
          <p:cNvSpPr/>
          <p:nvPr/>
        </p:nvSpPr>
        <p:spPr>
          <a:xfrm>
            <a:off x="13290630" y="250592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1" name="object 11261"/>
          <p:cNvSpPr/>
          <p:nvPr/>
        </p:nvSpPr>
        <p:spPr>
          <a:xfrm>
            <a:off x="13506177" y="250592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2" name="object 11262"/>
          <p:cNvSpPr/>
          <p:nvPr/>
        </p:nvSpPr>
        <p:spPr>
          <a:xfrm>
            <a:off x="11674543" y="1062885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3" name="object 11263"/>
          <p:cNvSpPr/>
          <p:nvPr/>
        </p:nvSpPr>
        <p:spPr>
          <a:xfrm>
            <a:off x="11971045" y="1062885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4" name="object 11264"/>
          <p:cNvSpPr/>
          <p:nvPr/>
        </p:nvSpPr>
        <p:spPr>
          <a:xfrm>
            <a:off x="11674544" y="1087172"/>
            <a:ext cx="296545" cy="0"/>
          </a:xfrm>
          <a:custGeom>
            <a:avLst/>
            <a:gdLst/>
            <a:ahLst/>
            <a:cxnLst/>
            <a:rect l="l" t="t" r="r" b="b"/>
            <a:pathLst>
              <a:path w="296545" h="0">
                <a:moveTo>
                  <a:pt x="0" y="0"/>
                </a:moveTo>
                <a:lnTo>
                  <a:pt x="296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5" name="object 11265"/>
          <p:cNvSpPr/>
          <p:nvPr/>
        </p:nvSpPr>
        <p:spPr>
          <a:xfrm>
            <a:off x="12750753" y="752216"/>
            <a:ext cx="0" cy="431165"/>
          </a:xfrm>
          <a:custGeom>
            <a:avLst/>
            <a:gdLst/>
            <a:ahLst/>
            <a:cxnLst/>
            <a:rect l="l" t="t" r="r" b="b"/>
            <a:pathLst>
              <a:path w="0" h="431165">
                <a:moveTo>
                  <a:pt x="0" y="431091"/>
                </a:moveTo>
                <a:lnTo>
                  <a:pt x="0" y="0"/>
                </a:lnTo>
              </a:path>
            </a:pathLst>
          </a:custGeom>
          <a:ln w="131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6" name="object 11266"/>
          <p:cNvSpPr/>
          <p:nvPr/>
        </p:nvSpPr>
        <p:spPr>
          <a:xfrm>
            <a:off x="13733834" y="1183320"/>
            <a:ext cx="384810" cy="0"/>
          </a:xfrm>
          <a:custGeom>
            <a:avLst/>
            <a:gdLst/>
            <a:ahLst/>
            <a:cxnLst/>
            <a:rect l="l" t="t" r="r" b="b"/>
            <a:pathLst>
              <a:path w="384809" h="0">
                <a:moveTo>
                  <a:pt x="0" y="0"/>
                </a:moveTo>
                <a:lnTo>
                  <a:pt x="38454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7" name="object 11267"/>
          <p:cNvSpPr/>
          <p:nvPr/>
        </p:nvSpPr>
        <p:spPr>
          <a:xfrm>
            <a:off x="15497697" y="2565633"/>
            <a:ext cx="523240" cy="0"/>
          </a:xfrm>
          <a:custGeom>
            <a:avLst/>
            <a:gdLst/>
            <a:ahLst/>
            <a:cxnLst/>
            <a:rect l="l" t="t" r="r" b="b"/>
            <a:pathLst>
              <a:path w="523240" h="0">
                <a:moveTo>
                  <a:pt x="0" y="0"/>
                </a:moveTo>
                <a:lnTo>
                  <a:pt x="52317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8" name="object 11268"/>
          <p:cNvSpPr/>
          <p:nvPr/>
        </p:nvSpPr>
        <p:spPr>
          <a:xfrm>
            <a:off x="15497697" y="2399673"/>
            <a:ext cx="488315" cy="106680"/>
          </a:xfrm>
          <a:custGeom>
            <a:avLst/>
            <a:gdLst/>
            <a:ahLst/>
            <a:cxnLst/>
            <a:rect l="l" t="t" r="r" b="b"/>
            <a:pathLst>
              <a:path w="488315" h="106680">
                <a:moveTo>
                  <a:pt x="0" y="106254"/>
                </a:moveTo>
                <a:lnTo>
                  <a:pt x="487760" y="106254"/>
                </a:lnTo>
                <a:lnTo>
                  <a:pt x="48776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9" name="object 11269"/>
          <p:cNvSpPr/>
          <p:nvPr/>
        </p:nvSpPr>
        <p:spPr>
          <a:xfrm>
            <a:off x="16020876" y="2399673"/>
            <a:ext cx="0" cy="166370"/>
          </a:xfrm>
          <a:custGeom>
            <a:avLst/>
            <a:gdLst/>
            <a:ahLst/>
            <a:cxnLst/>
            <a:rect l="l" t="t" r="r" b="b"/>
            <a:pathLst>
              <a:path w="0" h="166369">
                <a:moveTo>
                  <a:pt x="0" y="0"/>
                </a:moveTo>
                <a:lnTo>
                  <a:pt x="0" y="16596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0" name="object 11270"/>
          <p:cNvSpPr/>
          <p:nvPr/>
        </p:nvSpPr>
        <p:spPr>
          <a:xfrm>
            <a:off x="15801282" y="2194247"/>
            <a:ext cx="196850" cy="187325"/>
          </a:xfrm>
          <a:custGeom>
            <a:avLst/>
            <a:gdLst/>
            <a:ahLst/>
            <a:cxnLst/>
            <a:rect l="l" t="t" r="r" b="b"/>
            <a:pathLst>
              <a:path w="196850" h="187325">
                <a:moveTo>
                  <a:pt x="196318" y="0"/>
                </a:moveTo>
                <a:lnTo>
                  <a:pt x="142685" y="7083"/>
                </a:lnTo>
                <a:lnTo>
                  <a:pt x="93099" y="29346"/>
                </a:lnTo>
                <a:lnTo>
                  <a:pt x="50597" y="63752"/>
                </a:lnTo>
                <a:lnTo>
                  <a:pt x="20239" y="109290"/>
                </a:lnTo>
                <a:lnTo>
                  <a:pt x="3035" y="159888"/>
                </a:lnTo>
                <a:lnTo>
                  <a:pt x="0" y="18721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1" name="object 11271"/>
          <p:cNvSpPr/>
          <p:nvPr/>
        </p:nvSpPr>
        <p:spPr>
          <a:xfrm>
            <a:off x="15798246" y="2385505"/>
            <a:ext cx="202565" cy="0"/>
          </a:xfrm>
          <a:custGeom>
            <a:avLst/>
            <a:gdLst/>
            <a:ahLst/>
            <a:cxnLst/>
            <a:rect l="l" t="t" r="r" b="b"/>
            <a:pathLst>
              <a:path w="202565" h="0">
                <a:moveTo>
                  <a:pt x="0" y="0"/>
                </a:moveTo>
                <a:lnTo>
                  <a:pt x="202390" y="0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2" name="object 11272"/>
          <p:cNvSpPr/>
          <p:nvPr/>
        </p:nvSpPr>
        <p:spPr>
          <a:xfrm>
            <a:off x="15997600" y="2184127"/>
            <a:ext cx="23495" cy="12700"/>
          </a:xfrm>
          <a:custGeom>
            <a:avLst/>
            <a:gdLst/>
            <a:ahLst/>
            <a:cxnLst/>
            <a:rect l="l" t="t" r="r" b="b"/>
            <a:pathLst>
              <a:path w="23494" h="12700">
                <a:moveTo>
                  <a:pt x="23274" y="0"/>
                </a:moveTo>
                <a:lnTo>
                  <a:pt x="23274" y="12143"/>
                </a:lnTo>
                <a:lnTo>
                  <a:pt x="8095" y="12143"/>
                </a:lnTo>
                <a:lnTo>
                  <a:pt x="8095" y="10119"/>
                </a:lnTo>
                <a:lnTo>
                  <a:pt x="0" y="10119"/>
                </a:lnTo>
                <a:lnTo>
                  <a:pt x="0" y="0"/>
                </a:lnTo>
                <a:lnTo>
                  <a:pt x="2327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3" name="object 11273"/>
          <p:cNvSpPr/>
          <p:nvPr/>
        </p:nvSpPr>
        <p:spPr>
          <a:xfrm>
            <a:off x="15997600" y="2387529"/>
            <a:ext cx="23495" cy="12700"/>
          </a:xfrm>
          <a:custGeom>
            <a:avLst/>
            <a:gdLst/>
            <a:ahLst/>
            <a:cxnLst/>
            <a:rect l="l" t="t" r="r" b="b"/>
            <a:pathLst>
              <a:path w="23494" h="12700">
                <a:moveTo>
                  <a:pt x="23274" y="12143"/>
                </a:moveTo>
                <a:lnTo>
                  <a:pt x="23274" y="0"/>
                </a:lnTo>
                <a:lnTo>
                  <a:pt x="8095" y="0"/>
                </a:lnTo>
                <a:lnTo>
                  <a:pt x="8095" y="2023"/>
                </a:lnTo>
                <a:lnTo>
                  <a:pt x="0" y="2023"/>
                </a:lnTo>
                <a:lnTo>
                  <a:pt x="0" y="12143"/>
                </a:lnTo>
                <a:lnTo>
                  <a:pt x="23274" y="121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4" name="object 11274"/>
          <p:cNvSpPr/>
          <p:nvPr/>
        </p:nvSpPr>
        <p:spPr>
          <a:xfrm>
            <a:off x="15985456" y="2399673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5418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5" name="object 11275"/>
          <p:cNvSpPr/>
          <p:nvPr/>
        </p:nvSpPr>
        <p:spPr>
          <a:xfrm>
            <a:off x="15985456" y="2062693"/>
            <a:ext cx="35560" cy="121920"/>
          </a:xfrm>
          <a:custGeom>
            <a:avLst/>
            <a:gdLst/>
            <a:ahLst/>
            <a:cxnLst/>
            <a:rect l="l" t="t" r="r" b="b"/>
            <a:pathLst>
              <a:path w="35559" h="121919">
                <a:moveTo>
                  <a:pt x="35418" y="0"/>
                </a:moveTo>
                <a:lnTo>
                  <a:pt x="35418" y="121434"/>
                </a:lnTo>
                <a:lnTo>
                  <a:pt x="0" y="121434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6" name="object 11276"/>
          <p:cNvSpPr/>
          <p:nvPr/>
        </p:nvSpPr>
        <p:spPr>
          <a:xfrm>
            <a:off x="10457167" y="4516675"/>
            <a:ext cx="156845" cy="12700"/>
          </a:xfrm>
          <a:custGeom>
            <a:avLst/>
            <a:gdLst/>
            <a:ahLst/>
            <a:cxnLst/>
            <a:rect l="l" t="t" r="r" b="b"/>
            <a:pathLst>
              <a:path w="156845" h="12700">
                <a:moveTo>
                  <a:pt x="156852" y="0"/>
                </a:moveTo>
                <a:lnTo>
                  <a:pt x="0" y="0"/>
                </a:lnTo>
                <a:lnTo>
                  <a:pt x="0" y="12143"/>
                </a:lnTo>
                <a:lnTo>
                  <a:pt x="156852" y="12143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7" name="object 11277"/>
          <p:cNvSpPr/>
          <p:nvPr/>
        </p:nvSpPr>
        <p:spPr>
          <a:xfrm>
            <a:off x="10973261" y="4516675"/>
            <a:ext cx="176530" cy="12700"/>
          </a:xfrm>
          <a:custGeom>
            <a:avLst/>
            <a:gdLst/>
            <a:ahLst/>
            <a:cxnLst/>
            <a:rect l="l" t="t" r="r" b="b"/>
            <a:pathLst>
              <a:path w="176529" h="12700">
                <a:moveTo>
                  <a:pt x="0" y="0"/>
                </a:moveTo>
                <a:lnTo>
                  <a:pt x="176079" y="0"/>
                </a:lnTo>
                <a:lnTo>
                  <a:pt x="155840" y="12143"/>
                </a:lnTo>
                <a:lnTo>
                  <a:pt x="0" y="12143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8" name="object 11278"/>
          <p:cNvSpPr/>
          <p:nvPr/>
        </p:nvSpPr>
        <p:spPr>
          <a:xfrm>
            <a:off x="10970732" y="451465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9" name="object 11279"/>
          <p:cNvSpPr/>
          <p:nvPr/>
        </p:nvSpPr>
        <p:spPr>
          <a:xfrm>
            <a:off x="10970732" y="4530336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0" name="object 11280"/>
          <p:cNvSpPr/>
          <p:nvPr/>
        </p:nvSpPr>
        <p:spPr>
          <a:xfrm>
            <a:off x="10611489" y="451465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1" name="object 11281"/>
          <p:cNvSpPr/>
          <p:nvPr/>
        </p:nvSpPr>
        <p:spPr>
          <a:xfrm>
            <a:off x="10611489" y="4530336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5367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2" name="object 11282"/>
          <p:cNvSpPr/>
          <p:nvPr/>
        </p:nvSpPr>
        <p:spPr>
          <a:xfrm>
            <a:off x="10901413" y="4472149"/>
            <a:ext cx="47625" cy="12700"/>
          </a:xfrm>
          <a:custGeom>
            <a:avLst/>
            <a:gdLst/>
            <a:ahLst/>
            <a:cxnLst/>
            <a:rect l="l" t="t" r="r" b="b"/>
            <a:pathLst>
              <a:path w="47625" h="12700">
                <a:moveTo>
                  <a:pt x="0" y="12143"/>
                </a:moveTo>
                <a:lnTo>
                  <a:pt x="47561" y="12143"/>
                </a:lnTo>
                <a:lnTo>
                  <a:pt x="3541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3" name="object 11283"/>
          <p:cNvSpPr/>
          <p:nvPr/>
        </p:nvSpPr>
        <p:spPr>
          <a:xfrm>
            <a:off x="10936831" y="44842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0"/>
                </a:moveTo>
                <a:lnTo>
                  <a:pt x="0" y="1214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4" name="object 11284"/>
          <p:cNvSpPr/>
          <p:nvPr/>
        </p:nvSpPr>
        <p:spPr>
          <a:xfrm>
            <a:off x="10638306" y="4472149"/>
            <a:ext cx="47625" cy="12700"/>
          </a:xfrm>
          <a:custGeom>
            <a:avLst/>
            <a:gdLst/>
            <a:ahLst/>
            <a:cxnLst/>
            <a:rect l="l" t="t" r="r" b="b"/>
            <a:pathLst>
              <a:path w="47625" h="12700">
                <a:moveTo>
                  <a:pt x="47561" y="12143"/>
                </a:moveTo>
                <a:lnTo>
                  <a:pt x="0" y="12143"/>
                </a:lnTo>
                <a:lnTo>
                  <a:pt x="1214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5" name="object 11285"/>
          <p:cNvSpPr/>
          <p:nvPr/>
        </p:nvSpPr>
        <p:spPr>
          <a:xfrm>
            <a:off x="10638306" y="448429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43" y="1214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6" name="object 11286"/>
          <p:cNvSpPr/>
          <p:nvPr/>
        </p:nvSpPr>
        <p:spPr>
          <a:xfrm>
            <a:off x="10457167" y="4512627"/>
            <a:ext cx="169545" cy="0"/>
          </a:xfrm>
          <a:custGeom>
            <a:avLst/>
            <a:gdLst/>
            <a:ahLst/>
            <a:cxnLst/>
            <a:rect l="l" t="t" r="r" b="b"/>
            <a:pathLst>
              <a:path w="169545" h="0">
                <a:moveTo>
                  <a:pt x="0" y="0"/>
                </a:moveTo>
                <a:lnTo>
                  <a:pt x="16899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7" name="object 11287"/>
          <p:cNvSpPr/>
          <p:nvPr/>
        </p:nvSpPr>
        <p:spPr>
          <a:xfrm>
            <a:off x="10614019" y="4528818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-2529" y="1517"/>
                </a:moveTo>
                <a:lnTo>
                  <a:pt x="14673" y="1517"/>
                </a:lnTo>
              </a:path>
            </a:pathLst>
          </a:custGeom>
          <a:ln w="93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8" name="object 11288"/>
          <p:cNvSpPr/>
          <p:nvPr/>
        </p:nvSpPr>
        <p:spPr>
          <a:xfrm>
            <a:off x="10961118" y="4512834"/>
            <a:ext cx="219075" cy="0"/>
          </a:xfrm>
          <a:custGeom>
            <a:avLst/>
            <a:gdLst/>
            <a:ahLst/>
            <a:cxnLst/>
            <a:rect l="l" t="t" r="r" b="b"/>
            <a:pathLst>
              <a:path w="219075" h="0">
                <a:moveTo>
                  <a:pt x="0" y="0"/>
                </a:moveTo>
                <a:lnTo>
                  <a:pt x="218581" y="0"/>
                </a:lnTo>
              </a:path>
            </a:pathLst>
          </a:custGeom>
          <a:ln w="44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9" name="object 11289"/>
          <p:cNvSpPr/>
          <p:nvPr/>
        </p:nvSpPr>
        <p:spPr>
          <a:xfrm>
            <a:off x="10961118" y="4528818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-2529" y="1517"/>
                </a:moveTo>
                <a:lnTo>
                  <a:pt x="14673" y="1517"/>
                </a:lnTo>
              </a:path>
            </a:pathLst>
          </a:custGeom>
          <a:ln w="93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0" name="object 11290"/>
          <p:cNvSpPr/>
          <p:nvPr/>
        </p:nvSpPr>
        <p:spPr>
          <a:xfrm>
            <a:off x="10817421" y="4522747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4" h="0">
                <a:moveTo>
                  <a:pt x="166971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1" name="object 11291"/>
          <p:cNvSpPr/>
          <p:nvPr/>
        </p:nvSpPr>
        <p:spPr>
          <a:xfrm>
            <a:off x="10601876" y="4522747"/>
            <a:ext cx="168275" cy="0"/>
          </a:xfrm>
          <a:custGeom>
            <a:avLst/>
            <a:gdLst/>
            <a:ahLst/>
            <a:cxnLst/>
            <a:rect l="l" t="t" r="r" b="b"/>
            <a:pathLst>
              <a:path w="168275" h="0">
                <a:moveTo>
                  <a:pt x="0" y="0"/>
                </a:moveTo>
                <a:lnTo>
                  <a:pt x="16798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2" name="object 11292"/>
          <p:cNvSpPr/>
          <p:nvPr/>
        </p:nvSpPr>
        <p:spPr>
          <a:xfrm>
            <a:off x="10614019" y="4531854"/>
            <a:ext cx="0" cy="301625"/>
          </a:xfrm>
          <a:custGeom>
            <a:avLst/>
            <a:gdLst/>
            <a:ahLst/>
            <a:cxnLst/>
            <a:rect l="l" t="t" r="r" b="b"/>
            <a:pathLst>
              <a:path w="0" h="301625">
                <a:moveTo>
                  <a:pt x="0" y="0"/>
                </a:moveTo>
                <a:lnTo>
                  <a:pt x="0" y="301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3" name="object 11293"/>
          <p:cNvSpPr/>
          <p:nvPr/>
        </p:nvSpPr>
        <p:spPr>
          <a:xfrm>
            <a:off x="10457167" y="4528818"/>
            <a:ext cx="672465" cy="304800"/>
          </a:xfrm>
          <a:custGeom>
            <a:avLst/>
            <a:gdLst/>
            <a:ahLst/>
            <a:cxnLst/>
            <a:rect l="l" t="t" r="r" b="b"/>
            <a:pathLst>
              <a:path w="672465" h="304800">
                <a:moveTo>
                  <a:pt x="0" y="0"/>
                </a:moveTo>
                <a:lnTo>
                  <a:pt x="156852" y="304597"/>
                </a:lnTo>
                <a:lnTo>
                  <a:pt x="503951" y="3035"/>
                </a:lnTo>
                <a:lnTo>
                  <a:pt x="156852" y="153816"/>
                </a:lnTo>
                <a:lnTo>
                  <a:pt x="671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4" name="object 11294"/>
          <p:cNvSpPr/>
          <p:nvPr/>
        </p:nvSpPr>
        <p:spPr>
          <a:xfrm>
            <a:off x="10414665" y="4528818"/>
            <a:ext cx="199390" cy="418465"/>
          </a:xfrm>
          <a:custGeom>
            <a:avLst/>
            <a:gdLst/>
            <a:ahLst/>
            <a:cxnLst/>
            <a:rect l="l" t="t" r="r" b="b"/>
            <a:pathLst>
              <a:path w="199390" h="418464">
                <a:moveTo>
                  <a:pt x="199354" y="0"/>
                </a:moveTo>
                <a:lnTo>
                  <a:pt x="0" y="417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5" name="object 11295"/>
          <p:cNvSpPr/>
          <p:nvPr/>
        </p:nvSpPr>
        <p:spPr>
          <a:xfrm>
            <a:off x="11349708" y="2832788"/>
            <a:ext cx="187325" cy="195580"/>
          </a:xfrm>
          <a:custGeom>
            <a:avLst/>
            <a:gdLst/>
            <a:ahLst/>
            <a:cxnLst/>
            <a:rect l="l" t="t" r="r" b="b"/>
            <a:pathLst>
              <a:path w="187325" h="195580">
                <a:moveTo>
                  <a:pt x="0" y="195306"/>
                </a:moveTo>
                <a:lnTo>
                  <a:pt x="7083" y="141673"/>
                </a:lnTo>
                <a:lnTo>
                  <a:pt x="29346" y="92087"/>
                </a:lnTo>
                <a:lnTo>
                  <a:pt x="63752" y="50597"/>
                </a:lnTo>
                <a:lnTo>
                  <a:pt x="109290" y="20239"/>
                </a:lnTo>
                <a:lnTo>
                  <a:pt x="159888" y="3035"/>
                </a:lnTo>
                <a:lnTo>
                  <a:pt x="18721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6" name="object 11296"/>
          <p:cNvSpPr/>
          <p:nvPr/>
        </p:nvSpPr>
        <p:spPr>
          <a:xfrm>
            <a:off x="11540966" y="2829752"/>
            <a:ext cx="0" cy="201930"/>
          </a:xfrm>
          <a:custGeom>
            <a:avLst/>
            <a:gdLst/>
            <a:ahLst/>
            <a:cxnLst/>
            <a:rect l="l" t="t" r="r" b="b"/>
            <a:pathLst>
              <a:path w="0" h="201930">
                <a:moveTo>
                  <a:pt x="0" y="0"/>
                </a:moveTo>
                <a:lnTo>
                  <a:pt x="0" y="201378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7" name="object 11297"/>
          <p:cNvSpPr/>
          <p:nvPr/>
        </p:nvSpPr>
        <p:spPr>
          <a:xfrm>
            <a:off x="11339588" y="3028095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4">
                <a:moveTo>
                  <a:pt x="0" y="24286"/>
                </a:moveTo>
                <a:lnTo>
                  <a:pt x="12143" y="24286"/>
                </a:lnTo>
                <a:lnTo>
                  <a:pt x="12143" y="9107"/>
                </a:lnTo>
                <a:lnTo>
                  <a:pt x="10119" y="9107"/>
                </a:lnTo>
                <a:lnTo>
                  <a:pt x="10119" y="0"/>
                </a:lnTo>
                <a:lnTo>
                  <a:pt x="0" y="0"/>
                </a:lnTo>
                <a:lnTo>
                  <a:pt x="0" y="24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8" name="object 11298"/>
          <p:cNvSpPr/>
          <p:nvPr/>
        </p:nvSpPr>
        <p:spPr>
          <a:xfrm>
            <a:off x="11542990" y="3028095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4">
                <a:moveTo>
                  <a:pt x="12143" y="24286"/>
                </a:moveTo>
                <a:lnTo>
                  <a:pt x="0" y="24286"/>
                </a:lnTo>
                <a:lnTo>
                  <a:pt x="0" y="9107"/>
                </a:lnTo>
                <a:lnTo>
                  <a:pt x="2023" y="9107"/>
                </a:lnTo>
                <a:lnTo>
                  <a:pt x="2023" y="0"/>
                </a:lnTo>
                <a:lnTo>
                  <a:pt x="12143" y="0"/>
                </a:lnTo>
                <a:lnTo>
                  <a:pt x="12143" y="24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9" name="object 11299"/>
          <p:cNvSpPr/>
          <p:nvPr/>
        </p:nvSpPr>
        <p:spPr>
          <a:xfrm>
            <a:off x="11555134" y="302202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0" name="object 11300"/>
          <p:cNvSpPr/>
          <p:nvPr/>
        </p:nvSpPr>
        <p:spPr>
          <a:xfrm>
            <a:off x="11339588" y="302202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1" name="object 11301"/>
          <p:cNvSpPr/>
          <p:nvPr/>
        </p:nvSpPr>
        <p:spPr>
          <a:xfrm>
            <a:off x="13111515" y="5057057"/>
            <a:ext cx="1100455" cy="0"/>
          </a:xfrm>
          <a:custGeom>
            <a:avLst/>
            <a:gdLst/>
            <a:ahLst/>
            <a:cxnLst/>
            <a:rect l="l" t="t" r="r" b="b"/>
            <a:pathLst>
              <a:path w="1100455" h="0">
                <a:moveTo>
                  <a:pt x="10999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2" name="object 11302"/>
          <p:cNvSpPr/>
          <p:nvPr/>
        </p:nvSpPr>
        <p:spPr>
          <a:xfrm>
            <a:off x="11999380" y="5057057"/>
            <a:ext cx="1076960" cy="0"/>
          </a:xfrm>
          <a:custGeom>
            <a:avLst/>
            <a:gdLst/>
            <a:ahLst/>
            <a:cxnLst/>
            <a:rect l="l" t="t" r="r" b="b"/>
            <a:pathLst>
              <a:path w="1076959" h="0">
                <a:moveTo>
                  <a:pt x="10767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3" name="object 11303"/>
          <p:cNvSpPr/>
          <p:nvPr/>
        </p:nvSpPr>
        <p:spPr>
          <a:xfrm>
            <a:off x="10470322" y="5057057"/>
            <a:ext cx="1494155" cy="0"/>
          </a:xfrm>
          <a:custGeom>
            <a:avLst/>
            <a:gdLst/>
            <a:ahLst/>
            <a:cxnLst/>
            <a:rect l="l" t="t" r="r" b="b"/>
            <a:pathLst>
              <a:path w="1494154" h="0">
                <a:moveTo>
                  <a:pt x="14936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4" name="object 11304"/>
          <p:cNvSpPr/>
          <p:nvPr/>
        </p:nvSpPr>
        <p:spPr>
          <a:xfrm>
            <a:off x="11963961" y="4636086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430079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5" name="object 11305"/>
          <p:cNvSpPr/>
          <p:nvPr/>
        </p:nvSpPr>
        <p:spPr>
          <a:xfrm>
            <a:off x="11999379" y="4636086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430079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6" name="object 11306"/>
          <p:cNvSpPr/>
          <p:nvPr/>
        </p:nvSpPr>
        <p:spPr>
          <a:xfrm>
            <a:off x="9876305" y="1062885"/>
            <a:ext cx="382905" cy="0"/>
          </a:xfrm>
          <a:custGeom>
            <a:avLst/>
            <a:gdLst/>
            <a:ahLst/>
            <a:cxnLst/>
            <a:rect l="l" t="t" r="r" b="b"/>
            <a:pathLst>
              <a:path w="382904" h="0">
                <a:moveTo>
                  <a:pt x="0" y="0"/>
                </a:moveTo>
                <a:lnTo>
                  <a:pt x="382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7" name="object 11307"/>
          <p:cNvSpPr/>
          <p:nvPr/>
        </p:nvSpPr>
        <p:spPr>
          <a:xfrm>
            <a:off x="10126257" y="2079897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5" h="0">
                <a:moveTo>
                  <a:pt x="0" y="0"/>
                </a:moveTo>
                <a:lnTo>
                  <a:pt x="13256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8" name="object 11308"/>
          <p:cNvSpPr/>
          <p:nvPr/>
        </p:nvSpPr>
        <p:spPr>
          <a:xfrm>
            <a:off x="10156614" y="1033540"/>
            <a:ext cx="0" cy="4063365"/>
          </a:xfrm>
          <a:custGeom>
            <a:avLst/>
            <a:gdLst/>
            <a:ahLst/>
            <a:cxnLst/>
            <a:rect l="l" t="t" r="r" b="b"/>
            <a:pathLst>
              <a:path w="0" h="4063365">
                <a:moveTo>
                  <a:pt x="0" y="40629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9" name="object 11309"/>
          <p:cNvSpPr/>
          <p:nvPr/>
        </p:nvSpPr>
        <p:spPr>
          <a:xfrm>
            <a:off x="10132330" y="10396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0" name="object 11310"/>
          <p:cNvSpPr/>
          <p:nvPr/>
        </p:nvSpPr>
        <p:spPr>
          <a:xfrm>
            <a:off x="10132330" y="205662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1" name="object 11311"/>
          <p:cNvSpPr txBox="1"/>
          <p:nvPr/>
        </p:nvSpPr>
        <p:spPr>
          <a:xfrm>
            <a:off x="10048293" y="1477906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4255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312" name="object 11312"/>
          <p:cNvSpPr/>
          <p:nvPr/>
        </p:nvSpPr>
        <p:spPr>
          <a:xfrm>
            <a:off x="10126257" y="2294430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5" h="0">
                <a:moveTo>
                  <a:pt x="0" y="0"/>
                </a:moveTo>
                <a:lnTo>
                  <a:pt x="13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3" name="object 11313"/>
          <p:cNvSpPr/>
          <p:nvPr/>
        </p:nvSpPr>
        <p:spPr>
          <a:xfrm>
            <a:off x="10132330" y="205560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4" name="object 11314"/>
          <p:cNvSpPr/>
          <p:nvPr/>
        </p:nvSpPr>
        <p:spPr>
          <a:xfrm>
            <a:off x="10132330" y="227014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5" name="object 11315"/>
          <p:cNvSpPr txBox="1"/>
          <p:nvPr/>
        </p:nvSpPr>
        <p:spPr>
          <a:xfrm>
            <a:off x="10048293" y="2118408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316" name="object 11316"/>
          <p:cNvSpPr/>
          <p:nvPr/>
        </p:nvSpPr>
        <p:spPr>
          <a:xfrm>
            <a:off x="10008872" y="5006459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5" h="0">
                <a:moveTo>
                  <a:pt x="3531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7" name="object 11317"/>
          <p:cNvSpPr/>
          <p:nvPr/>
        </p:nvSpPr>
        <p:spPr>
          <a:xfrm>
            <a:off x="10039229" y="1137770"/>
            <a:ext cx="0" cy="3899535"/>
          </a:xfrm>
          <a:custGeom>
            <a:avLst/>
            <a:gdLst/>
            <a:ahLst/>
            <a:cxnLst/>
            <a:rect l="l" t="t" r="r" b="b"/>
            <a:pathLst>
              <a:path w="0" h="3899535">
                <a:moveTo>
                  <a:pt x="0" y="38990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8" name="object 11318"/>
          <p:cNvSpPr/>
          <p:nvPr/>
        </p:nvSpPr>
        <p:spPr>
          <a:xfrm>
            <a:off x="10014944" y="498318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9" name="object 11319"/>
          <p:cNvSpPr/>
          <p:nvPr/>
        </p:nvSpPr>
        <p:spPr>
          <a:xfrm>
            <a:off x="10014944" y="450857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0" name="object 11320"/>
          <p:cNvSpPr txBox="1"/>
          <p:nvPr/>
        </p:nvSpPr>
        <p:spPr>
          <a:xfrm>
            <a:off x="9930907" y="4688241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1985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321" name="object 11321"/>
          <p:cNvSpPr/>
          <p:nvPr/>
        </p:nvSpPr>
        <p:spPr>
          <a:xfrm>
            <a:off x="10014944" y="450857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2" name="object 11322"/>
          <p:cNvSpPr/>
          <p:nvPr/>
        </p:nvSpPr>
        <p:spPr>
          <a:xfrm>
            <a:off x="10014944" y="305845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3" name="object 11323"/>
          <p:cNvSpPr txBox="1"/>
          <p:nvPr/>
        </p:nvSpPr>
        <p:spPr>
          <a:xfrm>
            <a:off x="9930907" y="3715472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324" name="object 11324"/>
          <p:cNvSpPr/>
          <p:nvPr/>
        </p:nvSpPr>
        <p:spPr>
          <a:xfrm>
            <a:off x="10014944" y="305845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5" name="object 11325"/>
          <p:cNvSpPr/>
          <p:nvPr/>
        </p:nvSpPr>
        <p:spPr>
          <a:xfrm>
            <a:off x="10014944" y="248265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6" name="object 11326"/>
          <p:cNvSpPr/>
          <p:nvPr/>
        </p:nvSpPr>
        <p:spPr>
          <a:xfrm>
            <a:off x="10014944" y="248265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7" name="object 11327"/>
          <p:cNvSpPr/>
          <p:nvPr/>
        </p:nvSpPr>
        <p:spPr>
          <a:xfrm>
            <a:off x="10014944" y="114384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8" name="object 11328"/>
          <p:cNvSpPr/>
          <p:nvPr/>
        </p:nvSpPr>
        <p:spPr>
          <a:xfrm>
            <a:off x="10295253" y="5102595"/>
            <a:ext cx="0" cy="577215"/>
          </a:xfrm>
          <a:custGeom>
            <a:avLst/>
            <a:gdLst/>
            <a:ahLst/>
            <a:cxnLst/>
            <a:rect l="l" t="t" r="r" b="b"/>
            <a:pathLst>
              <a:path w="0" h="577214">
                <a:moveTo>
                  <a:pt x="0" y="576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9" name="object 11329"/>
          <p:cNvSpPr/>
          <p:nvPr/>
        </p:nvSpPr>
        <p:spPr>
          <a:xfrm>
            <a:off x="10454130" y="5102595"/>
            <a:ext cx="0" cy="234950"/>
          </a:xfrm>
          <a:custGeom>
            <a:avLst/>
            <a:gdLst/>
            <a:ahLst/>
            <a:cxnLst/>
            <a:rect l="l" t="t" r="r" b="b"/>
            <a:pathLst>
              <a:path w="0" h="234950">
                <a:moveTo>
                  <a:pt x="0" y="2347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0" name="object 11330"/>
          <p:cNvSpPr/>
          <p:nvPr/>
        </p:nvSpPr>
        <p:spPr>
          <a:xfrm>
            <a:off x="10264885" y="5307011"/>
            <a:ext cx="7295515" cy="0"/>
          </a:xfrm>
          <a:custGeom>
            <a:avLst/>
            <a:gdLst/>
            <a:ahLst/>
            <a:cxnLst/>
            <a:rect l="l" t="t" r="r" b="b"/>
            <a:pathLst>
              <a:path w="7295515" h="0">
                <a:moveTo>
                  <a:pt x="0" y="0"/>
                </a:moveTo>
                <a:lnTo>
                  <a:pt x="7295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1" name="object 11331"/>
          <p:cNvSpPr/>
          <p:nvPr/>
        </p:nvSpPr>
        <p:spPr>
          <a:xfrm>
            <a:off x="10270967" y="52837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2" name="object 11332"/>
          <p:cNvSpPr/>
          <p:nvPr/>
        </p:nvSpPr>
        <p:spPr>
          <a:xfrm>
            <a:off x="10429843" y="528373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3" name="object 11333"/>
          <p:cNvSpPr/>
          <p:nvPr/>
        </p:nvSpPr>
        <p:spPr>
          <a:xfrm>
            <a:off x="11182735" y="5218970"/>
            <a:ext cx="0" cy="118745"/>
          </a:xfrm>
          <a:custGeom>
            <a:avLst/>
            <a:gdLst/>
            <a:ahLst/>
            <a:cxnLst/>
            <a:rect l="l" t="t" r="r" b="b"/>
            <a:pathLst>
              <a:path w="0" h="118745">
                <a:moveTo>
                  <a:pt x="0" y="1183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4" name="object 11334"/>
          <p:cNvSpPr/>
          <p:nvPr/>
        </p:nvSpPr>
        <p:spPr>
          <a:xfrm>
            <a:off x="10429843" y="528373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5" name="object 11335"/>
          <p:cNvSpPr/>
          <p:nvPr/>
        </p:nvSpPr>
        <p:spPr>
          <a:xfrm>
            <a:off x="11158449" y="52837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6" name="object 11336"/>
          <p:cNvSpPr/>
          <p:nvPr/>
        </p:nvSpPr>
        <p:spPr>
          <a:xfrm>
            <a:off x="11290002" y="5211886"/>
            <a:ext cx="0" cy="125730"/>
          </a:xfrm>
          <a:custGeom>
            <a:avLst/>
            <a:gdLst/>
            <a:ahLst/>
            <a:cxnLst/>
            <a:rect l="l" t="t" r="r" b="b"/>
            <a:pathLst>
              <a:path w="0"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7" name="object 11337"/>
          <p:cNvSpPr/>
          <p:nvPr/>
        </p:nvSpPr>
        <p:spPr>
          <a:xfrm>
            <a:off x="11158449" y="52837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8" name="object 11338"/>
          <p:cNvSpPr/>
          <p:nvPr/>
        </p:nvSpPr>
        <p:spPr>
          <a:xfrm>
            <a:off x="11265716" y="52837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9" name="object 11339"/>
          <p:cNvSpPr/>
          <p:nvPr/>
        </p:nvSpPr>
        <p:spPr>
          <a:xfrm>
            <a:off x="9876305" y="5066165"/>
            <a:ext cx="382905" cy="0"/>
          </a:xfrm>
          <a:custGeom>
            <a:avLst/>
            <a:gdLst/>
            <a:ahLst/>
            <a:cxnLst/>
            <a:rect l="l" t="t" r="r" b="b"/>
            <a:pathLst>
              <a:path w="382904" h="0">
                <a:moveTo>
                  <a:pt x="0" y="0"/>
                </a:moveTo>
                <a:lnTo>
                  <a:pt x="382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0" name="object 11340"/>
          <p:cNvSpPr/>
          <p:nvPr/>
        </p:nvSpPr>
        <p:spPr>
          <a:xfrm>
            <a:off x="9905653" y="1033538"/>
            <a:ext cx="0" cy="4063365"/>
          </a:xfrm>
          <a:custGeom>
            <a:avLst/>
            <a:gdLst/>
            <a:ahLst/>
            <a:cxnLst/>
            <a:rect l="l" t="t" r="r" b="b"/>
            <a:pathLst>
              <a:path w="0" h="4063365">
                <a:moveTo>
                  <a:pt x="0" y="0"/>
                </a:moveTo>
                <a:lnTo>
                  <a:pt x="0" y="40629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1" name="object 11341"/>
          <p:cNvSpPr/>
          <p:nvPr/>
        </p:nvSpPr>
        <p:spPr>
          <a:xfrm>
            <a:off x="9882378" y="10396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2" name="object 11342"/>
          <p:cNvSpPr/>
          <p:nvPr/>
        </p:nvSpPr>
        <p:spPr>
          <a:xfrm>
            <a:off x="9882378" y="504289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3" name="object 11343"/>
          <p:cNvSpPr/>
          <p:nvPr/>
        </p:nvSpPr>
        <p:spPr>
          <a:xfrm>
            <a:off x="15985456" y="113068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4" name="object 11344"/>
          <p:cNvSpPr/>
          <p:nvPr/>
        </p:nvSpPr>
        <p:spPr>
          <a:xfrm>
            <a:off x="15985456" y="1204558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5" name="object 11345"/>
          <p:cNvSpPr/>
          <p:nvPr/>
        </p:nvSpPr>
        <p:spPr>
          <a:xfrm>
            <a:off x="16013791" y="11903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6" name="object 11346"/>
          <p:cNvSpPr/>
          <p:nvPr/>
        </p:nvSpPr>
        <p:spPr>
          <a:xfrm>
            <a:off x="16013791" y="11903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7" name="object 11347"/>
          <p:cNvSpPr/>
          <p:nvPr/>
        </p:nvSpPr>
        <p:spPr>
          <a:xfrm>
            <a:off x="16027959" y="1119554"/>
            <a:ext cx="59055" cy="59055"/>
          </a:xfrm>
          <a:custGeom>
            <a:avLst/>
            <a:gdLst/>
            <a:ahLst/>
            <a:cxnLst/>
            <a:rect l="l" t="t" r="r" b="b"/>
            <a:pathLst>
              <a:path w="59055" h="59055">
                <a:moveTo>
                  <a:pt x="0" y="58693"/>
                </a:moveTo>
                <a:lnTo>
                  <a:pt x="58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8" name="object 11348"/>
          <p:cNvSpPr/>
          <p:nvPr/>
        </p:nvSpPr>
        <p:spPr>
          <a:xfrm>
            <a:off x="15993552" y="12642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9" name="object 11349"/>
          <p:cNvSpPr/>
          <p:nvPr/>
        </p:nvSpPr>
        <p:spPr>
          <a:xfrm>
            <a:off x="15993552" y="12642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0" name="object 11350"/>
          <p:cNvSpPr/>
          <p:nvPr/>
        </p:nvSpPr>
        <p:spPr>
          <a:xfrm>
            <a:off x="16007720" y="1207594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4" h="45084">
                <a:moveTo>
                  <a:pt x="0" y="44525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1" name="object 11351"/>
          <p:cNvSpPr/>
          <p:nvPr/>
        </p:nvSpPr>
        <p:spPr>
          <a:xfrm>
            <a:off x="16087664" y="11701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2" name="object 11352"/>
          <p:cNvSpPr/>
          <p:nvPr/>
        </p:nvSpPr>
        <p:spPr>
          <a:xfrm>
            <a:off x="16087664" y="11701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3" name="object 11353"/>
          <p:cNvSpPr/>
          <p:nvPr/>
        </p:nvSpPr>
        <p:spPr>
          <a:xfrm>
            <a:off x="16101831" y="114788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4" name="object 11354"/>
          <p:cNvSpPr/>
          <p:nvPr/>
        </p:nvSpPr>
        <p:spPr>
          <a:xfrm>
            <a:off x="15987481" y="1261227"/>
            <a:ext cx="64769" cy="64135"/>
          </a:xfrm>
          <a:custGeom>
            <a:avLst/>
            <a:gdLst/>
            <a:ahLst/>
            <a:cxnLst/>
            <a:rect l="l" t="t" r="r" b="b"/>
            <a:pathLst>
              <a:path w="64769" h="64134">
                <a:moveTo>
                  <a:pt x="0" y="63752"/>
                </a:moveTo>
                <a:lnTo>
                  <a:pt x="6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5" name="object 11355"/>
          <p:cNvSpPr/>
          <p:nvPr/>
        </p:nvSpPr>
        <p:spPr>
          <a:xfrm>
            <a:off x="15985456" y="133206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5" h="50165">
                <a:moveTo>
                  <a:pt x="0" y="49585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6" name="object 11356"/>
          <p:cNvSpPr/>
          <p:nvPr/>
        </p:nvSpPr>
        <p:spPr>
          <a:xfrm>
            <a:off x="16047186" y="13178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7" name="object 11357"/>
          <p:cNvSpPr/>
          <p:nvPr/>
        </p:nvSpPr>
        <p:spPr>
          <a:xfrm>
            <a:off x="16047186" y="13178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8" name="object 11358"/>
          <p:cNvSpPr/>
          <p:nvPr/>
        </p:nvSpPr>
        <p:spPr>
          <a:xfrm>
            <a:off x="15985456" y="1405936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4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9" name="object 11359"/>
          <p:cNvSpPr/>
          <p:nvPr/>
        </p:nvSpPr>
        <p:spPr>
          <a:xfrm>
            <a:off x="16026947" y="13917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0" name="object 11360"/>
          <p:cNvSpPr/>
          <p:nvPr/>
        </p:nvSpPr>
        <p:spPr>
          <a:xfrm>
            <a:off x="16026947" y="13917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1" name="object 11361"/>
          <p:cNvSpPr/>
          <p:nvPr/>
        </p:nvSpPr>
        <p:spPr>
          <a:xfrm>
            <a:off x="16041115" y="1368494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2" name="object 11362"/>
          <p:cNvSpPr/>
          <p:nvPr/>
        </p:nvSpPr>
        <p:spPr>
          <a:xfrm>
            <a:off x="15985456" y="147980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3" name="object 11363"/>
          <p:cNvSpPr/>
          <p:nvPr/>
        </p:nvSpPr>
        <p:spPr>
          <a:xfrm>
            <a:off x="16006708" y="14656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4" name="object 11364"/>
          <p:cNvSpPr/>
          <p:nvPr/>
        </p:nvSpPr>
        <p:spPr>
          <a:xfrm>
            <a:off x="16006708" y="14656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5" name="object 11365"/>
          <p:cNvSpPr/>
          <p:nvPr/>
        </p:nvSpPr>
        <p:spPr>
          <a:xfrm>
            <a:off x="16021887" y="1422128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0" y="30358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6" name="object 11366"/>
          <p:cNvSpPr/>
          <p:nvPr/>
        </p:nvSpPr>
        <p:spPr>
          <a:xfrm>
            <a:off x="15986469" y="15395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7" name="object 11367"/>
          <p:cNvSpPr/>
          <p:nvPr/>
        </p:nvSpPr>
        <p:spPr>
          <a:xfrm>
            <a:off x="15986469" y="15395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8" name="object 11368"/>
          <p:cNvSpPr/>
          <p:nvPr/>
        </p:nvSpPr>
        <p:spPr>
          <a:xfrm>
            <a:off x="16001648" y="1475761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597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9" name="object 11369"/>
          <p:cNvSpPr/>
          <p:nvPr/>
        </p:nvSpPr>
        <p:spPr>
          <a:xfrm>
            <a:off x="15985456" y="1533442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5" h="62865">
                <a:moveTo>
                  <a:pt x="0" y="62740"/>
                </a:moveTo>
                <a:lnTo>
                  <a:pt x="62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0" name="object 11370"/>
          <p:cNvSpPr/>
          <p:nvPr/>
        </p:nvSpPr>
        <p:spPr>
          <a:xfrm>
            <a:off x="15985456" y="1607315"/>
            <a:ext cx="42545" cy="42545"/>
          </a:xfrm>
          <a:custGeom>
            <a:avLst/>
            <a:gdLst/>
            <a:ahLst/>
            <a:cxnLst/>
            <a:rect l="l" t="t" r="r" b="b"/>
            <a:pathLst>
              <a:path w="42544" h="42544">
                <a:moveTo>
                  <a:pt x="0" y="42501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1" name="object 11371"/>
          <p:cNvSpPr/>
          <p:nvPr/>
        </p:nvSpPr>
        <p:spPr>
          <a:xfrm>
            <a:off x="16040103" y="15931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2" name="object 11372"/>
          <p:cNvSpPr/>
          <p:nvPr/>
        </p:nvSpPr>
        <p:spPr>
          <a:xfrm>
            <a:off x="16040103" y="15931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3" name="object 11373"/>
          <p:cNvSpPr/>
          <p:nvPr/>
        </p:nvSpPr>
        <p:spPr>
          <a:xfrm>
            <a:off x="15985456" y="1681187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4" name="object 11374"/>
          <p:cNvSpPr/>
          <p:nvPr/>
        </p:nvSpPr>
        <p:spPr>
          <a:xfrm>
            <a:off x="16020876" y="1667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5" name="object 11375"/>
          <p:cNvSpPr/>
          <p:nvPr/>
        </p:nvSpPr>
        <p:spPr>
          <a:xfrm>
            <a:off x="16020876" y="1667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6" name="object 11376"/>
          <p:cNvSpPr/>
          <p:nvPr/>
        </p:nvSpPr>
        <p:spPr>
          <a:xfrm>
            <a:off x="16035042" y="1636661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80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7" name="object 11377"/>
          <p:cNvSpPr/>
          <p:nvPr/>
        </p:nvSpPr>
        <p:spPr>
          <a:xfrm>
            <a:off x="16371516" y="1103363"/>
            <a:ext cx="1104038" cy="96084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378" name="object 11378"/>
          <p:cNvSpPr/>
          <p:nvPr/>
        </p:nvSpPr>
        <p:spPr>
          <a:xfrm>
            <a:off x="15985456" y="17550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9" name="object 11379"/>
          <p:cNvSpPr/>
          <p:nvPr/>
        </p:nvSpPr>
        <p:spPr>
          <a:xfrm>
            <a:off x="16000637" y="17398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0" name="object 11380"/>
          <p:cNvSpPr/>
          <p:nvPr/>
        </p:nvSpPr>
        <p:spPr>
          <a:xfrm>
            <a:off x="16000637" y="17398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1" name="object 11381"/>
          <p:cNvSpPr/>
          <p:nvPr/>
        </p:nvSpPr>
        <p:spPr>
          <a:xfrm>
            <a:off x="16014803" y="1690295"/>
            <a:ext cx="37465" cy="37465"/>
          </a:xfrm>
          <a:custGeom>
            <a:avLst/>
            <a:gdLst/>
            <a:ahLst/>
            <a:cxnLst/>
            <a:rect l="l" t="t" r="r" b="b"/>
            <a:pathLst>
              <a:path w="37465" h="37464">
                <a:moveTo>
                  <a:pt x="0" y="37442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2" name="object 11382"/>
          <p:cNvSpPr/>
          <p:nvPr/>
        </p:nvSpPr>
        <p:spPr>
          <a:xfrm>
            <a:off x="15994564" y="1743928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4" h="57785">
                <a:moveTo>
                  <a:pt x="0" y="57681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3" name="object 11383"/>
          <p:cNvSpPr/>
          <p:nvPr/>
        </p:nvSpPr>
        <p:spPr>
          <a:xfrm>
            <a:off x="15985456" y="1808693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80" h="55880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4" name="object 11384"/>
          <p:cNvSpPr/>
          <p:nvPr/>
        </p:nvSpPr>
        <p:spPr>
          <a:xfrm>
            <a:off x="15985456" y="188256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5" name="object 11385"/>
          <p:cNvSpPr/>
          <p:nvPr/>
        </p:nvSpPr>
        <p:spPr>
          <a:xfrm>
            <a:off x="16034030" y="18673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6" name="object 11386"/>
          <p:cNvSpPr/>
          <p:nvPr/>
        </p:nvSpPr>
        <p:spPr>
          <a:xfrm>
            <a:off x="16034030" y="18673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7" name="object 11387"/>
          <p:cNvSpPr/>
          <p:nvPr/>
        </p:nvSpPr>
        <p:spPr>
          <a:xfrm>
            <a:off x="16048198" y="185119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8" name="object 11388"/>
          <p:cNvSpPr/>
          <p:nvPr/>
        </p:nvSpPr>
        <p:spPr>
          <a:xfrm>
            <a:off x="15985456" y="1956438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09" h="15239">
                <a:moveTo>
                  <a:pt x="0" y="15179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9" name="object 11389"/>
          <p:cNvSpPr/>
          <p:nvPr/>
        </p:nvSpPr>
        <p:spPr>
          <a:xfrm>
            <a:off x="16013791" y="19412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0" name="object 11390"/>
          <p:cNvSpPr/>
          <p:nvPr/>
        </p:nvSpPr>
        <p:spPr>
          <a:xfrm>
            <a:off x="16013791" y="19412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1" name="object 11391"/>
          <p:cNvSpPr/>
          <p:nvPr/>
        </p:nvSpPr>
        <p:spPr>
          <a:xfrm>
            <a:off x="16027959" y="190482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2" name="object 11392"/>
          <p:cNvSpPr/>
          <p:nvPr/>
        </p:nvSpPr>
        <p:spPr>
          <a:xfrm>
            <a:off x="15993552" y="20151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3" name="object 11393"/>
          <p:cNvSpPr/>
          <p:nvPr/>
        </p:nvSpPr>
        <p:spPr>
          <a:xfrm>
            <a:off x="15993552" y="20151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4" name="object 11394"/>
          <p:cNvSpPr/>
          <p:nvPr/>
        </p:nvSpPr>
        <p:spPr>
          <a:xfrm>
            <a:off x="16007720" y="1958462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4" h="45085">
                <a:moveTo>
                  <a:pt x="0" y="44525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5" name="object 11395"/>
          <p:cNvSpPr/>
          <p:nvPr/>
        </p:nvSpPr>
        <p:spPr>
          <a:xfrm>
            <a:off x="16001648" y="2010071"/>
            <a:ext cx="53975" cy="52705"/>
          </a:xfrm>
          <a:custGeom>
            <a:avLst/>
            <a:gdLst/>
            <a:ahLst/>
            <a:cxnLst/>
            <a:rect l="l" t="t" r="r" b="b"/>
            <a:pathLst>
              <a:path w="53975" h="52705">
                <a:moveTo>
                  <a:pt x="0" y="52621"/>
                </a:moveTo>
                <a:lnTo>
                  <a:pt x="53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6" name="object 11396"/>
          <p:cNvSpPr/>
          <p:nvPr/>
        </p:nvSpPr>
        <p:spPr>
          <a:xfrm>
            <a:off x="16067425" y="1994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7" name="object 11397"/>
          <p:cNvSpPr/>
          <p:nvPr/>
        </p:nvSpPr>
        <p:spPr>
          <a:xfrm>
            <a:off x="16067425" y="1994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8" name="object 11398"/>
          <p:cNvSpPr/>
          <p:nvPr/>
        </p:nvSpPr>
        <p:spPr>
          <a:xfrm>
            <a:off x="16061352" y="1995904"/>
            <a:ext cx="62230" cy="60960"/>
          </a:xfrm>
          <a:custGeom>
            <a:avLst/>
            <a:gdLst/>
            <a:ahLst/>
            <a:cxnLst/>
            <a:rect l="l" t="t" r="r" b="b"/>
            <a:pathLst>
              <a:path w="62230" h="60960">
                <a:moveTo>
                  <a:pt x="0" y="60717"/>
                </a:moveTo>
                <a:lnTo>
                  <a:pt x="617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9" name="object 11399"/>
          <p:cNvSpPr/>
          <p:nvPr/>
        </p:nvSpPr>
        <p:spPr>
          <a:xfrm>
            <a:off x="16121059" y="20485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0" name="object 11400"/>
          <p:cNvSpPr/>
          <p:nvPr/>
        </p:nvSpPr>
        <p:spPr>
          <a:xfrm>
            <a:off x="16121059" y="20485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1" name="object 11401"/>
          <p:cNvSpPr/>
          <p:nvPr/>
        </p:nvSpPr>
        <p:spPr>
          <a:xfrm>
            <a:off x="16135225" y="1995904"/>
            <a:ext cx="41910" cy="40640"/>
          </a:xfrm>
          <a:custGeom>
            <a:avLst/>
            <a:gdLst/>
            <a:ahLst/>
            <a:cxnLst/>
            <a:rect l="l" t="t" r="r" b="b"/>
            <a:pathLst>
              <a:path w="41909" h="40639">
                <a:moveTo>
                  <a:pt x="0" y="40478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2" name="object 11402"/>
          <p:cNvSpPr/>
          <p:nvPr/>
        </p:nvSpPr>
        <p:spPr>
          <a:xfrm>
            <a:off x="16163560" y="204346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3" name="object 11403"/>
          <p:cNvSpPr/>
          <p:nvPr/>
        </p:nvSpPr>
        <p:spPr>
          <a:xfrm>
            <a:off x="16194930" y="20292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4" name="object 11404"/>
          <p:cNvSpPr/>
          <p:nvPr/>
        </p:nvSpPr>
        <p:spPr>
          <a:xfrm>
            <a:off x="16194930" y="20292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5" name="object 11405"/>
          <p:cNvSpPr/>
          <p:nvPr/>
        </p:nvSpPr>
        <p:spPr>
          <a:xfrm>
            <a:off x="16209098" y="1995904"/>
            <a:ext cx="21590" cy="20320"/>
          </a:xfrm>
          <a:custGeom>
            <a:avLst/>
            <a:gdLst/>
            <a:ahLst/>
            <a:cxnLst/>
            <a:rect l="l" t="t" r="r" b="b"/>
            <a:pathLst>
              <a:path w="21590" h="20319">
                <a:moveTo>
                  <a:pt x="0" y="20239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6" name="object 11406"/>
          <p:cNvSpPr/>
          <p:nvPr/>
        </p:nvSpPr>
        <p:spPr>
          <a:xfrm>
            <a:off x="16217194" y="204447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7" name="object 11407"/>
          <p:cNvSpPr/>
          <p:nvPr/>
        </p:nvSpPr>
        <p:spPr>
          <a:xfrm>
            <a:off x="10928736" y="2344015"/>
            <a:ext cx="14604" cy="195580"/>
          </a:xfrm>
          <a:custGeom>
            <a:avLst/>
            <a:gdLst/>
            <a:ahLst/>
            <a:cxnLst/>
            <a:rect l="l" t="t" r="r" b="b"/>
            <a:pathLst>
              <a:path w="14604" h="195580">
                <a:moveTo>
                  <a:pt x="7083" y="172031"/>
                </a:moveTo>
                <a:lnTo>
                  <a:pt x="0" y="172031"/>
                </a:lnTo>
                <a:lnTo>
                  <a:pt x="0" y="0"/>
                </a:lnTo>
                <a:lnTo>
                  <a:pt x="7083" y="0"/>
                </a:lnTo>
                <a:lnTo>
                  <a:pt x="7083" y="172031"/>
                </a:lnTo>
                <a:lnTo>
                  <a:pt x="7083" y="179115"/>
                </a:lnTo>
                <a:lnTo>
                  <a:pt x="2023" y="179115"/>
                </a:lnTo>
                <a:lnTo>
                  <a:pt x="2023" y="195306"/>
                </a:lnTo>
                <a:lnTo>
                  <a:pt x="14167" y="195306"/>
                </a:lnTo>
                <a:lnTo>
                  <a:pt x="14167" y="172031"/>
                </a:lnTo>
                <a:lnTo>
                  <a:pt x="7083" y="17203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8" name="object 11408"/>
          <p:cNvSpPr/>
          <p:nvPr/>
        </p:nvSpPr>
        <p:spPr>
          <a:xfrm>
            <a:off x="10598839" y="2344015"/>
            <a:ext cx="330200" cy="172085"/>
          </a:xfrm>
          <a:custGeom>
            <a:avLst/>
            <a:gdLst/>
            <a:ahLst/>
            <a:cxnLst/>
            <a:rect l="l" t="t" r="r" b="b"/>
            <a:pathLst>
              <a:path w="330200" h="172085">
                <a:moveTo>
                  <a:pt x="329896" y="0"/>
                </a:moveTo>
                <a:lnTo>
                  <a:pt x="278286" y="10119"/>
                </a:lnTo>
                <a:lnTo>
                  <a:pt x="231736" y="35418"/>
                </a:lnTo>
                <a:lnTo>
                  <a:pt x="196318" y="72860"/>
                </a:lnTo>
                <a:lnTo>
                  <a:pt x="173043" y="119410"/>
                </a:lnTo>
                <a:lnTo>
                  <a:pt x="164948" y="172031"/>
                </a:lnTo>
                <a:lnTo>
                  <a:pt x="162924" y="145720"/>
                </a:lnTo>
                <a:lnTo>
                  <a:pt x="146732" y="95123"/>
                </a:lnTo>
                <a:lnTo>
                  <a:pt x="116374" y="52621"/>
                </a:lnTo>
                <a:lnTo>
                  <a:pt x="74884" y="20239"/>
                </a:lnTo>
                <a:lnTo>
                  <a:pt x="26310" y="3035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9" name="object 11409"/>
          <p:cNvSpPr/>
          <p:nvPr/>
        </p:nvSpPr>
        <p:spPr>
          <a:xfrm>
            <a:off x="10584672" y="2344015"/>
            <a:ext cx="14604" cy="195580"/>
          </a:xfrm>
          <a:custGeom>
            <a:avLst/>
            <a:gdLst/>
            <a:ahLst/>
            <a:cxnLst/>
            <a:rect l="l" t="t" r="r" b="b"/>
            <a:pathLst>
              <a:path w="14604" h="195580">
                <a:moveTo>
                  <a:pt x="7083" y="172031"/>
                </a:moveTo>
                <a:lnTo>
                  <a:pt x="0" y="172031"/>
                </a:lnTo>
                <a:lnTo>
                  <a:pt x="0" y="195306"/>
                </a:lnTo>
                <a:lnTo>
                  <a:pt x="11131" y="195306"/>
                </a:lnTo>
                <a:lnTo>
                  <a:pt x="11131" y="179115"/>
                </a:lnTo>
                <a:lnTo>
                  <a:pt x="7083" y="179115"/>
                </a:lnTo>
                <a:lnTo>
                  <a:pt x="7083" y="172031"/>
                </a:lnTo>
                <a:lnTo>
                  <a:pt x="7083" y="0"/>
                </a:lnTo>
                <a:lnTo>
                  <a:pt x="14167" y="0"/>
                </a:lnTo>
                <a:lnTo>
                  <a:pt x="14167" y="172031"/>
                </a:lnTo>
                <a:lnTo>
                  <a:pt x="7083" y="17203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0" name="object 11410"/>
          <p:cNvSpPr/>
          <p:nvPr/>
        </p:nvSpPr>
        <p:spPr>
          <a:xfrm>
            <a:off x="10942903" y="2472533"/>
            <a:ext cx="0" cy="67310"/>
          </a:xfrm>
          <a:custGeom>
            <a:avLst/>
            <a:gdLst/>
            <a:ahLst/>
            <a:cxnLst/>
            <a:rect l="l" t="t" r="r" b="b"/>
            <a:pathLst>
              <a:path w="0" h="67310">
                <a:moveTo>
                  <a:pt x="0" y="6678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1" name="object 11411"/>
          <p:cNvSpPr/>
          <p:nvPr/>
        </p:nvSpPr>
        <p:spPr>
          <a:xfrm>
            <a:off x="10584672" y="2472533"/>
            <a:ext cx="0" cy="67310"/>
          </a:xfrm>
          <a:custGeom>
            <a:avLst/>
            <a:gdLst/>
            <a:ahLst/>
            <a:cxnLst/>
            <a:rect l="l" t="t" r="r" b="b"/>
            <a:pathLst>
              <a:path w="0" h="67310">
                <a:moveTo>
                  <a:pt x="0" y="6678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2" name="object 11412"/>
          <p:cNvSpPr/>
          <p:nvPr/>
        </p:nvSpPr>
        <p:spPr>
          <a:xfrm>
            <a:off x="14348624" y="2096593"/>
            <a:ext cx="3183092" cy="254151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13" name="object 11413"/>
          <p:cNvSpPr/>
          <p:nvPr/>
        </p:nvSpPr>
        <p:spPr>
          <a:xfrm>
            <a:off x="10404192" y="3079704"/>
            <a:ext cx="1537507" cy="139446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14" name="object 11414"/>
          <p:cNvSpPr/>
          <p:nvPr/>
        </p:nvSpPr>
        <p:spPr>
          <a:xfrm>
            <a:off x="11999379" y="3081729"/>
            <a:ext cx="0" cy="1435100"/>
          </a:xfrm>
          <a:custGeom>
            <a:avLst/>
            <a:gdLst/>
            <a:ahLst/>
            <a:cxnLst/>
            <a:rect l="l" t="t" r="r" b="b"/>
            <a:pathLst>
              <a:path w="0" h="1435100">
                <a:moveTo>
                  <a:pt x="0" y="143494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5" name="object 11415"/>
          <p:cNvSpPr/>
          <p:nvPr/>
        </p:nvSpPr>
        <p:spPr>
          <a:xfrm>
            <a:off x="10874091" y="3077680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-2529" y="2023"/>
                </a:moveTo>
                <a:lnTo>
                  <a:pt x="8601" y="2023"/>
                </a:lnTo>
              </a:path>
            </a:pathLst>
          </a:custGeom>
          <a:ln w="1037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6" name="object 11416"/>
          <p:cNvSpPr/>
          <p:nvPr/>
        </p:nvSpPr>
        <p:spPr>
          <a:xfrm>
            <a:off x="10826529" y="3077680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-2529" y="2023"/>
                </a:moveTo>
                <a:lnTo>
                  <a:pt x="8601" y="2023"/>
                </a:lnTo>
              </a:path>
            </a:pathLst>
          </a:custGeom>
          <a:ln w="1037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7" name="object 11417"/>
          <p:cNvSpPr/>
          <p:nvPr/>
        </p:nvSpPr>
        <p:spPr>
          <a:xfrm>
            <a:off x="10763787" y="3081728"/>
            <a:ext cx="179705" cy="105410"/>
          </a:xfrm>
          <a:custGeom>
            <a:avLst/>
            <a:gdLst/>
            <a:ahLst/>
            <a:cxnLst/>
            <a:rect l="l" t="t" r="r" b="b"/>
            <a:pathLst>
              <a:path w="179704" h="105410">
                <a:moveTo>
                  <a:pt x="179115" y="4047"/>
                </a:moveTo>
                <a:lnTo>
                  <a:pt x="179115" y="3035"/>
                </a:lnTo>
                <a:lnTo>
                  <a:pt x="178103" y="2023"/>
                </a:lnTo>
                <a:lnTo>
                  <a:pt x="177091" y="1011"/>
                </a:lnTo>
                <a:lnTo>
                  <a:pt x="176079" y="1011"/>
                </a:lnTo>
                <a:lnTo>
                  <a:pt x="176079" y="0"/>
                </a:lnTo>
                <a:lnTo>
                  <a:pt x="3035" y="0"/>
                </a:lnTo>
                <a:lnTo>
                  <a:pt x="3035" y="1011"/>
                </a:lnTo>
                <a:lnTo>
                  <a:pt x="2023" y="1011"/>
                </a:lnTo>
                <a:lnTo>
                  <a:pt x="1011" y="1011"/>
                </a:lnTo>
                <a:lnTo>
                  <a:pt x="1011" y="2023"/>
                </a:lnTo>
                <a:lnTo>
                  <a:pt x="0" y="2023"/>
                </a:lnTo>
                <a:lnTo>
                  <a:pt x="0" y="3035"/>
                </a:lnTo>
                <a:lnTo>
                  <a:pt x="0" y="4047"/>
                </a:lnTo>
                <a:lnTo>
                  <a:pt x="0" y="102207"/>
                </a:lnTo>
                <a:lnTo>
                  <a:pt x="0" y="103219"/>
                </a:lnTo>
                <a:lnTo>
                  <a:pt x="0" y="104230"/>
                </a:lnTo>
                <a:lnTo>
                  <a:pt x="1011" y="104230"/>
                </a:lnTo>
                <a:lnTo>
                  <a:pt x="1011" y="105242"/>
                </a:lnTo>
                <a:lnTo>
                  <a:pt x="2023" y="105242"/>
                </a:lnTo>
                <a:lnTo>
                  <a:pt x="3035" y="105242"/>
                </a:lnTo>
                <a:lnTo>
                  <a:pt x="176079" y="105242"/>
                </a:lnTo>
                <a:lnTo>
                  <a:pt x="177091" y="105242"/>
                </a:lnTo>
                <a:lnTo>
                  <a:pt x="178103" y="104230"/>
                </a:lnTo>
                <a:lnTo>
                  <a:pt x="179115" y="103219"/>
                </a:lnTo>
                <a:lnTo>
                  <a:pt x="179115" y="102207"/>
                </a:lnTo>
                <a:lnTo>
                  <a:pt x="179115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8" name="object 11418"/>
          <p:cNvSpPr/>
          <p:nvPr/>
        </p:nvSpPr>
        <p:spPr>
          <a:xfrm>
            <a:off x="10773907" y="3108039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5" h="0">
                <a:moveTo>
                  <a:pt x="157864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9" name="object 11419"/>
          <p:cNvSpPr/>
          <p:nvPr/>
        </p:nvSpPr>
        <p:spPr>
          <a:xfrm>
            <a:off x="10770872" y="3112086"/>
            <a:ext cx="0" cy="64769"/>
          </a:xfrm>
          <a:custGeom>
            <a:avLst/>
            <a:gdLst/>
            <a:ahLst/>
            <a:cxnLst/>
            <a:rect l="l" t="t" r="r" b="b"/>
            <a:pathLst>
              <a:path w="0" h="64769">
                <a:moveTo>
                  <a:pt x="0" y="0"/>
                </a:moveTo>
                <a:lnTo>
                  <a:pt x="0" y="6476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0" name="object 11420"/>
          <p:cNvSpPr/>
          <p:nvPr/>
        </p:nvSpPr>
        <p:spPr>
          <a:xfrm>
            <a:off x="10773907" y="3179887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5" h="0">
                <a:moveTo>
                  <a:pt x="0" y="0"/>
                </a:moveTo>
                <a:lnTo>
                  <a:pt x="15786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1" name="object 11421"/>
          <p:cNvSpPr/>
          <p:nvPr/>
        </p:nvSpPr>
        <p:spPr>
          <a:xfrm>
            <a:off x="10935820" y="3112086"/>
            <a:ext cx="0" cy="64769"/>
          </a:xfrm>
          <a:custGeom>
            <a:avLst/>
            <a:gdLst/>
            <a:ahLst/>
            <a:cxnLst/>
            <a:rect l="l" t="t" r="r" b="b"/>
            <a:pathLst>
              <a:path w="0" h="64769">
                <a:moveTo>
                  <a:pt x="0" y="64764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2" name="object 11422"/>
          <p:cNvSpPr/>
          <p:nvPr/>
        </p:nvSpPr>
        <p:spPr>
          <a:xfrm>
            <a:off x="10770872" y="3108039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4047"/>
                </a:moveTo>
                <a:lnTo>
                  <a:pt x="0" y="3035"/>
                </a:lnTo>
                <a:lnTo>
                  <a:pt x="1011" y="2023"/>
                </a:lnTo>
                <a:lnTo>
                  <a:pt x="1011" y="1011"/>
                </a:lnTo>
                <a:lnTo>
                  <a:pt x="2023" y="1011"/>
                </a:lnTo>
                <a:lnTo>
                  <a:pt x="3035" y="1011"/>
                </a:lnTo>
                <a:lnTo>
                  <a:pt x="303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3" name="object 11423"/>
          <p:cNvSpPr/>
          <p:nvPr/>
        </p:nvSpPr>
        <p:spPr>
          <a:xfrm>
            <a:off x="10770872" y="317685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35" y="3035"/>
                </a:moveTo>
                <a:lnTo>
                  <a:pt x="2023" y="3035"/>
                </a:lnTo>
                <a:lnTo>
                  <a:pt x="1011" y="2023"/>
                </a:lnTo>
                <a:lnTo>
                  <a:pt x="0" y="1011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4" name="object 11424"/>
          <p:cNvSpPr/>
          <p:nvPr/>
        </p:nvSpPr>
        <p:spPr>
          <a:xfrm>
            <a:off x="10931772" y="3176851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47" y="0"/>
                </a:moveTo>
                <a:lnTo>
                  <a:pt x="4047" y="1011"/>
                </a:lnTo>
                <a:lnTo>
                  <a:pt x="3035" y="2023"/>
                </a:lnTo>
                <a:lnTo>
                  <a:pt x="2023" y="3035"/>
                </a:lnTo>
                <a:lnTo>
                  <a:pt x="1011" y="3035"/>
                </a:ln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5" name="object 11425"/>
          <p:cNvSpPr/>
          <p:nvPr/>
        </p:nvSpPr>
        <p:spPr>
          <a:xfrm>
            <a:off x="10931772" y="310803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0"/>
                </a:moveTo>
                <a:lnTo>
                  <a:pt x="1011" y="1011"/>
                </a:lnTo>
                <a:lnTo>
                  <a:pt x="2023" y="1011"/>
                </a:lnTo>
                <a:lnTo>
                  <a:pt x="3035" y="1011"/>
                </a:lnTo>
                <a:lnTo>
                  <a:pt x="3035" y="2023"/>
                </a:lnTo>
                <a:lnTo>
                  <a:pt x="4047" y="3035"/>
                </a:lnTo>
                <a:lnTo>
                  <a:pt x="4047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6" name="object 11426"/>
          <p:cNvSpPr/>
          <p:nvPr/>
        </p:nvSpPr>
        <p:spPr>
          <a:xfrm>
            <a:off x="10848792" y="312524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5059"/>
                </a:moveTo>
                <a:lnTo>
                  <a:pt x="0" y="4047"/>
                </a:lnTo>
                <a:lnTo>
                  <a:pt x="0" y="3035"/>
                </a:lnTo>
                <a:lnTo>
                  <a:pt x="0" y="2023"/>
                </a:lnTo>
                <a:lnTo>
                  <a:pt x="1011" y="1011"/>
                </a:lnTo>
                <a:lnTo>
                  <a:pt x="2023" y="1011"/>
                </a:lnTo>
                <a:lnTo>
                  <a:pt x="2023" y="0"/>
                </a:lnTo>
                <a:lnTo>
                  <a:pt x="3035" y="0"/>
                </a:lnTo>
                <a:lnTo>
                  <a:pt x="4047" y="0"/>
                </a:lnTo>
                <a:lnTo>
                  <a:pt x="5059" y="0"/>
                </a:lnTo>
                <a:lnTo>
                  <a:pt x="6071" y="0"/>
                </a:lnTo>
                <a:lnTo>
                  <a:pt x="7083" y="1011"/>
                </a:lnTo>
                <a:lnTo>
                  <a:pt x="8095" y="1011"/>
                </a:lnTo>
                <a:lnTo>
                  <a:pt x="8095" y="2023"/>
                </a:lnTo>
                <a:lnTo>
                  <a:pt x="9107" y="3035"/>
                </a:lnTo>
                <a:lnTo>
                  <a:pt x="9107" y="4047"/>
                </a:lnTo>
                <a:lnTo>
                  <a:pt x="9107" y="5059"/>
                </a:lnTo>
                <a:lnTo>
                  <a:pt x="9107" y="6071"/>
                </a:lnTo>
                <a:lnTo>
                  <a:pt x="9107" y="7083"/>
                </a:lnTo>
                <a:lnTo>
                  <a:pt x="8095" y="8095"/>
                </a:lnTo>
                <a:lnTo>
                  <a:pt x="7083" y="9107"/>
                </a:lnTo>
                <a:lnTo>
                  <a:pt x="6071" y="9107"/>
                </a:lnTo>
                <a:lnTo>
                  <a:pt x="5059" y="9107"/>
                </a:lnTo>
                <a:lnTo>
                  <a:pt x="4047" y="9107"/>
                </a:lnTo>
                <a:lnTo>
                  <a:pt x="3035" y="9107"/>
                </a:lnTo>
                <a:lnTo>
                  <a:pt x="2023" y="9107"/>
                </a:lnTo>
                <a:lnTo>
                  <a:pt x="1011" y="8095"/>
                </a:lnTo>
                <a:lnTo>
                  <a:pt x="0" y="7083"/>
                </a:lnTo>
                <a:lnTo>
                  <a:pt x="0" y="6071"/>
                </a:lnTo>
                <a:lnTo>
                  <a:pt x="0" y="50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7" name="object 11427"/>
          <p:cNvSpPr/>
          <p:nvPr/>
        </p:nvSpPr>
        <p:spPr>
          <a:xfrm>
            <a:off x="10847780" y="3090835"/>
            <a:ext cx="11430" cy="33655"/>
          </a:xfrm>
          <a:custGeom>
            <a:avLst/>
            <a:gdLst/>
            <a:ahLst/>
            <a:cxnLst/>
            <a:rect l="l" t="t" r="r" b="b"/>
            <a:pathLst>
              <a:path w="11429" h="33655">
                <a:moveTo>
                  <a:pt x="11131" y="6071"/>
                </a:moveTo>
                <a:lnTo>
                  <a:pt x="10119" y="16191"/>
                </a:lnTo>
                <a:lnTo>
                  <a:pt x="10119" y="17203"/>
                </a:lnTo>
                <a:lnTo>
                  <a:pt x="10119" y="18215"/>
                </a:lnTo>
                <a:lnTo>
                  <a:pt x="8095" y="30358"/>
                </a:lnTo>
                <a:lnTo>
                  <a:pt x="8095" y="31370"/>
                </a:lnTo>
                <a:lnTo>
                  <a:pt x="7083" y="32382"/>
                </a:lnTo>
                <a:lnTo>
                  <a:pt x="6071" y="33394"/>
                </a:lnTo>
                <a:lnTo>
                  <a:pt x="5059" y="33394"/>
                </a:lnTo>
                <a:lnTo>
                  <a:pt x="4047" y="32382"/>
                </a:lnTo>
                <a:lnTo>
                  <a:pt x="3035" y="32382"/>
                </a:lnTo>
                <a:lnTo>
                  <a:pt x="3035" y="31370"/>
                </a:lnTo>
                <a:lnTo>
                  <a:pt x="3035" y="30358"/>
                </a:lnTo>
                <a:lnTo>
                  <a:pt x="1011" y="18215"/>
                </a:lnTo>
                <a:lnTo>
                  <a:pt x="1011" y="17203"/>
                </a:lnTo>
                <a:lnTo>
                  <a:pt x="1011" y="16191"/>
                </a:lnTo>
                <a:lnTo>
                  <a:pt x="0" y="16191"/>
                </a:lnTo>
                <a:lnTo>
                  <a:pt x="0" y="6071"/>
                </a:lnTo>
                <a:lnTo>
                  <a:pt x="0" y="4047"/>
                </a:lnTo>
                <a:lnTo>
                  <a:pt x="0" y="3035"/>
                </a:lnTo>
                <a:lnTo>
                  <a:pt x="1011" y="2023"/>
                </a:lnTo>
                <a:lnTo>
                  <a:pt x="1011" y="1011"/>
                </a:lnTo>
                <a:lnTo>
                  <a:pt x="2023" y="1011"/>
                </a:lnTo>
                <a:lnTo>
                  <a:pt x="3035" y="0"/>
                </a:lnTo>
                <a:lnTo>
                  <a:pt x="4047" y="0"/>
                </a:lnTo>
                <a:lnTo>
                  <a:pt x="5059" y="0"/>
                </a:lnTo>
                <a:lnTo>
                  <a:pt x="7083" y="0"/>
                </a:lnTo>
                <a:lnTo>
                  <a:pt x="8095" y="0"/>
                </a:lnTo>
                <a:lnTo>
                  <a:pt x="9107" y="1011"/>
                </a:lnTo>
                <a:lnTo>
                  <a:pt x="10119" y="1011"/>
                </a:lnTo>
                <a:lnTo>
                  <a:pt x="10119" y="2023"/>
                </a:lnTo>
                <a:lnTo>
                  <a:pt x="11131" y="3035"/>
                </a:lnTo>
                <a:lnTo>
                  <a:pt x="11131" y="4047"/>
                </a:lnTo>
                <a:lnTo>
                  <a:pt x="11131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8" name="object 11428"/>
          <p:cNvSpPr/>
          <p:nvPr/>
        </p:nvSpPr>
        <p:spPr>
          <a:xfrm>
            <a:off x="10847274" y="3104497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9" name="object 11429"/>
          <p:cNvSpPr/>
          <p:nvPr/>
        </p:nvSpPr>
        <p:spPr>
          <a:xfrm>
            <a:off x="10849804" y="3102979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3035"/>
                </a:moveTo>
                <a:lnTo>
                  <a:pt x="0" y="4047"/>
                </a:lnTo>
                <a:lnTo>
                  <a:pt x="1011" y="5059"/>
                </a:lnTo>
                <a:lnTo>
                  <a:pt x="2023" y="6071"/>
                </a:lnTo>
                <a:lnTo>
                  <a:pt x="3035" y="6071"/>
                </a:lnTo>
                <a:lnTo>
                  <a:pt x="4047" y="6071"/>
                </a:lnTo>
                <a:lnTo>
                  <a:pt x="5059" y="6071"/>
                </a:lnTo>
                <a:lnTo>
                  <a:pt x="6071" y="5059"/>
                </a:lnTo>
                <a:lnTo>
                  <a:pt x="6071" y="4047"/>
                </a:lnTo>
                <a:lnTo>
                  <a:pt x="7083" y="4047"/>
                </a:lnTo>
                <a:lnTo>
                  <a:pt x="7083" y="3035"/>
                </a:lnTo>
                <a:lnTo>
                  <a:pt x="7083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0" name="object 11430"/>
          <p:cNvSpPr/>
          <p:nvPr/>
        </p:nvSpPr>
        <p:spPr>
          <a:xfrm>
            <a:off x="10848792" y="3109051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9107" y="0"/>
                </a:moveTo>
                <a:lnTo>
                  <a:pt x="8095" y="1011"/>
                </a:lnTo>
                <a:lnTo>
                  <a:pt x="7083" y="1011"/>
                </a:lnTo>
                <a:lnTo>
                  <a:pt x="7083" y="2023"/>
                </a:lnTo>
                <a:lnTo>
                  <a:pt x="2023" y="2023"/>
                </a:lnTo>
                <a:lnTo>
                  <a:pt x="1011" y="1011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1" name="object 11431"/>
          <p:cNvSpPr/>
          <p:nvPr/>
        </p:nvSpPr>
        <p:spPr>
          <a:xfrm>
            <a:off x="10409604" y="3232509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5059" y="0"/>
                </a:moveTo>
                <a:lnTo>
                  <a:pt x="0" y="0"/>
                </a:lnTo>
                <a:lnTo>
                  <a:pt x="0" y="1011"/>
                </a:lnTo>
                <a:lnTo>
                  <a:pt x="0" y="3035"/>
                </a:lnTo>
                <a:lnTo>
                  <a:pt x="0" y="6071"/>
                </a:lnTo>
                <a:lnTo>
                  <a:pt x="0" y="7083"/>
                </a:lnTo>
                <a:lnTo>
                  <a:pt x="5059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2" name="object 11432"/>
          <p:cNvSpPr/>
          <p:nvPr/>
        </p:nvSpPr>
        <p:spPr>
          <a:xfrm>
            <a:off x="10407075" y="3227449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 h="0">
                <a:moveTo>
                  <a:pt x="0" y="0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3" name="object 11433"/>
          <p:cNvSpPr/>
          <p:nvPr/>
        </p:nvSpPr>
        <p:spPr>
          <a:xfrm>
            <a:off x="10407075" y="3244652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 h="0">
                <a:moveTo>
                  <a:pt x="0" y="0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4" name="object 11434"/>
          <p:cNvSpPr/>
          <p:nvPr/>
        </p:nvSpPr>
        <p:spPr>
          <a:xfrm>
            <a:off x="10409604" y="322238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5" name="object 11435"/>
          <p:cNvSpPr/>
          <p:nvPr/>
        </p:nvSpPr>
        <p:spPr>
          <a:xfrm>
            <a:off x="10409604" y="3249712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6" name="object 11436"/>
          <p:cNvSpPr/>
          <p:nvPr/>
        </p:nvSpPr>
        <p:spPr>
          <a:xfrm>
            <a:off x="10414665" y="3193043"/>
            <a:ext cx="163195" cy="86360"/>
          </a:xfrm>
          <a:custGeom>
            <a:avLst/>
            <a:gdLst/>
            <a:ahLst/>
            <a:cxnLst/>
            <a:rect l="l" t="t" r="r" b="b"/>
            <a:pathLst>
              <a:path w="163195" h="86360">
                <a:moveTo>
                  <a:pt x="162924" y="61729"/>
                </a:moveTo>
                <a:lnTo>
                  <a:pt x="161912" y="66788"/>
                </a:lnTo>
                <a:lnTo>
                  <a:pt x="159888" y="70836"/>
                </a:lnTo>
                <a:lnTo>
                  <a:pt x="157864" y="74884"/>
                </a:lnTo>
                <a:lnTo>
                  <a:pt x="132565" y="86015"/>
                </a:lnTo>
                <a:lnTo>
                  <a:pt x="0" y="86015"/>
                </a:lnTo>
                <a:lnTo>
                  <a:pt x="0" y="0"/>
                </a:lnTo>
                <a:lnTo>
                  <a:pt x="132565" y="0"/>
                </a:lnTo>
                <a:lnTo>
                  <a:pt x="138637" y="0"/>
                </a:lnTo>
                <a:lnTo>
                  <a:pt x="143697" y="2023"/>
                </a:lnTo>
                <a:lnTo>
                  <a:pt x="148756" y="4047"/>
                </a:lnTo>
                <a:lnTo>
                  <a:pt x="153816" y="7083"/>
                </a:lnTo>
                <a:lnTo>
                  <a:pt x="157864" y="10119"/>
                </a:lnTo>
                <a:lnTo>
                  <a:pt x="159888" y="14167"/>
                </a:lnTo>
                <a:lnTo>
                  <a:pt x="161912" y="19227"/>
                </a:lnTo>
                <a:lnTo>
                  <a:pt x="162924" y="23274"/>
                </a:lnTo>
                <a:lnTo>
                  <a:pt x="162924" y="6172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7" name="object 11437"/>
          <p:cNvSpPr/>
          <p:nvPr/>
        </p:nvSpPr>
        <p:spPr>
          <a:xfrm>
            <a:off x="10438951" y="3199115"/>
            <a:ext cx="0" cy="74295"/>
          </a:xfrm>
          <a:custGeom>
            <a:avLst/>
            <a:gdLst/>
            <a:ahLst/>
            <a:cxnLst/>
            <a:rect l="l" t="t" r="r" b="b"/>
            <a:pathLst>
              <a:path w="0" h="74295">
                <a:moveTo>
                  <a:pt x="0" y="73872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8" name="object 11438"/>
          <p:cNvSpPr/>
          <p:nvPr/>
        </p:nvSpPr>
        <p:spPr>
          <a:xfrm>
            <a:off x="10446035" y="3193043"/>
            <a:ext cx="0" cy="86360"/>
          </a:xfrm>
          <a:custGeom>
            <a:avLst/>
            <a:gdLst/>
            <a:ahLst/>
            <a:cxnLst/>
            <a:rect l="l" t="t" r="r" b="b"/>
            <a:pathLst>
              <a:path w="0" h="86360">
                <a:moveTo>
                  <a:pt x="0" y="0"/>
                </a:moveTo>
                <a:lnTo>
                  <a:pt x="0" y="8601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9" name="object 11439"/>
          <p:cNvSpPr/>
          <p:nvPr/>
        </p:nvSpPr>
        <p:spPr>
          <a:xfrm>
            <a:off x="10438951" y="3193043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6071"/>
                </a:moveTo>
                <a:lnTo>
                  <a:pt x="0" y="5059"/>
                </a:lnTo>
                <a:lnTo>
                  <a:pt x="0" y="3035"/>
                </a:lnTo>
                <a:lnTo>
                  <a:pt x="1011" y="2023"/>
                </a:lnTo>
                <a:lnTo>
                  <a:pt x="2023" y="2023"/>
                </a:lnTo>
                <a:lnTo>
                  <a:pt x="3035" y="1011"/>
                </a:lnTo>
                <a:lnTo>
                  <a:pt x="4047" y="0"/>
                </a:lnTo>
                <a:lnTo>
                  <a:pt x="6071" y="0"/>
                </a:ln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0" name="object 11440"/>
          <p:cNvSpPr/>
          <p:nvPr/>
        </p:nvSpPr>
        <p:spPr>
          <a:xfrm>
            <a:off x="10438951" y="3272987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083" y="6071"/>
                </a:moveTo>
                <a:lnTo>
                  <a:pt x="6071" y="6071"/>
                </a:lnTo>
                <a:lnTo>
                  <a:pt x="4047" y="5059"/>
                </a:lnTo>
                <a:lnTo>
                  <a:pt x="3035" y="5059"/>
                </a:lnTo>
                <a:lnTo>
                  <a:pt x="2023" y="4047"/>
                </a:lnTo>
                <a:lnTo>
                  <a:pt x="1011" y="3035"/>
                </a:lnTo>
                <a:lnTo>
                  <a:pt x="0" y="2023"/>
                </a:lnTo>
                <a:lnTo>
                  <a:pt x="0" y="1011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1" name="object 11441"/>
          <p:cNvSpPr/>
          <p:nvPr/>
        </p:nvSpPr>
        <p:spPr>
          <a:xfrm>
            <a:off x="12532550" y="3079705"/>
            <a:ext cx="1146798" cy="14389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42" name="object 11442"/>
          <p:cNvSpPr/>
          <p:nvPr/>
        </p:nvSpPr>
        <p:spPr>
          <a:xfrm>
            <a:off x="13076094" y="4636086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430079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3" name="object 11443"/>
          <p:cNvSpPr/>
          <p:nvPr/>
        </p:nvSpPr>
        <p:spPr>
          <a:xfrm>
            <a:off x="13111512" y="4636086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430079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4" name="object 11444"/>
          <p:cNvSpPr/>
          <p:nvPr/>
        </p:nvSpPr>
        <p:spPr>
          <a:xfrm>
            <a:off x="14211504" y="3142446"/>
            <a:ext cx="0" cy="1330325"/>
          </a:xfrm>
          <a:custGeom>
            <a:avLst/>
            <a:gdLst/>
            <a:ahLst/>
            <a:cxnLst/>
            <a:rect l="l" t="t" r="r" b="b"/>
            <a:pathLst>
              <a:path w="0" h="1330325">
                <a:moveTo>
                  <a:pt x="0" y="132970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5" name="object 11445"/>
          <p:cNvSpPr/>
          <p:nvPr/>
        </p:nvSpPr>
        <p:spPr>
          <a:xfrm>
            <a:off x="14271209" y="3081729"/>
            <a:ext cx="0" cy="1390650"/>
          </a:xfrm>
          <a:custGeom>
            <a:avLst/>
            <a:gdLst/>
            <a:ahLst/>
            <a:cxnLst/>
            <a:rect l="l" t="t" r="r" b="b"/>
            <a:pathLst>
              <a:path w="0" h="1390650">
                <a:moveTo>
                  <a:pt x="0" y="139042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6" name="object 11446"/>
          <p:cNvSpPr/>
          <p:nvPr/>
        </p:nvSpPr>
        <p:spPr>
          <a:xfrm>
            <a:off x="13159077" y="4611798"/>
            <a:ext cx="952500" cy="0"/>
          </a:xfrm>
          <a:custGeom>
            <a:avLst/>
            <a:gdLst/>
            <a:ahLst/>
            <a:cxnLst/>
            <a:rect l="l" t="t" r="r" b="b"/>
            <a:pathLst>
              <a:path w="952500" h="0">
                <a:moveTo>
                  <a:pt x="0" y="0"/>
                </a:moveTo>
                <a:lnTo>
                  <a:pt x="9522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7" name="object 11447"/>
          <p:cNvSpPr/>
          <p:nvPr/>
        </p:nvSpPr>
        <p:spPr>
          <a:xfrm>
            <a:off x="14211506" y="4636085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430079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8" name="object 11448"/>
          <p:cNvSpPr/>
          <p:nvPr/>
        </p:nvSpPr>
        <p:spPr>
          <a:xfrm>
            <a:off x="14246922" y="4636086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430079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9" name="object 11449"/>
          <p:cNvSpPr/>
          <p:nvPr/>
        </p:nvSpPr>
        <p:spPr>
          <a:xfrm>
            <a:off x="12478033" y="302202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0" name="object 11450"/>
          <p:cNvSpPr/>
          <p:nvPr/>
        </p:nvSpPr>
        <p:spPr>
          <a:xfrm>
            <a:off x="12262487" y="302202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1" name="object 11451"/>
          <p:cNvSpPr/>
          <p:nvPr/>
        </p:nvSpPr>
        <p:spPr>
          <a:xfrm>
            <a:off x="12272607" y="2838860"/>
            <a:ext cx="187325" cy="195580"/>
          </a:xfrm>
          <a:custGeom>
            <a:avLst/>
            <a:gdLst/>
            <a:ahLst/>
            <a:cxnLst/>
            <a:rect l="l" t="t" r="r" b="b"/>
            <a:pathLst>
              <a:path w="187325" h="195580">
                <a:moveTo>
                  <a:pt x="0" y="195306"/>
                </a:moveTo>
                <a:lnTo>
                  <a:pt x="7083" y="141673"/>
                </a:lnTo>
                <a:lnTo>
                  <a:pt x="29346" y="92087"/>
                </a:lnTo>
                <a:lnTo>
                  <a:pt x="63752" y="50597"/>
                </a:lnTo>
                <a:lnTo>
                  <a:pt x="109290" y="20239"/>
                </a:lnTo>
                <a:lnTo>
                  <a:pt x="159888" y="3035"/>
                </a:lnTo>
                <a:lnTo>
                  <a:pt x="18721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2" name="object 11452"/>
          <p:cNvSpPr/>
          <p:nvPr/>
        </p:nvSpPr>
        <p:spPr>
          <a:xfrm>
            <a:off x="12463866" y="2835824"/>
            <a:ext cx="0" cy="201930"/>
          </a:xfrm>
          <a:custGeom>
            <a:avLst/>
            <a:gdLst/>
            <a:ahLst/>
            <a:cxnLst/>
            <a:rect l="l" t="t" r="r" b="b"/>
            <a:pathLst>
              <a:path w="0" h="201930">
                <a:moveTo>
                  <a:pt x="0" y="0"/>
                </a:moveTo>
                <a:lnTo>
                  <a:pt x="0" y="201378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3" name="object 11453"/>
          <p:cNvSpPr/>
          <p:nvPr/>
        </p:nvSpPr>
        <p:spPr>
          <a:xfrm>
            <a:off x="12262487" y="3034166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4">
                <a:moveTo>
                  <a:pt x="0" y="24286"/>
                </a:moveTo>
                <a:lnTo>
                  <a:pt x="12143" y="24286"/>
                </a:lnTo>
                <a:lnTo>
                  <a:pt x="12143" y="8095"/>
                </a:lnTo>
                <a:lnTo>
                  <a:pt x="10119" y="8095"/>
                </a:lnTo>
                <a:lnTo>
                  <a:pt x="10119" y="0"/>
                </a:lnTo>
                <a:lnTo>
                  <a:pt x="0" y="0"/>
                </a:lnTo>
                <a:lnTo>
                  <a:pt x="0" y="24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4" name="object 11454"/>
          <p:cNvSpPr/>
          <p:nvPr/>
        </p:nvSpPr>
        <p:spPr>
          <a:xfrm>
            <a:off x="12465890" y="3034166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4">
                <a:moveTo>
                  <a:pt x="12143" y="24286"/>
                </a:moveTo>
                <a:lnTo>
                  <a:pt x="0" y="24286"/>
                </a:lnTo>
                <a:lnTo>
                  <a:pt x="0" y="8095"/>
                </a:lnTo>
                <a:lnTo>
                  <a:pt x="2023" y="8095"/>
                </a:lnTo>
                <a:lnTo>
                  <a:pt x="2023" y="0"/>
                </a:lnTo>
                <a:lnTo>
                  <a:pt x="12143" y="0"/>
                </a:lnTo>
                <a:lnTo>
                  <a:pt x="12143" y="24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5" name="object 11455"/>
          <p:cNvSpPr/>
          <p:nvPr/>
        </p:nvSpPr>
        <p:spPr>
          <a:xfrm>
            <a:off x="13732853" y="302202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6" name="object 11456"/>
          <p:cNvSpPr/>
          <p:nvPr/>
        </p:nvSpPr>
        <p:spPr>
          <a:xfrm>
            <a:off x="13948399" y="302202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7" name="object 11457"/>
          <p:cNvSpPr/>
          <p:nvPr/>
        </p:nvSpPr>
        <p:spPr>
          <a:xfrm>
            <a:off x="13751069" y="2838860"/>
            <a:ext cx="188595" cy="195580"/>
          </a:xfrm>
          <a:custGeom>
            <a:avLst/>
            <a:gdLst/>
            <a:ahLst/>
            <a:cxnLst/>
            <a:rect l="l" t="t" r="r" b="b"/>
            <a:pathLst>
              <a:path w="188594" h="195580">
                <a:moveTo>
                  <a:pt x="188222" y="195306"/>
                </a:moveTo>
                <a:lnTo>
                  <a:pt x="180127" y="141673"/>
                </a:lnTo>
                <a:lnTo>
                  <a:pt x="157864" y="92087"/>
                </a:lnTo>
                <a:lnTo>
                  <a:pt x="123458" y="50597"/>
                </a:lnTo>
                <a:lnTo>
                  <a:pt x="78932" y="20239"/>
                </a:lnTo>
                <a:lnTo>
                  <a:pt x="27322" y="3035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8" name="object 11458"/>
          <p:cNvSpPr/>
          <p:nvPr/>
        </p:nvSpPr>
        <p:spPr>
          <a:xfrm>
            <a:off x="13747021" y="2835824"/>
            <a:ext cx="0" cy="201930"/>
          </a:xfrm>
          <a:custGeom>
            <a:avLst/>
            <a:gdLst/>
            <a:ahLst/>
            <a:cxnLst/>
            <a:rect l="l" t="t" r="r" b="b"/>
            <a:pathLst>
              <a:path w="0" h="201930">
                <a:moveTo>
                  <a:pt x="0" y="0"/>
                </a:moveTo>
                <a:lnTo>
                  <a:pt x="0" y="201378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9" name="object 11459"/>
          <p:cNvSpPr/>
          <p:nvPr/>
        </p:nvSpPr>
        <p:spPr>
          <a:xfrm>
            <a:off x="13936256" y="3034166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4">
                <a:moveTo>
                  <a:pt x="12143" y="24286"/>
                </a:moveTo>
                <a:lnTo>
                  <a:pt x="0" y="24286"/>
                </a:lnTo>
                <a:lnTo>
                  <a:pt x="0" y="8095"/>
                </a:lnTo>
                <a:lnTo>
                  <a:pt x="3035" y="8095"/>
                </a:lnTo>
                <a:lnTo>
                  <a:pt x="3035" y="0"/>
                </a:lnTo>
                <a:lnTo>
                  <a:pt x="12143" y="0"/>
                </a:lnTo>
                <a:lnTo>
                  <a:pt x="12143" y="24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0" name="object 11460"/>
          <p:cNvSpPr/>
          <p:nvPr/>
        </p:nvSpPr>
        <p:spPr>
          <a:xfrm>
            <a:off x="13732853" y="3034166"/>
            <a:ext cx="12700" cy="24765"/>
          </a:xfrm>
          <a:custGeom>
            <a:avLst/>
            <a:gdLst/>
            <a:ahLst/>
            <a:cxnLst/>
            <a:rect l="l" t="t" r="r" b="b"/>
            <a:pathLst>
              <a:path w="12700" h="24764">
                <a:moveTo>
                  <a:pt x="0" y="24286"/>
                </a:moveTo>
                <a:lnTo>
                  <a:pt x="12143" y="24286"/>
                </a:lnTo>
                <a:lnTo>
                  <a:pt x="12143" y="8095"/>
                </a:lnTo>
                <a:lnTo>
                  <a:pt x="10119" y="8095"/>
                </a:lnTo>
                <a:lnTo>
                  <a:pt x="10119" y="0"/>
                </a:lnTo>
                <a:lnTo>
                  <a:pt x="0" y="0"/>
                </a:lnTo>
                <a:lnTo>
                  <a:pt x="0" y="24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1" name="object 11461"/>
          <p:cNvSpPr/>
          <p:nvPr/>
        </p:nvSpPr>
        <p:spPr>
          <a:xfrm>
            <a:off x="15418762" y="4636086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430079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2" name="object 11462"/>
          <p:cNvSpPr/>
          <p:nvPr/>
        </p:nvSpPr>
        <p:spPr>
          <a:xfrm>
            <a:off x="15454182" y="4636086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430079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3" name="object 11463"/>
          <p:cNvSpPr/>
          <p:nvPr/>
        </p:nvSpPr>
        <p:spPr>
          <a:xfrm>
            <a:off x="14246924" y="5057057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09" h="0">
                <a:moveTo>
                  <a:pt x="11718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4" name="object 11464"/>
          <p:cNvSpPr/>
          <p:nvPr/>
        </p:nvSpPr>
        <p:spPr>
          <a:xfrm>
            <a:off x="16111951" y="1087172"/>
            <a:ext cx="478790" cy="0"/>
          </a:xfrm>
          <a:custGeom>
            <a:avLst/>
            <a:gdLst/>
            <a:ahLst/>
            <a:cxnLst/>
            <a:rect l="l" t="t" r="r" b="b"/>
            <a:pathLst>
              <a:path w="478790" h="0">
                <a:moveTo>
                  <a:pt x="0" y="0"/>
                </a:moveTo>
                <a:lnTo>
                  <a:pt x="4786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5" name="object 11465"/>
          <p:cNvSpPr/>
          <p:nvPr/>
        </p:nvSpPr>
        <p:spPr>
          <a:xfrm>
            <a:off x="10295253" y="2563609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6" name="object 11466"/>
          <p:cNvSpPr/>
          <p:nvPr/>
        </p:nvSpPr>
        <p:spPr>
          <a:xfrm>
            <a:off x="10295253" y="2998748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0" y="0"/>
                </a:moveTo>
                <a:lnTo>
                  <a:pt x="11941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7" name="object 11467"/>
          <p:cNvSpPr/>
          <p:nvPr/>
        </p:nvSpPr>
        <p:spPr>
          <a:xfrm>
            <a:off x="10318529" y="2563609"/>
            <a:ext cx="0" cy="435609"/>
          </a:xfrm>
          <a:custGeom>
            <a:avLst/>
            <a:gdLst/>
            <a:ahLst/>
            <a:cxnLst/>
            <a:rect l="l" t="t" r="r" b="b"/>
            <a:pathLst>
              <a:path w="0" h="435610">
                <a:moveTo>
                  <a:pt x="0" y="0"/>
                </a:moveTo>
                <a:lnTo>
                  <a:pt x="0" y="435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8" name="object 11468"/>
          <p:cNvSpPr/>
          <p:nvPr/>
        </p:nvSpPr>
        <p:spPr>
          <a:xfrm>
            <a:off x="12908112" y="1226823"/>
            <a:ext cx="0" cy="1219835"/>
          </a:xfrm>
          <a:custGeom>
            <a:avLst/>
            <a:gdLst/>
            <a:ahLst/>
            <a:cxnLst/>
            <a:rect l="l" t="t" r="r" b="b"/>
            <a:pathLst>
              <a:path w="0" h="1219835">
                <a:moveTo>
                  <a:pt x="0" y="121940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9" name="object 11469"/>
          <p:cNvSpPr/>
          <p:nvPr/>
        </p:nvSpPr>
        <p:spPr>
          <a:xfrm>
            <a:off x="12967813" y="1183310"/>
            <a:ext cx="0" cy="1322705"/>
          </a:xfrm>
          <a:custGeom>
            <a:avLst/>
            <a:gdLst/>
            <a:ahLst/>
            <a:cxnLst/>
            <a:rect l="l" t="t" r="r" b="b"/>
            <a:pathLst>
              <a:path w="0" h="1322705">
                <a:moveTo>
                  <a:pt x="0" y="1322620"/>
                </a:moveTo>
                <a:lnTo>
                  <a:pt x="0" y="0"/>
                </a:lnTo>
              </a:path>
            </a:pathLst>
          </a:custGeom>
          <a:ln w="50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0" name="object 11470"/>
          <p:cNvSpPr/>
          <p:nvPr/>
        </p:nvSpPr>
        <p:spPr>
          <a:xfrm>
            <a:off x="13119610" y="750445"/>
            <a:ext cx="2117003" cy="175750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471" name="object 11471"/>
          <p:cNvSpPr/>
          <p:nvPr/>
        </p:nvSpPr>
        <p:spPr>
          <a:xfrm>
            <a:off x="15378281" y="1226823"/>
            <a:ext cx="0" cy="1279525"/>
          </a:xfrm>
          <a:custGeom>
            <a:avLst/>
            <a:gdLst/>
            <a:ahLst/>
            <a:cxnLst/>
            <a:rect l="l" t="t" r="r" b="b"/>
            <a:pathLst>
              <a:path w="0" h="1279525">
                <a:moveTo>
                  <a:pt x="0" y="1279105"/>
                </a:moveTo>
                <a:lnTo>
                  <a:pt x="0" y="0"/>
                </a:lnTo>
              </a:path>
            </a:pathLst>
          </a:custGeom>
          <a:ln w="50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2" name="object 11472"/>
          <p:cNvSpPr/>
          <p:nvPr/>
        </p:nvSpPr>
        <p:spPr>
          <a:xfrm>
            <a:off x="11358815" y="752216"/>
            <a:ext cx="0" cy="311150"/>
          </a:xfrm>
          <a:custGeom>
            <a:avLst/>
            <a:gdLst/>
            <a:ahLst/>
            <a:cxnLst/>
            <a:rect l="l" t="t" r="r" b="b"/>
            <a:pathLst>
              <a:path w="0" h="311150">
                <a:moveTo>
                  <a:pt x="0" y="310669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3" name="object 11473"/>
          <p:cNvSpPr/>
          <p:nvPr/>
        </p:nvSpPr>
        <p:spPr>
          <a:xfrm>
            <a:off x="11368933" y="763348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4" name="object 11474"/>
          <p:cNvSpPr/>
          <p:nvPr/>
        </p:nvSpPr>
        <p:spPr>
          <a:xfrm>
            <a:off x="11358815" y="752216"/>
            <a:ext cx="621665" cy="72390"/>
          </a:xfrm>
          <a:custGeom>
            <a:avLst/>
            <a:gdLst/>
            <a:ahLst/>
            <a:cxnLst/>
            <a:rect l="l" t="t" r="r" b="b"/>
            <a:pathLst>
              <a:path w="621665" h="72390">
                <a:moveTo>
                  <a:pt x="0" y="0"/>
                </a:moveTo>
                <a:lnTo>
                  <a:pt x="621338" y="7184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5" name="object 11475"/>
          <p:cNvSpPr/>
          <p:nvPr/>
        </p:nvSpPr>
        <p:spPr>
          <a:xfrm>
            <a:off x="11368935" y="763347"/>
            <a:ext cx="602615" cy="69850"/>
          </a:xfrm>
          <a:custGeom>
            <a:avLst/>
            <a:gdLst/>
            <a:ahLst/>
            <a:cxnLst/>
            <a:rect l="l" t="t" r="r" b="b"/>
            <a:pathLst>
              <a:path w="602615" h="69850">
                <a:moveTo>
                  <a:pt x="0" y="0"/>
                </a:moveTo>
                <a:lnTo>
                  <a:pt x="602111" y="6982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6" name="object 11476"/>
          <p:cNvSpPr/>
          <p:nvPr/>
        </p:nvSpPr>
        <p:spPr>
          <a:xfrm>
            <a:off x="11971046" y="1104375"/>
            <a:ext cx="172085" cy="0"/>
          </a:xfrm>
          <a:custGeom>
            <a:avLst/>
            <a:gdLst/>
            <a:ahLst/>
            <a:cxnLst/>
            <a:rect l="l" t="t" r="r" b="b"/>
            <a:pathLst>
              <a:path w="172084" h="0">
                <a:moveTo>
                  <a:pt x="172031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7" name="object 11477"/>
          <p:cNvSpPr/>
          <p:nvPr/>
        </p:nvSpPr>
        <p:spPr>
          <a:xfrm>
            <a:off x="11971046" y="1183307"/>
            <a:ext cx="172085" cy="0"/>
          </a:xfrm>
          <a:custGeom>
            <a:avLst/>
            <a:gdLst/>
            <a:ahLst/>
            <a:cxnLst/>
            <a:rect l="l" t="t" r="r" b="b"/>
            <a:pathLst>
              <a:path w="172084" h="0">
                <a:moveTo>
                  <a:pt x="172031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8" name="object 11478"/>
          <p:cNvSpPr/>
          <p:nvPr/>
        </p:nvSpPr>
        <p:spPr>
          <a:xfrm>
            <a:off x="11971046" y="1062885"/>
            <a:ext cx="172085" cy="0"/>
          </a:xfrm>
          <a:custGeom>
            <a:avLst/>
            <a:gdLst/>
            <a:ahLst/>
            <a:cxnLst/>
            <a:rect l="l" t="t" r="r" b="b"/>
            <a:pathLst>
              <a:path w="172084" h="0">
                <a:moveTo>
                  <a:pt x="1720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9" name="object 11479"/>
          <p:cNvSpPr/>
          <p:nvPr/>
        </p:nvSpPr>
        <p:spPr>
          <a:xfrm>
            <a:off x="12143076" y="1062885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0" name="object 11480"/>
          <p:cNvSpPr/>
          <p:nvPr/>
        </p:nvSpPr>
        <p:spPr>
          <a:xfrm>
            <a:off x="12143078" y="1087172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 h="0">
                <a:moveTo>
                  <a:pt x="0" y="0"/>
                </a:moveTo>
                <a:lnTo>
                  <a:pt x="6031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1" name="object 11481"/>
          <p:cNvSpPr/>
          <p:nvPr/>
        </p:nvSpPr>
        <p:spPr>
          <a:xfrm>
            <a:off x="12746198" y="763348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2" name="object 11482"/>
          <p:cNvSpPr/>
          <p:nvPr/>
        </p:nvSpPr>
        <p:spPr>
          <a:xfrm>
            <a:off x="12133970" y="752216"/>
            <a:ext cx="621665" cy="72390"/>
          </a:xfrm>
          <a:custGeom>
            <a:avLst/>
            <a:gdLst/>
            <a:ahLst/>
            <a:cxnLst/>
            <a:rect l="l" t="t" r="r" b="b"/>
            <a:pathLst>
              <a:path w="621665" h="72390">
                <a:moveTo>
                  <a:pt x="621338" y="0"/>
                </a:moveTo>
                <a:lnTo>
                  <a:pt x="0" y="7184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3" name="object 11483"/>
          <p:cNvSpPr/>
          <p:nvPr/>
        </p:nvSpPr>
        <p:spPr>
          <a:xfrm>
            <a:off x="12143078" y="763347"/>
            <a:ext cx="603250" cy="69850"/>
          </a:xfrm>
          <a:custGeom>
            <a:avLst/>
            <a:gdLst/>
            <a:ahLst/>
            <a:cxnLst/>
            <a:rect l="l" t="t" r="r" b="b"/>
            <a:pathLst>
              <a:path w="603250" h="69850">
                <a:moveTo>
                  <a:pt x="603123" y="0"/>
                </a:moveTo>
                <a:lnTo>
                  <a:pt x="0" y="6982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4" name="object 11484"/>
          <p:cNvSpPr/>
          <p:nvPr/>
        </p:nvSpPr>
        <p:spPr>
          <a:xfrm>
            <a:off x="12005452" y="2559561"/>
            <a:ext cx="188595" cy="196850"/>
          </a:xfrm>
          <a:custGeom>
            <a:avLst/>
            <a:gdLst/>
            <a:ahLst/>
            <a:cxnLst/>
            <a:rect l="l" t="t" r="r" b="b"/>
            <a:pathLst>
              <a:path w="188595" h="196850">
                <a:moveTo>
                  <a:pt x="188222" y="0"/>
                </a:moveTo>
                <a:lnTo>
                  <a:pt x="180127" y="53633"/>
                </a:lnTo>
                <a:lnTo>
                  <a:pt x="158876" y="103219"/>
                </a:lnTo>
                <a:lnTo>
                  <a:pt x="123458" y="145720"/>
                </a:lnTo>
                <a:lnTo>
                  <a:pt x="78932" y="176079"/>
                </a:lnTo>
                <a:lnTo>
                  <a:pt x="27322" y="193282"/>
                </a:lnTo>
                <a:lnTo>
                  <a:pt x="0" y="19631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5" name="object 11485"/>
          <p:cNvSpPr/>
          <p:nvPr/>
        </p:nvSpPr>
        <p:spPr>
          <a:xfrm>
            <a:off x="12001404" y="2556525"/>
            <a:ext cx="0" cy="202565"/>
          </a:xfrm>
          <a:custGeom>
            <a:avLst/>
            <a:gdLst/>
            <a:ahLst/>
            <a:cxnLst/>
            <a:rect l="l" t="t" r="r" b="b"/>
            <a:pathLst>
              <a:path w="0" h="202564">
                <a:moveTo>
                  <a:pt x="0" y="0"/>
                </a:moveTo>
                <a:lnTo>
                  <a:pt x="0" y="202390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6" name="object 11486"/>
          <p:cNvSpPr/>
          <p:nvPr/>
        </p:nvSpPr>
        <p:spPr>
          <a:xfrm>
            <a:off x="12190639" y="2536286"/>
            <a:ext cx="12700" cy="23495"/>
          </a:xfrm>
          <a:custGeom>
            <a:avLst/>
            <a:gdLst/>
            <a:ahLst/>
            <a:cxnLst/>
            <a:rect l="l" t="t" r="r" b="b"/>
            <a:pathLst>
              <a:path w="12700" h="23494">
                <a:moveTo>
                  <a:pt x="12143" y="0"/>
                </a:moveTo>
                <a:lnTo>
                  <a:pt x="0" y="0"/>
                </a:lnTo>
                <a:lnTo>
                  <a:pt x="0" y="15179"/>
                </a:lnTo>
                <a:lnTo>
                  <a:pt x="3035" y="15179"/>
                </a:lnTo>
                <a:lnTo>
                  <a:pt x="3035" y="23274"/>
                </a:lnTo>
                <a:lnTo>
                  <a:pt x="12143" y="23274"/>
                </a:lnTo>
                <a:lnTo>
                  <a:pt x="1214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7" name="object 11487"/>
          <p:cNvSpPr/>
          <p:nvPr/>
        </p:nvSpPr>
        <p:spPr>
          <a:xfrm>
            <a:off x="11988249" y="2536286"/>
            <a:ext cx="11430" cy="23495"/>
          </a:xfrm>
          <a:custGeom>
            <a:avLst/>
            <a:gdLst/>
            <a:ahLst/>
            <a:cxnLst/>
            <a:rect l="l" t="t" r="r" b="b"/>
            <a:pathLst>
              <a:path w="11429" h="23494">
                <a:moveTo>
                  <a:pt x="0" y="0"/>
                </a:moveTo>
                <a:lnTo>
                  <a:pt x="11131" y="0"/>
                </a:lnTo>
                <a:lnTo>
                  <a:pt x="11131" y="15179"/>
                </a:lnTo>
                <a:lnTo>
                  <a:pt x="9107" y="15179"/>
                </a:lnTo>
                <a:lnTo>
                  <a:pt x="9107" y="23274"/>
                </a:lnTo>
                <a:lnTo>
                  <a:pt x="0" y="23274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8" name="object 11488"/>
          <p:cNvSpPr/>
          <p:nvPr/>
        </p:nvSpPr>
        <p:spPr>
          <a:xfrm>
            <a:off x="12202783" y="250592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9" name="object 11489"/>
          <p:cNvSpPr/>
          <p:nvPr/>
        </p:nvSpPr>
        <p:spPr>
          <a:xfrm>
            <a:off x="11988249" y="250592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0" name="object 11490"/>
          <p:cNvSpPr/>
          <p:nvPr/>
        </p:nvSpPr>
        <p:spPr>
          <a:xfrm>
            <a:off x="14847011" y="2565633"/>
            <a:ext cx="188595" cy="196850"/>
          </a:xfrm>
          <a:custGeom>
            <a:avLst/>
            <a:gdLst/>
            <a:ahLst/>
            <a:cxnLst/>
            <a:rect l="l" t="t" r="r" b="b"/>
            <a:pathLst>
              <a:path w="188594" h="196850">
                <a:moveTo>
                  <a:pt x="188222" y="0"/>
                </a:moveTo>
                <a:lnTo>
                  <a:pt x="180127" y="53633"/>
                </a:lnTo>
                <a:lnTo>
                  <a:pt x="158876" y="103219"/>
                </a:lnTo>
                <a:lnTo>
                  <a:pt x="123458" y="145720"/>
                </a:lnTo>
                <a:lnTo>
                  <a:pt x="78932" y="176079"/>
                </a:lnTo>
                <a:lnTo>
                  <a:pt x="27322" y="193282"/>
                </a:lnTo>
                <a:lnTo>
                  <a:pt x="0" y="19631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1" name="object 11491"/>
          <p:cNvSpPr/>
          <p:nvPr/>
        </p:nvSpPr>
        <p:spPr>
          <a:xfrm>
            <a:off x="14842963" y="2562597"/>
            <a:ext cx="0" cy="202565"/>
          </a:xfrm>
          <a:custGeom>
            <a:avLst/>
            <a:gdLst/>
            <a:ahLst/>
            <a:cxnLst/>
            <a:rect l="l" t="t" r="r" b="b"/>
            <a:pathLst>
              <a:path w="0" h="202564">
                <a:moveTo>
                  <a:pt x="0" y="0"/>
                </a:moveTo>
                <a:lnTo>
                  <a:pt x="0" y="202390"/>
                </a:lnTo>
              </a:path>
            </a:pathLst>
          </a:custGeom>
          <a:ln w="154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2" name="object 11492"/>
          <p:cNvSpPr/>
          <p:nvPr/>
        </p:nvSpPr>
        <p:spPr>
          <a:xfrm>
            <a:off x="15032198" y="2542358"/>
            <a:ext cx="12700" cy="23495"/>
          </a:xfrm>
          <a:custGeom>
            <a:avLst/>
            <a:gdLst/>
            <a:ahLst/>
            <a:cxnLst/>
            <a:rect l="l" t="t" r="r" b="b"/>
            <a:pathLst>
              <a:path w="12700" h="23494">
                <a:moveTo>
                  <a:pt x="12143" y="0"/>
                </a:moveTo>
                <a:lnTo>
                  <a:pt x="0" y="0"/>
                </a:lnTo>
                <a:lnTo>
                  <a:pt x="0" y="15179"/>
                </a:lnTo>
                <a:lnTo>
                  <a:pt x="3035" y="15179"/>
                </a:lnTo>
                <a:lnTo>
                  <a:pt x="3035" y="23274"/>
                </a:lnTo>
                <a:lnTo>
                  <a:pt x="12143" y="23274"/>
                </a:lnTo>
                <a:lnTo>
                  <a:pt x="1214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3" name="object 11493"/>
          <p:cNvSpPr/>
          <p:nvPr/>
        </p:nvSpPr>
        <p:spPr>
          <a:xfrm>
            <a:off x="14829809" y="2542358"/>
            <a:ext cx="11430" cy="23495"/>
          </a:xfrm>
          <a:custGeom>
            <a:avLst/>
            <a:gdLst/>
            <a:ahLst/>
            <a:cxnLst/>
            <a:rect l="l" t="t" r="r" b="b"/>
            <a:pathLst>
              <a:path w="11430" h="23494">
                <a:moveTo>
                  <a:pt x="0" y="0"/>
                </a:moveTo>
                <a:lnTo>
                  <a:pt x="11131" y="0"/>
                </a:lnTo>
                <a:lnTo>
                  <a:pt x="11131" y="15179"/>
                </a:lnTo>
                <a:lnTo>
                  <a:pt x="9107" y="15179"/>
                </a:lnTo>
                <a:lnTo>
                  <a:pt x="9107" y="23274"/>
                </a:lnTo>
                <a:lnTo>
                  <a:pt x="0" y="23274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4" name="object 11494"/>
          <p:cNvSpPr/>
          <p:nvPr/>
        </p:nvSpPr>
        <p:spPr>
          <a:xfrm>
            <a:off x="14829809" y="250592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5" name="object 11495"/>
          <p:cNvSpPr/>
          <p:nvPr/>
        </p:nvSpPr>
        <p:spPr>
          <a:xfrm>
            <a:off x="15044342" y="250592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6" name="object 11496"/>
          <p:cNvSpPr/>
          <p:nvPr/>
        </p:nvSpPr>
        <p:spPr>
          <a:xfrm>
            <a:off x="11695794" y="5216946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1204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7" name="object 11497"/>
          <p:cNvSpPr/>
          <p:nvPr/>
        </p:nvSpPr>
        <p:spPr>
          <a:xfrm>
            <a:off x="11265716" y="52837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8" name="object 11498"/>
          <p:cNvSpPr/>
          <p:nvPr/>
        </p:nvSpPr>
        <p:spPr>
          <a:xfrm>
            <a:off x="11672520" y="52837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9" name="object 11499"/>
          <p:cNvSpPr/>
          <p:nvPr/>
        </p:nvSpPr>
        <p:spPr>
          <a:xfrm>
            <a:off x="12035810" y="5201766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89">
                <a:moveTo>
                  <a:pt x="0" y="1356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0" name="object 11500"/>
          <p:cNvSpPr/>
          <p:nvPr/>
        </p:nvSpPr>
        <p:spPr>
          <a:xfrm>
            <a:off x="11672520" y="52837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1" name="object 11501"/>
          <p:cNvSpPr/>
          <p:nvPr/>
        </p:nvSpPr>
        <p:spPr>
          <a:xfrm>
            <a:off x="12011524" y="52837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2" name="object 11502"/>
          <p:cNvSpPr/>
          <p:nvPr/>
        </p:nvSpPr>
        <p:spPr>
          <a:xfrm>
            <a:off x="12987044" y="5228077"/>
            <a:ext cx="0" cy="109855"/>
          </a:xfrm>
          <a:custGeom>
            <a:avLst/>
            <a:gdLst/>
            <a:ahLst/>
            <a:cxnLst/>
            <a:rect l="l" t="t" r="r" b="b"/>
            <a:pathLst>
              <a:path w="0" h="109854">
                <a:moveTo>
                  <a:pt x="0" y="1092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3" name="object 11503"/>
          <p:cNvSpPr/>
          <p:nvPr/>
        </p:nvSpPr>
        <p:spPr>
          <a:xfrm>
            <a:off x="12011524" y="52837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4" name="object 11504"/>
          <p:cNvSpPr/>
          <p:nvPr/>
        </p:nvSpPr>
        <p:spPr>
          <a:xfrm>
            <a:off x="12963770" y="52837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5" name="object 11505"/>
          <p:cNvSpPr/>
          <p:nvPr/>
        </p:nvSpPr>
        <p:spPr>
          <a:xfrm>
            <a:off x="13159075" y="5223018"/>
            <a:ext cx="0" cy="114935"/>
          </a:xfrm>
          <a:custGeom>
            <a:avLst/>
            <a:gdLst/>
            <a:ahLst/>
            <a:cxnLst/>
            <a:rect l="l" t="t" r="r" b="b"/>
            <a:pathLst>
              <a:path w="0" h="114935">
                <a:moveTo>
                  <a:pt x="0" y="1143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6" name="object 11506"/>
          <p:cNvSpPr/>
          <p:nvPr/>
        </p:nvSpPr>
        <p:spPr>
          <a:xfrm>
            <a:off x="12963770" y="52837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7" name="object 11507"/>
          <p:cNvSpPr/>
          <p:nvPr/>
        </p:nvSpPr>
        <p:spPr>
          <a:xfrm>
            <a:off x="13135802" y="52837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8" name="object 11508"/>
          <p:cNvSpPr/>
          <p:nvPr/>
        </p:nvSpPr>
        <p:spPr>
          <a:xfrm>
            <a:off x="14111321" y="5230101"/>
            <a:ext cx="0" cy="107314"/>
          </a:xfrm>
          <a:custGeom>
            <a:avLst/>
            <a:gdLst/>
            <a:ahLst/>
            <a:cxnLst/>
            <a:rect l="l" t="t" r="r" b="b"/>
            <a:pathLst>
              <a:path w="0" h="107314">
                <a:moveTo>
                  <a:pt x="0" y="1072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9" name="object 11509"/>
          <p:cNvSpPr/>
          <p:nvPr/>
        </p:nvSpPr>
        <p:spPr>
          <a:xfrm>
            <a:off x="13135802" y="52837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0" name="object 11510"/>
          <p:cNvSpPr/>
          <p:nvPr/>
        </p:nvSpPr>
        <p:spPr>
          <a:xfrm>
            <a:off x="14087036" y="52837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1" name="object 11511"/>
          <p:cNvSpPr/>
          <p:nvPr/>
        </p:nvSpPr>
        <p:spPr>
          <a:xfrm>
            <a:off x="14350142" y="5226053"/>
            <a:ext cx="0" cy="111760"/>
          </a:xfrm>
          <a:custGeom>
            <a:avLst/>
            <a:gdLst/>
            <a:ahLst/>
            <a:cxnLst/>
            <a:rect l="l" t="t" r="r" b="b"/>
            <a:pathLst>
              <a:path w="0" h="111760">
                <a:moveTo>
                  <a:pt x="0" y="1113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2" name="object 11512"/>
          <p:cNvSpPr/>
          <p:nvPr/>
        </p:nvSpPr>
        <p:spPr>
          <a:xfrm>
            <a:off x="14087036" y="52837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3" name="object 11513"/>
          <p:cNvSpPr/>
          <p:nvPr/>
        </p:nvSpPr>
        <p:spPr>
          <a:xfrm>
            <a:off x="14325857" y="528373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4" name="object 11514"/>
          <p:cNvSpPr/>
          <p:nvPr/>
        </p:nvSpPr>
        <p:spPr>
          <a:xfrm>
            <a:off x="15301377" y="5208850"/>
            <a:ext cx="0" cy="128905"/>
          </a:xfrm>
          <a:custGeom>
            <a:avLst/>
            <a:gdLst/>
            <a:ahLst/>
            <a:cxnLst/>
            <a:rect l="l" t="t" r="r" b="b"/>
            <a:pathLst>
              <a:path w="0" h="128904">
                <a:moveTo>
                  <a:pt x="0" y="1285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5" name="object 11515"/>
          <p:cNvSpPr/>
          <p:nvPr/>
        </p:nvSpPr>
        <p:spPr>
          <a:xfrm>
            <a:off x="14325857" y="528373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6" name="object 11516"/>
          <p:cNvSpPr/>
          <p:nvPr/>
        </p:nvSpPr>
        <p:spPr>
          <a:xfrm>
            <a:off x="15278103" y="52837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7" name="object 11517"/>
          <p:cNvSpPr/>
          <p:nvPr/>
        </p:nvSpPr>
        <p:spPr>
          <a:xfrm>
            <a:off x="16092723" y="5037830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8" name="object 11518"/>
          <p:cNvSpPr/>
          <p:nvPr/>
        </p:nvSpPr>
        <p:spPr>
          <a:xfrm>
            <a:off x="15278103" y="52837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9" name="object 11519"/>
          <p:cNvSpPr/>
          <p:nvPr/>
        </p:nvSpPr>
        <p:spPr>
          <a:xfrm>
            <a:off x="16069448" y="52837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0" name="object 11520"/>
          <p:cNvSpPr/>
          <p:nvPr/>
        </p:nvSpPr>
        <p:spPr>
          <a:xfrm>
            <a:off x="16685727" y="5040866"/>
            <a:ext cx="0" cy="296545"/>
          </a:xfrm>
          <a:custGeom>
            <a:avLst/>
            <a:gdLst/>
            <a:ahLst/>
            <a:cxnLst/>
            <a:rect l="l" t="t" r="r" b="b"/>
            <a:pathLst>
              <a:path w="0" h="296545">
                <a:moveTo>
                  <a:pt x="0" y="296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1" name="object 11521"/>
          <p:cNvSpPr/>
          <p:nvPr/>
        </p:nvSpPr>
        <p:spPr>
          <a:xfrm>
            <a:off x="16069448" y="52837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2" name="object 11522"/>
          <p:cNvSpPr/>
          <p:nvPr/>
        </p:nvSpPr>
        <p:spPr>
          <a:xfrm>
            <a:off x="16662452" y="52837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3" name="object 11523"/>
          <p:cNvSpPr/>
          <p:nvPr/>
        </p:nvSpPr>
        <p:spPr>
          <a:xfrm>
            <a:off x="17529694" y="4671504"/>
            <a:ext cx="0" cy="1008380"/>
          </a:xfrm>
          <a:custGeom>
            <a:avLst/>
            <a:gdLst/>
            <a:ahLst/>
            <a:cxnLst/>
            <a:rect l="l" t="t" r="r" b="b"/>
            <a:pathLst>
              <a:path w="0" h="1008379">
                <a:moveTo>
                  <a:pt x="0" y="10079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4" name="object 11524"/>
          <p:cNvSpPr/>
          <p:nvPr/>
        </p:nvSpPr>
        <p:spPr>
          <a:xfrm>
            <a:off x="16662452" y="52837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5" name="object 11525"/>
          <p:cNvSpPr/>
          <p:nvPr/>
        </p:nvSpPr>
        <p:spPr>
          <a:xfrm>
            <a:off x="17506419" y="52837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6" name="object 11526"/>
          <p:cNvSpPr/>
          <p:nvPr/>
        </p:nvSpPr>
        <p:spPr>
          <a:xfrm>
            <a:off x="11927526" y="4851634"/>
            <a:ext cx="3563620" cy="0"/>
          </a:xfrm>
          <a:custGeom>
            <a:avLst/>
            <a:gdLst/>
            <a:ahLst/>
            <a:cxnLst/>
            <a:rect l="l" t="t" r="r" b="b"/>
            <a:pathLst>
              <a:path w="3563619" h="0">
                <a:moveTo>
                  <a:pt x="0" y="0"/>
                </a:moveTo>
                <a:lnTo>
                  <a:pt x="3563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7" name="object 11527"/>
          <p:cNvSpPr/>
          <p:nvPr/>
        </p:nvSpPr>
        <p:spPr>
          <a:xfrm>
            <a:off x="15400549" y="483341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8" name="object 11528"/>
          <p:cNvSpPr/>
          <p:nvPr/>
        </p:nvSpPr>
        <p:spPr>
          <a:xfrm>
            <a:off x="14229722" y="483341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9" name="object 11529"/>
          <p:cNvSpPr/>
          <p:nvPr/>
        </p:nvSpPr>
        <p:spPr>
          <a:xfrm>
            <a:off x="14209988" y="4818236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0" name="object 11530"/>
          <p:cNvSpPr/>
          <p:nvPr/>
        </p:nvSpPr>
        <p:spPr>
          <a:xfrm>
            <a:off x="14229722" y="4763591"/>
            <a:ext cx="198755" cy="88265"/>
          </a:xfrm>
          <a:custGeom>
            <a:avLst/>
            <a:gdLst/>
            <a:ahLst/>
            <a:cxnLst/>
            <a:rect l="l" t="t" r="r" b="b"/>
            <a:pathLst>
              <a:path w="198755" h="88264">
                <a:moveTo>
                  <a:pt x="0" y="88039"/>
                </a:moveTo>
                <a:lnTo>
                  <a:pt x="67800" y="0"/>
                </a:lnTo>
                <a:lnTo>
                  <a:pt x="1983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1" name="object 11531"/>
          <p:cNvSpPr/>
          <p:nvPr/>
        </p:nvSpPr>
        <p:spPr>
          <a:xfrm>
            <a:off x="14229722" y="483341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2" name="object 11532"/>
          <p:cNvSpPr/>
          <p:nvPr/>
        </p:nvSpPr>
        <p:spPr>
          <a:xfrm>
            <a:off x="14193291" y="483341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3" name="object 11533"/>
          <p:cNvSpPr/>
          <p:nvPr/>
        </p:nvSpPr>
        <p:spPr>
          <a:xfrm>
            <a:off x="14193291" y="483341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4" name="object 11534"/>
          <p:cNvSpPr/>
          <p:nvPr/>
        </p:nvSpPr>
        <p:spPr>
          <a:xfrm>
            <a:off x="13093300" y="483341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5" name="object 11535"/>
          <p:cNvSpPr/>
          <p:nvPr/>
        </p:nvSpPr>
        <p:spPr>
          <a:xfrm>
            <a:off x="13093300" y="4766627"/>
            <a:ext cx="207645" cy="85090"/>
          </a:xfrm>
          <a:custGeom>
            <a:avLst/>
            <a:gdLst/>
            <a:ahLst/>
            <a:cxnLst/>
            <a:rect l="l" t="t" r="r" b="b"/>
            <a:pathLst>
              <a:path w="207644" h="85089">
                <a:moveTo>
                  <a:pt x="0" y="85003"/>
                </a:moveTo>
                <a:lnTo>
                  <a:pt x="76908" y="0"/>
                </a:lnTo>
                <a:lnTo>
                  <a:pt x="2074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6" name="object 11536"/>
          <p:cNvSpPr/>
          <p:nvPr/>
        </p:nvSpPr>
        <p:spPr>
          <a:xfrm>
            <a:off x="13093300" y="483341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7" name="object 11537"/>
          <p:cNvSpPr/>
          <p:nvPr/>
        </p:nvSpPr>
        <p:spPr>
          <a:xfrm>
            <a:off x="13057882" y="483341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8" name="object 11538"/>
          <p:cNvSpPr/>
          <p:nvPr/>
        </p:nvSpPr>
        <p:spPr>
          <a:xfrm>
            <a:off x="13057882" y="483341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9" name="object 11539"/>
          <p:cNvSpPr/>
          <p:nvPr/>
        </p:nvSpPr>
        <p:spPr>
          <a:xfrm>
            <a:off x="11982177" y="483341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0" name="object 11540"/>
          <p:cNvSpPr/>
          <p:nvPr/>
        </p:nvSpPr>
        <p:spPr>
          <a:xfrm>
            <a:off x="11982177" y="4764603"/>
            <a:ext cx="207645" cy="87630"/>
          </a:xfrm>
          <a:custGeom>
            <a:avLst/>
            <a:gdLst/>
            <a:ahLst/>
            <a:cxnLst/>
            <a:rect l="l" t="t" r="r" b="b"/>
            <a:pathLst>
              <a:path w="207645" h="87629">
                <a:moveTo>
                  <a:pt x="0" y="87027"/>
                </a:moveTo>
                <a:lnTo>
                  <a:pt x="76908" y="0"/>
                </a:lnTo>
                <a:lnTo>
                  <a:pt x="2074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1" name="object 11541"/>
          <p:cNvSpPr/>
          <p:nvPr/>
        </p:nvSpPr>
        <p:spPr>
          <a:xfrm>
            <a:off x="11982177" y="483341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2" name="object 11542"/>
          <p:cNvSpPr/>
          <p:nvPr/>
        </p:nvSpPr>
        <p:spPr>
          <a:xfrm>
            <a:off x="11945747" y="483341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3" name="object 11543"/>
          <p:cNvSpPr/>
          <p:nvPr/>
        </p:nvSpPr>
        <p:spPr>
          <a:xfrm>
            <a:off x="15436980" y="4759543"/>
            <a:ext cx="212090" cy="92075"/>
          </a:xfrm>
          <a:custGeom>
            <a:avLst/>
            <a:gdLst/>
            <a:ahLst/>
            <a:cxnLst/>
            <a:rect l="l" t="t" r="r" b="b"/>
            <a:pathLst>
              <a:path w="212090" h="92075">
                <a:moveTo>
                  <a:pt x="0" y="92087"/>
                </a:moveTo>
                <a:lnTo>
                  <a:pt x="80956" y="0"/>
                </a:lnTo>
                <a:lnTo>
                  <a:pt x="2114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4" name="object 11544"/>
          <p:cNvSpPr/>
          <p:nvPr/>
        </p:nvSpPr>
        <p:spPr>
          <a:xfrm>
            <a:off x="15400549" y="4833416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5" name="object 11545"/>
          <p:cNvSpPr/>
          <p:nvPr/>
        </p:nvSpPr>
        <p:spPr>
          <a:xfrm>
            <a:off x="15436980" y="483341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6" name="object 11546"/>
          <p:cNvSpPr/>
          <p:nvPr/>
        </p:nvSpPr>
        <p:spPr>
          <a:xfrm>
            <a:off x="17566124" y="4636085"/>
            <a:ext cx="212725" cy="0"/>
          </a:xfrm>
          <a:custGeom>
            <a:avLst/>
            <a:gdLst/>
            <a:ahLst/>
            <a:cxnLst/>
            <a:rect l="l" t="t" r="r" b="b"/>
            <a:pathLst>
              <a:path w="212725" h="0">
                <a:moveTo>
                  <a:pt x="0" y="0"/>
                </a:moveTo>
                <a:lnTo>
                  <a:pt x="2125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7" name="object 11547"/>
          <p:cNvSpPr/>
          <p:nvPr/>
        </p:nvSpPr>
        <p:spPr>
          <a:xfrm>
            <a:off x="17566124" y="3871050"/>
            <a:ext cx="212725" cy="0"/>
          </a:xfrm>
          <a:custGeom>
            <a:avLst/>
            <a:gdLst/>
            <a:ahLst/>
            <a:cxnLst/>
            <a:rect l="l" t="t" r="r" b="b"/>
            <a:pathLst>
              <a:path w="212725" h="0">
                <a:moveTo>
                  <a:pt x="0" y="0"/>
                </a:moveTo>
                <a:lnTo>
                  <a:pt x="2125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8" name="object 11548"/>
          <p:cNvSpPr/>
          <p:nvPr/>
        </p:nvSpPr>
        <p:spPr>
          <a:xfrm>
            <a:off x="17749285" y="1033539"/>
            <a:ext cx="0" cy="3633470"/>
          </a:xfrm>
          <a:custGeom>
            <a:avLst/>
            <a:gdLst/>
            <a:ahLst/>
            <a:cxnLst/>
            <a:rect l="l" t="t" r="r" b="b"/>
            <a:pathLst>
              <a:path w="0" h="3633470">
                <a:moveTo>
                  <a:pt x="0" y="36329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9" name="object 11549"/>
          <p:cNvSpPr/>
          <p:nvPr/>
        </p:nvSpPr>
        <p:spPr>
          <a:xfrm>
            <a:off x="17725001" y="461179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0" name="object 11550"/>
          <p:cNvSpPr/>
          <p:nvPr/>
        </p:nvSpPr>
        <p:spPr>
          <a:xfrm>
            <a:off x="17725001" y="384676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1" name="object 11551"/>
          <p:cNvSpPr/>
          <p:nvPr/>
        </p:nvSpPr>
        <p:spPr>
          <a:xfrm>
            <a:off x="17566124" y="3519903"/>
            <a:ext cx="212725" cy="0"/>
          </a:xfrm>
          <a:custGeom>
            <a:avLst/>
            <a:gdLst/>
            <a:ahLst/>
            <a:cxnLst/>
            <a:rect l="l" t="t" r="r" b="b"/>
            <a:pathLst>
              <a:path w="212725" h="0">
                <a:moveTo>
                  <a:pt x="0" y="0"/>
                </a:moveTo>
                <a:lnTo>
                  <a:pt x="2125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2" name="object 11552"/>
          <p:cNvSpPr/>
          <p:nvPr/>
        </p:nvSpPr>
        <p:spPr>
          <a:xfrm>
            <a:off x="17725001" y="384676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3" name="object 11553"/>
          <p:cNvSpPr/>
          <p:nvPr/>
        </p:nvSpPr>
        <p:spPr>
          <a:xfrm>
            <a:off x="17725001" y="34956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4" name="object 11554"/>
          <p:cNvSpPr/>
          <p:nvPr/>
        </p:nvSpPr>
        <p:spPr>
          <a:xfrm>
            <a:off x="17566124" y="2952199"/>
            <a:ext cx="212725" cy="0"/>
          </a:xfrm>
          <a:custGeom>
            <a:avLst/>
            <a:gdLst/>
            <a:ahLst/>
            <a:cxnLst/>
            <a:rect l="l" t="t" r="r" b="b"/>
            <a:pathLst>
              <a:path w="212725" h="0">
                <a:moveTo>
                  <a:pt x="0" y="0"/>
                </a:moveTo>
                <a:lnTo>
                  <a:pt x="2125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5" name="object 11555"/>
          <p:cNvSpPr/>
          <p:nvPr/>
        </p:nvSpPr>
        <p:spPr>
          <a:xfrm>
            <a:off x="17725001" y="34956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6" name="object 11556"/>
          <p:cNvSpPr/>
          <p:nvPr/>
        </p:nvSpPr>
        <p:spPr>
          <a:xfrm>
            <a:off x="17725001" y="292791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7" name="object 11557"/>
          <p:cNvSpPr/>
          <p:nvPr/>
        </p:nvSpPr>
        <p:spPr>
          <a:xfrm>
            <a:off x="17410281" y="2098112"/>
            <a:ext cx="502284" cy="0"/>
          </a:xfrm>
          <a:custGeom>
            <a:avLst/>
            <a:gdLst/>
            <a:ahLst/>
            <a:cxnLst/>
            <a:rect l="l" t="t" r="r" b="b"/>
            <a:pathLst>
              <a:path w="502284" h="0">
                <a:moveTo>
                  <a:pt x="0" y="0"/>
                </a:moveTo>
                <a:lnTo>
                  <a:pt x="5019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8" name="object 11558"/>
          <p:cNvSpPr/>
          <p:nvPr/>
        </p:nvSpPr>
        <p:spPr>
          <a:xfrm>
            <a:off x="17725001" y="292791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9" name="object 11559"/>
          <p:cNvSpPr/>
          <p:nvPr/>
        </p:nvSpPr>
        <p:spPr>
          <a:xfrm>
            <a:off x="17725001" y="207483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0" name="object 11560"/>
          <p:cNvSpPr/>
          <p:nvPr/>
        </p:nvSpPr>
        <p:spPr>
          <a:xfrm>
            <a:off x="17566124" y="1062885"/>
            <a:ext cx="212725" cy="0"/>
          </a:xfrm>
          <a:custGeom>
            <a:avLst/>
            <a:gdLst/>
            <a:ahLst/>
            <a:cxnLst/>
            <a:rect l="l" t="t" r="r" b="b"/>
            <a:pathLst>
              <a:path w="212725" h="0">
                <a:moveTo>
                  <a:pt x="0" y="0"/>
                </a:moveTo>
                <a:lnTo>
                  <a:pt x="2125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1" name="object 11561"/>
          <p:cNvSpPr/>
          <p:nvPr/>
        </p:nvSpPr>
        <p:spPr>
          <a:xfrm>
            <a:off x="17725001" y="207483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2" name="object 11562"/>
          <p:cNvSpPr/>
          <p:nvPr/>
        </p:nvSpPr>
        <p:spPr>
          <a:xfrm>
            <a:off x="17725001" y="10396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3" name="object 11563"/>
          <p:cNvSpPr/>
          <p:nvPr/>
        </p:nvSpPr>
        <p:spPr>
          <a:xfrm>
            <a:off x="17529695" y="882758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80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4" name="object 11564"/>
          <p:cNvSpPr/>
          <p:nvPr/>
        </p:nvSpPr>
        <p:spPr>
          <a:xfrm>
            <a:off x="16590602" y="882758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80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5" name="object 11565"/>
          <p:cNvSpPr/>
          <p:nvPr/>
        </p:nvSpPr>
        <p:spPr>
          <a:xfrm>
            <a:off x="10264891" y="913118"/>
            <a:ext cx="7295515" cy="0"/>
          </a:xfrm>
          <a:custGeom>
            <a:avLst/>
            <a:gdLst/>
            <a:ahLst/>
            <a:cxnLst/>
            <a:rect l="l" t="t" r="r" b="b"/>
            <a:pathLst>
              <a:path w="7295515" h="0">
                <a:moveTo>
                  <a:pt x="0" y="0"/>
                </a:moveTo>
                <a:lnTo>
                  <a:pt x="72951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6" name="object 11566"/>
          <p:cNvSpPr/>
          <p:nvPr/>
        </p:nvSpPr>
        <p:spPr>
          <a:xfrm>
            <a:off x="17506419" y="8888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7" name="object 11567"/>
          <p:cNvSpPr/>
          <p:nvPr/>
        </p:nvSpPr>
        <p:spPr>
          <a:xfrm>
            <a:off x="16566317" y="8888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8" name="object 11568"/>
          <p:cNvSpPr/>
          <p:nvPr/>
        </p:nvSpPr>
        <p:spPr>
          <a:xfrm>
            <a:off x="16111949" y="882758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80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9" name="object 11569"/>
          <p:cNvSpPr/>
          <p:nvPr/>
        </p:nvSpPr>
        <p:spPr>
          <a:xfrm>
            <a:off x="16566317" y="8888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0" name="object 11570"/>
          <p:cNvSpPr/>
          <p:nvPr/>
        </p:nvSpPr>
        <p:spPr>
          <a:xfrm>
            <a:off x="16088676" y="8888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1" name="object 11571"/>
          <p:cNvSpPr/>
          <p:nvPr/>
        </p:nvSpPr>
        <p:spPr>
          <a:xfrm>
            <a:off x="16088676" y="8888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2" name="object 11572"/>
          <p:cNvSpPr/>
          <p:nvPr/>
        </p:nvSpPr>
        <p:spPr>
          <a:xfrm>
            <a:off x="15201194" y="8888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3" name="object 11573"/>
          <p:cNvSpPr/>
          <p:nvPr/>
        </p:nvSpPr>
        <p:spPr>
          <a:xfrm>
            <a:off x="15201194" y="8888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4" name="object 11574"/>
          <p:cNvSpPr/>
          <p:nvPr/>
        </p:nvSpPr>
        <p:spPr>
          <a:xfrm>
            <a:off x="14598071" y="8888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5" name="object 11575"/>
          <p:cNvSpPr/>
          <p:nvPr/>
        </p:nvSpPr>
        <p:spPr>
          <a:xfrm>
            <a:off x="13742973" y="882758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80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6" name="object 11576"/>
          <p:cNvSpPr/>
          <p:nvPr/>
        </p:nvSpPr>
        <p:spPr>
          <a:xfrm>
            <a:off x="14598071" y="8888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7" name="object 11577"/>
          <p:cNvSpPr/>
          <p:nvPr/>
        </p:nvSpPr>
        <p:spPr>
          <a:xfrm>
            <a:off x="13719698" y="8888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8" name="object 11578"/>
          <p:cNvSpPr/>
          <p:nvPr/>
        </p:nvSpPr>
        <p:spPr>
          <a:xfrm>
            <a:off x="13709578" y="8888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9" name="object 11579"/>
          <p:cNvSpPr/>
          <p:nvPr/>
        </p:nvSpPr>
        <p:spPr>
          <a:xfrm>
            <a:off x="13107468" y="8888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0" name="object 11580"/>
          <p:cNvSpPr/>
          <p:nvPr/>
        </p:nvSpPr>
        <p:spPr>
          <a:xfrm>
            <a:off x="16566317" y="882758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80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1" name="object 11581"/>
          <p:cNvSpPr/>
          <p:nvPr/>
        </p:nvSpPr>
        <p:spPr>
          <a:xfrm>
            <a:off x="17001456" y="882758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80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2" name="object 11582"/>
          <p:cNvSpPr/>
          <p:nvPr/>
        </p:nvSpPr>
        <p:spPr>
          <a:xfrm>
            <a:off x="16543042" y="8888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3" name="object 11583"/>
          <p:cNvSpPr/>
          <p:nvPr/>
        </p:nvSpPr>
        <p:spPr>
          <a:xfrm>
            <a:off x="16978182" y="8888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4" name="object 11584"/>
          <p:cNvSpPr/>
          <p:nvPr/>
        </p:nvSpPr>
        <p:spPr>
          <a:xfrm>
            <a:off x="11971045" y="882758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80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5" name="object 11585"/>
          <p:cNvSpPr/>
          <p:nvPr/>
        </p:nvSpPr>
        <p:spPr>
          <a:xfrm>
            <a:off x="11674543" y="882758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80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6" name="object 11586"/>
          <p:cNvSpPr/>
          <p:nvPr/>
        </p:nvSpPr>
        <p:spPr>
          <a:xfrm>
            <a:off x="11946759" y="88882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7" name="object 11587"/>
          <p:cNvSpPr/>
          <p:nvPr/>
        </p:nvSpPr>
        <p:spPr>
          <a:xfrm>
            <a:off x="11650257" y="88882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8" name="object 11588"/>
          <p:cNvSpPr/>
          <p:nvPr/>
        </p:nvSpPr>
        <p:spPr>
          <a:xfrm>
            <a:off x="11650257" y="88882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9" name="object 11589"/>
          <p:cNvSpPr/>
          <p:nvPr/>
        </p:nvSpPr>
        <p:spPr>
          <a:xfrm>
            <a:off x="11344648" y="8888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0" name="object 11590"/>
          <p:cNvSpPr/>
          <p:nvPr/>
        </p:nvSpPr>
        <p:spPr>
          <a:xfrm>
            <a:off x="10295254" y="882758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80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1" name="object 11591"/>
          <p:cNvSpPr/>
          <p:nvPr/>
        </p:nvSpPr>
        <p:spPr>
          <a:xfrm>
            <a:off x="11344648" y="8888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2" name="object 11592"/>
          <p:cNvSpPr/>
          <p:nvPr/>
        </p:nvSpPr>
        <p:spPr>
          <a:xfrm>
            <a:off x="10270967" y="8888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3" name="object 11593"/>
          <p:cNvSpPr/>
          <p:nvPr/>
        </p:nvSpPr>
        <p:spPr>
          <a:xfrm>
            <a:off x="10126257" y="2563609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5" h="0">
                <a:moveTo>
                  <a:pt x="0" y="0"/>
                </a:moveTo>
                <a:lnTo>
                  <a:pt x="13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4" name="object 11594"/>
          <p:cNvSpPr/>
          <p:nvPr/>
        </p:nvSpPr>
        <p:spPr>
          <a:xfrm>
            <a:off x="10132330" y="227014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5" name="object 11595"/>
          <p:cNvSpPr/>
          <p:nvPr/>
        </p:nvSpPr>
        <p:spPr>
          <a:xfrm>
            <a:off x="10132330" y="253932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6" name="object 11596"/>
          <p:cNvSpPr/>
          <p:nvPr/>
        </p:nvSpPr>
        <p:spPr>
          <a:xfrm>
            <a:off x="10126257" y="2998748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5" h="0">
                <a:moveTo>
                  <a:pt x="0" y="0"/>
                </a:moveTo>
                <a:lnTo>
                  <a:pt x="13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7" name="object 11597"/>
          <p:cNvSpPr/>
          <p:nvPr/>
        </p:nvSpPr>
        <p:spPr>
          <a:xfrm>
            <a:off x="10132330" y="253932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8" name="object 11598"/>
          <p:cNvSpPr/>
          <p:nvPr/>
        </p:nvSpPr>
        <p:spPr>
          <a:xfrm>
            <a:off x="10132330" y="297446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9" name="object 11599"/>
          <p:cNvSpPr txBox="1"/>
          <p:nvPr/>
        </p:nvSpPr>
        <p:spPr>
          <a:xfrm>
            <a:off x="9930907" y="2698744"/>
            <a:ext cx="235585" cy="1974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2410</a:t>
            </a:r>
            <a:endParaRPr sz="700">
              <a:latin typeface="ISOCPEUR"/>
              <a:cs typeface="ISOCPEUR"/>
            </a:endParaRPr>
          </a:p>
          <a:p>
            <a:pPr marL="23495">
              <a:lnSpc>
                <a:spcPct val="100000"/>
              </a:lnSpc>
              <a:spcBef>
                <a:spcPts val="85"/>
              </a:spcBef>
            </a:pPr>
            <a:r>
              <a:rPr dirty="0" sz="700" i="1">
                <a:latin typeface="ISOCPEUR"/>
                <a:cs typeface="ISOCPEUR"/>
              </a:rPr>
              <a:t>1820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600" name="object 11600"/>
          <p:cNvSpPr txBox="1"/>
          <p:nvPr/>
        </p:nvSpPr>
        <p:spPr>
          <a:xfrm>
            <a:off x="9930907" y="1743179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601" name="object 11601"/>
          <p:cNvSpPr txBox="1"/>
          <p:nvPr/>
        </p:nvSpPr>
        <p:spPr>
          <a:xfrm>
            <a:off x="9797329" y="2958879"/>
            <a:ext cx="118745" cy="2362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16745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602" name="object 11602"/>
          <p:cNvSpPr txBox="1"/>
          <p:nvPr/>
        </p:nvSpPr>
        <p:spPr>
          <a:xfrm>
            <a:off x="17640965" y="4159718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603" name="object 11603"/>
          <p:cNvSpPr txBox="1"/>
          <p:nvPr/>
        </p:nvSpPr>
        <p:spPr>
          <a:xfrm>
            <a:off x="17639952" y="3610371"/>
            <a:ext cx="118745" cy="1930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1470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604" name="object 11604"/>
          <p:cNvSpPr txBox="1"/>
          <p:nvPr/>
        </p:nvSpPr>
        <p:spPr>
          <a:xfrm>
            <a:off x="17639952" y="3142707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2375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605" name="object 11605"/>
          <p:cNvSpPr txBox="1"/>
          <p:nvPr/>
        </p:nvSpPr>
        <p:spPr>
          <a:xfrm>
            <a:off x="17639952" y="2431306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3570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606" name="object 11606"/>
          <p:cNvSpPr txBox="1"/>
          <p:nvPr/>
        </p:nvSpPr>
        <p:spPr>
          <a:xfrm>
            <a:off x="17640965" y="1486001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4330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607" name="object 11607"/>
          <p:cNvSpPr txBox="1"/>
          <p:nvPr/>
        </p:nvSpPr>
        <p:spPr>
          <a:xfrm>
            <a:off x="10048293" y="2353953"/>
            <a:ext cx="118745" cy="1739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1125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608" name="object 11608"/>
          <p:cNvSpPr/>
          <p:nvPr/>
        </p:nvSpPr>
        <p:spPr>
          <a:xfrm>
            <a:off x="10132330" y="297446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9" name="object 11609"/>
          <p:cNvSpPr/>
          <p:nvPr/>
        </p:nvSpPr>
        <p:spPr>
          <a:xfrm>
            <a:off x="10132330" y="504289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0" name="object 11610"/>
          <p:cNvSpPr txBox="1"/>
          <p:nvPr/>
        </p:nvSpPr>
        <p:spPr>
          <a:xfrm>
            <a:off x="10048293" y="3940125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8650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611" name="object 11611"/>
          <p:cNvSpPr/>
          <p:nvPr/>
        </p:nvSpPr>
        <p:spPr>
          <a:xfrm>
            <a:off x="10368115" y="5472969"/>
            <a:ext cx="1513205" cy="0"/>
          </a:xfrm>
          <a:custGeom>
            <a:avLst/>
            <a:gdLst/>
            <a:ahLst/>
            <a:cxnLst/>
            <a:rect l="l" t="t" r="r" b="b"/>
            <a:pathLst>
              <a:path w="1513204" h="0">
                <a:moveTo>
                  <a:pt x="0" y="0"/>
                </a:moveTo>
                <a:lnTo>
                  <a:pt x="15128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2" name="object 11612"/>
          <p:cNvSpPr/>
          <p:nvPr/>
        </p:nvSpPr>
        <p:spPr>
          <a:xfrm>
            <a:off x="10374186" y="54486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3" name="object 11613"/>
          <p:cNvSpPr/>
          <p:nvPr/>
        </p:nvSpPr>
        <p:spPr>
          <a:xfrm>
            <a:off x="11827349" y="544868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4" name="object 11614"/>
          <p:cNvSpPr/>
          <p:nvPr/>
        </p:nvSpPr>
        <p:spPr>
          <a:xfrm>
            <a:off x="11821274" y="5479041"/>
            <a:ext cx="5635625" cy="0"/>
          </a:xfrm>
          <a:custGeom>
            <a:avLst/>
            <a:gdLst/>
            <a:ahLst/>
            <a:cxnLst/>
            <a:rect l="l" t="t" r="r" b="b"/>
            <a:pathLst>
              <a:path w="5635625" h="0">
                <a:moveTo>
                  <a:pt x="0" y="0"/>
                </a:moveTo>
                <a:lnTo>
                  <a:pt x="56355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5" name="object 11615"/>
          <p:cNvSpPr/>
          <p:nvPr/>
        </p:nvSpPr>
        <p:spPr>
          <a:xfrm>
            <a:off x="11827349" y="5454754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6" name="object 11616"/>
          <p:cNvSpPr/>
          <p:nvPr/>
        </p:nvSpPr>
        <p:spPr>
          <a:xfrm>
            <a:off x="13023476" y="545475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7" name="object 11617"/>
          <p:cNvSpPr/>
          <p:nvPr/>
        </p:nvSpPr>
        <p:spPr>
          <a:xfrm>
            <a:off x="13023476" y="545475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8" name="object 11618"/>
          <p:cNvSpPr/>
          <p:nvPr/>
        </p:nvSpPr>
        <p:spPr>
          <a:xfrm>
            <a:off x="14218589" y="545475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9" name="object 11619"/>
          <p:cNvSpPr/>
          <p:nvPr/>
        </p:nvSpPr>
        <p:spPr>
          <a:xfrm>
            <a:off x="14218589" y="545475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0" name="object 11620"/>
          <p:cNvSpPr/>
          <p:nvPr/>
        </p:nvSpPr>
        <p:spPr>
          <a:xfrm>
            <a:off x="15413704" y="5454754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1" name="object 11621"/>
          <p:cNvSpPr/>
          <p:nvPr/>
        </p:nvSpPr>
        <p:spPr>
          <a:xfrm>
            <a:off x="15413704" y="5454754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2" name="object 11622"/>
          <p:cNvSpPr/>
          <p:nvPr/>
        </p:nvSpPr>
        <p:spPr>
          <a:xfrm>
            <a:off x="17403201" y="545475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3" name="object 11623"/>
          <p:cNvSpPr/>
          <p:nvPr/>
        </p:nvSpPr>
        <p:spPr>
          <a:xfrm>
            <a:off x="10264895" y="5649048"/>
            <a:ext cx="7295515" cy="0"/>
          </a:xfrm>
          <a:custGeom>
            <a:avLst/>
            <a:gdLst/>
            <a:ahLst/>
            <a:cxnLst/>
            <a:rect l="l" t="t" r="r" b="b"/>
            <a:pathLst>
              <a:path w="7295515" h="0">
                <a:moveTo>
                  <a:pt x="0" y="0"/>
                </a:moveTo>
                <a:lnTo>
                  <a:pt x="72951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4" name="object 11624"/>
          <p:cNvSpPr/>
          <p:nvPr/>
        </p:nvSpPr>
        <p:spPr>
          <a:xfrm>
            <a:off x="10270967" y="562476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5" name="object 11625"/>
          <p:cNvSpPr/>
          <p:nvPr/>
        </p:nvSpPr>
        <p:spPr>
          <a:xfrm>
            <a:off x="17506419" y="562476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6" name="object 11626"/>
          <p:cNvSpPr/>
          <p:nvPr/>
        </p:nvSpPr>
        <p:spPr>
          <a:xfrm>
            <a:off x="10368111" y="722871"/>
            <a:ext cx="7089140" cy="0"/>
          </a:xfrm>
          <a:custGeom>
            <a:avLst/>
            <a:gdLst/>
            <a:ahLst/>
            <a:cxnLst/>
            <a:rect l="l" t="t" r="r" b="b"/>
            <a:pathLst>
              <a:path w="7089140" h="0">
                <a:moveTo>
                  <a:pt x="0" y="0"/>
                </a:moveTo>
                <a:lnTo>
                  <a:pt x="70887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7" name="object 11627"/>
          <p:cNvSpPr/>
          <p:nvPr/>
        </p:nvSpPr>
        <p:spPr>
          <a:xfrm>
            <a:off x="10374186" y="6985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8" name="object 11628"/>
          <p:cNvSpPr/>
          <p:nvPr/>
        </p:nvSpPr>
        <p:spPr>
          <a:xfrm>
            <a:off x="11590552" y="69858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9" name="object 11629"/>
          <p:cNvSpPr/>
          <p:nvPr/>
        </p:nvSpPr>
        <p:spPr>
          <a:xfrm>
            <a:off x="11590552" y="69858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0" name="object 11630"/>
          <p:cNvSpPr/>
          <p:nvPr/>
        </p:nvSpPr>
        <p:spPr>
          <a:xfrm>
            <a:off x="12872694" y="6985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1" name="object 11631"/>
          <p:cNvSpPr/>
          <p:nvPr/>
        </p:nvSpPr>
        <p:spPr>
          <a:xfrm>
            <a:off x="12872694" y="6985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2" name="object 11632"/>
          <p:cNvSpPr/>
          <p:nvPr/>
        </p:nvSpPr>
        <p:spPr>
          <a:xfrm>
            <a:off x="14153825" y="6985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3" name="object 11633"/>
          <p:cNvSpPr/>
          <p:nvPr/>
        </p:nvSpPr>
        <p:spPr>
          <a:xfrm>
            <a:off x="14153825" y="6985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4" name="object 11634"/>
          <p:cNvSpPr/>
          <p:nvPr/>
        </p:nvSpPr>
        <p:spPr>
          <a:xfrm>
            <a:off x="15413704" y="69858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5" name="object 11635"/>
          <p:cNvSpPr/>
          <p:nvPr/>
        </p:nvSpPr>
        <p:spPr>
          <a:xfrm>
            <a:off x="15413704" y="69858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6" name="object 11636"/>
          <p:cNvSpPr/>
          <p:nvPr/>
        </p:nvSpPr>
        <p:spPr>
          <a:xfrm>
            <a:off x="17403201" y="6985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7" name="object 11637"/>
          <p:cNvSpPr/>
          <p:nvPr/>
        </p:nvSpPr>
        <p:spPr>
          <a:xfrm>
            <a:off x="10368115" y="577148"/>
            <a:ext cx="7089140" cy="0"/>
          </a:xfrm>
          <a:custGeom>
            <a:avLst/>
            <a:gdLst/>
            <a:ahLst/>
            <a:cxnLst/>
            <a:rect l="l" t="t" r="r" b="b"/>
            <a:pathLst>
              <a:path w="7089140" h="0">
                <a:moveTo>
                  <a:pt x="0" y="0"/>
                </a:moveTo>
                <a:lnTo>
                  <a:pt x="70887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8" name="object 11638"/>
          <p:cNvSpPr/>
          <p:nvPr/>
        </p:nvSpPr>
        <p:spPr>
          <a:xfrm>
            <a:off x="10374186" y="55286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9" name="object 11639"/>
          <p:cNvSpPr/>
          <p:nvPr/>
        </p:nvSpPr>
        <p:spPr>
          <a:xfrm>
            <a:off x="17403201" y="55286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0" name="object 11640"/>
          <p:cNvSpPr/>
          <p:nvPr/>
        </p:nvSpPr>
        <p:spPr>
          <a:xfrm>
            <a:off x="11022848" y="10628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 h="0">
                <a:moveTo>
                  <a:pt x="495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1" name="object 11641"/>
          <p:cNvSpPr/>
          <p:nvPr/>
        </p:nvSpPr>
        <p:spPr>
          <a:xfrm>
            <a:off x="11052194" y="877698"/>
            <a:ext cx="0" cy="3668395"/>
          </a:xfrm>
          <a:custGeom>
            <a:avLst/>
            <a:gdLst/>
            <a:ahLst/>
            <a:cxnLst/>
            <a:rect l="l" t="t" r="r" b="b"/>
            <a:pathLst>
              <a:path w="0" h="3668395">
                <a:moveTo>
                  <a:pt x="0" y="0"/>
                </a:moveTo>
                <a:lnTo>
                  <a:pt x="0" y="36683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2" name="object 11642"/>
          <p:cNvSpPr/>
          <p:nvPr/>
        </p:nvSpPr>
        <p:spPr>
          <a:xfrm>
            <a:off x="11033979" y="116509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3" name="object 11643"/>
          <p:cNvSpPr/>
          <p:nvPr/>
        </p:nvSpPr>
        <p:spPr>
          <a:xfrm>
            <a:off x="11033979" y="104568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4" name="object 11644"/>
          <p:cNvSpPr txBox="1"/>
          <p:nvPr/>
        </p:nvSpPr>
        <p:spPr>
          <a:xfrm>
            <a:off x="10958138" y="892610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645" name="object 11645"/>
          <p:cNvSpPr/>
          <p:nvPr/>
        </p:nvSpPr>
        <p:spPr>
          <a:xfrm>
            <a:off x="11033979" y="116509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6" name="object 11646"/>
          <p:cNvSpPr/>
          <p:nvPr/>
        </p:nvSpPr>
        <p:spPr>
          <a:xfrm>
            <a:off x="11033979" y="197768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7" name="object 11647"/>
          <p:cNvSpPr txBox="1"/>
          <p:nvPr/>
        </p:nvSpPr>
        <p:spPr>
          <a:xfrm>
            <a:off x="10958138" y="1509748"/>
            <a:ext cx="99695" cy="1695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3400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648" name="object 11648"/>
          <p:cNvSpPr/>
          <p:nvPr/>
        </p:nvSpPr>
        <p:spPr>
          <a:xfrm>
            <a:off x="11022846" y="247253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9" name="object 11649"/>
          <p:cNvSpPr/>
          <p:nvPr/>
        </p:nvSpPr>
        <p:spPr>
          <a:xfrm>
            <a:off x="11033979" y="1977689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0" name="object 11650"/>
          <p:cNvSpPr/>
          <p:nvPr/>
        </p:nvSpPr>
        <p:spPr>
          <a:xfrm>
            <a:off x="11033979" y="24543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1" name="object 11651"/>
          <p:cNvSpPr/>
          <p:nvPr/>
        </p:nvSpPr>
        <p:spPr>
          <a:xfrm>
            <a:off x="10935820" y="2131506"/>
            <a:ext cx="116839" cy="374650"/>
          </a:xfrm>
          <a:custGeom>
            <a:avLst/>
            <a:gdLst/>
            <a:ahLst/>
            <a:cxnLst/>
            <a:rect l="l" t="t" r="r" b="b"/>
            <a:pathLst>
              <a:path w="116840" h="374650">
                <a:moveTo>
                  <a:pt x="116374" y="374422"/>
                </a:moveTo>
                <a:lnTo>
                  <a:pt x="0" y="14875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2" name="object 11652"/>
          <p:cNvSpPr txBox="1"/>
          <p:nvPr/>
        </p:nvSpPr>
        <p:spPr>
          <a:xfrm>
            <a:off x="10841763" y="2145406"/>
            <a:ext cx="216535" cy="1752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57785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280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54"/>
              </a:spcBef>
            </a:pPr>
            <a:r>
              <a:rPr dirty="0" sz="550" i="1">
                <a:latin typeface="ISOCPEUR"/>
                <a:cs typeface="ISOCPEUR"/>
              </a:rPr>
              <a:t>1995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653" name="object 11653"/>
          <p:cNvSpPr/>
          <p:nvPr/>
        </p:nvSpPr>
        <p:spPr>
          <a:xfrm>
            <a:off x="11033979" y="2454318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4" name="object 11654"/>
          <p:cNvSpPr/>
          <p:nvPr/>
        </p:nvSpPr>
        <p:spPr>
          <a:xfrm>
            <a:off x="11033979" y="252110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5" name="object 11655"/>
          <p:cNvSpPr/>
          <p:nvPr/>
        </p:nvSpPr>
        <p:spPr>
          <a:xfrm>
            <a:off x="11022848" y="2539322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 h="0">
                <a:moveTo>
                  <a:pt x="1163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6" name="object 11656"/>
          <p:cNvSpPr/>
          <p:nvPr/>
        </p:nvSpPr>
        <p:spPr>
          <a:xfrm>
            <a:off x="11033979" y="252110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7" name="object 11657"/>
          <p:cNvSpPr/>
          <p:nvPr/>
        </p:nvSpPr>
        <p:spPr>
          <a:xfrm>
            <a:off x="11033979" y="300482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8" name="object 11658"/>
          <p:cNvSpPr txBox="1"/>
          <p:nvPr/>
        </p:nvSpPr>
        <p:spPr>
          <a:xfrm>
            <a:off x="10958138" y="2703762"/>
            <a:ext cx="99695" cy="1644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2020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659" name="object 11659"/>
          <p:cNvSpPr txBox="1"/>
          <p:nvPr/>
        </p:nvSpPr>
        <p:spPr>
          <a:xfrm>
            <a:off x="10958138" y="2992409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660" name="object 11660"/>
          <p:cNvSpPr/>
          <p:nvPr/>
        </p:nvSpPr>
        <p:spPr>
          <a:xfrm>
            <a:off x="11033979" y="300482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1" name="object 11661"/>
          <p:cNvSpPr/>
          <p:nvPr/>
        </p:nvSpPr>
        <p:spPr>
          <a:xfrm>
            <a:off x="11033979" y="306452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2" name="object 11662"/>
          <p:cNvSpPr txBox="1"/>
          <p:nvPr/>
        </p:nvSpPr>
        <p:spPr>
          <a:xfrm>
            <a:off x="10958138" y="3196493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2140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663" name="object 11663"/>
          <p:cNvSpPr/>
          <p:nvPr/>
        </p:nvSpPr>
        <p:spPr>
          <a:xfrm>
            <a:off x="11033979" y="306452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4" name="object 11664"/>
          <p:cNvSpPr/>
          <p:nvPr/>
        </p:nvSpPr>
        <p:spPr>
          <a:xfrm>
            <a:off x="11033979" y="357556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5" name="object 11665"/>
          <p:cNvSpPr/>
          <p:nvPr/>
        </p:nvSpPr>
        <p:spPr>
          <a:xfrm>
            <a:off x="11052194" y="3611990"/>
            <a:ext cx="123825" cy="240029"/>
          </a:xfrm>
          <a:custGeom>
            <a:avLst/>
            <a:gdLst/>
            <a:ahLst/>
            <a:cxnLst/>
            <a:rect l="l" t="t" r="r" b="b"/>
            <a:pathLst>
              <a:path w="123825" h="240029">
                <a:moveTo>
                  <a:pt x="0" y="0"/>
                </a:moveTo>
                <a:lnTo>
                  <a:pt x="123458" y="109290"/>
                </a:lnTo>
                <a:lnTo>
                  <a:pt x="123458" y="239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6" name="object 11666"/>
          <p:cNvSpPr txBox="1"/>
          <p:nvPr/>
        </p:nvSpPr>
        <p:spPr>
          <a:xfrm>
            <a:off x="11081596" y="3735003"/>
            <a:ext cx="99695" cy="12001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667" name="object 11667"/>
          <p:cNvSpPr/>
          <p:nvPr/>
        </p:nvSpPr>
        <p:spPr>
          <a:xfrm>
            <a:off x="11033979" y="357556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8" name="object 11668"/>
          <p:cNvSpPr/>
          <p:nvPr/>
        </p:nvSpPr>
        <p:spPr>
          <a:xfrm>
            <a:off x="11033979" y="361199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9" name="object 11669"/>
          <p:cNvSpPr/>
          <p:nvPr/>
        </p:nvSpPr>
        <p:spPr>
          <a:xfrm>
            <a:off x="11022848" y="4516675"/>
            <a:ext cx="202565" cy="0"/>
          </a:xfrm>
          <a:custGeom>
            <a:avLst/>
            <a:gdLst/>
            <a:ahLst/>
            <a:cxnLst/>
            <a:rect l="l" t="t" r="r" b="b"/>
            <a:pathLst>
              <a:path w="202565" h="0">
                <a:moveTo>
                  <a:pt x="20239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0" name="object 11670"/>
          <p:cNvSpPr/>
          <p:nvPr/>
        </p:nvSpPr>
        <p:spPr>
          <a:xfrm>
            <a:off x="11033979" y="361199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1" name="object 11671"/>
          <p:cNvSpPr/>
          <p:nvPr/>
        </p:nvSpPr>
        <p:spPr>
          <a:xfrm>
            <a:off x="11033979" y="449846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2" name="object 11672"/>
          <p:cNvSpPr txBox="1"/>
          <p:nvPr/>
        </p:nvSpPr>
        <p:spPr>
          <a:xfrm>
            <a:off x="10958138" y="4000906"/>
            <a:ext cx="99695" cy="1543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3710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673" name="object 11673"/>
          <p:cNvSpPr/>
          <p:nvPr/>
        </p:nvSpPr>
        <p:spPr>
          <a:xfrm>
            <a:off x="10413147" y="328209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4" name="object 11674"/>
          <p:cNvSpPr/>
          <p:nvPr/>
        </p:nvSpPr>
        <p:spPr>
          <a:xfrm>
            <a:off x="10110067" y="3314477"/>
            <a:ext cx="7450455" cy="0"/>
          </a:xfrm>
          <a:custGeom>
            <a:avLst/>
            <a:gdLst/>
            <a:ahLst/>
            <a:cxnLst/>
            <a:rect l="l" t="t" r="r" b="b"/>
            <a:pathLst>
              <a:path w="7450455" h="0">
                <a:moveTo>
                  <a:pt x="0" y="0"/>
                </a:moveTo>
                <a:lnTo>
                  <a:pt x="74499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5" name="object 11675"/>
          <p:cNvSpPr/>
          <p:nvPr/>
        </p:nvSpPr>
        <p:spPr>
          <a:xfrm>
            <a:off x="10396449" y="329626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6" name="object 11676"/>
          <p:cNvSpPr/>
          <p:nvPr/>
        </p:nvSpPr>
        <p:spPr>
          <a:xfrm>
            <a:off x="10277039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7" name="object 11677"/>
          <p:cNvSpPr/>
          <p:nvPr/>
        </p:nvSpPr>
        <p:spPr>
          <a:xfrm>
            <a:off x="11086600" y="3284119"/>
            <a:ext cx="0" cy="25400"/>
          </a:xfrm>
          <a:custGeom>
            <a:avLst/>
            <a:gdLst/>
            <a:ahLst/>
            <a:cxnLst/>
            <a:rect l="l" t="t" r="r" b="b"/>
            <a:pathLst>
              <a:path w="0" h="25400">
                <a:moveTo>
                  <a:pt x="0" y="252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8" name="object 11678"/>
          <p:cNvSpPr/>
          <p:nvPr/>
        </p:nvSpPr>
        <p:spPr>
          <a:xfrm>
            <a:off x="10396449" y="329626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9" name="object 11679"/>
          <p:cNvSpPr/>
          <p:nvPr/>
        </p:nvSpPr>
        <p:spPr>
          <a:xfrm>
            <a:off x="11068385" y="329626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0" name="object 11680"/>
          <p:cNvSpPr/>
          <p:nvPr/>
        </p:nvSpPr>
        <p:spPr>
          <a:xfrm>
            <a:off x="11122018" y="3284119"/>
            <a:ext cx="0" cy="25400"/>
          </a:xfrm>
          <a:custGeom>
            <a:avLst/>
            <a:gdLst/>
            <a:ahLst/>
            <a:cxnLst/>
            <a:rect l="l" t="t" r="r" b="b"/>
            <a:pathLst>
              <a:path w="0" h="25400">
                <a:moveTo>
                  <a:pt x="0" y="252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1" name="object 11681"/>
          <p:cNvSpPr/>
          <p:nvPr/>
        </p:nvSpPr>
        <p:spPr>
          <a:xfrm>
            <a:off x="11104815" y="3314477"/>
            <a:ext cx="213995" cy="94615"/>
          </a:xfrm>
          <a:custGeom>
            <a:avLst/>
            <a:gdLst/>
            <a:ahLst/>
            <a:cxnLst/>
            <a:rect l="l" t="t" r="r" b="b"/>
            <a:pathLst>
              <a:path w="213995" h="94614">
                <a:moveTo>
                  <a:pt x="0" y="0"/>
                </a:moveTo>
                <a:lnTo>
                  <a:pt x="82980" y="94111"/>
                </a:lnTo>
                <a:lnTo>
                  <a:pt x="213521" y="941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2" name="object 11682"/>
          <p:cNvSpPr/>
          <p:nvPr/>
        </p:nvSpPr>
        <p:spPr>
          <a:xfrm>
            <a:off x="11068385" y="329626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3" name="object 11683"/>
          <p:cNvSpPr/>
          <p:nvPr/>
        </p:nvSpPr>
        <p:spPr>
          <a:xfrm>
            <a:off x="11104815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4" name="object 11684"/>
          <p:cNvSpPr/>
          <p:nvPr/>
        </p:nvSpPr>
        <p:spPr>
          <a:xfrm>
            <a:off x="11104815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5" name="object 11685"/>
          <p:cNvSpPr/>
          <p:nvPr/>
        </p:nvSpPr>
        <p:spPr>
          <a:xfrm>
            <a:off x="11922472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6" name="object 11686"/>
          <p:cNvSpPr/>
          <p:nvPr/>
        </p:nvSpPr>
        <p:spPr>
          <a:xfrm>
            <a:off x="11970034" y="3216318"/>
            <a:ext cx="200660" cy="98425"/>
          </a:xfrm>
          <a:custGeom>
            <a:avLst/>
            <a:gdLst/>
            <a:ahLst/>
            <a:cxnLst/>
            <a:rect l="l" t="t" r="r" b="b"/>
            <a:pathLst>
              <a:path w="200659" h="98425">
                <a:moveTo>
                  <a:pt x="0" y="98159"/>
                </a:moveTo>
                <a:lnTo>
                  <a:pt x="50597" y="0"/>
                </a:lnTo>
                <a:lnTo>
                  <a:pt x="2003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7" name="object 11687"/>
          <p:cNvSpPr/>
          <p:nvPr/>
        </p:nvSpPr>
        <p:spPr>
          <a:xfrm>
            <a:off x="11922472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8" name="object 11688"/>
          <p:cNvSpPr/>
          <p:nvPr/>
        </p:nvSpPr>
        <p:spPr>
          <a:xfrm>
            <a:off x="11982177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9" name="object 11689"/>
          <p:cNvSpPr/>
          <p:nvPr/>
        </p:nvSpPr>
        <p:spPr>
          <a:xfrm>
            <a:off x="11982177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0" name="object 11690"/>
          <p:cNvSpPr/>
          <p:nvPr/>
        </p:nvSpPr>
        <p:spPr>
          <a:xfrm>
            <a:off x="12636910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1" name="object 11691"/>
          <p:cNvSpPr/>
          <p:nvPr/>
        </p:nvSpPr>
        <p:spPr>
          <a:xfrm>
            <a:off x="12672328" y="3217329"/>
            <a:ext cx="178435" cy="97155"/>
          </a:xfrm>
          <a:custGeom>
            <a:avLst/>
            <a:gdLst/>
            <a:ahLst/>
            <a:cxnLst/>
            <a:rect l="l" t="t" r="r" b="b"/>
            <a:pathLst>
              <a:path w="178434" h="97154">
                <a:moveTo>
                  <a:pt x="0" y="97147"/>
                </a:moveTo>
                <a:lnTo>
                  <a:pt x="47561" y="0"/>
                </a:lnTo>
                <a:lnTo>
                  <a:pt x="1781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2" name="object 11692"/>
          <p:cNvSpPr/>
          <p:nvPr/>
        </p:nvSpPr>
        <p:spPr>
          <a:xfrm>
            <a:off x="12636910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3" name="object 11693"/>
          <p:cNvSpPr/>
          <p:nvPr/>
        </p:nvSpPr>
        <p:spPr>
          <a:xfrm>
            <a:off x="12672328" y="329626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4" name="object 11694"/>
          <p:cNvSpPr/>
          <p:nvPr/>
        </p:nvSpPr>
        <p:spPr>
          <a:xfrm>
            <a:off x="12672328" y="329626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5" name="object 11695"/>
          <p:cNvSpPr/>
          <p:nvPr/>
        </p:nvSpPr>
        <p:spPr>
          <a:xfrm>
            <a:off x="13057882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6" name="object 11696"/>
          <p:cNvSpPr/>
          <p:nvPr/>
        </p:nvSpPr>
        <p:spPr>
          <a:xfrm>
            <a:off x="13105443" y="3179887"/>
            <a:ext cx="236854" cy="134620"/>
          </a:xfrm>
          <a:custGeom>
            <a:avLst/>
            <a:gdLst/>
            <a:ahLst/>
            <a:cxnLst/>
            <a:rect l="l" t="t" r="r" b="b"/>
            <a:pathLst>
              <a:path w="236855" h="134620">
                <a:moveTo>
                  <a:pt x="0" y="134589"/>
                </a:moveTo>
                <a:lnTo>
                  <a:pt x="88039" y="0"/>
                </a:lnTo>
                <a:lnTo>
                  <a:pt x="2367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7" name="object 11697"/>
          <p:cNvSpPr/>
          <p:nvPr/>
        </p:nvSpPr>
        <p:spPr>
          <a:xfrm>
            <a:off x="13057882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8" name="object 11698"/>
          <p:cNvSpPr/>
          <p:nvPr/>
        </p:nvSpPr>
        <p:spPr>
          <a:xfrm>
            <a:off x="13117586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9" name="object 11699"/>
          <p:cNvSpPr/>
          <p:nvPr/>
        </p:nvSpPr>
        <p:spPr>
          <a:xfrm>
            <a:off x="13117586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0" name="object 11700"/>
          <p:cNvSpPr/>
          <p:nvPr/>
        </p:nvSpPr>
        <p:spPr>
          <a:xfrm>
            <a:off x="13502129" y="329626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1" name="object 11701"/>
          <p:cNvSpPr/>
          <p:nvPr/>
        </p:nvSpPr>
        <p:spPr>
          <a:xfrm>
            <a:off x="13538559" y="3224413"/>
            <a:ext cx="205740" cy="90170"/>
          </a:xfrm>
          <a:custGeom>
            <a:avLst/>
            <a:gdLst/>
            <a:ahLst/>
            <a:cxnLst/>
            <a:rect l="l" t="t" r="r" b="b"/>
            <a:pathLst>
              <a:path w="205740" h="90170">
                <a:moveTo>
                  <a:pt x="0" y="90063"/>
                </a:moveTo>
                <a:lnTo>
                  <a:pt x="74884" y="0"/>
                </a:lnTo>
                <a:lnTo>
                  <a:pt x="2054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2" name="object 11702"/>
          <p:cNvSpPr/>
          <p:nvPr/>
        </p:nvSpPr>
        <p:spPr>
          <a:xfrm>
            <a:off x="13502129" y="329626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3" name="object 11703"/>
          <p:cNvSpPr/>
          <p:nvPr/>
        </p:nvSpPr>
        <p:spPr>
          <a:xfrm>
            <a:off x="13538559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4" name="object 11704"/>
          <p:cNvSpPr/>
          <p:nvPr/>
        </p:nvSpPr>
        <p:spPr>
          <a:xfrm>
            <a:off x="13538559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5" name="object 11705"/>
          <p:cNvSpPr/>
          <p:nvPr/>
        </p:nvSpPr>
        <p:spPr>
          <a:xfrm>
            <a:off x="14193291" y="329626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6" name="object 11706"/>
          <p:cNvSpPr/>
          <p:nvPr/>
        </p:nvSpPr>
        <p:spPr>
          <a:xfrm>
            <a:off x="13982805" y="3314477"/>
            <a:ext cx="258445" cy="135890"/>
          </a:xfrm>
          <a:custGeom>
            <a:avLst/>
            <a:gdLst/>
            <a:ahLst/>
            <a:cxnLst/>
            <a:rect l="l" t="t" r="r" b="b"/>
            <a:pathLst>
              <a:path w="258444" h="135889">
                <a:moveTo>
                  <a:pt x="258047" y="0"/>
                </a:moveTo>
                <a:lnTo>
                  <a:pt x="149768" y="135601"/>
                </a:lnTo>
                <a:lnTo>
                  <a:pt x="0" y="1356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7" name="object 11707"/>
          <p:cNvSpPr/>
          <p:nvPr/>
        </p:nvSpPr>
        <p:spPr>
          <a:xfrm>
            <a:off x="14193291" y="329626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8" name="object 11708"/>
          <p:cNvSpPr/>
          <p:nvPr/>
        </p:nvSpPr>
        <p:spPr>
          <a:xfrm>
            <a:off x="14252996" y="329626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9" name="object 11709"/>
          <p:cNvSpPr/>
          <p:nvPr/>
        </p:nvSpPr>
        <p:spPr>
          <a:xfrm>
            <a:off x="14252996" y="329626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0" name="object 11710"/>
          <p:cNvSpPr/>
          <p:nvPr/>
        </p:nvSpPr>
        <p:spPr>
          <a:xfrm>
            <a:off x="14908741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1" name="object 11711"/>
          <p:cNvSpPr/>
          <p:nvPr/>
        </p:nvSpPr>
        <p:spPr>
          <a:xfrm>
            <a:off x="14944159" y="3314477"/>
            <a:ext cx="172085" cy="137795"/>
          </a:xfrm>
          <a:custGeom>
            <a:avLst/>
            <a:gdLst/>
            <a:ahLst/>
            <a:cxnLst/>
            <a:rect l="l" t="t" r="r" b="b"/>
            <a:pathLst>
              <a:path w="172084" h="137795">
                <a:moveTo>
                  <a:pt x="0" y="0"/>
                </a:moveTo>
                <a:lnTo>
                  <a:pt x="41490" y="137625"/>
                </a:lnTo>
                <a:lnTo>
                  <a:pt x="172031" y="137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2" name="object 11712"/>
          <p:cNvSpPr/>
          <p:nvPr/>
        </p:nvSpPr>
        <p:spPr>
          <a:xfrm>
            <a:off x="14908741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3" name="object 11713"/>
          <p:cNvSpPr/>
          <p:nvPr/>
        </p:nvSpPr>
        <p:spPr>
          <a:xfrm>
            <a:off x="14944159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4" name="object 11714"/>
          <p:cNvSpPr/>
          <p:nvPr/>
        </p:nvSpPr>
        <p:spPr>
          <a:xfrm>
            <a:off x="14944159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5" name="object 11715"/>
          <p:cNvSpPr/>
          <p:nvPr/>
        </p:nvSpPr>
        <p:spPr>
          <a:xfrm>
            <a:off x="15328701" y="329626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6" name="object 11716"/>
          <p:cNvSpPr/>
          <p:nvPr/>
        </p:nvSpPr>
        <p:spPr>
          <a:xfrm>
            <a:off x="15377275" y="3314477"/>
            <a:ext cx="217804" cy="137795"/>
          </a:xfrm>
          <a:custGeom>
            <a:avLst/>
            <a:gdLst/>
            <a:ahLst/>
            <a:cxnLst/>
            <a:rect l="l" t="t" r="r" b="b"/>
            <a:pathLst>
              <a:path w="217805" h="137795">
                <a:moveTo>
                  <a:pt x="0" y="0"/>
                </a:moveTo>
                <a:lnTo>
                  <a:pt x="67800" y="137625"/>
                </a:lnTo>
                <a:lnTo>
                  <a:pt x="217569" y="137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7" name="object 11717"/>
          <p:cNvSpPr/>
          <p:nvPr/>
        </p:nvSpPr>
        <p:spPr>
          <a:xfrm>
            <a:off x="15328701" y="329626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8" name="object 11718"/>
          <p:cNvSpPr/>
          <p:nvPr/>
        </p:nvSpPr>
        <p:spPr>
          <a:xfrm>
            <a:off x="15389417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9" name="object 11719"/>
          <p:cNvSpPr/>
          <p:nvPr/>
        </p:nvSpPr>
        <p:spPr>
          <a:xfrm>
            <a:off x="15389417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0" name="object 11720"/>
          <p:cNvSpPr/>
          <p:nvPr/>
        </p:nvSpPr>
        <p:spPr>
          <a:xfrm>
            <a:off x="15989504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1" name="object 11721"/>
          <p:cNvSpPr/>
          <p:nvPr/>
        </p:nvSpPr>
        <p:spPr>
          <a:xfrm>
            <a:off x="15801282" y="3314477"/>
            <a:ext cx="224154" cy="137795"/>
          </a:xfrm>
          <a:custGeom>
            <a:avLst/>
            <a:gdLst/>
            <a:ahLst/>
            <a:cxnLst/>
            <a:rect l="l" t="t" r="r" b="b"/>
            <a:pathLst>
              <a:path w="224155" h="137795">
                <a:moveTo>
                  <a:pt x="223641" y="0"/>
                </a:moveTo>
                <a:lnTo>
                  <a:pt x="131553" y="137625"/>
                </a:lnTo>
                <a:lnTo>
                  <a:pt x="0" y="137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2" name="object 11722"/>
          <p:cNvSpPr/>
          <p:nvPr/>
        </p:nvSpPr>
        <p:spPr>
          <a:xfrm>
            <a:off x="15989504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3" name="object 11723"/>
          <p:cNvSpPr/>
          <p:nvPr/>
        </p:nvSpPr>
        <p:spPr>
          <a:xfrm>
            <a:off x="16024924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4" name="object 11724"/>
          <p:cNvSpPr/>
          <p:nvPr/>
        </p:nvSpPr>
        <p:spPr>
          <a:xfrm>
            <a:off x="16024924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5" name="object 11725"/>
          <p:cNvSpPr/>
          <p:nvPr/>
        </p:nvSpPr>
        <p:spPr>
          <a:xfrm>
            <a:off x="16718109" y="329626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6" name="object 11726"/>
          <p:cNvSpPr/>
          <p:nvPr/>
        </p:nvSpPr>
        <p:spPr>
          <a:xfrm>
            <a:off x="16549113" y="3314477"/>
            <a:ext cx="205740" cy="137795"/>
          </a:xfrm>
          <a:custGeom>
            <a:avLst/>
            <a:gdLst/>
            <a:ahLst/>
            <a:cxnLst/>
            <a:rect l="l" t="t" r="r" b="b"/>
            <a:pathLst>
              <a:path w="205740" h="137795">
                <a:moveTo>
                  <a:pt x="205426" y="0"/>
                </a:moveTo>
                <a:lnTo>
                  <a:pt x="130541" y="137625"/>
                </a:lnTo>
                <a:lnTo>
                  <a:pt x="0" y="137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7" name="object 11727"/>
          <p:cNvSpPr/>
          <p:nvPr/>
        </p:nvSpPr>
        <p:spPr>
          <a:xfrm>
            <a:off x="16718109" y="329626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8" name="object 11728"/>
          <p:cNvSpPr/>
          <p:nvPr/>
        </p:nvSpPr>
        <p:spPr>
          <a:xfrm>
            <a:off x="16754540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9" name="object 11729"/>
          <p:cNvSpPr/>
          <p:nvPr/>
        </p:nvSpPr>
        <p:spPr>
          <a:xfrm>
            <a:off x="16754540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0" name="object 11730"/>
          <p:cNvSpPr/>
          <p:nvPr/>
        </p:nvSpPr>
        <p:spPr>
          <a:xfrm>
            <a:off x="17392070" y="329626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1" name="object 11731"/>
          <p:cNvSpPr/>
          <p:nvPr/>
        </p:nvSpPr>
        <p:spPr>
          <a:xfrm>
            <a:off x="17529695" y="3284118"/>
            <a:ext cx="0" cy="199390"/>
          </a:xfrm>
          <a:custGeom>
            <a:avLst/>
            <a:gdLst/>
            <a:ahLst/>
            <a:cxnLst/>
            <a:rect l="l" t="t" r="r" b="b"/>
            <a:pathLst>
              <a:path w="0" h="199389">
                <a:moveTo>
                  <a:pt x="0" y="1993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2" name="object 11732"/>
          <p:cNvSpPr/>
          <p:nvPr/>
        </p:nvSpPr>
        <p:spPr>
          <a:xfrm>
            <a:off x="17185631" y="3314477"/>
            <a:ext cx="284480" cy="140970"/>
          </a:xfrm>
          <a:custGeom>
            <a:avLst/>
            <a:gdLst/>
            <a:ahLst/>
            <a:cxnLst/>
            <a:rect l="l" t="t" r="r" b="b"/>
            <a:pathLst>
              <a:path w="284480" h="140970">
                <a:moveTo>
                  <a:pt x="284358" y="0"/>
                </a:moveTo>
                <a:lnTo>
                  <a:pt x="149768" y="140661"/>
                </a:lnTo>
                <a:lnTo>
                  <a:pt x="0" y="140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3" name="object 11733"/>
          <p:cNvSpPr/>
          <p:nvPr/>
        </p:nvSpPr>
        <p:spPr>
          <a:xfrm>
            <a:off x="17392070" y="3296261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4" name="object 11734"/>
          <p:cNvSpPr/>
          <p:nvPr/>
        </p:nvSpPr>
        <p:spPr>
          <a:xfrm>
            <a:off x="17512492" y="3296261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5" name="object 11735"/>
          <p:cNvSpPr/>
          <p:nvPr/>
        </p:nvSpPr>
        <p:spPr>
          <a:xfrm>
            <a:off x="11083564" y="183601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6" name="object 11736"/>
          <p:cNvSpPr/>
          <p:nvPr/>
        </p:nvSpPr>
        <p:spPr>
          <a:xfrm>
            <a:off x="11151365" y="18360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7" name="object 11737"/>
          <p:cNvSpPr/>
          <p:nvPr/>
        </p:nvSpPr>
        <p:spPr>
          <a:xfrm>
            <a:off x="13515283" y="2241808"/>
            <a:ext cx="1158875" cy="0"/>
          </a:xfrm>
          <a:custGeom>
            <a:avLst/>
            <a:gdLst/>
            <a:ahLst/>
            <a:cxnLst/>
            <a:rect l="l" t="t" r="r" b="b"/>
            <a:pathLst>
              <a:path w="1158875" h="0">
                <a:moveTo>
                  <a:pt x="0" y="0"/>
                </a:moveTo>
                <a:lnTo>
                  <a:pt x="115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8" name="object 11738"/>
          <p:cNvSpPr/>
          <p:nvPr/>
        </p:nvSpPr>
        <p:spPr>
          <a:xfrm>
            <a:off x="13735888" y="22246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9" name="object 11739"/>
          <p:cNvSpPr/>
          <p:nvPr/>
        </p:nvSpPr>
        <p:spPr>
          <a:xfrm>
            <a:off x="13699459" y="222460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0" name="object 11740"/>
          <p:cNvSpPr/>
          <p:nvPr/>
        </p:nvSpPr>
        <p:spPr>
          <a:xfrm>
            <a:off x="14146235" y="22154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1" name="object 11741"/>
          <p:cNvSpPr/>
          <p:nvPr/>
        </p:nvSpPr>
        <p:spPr>
          <a:xfrm>
            <a:off x="13735888" y="22246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2" name="object 11742"/>
          <p:cNvSpPr/>
          <p:nvPr/>
        </p:nvSpPr>
        <p:spPr>
          <a:xfrm>
            <a:off x="14130549" y="22246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3" name="object 11743"/>
          <p:cNvSpPr/>
          <p:nvPr/>
        </p:nvSpPr>
        <p:spPr>
          <a:xfrm>
            <a:off x="14205940" y="22154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4" name="object 11744"/>
          <p:cNvSpPr/>
          <p:nvPr/>
        </p:nvSpPr>
        <p:spPr>
          <a:xfrm>
            <a:off x="14130549" y="22246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5" name="object 11745"/>
          <p:cNvSpPr/>
          <p:nvPr/>
        </p:nvSpPr>
        <p:spPr>
          <a:xfrm>
            <a:off x="14190256" y="22246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6" name="object 11746"/>
          <p:cNvSpPr/>
          <p:nvPr/>
        </p:nvSpPr>
        <p:spPr>
          <a:xfrm>
            <a:off x="14190256" y="22246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7" name="object 11747"/>
          <p:cNvSpPr/>
          <p:nvPr/>
        </p:nvSpPr>
        <p:spPr>
          <a:xfrm>
            <a:off x="14583905" y="222460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8" name="object 11748"/>
          <p:cNvSpPr/>
          <p:nvPr/>
        </p:nvSpPr>
        <p:spPr>
          <a:xfrm>
            <a:off x="14583905" y="2224605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9" name="object 11749"/>
          <p:cNvSpPr/>
          <p:nvPr/>
        </p:nvSpPr>
        <p:spPr>
          <a:xfrm>
            <a:off x="14620335" y="222460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0" name="object 11750"/>
          <p:cNvSpPr/>
          <p:nvPr/>
        </p:nvSpPr>
        <p:spPr>
          <a:xfrm>
            <a:off x="10584671" y="2575753"/>
            <a:ext cx="0" cy="132080"/>
          </a:xfrm>
          <a:custGeom>
            <a:avLst/>
            <a:gdLst/>
            <a:ahLst/>
            <a:cxnLst/>
            <a:rect l="l" t="t" r="r" b="b"/>
            <a:pathLst>
              <a:path w="0" h="132080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1" name="object 11751"/>
          <p:cNvSpPr/>
          <p:nvPr/>
        </p:nvSpPr>
        <p:spPr>
          <a:xfrm>
            <a:off x="10396449" y="26597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2" name="object 11752"/>
          <p:cNvSpPr/>
          <p:nvPr/>
        </p:nvSpPr>
        <p:spPr>
          <a:xfrm>
            <a:off x="10566458" y="26597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3" name="object 11753"/>
          <p:cNvSpPr/>
          <p:nvPr/>
        </p:nvSpPr>
        <p:spPr>
          <a:xfrm>
            <a:off x="10942902" y="2575753"/>
            <a:ext cx="0" cy="132080"/>
          </a:xfrm>
          <a:custGeom>
            <a:avLst/>
            <a:gdLst/>
            <a:ahLst/>
            <a:cxnLst/>
            <a:rect l="l" t="t" r="r" b="b"/>
            <a:pathLst>
              <a:path w="0" h="132080">
                <a:moveTo>
                  <a:pt x="0" y="131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4" name="object 11754"/>
          <p:cNvSpPr/>
          <p:nvPr/>
        </p:nvSpPr>
        <p:spPr>
          <a:xfrm>
            <a:off x="10566458" y="26597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5" name="object 11755"/>
          <p:cNvSpPr/>
          <p:nvPr/>
        </p:nvSpPr>
        <p:spPr>
          <a:xfrm>
            <a:off x="10924688" y="26597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6" name="object 11756"/>
          <p:cNvSpPr/>
          <p:nvPr/>
        </p:nvSpPr>
        <p:spPr>
          <a:xfrm>
            <a:off x="11555133" y="2602063"/>
            <a:ext cx="0" cy="105410"/>
          </a:xfrm>
          <a:custGeom>
            <a:avLst/>
            <a:gdLst/>
            <a:ahLst/>
            <a:cxnLst/>
            <a:rect l="l" t="t" r="r" b="b"/>
            <a:pathLst>
              <a:path w="0" h="105410">
                <a:moveTo>
                  <a:pt x="0" y="1052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7" name="object 11757"/>
          <p:cNvSpPr/>
          <p:nvPr/>
        </p:nvSpPr>
        <p:spPr>
          <a:xfrm>
            <a:off x="10924688" y="26597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8" name="object 11758"/>
          <p:cNvSpPr/>
          <p:nvPr/>
        </p:nvSpPr>
        <p:spPr>
          <a:xfrm>
            <a:off x="11536919" y="26597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9" name="object 11759"/>
          <p:cNvSpPr/>
          <p:nvPr/>
        </p:nvSpPr>
        <p:spPr>
          <a:xfrm>
            <a:off x="13290629" y="2602063"/>
            <a:ext cx="0" cy="105410"/>
          </a:xfrm>
          <a:custGeom>
            <a:avLst/>
            <a:gdLst/>
            <a:ahLst/>
            <a:cxnLst/>
            <a:rect l="l" t="t" r="r" b="b"/>
            <a:pathLst>
              <a:path w="0" h="105410">
                <a:moveTo>
                  <a:pt x="0" y="1052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0" name="object 11760"/>
          <p:cNvSpPr/>
          <p:nvPr/>
        </p:nvSpPr>
        <p:spPr>
          <a:xfrm>
            <a:off x="13506175" y="2602063"/>
            <a:ext cx="0" cy="105410"/>
          </a:xfrm>
          <a:custGeom>
            <a:avLst/>
            <a:gdLst/>
            <a:ahLst/>
            <a:cxnLst/>
            <a:rect l="l" t="t" r="r" b="b"/>
            <a:pathLst>
              <a:path w="0" h="105410">
                <a:moveTo>
                  <a:pt x="0" y="1052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1" name="object 11761"/>
          <p:cNvSpPr/>
          <p:nvPr/>
        </p:nvSpPr>
        <p:spPr>
          <a:xfrm>
            <a:off x="10384302" y="2676949"/>
            <a:ext cx="7056755" cy="0"/>
          </a:xfrm>
          <a:custGeom>
            <a:avLst/>
            <a:gdLst/>
            <a:ahLst/>
            <a:cxnLst/>
            <a:rect l="l" t="t" r="r" b="b"/>
            <a:pathLst>
              <a:path w="7056755" h="0">
                <a:moveTo>
                  <a:pt x="0" y="0"/>
                </a:moveTo>
                <a:lnTo>
                  <a:pt x="70563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2" name="object 11762"/>
          <p:cNvSpPr/>
          <p:nvPr/>
        </p:nvSpPr>
        <p:spPr>
          <a:xfrm>
            <a:off x="13273427" y="26597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3" name="object 11763"/>
          <p:cNvSpPr/>
          <p:nvPr/>
        </p:nvSpPr>
        <p:spPr>
          <a:xfrm>
            <a:off x="13487961" y="26597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4" name="object 11764"/>
          <p:cNvSpPr/>
          <p:nvPr/>
        </p:nvSpPr>
        <p:spPr>
          <a:xfrm>
            <a:off x="14829807" y="2602063"/>
            <a:ext cx="0" cy="105410"/>
          </a:xfrm>
          <a:custGeom>
            <a:avLst/>
            <a:gdLst/>
            <a:ahLst/>
            <a:cxnLst/>
            <a:rect l="l" t="t" r="r" b="b"/>
            <a:pathLst>
              <a:path w="0" h="105410">
                <a:moveTo>
                  <a:pt x="0" y="1052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5" name="object 11765"/>
          <p:cNvSpPr/>
          <p:nvPr/>
        </p:nvSpPr>
        <p:spPr>
          <a:xfrm>
            <a:off x="13487961" y="26597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6" name="object 11766"/>
          <p:cNvSpPr/>
          <p:nvPr/>
        </p:nvSpPr>
        <p:spPr>
          <a:xfrm>
            <a:off x="14811593" y="26597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7" name="object 11767"/>
          <p:cNvSpPr/>
          <p:nvPr/>
        </p:nvSpPr>
        <p:spPr>
          <a:xfrm>
            <a:off x="15044342" y="2602063"/>
            <a:ext cx="0" cy="105410"/>
          </a:xfrm>
          <a:custGeom>
            <a:avLst/>
            <a:gdLst/>
            <a:ahLst/>
            <a:cxnLst/>
            <a:rect l="l" t="t" r="r" b="b"/>
            <a:pathLst>
              <a:path w="0" h="105410">
                <a:moveTo>
                  <a:pt x="0" y="1052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8" name="object 11768"/>
          <p:cNvSpPr/>
          <p:nvPr/>
        </p:nvSpPr>
        <p:spPr>
          <a:xfrm>
            <a:off x="14811593" y="26597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9" name="object 11769"/>
          <p:cNvSpPr/>
          <p:nvPr/>
        </p:nvSpPr>
        <p:spPr>
          <a:xfrm>
            <a:off x="15027140" y="26597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0" name="object 11770"/>
          <p:cNvSpPr/>
          <p:nvPr/>
        </p:nvSpPr>
        <p:spPr>
          <a:xfrm>
            <a:off x="16020874" y="2602063"/>
            <a:ext cx="0" cy="105410"/>
          </a:xfrm>
          <a:custGeom>
            <a:avLst/>
            <a:gdLst/>
            <a:ahLst/>
            <a:cxnLst/>
            <a:rect l="l" t="t" r="r" b="b"/>
            <a:pathLst>
              <a:path w="0" h="105410">
                <a:moveTo>
                  <a:pt x="0" y="1052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1" name="object 11771"/>
          <p:cNvSpPr/>
          <p:nvPr/>
        </p:nvSpPr>
        <p:spPr>
          <a:xfrm>
            <a:off x="15027140" y="26597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2" name="object 11772"/>
          <p:cNvSpPr/>
          <p:nvPr/>
        </p:nvSpPr>
        <p:spPr>
          <a:xfrm>
            <a:off x="16003672" y="26597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3" name="object 11773"/>
          <p:cNvSpPr/>
          <p:nvPr/>
        </p:nvSpPr>
        <p:spPr>
          <a:xfrm>
            <a:off x="16057305" y="2565633"/>
            <a:ext cx="123825" cy="0"/>
          </a:xfrm>
          <a:custGeom>
            <a:avLst/>
            <a:gdLst/>
            <a:ahLst/>
            <a:cxnLst/>
            <a:rect l="l" t="t" r="r" b="b"/>
            <a:pathLst>
              <a:path w="123825" h="0">
                <a:moveTo>
                  <a:pt x="0" y="0"/>
                </a:moveTo>
                <a:lnTo>
                  <a:pt x="1234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4" name="object 11774"/>
          <p:cNvSpPr/>
          <p:nvPr/>
        </p:nvSpPr>
        <p:spPr>
          <a:xfrm>
            <a:off x="16057305" y="2399673"/>
            <a:ext cx="123825" cy="0"/>
          </a:xfrm>
          <a:custGeom>
            <a:avLst/>
            <a:gdLst/>
            <a:ahLst/>
            <a:cxnLst/>
            <a:rect l="l" t="t" r="r" b="b"/>
            <a:pathLst>
              <a:path w="123825" h="0">
                <a:moveTo>
                  <a:pt x="0" y="0"/>
                </a:moveTo>
                <a:lnTo>
                  <a:pt x="1234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5" name="object 11775"/>
          <p:cNvSpPr/>
          <p:nvPr/>
        </p:nvSpPr>
        <p:spPr>
          <a:xfrm>
            <a:off x="16151415" y="2032335"/>
            <a:ext cx="0" cy="563880"/>
          </a:xfrm>
          <a:custGeom>
            <a:avLst/>
            <a:gdLst/>
            <a:ahLst/>
            <a:cxnLst/>
            <a:rect l="l" t="t" r="r" b="b"/>
            <a:pathLst>
              <a:path w="0" h="563880">
                <a:moveTo>
                  <a:pt x="0" y="5636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6" name="object 11776"/>
          <p:cNvSpPr/>
          <p:nvPr/>
        </p:nvSpPr>
        <p:spPr>
          <a:xfrm>
            <a:off x="16133202" y="254741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7" name="object 11777"/>
          <p:cNvSpPr/>
          <p:nvPr/>
        </p:nvSpPr>
        <p:spPr>
          <a:xfrm>
            <a:off x="16133202" y="238145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8" name="object 11778"/>
          <p:cNvSpPr/>
          <p:nvPr/>
        </p:nvSpPr>
        <p:spPr>
          <a:xfrm>
            <a:off x="16057305" y="2184127"/>
            <a:ext cx="123825" cy="0"/>
          </a:xfrm>
          <a:custGeom>
            <a:avLst/>
            <a:gdLst/>
            <a:ahLst/>
            <a:cxnLst/>
            <a:rect l="l" t="t" r="r" b="b"/>
            <a:pathLst>
              <a:path w="123825" h="0">
                <a:moveTo>
                  <a:pt x="0" y="0"/>
                </a:moveTo>
                <a:lnTo>
                  <a:pt x="1234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9" name="object 11779"/>
          <p:cNvSpPr/>
          <p:nvPr/>
        </p:nvSpPr>
        <p:spPr>
          <a:xfrm>
            <a:off x="16133202" y="238145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0" name="object 11780"/>
          <p:cNvSpPr/>
          <p:nvPr/>
        </p:nvSpPr>
        <p:spPr>
          <a:xfrm>
            <a:off x="16133202" y="216692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1" name="object 11781"/>
          <p:cNvSpPr txBox="1"/>
          <p:nvPr/>
        </p:nvSpPr>
        <p:spPr>
          <a:xfrm>
            <a:off x="16057360" y="2234457"/>
            <a:ext cx="99695" cy="3200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695</a:t>
            </a:r>
            <a:r>
              <a:rPr dirty="0" sz="550" i="1">
                <a:latin typeface="ISOCPEUR"/>
                <a:cs typeface="ISOCPEUR"/>
              </a:rPr>
              <a:t>  </a:t>
            </a:r>
            <a:r>
              <a:rPr dirty="0" sz="550" spc="1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782" name="object 11782"/>
          <p:cNvSpPr txBox="1"/>
          <p:nvPr/>
        </p:nvSpPr>
        <p:spPr>
          <a:xfrm>
            <a:off x="16057360" y="2068320"/>
            <a:ext cx="99695" cy="12001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510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783" name="object 11783"/>
          <p:cNvSpPr/>
          <p:nvPr/>
        </p:nvSpPr>
        <p:spPr>
          <a:xfrm>
            <a:off x="16133202" y="216692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4" name="object 11784"/>
          <p:cNvSpPr/>
          <p:nvPr/>
        </p:nvSpPr>
        <p:spPr>
          <a:xfrm>
            <a:off x="16133202" y="204447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5" name="object 11785"/>
          <p:cNvSpPr/>
          <p:nvPr/>
        </p:nvSpPr>
        <p:spPr>
          <a:xfrm>
            <a:off x="11339587" y="2904637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6" name="object 11786"/>
          <p:cNvSpPr/>
          <p:nvPr/>
        </p:nvSpPr>
        <p:spPr>
          <a:xfrm>
            <a:off x="10384291" y="2933986"/>
            <a:ext cx="7176134" cy="0"/>
          </a:xfrm>
          <a:custGeom>
            <a:avLst/>
            <a:gdLst/>
            <a:ahLst/>
            <a:cxnLst/>
            <a:rect l="l" t="t" r="r" b="b"/>
            <a:pathLst>
              <a:path w="7176134" h="0">
                <a:moveTo>
                  <a:pt x="0" y="0"/>
                </a:moveTo>
                <a:lnTo>
                  <a:pt x="71757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7" name="object 11787"/>
          <p:cNvSpPr/>
          <p:nvPr/>
        </p:nvSpPr>
        <p:spPr>
          <a:xfrm>
            <a:off x="10396449" y="29167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8" name="object 11788"/>
          <p:cNvSpPr/>
          <p:nvPr/>
        </p:nvSpPr>
        <p:spPr>
          <a:xfrm>
            <a:off x="11322385" y="291678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9" name="object 11789"/>
          <p:cNvSpPr/>
          <p:nvPr/>
        </p:nvSpPr>
        <p:spPr>
          <a:xfrm>
            <a:off x="11555133" y="2904637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0" name="object 11790"/>
          <p:cNvSpPr/>
          <p:nvPr/>
        </p:nvSpPr>
        <p:spPr>
          <a:xfrm>
            <a:off x="11322385" y="291678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1" name="object 11791"/>
          <p:cNvSpPr/>
          <p:nvPr/>
        </p:nvSpPr>
        <p:spPr>
          <a:xfrm>
            <a:off x="11536919" y="29167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2" name="object 11792"/>
          <p:cNvSpPr/>
          <p:nvPr/>
        </p:nvSpPr>
        <p:spPr>
          <a:xfrm>
            <a:off x="12262487" y="2904637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3" name="object 11793"/>
          <p:cNvSpPr/>
          <p:nvPr/>
        </p:nvSpPr>
        <p:spPr>
          <a:xfrm>
            <a:off x="11536919" y="29167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4" name="object 11794"/>
          <p:cNvSpPr/>
          <p:nvPr/>
        </p:nvSpPr>
        <p:spPr>
          <a:xfrm>
            <a:off x="12245285" y="291678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5" name="object 11795"/>
          <p:cNvSpPr/>
          <p:nvPr/>
        </p:nvSpPr>
        <p:spPr>
          <a:xfrm>
            <a:off x="12478032" y="2904637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6" name="object 11796"/>
          <p:cNvSpPr/>
          <p:nvPr/>
        </p:nvSpPr>
        <p:spPr>
          <a:xfrm>
            <a:off x="12245285" y="291678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7" name="object 11797"/>
          <p:cNvSpPr/>
          <p:nvPr/>
        </p:nvSpPr>
        <p:spPr>
          <a:xfrm>
            <a:off x="12459818" y="29167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8" name="object 11798"/>
          <p:cNvSpPr/>
          <p:nvPr/>
        </p:nvSpPr>
        <p:spPr>
          <a:xfrm>
            <a:off x="13732853" y="2904637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9" name="object 11799"/>
          <p:cNvSpPr/>
          <p:nvPr/>
        </p:nvSpPr>
        <p:spPr>
          <a:xfrm>
            <a:off x="12459818" y="29167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0" name="object 11800"/>
          <p:cNvSpPr/>
          <p:nvPr/>
        </p:nvSpPr>
        <p:spPr>
          <a:xfrm>
            <a:off x="13715651" y="291678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1" name="object 11801"/>
          <p:cNvSpPr/>
          <p:nvPr/>
        </p:nvSpPr>
        <p:spPr>
          <a:xfrm>
            <a:off x="13948398" y="2904637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2" name="object 11802"/>
          <p:cNvSpPr/>
          <p:nvPr/>
        </p:nvSpPr>
        <p:spPr>
          <a:xfrm>
            <a:off x="13715651" y="291678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3" name="object 11803"/>
          <p:cNvSpPr/>
          <p:nvPr/>
        </p:nvSpPr>
        <p:spPr>
          <a:xfrm>
            <a:off x="13930183" y="29167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4" name="object 11804"/>
          <p:cNvSpPr/>
          <p:nvPr/>
        </p:nvSpPr>
        <p:spPr>
          <a:xfrm>
            <a:off x="14534317" y="2904637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5" name="object 11805"/>
          <p:cNvSpPr/>
          <p:nvPr/>
        </p:nvSpPr>
        <p:spPr>
          <a:xfrm>
            <a:off x="13930183" y="29167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6" name="object 11806"/>
          <p:cNvSpPr/>
          <p:nvPr/>
        </p:nvSpPr>
        <p:spPr>
          <a:xfrm>
            <a:off x="14516104" y="29167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7" name="object 11807"/>
          <p:cNvSpPr/>
          <p:nvPr/>
        </p:nvSpPr>
        <p:spPr>
          <a:xfrm>
            <a:off x="14748851" y="2904637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8" name="object 11808"/>
          <p:cNvSpPr/>
          <p:nvPr/>
        </p:nvSpPr>
        <p:spPr>
          <a:xfrm>
            <a:off x="14516104" y="29167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9" name="object 11809"/>
          <p:cNvSpPr/>
          <p:nvPr/>
        </p:nvSpPr>
        <p:spPr>
          <a:xfrm>
            <a:off x="14731649" y="291678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0" name="object 11810"/>
          <p:cNvSpPr/>
          <p:nvPr/>
        </p:nvSpPr>
        <p:spPr>
          <a:xfrm>
            <a:off x="15743600" y="2904637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1" name="object 11811"/>
          <p:cNvSpPr/>
          <p:nvPr/>
        </p:nvSpPr>
        <p:spPr>
          <a:xfrm>
            <a:off x="14731649" y="291678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2" name="object 11812"/>
          <p:cNvSpPr/>
          <p:nvPr/>
        </p:nvSpPr>
        <p:spPr>
          <a:xfrm>
            <a:off x="15726398" y="291678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3" name="object 11813"/>
          <p:cNvSpPr/>
          <p:nvPr/>
        </p:nvSpPr>
        <p:spPr>
          <a:xfrm>
            <a:off x="15959145" y="2904637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4" name="object 11814"/>
          <p:cNvSpPr/>
          <p:nvPr/>
        </p:nvSpPr>
        <p:spPr>
          <a:xfrm>
            <a:off x="15726398" y="291678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5" name="object 11815"/>
          <p:cNvSpPr/>
          <p:nvPr/>
        </p:nvSpPr>
        <p:spPr>
          <a:xfrm>
            <a:off x="15940930" y="29167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6" name="object 11816"/>
          <p:cNvSpPr/>
          <p:nvPr/>
        </p:nvSpPr>
        <p:spPr>
          <a:xfrm>
            <a:off x="16473216" y="2904637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7" name="object 11817"/>
          <p:cNvSpPr/>
          <p:nvPr/>
        </p:nvSpPr>
        <p:spPr>
          <a:xfrm>
            <a:off x="15940930" y="29167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8" name="object 11818"/>
          <p:cNvSpPr/>
          <p:nvPr/>
        </p:nvSpPr>
        <p:spPr>
          <a:xfrm>
            <a:off x="16455003" y="29167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9" name="object 11819"/>
          <p:cNvSpPr/>
          <p:nvPr/>
        </p:nvSpPr>
        <p:spPr>
          <a:xfrm>
            <a:off x="16688762" y="2904637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0" name="object 11820"/>
          <p:cNvSpPr/>
          <p:nvPr/>
        </p:nvSpPr>
        <p:spPr>
          <a:xfrm>
            <a:off x="16455003" y="29167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1" name="object 11821"/>
          <p:cNvSpPr/>
          <p:nvPr/>
        </p:nvSpPr>
        <p:spPr>
          <a:xfrm>
            <a:off x="16670548" y="291678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2" name="object 11822"/>
          <p:cNvSpPr/>
          <p:nvPr/>
        </p:nvSpPr>
        <p:spPr>
          <a:xfrm>
            <a:off x="17127949" y="2904637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3" name="object 11823"/>
          <p:cNvSpPr/>
          <p:nvPr/>
        </p:nvSpPr>
        <p:spPr>
          <a:xfrm>
            <a:off x="16670548" y="291678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4" name="object 11824"/>
          <p:cNvSpPr/>
          <p:nvPr/>
        </p:nvSpPr>
        <p:spPr>
          <a:xfrm>
            <a:off x="17110747" y="291678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5" name="object 11825"/>
          <p:cNvSpPr/>
          <p:nvPr/>
        </p:nvSpPr>
        <p:spPr>
          <a:xfrm>
            <a:off x="17343494" y="2904637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6" name="object 11826"/>
          <p:cNvSpPr/>
          <p:nvPr/>
        </p:nvSpPr>
        <p:spPr>
          <a:xfrm>
            <a:off x="17110747" y="291678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7" name="object 11827"/>
          <p:cNvSpPr/>
          <p:nvPr/>
        </p:nvSpPr>
        <p:spPr>
          <a:xfrm>
            <a:off x="17325280" y="29167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8" name="object 11828"/>
          <p:cNvSpPr/>
          <p:nvPr/>
        </p:nvSpPr>
        <p:spPr>
          <a:xfrm>
            <a:off x="17410283" y="2904637"/>
            <a:ext cx="0" cy="11430"/>
          </a:xfrm>
          <a:custGeom>
            <a:avLst/>
            <a:gdLst/>
            <a:ahLst/>
            <a:cxnLst/>
            <a:rect l="l" t="t" r="r" b="b"/>
            <a:pathLst>
              <a:path w="0" h="11430">
                <a:moveTo>
                  <a:pt x="0" y="111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9" name="object 11829"/>
          <p:cNvSpPr/>
          <p:nvPr/>
        </p:nvSpPr>
        <p:spPr>
          <a:xfrm>
            <a:off x="17161344" y="2809513"/>
            <a:ext cx="215900" cy="124460"/>
          </a:xfrm>
          <a:custGeom>
            <a:avLst/>
            <a:gdLst/>
            <a:ahLst/>
            <a:cxnLst/>
            <a:rect l="l" t="t" r="r" b="b"/>
            <a:pathLst>
              <a:path w="215900" h="124460">
                <a:moveTo>
                  <a:pt x="215545" y="124470"/>
                </a:moveTo>
                <a:lnTo>
                  <a:pt x="14976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0" name="object 11830"/>
          <p:cNvSpPr/>
          <p:nvPr/>
        </p:nvSpPr>
        <p:spPr>
          <a:xfrm>
            <a:off x="17325280" y="29167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1" name="object 11831"/>
          <p:cNvSpPr/>
          <p:nvPr/>
        </p:nvSpPr>
        <p:spPr>
          <a:xfrm>
            <a:off x="17392070" y="29167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2" name="object 11832"/>
          <p:cNvSpPr/>
          <p:nvPr/>
        </p:nvSpPr>
        <p:spPr>
          <a:xfrm>
            <a:off x="17529695" y="2904637"/>
            <a:ext cx="0" cy="11430"/>
          </a:xfrm>
          <a:custGeom>
            <a:avLst/>
            <a:gdLst/>
            <a:ahLst/>
            <a:cxnLst/>
            <a:rect l="l" t="t" r="r" b="b"/>
            <a:pathLst>
              <a:path w="0" h="11430">
                <a:moveTo>
                  <a:pt x="0" y="111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3" name="object 11833"/>
          <p:cNvSpPr/>
          <p:nvPr/>
        </p:nvSpPr>
        <p:spPr>
          <a:xfrm>
            <a:off x="17469989" y="2806477"/>
            <a:ext cx="238125" cy="127635"/>
          </a:xfrm>
          <a:custGeom>
            <a:avLst/>
            <a:gdLst/>
            <a:ahLst/>
            <a:cxnLst/>
            <a:rect l="l" t="t" r="r" b="b"/>
            <a:pathLst>
              <a:path w="238125" h="127635">
                <a:moveTo>
                  <a:pt x="0" y="127505"/>
                </a:moveTo>
                <a:lnTo>
                  <a:pt x="88039" y="0"/>
                </a:lnTo>
                <a:lnTo>
                  <a:pt x="2378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4" name="object 11834"/>
          <p:cNvSpPr/>
          <p:nvPr/>
        </p:nvSpPr>
        <p:spPr>
          <a:xfrm>
            <a:off x="17392070" y="291678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5" name="object 11835"/>
          <p:cNvSpPr/>
          <p:nvPr/>
        </p:nvSpPr>
        <p:spPr>
          <a:xfrm>
            <a:off x="17512492" y="2916780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6" name="object 11836"/>
          <p:cNvSpPr/>
          <p:nvPr/>
        </p:nvSpPr>
        <p:spPr>
          <a:xfrm>
            <a:off x="17410284" y="2542358"/>
            <a:ext cx="0" cy="165100"/>
          </a:xfrm>
          <a:custGeom>
            <a:avLst/>
            <a:gdLst/>
            <a:ahLst/>
            <a:cxnLst/>
            <a:rect l="l" t="t" r="r" b="b"/>
            <a:pathLst>
              <a:path w="0" h="165100">
                <a:moveTo>
                  <a:pt x="0" y="0"/>
                </a:moveTo>
                <a:lnTo>
                  <a:pt x="0" y="1649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7" name="object 11837"/>
          <p:cNvSpPr/>
          <p:nvPr/>
        </p:nvSpPr>
        <p:spPr>
          <a:xfrm>
            <a:off x="16003672" y="26597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8" name="object 11838"/>
          <p:cNvSpPr/>
          <p:nvPr/>
        </p:nvSpPr>
        <p:spPr>
          <a:xfrm>
            <a:off x="17392070" y="26597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9" name="object 11839"/>
          <p:cNvSpPr/>
          <p:nvPr/>
        </p:nvSpPr>
        <p:spPr>
          <a:xfrm>
            <a:off x="11980154" y="824064"/>
            <a:ext cx="154305" cy="0"/>
          </a:xfrm>
          <a:custGeom>
            <a:avLst/>
            <a:gdLst/>
            <a:ahLst/>
            <a:cxnLst/>
            <a:rect l="l" t="t" r="r" b="b"/>
            <a:pathLst>
              <a:path w="154304" h="0">
                <a:moveTo>
                  <a:pt x="0" y="0"/>
                </a:moveTo>
                <a:lnTo>
                  <a:pt x="15381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0" name="object 11840"/>
          <p:cNvSpPr/>
          <p:nvPr/>
        </p:nvSpPr>
        <p:spPr>
          <a:xfrm>
            <a:off x="11971046" y="833172"/>
            <a:ext cx="172085" cy="0"/>
          </a:xfrm>
          <a:custGeom>
            <a:avLst/>
            <a:gdLst/>
            <a:ahLst/>
            <a:cxnLst/>
            <a:rect l="l" t="t" r="r" b="b"/>
            <a:pathLst>
              <a:path w="172084" h="0">
                <a:moveTo>
                  <a:pt x="0" y="0"/>
                </a:moveTo>
                <a:lnTo>
                  <a:pt x="17203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1" name="object 11841"/>
          <p:cNvSpPr/>
          <p:nvPr/>
        </p:nvSpPr>
        <p:spPr>
          <a:xfrm>
            <a:off x="12143076" y="882758"/>
            <a:ext cx="0" cy="144780"/>
          </a:xfrm>
          <a:custGeom>
            <a:avLst/>
            <a:gdLst/>
            <a:ahLst/>
            <a:cxnLst/>
            <a:rect l="l" t="t" r="r" b="b"/>
            <a:pathLst>
              <a:path w="0" h="144780">
                <a:moveTo>
                  <a:pt x="0" y="144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2" name="object 11842"/>
          <p:cNvSpPr/>
          <p:nvPr/>
        </p:nvSpPr>
        <p:spPr>
          <a:xfrm>
            <a:off x="12119802" y="8888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3" name="object 11843"/>
          <p:cNvSpPr/>
          <p:nvPr/>
        </p:nvSpPr>
        <p:spPr>
          <a:xfrm>
            <a:off x="11946759" y="88882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4" name="object 11844"/>
          <p:cNvSpPr/>
          <p:nvPr/>
        </p:nvSpPr>
        <p:spPr>
          <a:xfrm>
            <a:off x="12721914" y="8888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5" name="object 11845"/>
          <p:cNvSpPr/>
          <p:nvPr/>
        </p:nvSpPr>
        <p:spPr>
          <a:xfrm>
            <a:off x="12119802" y="8888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6" name="object 11846"/>
          <p:cNvSpPr/>
          <p:nvPr/>
        </p:nvSpPr>
        <p:spPr>
          <a:xfrm>
            <a:off x="12002414" y="1183308"/>
            <a:ext cx="0" cy="812165"/>
          </a:xfrm>
          <a:custGeom>
            <a:avLst/>
            <a:gdLst/>
            <a:ahLst/>
            <a:cxnLst/>
            <a:rect l="l" t="t" r="r" b="b"/>
            <a:pathLst>
              <a:path w="0" h="812164">
                <a:moveTo>
                  <a:pt x="0" y="81158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7" name="object 11847"/>
          <p:cNvSpPr/>
          <p:nvPr/>
        </p:nvSpPr>
        <p:spPr>
          <a:xfrm>
            <a:off x="12030749" y="1183308"/>
            <a:ext cx="0" cy="775335"/>
          </a:xfrm>
          <a:custGeom>
            <a:avLst/>
            <a:gdLst/>
            <a:ahLst/>
            <a:cxnLst/>
            <a:rect l="l" t="t" r="r" b="b"/>
            <a:pathLst>
              <a:path w="0" h="775335">
                <a:moveTo>
                  <a:pt x="0" y="77515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8" name="object 11848"/>
          <p:cNvSpPr/>
          <p:nvPr/>
        </p:nvSpPr>
        <p:spPr>
          <a:xfrm>
            <a:off x="11870863" y="2230677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0"/>
                </a:moveTo>
                <a:lnTo>
                  <a:pt x="0" y="21554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9" name="object 11849"/>
          <p:cNvSpPr/>
          <p:nvPr/>
        </p:nvSpPr>
        <p:spPr>
          <a:xfrm>
            <a:off x="11643169" y="2230678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0" y="0"/>
                </a:moveTo>
                <a:lnTo>
                  <a:pt x="2398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0" name="object 11850"/>
          <p:cNvSpPr/>
          <p:nvPr/>
        </p:nvSpPr>
        <p:spPr>
          <a:xfrm>
            <a:off x="11583468" y="244622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1" name="object 11851"/>
          <p:cNvSpPr/>
          <p:nvPr/>
        </p:nvSpPr>
        <p:spPr>
          <a:xfrm>
            <a:off x="11823300" y="2230677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2" name="object 11852"/>
          <p:cNvSpPr/>
          <p:nvPr/>
        </p:nvSpPr>
        <p:spPr>
          <a:xfrm>
            <a:off x="11883006" y="2230677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0"/>
                </a:moveTo>
                <a:lnTo>
                  <a:pt x="0" y="21554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3" name="object 11853"/>
          <p:cNvSpPr/>
          <p:nvPr/>
        </p:nvSpPr>
        <p:spPr>
          <a:xfrm>
            <a:off x="11762583" y="2230677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4" name="object 11854"/>
          <p:cNvSpPr/>
          <p:nvPr/>
        </p:nvSpPr>
        <p:spPr>
          <a:xfrm>
            <a:off x="11702877" y="2230677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5" name="object 11855"/>
          <p:cNvSpPr/>
          <p:nvPr/>
        </p:nvSpPr>
        <p:spPr>
          <a:xfrm>
            <a:off x="11643173" y="2230677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6" name="object 11856"/>
          <p:cNvSpPr/>
          <p:nvPr/>
        </p:nvSpPr>
        <p:spPr>
          <a:xfrm>
            <a:off x="11583468" y="2338956"/>
            <a:ext cx="0" cy="107314"/>
          </a:xfrm>
          <a:custGeom>
            <a:avLst/>
            <a:gdLst/>
            <a:ahLst/>
            <a:cxnLst/>
            <a:rect l="l" t="t" r="r" b="b"/>
            <a:pathLst>
              <a:path w="0" h="107314">
                <a:moveTo>
                  <a:pt x="0" y="107266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7" name="object 11857"/>
          <p:cNvSpPr/>
          <p:nvPr/>
        </p:nvSpPr>
        <p:spPr>
          <a:xfrm>
            <a:off x="11878958" y="2230677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8" name="object 11858"/>
          <p:cNvSpPr/>
          <p:nvPr/>
        </p:nvSpPr>
        <p:spPr>
          <a:xfrm>
            <a:off x="11819253" y="2230677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9" name="object 11859"/>
          <p:cNvSpPr/>
          <p:nvPr/>
        </p:nvSpPr>
        <p:spPr>
          <a:xfrm>
            <a:off x="11759548" y="2230677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0" name="object 11860"/>
          <p:cNvSpPr/>
          <p:nvPr/>
        </p:nvSpPr>
        <p:spPr>
          <a:xfrm>
            <a:off x="11699843" y="2230677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1" name="object 11861"/>
          <p:cNvSpPr/>
          <p:nvPr/>
        </p:nvSpPr>
        <p:spPr>
          <a:xfrm>
            <a:off x="11640138" y="2237761"/>
            <a:ext cx="0" cy="208915"/>
          </a:xfrm>
          <a:custGeom>
            <a:avLst/>
            <a:gdLst/>
            <a:ahLst/>
            <a:cxnLst/>
            <a:rect l="l" t="t" r="r" b="b"/>
            <a:pathLst>
              <a:path w="0" h="208914">
                <a:moveTo>
                  <a:pt x="0" y="20846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2" name="object 11862"/>
          <p:cNvSpPr/>
          <p:nvPr/>
        </p:nvSpPr>
        <p:spPr>
          <a:xfrm>
            <a:off x="11580432" y="2345027"/>
            <a:ext cx="0" cy="101600"/>
          </a:xfrm>
          <a:custGeom>
            <a:avLst/>
            <a:gdLst/>
            <a:ahLst/>
            <a:cxnLst/>
            <a:rect l="l" t="t" r="r" b="b"/>
            <a:pathLst>
              <a:path w="0" h="101600">
                <a:moveTo>
                  <a:pt x="0" y="10119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3" name="object 11863"/>
          <p:cNvSpPr/>
          <p:nvPr/>
        </p:nvSpPr>
        <p:spPr>
          <a:xfrm>
            <a:off x="11580938" y="2285322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4" name="object 11864"/>
          <p:cNvSpPr/>
          <p:nvPr/>
        </p:nvSpPr>
        <p:spPr>
          <a:xfrm>
            <a:off x="11583466" y="2232701"/>
            <a:ext cx="0" cy="42545"/>
          </a:xfrm>
          <a:custGeom>
            <a:avLst/>
            <a:gdLst/>
            <a:ahLst/>
            <a:cxnLst/>
            <a:rect l="l" t="t" r="r" b="b"/>
            <a:pathLst>
              <a:path w="0" h="42544">
                <a:moveTo>
                  <a:pt x="0" y="42503"/>
                </a:moveTo>
                <a:lnTo>
                  <a:pt x="0" y="0"/>
                </a:lnTo>
              </a:path>
            </a:pathLst>
          </a:custGeom>
          <a:ln w="50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5" name="object 11865"/>
          <p:cNvSpPr/>
          <p:nvPr/>
        </p:nvSpPr>
        <p:spPr>
          <a:xfrm>
            <a:off x="11580938" y="2232376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0" y="0"/>
                </a:moveTo>
                <a:lnTo>
                  <a:pt x="34912" y="0"/>
                </a:lnTo>
              </a:path>
            </a:pathLst>
          </a:custGeom>
          <a:ln w="643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6" name="object 11866"/>
          <p:cNvSpPr/>
          <p:nvPr/>
        </p:nvSpPr>
        <p:spPr>
          <a:xfrm>
            <a:off x="11521233" y="239258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7" name="object 11867"/>
          <p:cNvSpPr/>
          <p:nvPr/>
        </p:nvSpPr>
        <p:spPr>
          <a:xfrm>
            <a:off x="11522243" y="2230677"/>
            <a:ext cx="0" cy="152400"/>
          </a:xfrm>
          <a:custGeom>
            <a:avLst/>
            <a:gdLst/>
            <a:ahLst/>
            <a:cxnLst/>
            <a:rect l="l" t="t" r="r" b="b"/>
            <a:pathLst>
              <a:path w="0" h="152400">
                <a:moveTo>
                  <a:pt x="0" y="151799"/>
                </a:moveTo>
                <a:lnTo>
                  <a:pt x="0" y="0"/>
                </a:lnTo>
              </a:path>
            </a:pathLst>
          </a:custGeom>
          <a:ln w="809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8" name="object 11868"/>
          <p:cNvSpPr/>
          <p:nvPr/>
        </p:nvSpPr>
        <p:spPr>
          <a:xfrm>
            <a:off x="11521233" y="223523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9" name="object 11869"/>
          <p:cNvSpPr/>
          <p:nvPr/>
        </p:nvSpPr>
        <p:spPr>
          <a:xfrm>
            <a:off x="11464046" y="2230682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50"/>
                </a:moveTo>
                <a:lnTo>
                  <a:pt x="0" y="0"/>
                </a:lnTo>
              </a:path>
            </a:pathLst>
          </a:custGeom>
          <a:ln w="508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0" name="object 11870"/>
          <p:cNvSpPr/>
          <p:nvPr/>
        </p:nvSpPr>
        <p:spPr>
          <a:xfrm>
            <a:off x="11364887" y="243407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143"/>
                </a:moveTo>
                <a:lnTo>
                  <a:pt x="505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1" name="object 11871"/>
          <p:cNvSpPr/>
          <p:nvPr/>
        </p:nvSpPr>
        <p:spPr>
          <a:xfrm>
            <a:off x="11371970" y="2416876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5" h="12700">
                <a:moveTo>
                  <a:pt x="0" y="12143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2" name="object 11872"/>
          <p:cNvSpPr/>
          <p:nvPr/>
        </p:nvSpPr>
        <p:spPr>
          <a:xfrm>
            <a:off x="11378042" y="2400685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3" name="object 11873"/>
          <p:cNvSpPr/>
          <p:nvPr/>
        </p:nvSpPr>
        <p:spPr>
          <a:xfrm>
            <a:off x="11384114" y="2383482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4" name="object 11874"/>
          <p:cNvSpPr/>
          <p:nvPr/>
        </p:nvSpPr>
        <p:spPr>
          <a:xfrm>
            <a:off x="11390186" y="2367290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5" name="object 11875"/>
          <p:cNvSpPr/>
          <p:nvPr/>
        </p:nvSpPr>
        <p:spPr>
          <a:xfrm>
            <a:off x="11396257" y="2350087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6" name="object 11876"/>
          <p:cNvSpPr/>
          <p:nvPr/>
        </p:nvSpPr>
        <p:spPr>
          <a:xfrm>
            <a:off x="11402329" y="2332884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7" name="object 11877"/>
          <p:cNvSpPr/>
          <p:nvPr/>
        </p:nvSpPr>
        <p:spPr>
          <a:xfrm>
            <a:off x="11408401" y="2316693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8" name="object 11878"/>
          <p:cNvSpPr/>
          <p:nvPr/>
        </p:nvSpPr>
        <p:spPr>
          <a:xfrm>
            <a:off x="11414473" y="2299490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9" name="object 11879"/>
          <p:cNvSpPr/>
          <p:nvPr/>
        </p:nvSpPr>
        <p:spPr>
          <a:xfrm>
            <a:off x="11420544" y="2282286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0" name="object 11880"/>
          <p:cNvSpPr/>
          <p:nvPr/>
        </p:nvSpPr>
        <p:spPr>
          <a:xfrm>
            <a:off x="11426616" y="2266095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1" name="object 11881"/>
          <p:cNvSpPr/>
          <p:nvPr/>
        </p:nvSpPr>
        <p:spPr>
          <a:xfrm>
            <a:off x="11432688" y="2248892"/>
            <a:ext cx="5080" cy="11430"/>
          </a:xfrm>
          <a:custGeom>
            <a:avLst/>
            <a:gdLst/>
            <a:ahLst/>
            <a:cxnLst/>
            <a:rect l="l" t="t" r="r" b="b"/>
            <a:pathLst>
              <a:path w="5079" h="11430">
                <a:moveTo>
                  <a:pt x="0" y="11131"/>
                </a:moveTo>
                <a:lnTo>
                  <a:pt x="505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2" name="object 11882"/>
          <p:cNvSpPr/>
          <p:nvPr/>
        </p:nvSpPr>
        <p:spPr>
          <a:xfrm>
            <a:off x="11439771" y="2230677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5" h="12700">
                <a:moveTo>
                  <a:pt x="0" y="12143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3" name="object 11883"/>
          <p:cNvSpPr/>
          <p:nvPr/>
        </p:nvSpPr>
        <p:spPr>
          <a:xfrm>
            <a:off x="11439771" y="2230677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5" h="12700">
                <a:moveTo>
                  <a:pt x="4047" y="0"/>
                </a:moveTo>
                <a:lnTo>
                  <a:pt x="0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4" name="object 11884"/>
          <p:cNvSpPr/>
          <p:nvPr/>
        </p:nvSpPr>
        <p:spPr>
          <a:xfrm>
            <a:off x="11432688" y="2248892"/>
            <a:ext cx="5080" cy="11430"/>
          </a:xfrm>
          <a:custGeom>
            <a:avLst/>
            <a:gdLst/>
            <a:ahLst/>
            <a:cxnLst/>
            <a:rect l="l" t="t" r="r" b="b"/>
            <a:pathLst>
              <a:path w="5079" h="11430">
                <a:moveTo>
                  <a:pt x="5059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5" name="object 11885"/>
          <p:cNvSpPr/>
          <p:nvPr/>
        </p:nvSpPr>
        <p:spPr>
          <a:xfrm>
            <a:off x="11426616" y="2266095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6" name="object 11886"/>
          <p:cNvSpPr/>
          <p:nvPr/>
        </p:nvSpPr>
        <p:spPr>
          <a:xfrm>
            <a:off x="11420544" y="2282286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7" name="object 11887"/>
          <p:cNvSpPr/>
          <p:nvPr/>
        </p:nvSpPr>
        <p:spPr>
          <a:xfrm>
            <a:off x="11414473" y="2299490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8" name="object 11888"/>
          <p:cNvSpPr/>
          <p:nvPr/>
        </p:nvSpPr>
        <p:spPr>
          <a:xfrm>
            <a:off x="11408401" y="2316693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9" name="object 11889"/>
          <p:cNvSpPr/>
          <p:nvPr/>
        </p:nvSpPr>
        <p:spPr>
          <a:xfrm>
            <a:off x="11402329" y="2332884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0" name="object 11890"/>
          <p:cNvSpPr/>
          <p:nvPr/>
        </p:nvSpPr>
        <p:spPr>
          <a:xfrm>
            <a:off x="11396257" y="2350087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1" name="object 11891"/>
          <p:cNvSpPr/>
          <p:nvPr/>
        </p:nvSpPr>
        <p:spPr>
          <a:xfrm>
            <a:off x="11390186" y="2367290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2" name="object 11892"/>
          <p:cNvSpPr/>
          <p:nvPr/>
        </p:nvSpPr>
        <p:spPr>
          <a:xfrm>
            <a:off x="11384114" y="2383482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3" name="object 11893"/>
          <p:cNvSpPr/>
          <p:nvPr/>
        </p:nvSpPr>
        <p:spPr>
          <a:xfrm>
            <a:off x="11378042" y="2400685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4" name="object 11894"/>
          <p:cNvSpPr/>
          <p:nvPr/>
        </p:nvSpPr>
        <p:spPr>
          <a:xfrm>
            <a:off x="11371970" y="2416876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5" h="12700">
                <a:moveTo>
                  <a:pt x="4047" y="0"/>
                </a:moveTo>
                <a:lnTo>
                  <a:pt x="0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5" name="object 11895"/>
          <p:cNvSpPr/>
          <p:nvPr/>
        </p:nvSpPr>
        <p:spPr>
          <a:xfrm>
            <a:off x="11364887" y="243407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5059" y="0"/>
                </a:moveTo>
                <a:lnTo>
                  <a:pt x="0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6" name="object 11896"/>
          <p:cNvSpPr/>
          <p:nvPr/>
        </p:nvSpPr>
        <p:spPr>
          <a:xfrm>
            <a:off x="11255596" y="2446222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 h="0">
                <a:moveTo>
                  <a:pt x="10929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7" name="object 11897"/>
          <p:cNvSpPr/>
          <p:nvPr/>
        </p:nvSpPr>
        <p:spPr>
          <a:xfrm>
            <a:off x="11255596" y="2440151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6071"/>
                </a:moveTo>
                <a:lnTo>
                  <a:pt x="505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8" name="object 11898"/>
          <p:cNvSpPr/>
          <p:nvPr/>
        </p:nvSpPr>
        <p:spPr>
          <a:xfrm>
            <a:off x="11263692" y="2425983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0" y="10119"/>
                </a:moveTo>
                <a:lnTo>
                  <a:pt x="809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9" name="object 11899"/>
          <p:cNvSpPr/>
          <p:nvPr/>
        </p:nvSpPr>
        <p:spPr>
          <a:xfrm>
            <a:off x="11274823" y="2411816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10119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0" name="object 11900"/>
          <p:cNvSpPr/>
          <p:nvPr/>
        </p:nvSpPr>
        <p:spPr>
          <a:xfrm>
            <a:off x="11285955" y="239764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10119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1" name="object 11901"/>
          <p:cNvSpPr/>
          <p:nvPr/>
        </p:nvSpPr>
        <p:spPr>
          <a:xfrm>
            <a:off x="11297086" y="2383482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10119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2" name="object 11902"/>
          <p:cNvSpPr/>
          <p:nvPr/>
        </p:nvSpPr>
        <p:spPr>
          <a:xfrm>
            <a:off x="11308218" y="2369314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10119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3" name="object 11903"/>
          <p:cNvSpPr/>
          <p:nvPr/>
        </p:nvSpPr>
        <p:spPr>
          <a:xfrm>
            <a:off x="11318337" y="2355147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0" y="10119"/>
                </a:moveTo>
                <a:lnTo>
                  <a:pt x="809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4" name="object 11904"/>
          <p:cNvSpPr/>
          <p:nvPr/>
        </p:nvSpPr>
        <p:spPr>
          <a:xfrm>
            <a:off x="11329468" y="2340979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5" name="object 11905"/>
          <p:cNvSpPr/>
          <p:nvPr/>
        </p:nvSpPr>
        <p:spPr>
          <a:xfrm>
            <a:off x="11340600" y="2326812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6" name="object 11906"/>
          <p:cNvSpPr/>
          <p:nvPr/>
        </p:nvSpPr>
        <p:spPr>
          <a:xfrm>
            <a:off x="11351731" y="2312645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7" name="object 11907"/>
          <p:cNvSpPr/>
          <p:nvPr/>
        </p:nvSpPr>
        <p:spPr>
          <a:xfrm>
            <a:off x="11362863" y="2298478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8" name="object 11908"/>
          <p:cNvSpPr/>
          <p:nvPr/>
        </p:nvSpPr>
        <p:spPr>
          <a:xfrm>
            <a:off x="11372983" y="2284310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9107"/>
                </a:moveTo>
                <a:lnTo>
                  <a:pt x="809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9" name="object 11909"/>
          <p:cNvSpPr/>
          <p:nvPr/>
        </p:nvSpPr>
        <p:spPr>
          <a:xfrm>
            <a:off x="11384114" y="2270143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0" name="object 11910"/>
          <p:cNvSpPr/>
          <p:nvPr/>
        </p:nvSpPr>
        <p:spPr>
          <a:xfrm>
            <a:off x="11395246" y="2255976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1" name="object 11911"/>
          <p:cNvSpPr/>
          <p:nvPr/>
        </p:nvSpPr>
        <p:spPr>
          <a:xfrm>
            <a:off x="11406377" y="2241808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2" name="object 11912"/>
          <p:cNvSpPr/>
          <p:nvPr/>
        </p:nvSpPr>
        <p:spPr>
          <a:xfrm>
            <a:off x="11417508" y="2230677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0" y="6071"/>
                </a:moveTo>
                <a:lnTo>
                  <a:pt x="4047" y="0"/>
                </a:ln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3" name="object 11913"/>
          <p:cNvSpPr/>
          <p:nvPr/>
        </p:nvSpPr>
        <p:spPr>
          <a:xfrm>
            <a:off x="11406377" y="2241808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4" name="object 11914"/>
          <p:cNvSpPr/>
          <p:nvPr/>
        </p:nvSpPr>
        <p:spPr>
          <a:xfrm>
            <a:off x="11395246" y="2255976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5" name="object 11915"/>
          <p:cNvSpPr/>
          <p:nvPr/>
        </p:nvSpPr>
        <p:spPr>
          <a:xfrm>
            <a:off x="11384114" y="2270143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6" name="object 11916"/>
          <p:cNvSpPr/>
          <p:nvPr/>
        </p:nvSpPr>
        <p:spPr>
          <a:xfrm>
            <a:off x="11372983" y="2284310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8095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7" name="object 11917"/>
          <p:cNvSpPr/>
          <p:nvPr/>
        </p:nvSpPr>
        <p:spPr>
          <a:xfrm>
            <a:off x="11362863" y="2298478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8" name="object 11918"/>
          <p:cNvSpPr/>
          <p:nvPr/>
        </p:nvSpPr>
        <p:spPr>
          <a:xfrm>
            <a:off x="11351731" y="2312645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9" name="object 11919"/>
          <p:cNvSpPr/>
          <p:nvPr/>
        </p:nvSpPr>
        <p:spPr>
          <a:xfrm>
            <a:off x="11340600" y="2326812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0" name="object 11920"/>
          <p:cNvSpPr/>
          <p:nvPr/>
        </p:nvSpPr>
        <p:spPr>
          <a:xfrm>
            <a:off x="11329468" y="2340979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1" name="object 11921"/>
          <p:cNvSpPr/>
          <p:nvPr/>
        </p:nvSpPr>
        <p:spPr>
          <a:xfrm>
            <a:off x="11318337" y="2355147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8095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2" name="object 11922"/>
          <p:cNvSpPr/>
          <p:nvPr/>
        </p:nvSpPr>
        <p:spPr>
          <a:xfrm>
            <a:off x="11308218" y="2369314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7083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3" name="object 11923"/>
          <p:cNvSpPr/>
          <p:nvPr/>
        </p:nvSpPr>
        <p:spPr>
          <a:xfrm>
            <a:off x="11297086" y="2383482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7083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4" name="object 11924"/>
          <p:cNvSpPr/>
          <p:nvPr/>
        </p:nvSpPr>
        <p:spPr>
          <a:xfrm>
            <a:off x="11285955" y="239764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7083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5" name="object 11925"/>
          <p:cNvSpPr/>
          <p:nvPr/>
        </p:nvSpPr>
        <p:spPr>
          <a:xfrm>
            <a:off x="11274823" y="2411816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7083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6" name="object 11926"/>
          <p:cNvSpPr/>
          <p:nvPr/>
        </p:nvSpPr>
        <p:spPr>
          <a:xfrm>
            <a:off x="11263692" y="2425983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8095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7" name="object 11927"/>
          <p:cNvSpPr/>
          <p:nvPr/>
        </p:nvSpPr>
        <p:spPr>
          <a:xfrm>
            <a:off x="11255596" y="2440151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5059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8" name="object 11928"/>
          <p:cNvSpPr/>
          <p:nvPr/>
        </p:nvSpPr>
        <p:spPr>
          <a:xfrm>
            <a:off x="11174640" y="2380446"/>
            <a:ext cx="81280" cy="66040"/>
          </a:xfrm>
          <a:custGeom>
            <a:avLst/>
            <a:gdLst/>
            <a:ahLst/>
            <a:cxnLst/>
            <a:rect l="l" t="t" r="r" b="b"/>
            <a:pathLst>
              <a:path w="81279" h="66039">
                <a:moveTo>
                  <a:pt x="80956" y="65776"/>
                </a:moveTo>
                <a:lnTo>
                  <a:pt x="0" y="6577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9" name="object 11929"/>
          <p:cNvSpPr/>
          <p:nvPr/>
        </p:nvSpPr>
        <p:spPr>
          <a:xfrm>
            <a:off x="11174640" y="237336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0" name="object 11930"/>
          <p:cNvSpPr/>
          <p:nvPr/>
        </p:nvSpPr>
        <p:spPr>
          <a:xfrm>
            <a:off x="11189820" y="236324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1" name="object 11931"/>
          <p:cNvSpPr/>
          <p:nvPr/>
        </p:nvSpPr>
        <p:spPr>
          <a:xfrm>
            <a:off x="11203987" y="2353123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2" name="object 11932"/>
          <p:cNvSpPr/>
          <p:nvPr/>
        </p:nvSpPr>
        <p:spPr>
          <a:xfrm>
            <a:off x="11219166" y="2341991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3" name="object 11933"/>
          <p:cNvSpPr/>
          <p:nvPr/>
        </p:nvSpPr>
        <p:spPr>
          <a:xfrm>
            <a:off x="11233333" y="233187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4" name="object 11934"/>
          <p:cNvSpPr/>
          <p:nvPr/>
        </p:nvSpPr>
        <p:spPr>
          <a:xfrm>
            <a:off x="11248512" y="2321753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7083"/>
                </a:move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5" name="object 11935"/>
          <p:cNvSpPr/>
          <p:nvPr/>
        </p:nvSpPr>
        <p:spPr>
          <a:xfrm>
            <a:off x="11262679" y="2311633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6" name="object 11936"/>
          <p:cNvSpPr/>
          <p:nvPr/>
        </p:nvSpPr>
        <p:spPr>
          <a:xfrm>
            <a:off x="11277859" y="2300502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7083"/>
                </a:move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7" name="object 11937"/>
          <p:cNvSpPr/>
          <p:nvPr/>
        </p:nvSpPr>
        <p:spPr>
          <a:xfrm>
            <a:off x="11292027" y="229038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8" name="object 11938"/>
          <p:cNvSpPr/>
          <p:nvPr/>
        </p:nvSpPr>
        <p:spPr>
          <a:xfrm>
            <a:off x="11307205" y="2280262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7083"/>
                </a:move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9" name="object 11939"/>
          <p:cNvSpPr/>
          <p:nvPr/>
        </p:nvSpPr>
        <p:spPr>
          <a:xfrm>
            <a:off x="11321373" y="2270143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0" name="object 11940"/>
          <p:cNvSpPr/>
          <p:nvPr/>
        </p:nvSpPr>
        <p:spPr>
          <a:xfrm>
            <a:off x="11336552" y="2259011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7083"/>
                </a:move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1" name="object 11941"/>
          <p:cNvSpPr/>
          <p:nvPr/>
        </p:nvSpPr>
        <p:spPr>
          <a:xfrm>
            <a:off x="11350720" y="224889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2" name="object 11942"/>
          <p:cNvSpPr/>
          <p:nvPr/>
        </p:nvSpPr>
        <p:spPr>
          <a:xfrm>
            <a:off x="11364887" y="223877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3" name="object 11943"/>
          <p:cNvSpPr/>
          <p:nvPr/>
        </p:nvSpPr>
        <p:spPr>
          <a:xfrm>
            <a:off x="11380066" y="2227641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4" name="object 11944"/>
          <p:cNvSpPr/>
          <p:nvPr/>
        </p:nvSpPr>
        <p:spPr>
          <a:xfrm>
            <a:off x="11390186" y="222764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0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5" name="object 11945"/>
          <p:cNvSpPr/>
          <p:nvPr/>
        </p:nvSpPr>
        <p:spPr>
          <a:xfrm>
            <a:off x="11380066" y="2227641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6" name="object 11946"/>
          <p:cNvSpPr/>
          <p:nvPr/>
        </p:nvSpPr>
        <p:spPr>
          <a:xfrm>
            <a:off x="11364887" y="223877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7" name="object 11947"/>
          <p:cNvSpPr/>
          <p:nvPr/>
        </p:nvSpPr>
        <p:spPr>
          <a:xfrm>
            <a:off x="11350720" y="224889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8" name="object 11948"/>
          <p:cNvSpPr/>
          <p:nvPr/>
        </p:nvSpPr>
        <p:spPr>
          <a:xfrm>
            <a:off x="11336552" y="2259011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9107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9" name="object 11949"/>
          <p:cNvSpPr/>
          <p:nvPr/>
        </p:nvSpPr>
        <p:spPr>
          <a:xfrm>
            <a:off x="11321373" y="2270143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0" name="object 11950"/>
          <p:cNvSpPr/>
          <p:nvPr/>
        </p:nvSpPr>
        <p:spPr>
          <a:xfrm>
            <a:off x="11307205" y="2280262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9107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1" name="object 11951"/>
          <p:cNvSpPr/>
          <p:nvPr/>
        </p:nvSpPr>
        <p:spPr>
          <a:xfrm>
            <a:off x="11292027" y="229038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2" name="object 11952"/>
          <p:cNvSpPr/>
          <p:nvPr/>
        </p:nvSpPr>
        <p:spPr>
          <a:xfrm>
            <a:off x="11277859" y="2300502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9107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3" name="object 11953"/>
          <p:cNvSpPr/>
          <p:nvPr/>
        </p:nvSpPr>
        <p:spPr>
          <a:xfrm>
            <a:off x="11262679" y="2311633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4" name="object 11954"/>
          <p:cNvSpPr/>
          <p:nvPr/>
        </p:nvSpPr>
        <p:spPr>
          <a:xfrm>
            <a:off x="11248512" y="2321753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9107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5" name="object 11955"/>
          <p:cNvSpPr/>
          <p:nvPr/>
        </p:nvSpPr>
        <p:spPr>
          <a:xfrm>
            <a:off x="11233333" y="233187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6" name="object 11956"/>
          <p:cNvSpPr/>
          <p:nvPr/>
        </p:nvSpPr>
        <p:spPr>
          <a:xfrm>
            <a:off x="11219166" y="2341991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7" name="object 11957"/>
          <p:cNvSpPr/>
          <p:nvPr/>
        </p:nvSpPr>
        <p:spPr>
          <a:xfrm>
            <a:off x="11203987" y="2353123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8" name="object 11958"/>
          <p:cNvSpPr/>
          <p:nvPr/>
        </p:nvSpPr>
        <p:spPr>
          <a:xfrm>
            <a:off x="11189820" y="236324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9" name="object 11959"/>
          <p:cNvSpPr/>
          <p:nvPr/>
        </p:nvSpPr>
        <p:spPr>
          <a:xfrm>
            <a:off x="11174640" y="237336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0" name="object 11960"/>
          <p:cNvSpPr/>
          <p:nvPr/>
        </p:nvSpPr>
        <p:spPr>
          <a:xfrm>
            <a:off x="11174640" y="2267107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3035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1" name="object 11961"/>
          <p:cNvSpPr/>
          <p:nvPr/>
        </p:nvSpPr>
        <p:spPr>
          <a:xfrm>
            <a:off x="11191843" y="2261035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2" name="object 11962"/>
          <p:cNvSpPr/>
          <p:nvPr/>
        </p:nvSpPr>
        <p:spPr>
          <a:xfrm>
            <a:off x="11209046" y="2255976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3035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3" name="object 11963"/>
          <p:cNvSpPr/>
          <p:nvPr/>
        </p:nvSpPr>
        <p:spPr>
          <a:xfrm>
            <a:off x="11225238" y="2249904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4047"/>
                </a:moveTo>
                <a:lnTo>
                  <a:pt x="1214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4" name="object 11964"/>
          <p:cNvSpPr/>
          <p:nvPr/>
        </p:nvSpPr>
        <p:spPr>
          <a:xfrm>
            <a:off x="11242440" y="2244844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0" y="3035"/>
                </a:moveTo>
                <a:lnTo>
                  <a:pt x="1214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5" name="object 11965"/>
          <p:cNvSpPr/>
          <p:nvPr/>
        </p:nvSpPr>
        <p:spPr>
          <a:xfrm>
            <a:off x="11259644" y="2238773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6" name="object 11966"/>
          <p:cNvSpPr/>
          <p:nvPr/>
        </p:nvSpPr>
        <p:spPr>
          <a:xfrm>
            <a:off x="11276847" y="2233713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3035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7" name="object 11967"/>
          <p:cNvSpPr/>
          <p:nvPr/>
        </p:nvSpPr>
        <p:spPr>
          <a:xfrm>
            <a:off x="11294050" y="2227641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8" name="object 11968"/>
          <p:cNvSpPr/>
          <p:nvPr/>
        </p:nvSpPr>
        <p:spPr>
          <a:xfrm>
            <a:off x="11311253" y="2222581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3035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9" name="object 11969"/>
          <p:cNvSpPr/>
          <p:nvPr/>
        </p:nvSpPr>
        <p:spPr>
          <a:xfrm>
            <a:off x="11327445" y="2216510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4047"/>
                </a:moveTo>
                <a:lnTo>
                  <a:pt x="1214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0" name="object 11970"/>
          <p:cNvSpPr/>
          <p:nvPr/>
        </p:nvSpPr>
        <p:spPr>
          <a:xfrm>
            <a:off x="11344648" y="2210438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1" name="object 11971"/>
          <p:cNvSpPr/>
          <p:nvPr/>
        </p:nvSpPr>
        <p:spPr>
          <a:xfrm>
            <a:off x="11361851" y="2205378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2" name="object 11972"/>
          <p:cNvSpPr/>
          <p:nvPr/>
        </p:nvSpPr>
        <p:spPr>
          <a:xfrm>
            <a:off x="11379055" y="2199306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3" name="object 11973"/>
          <p:cNvSpPr/>
          <p:nvPr/>
        </p:nvSpPr>
        <p:spPr>
          <a:xfrm>
            <a:off x="11390183" y="1995905"/>
            <a:ext cx="0" cy="234950"/>
          </a:xfrm>
          <a:custGeom>
            <a:avLst/>
            <a:gdLst/>
            <a:ahLst/>
            <a:cxnLst/>
            <a:rect l="l" t="t" r="r" b="b"/>
            <a:pathLst>
              <a:path w="0" h="234950">
                <a:moveTo>
                  <a:pt x="0" y="2347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4" name="object 11974"/>
          <p:cNvSpPr/>
          <p:nvPr/>
        </p:nvSpPr>
        <p:spPr>
          <a:xfrm>
            <a:off x="11379055" y="2199306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5" name="object 11975"/>
          <p:cNvSpPr/>
          <p:nvPr/>
        </p:nvSpPr>
        <p:spPr>
          <a:xfrm>
            <a:off x="11361851" y="2205378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6" name="object 11976"/>
          <p:cNvSpPr/>
          <p:nvPr/>
        </p:nvSpPr>
        <p:spPr>
          <a:xfrm>
            <a:off x="11344648" y="2210438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7" name="object 11977"/>
          <p:cNvSpPr/>
          <p:nvPr/>
        </p:nvSpPr>
        <p:spPr>
          <a:xfrm>
            <a:off x="11327445" y="2216510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12143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8" name="object 11978"/>
          <p:cNvSpPr/>
          <p:nvPr/>
        </p:nvSpPr>
        <p:spPr>
          <a:xfrm>
            <a:off x="11311253" y="2222581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11131" y="0"/>
                </a:move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9" name="object 11979"/>
          <p:cNvSpPr/>
          <p:nvPr/>
        </p:nvSpPr>
        <p:spPr>
          <a:xfrm>
            <a:off x="11294050" y="2227641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0" name="object 11980"/>
          <p:cNvSpPr/>
          <p:nvPr/>
        </p:nvSpPr>
        <p:spPr>
          <a:xfrm>
            <a:off x="11276847" y="2233713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11131" y="0"/>
                </a:move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1" name="object 11981"/>
          <p:cNvSpPr/>
          <p:nvPr/>
        </p:nvSpPr>
        <p:spPr>
          <a:xfrm>
            <a:off x="11259644" y="2238773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2" name="object 11982"/>
          <p:cNvSpPr/>
          <p:nvPr/>
        </p:nvSpPr>
        <p:spPr>
          <a:xfrm>
            <a:off x="11242440" y="2244844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12143" y="0"/>
                </a:move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3" name="object 11983"/>
          <p:cNvSpPr/>
          <p:nvPr/>
        </p:nvSpPr>
        <p:spPr>
          <a:xfrm>
            <a:off x="11225238" y="2249904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12143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4" name="object 11984"/>
          <p:cNvSpPr/>
          <p:nvPr/>
        </p:nvSpPr>
        <p:spPr>
          <a:xfrm>
            <a:off x="11209046" y="2255976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11131" y="0"/>
                </a:move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5" name="object 11985"/>
          <p:cNvSpPr/>
          <p:nvPr/>
        </p:nvSpPr>
        <p:spPr>
          <a:xfrm>
            <a:off x="11191843" y="2261035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6" name="object 11986"/>
          <p:cNvSpPr/>
          <p:nvPr/>
        </p:nvSpPr>
        <p:spPr>
          <a:xfrm>
            <a:off x="11174640" y="2267107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11131" y="0"/>
                </a:move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7" name="object 11987"/>
          <p:cNvSpPr/>
          <p:nvPr/>
        </p:nvSpPr>
        <p:spPr>
          <a:xfrm>
            <a:off x="11174617" y="2175025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 h="0">
                <a:moveTo>
                  <a:pt x="0" y="0"/>
                </a:moveTo>
                <a:lnTo>
                  <a:pt x="215556" y="0"/>
                </a:lnTo>
              </a:path>
            </a:pathLst>
          </a:custGeom>
          <a:ln w="506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8" name="object 11988"/>
          <p:cNvSpPr/>
          <p:nvPr/>
        </p:nvSpPr>
        <p:spPr>
          <a:xfrm>
            <a:off x="11174617" y="2115320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 h="0">
                <a:moveTo>
                  <a:pt x="0" y="0"/>
                </a:moveTo>
                <a:lnTo>
                  <a:pt x="215556" y="0"/>
                </a:lnTo>
              </a:path>
            </a:pathLst>
          </a:custGeom>
          <a:ln w="506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9" name="object 11989"/>
          <p:cNvSpPr/>
          <p:nvPr/>
        </p:nvSpPr>
        <p:spPr>
          <a:xfrm>
            <a:off x="11174617" y="2055615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 h="0">
                <a:moveTo>
                  <a:pt x="0" y="0"/>
                </a:moveTo>
                <a:lnTo>
                  <a:pt x="215556" y="0"/>
                </a:lnTo>
              </a:path>
            </a:pathLst>
          </a:custGeom>
          <a:ln w="506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0" name="object 11990"/>
          <p:cNvSpPr/>
          <p:nvPr/>
        </p:nvSpPr>
        <p:spPr>
          <a:xfrm>
            <a:off x="11174617" y="1995909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 h="0">
                <a:moveTo>
                  <a:pt x="0" y="0"/>
                </a:moveTo>
                <a:lnTo>
                  <a:pt x="215567" y="0"/>
                </a:lnTo>
              </a:path>
            </a:pathLst>
          </a:custGeom>
          <a:ln w="506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1" name="object 11991"/>
          <p:cNvSpPr/>
          <p:nvPr/>
        </p:nvSpPr>
        <p:spPr>
          <a:xfrm>
            <a:off x="11580431" y="2230677"/>
            <a:ext cx="0" cy="66040"/>
          </a:xfrm>
          <a:custGeom>
            <a:avLst/>
            <a:gdLst/>
            <a:ahLst/>
            <a:cxnLst/>
            <a:rect l="l" t="t" r="r" b="b"/>
            <a:pathLst>
              <a:path w="0" h="66039">
                <a:moveTo>
                  <a:pt x="0" y="65777"/>
                </a:moveTo>
                <a:lnTo>
                  <a:pt x="0" y="0"/>
                </a:lnTo>
              </a:path>
            </a:pathLst>
          </a:custGeom>
          <a:ln w="50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2" name="object 11992"/>
          <p:cNvSpPr/>
          <p:nvPr/>
        </p:nvSpPr>
        <p:spPr>
          <a:xfrm>
            <a:off x="11520723" y="2248892"/>
            <a:ext cx="0" cy="154940"/>
          </a:xfrm>
          <a:custGeom>
            <a:avLst/>
            <a:gdLst/>
            <a:ahLst/>
            <a:cxnLst/>
            <a:rect l="l" t="t" r="r" b="b"/>
            <a:pathLst>
              <a:path w="0" h="154939">
                <a:moveTo>
                  <a:pt x="0" y="154831"/>
                </a:moveTo>
                <a:lnTo>
                  <a:pt x="0" y="0"/>
                </a:lnTo>
              </a:path>
            </a:pathLst>
          </a:custGeom>
          <a:ln w="506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3" name="object 11993"/>
          <p:cNvSpPr/>
          <p:nvPr/>
        </p:nvSpPr>
        <p:spPr>
          <a:xfrm>
            <a:off x="11461016" y="2230677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9"/>
                </a:moveTo>
                <a:lnTo>
                  <a:pt x="0" y="0"/>
                </a:lnTo>
              </a:path>
            </a:pathLst>
          </a:custGeom>
          <a:ln w="506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4" name="object 11994"/>
          <p:cNvSpPr/>
          <p:nvPr/>
        </p:nvSpPr>
        <p:spPr>
          <a:xfrm>
            <a:off x="11360839" y="243407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143"/>
                </a:moveTo>
                <a:lnTo>
                  <a:pt x="505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5" name="object 11995"/>
          <p:cNvSpPr/>
          <p:nvPr/>
        </p:nvSpPr>
        <p:spPr>
          <a:xfrm>
            <a:off x="11367923" y="2416876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5" h="12700">
                <a:moveTo>
                  <a:pt x="0" y="12143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6" name="object 11996"/>
          <p:cNvSpPr/>
          <p:nvPr/>
        </p:nvSpPr>
        <p:spPr>
          <a:xfrm>
            <a:off x="11373994" y="2400685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7" name="object 11997"/>
          <p:cNvSpPr/>
          <p:nvPr/>
        </p:nvSpPr>
        <p:spPr>
          <a:xfrm>
            <a:off x="11380066" y="2383482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8" name="object 11998"/>
          <p:cNvSpPr/>
          <p:nvPr/>
        </p:nvSpPr>
        <p:spPr>
          <a:xfrm>
            <a:off x="11386138" y="2367290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9" name="object 11999"/>
          <p:cNvSpPr/>
          <p:nvPr/>
        </p:nvSpPr>
        <p:spPr>
          <a:xfrm>
            <a:off x="11392210" y="2350087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0" name="object 12000"/>
          <p:cNvSpPr/>
          <p:nvPr/>
        </p:nvSpPr>
        <p:spPr>
          <a:xfrm>
            <a:off x="11398281" y="2332884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1" name="object 12001"/>
          <p:cNvSpPr/>
          <p:nvPr/>
        </p:nvSpPr>
        <p:spPr>
          <a:xfrm>
            <a:off x="11404353" y="2316693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2" name="object 12002"/>
          <p:cNvSpPr/>
          <p:nvPr/>
        </p:nvSpPr>
        <p:spPr>
          <a:xfrm>
            <a:off x="11410425" y="2299490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3" name="object 12003"/>
          <p:cNvSpPr/>
          <p:nvPr/>
        </p:nvSpPr>
        <p:spPr>
          <a:xfrm>
            <a:off x="11417508" y="2282286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4" name="object 12004"/>
          <p:cNvSpPr/>
          <p:nvPr/>
        </p:nvSpPr>
        <p:spPr>
          <a:xfrm>
            <a:off x="11423580" y="2266095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5" name="object 12005"/>
          <p:cNvSpPr/>
          <p:nvPr/>
        </p:nvSpPr>
        <p:spPr>
          <a:xfrm>
            <a:off x="11429651" y="2248892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6" name="object 12006"/>
          <p:cNvSpPr/>
          <p:nvPr/>
        </p:nvSpPr>
        <p:spPr>
          <a:xfrm>
            <a:off x="11435723" y="2230677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5" h="12700">
                <a:moveTo>
                  <a:pt x="0" y="12143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7" name="object 12007"/>
          <p:cNvSpPr/>
          <p:nvPr/>
        </p:nvSpPr>
        <p:spPr>
          <a:xfrm>
            <a:off x="11251548" y="2440151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0" y="607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8" name="object 12008"/>
          <p:cNvSpPr/>
          <p:nvPr/>
        </p:nvSpPr>
        <p:spPr>
          <a:xfrm>
            <a:off x="11259644" y="2425983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10119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9" name="object 12009"/>
          <p:cNvSpPr/>
          <p:nvPr/>
        </p:nvSpPr>
        <p:spPr>
          <a:xfrm>
            <a:off x="11270775" y="2411816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10119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0" name="object 12010"/>
          <p:cNvSpPr/>
          <p:nvPr/>
        </p:nvSpPr>
        <p:spPr>
          <a:xfrm>
            <a:off x="11280895" y="2397649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0" y="10119"/>
                </a:moveTo>
                <a:lnTo>
                  <a:pt x="809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1" name="object 12011"/>
          <p:cNvSpPr/>
          <p:nvPr/>
        </p:nvSpPr>
        <p:spPr>
          <a:xfrm>
            <a:off x="11292027" y="2383482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10119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2" name="object 12012"/>
          <p:cNvSpPr/>
          <p:nvPr/>
        </p:nvSpPr>
        <p:spPr>
          <a:xfrm>
            <a:off x="11303158" y="2369314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10119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3" name="object 12013"/>
          <p:cNvSpPr/>
          <p:nvPr/>
        </p:nvSpPr>
        <p:spPr>
          <a:xfrm>
            <a:off x="11314290" y="2355147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10119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4" name="object 12014"/>
          <p:cNvSpPr/>
          <p:nvPr/>
        </p:nvSpPr>
        <p:spPr>
          <a:xfrm>
            <a:off x="11325421" y="2340979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5" name="object 12015"/>
          <p:cNvSpPr/>
          <p:nvPr/>
        </p:nvSpPr>
        <p:spPr>
          <a:xfrm>
            <a:off x="11335540" y="2326812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9107"/>
                </a:moveTo>
                <a:lnTo>
                  <a:pt x="809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6" name="object 12016"/>
          <p:cNvSpPr/>
          <p:nvPr/>
        </p:nvSpPr>
        <p:spPr>
          <a:xfrm>
            <a:off x="11346672" y="2312645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7" name="object 12017"/>
          <p:cNvSpPr/>
          <p:nvPr/>
        </p:nvSpPr>
        <p:spPr>
          <a:xfrm>
            <a:off x="11357803" y="2298478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8" name="object 12018"/>
          <p:cNvSpPr/>
          <p:nvPr/>
        </p:nvSpPr>
        <p:spPr>
          <a:xfrm>
            <a:off x="11368935" y="2284310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9" name="object 12019"/>
          <p:cNvSpPr/>
          <p:nvPr/>
        </p:nvSpPr>
        <p:spPr>
          <a:xfrm>
            <a:off x="11380066" y="2270143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0" name="object 12020"/>
          <p:cNvSpPr/>
          <p:nvPr/>
        </p:nvSpPr>
        <p:spPr>
          <a:xfrm>
            <a:off x="11390186" y="2255976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9107"/>
                </a:moveTo>
                <a:lnTo>
                  <a:pt x="809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1" name="object 12021"/>
          <p:cNvSpPr/>
          <p:nvPr/>
        </p:nvSpPr>
        <p:spPr>
          <a:xfrm>
            <a:off x="11401317" y="2241808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2" name="object 12022"/>
          <p:cNvSpPr/>
          <p:nvPr/>
        </p:nvSpPr>
        <p:spPr>
          <a:xfrm>
            <a:off x="11412449" y="2230677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0" y="607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3" name="object 12023"/>
          <p:cNvSpPr/>
          <p:nvPr/>
        </p:nvSpPr>
        <p:spPr>
          <a:xfrm>
            <a:off x="11174640" y="2369314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4" name="object 12024"/>
          <p:cNvSpPr/>
          <p:nvPr/>
        </p:nvSpPr>
        <p:spPr>
          <a:xfrm>
            <a:off x="11189820" y="2359195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5" name="object 12025"/>
          <p:cNvSpPr/>
          <p:nvPr/>
        </p:nvSpPr>
        <p:spPr>
          <a:xfrm>
            <a:off x="11203987" y="234806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6" name="object 12026"/>
          <p:cNvSpPr/>
          <p:nvPr/>
        </p:nvSpPr>
        <p:spPr>
          <a:xfrm>
            <a:off x="11219166" y="2337944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7" name="object 12027"/>
          <p:cNvSpPr/>
          <p:nvPr/>
        </p:nvSpPr>
        <p:spPr>
          <a:xfrm>
            <a:off x="11233333" y="2327824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8" name="object 12028"/>
          <p:cNvSpPr/>
          <p:nvPr/>
        </p:nvSpPr>
        <p:spPr>
          <a:xfrm>
            <a:off x="11248512" y="2317705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6071"/>
                </a:move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9" name="object 12029"/>
          <p:cNvSpPr/>
          <p:nvPr/>
        </p:nvSpPr>
        <p:spPr>
          <a:xfrm>
            <a:off x="11262679" y="230657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0" name="object 12030"/>
          <p:cNvSpPr/>
          <p:nvPr/>
        </p:nvSpPr>
        <p:spPr>
          <a:xfrm>
            <a:off x="11277859" y="2296454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7083"/>
                </a:move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1" name="object 12031"/>
          <p:cNvSpPr/>
          <p:nvPr/>
        </p:nvSpPr>
        <p:spPr>
          <a:xfrm>
            <a:off x="11292027" y="2286334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2" name="object 12032"/>
          <p:cNvSpPr/>
          <p:nvPr/>
        </p:nvSpPr>
        <p:spPr>
          <a:xfrm>
            <a:off x="11307205" y="2275203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7083"/>
                </a:move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3" name="object 12033"/>
          <p:cNvSpPr/>
          <p:nvPr/>
        </p:nvSpPr>
        <p:spPr>
          <a:xfrm>
            <a:off x="11321373" y="226508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4" name="object 12034"/>
          <p:cNvSpPr/>
          <p:nvPr/>
        </p:nvSpPr>
        <p:spPr>
          <a:xfrm>
            <a:off x="11336552" y="2254964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7083"/>
                </a:move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5" name="object 12035"/>
          <p:cNvSpPr/>
          <p:nvPr/>
        </p:nvSpPr>
        <p:spPr>
          <a:xfrm>
            <a:off x="11350720" y="2244844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6" name="object 12036"/>
          <p:cNvSpPr/>
          <p:nvPr/>
        </p:nvSpPr>
        <p:spPr>
          <a:xfrm>
            <a:off x="11364887" y="223371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7" name="object 12037"/>
          <p:cNvSpPr/>
          <p:nvPr/>
        </p:nvSpPr>
        <p:spPr>
          <a:xfrm>
            <a:off x="11380066" y="222359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8" name="object 12038"/>
          <p:cNvSpPr/>
          <p:nvPr/>
        </p:nvSpPr>
        <p:spPr>
          <a:xfrm>
            <a:off x="11174640" y="2263059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9" name="object 12039"/>
          <p:cNvSpPr/>
          <p:nvPr/>
        </p:nvSpPr>
        <p:spPr>
          <a:xfrm>
            <a:off x="11191843" y="2257999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3035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0" name="object 12040"/>
          <p:cNvSpPr/>
          <p:nvPr/>
        </p:nvSpPr>
        <p:spPr>
          <a:xfrm>
            <a:off x="11209046" y="2251928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1" name="object 12041"/>
          <p:cNvSpPr/>
          <p:nvPr/>
        </p:nvSpPr>
        <p:spPr>
          <a:xfrm>
            <a:off x="11225238" y="2246868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0" y="3035"/>
                </a:moveTo>
                <a:lnTo>
                  <a:pt x="1214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2" name="object 12042"/>
          <p:cNvSpPr/>
          <p:nvPr/>
        </p:nvSpPr>
        <p:spPr>
          <a:xfrm>
            <a:off x="11242440" y="2240796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4047"/>
                </a:moveTo>
                <a:lnTo>
                  <a:pt x="1214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3" name="object 12043"/>
          <p:cNvSpPr/>
          <p:nvPr/>
        </p:nvSpPr>
        <p:spPr>
          <a:xfrm>
            <a:off x="11259644" y="2234725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4" name="object 12044"/>
          <p:cNvSpPr/>
          <p:nvPr/>
        </p:nvSpPr>
        <p:spPr>
          <a:xfrm>
            <a:off x="11276847" y="2229665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5" name="object 12045"/>
          <p:cNvSpPr/>
          <p:nvPr/>
        </p:nvSpPr>
        <p:spPr>
          <a:xfrm>
            <a:off x="11294050" y="2223593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6" name="object 12046"/>
          <p:cNvSpPr/>
          <p:nvPr/>
        </p:nvSpPr>
        <p:spPr>
          <a:xfrm>
            <a:off x="11311253" y="2218533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7" name="object 12047"/>
          <p:cNvSpPr/>
          <p:nvPr/>
        </p:nvSpPr>
        <p:spPr>
          <a:xfrm>
            <a:off x="11327445" y="2212462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4047"/>
                </a:moveTo>
                <a:lnTo>
                  <a:pt x="1214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8" name="object 12048"/>
          <p:cNvSpPr/>
          <p:nvPr/>
        </p:nvSpPr>
        <p:spPr>
          <a:xfrm>
            <a:off x="11344648" y="2207402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3035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9" name="object 12049"/>
          <p:cNvSpPr/>
          <p:nvPr/>
        </p:nvSpPr>
        <p:spPr>
          <a:xfrm>
            <a:off x="11361851" y="2201330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0" name="object 12050"/>
          <p:cNvSpPr/>
          <p:nvPr/>
        </p:nvSpPr>
        <p:spPr>
          <a:xfrm>
            <a:off x="11379055" y="2196270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29" h="3175">
                <a:moveTo>
                  <a:pt x="0" y="3035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1" name="object 12051"/>
          <p:cNvSpPr/>
          <p:nvPr/>
        </p:nvSpPr>
        <p:spPr>
          <a:xfrm>
            <a:off x="11174629" y="2171986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 h="0">
                <a:moveTo>
                  <a:pt x="0" y="0"/>
                </a:moveTo>
                <a:lnTo>
                  <a:pt x="215555" y="0"/>
                </a:lnTo>
              </a:path>
            </a:pathLst>
          </a:custGeom>
          <a:ln w="50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2" name="object 12052"/>
          <p:cNvSpPr/>
          <p:nvPr/>
        </p:nvSpPr>
        <p:spPr>
          <a:xfrm>
            <a:off x="11174629" y="2112281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 h="0">
                <a:moveTo>
                  <a:pt x="0" y="0"/>
                </a:moveTo>
                <a:lnTo>
                  <a:pt x="215555" y="0"/>
                </a:lnTo>
              </a:path>
            </a:pathLst>
          </a:custGeom>
          <a:ln w="50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3" name="object 12053"/>
          <p:cNvSpPr/>
          <p:nvPr/>
        </p:nvSpPr>
        <p:spPr>
          <a:xfrm>
            <a:off x="11174629" y="2052576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 h="0">
                <a:moveTo>
                  <a:pt x="0" y="0"/>
                </a:moveTo>
                <a:lnTo>
                  <a:pt x="215555" y="0"/>
                </a:lnTo>
              </a:path>
            </a:pathLst>
          </a:custGeom>
          <a:ln w="50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4" name="object 12054"/>
          <p:cNvSpPr/>
          <p:nvPr/>
        </p:nvSpPr>
        <p:spPr>
          <a:xfrm>
            <a:off x="11523764" y="2230677"/>
            <a:ext cx="120014" cy="215900"/>
          </a:xfrm>
          <a:custGeom>
            <a:avLst/>
            <a:gdLst/>
            <a:ahLst/>
            <a:cxnLst/>
            <a:rect l="l" t="t" r="r" b="b"/>
            <a:pathLst>
              <a:path w="120015" h="215900">
                <a:moveTo>
                  <a:pt x="119410" y="0"/>
                </a:moveTo>
                <a:lnTo>
                  <a:pt x="0" y="21554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5" name="object 12055"/>
          <p:cNvSpPr/>
          <p:nvPr/>
        </p:nvSpPr>
        <p:spPr>
          <a:xfrm>
            <a:off x="11609779" y="2230677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6071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6" name="object 12056"/>
          <p:cNvSpPr/>
          <p:nvPr/>
        </p:nvSpPr>
        <p:spPr>
          <a:xfrm>
            <a:off x="11601684" y="2246868"/>
            <a:ext cx="5080" cy="11430"/>
          </a:xfrm>
          <a:custGeom>
            <a:avLst/>
            <a:gdLst/>
            <a:ahLst/>
            <a:cxnLst/>
            <a:rect l="l" t="t" r="r" b="b"/>
            <a:pathLst>
              <a:path w="5079" h="11430">
                <a:moveTo>
                  <a:pt x="5059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7" name="object 12057"/>
          <p:cNvSpPr/>
          <p:nvPr/>
        </p:nvSpPr>
        <p:spPr>
          <a:xfrm>
            <a:off x="11592576" y="226305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071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8" name="object 12058"/>
          <p:cNvSpPr/>
          <p:nvPr/>
        </p:nvSpPr>
        <p:spPr>
          <a:xfrm>
            <a:off x="11583468" y="2278239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6071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9" name="object 12059"/>
          <p:cNvSpPr/>
          <p:nvPr/>
        </p:nvSpPr>
        <p:spPr>
          <a:xfrm>
            <a:off x="11575373" y="229443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071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0" name="object 12060"/>
          <p:cNvSpPr/>
          <p:nvPr/>
        </p:nvSpPr>
        <p:spPr>
          <a:xfrm>
            <a:off x="11566265" y="2309609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6071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1" name="object 12061"/>
          <p:cNvSpPr/>
          <p:nvPr/>
        </p:nvSpPr>
        <p:spPr>
          <a:xfrm>
            <a:off x="11558170" y="232580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5059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2" name="object 12062"/>
          <p:cNvSpPr/>
          <p:nvPr/>
        </p:nvSpPr>
        <p:spPr>
          <a:xfrm>
            <a:off x="11549062" y="2340979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6071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3" name="object 12063"/>
          <p:cNvSpPr/>
          <p:nvPr/>
        </p:nvSpPr>
        <p:spPr>
          <a:xfrm>
            <a:off x="11539955" y="2357171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071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4" name="object 12064"/>
          <p:cNvSpPr/>
          <p:nvPr/>
        </p:nvSpPr>
        <p:spPr>
          <a:xfrm>
            <a:off x="11531859" y="2372350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6071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5" name="object 12065"/>
          <p:cNvSpPr/>
          <p:nvPr/>
        </p:nvSpPr>
        <p:spPr>
          <a:xfrm>
            <a:off x="11522751" y="2388541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071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6" name="object 12066"/>
          <p:cNvSpPr/>
          <p:nvPr/>
        </p:nvSpPr>
        <p:spPr>
          <a:xfrm>
            <a:off x="11514656" y="2403721"/>
            <a:ext cx="5080" cy="11430"/>
          </a:xfrm>
          <a:custGeom>
            <a:avLst/>
            <a:gdLst/>
            <a:ahLst/>
            <a:cxnLst/>
            <a:rect l="l" t="t" r="r" b="b"/>
            <a:pathLst>
              <a:path w="5079" h="11430">
                <a:moveTo>
                  <a:pt x="5059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7" name="object 12067"/>
          <p:cNvSpPr/>
          <p:nvPr/>
        </p:nvSpPr>
        <p:spPr>
          <a:xfrm>
            <a:off x="11505548" y="2419912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071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8" name="object 12068"/>
          <p:cNvSpPr/>
          <p:nvPr/>
        </p:nvSpPr>
        <p:spPr>
          <a:xfrm>
            <a:off x="11496440" y="2435091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6071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9" name="object 12069"/>
          <p:cNvSpPr/>
          <p:nvPr/>
        </p:nvSpPr>
        <p:spPr>
          <a:xfrm>
            <a:off x="11390186" y="2338956"/>
            <a:ext cx="493395" cy="0"/>
          </a:xfrm>
          <a:custGeom>
            <a:avLst/>
            <a:gdLst/>
            <a:ahLst/>
            <a:cxnLst/>
            <a:rect l="l" t="t" r="r" b="b"/>
            <a:pathLst>
              <a:path w="493395" h="0">
                <a:moveTo>
                  <a:pt x="0" y="0"/>
                </a:moveTo>
                <a:lnTo>
                  <a:pt x="49282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0" name="object 12070"/>
          <p:cNvSpPr/>
          <p:nvPr/>
        </p:nvSpPr>
        <p:spPr>
          <a:xfrm>
            <a:off x="11282913" y="1997930"/>
            <a:ext cx="0" cy="240665"/>
          </a:xfrm>
          <a:custGeom>
            <a:avLst/>
            <a:gdLst/>
            <a:ahLst/>
            <a:cxnLst/>
            <a:rect l="l" t="t" r="r" b="b"/>
            <a:pathLst>
              <a:path w="0" h="240664">
                <a:moveTo>
                  <a:pt x="0" y="240337"/>
                </a:moveTo>
                <a:lnTo>
                  <a:pt x="0" y="0"/>
                </a:lnTo>
              </a:path>
            </a:pathLst>
          </a:custGeom>
          <a:ln w="506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1" name="object 12071"/>
          <p:cNvSpPr/>
          <p:nvPr/>
        </p:nvSpPr>
        <p:spPr>
          <a:xfrm>
            <a:off x="11283931" y="2246868"/>
            <a:ext cx="2540" cy="11430"/>
          </a:xfrm>
          <a:custGeom>
            <a:avLst/>
            <a:gdLst/>
            <a:ahLst/>
            <a:cxnLst/>
            <a:rect l="l" t="t" r="r" b="b"/>
            <a:pathLst>
              <a:path w="2540" h="11430">
                <a:moveTo>
                  <a:pt x="0" y="0"/>
                </a:moveTo>
                <a:lnTo>
                  <a:pt x="0" y="3035"/>
                </a:lnTo>
                <a:lnTo>
                  <a:pt x="2023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2" name="object 12072"/>
          <p:cNvSpPr/>
          <p:nvPr/>
        </p:nvSpPr>
        <p:spPr>
          <a:xfrm>
            <a:off x="11287979" y="2264071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30">
                <a:moveTo>
                  <a:pt x="0" y="0"/>
                </a:moveTo>
                <a:lnTo>
                  <a:pt x="1011" y="4047"/>
                </a:lnTo>
                <a:lnTo>
                  <a:pt x="4047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3" name="object 12073"/>
          <p:cNvSpPr/>
          <p:nvPr/>
        </p:nvSpPr>
        <p:spPr>
          <a:xfrm>
            <a:off x="11295062" y="2280262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0" y="0"/>
                </a:moveTo>
                <a:lnTo>
                  <a:pt x="2023" y="5059"/>
                </a:lnTo>
                <a:lnTo>
                  <a:pt x="6071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4" name="object 12074"/>
          <p:cNvSpPr/>
          <p:nvPr/>
        </p:nvSpPr>
        <p:spPr>
          <a:xfrm>
            <a:off x="11304170" y="2295442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0"/>
                </a:moveTo>
                <a:lnTo>
                  <a:pt x="3035" y="5059"/>
                </a:lnTo>
                <a:lnTo>
                  <a:pt x="8095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5" name="object 12075"/>
          <p:cNvSpPr/>
          <p:nvPr/>
        </p:nvSpPr>
        <p:spPr>
          <a:xfrm>
            <a:off x="11316313" y="2309609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0"/>
                </a:moveTo>
                <a:lnTo>
                  <a:pt x="5059" y="4047"/>
                </a:lnTo>
                <a:lnTo>
                  <a:pt x="9107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6" name="object 12076"/>
          <p:cNvSpPr/>
          <p:nvPr/>
        </p:nvSpPr>
        <p:spPr>
          <a:xfrm>
            <a:off x="11330481" y="2320741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6071" y="4047"/>
                </a:lnTo>
                <a:lnTo>
                  <a:pt x="10119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7" name="object 12077"/>
          <p:cNvSpPr/>
          <p:nvPr/>
        </p:nvSpPr>
        <p:spPr>
          <a:xfrm>
            <a:off x="11345660" y="2328836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0" y="0"/>
                </a:moveTo>
                <a:lnTo>
                  <a:pt x="8095" y="3035"/>
                </a:lnTo>
                <a:lnTo>
                  <a:pt x="11131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8" name="object 12078"/>
          <p:cNvSpPr/>
          <p:nvPr/>
        </p:nvSpPr>
        <p:spPr>
          <a:xfrm>
            <a:off x="11362863" y="2334908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0" y="0"/>
                </a:moveTo>
                <a:lnTo>
                  <a:pt x="8095" y="2023"/>
                </a:lnTo>
                <a:lnTo>
                  <a:pt x="12143" y="202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9" name="object 12079"/>
          <p:cNvSpPr/>
          <p:nvPr/>
        </p:nvSpPr>
        <p:spPr>
          <a:xfrm>
            <a:off x="11380066" y="2337944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0" name="object 12080"/>
          <p:cNvSpPr/>
          <p:nvPr/>
        </p:nvSpPr>
        <p:spPr>
          <a:xfrm>
            <a:off x="11873899" y="2335414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0" y="0"/>
                </a:moveTo>
                <a:lnTo>
                  <a:pt x="17203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1" name="object 12081"/>
          <p:cNvSpPr/>
          <p:nvPr/>
        </p:nvSpPr>
        <p:spPr>
          <a:xfrm>
            <a:off x="11878958" y="2329848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1011"/>
                </a:moveTo>
                <a:lnTo>
                  <a:pt x="7083" y="1011"/>
                </a:lnTo>
                <a:lnTo>
                  <a:pt x="2023" y="0"/>
                </a:lnTo>
                <a:lnTo>
                  <a:pt x="0" y="1011"/>
                </a:lnTo>
                <a:close/>
              </a:path>
              <a:path w="7620" h="1269">
                <a:moveTo>
                  <a:pt x="2023" y="0"/>
                </a:moveTo>
                <a:lnTo>
                  <a:pt x="7083" y="1011"/>
                </a:lnTo>
                <a:lnTo>
                  <a:pt x="5059" y="0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2" name="object 12082"/>
          <p:cNvSpPr/>
          <p:nvPr/>
        </p:nvSpPr>
        <p:spPr>
          <a:xfrm>
            <a:off x="11880982" y="2329848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3035" y="0"/>
                </a:moveTo>
                <a:lnTo>
                  <a:pt x="0" y="0"/>
                </a:lnTo>
                <a:lnTo>
                  <a:pt x="5059" y="1011"/>
                </a:lnTo>
                <a:lnTo>
                  <a:pt x="30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3" name="object 12083"/>
          <p:cNvSpPr/>
          <p:nvPr/>
        </p:nvSpPr>
        <p:spPr>
          <a:xfrm>
            <a:off x="11878958" y="2329848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2023" y="0"/>
                </a:moveTo>
                <a:lnTo>
                  <a:pt x="7083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4" name="object 12084"/>
          <p:cNvSpPr/>
          <p:nvPr/>
        </p:nvSpPr>
        <p:spPr>
          <a:xfrm>
            <a:off x="11877947" y="233086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9107" y="0"/>
                </a:moveTo>
                <a:lnTo>
                  <a:pt x="0" y="0"/>
                </a:lnTo>
                <a:lnTo>
                  <a:pt x="11131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5" name="object 12085"/>
          <p:cNvSpPr/>
          <p:nvPr/>
        </p:nvSpPr>
        <p:spPr>
          <a:xfrm>
            <a:off x="11876934" y="233086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011" y="0"/>
                </a:moveTo>
                <a:lnTo>
                  <a:pt x="12143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6" name="object 12086"/>
          <p:cNvSpPr/>
          <p:nvPr/>
        </p:nvSpPr>
        <p:spPr>
          <a:xfrm>
            <a:off x="11876934" y="2331872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7" name="object 12087"/>
          <p:cNvSpPr/>
          <p:nvPr/>
        </p:nvSpPr>
        <p:spPr>
          <a:xfrm>
            <a:off x="11875923" y="2331872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011" y="0"/>
                </a:moveTo>
                <a:lnTo>
                  <a:pt x="1416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8" name="object 12088"/>
          <p:cNvSpPr/>
          <p:nvPr/>
        </p:nvSpPr>
        <p:spPr>
          <a:xfrm>
            <a:off x="11874910" y="2332884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0" y="2023"/>
                </a:moveTo>
                <a:lnTo>
                  <a:pt x="16191" y="2023"/>
                </a:lnTo>
                <a:lnTo>
                  <a:pt x="1011" y="0"/>
                </a:lnTo>
                <a:lnTo>
                  <a:pt x="0" y="2023"/>
                </a:lnTo>
                <a:close/>
              </a:path>
              <a:path w="16509" h="2539">
                <a:moveTo>
                  <a:pt x="1011" y="0"/>
                </a:moveTo>
                <a:lnTo>
                  <a:pt x="16191" y="2023"/>
                </a:lnTo>
                <a:lnTo>
                  <a:pt x="15179" y="0"/>
                </a:lnTo>
                <a:lnTo>
                  <a:pt x="1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9" name="object 12089"/>
          <p:cNvSpPr/>
          <p:nvPr/>
        </p:nvSpPr>
        <p:spPr>
          <a:xfrm>
            <a:off x="11875923" y="2332884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39">
                <a:moveTo>
                  <a:pt x="14167" y="0"/>
                </a:moveTo>
                <a:lnTo>
                  <a:pt x="0" y="0"/>
                </a:lnTo>
                <a:lnTo>
                  <a:pt x="15179" y="2023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0" name="object 12090"/>
          <p:cNvSpPr/>
          <p:nvPr/>
        </p:nvSpPr>
        <p:spPr>
          <a:xfrm>
            <a:off x="11874910" y="2332884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1011" y="0"/>
                </a:moveTo>
                <a:lnTo>
                  <a:pt x="16191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1" name="object 12091"/>
          <p:cNvSpPr/>
          <p:nvPr/>
        </p:nvSpPr>
        <p:spPr>
          <a:xfrm>
            <a:off x="11874910" y="2334908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6191" y="0"/>
                </a:moveTo>
                <a:lnTo>
                  <a:pt x="0" y="0"/>
                </a:lnTo>
                <a:lnTo>
                  <a:pt x="16191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2" name="object 12092"/>
          <p:cNvSpPr/>
          <p:nvPr/>
        </p:nvSpPr>
        <p:spPr>
          <a:xfrm>
            <a:off x="11873899" y="2334908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011" y="0"/>
                </a:moveTo>
                <a:lnTo>
                  <a:pt x="17203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3" name="object 12093"/>
          <p:cNvSpPr/>
          <p:nvPr/>
        </p:nvSpPr>
        <p:spPr>
          <a:xfrm>
            <a:off x="11873899" y="233592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0" y="0"/>
                </a:moveTo>
                <a:lnTo>
                  <a:pt x="0" y="2023"/>
                </a:lnTo>
                <a:lnTo>
                  <a:pt x="17203" y="2023"/>
                </a:lnTo>
                <a:lnTo>
                  <a:pt x="0" y="0"/>
                </a:lnTo>
                <a:close/>
              </a:path>
              <a:path w="17779" h="2539">
                <a:moveTo>
                  <a:pt x="0" y="0"/>
                </a:moveTo>
                <a:lnTo>
                  <a:pt x="17203" y="2023"/>
                </a:lnTo>
                <a:lnTo>
                  <a:pt x="172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4" name="object 12094"/>
          <p:cNvSpPr/>
          <p:nvPr/>
        </p:nvSpPr>
        <p:spPr>
          <a:xfrm>
            <a:off x="11873899" y="233592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203" y="0"/>
                </a:moveTo>
                <a:lnTo>
                  <a:pt x="0" y="0"/>
                </a:lnTo>
                <a:lnTo>
                  <a:pt x="17203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5" name="object 12095"/>
          <p:cNvSpPr/>
          <p:nvPr/>
        </p:nvSpPr>
        <p:spPr>
          <a:xfrm>
            <a:off x="11873899" y="2335920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0" y="0"/>
                </a:moveTo>
                <a:lnTo>
                  <a:pt x="17203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6" name="object 12096"/>
          <p:cNvSpPr/>
          <p:nvPr/>
        </p:nvSpPr>
        <p:spPr>
          <a:xfrm>
            <a:off x="11873899" y="2337944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0" y="0"/>
                </a:moveTo>
                <a:lnTo>
                  <a:pt x="0" y="2023"/>
                </a:lnTo>
                <a:lnTo>
                  <a:pt x="17203" y="2023"/>
                </a:lnTo>
                <a:lnTo>
                  <a:pt x="0" y="0"/>
                </a:lnTo>
                <a:close/>
              </a:path>
              <a:path w="17779" h="2539">
                <a:moveTo>
                  <a:pt x="0" y="0"/>
                </a:moveTo>
                <a:lnTo>
                  <a:pt x="17203" y="2023"/>
                </a:lnTo>
                <a:lnTo>
                  <a:pt x="172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7" name="object 12097"/>
          <p:cNvSpPr/>
          <p:nvPr/>
        </p:nvSpPr>
        <p:spPr>
          <a:xfrm>
            <a:off x="11873899" y="2337944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203" y="0"/>
                </a:moveTo>
                <a:lnTo>
                  <a:pt x="0" y="0"/>
                </a:lnTo>
                <a:lnTo>
                  <a:pt x="17203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8" name="object 12098"/>
          <p:cNvSpPr/>
          <p:nvPr/>
        </p:nvSpPr>
        <p:spPr>
          <a:xfrm>
            <a:off x="11873899" y="2337944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0" y="0"/>
                </a:moveTo>
                <a:lnTo>
                  <a:pt x="17203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9" name="object 12099"/>
          <p:cNvSpPr/>
          <p:nvPr/>
        </p:nvSpPr>
        <p:spPr>
          <a:xfrm>
            <a:off x="11873899" y="2339968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0" name="object 12100"/>
          <p:cNvSpPr/>
          <p:nvPr/>
        </p:nvSpPr>
        <p:spPr>
          <a:xfrm>
            <a:off x="11873899" y="2339968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79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1" name="object 12101"/>
          <p:cNvSpPr/>
          <p:nvPr/>
        </p:nvSpPr>
        <p:spPr>
          <a:xfrm>
            <a:off x="11873899" y="2340979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0" y="0"/>
                </a:moveTo>
                <a:lnTo>
                  <a:pt x="1011" y="2023"/>
                </a:lnTo>
                <a:lnTo>
                  <a:pt x="17203" y="2023"/>
                </a:lnTo>
                <a:lnTo>
                  <a:pt x="0" y="0"/>
                </a:lnTo>
                <a:close/>
              </a:path>
              <a:path w="17779" h="2539">
                <a:moveTo>
                  <a:pt x="0" y="0"/>
                </a:moveTo>
                <a:lnTo>
                  <a:pt x="17203" y="2023"/>
                </a:lnTo>
                <a:lnTo>
                  <a:pt x="172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2" name="object 12102"/>
          <p:cNvSpPr/>
          <p:nvPr/>
        </p:nvSpPr>
        <p:spPr>
          <a:xfrm>
            <a:off x="11873899" y="2340979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17203" y="0"/>
                </a:moveTo>
                <a:lnTo>
                  <a:pt x="0" y="0"/>
                </a:lnTo>
                <a:lnTo>
                  <a:pt x="17203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3" name="object 12103"/>
          <p:cNvSpPr/>
          <p:nvPr/>
        </p:nvSpPr>
        <p:spPr>
          <a:xfrm>
            <a:off x="11873899" y="2340979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0" y="0"/>
                </a:moveTo>
                <a:lnTo>
                  <a:pt x="17203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4" name="object 12104"/>
          <p:cNvSpPr/>
          <p:nvPr/>
        </p:nvSpPr>
        <p:spPr>
          <a:xfrm>
            <a:off x="11874910" y="2344521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0" y="0"/>
                </a:moveTo>
                <a:lnTo>
                  <a:pt x="16191" y="0"/>
                </a:lnTo>
              </a:path>
            </a:pathLst>
          </a:custGeom>
          <a:ln w="430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5" name="object 12105"/>
          <p:cNvSpPr/>
          <p:nvPr/>
        </p:nvSpPr>
        <p:spPr>
          <a:xfrm>
            <a:off x="11874910" y="2343003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6191" y="0"/>
                </a:moveTo>
                <a:lnTo>
                  <a:pt x="0" y="0"/>
                </a:lnTo>
                <a:lnTo>
                  <a:pt x="15179" y="1011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6" name="object 12106"/>
          <p:cNvSpPr/>
          <p:nvPr/>
        </p:nvSpPr>
        <p:spPr>
          <a:xfrm>
            <a:off x="11874910" y="2343003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0" y="0"/>
                </a:moveTo>
                <a:lnTo>
                  <a:pt x="1517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7" name="object 12107"/>
          <p:cNvSpPr/>
          <p:nvPr/>
        </p:nvSpPr>
        <p:spPr>
          <a:xfrm>
            <a:off x="11875923" y="2344015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69">
                <a:moveTo>
                  <a:pt x="14167" y="0"/>
                </a:moveTo>
                <a:lnTo>
                  <a:pt x="0" y="0"/>
                </a:lnTo>
                <a:lnTo>
                  <a:pt x="1315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8" name="object 12108"/>
          <p:cNvSpPr/>
          <p:nvPr/>
        </p:nvSpPr>
        <p:spPr>
          <a:xfrm>
            <a:off x="11875923" y="2344015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9" name="object 12109"/>
          <p:cNvSpPr/>
          <p:nvPr/>
        </p:nvSpPr>
        <p:spPr>
          <a:xfrm>
            <a:off x="11876934" y="2345027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2143" y="0"/>
                </a:moveTo>
                <a:lnTo>
                  <a:pt x="0" y="0"/>
                </a:lnTo>
                <a:lnTo>
                  <a:pt x="10119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0" name="object 12110"/>
          <p:cNvSpPr/>
          <p:nvPr/>
        </p:nvSpPr>
        <p:spPr>
          <a:xfrm>
            <a:off x="11876934" y="2345027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1" name="object 12111"/>
          <p:cNvSpPr/>
          <p:nvPr/>
        </p:nvSpPr>
        <p:spPr>
          <a:xfrm>
            <a:off x="11877947" y="2346039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0" y="0"/>
                </a:moveTo>
                <a:lnTo>
                  <a:pt x="8095" y="1011"/>
                </a:lnTo>
                <a:lnTo>
                  <a:pt x="9107" y="0"/>
                </a:lnTo>
                <a:lnTo>
                  <a:pt x="0" y="0"/>
                </a:lnTo>
                <a:close/>
              </a:path>
              <a:path w="9525" h="1269">
                <a:moveTo>
                  <a:pt x="0" y="0"/>
                </a:moveTo>
                <a:lnTo>
                  <a:pt x="1011" y="1011"/>
                </a:lnTo>
                <a:lnTo>
                  <a:pt x="8095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2" name="object 12112"/>
          <p:cNvSpPr/>
          <p:nvPr/>
        </p:nvSpPr>
        <p:spPr>
          <a:xfrm>
            <a:off x="11877947" y="2346039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9107" y="0"/>
                </a:moveTo>
                <a:lnTo>
                  <a:pt x="0" y="0"/>
                </a:lnTo>
                <a:lnTo>
                  <a:pt x="8095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3" name="object 12113"/>
          <p:cNvSpPr/>
          <p:nvPr/>
        </p:nvSpPr>
        <p:spPr>
          <a:xfrm>
            <a:off x="11877947" y="2346039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0"/>
                </a:moveTo>
                <a:lnTo>
                  <a:pt x="809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4" name="object 12114"/>
          <p:cNvSpPr/>
          <p:nvPr/>
        </p:nvSpPr>
        <p:spPr>
          <a:xfrm>
            <a:off x="11880982" y="234705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2023" y="1011"/>
                </a:lnTo>
                <a:lnTo>
                  <a:pt x="303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5" name="object 12115"/>
          <p:cNvSpPr/>
          <p:nvPr/>
        </p:nvSpPr>
        <p:spPr>
          <a:xfrm>
            <a:off x="11878958" y="2347051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6" name="object 12116"/>
          <p:cNvSpPr/>
          <p:nvPr/>
        </p:nvSpPr>
        <p:spPr>
          <a:xfrm>
            <a:off x="11880982" y="234705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3035" y="0"/>
                </a:lnTo>
                <a:lnTo>
                  <a:pt x="2023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7" name="object 12117"/>
          <p:cNvSpPr/>
          <p:nvPr/>
        </p:nvSpPr>
        <p:spPr>
          <a:xfrm>
            <a:off x="11882501" y="2329848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0" y="17203"/>
                </a:moveTo>
                <a:lnTo>
                  <a:pt x="4750" y="17203"/>
                </a:lnTo>
                <a:lnTo>
                  <a:pt x="8601" y="13352"/>
                </a:lnTo>
                <a:lnTo>
                  <a:pt x="8601" y="8601"/>
                </a:lnTo>
                <a:lnTo>
                  <a:pt x="8601" y="3851"/>
                </a:lnTo>
                <a:lnTo>
                  <a:pt x="475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8" name="object 12118"/>
          <p:cNvSpPr/>
          <p:nvPr/>
        </p:nvSpPr>
        <p:spPr>
          <a:xfrm>
            <a:off x="11873899" y="2329848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8601" y="0"/>
                </a:moveTo>
                <a:lnTo>
                  <a:pt x="3851" y="0"/>
                </a:lnTo>
                <a:lnTo>
                  <a:pt x="0" y="3851"/>
                </a:lnTo>
                <a:lnTo>
                  <a:pt x="0" y="8601"/>
                </a:lnTo>
                <a:lnTo>
                  <a:pt x="0" y="13352"/>
                </a:lnTo>
                <a:lnTo>
                  <a:pt x="3851" y="17203"/>
                </a:lnTo>
                <a:lnTo>
                  <a:pt x="8601" y="1720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9" name="object 12119"/>
          <p:cNvSpPr/>
          <p:nvPr/>
        </p:nvSpPr>
        <p:spPr>
          <a:xfrm>
            <a:off x="11583468" y="2230677"/>
            <a:ext cx="60325" cy="215900"/>
          </a:xfrm>
          <a:custGeom>
            <a:avLst/>
            <a:gdLst/>
            <a:ahLst/>
            <a:cxnLst/>
            <a:rect l="l" t="t" r="r" b="b"/>
            <a:pathLst>
              <a:path w="60325" h="215900">
                <a:moveTo>
                  <a:pt x="59705" y="215545"/>
                </a:moveTo>
                <a:lnTo>
                  <a:pt x="0" y="108278"/>
                </a:lnTo>
                <a:lnTo>
                  <a:pt x="5970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0" name="object 12120"/>
          <p:cNvSpPr/>
          <p:nvPr/>
        </p:nvSpPr>
        <p:spPr>
          <a:xfrm>
            <a:off x="11282919" y="1995904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0" y="0"/>
                </a:moveTo>
                <a:lnTo>
                  <a:pt x="11131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1" name="object 12121"/>
          <p:cNvSpPr/>
          <p:nvPr/>
        </p:nvSpPr>
        <p:spPr>
          <a:xfrm>
            <a:off x="11300122" y="2006024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80">
                <a:moveTo>
                  <a:pt x="0" y="0"/>
                </a:moveTo>
                <a:lnTo>
                  <a:pt x="10119" y="50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2" name="object 12122"/>
          <p:cNvSpPr/>
          <p:nvPr/>
        </p:nvSpPr>
        <p:spPr>
          <a:xfrm>
            <a:off x="11315301" y="201411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10119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3" name="object 12123"/>
          <p:cNvSpPr/>
          <p:nvPr/>
        </p:nvSpPr>
        <p:spPr>
          <a:xfrm>
            <a:off x="11331492" y="2023227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10119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4" name="object 12124"/>
          <p:cNvSpPr/>
          <p:nvPr/>
        </p:nvSpPr>
        <p:spPr>
          <a:xfrm>
            <a:off x="11346672" y="2031322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10119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5" name="object 12125"/>
          <p:cNvSpPr/>
          <p:nvPr/>
        </p:nvSpPr>
        <p:spPr>
          <a:xfrm>
            <a:off x="11362863" y="204043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10119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6" name="object 12126"/>
          <p:cNvSpPr/>
          <p:nvPr/>
        </p:nvSpPr>
        <p:spPr>
          <a:xfrm>
            <a:off x="11378042" y="2049538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0"/>
                </a:moveTo>
                <a:lnTo>
                  <a:pt x="12143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7" name="object 12127"/>
          <p:cNvSpPr/>
          <p:nvPr/>
        </p:nvSpPr>
        <p:spPr>
          <a:xfrm>
            <a:off x="11174640" y="2049538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0" y="6071"/>
                </a:moveTo>
                <a:lnTo>
                  <a:pt x="1214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8" name="object 12128"/>
          <p:cNvSpPr/>
          <p:nvPr/>
        </p:nvSpPr>
        <p:spPr>
          <a:xfrm>
            <a:off x="11191843" y="204043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0" y="6071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9" name="object 12129"/>
          <p:cNvSpPr/>
          <p:nvPr/>
        </p:nvSpPr>
        <p:spPr>
          <a:xfrm>
            <a:off x="11208035" y="2031322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0" name="object 12130"/>
          <p:cNvSpPr/>
          <p:nvPr/>
        </p:nvSpPr>
        <p:spPr>
          <a:xfrm>
            <a:off x="11223214" y="2023227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0" y="6071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1" name="object 12131"/>
          <p:cNvSpPr/>
          <p:nvPr/>
        </p:nvSpPr>
        <p:spPr>
          <a:xfrm>
            <a:off x="11239405" y="201411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2" name="object 12132"/>
          <p:cNvSpPr/>
          <p:nvPr/>
        </p:nvSpPr>
        <p:spPr>
          <a:xfrm>
            <a:off x="11254584" y="2006024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80">
                <a:moveTo>
                  <a:pt x="0" y="5059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3" name="object 12133"/>
          <p:cNvSpPr/>
          <p:nvPr/>
        </p:nvSpPr>
        <p:spPr>
          <a:xfrm>
            <a:off x="11270775" y="1995904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0" y="7083"/>
                </a:moveTo>
                <a:lnTo>
                  <a:pt x="1214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4" name="object 12134"/>
          <p:cNvSpPr/>
          <p:nvPr/>
        </p:nvSpPr>
        <p:spPr>
          <a:xfrm>
            <a:off x="12716854" y="2207402"/>
            <a:ext cx="191770" cy="239395"/>
          </a:xfrm>
          <a:custGeom>
            <a:avLst/>
            <a:gdLst/>
            <a:ahLst/>
            <a:cxnLst/>
            <a:rect l="l" t="t" r="r" b="b"/>
            <a:pathLst>
              <a:path w="191770" h="239394">
                <a:moveTo>
                  <a:pt x="0" y="238820"/>
                </a:moveTo>
                <a:lnTo>
                  <a:pt x="0" y="0"/>
                </a:lnTo>
                <a:lnTo>
                  <a:pt x="191258" y="0"/>
                </a:lnTo>
                <a:lnTo>
                  <a:pt x="191258" y="238820"/>
                </a:lnTo>
                <a:lnTo>
                  <a:pt x="0" y="23882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5" name="object 12135"/>
          <p:cNvSpPr/>
          <p:nvPr/>
        </p:nvSpPr>
        <p:spPr>
          <a:xfrm>
            <a:off x="12728997" y="2235737"/>
            <a:ext cx="0" cy="182245"/>
          </a:xfrm>
          <a:custGeom>
            <a:avLst/>
            <a:gdLst/>
            <a:ahLst/>
            <a:cxnLst/>
            <a:rect l="l" t="t" r="r" b="b"/>
            <a:pathLst>
              <a:path w="0" h="182244">
                <a:moveTo>
                  <a:pt x="0" y="18215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6" name="object 12136"/>
          <p:cNvSpPr/>
          <p:nvPr/>
        </p:nvSpPr>
        <p:spPr>
          <a:xfrm>
            <a:off x="12746201" y="2219545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 h="0">
                <a:moveTo>
                  <a:pt x="0" y="0"/>
                </a:moveTo>
                <a:lnTo>
                  <a:pt x="13357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7" name="object 12137"/>
          <p:cNvSpPr/>
          <p:nvPr/>
        </p:nvSpPr>
        <p:spPr>
          <a:xfrm>
            <a:off x="12746201" y="2434079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 h="0">
                <a:moveTo>
                  <a:pt x="133577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8" name="object 12138"/>
          <p:cNvSpPr/>
          <p:nvPr/>
        </p:nvSpPr>
        <p:spPr>
          <a:xfrm>
            <a:off x="12753285" y="239866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131" y="5565"/>
                </a:moveTo>
                <a:lnTo>
                  <a:pt x="11131" y="2491"/>
                </a:lnTo>
                <a:lnTo>
                  <a:pt x="8639" y="0"/>
                </a:lnTo>
                <a:lnTo>
                  <a:pt x="5565" y="0"/>
                </a:lnTo>
                <a:lnTo>
                  <a:pt x="2491" y="0"/>
                </a:lnTo>
                <a:lnTo>
                  <a:pt x="0" y="2491"/>
                </a:lnTo>
                <a:lnTo>
                  <a:pt x="0" y="5565"/>
                </a:lnTo>
                <a:lnTo>
                  <a:pt x="0" y="8639"/>
                </a:lnTo>
                <a:lnTo>
                  <a:pt x="2491" y="11131"/>
                </a:lnTo>
                <a:lnTo>
                  <a:pt x="5565" y="11131"/>
                </a:lnTo>
                <a:lnTo>
                  <a:pt x="8639" y="11131"/>
                </a:lnTo>
                <a:lnTo>
                  <a:pt x="11131" y="8639"/>
                </a:lnTo>
                <a:lnTo>
                  <a:pt x="11131" y="556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9" name="object 12139"/>
          <p:cNvSpPr/>
          <p:nvPr/>
        </p:nvSpPr>
        <p:spPr>
          <a:xfrm>
            <a:off x="12728998" y="2218534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16697" y="0"/>
                </a:moveTo>
                <a:lnTo>
                  <a:pt x="7475" y="0"/>
                </a:lnTo>
                <a:lnTo>
                  <a:pt x="0" y="7475"/>
                </a:lnTo>
                <a:lnTo>
                  <a:pt x="0" y="1669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0" name="object 12140"/>
          <p:cNvSpPr/>
          <p:nvPr/>
        </p:nvSpPr>
        <p:spPr>
          <a:xfrm>
            <a:off x="12879272" y="2218534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16697" y="16697"/>
                </a:moveTo>
                <a:lnTo>
                  <a:pt x="16697" y="7475"/>
                </a:lnTo>
                <a:lnTo>
                  <a:pt x="9221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1" name="object 12141"/>
          <p:cNvSpPr/>
          <p:nvPr/>
        </p:nvSpPr>
        <p:spPr>
          <a:xfrm>
            <a:off x="12879272" y="2417382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0" y="16697"/>
                </a:moveTo>
                <a:lnTo>
                  <a:pt x="9221" y="16697"/>
                </a:lnTo>
                <a:lnTo>
                  <a:pt x="16697" y="9221"/>
                </a:lnTo>
                <a:lnTo>
                  <a:pt x="1669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2" name="object 12142"/>
          <p:cNvSpPr/>
          <p:nvPr/>
        </p:nvSpPr>
        <p:spPr>
          <a:xfrm>
            <a:off x="12728998" y="2417382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0" y="0"/>
                </a:moveTo>
                <a:lnTo>
                  <a:pt x="0" y="9221"/>
                </a:lnTo>
                <a:lnTo>
                  <a:pt x="7475" y="16697"/>
                </a:lnTo>
                <a:lnTo>
                  <a:pt x="16697" y="1669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3" name="object 12143"/>
          <p:cNvSpPr/>
          <p:nvPr/>
        </p:nvSpPr>
        <p:spPr>
          <a:xfrm>
            <a:off x="12716854" y="2277227"/>
            <a:ext cx="13335" cy="99695"/>
          </a:xfrm>
          <a:custGeom>
            <a:avLst/>
            <a:gdLst/>
            <a:ahLst/>
            <a:cxnLst/>
            <a:rect l="l" t="t" r="r" b="b"/>
            <a:pathLst>
              <a:path w="13334" h="99694">
                <a:moveTo>
                  <a:pt x="13155" y="0"/>
                </a:moveTo>
                <a:lnTo>
                  <a:pt x="13155" y="99171"/>
                </a:lnTo>
                <a:lnTo>
                  <a:pt x="11131" y="99171"/>
                </a:lnTo>
                <a:lnTo>
                  <a:pt x="11131" y="91075"/>
                </a:lnTo>
                <a:lnTo>
                  <a:pt x="0" y="91075"/>
                </a:lnTo>
                <a:lnTo>
                  <a:pt x="0" y="77920"/>
                </a:lnTo>
                <a:lnTo>
                  <a:pt x="11131" y="77920"/>
                </a:lnTo>
                <a:lnTo>
                  <a:pt x="11131" y="21250"/>
                </a:lnTo>
                <a:lnTo>
                  <a:pt x="0" y="21250"/>
                </a:lnTo>
                <a:lnTo>
                  <a:pt x="0" y="8095"/>
                </a:lnTo>
                <a:lnTo>
                  <a:pt x="11131" y="8095"/>
                </a:lnTo>
                <a:lnTo>
                  <a:pt x="11131" y="0"/>
                </a:lnTo>
                <a:lnTo>
                  <a:pt x="1315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4" name="object 12144"/>
          <p:cNvSpPr/>
          <p:nvPr/>
        </p:nvSpPr>
        <p:spPr>
          <a:xfrm>
            <a:off x="12827157" y="244622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-2529" y="2529"/>
                </a:moveTo>
                <a:lnTo>
                  <a:pt x="9613" y="2529"/>
                </a:lnTo>
              </a:path>
            </a:pathLst>
          </a:custGeom>
          <a:ln w="113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5" name="object 12145"/>
          <p:cNvSpPr/>
          <p:nvPr/>
        </p:nvSpPr>
        <p:spPr>
          <a:xfrm>
            <a:off x="12791738" y="2446222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-2529" y="2529"/>
                </a:moveTo>
                <a:lnTo>
                  <a:pt x="8601" y="2529"/>
                </a:lnTo>
              </a:path>
            </a:pathLst>
          </a:custGeom>
          <a:ln w="113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6" name="object 12146"/>
          <p:cNvSpPr/>
          <p:nvPr/>
        </p:nvSpPr>
        <p:spPr>
          <a:xfrm>
            <a:off x="12776559" y="2404733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 h="0">
                <a:moveTo>
                  <a:pt x="0" y="0"/>
                </a:moveTo>
                <a:lnTo>
                  <a:pt x="9613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7" name="object 12147"/>
          <p:cNvSpPr/>
          <p:nvPr/>
        </p:nvSpPr>
        <p:spPr>
          <a:xfrm>
            <a:off x="12759356" y="2242820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8" name="object 12148"/>
          <p:cNvSpPr/>
          <p:nvPr/>
        </p:nvSpPr>
        <p:spPr>
          <a:xfrm>
            <a:off x="12770487" y="2242820"/>
            <a:ext cx="102235" cy="147955"/>
          </a:xfrm>
          <a:custGeom>
            <a:avLst/>
            <a:gdLst/>
            <a:ahLst/>
            <a:cxnLst/>
            <a:rect l="l" t="t" r="r" b="b"/>
            <a:pathLst>
              <a:path w="102234" h="147955">
                <a:moveTo>
                  <a:pt x="0" y="147744"/>
                </a:moveTo>
                <a:lnTo>
                  <a:pt x="1022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9" name="object 12149"/>
          <p:cNvSpPr/>
          <p:nvPr/>
        </p:nvSpPr>
        <p:spPr>
          <a:xfrm>
            <a:off x="12776559" y="2419912"/>
            <a:ext cx="73025" cy="1270"/>
          </a:xfrm>
          <a:custGeom>
            <a:avLst/>
            <a:gdLst/>
            <a:ahLst/>
            <a:cxnLst/>
            <a:rect l="l" t="t" r="r" b="b"/>
            <a:pathLst>
              <a:path w="73025" h="1269">
                <a:moveTo>
                  <a:pt x="0" y="0"/>
                </a:moveTo>
                <a:lnTo>
                  <a:pt x="11131" y="0"/>
                </a:lnTo>
                <a:lnTo>
                  <a:pt x="11131" y="1011"/>
                </a:lnTo>
                <a:lnTo>
                  <a:pt x="12143" y="1011"/>
                </a:lnTo>
                <a:lnTo>
                  <a:pt x="60717" y="1011"/>
                </a:lnTo>
                <a:lnTo>
                  <a:pt x="60717" y="0"/>
                </a:lnTo>
                <a:lnTo>
                  <a:pt x="7286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0" name="object 12150"/>
          <p:cNvSpPr/>
          <p:nvPr/>
        </p:nvSpPr>
        <p:spPr>
          <a:xfrm>
            <a:off x="12850431" y="2419912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0" y="0"/>
                </a:moveTo>
                <a:lnTo>
                  <a:pt x="0" y="8095"/>
                </a:lnTo>
                <a:lnTo>
                  <a:pt x="3035" y="809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1" name="object 12151"/>
          <p:cNvSpPr/>
          <p:nvPr/>
        </p:nvSpPr>
        <p:spPr>
          <a:xfrm>
            <a:off x="12850728" y="2407092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19">
                <a:moveTo>
                  <a:pt x="10471" y="0"/>
                </a:moveTo>
                <a:lnTo>
                  <a:pt x="6267" y="988"/>
                </a:lnTo>
                <a:lnTo>
                  <a:pt x="2858" y="4052"/>
                </a:lnTo>
                <a:lnTo>
                  <a:pt x="1429" y="8126"/>
                </a:lnTo>
                <a:lnTo>
                  <a:pt x="0" y="12201"/>
                </a:lnTo>
                <a:lnTo>
                  <a:pt x="747" y="16723"/>
                </a:lnTo>
                <a:lnTo>
                  <a:pt x="3412" y="2012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2" name="object 12152"/>
          <p:cNvSpPr/>
          <p:nvPr/>
        </p:nvSpPr>
        <p:spPr>
          <a:xfrm>
            <a:off x="12861563" y="2402709"/>
            <a:ext cx="23495" cy="17780"/>
          </a:xfrm>
          <a:custGeom>
            <a:avLst/>
            <a:gdLst/>
            <a:ahLst/>
            <a:cxnLst/>
            <a:rect l="l" t="t" r="r" b="b"/>
            <a:pathLst>
              <a:path w="23495" h="17780">
                <a:moveTo>
                  <a:pt x="0" y="4047"/>
                </a:moveTo>
                <a:lnTo>
                  <a:pt x="1011" y="3035"/>
                </a:lnTo>
                <a:lnTo>
                  <a:pt x="2023" y="2023"/>
                </a:lnTo>
                <a:lnTo>
                  <a:pt x="5059" y="1011"/>
                </a:lnTo>
                <a:lnTo>
                  <a:pt x="8095" y="0"/>
                </a:lnTo>
                <a:lnTo>
                  <a:pt x="11131" y="0"/>
                </a:lnTo>
                <a:lnTo>
                  <a:pt x="14167" y="0"/>
                </a:lnTo>
                <a:lnTo>
                  <a:pt x="17203" y="1011"/>
                </a:lnTo>
                <a:lnTo>
                  <a:pt x="19227" y="2023"/>
                </a:lnTo>
                <a:lnTo>
                  <a:pt x="21250" y="3035"/>
                </a:lnTo>
                <a:lnTo>
                  <a:pt x="22262" y="5059"/>
                </a:lnTo>
                <a:lnTo>
                  <a:pt x="23274" y="7083"/>
                </a:lnTo>
                <a:lnTo>
                  <a:pt x="23274" y="9107"/>
                </a:lnTo>
                <a:lnTo>
                  <a:pt x="22262" y="10119"/>
                </a:lnTo>
                <a:lnTo>
                  <a:pt x="22262" y="12143"/>
                </a:lnTo>
                <a:lnTo>
                  <a:pt x="21250" y="14167"/>
                </a:lnTo>
                <a:lnTo>
                  <a:pt x="20239" y="14167"/>
                </a:lnTo>
                <a:lnTo>
                  <a:pt x="18215" y="16191"/>
                </a:lnTo>
                <a:lnTo>
                  <a:pt x="16191" y="1720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3" name="object 12153"/>
          <p:cNvSpPr/>
          <p:nvPr/>
        </p:nvSpPr>
        <p:spPr>
          <a:xfrm>
            <a:off x="12874287" y="2419088"/>
            <a:ext cx="2540" cy="8255"/>
          </a:xfrm>
          <a:custGeom>
            <a:avLst/>
            <a:gdLst/>
            <a:ahLst/>
            <a:cxnLst/>
            <a:rect l="l" t="t" r="r" b="b"/>
            <a:pathLst>
              <a:path w="2540" h="8255">
                <a:moveTo>
                  <a:pt x="0" y="7806"/>
                </a:moveTo>
                <a:lnTo>
                  <a:pt x="1659" y="5547"/>
                </a:lnTo>
                <a:lnTo>
                  <a:pt x="2521" y="2801"/>
                </a:lnTo>
                <a:lnTo>
                  <a:pt x="245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4" name="object 12154"/>
          <p:cNvSpPr/>
          <p:nvPr/>
        </p:nvSpPr>
        <p:spPr>
          <a:xfrm>
            <a:off x="12873707" y="2428007"/>
            <a:ext cx="3175" cy="16510"/>
          </a:xfrm>
          <a:custGeom>
            <a:avLst/>
            <a:gdLst/>
            <a:ahLst/>
            <a:cxnLst/>
            <a:rect l="l" t="t" r="r" b="b"/>
            <a:pathLst>
              <a:path w="3175" h="16510">
                <a:moveTo>
                  <a:pt x="1011" y="0"/>
                </a:moveTo>
                <a:lnTo>
                  <a:pt x="1011" y="3035"/>
                </a:lnTo>
                <a:lnTo>
                  <a:pt x="3035" y="3035"/>
                </a:lnTo>
                <a:lnTo>
                  <a:pt x="3035" y="12143"/>
                </a:lnTo>
                <a:lnTo>
                  <a:pt x="0" y="12143"/>
                </a:lnTo>
                <a:lnTo>
                  <a:pt x="0" y="1619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5" name="object 12155"/>
          <p:cNvSpPr/>
          <p:nvPr/>
        </p:nvSpPr>
        <p:spPr>
          <a:xfrm>
            <a:off x="12870670" y="244369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0" y="838"/>
                </a:lnTo>
                <a:lnTo>
                  <a:pt x="679" y="1517"/>
                </a:lnTo>
                <a:lnTo>
                  <a:pt x="1517" y="1517"/>
                </a:lnTo>
                <a:lnTo>
                  <a:pt x="2356" y="1517"/>
                </a:lnTo>
                <a:lnTo>
                  <a:pt x="3035" y="838"/>
                </a:lnTo>
                <a:lnTo>
                  <a:pt x="303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6" name="object 12156"/>
          <p:cNvSpPr/>
          <p:nvPr/>
        </p:nvSpPr>
        <p:spPr>
          <a:xfrm>
            <a:off x="12852455" y="2431043"/>
            <a:ext cx="18415" cy="15240"/>
          </a:xfrm>
          <a:custGeom>
            <a:avLst/>
            <a:gdLst/>
            <a:ahLst/>
            <a:cxnLst/>
            <a:rect l="l" t="t" r="r" b="b"/>
            <a:pathLst>
              <a:path w="18415" h="15239">
                <a:moveTo>
                  <a:pt x="18215" y="13155"/>
                </a:moveTo>
                <a:lnTo>
                  <a:pt x="18215" y="9107"/>
                </a:lnTo>
                <a:lnTo>
                  <a:pt x="14167" y="9107"/>
                </a:lnTo>
                <a:lnTo>
                  <a:pt x="14167" y="15179"/>
                </a:lnTo>
                <a:lnTo>
                  <a:pt x="9107" y="15179"/>
                </a:lnTo>
                <a:lnTo>
                  <a:pt x="9107" y="9107"/>
                </a:lnTo>
                <a:lnTo>
                  <a:pt x="0" y="9107"/>
                </a:lnTo>
                <a:lnTo>
                  <a:pt x="0" y="0"/>
                </a:lnTo>
                <a:lnTo>
                  <a:pt x="607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7" name="object 12157"/>
          <p:cNvSpPr/>
          <p:nvPr/>
        </p:nvSpPr>
        <p:spPr>
          <a:xfrm>
            <a:off x="12857503" y="243020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197" y="120"/>
                </a:lnTo>
                <a:lnTo>
                  <a:pt x="398" y="235"/>
                </a:lnTo>
                <a:lnTo>
                  <a:pt x="601" y="34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8" name="object 12158"/>
          <p:cNvSpPr/>
          <p:nvPr/>
        </p:nvSpPr>
        <p:spPr>
          <a:xfrm>
            <a:off x="12849420" y="243104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9" name="object 12159"/>
          <p:cNvSpPr/>
          <p:nvPr/>
        </p:nvSpPr>
        <p:spPr>
          <a:xfrm>
            <a:off x="12776559" y="2432055"/>
            <a:ext cx="73025" cy="14604"/>
          </a:xfrm>
          <a:custGeom>
            <a:avLst/>
            <a:gdLst/>
            <a:ahLst/>
            <a:cxnLst/>
            <a:rect l="l" t="t" r="r" b="b"/>
            <a:pathLst>
              <a:path w="73025" h="14605">
                <a:moveTo>
                  <a:pt x="72860" y="0"/>
                </a:moveTo>
                <a:lnTo>
                  <a:pt x="60717" y="0"/>
                </a:lnTo>
                <a:lnTo>
                  <a:pt x="60717" y="4047"/>
                </a:lnTo>
                <a:lnTo>
                  <a:pt x="58693" y="4047"/>
                </a:lnTo>
                <a:lnTo>
                  <a:pt x="58693" y="8095"/>
                </a:lnTo>
                <a:lnTo>
                  <a:pt x="57681" y="8095"/>
                </a:lnTo>
                <a:lnTo>
                  <a:pt x="62740" y="12143"/>
                </a:lnTo>
                <a:lnTo>
                  <a:pt x="62740" y="14167"/>
                </a:lnTo>
                <a:lnTo>
                  <a:pt x="45537" y="14167"/>
                </a:lnTo>
                <a:lnTo>
                  <a:pt x="45537" y="12143"/>
                </a:lnTo>
                <a:lnTo>
                  <a:pt x="50597" y="8095"/>
                </a:lnTo>
                <a:lnTo>
                  <a:pt x="49585" y="8095"/>
                </a:lnTo>
                <a:lnTo>
                  <a:pt x="49585" y="4047"/>
                </a:lnTo>
                <a:lnTo>
                  <a:pt x="22262" y="4047"/>
                </a:lnTo>
                <a:lnTo>
                  <a:pt x="22262" y="8095"/>
                </a:lnTo>
                <a:lnTo>
                  <a:pt x="26310" y="12143"/>
                </a:lnTo>
                <a:lnTo>
                  <a:pt x="26310" y="14167"/>
                </a:lnTo>
                <a:lnTo>
                  <a:pt x="10119" y="14167"/>
                </a:lnTo>
                <a:lnTo>
                  <a:pt x="10119" y="12143"/>
                </a:lnTo>
                <a:lnTo>
                  <a:pt x="14167" y="8095"/>
                </a:lnTo>
                <a:lnTo>
                  <a:pt x="13155" y="8095"/>
                </a:lnTo>
                <a:lnTo>
                  <a:pt x="13155" y="4047"/>
                </a:lnTo>
                <a:lnTo>
                  <a:pt x="12143" y="4047"/>
                </a:lnTo>
                <a:lnTo>
                  <a:pt x="12143" y="0"/>
                </a:lnTo>
                <a:lnTo>
                  <a:pt x="11131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0" name="object 12160"/>
          <p:cNvSpPr/>
          <p:nvPr/>
        </p:nvSpPr>
        <p:spPr>
          <a:xfrm>
            <a:off x="12776559" y="243104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1" name="object 12161"/>
          <p:cNvSpPr/>
          <p:nvPr/>
        </p:nvSpPr>
        <p:spPr>
          <a:xfrm>
            <a:off x="12775547" y="2419912"/>
            <a:ext cx="0" cy="11430"/>
          </a:xfrm>
          <a:custGeom>
            <a:avLst/>
            <a:gdLst/>
            <a:ahLst/>
            <a:cxnLst/>
            <a:rect l="l" t="t" r="r" b="b"/>
            <a:pathLst>
              <a:path w="0" h="11430">
                <a:moveTo>
                  <a:pt x="0" y="1113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2" name="object 12162"/>
          <p:cNvSpPr/>
          <p:nvPr/>
        </p:nvSpPr>
        <p:spPr>
          <a:xfrm>
            <a:off x="12776559" y="241991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3" name="object 12163"/>
          <p:cNvSpPr/>
          <p:nvPr/>
        </p:nvSpPr>
        <p:spPr>
          <a:xfrm>
            <a:off x="12859033" y="2438127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 h="0">
                <a:moveTo>
                  <a:pt x="0" y="0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4" name="object 12164"/>
          <p:cNvSpPr/>
          <p:nvPr/>
        </p:nvSpPr>
        <p:spPr>
          <a:xfrm>
            <a:off x="12870670" y="2419912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0" y="0"/>
                </a:moveTo>
                <a:lnTo>
                  <a:pt x="2023" y="1011"/>
                </a:lnTo>
                <a:lnTo>
                  <a:pt x="4047" y="0"/>
                </a:lnTo>
                <a:lnTo>
                  <a:pt x="4047" y="50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5" name="object 12165"/>
          <p:cNvSpPr/>
          <p:nvPr/>
        </p:nvSpPr>
        <p:spPr>
          <a:xfrm>
            <a:off x="12874718" y="2419912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6" name="object 12166"/>
          <p:cNvSpPr/>
          <p:nvPr/>
        </p:nvSpPr>
        <p:spPr>
          <a:xfrm>
            <a:off x="12864599" y="241890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6071" y="1011"/>
                </a:moveTo>
                <a:lnTo>
                  <a:pt x="4047" y="1011"/>
                </a:lnTo>
                <a:lnTo>
                  <a:pt x="2023" y="1011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7" name="object 12167"/>
          <p:cNvSpPr/>
          <p:nvPr/>
        </p:nvSpPr>
        <p:spPr>
          <a:xfrm>
            <a:off x="12869659" y="2419912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50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8" name="object 12168"/>
          <p:cNvSpPr/>
          <p:nvPr/>
        </p:nvSpPr>
        <p:spPr>
          <a:xfrm>
            <a:off x="12862575" y="24168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202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9" name="object 12169"/>
          <p:cNvSpPr/>
          <p:nvPr/>
        </p:nvSpPr>
        <p:spPr>
          <a:xfrm>
            <a:off x="12860551" y="241485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0" name="object 12170"/>
          <p:cNvSpPr/>
          <p:nvPr/>
        </p:nvSpPr>
        <p:spPr>
          <a:xfrm>
            <a:off x="12860551" y="241485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1" name="object 12171"/>
          <p:cNvSpPr/>
          <p:nvPr/>
        </p:nvSpPr>
        <p:spPr>
          <a:xfrm>
            <a:off x="12860551" y="240675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3035"/>
                </a:moveTo>
                <a:lnTo>
                  <a:pt x="0" y="1011"/>
                </a:lnTo>
                <a:lnTo>
                  <a:pt x="101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2" name="object 12172"/>
          <p:cNvSpPr/>
          <p:nvPr/>
        </p:nvSpPr>
        <p:spPr>
          <a:xfrm>
            <a:off x="12861563" y="241485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011" y="202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3" name="object 12173"/>
          <p:cNvSpPr/>
          <p:nvPr/>
        </p:nvSpPr>
        <p:spPr>
          <a:xfrm>
            <a:off x="12858021" y="241208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4" name="object 12174"/>
          <p:cNvSpPr/>
          <p:nvPr/>
        </p:nvSpPr>
        <p:spPr>
          <a:xfrm>
            <a:off x="12861057" y="2412322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50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5" name="object 12175"/>
          <p:cNvSpPr/>
          <p:nvPr/>
        </p:nvSpPr>
        <p:spPr>
          <a:xfrm>
            <a:off x="12869659" y="243407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6" name="object 12176"/>
          <p:cNvSpPr/>
          <p:nvPr/>
        </p:nvSpPr>
        <p:spPr>
          <a:xfrm>
            <a:off x="12869659" y="243407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7" name="object 12177"/>
          <p:cNvSpPr/>
          <p:nvPr/>
        </p:nvSpPr>
        <p:spPr>
          <a:xfrm>
            <a:off x="12869659" y="243407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8" name="object 12178"/>
          <p:cNvSpPr/>
          <p:nvPr/>
        </p:nvSpPr>
        <p:spPr>
          <a:xfrm>
            <a:off x="12869659" y="243407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9" name="object 12179"/>
          <p:cNvSpPr/>
          <p:nvPr/>
        </p:nvSpPr>
        <p:spPr>
          <a:xfrm>
            <a:off x="12870670" y="243407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0" name="object 12180"/>
          <p:cNvSpPr/>
          <p:nvPr/>
        </p:nvSpPr>
        <p:spPr>
          <a:xfrm>
            <a:off x="12870670" y="243407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1" name="object 12181"/>
          <p:cNvSpPr/>
          <p:nvPr/>
        </p:nvSpPr>
        <p:spPr>
          <a:xfrm>
            <a:off x="12871683" y="243407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2" name="object 12182"/>
          <p:cNvSpPr/>
          <p:nvPr/>
        </p:nvSpPr>
        <p:spPr>
          <a:xfrm>
            <a:off x="12871683" y="243407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3" name="object 12183"/>
          <p:cNvSpPr/>
          <p:nvPr/>
        </p:nvSpPr>
        <p:spPr>
          <a:xfrm>
            <a:off x="12867129" y="2430031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 h="0">
                <a:moveTo>
                  <a:pt x="0" y="0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4" name="object 12184"/>
          <p:cNvSpPr/>
          <p:nvPr/>
        </p:nvSpPr>
        <p:spPr>
          <a:xfrm>
            <a:off x="12872694" y="243306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5" name="object 12185"/>
          <p:cNvSpPr/>
          <p:nvPr/>
        </p:nvSpPr>
        <p:spPr>
          <a:xfrm>
            <a:off x="12872694" y="243306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6" name="object 12186"/>
          <p:cNvSpPr/>
          <p:nvPr/>
        </p:nvSpPr>
        <p:spPr>
          <a:xfrm>
            <a:off x="12867635" y="243306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7" name="object 12187"/>
          <p:cNvSpPr/>
          <p:nvPr/>
        </p:nvSpPr>
        <p:spPr>
          <a:xfrm>
            <a:off x="12867635" y="243306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8" name="object 12188"/>
          <p:cNvSpPr/>
          <p:nvPr/>
        </p:nvSpPr>
        <p:spPr>
          <a:xfrm>
            <a:off x="12869659" y="243509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1011" y="0"/>
                </a:lnTo>
                <a:lnTo>
                  <a:pt x="1011" y="101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9" name="object 12189"/>
          <p:cNvSpPr/>
          <p:nvPr/>
        </p:nvSpPr>
        <p:spPr>
          <a:xfrm>
            <a:off x="12868647" y="243407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0" name="object 12190"/>
          <p:cNvSpPr/>
          <p:nvPr/>
        </p:nvSpPr>
        <p:spPr>
          <a:xfrm>
            <a:off x="12868647" y="243407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1" name="object 12191"/>
          <p:cNvSpPr/>
          <p:nvPr/>
        </p:nvSpPr>
        <p:spPr>
          <a:xfrm>
            <a:off x="12871663" y="2433573"/>
            <a:ext cx="0" cy="8255"/>
          </a:xfrm>
          <a:custGeom>
            <a:avLst/>
            <a:gdLst/>
            <a:ahLst/>
            <a:cxnLst/>
            <a:rect l="l" t="t" r="r" b="b"/>
            <a:pathLst>
              <a:path w="0" h="8255">
                <a:moveTo>
                  <a:pt x="0" y="0"/>
                </a:moveTo>
                <a:lnTo>
                  <a:pt x="0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2" name="object 12192"/>
          <p:cNvSpPr/>
          <p:nvPr/>
        </p:nvSpPr>
        <p:spPr>
          <a:xfrm>
            <a:off x="12869659" y="243407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3" name="object 12193"/>
          <p:cNvSpPr/>
          <p:nvPr/>
        </p:nvSpPr>
        <p:spPr>
          <a:xfrm>
            <a:off x="12869659" y="243407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4" name="object 12194"/>
          <p:cNvSpPr/>
          <p:nvPr/>
        </p:nvSpPr>
        <p:spPr>
          <a:xfrm>
            <a:off x="12869659" y="243407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5" name="object 12195"/>
          <p:cNvSpPr/>
          <p:nvPr/>
        </p:nvSpPr>
        <p:spPr>
          <a:xfrm>
            <a:off x="12869659" y="243407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6" name="object 12196"/>
          <p:cNvSpPr/>
          <p:nvPr/>
        </p:nvSpPr>
        <p:spPr>
          <a:xfrm>
            <a:off x="12850431" y="2433674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 h="0">
                <a:moveTo>
                  <a:pt x="0" y="0"/>
                </a:moveTo>
                <a:lnTo>
                  <a:pt x="23274" y="0"/>
                </a:lnTo>
              </a:path>
            </a:pathLst>
          </a:custGeom>
          <a:ln w="526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7" name="object 12197"/>
          <p:cNvSpPr/>
          <p:nvPr/>
        </p:nvSpPr>
        <p:spPr>
          <a:xfrm>
            <a:off x="12871683" y="243407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8" name="object 12198"/>
          <p:cNvSpPr/>
          <p:nvPr/>
        </p:nvSpPr>
        <p:spPr>
          <a:xfrm>
            <a:off x="12871683" y="243407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9" name="object 12199"/>
          <p:cNvSpPr/>
          <p:nvPr/>
        </p:nvSpPr>
        <p:spPr>
          <a:xfrm>
            <a:off x="12871683" y="243407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0" name="object 12200"/>
          <p:cNvSpPr/>
          <p:nvPr/>
        </p:nvSpPr>
        <p:spPr>
          <a:xfrm>
            <a:off x="12871683" y="243407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1" name="object 12201"/>
          <p:cNvSpPr/>
          <p:nvPr/>
        </p:nvSpPr>
        <p:spPr>
          <a:xfrm>
            <a:off x="12873707" y="243509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011"/>
                </a:moveTo>
                <a:lnTo>
                  <a:pt x="1011" y="1011"/>
                </a:lnTo>
                <a:lnTo>
                  <a:pt x="101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2" name="object 12202"/>
          <p:cNvSpPr/>
          <p:nvPr/>
        </p:nvSpPr>
        <p:spPr>
          <a:xfrm>
            <a:off x="12872694" y="243306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0" y="2023"/>
                </a:move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lnTo>
                  <a:pt x="0" y="2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3" name="object 12203"/>
          <p:cNvSpPr/>
          <p:nvPr/>
        </p:nvSpPr>
        <p:spPr>
          <a:xfrm>
            <a:off x="12872694" y="243306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2023" y="0"/>
                </a:move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lnTo>
                  <a:pt x="3035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4" name="object 12204"/>
          <p:cNvSpPr/>
          <p:nvPr/>
        </p:nvSpPr>
        <p:spPr>
          <a:xfrm>
            <a:off x="12788196" y="2420924"/>
            <a:ext cx="0" cy="11430"/>
          </a:xfrm>
          <a:custGeom>
            <a:avLst/>
            <a:gdLst/>
            <a:ahLst/>
            <a:cxnLst/>
            <a:rect l="l" t="t" r="r" b="b"/>
            <a:pathLst>
              <a:path w="0" h="11430">
                <a:moveTo>
                  <a:pt x="0" y="11131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5" name="object 12205"/>
          <p:cNvSpPr/>
          <p:nvPr/>
        </p:nvSpPr>
        <p:spPr>
          <a:xfrm>
            <a:off x="12786679" y="2439996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0" y="0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6" name="object 12206"/>
          <p:cNvSpPr/>
          <p:nvPr/>
        </p:nvSpPr>
        <p:spPr>
          <a:xfrm>
            <a:off x="12822097" y="2439996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0" y="0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7" name="object 12207"/>
          <p:cNvSpPr/>
          <p:nvPr/>
        </p:nvSpPr>
        <p:spPr>
          <a:xfrm>
            <a:off x="12847901" y="242952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8" name="object 12208"/>
          <p:cNvSpPr/>
          <p:nvPr/>
        </p:nvSpPr>
        <p:spPr>
          <a:xfrm>
            <a:off x="12834746" y="242648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1113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9" name="object 12209"/>
          <p:cNvSpPr/>
          <p:nvPr/>
        </p:nvSpPr>
        <p:spPr>
          <a:xfrm>
            <a:off x="12861563" y="2433067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5059" y="2529"/>
                </a:moveTo>
                <a:lnTo>
                  <a:pt x="5059" y="1132"/>
                </a:lnTo>
                <a:lnTo>
                  <a:pt x="3927" y="0"/>
                </a:lnTo>
                <a:lnTo>
                  <a:pt x="2529" y="0"/>
                </a:lnTo>
                <a:lnTo>
                  <a:pt x="1132" y="0"/>
                </a:lnTo>
                <a:lnTo>
                  <a:pt x="0" y="1132"/>
                </a:lnTo>
                <a:lnTo>
                  <a:pt x="0" y="252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0" name="object 12210"/>
          <p:cNvSpPr/>
          <p:nvPr/>
        </p:nvSpPr>
        <p:spPr>
          <a:xfrm>
            <a:off x="12854140" y="2427213"/>
            <a:ext cx="3810" cy="3175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0" y="0"/>
                </a:moveTo>
                <a:lnTo>
                  <a:pt x="933" y="1189"/>
                </a:lnTo>
                <a:lnTo>
                  <a:pt x="2071" y="2202"/>
                </a:lnTo>
                <a:lnTo>
                  <a:pt x="3362" y="298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1" name="object 12211"/>
          <p:cNvSpPr/>
          <p:nvPr/>
        </p:nvSpPr>
        <p:spPr>
          <a:xfrm>
            <a:off x="12809954" y="242699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59" y="2529"/>
                </a:moveTo>
                <a:lnTo>
                  <a:pt x="5059" y="1132"/>
                </a:lnTo>
                <a:lnTo>
                  <a:pt x="3927" y="0"/>
                </a:lnTo>
                <a:lnTo>
                  <a:pt x="2529" y="0"/>
                </a:lnTo>
                <a:lnTo>
                  <a:pt x="1132" y="0"/>
                </a:lnTo>
                <a:lnTo>
                  <a:pt x="0" y="1132"/>
                </a:lnTo>
                <a:lnTo>
                  <a:pt x="0" y="2529"/>
                </a:lnTo>
                <a:lnTo>
                  <a:pt x="0" y="3927"/>
                </a:lnTo>
                <a:lnTo>
                  <a:pt x="1132" y="5059"/>
                </a:lnTo>
                <a:lnTo>
                  <a:pt x="2529" y="5059"/>
                </a:lnTo>
                <a:lnTo>
                  <a:pt x="3927" y="5059"/>
                </a:lnTo>
                <a:lnTo>
                  <a:pt x="5059" y="3927"/>
                </a:lnTo>
                <a:lnTo>
                  <a:pt x="5059" y="252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2" name="object 12212"/>
          <p:cNvSpPr/>
          <p:nvPr/>
        </p:nvSpPr>
        <p:spPr>
          <a:xfrm>
            <a:off x="12465890" y="198983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-2529" y="2529"/>
                </a:moveTo>
                <a:lnTo>
                  <a:pt x="9613" y="2529"/>
                </a:lnTo>
              </a:path>
            </a:pathLst>
          </a:custGeom>
          <a:ln w="113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3" name="object 12213"/>
          <p:cNvSpPr/>
          <p:nvPr/>
        </p:nvSpPr>
        <p:spPr>
          <a:xfrm>
            <a:off x="12514464" y="1989833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-2529" y="2529"/>
                </a:moveTo>
                <a:lnTo>
                  <a:pt x="8601" y="2529"/>
                </a:lnTo>
              </a:path>
            </a:pathLst>
          </a:custGeom>
          <a:ln w="113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4" name="object 12214"/>
          <p:cNvSpPr/>
          <p:nvPr/>
        </p:nvSpPr>
        <p:spPr>
          <a:xfrm>
            <a:off x="12578722" y="1993881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541" y="3541"/>
                </a:moveTo>
                <a:lnTo>
                  <a:pt x="3541" y="1585"/>
                </a:lnTo>
                <a:lnTo>
                  <a:pt x="1956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5" name="object 12215"/>
          <p:cNvSpPr/>
          <p:nvPr/>
        </p:nvSpPr>
        <p:spPr>
          <a:xfrm>
            <a:off x="12583276" y="1997928"/>
            <a:ext cx="0" cy="98425"/>
          </a:xfrm>
          <a:custGeom>
            <a:avLst/>
            <a:gdLst/>
            <a:ahLst/>
            <a:cxnLst/>
            <a:rect l="l" t="t" r="r" b="b"/>
            <a:pathLst>
              <a:path w="0" h="98425">
                <a:moveTo>
                  <a:pt x="0" y="0"/>
                </a:moveTo>
                <a:lnTo>
                  <a:pt x="0" y="981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6" name="object 12216"/>
          <p:cNvSpPr/>
          <p:nvPr/>
        </p:nvSpPr>
        <p:spPr>
          <a:xfrm>
            <a:off x="12578722" y="2095582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3541"/>
                </a:moveTo>
                <a:lnTo>
                  <a:pt x="1956" y="3541"/>
                </a:lnTo>
                <a:lnTo>
                  <a:pt x="3541" y="1956"/>
                </a:lnTo>
                <a:lnTo>
                  <a:pt x="354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7" name="object 12217"/>
          <p:cNvSpPr/>
          <p:nvPr/>
        </p:nvSpPr>
        <p:spPr>
          <a:xfrm>
            <a:off x="12407196" y="2100135"/>
            <a:ext cx="172085" cy="0"/>
          </a:xfrm>
          <a:custGeom>
            <a:avLst/>
            <a:gdLst/>
            <a:ahLst/>
            <a:cxnLst/>
            <a:rect l="l" t="t" r="r" b="b"/>
            <a:pathLst>
              <a:path w="172084" h="0">
                <a:moveTo>
                  <a:pt x="17203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8" name="object 12218"/>
          <p:cNvSpPr/>
          <p:nvPr/>
        </p:nvSpPr>
        <p:spPr>
          <a:xfrm>
            <a:off x="12403149" y="2095582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0" y="1956"/>
                </a:lnTo>
                <a:lnTo>
                  <a:pt x="1585" y="3541"/>
                </a:lnTo>
                <a:lnTo>
                  <a:pt x="3541" y="354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9" name="object 12219"/>
          <p:cNvSpPr/>
          <p:nvPr/>
        </p:nvSpPr>
        <p:spPr>
          <a:xfrm>
            <a:off x="12404161" y="1997928"/>
            <a:ext cx="0" cy="98425"/>
          </a:xfrm>
          <a:custGeom>
            <a:avLst/>
            <a:gdLst/>
            <a:ahLst/>
            <a:cxnLst/>
            <a:rect l="l" t="t" r="r" b="b"/>
            <a:pathLst>
              <a:path w="0" h="98425">
                <a:moveTo>
                  <a:pt x="0" y="98159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0" name="object 12220"/>
          <p:cNvSpPr/>
          <p:nvPr/>
        </p:nvSpPr>
        <p:spPr>
          <a:xfrm>
            <a:off x="12403149" y="1993881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541" y="0"/>
                </a:moveTo>
                <a:lnTo>
                  <a:pt x="1585" y="0"/>
                </a:lnTo>
                <a:lnTo>
                  <a:pt x="0" y="1585"/>
                </a:lnTo>
                <a:lnTo>
                  <a:pt x="0" y="354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1" name="object 12221"/>
          <p:cNvSpPr/>
          <p:nvPr/>
        </p:nvSpPr>
        <p:spPr>
          <a:xfrm>
            <a:off x="12283738" y="1994893"/>
            <a:ext cx="624840" cy="0"/>
          </a:xfrm>
          <a:custGeom>
            <a:avLst/>
            <a:gdLst/>
            <a:ahLst/>
            <a:cxnLst/>
            <a:rect l="l" t="t" r="r" b="b"/>
            <a:pathLst>
              <a:path w="624840" h="0">
                <a:moveTo>
                  <a:pt x="0" y="0"/>
                </a:moveTo>
                <a:lnTo>
                  <a:pt x="62437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2" name="object 12222"/>
          <p:cNvSpPr/>
          <p:nvPr/>
        </p:nvSpPr>
        <p:spPr>
          <a:xfrm>
            <a:off x="12414281" y="2021203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5" h="0">
                <a:moveTo>
                  <a:pt x="0" y="0"/>
                </a:moveTo>
                <a:lnTo>
                  <a:pt x="15786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3" name="object 12223"/>
          <p:cNvSpPr/>
          <p:nvPr/>
        </p:nvSpPr>
        <p:spPr>
          <a:xfrm>
            <a:off x="12576192" y="2024239"/>
            <a:ext cx="0" cy="64769"/>
          </a:xfrm>
          <a:custGeom>
            <a:avLst/>
            <a:gdLst/>
            <a:ahLst/>
            <a:cxnLst/>
            <a:rect l="l" t="t" r="r" b="b"/>
            <a:pathLst>
              <a:path w="0" h="64769">
                <a:moveTo>
                  <a:pt x="0" y="0"/>
                </a:moveTo>
                <a:lnTo>
                  <a:pt x="0" y="6476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4" name="object 12224"/>
          <p:cNvSpPr/>
          <p:nvPr/>
        </p:nvSpPr>
        <p:spPr>
          <a:xfrm>
            <a:off x="12414281" y="2092039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5" h="0">
                <a:moveTo>
                  <a:pt x="157864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5" name="object 12225"/>
          <p:cNvSpPr/>
          <p:nvPr/>
        </p:nvSpPr>
        <p:spPr>
          <a:xfrm>
            <a:off x="12411244" y="2024239"/>
            <a:ext cx="0" cy="64769"/>
          </a:xfrm>
          <a:custGeom>
            <a:avLst/>
            <a:gdLst/>
            <a:ahLst/>
            <a:cxnLst/>
            <a:rect l="l" t="t" r="r" b="b"/>
            <a:pathLst>
              <a:path w="0" h="64769">
                <a:moveTo>
                  <a:pt x="0" y="64764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6" name="object 12226"/>
          <p:cNvSpPr/>
          <p:nvPr/>
        </p:nvSpPr>
        <p:spPr>
          <a:xfrm>
            <a:off x="12571639" y="2020191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541" y="3541"/>
                </a:moveTo>
                <a:lnTo>
                  <a:pt x="3541" y="1585"/>
                </a:lnTo>
                <a:lnTo>
                  <a:pt x="1956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7" name="object 12227"/>
          <p:cNvSpPr/>
          <p:nvPr/>
        </p:nvSpPr>
        <p:spPr>
          <a:xfrm>
            <a:off x="12571639" y="2088498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3541"/>
                </a:moveTo>
                <a:lnTo>
                  <a:pt x="1956" y="3541"/>
                </a:lnTo>
                <a:lnTo>
                  <a:pt x="3541" y="1956"/>
                </a:lnTo>
                <a:lnTo>
                  <a:pt x="354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8" name="object 12228"/>
          <p:cNvSpPr/>
          <p:nvPr/>
        </p:nvSpPr>
        <p:spPr>
          <a:xfrm>
            <a:off x="12410233" y="2088498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0" y="1956"/>
                </a:lnTo>
                <a:lnTo>
                  <a:pt x="1585" y="3541"/>
                </a:lnTo>
                <a:lnTo>
                  <a:pt x="3541" y="354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9" name="object 12229"/>
          <p:cNvSpPr/>
          <p:nvPr/>
        </p:nvSpPr>
        <p:spPr>
          <a:xfrm>
            <a:off x="12410233" y="2020191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541" y="0"/>
                </a:moveTo>
                <a:lnTo>
                  <a:pt x="1585" y="0"/>
                </a:lnTo>
                <a:lnTo>
                  <a:pt x="0" y="1585"/>
                </a:lnTo>
                <a:lnTo>
                  <a:pt x="0" y="354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0" name="object 12230"/>
          <p:cNvSpPr/>
          <p:nvPr/>
        </p:nvSpPr>
        <p:spPr>
          <a:xfrm>
            <a:off x="12488153" y="203739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107" y="4553"/>
                </a:moveTo>
                <a:lnTo>
                  <a:pt x="9107" y="2038"/>
                </a:lnTo>
                <a:lnTo>
                  <a:pt x="7068" y="0"/>
                </a:lnTo>
                <a:lnTo>
                  <a:pt x="4553" y="0"/>
                </a:lnTo>
                <a:lnTo>
                  <a:pt x="2038" y="0"/>
                </a:lnTo>
                <a:lnTo>
                  <a:pt x="0" y="2038"/>
                </a:lnTo>
                <a:lnTo>
                  <a:pt x="0" y="4553"/>
                </a:lnTo>
                <a:lnTo>
                  <a:pt x="0" y="7068"/>
                </a:lnTo>
                <a:lnTo>
                  <a:pt x="2038" y="9107"/>
                </a:lnTo>
                <a:lnTo>
                  <a:pt x="4553" y="9107"/>
                </a:lnTo>
                <a:lnTo>
                  <a:pt x="7068" y="9107"/>
                </a:lnTo>
                <a:lnTo>
                  <a:pt x="9107" y="7068"/>
                </a:lnTo>
                <a:lnTo>
                  <a:pt x="9107" y="455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1" name="object 12231"/>
          <p:cNvSpPr/>
          <p:nvPr/>
        </p:nvSpPr>
        <p:spPr>
          <a:xfrm>
            <a:off x="12488171" y="201807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0"/>
                </a:moveTo>
                <a:lnTo>
                  <a:pt x="66" y="731"/>
                </a:lnTo>
                <a:lnTo>
                  <a:pt x="308" y="1436"/>
                </a:lnTo>
                <a:lnTo>
                  <a:pt x="706" y="205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2" name="object 12232"/>
          <p:cNvSpPr/>
          <p:nvPr/>
        </p:nvSpPr>
        <p:spPr>
          <a:xfrm>
            <a:off x="12489165" y="2021203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0"/>
                </a:moveTo>
                <a:lnTo>
                  <a:pt x="2023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3" name="object 12233"/>
          <p:cNvSpPr/>
          <p:nvPr/>
        </p:nvSpPr>
        <p:spPr>
          <a:xfrm>
            <a:off x="12490197" y="2033155"/>
            <a:ext cx="5080" cy="2540"/>
          </a:xfrm>
          <a:custGeom>
            <a:avLst/>
            <a:gdLst/>
            <a:ahLst/>
            <a:cxnLst/>
            <a:rect l="l" t="t" r="r" b="b"/>
            <a:pathLst>
              <a:path w="5079" h="2539">
                <a:moveTo>
                  <a:pt x="0" y="0"/>
                </a:moveTo>
                <a:lnTo>
                  <a:pt x="158" y="1265"/>
                </a:lnTo>
                <a:lnTo>
                  <a:pt x="1234" y="2215"/>
                </a:lnTo>
                <a:lnTo>
                  <a:pt x="2510" y="2215"/>
                </a:lnTo>
                <a:lnTo>
                  <a:pt x="3785" y="2215"/>
                </a:lnTo>
                <a:lnTo>
                  <a:pt x="4861" y="1265"/>
                </a:lnTo>
                <a:lnTo>
                  <a:pt x="502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4" name="object 12234"/>
          <p:cNvSpPr/>
          <p:nvPr/>
        </p:nvSpPr>
        <p:spPr>
          <a:xfrm>
            <a:off x="12496248" y="2021203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143"/>
                </a:moveTo>
                <a:lnTo>
                  <a:pt x="101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5" name="object 12235"/>
          <p:cNvSpPr/>
          <p:nvPr/>
        </p:nvSpPr>
        <p:spPr>
          <a:xfrm>
            <a:off x="12496536" y="2018072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054"/>
                </a:moveTo>
                <a:lnTo>
                  <a:pt x="397" y="1436"/>
                </a:lnTo>
                <a:lnTo>
                  <a:pt x="640" y="731"/>
                </a:lnTo>
                <a:lnTo>
                  <a:pt x="70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6" name="object 12236"/>
          <p:cNvSpPr/>
          <p:nvPr/>
        </p:nvSpPr>
        <p:spPr>
          <a:xfrm>
            <a:off x="12498272" y="200905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0" y="10119"/>
                </a:moveTo>
                <a:lnTo>
                  <a:pt x="101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7" name="object 12237"/>
          <p:cNvSpPr/>
          <p:nvPr/>
        </p:nvSpPr>
        <p:spPr>
          <a:xfrm>
            <a:off x="12487141" y="2002988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11131" y="5565"/>
                </a:moveTo>
                <a:lnTo>
                  <a:pt x="11131" y="2491"/>
                </a:lnTo>
                <a:lnTo>
                  <a:pt x="8639" y="0"/>
                </a:lnTo>
                <a:lnTo>
                  <a:pt x="5565" y="0"/>
                </a:lnTo>
                <a:lnTo>
                  <a:pt x="2491" y="0"/>
                </a:lnTo>
                <a:lnTo>
                  <a:pt x="0" y="2491"/>
                </a:lnTo>
                <a:lnTo>
                  <a:pt x="0" y="556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8" name="object 12238"/>
          <p:cNvSpPr/>
          <p:nvPr/>
        </p:nvSpPr>
        <p:spPr>
          <a:xfrm>
            <a:off x="12487141" y="200905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0" y="0"/>
                </a:moveTo>
                <a:lnTo>
                  <a:pt x="1011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9" name="object 12239"/>
          <p:cNvSpPr/>
          <p:nvPr/>
        </p:nvSpPr>
        <p:spPr>
          <a:xfrm>
            <a:off x="12493718" y="2016649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0" name="object 12240"/>
          <p:cNvSpPr/>
          <p:nvPr/>
        </p:nvSpPr>
        <p:spPr>
          <a:xfrm>
            <a:off x="12490177" y="2015131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35"/>
                </a:moveTo>
                <a:lnTo>
                  <a:pt x="0" y="0"/>
                </a:lnTo>
                <a:lnTo>
                  <a:pt x="607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1" name="object 12241"/>
          <p:cNvSpPr/>
          <p:nvPr/>
        </p:nvSpPr>
        <p:spPr>
          <a:xfrm>
            <a:off x="12489165" y="2017661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0" y="0"/>
                </a:moveTo>
                <a:lnTo>
                  <a:pt x="0" y="1956"/>
                </a:lnTo>
                <a:lnTo>
                  <a:pt x="1585" y="3541"/>
                </a:lnTo>
                <a:lnTo>
                  <a:pt x="3541" y="3541"/>
                </a:lnTo>
                <a:lnTo>
                  <a:pt x="5497" y="3541"/>
                </a:lnTo>
                <a:lnTo>
                  <a:pt x="7083" y="1956"/>
                </a:ln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2" name="object 12242"/>
          <p:cNvSpPr/>
          <p:nvPr/>
        </p:nvSpPr>
        <p:spPr>
          <a:xfrm>
            <a:off x="12488878" y="2020126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0" y="0"/>
                </a:moveTo>
                <a:lnTo>
                  <a:pt x="838" y="1301"/>
                </a:lnTo>
                <a:lnTo>
                  <a:pt x="2280" y="2088"/>
                </a:lnTo>
                <a:lnTo>
                  <a:pt x="3828" y="2088"/>
                </a:lnTo>
                <a:lnTo>
                  <a:pt x="5377" y="2088"/>
                </a:lnTo>
                <a:lnTo>
                  <a:pt x="6819" y="1301"/>
                </a:lnTo>
                <a:lnTo>
                  <a:pt x="765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3" name="object 12243"/>
          <p:cNvSpPr/>
          <p:nvPr/>
        </p:nvSpPr>
        <p:spPr>
          <a:xfrm>
            <a:off x="12908112" y="2081920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0"/>
                </a:moveTo>
                <a:lnTo>
                  <a:pt x="5059" y="0"/>
                </a:lnTo>
                <a:lnTo>
                  <a:pt x="5059" y="1011"/>
                </a:lnTo>
                <a:lnTo>
                  <a:pt x="5059" y="3035"/>
                </a:lnTo>
                <a:lnTo>
                  <a:pt x="5059" y="6071"/>
                </a:lnTo>
                <a:lnTo>
                  <a:pt x="5059" y="7083"/>
                </a:ln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4" name="object 12244"/>
          <p:cNvSpPr/>
          <p:nvPr/>
        </p:nvSpPr>
        <p:spPr>
          <a:xfrm>
            <a:off x="12905583" y="2076860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 h="0">
                <a:moveTo>
                  <a:pt x="0" y="0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5" name="object 12245"/>
          <p:cNvSpPr/>
          <p:nvPr/>
        </p:nvSpPr>
        <p:spPr>
          <a:xfrm>
            <a:off x="12905583" y="2094063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 h="0">
                <a:moveTo>
                  <a:pt x="0" y="0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6" name="object 12246"/>
          <p:cNvSpPr/>
          <p:nvPr/>
        </p:nvSpPr>
        <p:spPr>
          <a:xfrm>
            <a:off x="12908112" y="207180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7" name="object 12247"/>
          <p:cNvSpPr/>
          <p:nvPr/>
        </p:nvSpPr>
        <p:spPr>
          <a:xfrm>
            <a:off x="12908112" y="2099123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8" name="object 12248"/>
          <p:cNvSpPr/>
          <p:nvPr/>
        </p:nvSpPr>
        <p:spPr>
          <a:xfrm>
            <a:off x="12746201" y="2042454"/>
            <a:ext cx="161925" cy="86360"/>
          </a:xfrm>
          <a:custGeom>
            <a:avLst/>
            <a:gdLst/>
            <a:ahLst/>
            <a:cxnLst/>
            <a:rect l="l" t="t" r="r" b="b"/>
            <a:pathLst>
              <a:path w="161925" h="86360">
                <a:moveTo>
                  <a:pt x="0" y="61729"/>
                </a:moveTo>
                <a:lnTo>
                  <a:pt x="0" y="66788"/>
                </a:lnTo>
                <a:lnTo>
                  <a:pt x="2023" y="70836"/>
                </a:lnTo>
                <a:lnTo>
                  <a:pt x="5059" y="74884"/>
                </a:lnTo>
                <a:lnTo>
                  <a:pt x="8095" y="78932"/>
                </a:lnTo>
                <a:lnTo>
                  <a:pt x="13155" y="81968"/>
                </a:lnTo>
                <a:lnTo>
                  <a:pt x="18215" y="83991"/>
                </a:lnTo>
                <a:lnTo>
                  <a:pt x="23274" y="85003"/>
                </a:lnTo>
                <a:lnTo>
                  <a:pt x="29346" y="86015"/>
                </a:lnTo>
                <a:lnTo>
                  <a:pt x="161912" y="86015"/>
                </a:lnTo>
                <a:lnTo>
                  <a:pt x="161912" y="0"/>
                </a:lnTo>
                <a:lnTo>
                  <a:pt x="29346" y="0"/>
                </a:lnTo>
                <a:lnTo>
                  <a:pt x="23274" y="0"/>
                </a:lnTo>
                <a:lnTo>
                  <a:pt x="18215" y="2023"/>
                </a:lnTo>
                <a:lnTo>
                  <a:pt x="13155" y="4047"/>
                </a:lnTo>
                <a:lnTo>
                  <a:pt x="8095" y="7083"/>
                </a:lnTo>
                <a:lnTo>
                  <a:pt x="5059" y="10119"/>
                </a:lnTo>
                <a:lnTo>
                  <a:pt x="2023" y="14167"/>
                </a:lnTo>
                <a:lnTo>
                  <a:pt x="0" y="19227"/>
                </a:lnTo>
                <a:lnTo>
                  <a:pt x="0" y="23274"/>
                </a:lnTo>
                <a:lnTo>
                  <a:pt x="0" y="6172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9" name="object 12249"/>
          <p:cNvSpPr/>
          <p:nvPr/>
        </p:nvSpPr>
        <p:spPr>
          <a:xfrm>
            <a:off x="12883825" y="2048526"/>
            <a:ext cx="0" cy="74295"/>
          </a:xfrm>
          <a:custGeom>
            <a:avLst/>
            <a:gdLst/>
            <a:ahLst/>
            <a:cxnLst/>
            <a:rect l="l" t="t" r="r" b="b"/>
            <a:pathLst>
              <a:path w="0" h="74294">
                <a:moveTo>
                  <a:pt x="0" y="73872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0" name="object 12250"/>
          <p:cNvSpPr/>
          <p:nvPr/>
        </p:nvSpPr>
        <p:spPr>
          <a:xfrm>
            <a:off x="12876742" y="2042454"/>
            <a:ext cx="0" cy="86360"/>
          </a:xfrm>
          <a:custGeom>
            <a:avLst/>
            <a:gdLst/>
            <a:ahLst/>
            <a:cxnLst/>
            <a:rect l="l" t="t" r="r" b="b"/>
            <a:pathLst>
              <a:path w="0" h="86360">
                <a:moveTo>
                  <a:pt x="0" y="0"/>
                </a:moveTo>
                <a:lnTo>
                  <a:pt x="0" y="8601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1" name="object 12251"/>
          <p:cNvSpPr/>
          <p:nvPr/>
        </p:nvSpPr>
        <p:spPr>
          <a:xfrm>
            <a:off x="12876742" y="2042454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083" y="6071"/>
                </a:moveTo>
                <a:lnTo>
                  <a:pt x="7083" y="5059"/>
                </a:lnTo>
                <a:lnTo>
                  <a:pt x="7083" y="4047"/>
                </a:lnTo>
                <a:lnTo>
                  <a:pt x="7083" y="3035"/>
                </a:lnTo>
                <a:lnTo>
                  <a:pt x="6071" y="3035"/>
                </a:lnTo>
                <a:lnTo>
                  <a:pt x="6071" y="2023"/>
                </a:lnTo>
                <a:lnTo>
                  <a:pt x="5059" y="2023"/>
                </a:lnTo>
                <a:lnTo>
                  <a:pt x="5059" y="1011"/>
                </a:lnTo>
                <a:lnTo>
                  <a:pt x="4047" y="1011"/>
                </a:lnTo>
                <a:lnTo>
                  <a:pt x="3035" y="1011"/>
                </a:lnTo>
                <a:lnTo>
                  <a:pt x="3035" y="0"/>
                </a:lnTo>
                <a:lnTo>
                  <a:pt x="2023" y="0"/>
                </a:lnTo>
                <a:lnTo>
                  <a:pt x="1011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2" name="object 12252"/>
          <p:cNvSpPr/>
          <p:nvPr/>
        </p:nvSpPr>
        <p:spPr>
          <a:xfrm>
            <a:off x="12876742" y="2122398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6071"/>
                </a:moveTo>
                <a:lnTo>
                  <a:pt x="1011" y="6071"/>
                </a:lnTo>
                <a:lnTo>
                  <a:pt x="2023" y="6071"/>
                </a:lnTo>
                <a:lnTo>
                  <a:pt x="3035" y="5059"/>
                </a:lnTo>
                <a:lnTo>
                  <a:pt x="4047" y="5059"/>
                </a:lnTo>
                <a:lnTo>
                  <a:pt x="5059" y="5059"/>
                </a:lnTo>
                <a:lnTo>
                  <a:pt x="5059" y="4047"/>
                </a:lnTo>
                <a:lnTo>
                  <a:pt x="6071" y="4047"/>
                </a:lnTo>
                <a:lnTo>
                  <a:pt x="6071" y="3035"/>
                </a:lnTo>
                <a:lnTo>
                  <a:pt x="7083" y="3035"/>
                </a:lnTo>
                <a:lnTo>
                  <a:pt x="7083" y="2023"/>
                </a:lnTo>
                <a:lnTo>
                  <a:pt x="7083" y="1011"/>
                </a:ln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3" name="object 12253"/>
          <p:cNvSpPr/>
          <p:nvPr/>
        </p:nvSpPr>
        <p:spPr>
          <a:xfrm>
            <a:off x="12304990" y="2505928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-2529" y="2529"/>
                </a:moveTo>
                <a:lnTo>
                  <a:pt x="8601" y="2529"/>
                </a:lnTo>
              </a:path>
            </a:pathLst>
          </a:custGeom>
          <a:ln w="113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4" name="object 12254"/>
          <p:cNvSpPr/>
          <p:nvPr/>
        </p:nvSpPr>
        <p:spPr>
          <a:xfrm>
            <a:off x="12329276" y="2505928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-2529" y="2529"/>
                </a:moveTo>
                <a:lnTo>
                  <a:pt x="8601" y="2529"/>
                </a:lnTo>
              </a:path>
            </a:pathLst>
          </a:custGeom>
          <a:ln w="113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5" name="object 12255"/>
          <p:cNvSpPr/>
          <p:nvPr/>
        </p:nvSpPr>
        <p:spPr>
          <a:xfrm>
            <a:off x="12284750" y="2314669"/>
            <a:ext cx="432434" cy="191770"/>
          </a:xfrm>
          <a:custGeom>
            <a:avLst/>
            <a:gdLst/>
            <a:ahLst/>
            <a:cxnLst/>
            <a:rect l="l" t="t" r="r" b="b"/>
            <a:pathLst>
              <a:path w="432434" h="191769">
                <a:moveTo>
                  <a:pt x="0" y="0"/>
                </a:moveTo>
                <a:lnTo>
                  <a:pt x="432103" y="0"/>
                </a:lnTo>
                <a:lnTo>
                  <a:pt x="432103" y="191258"/>
                </a:lnTo>
                <a:lnTo>
                  <a:pt x="0" y="191258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6" name="object 12256"/>
          <p:cNvSpPr/>
          <p:nvPr/>
        </p:nvSpPr>
        <p:spPr>
          <a:xfrm>
            <a:off x="12298918" y="2329848"/>
            <a:ext cx="403860" cy="161290"/>
          </a:xfrm>
          <a:custGeom>
            <a:avLst/>
            <a:gdLst/>
            <a:ahLst/>
            <a:cxnLst/>
            <a:rect l="l" t="t" r="r" b="b"/>
            <a:pathLst>
              <a:path w="403859" h="161289">
                <a:moveTo>
                  <a:pt x="35418" y="160900"/>
                </a:moveTo>
                <a:lnTo>
                  <a:pt x="29346" y="159888"/>
                </a:lnTo>
                <a:lnTo>
                  <a:pt x="23274" y="158876"/>
                </a:lnTo>
                <a:lnTo>
                  <a:pt x="18215" y="155840"/>
                </a:lnTo>
                <a:lnTo>
                  <a:pt x="13155" y="151792"/>
                </a:lnTo>
                <a:lnTo>
                  <a:pt x="8095" y="147744"/>
                </a:lnTo>
                <a:lnTo>
                  <a:pt x="5059" y="141673"/>
                </a:lnTo>
                <a:lnTo>
                  <a:pt x="2023" y="135601"/>
                </a:lnTo>
                <a:lnTo>
                  <a:pt x="0" y="129529"/>
                </a:lnTo>
                <a:lnTo>
                  <a:pt x="0" y="122446"/>
                </a:lnTo>
                <a:lnTo>
                  <a:pt x="0" y="38454"/>
                </a:lnTo>
                <a:lnTo>
                  <a:pt x="0" y="32382"/>
                </a:lnTo>
                <a:lnTo>
                  <a:pt x="2023" y="25298"/>
                </a:lnTo>
                <a:lnTo>
                  <a:pt x="35418" y="0"/>
                </a:lnTo>
                <a:lnTo>
                  <a:pt x="327872" y="0"/>
                </a:lnTo>
                <a:lnTo>
                  <a:pt x="366326" y="11131"/>
                </a:lnTo>
                <a:lnTo>
                  <a:pt x="393649" y="40478"/>
                </a:lnTo>
                <a:lnTo>
                  <a:pt x="403768" y="80956"/>
                </a:lnTo>
                <a:lnTo>
                  <a:pt x="402756" y="94111"/>
                </a:lnTo>
                <a:lnTo>
                  <a:pt x="385553" y="132565"/>
                </a:lnTo>
                <a:lnTo>
                  <a:pt x="354182" y="155840"/>
                </a:lnTo>
                <a:lnTo>
                  <a:pt x="327872" y="160900"/>
                </a:lnTo>
                <a:lnTo>
                  <a:pt x="35418" y="16090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7" name="object 12257"/>
          <p:cNvSpPr/>
          <p:nvPr/>
        </p:nvSpPr>
        <p:spPr>
          <a:xfrm>
            <a:off x="12335348" y="2404733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1131" y="5565"/>
                </a:moveTo>
                <a:lnTo>
                  <a:pt x="11131" y="2491"/>
                </a:lnTo>
                <a:lnTo>
                  <a:pt x="8639" y="0"/>
                </a:lnTo>
                <a:lnTo>
                  <a:pt x="5565" y="0"/>
                </a:lnTo>
                <a:lnTo>
                  <a:pt x="2491" y="0"/>
                </a:lnTo>
                <a:lnTo>
                  <a:pt x="0" y="2491"/>
                </a:lnTo>
                <a:lnTo>
                  <a:pt x="0" y="5565"/>
                </a:lnTo>
                <a:lnTo>
                  <a:pt x="0" y="8639"/>
                </a:lnTo>
                <a:lnTo>
                  <a:pt x="2491" y="11131"/>
                </a:lnTo>
                <a:lnTo>
                  <a:pt x="5565" y="11131"/>
                </a:lnTo>
                <a:lnTo>
                  <a:pt x="8639" y="11131"/>
                </a:lnTo>
                <a:lnTo>
                  <a:pt x="11131" y="8639"/>
                </a:lnTo>
                <a:lnTo>
                  <a:pt x="11131" y="556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8" name="object 12258"/>
          <p:cNvSpPr/>
          <p:nvPr/>
        </p:nvSpPr>
        <p:spPr>
          <a:xfrm>
            <a:off x="12300846" y="2405763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2054" y="706"/>
                </a:moveTo>
                <a:lnTo>
                  <a:pt x="1436" y="308"/>
                </a:lnTo>
                <a:lnTo>
                  <a:pt x="731" y="66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9" name="object 12259"/>
          <p:cNvSpPr/>
          <p:nvPr/>
        </p:nvSpPr>
        <p:spPr>
          <a:xfrm>
            <a:off x="12303978" y="2405745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4" h="2539">
                <a:moveTo>
                  <a:pt x="0" y="0"/>
                </a:moveTo>
                <a:lnTo>
                  <a:pt x="13155" y="202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0" name="object 12260"/>
          <p:cNvSpPr/>
          <p:nvPr/>
        </p:nvSpPr>
        <p:spPr>
          <a:xfrm>
            <a:off x="12315930" y="2407788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0" y="5020"/>
                </a:moveTo>
                <a:lnTo>
                  <a:pt x="1265" y="4861"/>
                </a:lnTo>
                <a:lnTo>
                  <a:pt x="2215" y="3785"/>
                </a:lnTo>
                <a:lnTo>
                  <a:pt x="2215" y="2510"/>
                </a:lnTo>
                <a:lnTo>
                  <a:pt x="2215" y="1234"/>
                </a:lnTo>
                <a:lnTo>
                  <a:pt x="1265" y="158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1" name="object 12261"/>
          <p:cNvSpPr/>
          <p:nvPr/>
        </p:nvSpPr>
        <p:spPr>
          <a:xfrm>
            <a:off x="12303978" y="2412828"/>
            <a:ext cx="13335" cy="2540"/>
          </a:xfrm>
          <a:custGeom>
            <a:avLst/>
            <a:gdLst/>
            <a:ahLst/>
            <a:cxnLst/>
            <a:rect l="l" t="t" r="r" b="b"/>
            <a:pathLst>
              <a:path w="13334" h="2539">
                <a:moveTo>
                  <a:pt x="13155" y="0"/>
                </a:moveTo>
                <a:lnTo>
                  <a:pt x="0" y="202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2" name="object 12262"/>
          <p:cNvSpPr/>
          <p:nvPr/>
        </p:nvSpPr>
        <p:spPr>
          <a:xfrm>
            <a:off x="12300846" y="2414128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0" y="706"/>
                </a:moveTo>
                <a:lnTo>
                  <a:pt x="731" y="640"/>
                </a:lnTo>
                <a:lnTo>
                  <a:pt x="1436" y="397"/>
                </a:lnTo>
                <a:lnTo>
                  <a:pt x="205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3" name="object 12263"/>
          <p:cNvSpPr/>
          <p:nvPr/>
        </p:nvSpPr>
        <p:spPr>
          <a:xfrm>
            <a:off x="12291834" y="2415864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19" y="0"/>
                </a:moveTo>
                <a:lnTo>
                  <a:pt x="0" y="101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4" name="object 12264"/>
          <p:cNvSpPr/>
          <p:nvPr/>
        </p:nvSpPr>
        <p:spPr>
          <a:xfrm>
            <a:off x="12285763" y="2404733"/>
            <a:ext cx="5715" cy="11430"/>
          </a:xfrm>
          <a:custGeom>
            <a:avLst/>
            <a:gdLst/>
            <a:ahLst/>
            <a:cxnLst/>
            <a:rect l="l" t="t" r="r" b="b"/>
            <a:pathLst>
              <a:path w="5715" h="11430">
                <a:moveTo>
                  <a:pt x="5565" y="0"/>
                </a:moveTo>
                <a:lnTo>
                  <a:pt x="2491" y="0"/>
                </a:lnTo>
                <a:lnTo>
                  <a:pt x="0" y="2491"/>
                </a:lnTo>
                <a:lnTo>
                  <a:pt x="0" y="5565"/>
                </a:lnTo>
                <a:lnTo>
                  <a:pt x="0" y="8639"/>
                </a:lnTo>
                <a:lnTo>
                  <a:pt x="2491" y="11131"/>
                </a:lnTo>
                <a:lnTo>
                  <a:pt x="5565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5" name="object 12265"/>
          <p:cNvSpPr/>
          <p:nvPr/>
        </p:nvSpPr>
        <p:spPr>
          <a:xfrm>
            <a:off x="12291834" y="2404733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6" name="object 12266"/>
          <p:cNvSpPr/>
          <p:nvPr/>
        </p:nvSpPr>
        <p:spPr>
          <a:xfrm>
            <a:off x="12297906" y="241384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7" name="object 12267"/>
          <p:cNvSpPr/>
          <p:nvPr/>
        </p:nvSpPr>
        <p:spPr>
          <a:xfrm>
            <a:off x="12297906" y="2406756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35" y="0"/>
                </a:moveTo>
                <a:lnTo>
                  <a:pt x="0" y="0"/>
                </a:ln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8" name="object 12268"/>
          <p:cNvSpPr/>
          <p:nvPr/>
        </p:nvSpPr>
        <p:spPr>
          <a:xfrm>
            <a:off x="12300436" y="2406757"/>
            <a:ext cx="3810" cy="7620"/>
          </a:xfrm>
          <a:custGeom>
            <a:avLst/>
            <a:gdLst/>
            <a:ahLst/>
            <a:cxnLst/>
            <a:rect l="l" t="t" r="r" b="b"/>
            <a:pathLst>
              <a:path w="3809" h="7619">
                <a:moveTo>
                  <a:pt x="0" y="7083"/>
                </a:moveTo>
                <a:lnTo>
                  <a:pt x="1956" y="7083"/>
                </a:lnTo>
                <a:lnTo>
                  <a:pt x="3541" y="5497"/>
                </a:lnTo>
                <a:lnTo>
                  <a:pt x="3541" y="3541"/>
                </a:lnTo>
                <a:lnTo>
                  <a:pt x="3541" y="1585"/>
                </a:lnTo>
                <a:lnTo>
                  <a:pt x="1956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9" name="object 12269"/>
          <p:cNvSpPr/>
          <p:nvPr/>
        </p:nvSpPr>
        <p:spPr>
          <a:xfrm>
            <a:off x="12302901" y="2406470"/>
            <a:ext cx="2540" cy="8255"/>
          </a:xfrm>
          <a:custGeom>
            <a:avLst/>
            <a:gdLst/>
            <a:ahLst/>
            <a:cxnLst/>
            <a:rect l="l" t="t" r="r" b="b"/>
            <a:pathLst>
              <a:path w="2540" h="8255">
                <a:moveTo>
                  <a:pt x="0" y="7657"/>
                </a:moveTo>
                <a:lnTo>
                  <a:pt x="1301" y="6819"/>
                </a:lnTo>
                <a:lnTo>
                  <a:pt x="2088" y="5377"/>
                </a:lnTo>
                <a:lnTo>
                  <a:pt x="2088" y="3828"/>
                </a:lnTo>
                <a:lnTo>
                  <a:pt x="2088" y="2280"/>
                </a:lnTo>
                <a:lnTo>
                  <a:pt x="1301" y="838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0" name="object 12270"/>
          <p:cNvSpPr/>
          <p:nvPr/>
        </p:nvSpPr>
        <p:spPr>
          <a:xfrm>
            <a:off x="12030750" y="1958462"/>
            <a:ext cx="877569" cy="0"/>
          </a:xfrm>
          <a:custGeom>
            <a:avLst/>
            <a:gdLst/>
            <a:ahLst/>
            <a:cxnLst/>
            <a:rect l="l" t="t" r="r" b="b"/>
            <a:pathLst>
              <a:path w="877570" h="0">
                <a:moveTo>
                  <a:pt x="0" y="0"/>
                </a:moveTo>
                <a:lnTo>
                  <a:pt x="87736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1" name="object 12271"/>
          <p:cNvSpPr/>
          <p:nvPr/>
        </p:nvSpPr>
        <p:spPr>
          <a:xfrm>
            <a:off x="12248320" y="1994892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2" name="object 12272"/>
          <p:cNvSpPr/>
          <p:nvPr/>
        </p:nvSpPr>
        <p:spPr>
          <a:xfrm>
            <a:off x="12248320" y="2256988"/>
            <a:ext cx="0" cy="249554"/>
          </a:xfrm>
          <a:custGeom>
            <a:avLst/>
            <a:gdLst/>
            <a:ahLst/>
            <a:cxnLst/>
            <a:rect l="l" t="t" r="r" b="b"/>
            <a:pathLst>
              <a:path w="0" h="249555">
                <a:moveTo>
                  <a:pt x="0" y="0"/>
                </a:moveTo>
                <a:lnTo>
                  <a:pt x="0" y="2489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3" name="object 12273"/>
          <p:cNvSpPr/>
          <p:nvPr/>
        </p:nvSpPr>
        <p:spPr>
          <a:xfrm>
            <a:off x="12283739" y="1994892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4" name="object 12274"/>
          <p:cNvSpPr/>
          <p:nvPr/>
        </p:nvSpPr>
        <p:spPr>
          <a:xfrm>
            <a:off x="12283739" y="2256988"/>
            <a:ext cx="0" cy="249554"/>
          </a:xfrm>
          <a:custGeom>
            <a:avLst/>
            <a:gdLst/>
            <a:ahLst/>
            <a:cxnLst/>
            <a:rect l="l" t="t" r="r" b="b"/>
            <a:pathLst>
              <a:path w="0" h="249555">
                <a:moveTo>
                  <a:pt x="0" y="0"/>
                </a:moveTo>
                <a:lnTo>
                  <a:pt x="0" y="2489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5" name="object 12275"/>
          <p:cNvSpPr/>
          <p:nvPr/>
        </p:nvSpPr>
        <p:spPr>
          <a:xfrm>
            <a:off x="12248320" y="2256988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0" y="0"/>
                </a:moveTo>
                <a:lnTo>
                  <a:pt x="3541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6" name="object 12276"/>
          <p:cNvSpPr/>
          <p:nvPr/>
        </p:nvSpPr>
        <p:spPr>
          <a:xfrm>
            <a:off x="12248320" y="2114302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0" y="0"/>
                </a:moveTo>
                <a:lnTo>
                  <a:pt x="3541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7" name="object 12277"/>
          <p:cNvSpPr/>
          <p:nvPr/>
        </p:nvSpPr>
        <p:spPr>
          <a:xfrm>
            <a:off x="12132958" y="2126952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0" y="0"/>
                </a:moveTo>
                <a:lnTo>
                  <a:pt x="130541" y="0"/>
                </a:lnTo>
              </a:path>
            </a:pathLst>
          </a:custGeom>
          <a:ln w="144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8" name="object 12278"/>
          <p:cNvSpPr/>
          <p:nvPr/>
        </p:nvSpPr>
        <p:spPr>
          <a:xfrm>
            <a:off x="12135994" y="2123410"/>
            <a:ext cx="124460" cy="124460"/>
          </a:xfrm>
          <a:custGeom>
            <a:avLst/>
            <a:gdLst/>
            <a:ahLst/>
            <a:cxnLst/>
            <a:rect l="l" t="t" r="r" b="b"/>
            <a:pathLst>
              <a:path w="124459" h="124460">
                <a:moveTo>
                  <a:pt x="124470" y="124470"/>
                </a:moveTo>
                <a:lnTo>
                  <a:pt x="81968" y="117386"/>
                </a:lnTo>
                <a:lnTo>
                  <a:pt x="44525" y="95123"/>
                </a:lnTo>
                <a:lnTo>
                  <a:pt x="16191" y="62740"/>
                </a:lnTo>
                <a:lnTo>
                  <a:pt x="2023" y="2125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9" name="object 12279"/>
          <p:cNvSpPr/>
          <p:nvPr/>
        </p:nvSpPr>
        <p:spPr>
          <a:xfrm>
            <a:off x="12260464" y="2114302"/>
            <a:ext cx="23495" cy="12700"/>
          </a:xfrm>
          <a:custGeom>
            <a:avLst/>
            <a:gdLst/>
            <a:ahLst/>
            <a:cxnLst/>
            <a:rect l="l" t="t" r="r" b="b"/>
            <a:pathLst>
              <a:path w="23495" h="12700">
                <a:moveTo>
                  <a:pt x="23274" y="0"/>
                </a:moveTo>
                <a:lnTo>
                  <a:pt x="23274" y="12143"/>
                </a:lnTo>
                <a:lnTo>
                  <a:pt x="8095" y="12143"/>
                </a:lnTo>
                <a:lnTo>
                  <a:pt x="8095" y="9107"/>
                </a:lnTo>
                <a:lnTo>
                  <a:pt x="0" y="9107"/>
                </a:lnTo>
                <a:lnTo>
                  <a:pt x="0" y="0"/>
                </a:lnTo>
                <a:lnTo>
                  <a:pt x="2327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0" name="object 12280"/>
          <p:cNvSpPr/>
          <p:nvPr/>
        </p:nvSpPr>
        <p:spPr>
          <a:xfrm>
            <a:off x="12260464" y="2245856"/>
            <a:ext cx="23495" cy="11430"/>
          </a:xfrm>
          <a:custGeom>
            <a:avLst/>
            <a:gdLst/>
            <a:ahLst/>
            <a:cxnLst/>
            <a:rect l="l" t="t" r="r" b="b"/>
            <a:pathLst>
              <a:path w="23495" h="11430">
                <a:moveTo>
                  <a:pt x="23274" y="11131"/>
                </a:moveTo>
                <a:lnTo>
                  <a:pt x="23274" y="0"/>
                </a:lnTo>
                <a:lnTo>
                  <a:pt x="8095" y="0"/>
                </a:lnTo>
                <a:lnTo>
                  <a:pt x="8095" y="2023"/>
                </a:lnTo>
                <a:lnTo>
                  <a:pt x="0" y="2023"/>
                </a:lnTo>
                <a:lnTo>
                  <a:pt x="0" y="11131"/>
                </a:lnTo>
                <a:lnTo>
                  <a:pt x="23274" y="1113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1" name="object 12281"/>
          <p:cNvSpPr/>
          <p:nvPr/>
        </p:nvSpPr>
        <p:spPr>
          <a:xfrm>
            <a:off x="11174640" y="2446222"/>
            <a:ext cx="708660" cy="60325"/>
          </a:xfrm>
          <a:custGeom>
            <a:avLst/>
            <a:gdLst/>
            <a:ahLst/>
            <a:cxnLst/>
            <a:rect l="l" t="t" r="r" b="b"/>
            <a:pathLst>
              <a:path w="708659" h="60325">
                <a:moveTo>
                  <a:pt x="708365" y="59705"/>
                </a:moveTo>
                <a:lnTo>
                  <a:pt x="708365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2" name="object 12282"/>
          <p:cNvSpPr/>
          <p:nvPr/>
        </p:nvSpPr>
        <p:spPr>
          <a:xfrm>
            <a:off x="11174640" y="1960486"/>
            <a:ext cx="708660" cy="270510"/>
          </a:xfrm>
          <a:custGeom>
            <a:avLst/>
            <a:gdLst/>
            <a:ahLst/>
            <a:cxnLst/>
            <a:rect l="l" t="t" r="r" b="b"/>
            <a:pathLst>
              <a:path w="708659" h="270510">
                <a:moveTo>
                  <a:pt x="215545" y="270191"/>
                </a:moveTo>
                <a:lnTo>
                  <a:pt x="708365" y="270191"/>
                </a:lnTo>
                <a:lnTo>
                  <a:pt x="708365" y="234772"/>
                </a:lnTo>
                <a:lnTo>
                  <a:pt x="250963" y="234772"/>
                </a:lnTo>
                <a:lnTo>
                  <a:pt x="250963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3" name="object 12283"/>
          <p:cNvSpPr/>
          <p:nvPr/>
        </p:nvSpPr>
        <p:spPr>
          <a:xfrm>
            <a:off x="12002416" y="1994892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 h="0">
                <a:moveTo>
                  <a:pt x="245904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4" name="object 12284"/>
          <p:cNvSpPr/>
          <p:nvPr/>
        </p:nvSpPr>
        <p:spPr>
          <a:xfrm>
            <a:off x="13129730" y="8817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5" name="object 12285"/>
          <p:cNvSpPr/>
          <p:nvPr/>
        </p:nvSpPr>
        <p:spPr>
          <a:xfrm>
            <a:off x="13129730" y="8817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6" name="object 12286"/>
          <p:cNvSpPr/>
          <p:nvPr/>
        </p:nvSpPr>
        <p:spPr>
          <a:xfrm>
            <a:off x="12721914" y="8888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7" name="object 12287"/>
          <p:cNvSpPr/>
          <p:nvPr/>
        </p:nvSpPr>
        <p:spPr>
          <a:xfrm>
            <a:off x="13107468" y="88882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8" name="object 12288"/>
          <p:cNvSpPr/>
          <p:nvPr/>
        </p:nvSpPr>
        <p:spPr>
          <a:xfrm>
            <a:off x="13741956" y="1759108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6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9" name="object 12289"/>
          <p:cNvSpPr/>
          <p:nvPr/>
        </p:nvSpPr>
        <p:spPr>
          <a:xfrm>
            <a:off x="13741961" y="1974653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 h="0">
                <a:moveTo>
                  <a:pt x="0" y="0"/>
                </a:moveTo>
                <a:lnTo>
                  <a:pt x="279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0" name="object 12290"/>
          <p:cNvSpPr/>
          <p:nvPr/>
        </p:nvSpPr>
        <p:spPr>
          <a:xfrm>
            <a:off x="13921075" y="174696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0"/>
                </a:moveTo>
                <a:lnTo>
                  <a:pt x="12143" y="12143"/>
                </a:lnTo>
                <a:lnTo>
                  <a:pt x="8095" y="12143"/>
                </a:ln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1" name="object 12291"/>
          <p:cNvSpPr/>
          <p:nvPr/>
        </p:nvSpPr>
        <p:spPr>
          <a:xfrm>
            <a:off x="14021260" y="1627554"/>
            <a:ext cx="127000" cy="347345"/>
          </a:xfrm>
          <a:custGeom>
            <a:avLst/>
            <a:gdLst/>
            <a:ahLst/>
            <a:cxnLst/>
            <a:rect l="l" t="t" r="r" b="b"/>
            <a:pathLst>
              <a:path w="127000" h="347344">
                <a:moveTo>
                  <a:pt x="0" y="347099"/>
                </a:moveTo>
                <a:lnTo>
                  <a:pt x="126493" y="347099"/>
                </a:lnTo>
                <a:lnTo>
                  <a:pt x="126493" y="119410"/>
                </a:lnTo>
                <a:lnTo>
                  <a:pt x="1264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2" name="object 12292"/>
          <p:cNvSpPr/>
          <p:nvPr/>
        </p:nvSpPr>
        <p:spPr>
          <a:xfrm>
            <a:off x="13801664" y="1759108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3" name="object 12293"/>
          <p:cNvSpPr/>
          <p:nvPr/>
        </p:nvSpPr>
        <p:spPr>
          <a:xfrm>
            <a:off x="13741959" y="1748989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60">
                <a:moveTo>
                  <a:pt x="0" y="22566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4" name="object 12294"/>
          <p:cNvSpPr/>
          <p:nvPr/>
        </p:nvSpPr>
        <p:spPr>
          <a:xfrm>
            <a:off x="13861370" y="1759108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5" name="object 12295"/>
          <p:cNvSpPr/>
          <p:nvPr/>
        </p:nvSpPr>
        <p:spPr>
          <a:xfrm>
            <a:off x="13921075" y="1759108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6" name="object 12296"/>
          <p:cNvSpPr/>
          <p:nvPr/>
        </p:nvSpPr>
        <p:spPr>
          <a:xfrm>
            <a:off x="13921075" y="1746964"/>
            <a:ext cx="226695" cy="227965"/>
          </a:xfrm>
          <a:custGeom>
            <a:avLst/>
            <a:gdLst/>
            <a:ahLst/>
            <a:cxnLst/>
            <a:rect l="l" t="t" r="r" b="b"/>
            <a:pathLst>
              <a:path w="226694" h="227964">
                <a:moveTo>
                  <a:pt x="0" y="227689"/>
                </a:moveTo>
                <a:lnTo>
                  <a:pt x="226677" y="227689"/>
                </a:lnTo>
                <a:lnTo>
                  <a:pt x="2266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7" name="object 12297"/>
          <p:cNvSpPr/>
          <p:nvPr/>
        </p:nvSpPr>
        <p:spPr>
          <a:xfrm>
            <a:off x="13933219" y="1746965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 h="0">
                <a:moveTo>
                  <a:pt x="0" y="0"/>
                </a:moveTo>
                <a:lnTo>
                  <a:pt x="21453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8" name="object 12298"/>
          <p:cNvSpPr/>
          <p:nvPr/>
        </p:nvSpPr>
        <p:spPr>
          <a:xfrm>
            <a:off x="13921075" y="174696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0"/>
                </a:moveTo>
                <a:lnTo>
                  <a:pt x="12143" y="12143"/>
                </a:ln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9" name="object 12299"/>
          <p:cNvSpPr/>
          <p:nvPr/>
        </p:nvSpPr>
        <p:spPr>
          <a:xfrm>
            <a:off x="14040487" y="1687259"/>
            <a:ext cx="107314" cy="0"/>
          </a:xfrm>
          <a:custGeom>
            <a:avLst/>
            <a:gdLst/>
            <a:ahLst/>
            <a:cxnLst/>
            <a:rect l="l" t="t" r="r" b="b"/>
            <a:pathLst>
              <a:path w="107315" h="0">
                <a:moveTo>
                  <a:pt x="0" y="0"/>
                </a:moveTo>
                <a:lnTo>
                  <a:pt x="107266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0" name="object 12300"/>
          <p:cNvSpPr/>
          <p:nvPr/>
        </p:nvSpPr>
        <p:spPr>
          <a:xfrm>
            <a:off x="13744996" y="1759107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1" name="object 12301"/>
          <p:cNvSpPr/>
          <p:nvPr/>
        </p:nvSpPr>
        <p:spPr>
          <a:xfrm>
            <a:off x="13804701" y="1759107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2" name="object 12302"/>
          <p:cNvSpPr/>
          <p:nvPr/>
        </p:nvSpPr>
        <p:spPr>
          <a:xfrm>
            <a:off x="13864407" y="1759107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3" name="object 12303"/>
          <p:cNvSpPr/>
          <p:nvPr/>
        </p:nvSpPr>
        <p:spPr>
          <a:xfrm>
            <a:off x="13927399" y="1397842"/>
            <a:ext cx="0" cy="577215"/>
          </a:xfrm>
          <a:custGeom>
            <a:avLst/>
            <a:gdLst/>
            <a:ahLst/>
            <a:cxnLst/>
            <a:rect l="l" t="t" r="r" b="b"/>
            <a:pathLst>
              <a:path w="0" h="577214">
                <a:moveTo>
                  <a:pt x="0" y="576811"/>
                </a:moveTo>
                <a:lnTo>
                  <a:pt x="0" y="0"/>
                </a:lnTo>
              </a:path>
            </a:pathLst>
          </a:custGeom>
          <a:ln w="1163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4" name="object 12304"/>
          <p:cNvSpPr/>
          <p:nvPr/>
        </p:nvSpPr>
        <p:spPr>
          <a:xfrm>
            <a:off x="13939291" y="1743928"/>
            <a:ext cx="208915" cy="0"/>
          </a:xfrm>
          <a:custGeom>
            <a:avLst/>
            <a:gdLst/>
            <a:ahLst/>
            <a:cxnLst/>
            <a:rect l="l" t="t" r="r" b="b"/>
            <a:pathLst>
              <a:path w="208915" h="0">
                <a:moveTo>
                  <a:pt x="2084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5" name="object 12305"/>
          <p:cNvSpPr/>
          <p:nvPr/>
        </p:nvSpPr>
        <p:spPr>
          <a:xfrm>
            <a:off x="14046558" y="1683211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101195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6" name="object 12306"/>
          <p:cNvSpPr/>
          <p:nvPr/>
        </p:nvSpPr>
        <p:spPr>
          <a:xfrm>
            <a:off x="13933219" y="1687259"/>
            <a:ext cx="57785" cy="0"/>
          </a:xfrm>
          <a:custGeom>
            <a:avLst/>
            <a:gdLst/>
            <a:ahLst/>
            <a:cxnLst/>
            <a:rect l="l" t="t" r="r" b="b"/>
            <a:pathLst>
              <a:path w="57784" h="0">
                <a:moveTo>
                  <a:pt x="0" y="0"/>
                </a:moveTo>
                <a:lnTo>
                  <a:pt x="5768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7" name="object 12307"/>
          <p:cNvSpPr/>
          <p:nvPr/>
        </p:nvSpPr>
        <p:spPr>
          <a:xfrm>
            <a:off x="13933219" y="1627554"/>
            <a:ext cx="166370" cy="0"/>
          </a:xfrm>
          <a:custGeom>
            <a:avLst/>
            <a:gdLst/>
            <a:ahLst/>
            <a:cxnLst/>
            <a:rect l="l" t="t" r="r" b="b"/>
            <a:pathLst>
              <a:path w="166369" h="0">
                <a:moveTo>
                  <a:pt x="0" y="0"/>
                </a:moveTo>
                <a:lnTo>
                  <a:pt x="16596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8" name="object 12308"/>
          <p:cNvSpPr/>
          <p:nvPr/>
        </p:nvSpPr>
        <p:spPr>
          <a:xfrm>
            <a:off x="13933219" y="1567849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 h="0">
                <a:moveTo>
                  <a:pt x="0" y="0"/>
                </a:moveTo>
                <a:lnTo>
                  <a:pt x="21453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9" name="object 12309"/>
          <p:cNvSpPr/>
          <p:nvPr/>
        </p:nvSpPr>
        <p:spPr>
          <a:xfrm>
            <a:off x="13933219" y="150814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 h="0">
                <a:moveTo>
                  <a:pt x="0" y="0"/>
                </a:moveTo>
                <a:lnTo>
                  <a:pt x="21453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0" name="object 12310"/>
          <p:cNvSpPr/>
          <p:nvPr/>
        </p:nvSpPr>
        <p:spPr>
          <a:xfrm>
            <a:off x="13933219" y="1447679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 h="0">
                <a:moveTo>
                  <a:pt x="0" y="0"/>
                </a:moveTo>
                <a:lnTo>
                  <a:pt x="214533" y="0"/>
                </a:lnTo>
              </a:path>
            </a:pathLst>
          </a:custGeom>
          <a:ln w="657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1" name="object 12311"/>
          <p:cNvSpPr/>
          <p:nvPr/>
        </p:nvSpPr>
        <p:spPr>
          <a:xfrm>
            <a:off x="14137634" y="1354327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59" h="3175">
                <a:moveTo>
                  <a:pt x="10119" y="0"/>
                </a:move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2" name="object 12312"/>
          <p:cNvSpPr/>
          <p:nvPr/>
        </p:nvSpPr>
        <p:spPr>
          <a:xfrm>
            <a:off x="14120431" y="1359387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11131" y="0"/>
                </a:move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3" name="object 12313"/>
          <p:cNvSpPr/>
          <p:nvPr/>
        </p:nvSpPr>
        <p:spPr>
          <a:xfrm>
            <a:off x="14103227" y="1364446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4" name="object 12314"/>
          <p:cNvSpPr/>
          <p:nvPr/>
        </p:nvSpPr>
        <p:spPr>
          <a:xfrm>
            <a:off x="14086023" y="1370518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11131" y="0"/>
                </a:move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5" name="object 12315"/>
          <p:cNvSpPr/>
          <p:nvPr/>
        </p:nvSpPr>
        <p:spPr>
          <a:xfrm>
            <a:off x="14068821" y="1375578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6" name="object 12316"/>
          <p:cNvSpPr/>
          <p:nvPr/>
        </p:nvSpPr>
        <p:spPr>
          <a:xfrm>
            <a:off x="14051618" y="1380638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7" name="object 12317"/>
          <p:cNvSpPr/>
          <p:nvPr/>
        </p:nvSpPr>
        <p:spPr>
          <a:xfrm>
            <a:off x="14034414" y="1386709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12143" y="0"/>
                </a:move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8" name="object 12318"/>
          <p:cNvSpPr/>
          <p:nvPr/>
        </p:nvSpPr>
        <p:spPr>
          <a:xfrm>
            <a:off x="14017212" y="1391769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12143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9" name="object 12319"/>
          <p:cNvSpPr/>
          <p:nvPr/>
        </p:nvSpPr>
        <p:spPr>
          <a:xfrm>
            <a:off x="14001021" y="1397841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11131" y="0"/>
                </a:move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0" name="object 12320"/>
          <p:cNvSpPr/>
          <p:nvPr/>
        </p:nvSpPr>
        <p:spPr>
          <a:xfrm>
            <a:off x="13983817" y="1402901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1" name="object 12321"/>
          <p:cNvSpPr/>
          <p:nvPr/>
        </p:nvSpPr>
        <p:spPr>
          <a:xfrm>
            <a:off x="13966614" y="1407960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2" name="object 12322"/>
          <p:cNvSpPr/>
          <p:nvPr/>
        </p:nvSpPr>
        <p:spPr>
          <a:xfrm>
            <a:off x="13949410" y="1414032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11131" y="0"/>
                </a:move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3" name="object 12323"/>
          <p:cNvSpPr/>
          <p:nvPr/>
        </p:nvSpPr>
        <p:spPr>
          <a:xfrm>
            <a:off x="13933219" y="1419092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59" h="4444">
                <a:moveTo>
                  <a:pt x="10119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4" name="object 12324"/>
          <p:cNvSpPr/>
          <p:nvPr/>
        </p:nvSpPr>
        <p:spPr>
          <a:xfrm>
            <a:off x="13925123" y="1397841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0" y="0"/>
                </a:moveTo>
                <a:lnTo>
                  <a:pt x="8095" y="0"/>
                </a:lnTo>
                <a:lnTo>
                  <a:pt x="8095" y="91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5" name="object 12325"/>
          <p:cNvSpPr/>
          <p:nvPr/>
        </p:nvSpPr>
        <p:spPr>
          <a:xfrm>
            <a:off x="13933219" y="1419092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59" h="4444">
                <a:moveTo>
                  <a:pt x="0" y="4047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6" name="object 12326"/>
          <p:cNvSpPr/>
          <p:nvPr/>
        </p:nvSpPr>
        <p:spPr>
          <a:xfrm>
            <a:off x="13949410" y="1414032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0" y="3035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7" name="object 12327"/>
          <p:cNvSpPr/>
          <p:nvPr/>
        </p:nvSpPr>
        <p:spPr>
          <a:xfrm>
            <a:off x="13966614" y="1407960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8" name="object 12328"/>
          <p:cNvSpPr/>
          <p:nvPr/>
        </p:nvSpPr>
        <p:spPr>
          <a:xfrm>
            <a:off x="13983817" y="1402901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9" name="object 12329"/>
          <p:cNvSpPr/>
          <p:nvPr/>
        </p:nvSpPr>
        <p:spPr>
          <a:xfrm>
            <a:off x="14001021" y="1397841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0" y="3035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0" name="object 12330"/>
          <p:cNvSpPr/>
          <p:nvPr/>
        </p:nvSpPr>
        <p:spPr>
          <a:xfrm>
            <a:off x="14017212" y="1391769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4047"/>
                </a:moveTo>
                <a:lnTo>
                  <a:pt x="1214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1" name="object 12331"/>
          <p:cNvSpPr/>
          <p:nvPr/>
        </p:nvSpPr>
        <p:spPr>
          <a:xfrm>
            <a:off x="14034414" y="1386709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0" y="3035"/>
                </a:moveTo>
                <a:lnTo>
                  <a:pt x="1214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2" name="object 12332"/>
          <p:cNvSpPr/>
          <p:nvPr/>
        </p:nvSpPr>
        <p:spPr>
          <a:xfrm>
            <a:off x="14051618" y="1380638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3" name="object 12333"/>
          <p:cNvSpPr/>
          <p:nvPr/>
        </p:nvSpPr>
        <p:spPr>
          <a:xfrm>
            <a:off x="14068821" y="1375578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4" name="object 12334"/>
          <p:cNvSpPr/>
          <p:nvPr/>
        </p:nvSpPr>
        <p:spPr>
          <a:xfrm>
            <a:off x="14086023" y="1370518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0" y="3035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5" name="object 12335"/>
          <p:cNvSpPr/>
          <p:nvPr/>
        </p:nvSpPr>
        <p:spPr>
          <a:xfrm>
            <a:off x="14103227" y="1364446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0" y="4047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6" name="object 12336"/>
          <p:cNvSpPr/>
          <p:nvPr/>
        </p:nvSpPr>
        <p:spPr>
          <a:xfrm>
            <a:off x="14120431" y="1359387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0" y="3035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7" name="object 12337"/>
          <p:cNvSpPr/>
          <p:nvPr/>
        </p:nvSpPr>
        <p:spPr>
          <a:xfrm>
            <a:off x="14137634" y="1354327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59" h="3175">
                <a:moveTo>
                  <a:pt x="0" y="3035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8" name="object 12338"/>
          <p:cNvSpPr/>
          <p:nvPr/>
        </p:nvSpPr>
        <p:spPr>
          <a:xfrm>
            <a:off x="14131562" y="1249084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107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9" name="object 12339"/>
          <p:cNvSpPr/>
          <p:nvPr/>
        </p:nvSpPr>
        <p:spPr>
          <a:xfrm>
            <a:off x="14116383" y="1259204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0" name="object 12340"/>
          <p:cNvSpPr/>
          <p:nvPr/>
        </p:nvSpPr>
        <p:spPr>
          <a:xfrm>
            <a:off x="14101204" y="126932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1" name="object 12341"/>
          <p:cNvSpPr/>
          <p:nvPr/>
        </p:nvSpPr>
        <p:spPr>
          <a:xfrm>
            <a:off x="14087036" y="127944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2" name="object 12342"/>
          <p:cNvSpPr/>
          <p:nvPr/>
        </p:nvSpPr>
        <p:spPr>
          <a:xfrm>
            <a:off x="14071857" y="128956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3" name="object 12343"/>
          <p:cNvSpPr/>
          <p:nvPr/>
        </p:nvSpPr>
        <p:spPr>
          <a:xfrm>
            <a:off x="14057689" y="129968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4" name="object 12344"/>
          <p:cNvSpPr/>
          <p:nvPr/>
        </p:nvSpPr>
        <p:spPr>
          <a:xfrm>
            <a:off x="14042510" y="1309801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5" name="object 12345"/>
          <p:cNvSpPr/>
          <p:nvPr/>
        </p:nvSpPr>
        <p:spPr>
          <a:xfrm>
            <a:off x="14028343" y="1319921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9107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6" name="object 12346"/>
          <p:cNvSpPr/>
          <p:nvPr/>
        </p:nvSpPr>
        <p:spPr>
          <a:xfrm>
            <a:off x="14013164" y="133004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7" name="object 12347"/>
          <p:cNvSpPr/>
          <p:nvPr/>
        </p:nvSpPr>
        <p:spPr>
          <a:xfrm>
            <a:off x="13998996" y="1341172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107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8" name="object 12348"/>
          <p:cNvSpPr/>
          <p:nvPr/>
        </p:nvSpPr>
        <p:spPr>
          <a:xfrm>
            <a:off x="13983817" y="1351291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9" name="object 12349"/>
          <p:cNvSpPr/>
          <p:nvPr/>
        </p:nvSpPr>
        <p:spPr>
          <a:xfrm>
            <a:off x="13968638" y="1361411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0" name="object 12350"/>
          <p:cNvSpPr/>
          <p:nvPr/>
        </p:nvSpPr>
        <p:spPr>
          <a:xfrm>
            <a:off x="13954470" y="137153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1" name="object 12351"/>
          <p:cNvSpPr/>
          <p:nvPr/>
        </p:nvSpPr>
        <p:spPr>
          <a:xfrm>
            <a:off x="13939291" y="13816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2" name="object 12352"/>
          <p:cNvSpPr/>
          <p:nvPr/>
        </p:nvSpPr>
        <p:spPr>
          <a:xfrm>
            <a:off x="13925123" y="1391769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107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3" name="object 12353"/>
          <p:cNvSpPr/>
          <p:nvPr/>
        </p:nvSpPr>
        <p:spPr>
          <a:xfrm>
            <a:off x="13731332" y="1397841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 h="0">
                <a:moveTo>
                  <a:pt x="0" y="0"/>
                </a:moveTo>
                <a:lnTo>
                  <a:pt x="20188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4" name="object 12354"/>
          <p:cNvSpPr/>
          <p:nvPr/>
        </p:nvSpPr>
        <p:spPr>
          <a:xfrm>
            <a:off x="13925123" y="1391769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6071"/>
                </a:move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5" name="object 12355"/>
          <p:cNvSpPr/>
          <p:nvPr/>
        </p:nvSpPr>
        <p:spPr>
          <a:xfrm>
            <a:off x="13939291" y="138165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6" name="object 12356"/>
          <p:cNvSpPr/>
          <p:nvPr/>
        </p:nvSpPr>
        <p:spPr>
          <a:xfrm>
            <a:off x="13954470" y="137153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7" name="object 12357"/>
          <p:cNvSpPr/>
          <p:nvPr/>
        </p:nvSpPr>
        <p:spPr>
          <a:xfrm>
            <a:off x="13968638" y="1361411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8" name="object 12358"/>
          <p:cNvSpPr/>
          <p:nvPr/>
        </p:nvSpPr>
        <p:spPr>
          <a:xfrm>
            <a:off x="13983817" y="1351291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9" name="object 12359"/>
          <p:cNvSpPr/>
          <p:nvPr/>
        </p:nvSpPr>
        <p:spPr>
          <a:xfrm>
            <a:off x="13998996" y="1341172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6071"/>
                </a:move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0" name="object 12360"/>
          <p:cNvSpPr/>
          <p:nvPr/>
        </p:nvSpPr>
        <p:spPr>
          <a:xfrm>
            <a:off x="14013164" y="133004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1" name="object 12361"/>
          <p:cNvSpPr/>
          <p:nvPr/>
        </p:nvSpPr>
        <p:spPr>
          <a:xfrm>
            <a:off x="14028343" y="1319921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7083"/>
                </a:move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2" name="object 12362"/>
          <p:cNvSpPr/>
          <p:nvPr/>
        </p:nvSpPr>
        <p:spPr>
          <a:xfrm>
            <a:off x="14042510" y="1309801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3" name="object 12363"/>
          <p:cNvSpPr/>
          <p:nvPr/>
        </p:nvSpPr>
        <p:spPr>
          <a:xfrm>
            <a:off x="14057689" y="129968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4" name="object 12364"/>
          <p:cNvSpPr/>
          <p:nvPr/>
        </p:nvSpPr>
        <p:spPr>
          <a:xfrm>
            <a:off x="14071857" y="128956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5" name="object 12365"/>
          <p:cNvSpPr/>
          <p:nvPr/>
        </p:nvSpPr>
        <p:spPr>
          <a:xfrm>
            <a:off x="14087036" y="127944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6" name="object 12366"/>
          <p:cNvSpPr/>
          <p:nvPr/>
        </p:nvSpPr>
        <p:spPr>
          <a:xfrm>
            <a:off x="14101204" y="126932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7083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7" name="object 12367"/>
          <p:cNvSpPr/>
          <p:nvPr/>
        </p:nvSpPr>
        <p:spPr>
          <a:xfrm>
            <a:off x="14116383" y="1259204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8" name="object 12368"/>
          <p:cNvSpPr/>
          <p:nvPr/>
        </p:nvSpPr>
        <p:spPr>
          <a:xfrm>
            <a:off x="14131562" y="1249084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6071"/>
                </a:moveTo>
                <a:lnTo>
                  <a:pt x="910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9" name="object 12369"/>
          <p:cNvSpPr/>
          <p:nvPr/>
        </p:nvSpPr>
        <p:spPr>
          <a:xfrm>
            <a:off x="14056678" y="11833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71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0" name="object 12370"/>
          <p:cNvSpPr/>
          <p:nvPr/>
        </p:nvSpPr>
        <p:spPr>
          <a:xfrm>
            <a:off x="14045547" y="1194439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8095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1" name="object 12371"/>
          <p:cNvSpPr/>
          <p:nvPr/>
        </p:nvSpPr>
        <p:spPr>
          <a:xfrm>
            <a:off x="14035427" y="1208606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2" name="object 12372"/>
          <p:cNvSpPr/>
          <p:nvPr/>
        </p:nvSpPr>
        <p:spPr>
          <a:xfrm>
            <a:off x="14024295" y="1222773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3" name="object 12373"/>
          <p:cNvSpPr/>
          <p:nvPr/>
        </p:nvSpPr>
        <p:spPr>
          <a:xfrm>
            <a:off x="14013164" y="1236941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4" name="object 12374"/>
          <p:cNvSpPr/>
          <p:nvPr/>
        </p:nvSpPr>
        <p:spPr>
          <a:xfrm>
            <a:off x="14002032" y="1250096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7083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5" name="object 12375"/>
          <p:cNvSpPr/>
          <p:nvPr/>
        </p:nvSpPr>
        <p:spPr>
          <a:xfrm>
            <a:off x="13990901" y="1264263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7083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6" name="object 12376"/>
          <p:cNvSpPr/>
          <p:nvPr/>
        </p:nvSpPr>
        <p:spPr>
          <a:xfrm>
            <a:off x="13979769" y="1278431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7083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7" name="object 12377"/>
          <p:cNvSpPr/>
          <p:nvPr/>
        </p:nvSpPr>
        <p:spPr>
          <a:xfrm>
            <a:off x="13968638" y="1292598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8" name="object 12378"/>
          <p:cNvSpPr/>
          <p:nvPr/>
        </p:nvSpPr>
        <p:spPr>
          <a:xfrm>
            <a:off x="13957506" y="1306765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9" name="object 12379"/>
          <p:cNvSpPr/>
          <p:nvPr/>
        </p:nvSpPr>
        <p:spPr>
          <a:xfrm>
            <a:off x="13946375" y="1320933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0" name="object 12380"/>
          <p:cNvSpPr/>
          <p:nvPr/>
        </p:nvSpPr>
        <p:spPr>
          <a:xfrm>
            <a:off x="13935243" y="1335100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1" name="object 12381"/>
          <p:cNvSpPr/>
          <p:nvPr/>
        </p:nvSpPr>
        <p:spPr>
          <a:xfrm>
            <a:off x="13924112" y="1349267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2" name="object 12382"/>
          <p:cNvSpPr/>
          <p:nvPr/>
        </p:nvSpPr>
        <p:spPr>
          <a:xfrm>
            <a:off x="13912980" y="1363434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3" name="object 12383"/>
          <p:cNvSpPr/>
          <p:nvPr/>
        </p:nvSpPr>
        <p:spPr>
          <a:xfrm>
            <a:off x="13901849" y="1377602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4" name="object 12384"/>
          <p:cNvSpPr/>
          <p:nvPr/>
        </p:nvSpPr>
        <p:spPr>
          <a:xfrm>
            <a:off x="13892741" y="1391769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5059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5" name="object 12385"/>
          <p:cNvSpPr/>
          <p:nvPr/>
        </p:nvSpPr>
        <p:spPr>
          <a:xfrm>
            <a:off x="13949410" y="1183307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4" h="12700">
                <a:moveTo>
                  <a:pt x="4047" y="0"/>
                </a:moveTo>
                <a:lnTo>
                  <a:pt x="0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6" name="object 12386"/>
          <p:cNvSpPr/>
          <p:nvPr/>
        </p:nvSpPr>
        <p:spPr>
          <a:xfrm>
            <a:off x="13942327" y="1201522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7" name="object 12387"/>
          <p:cNvSpPr/>
          <p:nvPr/>
        </p:nvSpPr>
        <p:spPr>
          <a:xfrm>
            <a:off x="13936256" y="1217714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8" name="object 12388"/>
          <p:cNvSpPr/>
          <p:nvPr/>
        </p:nvSpPr>
        <p:spPr>
          <a:xfrm>
            <a:off x="13930183" y="1234917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9" name="object 12389"/>
          <p:cNvSpPr/>
          <p:nvPr/>
        </p:nvSpPr>
        <p:spPr>
          <a:xfrm>
            <a:off x="13923100" y="1251108"/>
            <a:ext cx="5080" cy="11430"/>
          </a:xfrm>
          <a:custGeom>
            <a:avLst/>
            <a:gdLst/>
            <a:ahLst/>
            <a:cxnLst/>
            <a:rect l="l" t="t" r="r" b="b"/>
            <a:pathLst>
              <a:path w="5080" h="11430">
                <a:moveTo>
                  <a:pt x="5059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0" name="object 12390"/>
          <p:cNvSpPr/>
          <p:nvPr/>
        </p:nvSpPr>
        <p:spPr>
          <a:xfrm>
            <a:off x="13917028" y="1268311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1" name="object 12391"/>
          <p:cNvSpPr/>
          <p:nvPr/>
        </p:nvSpPr>
        <p:spPr>
          <a:xfrm>
            <a:off x="13910957" y="1284502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2" name="object 12392"/>
          <p:cNvSpPr/>
          <p:nvPr/>
        </p:nvSpPr>
        <p:spPr>
          <a:xfrm>
            <a:off x="13904884" y="1301706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3" name="object 12393"/>
          <p:cNvSpPr/>
          <p:nvPr/>
        </p:nvSpPr>
        <p:spPr>
          <a:xfrm>
            <a:off x="13897801" y="1318909"/>
            <a:ext cx="5080" cy="11430"/>
          </a:xfrm>
          <a:custGeom>
            <a:avLst/>
            <a:gdLst/>
            <a:ahLst/>
            <a:cxnLst/>
            <a:rect l="l" t="t" r="r" b="b"/>
            <a:pathLst>
              <a:path w="5080" h="11430">
                <a:moveTo>
                  <a:pt x="5059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4" name="object 12394"/>
          <p:cNvSpPr/>
          <p:nvPr/>
        </p:nvSpPr>
        <p:spPr>
          <a:xfrm>
            <a:off x="13891730" y="1335100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5" name="object 12395"/>
          <p:cNvSpPr/>
          <p:nvPr/>
        </p:nvSpPr>
        <p:spPr>
          <a:xfrm>
            <a:off x="13885657" y="1352303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6" name="object 12396"/>
          <p:cNvSpPr/>
          <p:nvPr/>
        </p:nvSpPr>
        <p:spPr>
          <a:xfrm>
            <a:off x="13878574" y="1368494"/>
            <a:ext cx="5080" cy="11430"/>
          </a:xfrm>
          <a:custGeom>
            <a:avLst/>
            <a:gdLst/>
            <a:ahLst/>
            <a:cxnLst/>
            <a:rect l="l" t="t" r="r" b="b"/>
            <a:pathLst>
              <a:path w="5080" h="11430">
                <a:moveTo>
                  <a:pt x="5059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7" name="object 12397"/>
          <p:cNvSpPr/>
          <p:nvPr/>
        </p:nvSpPr>
        <p:spPr>
          <a:xfrm>
            <a:off x="13872503" y="1385697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4" h="12700">
                <a:moveTo>
                  <a:pt x="4047" y="0"/>
                </a:moveTo>
                <a:lnTo>
                  <a:pt x="0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8" name="object 12398"/>
          <p:cNvSpPr/>
          <p:nvPr/>
        </p:nvSpPr>
        <p:spPr>
          <a:xfrm>
            <a:off x="13892741" y="1391769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0" y="6071"/>
                </a:moveTo>
                <a:lnTo>
                  <a:pt x="505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9" name="object 12399"/>
          <p:cNvSpPr/>
          <p:nvPr/>
        </p:nvSpPr>
        <p:spPr>
          <a:xfrm>
            <a:off x="13901849" y="1377602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0" name="object 12400"/>
          <p:cNvSpPr/>
          <p:nvPr/>
        </p:nvSpPr>
        <p:spPr>
          <a:xfrm>
            <a:off x="13912980" y="1363434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1" name="object 12401"/>
          <p:cNvSpPr/>
          <p:nvPr/>
        </p:nvSpPr>
        <p:spPr>
          <a:xfrm>
            <a:off x="13924112" y="1349267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2" name="object 12402"/>
          <p:cNvSpPr/>
          <p:nvPr/>
        </p:nvSpPr>
        <p:spPr>
          <a:xfrm>
            <a:off x="13935243" y="1335100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3" name="object 12403"/>
          <p:cNvSpPr/>
          <p:nvPr/>
        </p:nvSpPr>
        <p:spPr>
          <a:xfrm>
            <a:off x="13946375" y="1320933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4" name="object 12404"/>
          <p:cNvSpPr/>
          <p:nvPr/>
        </p:nvSpPr>
        <p:spPr>
          <a:xfrm>
            <a:off x="13957506" y="1306765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5" name="object 12405"/>
          <p:cNvSpPr/>
          <p:nvPr/>
        </p:nvSpPr>
        <p:spPr>
          <a:xfrm>
            <a:off x="13968638" y="1292598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6" name="object 12406"/>
          <p:cNvSpPr/>
          <p:nvPr/>
        </p:nvSpPr>
        <p:spPr>
          <a:xfrm>
            <a:off x="13979769" y="1278431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0" y="10119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7" name="object 12407"/>
          <p:cNvSpPr/>
          <p:nvPr/>
        </p:nvSpPr>
        <p:spPr>
          <a:xfrm>
            <a:off x="13990901" y="1264263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0" y="10119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8" name="object 12408"/>
          <p:cNvSpPr/>
          <p:nvPr/>
        </p:nvSpPr>
        <p:spPr>
          <a:xfrm>
            <a:off x="14002032" y="1250096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0" y="10119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9" name="object 12409"/>
          <p:cNvSpPr/>
          <p:nvPr/>
        </p:nvSpPr>
        <p:spPr>
          <a:xfrm>
            <a:off x="14013164" y="1236941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0" name="object 12410"/>
          <p:cNvSpPr/>
          <p:nvPr/>
        </p:nvSpPr>
        <p:spPr>
          <a:xfrm>
            <a:off x="14024295" y="1222773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1" name="object 12411"/>
          <p:cNvSpPr/>
          <p:nvPr/>
        </p:nvSpPr>
        <p:spPr>
          <a:xfrm>
            <a:off x="14035427" y="1208606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9107"/>
                </a:moveTo>
                <a:lnTo>
                  <a:pt x="70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2" name="object 12412"/>
          <p:cNvSpPr/>
          <p:nvPr/>
        </p:nvSpPr>
        <p:spPr>
          <a:xfrm>
            <a:off x="14045547" y="1194439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0" y="9107"/>
                </a:moveTo>
                <a:lnTo>
                  <a:pt x="809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3" name="object 12413"/>
          <p:cNvSpPr/>
          <p:nvPr/>
        </p:nvSpPr>
        <p:spPr>
          <a:xfrm>
            <a:off x="14056678" y="11833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71"/>
                </a:moveTo>
                <a:lnTo>
                  <a:pt x="607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4" name="object 12414"/>
          <p:cNvSpPr/>
          <p:nvPr/>
        </p:nvSpPr>
        <p:spPr>
          <a:xfrm>
            <a:off x="13872503" y="1385697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4" h="12700">
                <a:moveTo>
                  <a:pt x="0" y="12143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5" name="object 12415"/>
          <p:cNvSpPr/>
          <p:nvPr/>
        </p:nvSpPr>
        <p:spPr>
          <a:xfrm>
            <a:off x="13878574" y="1368494"/>
            <a:ext cx="5080" cy="11430"/>
          </a:xfrm>
          <a:custGeom>
            <a:avLst/>
            <a:gdLst/>
            <a:ahLst/>
            <a:cxnLst/>
            <a:rect l="l" t="t" r="r" b="b"/>
            <a:pathLst>
              <a:path w="5080" h="11430">
                <a:moveTo>
                  <a:pt x="0" y="11131"/>
                </a:moveTo>
                <a:lnTo>
                  <a:pt x="505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6" name="object 12416"/>
          <p:cNvSpPr/>
          <p:nvPr/>
        </p:nvSpPr>
        <p:spPr>
          <a:xfrm>
            <a:off x="13885657" y="1352303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7" name="object 12417"/>
          <p:cNvSpPr/>
          <p:nvPr/>
        </p:nvSpPr>
        <p:spPr>
          <a:xfrm>
            <a:off x="13891730" y="1335100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8" name="object 12418"/>
          <p:cNvSpPr/>
          <p:nvPr/>
        </p:nvSpPr>
        <p:spPr>
          <a:xfrm>
            <a:off x="13897801" y="1318909"/>
            <a:ext cx="5080" cy="11430"/>
          </a:xfrm>
          <a:custGeom>
            <a:avLst/>
            <a:gdLst/>
            <a:ahLst/>
            <a:cxnLst/>
            <a:rect l="l" t="t" r="r" b="b"/>
            <a:pathLst>
              <a:path w="5080" h="11430">
                <a:moveTo>
                  <a:pt x="0" y="11131"/>
                </a:moveTo>
                <a:lnTo>
                  <a:pt x="505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9" name="object 12419"/>
          <p:cNvSpPr/>
          <p:nvPr/>
        </p:nvSpPr>
        <p:spPr>
          <a:xfrm>
            <a:off x="13904884" y="1301706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0" name="object 12420"/>
          <p:cNvSpPr/>
          <p:nvPr/>
        </p:nvSpPr>
        <p:spPr>
          <a:xfrm>
            <a:off x="13910957" y="1284502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1" name="object 12421"/>
          <p:cNvSpPr/>
          <p:nvPr/>
        </p:nvSpPr>
        <p:spPr>
          <a:xfrm>
            <a:off x="13917028" y="1268311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2" name="object 12422"/>
          <p:cNvSpPr/>
          <p:nvPr/>
        </p:nvSpPr>
        <p:spPr>
          <a:xfrm>
            <a:off x="13923100" y="1251108"/>
            <a:ext cx="5080" cy="11430"/>
          </a:xfrm>
          <a:custGeom>
            <a:avLst/>
            <a:gdLst/>
            <a:ahLst/>
            <a:cxnLst/>
            <a:rect l="l" t="t" r="r" b="b"/>
            <a:pathLst>
              <a:path w="5080" h="11430">
                <a:moveTo>
                  <a:pt x="0" y="11131"/>
                </a:moveTo>
                <a:lnTo>
                  <a:pt x="505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3" name="object 12423"/>
          <p:cNvSpPr/>
          <p:nvPr/>
        </p:nvSpPr>
        <p:spPr>
          <a:xfrm>
            <a:off x="13930183" y="1234917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4" name="object 12424"/>
          <p:cNvSpPr/>
          <p:nvPr/>
        </p:nvSpPr>
        <p:spPr>
          <a:xfrm>
            <a:off x="13936256" y="1217714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5" name="object 12425"/>
          <p:cNvSpPr/>
          <p:nvPr/>
        </p:nvSpPr>
        <p:spPr>
          <a:xfrm>
            <a:off x="13942327" y="1201522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11131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6" name="object 12426"/>
          <p:cNvSpPr/>
          <p:nvPr/>
        </p:nvSpPr>
        <p:spPr>
          <a:xfrm>
            <a:off x="13949410" y="1183307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4" h="12700">
                <a:moveTo>
                  <a:pt x="0" y="12143"/>
                </a:moveTo>
                <a:lnTo>
                  <a:pt x="404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7" name="object 12427"/>
          <p:cNvSpPr/>
          <p:nvPr/>
        </p:nvSpPr>
        <p:spPr>
          <a:xfrm>
            <a:off x="13853275" y="1183307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50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8" name="object 12428"/>
          <p:cNvSpPr/>
          <p:nvPr/>
        </p:nvSpPr>
        <p:spPr>
          <a:xfrm>
            <a:off x="13853264" y="1194439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191263"/>
                </a:moveTo>
                <a:lnTo>
                  <a:pt x="0" y="0"/>
                </a:lnTo>
              </a:path>
            </a:pathLst>
          </a:custGeom>
          <a:ln w="508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9" name="object 12429"/>
          <p:cNvSpPr/>
          <p:nvPr/>
        </p:nvSpPr>
        <p:spPr>
          <a:xfrm>
            <a:off x="13846697" y="1394805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0" name="object 12430"/>
          <p:cNvSpPr/>
          <p:nvPr/>
        </p:nvSpPr>
        <p:spPr>
          <a:xfrm>
            <a:off x="13853275" y="1183307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5059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1" name="object 12431"/>
          <p:cNvSpPr/>
          <p:nvPr/>
        </p:nvSpPr>
        <p:spPr>
          <a:xfrm>
            <a:off x="13793570" y="1183307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50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2" name="object 12432"/>
          <p:cNvSpPr/>
          <p:nvPr/>
        </p:nvSpPr>
        <p:spPr>
          <a:xfrm>
            <a:off x="13793558" y="1194439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191263"/>
                </a:moveTo>
                <a:lnTo>
                  <a:pt x="0" y="0"/>
                </a:lnTo>
              </a:path>
            </a:pathLst>
          </a:custGeom>
          <a:ln w="508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3" name="object 12433"/>
          <p:cNvSpPr/>
          <p:nvPr/>
        </p:nvSpPr>
        <p:spPr>
          <a:xfrm>
            <a:off x="13793570" y="1183307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5059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4" name="object 12434"/>
          <p:cNvSpPr/>
          <p:nvPr/>
        </p:nvSpPr>
        <p:spPr>
          <a:xfrm>
            <a:off x="13733865" y="1183307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50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5" name="object 12435"/>
          <p:cNvSpPr/>
          <p:nvPr/>
        </p:nvSpPr>
        <p:spPr>
          <a:xfrm>
            <a:off x="13933219" y="1683212"/>
            <a:ext cx="64769" cy="0"/>
          </a:xfrm>
          <a:custGeom>
            <a:avLst/>
            <a:gdLst/>
            <a:ahLst/>
            <a:cxnLst/>
            <a:rect l="l" t="t" r="r" b="b"/>
            <a:pathLst>
              <a:path w="64769" h="0">
                <a:moveTo>
                  <a:pt x="0" y="0"/>
                </a:moveTo>
                <a:lnTo>
                  <a:pt x="64762" y="0"/>
                </a:lnTo>
              </a:path>
            </a:pathLst>
          </a:custGeom>
          <a:ln w="50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6" name="object 12436"/>
          <p:cNvSpPr/>
          <p:nvPr/>
        </p:nvSpPr>
        <p:spPr>
          <a:xfrm>
            <a:off x="13933219" y="1623508"/>
            <a:ext cx="172085" cy="0"/>
          </a:xfrm>
          <a:custGeom>
            <a:avLst/>
            <a:gdLst/>
            <a:ahLst/>
            <a:cxnLst/>
            <a:rect l="l" t="t" r="r" b="b"/>
            <a:pathLst>
              <a:path w="172084" h="0">
                <a:moveTo>
                  <a:pt x="0" y="0"/>
                </a:moveTo>
                <a:lnTo>
                  <a:pt x="172022" y="0"/>
                </a:lnTo>
              </a:path>
            </a:pathLst>
          </a:custGeom>
          <a:ln w="50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7" name="object 12437"/>
          <p:cNvSpPr/>
          <p:nvPr/>
        </p:nvSpPr>
        <p:spPr>
          <a:xfrm>
            <a:off x="13944351" y="1563801"/>
            <a:ext cx="203835" cy="0"/>
          </a:xfrm>
          <a:custGeom>
            <a:avLst/>
            <a:gdLst/>
            <a:ahLst/>
            <a:cxnLst/>
            <a:rect l="l" t="t" r="r" b="b"/>
            <a:pathLst>
              <a:path w="203834" h="0">
                <a:moveTo>
                  <a:pt x="0" y="0"/>
                </a:moveTo>
                <a:lnTo>
                  <a:pt x="20340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8" name="object 12438"/>
          <p:cNvSpPr/>
          <p:nvPr/>
        </p:nvSpPr>
        <p:spPr>
          <a:xfrm>
            <a:off x="13933219" y="1563801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9" name="object 12439"/>
          <p:cNvSpPr/>
          <p:nvPr/>
        </p:nvSpPr>
        <p:spPr>
          <a:xfrm>
            <a:off x="13933219" y="1504096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 h="0">
                <a:moveTo>
                  <a:pt x="0" y="0"/>
                </a:moveTo>
                <a:lnTo>
                  <a:pt x="21453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0" name="object 12440"/>
          <p:cNvSpPr/>
          <p:nvPr/>
        </p:nvSpPr>
        <p:spPr>
          <a:xfrm>
            <a:off x="14137634" y="1350279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59" h="3175">
                <a:moveTo>
                  <a:pt x="10119" y="0"/>
                </a:move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1" name="object 12441"/>
          <p:cNvSpPr/>
          <p:nvPr/>
        </p:nvSpPr>
        <p:spPr>
          <a:xfrm>
            <a:off x="14120431" y="1355339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2" name="object 12442"/>
          <p:cNvSpPr/>
          <p:nvPr/>
        </p:nvSpPr>
        <p:spPr>
          <a:xfrm>
            <a:off x="14103227" y="1361411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11131" y="0"/>
                </a:move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3" name="object 12443"/>
          <p:cNvSpPr/>
          <p:nvPr/>
        </p:nvSpPr>
        <p:spPr>
          <a:xfrm>
            <a:off x="14086023" y="1366470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4" name="object 12444"/>
          <p:cNvSpPr/>
          <p:nvPr/>
        </p:nvSpPr>
        <p:spPr>
          <a:xfrm>
            <a:off x="14068821" y="1371530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5" name="object 12445"/>
          <p:cNvSpPr/>
          <p:nvPr/>
        </p:nvSpPr>
        <p:spPr>
          <a:xfrm>
            <a:off x="14051618" y="1377602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11131" y="0"/>
                </a:move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6" name="object 12446"/>
          <p:cNvSpPr/>
          <p:nvPr/>
        </p:nvSpPr>
        <p:spPr>
          <a:xfrm>
            <a:off x="14034414" y="1382662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12143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7" name="object 12447"/>
          <p:cNvSpPr/>
          <p:nvPr/>
        </p:nvSpPr>
        <p:spPr>
          <a:xfrm>
            <a:off x="14017212" y="1388733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12143" y="0"/>
                </a:move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8" name="object 12448"/>
          <p:cNvSpPr/>
          <p:nvPr/>
        </p:nvSpPr>
        <p:spPr>
          <a:xfrm>
            <a:off x="14001021" y="1393793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11131" y="0"/>
                </a:move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9" name="object 12449"/>
          <p:cNvSpPr/>
          <p:nvPr/>
        </p:nvSpPr>
        <p:spPr>
          <a:xfrm>
            <a:off x="13983817" y="1398853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0" name="object 12450"/>
          <p:cNvSpPr/>
          <p:nvPr/>
        </p:nvSpPr>
        <p:spPr>
          <a:xfrm>
            <a:off x="13966614" y="1404925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11131" y="0"/>
                </a:move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1" name="object 12451"/>
          <p:cNvSpPr/>
          <p:nvPr/>
        </p:nvSpPr>
        <p:spPr>
          <a:xfrm>
            <a:off x="13949410" y="1409984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11131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2" name="object 12452"/>
          <p:cNvSpPr/>
          <p:nvPr/>
        </p:nvSpPr>
        <p:spPr>
          <a:xfrm>
            <a:off x="13933219" y="1415044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59" h="4444">
                <a:moveTo>
                  <a:pt x="10119" y="0"/>
                </a:moveTo>
                <a:lnTo>
                  <a:pt x="0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3" name="object 12453"/>
          <p:cNvSpPr/>
          <p:nvPr/>
        </p:nvSpPr>
        <p:spPr>
          <a:xfrm>
            <a:off x="14126502" y="1247060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30" h="7619">
                <a:moveTo>
                  <a:pt x="11131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4" name="object 12454"/>
          <p:cNvSpPr/>
          <p:nvPr/>
        </p:nvSpPr>
        <p:spPr>
          <a:xfrm>
            <a:off x="14112335" y="1257180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9107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5" name="object 12455"/>
          <p:cNvSpPr/>
          <p:nvPr/>
        </p:nvSpPr>
        <p:spPr>
          <a:xfrm>
            <a:off x="14097156" y="1268311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6" name="object 12456"/>
          <p:cNvSpPr/>
          <p:nvPr/>
        </p:nvSpPr>
        <p:spPr>
          <a:xfrm>
            <a:off x="14082988" y="1278431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107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7" name="object 12457"/>
          <p:cNvSpPr/>
          <p:nvPr/>
        </p:nvSpPr>
        <p:spPr>
          <a:xfrm>
            <a:off x="14067809" y="128855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8" name="object 12458"/>
          <p:cNvSpPr/>
          <p:nvPr/>
        </p:nvSpPr>
        <p:spPr>
          <a:xfrm>
            <a:off x="14052630" y="12986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9" name="object 12459"/>
          <p:cNvSpPr/>
          <p:nvPr/>
        </p:nvSpPr>
        <p:spPr>
          <a:xfrm>
            <a:off x="14038462" y="130878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0" name="object 12460"/>
          <p:cNvSpPr/>
          <p:nvPr/>
        </p:nvSpPr>
        <p:spPr>
          <a:xfrm>
            <a:off x="14023283" y="131890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1" name="object 12461"/>
          <p:cNvSpPr/>
          <p:nvPr/>
        </p:nvSpPr>
        <p:spPr>
          <a:xfrm>
            <a:off x="14009116" y="1329028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9107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2" name="object 12462"/>
          <p:cNvSpPr/>
          <p:nvPr/>
        </p:nvSpPr>
        <p:spPr>
          <a:xfrm>
            <a:off x="13993936" y="1339148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3" name="object 12463"/>
          <p:cNvSpPr/>
          <p:nvPr/>
        </p:nvSpPr>
        <p:spPr>
          <a:xfrm>
            <a:off x="13979769" y="1349267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9107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4" name="object 12464"/>
          <p:cNvSpPr/>
          <p:nvPr/>
        </p:nvSpPr>
        <p:spPr>
          <a:xfrm>
            <a:off x="13964591" y="1359387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5" name="object 12465"/>
          <p:cNvSpPr/>
          <p:nvPr/>
        </p:nvSpPr>
        <p:spPr>
          <a:xfrm>
            <a:off x="13949410" y="1370518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6" name="object 12466"/>
          <p:cNvSpPr/>
          <p:nvPr/>
        </p:nvSpPr>
        <p:spPr>
          <a:xfrm>
            <a:off x="13935243" y="1380638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7" name="object 12467"/>
          <p:cNvSpPr/>
          <p:nvPr/>
        </p:nvSpPr>
        <p:spPr>
          <a:xfrm>
            <a:off x="13919052" y="1390757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30" h="7619">
                <a:moveTo>
                  <a:pt x="11131" y="0"/>
                </a:move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8" name="object 12468"/>
          <p:cNvSpPr/>
          <p:nvPr/>
        </p:nvSpPr>
        <p:spPr>
          <a:xfrm>
            <a:off x="14052630" y="1183307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5059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9" name="object 12469"/>
          <p:cNvSpPr/>
          <p:nvPr/>
        </p:nvSpPr>
        <p:spPr>
          <a:xfrm>
            <a:off x="14041499" y="1194439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0" name="object 12470"/>
          <p:cNvSpPr/>
          <p:nvPr/>
        </p:nvSpPr>
        <p:spPr>
          <a:xfrm>
            <a:off x="14030366" y="1208606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1" name="object 12471"/>
          <p:cNvSpPr/>
          <p:nvPr/>
        </p:nvSpPr>
        <p:spPr>
          <a:xfrm>
            <a:off x="14019235" y="1222773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2" name="object 12472"/>
          <p:cNvSpPr/>
          <p:nvPr/>
        </p:nvSpPr>
        <p:spPr>
          <a:xfrm>
            <a:off x="14008104" y="1236941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3" name="object 12473"/>
          <p:cNvSpPr/>
          <p:nvPr/>
        </p:nvSpPr>
        <p:spPr>
          <a:xfrm>
            <a:off x="13996973" y="1250096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7083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4" name="object 12474"/>
          <p:cNvSpPr/>
          <p:nvPr/>
        </p:nvSpPr>
        <p:spPr>
          <a:xfrm>
            <a:off x="13985840" y="1264263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7083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5" name="object 12475"/>
          <p:cNvSpPr/>
          <p:nvPr/>
        </p:nvSpPr>
        <p:spPr>
          <a:xfrm>
            <a:off x="13974709" y="1278431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7083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6" name="object 12476"/>
          <p:cNvSpPr/>
          <p:nvPr/>
        </p:nvSpPr>
        <p:spPr>
          <a:xfrm>
            <a:off x="13963578" y="1292598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7" name="object 12477"/>
          <p:cNvSpPr/>
          <p:nvPr/>
        </p:nvSpPr>
        <p:spPr>
          <a:xfrm>
            <a:off x="13952447" y="1306765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8095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8" name="object 12478"/>
          <p:cNvSpPr/>
          <p:nvPr/>
        </p:nvSpPr>
        <p:spPr>
          <a:xfrm>
            <a:off x="13941314" y="1320933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8095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9" name="object 12479"/>
          <p:cNvSpPr/>
          <p:nvPr/>
        </p:nvSpPr>
        <p:spPr>
          <a:xfrm>
            <a:off x="13930183" y="1335100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8095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0" name="object 12480"/>
          <p:cNvSpPr/>
          <p:nvPr/>
        </p:nvSpPr>
        <p:spPr>
          <a:xfrm>
            <a:off x="13919052" y="1349267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8095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1" name="object 12481"/>
          <p:cNvSpPr/>
          <p:nvPr/>
        </p:nvSpPr>
        <p:spPr>
          <a:xfrm>
            <a:off x="13907921" y="1363434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8095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2" name="object 12482"/>
          <p:cNvSpPr/>
          <p:nvPr/>
        </p:nvSpPr>
        <p:spPr>
          <a:xfrm>
            <a:off x="13896788" y="1377602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8095" y="0"/>
                </a:move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3" name="object 12483"/>
          <p:cNvSpPr/>
          <p:nvPr/>
        </p:nvSpPr>
        <p:spPr>
          <a:xfrm>
            <a:off x="13888693" y="1391769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5059" y="0"/>
                </a:move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4" name="object 12484"/>
          <p:cNvSpPr/>
          <p:nvPr/>
        </p:nvSpPr>
        <p:spPr>
          <a:xfrm>
            <a:off x="13945362" y="1183307"/>
            <a:ext cx="4445" cy="12700"/>
          </a:xfrm>
          <a:custGeom>
            <a:avLst/>
            <a:gdLst/>
            <a:ahLst/>
            <a:cxnLst/>
            <a:rect l="l" t="t" r="r" b="b"/>
            <a:pathLst>
              <a:path w="4444" h="12700">
                <a:moveTo>
                  <a:pt x="4047" y="0"/>
                </a:moveTo>
                <a:lnTo>
                  <a:pt x="0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5" name="object 12485"/>
          <p:cNvSpPr/>
          <p:nvPr/>
        </p:nvSpPr>
        <p:spPr>
          <a:xfrm>
            <a:off x="13938279" y="1201522"/>
            <a:ext cx="5080" cy="11430"/>
          </a:xfrm>
          <a:custGeom>
            <a:avLst/>
            <a:gdLst/>
            <a:ahLst/>
            <a:cxnLst/>
            <a:rect l="l" t="t" r="r" b="b"/>
            <a:pathLst>
              <a:path w="5080" h="11430">
                <a:moveTo>
                  <a:pt x="5059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6" name="object 12486"/>
          <p:cNvSpPr/>
          <p:nvPr/>
        </p:nvSpPr>
        <p:spPr>
          <a:xfrm>
            <a:off x="13932208" y="1217714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7" name="object 12487"/>
          <p:cNvSpPr/>
          <p:nvPr/>
        </p:nvSpPr>
        <p:spPr>
          <a:xfrm>
            <a:off x="13926136" y="1234917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8" name="object 12488"/>
          <p:cNvSpPr/>
          <p:nvPr/>
        </p:nvSpPr>
        <p:spPr>
          <a:xfrm>
            <a:off x="13920065" y="1251108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9" name="object 12489"/>
          <p:cNvSpPr/>
          <p:nvPr/>
        </p:nvSpPr>
        <p:spPr>
          <a:xfrm>
            <a:off x="13912980" y="1268311"/>
            <a:ext cx="5080" cy="11430"/>
          </a:xfrm>
          <a:custGeom>
            <a:avLst/>
            <a:gdLst/>
            <a:ahLst/>
            <a:cxnLst/>
            <a:rect l="l" t="t" r="r" b="b"/>
            <a:pathLst>
              <a:path w="5080" h="11430">
                <a:moveTo>
                  <a:pt x="5059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0" name="object 12490"/>
          <p:cNvSpPr/>
          <p:nvPr/>
        </p:nvSpPr>
        <p:spPr>
          <a:xfrm>
            <a:off x="13906909" y="1284502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1" name="object 12491"/>
          <p:cNvSpPr/>
          <p:nvPr/>
        </p:nvSpPr>
        <p:spPr>
          <a:xfrm>
            <a:off x="13900836" y="1301706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2" name="object 12492"/>
          <p:cNvSpPr/>
          <p:nvPr/>
        </p:nvSpPr>
        <p:spPr>
          <a:xfrm>
            <a:off x="13894765" y="1318909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3" name="object 12493"/>
          <p:cNvSpPr/>
          <p:nvPr/>
        </p:nvSpPr>
        <p:spPr>
          <a:xfrm>
            <a:off x="13887682" y="1335100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4" name="object 12494"/>
          <p:cNvSpPr/>
          <p:nvPr/>
        </p:nvSpPr>
        <p:spPr>
          <a:xfrm>
            <a:off x="13881610" y="1352303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5" name="object 12495"/>
          <p:cNvSpPr/>
          <p:nvPr/>
        </p:nvSpPr>
        <p:spPr>
          <a:xfrm>
            <a:off x="13875539" y="1368494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6" name="object 12496"/>
          <p:cNvSpPr/>
          <p:nvPr/>
        </p:nvSpPr>
        <p:spPr>
          <a:xfrm>
            <a:off x="13868455" y="1385697"/>
            <a:ext cx="5080" cy="12700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5059" y="0"/>
                </a:moveTo>
                <a:lnTo>
                  <a:pt x="0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7" name="object 12497"/>
          <p:cNvSpPr/>
          <p:nvPr/>
        </p:nvSpPr>
        <p:spPr>
          <a:xfrm>
            <a:off x="13849227" y="1183307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50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8" name="object 12498"/>
          <p:cNvSpPr/>
          <p:nvPr/>
        </p:nvSpPr>
        <p:spPr>
          <a:xfrm>
            <a:off x="13849221" y="1194443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191254"/>
                </a:moveTo>
                <a:lnTo>
                  <a:pt x="0" y="0"/>
                </a:lnTo>
              </a:path>
            </a:pathLst>
          </a:custGeom>
          <a:ln w="506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9" name="object 12499"/>
          <p:cNvSpPr/>
          <p:nvPr/>
        </p:nvSpPr>
        <p:spPr>
          <a:xfrm>
            <a:off x="13789522" y="1183307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50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0" name="object 12500"/>
          <p:cNvSpPr/>
          <p:nvPr/>
        </p:nvSpPr>
        <p:spPr>
          <a:xfrm>
            <a:off x="13789516" y="1194444"/>
            <a:ext cx="0" cy="203200"/>
          </a:xfrm>
          <a:custGeom>
            <a:avLst/>
            <a:gdLst/>
            <a:ahLst/>
            <a:cxnLst/>
            <a:rect l="l" t="t" r="r" b="b"/>
            <a:pathLst>
              <a:path w="0" h="203200">
                <a:moveTo>
                  <a:pt x="0" y="202891"/>
                </a:moveTo>
                <a:lnTo>
                  <a:pt x="0" y="0"/>
                </a:lnTo>
              </a:path>
            </a:pathLst>
          </a:custGeom>
          <a:ln w="507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1" name="object 12501"/>
          <p:cNvSpPr/>
          <p:nvPr/>
        </p:nvSpPr>
        <p:spPr>
          <a:xfrm>
            <a:off x="13933219" y="1627554"/>
            <a:ext cx="214629" cy="120014"/>
          </a:xfrm>
          <a:custGeom>
            <a:avLst/>
            <a:gdLst/>
            <a:ahLst/>
            <a:cxnLst/>
            <a:rect l="l" t="t" r="r" b="b"/>
            <a:pathLst>
              <a:path w="214630" h="120014">
                <a:moveTo>
                  <a:pt x="0" y="119410"/>
                </a:moveTo>
                <a:lnTo>
                  <a:pt x="21453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2" name="object 12502"/>
          <p:cNvSpPr/>
          <p:nvPr/>
        </p:nvSpPr>
        <p:spPr>
          <a:xfrm>
            <a:off x="13933219" y="171357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3" name="object 12503"/>
          <p:cNvSpPr/>
          <p:nvPr/>
        </p:nvSpPr>
        <p:spPr>
          <a:xfrm>
            <a:off x="13949410" y="1704462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4" name="object 12504"/>
          <p:cNvSpPr/>
          <p:nvPr/>
        </p:nvSpPr>
        <p:spPr>
          <a:xfrm>
            <a:off x="13964591" y="1696366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5" name="object 12505"/>
          <p:cNvSpPr/>
          <p:nvPr/>
        </p:nvSpPr>
        <p:spPr>
          <a:xfrm>
            <a:off x="13980782" y="168725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6" name="object 12506"/>
          <p:cNvSpPr/>
          <p:nvPr/>
        </p:nvSpPr>
        <p:spPr>
          <a:xfrm>
            <a:off x="13995961" y="1679163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80">
                <a:moveTo>
                  <a:pt x="0" y="5059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7" name="object 12507"/>
          <p:cNvSpPr/>
          <p:nvPr/>
        </p:nvSpPr>
        <p:spPr>
          <a:xfrm>
            <a:off x="14012152" y="1670056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8" name="object 12508"/>
          <p:cNvSpPr/>
          <p:nvPr/>
        </p:nvSpPr>
        <p:spPr>
          <a:xfrm>
            <a:off x="14027331" y="1660948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9" name="object 12509"/>
          <p:cNvSpPr/>
          <p:nvPr/>
        </p:nvSpPr>
        <p:spPr>
          <a:xfrm>
            <a:off x="14043522" y="1652853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0" name="object 12510"/>
          <p:cNvSpPr/>
          <p:nvPr/>
        </p:nvSpPr>
        <p:spPr>
          <a:xfrm>
            <a:off x="14058701" y="1643745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1" name="object 12511"/>
          <p:cNvSpPr/>
          <p:nvPr/>
        </p:nvSpPr>
        <p:spPr>
          <a:xfrm>
            <a:off x="14073880" y="163564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30" h="5080">
                <a:moveTo>
                  <a:pt x="0" y="5059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2" name="object 12512"/>
          <p:cNvSpPr/>
          <p:nvPr/>
        </p:nvSpPr>
        <p:spPr>
          <a:xfrm>
            <a:off x="14090071" y="1626542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3" name="object 12513"/>
          <p:cNvSpPr/>
          <p:nvPr/>
        </p:nvSpPr>
        <p:spPr>
          <a:xfrm>
            <a:off x="14105252" y="1617434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0" y="6071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4" name="object 12514"/>
          <p:cNvSpPr/>
          <p:nvPr/>
        </p:nvSpPr>
        <p:spPr>
          <a:xfrm>
            <a:off x="14121443" y="160933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071"/>
                </a:moveTo>
                <a:lnTo>
                  <a:pt x="1011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5" name="object 12515"/>
          <p:cNvSpPr/>
          <p:nvPr/>
        </p:nvSpPr>
        <p:spPr>
          <a:xfrm>
            <a:off x="14136622" y="1600231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0" y="6071"/>
                </a:moveTo>
                <a:lnTo>
                  <a:pt x="1113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6" name="object 12516"/>
          <p:cNvSpPr/>
          <p:nvPr/>
        </p:nvSpPr>
        <p:spPr>
          <a:xfrm>
            <a:off x="13741961" y="1687259"/>
            <a:ext cx="299085" cy="179705"/>
          </a:xfrm>
          <a:custGeom>
            <a:avLst/>
            <a:gdLst/>
            <a:ahLst/>
            <a:cxnLst/>
            <a:rect l="l" t="t" r="r" b="b"/>
            <a:pathLst>
              <a:path w="299084" h="179705">
                <a:moveTo>
                  <a:pt x="0" y="179115"/>
                </a:moveTo>
                <a:lnTo>
                  <a:pt x="59705" y="179115"/>
                </a:lnTo>
                <a:lnTo>
                  <a:pt x="179115" y="179115"/>
                </a:lnTo>
                <a:lnTo>
                  <a:pt x="298525" y="179115"/>
                </a:lnTo>
                <a:lnTo>
                  <a:pt x="298525" y="59705"/>
                </a:lnTo>
                <a:lnTo>
                  <a:pt x="29852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7" name="object 12517"/>
          <p:cNvSpPr/>
          <p:nvPr/>
        </p:nvSpPr>
        <p:spPr>
          <a:xfrm>
            <a:off x="14040477" y="1397841"/>
            <a:ext cx="0" cy="262255"/>
          </a:xfrm>
          <a:custGeom>
            <a:avLst/>
            <a:gdLst/>
            <a:ahLst/>
            <a:cxnLst/>
            <a:rect l="l" t="t" r="r" b="b"/>
            <a:pathLst>
              <a:path w="0" h="262255">
                <a:moveTo>
                  <a:pt x="0" y="262101"/>
                </a:moveTo>
                <a:lnTo>
                  <a:pt x="0" y="0"/>
                </a:lnTo>
              </a:path>
            </a:pathLst>
          </a:custGeom>
          <a:ln w="50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8" name="object 12518"/>
          <p:cNvSpPr/>
          <p:nvPr/>
        </p:nvSpPr>
        <p:spPr>
          <a:xfrm>
            <a:off x="13733864" y="1290577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 h="0">
                <a:moveTo>
                  <a:pt x="0" y="0"/>
                </a:moveTo>
                <a:lnTo>
                  <a:pt x="199344" y="0"/>
                </a:lnTo>
              </a:path>
            </a:pathLst>
          </a:custGeom>
          <a:ln w="50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9" name="object 12519"/>
          <p:cNvSpPr/>
          <p:nvPr/>
        </p:nvSpPr>
        <p:spPr>
          <a:xfrm>
            <a:off x="14039474" y="1388733"/>
            <a:ext cx="1270" cy="9525"/>
          </a:xfrm>
          <a:custGeom>
            <a:avLst/>
            <a:gdLst/>
            <a:ahLst/>
            <a:cxnLst/>
            <a:rect l="l" t="t" r="r" b="b"/>
            <a:pathLst>
              <a:path w="1269" h="9525">
                <a:moveTo>
                  <a:pt x="1011" y="910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0" name="object 12520"/>
          <p:cNvSpPr/>
          <p:nvPr/>
        </p:nvSpPr>
        <p:spPr>
          <a:xfrm>
            <a:off x="14036439" y="1370518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3035" y="12143"/>
                </a:moveTo>
                <a:lnTo>
                  <a:pt x="2023" y="9107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1" name="object 12521"/>
          <p:cNvSpPr/>
          <p:nvPr/>
        </p:nvSpPr>
        <p:spPr>
          <a:xfrm>
            <a:off x="14030366" y="1354327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59">
                <a:moveTo>
                  <a:pt x="5059" y="10119"/>
                </a:moveTo>
                <a:lnTo>
                  <a:pt x="4047" y="7083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2" name="object 12522"/>
          <p:cNvSpPr/>
          <p:nvPr/>
        </p:nvSpPr>
        <p:spPr>
          <a:xfrm>
            <a:off x="14022271" y="1338136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4047" y="6071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3" name="object 12523"/>
          <p:cNvSpPr/>
          <p:nvPr/>
        </p:nvSpPr>
        <p:spPr>
          <a:xfrm>
            <a:off x="14011140" y="1323968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9107"/>
                </a:moveTo>
                <a:lnTo>
                  <a:pt x="4047" y="5059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4" name="object 12524"/>
          <p:cNvSpPr/>
          <p:nvPr/>
        </p:nvSpPr>
        <p:spPr>
          <a:xfrm>
            <a:off x="13996973" y="1312837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9107" y="7083"/>
                </a:moveTo>
                <a:lnTo>
                  <a:pt x="5059" y="3035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5" name="object 12525"/>
          <p:cNvSpPr/>
          <p:nvPr/>
        </p:nvSpPr>
        <p:spPr>
          <a:xfrm>
            <a:off x="13981793" y="1302717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11131" y="6071"/>
                </a:moveTo>
                <a:lnTo>
                  <a:pt x="5059" y="2023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6" name="object 12526"/>
          <p:cNvSpPr/>
          <p:nvPr/>
        </p:nvSpPr>
        <p:spPr>
          <a:xfrm>
            <a:off x="13965601" y="1295634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30" h="5080">
                <a:moveTo>
                  <a:pt x="11131" y="5059"/>
                </a:moveTo>
                <a:lnTo>
                  <a:pt x="4047" y="1011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7" name="object 12527"/>
          <p:cNvSpPr/>
          <p:nvPr/>
        </p:nvSpPr>
        <p:spPr>
          <a:xfrm>
            <a:off x="13948399" y="1291586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11131" y="3035"/>
                </a:moveTo>
                <a:lnTo>
                  <a:pt x="3035" y="1011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8" name="object 12528"/>
          <p:cNvSpPr/>
          <p:nvPr/>
        </p:nvSpPr>
        <p:spPr>
          <a:xfrm>
            <a:off x="13933219" y="1290574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9107" y="101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9" name="object 12529"/>
          <p:cNvSpPr/>
          <p:nvPr/>
        </p:nvSpPr>
        <p:spPr>
          <a:xfrm>
            <a:off x="13739936" y="185726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011"/>
                </a:moveTo>
                <a:lnTo>
                  <a:pt x="3035" y="1011"/>
                </a:lnTo>
                <a:lnTo>
                  <a:pt x="2023" y="0"/>
                </a:lnTo>
                <a:lnTo>
                  <a:pt x="0" y="10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0" name="object 12530"/>
          <p:cNvSpPr/>
          <p:nvPr/>
        </p:nvSpPr>
        <p:spPr>
          <a:xfrm>
            <a:off x="13739936" y="185726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023" y="0"/>
                </a:moveTo>
                <a:lnTo>
                  <a:pt x="3035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1" name="object 12531"/>
          <p:cNvSpPr/>
          <p:nvPr/>
        </p:nvSpPr>
        <p:spPr>
          <a:xfrm>
            <a:off x="13737913" y="1858279"/>
            <a:ext cx="7620" cy="0"/>
          </a:xfrm>
          <a:custGeom>
            <a:avLst/>
            <a:gdLst/>
            <a:ahLst/>
            <a:cxnLst/>
            <a:rect l="l" t="t" r="r" b="b"/>
            <a:pathLst>
              <a:path w="7619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2" name="object 12532"/>
          <p:cNvSpPr/>
          <p:nvPr/>
        </p:nvSpPr>
        <p:spPr>
          <a:xfrm>
            <a:off x="13736901" y="1858279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0" y="1011"/>
                </a:moveTo>
                <a:lnTo>
                  <a:pt x="9107" y="1011"/>
                </a:lnTo>
                <a:lnTo>
                  <a:pt x="1011" y="0"/>
                </a:lnTo>
                <a:lnTo>
                  <a:pt x="0" y="1011"/>
                </a:lnTo>
                <a:close/>
              </a:path>
              <a:path w="9525" h="1269">
                <a:moveTo>
                  <a:pt x="1011" y="0"/>
                </a:moveTo>
                <a:lnTo>
                  <a:pt x="9107" y="1011"/>
                </a:lnTo>
                <a:lnTo>
                  <a:pt x="8095" y="0"/>
                </a:lnTo>
                <a:lnTo>
                  <a:pt x="1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3" name="object 12533"/>
          <p:cNvSpPr/>
          <p:nvPr/>
        </p:nvSpPr>
        <p:spPr>
          <a:xfrm>
            <a:off x="13737913" y="1858279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69">
                <a:moveTo>
                  <a:pt x="7083" y="0"/>
                </a:moveTo>
                <a:lnTo>
                  <a:pt x="0" y="0"/>
                </a:lnTo>
                <a:lnTo>
                  <a:pt x="8095" y="1011"/>
                </a:lnTo>
                <a:lnTo>
                  <a:pt x="70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4" name="object 12534"/>
          <p:cNvSpPr/>
          <p:nvPr/>
        </p:nvSpPr>
        <p:spPr>
          <a:xfrm>
            <a:off x="13736901" y="1858279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69">
                <a:moveTo>
                  <a:pt x="1011" y="0"/>
                </a:moveTo>
                <a:lnTo>
                  <a:pt x="910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5" name="object 12535"/>
          <p:cNvSpPr/>
          <p:nvPr/>
        </p:nvSpPr>
        <p:spPr>
          <a:xfrm>
            <a:off x="10264883" y="1860303"/>
            <a:ext cx="3484245" cy="0"/>
          </a:xfrm>
          <a:custGeom>
            <a:avLst/>
            <a:gdLst/>
            <a:ahLst/>
            <a:cxnLst/>
            <a:rect l="l" t="t" r="r" b="b"/>
            <a:pathLst>
              <a:path w="3484244" h="0">
                <a:moveTo>
                  <a:pt x="0" y="0"/>
                </a:moveTo>
                <a:lnTo>
                  <a:pt x="3484161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6" name="object 12536"/>
          <p:cNvSpPr/>
          <p:nvPr/>
        </p:nvSpPr>
        <p:spPr>
          <a:xfrm>
            <a:off x="13736901" y="1859291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9107" y="0"/>
                </a:moveTo>
                <a:lnTo>
                  <a:pt x="0" y="0"/>
                </a:lnTo>
                <a:lnTo>
                  <a:pt x="11131" y="1011"/>
                </a:lnTo>
                <a:lnTo>
                  <a:pt x="910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7" name="object 12537"/>
          <p:cNvSpPr/>
          <p:nvPr/>
        </p:nvSpPr>
        <p:spPr>
          <a:xfrm>
            <a:off x="13735888" y="1859291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011" y="0"/>
                </a:moveTo>
                <a:lnTo>
                  <a:pt x="12143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8" name="object 12538"/>
          <p:cNvSpPr/>
          <p:nvPr/>
        </p:nvSpPr>
        <p:spPr>
          <a:xfrm>
            <a:off x="13735888" y="1860303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9" name="object 12539"/>
          <p:cNvSpPr/>
          <p:nvPr/>
        </p:nvSpPr>
        <p:spPr>
          <a:xfrm>
            <a:off x="13734877" y="186030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1011" y="0"/>
                </a:moveTo>
                <a:lnTo>
                  <a:pt x="1416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0" name="object 12540"/>
          <p:cNvSpPr/>
          <p:nvPr/>
        </p:nvSpPr>
        <p:spPr>
          <a:xfrm>
            <a:off x="13733865" y="186131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1" name="object 12541"/>
          <p:cNvSpPr/>
          <p:nvPr/>
        </p:nvSpPr>
        <p:spPr>
          <a:xfrm>
            <a:off x="13734877" y="1861315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4167" y="0"/>
                </a:moveTo>
                <a:lnTo>
                  <a:pt x="0" y="0"/>
                </a:lnTo>
                <a:lnTo>
                  <a:pt x="15179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2" name="object 12542"/>
          <p:cNvSpPr/>
          <p:nvPr/>
        </p:nvSpPr>
        <p:spPr>
          <a:xfrm>
            <a:off x="13733865" y="186131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011" y="0"/>
                </a:moveTo>
                <a:lnTo>
                  <a:pt x="1619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3" name="object 12543"/>
          <p:cNvSpPr/>
          <p:nvPr/>
        </p:nvSpPr>
        <p:spPr>
          <a:xfrm>
            <a:off x="13732853" y="1862327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0" y="2023"/>
                </a:moveTo>
                <a:lnTo>
                  <a:pt x="17203" y="2023"/>
                </a:lnTo>
                <a:lnTo>
                  <a:pt x="1011" y="0"/>
                </a:lnTo>
                <a:lnTo>
                  <a:pt x="0" y="2023"/>
                </a:lnTo>
                <a:close/>
              </a:path>
              <a:path w="17780" h="2539">
                <a:moveTo>
                  <a:pt x="1011" y="0"/>
                </a:moveTo>
                <a:lnTo>
                  <a:pt x="17203" y="2023"/>
                </a:lnTo>
                <a:lnTo>
                  <a:pt x="17203" y="0"/>
                </a:lnTo>
                <a:lnTo>
                  <a:pt x="1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4" name="object 12544"/>
          <p:cNvSpPr/>
          <p:nvPr/>
        </p:nvSpPr>
        <p:spPr>
          <a:xfrm>
            <a:off x="13733865" y="1862327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16191" y="0"/>
                </a:moveTo>
                <a:lnTo>
                  <a:pt x="0" y="0"/>
                </a:lnTo>
                <a:lnTo>
                  <a:pt x="16191" y="2023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5" name="object 12545"/>
          <p:cNvSpPr/>
          <p:nvPr/>
        </p:nvSpPr>
        <p:spPr>
          <a:xfrm>
            <a:off x="13732853" y="1862327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1011" y="0"/>
                </a:moveTo>
                <a:lnTo>
                  <a:pt x="17203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6" name="object 12546"/>
          <p:cNvSpPr/>
          <p:nvPr/>
        </p:nvSpPr>
        <p:spPr>
          <a:xfrm>
            <a:off x="13732853" y="1867386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 h="0">
                <a:moveTo>
                  <a:pt x="0" y="0"/>
                </a:moveTo>
                <a:lnTo>
                  <a:pt x="17203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7" name="object 12547"/>
          <p:cNvSpPr/>
          <p:nvPr/>
        </p:nvSpPr>
        <p:spPr>
          <a:xfrm>
            <a:off x="13732853" y="186435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8" name="object 12548"/>
          <p:cNvSpPr/>
          <p:nvPr/>
        </p:nvSpPr>
        <p:spPr>
          <a:xfrm>
            <a:off x="13732853" y="186435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9" name="object 12549"/>
          <p:cNvSpPr/>
          <p:nvPr/>
        </p:nvSpPr>
        <p:spPr>
          <a:xfrm>
            <a:off x="13732853" y="1865362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0" y="0"/>
                </a:moveTo>
                <a:lnTo>
                  <a:pt x="0" y="2023"/>
                </a:lnTo>
                <a:lnTo>
                  <a:pt x="17203" y="2023"/>
                </a:lnTo>
                <a:lnTo>
                  <a:pt x="0" y="0"/>
                </a:lnTo>
                <a:close/>
              </a:path>
              <a:path w="17780" h="2539">
                <a:moveTo>
                  <a:pt x="0" y="0"/>
                </a:moveTo>
                <a:lnTo>
                  <a:pt x="17203" y="2023"/>
                </a:lnTo>
                <a:lnTo>
                  <a:pt x="172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0" name="object 12550"/>
          <p:cNvSpPr/>
          <p:nvPr/>
        </p:nvSpPr>
        <p:spPr>
          <a:xfrm>
            <a:off x="13732853" y="1865362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17203" y="0"/>
                </a:moveTo>
                <a:lnTo>
                  <a:pt x="0" y="0"/>
                </a:lnTo>
                <a:lnTo>
                  <a:pt x="17203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1" name="object 12551"/>
          <p:cNvSpPr/>
          <p:nvPr/>
        </p:nvSpPr>
        <p:spPr>
          <a:xfrm>
            <a:off x="13732853" y="1865362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0" y="0"/>
                </a:moveTo>
                <a:lnTo>
                  <a:pt x="17203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2" name="object 12552"/>
          <p:cNvSpPr/>
          <p:nvPr/>
        </p:nvSpPr>
        <p:spPr>
          <a:xfrm>
            <a:off x="13732853" y="1867386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0" y="0"/>
                </a:moveTo>
                <a:lnTo>
                  <a:pt x="0" y="2023"/>
                </a:lnTo>
                <a:lnTo>
                  <a:pt x="17203" y="2023"/>
                </a:lnTo>
                <a:lnTo>
                  <a:pt x="0" y="0"/>
                </a:lnTo>
                <a:close/>
              </a:path>
              <a:path w="17780" h="2539">
                <a:moveTo>
                  <a:pt x="0" y="0"/>
                </a:moveTo>
                <a:lnTo>
                  <a:pt x="17203" y="2023"/>
                </a:lnTo>
                <a:lnTo>
                  <a:pt x="172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3" name="object 12553"/>
          <p:cNvSpPr/>
          <p:nvPr/>
        </p:nvSpPr>
        <p:spPr>
          <a:xfrm>
            <a:off x="13732853" y="1867386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17203" y="0"/>
                </a:moveTo>
                <a:lnTo>
                  <a:pt x="0" y="0"/>
                </a:lnTo>
                <a:lnTo>
                  <a:pt x="17203" y="2023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4" name="object 12554"/>
          <p:cNvSpPr/>
          <p:nvPr/>
        </p:nvSpPr>
        <p:spPr>
          <a:xfrm>
            <a:off x="13732853" y="1867386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0" y="0"/>
                </a:moveTo>
                <a:lnTo>
                  <a:pt x="17203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5" name="object 12555"/>
          <p:cNvSpPr/>
          <p:nvPr/>
        </p:nvSpPr>
        <p:spPr>
          <a:xfrm>
            <a:off x="13732853" y="186941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17203" y="0"/>
                </a:moveTo>
                <a:lnTo>
                  <a:pt x="0" y="0"/>
                </a:lnTo>
                <a:lnTo>
                  <a:pt x="17203" y="1011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6" name="object 12556"/>
          <p:cNvSpPr/>
          <p:nvPr/>
        </p:nvSpPr>
        <p:spPr>
          <a:xfrm>
            <a:off x="13732853" y="186941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7" name="object 12557"/>
          <p:cNvSpPr/>
          <p:nvPr/>
        </p:nvSpPr>
        <p:spPr>
          <a:xfrm>
            <a:off x="13733865" y="1870422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0" y="0"/>
                </a:moveTo>
                <a:lnTo>
                  <a:pt x="15179" y="2023"/>
                </a:lnTo>
                <a:lnTo>
                  <a:pt x="16191" y="0"/>
                </a:lnTo>
                <a:lnTo>
                  <a:pt x="0" y="0"/>
                </a:lnTo>
                <a:close/>
              </a:path>
              <a:path w="16509" h="2539">
                <a:moveTo>
                  <a:pt x="0" y="0"/>
                </a:moveTo>
                <a:lnTo>
                  <a:pt x="1011" y="2023"/>
                </a:lnTo>
                <a:lnTo>
                  <a:pt x="15179" y="20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8" name="object 12558"/>
          <p:cNvSpPr/>
          <p:nvPr/>
        </p:nvSpPr>
        <p:spPr>
          <a:xfrm>
            <a:off x="13733865" y="1870422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16191" y="0"/>
                </a:moveTo>
                <a:lnTo>
                  <a:pt x="0" y="0"/>
                </a:lnTo>
                <a:lnTo>
                  <a:pt x="15179" y="2023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9" name="object 12559"/>
          <p:cNvSpPr/>
          <p:nvPr/>
        </p:nvSpPr>
        <p:spPr>
          <a:xfrm>
            <a:off x="13733865" y="1870422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39">
                <a:moveTo>
                  <a:pt x="0" y="0"/>
                </a:moveTo>
                <a:lnTo>
                  <a:pt x="15179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0" name="object 12560"/>
          <p:cNvSpPr/>
          <p:nvPr/>
        </p:nvSpPr>
        <p:spPr>
          <a:xfrm>
            <a:off x="13734877" y="1873458"/>
            <a:ext cx="14604" cy="0"/>
          </a:xfrm>
          <a:custGeom>
            <a:avLst/>
            <a:gdLst/>
            <a:ahLst/>
            <a:cxnLst/>
            <a:rect l="l" t="t" r="r" b="b"/>
            <a:pathLst>
              <a:path w="14605" h="0">
                <a:moveTo>
                  <a:pt x="0" y="0"/>
                </a:moveTo>
                <a:lnTo>
                  <a:pt x="1416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1" name="object 12561"/>
          <p:cNvSpPr/>
          <p:nvPr/>
        </p:nvSpPr>
        <p:spPr>
          <a:xfrm>
            <a:off x="13734877" y="1872446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14167" y="0"/>
                </a:moveTo>
                <a:lnTo>
                  <a:pt x="0" y="0"/>
                </a:lnTo>
                <a:lnTo>
                  <a:pt x="1315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2" name="object 12562"/>
          <p:cNvSpPr/>
          <p:nvPr/>
        </p:nvSpPr>
        <p:spPr>
          <a:xfrm>
            <a:off x="13734877" y="1872446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3" name="object 12563"/>
          <p:cNvSpPr/>
          <p:nvPr/>
        </p:nvSpPr>
        <p:spPr>
          <a:xfrm>
            <a:off x="13735888" y="1873458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2143" y="0"/>
                </a:moveTo>
                <a:lnTo>
                  <a:pt x="0" y="0"/>
                </a:lnTo>
                <a:lnTo>
                  <a:pt x="10119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4" name="object 12564"/>
          <p:cNvSpPr/>
          <p:nvPr/>
        </p:nvSpPr>
        <p:spPr>
          <a:xfrm>
            <a:off x="13735888" y="1873458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5" name="object 12565"/>
          <p:cNvSpPr/>
          <p:nvPr/>
        </p:nvSpPr>
        <p:spPr>
          <a:xfrm>
            <a:off x="13737913" y="18744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0"/>
                </a:moveTo>
                <a:lnTo>
                  <a:pt x="2023" y="1011"/>
                </a:lnTo>
                <a:lnTo>
                  <a:pt x="5059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6" name="object 12566"/>
          <p:cNvSpPr/>
          <p:nvPr/>
        </p:nvSpPr>
        <p:spPr>
          <a:xfrm>
            <a:off x="13737913" y="18744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0"/>
                </a:moveTo>
                <a:lnTo>
                  <a:pt x="2023" y="1011"/>
                </a:lnTo>
                <a:lnTo>
                  <a:pt x="5059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7" name="object 12567"/>
          <p:cNvSpPr/>
          <p:nvPr/>
        </p:nvSpPr>
        <p:spPr>
          <a:xfrm>
            <a:off x="13737913" y="187447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0" y="0"/>
                </a:moveTo>
                <a:lnTo>
                  <a:pt x="5059" y="1011"/>
                </a:lnTo>
                <a:lnTo>
                  <a:pt x="708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8" name="object 12568"/>
          <p:cNvSpPr/>
          <p:nvPr/>
        </p:nvSpPr>
        <p:spPr>
          <a:xfrm>
            <a:off x="13737913" y="1874470"/>
            <a:ext cx="7620" cy="1270"/>
          </a:xfrm>
          <a:custGeom>
            <a:avLst/>
            <a:gdLst/>
            <a:ahLst/>
            <a:cxnLst/>
            <a:rect l="l" t="t" r="r" b="b"/>
            <a:pathLst>
              <a:path w="7619" h="1269">
                <a:moveTo>
                  <a:pt x="0" y="0"/>
                </a:moveTo>
                <a:lnTo>
                  <a:pt x="7083" y="0"/>
                </a:lnTo>
                <a:lnTo>
                  <a:pt x="5059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9" name="object 12569"/>
          <p:cNvSpPr/>
          <p:nvPr/>
        </p:nvSpPr>
        <p:spPr>
          <a:xfrm>
            <a:off x="13732853" y="1857267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8601" y="0"/>
                </a:moveTo>
                <a:lnTo>
                  <a:pt x="3851" y="0"/>
                </a:lnTo>
                <a:lnTo>
                  <a:pt x="0" y="3851"/>
                </a:lnTo>
                <a:lnTo>
                  <a:pt x="0" y="8601"/>
                </a:lnTo>
                <a:lnTo>
                  <a:pt x="0" y="13352"/>
                </a:lnTo>
                <a:lnTo>
                  <a:pt x="3851" y="17203"/>
                </a:lnTo>
                <a:lnTo>
                  <a:pt x="8601" y="1720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0" name="object 12570"/>
          <p:cNvSpPr/>
          <p:nvPr/>
        </p:nvSpPr>
        <p:spPr>
          <a:xfrm>
            <a:off x="13741455" y="1857267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0" y="17203"/>
                </a:moveTo>
                <a:lnTo>
                  <a:pt x="4750" y="17203"/>
                </a:lnTo>
                <a:lnTo>
                  <a:pt x="8601" y="13352"/>
                </a:lnTo>
                <a:lnTo>
                  <a:pt x="8601" y="8601"/>
                </a:lnTo>
                <a:lnTo>
                  <a:pt x="8601" y="3851"/>
                </a:lnTo>
                <a:lnTo>
                  <a:pt x="475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1" name="object 12571"/>
          <p:cNvSpPr/>
          <p:nvPr/>
        </p:nvSpPr>
        <p:spPr>
          <a:xfrm>
            <a:off x="13933219" y="1687259"/>
            <a:ext cx="214629" cy="60325"/>
          </a:xfrm>
          <a:custGeom>
            <a:avLst/>
            <a:gdLst/>
            <a:ahLst/>
            <a:cxnLst/>
            <a:rect l="l" t="t" r="r" b="b"/>
            <a:pathLst>
              <a:path w="214630" h="60325">
                <a:moveTo>
                  <a:pt x="214533" y="59705"/>
                </a:moveTo>
                <a:lnTo>
                  <a:pt x="107266" y="0"/>
                </a:lnTo>
                <a:lnTo>
                  <a:pt x="0" y="5970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2" name="object 12572"/>
          <p:cNvSpPr/>
          <p:nvPr/>
        </p:nvSpPr>
        <p:spPr>
          <a:xfrm>
            <a:off x="13733865" y="1290574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0"/>
                </a:moveTo>
                <a:lnTo>
                  <a:pt x="6071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3" name="object 12573"/>
          <p:cNvSpPr/>
          <p:nvPr/>
        </p:nvSpPr>
        <p:spPr>
          <a:xfrm>
            <a:off x="13742973" y="1307777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0"/>
                </a:moveTo>
                <a:lnTo>
                  <a:pt x="6071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4" name="object 12574"/>
          <p:cNvSpPr/>
          <p:nvPr/>
        </p:nvSpPr>
        <p:spPr>
          <a:xfrm>
            <a:off x="13752079" y="1322956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0" y="0"/>
                </a:moveTo>
                <a:lnTo>
                  <a:pt x="6071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5" name="object 12575"/>
          <p:cNvSpPr/>
          <p:nvPr/>
        </p:nvSpPr>
        <p:spPr>
          <a:xfrm>
            <a:off x="13760175" y="1339148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0"/>
                </a:moveTo>
                <a:lnTo>
                  <a:pt x="6071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6" name="object 12576"/>
          <p:cNvSpPr/>
          <p:nvPr/>
        </p:nvSpPr>
        <p:spPr>
          <a:xfrm>
            <a:off x="13769283" y="1354327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0" y="0"/>
                </a:moveTo>
                <a:lnTo>
                  <a:pt x="6071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7" name="object 12577"/>
          <p:cNvSpPr/>
          <p:nvPr/>
        </p:nvSpPr>
        <p:spPr>
          <a:xfrm>
            <a:off x="13778391" y="1370518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59">
                <a:moveTo>
                  <a:pt x="0" y="0"/>
                </a:moveTo>
                <a:lnTo>
                  <a:pt x="5059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8" name="object 12578"/>
          <p:cNvSpPr/>
          <p:nvPr/>
        </p:nvSpPr>
        <p:spPr>
          <a:xfrm>
            <a:off x="13786487" y="1385697"/>
            <a:ext cx="7620" cy="12700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0" y="0"/>
                </a:moveTo>
                <a:lnTo>
                  <a:pt x="7083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9" name="object 12579"/>
          <p:cNvSpPr/>
          <p:nvPr/>
        </p:nvSpPr>
        <p:spPr>
          <a:xfrm>
            <a:off x="13786487" y="1183307"/>
            <a:ext cx="7620" cy="11430"/>
          </a:xfrm>
          <a:custGeom>
            <a:avLst/>
            <a:gdLst/>
            <a:ahLst/>
            <a:cxnLst/>
            <a:rect l="l" t="t" r="r" b="b"/>
            <a:pathLst>
              <a:path w="7619" h="11430">
                <a:moveTo>
                  <a:pt x="7083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0" name="object 12580"/>
          <p:cNvSpPr/>
          <p:nvPr/>
        </p:nvSpPr>
        <p:spPr>
          <a:xfrm>
            <a:off x="13778391" y="1200510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59">
                <a:moveTo>
                  <a:pt x="5059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1" name="object 12581"/>
          <p:cNvSpPr/>
          <p:nvPr/>
        </p:nvSpPr>
        <p:spPr>
          <a:xfrm>
            <a:off x="13769283" y="121569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2" name="object 12582"/>
          <p:cNvSpPr/>
          <p:nvPr/>
        </p:nvSpPr>
        <p:spPr>
          <a:xfrm>
            <a:off x="13760175" y="1231881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3" name="object 12583"/>
          <p:cNvSpPr/>
          <p:nvPr/>
        </p:nvSpPr>
        <p:spPr>
          <a:xfrm>
            <a:off x="13752079" y="124706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4" name="object 12584"/>
          <p:cNvSpPr/>
          <p:nvPr/>
        </p:nvSpPr>
        <p:spPr>
          <a:xfrm>
            <a:off x="13742973" y="1263251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5" name="object 12585"/>
          <p:cNvSpPr/>
          <p:nvPr/>
        </p:nvSpPr>
        <p:spPr>
          <a:xfrm>
            <a:off x="13733865" y="1278431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071" y="0"/>
                </a:moveTo>
                <a:lnTo>
                  <a:pt x="0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6" name="object 12586"/>
          <p:cNvSpPr/>
          <p:nvPr/>
        </p:nvSpPr>
        <p:spPr>
          <a:xfrm>
            <a:off x="14073880" y="1183307"/>
            <a:ext cx="74295" cy="74295"/>
          </a:xfrm>
          <a:custGeom>
            <a:avLst/>
            <a:gdLst/>
            <a:ahLst/>
            <a:cxnLst/>
            <a:rect l="l" t="t" r="r" b="b"/>
            <a:pathLst>
              <a:path w="74294" h="74294">
                <a:moveTo>
                  <a:pt x="73872" y="7387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7" name="object 12587"/>
          <p:cNvSpPr/>
          <p:nvPr/>
        </p:nvSpPr>
        <p:spPr>
          <a:xfrm>
            <a:off x="12746201" y="1062885"/>
            <a:ext cx="384810" cy="0"/>
          </a:xfrm>
          <a:custGeom>
            <a:avLst/>
            <a:gdLst/>
            <a:ahLst/>
            <a:cxnLst/>
            <a:rect l="l" t="t" r="r" b="b"/>
            <a:pathLst>
              <a:path w="384809" h="0">
                <a:moveTo>
                  <a:pt x="38454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8" name="object 12588"/>
          <p:cNvSpPr/>
          <p:nvPr/>
        </p:nvSpPr>
        <p:spPr>
          <a:xfrm>
            <a:off x="13111515" y="21173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9" name="object 12589"/>
          <p:cNvSpPr/>
          <p:nvPr/>
        </p:nvSpPr>
        <p:spPr>
          <a:xfrm>
            <a:off x="13111515" y="19746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0" name="object 12590"/>
          <p:cNvSpPr/>
          <p:nvPr/>
        </p:nvSpPr>
        <p:spPr>
          <a:xfrm>
            <a:off x="12967818" y="19746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1" name="object 12591"/>
          <p:cNvSpPr/>
          <p:nvPr/>
        </p:nvSpPr>
        <p:spPr>
          <a:xfrm>
            <a:off x="12967818" y="21173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2" name="object 12592"/>
          <p:cNvSpPr/>
          <p:nvPr/>
        </p:nvSpPr>
        <p:spPr>
          <a:xfrm>
            <a:off x="13111515" y="21173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3" name="object 12593"/>
          <p:cNvSpPr/>
          <p:nvPr/>
        </p:nvSpPr>
        <p:spPr>
          <a:xfrm>
            <a:off x="12967818" y="1974653"/>
            <a:ext cx="144145" cy="142875"/>
          </a:xfrm>
          <a:custGeom>
            <a:avLst/>
            <a:gdLst/>
            <a:ahLst/>
            <a:cxnLst/>
            <a:rect l="l" t="t" r="r" b="b"/>
            <a:pathLst>
              <a:path w="144144" h="142875">
                <a:moveTo>
                  <a:pt x="143697" y="142685"/>
                </a:moveTo>
                <a:lnTo>
                  <a:pt x="143697" y="0"/>
                </a:lnTo>
                <a:lnTo>
                  <a:pt x="0" y="0"/>
                </a:lnTo>
                <a:lnTo>
                  <a:pt x="0" y="142685"/>
                </a:lnTo>
                <a:lnTo>
                  <a:pt x="143697" y="14268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4" name="object 12594"/>
          <p:cNvSpPr/>
          <p:nvPr/>
        </p:nvSpPr>
        <p:spPr>
          <a:xfrm>
            <a:off x="13111515" y="22610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5" name="object 12595"/>
          <p:cNvSpPr/>
          <p:nvPr/>
        </p:nvSpPr>
        <p:spPr>
          <a:xfrm>
            <a:off x="13111515" y="21173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6" name="object 12596"/>
          <p:cNvSpPr/>
          <p:nvPr/>
        </p:nvSpPr>
        <p:spPr>
          <a:xfrm>
            <a:off x="12967818" y="21173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7" name="object 12597"/>
          <p:cNvSpPr/>
          <p:nvPr/>
        </p:nvSpPr>
        <p:spPr>
          <a:xfrm>
            <a:off x="12967818" y="22610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8" name="object 12598"/>
          <p:cNvSpPr/>
          <p:nvPr/>
        </p:nvSpPr>
        <p:spPr>
          <a:xfrm>
            <a:off x="13111515" y="22610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9" name="object 12599"/>
          <p:cNvSpPr/>
          <p:nvPr/>
        </p:nvSpPr>
        <p:spPr>
          <a:xfrm>
            <a:off x="12967818" y="2117338"/>
            <a:ext cx="137795" cy="144145"/>
          </a:xfrm>
          <a:custGeom>
            <a:avLst/>
            <a:gdLst/>
            <a:ahLst/>
            <a:cxnLst/>
            <a:rect l="l" t="t" r="r" b="b"/>
            <a:pathLst>
              <a:path w="137794" h="144144">
                <a:moveTo>
                  <a:pt x="137625" y="143697"/>
                </a:moveTo>
                <a:lnTo>
                  <a:pt x="137625" y="0"/>
                </a:lnTo>
                <a:lnTo>
                  <a:pt x="0" y="0"/>
                </a:lnTo>
                <a:lnTo>
                  <a:pt x="0" y="143697"/>
                </a:lnTo>
                <a:lnTo>
                  <a:pt x="137625" y="14369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0" name="object 12600"/>
          <p:cNvSpPr/>
          <p:nvPr/>
        </p:nvSpPr>
        <p:spPr>
          <a:xfrm>
            <a:off x="13111515" y="2505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1" name="object 12601"/>
          <p:cNvSpPr/>
          <p:nvPr/>
        </p:nvSpPr>
        <p:spPr>
          <a:xfrm>
            <a:off x="13111515" y="23622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2" name="object 12602"/>
          <p:cNvSpPr/>
          <p:nvPr/>
        </p:nvSpPr>
        <p:spPr>
          <a:xfrm>
            <a:off x="12967818" y="23622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3" name="object 12603"/>
          <p:cNvSpPr/>
          <p:nvPr/>
        </p:nvSpPr>
        <p:spPr>
          <a:xfrm>
            <a:off x="12967818" y="2505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4" name="object 12604"/>
          <p:cNvSpPr/>
          <p:nvPr/>
        </p:nvSpPr>
        <p:spPr>
          <a:xfrm>
            <a:off x="13111515" y="2505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5" name="object 12605"/>
          <p:cNvSpPr/>
          <p:nvPr/>
        </p:nvSpPr>
        <p:spPr>
          <a:xfrm>
            <a:off x="13096842" y="23622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53" y="4553"/>
                </a:moveTo>
                <a:lnTo>
                  <a:pt x="4553" y="2038"/>
                </a:lnTo>
                <a:lnTo>
                  <a:pt x="2515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6" name="object 12606"/>
          <p:cNvSpPr/>
          <p:nvPr/>
        </p:nvSpPr>
        <p:spPr>
          <a:xfrm>
            <a:off x="12987045" y="2362231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 h="0">
                <a:moveTo>
                  <a:pt x="110302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7" name="object 12607"/>
          <p:cNvSpPr/>
          <p:nvPr/>
        </p:nvSpPr>
        <p:spPr>
          <a:xfrm>
            <a:off x="12981985" y="23622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53" y="0"/>
                </a:moveTo>
                <a:lnTo>
                  <a:pt x="2038" y="0"/>
                </a:lnTo>
                <a:lnTo>
                  <a:pt x="0" y="2038"/>
                </a:lnTo>
                <a:lnTo>
                  <a:pt x="0" y="455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8" name="object 12608"/>
          <p:cNvSpPr/>
          <p:nvPr/>
        </p:nvSpPr>
        <p:spPr>
          <a:xfrm>
            <a:off x="12981985" y="2367290"/>
            <a:ext cx="0" cy="133985"/>
          </a:xfrm>
          <a:custGeom>
            <a:avLst/>
            <a:gdLst/>
            <a:ahLst/>
            <a:cxnLst/>
            <a:rect l="l" t="t" r="r" b="b"/>
            <a:pathLst>
              <a:path w="0" h="133985">
                <a:moveTo>
                  <a:pt x="0" y="0"/>
                </a:moveTo>
                <a:lnTo>
                  <a:pt x="0" y="13357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9" name="object 12609"/>
          <p:cNvSpPr/>
          <p:nvPr/>
        </p:nvSpPr>
        <p:spPr>
          <a:xfrm>
            <a:off x="12981985" y="250036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0" y="2515"/>
                </a:lnTo>
                <a:lnTo>
                  <a:pt x="2038" y="4553"/>
                </a:lnTo>
                <a:lnTo>
                  <a:pt x="4553" y="455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0" name="object 12610"/>
          <p:cNvSpPr/>
          <p:nvPr/>
        </p:nvSpPr>
        <p:spPr>
          <a:xfrm>
            <a:off x="13096842" y="2500362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4553"/>
                </a:moveTo>
                <a:lnTo>
                  <a:pt x="2515" y="4553"/>
                </a:lnTo>
                <a:lnTo>
                  <a:pt x="4553" y="2515"/>
                </a:lnTo>
                <a:lnTo>
                  <a:pt x="455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1" name="object 12611"/>
          <p:cNvSpPr/>
          <p:nvPr/>
        </p:nvSpPr>
        <p:spPr>
          <a:xfrm>
            <a:off x="13102407" y="2367290"/>
            <a:ext cx="0" cy="133985"/>
          </a:xfrm>
          <a:custGeom>
            <a:avLst/>
            <a:gdLst/>
            <a:ahLst/>
            <a:cxnLst/>
            <a:rect l="l" t="t" r="r" b="b"/>
            <a:pathLst>
              <a:path w="0" h="133985">
                <a:moveTo>
                  <a:pt x="0" y="13357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2" name="object 12612"/>
          <p:cNvSpPr/>
          <p:nvPr/>
        </p:nvSpPr>
        <p:spPr>
          <a:xfrm>
            <a:off x="12967818" y="2362231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4" h="144144">
                <a:moveTo>
                  <a:pt x="143697" y="143697"/>
                </a:moveTo>
                <a:lnTo>
                  <a:pt x="143697" y="0"/>
                </a:lnTo>
                <a:lnTo>
                  <a:pt x="0" y="0"/>
                </a:lnTo>
                <a:lnTo>
                  <a:pt x="0" y="143697"/>
                </a:lnTo>
                <a:lnTo>
                  <a:pt x="143697" y="14369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3" name="object 12613"/>
          <p:cNvSpPr/>
          <p:nvPr/>
        </p:nvSpPr>
        <p:spPr>
          <a:xfrm>
            <a:off x="13106452" y="1974654"/>
            <a:ext cx="0" cy="531495"/>
          </a:xfrm>
          <a:custGeom>
            <a:avLst/>
            <a:gdLst/>
            <a:ahLst/>
            <a:cxnLst/>
            <a:rect l="l" t="t" r="r" b="b"/>
            <a:pathLst>
              <a:path w="0" h="531494">
                <a:moveTo>
                  <a:pt x="0" y="531274"/>
                </a:moveTo>
                <a:lnTo>
                  <a:pt x="0" y="0"/>
                </a:lnTo>
              </a:path>
            </a:pathLst>
          </a:custGeom>
          <a:ln w="506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4" name="object 12614"/>
          <p:cNvSpPr/>
          <p:nvPr/>
        </p:nvSpPr>
        <p:spPr>
          <a:xfrm>
            <a:off x="13111514" y="2117339"/>
            <a:ext cx="0" cy="388620"/>
          </a:xfrm>
          <a:custGeom>
            <a:avLst/>
            <a:gdLst/>
            <a:ahLst/>
            <a:cxnLst/>
            <a:rect l="l" t="t" r="r" b="b"/>
            <a:pathLst>
              <a:path w="0" h="388619">
                <a:moveTo>
                  <a:pt x="0" y="388588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5" name="object 12615"/>
          <p:cNvSpPr/>
          <p:nvPr/>
        </p:nvSpPr>
        <p:spPr>
          <a:xfrm>
            <a:off x="13090263" y="2379434"/>
            <a:ext cx="0" cy="110489"/>
          </a:xfrm>
          <a:custGeom>
            <a:avLst/>
            <a:gdLst/>
            <a:ahLst/>
            <a:cxnLst/>
            <a:rect l="l" t="t" r="r" b="b"/>
            <a:pathLst>
              <a:path w="0" h="110489">
                <a:moveTo>
                  <a:pt x="0" y="110303"/>
                </a:moveTo>
                <a:lnTo>
                  <a:pt x="0" y="0"/>
                </a:lnTo>
              </a:path>
            </a:pathLst>
          </a:custGeom>
          <a:ln w="50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6" name="object 12616"/>
          <p:cNvSpPr/>
          <p:nvPr/>
        </p:nvSpPr>
        <p:spPr>
          <a:xfrm>
            <a:off x="13011332" y="2446222"/>
            <a:ext cx="74295" cy="0"/>
          </a:xfrm>
          <a:custGeom>
            <a:avLst/>
            <a:gdLst/>
            <a:ahLst/>
            <a:cxnLst/>
            <a:rect l="l" t="t" r="r" b="b"/>
            <a:pathLst>
              <a:path w="74294" h="0">
                <a:moveTo>
                  <a:pt x="73872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7" name="object 12617"/>
          <p:cNvSpPr/>
          <p:nvPr/>
        </p:nvSpPr>
        <p:spPr>
          <a:xfrm>
            <a:off x="13006272" y="2451282"/>
            <a:ext cx="0" cy="38735"/>
          </a:xfrm>
          <a:custGeom>
            <a:avLst/>
            <a:gdLst/>
            <a:ahLst/>
            <a:cxnLst/>
            <a:rect l="l" t="t" r="r" b="b"/>
            <a:pathLst>
              <a:path w="0" h="38735">
                <a:moveTo>
                  <a:pt x="0" y="0"/>
                </a:moveTo>
                <a:lnTo>
                  <a:pt x="0" y="3845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8" name="object 12618"/>
          <p:cNvSpPr/>
          <p:nvPr/>
        </p:nvSpPr>
        <p:spPr>
          <a:xfrm>
            <a:off x="13011332" y="2493784"/>
            <a:ext cx="74295" cy="0"/>
          </a:xfrm>
          <a:custGeom>
            <a:avLst/>
            <a:gdLst/>
            <a:ahLst/>
            <a:cxnLst/>
            <a:rect l="l" t="t" r="r" b="b"/>
            <a:pathLst>
              <a:path w="74294" h="0">
                <a:moveTo>
                  <a:pt x="0" y="0"/>
                </a:moveTo>
                <a:lnTo>
                  <a:pt x="7387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9" name="object 12619"/>
          <p:cNvSpPr/>
          <p:nvPr/>
        </p:nvSpPr>
        <p:spPr>
          <a:xfrm>
            <a:off x="13023476" y="2414852"/>
            <a:ext cx="62230" cy="0"/>
          </a:xfrm>
          <a:custGeom>
            <a:avLst/>
            <a:gdLst/>
            <a:ahLst/>
            <a:cxnLst/>
            <a:rect l="l" t="t" r="r" b="b"/>
            <a:pathLst>
              <a:path w="62230" h="0">
                <a:moveTo>
                  <a:pt x="61729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0" name="object 12620"/>
          <p:cNvSpPr/>
          <p:nvPr/>
        </p:nvSpPr>
        <p:spPr>
          <a:xfrm>
            <a:off x="13010066" y="2419912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16697"/>
                </a:moveTo>
                <a:lnTo>
                  <a:pt x="0" y="0"/>
                </a:lnTo>
              </a:path>
            </a:pathLst>
          </a:custGeom>
          <a:ln w="217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1" name="object 12621"/>
          <p:cNvSpPr/>
          <p:nvPr/>
        </p:nvSpPr>
        <p:spPr>
          <a:xfrm>
            <a:off x="13023476" y="2439139"/>
            <a:ext cx="62230" cy="0"/>
          </a:xfrm>
          <a:custGeom>
            <a:avLst/>
            <a:gdLst/>
            <a:ahLst/>
            <a:cxnLst/>
            <a:rect l="l" t="t" r="r" b="b"/>
            <a:pathLst>
              <a:path w="62230" h="0">
                <a:moveTo>
                  <a:pt x="0" y="0"/>
                </a:moveTo>
                <a:lnTo>
                  <a:pt x="6172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2" name="object 12622"/>
          <p:cNvSpPr/>
          <p:nvPr/>
        </p:nvSpPr>
        <p:spPr>
          <a:xfrm>
            <a:off x="13011332" y="2374374"/>
            <a:ext cx="74295" cy="0"/>
          </a:xfrm>
          <a:custGeom>
            <a:avLst/>
            <a:gdLst/>
            <a:ahLst/>
            <a:cxnLst/>
            <a:rect l="l" t="t" r="r" b="b"/>
            <a:pathLst>
              <a:path w="74294" h="0">
                <a:moveTo>
                  <a:pt x="73872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3" name="object 12623"/>
          <p:cNvSpPr/>
          <p:nvPr/>
        </p:nvSpPr>
        <p:spPr>
          <a:xfrm>
            <a:off x="13006272" y="2379434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4">
                <a:moveTo>
                  <a:pt x="0" y="0"/>
                </a:moveTo>
                <a:lnTo>
                  <a:pt x="0" y="2428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4" name="object 12624"/>
          <p:cNvSpPr/>
          <p:nvPr/>
        </p:nvSpPr>
        <p:spPr>
          <a:xfrm>
            <a:off x="13011332" y="2407768"/>
            <a:ext cx="74295" cy="0"/>
          </a:xfrm>
          <a:custGeom>
            <a:avLst/>
            <a:gdLst/>
            <a:ahLst/>
            <a:cxnLst/>
            <a:rect l="l" t="t" r="r" b="b"/>
            <a:pathLst>
              <a:path w="74294" h="0">
                <a:moveTo>
                  <a:pt x="0" y="0"/>
                </a:moveTo>
                <a:lnTo>
                  <a:pt x="7387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5" name="object 12625"/>
          <p:cNvSpPr/>
          <p:nvPr/>
        </p:nvSpPr>
        <p:spPr>
          <a:xfrm>
            <a:off x="13087229" y="2381458"/>
            <a:ext cx="2540" cy="19685"/>
          </a:xfrm>
          <a:custGeom>
            <a:avLst/>
            <a:gdLst/>
            <a:ahLst/>
            <a:cxnLst/>
            <a:rect l="l" t="t" r="r" b="b"/>
            <a:pathLst>
              <a:path w="2540" h="19685">
                <a:moveTo>
                  <a:pt x="-2529" y="9613"/>
                </a:moveTo>
                <a:lnTo>
                  <a:pt x="4553" y="9613"/>
                </a:lnTo>
              </a:path>
            </a:pathLst>
          </a:custGeom>
          <a:ln w="2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6" name="object 12626"/>
          <p:cNvSpPr/>
          <p:nvPr/>
        </p:nvSpPr>
        <p:spPr>
          <a:xfrm>
            <a:off x="13079133" y="2381458"/>
            <a:ext cx="2540" cy="19685"/>
          </a:xfrm>
          <a:custGeom>
            <a:avLst/>
            <a:gdLst/>
            <a:ahLst/>
            <a:cxnLst/>
            <a:rect l="l" t="t" r="r" b="b"/>
            <a:pathLst>
              <a:path w="2540" h="19685">
                <a:moveTo>
                  <a:pt x="-2529" y="9613"/>
                </a:moveTo>
                <a:lnTo>
                  <a:pt x="4553" y="9613"/>
                </a:lnTo>
              </a:path>
            </a:pathLst>
          </a:custGeom>
          <a:ln w="2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7" name="object 12627"/>
          <p:cNvSpPr/>
          <p:nvPr/>
        </p:nvSpPr>
        <p:spPr>
          <a:xfrm>
            <a:off x="13071037" y="2381458"/>
            <a:ext cx="2540" cy="19685"/>
          </a:xfrm>
          <a:custGeom>
            <a:avLst/>
            <a:gdLst/>
            <a:ahLst/>
            <a:cxnLst/>
            <a:rect l="l" t="t" r="r" b="b"/>
            <a:pathLst>
              <a:path w="2540" h="19685">
                <a:moveTo>
                  <a:pt x="-2529" y="9613"/>
                </a:moveTo>
                <a:lnTo>
                  <a:pt x="4553" y="9613"/>
                </a:lnTo>
              </a:path>
            </a:pathLst>
          </a:custGeom>
          <a:ln w="2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8" name="object 12628"/>
          <p:cNvSpPr/>
          <p:nvPr/>
        </p:nvSpPr>
        <p:spPr>
          <a:xfrm>
            <a:off x="13062942" y="2381458"/>
            <a:ext cx="1270" cy="19685"/>
          </a:xfrm>
          <a:custGeom>
            <a:avLst/>
            <a:gdLst/>
            <a:ahLst/>
            <a:cxnLst/>
            <a:rect l="l" t="t" r="r" b="b"/>
            <a:pathLst>
              <a:path w="1269" h="19685">
                <a:moveTo>
                  <a:pt x="-2529" y="9613"/>
                </a:moveTo>
                <a:lnTo>
                  <a:pt x="3541" y="9613"/>
                </a:lnTo>
              </a:path>
            </a:pathLst>
          </a:custGeom>
          <a:ln w="2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9" name="object 12629"/>
          <p:cNvSpPr/>
          <p:nvPr/>
        </p:nvSpPr>
        <p:spPr>
          <a:xfrm>
            <a:off x="13054846" y="2381458"/>
            <a:ext cx="1270" cy="19685"/>
          </a:xfrm>
          <a:custGeom>
            <a:avLst/>
            <a:gdLst/>
            <a:ahLst/>
            <a:cxnLst/>
            <a:rect l="l" t="t" r="r" b="b"/>
            <a:pathLst>
              <a:path w="1269" h="19685">
                <a:moveTo>
                  <a:pt x="-2529" y="9613"/>
                </a:moveTo>
                <a:lnTo>
                  <a:pt x="3541" y="9613"/>
                </a:lnTo>
              </a:path>
            </a:pathLst>
          </a:custGeom>
          <a:ln w="2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0" name="object 12630"/>
          <p:cNvSpPr/>
          <p:nvPr/>
        </p:nvSpPr>
        <p:spPr>
          <a:xfrm>
            <a:off x="13046750" y="2381458"/>
            <a:ext cx="1270" cy="19685"/>
          </a:xfrm>
          <a:custGeom>
            <a:avLst/>
            <a:gdLst/>
            <a:ahLst/>
            <a:cxnLst/>
            <a:rect l="l" t="t" r="r" b="b"/>
            <a:pathLst>
              <a:path w="1269" h="19685">
                <a:moveTo>
                  <a:pt x="-2529" y="9613"/>
                </a:moveTo>
                <a:lnTo>
                  <a:pt x="3541" y="9613"/>
                </a:lnTo>
              </a:path>
            </a:pathLst>
          </a:custGeom>
          <a:ln w="2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1" name="object 12631"/>
          <p:cNvSpPr/>
          <p:nvPr/>
        </p:nvSpPr>
        <p:spPr>
          <a:xfrm>
            <a:off x="13038655" y="2381458"/>
            <a:ext cx="1270" cy="19685"/>
          </a:xfrm>
          <a:custGeom>
            <a:avLst/>
            <a:gdLst/>
            <a:ahLst/>
            <a:cxnLst/>
            <a:rect l="l" t="t" r="r" b="b"/>
            <a:pathLst>
              <a:path w="1269" h="19685">
                <a:moveTo>
                  <a:pt x="-2529" y="9613"/>
                </a:moveTo>
                <a:lnTo>
                  <a:pt x="3541" y="9613"/>
                </a:lnTo>
              </a:path>
            </a:pathLst>
          </a:custGeom>
          <a:ln w="2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2" name="object 12632"/>
          <p:cNvSpPr/>
          <p:nvPr/>
        </p:nvSpPr>
        <p:spPr>
          <a:xfrm>
            <a:off x="13030559" y="2381458"/>
            <a:ext cx="1270" cy="19685"/>
          </a:xfrm>
          <a:custGeom>
            <a:avLst/>
            <a:gdLst/>
            <a:ahLst/>
            <a:cxnLst/>
            <a:rect l="l" t="t" r="r" b="b"/>
            <a:pathLst>
              <a:path w="1269" h="19685">
                <a:moveTo>
                  <a:pt x="-2529" y="9613"/>
                </a:moveTo>
                <a:lnTo>
                  <a:pt x="3541" y="9613"/>
                </a:lnTo>
              </a:path>
            </a:pathLst>
          </a:custGeom>
          <a:ln w="2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3" name="object 12633"/>
          <p:cNvSpPr/>
          <p:nvPr/>
        </p:nvSpPr>
        <p:spPr>
          <a:xfrm>
            <a:off x="13022464" y="2381458"/>
            <a:ext cx="1270" cy="19685"/>
          </a:xfrm>
          <a:custGeom>
            <a:avLst/>
            <a:gdLst/>
            <a:ahLst/>
            <a:cxnLst/>
            <a:rect l="l" t="t" r="r" b="b"/>
            <a:pathLst>
              <a:path w="1269" h="19685">
                <a:moveTo>
                  <a:pt x="-2529" y="9613"/>
                </a:moveTo>
                <a:lnTo>
                  <a:pt x="3541" y="9613"/>
                </a:lnTo>
              </a:path>
            </a:pathLst>
          </a:custGeom>
          <a:ln w="2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4" name="object 12634"/>
          <p:cNvSpPr/>
          <p:nvPr/>
        </p:nvSpPr>
        <p:spPr>
          <a:xfrm>
            <a:off x="13014368" y="2381458"/>
            <a:ext cx="1270" cy="19685"/>
          </a:xfrm>
          <a:custGeom>
            <a:avLst/>
            <a:gdLst/>
            <a:ahLst/>
            <a:cxnLst/>
            <a:rect l="l" t="t" r="r" b="b"/>
            <a:pathLst>
              <a:path w="1269" h="19685">
                <a:moveTo>
                  <a:pt x="-2529" y="9613"/>
                </a:moveTo>
                <a:lnTo>
                  <a:pt x="3541" y="9613"/>
                </a:lnTo>
              </a:path>
            </a:pathLst>
          </a:custGeom>
          <a:ln w="2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5" name="object 12635"/>
          <p:cNvSpPr/>
          <p:nvPr/>
        </p:nvSpPr>
        <p:spPr>
          <a:xfrm>
            <a:off x="13006272" y="2381458"/>
            <a:ext cx="1270" cy="19685"/>
          </a:xfrm>
          <a:custGeom>
            <a:avLst/>
            <a:gdLst/>
            <a:ahLst/>
            <a:cxnLst/>
            <a:rect l="l" t="t" r="r" b="b"/>
            <a:pathLst>
              <a:path w="1269" h="19685">
                <a:moveTo>
                  <a:pt x="-2529" y="9613"/>
                </a:moveTo>
                <a:lnTo>
                  <a:pt x="3541" y="9613"/>
                </a:lnTo>
              </a:path>
            </a:pathLst>
          </a:custGeom>
          <a:ln w="2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6" name="object 12636"/>
          <p:cNvSpPr/>
          <p:nvPr/>
        </p:nvSpPr>
        <p:spPr>
          <a:xfrm>
            <a:off x="13084698" y="2446222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53" y="4553"/>
                </a:moveTo>
                <a:lnTo>
                  <a:pt x="4553" y="2038"/>
                </a:lnTo>
                <a:lnTo>
                  <a:pt x="2515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7" name="object 12637"/>
          <p:cNvSpPr/>
          <p:nvPr/>
        </p:nvSpPr>
        <p:spPr>
          <a:xfrm>
            <a:off x="13006272" y="2446222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53" y="0"/>
                </a:moveTo>
                <a:lnTo>
                  <a:pt x="2038" y="0"/>
                </a:lnTo>
                <a:lnTo>
                  <a:pt x="0" y="2038"/>
                </a:lnTo>
                <a:lnTo>
                  <a:pt x="0" y="455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8" name="object 12638"/>
          <p:cNvSpPr/>
          <p:nvPr/>
        </p:nvSpPr>
        <p:spPr>
          <a:xfrm>
            <a:off x="13006272" y="24892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0"/>
                </a:moveTo>
                <a:lnTo>
                  <a:pt x="0" y="2515"/>
                </a:lnTo>
                <a:lnTo>
                  <a:pt x="2038" y="4553"/>
                </a:lnTo>
                <a:lnTo>
                  <a:pt x="4553" y="455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9" name="object 12639"/>
          <p:cNvSpPr/>
          <p:nvPr/>
        </p:nvSpPr>
        <p:spPr>
          <a:xfrm>
            <a:off x="13084698" y="24892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4553"/>
                </a:moveTo>
                <a:lnTo>
                  <a:pt x="2515" y="4553"/>
                </a:lnTo>
                <a:lnTo>
                  <a:pt x="4553" y="2515"/>
                </a:lnTo>
                <a:lnTo>
                  <a:pt x="455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0" name="object 12640"/>
          <p:cNvSpPr/>
          <p:nvPr/>
        </p:nvSpPr>
        <p:spPr>
          <a:xfrm>
            <a:off x="13022464" y="2462414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589" y="0"/>
                </a:moveTo>
                <a:lnTo>
                  <a:pt x="3398" y="0"/>
                </a:lnTo>
                <a:lnTo>
                  <a:pt x="0" y="3397"/>
                </a:lnTo>
                <a:lnTo>
                  <a:pt x="0" y="7589"/>
                </a:lnTo>
                <a:lnTo>
                  <a:pt x="0" y="11781"/>
                </a:lnTo>
                <a:lnTo>
                  <a:pt x="3398" y="15179"/>
                </a:lnTo>
                <a:lnTo>
                  <a:pt x="7589" y="15179"/>
                </a:lnTo>
                <a:lnTo>
                  <a:pt x="11781" y="15179"/>
                </a:lnTo>
                <a:lnTo>
                  <a:pt x="15179" y="11781"/>
                </a:lnTo>
                <a:lnTo>
                  <a:pt x="15179" y="7589"/>
                </a:lnTo>
                <a:lnTo>
                  <a:pt x="15179" y="3397"/>
                </a:lnTo>
                <a:lnTo>
                  <a:pt x="11781" y="0"/>
                </a:lnTo>
                <a:lnTo>
                  <a:pt x="758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1" name="object 12641"/>
          <p:cNvSpPr/>
          <p:nvPr/>
        </p:nvSpPr>
        <p:spPr>
          <a:xfrm>
            <a:off x="13084698" y="2414852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53" y="4553"/>
                </a:moveTo>
                <a:lnTo>
                  <a:pt x="4553" y="2038"/>
                </a:lnTo>
                <a:lnTo>
                  <a:pt x="2515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2" name="object 12642"/>
          <p:cNvSpPr/>
          <p:nvPr/>
        </p:nvSpPr>
        <p:spPr>
          <a:xfrm>
            <a:off x="13018416" y="2414852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53" y="0"/>
                </a:moveTo>
                <a:lnTo>
                  <a:pt x="2038" y="0"/>
                </a:lnTo>
                <a:lnTo>
                  <a:pt x="0" y="2038"/>
                </a:lnTo>
                <a:lnTo>
                  <a:pt x="0" y="455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3" name="object 12643"/>
          <p:cNvSpPr/>
          <p:nvPr/>
        </p:nvSpPr>
        <p:spPr>
          <a:xfrm>
            <a:off x="13018416" y="2433573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0"/>
                </a:moveTo>
                <a:lnTo>
                  <a:pt x="0" y="2515"/>
                </a:lnTo>
                <a:lnTo>
                  <a:pt x="2038" y="4553"/>
                </a:lnTo>
                <a:lnTo>
                  <a:pt x="4553" y="455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4" name="object 12644"/>
          <p:cNvSpPr/>
          <p:nvPr/>
        </p:nvSpPr>
        <p:spPr>
          <a:xfrm>
            <a:off x="13084698" y="2433573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4553"/>
                </a:moveTo>
                <a:lnTo>
                  <a:pt x="2515" y="4553"/>
                </a:lnTo>
                <a:lnTo>
                  <a:pt x="4553" y="2515"/>
                </a:lnTo>
                <a:lnTo>
                  <a:pt x="455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5" name="object 12645"/>
          <p:cNvSpPr/>
          <p:nvPr/>
        </p:nvSpPr>
        <p:spPr>
          <a:xfrm>
            <a:off x="13022464" y="241890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589" y="0"/>
                </a:moveTo>
                <a:lnTo>
                  <a:pt x="3398" y="0"/>
                </a:lnTo>
                <a:lnTo>
                  <a:pt x="0" y="3397"/>
                </a:lnTo>
                <a:lnTo>
                  <a:pt x="0" y="7589"/>
                </a:lnTo>
                <a:lnTo>
                  <a:pt x="0" y="11781"/>
                </a:lnTo>
                <a:lnTo>
                  <a:pt x="3398" y="15179"/>
                </a:lnTo>
                <a:lnTo>
                  <a:pt x="7589" y="15179"/>
                </a:lnTo>
                <a:lnTo>
                  <a:pt x="11781" y="15179"/>
                </a:lnTo>
                <a:lnTo>
                  <a:pt x="15179" y="11781"/>
                </a:lnTo>
                <a:lnTo>
                  <a:pt x="15179" y="7589"/>
                </a:lnTo>
                <a:lnTo>
                  <a:pt x="15179" y="3397"/>
                </a:lnTo>
                <a:lnTo>
                  <a:pt x="11781" y="0"/>
                </a:lnTo>
                <a:lnTo>
                  <a:pt x="758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6" name="object 12646"/>
          <p:cNvSpPr/>
          <p:nvPr/>
        </p:nvSpPr>
        <p:spPr>
          <a:xfrm>
            <a:off x="13084698" y="237437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53" y="4553"/>
                </a:moveTo>
                <a:lnTo>
                  <a:pt x="4553" y="2038"/>
                </a:lnTo>
                <a:lnTo>
                  <a:pt x="2515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7" name="object 12647"/>
          <p:cNvSpPr/>
          <p:nvPr/>
        </p:nvSpPr>
        <p:spPr>
          <a:xfrm>
            <a:off x="13006272" y="237437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53" y="0"/>
                </a:moveTo>
                <a:lnTo>
                  <a:pt x="2038" y="0"/>
                </a:lnTo>
                <a:lnTo>
                  <a:pt x="0" y="2038"/>
                </a:lnTo>
                <a:lnTo>
                  <a:pt x="0" y="455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8" name="object 12648"/>
          <p:cNvSpPr/>
          <p:nvPr/>
        </p:nvSpPr>
        <p:spPr>
          <a:xfrm>
            <a:off x="13006272" y="240321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0"/>
                </a:moveTo>
                <a:lnTo>
                  <a:pt x="0" y="2515"/>
                </a:lnTo>
                <a:lnTo>
                  <a:pt x="2038" y="4553"/>
                </a:lnTo>
                <a:lnTo>
                  <a:pt x="4553" y="455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9" name="object 12649"/>
          <p:cNvSpPr/>
          <p:nvPr/>
        </p:nvSpPr>
        <p:spPr>
          <a:xfrm>
            <a:off x="13084698" y="240321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4553"/>
                </a:moveTo>
                <a:lnTo>
                  <a:pt x="2515" y="4553"/>
                </a:lnTo>
                <a:lnTo>
                  <a:pt x="4553" y="2515"/>
                </a:lnTo>
                <a:lnTo>
                  <a:pt x="455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0" name="object 12650"/>
          <p:cNvSpPr/>
          <p:nvPr/>
        </p:nvSpPr>
        <p:spPr>
          <a:xfrm>
            <a:off x="12987044" y="2434079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0" y="0"/>
                </a:moveTo>
                <a:lnTo>
                  <a:pt x="4756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1" name="object 12651"/>
          <p:cNvSpPr/>
          <p:nvPr/>
        </p:nvSpPr>
        <p:spPr>
          <a:xfrm>
            <a:off x="12984009" y="2431043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2529" y="0"/>
                </a:moveTo>
                <a:lnTo>
                  <a:pt x="1132" y="0"/>
                </a:lnTo>
                <a:lnTo>
                  <a:pt x="0" y="1132"/>
                </a:lnTo>
                <a:lnTo>
                  <a:pt x="0" y="2529"/>
                </a:lnTo>
                <a:lnTo>
                  <a:pt x="0" y="3927"/>
                </a:lnTo>
                <a:lnTo>
                  <a:pt x="1132" y="5059"/>
                </a:lnTo>
                <a:lnTo>
                  <a:pt x="2529" y="50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2" name="object 12652"/>
          <p:cNvSpPr/>
          <p:nvPr/>
        </p:nvSpPr>
        <p:spPr>
          <a:xfrm>
            <a:off x="13034094" y="243103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12" y="5063"/>
                </a:moveTo>
                <a:lnTo>
                  <a:pt x="1410" y="5059"/>
                </a:lnTo>
                <a:lnTo>
                  <a:pt x="2539" y="3924"/>
                </a:lnTo>
                <a:lnTo>
                  <a:pt x="2536" y="2526"/>
                </a:lnTo>
                <a:lnTo>
                  <a:pt x="2532" y="1130"/>
                </a:lnTo>
                <a:lnTo>
                  <a:pt x="1396" y="0"/>
                </a:lnTo>
                <a:lnTo>
                  <a:pt x="0" y="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3" name="object 12653"/>
          <p:cNvSpPr/>
          <p:nvPr/>
        </p:nvSpPr>
        <p:spPr>
          <a:xfrm>
            <a:off x="12987044" y="2436103"/>
            <a:ext cx="21590" cy="0"/>
          </a:xfrm>
          <a:custGeom>
            <a:avLst/>
            <a:gdLst/>
            <a:ahLst/>
            <a:cxnLst/>
            <a:rect l="l" t="t" r="r" b="b"/>
            <a:pathLst>
              <a:path w="21590" h="0">
                <a:moveTo>
                  <a:pt x="0" y="0"/>
                </a:moveTo>
                <a:lnTo>
                  <a:pt x="2125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4" name="object 12654"/>
          <p:cNvSpPr/>
          <p:nvPr/>
        </p:nvSpPr>
        <p:spPr>
          <a:xfrm>
            <a:off x="12984009" y="2431043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2529" y="0"/>
                </a:moveTo>
                <a:lnTo>
                  <a:pt x="1132" y="0"/>
                </a:lnTo>
                <a:lnTo>
                  <a:pt x="0" y="1132"/>
                </a:lnTo>
                <a:lnTo>
                  <a:pt x="0" y="2529"/>
                </a:lnTo>
                <a:lnTo>
                  <a:pt x="0" y="3927"/>
                </a:lnTo>
                <a:lnTo>
                  <a:pt x="1132" y="5059"/>
                </a:lnTo>
                <a:lnTo>
                  <a:pt x="2529" y="50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5" name="object 12655"/>
          <p:cNvSpPr/>
          <p:nvPr/>
        </p:nvSpPr>
        <p:spPr>
          <a:xfrm>
            <a:off x="12984009" y="2430031"/>
            <a:ext cx="15240" cy="9525"/>
          </a:xfrm>
          <a:custGeom>
            <a:avLst/>
            <a:gdLst/>
            <a:ahLst/>
            <a:cxnLst/>
            <a:rect l="l" t="t" r="r" b="b"/>
            <a:pathLst>
              <a:path w="15240" h="9525">
                <a:moveTo>
                  <a:pt x="3035" y="2023"/>
                </a:moveTo>
                <a:lnTo>
                  <a:pt x="15179" y="2023"/>
                </a:lnTo>
                <a:lnTo>
                  <a:pt x="15179" y="0"/>
                </a:lnTo>
                <a:lnTo>
                  <a:pt x="0" y="0"/>
                </a:lnTo>
                <a:lnTo>
                  <a:pt x="0" y="9107"/>
                </a:lnTo>
                <a:lnTo>
                  <a:pt x="15179" y="9107"/>
                </a:lnTo>
                <a:lnTo>
                  <a:pt x="15179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6" name="object 12656"/>
          <p:cNvSpPr/>
          <p:nvPr/>
        </p:nvSpPr>
        <p:spPr>
          <a:xfrm>
            <a:off x="12999188" y="2436103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0"/>
                </a:moveTo>
                <a:lnTo>
                  <a:pt x="0" y="3035"/>
                </a:lnTo>
                <a:lnTo>
                  <a:pt x="9107" y="3035"/>
                </a:lnTo>
                <a:lnTo>
                  <a:pt x="0" y="0"/>
                </a:lnTo>
                <a:close/>
              </a:path>
              <a:path w="9525" h="3175">
                <a:moveTo>
                  <a:pt x="0" y="0"/>
                </a:moveTo>
                <a:lnTo>
                  <a:pt x="9107" y="3035"/>
                </a:lnTo>
                <a:lnTo>
                  <a:pt x="9107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7" name="object 12657"/>
          <p:cNvSpPr/>
          <p:nvPr/>
        </p:nvSpPr>
        <p:spPr>
          <a:xfrm>
            <a:off x="13008295" y="24391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8" name="object 12658"/>
          <p:cNvSpPr/>
          <p:nvPr/>
        </p:nvSpPr>
        <p:spPr>
          <a:xfrm>
            <a:off x="13008295" y="24361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9" name="object 12659"/>
          <p:cNvSpPr/>
          <p:nvPr/>
        </p:nvSpPr>
        <p:spPr>
          <a:xfrm>
            <a:off x="12999188" y="24361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0" name="object 12660"/>
          <p:cNvSpPr/>
          <p:nvPr/>
        </p:nvSpPr>
        <p:spPr>
          <a:xfrm>
            <a:off x="12999188" y="24391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1" name="object 12661"/>
          <p:cNvSpPr/>
          <p:nvPr/>
        </p:nvSpPr>
        <p:spPr>
          <a:xfrm>
            <a:off x="13008295" y="24391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2" name="object 12662"/>
          <p:cNvSpPr/>
          <p:nvPr/>
        </p:nvSpPr>
        <p:spPr>
          <a:xfrm>
            <a:off x="12999188" y="2430031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0" y="2023"/>
                </a:moveTo>
                <a:lnTo>
                  <a:pt x="9107" y="2023"/>
                </a:lnTo>
                <a:lnTo>
                  <a:pt x="9107" y="0"/>
                </a:lnTo>
                <a:lnTo>
                  <a:pt x="0" y="2023"/>
                </a:lnTo>
                <a:close/>
              </a:path>
              <a:path w="9525" h="2539">
                <a:moveTo>
                  <a:pt x="0" y="0"/>
                </a:moveTo>
                <a:lnTo>
                  <a:pt x="0" y="2023"/>
                </a:lnTo>
                <a:lnTo>
                  <a:pt x="9107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3" name="object 12663"/>
          <p:cNvSpPr/>
          <p:nvPr/>
        </p:nvSpPr>
        <p:spPr>
          <a:xfrm>
            <a:off x="13008295" y="24300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4" name="object 12664"/>
          <p:cNvSpPr/>
          <p:nvPr/>
        </p:nvSpPr>
        <p:spPr>
          <a:xfrm>
            <a:off x="12999188" y="24300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5" name="object 12665"/>
          <p:cNvSpPr/>
          <p:nvPr/>
        </p:nvSpPr>
        <p:spPr>
          <a:xfrm>
            <a:off x="12999188" y="243205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6" name="object 12666"/>
          <p:cNvSpPr/>
          <p:nvPr/>
        </p:nvSpPr>
        <p:spPr>
          <a:xfrm>
            <a:off x="13008295" y="243205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7" name="object 12667"/>
          <p:cNvSpPr/>
          <p:nvPr/>
        </p:nvSpPr>
        <p:spPr>
          <a:xfrm>
            <a:off x="13008295" y="24300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8" name="object 12668"/>
          <p:cNvSpPr/>
          <p:nvPr/>
        </p:nvSpPr>
        <p:spPr>
          <a:xfrm>
            <a:off x="12977938" y="2121386"/>
            <a:ext cx="120014" cy="137160"/>
          </a:xfrm>
          <a:custGeom>
            <a:avLst/>
            <a:gdLst/>
            <a:ahLst/>
            <a:cxnLst/>
            <a:rect l="l" t="t" r="r" b="b"/>
            <a:pathLst>
              <a:path w="120015" h="137160">
                <a:moveTo>
                  <a:pt x="0" y="0"/>
                </a:moveTo>
                <a:lnTo>
                  <a:pt x="0" y="136613"/>
                </a:lnTo>
                <a:lnTo>
                  <a:pt x="119410" y="136613"/>
                </a:lnTo>
                <a:lnTo>
                  <a:pt x="11941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9" name="object 12669"/>
          <p:cNvSpPr/>
          <p:nvPr/>
        </p:nvSpPr>
        <p:spPr>
          <a:xfrm>
            <a:off x="13043755" y="2201330"/>
            <a:ext cx="19050" cy="37465"/>
          </a:xfrm>
          <a:custGeom>
            <a:avLst/>
            <a:gdLst/>
            <a:ahLst/>
            <a:cxnLst/>
            <a:rect l="l" t="t" r="r" b="b"/>
            <a:pathLst>
              <a:path w="19050" h="37464">
                <a:moveTo>
                  <a:pt x="18680" y="0"/>
                </a:moveTo>
                <a:lnTo>
                  <a:pt x="5861" y="5076"/>
                </a:lnTo>
                <a:lnTo>
                  <a:pt x="0" y="17471"/>
                </a:lnTo>
                <a:lnTo>
                  <a:pt x="4727" y="31002"/>
                </a:lnTo>
                <a:lnTo>
                  <a:pt x="16447" y="3731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0" name="object 12670"/>
          <p:cNvSpPr/>
          <p:nvPr/>
        </p:nvSpPr>
        <p:spPr>
          <a:xfrm>
            <a:off x="13062435" y="2201462"/>
            <a:ext cx="19050" cy="37465"/>
          </a:xfrm>
          <a:custGeom>
            <a:avLst/>
            <a:gdLst/>
            <a:ahLst/>
            <a:cxnLst/>
            <a:rect l="l" t="t" r="r" b="b"/>
            <a:pathLst>
              <a:path w="19050" h="37464">
                <a:moveTo>
                  <a:pt x="0" y="37310"/>
                </a:moveTo>
                <a:lnTo>
                  <a:pt x="12818" y="32233"/>
                </a:lnTo>
                <a:lnTo>
                  <a:pt x="18680" y="19838"/>
                </a:lnTo>
                <a:lnTo>
                  <a:pt x="13952" y="6307"/>
                </a:lnTo>
                <a:lnTo>
                  <a:pt x="223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1" name="object 12671"/>
          <p:cNvSpPr/>
          <p:nvPr/>
        </p:nvSpPr>
        <p:spPr>
          <a:xfrm>
            <a:off x="12995140" y="2145673"/>
            <a:ext cx="17145" cy="33655"/>
          </a:xfrm>
          <a:custGeom>
            <a:avLst/>
            <a:gdLst/>
            <a:ahLst/>
            <a:cxnLst/>
            <a:rect l="l" t="t" r="r" b="b"/>
            <a:pathLst>
              <a:path w="17144" h="33655">
                <a:moveTo>
                  <a:pt x="16697" y="0"/>
                </a:moveTo>
                <a:lnTo>
                  <a:pt x="7475" y="0"/>
                </a:lnTo>
                <a:lnTo>
                  <a:pt x="0" y="7475"/>
                </a:lnTo>
                <a:lnTo>
                  <a:pt x="0" y="16697"/>
                </a:lnTo>
                <a:lnTo>
                  <a:pt x="0" y="25918"/>
                </a:lnTo>
                <a:lnTo>
                  <a:pt x="7475" y="33394"/>
                </a:lnTo>
                <a:lnTo>
                  <a:pt x="16697" y="3339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2" name="object 12672"/>
          <p:cNvSpPr/>
          <p:nvPr/>
        </p:nvSpPr>
        <p:spPr>
          <a:xfrm>
            <a:off x="13011838" y="2145673"/>
            <a:ext cx="17145" cy="33655"/>
          </a:xfrm>
          <a:custGeom>
            <a:avLst/>
            <a:gdLst/>
            <a:ahLst/>
            <a:cxnLst/>
            <a:rect l="l" t="t" r="r" b="b"/>
            <a:pathLst>
              <a:path w="17144" h="33655">
                <a:moveTo>
                  <a:pt x="0" y="33394"/>
                </a:moveTo>
                <a:lnTo>
                  <a:pt x="9221" y="33394"/>
                </a:lnTo>
                <a:lnTo>
                  <a:pt x="16697" y="25918"/>
                </a:lnTo>
                <a:lnTo>
                  <a:pt x="16697" y="16697"/>
                </a:lnTo>
                <a:lnTo>
                  <a:pt x="16697" y="7475"/>
                </a:lnTo>
                <a:lnTo>
                  <a:pt x="9221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3" name="object 12673"/>
          <p:cNvSpPr/>
          <p:nvPr/>
        </p:nvSpPr>
        <p:spPr>
          <a:xfrm>
            <a:off x="13035619" y="2145673"/>
            <a:ext cx="17145" cy="33655"/>
          </a:xfrm>
          <a:custGeom>
            <a:avLst/>
            <a:gdLst/>
            <a:ahLst/>
            <a:cxnLst/>
            <a:rect l="l" t="t" r="r" b="b"/>
            <a:pathLst>
              <a:path w="17144" h="33655">
                <a:moveTo>
                  <a:pt x="16697" y="0"/>
                </a:moveTo>
                <a:lnTo>
                  <a:pt x="7475" y="0"/>
                </a:lnTo>
                <a:lnTo>
                  <a:pt x="0" y="7475"/>
                </a:lnTo>
                <a:lnTo>
                  <a:pt x="0" y="16697"/>
                </a:lnTo>
                <a:lnTo>
                  <a:pt x="0" y="25918"/>
                </a:lnTo>
                <a:lnTo>
                  <a:pt x="7475" y="33394"/>
                </a:lnTo>
                <a:lnTo>
                  <a:pt x="16697" y="3339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4" name="object 12674"/>
          <p:cNvSpPr/>
          <p:nvPr/>
        </p:nvSpPr>
        <p:spPr>
          <a:xfrm>
            <a:off x="13052316" y="2145673"/>
            <a:ext cx="17145" cy="33655"/>
          </a:xfrm>
          <a:custGeom>
            <a:avLst/>
            <a:gdLst/>
            <a:ahLst/>
            <a:cxnLst/>
            <a:rect l="l" t="t" r="r" b="b"/>
            <a:pathLst>
              <a:path w="17144" h="33655">
                <a:moveTo>
                  <a:pt x="0" y="33394"/>
                </a:moveTo>
                <a:lnTo>
                  <a:pt x="9221" y="33394"/>
                </a:lnTo>
                <a:lnTo>
                  <a:pt x="16697" y="25918"/>
                </a:lnTo>
                <a:lnTo>
                  <a:pt x="16697" y="16697"/>
                </a:lnTo>
                <a:lnTo>
                  <a:pt x="16697" y="7475"/>
                </a:lnTo>
                <a:lnTo>
                  <a:pt x="9221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5" name="object 12675"/>
          <p:cNvSpPr/>
          <p:nvPr/>
        </p:nvSpPr>
        <p:spPr>
          <a:xfrm>
            <a:off x="12991943" y="2197282"/>
            <a:ext cx="20955" cy="41275"/>
          </a:xfrm>
          <a:custGeom>
            <a:avLst/>
            <a:gdLst/>
            <a:ahLst/>
            <a:cxnLst/>
            <a:rect l="l" t="t" r="r" b="b"/>
            <a:pathLst>
              <a:path w="20955" h="41275">
                <a:moveTo>
                  <a:pt x="20906" y="0"/>
                </a:moveTo>
                <a:lnTo>
                  <a:pt x="7715" y="4453"/>
                </a:lnTo>
                <a:lnTo>
                  <a:pt x="0" y="15714"/>
                </a:lnTo>
                <a:lnTo>
                  <a:pt x="2717" y="31718"/>
                </a:lnTo>
                <a:lnTo>
                  <a:pt x="11195" y="4107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6" name="object 12676"/>
          <p:cNvSpPr/>
          <p:nvPr/>
        </p:nvSpPr>
        <p:spPr>
          <a:xfrm>
            <a:off x="13012850" y="2199724"/>
            <a:ext cx="20955" cy="41275"/>
          </a:xfrm>
          <a:custGeom>
            <a:avLst/>
            <a:gdLst/>
            <a:ahLst/>
            <a:cxnLst/>
            <a:rect l="l" t="t" r="r" b="b"/>
            <a:pathLst>
              <a:path w="20955" h="41275">
                <a:moveTo>
                  <a:pt x="0" y="41072"/>
                </a:moveTo>
                <a:lnTo>
                  <a:pt x="13191" y="36618"/>
                </a:lnTo>
                <a:lnTo>
                  <a:pt x="20906" y="25357"/>
                </a:lnTo>
                <a:lnTo>
                  <a:pt x="18189" y="9354"/>
                </a:lnTo>
                <a:lnTo>
                  <a:pt x="971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7" name="object 12677"/>
          <p:cNvSpPr/>
          <p:nvPr/>
        </p:nvSpPr>
        <p:spPr>
          <a:xfrm>
            <a:off x="13080144" y="212644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6577" y="0"/>
                </a:moveTo>
                <a:lnTo>
                  <a:pt x="2944" y="0"/>
                </a:lnTo>
                <a:lnTo>
                  <a:pt x="0" y="2944"/>
                </a:lnTo>
                <a:lnTo>
                  <a:pt x="0" y="6577"/>
                </a:lnTo>
                <a:lnTo>
                  <a:pt x="0" y="10210"/>
                </a:lnTo>
                <a:lnTo>
                  <a:pt x="2944" y="13155"/>
                </a:lnTo>
                <a:lnTo>
                  <a:pt x="6577" y="13155"/>
                </a:lnTo>
                <a:lnTo>
                  <a:pt x="10210" y="13155"/>
                </a:lnTo>
                <a:lnTo>
                  <a:pt x="13155" y="10210"/>
                </a:lnTo>
                <a:lnTo>
                  <a:pt x="13155" y="6577"/>
                </a:lnTo>
                <a:lnTo>
                  <a:pt x="13155" y="2944"/>
                </a:lnTo>
                <a:lnTo>
                  <a:pt x="10210" y="0"/>
                </a:lnTo>
                <a:lnTo>
                  <a:pt x="657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8" name="object 12678"/>
          <p:cNvSpPr/>
          <p:nvPr/>
        </p:nvSpPr>
        <p:spPr>
          <a:xfrm>
            <a:off x="13080144" y="2141625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6577" y="0"/>
                </a:moveTo>
                <a:lnTo>
                  <a:pt x="2944" y="0"/>
                </a:lnTo>
                <a:lnTo>
                  <a:pt x="0" y="2944"/>
                </a:lnTo>
                <a:lnTo>
                  <a:pt x="0" y="6577"/>
                </a:lnTo>
                <a:lnTo>
                  <a:pt x="0" y="10210"/>
                </a:lnTo>
                <a:lnTo>
                  <a:pt x="2944" y="13155"/>
                </a:lnTo>
                <a:lnTo>
                  <a:pt x="6577" y="13155"/>
                </a:lnTo>
                <a:lnTo>
                  <a:pt x="10210" y="13155"/>
                </a:lnTo>
                <a:lnTo>
                  <a:pt x="13155" y="10210"/>
                </a:lnTo>
                <a:lnTo>
                  <a:pt x="13155" y="6577"/>
                </a:lnTo>
                <a:lnTo>
                  <a:pt x="13155" y="2944"/>
                </a:lnTo>
                <a:lnTo>
                  <a:pt x="10210" y="0"/>
                </a:lnTo>
                <a:lnTo>
                  <a:pt x="657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9" name="object 12679"/>
          <p:cNvSpPr/>
          <p:nvPr/>
        </p:nvSpPr>
        <p:spPr>
          <a:xfrm>
            <a:off x="13080144" y="2156804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6577" y="0"/>
                </a:moveTo>
                <a:lnTo>
                  <a:pt x="2944" y="0"/>
                </a:lnTo>
                <a:lnTo>
                  <a:pt x="0" y="2944"/>
                </a:lnTo>
                <a:lnTo>
                  <a:pt x="0" y="6577"/>
                </a:lnTo>
                <a:lnTo>
                  <a:pt x="0" y="10210"/>
                </a:lnTo>
                <a:lnTo>
                  <a:pt x="2944" y="13155"/>
                </a:lnTo>
                <a:lnTo>
                  <a:pt x="6577" y="13155"/>
                </a:lnTo>
                <a:lnTo>
                  <a:pt x="10210" y="13155"/>
                </a:lnTo>
                <a:lnTo>
                  <a:pt x="13155" y="10210"/>
                </a:lnTo>
                <a:lnTo>
                  <a:pt x="13155" y="6577"/>
                </a:lnTo>
                <a:lnTo>
                  <a:pt x="13155" y="2944"/>
                </a:lnTo>
                <a:lnTo>
                  <a:pt x="10210" y="0"/>
                </a:lnTo>
                <a:lnTo>
                  <a:pt x="657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0" name="object 12680"/>
          <p:cNvSpPr/>
          <p:nvPr/>
        </p:nvSpPr>
        <p:spPr>
          <a:xfrm>
            <a:off x="13080144" y="2171984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6577" y="0"/>
                </a:moveTo>
                <a:lnTo>
                  <a:pt x="2944" y="0"/>
                </a:lnTo>
                <a:lnTo>
                  <a:pt x="0" y="2944"/>
                </a:lnTo>
                <a:lnTo>
                  <a:pt x="0" y="6577"/>
                </a:lnTo>
                <a:lnTo>
                  <a:pt x="0" y="10210"/>
                </a:lnTo>
                <a:lnTo>
                  <a:pt x="2944" y="13155"/>
                </a:lnTo>
                <a:lnTo>
                  <a:pt x="6577" y="13155"/>
                </a:lnTo>
                <a:lnTo>
                  <a:pt x="10210" y="13155"/>
                </a:lnTo>
                <a:lnTo>
                  <a:pt x="13155" y="10210"/>
                </a:lnTo>
                <a:lnTo>
                  <a:pt x="13155" y="6577"/>
                </a:lnTo>
                <a:lnTo>
                  <a:pt x="13155" y="2944"/>
                </a:lnTo>
                <a:lnTo>
                  <a:pt x="10210" y="0"/>
                </a:lnTo>
                <a:lnTo>
                  <a:pt x="657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1" name="object 12681"/>
          <p:cNvSpPr/>
          <p:nvPr/>
        </p:nvSpPr>
        <p:spPr>
          <a:xfrm>
            <a:off x="13111515" y="23622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2" name="object 12682"/>
          <p:cNvSpPr/>
          <p:nvPr/>
        </p:nvSpPr>
        <p:spPr>
          <a:xfrm>
            <a:off x="13111515" y="22610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3" name="object 12683"/>
          <p:cNvSpPr/>
          <p:nvPr/>
        </p:nvSpPr>
        <p:spPr>
          <a:xfrm>
            <a:off x="12967818" y="22610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4" name="object 12684"/>
          <p:cNvSpPr/>
          <p:nvPr/>
        </p:nvSpPr>
        <p:spPr>
          <a:xfrm>
            <a:off x="12967818" y="23622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5" name="object 12685"/>
          <p:cNvSpPr/>
          <p:nvPr/>
        </p:nvSpPr>
        <p:spPr>
          <a:xfrm>
            <a:off x="13111515" y="23622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6" name="object 12686"/>
          <p:cNvSpPr/>
          <p:nvPr/>
        </p:nvSpPr>
        <p:spPr>
          <a:xfrm>
            <a:off x="12967818" y="2261035"/>
            <a:ext cx="137795" cy="101600"/>
          </a:xfrm>
          <a:custGeom>
            <a:avLst/>
            <a:gdLst/>
            <a:ahLst/>
            <a:cxnLst/>
            <a:rect l="l" t="t" r="r" b="b"/>
            <a:pathLst>
              <a:path w="137794" h="101600">
                <a:moveTo>
                  <a:pt x="137625" y="101195"/>
                </a:moveTo>
                <a:lnTo>
                  <a:pt x="137625" y="0"/>
                </a:lnTo>
                <a:lnTo>
                  <a:pt x="0" y="0"/>
                </a:lnTo>
                <a:lnTo>
                  <a:pt x="0" y="101195"/>
                </a:lnTo>
                <a:lnTo>
                  <a:pt x="137625" y="10119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7" name="object 12687"/>
          <p:cNvSpPr/>
          <p:nvPr/>
        </p:nvSpPr>
        <p:spPr>
          <a:xfrm>
            <a:off x="12967818" y="1974653"/>
            <a:ext cx="144145" cy="142875"/>
          </a:xfrm>
          <a:custGeom>
            <a:avLst/>
            <a:gdLst/>
            <a:ahLst/>
            <a:cxnLst/>
            <a:rect l="l" t="t" r="r" b="b"/>
            <a:pathLst>
              <a:path w="144144" h="142875">
                <a:moveTo>
                  <a:pt x="0" y="0"/>
                </a:moveTo>
                <a:lnTo>
                  <a:pt x="0" y="142685"/>
                </a:lnTo>
                <a:lnTo>
                  <a:pt x="143697" y="142685"/>
                </a:lnTo>
                <a:lnTo>
                  <a:pt x="0" y="0"/>
                </a:lnTo>
                <a:close/>
              </a:path>
              <a:path w="144144" h="142875">
                <a:moveTo>
                  <a:pt x="0" y="0"/>
                </a:moveTo>
                <a:lnTo>
                  <a:pt x="143697" y="142685"/>
                </a:lnTo>
                <a:lnTo>
                  <a:pt x="143697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8" name="object 12688"/>
          <p:cNvSpPr/>
          <p:nvPr/>
        </p:nvSpPr>
        <p:spPr>
          <a:xfrm>
            <a:off x="12967818" y="1974653"/>
            <a:ext cx="144145" cy="142875"/>
          </a:xfrm>
          <a:custGeom>
            <a:avLst/>
            <a:gdLst/>
            <a:ahLst/>
            <a:cxnLst/>
            <a:rect l="l" t="t" r="r" b="b"/>
            <a:pathLst>
              <a:path w="144144" h="142875">
                <a:moveTo>
                  <a:pt x="0" y="142685"/>
                </a:moveTo>
                <a:lnTo>
                  <a:pt x="0" y="0"/>
                </a:lnTo>
                <a:lnTo>
                  <a:pt x="143697" y="142685"/>
                </a:lnTo>
                <a:lnTo>
                  <a:pt x="0" y="142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9" name="object 12689"/>
          <p:cNvSpPr/>
          <p:nvPr/>
        </p:nvSpPr>
        <p:spPr>
          <a:xfrm>
            <a:off x="12967818" y="1974653"/>
            <a:ext cx="144145" cy="142875"/>
          </a:xfrm>
          <a:custGeom>
            <a:avLst/>
            <a:gdLst/>
            <a:ahLst/>
            <a:cxnLst/>
            <a:rect l="l" t="t" r="r" b="b"/>
            <a:pathLst>
              <a:path w="144144" h="142875">
                <a:moveTo>
                  <a:pt x="0" y="0"/>
                </a:moveTo>
                <a:lnTo>
                  <a:pt x="143697" y="142685"/>
                </a:lnTo>
                <a:lnTo>
                  <a:pt x="143697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0" name="object 12690"/>
          <p:cNvSpPr/>
          <p:nvPr/>
        </p:nvSpPr>
        <p:spPr>
          <a:xfrm>
            <a:off x="13111515" y="21173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1" name="object 12691"/>
          <p:cNvSpPr/>
          <p:nvPr/>
        </p:nvSpPr>
        <p:spPr>
          <a:xfrm>
            <a:off x="13111515" y="19746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2" name="object 12692"/>
          <p:cNvSpPr/>
          <p:nvPr/>
        </p:nvSpPr>
        <p:spPr>
          <a:xfrm>
            <a:off x="12967818" y="19746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3" name="object 12693"/>
          <p:cNvSpPr/>
          <p:nvPr/>
        </p:nvSpPr>
        <p:spPr>
          <a:xfrm>
            <a:off x="12967818" y="21173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4" name="object 12694"/>
          <p:cNvSpPr/>
          <p:nvPr/>
        </p:nvSpPr>
        <p:spPr>
          <a:xfrm>
            <a:off x="13111515" y="21173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5" name="object 12695"/>
          <p:cNvSpPr/>
          <p:nvPr/>
        </p:nvSpPr>
        <p:spPr>
          <a:xfrm>
            <a:off x="12967818" y="1974653"/>
            <a:ext cx="144145" cy="142875"/>
          </a:xfrm>
          <a:custGeom>
            <a:avLst/>
            <a:gdLst/>
            <a:ahLst/>
            <a:cxnLst/>
            <a:rect l="l" t="t" r="r" b="b"/>
            <a:pathLst>
              <a:path w="144144" h="142875">
                <a:moveTo>
                  <a:pt x="143697" y="0"/>
                </a:moveTo>
                <a:lnTo>
                  <a:pt x="0" y="0"/>
                </a:lnTo>
                <a:lnTo>
                  <a:pt x="0" y="142685"/>
                </a:lnTo>
                <a:lnTo>
                  <a:pt x="143697" y="142685"/>
                </a:lnTo>
                <a:lnTo>
                  <a:pt x="14369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6" name="object 12696"/>
          <p:cNvSpPr/>
          <p:nvPr/>
        </p:nvSpPr>
        <p:spPr>
          <a:xfrm>
            <a:off x="12967818" y="1957450"/>
            <a:ext cx="197485" cy="0"/>
          </a:xfrm>
          <a:custGeom>
            <a:avLst/>
            <a:gdLst/>
            <a:ahLst/>
            <a:cxnLst/>
            <a:rect l="l" t="t" r="r" b="b"/>
            <a:pathLst>
              <a:path w="197484" h="0">
                <a:moveTo>
                  <a:pt x="0" y="0"/>
                </a:moveTo>
                <a:lnTo>
                  <a:pt x="19733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7" name="object 12697"/>
          <p:cNvSpPr/>
          <p:nvPr/>
        </p:nvSpPr>
        <p:spPr>
          <a:xfrm>
            <a:off x="12967818" y="1957450"/>
            <a:ext cx="197485" cy="17780"/>
          </a:xfrm>
          <a:custGeom>
            <a:avLst/>
            <a:gdLst/>
            <a:ahLst/>
            <a:cxnLst/>
            <a:rect l="l" t="t" r="r" b="b"/>
            <a:pathLst>
              <a:path w="197484" h="17780">
                <a:moveTo>
                  <a:pt x="197330" y="0"/>
                </a:moveTo>
                <a:lnTo>
                  <a:pt x="197330" y="17203"/>
                </a:lnTo>
                <a:lnTo>
                  <a:pt x="0" y="1720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8" name="object 12698"/>
          <p:cNvSpPr/>
          <p:nvPr/>
        </p:nvSpPr>
        <p:spPr>
          <a:xfrm>
            <a:off x="13733865" y="1407960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 h="0">
                <a:moveTo>
                  <a:pt x="0" y="0"/>
                </a:moveTo>
                <a:lnTo>
                  <a:pt x="18923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9" name="object 12699"/>
          <p:cNvSpPr/>
          <p:nvPr/>
        </p:nvSpPr>
        <p:spPr>
          <a:xfrm>
            <a:off x="13923098" y="1407961"/>
            <a:ext cx="0" cy="341630"/>
          </a:xfrm>
          <a:custGeom>
            <a:avLst/>
            <a:gdLst/>
            <a:ahLst/>
            <a:cxnLst/>
            <a:rect l="l" t="t" r="r" b="b"/>
            <a:pathLst>
              <a:path w="0" h="341630">
                <a:moveTo>
                  <a:pt x="0" y="34102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0" name="object 12700"/>
          <p:cNvSpPr/>
          <p:nvPr/>
        </p:nvSpPr>
        <p:spPr>
          <a:xfrm>
            <a:off x="13741961" y="1748988"/>
            <a:ext cx="181610" cy="0"/>
          </a:xfrm>
          <a:custGeom>
            <a:avLst/>
            <a:gdLst/>
            <a:ahLst/>
            <a:cxnLst/>
            <a:rect l="l" t="t" r="r" b="b"/>
            <a:pathLst>
              <a:path w="181609" h="0">
                <a:moveTo>
                  <a:pt x="0" y="0"/>
                </a:moveTo>
                <a:lnTo>
                  <a:pt x="18113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1" name="object 12701"/>
          <p:cNvSpPr/>
          <p:nvPr/>
        </p:nvSpPr>
        <p:spPr>
          <a:xfrm>
            <a:off x="14423003" y="1759108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 h="0">
                <a:moveTo>
                  <a:pt x="0" y="0"/>
                </a:moveTo>
                <a:lnTo>
                  <a:pt x="19125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2" name="object 12702"/>
          <p:cNvSpPr/>
          <p:nvPr/>
        </p:nvSpPr>
        <p:spPr>
          <a:xfrm>
            <a:off x="14423004" y="174696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0" y="12143"/>
                </a:lnTo>
                <a:lnTo>
                  <a:pt x="4047" y="12143"/>
                </a:lnTo>
                <a:lnTo>
                  <a:pt x="12143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3" name="object 12703"/>
          <p:cNvSpPr/>
          <p:nvPr/>
        </p:nvSpPr>
        <p:spPr>
          <a:xfrm>
            <a:off x="14554556" y="1759108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4" name="object 12704"/>
          <p:cNvSpPr/>
          <p:nvPr/>
        </p:nvSpPr>
        <p:spPr>
          <a:xfrm>
            <a:off x="14614261" y="1748989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60">
                <a:moveTo>
                  <a:pt x="0" y="22566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5" name="object 12705"/>
          <p:cNvSpPr/>
          <p:nvPr/>
        </p:nvSpPr>
        <p:spPr>
          <a:xfrm>
            <a:off x="14494853" y="197465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6" name="object 12706"/>
          <p:cNvSpPr/>
          <p:nvPr/>
        </p:nvSpPr>
        <p:spPr>
          <a:xfrm>
            <a:off x="14494851" y="1759108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7" name="object 12707"/>
          <p:cNvSpPr/>
          <p:nvPr/>
        </p:nvSpPr>
        <p:spPr>
          <a:xfrm>
            <a:off x="14435146" y="1759108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8" name="object 12708"/>
          <p:cNvSpPr/>
          <p:nvPr/>
        </p:nvSpPr>
        <p:spPr>
          <a:xfrm>
            <a:off x="14207458" y="1746965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 h="0">
                <a:moveTo>
                  <a:pt x="0" y="0"/>
                </a:moveTo>
                <a:lnTo>
                  <a:pt x="21554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9" name="object 12709"/>
          <p:cNvSpPr/>
          <p:nvPr/>
        </p:nvSpPr>
        <p:spPr>
          <a:xfrm>
            <a:off x="14423004" y="174696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0" y="12143"/>
                </a:lnTo>
                <a:lnTo>
                  <a:pt x="12143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0" name="object 12710"/>
          <p:cNvSpPr/>
          <p:nvPr/>
        </p:nvSpPr>
        <p:spPr>
          <a:xfrm>
            <a:off x="14207458" y="168725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0" y="0"/>
                </a:moveTo>
                <a:lnTo>
                  <a:pt x="10827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1" name="object 12711"/>
          <p:cNvSpPr/>
          <p:nvPr/>
        </p:nvSpPr>
        <p:spPr>
          <a:xfrm>
            <a:off x="14610215" y="1759107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2" name="object 12712"/>
          <p:cNvSpPr/>
          <p:nvPr/>
        </p:nvSpPr>
        <p:spPr>
          <a:xfrm>
            <a:off x="14550510" y="1759107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3" name="object 12713"/>
          <p:cNvSpPr/>
          <p:nvPr/>
        </p:nvSpPr>
        <p:spPr>
          <a:xfrm>
            <a:off x="14490805" y="1759107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4" name="object 12714"/>
          <p:cNvSpPr/>
          <p:nvPr/>
        </p:nvSpPr>
        <p:spPr>
          <a:xfrm>
            <a:off x="14428314" y="1397842"/>
            <a:ext cx="0" cy="577215"/>
          </a:xfrm>
          <a:custGeom>
            <a:avLst/>
            <a:gdLst/>
            <a:ahLst/>
            <a:cxnLst/>
            <a:rect l="l" t="t" r="r" b="b"/>
            <a:pathLst>
              <a:path w="0" h="577214">
                <a:moveTo>
                  <a:pt x="0" y="576811"/>
                </a:moveTo>
                <a:lnTo>
                  <a:pt x="0" y="0"/>
                </a:lnTo>
              </a:path>
            </a:pathLst>
          </a:custGeom>
          <a:ln w="1062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5" name="object 12715"/>
          <p:cNvSpPr/>
          <p:nvPr/>
        </p:nvSpPr>
        <p:spPr>
          <a:xfrm>
            <a:off x="14207458" y="1743928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 h="0">
                <a:moveTo>
                  <a:pt x="0" y="0"/>
                </a:moveTo>
                <a:lnTo>
                  <a:pt x="20947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6" name="object 12716"/>
          <p:cNvSpPr/>
          <p:nvPr/>
        </p:nvSpPr>
        <p:spPr>
          <a:xfrm>
            <a:off x="14207458" y="1683211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7" name="object 12717"/>
          <p:cNvSpPr/>
          <p:nvPr/>
        </p:nvSpPr>
        <p:spPr>
          <a:xfrm>
            <a:off x="14364310" y="1687259"/>
            <a:ext cx="59055" cy="0"/>
          </a:xfrm>
          <a:custGeom>
            <a:avLst/>
            <a:gdLst/>
            <a:ahLst/>
            <a:cxnLst/>
            <a:rect l="l" t="t" r="r" b="b"/>
            <a:pathLst>
              <a:path w="59055" h="0">
                <a:moveTo>
                  <a:pt x="0" y="0"/>
                </a:moveTo>
                <a:lnTo>
                  <a:pt x="5869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8" name="object 12718"/>
          <p:cNvSpPr/>
          <p:nvPr/>
        </p:nvSpPr>
        <p:spPr>
          <a:xfrm>
            <a:off x="14257044" y="1627554"/>
            <a:ext cx="166370" cy="0"/>
          </a:xfrm>
          <a:custGeom>
            <a:avLst/>
            <a:gdLst/>
            <a:ahLst/>
            <a:cxnLst/>
            <a:rect l="l" t="t" r="r" b="b"/>
            <a:pathLst>
              <a:path w="166369" h="0">
                <a:moveTo>
                  <a:pt x="0" y="0"/>
                </a:moveTo>
                <a:lnTo>
                  <a:pt x="16596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9" name="object 12719"/>
          <p:cNvSpPr/>
          <p:nvPr/>
        </p:nvSpPr>
        <p:spPr>
          <a:xfrm>
            <a:off x="14207458" y="1567849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 h="0">
                <a:moveTo>
                  <a:pt x="0" y="0"/>
                </a:moveTo>
                <a:lnTo>
                  <a:pt x="21554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0" name="object 12720"/>
          <p:cNvSpPr/>
          <p:nvPr/>
        </p:nvSpPr>
        <p:spPr>
          <a:xfrm>
            <a:off x="14207458" y="1508144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 h="0">
                <a:moveTo>
                  <a:pt x="0" y="0"/>
                </a:moveTo>
                <a:lnTo>
                  <a:pt x="21554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1" name="object 12721"/>
          <p:cNvSpPr/>
          <p:nvPr/>
        </p:nvSpPr>
        <p:spPr>
          <a:xfrm>
            <a:off x="14207458" y="1447679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 h="0">
                <a:moveTo>
                  <a:pt x="0" y="0"/>
                </a:moveTo>
                <a:lnTo>
                  <a:pt x="215545" y="0"/>
                </a:lnTo>
              </a:path>
            </a:pathLst>
          </a:custGeom>
          <a:ln w="657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2" name="object 12722"/>
          <p:cNvSpPr/>
          <p:nvPr/>
        </p:nvSpPr>
        <p:spPr>
          <a:xfrm>
            <a:off x="14207458" y="1354327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0" y="0"/>
                </a:moveTo>
                <a:lnTo>
                  <a:pt x="11131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3" name="object 12723"/>
          <p:cNvSpPr/>
          <p:nvPr/>
        </p:nvSpPr>
        <p:spPr>
          <a:xfrm>
            <a:off x="14224661" y="1359387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0" y="0"/>
                </a:moveTo>
                <a:lnTo>
                  <a:pt x="11131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4" name="object 12724"/>
          <p:cNvSpPr/>
          <p:nvPr/>
        </p:nvSpPr>
        <p:spPr>
          <a:xfrm>
            <a:off x="14241865" y="1364446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0" y="0"/>
                </a:moveTo>
                <a:lnTo>
                  <a:pt x="11131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5" name="object 12725"/>
          <p:cNvSpPr/>
          <p:nvPr/>
        </p:nvSpPr>
        <p:spPr>
          <a:xfrm>
            <a:off x="14258056" y="1370518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0" y="0"/>
                </a:moveTo>
                <a:lnTo>
                  <a:pt x="12143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6" name="object 12726"/>
          <p:cNvSpPr/>
          <p:nvPr/>
        </p:nvSpPr>
        <p:spPr>
          <a:xfrm>
            <a:off x="14275258" y="1375578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0"/>
                </a:moveTo>
                <a:lnTo>
                  <a:pt x="12143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7" name="object 12727"/>
          <p:cNvSpPr/>
          <p:nvPr/>
        </p:nvSpPr>
        <p:spPr>
          <a:xfrm>
            <a:off x="14292462" y="1380638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0" y="0"/>
                </a:moveTo>
                <a:lnTo>
                  <a:pt x="11131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8" name="object 12728"/>
          <p:cNvSpPr/>
          <p:nvPr/>
        </p:nvSpPr>
        <p:spPr>
          <a:xfrm>
            <a:off x="14309666" y="1386709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0" y="0"/>
                </a:moveTo>
                <a:lnTo>
                  <a:pt x="11131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9" name="object 12729"/>
          <p:cNvSpPr/>
          <p:nvPr/>
        </p:nvSpPr>
        <p:spPr>
          <a:xfrm>
            <a:off x="14326869" y="1391769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0" y="0"/>
                </a:moveTo>
                <a:lnTo>
                  <a:pt x="11131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0" name="object 12730"/>
          <p:cNvSpPr/>
          <p:nvPr/>
        </p:nvSpPr>
        <p:spPr>
          <a:xfrm>
            <a:off x="14344071" y="1397841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0" y="0"/>
                </a:moveTo>
                <a:lnTo>
                  <a:pt x="11131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1" name="object 12731"/>
          <p:cNvSpPr/>
          <p:nvPr/>
        </p:nvSpPr>
        <p:spPr>
          <a:xfrm>
            <a:off x="14361275" y="1402901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0" y="0"/>
                </a:moveTo>
                <a:lnTo>
                  <a:pt x="11131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2" name="object 12732"/>
          <p:cNvSpPr/>
          <p:nvPr/>
        </p:nvSpPr>
        <p:spPr>
          <a:xfrm>
            <a:off x="14378478" y="1407960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0" y="0"/>
                </a:moveTo>
                <a:lnTo>
                  <a:pt x="11131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3" name="object 12733"/>
          <p:cNvSpPr/>
          <p:nvPr/>
        </p:nvSpPr>
        <p:spPr>
          <a:xfrm>
            <a:off x="14394670" y="1414032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0" y="0"/>
                </a:moveTo>
                <a:lnTo>
                  <a:pt x="12143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4" name="object 12734"/>
          <p:cNvSpPr/>
          <p:nvPr/>
        </p:nvSpPr>
        <p:spPr>
          <a:xfrm>
            <a:off x="14411872" y="1419092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0" y="0"/>
                </a:moveTo>
                <a:lnTo>
                  <a:pt x="11131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5" name="object 12735"/>
          <p:cNvSpPr/>
          <p:nvPr/>
        </p:nvSpPr>
        <p:spPr>
          <a:xfrm>
            <a:off x="14423004" y="1397841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0"/>
                </a:moveTo>
                <a:lnTo>
                  <a:pt x="0" y="0"/>
                </a:lnTo>
                <a:lnTo>
                  <a:pt x="0" y="91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6" name="object 12736"/>
          <p:cNvSpPr/>
          <p:nvPr/>
        </p:nvSpPr>
        <p:spPr>
          <a:xfrm>
            <a:off x="14411872" y="1419092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11131" y="404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7" name="object 12737"/>
          <p:cNvSpPr/>
          <p:nvPr/>
        </p:nvSpPr>
        <p:spPr>
          <a:xfrm>
            <a:off x="14394670" y="1414032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12143" y="303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8" name="object 12738"/>
          <p:cNvSpPr/>
          <p:nvPr/>
        </p:nvSpPr>
        <p:spPr>
          <a:xfrm>
            <a:off x="14378478" y="1407960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11131" y="404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9" name="object 12739"/>
          <p:cNvSpPr/>
          <p:nvPr/>
        </p:nvSpPr>
        <p:spPr>
          <a:xfrm>
            <a:off x="14361275" y="1402901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11131" y="404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0" name="object 12740"/>
          <p:cNvSpPr/>
          <p:nvPr/>
        </p:nvSpPr>
        <p:spPr>
          <a:xfrm>
            <a:off x="14344071" y="1397841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11131" y="303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1" name="object 12741"/>
          <p:cNvSpPr/>
          <p:nvPr/>
        </p:nvSpPr>
        <p:spPr>
          <a:xfrm>
            <a:off x="14326869" y="1391769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11131" y="404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2" name="object 12742"/>
          <p:cNvSpPr/>
          <p:nvPr/>
        </p:nvSpPr>
        <p:spPr>
          <a:xfrm>
            <a:off x="14309666" y="1386709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11131" y="303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3" name="object 12743"/>
          <p:cNvSpPr/>
          <p:nvPr/>
        </p:nvSpPr>
        <p:spPr>
          <a:xfrm>
            <a:off x="14292462" y="1380638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11131" y="404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4" name="object 12744"/>
          <p:cNvSpPr/>
          <p:nvPr/>
        </p:nvSpPr>
        <p:spPr>
          <a:xfrm>
            <a:off x="14275258" y="1375578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12143" y="404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5" name="object 12745"/>
          <p:cNvSpPr/>
          <p:nvPr/>
        </p:nvSpPr>
        <p:spPr>
          <a:xfrm>
            <a:off x="14258056" y="1370518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12143" y="303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6" name="object 12746"/>
          <p:cNvSpPr/>
          <p:nvPr/>
        </p:nvSpPr>
        <p:spPr>
          <a:xfrm>
            <a:off x="14241865" y="1364446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11131" y="404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7" name="object 12747"/>
          <p:cNvSpPr/>
          <p:nvPr/>
        </p:nvSpPr>
        <p:spPr>
          <a:xfrm>
            <a:off x="14224661" y="1359387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11131" y="303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8" name="object 12748"/>
          <p:cNvSpPr/>
          <p:nvPr/>
        </p:nvSpPr>
        <p:spPr>
          <a:xfrm>
            <a:off x="14207458" y="1354327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11131" y="3035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9" name="object 12749"/>
          <p:cNvSpPr/>
          <p:nvPr/>
        </p:nvSpPr>
        <p:spPr>
          <a:xfrm>
            <a:off x="14215554" y="1249084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0"/>
                </a:moveTo>
                <a:lnTo>
                  <a:pt x="9107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0" name="object 12750"/>
          <p:cNvSpPr/>
          <p:nvPr/>
        </p:nvSpPr>
        <p:spPr>
          <a:xfrm>
            <a:off x="14229722" y="1259204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10119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1" name="object 12751"/>
          <p:cNvSpPr/>
          <p:nvPr/>
        </p:nvSpPr>
        <p:spPr>
          <a:xfrm>
            <a:off x="14243888" y="126932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0"/>
                </a:moveTo>
                <a:lnTo>
                  <a:pt x="10119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2" name="object 12752"/>
          <p:cNvSpPr/>
          <p:nvPr/>
        </p:nvSpPr>
        <p:spPr>
          <a:xfrm>
            <a:off x="14259067" y="127944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0"/>
                </a:moveTo>
                <a:lnTo>
                  <a:pt x="10119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3" name="object 12753"/>
          <p:cNvSpPr/>
          <p:nvPr/>
        </p:nvSpPr>
        <p:spPr>
          <a:xfrm>
            <a:off x="14274248" y="1289562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0"/>
                </a:moveTo>
                <a:lnTo>
                  <a:pt x="9107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4" name="object 12754"/>
          <p:cNvSpPr/>
          <p:nvPr/>
        </p:nvSpPr>
        <p:spPr>
          <a:xfrm>
            <a:off x="14288414" y="129968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0"/>
                </a:moveTo>
                <a:lnTo>
                  <a:pt x="10119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5" name="object 12755"/>
          <p:cNvSpPr/>
          <p:nvPr/>
        </p:nvSpPr>
        <p:spPr>
          <a:xfrm>
            <a:off x="14303593" y="1309801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0"/>
                </a:moveTo>
                <a:lnTo>
                  <a:pt x="9107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6" name="object 12756"/>
          <p:cNvSpPr/>
          <p:nvPr/>
        </p:nvSpPr>
        <p:spPr>
          <a:xfrm>
            <a:off x="14317761" y="1319921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0"/>
                </a:moveTo>
                <a:lnTo>
                  <a:pt x="10119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7" name="object 12757"/>
          <p:cNvSpPr/>
          <p:nvPr/>
        </p:nvSpPr>
        <p:spPr>
          <a:xfrm>
            <a:off x="14332940" y="1330040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0"/>
                </a:moveTo>
                <a:lnTo>
                  <a:pt x="9107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8" name="object 12758"/>
          <p:cNvSpPr/>
          <p:nvPr/>
        </p:nvSpPr>
        <p:spPr>
          <a:xfrm>
            <a:off x="14347108" y="1341172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10119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9" name="object 12759"/>
          <p:cNvSpPr/>
          <p:nvPr/>
        </p:nvSpPr>
        <p:spPr>
          <a:xfrm>
            <a:off x="14362287" y="1351291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10119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0" name="object 12760"/>
          <p:cNvSpPr/>
          <p:nvPr/>
        </p:nvSpPr>
        <p:spPr>
          <a:xfrm>
            <a:off x="14376454" y="1361411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10119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1" name="object 12761"/>
          <p:cNvSpPr/>
          <p:nvPr/>
        </p:nvSpPr>
        <p:spPr>
          <a:xfrm>
            <a:off x="14391633" y="137153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0"/>
                </a:moveTo>
                <a:lnTo>
                  <a:pt x="10119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2" name="object 12762"/>
          <p:cNvSpPr/>
          <p:nvPr/>
        </p:nvSpPr>
        <p:spPr>
          <a:xfrm>
            <a:off x="14406813" y="1381650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0"/>
                </a:moveTo>
                <a:lnTo>
                  <a:pt x="9107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3" name="object 12763"/>
          <p:cNvSpPr/>
          <p:nvPr/>
        </p:nvSpPr>
        <p:spPr>
          <a:xfrm>
            <a:off x="14420980" y="1391769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0"/>
                </a:moveTo>
                <a:lnTo>
                  <a:pt x="9107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4" name="object 12764"/>
          <p:cNvSpPr/>
          <p:nvPr/>
        </p:nvSpPr>
        <p:spPr>
          <a:xfrm>
            <a:off x="14420980" y="1391769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107" y="607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5" name="object 12765"/>
          <p:cNvSpPr/>
          <p:nvPr/>
        </p:nvSpPr>
        <p:spPr>
          <a:xfrm>
            <a:off x="14406813" y="1381650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9107" y="708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6" name="object 12766"/>
          <p:cNvSpPr/>
          <p:nvPr/>
        </p:nvSpPr>
        <p:spPr>
          <a:xfrm>
            <a:off x="14391633" y="137153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708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7" name="object 12767"/>
          <p:cNvSpPr/>
          <p:nvPr/>
        </p:nvSpPr>
        <p:spPr>
          <a:xfrm>
            <a:off x="14376454" y="1361411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607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8" name="object 12768"/>
          <p:cNvSpPr/>
          <p:nvPr/>
        </p:nvSpPr>
        <p:spPr>
          <a:xfrm>
            <a:off x="14362287" y="1351291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607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9" name="object 12769"/>
          <p:cNvSpPr/>
          <p:nvPr/>
        </p:nvSpPr>
        <p:spPr>
          <a:xfrm>
            <a:off x="14347108" y="1341172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607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0" name="object 12770"/>
          <p:cNvSpPr/>
          <p:nvPr/>
        </p:nvSpPr>
        <p:spPr>
          <a:xfrm>
            <a:off x="14332940" y="1330040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9107" y="708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1" name="object 12771"/>
          <p:cNvSpPr/>
          <p:nvPr/>
        </p:nvSpPr>
        <p:spPr>
          <a:xfrm>
            <a:off x="14317761" y="1319921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708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2" name="object 12772"/>
          <p:cNvSpPr/>
          <p:nvPr/>
        </p:nvSpPr>
        <p:spPr>
          <a:xfrm>
            <a:off x="14303593" y="1309801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9107" y="708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3" name="object 12773"/>
          <p:cNvSpPr/>
          <p:nvPr/>
        </p:nvSpPr>
        <p:spPr>
          <a:xfrm>
            <a:off x="14288414" y="1299682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708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4" name="object 12774"/>
          <p:cNvSpPr/>
          <p:nvPr/>
        </p:nvSpPr>
        <p:spPr>
          <a:xfrm>
            <a:off x="14274248" y="1289562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9107" y="708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5" name="object 12775"/>
          <p:cNvSpPr/>
          <p:nvPr/>
        </p:nvSpPr>
        <p:spPr>
          <a:xfrm>
            <a:off x="14259067" y="127944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708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6" name="object 12776"/>
          <p:cNvSpPr/>
          <p:nvPr/>
        </p:nvSpPr>
        <p:spPr>
          <a:xfrm>
            <a:off x="14243888" y="126932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10119" y="708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7" name="object 12777"/>
          <p:cNvSpPr/>
          <p:nvPr/>
        </p:nvSpPr>
        <p:spPr>
          <a:xfrm>
            <a:off x="14229722" y="1259204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607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8" name="object 12778"/>
          <p:cNvSpPr/>
          <p:nvPr/>
        </p:nvSpPr>
        <p:spPr>
          <a:xfrm>
            <a:off x="14215554" y="1249084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107" y="607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9" name="object 12779"/>
          <p:cNvSpPr/>
          <p:nvPr/>
        </p:nvSpPr>
        <p:spPr>
          <a:xfrm>
            <a:off x="14293474" y="1183307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0" y="0"/>
                </a:moveTo>
                <a:lnTo>
                  <a:pt x="5059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0" name="object 12780"/>
          <p:cNvSpPr/>
          <p:nvPr/>
        </p:nvSpPr>
        <p:spPr>
          <a:xfrm>
            <a:off x="14302582" y="1194439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0"/>
                </a:moveTo>
                <a:lnTo>
                  <a:pt x="7083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1" name="object 12781"/>
          <p:cNvSpPr/>
          <p:nvPr/>
        </p:nvSpPr>
        <p:spPr>
          <a:xfrm>
            <a:off x="14313713" y="1208606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0"/>
                </a:moveTo>
                <a:lnTo>
                  <a:pt x="7083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2" name="object 12782"/>
          <p:cNvSpPr/>
          <p:nvPr/>
        </p:nvSpPr>
        <p:spPr>
          <a:xfrm>
            <a:off x="14324845" y="1222773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0"/>
                </a:moveTo>
                <a:lnTo>
                  <a:pt x="7083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3" name="object 12783"/>
          <p:cNvSpPr/>
          <p:nvPr/>
        </p:nvSpPr>
        <p:spPr>
          <a:xfrm>
            <a:off x="14335976" y="1236941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0"/>
                </a:moveTo>
                <a:lnTo>
                  <a:pt x="7083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4" name="object 12784"/>
          <p:cNvSpPr/>
          <p:nvPr/>
        </p:nvSpPr>
        <p:spPr>
          <a:xfrm>
            <a:off x="14347108" y="1250096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0" y="0"/>
                </a:moveTo>
                <a:lnTo>
                  <a:pt x="7083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5" name="object 12785"/>
          <p:cNvSpPr/>
          <p:nvPr/>
        </p:nvSpPr>
        <p:spPr>
          <a:xfrm>
            <a:off x="14358239" y="1264263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0" y="0"/>
                </a:moveTo>
                <a:lnTo>
                  <a:pt x="7083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6" name="object 12786"/>
          <p:cNvSpPr/>
          <p:nvPr/>
        </p:nvSpPr>
        <p:spPr>
          <a:xfrm>
            <a:off x="14369370" y="1278431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0" y="0"/>
                </a:moveTo>
                <a:lnTo>
                  <a:pt x="7083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7" name="object 12787"/>
          <p:cNvSpPr/>
          <p:nvPr/>
        </p:nvSpPr>
        <p:spPr>
          <a:xfrm>
            <a:off x="14380502" y="1292598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0"/>
                </a:moveTo>
                <a:lnTo>
                  <a:pt x="7083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8" name="object 12788"/>
          <p:cNvSpPr/>
          <p:nvPr/>
        </p:nvSpPr>
        <p:spPr>
          <a:xfrm>
            <a:off x="14391633" y="1306765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0"/>
                </a:moveTo>
                <a:lnTo>
                  <a:pt x="7083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9" name="object 12789"/>
          <p:cNvSpPr/>
          <p:nvPr/>
        </p:nvSpPr>
        <p:spPr>
          <a:xfrm>
            <a:off x="14402765" y="1320933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0"/>
                </a:moveTo>
                <a:lnTo>
                  <a:pt x="7083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0" name="object 12790"/>
          <p:cNvSpPr/>
          <p:nvPr/>
        </p:nvSpPr>
        <p:spPr>
          <a:xfrm>
            <a:off x="14412884" y="1335100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0" y="0"/>
                </a:moveTo>
                <a:lnTo>
                  <a:pt x="8095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1" name="object 12791"/>
          <p:cNvSpPr/>
          <p:nvPr/>
        </p:nvSpPr>
        <p:spPr>
          <a:xfrm>
            <a:off x="14424015" y="1349267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0" y="0"/>
                </a:moveTo>
                <a:lnTo>
                  <a:pt x="8095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2" name="object 12792"/>
          <p:cNvSpPr/>
          <p:nvPr/>
        </p:nvSpPr>
        <p:spPr>
          <a:xfrm>
            <a:off x="14435148" y="1363434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0" y="0"/>
                </a:moveTo>
                <a:lnTo>
                  <a:pt x="8095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3" name="object 12793"/>
          <p:cNvSpPr/>
          <p:nvPr/>
        </p:nvSpPr>
        <p:spPr>
          <a:xfrm>
            <a:off x="14446279" y="1377602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0" y="0"/>
                </a:moveTo>
                <a:lnTo>
                  <a:pt x="8095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4" name="object 12794"/>
          <p:cNvSpPr/>
          <p:nvPr/>
        </p:nvSpPr>
        <p:spPr>
          <a:xfrm>
            <a:off x="14457410" y="139176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6071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5" name="object 12795"/>
          <p:cNvSpPr/>
          <p:nvPr/>
        </p:nvSpPr>
        <p:spPr>
          <a:xfrm>
            <a:off x="14401753" y="1183307"/>
            <a:ext cx="5080" cy="12700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0" y="0"/>
                </a:moveTo>
                <a:lnTo>
                  <a:pt x="5059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6" name="object 12796"/>
          <p:cNvSpPr/>
          <p:nvPr/>
        </p:nvSpPr>
        <p:spPr>
          <a:xfrm>
            <a:off x="14408836" y="1201522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0"/>
                </a:moveTo>
                <a:lnTo>
                  <a:pt x="4047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7" name="object 12797"/>
          <p:cNvSpPr/>
          <p:nvPr/>
        </p:nvSpPr>
        <p:spPr>
          <a:xfrm>
            <a:off x="14414909" y="1217714"/>
            <a:ext cx="5080" cy="11430"/>
          </a:xfrm>
          <a:custGeom>
            <a:avLst/>
            <a:gdLst/>
            <a:ahLst/>
            <a:cxnLst/>
            <a:rect l="l" t="t" r="r" b="b"/>
            <a:pathLst>
              <a:path w="5080" h="11430">
                <a:moveTo>
                  <a:pt x="0" y="0"/>
                </a:moveTo>
                <a:lnTo>
                  <a:pt x="5059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8" name="object 12798"/>
          <p:cNvSpPr/>
          <p:nvPr/>
        </p:nvSpPr>
        <p:spPr>
          <a:xfrm>
            <a:off x="14421992" y="1234917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0"/>
                </a:moveTo>
                <a:lnTo>
                  <a:pt x="4047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9" name="object 12799"/>
          <p:cNvSpPr/>
          <p:nvPr/>
        </p:nvSpPr>
        <p:spPr>
          <a:xfrm>
            <a:off x="14428063" y="1251108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0"/>
                </a:moveTo>
                <a:lnTo>
                  <a:pt x="4047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0" name="object 12800"/>
          <p:cNvSpPr/>
          <p:nvPr/>
        </p:nvSpPr>
        <p:spPr>
          <a:xfrm>
            <a:off x="14434136" y="1268311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0"/>
                </a:moveTo>
                <a:lnTo>
                  <a:pt x="4047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1" name="object 12801"/>
          <p:cNvSpPr/>
          <p:nvPr/>
        </p:nvSpPr>
        <p:spPr>
          <a:xfrm>
            <a:off x="14441219" y="1284502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0"/>
                </a:moveTo>
                <a:lnTo>
                  <a:pt x="4047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2" name="object 12802"/>
          <p:cNvSpPr/>
          <p:nvPr/>
        </p:nvSpPr>
        <p:spPr>
          <a:xfrm>
            <a:off x="14447291" y="1301706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0"/>
                </a:moveTo>
                <a:lnTo>
                  <a:pt x="4047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3" name="object 12803"/>
          <p:cNvSpPr/>
          <p:nvPr/>
        </p:nvSpPr>
        <p:spPr>
          <a:xfrm>
            <a:off x="14453362" y="1318909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0"/>
                </a:moveTo>
                <a:lnTo>
                  <a:pt x="4047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4" name="object 12804"/>
          <p:cNvSpPr/>
          <p:nvPr/>
        </p:nvSpPr>
        <p:spPr>
          <a:xfrm>
            <a:off x="14459435" y="1335100"/>
            <a:ext cx="5080" cy="11430"/>
          </a:xfrm>
          <a:custGeom>
            <a:avLst/>
            <a:gdLst/>
            <a:ahLst/>
            <a:cxnLst/>
            <a:rect l="l" t="t" r="r" b="b"/>
            <a:pathLst>
              <a:path w="5080" h="11430">
                <a:moveTo>
                  <a:pt x="0" y="0"/>
                </a:moveTo>
                <a:lnTo>
                  <a:pt x="5059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5" name="object 12805"/>
          <p:cNvSpPr/>
          <p:nvPr/>
        </p:nvSpPr>
        <p:spPr>
          <a:xfrm>
            <a:off x="14466518" y="1352303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0"/>
                </a:moveTo>
                <a:lnTo>
                  <a:pt x="4047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6" name="object 12806"/>
          <p:cNvSpPr/>
          <p:nvPr/>
        </p:nvSpPr>
        <p:spPr>
          <a:xfrm>
            <a:off x="14472589" y="1368494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0"/>
                </a:moveTo>
                <a:lnTo>
                  <a:pt x="4047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7" name="object 12807"/>
          <p:cNvSpPr/>
          <p:nvPr/>
        </p:nvSpPr>
        <p:spPr>
          <a:xfrm>
            <a:off x="14478661" y="1385697"/>
            <a:ext cx="5080" cy="12700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0" y="0"/>
                </a:moveTo>
                <a:lnTo>
                  <a:pt x="5059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8" name="object 12808"/>
          <p:cNvSpPr/>
          <p:nvPr/>
        </p:nvSpPr>
        <p:spPr>
          <a:xfrm>
            <a:off x="14457410" y="139176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71" y="607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9" name="object 12809"/>
          <p:cNvSpPr/>
          <p:nvPr/>
        </p:nvSpPr>
        <p:spPr>
          <a:xfrm>
            <a:off x="14446279" y="1377602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8095" y="910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0" name="object 12810"/>
          <p:cNvSpPr/>
          <p:nvPr/>
        </p:nvSpPr>
        <p:spPr>
          <a:xfrm>
            <a:off x="14435148" y="1363434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8095" y="910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1" name="object 12811"/>
          <p:cNvSpPr/>
          <p:nvPr/>
        </p:nvSpPr>
        <p:spPr>
          <a:xfrm>
            <a:off x="14424015" y="1349267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8095" y="910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2" name="object 12812"/>
          <p:cNvSpPr/>
          <p:nvPr/>
        </p:nvSpPr>
        <p:spPr>
          <a:xfrm>
            <a:off x="14412884" y="1335100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8095" y="910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3" name="object 12813"/>
          <p:cNvSpPr/>
          <p:nvPr/>
        </p:nvSpPr>
        <p:spPr>
          <a:xfrm>
            <a:off x="14402765" y="1320933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910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4" name="object 12814"/>
          <p:cNvSpPr/>
          <p:nvPr/>
        </p:nvSpPr>
        <p:spPr>
          <a:xfrm>
            <a:off x="14391633" y="1306765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910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5" name="object 12815"/>
          <p:cNvSpPr/>
          <p:nvPr/>
        </p:nvSpPr>
        <p:spPr>
          <a:xfrm>
            <a:off x="14380502" y="1292598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910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6" name="object 12816"/>
          <p:cNvSpPr/>
          <p:nvPr/>
        </p:nvSpPr>
        <p:spPr>
          <a:xfrm>
            <a:off x="14369370" y="1278431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7083" y="10119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7" name="object 12817"/>
          <p:cNvSpPr/>
          <p:nvPr/>
        </p:nvSpPr>
        <p:spPr>
          <a:xfrm>
            <a:off x="14358239" y="1264263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7083" y="10119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8" name="object 12818"/>
          <p:cNvSpPr/>
          <p:nvPr/>
        </p:nvSpPr>
        <p:spPr>
          <a:xfrm>
            <a:off x="14347108" y="1250096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7083" y="10119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9" name="object 12819"/>
          <p:cNvSpPr/>
          <p:nvPr/>
        </p:nvSpPr>
        <p:spPr>
          <a:xfrm>
            <a:off x="14335976" y="1236941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910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0" name="object 12820"/>
          <p:cNvSpPr/>
          <p:nvPr/>
        </p:nvSpPr>
        <p:spPr>
          <a:xfrm>
            <a:off x="14324845" y="1222773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910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1" name="object 12821"/>
          <p:cNvSpPr/>
          <p:nvPr/>
        </p:nvSpPr>
        <p:spPr>
          <a:xfrm>
            <a:off x="14313713" y="1208606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910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2" name="object 12822"/>
          <p:cNvSpPr/>
          <p:nvPr/>
        </p:nvSpPr>
        <p:spPr>
          <a:xfrm>
            <a:off x="14302582" y="1194439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7083" y="910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3" name="object 12823"/>
          <p:cNvSpPr/>
          <p:nvPr/>
        </p:nvSpPr>
        <p:spPr>
          <a:xfrm>
            <a:off x="14293474" y="1183307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5059" y="607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4" name="object 12824"/>
          <p:cNvSpPr/>
          <p:nvPr/>
        </p:nvSpPr>
        <p:spPr>
          <a:xfrm>
            <a:off x="14478661" y="1385697"/>
            <a:ext cx="5080" cy="12700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5059" y="1214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5" name="object 12825"/>
          <p:cNvSpPr/>
          <p:nvPr/>
        </p:nvSpPr>
        <p:spPr>
          <a:xfrm>
            <a:off x="14472589" y="1368494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1113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6" name="object 12826"/>
          <p:cNvSpPr/>
          <p:nvPr/>
        </p:nvSpPr>
        <p:spPr>
          <a:xfrm>
            <a:off x="14466518" y="1352303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1113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7" name="object 12827"/>
          <p:cNvSpPr/>
          <p:nvPr/>
        </p:nvSpPr>
        <p:spPr>
          <a:xfrm>
            <a:off x="14459435" y="1335100"/>
            <a:ext cx="5080" cy="11430"/>
          </a:xfrm>
          <a:custGeom>
            <a:avLst/>
            <a:gdLst/>
            <a:ahLst/>
            <a:cxnLst/>
            <a:rect l="l" t="t" r="r" b="b"/>
            <a:pathLst>
              <a:path w="5080" h="11430">
                <a:moveTo>
                  <a:pt x="5059" y="1113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8" name="object 12828"/>
          <p:cNvSpPr/>
          <p:nvPr/>
        </p:nvSpPr>
        <p:spPr>
          <a:xfrm>
            <a:off x="14453362" y="1318909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1113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9" name="object 12829"/>
          <p:cNvSpPr/>
          <p:nvPr/>
        </p:nvSpPr>
        <p:spPr>
          <a:xfrm>
            <a:off x="14447291" y="1301706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1113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0" name="object 12830"/>
          <p:cNvSpPr/>
          <p:nvPr/>
        </p:nvSpPr>
        <p:spPr>
          <a:xfrm>
            <a:off x="14441219" y="1284502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1113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1" name="object 12831"/>
          <p:cNvSpPr/>
          <p:nvPr/>
        </p:nvSpPr>
        <p:spPr>
          <a:xfrm>
            <a:off x="14434136" y="1268311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1113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2" name="object 12832"/>
          <p:cNvSpPr/>
          <p:nvPr/>
        </p:nvSpPr>
        <p:spPr>
          <a:xfrm>
            <a:off x="14428063" y="1251108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1113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3" name="object 12833"/>
          <p:cNvSpPr/>
          <p:nvPr/>
        </p:nvSpPr>
        <p:spPr>
          <a:xfrm>
            <a:off x="14421992" y="1234917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1113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4" name="object 12834"/>
          <p:cNvSpPr/>
          <p:nvPr/>
        </p:nvSpPr>
        <p:spPr>
          <a:xfrm>
            <a:off x="14414909" y="1217714"/>
            <a:ext cx="5080" cy="11430"/>
          </a:xfrm>
          <a:custGeom>
            <a:avLst/>
            <a:gdLst/>
            <a:ahLst/>
            <a:cxnLst/>
            <a:rect l="l" t="t" r="r" b="b"/>
            <a:pathLst>
              <a:path w="5080" h="11430">
                <a:moveTo>
                  <a:pt x="5059" y="1113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5" name="object 12835"/>
          <p:cNvSpPr/>
          <p:nvPr/>
        </p:nvSpPr>
        <p:spPr>
          <a:xfrm>
            <a:off x="14408836" y="1201522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1113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6" name="object 12836"/>
          <p:cNvSpPr/>
          <p:nvPr/>
        </p:nvSpPr>
        <p:spPr>
          <a:xfrm>
            <a:off x="14401753" y="1183307"/>
            <a:ext cx="5080" cy="12700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5059" y="12143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7" name="object 12837"/>
          <p:cNvSpPr/>
          <p:nvPr/>
        </p:nvSpPr>
        <p:spPr>
          <a:xfrm>
            <a:off x="14502948" y="1183307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50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8" name="object 12838"/>
          <p:cNvSpPr/>
          <p:nvPr/>
        </p:nvSpPr>
        <p:spPr>
          <a:xfrm>
            <a:off x="14502936" y="1194439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191263"/>
                </a:moveTo>
                <a:lnTo>
                  <a:pt x="0" y="0"/>
                </a:lnTo>
              </a:path>
            </a:pathLst>
          </a:custGeom>
          <a:ln w="508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9" name="object 12839"/>
          <p:cNvSpPr/>
          <p:nvPr/>
        </p:nvSpPr>
        <p:spPr>
          <a:xfrm>
            <a:off x="14500418" y="1394805"/>
            <a:ext cx="8255" cy="0"/>
          </a:xfrm>
          <a:custGeom>
            <a:avLst/>
            <a:gdLst/>
            <a:ahLst/>
            <a:cxnLst/>
            <a:rect l="l" t="t" r="r" b="b"/>
            <a:pathLst>
              <a:path w="8255" h="0">
                <a:moveTo>
                  <a:pt x="0" y="0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0" name="object 12840"/>
          <p:cNvSpPr/>
          <p:nvPr/>
        </p:nvSpPr>
        <p:spPr>
          <a:xfrm>
            <a:off x="14502948" y="1183307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5059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1" name="object 12841"/>
          <p:cNvSpPr/>
          <p:nvPr/>
        </p:nvSpPr>
        <p:spPr>
          <a:xfrm>
            <a:off x="14562653" y="1183307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50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2" name="object 12842"/>
          <p:cNvSpPr/>
          <p:nvPr/>
        </p:nvSpPr>
        <p:spPr>
          <a:xfrm>
            <a:off x="14562641" y="1194439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191263"/>
                </a:moveTo>
                <a:lnTo>
                  <a:pt x="0" y="0"/>
                </a:lnTo>
              </a:path>
            </a:pathLst>
          </a:custGeom>
          <a:ln w="508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3" name="object 12843"/>
          <p:cNvSpPr/>
          <p:nvPr/>
        </p:nvSpPr>
        <p:spPr>
          <a:xfrm>
            <a:off x="14562653" y="1183307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5059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4" name="object 12844"/>
          <p:cNvSpPr/>
          <p:nvPr/>
        </p:nvSpPr>
        <p:spPr>
          <a:xfrm>
            <a:off x="14622358" y="1183307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50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5" name="object 12845"/>
          <p:cNvSpPr/>
          <p:nvPr/>
        </p:nvSpPr>
        <p:spPr>
          <a:xfrm>
            <a:off x="14423004" y="139721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30" h="0">
                <a:moveTo>
                  <a:pt x="0" y="0"/>
                </a:moveTo>
                <a:lnTo>
                  <a:pt x="201884" y="0"/>
                </a:lnTo>
              </a:path>
            </a:pathLst>
          </a:custGeom>
          <a:ln w="53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6" name="object 12846"/>
          <p:cNvSpPr/>
          <p:nvPr/>
        </p:nvSpPr>
        <p:spPr>
          <a:xfrm>
            <a:off x="14358236" y="1683212"/>
            <a:ext cx="64769" cy="0"/>
          </a:xfrm>
          <a:custGeom>
            <a:avLst/>
            <a:gdLst/>
            <a:ahLst/>
            <a:cxnLst/>
            <a:rect l="l" t="t" r="r" b="b"/>
            <a:pathLst>
              <a:path w="64769" h="0">
                <a:moveTo>
                  <a:pt x="0" y="0"/>
                </a:moveTo>
                <a:lnTo>
                  <a:pt x="64767" y="0"/>
                </a:lnTo>
              </a:path>
            </a:pathLst>
          </a:custGeom>
          <a:ln w="50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7" name="object 12847"/>
          <p:cNvSpPr/>
          <p:nvPr/>
        </p:nvSpPr>
        <p:spPr>
          <a:xfrm>
            <a:off x="14250962" y="1623508"/>
            <a:ext cx="172085" cy="0"/>
          </a:xfrm>
          <a:custGeom>
            <a:avLst/>
            <a:gdLst/>
            <a:ahLst/>
            <a:cxnLst/>
            <a:rect l="l" t="t" r="r" b="b"/>
            <a:pathLst>
              <a:path w="172084" h="0">
                <a:moveTo>
                  <a:pt x="0" y="0"/>
                </a:moveTo>
                <a:lnTo>
                  <a:pt x="172040" y="0"/>
                </a:lnTo>
              </a:path>
            </a:pathLst>
          </a:custGeom>
          <a:ln w="50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8" name="object 12848"/>
          <p:cNvSpPr/>
          <p:nvPr/>
        </p:nvSpPr>
        <p:spPr>
          <a:xfrm>
            <a:off x="14207458" y="1563801"/>
            <a:ext cx="203835" cy="0"/>
          </a:xfrm>
          <a:custGeom>
            <a:avLst/>
            <a:gdLst/>
            <a:ahLst/>
            <a:cxnLst/>
            <a:rect l="l" t="t" r="r" b="b"/>
            <a:pathLst>
              <a:path w="203834" h="0">
                <a:moveTo>
                  <a:pt x="0" y="0"/>
                </a:moveTo>
                <a:lnTo>
                  <a:pt x="20340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9" name="object 12849"/>
          <p:cNvSpPr/>
          <p:nvPr/>
        </p:nvSpPr>
        <p:spPr>
          <a:xfrm>
            <a:off x="14416932" y="1563801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0" name="object 12850"/>
          <p:cNvSpPr/>
          <p:nvPr/>
        </p:nvSpPr>
        <p:spPr>
          <a:xfrm>
            <a:off x="14207458" y="1504096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 h="0">
                <a:moveTo>
                  <a:pt x="0" y="0"/>
                </a:moveTo>
                <a:lnTo>
                  <a:pt x="21554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1" name="object 12851"/>
          <p:cNvSpPr/>
          <p:nvPr/>
        </p:nvSpPr>
        <p:spPr>
          <a:xfrm>
            <a:off x="14207458" y="1350279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0" y="0"/>
                </a:moveTo>
                <a:lnTo>
                  <a:pt x="11131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2" name="object 12852"/>
          <p:cNvSpPr/>
          <p:nvPr/>
        </p:nvSpPr>
        <p:spPr>
          <a:xfrm>
            <a:off x="14224661" y="1355339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0" y="0"/>
                </a:moveTo>
                <a:lnTo>
                  <a:pt x="11131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3" name="object 12853"/>
          <p:cNvSpPr/>
          <p:nvPr/>
        </p:nvSpPr>
        <p:spPr>
          <a:xfrm>
            <a:off x="14241865" y="1361411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0" y="0"/>
                </a:moveTo>
                <a:lnTo>
                  <a:pt x="11131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4" name="object 12854"/>
          <p:cNvSpPr/>
          <p:nvPr/>
        </p:nvSpPr>
        <p:spPr>
          <a:xfrm>
            <a:off x="14258056" y="1366470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0"/>
                </a:moveTo>
                <a:lnTo>
                  <a:pt x="12143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5" name="object 12855"/>
          <p:cNvSpPr/>
          <p:nvPr/>
        </p:nvSpPr>
        <p:spPr>
          <a:xfrm>
            <a:off x="14275258" y="1371530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0"/>
                </a:moveTo>
                <a:lnTo>
                  <a:pt x="12143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6" name="object 12856"/>
          <p:cNvSpPr/>
          <p:nvPr/>
        </p:nvSpPr>
        <p:spPr>
          <a:xfrm>
            <a:off x="14292462" y="1377602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0" y="0"/>
                </a:moveTo>
                <a:lnTo>
                  <a:pt x="11131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7" name="object 12857"/>
          <p:cNvSpPr/>
          <p:nvPr/>
        </p:nvSpPr>
        <p:spPr>
          <a:xfrm>
            <a:off x="14309666" y="1382662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0" y="0"/>
                </a:moveTo>
                <a:lnTo>
                  <a:pt x="11131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8" name="object 12858"/>
          <p:cNvSpPr/>
          <p:nvPr/>
        </p:nvSpPr>
        <p:spPr>
          <a:xfrm>
            <a:off x="14326869" y="1388733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0" y="0"/>
                </a:moveTo>
                <a:lnTo>
                  <a:pt x="11131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9" name="object 12859"/>
          <p:cNvSpPr/>
          <p:nvPr/>
        </p:nvSpPr>
        <p:spPr>
          <a:xfrm>
            <a:off x="14344071" y="1393793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0" y="0"/>
                </a:moveTo>
                <a:lnTo>
                  <a:pt x="11131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0" name="object 12860"/>
          <p:cNvSpPr/>
          <p:nvPr/>
        </p:nvSpPr>
        <p:spPr>
          <a:xfrm>
            <a:off x="14361275" y="1398853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0" y="0"/>
                </a:moveTo>
                <a:lnTo>
                  <a:pt x="11131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1" name="object 12861"/>
          <p:cNvSpPr/>
          <p:nvPr/>
        </p:nvSpPr>
        <p:spPr>
          <a:xfrm>
            <a:off x="14378478" y="1404925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0" y="0"/>
                </a:moveTo>
                <a:lnTo>
                  <a:pt x="11131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2" name="object 12862"/>
          <p:cNvSpPr/>
          <p:nvPr/>
        </p:nvSpPr>
        <p:spPr>
          <a:xfrm>
            <a:off x="14394670" y="1409984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0" y="0"/>
                </a:moveTo>
                <a:lnTo>
                  <a:pt x="12143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3" name="object 12863"/>
          <p:cNvSpPr/>
          <p:nvPr/>
        </p:nvSpPr>
        <p:spPr>
          <a:xfrm>
            <a:off x="14411872" y="1415044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30" h="4444">
                <a:moveTo>
                  <a:pt x="0" y="0"/>
                </a:moveTo>
                <a:lnTo>
                  <a:pt x="11131" y="40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4" name="object 12864"/>
          <p:cNvSpPr/>
          <p:nvPr/>
        </p:nvSpPr>
        <p:spPr>
          <a:xfrm>
            <a:off x="14218589" y="124706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0"/>
                </a:moveTo>
                <a:lnTo>
                  <a:pt x="10119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5" name="object 12865"/>
          <p:cNvSpPr/>
          <p:nvPr/>
        </p:nvSpPr>
        <p:spPr>
          <a:xfrm>
            <a:off x="14233769" y="125718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0"/>
                </a:moveTo>
                <a:lnTo>
                  <a:pt x="10119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6" name="object 12866"/>
          <p:cNvSpPr/>
          <p:nvPr/>
        </p:nvSpPr>
        <p:spPr>
          <a:xfrm>
            <a:off x="14248948" y="1268311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0"/>
                </a:moveTo>
                <a:lnTo>
                  <a:pt x="9107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7" name="object 12867"/>
          <p:cNvSpPr/>
          <p:nvPr/>
        </p:nvSpPr>
        <p:spPr>
          <a:xfrm>
            <a:off x="14263115" y="1278431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10119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8" name="object 12868"/>
          <p:cNvSpPr/>
          <p:nvPr/>
        </p:nvSpPr>
        <p:spPr>
          <a:xfrm>
            <a:off x="14278295" y="1288550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10119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9" name="object 12869"/>
          <p:cNvSpPr/>
          <p:nvPr/>
        </p:nvSpPr>
        <p:spPr>
          <a:xfrm>
            <a:off x="14292462" y="129867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0"/>
                </a:moveTo>
                <a:lnTo>
                  <a:pt x="10119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0" name="object 12870"/>
          <p:cNvSpPr/>
          <p:nvPr/>
        </p:nvSpPr>
        <p:spPr>
          <a:xfrm>
            <a:off x="14307641" y="130878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0"/>
                </a:moveTo>
                <a:lnTo>
                  <a:pt x="10119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1" name="object 12871"/>
          <p:cNvSpPr/>
          <p:nvPr/>
        </p:nvSpPr>
        <p:spPr>
          <a:xfrm>
            <a:off x="14322821" y="1318909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0"/>
                </a:moveTo>
                <a:lnTo>
                  <a:pt x="9107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2" name="object 12872"/>
          <p:cNvSpPr/>
          <p:nvPr/>
        </p:nvSpPr>
        <p:spPr>
          <a:xfrm>
            <a:off x="14336988" y="1329028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0"/>
                </a:moveTo>
                <a:lnTo>
                  <a:pt x="10119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3" name="object 12873"/>
          <p:cNvSpPr/>
          <p:nvPr/>
        </p:nvSpPr>
        <p:spPr>
          <a:xfrm>
            <a:off x="14352167" y="1339148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0"/>
                </a:moveTo>
                <a:lnTo>
                  <a:pt x="9107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4" name="object 12874"/>
          <p:cNvSpPr/>
          <p:nvPr/>
        </p:nvSpPr>
        <p:spPr>
          <a:xfrm>
            <a:off x="14366335" y="1349267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0"/>
                </a:moveTo>
                <a:lnTo>
                  <a:pt x="10119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5" name="object 12875"/>
          <p:cNvSpPr/>
          <p:nvPr/>
        </p:nvSpPr>
        <p:spPr>
          <a:xfrm>
            <a:off x="14381514" y="1359387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0"/>
                </a:moveTo>
                <a:lnTo>
                  <a:pt x="10119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6" name="object 12876"/>
          <p:cNvSpPr/>
          <p:nvPr/>
        </p:nvSpPr>
        <p:spPr>
          <a:xfrm>
            <a:off x="14395680" y="1370518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10119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7" name="object 12877"/>
          <p:cNvSpPr/>
          <p:nvPr/>
        </p:nvSpPr>
        <p:spPr>
          <a:xfrm>
            <a:off x="14410861" y="1380638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10119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8" name="object 12878"/>
          <p:cNvSpPr/>
          <p:nvPr/>
        </p:nvSpPr>
        <p:spPr>
          <a:xfrm>
            <a:off x="14426040" y="1390757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0" y="0"/>
                </a:moveTo>
                <a:lnTo>
                  <a:pt x="10119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9" name="object 12879"/>
          <p:cNvSpPr/>
          <p:nvPr/>
        </p:nvSpPr>
        <p:spPr>
          <a:xfrm>
            <a:off x="14297522" y="118330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6071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0" name="object 12880"/>
          <p:cNvSpPr/>
          <p:nvPr/>
        </p:nvSpPr>
        <p:spPr>
          <a:xfrm>
            <a:off x="14306630" y="1194439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0" y="0"/>
                </a:moveTo>
                <a:lnTo>
                  <a:pt x="8095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1" name="object 12881"/>
          <p:cNvSpPr/>
          <p:nvPr/>
        </p:nvSpPr>
        <p:spPr>
          <a:xfrm>
            <a:off x="14317761" y="1208606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0" y="0"/>
                </a:moveTo>
                <a:lnTo>
                  <a:pt x="8095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2" name="object 12882"/>
          <p:cNvSpPr/>
          <p:nvPr/>
        </p:nvSpPr>
        <p:spPr>
          <a:xfrm>
            <a:off x="14328892" y="1222773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0" y="0"/>
                </a:moveTo>
                <a:lnTo>
                  <a:pt x="8095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3" name="object 12883"/>
          <p:cNvSpPr/>
          <p:nvPr/>
        </p:nvSpPr>
        <p:spPr>
          <a:xfrm>
            <a:off x="14340023" y="1236941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0" y="0"/>
                </a:moveTo>
                <a:lnTo>
                  <a:pt x="8095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4" name="object 12884"/>
          <p:cNvSpPr/>
          <p:nvPr/>
        </p:nvSpPr>
        <p:spPr>
          <a:xfrm>
            <a:off x="14351156" y="1250096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0" y="0"/>
                </a:moveTo>
                <a:lnTo>
                  <a:pt x="7083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5" name="object 12885"/>
          <p:cNvSpPr/>
          <p:nvPr/>
        </p:nvSpPr>
        <p:spPr>
          <a:xfrm>
            <a:off x="14362287" y="1264263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0" y="0"/>
                </a:moveTo>
                <a:lnTo>
                  <a:pt x="7083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6" name="object 12886"/>
          <p:cNvSpPr/>
          <p:nvPr/>
        </p:nvSpPr>
        <p:spPr>
          <a:xfrm>
            <a:off x="14373418" y="1278431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0" y="0"/>
                </a:moveTo>
                <a:lnTo>
                  <a:pt x="7083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7" name="object 12887"/>
          <p:cNvSpPr/>
          <p:nvPr/>
        </p:nvSpPr>
        <p:spPr>
          <a:xfrm>
            <a:off x="14384549" y="1292598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0"/>
                </a:moveTo>
                <a:lnTo>
                  <a:pt x="7083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8" name="object 12888"/>
          <p:cNvSpPr/>
          <p:nvPr/>
        </p:nvSpPr>
        <p:spPr>
          <a:xfrm>
            <a:off x="14395680" y="1306765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0"/>
                </a:moveTo>
                <a:lnTo>
                  <a:pt x="7083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9" name="object 12889"/>
          <p:cNvSpPr/>
          <p:nvPr/>
        </p:nvSpPr>
        <p:spPr>
          <a:xfrm>
            <a:off x="14406813" y="1320933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0"/>
                </a:moveTo>
                <a:lnTo>
                  <a:pt x="7083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0" name="object 12890"/>
          <p:cNvSpPr/>
          <p:nvPr/>
        </p:nvSpPr>
        <p:spPr>
          <a:xfrm>
            <a:off x="14417944" y="1335100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0"/>
                </a:moveTo>
                <a:lnTo>
                  <a:pt x="7083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1" name="object 12891"/>
          <p:cNvSpPr/>
          <p:nvPr/>
        </p:nvSpPr>
        <p:spPr>
          <a:xfrm>
            <a:off x="14429075" y="1349267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0"/>
                </a:moveTo>
                <a:lnTo>
                  <a:pt x="7083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2" name="object 12892"/>
          <p:cNvSpPr/>
          <p:nvPr/>
        </p:nvSpPr>
        <p:spPr>
          <a:xfrm>
            <a:off x="14440206" y="1363434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0"/>
                </a:moveTo>
                <a:lnTo>
                  <a:pt x="7083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3" name="object 12893"/>
          <p:cNvSpPr/>
          <p:nvPr/>
        </p:nvSpPr>
        <p:spPr>
          <a:xfrm>
            <a:off x="14451339" y="1377602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0"/>
                </a:moveTo>
                <a:lnTo>
                  <a:pt x="7083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4" name="object 12894"/>
          <p:cNvSpPr/>
          <p:nvPr/>
        </p:nvSpPr>
        <p:spPr>
          <a:xfrm>
            <a:off x="14462470" y="1391769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0" y="0"/>
                </a:moveTo>
                <a:lnTo>
                  <a:pt x="5059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5" name="object 12895"/>
          <p:cNvSpPr/>
          <p:nvPr/>
        </p:nvSpPr>
        <p:spPr>
          <a:xfrm>
            <a:off x="14405801" y="1183307"/>
            <a:ext cx="5080" cy="12700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0" y="0"/>
                </a:moveTo>
                <a:lnTo>
                  <a:pt x="5059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6" name="object 12896"/>
          <p:cNvSpPr/>
          <p:nvPr/>
        </p:nvSpPr>
        <p:spPr>
          <a:xfrm>
            <a:off x="14412884" y="1201522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0"/>
                </a:moveTo>
                <a:lnTo>
                  <a:pt x="4047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7" name="object 12897"/>
          <p:cNvSpPr/>
          <p:nvPr/>
        </p:nvSpPr>
        <p:spPr>
          <a:xfrm>
            <a:off x="14418957" y="1217714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0"/>
                </a:moveTo>
                <a:lnTo>
                  <a:pt x="4047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8" name="object 12898"/>
          <p:cNvSpPr/>
          <p:nvPr/>
        </p:nvSpPr>
        <p:spPr>
          <a:xfrm>
            <a:off x="14425028" y="1234917"/>
            <a:ext cx="5080" cy="11430"/>
          </a:xfrm>
          <a:custGeom>
            <a:avLst/>
            <a:gdLst/>
            <a:ahLst/>
            <a:cxnLst/>
            <a:rect l="l" t="t" r="r" b="b"/>
            <a:pathLst>
              <a:path w="5080" h="11430">
                <a:moveTo>
                  <a:pt x="0" y="0"/>
                </a:moveTo>
                <a:lnTo>
                  <a:pt x="5059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9" name="object 12899"/>
          <p:cNvSpPr/>
          <p:nvPr/>
        </p:nvSpPr>
        <p:spPr>
          <a:xfrm>
            <a:off x="14432111" y="1251108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0"/>
                </a:moveTo>
                <a:lnTo>
                  <a:pt x="4047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0" name="object 12900"/>
          <p:cNvSpPr/>
          <p:nvPr/>
        </p:nvSpPr>
        <p:spPr>
          <a:xfrm>
            <a:off x="14438183" y="1268311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0"/>
                </a:moveTo>
                <a:lnTo>
                  <a:pt x="4047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1" name="object 12901"/>
          <p:cNvSpPr/>
          <p:nvPr/>
        </p:nvSpPr>
        <p:spPr>
          <a:xfrm>
            <a:off x="14444254" y="1284502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0"/>
                </a:moveTo>
                <a:lnTo>
                  <a:pt x="4047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2" name="object 12902"/>
          <p:cNvSpPr/>
          <p:nvPr/>
        </p:nvSpPr>
        <p:spPr>
          <a:xfrm>
            <a:off x="14451339" y="1301706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0"/>
                </a:moveTo>
                <a:lnTo>
                  <a:pt x="4047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3" name="object 12903"/>
          <p:cNvSpPr/>
          <p:nvPr/>
        </p:nvSpPr>
        <p:spPr>
          <a:xfrm>
            <a:off x="14457410" y="1318909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0"/>
                </a:moveTo>
                <a:lnTo>
                  <a:pt x="4047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4" name="object 12904"/>
          <p:cNvSpPr/>
          <p:nvPr/>
        </p:nvSpPr>
        <p:spPr>
          <a:xfrm>
            <a:off x="14463483" y="1335100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0"/>
                </a:moveTo>
                <a:lnTo>
                  <a:pt x="4047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5" name="object 12905"/>
          <p:cNvSpPr/>
          <p:nvPr/>
        </p:nvSpPr>
        <p:spPr>
          <a:xfrm>
            <a:off x="14469554" y="1352303"/>
            <a:ext cx="5080" cy="11430"/>
          </a:xfrm>
          <a:custGeom>
            <a:avLst/>
            <a:gdLst/>
            <a:ahLst/>
            <a:cxnLst/>
            <a:rect l="l" t="t" r="r" b="b"/>
            <a:pathLst>
              <a:path w="5080" h="11430">
                <a:moveTo>
                  <a:pt x="0" y="0"/>
                </a:moveTo>
                <a:lnTo>
                  <a:pt x="5059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6" name="object 12906"/>
          <p:cNvSpPr/>
          <p:nvPr/>
        </p:nvSpPr>
        <p:spPr>
          <a:xfrm>
            <a:off x="14476637" y="1368494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0" y="0"/>
                </a:moveTo>
                <a:lnTo>
                  <a:pt x="4047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7" name="object 12907"/>
          <p:cNvSpPr/>
          <p:nvPr/>
        </p:nvSpPr>
        <p:spPr>
          <a:xfrm>
            <a:off x="14482709" y="1385697"/>
            <a:ext cx="5080" cy="12700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0" y="0"/>
                </a:moveTo>
                <a:lnTo>
                  <a:pt x="5059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8" name="object 12908"/>
          <p:cNvSpPr/>
          <p:nvPr/>
        </p:nvSpPr>
        <p:spPr>
          <a:xfrm>
            <a:off x="14505984" y="1183307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50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9" name="object 12909"/>
          <p:cNvSpPr/>
          <p:nvPr/>
        </p:nvSpPr>
        <p:spPr>
          <a:xfrm>
            <a:off x="14505978" y="1194443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191254"/>
                </a:moveTo>
                <a:lnTo>
                  <a:pt x="0" y="0"/>
                </a:lnTo>
              </a:path>
            </a:pathLst>
          </a:custGeom>
          <a:ln w="506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0" name="object 12910"/>
          <p:cNvSpPr/>
          <p:nvPr/>
        </p:nvSpPr>
        <p:spPr>
          <a:xfrm>
            <a:off x="14565689" y="1183307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80">
                <a:moveTo>
                  <a:pt x="0" y="0"/>
                </a:moveTo>
                <a:lnTo>
                  <a:pt x="0" y="50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1" name="object 12911"/>
          <p:cNvSpPr/>
          <p:nvPr/>
        </p:nvSpPr>
        <p:spPr>
          <a:xfrm>
            <a:off x="14565683" y="1194444"/>
            <a:ext cx="0" cy="203200"/>
          </a:xfrm>
          <a:custGeom>
            <a:avLst/>
            <a:gdLst/>
            <a:ahLst/>
            <a:cxnLst/>
            <a:rect l="l" t="t" r="r" b="b"/>
            <a:pathLst>
              <a:path w="0" h="203200">
                <a:moveTo>
                  <a:pt x="0" y="202891"/>
                </a:moveTo>
                <a:lnTo>
                  <a:pt x="0" y="0"/>
                </a:lnTo>
              </a:path>
            </a:pathLst>
          </a:custGeom>
          <a:ln w="507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2" name="object 12912"/>
          <p:cNvSpPr/>
          <p:nvPr/>
        </p:nvSpPr>
        <p:spPr>
          <a:xfrm>
            <a:off x="14207458" y="1627554"/>
            <a:ext cx="215900" cy="120014"/>
          </a:xfrm>
          <a:custGeom>
            <a:avLst/>
            <a:gdLst/>
            <a:ahLst/>
            <a:cxnLst/>
            <a:rect l="l" t="t" r="r" b="b"/>
            <a:pathLst>
              <a:path w="215900" h="120014">
                <a:moveTo>
                  <a:pt x="215545" y="11941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3" name="object 12913"/>
          <p:cNvSpPr/>
          <p:nvPr/>
        </p:nvSpPr>
        <p:spPr>
          <a:xfrm>
            <a:off x="14411872" y="1713570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11131" y="607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4" name="object 12914"/>
          <p:cNvSpPr/>
          <p:nvPr/>
        </p:nvSpPr>
        <p:spPr>
          <a:xfrm>
            <a:off x="14396693" y="1704462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607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5" name="object 12915"/>
          <p:cNvSpPr/>
          <p:nvPr/>
        </p:nvSpPr>
        <p:spPr>
          <a:xfrm>
            <a:off x="14380502" y="1696366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11131" y="607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6" name="object 12916"/>
          <p:cNvSpPr/>
          <p:nvPr/>
        </p:nvSpPr>
        <p:spPr>
          <a:xfrm>
            <a:off x="14365323" y="168725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607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7" name="object 12917"/>
          <p:cNvSpPr/>
          <p:nvPr/>
        </p:nvSpPr>
        <p:spPr>
          <a:xfrm>
            <a:off x="14349131" y="1679163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30" h="5080">
                <a:moveTo>
                  <a:pt x="11131" y="5059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8" name="object 12918"/>
          <p:cNvSpPr/>
          <p:nvPr/>
        </p:nvSpPr>
        <p:spPr>
          <a:xfrm>
            <a:off x="14333952" y="1670056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607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9" name="object 12919"/>
          <p:cNvSpPr/>
          <p:nvPr/>
        </p:nvSpPr>
        <p:spPr>
          <a:xfrm>
            <a:off x="14317761" y="1660948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11131" y="607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0" name="object 12920"/>
          <p:cNvSpPr/>
          <p:nvPr/>
        </p:nvSpPr>
        <p:spPr>
          <a:xfrm>
            <a:off x="14302582" y="1652853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607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1" name="object 12921"/>
          <p:cNvSpPr/>
          <p:nvPr/>
        </p:nvSpPr>
        <p:spPr>
          <a:xfrm>
            <a:off x="14286391" y="1643745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11131" y="607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2" name="object 12922"/>
          <p:cNvSpPr/>
          <p:nvPr/>
        </p:nvSpPr>
        <p:spPr>
          <a:xfrm>
            <a:off x="14271211" y="1635649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59" h="5080">
                <a:moveTo>
                  <a:pt x="10119" y="5059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3" name="object 12923"/>
          <p:cNvSpPr/>
          <p:nvPr/>
        </p:nvSpPr>
        <p:spPr>
          <a:xfrm>
            <a:off x="14255019" y="1626542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11131" y="607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4" name="object 12924"/>
          <p:cNvSpPr/>
          <p:nvPr/>
        </p:nvSpPr>
        <p:spPr>
          <a:xfrm>
            <a:off x="14239840" y="1617434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607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5" name="object 12925"/>
          <p:cNvSpPr/>
          <p:nvPr/>
        </p:nvSpPr>
        <p:spPr>
          <a:xfrm>
            <a:off x="14223649" y="1609339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11131" y="607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6" name="object 12926"/>
          <p:cNvSpPr/>
          <p:nvPr/>
        </p:nvSpPr>
        <p:spPr>
          <a:xfrm>
            <a:off x="14207458" y="1600231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11131" y="6071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7" name="object 12927"/>
          <p:cNvSpPr/>
          <p:nvPr/>
        </p:nvSpPr>
        <p:spPr>
          <a:xfrm>
            <a:off x="14315737" y="1687259"/>
            <a:ext cx="299085" cy="179705"/>
          </a:xfrm>
          <a:custGeom>
            <a:avLst/>
            <a:gdLst/>
            <a:ahLst/>
            <a:cxnLst/>
            <a:rect l="l" t="t" r="r" b="b"/>
            <a:pathLst>
              <a:path w="299084" h="179705">
                <a:moveTo>
                  <a:pt x="298525" y="179115"/>
                </a:moveTo>
                <a:lnTo>
                  <a:pt x="238820" y="179115"/>
                </a:lnTo>
                <a:lnTo>
                  <a:pt x="119410" y="179115"/>
                </a:lnTo>
                <a:lnTo>
                  <a:pt x="0" y="179115"/>
                </a:lnTo>
                <a:lnTo>
                  <a:pt x="0" y="59705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8" name="object 12928"/>
          <p:cNvSpPr/>
          <p:nvPr/>
        </p:nvSpPr>
        <p:spPr>
          <a:xfrm>
            <a:off x="14315729" y="1390758"/>
            <a:ext cx="0" cy="269240"/>
          </a:xfrm>
          <a:custGeom>
            <a:avLst/>
            <a:gdLst/>
            <a:ahLst/>
            <a:cxnLst/>
            <a:rect l="l" t="t" r="r" b="b"/>
            <a:pathLst>
              <a:path w="0" h="269239">
                <a:moveTo>
                  <a:pt x="0" y="269185"/>
                </a:moveTo>
                <a:lnTo>
                  <a:pt x="0" y="0"/>
                </a:lnTo>
              </a:path>
            </a:pathLst>
          </a:custGeom>
          <a:ln w="50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9" name="object 12929"/>
          <p:cNvSpPr/>
          <p:nvPr/>
        </p:nvSpPr>
        <p:spPr>
          <a:xfrm>
            <a:off x="14422994" y="1290577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 h="0">
                <a:moveTo>
                  <a:pt x="0" y="0"/>
                </a:moveTo>
                <a:lnTo>
                  <a:pt x="199364" y="0"/>
                </a:lnTo>
              </a:path>
            </a:pathLst>
          </a:custGeom>
          <a:ln w="50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0" name="object 12930"/>
          <p:cNvSpPr/>
          <p:nvPr/>
        </p:nvSpPr>
        <p:spPr>
          <a:xfrm>
            <a:off x="14412884" y="1290574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10119" y="0"/>
                </a:moveTo>
                <a:lnTo>
                  <a:pt x="0" y="101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1" name="object 12931"/>
          <p:cNvSpPr/>
          <p:nvPr/>
        </p:nvSpPr>
        <p:spPr>
          <a:xfrm>
            <a:off x="14395680" y="1291586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11131" y="0"/>
                </a:moveTo>
                <a:lnTo>
                  <a:pt x="9107" y="1011"/>
                </a:lnTo>
                <a:lnTo>
                  <a:pt x="0" y="303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2" name="object 12932"/>
          <p:cNvSpPr/>
          <p:nvPr/>
        </p:nvSpPr>
        <p:spPr>
          <a:xfrm>
            <a:off x="14378478" y="1295634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30" h="5080">
                <a:moveTo>
                  <a:pt x="11131" y="0"/>
                </a:moveTo>
                <a:lnTo>
                  <a:pt x="8095" y="1011"/>
                </a:lnTo>
                <a:lnTo>
                  <a:pt x="0" y="505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3" name="object 12933"/>
          <p:cNvSpPr/>
          <p:nvPr/>
        </p:nvSpPr>
        <p:spPr>
          <a:xfrm>
            <a:off x="14363300" y="1302717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0119" y="0"/>
                </a:moveTo>
                <a:lnTo>
                  <a:pt x="6071" y="2023"/>
                </a:ln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4" name="object 12934"/>
          <p:cNvSpPr/>
          <p:nvPr/>
        </p:nvSpPr>
        <p:spPr>
          <a:xfrm>
            <a:off x="14349131" y="1312837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9107" y="0"/>
                </a:moveTo>
                <a:lnTo>
                  <a:pt x="5059" y="3035"/>
                </a:lnTo>
                <a:lnTo>
                  <a:pt x="0" y="708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5" name="object 12935"/>
          <p:cNvSpPr/>
          <p:nvPr/>
        </p:nvSpPr>
        <p:spPr>
          <a:xfrm>
            <a:off x="14336988" y="1323968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8095" y="0"/>
                </a:moveTo>
                <a:lnTo>
                  <a:pt x="4047" y="5059"/>
                </a:lnTo>
                <a:lnTo>
                  <a:pt x="0" y="910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6" name="object 12936"/>
          <p:cNvSpPr/>
          <p:nvPr/>
        </p:nvSpPr>
        <p:spPr>
          <a:xfrm>
            <a:off x="14327880" y="1338136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0"/>
                </a:moveTo>
                <a:lnTo>
                  <a:pt x="2023" y="6071"/>
                </a:ln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7" name="object 12937"/>
          <p:cNvSpPr/>
          <p:nvPr/>
        </p:nvSpPr>
        <p:spPr>
          <a:xfrm>
            <a:off x="14320797" y="1354327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4" h="11430">
                <a:moveTo>
                  <a:pt x="4047" y="0"/>
                </a:moveTo>
                <a:lnTo>
                  <a:pt x="1011" y="7083"/>
                </a:ln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8" name="object 12938"/>
          <p:cNvSpPr/>
          <p:nvPr/>
        </p:nvSpPr>
        <p:spPr>
          <a:xfrm>
            <a:off x="14316749" y="1370518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3035" y="0"/>
                </a:moveTo>
                <a:lnTo>
                  <a:pt x="0" y="9107"/>
                </a:lnTo>
                <a:lnTo>
                  <a:pt x="0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9" name="object 12939"/>
          <p:cNvSpPr/>
          <p:nvPr/>
        </p:nvSpPr>
        <p:spPr>
          <a:xfrm>
            <a:off x="14612239" y="1857267"/>
            <a:ext cx="4445" cy="1270"/>
          </a:xfrm>
          <a:custGeom>
            <a:avLst/>
            <a:gdLst/>
            <a:ahLst/>
            <a:cxnLst/>
            <a:rect l="l" t="t" r="r" b="b"/>
            <a:pathLst>
              <a:path w="4444" h="1269">
                <a:moveTo>
                  <a:pt x="0" y="1011"/>
                </a:moveTo>
                <a:lnTo>
                  <a:pt x="4047" y="1011"/>
                </a:lnTo>
                <a:lnTo>
                  <a:pt x="2023" y="0"/>
                </a:lnTo>
                <a:lnTo>
                  <a:pt x="0" y="10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0" name="object 12940"/>
          <p:cNvSpPr/>
          <p:nvPr/>
        </p:nvSpPr>
        <p:spPr>
          <a:xfrm>
            <a:off x="14612239" y="1857267"/>
            <a:ext cx="4445" cy="1270"/>
          </a:xfrm>
          <a:custGeom>
            <a:avLst/>
            <a:gdLst/>
            <a:ahLst/>
            <a:cxnLst/>
            <a:rect l="l" t="t" r="r" b="b"/>
            <a:pathLst>
              <a:path w="4444" h="1269">
                <a:moveTo>
                  <a:pt x="2023" y="0"/>
                </a:moveTo>
                <a:lnTo>
                  <a:pt x="4047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1" name="object 12941"/>
          <p:cNvSpPr/>
          <p:nvPr/>
        </p:nvSpPr>
        <p:spPr>
          <a:xfrm>
            <a:off x="14611227" y="1858279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0" y="0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2" name="object 12942"/>
          <p:cNvSpPr/>
          <p:nvPr/>
        </p:nvSpPr>
        <p:spPr>
          <a:xfrm>
            <a:off x="14609202" y="18582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1011"/>
                </a:moveTo>
                <a:lnTo>
                  <a:pt x="10119" y="1011"/>
                </a:lnTo>
                <a:lnTo>
                  <a:pt x="2023" y="0"/>
                </a:lnTo>
                <a:lnTo>
                  <a:pt x="0" y="1011"/>
                </a:lnTo>
                <a:close/>
              </a:path>
              <a:path w="10159" h="1269">
                <a:moveTo>
                  <a:pt x="2023" y="0"/>
                </a:moveTo>
                <a:lnTo>
                  <a:pt x="10119" y="1011"/>
                </a:lnTo>
                <a:lnTo>
                  <a:pt x="8095" y="0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3" name="object 12943"/>
          <p:cNvSpPr/>
          <p:nvPr/>
        </p:nvSpPr>
        <p:spPr>
          <a:xfrm>
            <a:off x="14611227" y="1858279"/>
            <a:ext cx="8255" cy="1270"/>
          </a:xfrm>
          <a:custGeom>
            <a:avLst/>
            <a:gdLst/>
            <a:ahLst/>
            <a:cxnLst/>
            <a:rect l="l" t="t" r="r" b="b"/>
            <a:pathLst>
              <a:path w="8255" h="1269">
                <a:moveTo>
                  <a:pt x="6071" y="0"/>
                </a:moveTo>
                <a:lnTo>
                  <a:pt x="0" y="0"/>
                </a:lnTo>
                <a:lnTo>
                  <a:pt x="8095" y="1011"/>
                </a:lnTo>
                <a:lnTo>
                  <a:pt x="607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4" name="object 12944"/>
          <p:cNvSpPr/>
          <p:nvPr/>
        </p:nvSpPr>
        <p:spPr>
          <a:xfrm>
            <a:off x="14609202" y="185827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2023" y="0"/>
                </a:moveTo>
                <a:lnTo>
                  <a:pt x="10119" y="1011"/>
                </a:lnTo>
                <a:lnTo>
                  <a:pt x="0" y="1011"/>
                </a:lnTo>
                <a:lnTo>
                  <a:pt x="202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5" name="object 12945"/>
          <p:cNvSpPr/>
          <p:nvPr/>
        </p:nvSpPr>
        <p:spPr>
          <a:xfrm>
            <a:off x="14609202" y="1859291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10119" y="0"/>
                </a:moveTo>
                <a:lnTo>
                  <a:pt x="0" y="0"/>
                </a:lnTo>
                <a:lnTo>
                  <a:pt x="11131" y="1011"/>
                </a:lnTo>
                <a:lnTo>
                  <a:pt x="1011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6" name="object 12946"/>
          <p:cNvSpPr/>
          <p:nvPr/>
        </p:nvSpPr>
        <p:spPr>
          <a:xfrm>
            <a:off x="14608192" y="1859291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011" y="0"/>
                </a:moveTo>
                <a:lnTo>
                  <a:pt x="12143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7" name="object 12947"/>
          <p:cNvSpPr/>
          <p:nvPr/>
        </p:nvSpPr>
        <p:spPr>
          <a:xfrm>
            <a:off x="14608192" y="1860303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12143" y="0"/>
                </a:moveTo>
                <a:lnTo>
                  <a:pt x="0" y="0"/>
                </a:lnTo>
                <a:lnTo>
                  <a:pt x="13155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8" name="object 12948"/>
          <p:cNvSpPr/>
          <p:nvPr/>
        </p:nvSpPr>
        <p:spPr>
          <a:xfrm>
            <a:off x="14607179" y="186030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1011" y="0"/>
                </a:moveTo>
                <a:lnTo>
                  <a:pt x="14167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9" name="object 12949"/>
          <p:cNvSpPr/>
          <p:nvPr/>
        </p:nvSpPr>
        <p:spPr>
          <a:xfrm>
            <a:off x="14606167" y="186131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0" y="505"/>
                </a:moveTo>
                <a:lnTo>
                  <a:pt x="16191" y="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0" name="object 12950"/>
          <p:cNvSpPr/>
          <p:nvPr/>
        </p:nvSpPr>
        <p:spPr>
          <a:xfrm>
            <a:off x="14607179" y="1861315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69">
                <a:moveTo>
                  <a:pt x="14167" y="0"/>
                </a:moveTo>
                <a:lnTo>
                  <a:pt x="0" y="0"/>
                </a:lnTo>
                <a:lnTo>
                  <a:pt x="15179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1" name="object 12951"/>
          <p:cNvSpPr/>
          <p:nvPr/>
        </p:nvSpPr>
        <p:spPr>
          <a:xfrm>
            <a:off x="14606167" y="1861315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69">
                <a:moveTo>
                  <a:pt x="1011" y="0"/>
                </a:moveTo>
                <a:lnTo>
                  <a:pt x="16191" y="1011"/>
                </a:lnTo>
                <a:lnTo>
                  <a:pt x="0" y="1011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2" name="object 12952"/>
          <p:cNvSpPr/>
          <p:nvPr/>
        </p:nvSpPr>
        <p:spPr>
          <a:xfrm>
            <a:off x="14605155" y="1862327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0" y="2023"/>
                </a:moveTo>
                <a:lnTo>
                  <a:pt x="18215" y="2023"/>
                </a:lnTo>
                <a:lnTo>
                  <a:pt x="1011" y="0"/>
                </a:lnTo>
                <a:lnTo>
                  <a:pt x="0" y="2023"/>
                </a:lnTo>
                <a:close/>
              </a:path>
              <a:path w="18415" h="2539">
                <a:moveTo>
                  <a:pt x="1011" y="0"/>
                </a:moveTo>
                <a:lnTo>
                  <a:pt x="18215" y="2023"/>
                </a:lnTo>
                <a:lnTo>
                  <a:pt x="17203" y="0"/>
                </a:lnTo>
                <a:lnTo>
                  <a:pt x="1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3" name="object 12953"/>
          <p:cNvSpPr/>
          <p:nvPr/>
        </p:nvSpPr>
        <p:spPr>
          <a:xfrm>
            <a:off x="14606167" y="1862327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39">
                <a:moveTo>
                  <a:pt x="16191" y="0"/>
                </a:moveTo>
                <a:lnTo>
                  <a:pt x="0" y="0"/>
                </a:lnTo>
                <a:lnTo>
                  <a:pt x="17203" y="2023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4" name="object 12954"/>
          <p:cNvSpPr/>
          <p:nvPr/>
        </p:nvSpPr>
        <p:spPr>
          <a:xfrm>
            <a:off x="14605155" y="1862327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1011" y="0"/>
                </a:moveTo>
                <a:lnTo>
                  <a:pt x="18215" y="2023"/>
                </a:lnTo>
                <a:lnTo>
                  <a:pt x="0" y="2023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5" name="object 12955"/>
          <p:cNvSpPr/>
          <p:nvPr/>
        </p:nvSpPr>
        <p:spPr>
          <a:xfrm>
            <a:off x="14605155" y="1867386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 h="0">
                <a:moveTo>
                  <a:pt x="0" y="0"/>
                </a:moveTo>
                <a:lnTo>
                  <a:pt x="18215" y="0"/>
                </a:lnTo>
              </a:path>
            </a:pathLst>
          </a:custGeom>
          <a:ln w="73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6" name="object 12956"/>
          <p:cNvSpPr/>
          <p:nvPr/>
        </p:nvSpPr>
        <p:spPr>
          <a:xfrm>
            <a:off x="14605155" y="186435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8215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7" name="object 12957"/>
          <p:cNvSpPr/>
          <p:nvPr/>
        </p:nvSpPr>
        <p:spPr>
          <a:xfrm>
            <a:off x="14605155" y="186435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0" y="0"/>
                </a:moveTo>
                <a:lnTo>
                  <a:pt x="18215" y="1011"/>
                </a:lnTo>
                <a:lnTo>
                  <a:pt x="0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8" name="object 12958"/>
          <p:cNvSpPr/>
          <p:nvPr/>
        </p:nvSpPr>
        <p:spPr>
          <a:xfrm>
            <a:off x="14605155" y="1865362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0" y="0"/>
                </a:moveTo>
                <a:lnTo>
                  <a:pt x="0" y="2023"/>
                </a:lnTo>
                <a:lnTo>
                  <a:pt x="18215" y="2023"/>
                </a:lnTo>
                <a:lnTo>
                  <a:pt x="0" y="0"/>
                </a:lnTo>
                <a:close/>
              </a:path>
              <a:path w="18415" h="2539">
                <a:moveTo>
                  <a:pt x="0" y="0"/>
                </a:moveTo>
                <a:lnTo>
                  <a:pt x="18215" y="2023"/>
                </a:lnTo>
                <a:lnTo>
                  <a:pt x="1821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9" name="object 12959"/>
          <p:cNvSpPr/>
          <p:nvPr/>
        </p:nvSpPr>
        <p:spPr>
          <a:xfrm>
            <a:off x="14605155" y="1865362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18215" y="0"/>
                </a:moveTo>
                <a:lnTo>
                  <a:pt x="0" y="0"/>
                </a:lnTo>
                <a:lnTo>
                  <a:pt x="18215" y="2023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0" name="object 12960"/>
          <p:cNvSpPr/>
          <p:nvPr/>
        </p:nvSpPr>
        <p:spPr>
          <a:xfrm>
            <a:off x="14605155" y="1865362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0" y="0"/>
                </a:moveTo>
                <a:lnTo>
                  <a:pt x="18215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1" name="object 12961"/>
          <p:cNvSpPr/>
          <p:nvPr/>
        </p:nvSpPr>
        <p:spPr>
          <a:xfrm>
            <a:off x="14605155" y="1867386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0" y="0"/>
                </a:moveTo>
                <a:lnTo>
                  <a:pt x="0" y="2023"/>
                </a:lnTo>
                <a:lnTo>
                  <a:pt x="18215" y="2023"/>
                </a:lnTo>
                <a:lnTo>
                  <a:pt x="0" y="0"/>
                </a:lnTo>
                <a:close/>
              </a:path>
              <a:path w="18415" h="2539">
                <a:moveTo>
                  <a:pt x="0" y="0"/>
                </a:moveTo>
                <a:lnTo>
                  <a:pt x="18215" y="2023"/>
                </a:lnTo>
                <a:lnTo>
                  <a:pt x="1821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2" name="object 12962"/>
          <p:cNvSpPr/>
          <p:nvPr/>
        </p:nvSpPr>
        <p:spPr>
          <a:xfrm>
            <a:off x="14605155" y="1867386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18215" y="0"/>
                </a:moveTo>
                <a:lnTo>
                  <a:pt x="0" y="0"/>
                </a:lnTo>
                <a:lnTo>
                  <a:pt x="18215" y="2023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3" name="object 12963"/>
          <p:cNvSpPr/>
          <p:nvPr/>
        </p:nvSpPr>
        <p:spPr>
          <a:xfrm>
            <a:off x="14605155" y="1867386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0" y="0"/>
                </a:moveTo>
                <a:lnTo>
                  <a:pt x="18215" y="2023"/>
                </a:lnTo>
                <a:lnTo>
                  <a:pt x="0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4" name="object 12964"/>
          <p:cNvSpPr/>
          <p:nvPr/>
        </p:nvSpPr>
        <p:spPr>
          <a:xfrm>
            <a:off x="14605155" y="1869410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15" y="0"/>
                </a:moveTo>
                <a:lnTo>
                  <a:pt x="0" y="0"/>
                </a:lnTo>
                <a:lnTo>
                  <a:pt x="17203" y="1011"/>
                </a:lnTo>
                <a:lnTo>
                  <a:pt x="1821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5" name="object 12965"/>
          <p:cNvSpPr/>
          <p:nvPr/>
        </p:nvSpPr>
        <p:spPr>
          <a:xfrm>
            <a:off x="14605155" y="1869410"/>
            <a:ext cx="17780" cy="1270"/>
          </a:xfrm>
          <a:custGeom>
            <a:avLst/>
            <a:gdLst/>
            <a:ahLst/>
            <a:cxnLst/>
            <a:rect l="l" t="t" r="r" b="b"/>
            <a:pathLst>
              <a:path w="17780" h="1269">
                <a:moveTo>
                  <a:pt x="0" y="0"/>
                </a:moveTo>
                <a:lnTo>
                  <a:pt x="17203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6" name="object 12966"/>
          <p:cNvSpPr/>
          <p:nvPr/>
        </p:nvSpPr>
        <p:spPr>
          <a:xfrm>
            <a:off x="14606167" y="1870422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0" y="0"/>
                </a:moveTo>
                <a:lnTo>
                  <a:pt x="15179" y="2023"/>
                </a:lnTo>
                <a:lnTo>
                  <a:pt x="16191" y="0"/>
                </a:lnTo>
                <a:lnTo>
                  <a:pt x="0" y="0"/>
                </a:lnTo>
                <a:close/>
              </a:path>
              <a:path w="16509" h="2539">
                <a:moveTo>
                  <a:pt x="0" y="0"/>
                </a:moveTo>
                <a:lnTo>
                  <a:pt x="1011" y="2023"/>
                </a:lnTo>
                <a:lnTo>
                  <a:pt x="15179" y="20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7" name="object 12967"/>
          <p:cNvSpPr/>
          <p:nvPr/>
        </p:nvSpPr>
        <p:spPr>
          <a:xfrm>
            <a:off x="14606167" y="1870422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09" h="2539">
                <a:moveTo>
                  <a:pt x="16191" y="0"/>
                </a:moveTo>
                <a:lnTo>
                  <a:pt x="0" y="0"/>
                </a:lnTo>
                <a:lnTo>
                  <a:pt x="15179" y="2023"/>
                </a:lnTo>
                <a:lnTo>
                  <a:pt x="1619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8" name="object 12968"/>
          <p:cNvSpPr/>
          <p:nvPr/>
        </p:nvSpPr>
        <p:spPr>
          <a:xfrm>
            <a:off x="14606167" y="1870422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39">
                <a:moveTo>
                  <a:pt x="0" y="0"/>
                </a:moveTo>
                <a:lnTo>
                  <a:pt x="15179" y="2023"/>
                </a:lnTo>
                <a:lnTo>
                  <a:pt x="1011" y="202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9" name="object 12969"/>
          <p:cNvSpPr/>
          <p:nvPr/>
        </p:nvSpPr>
        <p:spPr>
          <a:xfrm>
            <a:off x="14607179" y="1873458"/>
            <a:ext cx="14604" cy="0"/>
          </a:xfrm>
          <a:custGeom>
            <a:avLst/>
            <a:gdLst/>
            <a:ahLst/>
            <a:cxnLst/>
            <a:rect l="l" t="t" r="r" b="b"/>
            <a:pathLst>
              <a:path w="14605" h="0">
                <a:moveTo>
                  <a:pt x="0" y="0"/>
                </a:moveTo>
                <a:lnTo>
                  <a:pt x="14167" y="0"/>
                </a:lnTo>
              </a:path>
            </a:pathLst>
          </a:custGeom>
          <a:ln w="329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0" name="object 12970"/>
          <p:cNvSpPr/>
          <p:nvPr/>
        </p:nvSpPr>
        <p:spPr>
          <a:xfrm>
            <a:off x="14607179" y="1872446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14167" y="0"/>
                </a:moveTo>
                <a:lnTo>
                  <a:pt x="0" y="0"/>
                </a:lnTo>
                <a:lnTo>
                  <a:pt x="13155" y="1011"/>
                </a:lnTo>
                <a:lnTo>
                  <a:pt x="1416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1" name="object 12971"/>
          <p:cNvSpPr/>
          <p:nvPr/>
        </p:nvSpPr>
        <p:spPr>
          <a:xfrm>
            <a:off x="14607179" y="1872446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69">
                <a:moveTo>
                  <a:pt x="0" y="0"/>
                </a:moveTo>
                <a:lnTo>
                  <a:pt x="13155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2" name="object 12972"/>
          <p:cNvSpPr/>
          <p:nvPr/>
        </p:nvSpPr>
        <p:spPr>
          <a:xfrm>
            <a:off x="14608192" y="1873458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69">
                <a:moveTo>
                  <a:pt x="12143" y="0"/>
                </a:moveTo>
                <a:lnTo>
                  <a:pt x="0" y="0"/>
                </a:lnTo>
                <a:lnTo>
                  <a:pt x="11131" y="1011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3" name="object 12973"/>
          <p:cNvSpPr/>
          <p:nvPr/>
        </p:nvSpPr>
        <p:spPr>
          <a:xfrm>
            <a:off x="14608192" y="1873458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30" h="1269">
                <a:moveTo>
                  <a:pt x="0" y="0"/>
                </a:moveTo>
                <a:lnTo>
                  <a:pt x="11131" y="1011"/>
                </a:lnTo>
                <a:lnTo>
                  <a:pt x="1011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4" name="object 12974"/>
          <p:cNvSpPr/>
          <p:nvPr/>
        </p:nvSpPr>
        <p:spPr>
          <a:xfrm>
            <a:off x="14611227" y="18744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0"/>
                </a:moveTo>
                <a:lnTo>
                  <a:pt x="1011" y="1011"/>
                </a:lnTo>
                <a:lnTo>
                  <a:pt x="5059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5" name="object 12975"/>
          <p:cNvSpPr/>
          <p:nvPr/>
        </p:nvSpPr>
        <p:spPr>
          <a:xfrm>
            <a:off x="14611227" y="1874470"/>
            <a:ext cx="5080" cy="1270"/>
          </a:xfrm>
          <a:custGeom>
            <a:avLst/>
            <a:gdLst/>
            <a:ahLst/>
            <a:cxnLst/>
            <a:rect l="l" t="t" r="r" b="b"/>
            <a:pathLst>
              <a:path w="5080" h="1269">
                <a:moveTo>
                  <a:pt x="0" y="0"/>
                </a:moveTo>
                <a:lnTo>
                  <a:pt x="1011" y="1011"/>
                </a:lnTo>
                <a:lnTo>
                  <a:pt x="5059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6" name="object 12976"/>
          <p:cNvSpPr/>
          <p:nvPr/>
        </p:nvSpPr>
        <p:spPr>
          <a:xfrm>
            <a:off x="14611227" y="187447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5059" y="1011"/>
                </a:lnTo>
                <a:lnTo>
                  <a:pt x="607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7" name="object 12977"/>
          <p:cNvSpPr/>
          <p:nvPr/>
        </p:nvSpPr>
        <p:spPr>
          <a:xfrm>
            <a:off x="14611227" y="187447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69">
                <a:moveTo>
                  <a:pt x="0" y="0"/>
                </a:moveTo>
                <a:lnTo>
                  <a:pt x="6071" y="0"/>
                </a:lnTo>
                <a:lnTo>
                  <a:pt x="5059" y="1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8" name="object 12978"/>
          <p:cNvSpPr/>
          <p:nvPr/>
        </p:nvSpPr>
        <p:spPr>
          <a:xfrm>
            <a:off x="14613757" y="1857267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0" y="17203"/>
                </a:moveTo>
                <a:lnTo>
                  <a:pt x="4750" y="17203"/>
                </a:lnTo>
                <a:lnTo>
                  <a:pt x="8601" y="13352"/>
                </a:lnTo>
                <a:lnTo>
                  <a:pt x="8601" y="8601"/>
                </a:lnTo>
                <a:lnTo>
                  <a:pt x="8601" y="3851"/>
                </a:lnTo>
                <a:lnTo>
                  <a:pt x="4750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9" name="object 12979"/>
          <p:cNvSpPr/>
          <p:nvPr/>
        </p:nvSpPr>
        <p:spPr>
          <a:xfrm>
            <a:off x="14605156" y="1857267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80">
                <a:moveTo>
                  <a:pt x="8601" y="0"/>
                </a:moveTo>
                <a:lnTo>
                  <a:pt x="3851" y="0"/>
                </a:lnTo>
                <a:lnTo>
                  <a:pt x="0" y="3851"/>
                </a:lnTo>
                <a:lnTo>
                  <a:pt x="0" y="8601"/>
                </a:lnTo>
                <a:lnTo>
                  <a:pt x="0" y="13352"/>
                </a:lnTo>
                <a:lnTo>
                  <a:pt x="3851" y="17203"/>
                </a:lnTo>
                <a:lnTo>
                  <a:pt x="8601" y="1720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0" name="object 12980"/>
          <p:cNvSpPr/>
          <p:nvPr/>
        </p:nvSpPr>
        <p:spPr>
          <a:xfrm>
            <a:off x="14207458" y="1687259"/>
            <a:ext cx="215900" cy="60325"/>
          </a:xfrm>
          <a:custGeom>
            <a:avLst/>
            <a:gdLst/>
            <a:ahLst/>
            <a:cxnLst/>
            <a:rect l="l" t="t" r="r" b="b"/>
            <a:pathLst>
              <a:path w="215900" h="60325">
                <a:moveTo>
                  <a:pt x="0" y="59705"/>
                </a:moveTo>
                <a:lnTo>
                  <a:pt x="108278" y="0"/>
                </a:lnTo>
                <a:lnTo>
                  <a:pt x="215545" y="5970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1" name="object 12981"/>
          <p:cNvSpPr/>
          <p:nvPr/>
        </p:nvSpPr>
        <p:spPr>
          <a:xfrm>
            <a:off x="14615275" y="1290574"/>
            <a:ext cx="7620" cy="12700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7083" y="0"/>
                </a:moveTo>
                <a:lnTo>
                  <a:pt x="0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2" name="object 12982"/>
          <p:cNvSpPr/>
          <p:nvPr/>
        </p:nvSpPr>
        <p:spPr>
          <a:xfrm>
            <a:off x="14607179" y="1307777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59">
                <a:moveTo>
                  <a:pt x="5059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3" name="object 12983"/>
          <p:cNvSpPr/>
          <p:nvPr/>
        </p:nvSpPr>
        <p:spPr>
          <a:xfrm>
            <a:off x="14598071" y="1322956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6071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4" name="object 12984"/>
          <p:cNvSpPr/>
          <p:nvPr/>
        </p:nvSpPr>
        <p:spPr>
          <a:xfrm>
            <a:off x="14588963" y="1339148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5" name="object 12985"/>
          <p:cNvSpPr/>
          <p:nvPr/>
        </p:nvSpPr>
        <p:spPr>
          <a:xfrm>
            <a:off x="14580868" y="1354327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6071" y="0"/>
                </a:moveTo>
                <a:lnTo>
                  <a:pt x="0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6" name="object 12986"/>
          <p:cNvSpPr/>
          <p:nvPr/>
        </p:nvSpPr>
        <p:spPr>
          <a:xfrm>
            <a:off x="14571761" y="1370518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0"/>
                </a:moveTo>
                <a:lnTo>
                  <a:pt x="0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7" name="object 12987"/>
          <p:cNvSpPr/>
          <p:nvPr/>
        </p:nvSpPr>
        <p:spPr>
          <a:xfrm>
            <a:off x="14562653" y="1385697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071" y="0"/>
                </a:moveTo>
                <a:lnTo>
                  <a:pt x="0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8" name="object 12988"/>
          <p:cNvSpPr/>
          <p:nvPr/>
        </p:nvSpPr>
        <p:spPr>
          <a:xfrm>
            <a:off x="14562653" y="1183307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0" y="0"/>
                </a:moveTo>
                <a:lnTo>
                  <a:pt x="6071" y="1113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9" name="object 12989"/>
          <p:cNvSpPr/>
          <p:nvPr/>
        </p:nvSpPr>
        <p:spPr>
          <a:xfrm>
            <a:off x="14571761" y="120051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0"/>
                </a:moveTo>
                <a:lnTo>
                  <a:pt x="6071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0" name="object 12990"/>
          <p:cNvSpPr/>
          <p:nvPr/>
        </p:nvSpPr>
        <p:spPr>
          <a:xfrm>
            <a:off x="14580868" y="121569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0"/>
                </a:moveTo>
                <a:lnTo>
                  <a:pt x="6071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1" name="object 12991"/>
          <p:cNvSpPr/>
          <p:nvPr/>
        </p:nvSpPr>
        <p:spPr>
          <a:xfrm>
            <a:off x="14588963" y="1231881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0"/>
                </a:moveTo>
                <a:lnTo>
                  <a:pt x="6071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2" name="object 12992"/>
          <p:cNvSpPr/>
          <p:nvPr/>
        </p:nvSpPr>
        <p:spPr>
          <a:xfrm>
            <a:off x="14598071" y="1247060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0"/>
                </a:moveTo>
                <a:lnTo>
                  <a:pt x="6071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3" name="object 12993"/>
          <p:cNvSpPr/>
          <p:nvPr/>
        </p:nvSpPr>
        <p:spPr>
          <a:xfrm>
            <a:off x="14607179" y="1263251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59">
                <a:moveTo>
                  <a:pt x="0" y="0"/>
                </a:moveTo>
                <a:lnTo>
                  <a:pt x="5059" y="10119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4" name="object 12994"/>
          <p:cNvSpPr/>
          <p:nvPr/>
        </p:nvSpPr>
        <p:spPr>
          <a:xfrm>
            <a:off x="14615275" y="1278431"/>
            <a:ext cx="7620" cy="12700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0" y="0"/>
                </a:moveTo>
                <a:lnTo>
                  <a:pt x="7083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5" name="object 12995"/>
          <p:cNvSpPr/>
          <p:nvPr/>
        </p:nvSpPr>
        <p:spPr>
          <a:xfrm>
            <a:off x="14207458" y="1183307"/>
            <a:ext cx="74930" cy="74295"/>
          </a:xfrm>
          <a:custGeom>
            <a:avLst/>
            <a:gdLst/>
            <a:ahLst/>
            <a:cxnLst/>
            <a:rect l="l" t="t" r="r" b="b"/>
            <a:pathLst>
              <a:path w="74930" h="74294">
                <a:moveTo>
                  <a:pt x="0" y="73872"/>
                </a:moveTo>
                <a:lnTo>
                  <a:pt x="7488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6" name="object 12996"/>
          <p:cNvSpPr/>
          <p:nvPr/>
        </p:nvSpPr>
        <p:spPr>
          <a:xfrm>
            <a:off x="15235601" y="21173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7" name="object 12997"/>
          <p:cNvSpPr/>
          <p:nvPr/>
        </p:nvSpPr>
        <p:spPr>
          <a:xfrm>
            <a:off x="15235601" y="19746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8" name="object 12998"/>
          <p:cNvSpPr/>
          <p:nvPr/>
        </p:nvSpPr>
        <p:spPr>
          <a:xfrm>
            <a:off x="15378286" y="19746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9" name="object 12999"/>
          <p:cNvSpPr/>
          <p:nvPr/>
        </p:nvSpPr>
        <p:spPr>
          <a:xfrm>
            <a:off x="15378286" y="21173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0" name="object 13000"/>
          <p:cNvSpPr/>
          <p:nvPr/>
        </p:nvSpPr>
        <p:spPr>
          <a:xfrm>
            <a:off x="15235601" y="21173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1" name="object 13001"/>
          <p:cNvSpPr/>
          <p:nvPr/>
        </p:nvSpPr>
        <p:spPr>
          <a:xfrm>
            <a:off x="15235601" y="1974653"/>
            <a:ext cx="142875" cy="142875"/>
          </a:xfrm>
          <a:custGeom>
            <a:avLst/>
            <a:gdLst/>
            <a:ahLst/>
            <a:cxnLst/>
            <a:rect l="l" t="t" r="r" b="b"/>
            <a:pathLst>
              <a:path w="142875" h="142875">
                <a:moveTo>
                  <a:pt x="0" y="142685"/>
                </a:moveTo>
                <a:lnTo>
                  <a:pt x="0" y="0"/>
                </a:lnTo>
                <a:lnTo>
                  <a:pt x="142685" y="0"/>
                </a:lnTo>
                <a:lnTo>
                  <a:pt x="142685" y="142685"/>
                </a:lnTo>
                <a:lnTo>
                  <a:pt x="0" y="14268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2" name="object 13002"/>
          <p:cNvSpPr/>
          <p:nvPr/>
        </p:nvSpPr>
        <p:spPr>
          <a:xfrm>
            <a:off x="15235601" y="22610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3" name="object 13003"/>
          <p:cNvSpPr/>
          <p:nvPr/>
        </p:nvSpPr>
        <p:spPr>
          <a:xfrm>
            <a:off x="15235601" y="21173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4" name="object 13004"/>
          <p:cNvSpPr/>
          <p:nvPr/>
        </p:nvSpPr>
        <p:spPr>
          <a:xfrm>
            <a:off x="15378286" y="21173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5" name="object 13005"/>
          <p:cNvSpPr/>
          <p:nvPr/>
        </p:nvSpPr>
        <p:spPr>
          <a:xfrm>
            <a:off x="15378286" y="22610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6" name="object 13006"/>
          <p:cNvSpPr/>
          <p:nvPr/>
        </p:nvSpPr>
        <p:spPr>
          <a:xfrm>
            <a:off x="15235601" y="22610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7" name="object 13007"/>
          <p:cNvSpPr/>
          <p:nvPr/>
        </p:nvSpPr>
        <p:spPr>
          <a:xfrm>
            <a:off x="15240660" y="2117338"/>
            <a:ext cx="137795" cy="144145"/>
          </a:xfrm>
          <a:custGeom>
            <a:avLst/>
            <a:gdLst/>
            <a:ahLst/>
            <a:cxnLst/>
            <a:rect l="l" t="t" r="r" b="b"/>
            <a:pathLst>
              <a:path w="137794" h="144144">
                <a:moveTo>
                  <a:pt x="0" y="143697"/>
                </a:moveTo>
                <a:lnTo>
                  <a:pt x="0" y="0"/>
                </a:lnTo>
                <a:lnTo>
                  <a:pt x="137625" y="0"/>
                </a:lnTo>
                <a:lnTo>
                  <a:pt x="137625" y="143697"/>
                </a:lnTo>
                <a:lnTo>
                  <a:pt x="0" y="14369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8" name="object 13008"/>
          <p:cNvSpPr/>
          <p:nvPr/>
        </p:nvSpPr>
        <p:spPr>
          <a:xfrm>
            <a:off x="15235601" y="2505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9" name="object 13009"/>
          <p:cNvSpPr/>
          <p:nvPr/>
        </p:nvSpPr>
        <p:spPr>
          <a:xfrm>
            <a:off x="15235601" y="23622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0" name="object 13010"/>
          <p:cNvSpPr/>
          <p:nvPr/>
        </p:nvSpPr>
        <p:spPr>
          <a:xfrm>
            <a:off x="15378286" y="23622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1" name="object 13011"/>
          <p:cNvSpPr/>
          <p:nvPr/>
        </p:nvSpPr>
        <p:spPr>
          <a:xfrm>
            <a:off x="15378286" y="2505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2" name="object 13012"/>
          <p:cNvSpPr/>
          <p:nvPr/>
        </p:nvSpPr>
        <p:spPr>
          <a:xfrm>
            <a:off x="15235601" y="250592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3" name="object 13013"/>
          <p:cNvSpPr/>
          <p:nvPr/>
        </p:nvSpPr>
        <p:spPr>
          <a:xfrm>
            <a:off x="15243697" y="23622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53" y="0"/>
                </a:moveTo>
                <a:lnTo>
                  <a:pt x="2038" y="0"/>
                </a:lnTo>
                <a:lnTo>
                  <a:pt x="0" y="2038"/>
                </a:lnTo>
                <a:lnTo>
                  <a:pt x="0" y="455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4" name="object 13014"/>
          <p:cNvSpPr/>
          <p:nvPr/>
        </p:nvSpPr>
        <p:spPr>
          <a:xfrm>
            <a:off x="15248756" y="2362231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 h="0">
                <a:moveTo>
                  <a:pt x="0" y="0"/>
                </a:moveTo>
                <a:lnTo>
                  <a:pt x="11030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5" name="object 13015"/>
          <p:cNvSpPr/>
          <p:nvPr/>
        </p:nvSpPr>
        <p:spPr>
          <a:xfrm>
            <a:off x="15358554" y="23622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53" y="4553"/>
                </a:moveTo>
                <a:lnTo>
                  <a:pt x="4553" y="2038"/>
                </a:lnTo>
                <a:lnTo>
                  <a:pt x="251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6" name="object 13016"/>
          <p:cNvSpPr/>
          <p:nvPr/>
        </p:nvSpPr>
        <p:spPr>
          <a:xfrm>
            <a:off x="15364119" y="2367290"/>
            <a:ext cx="0" cy="133985"/>
          </a:xfrm>
          <a:custGeom>
            <a:avLst/>
            <a:gdLst/>
            <a:ahLst/>
            <a:cxnLst/>
            <a:rect l="l" t="t" r="r" b="b"/>
            <a:pathLst>
              <a:path w="0" h="133985">
                <a:moveTo>
                  <a:pt x="0" y="0"/>
                </a:moveTo>
                <a:lnTo>
                  <a:pt x="0" y="13357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7" name="object 13017"/>
          <p:cNvSpPr/>
          <p:nvPr/>
        </p:nvSpPr>
        <p:spPr>
          <a:xfrm>
            <a:off x="15358554" y="2500362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4553"/>
                </a:moveTo>
                <a:lnTo>
                  <a:pt x="2514" y="4553"/>
                </a:lnTo>
                <a:lnTo>
                  <a:pt x="4553" y="2514"/>
                </a:lnTo>
                <a:lnTo>
                  <a:pt x="455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8" name="object 13018"/>
          <p:cNvSpPr/>
          <p:nvPr/>
        </p:nvSpPr>
        <p:spPr>
          <a:xfrm>
            <a:off x="15243697" y="2500362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0"/>
                </a:moveTo>
                <a:lnTo>
                  <a:pt x="0" y="2514"/>
                </a:lnTo>
                <a:lnTo>
                  <a:pt x="2038" y="4553"/>
                </a:lnTo>
                <a:lnTo>
                  <a:pt x="4553" y="455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9" name="object 13019"/>
          <p:cNvSpPr/>
          <p:nvPr/>
        </p:nvSpPr>
        <p:spPr>
          <a:xfrm>
            <a:off x="15244708" y="2367290"/>
            <a:ext cx="0" cy="133985"/>
          </a:xfrm>
          <a:custGeom>
            <a:avLst/>
            <a:gdLst/>
            <a:ahLst/>
            <a:cxnLst/>
            <a:rect l="l" t="t" r="r" b="b"/>
            <a:pathLst>
              <a:path w="0" h="133985">
                <a:moveTo>
                  <a:pt x="0" y="133577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0" name="object 13020"/>
          <p:cNvSpPr/>
          <p:nvPr/>
        </p:nvSpPr>
        <p:spPr>
          <a:xfrm>
            <a:off x="15235601" y="2362231"/>
            <a:ext cx="142875" cy="144145"/>
          </a:xfrm>
          <a:custGeom>
            <a:avLst/>
            <a:gdLst/>
            <a:ahLst/>
            <a:cxnLst/>
            <a:rect l="l" t="t" r="r" b="b"/>
            <a:pathLst>
              <a:path w="142875" h="144144">
                <a:moveTo>
                  <a:pt x="0" y="143697"/>
                </a:moveTo>
                <a:lnTo>
                  <a:pt x="0" y="0"/>
                </a:lnTo>
                <a:lnTo>
                  <a:pt x="142685" y="0"/>
                </a:lnTo>
                <a:lnTo>
                  <a:pt x="142685" y="143697"/>
                </a:lnTo>
                <a:lnTo>
                  <a:pt x="0" y="14369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1" name="object 13021"/>
          <p:cNvSpPr/>
          <p:nvPr/>
        </p:nvSpPr>
        <p:spPr>
          <a:xfrm>
            <a:off x="15239648" y="1974654"/>
            <a:ext cx="0" cy="531495"/>
          </a:xfrm>
          <a:custGeom>
            <a:avLst/>
            <a:gdLst/>
            <a:ahLst/>
            <a:cxnLst/>
            <a:rect l="l" t="t" r="r" b="b"/>
            <a:pathLst>
              <a:path w="0" h="531494">
                <a:moveTo>
                  <a:pt x="0" y="531274"/>
                </a:moveTo>
                <a:lnTo>
                  <a:pt x="0" y="0"/>
                </a:lnTo>
              </a:path>
            </a:pathLst>
          </a:custGeom>
          <a:ln w="50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2" name="object 13022"/>
          <p:cNvSpPr/>
          <p:nvPr/>
        </p:nvSpPr>
        <p:spPr>
          <a:xfrm>
            <a:off x="15235600" y="2117339"/>
            <a:ext cx="0" cy="388620"/>
          </a:xfrm>
          <a:custGeom>
            <a:avLst/>
            <a:gdLst/>
            <a:ahLst/>
            <a:cxnLst/>
            <a:rect l="l" t="t" r="r" b="b"/>
            <a:pathLst>
              <a:path w="0" h="388619">
                <a:moveTo>
                  <a:pt x="0" y="388588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3" name="object 13023"/>
          <p:cNvSpPr/>
          <p:nvPr/>
        </p:nvSpPr>
        <p:spPr>
          <a:xfrm>
            <a:off x="15255839" y="2379434"/>
            <a:ext cx="0" cy="110489"/>
          </a:xfrm>
          <a:custGeom>
            <a:avLst/>
            <a:gdLst/>
            <a:ahLst/>
            <a:cxnLst/>
            <a:rect l="l" t="t" r="r" b="b"/>
            <a:pathLst>
              <a:path w="0" h="110489">
                <a:moveTo>
                  <a:pt x="0" y="110303"/>
                </a:moveTo>
                <a:lnTo>
                  <a:pt x="0" y="0"/>
                </a:lnTo>
              </a:path>
            </a:pathLst>
          </a:custGeom>
          <a:ln w="50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4" name="object 13024"/>
          <p:cNvSpPr/>
          <p:nvPr/>
        </p:nvSpPr>
        <p:spPr>
          <a:xfrm>
            <a:off x="15260899" y="2446222"/>
            <a:ext cx="74295" cy="0"/>
          </a:xfrm>
          <a:custGeom>
            <a:avLst/>
            <a:gdLst/>
            <a:ahLst/>
            <a:cxnLst/>
            <a:rect l="l" t="t" r="r" b="b"/>
            <a:pathLst>
              <a:path w="74294" h="0">
                <a:moveTo>
                  <a:pt x="0" y="0"/>
                </a:moveTo>
                <a:lnTo>
                  <a:pt x="7387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5" name="object 13025"/>
          <p:cNvSpPr/>
          <p:nvPr/>
        </p:nvSpPr>
        <p:spPr>
          <a:xfrm>
            <a:off x="15339832" y="2451282"/>
            <a:ext cx="0" cy="38735"/>
          </a:xfrm>
          <a:custGeom>
            <a:avLst/>
            <a:gdLst/>
            <a:ahLst/>
            <a:cxnLst/>
            <a:rect l="l" t="t" r="r" b="b"/>
            <a:pathLst>
              <a:path w="0" h="38735">
                <a:moveTo>
                  <a:pt x="0" y="0"/>
                </a:moveTo>
                <a:lnTo>
                  <a:pt x="0" y="3845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6" name="object 13026"/>
          <p:cNvSpPr/>
          <p:nvPr/>
        </p:nvSpPr>
        <p:spPr>
          <a:xfrm>
            <a:off x="15260899" y="2493784"/>
            <a:ext cx="74295" cy="0"/>
          </a:xfrm>
          <a:custGeom>
            <a:avLst/>
            <a:gdLst/>
            <a:ahLst/>
            <a:cxnLst/>
            <a:rect l="l" t="t" r="r" b="b"/>
            <a:pathLst>
              <a:path w="74294" h="0">
                <a:moveTo>
                  <a:pt x="73872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7" name="object 13027"/>
          <p:cNvSpPr/>
          <p:nvPr/>
        </p:nvSpPr>
        <p:spPr>
          <a:xfrm>
            <a:off x="15260899" y="2414852"/>
            <a:ext cx="62865" cy="0"/>
          </a:xfrm>
          <a:custGeom>
            <a:avLst/>
            <a:gdLst/>
            <a:ahLst/>
            <a:cxnLst/>
            <a:rect l="l" t="t" r="r" b="b"/>
            <a:pathLst>
              <a:path w="62865" h="0">
                <a:moveTo>
                  <a:pt x="0" y="0"/>
                </a:moveTo>
                <a:lnTo>
                  <a:pt x="6274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8" name="object 13028"/>
          <p:cNvSpPr/>
          <p:nvPr/>
        </p:nvSpPr>
        <p:spPr>
          <a:xfrm>
            <a:off x="15336035" y="2419912"/>
            <a:ext cx="0" cy="17145"/>
          </a:xfrm>
          <a:custGeom>
            <a:avLst/>
            <a:gdLst/>
            <a:ahLst/>
            <a:cxnLst/>
            <a:rect l="l" t="t" r="r" b="b"/>
            <a:pathLst>
              <a:path w="0" h="17144">
                <a:moveTo>
                  <a:pt x="0" y="16697"/>
                </a:moveTo>
                <a:lnTo>
                  <a:pt x="0" y="0"/>
                </a:lnTo>
              </a:path>
            </a:pathLst>
          </a:custGeom>
          <a:ln w="217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9" name="object 13029"/>
          <p:cNvSpPr/>
          <p:nvPr/>
        </p:nvSpPr>
        <p:spPr>
          <a:xfrm>
            <a:off x="15260899" y="2439139"/>
            <a:ext cx="62865" cy="0"/>
          </a:xfrm>
          <a:custGeom>
            <a:avLst/>
            <a:gdLst/>
            <a:ahLst/>
            <a:cxnLst/>
            <a:rect l="l" t="t" r="r" b="b"/>
            <a:pathLst>
              <a:path w="62865" h="0">
                <a:moveTo>
                  <a:pt x="62740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0" name="object 13030"/>
          <p:cNvSpPr/>
          <p:nvPr/>
        </p:nvSpPr>
        <p:spPr>
          <a:xfrm>
            <a:off x="15260899" y="2374374"/>
            <a:ext cx="74295" cy="0"/>
          </a:xfrm>
          <a:custGeom>
            <a:avLst/>
            <a:gdLst/>
            <a:ahLst/>
            <a:cxnLst/>
            <a:rect l="l" t="t" r="r" b="b"/>
            <a:pathLst>
              <a:path w="74294" h="0">
                <a:moveTo>
                  <a:pt x="0" y="0"/>
                </a:moveTo>
                <a:lnTo>
                  <a:pt x="7387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1" name="object 13031"/>
          <p:cNvSpPr/>
          <p:nvPr/>
        </p:nvSpPr>
        <p:spPr>
          <a:xfrm>
            <a:off x="15339832" y="2379434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4">
                <a:moveTo>
                  <a:pt x="0" y="0"/>
                </a:moveTo>
                <a:lnTo>
                  <a:pt x="0" y="2428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2" name="object 13032"/>
          <p:cNvSpPr/>
          <p:nvPr/>
        </p:nvSpPr>
        <p:spPr>
          <a:xfrm>
            <a:off x="15260899" y="2407768"/>
            <a:ext cx="74295" cy="0"/>
          </a:xfrm>
          <a:custGeom>
            <a:avLst/>
            <a:gdLst/>
            <a:ahLst/>
            <a:cxnLst/>
            <a:rect l="l" t="t" r="r" b="b"/>
            <a:pathLst>
              <a:path w="74294" h="0">
                <a:moveTo>
                  <a:pt x="73872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3" name="object 13033"/>
          <p:cNvSpPr/>
          <p:nvPr/>
        </p:nvSpPr>
        <p:spPr>
          <a:xfrm>
            <a:off x="15257864" y="2381458"/>
            <a:ext cx="1270" cy="19685"/>
          </a:xfrm>
          <a:custGeom>
            <a:avLst/>
            <a:gdLst/>
            <a:ahLst/>
            <a:cxnLst/>
            <a:rect l="l" t="t" r="r" b="b"/>
            <a:pathLst>
              <a:path w="1269" h="19685">
                <a:moveTo>
                  <a:pt x="-2529" y="9613"/>
                </a:moveTo>
                <a:lnTo>
                  <a:pt x="3541" y="9613"/>
                </a:lnTo>
              </a:path>
            </a:pathLst>
          </a:custGeom>
          <a:ln w="2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4" name="object 13034"/>
          <p:cNvSpPr/>
          <p:nvPr/>
        </p:nvSpPr>
        <p:spPr>
          <a:xfrm>
            <a:off x="15265959" y="2381458"/>
            <a:ext cx="1270" cy="19685"/>
          </a:xfrm>
          <a:custGeom>
            <a:avLst/>
            <a:gdLst/>
            <a:ahLst/>
            <a:cxnLst/>
            <a:rect l="l" t="t" r="r" b="b"/>
            <a:pathLst>
              <a:path w="1269" h="19685">
                <a:moveTo>
                  <a:pt x="-2529" y="9613"/>
                </a:moveTo>
                <a:lnTo>
                  <a:pt x="3541" y="9613"/>
                </a:lnTo>
              </a:path>
            </a:pathLst>
          </a:custGeom>
          <a:ln w="2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5" name="object 13035"/>
          <p:cNvSpPr/>
          <p:nvPr/>
        </p:nvSpPr>
        <p:spPr>
          <a:xfrm>
            <a:off x="15274055" y="2381458"/>
            <a:ext cx="1270" cy="19685"/>
          </a:xfrm>
          <a:custGeom>
            <a:avLst/>
            <a:gdLst/>
            <a:ahLst/>
            <a:cxnLst/>
            <a:rect l="l" t="t" r="r" b="b"/>
            <a:pathLst>
              <a:path w="1269" h="19685">
                <a:moveTo>
                  <a:pt x="-2529" y="9613"/>
                </a:moveTo>
                <a:lnTo>
                  <a:pt x="3541" y="9613"/>
                </a:lnTo>
              </a:path>
            </a:pathLst>
          </a:custGeom>
          <a:ln w="2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6" name="object 13036"/>
          <p:cNvSpPr/>
          <p:nvPr/>
        </p:nvSpPr>
        <p:spPr>
          <a:xfrm>
            <a:off x="15282150" y="2381458"/>
            <a:ext cx="1270" cy="19685"/>
          </a:xfrm>
          <a:custGeom>
            <a:avLst/>
            <a:gdLst/>
            <a:ahLst/>
            <a:cxnLst/>
            <a:rect l="l" t="t" r="r" b="b"/>
            <a:pathLst>
              <a:path w="1269" h="19685">
                <a:moveTo>
                  <a:pt x="-2529" y="9613"/>
                </a:moveTo>
                <a:lnTo>
                  <a:pt x="3541" y="9613"/>
                </a:lnTo>
              </a:path>
            </a:pathLst>
          </a:custGeom>
          <a:ln w="2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7" name="object 13037"/>
          <p:cNvSpPr/>
          <p:nvPr/>
        </p:nvSpPr>
        <p:spPr>
          <a:xfrm>
            <a:off x="15290246" y="2381458"/>
            <a:ext cx="1270" cy="19685"/>
          </a:xfrm>
          <a:custGeom>
            <a:avLst/>
            <a:gdLst/>
            <a:ahLst/>
            <a:cxnLst/>
            <a:rect l="l" t="t" r="r" b="b"/>
            <a:pathLst>
              <a:path w="1269" h="19685">
                <a:moveTo>
                  <a:pt x="-2529" y="9613"/>
                </a:moveTo>
                <a:lnTo>
                  <a:pt x="3541" y="9613"/>
                </a:lnTo>
              </a:path>
            </a:pathLst>
          </a:custGeom>
          <a:ln w="2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8" name="object 13038"/>
          <p:cNvSpPr/>
          <p:nvPr/>
        </p:nvSpPr>
        <p:spPr>
          <a:xfrm>
            <a:off x="15298342" y="2381458"/>
            <a:ext cx="1270" cy="19685"/>
          </a:xfrm>
          <a:custGeom>
            <a:avLst/>
            <a:gdLst/>
            <a:ahLst/>
            <a:cxnLst/>
            <a:rect l="l" t="t" r="r" b="b"/>
            <a:pathLst>
              <a:path w="1269" h="19685">
                <a:moveTo>
                  <a:pt x="-2529" y="9613"/>
                </a:moveTo>
                <a:lnTo>
                  <a:pt x="3541" y="9613"/>
                </a:lnTo>
              </a:path>
            </a:pathLst>
          </a:custGeom>
          <a:ln w="2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9" name="object 13039"/>
          <p:cNvSpPr/>
          <p:nvPr/>
        </p:nvSpPr>
        <p:spPr>
          <a:xfrm>
            <a:off x="15306437" y="2381458"/>
            <a:ext cx="1270" cy="19685"/>
          </a:xfrm>
          <a:custGeom>
            <a:avLst/>
            <a:gdLst/>
            <a:ahLst/>
            <a:cxnLst/>
            <a:rect l="l" t="t" r="r" b="b"/>
            <a:pathLst>
              <a:path w="1269" h="19685">
                <a:moveTo>
                  <a:pt x="-2529" y="9613"/>
                </a:moveTo>
                <a:lnTo>
                  <a:pt x="3541" y="9613"/>
                </a:lnTo>
              </a:path>
            </a:pathLst>
          </a:custGeom>
          <a:ln w="2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0" name="object 13040"/>
          <p:cNvSpPr/>
          <p:nvPr/>
        </p:nvSpPr>
        <p:spPr>
          <a:xfrm>
            <a:off x="15314533" y="2381458"/>
            <a:ext cx="1270" cy="19685"/>
          </a:xfrm>
          <a:custGeom>
            <a:avLst/>
            <a:gdLst/>
            <a:ahLst/>
            <a:cxnLst/>
            <a:rect l="l" t="t" r="r" b="b"/>
            <a:pathLst>
              <a:path w="1269" h="19685">
                <a:moveTo>
                  <a:pt x="-2529" y="9613"/>
                </a:moveTo>
                <a:lnTo>
                  <a:pt x="3541" y="9613"/>
                </a:lnTo>
              </a:path>
            </a:pathLst>
          </a:custGeom>
          <a:ln w="2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1" name="object 13041"/>
          <p:cNvSpPr/>
          <p:nvPr/>
        </p:nvSpPr>
        <p:spPr>
          <a:xfrm>
            <a:off x="15322629" y="2381458"/>
            <a:ext cx="1270" cy="19685"/>
          </a:xfrm>
          <a:custGeom>
            <a:avLst/>
            <a:gdLst/>
            <a:ahLst/>
            <a:cxnLst/>
            <a:rect l="l" t="t" r="r" b="b"/>
            <a:pathLst>
              <a:path w="1269" h="19685">
                <a:moveTo>
                  <a:pt x="-2529" y="9613"/>
                </a:moveTo>
                <a:lnTo>
                  <a:pt x="3541" y="9613"/>
                </a:lnTo>
              </a:path>
            </a:pathLst>
          </a:custGeom>
          <a:ln w="2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2" name="object 13042"/>
          <p:cNvSpPr/>
          <p:nvPr/>
        </p:nvSpPr>
        <p:spPr>
          <a:xfrm>
            <a:off x="15330724" y="2381458"/>
            <a:ext cx="1270" cy="19685"/>
          </a:xfrm>
          <a:custGeom>
            <a:avLst/>
            <a:gdLst/>
            <a:ahLst/>
            <a:cxnLst/>
            <a:rect l="l" t="t" r="r" b="b"/>
            <a:pathLst>
              <a:path w="1269" h="19685">
                <a:moveTo>
                  <a:pt x="-2529" y="9613"/>
                </a:moveTo>
                <a:lnTo>
                  <a:pt x="3541" y="9613"/>
                </a:lnTo>
              </a:path>
            </a:pathLst>
          </a:custGeom>
          <a:ln w="2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3" name="object 13043"/>
          <p:cNvSpPr/>
          <p:nvPr/>
        </p:nvSpPr>
        <p:spPr>
          <a:xfrm>
            <a:off x="15338820" y="2381458"/>
            <a:ext cx="1270" cy="19685"/>
          </a:xfrm>
          <a:custGeom>
            <a:avLst/>
            <a:gdLst/>
            <a:ahLst/>
            <a:cxnLst/>
            <a:rect l="l" t="t" r="r" b="b"/>
            <a:pathLst>
              <a:path w="1269" h="19685">
                <a:moveTo>
                  <a:pt x="-2529" y="9613"/>
                </a:moveTo>
                <a:lnTo>
                  <a:pt x="3541" y="9613"/>
                </a:lnTo>
              </a:path>
            </a:pathLst>
          </a:custGeom>
          <a:ln w="255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4" name="object 13044"/>
          <p:cNvSpPr/>
          <p:nvPr/>
        </p:nvSpPr>
        <p:spPr>
          <a:xfrm>
            <a:off x="15255840" y="2446223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53" y="0"/>
                </a:moveTo>
                <a:lnTo>
                  <a:pt x="2038" y="0"/>
                </a:lnTo>
                <a:lnTo>
                  <a:pt x="0" y="2038"/>
                </a:lnTo>
                <a:lnTo>
                  <a:pt x="0" y="455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5" name="object 13045"/>
          <p:cNvSpPr/>
          <p:nvPr/>
        </p:nvSpPr>
        <p:spPr>
          <a:xfrm>
            <a:off x="15334267" y="2446223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53" y="4553"/>
                </a:moveTo>
                <a:lnTo>
                  <a:pt x="4553" y="2038"/>
                </a:lnTo>
                <a:lnTo>
                  <a:pt x="251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6" name="object 13046"/>
          <p:cNvSpPr/>
          <p:nvPr/>
        </p:nvSpPr>
        <p:spPr>
          <a:xfrm>
            <a:off x="15334267" y="24892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4553"/>
                </a:moveTo>
                <a:lnTo>
                  <a:pt x="2514" y="4553"/>
                </a:lnTo>
                <a:lnTo>
                  <a:pt x="4553" y="2514"/>
                </a:lnTo>
                <a:lnTo>
                  <a:pt x="455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7" name="object 13047"/>
          <p:cNvSpPr/>
          <p:nvPr/>
        </p:nvSpPr>
        <p:spPr>
          <a:xfrm>
            <a:off x="15255840" y="248923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0"/>
                </a:moveTo>
                <a:lnTo>
                  <a:pt x="0" y="2514"/>
                </a:lnTo>
                <a:lnTo>
                  <a:pt x="2038" y="4553"/>
                </a:lnTo>
                <a:lnTo>
                  <a:pt x="4553" y="455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8" name="object 13048"/>
          <p:cNvSpPr/>
          <p:nvPr/>
        </p:nvSpPr>
        <p:spPr>
          <a:xfrm>
            <a:off x="15307450" y="2462414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589" y="0"/>
                </a:moveTo>
                <a:lnTo>
                  <a:pt x="3397" y="0"/>
                </a:lnTo>
                <a:lnTo>
                  <a:pt x="0" y="3397"/>
                </a:lnTo>
                <a:lnTo>
                  <a:pt x="0" y="7589"/>
                </a:lnTo>
                <a:lnTo>
                  <a:pt x="0" y="11781"/>
                </a:lnTo>
                <a:lnTo>
                  <a:pt x="3397" y="15179"/>
                </a:lnTo>
                <a:lnTo>
                  <a:pt x="7589" y="15179"/>
                </a:lnTo>
                <a:lnTo>
                  <a:pt x="11781" y="15179"/>
                </a:lnTo>
                <a:lnTo>
                  <a:pt x="15179" y="11781"/>
                </a:lnTo>
                <a:lnTo>
                  <a:pt x="15179" y="7589"/>
                </a:lnTo>
                <a:lnTo>
                  <a:pt x="15179" y="3397"/>
                </a:lnTo>
                <a:lnTo>
                  <a:pt x="11781" y="0"/>
                </a:lnTo>
                <a:lnTo>
                  <a:pt x="758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9" name="object 13049"/>
          <p:cNvSpPr/>
          <p:nvPr/>
        </p:nvSpPr>
        <p:spPr>
          <a:xfrm>
            <a:off x="15255840" y="2414852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53" y="0"/>
                </a:moveTo>
                <a:lnTo>
                  <a:pt x="2038" y="0"/>
                </a:lnTo>
                <a:lnTo>
                  <a:pt x="0" y="2038"/>
                </a:lnTo>
                <a:lnTo>
                  <a:pt x="0" y="455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0" name="object 13050"/>
          <p:cNvSpPr/>
          <p:nvPr/>
        </p:nvSpPr>
        <p:spPr>
          <a:xfrm>
            <a:off x="15323136" y="2414852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53" y="4553"/>
                </a:moveTo>
                <a:lnTo>
                  <a:pt x="4553" y="2038"/>
                </a:lnTo>
                <a:lnTo>
                  <a:pt x="251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1" name="object 13051"/>
          <p:cNvSpPr/>
          <p:nvPr/>
        </p:nvSpPr>
        <p:spPr>
          <a:xfrm>
            <a:off x="15323136" y="2433573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4553"/>
                </a:moveTo>
                <a:lnTo>
                  <a:pt x="2514" y="4553"/>
                </a:lnTo>
                <a:lnTo>
                  <a:pt x="4553" y="2514"/>
                </a:lnTo>
                <a:lnTo>
                  <a:pt x="455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2" name="object 13052"/>
          <p:cNvSpPr/>
          <p:nvPr/>
        </p:nvSpPr>
        <p:spPr>
          <a:xfrm>
            <a:off x="15255840" y="2433573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0"/>
                </a:moveTo>
                <a:lnTo>
                  <a:pt x="0" y="2514"/>
                </a:lnTo>
                <a:lnTo>
                  <a:pt x="2038" y="4553"/>
                </a:lnTo>
                <a:lnTo>
                  <a:pt x="4553" y="455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3" name="object 13053"/>
          <p:cNvSpPr/>
          <p:nvPr/>
        </p:nvSpPr>
        <p:spPr>
          <a:xfrm>
            <a:off x="15307450" y="241890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589" y="0"/>
                </a:moveTo>
                <a:lnTo>
                  <a:pt x="3397" y="0"/>
                </a:lnTo>
                <a:lnTo>
                  <a:pt x="0" y="3397"/>
                </a:lnTo>
                <a:lnTo>
                  <a:pt x="0" y="7589"/>
                </a:lnTo>
                <a:lnTo>
                  <a:pt x="0" y="11781"/>
                </a:lnTo>
                <a:lnTo>
                  <a:pt x="3397" y="15179"/>
                </a:lnTo>
                <a:lnTo>
                  <a:pt x="7589" y="15179"/>
                </a:lnTo>
                <a:lnTo>
                  <a:pt x="11781" y="15179"/>
                </a:lnTo>
                <a:lnTo>
                  <a:pt x="15179" y="11781"/>
                </a:lnTo>
                <a:lnTo>
                  <a:pt x="15179" y="7589"/>
                </a:lnTo>
                <a:lnTo>
                  <a:pt x="15179" y="3397"/>
                </a:lnTo>
                <a:lnTo>
                  <a:pt x="11781" y="0"/>
                </a:lnTo>
                <a:lnTo>
                  <a:pt x="758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4" name="object 13054"/>
          <p:cNvSpPr/>
          <p:nvPr/>
        </p:nvSpPr>
        <p:spPr>
          <a:xfrm>
            <a:off x="15255840" y="237437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53" y="0"/>
                </a:moveTo>
                <a:lnTo>
                  <a:pt x="2038" y="0"/>
                </a:lnTo>
                <a:lnTo>
                  <a:pt x="0" y="2038"/>
                </a:lnTo>
                <a:lnTo>
                  <a:pt x="0" y="455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5" name="object 13055"/>
          <p:cNvSpPr/>
          <p:nvPr/>
        </p:nvSpPr>
        <p:spPr>
          <a:xfrm>
            <a:off x="15334267" y="237437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53" y="4553"/>
                </a:moveTo>
                <a:lnTo>
                  <a:pt x="4553" y="2038"/>
                </a:lnTo>
                <a:lnTo>
                  <a:pt x="2514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6" name="object 13056"/>
          <p:cNvSpPr/>
          <p:nvPr/>
        </p:nvSpPr>
        <p:spPr>
          <a:xfrm>
            <a:off x="15334267" y="240321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4553"/>
                </a:moveTo>
                <a:lnTo>
                  <a:pt x="2514" y="4553"/>
                </a:lnTo>
                <a:lnTo>
                  <a:pt x="4553" y="2514"/>
                </a:lnTo>
                <a:lnTo>
                  <a:pt x="455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7" name="object 13057"/>
          <p:cNvSpPr/>
          <p:nvPr/>
        </p:nvSpPr>
        <p:spPr>
          <a:xfrm>
            <a:off x="15255840" y="2403215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0"/>
                </a:moveTo>
                <a:lnTo>
                  <a:pt x="0" y="2514"/>
                </a:lnTo>
                <a:lnTo>
                  <a:pt x="2038" y="4553"/>
                </a:lnTo>
                <a:lnTo>
                  <a:pt x="4553" y="455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8" name="object 13058"/>
          <p:cNvSpPr/>
          <p:nvPr/>
        </p:nvSpPr>
        <p:spPr>
          <a:xfrm>
            <a:off x="15311496" y="2434079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0" y="0"/>
                </a:moveTo>
                <a:lnTo>
                  <a:pt x="4756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9" name="object 13059"/>
          <p:cNvSpPr/>
          <p:nvPr/>
        </p:nvSpPr>
        <p:spPr>
          <a:xfrm>
            <a:off x="15358554" y="2431044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0" y="5059"/>
                </a:moveTo>
                <a:lnTo>
                  <a:pt x="1397" y="5059"/>
                </a:lnTo>
                <a:lnTo>
                  <a:pt x="2529" y="3927"/>
                </a:lnTo>
                <a:lnTo>
                  <a:pt x="2529" y="2529"/>
                </a:lnTo>
                <a:lnTo>
                  <a:pt x="2529" y="1132"/>
                </a:lnTo>
                <a:lnTo>
                  <a:pt x="1397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0" name="object 13060"/>
          <p:cNvSpPr/>
          <p:nvPr/>
        </p:nvSpPr>
        <p:spPr>
          <a:xfrm>
            <a:off x="15308457" y="2431040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2540" y="3"/>
                </a:moveTo>
                <a:lnTo>
                  <a:pt x="1142" y="0"/>
                </a:lnTo>
                <a:lnTo>
                  <a:pt x="7" y="1129"/>
                </a:lnTo>
                <a:lnTo>
                  <a:pt x="3" y="2526"/>
                </a:lnTo>
                <a:lnTo>
                  <a:pt x="0" y="3924"/>
                </a:lnTo>
                <a:lnTo>
                  <a:pt x="1129" y="5059"/>
                </a:lnTo>
                <a:lnTo>
                  <a:pt x="2526" y="506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1" name="object 13061"/>
          <p:cNvSpPr/>
          <p:nvPr/>
        </p:nvSpPr>
        <p:spPr>
          <a:xfrm>
            <a:off x="15337807" y="2436103"/>
            <a:ext cx="21590" cy="0"/>
          </a:xfrm>
          <a:custGeom>
            <a:avLst/>
            <a:gdLst/>
            <a:ahLst/>
            <a:cxnLst/>
            <a:rect l="l" t="t" r="r" b="b"/>
            <a:pathLst>
              <a:path w="21590" h="0">
                <a:moveTo>
                  <a:pt x="0" y="0"/>
                </a:moveTo>
                <a:lnTo>
                  <a:pt x="2125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2" name="object 13062"/>
          <p:cNvSpPr/>
          <p:nvPr/>
        </p:nvSpPr>
        <p:spPr>
          <a:xfrm>
            <a:off x="15358554" y="2431044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0" y="5059"/>
                </a:moveTo>
                <a:lnTo>
                  <a:pt x="1397" y="5059"/>
                </a:lnTo>
                <a:lnTo>
                  <a:pt x="2529" y="3927"/>
                </a:lnTo>
                <a:lnTo>
                  <a:pt x="2529" y="2529"/>
                </a:lnTo>
                <a:lnTo>
                  <a:pt x="2529" y="1132"/>
                </a:lnTo>
                <a:lnTo>
                  <a:pt x="1397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3" name="object 13063"/>
          <p:cNvSpPr/>
          <p:nvPr/>
        </p:nvSpPr>
        <p:spPr>
          <a:xfrm>
            <a:off x="15346915" y="2430031"/>
            <a:ext cx="15240" cy="9525"/>
          </a:xfrm>
          <a:custGeom>
            <a:avLst/>
            <a:gdLst/>
            <a:ahLst/>
            <a:cxnLst/>
            <a:rect l="l" t="t" r="r" b="b"/>
            <a:pathLst>
              <a:path w="15240" h="9525">
                <a:moveTo>
                  <a:pt x="12143" y="2023"/>
                </a:moveTo>
                <a:lnTo>
                  <a:pt x="0" y="2023"/>
                </a:lnTo>
                <a:lnTo>
                  <a:pt x="0" y="0"/>
                </a:lnTo>
                <a:lnTo>
                  <a:pt x="15179" y="0"/>
                </a:lnTo>
                <a:lnTo>
                  <a:pt x="15179" y="9107"/>
                </a:lnTo>
                <a:lnTo>
                  <a:pt x="0" y="9107"/>
                </a:lnTo>
                <a:lnTo>
                  <a:pt x="0" y="6071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4" name="object 13064"/>
          <p:cNvSpPr/>
          <p:nvPr/>
        </p:nvSpPr>
        <p:spPr>
          <a:xfrm>
            <a:off x="15337807" y="2436103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3035"/>
                </a:moveTo>
                <a:lnTo>
                  <a:pt x="9107" y="3035"/>
                </a:lnTo>
                <a:lnTo>
                  <a:pt x="9107" y="0"/>
                </a:lnTo>
                <a:lnTo>
                  <a:pt x="0" y="3035"/>
                </a:lnTo>
                <a:close/>
              </a:path>
              <a:path w="9525" h="3175">
                <a:moveTo>
                  <a:pt x="0" y="0"/>
                </a:moveTo>
                <a:lnTo>
                  <a:pt x="0" y="3035"/>
                </a:lnTo>
                <a:lnTo>
                  <a:pt x="9107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5" name="object 13065"/>
          <p:cNvSpPr/>
          <p:nvPr/>
        </p:nvSpPr>
        <p:spPr>
          <a:xfrm>
            <a:off x="15337807" y="24391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6" name="object 13066"/>
          <p:cNvSpPr/>
          <p:nvPr/>
        </p:nvSpPr>
        <p:spPr>
          <a:xfrm>
            <a:off x="15337807" y="24361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7" name="object 13067"/>
          <p:cNvSpPr/>
          <p:nvPr/>
        </p:nvSpPr>
        <p:spPr>
          <a:xfrm>
            <a:off x="15346915" y="243610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8" name="object 13068"/>
          <p:cNvSpPr/>
          <p:nvPr/>
        </p:nvSpPr>
        <p:spPr>
          <a:xfrm>
            <a:off x="15346915" y="24391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9" name="object 13069"/>
          <p:cNvSpPr/>
          <p:nvPr/>
        </p:nvSpPr>
        <p:spPr>
          <a:xfrm>
            <a:off x="15337807" y="2439139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0" name="object 13070"/>
          <p:cNvSpPr/>
          <p:nvPr/>
        </p:nvSpPr>
        <p:spPr>
          <a:xfrm>
            <a:off x="15337807" y="2430031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0" y="0"/>
                </a:moveTo>
                <a:lnTo>
                  <a:pt x="0" y="2023"/>
                </a:lnTo>
                <a:lnTo>
                  <a:pt x="9107" y="2023"/>
                </a:lnTo>
                <a:lnTo>
                  <a:pt x="0" y="0"/>
                </a:lnTo>
                <a:close/>
              </a:path>
              <a:path w="9525" h="2539">
                <a:moveTo>
                  <a:pt x="0" y="0"/>
                </a:moveTo>
                <a:lnTo>
                  <a:pt x="9107" y="2023"/>
                </a:lnTo>
                <a:lnTo>
                  <a:pt x="9107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1" name="object 13071"/>
          <p:cNvSpPr/>
          <p:nvPr/>
        </p:nvSpPr>
        <p:spPr>
          <a:xfrm>
            <a:off x="15337807" y="24300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2" name="object 13072"/>
          <p:cNvSpPr/>
          <p:nvPr/>
        </p:nvSpPr>
        <p:spPr>
          <a:xfrm>
            <a:off x="15346915" y="24300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3" name="object 13073"/>
          <p:cNvSpPr/>
          <p:nvPr/>
        </p:nvSpPr>
        <p:spPr>
          <a:xfrm>
            <a:off x="15346915" y="243205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4" name="object 13074"/>
          <p:cNvSpPr/>
          <p:nvPr/>
        </p:nvSpPr>
        <p:spPr>
          <a:xfrm>
            <a:off x="15337807" y="243205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5" name="object 13075"/>
          <p:cNvSpPr/>
          <p:nvPr/>
        </p:nvSpPr>
        <p:spPr>
          <a:xfrm>
            <a:off x="15337807" y="24300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6" name="object 13076"/>
          <p:cNvSpPr/>
          <p:nvPr/>
        </p:nvSpPr>
        <p:spPr>
          <a:xfrm>
            <a:off x="15248756" y="2121386"/>
            <a:ext cx="120014" cy="137160"/>
          </a:xfrm>
          <a:custGeom>
            <a:avLst/>
            <a:gdLst/>
            <a:ahLst/>
            <a:cxnLst/>
            <a:rect l="l" t="t" r="r" b="b"/>
            <a:pathLst>
              <a:path w="120015" h="137160">
                <a:moveTo>
                  <a:pt x="119410" y="0"/>
                </a:moveTo>
                <a:lnTo>
                  <a:pt x="119410" y="136613"/>
                </a:lnTo>
                <a:lnTo>
                  <a:pt x="0" y="136613"/>
                </a:lnTo>
                <a:lnTo>
                  <a:pt x="0" y="0"/>
                </a:lnTo>
                <a:lnTo>
                  <a:pt x="11941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7" name="object 13077"/>
          <p:cNvSpPr/>
          <p:nvPr/>
        </p:nvSpPr>
        <p:spPr>
          <a:xfrm>
            <a:off x="15282657" y="2201463"/>
            <a:ext cx="19050" cy="37465"/>
          </a:xfrm>
          <a:custGeom>
            <a:avLst/>
            <a:gdLst/>
            <a:ahLst/>
            <a:cxnLst/>
            <a:rect l="l" t="t" r="r" b="b"/>
            <a:pathLst>
              <a:path w="19050" h="37464">
                <a:moveTo>
                  <a:pt x="0" y="37310"/>
                </a:moveTo>
                <a:lnTo>
                  <a:pt x="12818" y="32233"/>
                </a:lnTo>
                <a:lnTo>
                  <a:pt x="18680" y="19838"/>
                </a:lnTo>
                <a:lnTo>
                  <a:pt x="13952" y="6307"/>
                </a:lnTo>
                <a:lnTo>
                  <a:pt x="223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8" name="object 13078"/>
          <p:cNvSpPr/>
          <p:nvPr/>
        </p:nvSpPr>
        <p:spPr>
          <a:xfrm>
            <a:off x="15263976" y="2201331"/>
            <a:ext cx="19050" cy="37465"/>
          </a:xfrm>
          <a:custGeom>
            <a:avLst/>
            <a:gdLst/>
            <a:ahLst/>
            <a:cxnLst/>
            <a:rect l="l" t="t" r="r" b="b"/>
            <a:pathLst>
              <a:path w="19050" h="37464">
                <a:moveTo>
                  <a:pt x="18680" y="0"/>
                </a:moveTo>
                <a:lnTo>
                  <a:pt x="5861" y="5076"/>
                </a:lnTo>
                <a:lnTo>
                  <a:pt x="0" y="17471"/>
                </a:lnTo>
                <a:lnTo>
                  <a:pt x="4727" y="31002"/>
                </a:lnTo>
                <a:lnTo>
                  <a:pt x="16447" y="3731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9" name="object 13079"/>
          <p:cNvSpPr/>
          <p:nvPr/>
        </p:nvSpPr>
        <p:spPr>
          <a:xfrm>
            <a:off x="15333254" y="2145673"/>
            <a:ext cx="17145" cy="33655"/>
          </a:xfrm>
          <a:custGeom>
            <a:avLst/>
            <a:gdLst/>
            <a:ahLst/>
            <a:cxnLst/>
            <a:rect l="l" t="t" r="r" b="b"/>
            <a:pathLst>
              <a:path w="17144" h="33655">
                <a:moveTo>
                  <a:pt x="0" y="33394"/>
                </a:moveTo>
                <a:lnTo>
                  <a:pt x="9221" y="33394"/>
                </a:lnTo>
                <a:lnTo>
                  <a:pt x="16697" y="25918"/>
                </a:lnTo>
                <a:lnTo>
                  <a:pt x="16697" y="16697"/>
                </a:lnTo>
                <a:lnTo>
                  <a:pt x="16697" y="7475"/>
                </a:lnTo>
                <a:lnTo>
                  <a:pt x="9221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0" name="object 13080"/>
          <p:cNvSpPr/>
          <p:nvPr/>
        </p:nvSpPr>
        <p:spPr>
          <a:xfrm>
            <a:off x="15316558" y="2145673"/>
            <a:ext cx="17145" cy="33655"/>
          </a:xfrm>
          <a:custGeom>
            <a:avLst/>
            <a:gdLst/>
            <a:ahLst/>
            <a:cxnLst/>
            <a:rect l="l" t="t" r="r" b="b"/>
            <a:pathLst>
              <a:path w="17144" h="33655">
                <a:moveTo>
                  <a:pt x="16697" y="0"/>
                </a:moveTo>
                <a:lnTo>
                  <a:pt x="7475" y="0"/>
                </a:lnTo>
                <a:lnTo>
                  <a:pt x="0" y="7475"/>
                </a:lnTo>
                <a:lnTo>
                  <a:pt x="0" y="16697"/>
                </a:lnTo>
                <a:lnTo>
                  <a:pt x="0" y="25918"/>
                </a:lnTo>
                <a:lnTo>
                  <a:pt x="7475" y="33394"/>
                </a:lnTo>
                <a:lnTo>
                  <a:pt x="16697" y="3339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1" name="object 13081"/>
          <p:cNvSpPr/>
          <p:nvPr/>
        </p:nvSpPr>
        <p:spPr>
          <a:xfrm>
            <a:off x="15292776" y="2145673"/>
            <a:ext cx="17145" cy="33655"/>
          </a:xfrm>
          <a:custGeom>
            <a:avLst/>
            <a:gdLst/>
            <a:ahLst/>
            <a:cxnLst/>
            <a:rect l="l" t="t" r="r" b="b"/>
            <a:pathLst>
              <a:path w="17144" h="33655">
                <a:moveTo>
                  <a:pt x="0" y="33394"/>
                </a:moveTo>
                <a:lnTo>
                  <a:pt x="9221" y="33394"/>
                </a:lnTo>
                <a:lnTo>
                  <a:pt x="16697" y="25918"/>
                </a:lnTo>
                <a:lnTo>
                  <a:pt x="16697" y="16697"/>
                </a:lnTo>
                <a:lnTo>
                  <a:pt x="16697" y="7475"/>
                </a:lnTo>
                <a:lnTo>
                  <a:pt x="9221" y="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2" name="object 13082"/>
          <p:cNvSpPr/>
          <p:nvPr/>
        </p:nvSpPr>
        <p:spPr>
          <a:xfrm>
            <a:off x="15276079" y="2145673"/>
            <a:ext cx="17145" cy="33655"/>
          </a:xfrm>
          <a:custGeom>
            <a:avLst/>
            <a:gdLst/>
            <a:ahLst/>
            <a:cxnLst/>
            <a:rect l="l" t="t" r="r" b="b"/>
            <a:pathLst>
              <a:path w="17144" h="33655">
                <a:moveTo>
                  <a:pt x="16697" y="0"/>
                </a:moveTo>
                <a:lnTo>
                  <a:pt x="7475" y="0"/>
                </a:lnTo>
                <a:lnTo>
                  <a:pt x="0" y="7475"/>
                </a:lnTo>
                <a:lnTo>
                  <a:pt x="0" y="16697"/>
                </a:lnTo>
                <a:lnTo>
                  <a:pt x="0" y="25918"/>
                </a:lnTo>
                <a:lnTo>
                  <a:pt x="7475" y="33394"/>
                </a:lnTo>
                <a:lnTo>
                  <a:pt x="16697" y="3339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3" name="object 13083"/>
          <p:cNvSpPr/>
          <p:nvPr/>
        </p:nvSpPr>
        <p:spPr>
          <a:xfrm>
            <a:off x="15332242" y="2199724"/>
            <a:ext cx="20955" cy="41275"/>
          </a:xfrm>
          <a:custGeom>
            <a:avLst/>
            <a:gdLst/>
            <a:ahLst/>
            <a:cxnLst/>
            <a:rect l="l" t="t" r="r" b="b"/>
            <a:pathLst>
              <a:path w="20955" h="41275">
                <a:moveTo>
                  <a:pt x="0" y="41072"/>
                </a:moveTo>
                <a:lnTo>
                  <a:pt x="13191" y="36618"/>
                </a:lnTo>
                <a:lnTo>
                  <a:pt x="20906" y="25357"/>
                </a:lnTo>
                <a:lnTo>
                  <a:pt x="18189" y="9354"/>
                </a:lnTo>
                <a:lnTo>
                  <a:pt x="971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4" name="object 13084"/>
          <p:cNvSpPr/>
          <p:nvPr/>
        </p:nvSpPr>
        <p:spPr>
          <a:xfrm>
            <a:off x="15311336" y="2197283"/>
            <a:ext cx="20955" cy="41275"/>
          </a:xfrm>
          <a:custGeom>
            <a:avLst/>
            <a:gdLst/>
            <a:ahLst/>
            <a:cxnLst/>
            <a:rect l="l" t="t" r="r" b="b"/>
            <a:pathLst>
              <a:path w="20955" h="41275">
                <a:moveTo>
                  <a:pt x="20906" y="0"/>
                </a:moveTo>
                <a:lnTo>
                  <a:pt x="7715" y="4453"/>
                </a:lnTo>
                <a:lnTo>
                  <a:pt x="0" y="15714"/>
                </a:lnTo>
                <a:lnTo>
                  <a:pt x="2717" y="31718"/>
                </a:lnTo>
                <a:lnTo>
                  <a:pt x="11195" y="4107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5" name="object 13085"/>
          <p:cNvSpPr/>
          <p:nvPr/>
        </p:nvSpPr>
        <p:spPr>
          <a:xfrm>
            <a:off x="15252805" y="2126446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6577" y="0"/>
                </a:moveTo>
                <a:lnTo>
                  <a:pt x="2944" y="0"/>
                </a:lnTo>
                <a:lnTo>
                  <a:pt x="0" y="2944"/>
                </a:lnTo>
                <a:lnTo>
                  <a:pt x="0" y="6577"/>
                </a:lnTo>
                <a:lnTo>
                  <a:pt x="0" y="10210"/>
                </a:lnTo>
                <a:lnTo>
                  <a:pt x="2944" y="13155"/>
                </a:lnTo>
                <a:lnTo>
                  <a:pt x="6577" y="13155"/>
                </a:lnTo>
                <a:lnTo>
                  <a:pt x="10210" y="13155"/>
                </a:lnTo>
                <a:lnTo>
                  <a:pt x="13155" y="10210"/>
                </a:lnTo>
                <a:lnTo>
                  <a:pt x="13155" y="6577"/>
                </a:lnTo>
                <a:lnTo>
                  <a:pt x="13155" y="2944"/>
                </a:lnTo>
                <a:lnTo>
                  <a:pt x="10210" y="0"/>
                </a:lnTo>
                <a:lnTo>
                  <a:pt x="657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6" name="object 13086"/>
          <p:cNvSpPr/>
          <p:nvPr/>
        </p:nvSpPr>
        <p:spPr>
          <a:xfrm>
            <a:off x="15252805" y="2141625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6577" y="0"/>
                </a:moveTo>
                <a:lnTo>
                  <a:pt x="2944" y="0"/>
                </a:lnTo>
                <a:lnTo>
                  <a:pt x="0" y="2944"/>
                </a:lnTo>
                <a:lnTo>
                  <a:pt x="0" y="6577"/>
                </a:lnTo>
                <a:lnTo>
                  <a:pt x="0" y="10210"/>
                </a:lnTo>
                <a:lnTo>
                  <a:pt x="2944" y="13155"/>
                </a:lnTo>
                <a:lnTo>
                  <a:pt x="6577" y="13155"/>
                </a:lnTo>
                <a:lnTo>
                  <a:pt x="10210" y="13155"/>
                </a:lnTo>
                <a:lnTo>
                  <a:pt x="13155" y="10210"/>
                </a:lnTo>
                <a:lnTo>
                  <a:pt x="13155" y="6577"/>
                </a:lnTo>
                <a:lnTo>
                  <a:pt x="13155" y="2944"/>
                </a:lnTo>
                <a:lnTo>
                  <a:pt x="10210" y="0"/>
                </a:lnTo>
                <a:lnTo>
                  <a:pt x="657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7" name="object 13087"/>
          <p:cNvSpPr/>
          <p:nvPr/>
        </p:nvSpPr>
        <p:spPr>
          <a:xfrm>
            <a:off x="15252805" y="2156805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6577" y="0"/>
                </a:moveTo>
                <a:lnTo>
                  <a:pt x="2944" y="0"/>
                </a:lnTo>
                <a:lnTo>
                  <a:pt x="0" y="2944"/>
                </a:lnTo>
                <a:lnTo>
                  <a:pt x="0" y="6577"/>
                </a:lnTo>
                <a:lnTo>
                  <a:pt x="0" y="10210"/>
                </a:lnTo>
                <a:lnTo>
                  <a:pt x="2944" y="13155"/>
                </a:lnTo>
                <a:lnTo>
                  <a:pt x="6577" y="13155"/>
                </a:lnTo>
                <a:lnTo>
                  <a:pt x="10210" y="13155"/>
                </a:lnTo>
                <a:lnTo>
                  <a:pt x="13155" y="10210"/>
                </a:lnTo>
                <a:lnTo>
                  <a:pt x="13155" y="6577"/>
                </a:lnTo>
                <a:lnTo>
                  <a:pt x="13155" y="2944"/>
                </a:lnTo>
                <a:lnTo>
                  <a:pt x="10210" y="0"/>
                </a:lnTo>
                <a:lnTo>
                  <a:pt x="657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8" name="object 13088"/>
          <p:cNvSpPr/>
          <p:nvPr/>
        </p:nvSpPr>
        <p:spPr>
          <a:xfrm>
            <a:off x="15252805" y="2171984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6577" y="0"/>
                </a:moveTo>
                <a:lnTo>
                  <a:pt x="2944" y="0"/>
                </a:lnTo>
                <a:lnTo>
                  <a:pt x="0" y="2944"/>
                </a:lnTo>
                <a:lnTo>
                  <a:pt x="0" y="6577"/>
                </a:lnTo>
                <a:lnTo>
                  <a:pt x="0" y="10210"/>
                </a:lnTo>
                <a:lnTo>
                  <a:pt x="2944" y="13155"/>
                </a:lnTo>
                <a:lnTo>
                  <a:pt x="6577" y="13155"/>
                </a:lnTo>
                <a:lnTo>
                  <a:pt x="10210" y="13155"/>
                </a:lnTo>
                <a:lnTo>
                  <a:pt x="13155" y="10210"/>
                </a:lnTo>
                <a:lnTo>
                  <a:pt x="13155" y="6577"/>
                </a:lnTo>
                <a:lnTo>
                  <a:pt x="13155" y="2944"/>
                </a:lnTo>
                <a:lnTo>
                  <a:pt x="10210" y="0"/>
                </a:lnTo>
                <a:lnTo>
                  <a:pt x="6577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9" name="object 13089"/>
          <p:cNvSpPr/>
          <p:nvPr/>
        </p:nvSpPr>
        <p:spPr>
          <a:xfrm>
            <a:off x="15235601" y="23622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0" name="object 13090"/>
          <p:cNvSpPr/>
          <p:nvPr/>
        </p:nvSpPr>
        <p:spPr>
          <a:xfrm>
            <a:off x="15235601" y="22610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1" name="object 13091"/>
          <p:cNvSpPr/>
          <p:nvPr/>
        </p:nvSpPr>
        <p:spPr>
          <a:xfrm>
            <a:off x="15378286" y="2261035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2" name="object 13092"/>
          <p:cNvSpPr/>
          <p:nvPr/>
        </p:nvSpPr>
        <p:spPr>
          <a:xfrm>
            <a:off x="15378286" y="23622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3" name="object 13093"/>
          <p:cNvSpPr/>
          <p:nvPr/>
        </p:nvSpPr>
        <p:spPr>
          <a:xfrm>
            <a:off x="15235601" y="2362231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4" name="object 13094"/>
          <p:cNvSpPr/>
          <p:nvPr/>
        </p:nvSpPr>
        <p:spPr>
          <a:xfrm>
            <a:off x="15240660" y="2261035"/>
            <a:ext cx="137795" cy="101600"/>
          </a:xfrm>
          <a:custGeom>
            <a:avLst/>
            <a:gdLst/>
            <a:ahLst/>
            <a:cxnLst/>
            <a:rect l="l" t="t" r="r" b="b"/>
            <a:pathLst>
              <a:path w="137794" h="101600">
                <a:moveTo>
                  <a:pt x="0" y="101195"/>
                </a:moveTo>
                <a:lnTo>
                  <a:pt x="0" y="0"/>
                </a:lnTo>
                <a:lnTo>
                  <a:pt x="137625" y="0"/>
                </a:lnTo>
                <a:lnTo>
                  <a:pt x="137625" y="101195"/>
                </a:lnTo>
                <a:lnTo>
                  <a:pt x="0" y="10119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5" name="object 13095"/>
          <p:cNvSpPr/>
          <p:nvPr/>
        </p:nvSpPr>
        <p:spPr>
          <a:xfrm>
            <a:off x="15235601" y="1974653"/>
            <a:ext cx="142875" cy="142875"/>
          </a:xfrm>
          <a:custGeom>
            <a:avLst/>
            <a:gdLst/>
            <a:ahLst/>
            <a:cxnLst/>
            <a:rect l="l" t="t" r="r" b="b"/>
            <a:pathLst>
              <a:path w="142875" h="142875">
                <a:moveTo>
                  <a:pt x="0" y="142685"/>
                </a:moveTo>
                <a:lnTo>
                  <a:pt x="142685" y="142685"/>
                </a:lnTo>
                <a:lnTo>
                  <a:pt x="142685" y="0"/>
                </a:lnTo>
                <a:lnTo>
                  <a:pt x="0" y="142685"/>
                </a:lnTo>
                <a:close/>
              </a:path>
              <a:path w="142875" h="142875">
                <a:moveTo>
                  <a:pt x="0" y="0"/>
                </a:moveTo>
                <a:lnTo>
                  <a:pt x="0" y="142685"/>
                </a:lnTo>
                <a:lnTo>
                  <a:pt x="1426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6" name="object 13096"/>
          <p:cNvSpPr/>
          <p:nvPr/>
        </p:nvSpPr>
        <p:spPr>
          <a:xfrm>
            <a:off x="15235601" y="1974653"/>
            <a:ext cx="142875" cy="142875"/>
          </a:xfrm>
          <a:custGeom>
            <a:avLst/>
            <a:gdLst/>
            <a:ahLst/>
            <a:cxnLst/>
            <a:rect l="l" t="t" r="r" b="b"/>
            <a:pathLst>
              <a:path w="142875" h="142875">
                <a:moveTo>
                  <a:pt x="142685" y="142685"/>
                </a:moveTo>
                <a:lnTo>
                  <a:pt x="142685" y="0"/>
                </a:lnTo>
                <a:lnTo>
                  <a:pt x="0" y="142685"/>
                </a:lnTo>
                <a:lnTo>
                  <a:pt x="142685" y="142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7" name="object 13097"/>
          <p:cNvSpPr/>
          <p:nvPr/>
        </p:nvSpPr>
        <p:spPr>
          <a:xfrm>
            <a:off x="15235601" y="1974653"/>
            <a:ext cx="142875" cy="142875"/>
          </a:xfrm>
          <a:custGeom>
            <a:avLst/>
            <a:gdLst/>
            <a:ahLst/>
            <a:cxnLst/>
            <a:rect l="l" t="t" r="r" b="b"/>
            <a:pathLst>
              <a:path w="142875" h="142875">
                <a:moveTo>
                  <a:pt x="142685" y="0"/>
                </a:moveTo>
                <a:lnTo>
                  <a:pt x="0" y="142685"/>
                </a:lnTo>
                <a:lnTo>
                  <a:pt x="0" y="0"/>
                </a:lnTo>
                <a:lnTo>
                  <a:pt x="142685" y="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8" name="object 13098"/>
          <p:cNvSpPr/>
          <p:nvPr/>
        </p:nvSpPr>
        <p:spPr>
          <a:xfrm>
            <a:off x="15235601" y="21173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9" name="object 13099"/>
          <p:cNvSpPr/>
          <p:nvPr/>
        </p:nvSpPr>
        <p:spPr>
          <a:xfrm>
            <a:off x="15235601" y="19746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0" name="object 13100"/>
          <p:cNvSpPr/>
          <p:nvPr/>
        </p:nvSpPr>
        <p:spPr>
          <a:xfrm>
            <a:off x="15378286" y="1974653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1" name="object 13101"/>
          <p:cNvSpPr/>
          <p:nvPr/>
        </p:nvSpPr>
        <p:spPr>
          <a:xfrm>
            <a:off x="15378286" y="21173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2" name="object 13102"/>
          <p:cNvSpPr/>
          <p:nvPr/>
        </p:nvSpPr>
        <p:spPr>
          <a:xfrm>
            <a:off x="15235601" y="2117338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3" name="object 13103"/>
          <p:cNvSpPr/>
          <p:nvPr/>
        </p:nvSpPr>
        <p:spPr>
          <a:xfrm>
            <a:off x="15235601" y="1974653"/>
            <a:ext cx="142875" cy="142875"/>
          </a:xfrm>
          <a:custGeom>
            <a:avLst/>
            <a:gdLst/>
            <a:ahLst/>
            <a:cxnLst/>
            <a:rect l="l" t="t" r="r" b="b"/>
            <a:pathLst>
              <a:path w="142875" h="142875">
                <a:moveTo>
                  <a:pt x="0" y="0"/>
                </a:moveTo>
                <a:lnTo>
                  <a:pt x="142685" y="0"/>
                </a:lnTo>
                <a:lnTo>
                  <a:pt x="142685" y="142685"/>
                </a:lnTo>
                <a:lnTo>
                  <a:pt x="0" y="142685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4" name="object 13104"/>
          <p:cNvSpPr/>
          <p:nvPr/>
        </p:nvSpPr>
        <p:spPr>
          <a:xfrm>
            <a:off x="15190063" y="1957450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4" h="0">
                <a:moveTo>
                  <a:pt x="188222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5" name="object 13105"/>
          <p:cNvSpPr/>
          <p:nvPr/>
        </p:nvSpPr>
        <p:spPr>
          <a:xfrm>
            <a:off x="15190063" y="1957450"/>
            <a:ext cx="188595" cy="17780"/>
          </a:xfrm>
          <a:custGeom>
            <a:avLst/>
            <a:gdLst/>
            <a:ahLst/>
            <a:cxnLst/>
            <a:rect l="l" t="t" r="r" b="b"/>
            <a:pathLst>
              <a:path w="188594" h="17780">
                <a:moveTo>
                  <a:pt x="0" y="0"/>
                </a:moveTo>
                <a:lnTo>
                  <a:pt x="0" y="17203"/>
                </a:lnTo>
                <a:lnTo>
                  <a:pt x="188222" y="1720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6" name="object 13106"/>
          <p:cNvSpPr/>
          <p:nvPr/>
        </p:nvSpPr>
        <p:spPr>
          <a:xfrm>
            <a:off x="14432111" y="1407960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 h="0">
                <a:moveTo>
                  <a:pt x="190246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7" name="object 13107"/>
          <p:cNvSpPr/>
          <p:nvPr/>
        </p:nvSpPr>
        <p:spPr>
          <a:xfrm>
            <a:off x="14432111" y="1407961"/>
            <a:ext cx="0" cy="341630"/>
          </a:xfrm>
          <a:custGeom>
            <a:avLst/>
            <a:gdLst/>
            <a:ahLst/>
            <a:cxnLst/>
            <a:rect l="l" t="t" r="r" b="b"/>
            <a:pathLst>
              <a:path w="0" h="341630">
                <a:moveTo>
                  <a:pt x="0" y="34102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8" name="object 13108"/>
          <p:cNvSpPr/>
          <p:nvPr/>
        </p:nvSpPr>
        <p:spPr>
          <a:xfrm>
            <a:off x="14432111" y="1748988"/>
            <a:ext cx="182245" cy="0"/>
          </a:xfrm>
          <a:custGeom>
            <a:avLst/>
            <a:gdLst/>
            <a:ahLst/>
            <a:cxnLst/>
            <a:rect l="l" t="t" r="r" b="b"/>
            <a:pathLst>
              <a:path w="182244" h="0">
                <a:moveTo>
                  <a:pt x="182151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9" name="object 13109"/>
          <p:cNvSpPr/>
          <p:nvPr/>
        </p:nvSpPr>
        <p:spPr>
          <a:xfrm>
            <a:off x="12202782" y="2602063"/>
            <a:ext cx="0" cy="105410"/>
          </a:xfrm>
          <a:custGeom>
            <a:avLst/>
            <a:gdLst/>
            <a:ahLst/>
            <a:cxnLst/>
            <a:rect l="l" t="t" r="r" b="b"/>
            <a:pathLst>
              <a:path w="0" h="105410">
                <a:moveTo>
                  <a:pt x="0" y="1052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0" name="object 13110"/>
          <p:cNvSpPr/>
          <p:nvPr/>
        </p:nvSpPr>
        <p:spPr>
          <a:xfrm>
            <a:off x="13273427" y="26597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1" name="object 13111"/>
          <p:cNvSpPr/>
          <p:nvPr/>
        </p:nvSpPr>
        <p:spPr>
          <a:xfrm>
            <a:off x="12184567" y="26597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2" name="object 13112"/>
          <p:cNvSpPr/>
          <p:nvPr/>
        </p:nvSpPr>
        <p:spPr>
          <a:xfrm>
            <a:off x="11988248" y="2602063"/>
            <a:ext cx="0" cy="105410"/>
          </a:xfrm>
          <a:custGeom>
            <a:avLst/>
            <a:gdLst/>
            <a:ahLst/>
            <a:cxnLst/>
            <a:rect l="l" t="t" r="r" b="b"/>
            <a:pathLst>
              <a:path w="0" h="105410">
                <a:moveTo>
                  <a:pt x="0" y="1052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3" name="object 13113"/>
          <p:cNvSpPr/>
          <p:nvPr/>
        </p:nvSpPr>
        <p:spPr>
          <a:xfrm>
            <a:off x="12184567" y="26597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4" name="object 13114"/>
          <p:cNvSpPr/>
          <p:nvPr/>
        </p:nvSpPr>
        <p:spPr>
          <a:xfrm>
            <a:off x="11970034" y="26597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5" name="object 13115"/>
          <p:cNvSpPr/>
          <p:nvPr/>
        </p:nvSpPr>
        <p:spPr>
          <a:xfrm>
            <a:off x="11970034" y="265974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35418"/>
                </a:move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6" name="object 13116"/>
          <p:cNvSpPr/>
          <p:nvPr/>
        </p:nvSpPr>
        <p:spPr>
          <a:xfrm>
            <a:off x="11536919" y="2659744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0"/>
                </a:moveTo>
                <a:lnTo>
                  <a:pt x="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7" name="object 13117"/>
          <p:cNvSpPr/>
          <p:nvPr/>
        </p:nvSpPr>
        <p:spPr>
          <a:xfrm>
            <a:off x="11151365" y="18360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8" name="object 13118"/>
          <p:cNvSpPr/>
          <p:nvPr/>
        </p:nvSpPr>
        <p:spPr>
          <a:xfrm>
            <a:off x="11978130" y="18360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9" name="object 13119"/>
          <p:cNvSpPr/>
          <p:nvPr/>
        </p:nvSpPr>
        <p:spPr>
          <a:xfrm>
            <a:off x="12016584" y="1770239"/>
            <a:ext cx="158115" cy="89535"/>
          </a:xfrm>
          <a:custGeom>
            <a:avLst/>
            <a:gdLst/>
            <a:ahLst/>
            <a:cxnLst/>
            <a:rect l="l" t="t" r="r" b="b"/>
            <a:pathLst>
              <a:path w="158115" h="89535">
                <a:moveTo>
                  <a:pt x="0" y="89051"/>
                </a:moveTo>
                <a:lnTo>
                  <a:pt x="26310" y="0"/>
                </a:lnTo>
                <a:lnTo>
                  <a:pt x="157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0" name="object 13120"/>
          <p:cNvSpPr/>
          <p:nvPr/>
        </p:nvSpPr>
        <p:spPr>
          <a:xfrm>
            <a:off x="11978130" y="18360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1" name="object 13121"/>
          <p:cNvSpPr/>
          <p:nvPr/>
        </p:nvSpPr>
        <p:spPr>
          <a:xfrm>
            <a:off x="12006464" y="183601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2" name="object 13122"/>
          <p:cNvSpPr/>
          <p:nvPr/>
        </p:nvSpPr>
        <p:spPr>
          <a:xfrm>
            <a:off x="12248319" y="1829945"/>
            <a:ext cx="0" cy="128905"/>
          </a:xfrm>
          <a:custGeom>
            <a:avLst/>
            <a:gdLst/>
            <a:ahLst/>
            <a:cxnLst/>
            <a:rect l="l" t="t" r="r" b="b"/>
            <a:pathLst>
              <a:path w="0" h="128905">
                <a:moveTo>
                  <a:pt x="0" y="1285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3" name="object 13123"/>
          <p:cNvSpPr/>
          <p:nvPr/>
        </p:nvSpPr>
        <p:spPr>
          <a:xfrm>
            <a:off x="12006464" y="183601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4" name="object 13124"/>
          <p:cNvSpPr/>
          <p:nvPr/>
        </p:nvSpPr>
        <p:spPr>
          <a:xfrm>
            <a:off x="12224034" y="183601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5" name="object 13125"/>
          <p:cNvSpPr/>
          <p:nvPr/>
        </p:nvSpPr>
        <p:spPr>
          <a:xfrm>
            <a:off x="12283738" y="1829945"/>
            <a:ext cx="0" cy="128905"/>
          </a:xfrm>
          <a:custGeom>
            <a:avLst/>
            <a:gdLst/>
            <a:ahLst/>
            <a:cxnLst/>
            <a:rect l="l" t="t" r="r" b="b"/>
            <a:pathLst>
              <a:path w="0" h="128905">
                <a:moveTo>
                  <a:pt x="0" y="1285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6" name="object 13126"/>
          <p:cNvSpPr/>
          <p:nvPr/>
        </p:nvSpPr>
        <p:spPr>
          <a:xfrm>
            <a:off x="12266535" y="1770239"/>
            <a:ext cx="156845" cy="89535"/>
          </a:xfrm>
          <a:custGeom>
            <a:avLst/>
            <a:gdLst/>
            <a:ahLst/>
            <a:cxnLst/>
            <a:rect l="l" t="t" r="r" b="b"/>
            <a:pathLst>
              <a:path w="156845" h="89535">
                <a:moveTo>
                  <a:pt x="0" y="89051"/>
                </a:moveTo>
                <a:lnTo>
                  <a:pt x="26310" y="0"/>
                </a:lnTo>
                <a:lnTo>
                  <a:pt x="1568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7" name="object 13127"/>
          <p:cNvSpPr/>
          <p:nvPr/>
        </p:nvSpPr>
        <p:spPr>
          <a:xfrm>
            <a:off x="12224034" y="183601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8" name="object 13128"/>
          <p:cNvSpPr/>
          <p:nvPr/>
        </p:nvSpPr>
        <p:spPr>
          <a:xfrm>
            <a:off x="12260464" y="18360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9" name="object 13129"/>
          <p:cNvSpPr/>
          <p:nvPr/>
        </p:nvSpPr>
        <p:spPr>
          <a:xfrm>
            <a:off x="12260464" y="18360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0" name="object 13130"/>
          <p:cNvSpPr/>
          <p:nvPr/>
        </p:nvSpPr>
        <p:spPr>
          <a:xfrm>
            <a:off x="12884838" y="18360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1" name="object 13131"/>
          <p:cNvSpPr/>
          <p:nvPr/>
        </p:nvSpPr>
        <p:spPr>
          <a:xfrm>
            <a:off x="12938471" y="1770239"/>
            <a:ext cx="176530" cy="89535"/>
          </a:xfrm>
          <a:custGeom>
            <a:avLst/>
            <a:gdLst/>
            <a:ahLst/>
            <a:cxnLst/>
            <a:rect l="l" t="t" r="r" b="b"/>
            <a:pathLst>
              <a:path w="176530" h="89535">
                <a:moveTo>
                  <a:pt x="0" y="89051"/>
                </a:moveTo>
                <a:lnTo>
                  <a:pt x="26310" y="0"/>
                </a:lnTo>
                <a:lnTo>
                  <a:pt x="1760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2" name="object 13132"/>
          <p:cNvSpPr/>
          <p:nvPr/>
        </p:nvSpPr>
        <p:spPr>
          <a:xfrm>
            <a:off x="12884838" y="18360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3" name="object 13133"/>
          <p:cNvSpPr/>
          <p:nvPr/>
        </p:nvSpPr>
        <p:spPr>
          <a:xfrm>
            <a:off x="12944543" y="18360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4" name="object 13134"/>
          <p:cNvSpPr/>
          <p:nvPr/>
        </p:nvSpPr>
        <p:spPr>
          <a:xfrm>
            <a:off x="13717674" y="1829944"/>
            <a:ext cx="0" cy="108585"/>
          </a:xfrm>
          <a:custGeom>
            <a:avLst/>
            <a:gdLst/>
            <a:ahLst/>
            <a:cxnLst/>
            <a:rect l="l" t="t" r="r" b="b"/>
            <a:pathLst>
              <a:path w="0" h="108585">
                <a:moveTo>
                  <a:pt x="0" y="1082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5" name="object 13135"/>
          <p:cNvSpPr/>
          <p:nvPr/>
        </p:nvSpPr>
        <p:spPr>
          <a:xfrm>
            <a:off x="12944543" y="18360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6" name="object 13136"/>
          <p:cNvSpPr/>
          <p:nvPr/>
        </p:nvSpPr>
        <p:spPr>
          <a:xfrm>
            <a:off x="13693387" y="183601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7" name="object 13137"/>
          <p:cNvSpPr/>
          <p:nvPr/>
        </p:nvSpPr>
        <p:spPr>
          <a:xfrm>
            <a:off x="14638549" y="1829944"/>
            <a:ext cx="0" cy="108585"/>
          </a:xfrm>
          <a:custGeom>
            <a:avLst/>
            <a:gdLst/>
            <a:ahLst/>
            <a:cxnLst/>
            <a:rect l="l" t="t" r="r" b="b"/>
            <a:pathLst>
              <a:path w="0" h="108585">
                <a:moveTo>
                  <a:pt x="0" y="1082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8" name="object 13138"/>
          <p:cNvSpPr/>
          <p:nvPr/>
        </p:nvSpPr>
        <p:spPr>
          <a:xfrm>
            <a:off x="14614263" y="18360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9" name="object 13139"/>
          <p:cNvSpPr/>
          <p:nvPr/>
        </p:nvSpPr>
        <p:spPr>
          <a:xfrm>
            <a:off x="15353999" y="18360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0" name="object 13140"/>
          <p:cNvSpPr/>
          <p:nvPr/>
        </p:nvSpPr>
        <p:spPr>
          <a:xfrm>
            <a:off x="15407633" y="1770239"/>
            <a:ext cx="177165" cy="89535"/>
          </a:xfrm>
          <a:custGeom>
            <a:avLst/>
            <a:gdLst/>
            <a:ahLst/>
            <a:cxnLst/>
            <a:rect l="l" t="t" r="r" b="b"/>
            <a:pathLst>
              <a:path w="177165" h="89535">
                <a:moveTo>
                  <a:pt x="0" y="89051"/>
                </a:moveTo>
                <a:lnTo>
                  <a:pt x="27322" y="0"/>
                </a:lnTo>
                <a:lnTo>
                  <a:pt x="1770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1" name="object 13141"/>
          <p:cNvSpPr/>
          <p:nvPr/>
        </p:nvSpPr>
        <p:spPr>
          <a:xfrm>
            <a:off x="15353999" y="18360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2" name="object 13142"/>
          <p:cNvSpPr/>
          <p:nvPr/>
        </p:nvSpPr>
        <p:spPr>
          <a:xfrm>
            <a:off x="15413704" y="183601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3" name="object 13143"/>
          <p:cNvSpPr/>
          <p:nvPr/>
        </p:nvSpPr>
        <p:spPr>
          <a:xfrm>
            <a:off x="15413704" y="183601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4" name="object 13144"/>
          <p:cNvSpPr/>
          <p:nvPr/>
        </p:nvSpPr>
        <p:spPr>
          <a:xfrm>
            <a:off x="15961169" y="183601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5" name="object 13145"/>
          <p:cNvSpPr/>
          <p:nvPr/>
        </p:nvSpPr>
        <p:spPr>
          <a:xfrm>
            <a:off x="13616478" y="1183307"/>
            <a:ext cx="81280" cy="0"/>
          </a:xfrm>
          <a:custGeom>
            <a:avLst/>
            <a:gdLst/>
            <a:ahLst/>
            <a:cxnLst/>
            <a:rect l="l" t="t" r="r" b="b"/>
            <a:pathLst>
              <a:path w="81280" h="0">
                <a:moveTo>
                  <a:pt x="8095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6" name="object 13146"/>
          <p:cNvSpPr/>
          <p:nvPr/>
        </p:nvSpPr>
        <p:spPr>
          <a:xfrm>
            <a:off x="13616477" y="1397841"/>
            <a:ext cx="81280" cy="0"/>
          </a:xfrm>
          <a:custGeom>
            <a:avLst/>
            <a:gdLst/>
            <a:ahLst/>
            <a:cxnLst/>
            <a:rect l="l" t="t" r="r" b="b"/>
            <a:pathLst>
              <a:path w="81280" h="0">
                <a:moveTo>
                  <a:pt x="0" y="0"/>
                </a:moveTo>
                <a:lnTo>
                  <a:pt x="80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7" name="object 13147"/>
          <p:cNvSpPr/>
          <p:nvPr/>
        </p:nvSpPr>
        <p:spPr>
          <a:xfrm>
            <a:off x="13646836" y="1152950"/>
            <a:ext cx="0" cy="851535"/>
          </a:xfrm>
          <a:custGeom>
            <a:avLst/>
            <a:gdLst/>
            <a:ahLst/>
            <a:cxnLst/>
            <a:rect l="l" t="t" r="r" b="b"/>
            <a:pathLst>
              <a:path w="0" h="851535">
                <a:moveTo>
                  <a:pt x="0" y="8510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8" name="object 13148"/>
          <p:cNvSpPr/>
          <p:nvPr/>
        </p:nvSpPr>
        <p:spPr>
          <a:xfrm>
            <a:off x="13628622" y="1165092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9" name="object 13149"/>
          <p:cNvSpPr/>
          <p:nvPr/>
        </p:nvSpPr>
        <p:spPr>
          <a:xfrm>
            <a:off x="13628622" y="137962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0" name="object 13150"/>
          <p:cNvSpPr txBox="1"/>
          <p:nvPr/>
        </p:nvSpPr>
        <p:spPr>
          <a:xfrm>
            <a:off x="13552782" y="1232626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151" name="object 13151"/>
          <p:cNvSpPr/>
          <p:nvPr/>
        </p:nvSpPr>
        <p:spPr>
          <a:xfrm>
            <a:off x="13616477" y="1748988"/>
            <a:ext cx="89535" cy="0"/>
          </a:xfrm>
          <a:custGeom>
            <a:avLst/>
            <a:gdLst/>
            <a:ahLst/>
            <a:cxnLst/>
            <a:rect l="l" t="t" r="r" b="b"/>
            <a:pathLst>
              <a:path w="89534" h="0">
                <a:moveTo>
                  <a:pt x="0" y="0"/>
                </a:moveTo>
                <a:lnTo>
                  <a:pt x="89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2" name="object 13152"/>
          <p:cNvSpPr/>
          <p:nvPr/>
        </p:nvSpPr>
        <p:spPr>
          <a:xfrm>
            <a:off x="13628622" y="137962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35418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3" name="object 13153"/>
          <p:cNvSpPr/>
          <p:nvPr/>
        </p:nvSpPr>
        <p:spPr>
          <a:xfrm>
            <a:off x="13628622" y="173178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4" name="object 13154"/>
          <p:cNvSpPr txBox="1"/>
          <p:nvPr/>
        </p:nvSpPr>
        <p:spPr>
          <a:xfrm>
            <a:off x="13551769" y="1503499"/>
            <a:ext cx="99695" cy="1593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1470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155" name="object 13155"/>
          <p:cNvSpPr/>
          <p:nvPr/>
        </p:nvSpPr>
        <p:spPr>
          <a:xfrm>
            <a:off x="13616478" y="1974653"/>
            <a:ext cx="66040" cy="0"/>
          </a:xfrm>
          <a:custGeom>
            <a:avLst/>
            <a:gdLst/>
            <a:ahLst/>
            <a:cxnLst/>
            <a:rect l="l" t="t" r="r" b="b"/>
            <a:pathLst>
              <a:path w="66040" h="0">
                <a:moveTo>
                  <a:pt x="6577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6" name="object 13156"/>
          <p:cNvSpPr/>
          <p:nvPr/>
        </p:nvSpPr>
        <p:spPr>
          <a:xfrm>
            <a:off x="13628622" y="173178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7" name="object 13157"/>
          <p:cNvSpPr/>
          <p:nvPr/>
        </p:nvSpPr>
        <p:spPr>
          <a:xfrm>
            <a:off x="13628622" y="195643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0" y="0"/>
                </a:moveTo>
                <a:lnTo>
                  <a:pt x="35418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8" name="object 13158"/>
          <p:cNvSpPr txBox="1"/>
          <p:nvPr/>
        </p:nvSpPr>
        <p:spPr>
          <a:xfrm>
            <a:off x="13552782" y="1801431"/>
            <a:ext cx="99695" cy="1346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940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159" name="object 13159"/>
          <p:cNvSpPr/>
          <p:nvPr/>
        </p:nvSpPr>
        <p:spPr>
          <a:xfrm>
            <a:off x="14657776" y="1183307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 h="0">
                <a:moveTo>
                  <a:pt x="0" y="0"/>
                </a:moveTo>
                <a:lnTo>
                  <a:pt x="1153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0" name="object 13160"/>
          <p:cNvSpPr/>
          <p:nvPr/>
        </p:nvSpPr>
        <p:spPr>
          <a:xfrm>
            <a:off x="14657776" y="1397841"/>
            <a:ext cx="115570" cy="0"/>
          </a:xfrm>
          <a:custGeom>
            <a:avLst/>
            <a:gdLst/>
            <a:ahLst/>
            <a:cxnLst/>
            <a:rect l="l" t="t" r="r" b="b"/>
            <a:pathLst>
              <a:path w="115569" h="0">
                <a:moveTo>
                  <a:pt x="0" y="0"/>
                </a:moveTo>
                <a:lnTo>
                  <a:pt x="1153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1" name="object 13161"/>
          <p:cNvSpPr/>
          <p:nvPr/>
        </p:nvSpPr>
        <p:spPr>
          <a:xfrm>
            <a:off x="14742779" y="1152950"/>
            <a:ext cx="0" cy="851535"/>
          </a:xfrm>
          <a:custGeom>
            <a:avLst/>
            <a:gdLst/>
            <a:ahLst/>
            <a:cxnLst/>
            <a:rect l="l" t="t" r="r" b="b"/>
            <a:pathLst>
              <a:path w="0" h="851535">
                <a:moveTo>
                  <a:pt x="0" y="8510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2" name="object 13162"/>
          <p:cNvSpPr/>
          <p:nvPr/>
        </p:nvSpPr>
        <p:spPr>
          <a:xfrm>
            <a:off x="14724566" y="116509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36430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3" name="object 13163"/>
          <p:cNvSpPr/>
          <p:nvPr/>
        </p:nvSpPr>
        <p:spPr>
          <a:xfrm>
            <a:off x="14724566" y="137962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4" name="object 13164"/>
          <p:cNvSpPr txBox="1"/>
          <p:nvPr/>
        </p:nvSpPr>
        <p:spPr>
          <a:xfrm>
            <a:off x="14648724" y="1232626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165" name="object 13165"/>
          <p:cNvSpPr/>
          <p:nvPr/>
        </p:nvSpPr>
        <p:spPr>
          <a:xfrm>
            <a:off x="14649680" y="1759108"/>
            <a:ext cx="123825" cy="0"/>
          </a:xfrm>
          <a:custGeom>
            <a:avLst/>
            <a:gdLst/>
            <a:ahLst/>
            <a:cxnLst/>
            <a:rect l="l" t="t" r="r" b="b"/>
            <a:pathLst>
              <a:path w="123825" h="0">
                <a:moveTo>
                  <a:pt x="0" y="0"/>
                </a:moveTo>
                <a:lnTo>
                  <a:pt x="1234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6" name="object 13166"/>
          <p:cNvSpPr/>
          <p:nvPr/>
        </p:nvSpPr>
        <p:spPr>
          <a:xfrm>
            <a:off x="14724566" y="1379626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7" name="object 13167"/>
          <p:cNvSpPr/>
          <p:nvPr/>
        </p:nvSpPr>
        <p:spPr>
          <a:xfrm>
            <a:off x="14724566" y="174089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8" name="object 13168"/>
          <p:cNvSpPr txBox="1"/>
          <p:nvPr/>
        </p:nvSpPr>
        <p:spPr>
          <a:xfrm>
            <a:off x="14648724" y="1515375"/>
            <a:ext cx="99695" cy="1441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1510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169" name="object 13169"/>
          <p:cNvSpPr/>
          <p:nvPr/>
        </p:nvSpPr>
        <p:spPr>
          <a:xfrm>
            <a:off x="14673967" y="1974653"/>
            <a:ext cx="99695" cy="0"/>
          </a:xfrm>
          <a:custGeom>
            <a:avLst/>
            <a:gdLst/>
            <a:ahLst/>
            <a:cxnLst/>
            <a:rect l="l" t="t" r="r" b="b"/>
            <a:pathLst>
              <a:path w="99694" h="0">
                <a:moveTo>
                  <a:pt x="0" y="0"/>
                </a:moveTo>
                <a:lnTo>
                  <a:pt x="991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0" name="object 13170"/>
          <p:cNvSpPr/>
          <p:nvPr/>
        </p:nvSpPr>
        <p:spPr>
          <a:xfrm>
            <a:off x="14724566" y="1740892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30" h="36830">
                <a:moveTo>
                  <a:pt x="3643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1" name="object 13171"/>
          <p:cNvSpPr/>
          <p:nvPr/>
        </p:nvSpPr>
        <p:spPr>
          <a:xfrm>
            <a:off x="14724566" y="195643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60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2" name="object 13172"/>
          <p:cNvSpPr txBox="1"/>
          <p:nvPr/>
        </p:nvSpPr>
        <p:spPr>
          <a:xfrm>
            <a:off x="14648724" y="1808426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173" name="object 13173"/>
          <p:cNvSpPr/>
          <p:nvPr/>
        </p:nvSpPr>
        <p:spPr>
          <a:xfrm>
            <a:off x="11918424" y="2446222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 h="0">
                <a:moveTo>
                  <a:pt x="0" y="0"/>
                </a:moveTo>
                <a:lnTo>
                  <a:pt x="128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4" name="object 13174"/>
          <p:cNvSpPr/>
          <p:nvPr/>
        </p:nvSpPr>
        <p:spPr>
          <a:xfrm>
            <a:off x="11918424" y="2230677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 h="0">
                <a:moveTo>
                  <a:pt x="0" y="0"/>
                </a:moveTo>
                <a:lnTo>
                  <a:pt x="128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5" name="object 13175"/>
          <p:cNvSpPr/>
          <p:nvPr/>
        </p:nvSpPr>
        <p:spPr>
          <a:xfrm>
            <a:off x="12017595" y="2201330"/>
            <a:ext cx="0" cy="275590"/>
          </a:xfrm>
          <a:custGeom>
            <a:avLst/>
            <a:gdLst/>
            <a:ahLst/>
            <a:cxnLst/>
            <a:rect l="l" t="t" r="r" b="b"/>
            <a:pathLst>
              <a:path w="0" h="275589">
                <a:moveTo>
                  <a:pt x="0" y="275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6" name="object 13176"/>
          <p:cNvSpPr/>
          <p:nvPr/>
        </p:nvSpPr>
        <p:spPr>
          <a:xfrm>
            <a:off x="11999380" y="242800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30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7" name="object 13177"/>
          <p:cNvSpPr/>
          <p:nvPr/>
        </p:nvSpPr>
        <p:spPr>
          <a:xfrm>
            <a:off x="11999380" y="2213474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60">
                <a:moveTo>
                  <a:pt x="35418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8" name="object 13178"/>
          <p:cNvSpPr txBox="1"/>
          <p:nvPr/>
        </p:nvSpPr>
        <p:spPr>
          <a:xfrm>
            <a:off x="11923539" y="2281007"/>
            <a:ext cx="99695" cy="12953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179" name="object 13179"/>
          <p:cNvSpPr/>
          <p:nvPr/>
        </p:nvSpPr>
        <p:spPr>
          <a:xfrm>
            <a:off x="16620962" y="366662"/>
            <a:ext cx="240029" cy="0"/>
          </a:xfrm>
          <a:custGeom>
            <a:avLst/>
            <a:gdLst/>
            <a:ahLst/>
            <a:cxnLst/>
            <a:rect l="l" t="t" r="r" b="b"/>
            <a:pathLst>
              <a:path w="240030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0" name="object 13180"/>
          <p:cNvSpPr/>
          <p:nvPr/>
        </p:nvSpPr>
        <p:spPr>
          <a:xfrm>
            <a:off x="16741384" y="348447"/>
            <a:ext cx="120014" cy="35560"/>
          </a:xfrm>
          <a:custGeom>
            <a:avLst/>
            <a:gdLst/>
            <a:ahLst/>
            <a:cxnLst/>
            <a:rect l="l" t="t" r="r" b="b"/>
            <a:pathLst>
              <a:path w="120015" h="35560">
                <a:moveTo>
                  <a:pt x="0" y="0"/>
                </a:moveTo>
                <a:lnTo>
                  <a:pt x="0" y="35418"/>
                </a:lnTo>
                <a:lnTo>
                  <a:pt x="119410" y="182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1" name="object 13181"/>
          <p:cNvSpPr/>
          <p:nvPr/>
        </p:nvSpPr>
        <p:spPr>
          <a:xfrm>
            <a:off x="16741384" y="348447"/>
            <a:ext cx="120014" cy="35560"/>
          </a:xfrm>
          <a:custGeom>
            <a:avLst/>
            <a:gdLst/>
            <a:ahLst/>
            <a:cxnLst/>
            <a:rect l="l" t="t" r="r" b="b"/>
            <a:pathLst>
              <a:path w="120015" h="35560">
                <a:moveTo>
                  <a:pt x="0" y="0"/>
                </a:moveTo>
                <a:lnTo>
                  <a:pt x="119410" y="18215"/>
                </a:lnTo>
                <a:lnTo>
                  <a:pt x="0" y="3541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2" name="object 13182"/>
          <p:cNvSpPr/>
          <p:nvPr/>
        </p:nvSpPr>
        <p:spPr>
          <a:xfrm>
            <a:off x="16860795" y="318089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29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3" name="object 13183"/>
          <p:cNvSpPr/>
          <p:nvPr/>
        </p:nvSpPr>
        <p:spPr>
          <a:xfrm>
            <a:off x="16854723" y="318089"/>
            <a:ext cx="12700" cy="240029"/>
          </a:xfrm>
          <a:custGeom>
            <a:avLst/>
            <a:gdLst/>
            <a:ahLst/>
            <a:cxnLst/>
            <a:rect l="l" t="t" r="r" b="b"/>
            <a:pathLst>
              <a:path w="12700" h="240029">
                <a:moveTo>
                  <a:pt x="12143" y="0"/>
                </a:moveTo>
                <a:lnTo>
                  <a:pt x="0" y="0"/>
                </a:lnTo>
                <a:lnTo>
                  <a:pt x="12143" y="239832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4" name="object 13184"/>
          <p:cNvSpPr/>
          <p:nvPr/>
        </p:nvSpPr>
        <p:spPr>
          <a:xfrm>
            <a:off x="16854723" y="318089"/>
            <a:ext cx="12700" cy="240029"/>
          </a:xfrm>
          <a:custGeom>
            <a:avLst/>
            <a:gdLst/>
            <a:ahLst/>
            <a:cxnLst/>
            <a:rect l="l" t="t" r="r" b="b"/>
            <a:pathLst>
              <a:path w="12700" h="240029">
                <a:moveTo>
                  <a:pt x="0" y="0"/>
                </a:moveTo>
                <a:lnTo>
                  <a:pt x="12143" y="239832"/>
                </a:lnTo>
                <a:lnTo>
                  <a:pt x="0" y="23983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5" name="object 13185"/>
          <p:cNvSpPr/>
          <p:nvPr/>
        </p:nvSpPr>
        <p:spPr>
          <a:xfrm>
            <a:off x="16172668" y="5900013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2388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6" name="object 13186"/>
          <p:cNvSpPr/>
          <p:nvPr/>
        </p:nvSpPr>
        <p:spPr>
          <a:xfrm>
            <a:off x="16292078" y="5881797"/>
            <a:ext cx="120014" cy="36830"/>
          </a:xfrm>
          <a:custGeom>
            <a:avLst/>
            <a:gdLst/>
            <a:ahLst/>
            <a:cxnLst/>
            <a:rect l="l" t="t" r="r" b="b"/>
            <a:pathLst>
              <a:path w="120015" h="36829">
                <a:moveTo>
                  <a:pt x="0" y="0"/>
                </a:moveTo>
                <a:lnTo>
                  <a:pt x="0" y="36430"/>
                </a:lnTo>
                <a:lnTo>
                  <a:pt x="119410" y="182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7" name="object 13187"/>
          <p:cNvSpPr/>
          <p:nvPr/>
        </p:nvSpPr>
        <p:spPr>
          <a:xfrm>
            <a:off x="16292078" y="5881797"/>
            <a:ext cx="120014" cy="36830"/>
          </a:xfrm>
          <a:custGeom>
            <a:avLst/>
            <a:gdLst/>
            <a:ahLst/>
            <a:cxnLst/>
            <a:rect l="l" t="t" r="r" b="b"/>
            <a:pathLst>
              <a:path w="120015" h="36829">
                <a:moveTo>
                  <a:pt x="0" y="0"/>
                </a:moveTo>
                <a:lnTo>
                  <a:pt x="119410" y="18215"/>
                </a:lnTo>
                <a:lnTo>
                  <a:pt x="0" y="364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8" name="object 13188"/>
          <p:cNvSpPr/>
          <p:nvPr/>
        </p:nvSpPr>
        <p:spPr>
          <a:xfrm>
            <a:off x="16411488" y="5708754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9" name="object 13189"/>
          <p:cNvSpPr/>
          <p:nvPr/>
        </p:nvSpPr>
        <p:spPr>
          <a:xfrm>
            <a:off x="16405417" y="5708754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12143" y="0"/>
                </a:moveTo>
                <a:lnTo>
                  <a:pt x="0" y="0"/>
                </a:lnTo>
                <a:lnTo>
                  <a:pt x="12143" y="238820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0" name="object 13190"/>
          <p:cNvSpPr/>
          <p:nvPr/>
        </p:nvSpPr>
        <p:spPr>
          <a:xfrm>
            <a:off x="16405417" y="5708754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0" y="0"/>
                </a:moveTo>
                <a:lnTo>
                  <a:pt x="12143" y="238820"/>
                </a:lnTo>
                <a:lnTo>
                  <a:pt x="0" y="23882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1" name="object 13191"/>
          <p:cNvSpPr/>
          <p:nvPr/>
        </p:nvSpPr>
        <p:spPr>
          <a:xfrm>
            <a:off x="16669535" y="2584860"/>
            <a:ext cx="197485" cy="197485"/>
          </a:xfrm>
          <a:custGeom>
            <a:avLst/>
            <a:gdLst/>
            <a:ahLst/>
            <a:cxnLst/>
            <a:rect l="l" t="t" r="r" b="b"/>
            <a:pathLst>
              <a:path w="197484" h="197485">
                <a:moveTo>
                  <a:pt x="0" y="197330"/>
                </a:moveTo>
                <a:lnTo>
                  <a:pt x="197330" y="197330"/>
                </a:lnTo>
                <a:lnTo>
                  <a:pt x="185187" y="185187"/>
                </a:lnTo>
                <a:lnTo>
                  <a:pt x="0" y="197330"/>
                </a:lnTo>
                <a:close/>
              </a:path>
              <a:path w="197484" h="197485">
                <a:moveTo>
                  <a:pt x="185187" y="0"/>
                </a:moveTo>
                <a:lnTo>
                  <a:pt x="185187" y="185187"/>
                </a:lnTo>
                <a:lnTo>
                  <a:pt x="197330" y="197330"/>
                </a:lnTo>
                <a:lnTo>
                  <a:pt x="185187" y="0"/>
                </a:lnTo>
                <a:close/>
              </a:path>
              <a:path w="197484" h="197485">
                <a:moveTo>
                  <a:pt x="185187" y="0"/>
                </a:moveTo>
                <a:lnTo>
                  <a:pt x="197330" y="197330"/>
                </a:lnTo>
                <a:lnTo>
                  <a:pt x="197330" y="0"/>
                </a:lnTo>
                <a:lnTo>
                  <a:pt x="185187" y="0"/>
                </a:lnTo>
                <a:close/>
              </a:path>
              <a:path w="197484" h="197485">
                <a:moveTo>
                  <a:pt x="0" y="185187"/>
                </a:moveTo>
                <a:lnTo>
                  <a:pt x="0" y="197330"/>
                </a:lnTo>
                <a:lnTo>
                  <a:pt x="185187" y="185187"/>
                </a:lnTo>
                <a:lnTo>
                  <a:pt x="0" y="1851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2" name="object 13192"/>
          <p:cNvSpPr/>
          <p:nvPr/>
        </p:nvSpPr>
        <p:spPr>
          <a:xfrm>
            <a:off x="16854723" y="2584860"/>
            <a:ext cx="12700" cy="197485"/>
          </a:xfrm>
          <a:custGeom>
            <a:avLst/>
            <a:gdLst/>
            <a:ahLst/>
            <a:cxnLst/>
            <a:rect l="l" t="t" r="r" b="b"/>
            <a:pathLst>
              <a:path w="12700" h="197485">
                <a:moveTo>
                  <a:pt x="12143" y="0"/>
                </a:moveTo>
                <a:lnTo>
                  <a:pt x="0" y="0"/>
                </a:lnTo>
                <a:lnTo>
                  <a:pt x="12143" y="197330"/>
                </a:lnTo>
                <a:lnTo>
                  <a:pt x="1214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3" name="object 13193"/>
          <p:cNvSpPr/>
          <p:nvPr/>
        </p:nvSpPr>
        <p:spPr>
          <a:xfrm>
            <a:off x="16854723" y="2584860"/>
            <a:ext cx="12700" cy="197485"/>
          </a:xfrm>
          <a:custGeom>
            <a:avLst/>
            <a:gdLst/>
            <a:ahLst/>
            <a:cxnLst/>
            <a:rect l="l" t="t" r="r" b="b"/>
            <a:pathLst>
              <a:path w="12700" h="197485">
                <a:moveTo>
                  <a:pt x="0" y="0"/>
                </a:moveTo>
                <a:lnTo>
                  <a:pt x="12143" y="197330"/>
                </a:lnTo>
                <a:lnTo>
                  <a:pt x="0" y="18518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4" name="object 13194"/>
          <p:cNvSpPr/>
          <p:nvPr/>
        </p:nvSpPr>
        <p:spPr>
          <a:xfrm>
            <a:off x="16669535" y="2770047"/>
            <a:ext cx="197485" cy="12700"/>
          </a:xfrm>
          <a:custGeom>
            <a:avLst/>
            <a:gdLst/>
            <a:ahLst/>
            <a:cxnLst/>
            <a:rect l="l" t="t" r="r" b="b"/>
            <a:pathLst>
              <a:path w="197484" h="12700">
                <a:moveTo>
                  <a:pt x="197330" y="12143"/>
                </a:moveTo>
                <a:lnTo>
                  <a:pt x="185187" y="0"/>
                </a:lnTo>
                <a:lnTo>
                  <a:pt x="0" y="12143"/>
                </a:lnTo>
                <a:lnTo>
                  <a:pt x="197330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5" name="object 13195"/>
          <p:cNvSpPr/>
          <p:nvPr/>
        </p:nvSpPr>
        <p:spPr>
          <a:xfrm>
            <a:off x="16669535" y="2770047"/>
            <a:ext cx="185420" cy="12700"/>
          </a:xfrm>
          <a:custGeom>
            <a:avLst/>
            <a:gdLst/>
            <a:ahLst/>
            <a:cxnLst/>
            <a:rect l="l" t="t" r="r" b="b"/>
            <a:pathLst>
              <a:path w="185419" h="12700">
                <a:moveTo>
                  <a:pt x="185187" y="0"/>
                </a:moveTo>
                <a:lnTo>
                  <a:pt x="0" y="12143"/>
                </a:lnTo>
                <a:lnTo>
                  <a:pt x="0" y="0"/>
                </a:lnTo>
                <a:lnTo>
                  <a:pt x="18518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6" name="object 13196"/>
          <p:cNvSpPr/>
          <p:nvPr/>
        </p:nvSpPr>
        <p:spPr>
          <a:xfrm>
            <a:off x="16405417" y="2770047"/>
            <a:ext cx="197485" cy="197485"/>
          </a:xfrm>
          <a:custGeom>
            <a:avLst/>
            <a:gdLst/>
            <a:ahLst/>
            <a:cxnLst/>
            <a:rect l="l" t="t" r="r" b="b"/>
            <a:pathLst>
              <a:path w="197484" h="197485">
                <a:moveTo>
                  <a:pt x="12143" y="12143"/>
                </a:moveTo>
                <a:lnTo>
                  <a:pt x="197330" y="12143"/>
                </a:lnTo>
                <a:lnTo>
                  <a:pt x="197330" y="0"/>
                </a:lnTo>
                <a:lnTo>
                  <a:pt x="12143" y="12143"/>
                </a:lnTo>
                <a:close/>
              </a:path>
              <a:path w="197484" h="197485">
                <a:moveTo>
                  <a:pt x="0" y="0"/>
                </a:moveTo>
                <a:lnTo>
                  <a:pt x="12143" y="12143"/>
                </a:lnTo>
                <a:lnTo>
                  <a:pt x="197330" y="0"/>
                </a:lnTo>
                <a:lnTo>
                  <a:pt x="0" y="0"/>
                </a:lnTo>
                <a:close/>
              </a:path>
              <a:path w="197484" h="197485">
                <a:moveTo>
                  <a:pt x="0" y="0"/>
                </a:moveTo>
                <a:lnTo>
                  <a:pt x="0" y="197330"/>
                </a:lnTo>
                <a:lnTo>
                  <a:pt x="12143" y="197330"/>
                </a:lnTo>
                <a:lnTo>
                  <a:pt x="0" y="0"/>
                </a:lnTo>
                <a:close/>
              </a:path>
              <a:path w="197484" h="197485">
                <a:moveTo>
                  <a:pt x="0" y="0"/>
                </a:moveTo>
                <a:lnTo>
                  <a:pt x="12143" y="197330"/>
                </a:lnTo>
                <a:lnTo>
                  <a:pt x="12143" y="1214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7" name="object 13197"/>
          <p:cNvSpPr/>
          <p:nvPr/>
        </p:nvSpPr>
        <p:spPr>
          <a:xfrm>
            <a:off x="16417560" y="2770047"/>
            <a:ext cx="185420" cy="12700"/>
          </a:xfrm>
          <a:custGeom>
            <a:avLst/>
            <a:gdLst/>
            <a:ahLst/>
            <a:cxnLst/>
            <a:rect l="l" t="t" r="r" b="b"/>
            <a:pathLst>
              <a:path w="185419" h="12700">
                <a:moveTo>
                  <a:pt x="185187" y="12143"/>
                </a:moveTo>
                <a:lnTo>
                  <a:pt x="185187" y="0"/>
                </a:lnTo>
                <a:lnTo>
                  <a:pt x="0" y="12143"/>
                </a:lnTo>
                <a:lnTo>
                  <a:pt x="185187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8" name="object 13198"/>
          <p:cNvSpPr/>
          <p:nvPr/>
        </p:nvSpPr>
        <p:spPr>
          <a:xfrm>
            <a:off x="16405417" y="2770047"/>
            <a:ext cx="197485" cy="12700"/>
          </a:xfrm>
          <a:custGeom>
            <a:avLst/>
            <a:gdLst/>
            <a:ahLst/>
            <a:cxnLst/>
            <a:rect l="l" t="t" r="r" b="b"/>
            <a:pathLst>
              <a:path w="197484" h="12700">
                <a:moveTo>
                  <a:pt x="197330" y="0"/>
                </a:moveTo>
                <a:lnTo>
                  <a:pt x="12143" y="12143"/>
                </a:lnTo>
                <a:lnTo>
                  <a:pt x="0" y="0"/>
                </a:lnTo>
                <a:lnTo>
                  <a:pt x="19733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9" name="object 13199"/>
          <p:cNvSpPr/>
          <p:nvPr/>
        </p:nvSpPr>
        <p:spPr>
          <a:xfrm>
            <a:off x="16405417" y="2770047"/>
            <a:ext cx="12700" cy="197485"/>
          </a:xfrm>
          <a:custGeom>
            <a:avLst/>
            <a:gdLst/>
            <a:ahLst/>
            <a:cxnLst/>
            <a:rect l="l" t="t" r="r" b="b"/>
            <a:pathLst>
              <a:path w="12700" h="197485">
                <a:moveTo>
                  <a:pt x="12143" y="12143"/>
                </a:moveTo>
                <a:lnTo>
                  <a:pt x="0" y="0"/>
                </a:lnTo>
                <a:lnTo>
                  <a:pt x="12143" y="197330"/>
                </a:lnTo>
                <a:lnTo>
                  <a:pt x="12143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0" name="object 13200"/>
          <p:cNvSpPr/>
          <p:nvPr/>
        </p:nvSpPr>
        <p:spPr>
          <a:xfrm>
            <a:off x="16405417" y="2770047"/>
            <a:ext cx="12700" cy="197485"/>
          </a:xfrm>
          <a:custGeom>
            <a:avLst/>
            <a:gdLst/>
            <a:ahLst/>
            <a:cxnLst/>
            <a:rect l="l" t="t" r="r" b="b"/>
            <a:pathLst>
              <a:path w="12700" h="197485">
                <a:moveTo>
                  <a:pt x="0" y="0"/>
                </a:moveTo>
                <a:lnTo>
                  <a:pt x="12143" y="197330"/>
                </a:lnTo>
                <a:lnTo>
                  <a:pt x="0" y="19733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1" name="object 13201"/>
          <p:cNvSpPr/>
          <p:nvPr/>
        </p:nvSpPr>
        <p:spPr>
          <a:xfrm>
            <a:off x="11791930" y="2154781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 h="0">
                <a:moveTo>
                  <a:pt x="0" y="0"/>
                </a:moveTo>
                <a:lnTo>
                  <a:pt x="1942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2" name="object 13202"/>
          <p:cNvSpPr/>
          <p:nvPr/>
        </p:nvSpPr>
        <p:spPr>
          <a:xfrm>
            <a:off x="12453746" y="2287346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0" y="0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3" name="object 13203"/>
          <p:cNvSpPr/>
          <p:nvPr/>
        </p:nvSpPr>
        <p:spPr>
          <a:xfrm>
            <a:off x="13481890" y="2450270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4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4" name="object 13204"/>
          <p:cNvSpPr/>
          <p:nvPr/>
        </p:nvSpPr>
        <p:spPr>
          <a:xfrm>
            <a:off x="14841952" y="2035370"/>
            <a:ext cx="190500" cy="190500"/>
          </a:xfrm>
          <a:custGeom>
            <a:avLst/>
            <a:gdLst/>
            <a:ahLst/>
            <a:cxnLst/>
            <a:rect l="l" t="t" r="r" b="b"/>
            <a:pathLst>
              <a:path w="190500" h="190500">
                <a:moveTo>
                  <a:pt x="190246" y="95123"/>
                </a:moveTo>
                <a:lnTo>
                  <a:pt x="175067" y="43513"/>
                </a:lnTo>
                <a:lnTo>
                  <a:pt x="134589" y="8095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7800"/>
                </a:lnTo>
                <a:lnTo>
                  <a:pt x="0" y="86015"/>
                </a:lnTo>
                <a:lnTo>
                  <a:pt x="0" y="104230"/>
                </a:lnTo>
                <a:lnTo>
                  <a:pt x="19227" y="154828"/>
                </a:lnTo>
                <a:lnTo>
                  <a:pt x="63752" y="185187"/>
                </a:lnTo>
                <a:lnTo>
                  <a:pt x="80956" y="190246"/>
                </a:lnTo>
                <a:lnTo>
                  <a:pt x="99171" y="190246"/>
                </a:lnTo>
                <a:lnTo>
                  <a:pt x="149768" y="173043"/>
                </a:lnTo>
                <a:lnTo>
                  <a:pt x="183163" y="130541"/>
                </a:lnTo>
                <a:lnTo>
                  <a:pt x="190246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5" name="object 13205"/>
          <p:cNvSpPr/>
          <p:nvPr/>
        </p:nvSpPr>
        <p:spPr>
          <a:xfrm>
            <a:off x="13271403" y="2031322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69">
                <a:moveTo>
                  <a:pt x="190246" y="95123"/>
                </a:moveTo>
                <a:lnTo>
                  <a:pt x="175067" y="43513"/>
                </a:lnTo>
                <a:lnTo>
                  <a:pt x="134589" y="8095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4828"/>
                </a:lnTo>
                <a:lnTo>
                  <a:pt x="63752" y="186199"/>
                </a:lnTo>
                <a:lnTo>
                  <a:pt x="99171" y="191258"/>
                </a:lnTo>
                <a:lnTo>
                  <a:pt x="117386" y="188222"/>
                </a:lnTo>
                <a:lnTo>
                  <a:pt x="163936" y="160900"/>
                </a:lnTo>
                <a:lnTo>
                  <a:pt x="189234" y="113338"/>
                </a:lnTo>
                <a:lnTo>
                  <a:pt x="190246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6" name="object 13206"/>
          <p:cNvSpPr/>
          <p:nvPr/>
        </p:nvSpPr>
        <p:spPr>
          <a:xfrm>
            <a:off x="11756512" y="1481833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70" h="191769">
                <a:moveTo>
                  <a:pt x="191258" y="96135"/>
                </a:moveTo>
                <a:lnTo>
                  <a:pt x="176079" y="44525"/>
                </a:lnTo>
                <a:lnTo>
                  <a:pt x="134589" y="9107"/>
                </a:lnTo>
                <a:lnTo>
                  <a:pt x="100183" y="0"/>
                </a:lnTo>
                <a:lnTo>
                  <a:pt x="81968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3752" y="186199"/>
                </a:lnTo>
                <a:lnTo>
                  <a:pt x="100183" y="191258"/>
                </a:lnTo>
                <a:lnTo>
                  <a:pt x="117386" y="188222"/>
                </a:lnTo>
                <a:lnTo>
                  <a:pt x="164948" y="161912"/>
                </a:lnTo>
                <a:lnTo>
                  <a:pt x="189234" y="113338"/>
                </a:lnTo>
                <a:lnTo>
                  <a:pt x="191258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7" name="object 13207"/>
          <p:cNvSpPr/>
          <p:nvPr/>
        </p:nvSpPr>
        <p:spPr>
          <a:xfrm>
            <a:off x="17529695" y="3005832"/>
            <a:ext cx="335280" cy="278765"/>
          </a:xfrm>
          <a:custGeom>
            <a:avLst/>
            <a:gdLst/>
            <a:ahLst/>
            <a:cxnLst/>
            <a:rect l="l" t="t" r="r" b="b"/>
            <a:pathLst>
              <a:path w="335280" h="278764">
                <a:moveTo>
                  <a:pt x="0" y="278286"/>
                </a:moveTo>
                <a:lnTo>
                  <a:pt x="334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8" name="object 13208"/>
          <p:cNvSpPr/>
          <p:nvPr/>
        </p:nvSpPr>
        <p:spPr>
          <a:xfrm>
            <a:off x="17529695" y="3000772"/>
            <a:ext cx="326390" cy="270510"/>
          </a:xfrm>
          <a:custGeom>
            <a:avLst/>
            <a:gdLst/>
            <a:ahLst/>
            <a:cxnLst/>
            <a:rect l="l" t="t" r="r" b="b"/>
            <a:pathLst>
              <a:path w="326390" h="270510">
                <a:moveTo>
                  <a:pt x="0" y="270191"/>
                </a:moveTo>
                <a:lnTo>
                  <a:pt x="325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9" name="object 13209"/>
          <p:cNvSpPr/>
          <p:nvPr/>
        </p:nvSpPr>
        <p:spPr>
          <a:xfrm>
            <a:off x="17864650" y="2089004"/>
            <a:ext cx="57785" cy="916940"/>
          </a:xfrm>
          <a:custGeom>
            <a:avLst/>
            <a:gdLst/>
            <a:ahLst/>
            <a:cxnLst/>
            <a:rect l="l" t="t" r="r" b="b"/>
            <a:pathLst>
              <a:path w="57784" h="916939">
                <a:moveTo>
                  <a:pt x="0" y="916827"/>
                </a:moveTo>
                <a:lnTo>
                  <a:pt x="57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0" name="object 13210"/>
          <p:cNvSpPr/>
          <p:nvPr/>
        </p:nvSpPr>
        <p:spPr>
          <a:xfrm>
            <a:off x="17855544" y="2098111"/>
            <a:ext cx="57150" cy="902969"/>
          </a:xfrm>
          <a:custGeom>
            <a:avLst/>
            <a:gdLst/>
            <a:ahLst/>
            <a:cxnLst/>
            <a:rect l="l" t="t" r="r" b="b"/>
            <a:pathLst>
              <a:path w="57150" h="902969">
                <a:moveTo>
                  <a:pt x="0" y="902660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1" name="object 13211"/>
          <p:cNvSpPr/>
          <p:nvPr/>
        </p:nvSpPr>
        <p:spPr>
          <a:xfrm>
            <a:off x="17566124" y="3284118"/>
            <a:ext cx="468630" cy="0"/>
          </a:xfrm>
          <a:custGeom>
            <a:avLst/>
            <a:gdLst/>
            <a:ahLst/>
            <a:cxnLst/>
            <a:rect l="l" t="t" r="r" b="b"/>
            <a:pathLst>
              <a:path w="468630" h="0">
                <a:moveTo>
                  <a:pt x="0" y="0"/>
                </a:moveTo>
                <a:lnTo>
                  <a:pt x="4685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2" name="object 13212"/>
          <p:cNvSpPr/>
          <p:nvPr/>
        </p:nvSpPr>
        <p:spPr>
          <a:xfrm>
            <a:off x="17901079" y="3005832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 h="0">
                <a:moveTo>
                  <a:pt x="0" y="0"/>
                </a:moveTo>
                <a:lnTo>
                  <a:pt x="1335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3" name="object 13213"/>
          <p:cNvSpPr/>
          <p:nvPr/>
        </p:nvSpPr>
        <p:spPr>
          <a:xfrm>
            <a:off x="18005310" y="2058646"/>
            <a:ext cx="0" cy="1255395"/>
          </a:xfrm>
          <a:custGeom>
            <a:avLst/>
            <a:gdLst/>
            <a:ahLst/>
            <a:cxnLst/>
            <a:rect l="l" t="t" r="r" b="b"/>
            <a:pathLst>
              <a:path w="0" h="1255395">
                <a:moveTo>
                  <a:pt x="0" y="12548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4" name="object 13214"/>
          <p:cNvSpPr/>
          <p:nvPr/>
        </p:nvSpPr>
        <p:spPr>
          <a:xfrm>
            <a:off x="17981024" y="325983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5" name="object 13215"/>
          <p:cNvSpPr/>
          <p:nvPr/>
        </p:nvSpPr>
        <p:spPr>
          <a:xfrm>
            <a:off x="17981024" y="298154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6" name="object 13216"/>
          <p:cNvSpPr txBox="1"/>
          <p:nvPr/>
        </p:nvSpPr>
        <p:spPr>
          <a:xfrm>
            <a:off x="17896988" y="3069402"/>
            <a:ext cx="118745" cy="1739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1165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217" name="object 13217"/>
          <p:cNvSpPr/>
          <p:nvPr/>
        </p:nvSpPr>
        <p:spPr>
          <a:xfrm>
            <a:off x="17958762" y="2089004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0" y="0"/>
                </a:moveTo>
                <a:lnTo>
                  <a:pt x="75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8" name="object 13218"/>
          <p:cNvSpPr/>
          <p:nvPr/>
        </p:nvSpPr>
        <p:spPr>
          <a:xfrm>
            <a:off x="17981024" y="298154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9" name="object 13219"/>
          <p:cNvSpPr/>
          <p:nvPr/>
        </p:nvSpPr>
        <p:spPr>
          <a:xfrm>
            <a:off x="17981024" y="206471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0" name="object 13220"/>
          <p:cNvSpPr txBox="1"/>
          <p:nvPr/>
        </p:nvSpPr>
        <p:spPr>
          <a:xfrm>
            <a:off x="17896988" y="2447355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3834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221" name="object 13221"/>
          <p:cNvSpPr/>
          <p:nvPr/>
        </p:nvSpPr>
        <p:spPr>
          <a:xfrm>
            <a:off x="17529695" y="2089004"/>
            <a:ext cx="393065" cy="0"/>
          </a:xfrm>
          <a:custGeom>
            <a:avLst/>
            <a:gdLst/>
            <a:ahLst/>
            <a:cxnLst/>
            <a:rect l="l" t="t" r="r" b="b"/>
            <a:pathLst>
              <a:path w="393065" h="0">
                <a:moveTo>
                  <a:pt x="0" y="0"/>
                </a:moveTo>
                <a:lnTo>
                  <a:pt x="3926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2" name="object 13222"/>
          <p:cNvSpPr/>
          <p:nvPr/>
        </p:nvSpPr>
        <p:spPr>
          <a:xfrm>
            <a:off x="17123898" y="8277087"/>
            <a:ext cx="2113970" cy="298930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223" name="object 13223"/>
          <p:cNvSpPr txBox="1"/>
          <p:nvPr/>
        </p:nvSpPr>
        <p:spPr>
          <a:xfrm>
            <a:off x="17401632" y="10155323"/>
            <a:ext cx="975994" cy="4159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ct val="125600"/>
              </a:lnSpc>
            </a:pPr>
            <a:r>
              <a:rPr dirty="0" sz="550" spc="15" i="1">
                <a:latin typeface="ISOCPEUR"/>
                <a:cs typeface="ISOCPEUR"/>
              </a:rPr>
              <a:t>Ростверк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ЗБ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-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600</a:t>
            </a:r>
            <a:r>
              <a:rPr dirty="0" sz="550" spc="10" i="1">
                <a:latin typeface="ISOCPEUR"/>
                <a:cs typeface="ISOCPEUR"/>
              </a:rPr>
              <a:t> Гідроізоляція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в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два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шари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-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5</a:t>
            </a:r>
            <a:r>
              <a:rPr dirty="0" sz="550" spc="15" i="1">
                <a:latin typeface="ISOCPEUR"/>
                <a:cs typeface="ISOCPEUR"/>
              </a:rPr>
              <a:t> Бетонна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підготовка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B10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-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100</a:t>
            </a:r>
            <a:r>
              <a:rPr dirty="0" sz="550" spc="15" i="1">
                <a:latin typeface="ISOCPEUR"/>
                <a:cs typeface="ISOCPEUR"/>
              </a:rPr>
              <a:t> Ущільнений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грунт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224" name="object 13224"/>
          <p:cNvSpPr/>
          <p:nvPr/>
        </p:nvSpPr>
        <p:spPr>
          <a:xfrm>
            <a:off x="17204858" y="8231548"/>
            <a:ext cx="239395" cy="3080385"/>
          </a:xfrm>
          <a:custGeom>
            <a:avLst/>
            <a:gdLst/>
            <a:ahLst/>
            <a:cxnLst/>
            <a:rect l="l" t="t" r="r" b="b"/>
            <a:pathLst>
              <a:path w="239394" h="3080384">
                <a:moveTo>
                  <a:pt x="119410" y="3080379"/>
                </a:moveTo>
                <a:lnTo>
                  <a:pt x="119410" y="3032818"/>
                </a:lnTo>
                <a:lnTo>
                  <a:pt x="119410" y="1599895"/>
                </a:lnTo>
                <a:lnTo>
                  <a:pt x="0" y="1569536"/>
                </a:lnTo>
                <a:lnTo>
                  <a:pt x="238820" y="1509831"/>
                </a:lnTo>
                <a:lnTo>
                  <a:pt x="119410" y="1480484"/>
                </a:lnTo>
                <a:lnTo>
                  <a:pt x="119410" y="47561"/>
                </a:ln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5" name="object 13225"/>
          <p:cNvSpPr/>
          <p:nvPr/>
        </p:nvSpPr>
        <p:spPr>
          <a:xfrm>
            <a:off x="17276706" y="8159700"/>
            <a:ext cx="657225" cy="239395"/>
          </a:xfrm>
          <a:custGeom>
            <a:avLst/>
            <a:gdLst/>
            <a:ahLst/>
            <a:cxnLst/>
            <a:rect l="l" t="t" r="r" b="b"/>
            <a:pathLst>
              <a:path w="657225" h="239395">
                <a:moveTo>
                  <a:pt x="0" y="119410"/>
                </a:moveTo>
                <a:lnTo>
                  <a:pt x="47561" y="119410"/>
                </a:lnTo>
                <a:lnTo>
                  <a:pt x="268167" y="119410"/>
                </a:lnTo>
                <a:lnTo>
                  <a:pt x="298525" y="0"/>
                </a:lnTo>
                <a:lnTo>
                  <a:pt x="358230" y="238820"/>
                </a:lnTo>
                <a:lnTo>
                  <a:pt x="387577" y="119410"/>
                </a:lnTo>
                <a:lnTo>
                  <a:pt x="609194" y="119410"/>
                </a:lnTo>
                <a:lnTo>
                  <a:pt x="656756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6" name="object 13226"/>
          <p:cNvSpPr/>
          <p:nvPr/>
        </p:nvSpPr>
        <p:spPr>
          <a:xfrm>
            <a:off x="18005311" y="9475237"/>
            <a:ext cx="0" cy="12700"/>
          </a:xfrm>
          <a:custGeom>
            <a:avLst/>
            <a:gdLst/>
            <a:ahLst/>
            <a:cxnLst/>
            <a:rect l="l" t="t" r="r" b="b"/>
            <a:pathLst>
              <a:path w="0" h="12700">
                <a:moveTo>
                  <a:pt x="0" y="0"/>
                </a:move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7" name="object 13227"/>
          <p:cNvSpPr/>
          <p:nvPr/>
        </p:nvSpPr>
        <p:spPr>
          <a:xfrm>
            <a:off x="18124723" y="9475237"/>
            <a:ext cx="0" cy="12700"/>
          </a:xfrm>
          <a:custGeom>
            <a:avLst/>
            <a:gdLst/>
            <a:ahLst/>
            <a:cxnLst/>
            <a:rect l="l" t="t" r="r" b="b"/>
            <a:pathLst>
              <a:path w="0" h="12700">
                <a:moveTo>
                  <a:pt x="0" y="0"/>
                </a:move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8" name="object 13228"/>
          <p:cNvSpPr/>
          <p:nvPr/>
        </p:nvSpPr>
        <p:spPr>
          <a:xfrm>
            <a:off x="18244132" y="9475237"/>
            <a:ext cx="0" cy="12700"/>
          </a:xfrm>
          <a:custGeom>
            <a:avLst/>
            <a:gdLst/>
            <a:ahLst/>
            <a:cxnLst/>
            <a:rect l="l" t="t" r="r" b="b"/>
            <a:pathLst>
              <a:path w="0" h="12700">
                <a:moveTo>
                  <a:pt x="0" y="0"/>
                </a:move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9" name="object 13229"/>
          <p:cNvSpPr/>
          <p:nvPr/>
        </p:nvSpPr>
        <p:spPr>
          <a:xfrm>
            <a:off x="18363542" y="9475237"/>
            <a:ext cx="0" cy="12700"/>
          </a:xfrm>
          <a:custGeom>
            <a:avLst/>
            <a:gdLst/>
            <a:ahLst/>
            <a:cxnLst/>
            <a:rect l="l" t="t" r="r" b="b"/>
            <a:pathLst>
              <a:path w="0" h="12700">
                <a:moveTo>
                  <a:pt x="0" y="0"/>
                </a:move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0" name="object 13230"/>
          <p:cNvSpPr/>
          <p:nvPr/>
        </p:nvSpPr>
        <p:spPr>
          <a:xfrm>
            <a:off x="18482953" y="9475237"/>
            <a:ext cx="0" cy="12700"/>
          </a:xfrm>
          <a:custGeom>
            <a:avLst/>
            <a:gdLst/>
            <a:ahLst/>
            <a:cxnLst/>
            <a:rect l="l" t="t" r="r" b="b"/>
            <a:pathLst>
              <a:path w="0" h="12700">
                <a:moveTo>
                  <a:pt x="0" y="0"/>
                </a:moveTo>
                <a:lnTo>
                  <a:pt x="0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1" name="object 13231"/>
          <p:cNvSpPr/>
          <p:nvPr/>
        </p:nvSpPr>
        <p:spPr>
          <a:xfrm>
            <a:off x="18542657" y="10906136"/>
            <a:ext cx="0" cy="487045"/>
          </a:xfrm>
          <a:custGeom>
            <a:avLst/>
            <a:gdLst/>
            <a:ahLst/>
            <a:cxnLst/>
            <a:rect l="l" t="t" r="r" b="b"/>
            <a:pathLst>
              <a:path w="0" h="487045">
                <a:moveTo>
                  <a:pt x="0" y="4867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2" name="object 13232"/>
          <p:cNvSpPr/>
          <p:nvPr/>
        </p:nvSpPr>
        <p:spPr>
          <a:xfrm>
            <a:off x="18422601" y="11391985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3" name="object 13233"/>
          <p:cNvSpPr txBox="1"/>
          <p:nvPr/>
        </p:nvSpPr>
        <p:spPr>
          <a:xfrm>
            <a:off x="18490493" y="11442226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234" name="object 13234"/>
          <p:cNvSpPr/>
          <p:nvPr/>
        </p:nvSpPr>
        <p:spPr>
          <a:xfrm>
            <a:off x="18542658" y="9523810"/>
            <a:ext cx="0" cy="247015"/>
          </a:xfrm>
          <a:custGeom>
            <a:avLst/>
            <a:gdLst/>
            <a:ahLst/>
            <a:cxnLst/>
            <a:rect l="l" t="t" r="r" b="b"/>
            <a:pathLst>
              <a:path w="0" h="247015">
                <a:moveTo>
                  <a:pt x="0" y="0"/>
                </a:moveTo>
                <a:lnTo>
                  <a:pt x="0" y="2469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5" name="object 13235"/>
          <p:cNvSpPr/>
          <p:nvPr/>
        </p:nvSpPr>
        <p:spPr>
          <a:xfrm>
            <a:off x="18542658" y="983043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6" name="object 13236"/>
          <p:cNvSpPr/>
          <p:nvPr/>
        </p:nvSpPr>
        <p:spPr>
          <a:xfrm>
            <a:off x="18542658" y="9949842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7" name="object 13237"/>
          <p:cNvSpPr/>
          <p:nvPr/>
        </p:nvSpPr>
        <p:spPr>
          <a:xfrm>
            <a:off x="18542658" y="1030908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8" name="object 13238"/>
          <p:cNvSpPr/>
          <p:nvPr/>
        </p:nvSpPr>
        <p:spPr>
          <a:xfrm>
            <a:off x="18542658" y="1042849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9" name="object 13239"/>
          <p:cNvSpPr/>
          <p:nvPr/>
        </p:nvSpPr>
        <p:spPr>
          <a:xfrm>
            <a:off x="18542658" y="1078672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0" name="object 13240"/>
          <p:cNvSpPr/>
          <p:nvPr/>
        </p:nvSpPr>
        <p:spPr>
          <a:xfrm>
            <a:off x="18702546" y="10019666"/>
            <a:ext cx="18415" cy="48895"/>
          </a:xfrm>
          <a:custGeom>
            <a:avLst/>
            <a:gdLst/>
            <a:ahLst/>
            <a:cxnLst/>
            <a:rect l="l" t="t" r="r" b="b"/>
            <a:pathLst>
              <a:path w="18415" h="48895">
                <a:moveTo>
                  <a:pt x="0" y="0"/>
                </a:moveTo>
                <a:lnTo>
                  <a:pt x="3035" y="48573"/>
                </a:lnTo>
                <a:lnTo>
                  <a:pt x="18215" y="455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1" name="object 13241"/>
          <p:cNvSpPr/>
          <p:nvPr/>
        </p:nvSpPr>
        <p:spPr>
          <a:xfrm>
            <a:off x="18702546" y="10019666"/>
            <a:ext cx="18415" cy="48895"/>
          </a:xfrm>
          <a:custGeom>
            <a:avLst/>
            <a:gdLst/>
            <a:ahLst/>
            <a:cxnLst/>
            <a:rect l="l" t="t" r="r" b="b"/>
            <a:pathLst>
              <a:path w="18415" h="48895">
                <a:moveTo>
                  <a:pt x="3035" y="48573"/>
                </a:moveTo>
                <a:lnTo>
                  <a:pt x="0" y="0"/>
                </a:lnTo>
                <a:lnTo>
                  <a:pt x="18215" y="45537"/>
                </a:lnTo>
                <a:lnTo>
                  <a:pt x="3035" y="485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2" name="object 13242"/>
          <p:cNvSpPr/>
          <p:nvPr/>
        </p:nvSpPr>
        <p:spPr>
          <a:xfrm>
            <a:off x="18713677" y="10066216"/>
            <a:ext cx="732790" cy="485140"/>
          </a:xfrm>
          <a:custGeom>
            <a:avLst/>
            <a:gdLst/>
            <a:ahLst/>
            <a:cxnLst/>
            <a:rect l="l" t="t" r="r" b="b"/>
            <a:pathLst>
              <a:path w="732790" h="485140">
                <a:moveTo>
                  <a:pt x="0" y="0"/>
                </a:moveTo>
                <a:lnTo>
                  <a:pt x="108278" y="484724"/>
                </a:lnTo>
                <a:lnTo>
                  <a:pt x="132565" y="484724"/>
                </a:lnTo>
                <a:lnTo>
                  <a:pt x="732652" y="4847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3" name="object 13243"/>
          <p:cNvSpPr/>
          <p:nvPr/>
        </p:nvSpPr>
        <p:spPr>
          <a:xfrm>
            <a:off x="18719750" y="9959961"/>
            <a:ext cx="19685" cy="48895"/>
          </a:xfrm>
          <a:custGeom>
            <a:avLst/>
            <a:gdLst/>
            <a:ahLst/>
            <a:cxnLst/>
            <a:rect l="l" t="t" r="r" b="b"/>
            <a:pathLst>
              <a:path w="19684" h="48895">
                <a:moveTo>
                  <a:pt x="0" y="0"/>
                </a:moveTo>
                <a:lnTo>
                  <a:pt x="3035" y="48573"/>
                </a:lnTo>
                <a:lnTo>
                  <a:pt x="19227" y="4452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4" name="object 13244"/>
          <p:cNvSpPr/>
          <p:nvPr/>
        </p:nvSpPr>
        <p:spPr>
          <a:xfrm>
            <a:off x="18719750" y="9959961"/>
            <a:ext cx="19685" cy="48895"/>
          </a:xfrm>
          <a:custGeom>
            <a:avLst/>
            <a:gdLst/>
            <a:ahLst/>
            <a:cxnLst/>
            <a:rect l="l" t="t" r="r" b="b"/>
            <a:pathLst>
              <a:path w="19684" h="48895">
                <a:moveTo>
                  <a:pt x="3035" y="48573"/>
                </a:moveTo>
                <a:lnTo>
                  <a:pt x="0" y="0"/>
                </a:lnTo>
                <a:lnTo>
                  <a:pt x="19227" y="44525"/>
                </a:lnTo>
                <a:lnTo>
                  <a:pt x="3035" y="485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5" name="object 13245"/>
          <p:cNvSpPr/>
          <p:nvPr/>
        </p:nvSpPr>
        <p:spPr>
          <a:xfrm>
            <a:off x="18730881" y="10006511"/>
            <a:ext cx="1199515" cy="349250"/>
          </a:xfrm>
          <a:custGeom>
            <a:avLst/>
            <a:gdLst/>
            <a:ahLst/>
            <a:cxnLst/>
            <a:rect l="l" t="t" r="r" b="b"/>
            <a:pathLst>
              <a:path w="1199515" h="349250">
                <a:moveTo>
                  <a:pt x="0" y="0"/>
                </a:moveTo>
                <a:lnTo>
                  <a:pt x="83991" y="349123"/>
                </a:lnTo>
                <a:lnTo>
                  <a:pt x="108278" y="349123"/>
                </a:lnTo>
                <a:lnTo>
                  <a:pt x="1199162" y="349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6" name="object 13246"/>
          <p:cNvSpPr/>
          <p:nvPr/>
        </p:nvSpPr>
        <p:spPr>
          <a:xfrm>
            <a:off x="18662067" y="9997404"/>
            <a:ext cx="1124585" cy="0"/>
          </a:xfrm>
          <a:custGeom>
            <a:avLst/>
            <a:gdLst/>
            <a:ahLst/>
            <a:cxnLst/>
            <a:rect l="l" t="t" r="r" b="b"/>
            <a:pathLst>
              <a:path w="1124584" h="0">
                <a:moveTo>
                  <a:pt x="0" y="0"/>
                </a:moveTo>
                <a:lnTo>
                  <a:pt x="112427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7" name="object 13247"/>
          <p:cNvSpPr/>
          <p:nvPr/>
        </p:nvSpPr>
        <p:spPr>
          <a:xfrm>
            <a:off x="19271264" y="9948830"/>
            <a:ext cx="187325" cy="0"/>
          </a:xfrm>
          <a:custGeom>
            <a:avLst/>
            <a:gdLst/>
            <a:ahLst/>
            <a:cxnLst/>
            <a:rect l="l" t="t" r="r" b="b"/>
            <a:pathLst>
              <a:path w="187325" h="0">
                <a:moveTo>
                  <a:pt x="0" y="0"/>
                </a:moveTo>
                <a:lnTo>
                  <a:pt x="1872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8" name="object 13248"/>
          <p:cNvSpPr/>
          <p:nvPr/>
        </p:nvSpPr>
        <p:spPr>
          <a:xfrm>
            <a:off x="19429127" y="9749476"/>
            <a:ext cx="0" cy="325120"/>
          </a:xfrm>
          <a:custGeom>
            <a:avLst/>
            <a:gdLst/>
            <a:ahLst/>
            <a:cxnLst/>
            <a:rect l="l" t="t" r="r" b="b"/>
            <a:pathLst>
              <a:path w="0" h="325120">
                <a:moveTo>
                  <a:pt x="0" y="0"/>
                </a:moveTo>
                <a:lnTo>
                  <a:pt x="0" y="3248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9" name="object 13249"/>
          <p:cNvSpPr/>
          <p:nvPr/>
        </p:nvSpPr>
        <p:spPr>
          <a:xfrm>
            <a:off x="19404840" y="997311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0" name="object 13250"/>
          <p:cNvSpPr/>
          <p:nvPr/>
        </p:nvSpPr>
        <p:spPr>
          <a:xfrm>
            <a:off x="19404840" y="992555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1" name="object 13251"/>
          <p:cNvSpPr/>
          <p:nvPr/>
        </p:nvSpPr>
        <p:spPr>
          <a:xfrm>
            <a:off x="19321860" y="10044965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 h="0">
                <a:moveTo>
                  <a:pt x="0" y="0"/>
                </a:moveTo>
                <a:lnTo>
                  <a:pt x="1366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2" name="object 13252"/>
          <p:cNvSpPr/>
          <p:nvPr/>
        </p:nvSpPr>
        <p:spPr>
          <a:xfrm>
            <a:off x="19290490" y="9749476"/>
            <a:ext cx="139065" cy="271780"/>
          </a:xfrm>
          <a:custGeom>
            <a:avLst/>
            <a:gdLst/>
            <a:ahLst/>
            <a:cxnLst/>
            <a:rect l="l" t="t" r="r" b="b"/>
            <a:pathLst>
              <a:path w="139065" h="271779">
                <a:moveTo>
                  <a:pt x="138637" y="271202"/>
                </a:moveTo>
                <a:lnTo>
                  <a:pt x="0" y="15179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3" name="object 13253"/>
          <p:cNvSpPr/>
          <p:nvPr/>
        </p:nvSpPr>
        <p:spPr>
          <a:xfrm>
            <a:off x="19404840" y="997311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4" name="object 13254"/>
          <p:cNvSpPr/>
          <p:nvPr/>
        </p:nvSpPr>
        <p:spPr>
          <a:xfrm>
            <a:off x="19404840" y="1002067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5" name="object 13255"/>
          <p:cNvSpPr/>
          <p:nvPr/>
        </p:nvSpPr>
        <p:spPr>
          <a:xfrm>
            <a:off x="18789574" y="9592623"/>
            <a:ext cx="15240" cy="47625"/>
          </a:xfrm>
          <a:custGeom>
            <a:avLst/>
            <a:gdLst/>
            <a:ahLst/>
            <a:cxnLst/>
            <a:rect l="l" t="t" r="r" b="b"/>
            <a:pathLst>
              <a:path w="15240" h="47625">
                <a:moveTo>
                  <a:pt x="0" y="0"/>
                </a:moveTo>
                <a:lnTo>
                  <a:pt x="2023" y="47561"/>
                </a:lnTo>
                <a:lnTo>
                  <a:pt x="15179" y="10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6" name="object 13256"/>
          <p:cNvSpPr/>
          <p:nvPr/>
        </p:nvSpPr>
        <p:spPr>
          <a:xfrm>
            <a:off x="18789574" y="9592623"/>
            <a:ext cx="15240" cy="47625"/>
          </a:xfrm>
          <a:custGeom>
            <a:avLst/>
            <a:gdLst/>
            <a:ahLst/>
            <a:cxnLst/>
            <a:rect l="l" t="t" r="r" b="b"/>
            <a:pathLst>
              <a:path w="15240" h="47625">
                <a:moveTo>
                  <a:pt x="15179" y="1011"/>
                </a:moveTo>
                <a:lnTo>
                  <a:pt x="2023" y="47561"/>
                </a:lnTo>
                <a:lnTo>
                  <a:pt x="0" y="0"/>
                </a:lnTo>
                <a:lnTo>
                  <a:pt x="15179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7" name="object 13257"/>
          <p:cNvSpPr/>
          <p:nvPr/>
        </p:nvSpPr>
        <p:spPr>
          <a:xfrm>
            <a:off x="18797669" y="9095755"/>
            <a:ext cx="805815" cy="498475"/>
          </a:xfrm>
          <a:custGeom>
            <a:avLst/>
            <a:gdLst/>
            <a:ahLst/>
            <a:cxnLst/>
            <a:rect l="l" t="t" r="r" b="b"/>
            <a:pathLst>
              <a:path w="805815" h="498475">
                <a:moveTo>
                  <a:pt x="0" y="497880"/>
                </a:moveTo>
                <a:lnTo>
                  <a:pt x="54645" y="0"/>
                </a:lnTo>
                <a:lnTo>
                  <a:pt x="78932" y="0"/>
                </a:lnTo>
                <a:lnTo>
                  <a:pt x="805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8" name="object 13258"/>
          <p:cNvSpPr/>
          <p:nvPr/>
        </p:nvSpPr>
        <p:spPr>
          <a:xfrm>
            <a:off x="17125925" y="11215793"/>
            <a:ext cx="163195" cy="0"/>
          </a:xfrm>
          <a:custGeom>
            <a:avLst/>
            <a:gdLst/>
            <a:ahLst/>
            <a:cxnLst/>
            <a:rect l="l" t="t" r="r" b="b"/>
            <a:pathLst>
              <a:path w="163194" h="0">
                <a:moveTo>
                  <a:pt x="0" y="0"/>
                </a:moveTo>
                <a:lnTo>
                  <a:pt x="1629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9" name="object 13259"/>
          <p:cNvSpPr/>
          <p:nvPr/>
        </p:nvSpPr>
        <p:spPr>
          <a:xfrm>
            <a:off x="17155270" y="9465118"/>
            <a:ext cx="0" cy="1828800"/>
          </a:xfrm>
          <a:custGeom>
            <a:avLst/>
            <a:gdLst/>
            <a:ahLst/>
            <a:cxnLst/>
            <a:rect l="l" t="t" r="r" b="b"/>
            <a:pathLst>
              <a:path w="0" h="1828800">
                <a:moveTo>
                  <a:pt x="0" y="18285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0" name="object 13260"/>
          <p:cNvSpPr/>
          <p:nvPr/>
        </p:nvSpPr>
        <p:spPr>
          <a:xfrm>
            <a:off x="17131997" y="1119251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1" name="object 13261"/>
          <p:cNvSpPr/>
          <p:nvPr/>
        </p:nvSpPr>
        <p:spPr>
          <a:xfrm>
            <a:off x="17131997" y="1090512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2" name="object 13262"/>
          <p:cNvSpPr/>
          <p:nvPr/>
        </p:nvSpPr>
        <p:spPr>
          <a:xfrm>
            <a:off x="17125925" y="9685723"/>
            <a:ext cx="163195" cy="0"/>
          </a:xfrm>
          <a:custGeom>
            <a:avLst/>
            <a:gdLst/>
            <a:ahLst/>
            <a:cxnLst/>
            <a:rect l="l" t="t" r="r" b="b"/>
            <a:pathLst>
              <a:path w="163194" h="0">
                <a:moveTo>
                  <a:pt x="0" y="0"/>
                </a:moveTo>
                <a:lnTo>
                  <a:pt x="1629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3" name="object 13263"/>
          <p:cNvSpPr/>
          <p:nvPr/>
        </p:nvSpPr>
        <p:spPr>
          <a:xfrm>
            <a:off x="17131997" y="1090512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4" name="object 13264"/>
          <p:cNvSpPr/>
          <p:nvPr/>
        </p:nvSpPr>
        <p:spPr>
          <a:xfrm>
            <a:off x="17131997" y="966244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5" name="object 13265"/>
          <p:cNvSpPr/>
          <p:nvPr/>
        </p:nvSpPr>
        <p:spPr>
          <a:xfrm>
            <a:off x="17125926" y="9494464"/>
            <a:ext cx="163195" cy="0"/>
          </a:xfrm>
          <a:custGeom>
            <a:avLst/>
            <a:gdLst/>
            <a:ahLst/>
            <a:cxnLst/>
            <a:rect l="l" t="t" r="r" b="b"/>
            <a:pathLst>
              <a:path w="163194" h="0">
                <a:moveTo>
                  <a:pt x="1629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6" name="object 13266"/>
          <p:cNvSpPr/>
          <p:nvPr/>
        </p:nvSpPr>
        <p:spPr>
          <a:xfrm>
            <a:off x="17131997" y="966244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7" name="object 13267"/>
          <p:cNvSpPr/>
          <p:nvPr/>
        </p:nvSpPr>
        <p:spPr>
          <a:xfrm>
            <a:off x="17131997" y="94711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8" name="object 13268"/>
          <p:cNvSpPr txBox="1"/>
          <p:nvPr/>
        </p:nvSpPr>
        <p:spPr>
          <a:xfrm>
            <a:off x="18828484" y="10260467"/>
            <a:ext cx="1118870" cy="5949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2540">
              <a:lnSpc>
                <a:spcPts val="780"/>
              </a:lnSpc>
            </a:pPr>
            <a:r>
              <a:rPr dirty="0" sz="700" spc="10" i="1">
                <a:latin typeface="ISOCPEUR"/>
                <a:cs typeface="ISOCPEUR"/>
              </a:rPr>
              <a:t>Вимощення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контуру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</a:t>
            </a:r>
            <a:r>
              <a:rPr dirty="0" sz="700" spc="65" i="1">
                <a:latin typeface="ISOCPEUR"/>
                <a:cs typeface="ISOCPEUR"/>
              </a:rPr>
              <a:t>д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бетон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40" i="1">
                <a:latin typeface="ISOCPEUR"/>
                <a:cs typeface="ISOCPEUR"/>
              </a:rPr>
              <a:t>В</a:t>
            </a:r>
            <a:r>
              <a:rPr dirty="0" sz="700" spc="10" i="1">
                <a:latin typeface="ISOCPEUR"/>
                <a:cs typeface="ISOCPEUR"/>
              </a:rPr>
              <a:t>25</a:t>
            </a:r>
            <a:endParaRPr sz="700">
              <a:latin typeface="ISOCPEUR"/>
              <a:cs typeface="ISOCPEUR"/>
            </a:endParaRPr>
          </a:p>
          <a:p>
            <a:pPr marL="22225" indent="-3175">
              <a:lnSpc>
                <a:spcPts val="705"/>
              </a:lnSpc>
            </a:pPr>
            <a:r>
              <a:rPr dirty="0" sz="700" spc="10" i="1">
                <a:latin typeface="ISOCPEUR"/>
                <a:cs typeface="ISOCPEUR"/>
              </a:rPr>
              <a:t>бетонна</a:t>
            </a:r>
            <a:endParaRPr sz="700">
              <a:latin typeface="ISOCPEUR"/>
              <a:cs typeface="ISOCPEUR"/>
            </a:endParaRPr>
          </a:p>
          <a:p>
            <a:pPr marL="46990" marR="497840" indent="-24765">
              <a:lnSpc>
                <a:spcPct val="85800"/>
              </a:lnSpc>
              <a:spcBef>
                <a:spcPts val="90"/>
              </a:spcBef>
            </a:pPr>
            <a:r>
              <a:rPr dirty="0" sz="700" spc="10" i="1">
                <a:latin typeface="ISOCPEUR"/>
                <a:cs typeface="ISOCPEUR"/>
              </a:rPr>
              <a:t>підготовка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25" i="1">
                <a:latin typeface="ISOCPEUR"/>
                <a:cs typeface="ISOCPEUR"/>
              </a:rPr>
              <a:t>В</a:t>
            </a:r>
            <a:r>
              <a:rPr dirty="0" sz="700" spc="10" i="1">
                <a:latin typeface="ISOCPEUR"/>
                <a:cs typeface="ISOCPEUR"/>
              </a:rPr>
              <a:t>10</a:t>
            </a:r>
            <a:r>
              <a:rPr dirty="0" sz="700" spc="10" i="1">
                <a:latin typeface="ISOCPEUR"/>
                <a:cs typeface="ISOCPEUR"/>
              </a:rPr>
              <a:t> Екст</a:t>
            </a:r>
            <a:r>
              <a:rPr dirty="0" sz="700" spc="25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пінополітирол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269" name="object 13269"/>
          <p:cNvSpPr txBox="1"/>
          <p:nvPr/>
        </p:nvSpPr>
        <p:spPr>
          <a:xfrm>
            <a:off x="19183179" y="9764999"/>
            <a:ext cx="255904" cy="14351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100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</a:pPr>
            <a:r>
              <a:rPr dirty="0" sz="700" i="1">
                <a:latin typeface="ISOCPEUR"/>
                <a:cs typeface="ISOCPEUR"/>
              </a:rPr>
              <a:t>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270" name="object 13270"/>
          <p:cNvSpPr/>
          <p:nvPr/>
        </p:nvSpPr>
        <p:spPr>
          <a:xfrm>
            <a:off x="18617542" y="10254439"/>
            <a:ext cx="27940" cy="46990"/>
          </a:xfrm>
          <a:custGeom>
            <a:avLst/>
            <a:gdLst/>
            <a:ahLst/>
            <a:cxnLst/>
            <a:rect l="l" t="t" r="r" b="b"/>
            <a:pathLst>
              <a:path w="27940" h="46990">
                <a:moveTo>
                  <a:pt x="0" y="0"/>
                </a:moveTo>
                <a:lnTo>
                  <a:pt x="13155" y="46549"/>
                </a:lnTo>
                <a:lnTo>
                  <a:pt x="27322" y="3946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1" name="object 13271"/>
          <p:cNvSpPr/>
          <p:nvPr/>
        </p:nvSpPr>
        <p:spPr>
          <a:xfrm>
            <a:off x="18617542" y="10254439"/>
            <a:ext cx="27940" cy="46990"/>
          </a:xfrm>
          <a:custGeom>
            <a:avLst/>
            <a:gdLst/>
            <a:ahLst/>
            <a:cxnLst/>
            <a:rect l="l" t="t" r="r" b="b"/>
            <a:pathLst>
              <a:path w="27940" h="46990">
                <a:moveTo>
                  <a:pt x="13155" y="46549"/>
                </a:moveTo>
                <a:lnTo>
                  <a:pt x="0" y="0"/>
                </a:lnTo>
                <a:lnTo>
                  <a:pt x="27322" y="39466"/>
                </a:lnTo>
                <a:lnTo>
                  <a:pt x="13155" y="4654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2" name="object 13272"/>
          <p:cNvSpPr/>
          <p:nvPr/>
        </p:nvSpPr>
        <p:spPr>
          <a:xfrm>
            <a:off x="18637781" y="10297953"/>
            <a:ext cx="768350" cy="442595"/>
          </a:xfrm>
          <a:custGeom>
            <a:avLst/>
            <a:gdLst/>
            <a:ahLst/>
            <a:cxnLst/>
            <a:rect l="l" t="t" r="r" b="b"/>
            <a:pathLst>
              <a:path w="768350" h="442595">
                <a:moveTo>
                  <a:pt x="0" y="0"/>
                </a:moveTo>
                <a:lnTo>
                  <a:pt x="208461" y="442222"/>
                </a:lnTo>
                <a:lnTo>
                  <a:pt x="232748" y="442222"/>
                </a:lnTo>
                <a:lnTo>
                  <a:pt x="768071" y="4422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3" name="object 13273"/>
          <p:cNvSpPr/>
          <p:nvPr/>
        </p:nvSpPr>
        <p:spPr>
          <a:xfrm>
            <a:off x="18657008" y="9499524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0" y="47561"/>
                </a:lnTo>
                <a:lnTo>
                  <a:pt x="5059" y="47561"/>
                </a:lnTo>
                <a:lnTo>
                  <a:pt x="0" y="0"/>
                </a:lnTo>
                <a:close/>
              </a:path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505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4" name="object 13274"/>
          <p:cNvSpPr/>
          <p:nvPr/>
        </p:nvSpPr>
        <p:spPr>
          <a:xfrm>
            <a:off x="18657008" y="9499524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5059" y="0"/>
                </a:moveTo>
                <a:lnTo>
                  <a:pt x="0" y="0"/>
                </a:lnTo>
                <a:lnTo>
                  <a:pt x="5059" y="4756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5" name="object 13275"/>
          <p:cNvSpPr/>
          <p:nvPr/>
        </p:nvSpPr>
        <p:spPr>
          <a:xfrm>
            <a:off x="18657008" y="9499524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0" y="475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6" name="object 13276"/>
          <p:cNvSpPr/>
          <p:nvPr/>
        </p:nvSpPr>
        <p:spPr>
          <a:xfrm>
            <a:off x="18657008" y="9595659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0" y="47561"/>
                </a:lnTo>
                <a:lnTo>
                  <a:pt x="5059" y="47561"/>
                </a:lnTo>
                <a:lnTo>
                  <a:pt x="0" y="0"/>
                </a:lnTo>
                <a:close/>
              </a:path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505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7" name="object 13277"/>
          <p:cNvSpPr/>
          <p:nvPr/>
        </p:nvSpPr>
        <p:spPr>
          <a:xfrm>
            <a:off x="18657008" y="9595659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5059" y="0"/>
                </a:moveTo>
                <a:lnTo>
                  <a:pt x="0" y="0"/>
                </a:lnTo>
                <a:lnTo>
                  <a:pt x="5059" y="4756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8" name="object 13278"/>
          <p:cNvSpPr/>
          <p:nvPr/>
        </p:nvSpPr>
        <p:spPr>
          <a:xfrm>
            <a:off x="18657008" y="9595659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0" y="475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9" name="object 13279"/>
          <p:cNvSpPr/>
          <p:nvPr/>
        </p:nvSpPr>
        <p:spPr>
          <a:xfrm>
            <a:off x="18657008" y="9690782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0" y="47561"/>
                </a:lnTo>
                <a:lnTo>
                  <a:pt x="5059" y="47561"/>
                </a:lnTo>
                <a:lnTo>
                  <a:pt x="0" y="0"/>
                </a:lnTo>
                <a:close/>
              </a:path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505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0" name="object 13280"/>
          <p:cNvSpPr/>
          <p:nvPr/>
        </p:nvSpPr>
        <p:spPr>
          <a:xfrm>
            <a:off x="18657008" y="9690782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5059" y="0"/>
                </a:moveTo>
                <a:lnTo>
                  <a:pt x="0" y="0"/>
                </a:lnTo>
                <a:lnTo>
                  <a:pt x="5059" y="4756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1" name="object 13281"/>
          <p:cNvSpPr/>
          <p:nvPr/>
        </p:nvSpPr>
        <p:spPr>
          <a:xfrm>
            <a:off x="18657008" y="9690782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0" y="475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2" name="object 13282"/>
          <p:cNvSpPr/>
          <p:nvPr/>
        </p:nvSpPr>
        <p:spPr>
          <a:xfrm>
            <a:off x="18657008" y="9786918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0" y="47561"/>
                </a:lnTo>
                <a:lnTo>
                  <a:pt x="5059" y="47561"/>
                </a:lnTo>
                <a:lnTo>
                  <a:pt x="0" y="0"/>
                </a:lnTo>
                <a:close/>
              </a:path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505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3" name="object 13283"/>
          <p:cNvSpPr/>
          <p:nvPr/>
        </p:nvSpPr>
        <p:spPr>
          <a:xfrm>
            <a:off x="18657008" y="9786918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5059" y="0"/>
                </a:moveTo>
                <a:lnTo>
                  <a:pt x="0" y="0"/>
                </a:lnTo>
                <a:lnTo>
                  <a:pt x="5059" y="4756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4" name="object 13284"/>
          <p:cNvSpPr/>
          <p:nvPr/>
        </p:nvSpPr>
        <p:spPr>
          <a:xfrm>
            <a:off x="18657008" y="9786918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0" y="475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5" name="object 13285"/>
          <p:cNvSpPr/>
          <p:nvPr/>
        </p:nvSpPr>
        <p:spPr>
          <a:xfrm>
            <a:off x="18657008" y="9882041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0" y="47561"/>
                </a:lnTo>
                <a:lnTo>
                  <a:pt x="5059" y="47561"/>
                </a:lnTo>
                <a:lnTo>
                  <a:pt x="0" y="0"/>
                </a:lnTo>
                <a:close/>
              </a:path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505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6" name="object 13286"/>
          <p:cNvSpPr/>
          <p:nvPr/>
        </p:nvSpPr>
        <p:spPr>
          <a:xfrm>
            <a:off x="18657008" y="9882041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5059" y="0"/>
                </a:moveTo>
                <a:lnTo>
                  <a:pt x="0" y="0"/>
                </a:lnTo>
                <a:lnTo>
                  <a:pt x="5059" y="4756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7" name="object 13287"/>
          <p:cNvSpPr/>
          <p:nvPr/>
        </p:nvSpPr>
        <p:spPr>
          <a:xfrm>
            <a:off x="18657008" y="9882041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0" y="475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8" name="object 13288"/>
          <p:cNvSpPr/>
          <p:nvPr/>
        </p:nvSpPr>
        <p:spPr>
          <a:xfrm>
            <a:off x="18657008" y="9978176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0" y="47561"/>
                </a:lnTo>
                <a:lnTo>
                  <a:pt x="5059" y="47561"/>
                </a:lnTo>
                <a:lnTo>
                  <a:pt x="0" y="0"/>
                </a:lnTo>
                <a:close/>
              </a:path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505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9" name="object 13289"/>
          <p:cNvSpPr/>
          <p:nvPr/>
        </p:nvSpPr>
        <p:spPr>
          <a:xfrm>
            <a:off x="18657008" y="9978176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5059" y="0"/>
                </a:moveTo>
                <a:lnTo>
                  <a:pt x="0" y="0"/>
                </a:lnTo>
                <a:lnTo>
                  <a:pt x="5059" y="4756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0" name="object 13290"/>
          <p:cNvSpPr/>
          <p:nvPr/>
        </p:nvSpPr>
        <p:spPr>
          <a:xfrm>
            <a:off x="18657008" y="9978176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0" y="475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1" name="object 13291"/>
          <p:cNvSpPr/>
          <p:nvPr/>
        </p:nvSpPr>
        <p:spPr>
          <a:xfrm>
            <a:off x="18657008" y="10073300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0" y="47561"/>
                </a:lnTo>
                <a:lnTo>
                  <a:pt x="5059" y="47561"/>
                </a:lnTo>
                <a:lnTo>
                  <a:pt x="0" y="0"/>
                </a:lnTo>
                <a:close/>
              </a:path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505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2" name="object 13292"/>
          <p:cNvSpPr/>
          <p:nvPr/>
        </p:nvSpPr>
        <p:spPr>
          <a:xfrm>
            <a:off x="18657008" y="10073300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5059" y="0"/>
                </a:moveTo>
                <a:lnTo>
                  <a:pt x="0" y="0"/>
                </a:lnTo>
                <a:lnTo>
                  <a:pt x="5059" y="4756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3" name="object 13293"/>
          <p:cNvSpPr/>
          <p:nvPr/>
        </p:nvSpPr>
        <p:spPr>
          <a:xfrm>
            <a:off x="18657008" y="10073300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0" y="475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4" name="object 13294"/>
          <p:cNvSpPr/>
          <p:nvPr/>
        </p:nvSpPr>
        <p:spPr>
          <a:xfrm>
            <a:off x="18657008" y="10169435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0" y="47561"/>
                </a:lnTo>
                <a:lnTo>
                  <a:pt x="5059" y="47561"/>
                </a:lnTo>
                <a:lnTo>
                  <a:pt x="0" y="0"/>
                </a:lnTo>
                <a:close/>
              </a:path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505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5" name="object 13295"/>
          <p:cNvSpPr/>
          <p:nvPr/>
        </p:nvSpPr>
        <p:spPr>
          <a:xfrm>
            <a:off x="18657008" y="10169435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5059" y="0"/>
                </a:moveTo>
                <a:lnTo>
                  <a:pt x="0" y="0"/>
                </a:lnTo>
                <a:lnTo>
                  <a:pt x="5059" y="4756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6" name="object 13296"/>
          <p:cNvSpPr/>
          <p:nvPr/>
        </p:nvSpPr>
        <p:spPr>
          <a:xfrm>
            <a:off x="18657008" y="10169435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0" y="475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7" name="object 13297"/>
          <p:cNvSpPr/>
          <p:nvPr/>
        </p:nvSpPr>
        <p:spPr>
          <a:xfrm>
            <a:off x="18657008" y="10264559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0" y="47561"/>
                </a:lnTo>
                <a:lnTo>
                  <a:pt x="5059" y="47561"/>
                </a:lnTo>
                <a:lnTo>
                  <a:pt x="0" y="0"/>
                </a:lnTo>
                <a:close/>
              </a:path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505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8" name="object 13298"/>
          <p:cNvSpPr/>
          <p:nvPr/>
        </p:nvSpPr>
        <p:spPr>
          <a:xfrm>
            <a:off x="18657008" y="10264559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5059" y="0"/>
                </a:moveTo>
                <a:lnTo>
                  <a:pt x="0" y="0"/>
                </a:lnTo>
                <a:lnTo>
                  <a:pt x="5059" y="4756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9" name="object 13299"/>
          <p:cNvSpPr/>
          <p:nvPr/>
        </p:nvSpPr>
        <p:spPr>
          <a:xfrm>
            <a:off x="18657008" y="10264559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0" y="475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0" name="object 13300"/>
          <p:cNvSpPr/>
          <p:nvPr/>
        </p:nvSpPr>
        <p:spPr>
          <a:xfrm>
            <a:off x="18657008" y="10360694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0" y="47561"/>
                </a:lnTo>
                <a:lnTo>
                  <a:pt x="5059" y="47561"/>
                </a:lnTo>
                <a:lnTo>
                  <a:pt x="0" y="0"/>
                </a:lnTo>
                <a:close/>
              </a:path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505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1" name="object 13301"/>
          <p:cNvSpPr/>
          <p:nvPr/>
        </p:nvSpPr>
        <p:spPr>
          <a:xfrm>
            <a:off x="18657008" y="10360694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5059" y="0"/>
                </a:moveTo>
                <a:lnTo>
                  <a:pt x="0" y="0"/>
                </a:lnTo>
                <a:lnTo>
                  <a:pt x="5059" y="4756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2" name="object 13302"/>
          <p:cNvSpPr/>
          <p:nvPr/>
        </p:nvSpPr>
        <p:spPr>
          <a:xfrm>
            <a:off x="18657008" y="10360694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0" y="475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3" name="object 13303"/>
          <p:cNvSpPr/>
          <p:nvPr/>
        </p:nvSpPr>
        <p:spPr>
          <a:xfrm>
            <a:off x="18657008" y="10455818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0" y="47561"/>
                </a:lnTo>
                <a:lnTo>
                  <a:pt x="5059" y="47561"/>
                </a:lnTo>
                <a:lnTo>
                  <a:pt x="0" y="0"/>
                </a:lnTo>
                <a:close/>
              </a:path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505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4" name="object 13304"/>
          <p:cNvSpPr/>
          <p:nvPr/>
        </p:nvSpPr>
        <p:spPr>
          <a:xfrm>
            <a:off x="18657008" y="10455818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5059" y="0"/>
                </a:moveTo>
                <a:lnTo>
                  <a:pt x="0" y="0"/>
                </a:lnTo>
                <a:lnTo>
                  <a:pt x="5059" y="4756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5" name="object 13305"/>
          <p:cNvSpPr/>
          <p:nvPr/>
        </p:nvSpPr>
        <p:spPr>
          <a:xfrm>
            <a:off x="18657008" y="10455818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0" y="475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6" name="object 13306"/>
          <p:cNvSpPr/>
          <p:nvPr/>
        </p:nvSpPr>
        <p:spPr>
          <a:xfrm>
            <a:off x="18657008" y="10551953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0" y="47561"/>
                </a:lnTo>
                <a:lnTo>
                  <a:pt x="5059" y="47561"/>
                </a:lnTo>
                <a:lnTo>
                  <a:pt x="0" y="0"/>
                </a:lnTo>
                <a:close/>
              </a:path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505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7" name="object 13307"/>
          <p:cNvSpPr/>
          <p:nvPr/>
        </p:nvSpPr>
        <p:spPr>
          <a:xfrm>
            <a:off x="18657008" y="10551953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5059" y="0"/>
                </a:moveTo>
                <a:lnTo>
                  <a:pt x="0" y="0"/>
                </a:lnTo>
                <a:lnTo>
                  <a:pt x="5059" y="4756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8" name="object 13308"/>
          <p:cNvSpPr/>
          <p:nvPr/>
        </p:nvSpPr>
        <p:spPr>
          <a:xfrm>
            <a:off x="18657008" y="10551953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0" y="475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9" name="object 13309"/>
          <p:cNvSpPr/>
          <p:nvPr/>
        </p:nvSpPr>
        <p:spPr>
          <a:xfrm>
            <a:off x="18657008" y="10647077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0" y="47561"/>
                </a:lnTo>
                <a:lnTo>
                  <a:pt x="5059" y="47561"/>
                </a:lnTo>
                <a:lnTo>
                  <a:pt x="0" y="0"/>
                </a:lnTo>
                <a:close/>
              </a:path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505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0" name="object 13310"/>
          <p:cNvSpPr/>
          <p:nvPr/>
        </p:nvSpPr>
        <p:spPr>
          <a:xfrm>
            <a:off x="18657008" y="10647077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5059" y="0"/>
                </a:moveTo>
                <a:lnTo>
                  <a:pt x="0" y="0"/>
                </a:lnTo>
                <a:lnTo>
                  <a:pt x="5059" y="4756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1" name="object 13311"/>
          <p:cNvSpPr/>
          <p:nvPr/>
        </p:nvSpPr>
        <p:spPr>
          <a:xfrm>
            <a:off x="18657008" y="10647077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0" y="475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2" name="object 13312"/>
          <p:cNvSpPr/>
          <p:nvPr/>
        </p:nvSpPr>
        <p:spPr>
          <a:xfrm>
            <a:off x="18657008" y="10743212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0" y="47561"/>
                </a:lnTo>
                <a:lnTo>
                  <a:pt x="5059" y="47561"/>
                </a:lnTo>
                <a:lnTo>
                  <a:pt x="0" y="0"/>
                </a:lnTo>
                <a:close/>
              </a:path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505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3" name="object 13313"/>
          <p:cNvSpPr/>
          <p:nvPr/>
        </p:nvSpPr>
        <p:spPr>
          <a:xfrm>
            <a:off x="18657008" y="10743212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5059" y="0"/>
                </a:moveTo>
                <a:lnTo>
                  <a:pt x="0" y="0"/>
                </a:lnTo>
                <a:lnTo>
                  <a:pt x="5059" y="4756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4" name="object 13314"/>
          <p:cNvSpPr/>
          <p:nvPr/>
        </p:nvSpPr>
        <p:spPr>
          <a:xfrm>
            <a:off x="18657008" y="10743212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0" y="475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5" name="object 13315"/>
          <p:cNvSpPr/>
          <p:nvPr/>
        </p:nvSpPr>
        <p:spPr>
          <a:xfrm>
            <a:off x="18657008" y="10838335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0" y="47561"/>
                </a:lnTo>
                <a:lnTo>
                  <a:pt x="5059" y="47561"/>
                </a:lnTo>
                <a:lnTo>
                  <a:pt x="0" y="0"/>
                </a:lnTo>
                <a:close/>
              </a:path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505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6" name="object 13316"/>
          <p:cNvSpPr/>
          <p:nvPr/>
        </p:nvSpPr>
        <p:spPr>
          <a:xfrm>
            <a:off x="18657008" y="10838335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5059" y="0"/>
                </a:moveTo>
                <a:lnTo>
                  <a:pt x="0" y="0"/>
                </a:lnTo>
                <a:lnTo>
                  <a:pt x="5059" y="47561"/>
                </a:lnTo>
                <a:lnTo>
                  <a:pt x="5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7" name="object 13317"/>
          <p:cNvSpPr/>
          <p:nvPr/>
        </p:nvSpPr>
        <p:spPr>
          <a:xfrm>
            <a:off x="18657008" y="10838335"/>
            <a:ext cx="5080" cy="47625"/>
          </a:xfrm>
          <a:custGeom>
            <a:avLst/>
            <a:gdLst/>
            <a:ahLst/>
            <a:cxnLst/>
            <a:rect l="l" t="t" r="r" b="b"/>
            <a:pathLst>
              <a:path w="5080" h="47625">
                <a:moveTo>
                  <a:pt x="0" y="0"/>
                </a:moveTo>
                <a:lnTo>
                  <a:pt x="5059" y="47561"/>
                </a:lnTo>
                <a:lnTo>
                  <a:pt x="0" y="475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8" name="object 13318"/>
          <p:cNvSpPr/>
          <p:nvPr/>
        </p:nvSpPr>
        <p:spPr>
          <a:xfrm>
            <a:off x="18686355" y="10929411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5059"/>
                </a:moveTo>
                <a:lnTo>
                  <a:pt x="47561" y="5059"/>
                </a:lnTo>
                <a:lnTo>
                  <a:pt x="47561" y="0"/>
                </a:lnTo>
                <a:lnTo>
                  <a:pt x="0" y="5059"/>
                </a:lnTo>
                <a:close/>
              </a:path>
              <a:path w="47625" h="5079">
                <a:moveTo>
                  <a:pt x="0" y="0"/>
                </a:moveTo>
                <a:lnTo>
                  <a:pt x="0" y="5059"/>
                </a:lnTo>
                <a:lnTo>
                  <a:pt x="4756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9" name="object 13319"/>
          <p:cNvSpPr/>
          <p:nvPr/>
        </p:nvSpPr>
        <p:spPr>
          <a:xfrm>
            <a:off x="18686355" y="10929411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0"/>
                </a:moveTo>
                <a:lnTo>
                  <a:pt x="0" y="5059"/>
                </a:lnTo>
                <a:lnTo>
                  <a:pt x="47561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0" name="object 13320"/>
          <p:cNvSpPr/>
          <p:nvPr/>
        </p:nvSpPr>
        <p:spPr>
          <a:xfrm>
            <a:off x="18686355" y="10929411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5059"/>
                </a:moveTo>
                <a:lnTo>
                  <a:pt x="47561" y="0"/>
                </a:lnTo>
                <a:lnTo>
                  <a:pt x="47561" y="5059"/>
                </a:lnTo>
                <a:lnTo>
                  <a:pt x="0" y="505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1" name="object 13321"/>
          <p:cNvSpPr/>
          <p:nvPr/>
        </p:nvSpPr>
        <p:spPr>
          <a:xfrm>
            <a:off x="18753143" y="10957745"/>
            <a:ext cx="4445" cy="48895"/>
          </a:xfrm>
          <a:custGeom>
            <a:avLst/>
            <a:gdLst/>
            <a:ahLst/>
            <a:cxnLst/>
            <a:rect l="l" t="t" r="r" b="b"/>
            <a:pathLst>
              <a:path w="4444" h="48895">
                <a:moveTo>
                  <a:pt x="0" y="24286"/>
                </a:moveTo>
                <a:lnTo>
                  <a:pt x="4047" y="24286"/>
                </a:lnTo>
              </a:path>
            </a:pathLst>
          </a:custGeom>
          <a:ln w="498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2" name="object 13322"/>
          <p:cNvSpPr/>
          <p:nvPr/>
        </p:nvSpPr>
        <p:spPr>
          <a:xfrm>
            <a:off x="18753143" y="10957745"/>
            <a:ext cx="4445" cy="48895"/>
          </a:xfrm>
          <a:custGeom>
            <a:avLst/>
            <a:gdLst/>
            <a:ahLst/>
            <a:cxnLst/>
            <a:rect l="l" t="t" r="r" b="b"/>
            <a:pathLst>
              <a:path w="4444" h="48895">
                <a:moveTo>
                  <a:pt x="4047" y="0"/>
                </a:moveTo>
                <a:lnTo>
                  <a:pt x="0" y="0"/>
                </a:lnTo>
                <a:lnTo>
                  <a:pt x="4047" y="48573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3" name="object 13323"/>
          <p:cNvSpPr/>
          <p:nvPr/>
        </p:nvSpPr>
        <p:spPr>
          <a:xfrm>
            <a:off x="18753143" y="10957745"/>
            <a:ext cx="4445" cy="48895"/>
          </a:xfrm>
          <a:custGeom>
            <a:avLst/>
            <a:gdLst/>
            <a:ahLst/>
            <a:cxnLst/>
            <a:rect l="l" t="t" r="r" b="b"/>
            <a:pathLst>
              <a:path w="4444" h="48895">
                <a:moveTo>
                  <a:pt x="0" y="0"/>
                </a:moveTo>
                <a:lnTo>
                  <a:pt x="4047" y="48573"/>
                </a:lnTo>
                <a:lnTo>
                  <a:pt x="0" y="4857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4" name="object 13324"/>
          <p:cNvSpPr/>
          <p:nvPr/>
        </p:nvSpPr>
        <p:spPr>
          <a:xfrm>
            <a:off x="18753143" y="11053881"/>
            <a:ext cx="4445" cy="47625"/>
          </a:xfrm>
          <a:custGeom>
            <a:avLst/>
            <a:gdLst/>
            <a:ahLst/>
            <a:cxnLst/>
            <a:rect l="l" t="t" r="r" b="b"/>
            <a:pathLst>
              <a:path w="4444" h="47625">
                <a:moveTo>
                  <a:pt x="0" y="23780"/>
                </a:moveTo>
                <a:lnTo>
                  <a:pt x="4047" y="23780"/>
                </a:lnTo>
              </a:path>
            </a:pathLst>
          </a:custGeom>
          <a:ln w="4883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5" name="object 13325"/>
          <p:cNvSpPr/>
          <p:nvPr/>
        </p:nvSpPr>
        <p:spPr>
          <a:xfrm>
            <a:off x="18753143" y="11053881"/>
            <a:ext cx="4445" cy="47625"/>
          </a:xfrm>
          <a:custGeom>
            <a:avLst/>
            <a:gdLst/>
            <a:ahLst/>
            <a:cxnLst/>
            <a:rect l="l" t="t" r="r" b="b"/>
            <a:pathLst>
              <a:path w="4444" h="47625">
                <a:moveTo>
                  <a:pt x="4047" y="0"/>
                </a:moveTo>
                <a:lnTo>
                  <a:pt x="0" y="0"/>
                </a:lnTo>
                <a:lnTo>
                  <a:pt x="4047" y="47561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6" name="object 13326"/>
          <p:cNvSpPr/>
          <p:nvPr/>
        </p:nvSpPr>
        <p:spPr>
          <a:xfrm>
            <a:off x="18753143" y="11053881"/>
            <a:ext cx="4445" cy="47625"/>
          </a:xfrm>
          <a:custGeom>
            <a:avLst/>
            <a:gdLst/>
            <a:ahLst/>
            <a:cxnLst/>
            <a:rect l="l" t="t" r="r" b="b"/>
            <a:pathLst>
              <a:path w="4444" h="47625">
                <a:moveTo>
                  <a:pt x="0" y="0"/>
                </a:moveTo>
                <a:lnTo>
                  <a:pt x="4047" y="47561"/>
                </a:lnTo>
                <a:lnTo>
                  <a:pt x="0" y="4756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7" name="object 13327"/>
          <p:cNvSpPr/>
          <p:nvPr/>
        </p:nvSpPr>
        <p:spPr>
          <a:xfrm>
            <a:off x="18753143" y="11149004"/>
            <a:ext cx="4445" cy="48895"/>
          </a:xfrm>
          <a:custGeom>
            <a:avLst/>
            <a:gdLst/>
            <a:ahLst/>
            <a:cxnLst/>
            <a:rect l="l" t="t" r="r" b="b"/>
            <a:pathLst>
              <a:path w="4444" h="48895">
                <a:moveTo>
                  <a:pt x="0" y="24286"/>
                </a:moveTo>
                <a:lnTo>
                  <a:pt x="4047" y="24286"/>
                </a:lnTo>
              </a:path>
            </a:pathLst>
          </a:custGeom>
          <a:ln w="498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8" name="object 13328"/>
          <p:cNvSpPr/>
          <p:nvPr/>
        </p:nvSpPr>
        <p:spPr>
          <a:xfrm>
            <a:off x="18753143" y="11149004"/>
            <a:ext cx="4445" cy="48895"/>
          </a:xfrm>
          <a:custGeom>
            <a:avLst/>
            <a:gdLst/>
            <a:ahLst/>
            <a:cxnLst/>
            <a:rect l="l" t="t" r="r" b="b"/>
            <a:pathLst>
              <a:path w="4444" h="48895">
                <a:moveTo>
                  <a:pt x="4047" y="0"/>
                </a:moveTo>
                <a:lnTo>
                  <a:pt x="0" y="0"/>
                </a:lnTo>
                <a:lnTo>
                  <a:pt x="4047" y="48573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9" name="object 13329"/>
          <p:cNvSpPr/>
          <p:nvPr/>
        </p:nvSpPr>
        <p:spPr>
          <a:xfrm>
            <a:off x="18753143" y="11149004"/>
            <a:ext cx="4445" cy="48895"/>
          </a:xfrm>
          <a:custGeom>
            <a:avLst/>
            <a:gdLst/>
            <a:ahLst/>
            <a:cxnLst/>
            <a:rect l="l" t="t" r="r" b="b"/>
            <a:pathLst>
              <a:path w="4444" h="48895">
                <a:moveTo>
                  <a:pt x="0" y="0"/>
                </a:moveTo>
                <a:lnTo>
                  <a:pt x="4047" y="48573"/>
                </a:lnTo>
                <a:lnTo>
                  <a:pt x="0" y="4857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0" name="object 13330"/>
          <p:cNvSpPr/>
          <p:nvPr/>
        </p:nvSpPr>
        <p:spPr>
          <a:xfrm>
            <a:off x="18753143" y="11245139"/>
            <a:ext cx="4445" cy="19685"/>
          </a:xfrm>
          <a:custGeom>
            <a:avLst/>
            <a:gdLst/>
            <a:ahLst/>
            <a:cxnLst/>
            <a:rect l="l" t="t" r="r" b="b"/>
            <a:pathLst>
              <a:path w="4444" h="19684">
                <a:moveTo>
                  <a:pt x="0" y="0"/>
                </a:moveTo>
                <a:lnTo>
                  <a:pt x="0" y="19227"/>
                </a:lnTo>
                <a:lnTo>
                  <a:pt x="4047" y="19227"/>
                </a:lnTo>
                <a:lnTo>
                  <a:pt x="0" y="0"/>
                </a:lnTo>
                <a:close/>
              </a:path>
              <a:path w="4444" h="19684">
                <a:moveTo>
                  <a:pt x="0" y="0"/>
                </a:moveTo>
                <a:lnTo>
                  <a:pt x="4047" y="19227"/>
                </a:lnTo>
                <a:lnTo>
                  <a:pt x="404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1" name="object 13331"/>
          <p:cNvSpPr/>
          <p:nvPr/>
        </p:nvSpPr>
        <p:spPr>
          <a:xfrm>
            <a:off x="18753143" y="11245139"/>
            <a:ext cx="4445" cy="19685"/>
          </a:xfrm>
          <a:custGeom>
            <a:avLst/>
            <a:gdLst/>
            <a:ahLst/>
            <a:cxnLst/>
            <a:rect l="l" t="t" r="r" b="b"/>
            <a:pathLst>
              <a:path w="4444" h="19684">
                <a:moveTo>
                  <a:pt x="4047" y="0"/>
                </a:moveTo>
                <a:lnTo>
                  <a:pt x="0" y="0"/>
                </a:lnTo>
                <a:lnTo>
                  <a:pt x="4047" y="19227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2" name="object 13332"/>
          <p:cNvSpPr/>
          <p:nvPr/>
        </p:nvSpPr>
        <p:spPr>
          <a:xfrm>
            <a:off x="18753143" y="11245139"/>
            <a:ext cx="4445" cy="19685"/>
          </a:xfrm>
          <a:custGeom>
            <a:avLst/>
            <a:gdLst/>
            <a:ahLst/>
            <a:cxnLst/>
            <a:rect l="l" t="t" r="r" b="b"/>
            <a:pathLst>
              <a:path w="4444" h="19684">
                <a:moveTo>
                  <a:pt x="0" y="0"/>
                </a:moveTo>
                <a:lnTo>
                  <a:pt x="4047" y="19227"/>
                </a:lnTo>
                <a:lnTo>
                  <a:pt x="0" y="1922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3" name="object 13333"/>
          <p:cNvSpPr/>
          <p:nvPr/>
        </p:nvSpPr>
        <p:spPr>
          <a:xfrm>
            <a:off x="18662068" y="9475237"/>
            <a:ext cx="95250" cy="1789430"/>
          </a:xfrm>
          <a:custGeom>
            <a:avLst/>
            <a:gdLst/>
            <a:ahLst/>
            <a:cxnLst/>
            <a:rect l="l" t="t" r="r" b="b"/>
            <a:pathLst>
              <a:path w="95250" h="1789429">
                <a:moveTo>
                  <a:pt x="0" y="0"/>
                </a:moveTo>
                <a:lnTo>
                  <a:pt x="0" y="1454174"/>
                </a:lnTo>
                <a:lnTo>
                  <a:pt x="95123" y="1454174"/>
                </a:lnTo>
                <a:lnTo>
                  <a:pt x="95123" y="17891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4" name="object 13334"/>
          <p:cNvSpPr/>
          <p:nvPr/>
        </p:nvSpPr>
        <p:spPr>
          <a:xfrm>
            <a:off x="18657008" y="9475237"/>
            <a:ext cx="96520" cy="1789430"/>
          </a:xfrm>
          <a:custGeom>
            <a:avLst/>
            <a:gdLst/>
            <a:ahLst/>
            <a:cxnLst/>
            <a:rect l="l" t="t" r="r" b="b"/>
            <a:pathLst>
              <a:path w="96519" h="1789429">
                <a:moveTo>
                  <a:pt x="0" y="0"/>
                </a:moveTo>
                <a:lnTo>
                  <a:pt x="0" y="1459233"/>
                </a:lnTo>
                <a:lnTo>
                  <a:pt x="96135" y="1459233"/>
                </a:lnTo>
                <a:lnTo>
                  <a:pt x="96135" y="17891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5" name="object 13335"/>
          <p:cNvSpPr/>
          <p:nvPr/>
        </p:nvSpPr>
        <p:spPr>
          <a:xfrm>
            <a:off x="18660045" y="10671363"/>
            <a:ext cx="31750" cy="45085"/>
          </a:xfrm>
          <a:custGeom>
            <a:avLst/>
            <a:gdLst/>
            <a:ahLst/>
            <a:cxnLst/>
            <a:rect l="l" t="t" r="r" b="b"/>
            <a:pathLst>
              <a:path w="31750" h="45084">
                <a:moveTo>
                  <a:pt x="0" y="0"/>
                </a:moveTo>
                <a:lnTo>
                  <a:pt x="18215" y="44525"/>
                </a:lnTo>
                <a:lnTo>
                  <a:pt x="31370" y="3643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6" name="object 13336"/>
          <p:cNvSpPr/>
          <p:nvPr/>
        </p:nvSpPr>
        <p:spPr>
          <a:xfrm>
            <a:off x="18660045" y="10671363"/>
            <a:ext cx="31750" cy="45085"/>
          </a:xfrm>
          <a:custGeom>
            <a:avLst/>
            <a:gdLst/>
            <a:ahLst/>
            <a:cxnLst/>
            <a:rect l="l" t="t" r="r" b="b"/>
            <a:pathLst>
              <a:path w="31750" h="45084">
                <a:moveTo>
                  <a:pt x="18215" y="44525"/>
                </a:moveTo>
                <a:lnTo>
                  <a:pt x="0" y="0"/>
                </a:lnTo>
                <a:lnTo>
                  <a:pt x="31370" y="36430"/>
                </a:lnTo>
                <a:lnTo>
                  <a:pt x="18215" y="4452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7" name="object 13337"/>
          <p:cNvSpPr/>
          <p:nvPr/>
        </p:nvSpPr>
        <p:spPr>
          <a:xfrm>
            <a:off x="18685343" y="10711841"/>
            <a:ext cx="715645" cy="287655"/>
          </a:xfrm>
          <a:custGeom>
            <a:avLst/>
            <a:gdLst/>
            <a:ahLst/>
            <a:cxnLst/>
            <a:rect l="l" t="t" r="r" b="b"/>
            <a:pathLst>
              <a:path w="715644" h="287654">
                <a:moveTo>
                  <a:pt x="0" y="0"/>
                </a:moveTo>
                <a:lnTo>
                  <a:pt x="181139" y="287394"/>
                </a:lnTo>
                <a:lnTo>
                  <a:pt x="205426" y="287394"/>
                </a:lnTo>
                <a:lnTo>
                  <a:pt x="715449" y="2873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8" name="object 13338"/>
          <p:cNvSpPr/>
          <p:nvPr/>
        </p:nvSpPr>
        <p:spPr>
          <a:xfrm>
            <a:off x="17557018" y="9494464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9" name="object 13339"/>
          <p:cNvSpPr/>
          <p:nvPr/>
        </p:nvSpPr>
        <p:spPr>
          <a:xfrm>
            <a:off x="17317184" y="9279930"/>
            <a:ext cx="287655" cy="214629"/>
          </a:xfrm>
          <a:custGeom>
            <a:avLst/>
            <a:gdLst/>
            <a:ahLst/>
            <a:cxnLst/>
            <a:rect l="l" t="t" r="r" b="b"/>
            <a:pathLst>
              <a:path w="287655" h="214629">
                <a:moveTo>
                  <a:pt x="287394" y="214533"/>
                </a:moveTo>
                <a:lnTo>
                  <a:pt x="287394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0" name="object 13340"/>
          <p:cNvSpPr/>
          <p:nvPr/>
        </p:nvSpPr>
        <p:spPr>
          <a:xfrm>
            <a:off x="17528683" y="9410472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75896" y="83991"/>
                </a:moveTo>
                <a:lnTo>
                  <a:pt x="151792" y="8095"/>
                </a:lnTo>
                <a:lnTo>
                  <a:pt x="142685" y="0"/>
                </a:lnTo>
                <a:lnTo>
                  <a:pt x="75896" y="83991"/>
                </a:lnTo>
                <a:close/>
              </a:path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142685" y="0"/>
                </a:lnTo>
                <a:lnTo>
                  <a:pt x="75896" y="67800"/>
                </a:lnTo>
                <a:lnTo>
                  <a:pt x="0" y="8095"/>
                </a:lnTo>
                <a:close/>
              </a:path>
              <a:path w="152400" h="84454">
                <a:moveTo>
                  <a:pt x="0" y="8095"/>
                </a:moveTo>
                <a:lnTo>
                  <a:pt x="75896" y="67800"/>
                </a:lnTo>
                <a:lnTo>
                  <a:pt x="8095" y="0"/>
                </a:lnTo>
                <a:lnTo>
                  <a:pt x="0" y="8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1" name="object 13341"/>
          <p:cNvSpPr/>
          <p:nvPr/>
        </p:nvSpPr>
        <p:spPr>
          <a:xfrm>
            <a:off x="17528683" y="9410472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8095" y="0"/>
                </a:moveTo>
                <a:lnTo>
                  <a:pt x="0" y="8095"/>
                </a:lnTo>
                <a:lnTo>
                  <a:pt x="75896" y="67800"/>
                </a:lnTo>
                <a:lnTo>
                  <a:pt x="809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2" name="object 13342"/>
          <p:cNvSpPr/>
          <p:nvPr/>
        </p:nvSpPr>
        <p:spPr>
          <a:xfrm>
            <a:off x="17528683" y="9418567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0"/>
                </a:moveTo>
                <a:lnTo>
                  <a:pt x="75896" y="59705"/>
                </a:lnTo>
                <a:lnTo>
                  <a:pt x="75896" y="7589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3" name="object 13343"/>
          <p:cNvSpPr/>
          <p:nvPr/>
        </p:nvSpPr>
        <p:spPr>
          <a:xfrm>
            <a:off x="17604579" y="9410472"/>
            <a:ext cx="67310" cy="84455"/>
          </a:xfrm>
          <a:custGeom>
            <a:avLst/>
            <a:gdLst/>
            <a:ahLst/>
            <a:cxnLst/>
            <a:rect l="l" t="t" r="r" b="b"/>
            <a:pathLst>
              <a:path w="67309" h="84454">
                <a:moveTo>
                  <a:pt x="0" y="67800"/>
                </a:moveTo>
                <a:lnTo>
                  <a:pt x="0" y="83991"/>
                </a:lnTo>
                <a:lnTo>
                  <a:pt x="66788" y="0"/>
                </a:lnTo>
                <a:lnTo>
                  <a:pt x="0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4" name="object 13344"/>
          <p:cNvSpPr/>
          <p:nvPr/>
        </p:nvSpPr>
        <p:spPr>
          <a:xfrm>
            <a:off x="17604579" y="9410472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0" y="83991"/>
                </a:moveTo>
                <a:lnTo>
                  <a:pt x="66788" y="0"/>
                </a:lnTo>
                <a:lnTo>
                  <a:pt x="75896" y="8095"/>
                </a:lnTo>
                <a:lnTo>
                  <a:pt x="0" y="839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5" name="object 13345"/>
          <p:cNvSpPr/>
          <p:nvPr/>
        </p:nvSpPr>
        <p:spPr>
          <a:xfrm>
            <a:off x="18244132" y="9236416"/>
            <a:ext cx="296545" cy="239395"/>
          </a:xfrm>
          <a:custGeom>
            <a:avLst/>
            <a:gdLst/>
            <a:ahLst/>
            <a:cxnLst/>
            <a:rect l="l" t="t" r="r" b="b"/>
            <a:pathLst>
              <a:path w="296544" h="239395">
                <a:moveTo>
                  <a:pt x="0" y="238820"/>
                </a:moveTo>
                <a:lnTo>
                  <a:pt x="0" y="0"/>
                </a:lnTo>
                <a:lnTo>
                  <a:pt x="296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6" name="object 13346"/>
          <p:cNvSpPr/>
          <p:nvPr/>
        </p:nvSpPr>
        <p:spPr>
          <a:xfrm>
            <a:off x="18168236" y="9391245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75896" y="83991"/>
                </a:moveTo>
                <a:lnTo>
                  <a:pt x="151792" y="8095"/>
                </a:lnTo>
                <a:lnTo>
                  <a:pt x="143697" y="0"/>
                </a:lnTo>
                <a:lnTo>
                  <a:pt x="75896" y="83991"/>
                </a:lnTo>
                <a:close/>
              </a:path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143697" y="0"/>
                </a:lnTo>
                <a:lnTo>
                  <a:pt x="75896" y="67800"/>
                </a:lnTo>
                <a:lnTo>
                  <a:pt x="0" y="8095"/>
                </a:lnTo>
                <a:close/>
              </a:path>
              <a:path w="152400" h="84454">
                <a:moveTo>
                  <a:pt x="0" y="8095"/>
                </a:moveTo>
                <a:lnTo>
                  <a:pt x="75896" y="67800"/>
                </a:lnTo>
                <a:lnTo>
                  <a:pt x="9107" y="0"/>
                </a:lnTo>
                <a:lnTo>
                  <a:pt x="0" y="8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7" name="object 13347"/>
          <p:cNvSpPr/>
          <p:nvPr/>
        </p:nvSpPr>
        <p:spPr>
          <a:xfrm>
            <a:off x="18244132" y="9391245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75896" y="8095"/>
                </a:moveTo>
                <a:lnTo>
                  <a:pt x="67800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8" name="object 13348"/>
          <p:cNvSpPr/>
          <p:nvPr/>
        </p:nvSpPr>
        <p:spPr>
          <a:xfrm>
            <a:off x="18244132" y="9391245"/>
            <a:ext cx="67945" cy="84455"/>
          </a:xfrm>
          <a:custGeom>
            <a:avLst/>
            <a:gdLst/>
            <a:ahLst/>
            <a:cxnLst/>
            <a:rect l="l" t="t" r="r" b="b"/>
            <a:pathLst>
              <a:path w="67944" h="84454">
                <a:moveTo>
                  <a:pt x="67800" y="0"/>
                </a:moveTo>
                <a:lnTo>
                  <a:pt x="0" y="83991"/>
                </a:lnTo>
                <a:lnTo>
                  <a:pt x="0" y="67800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9" name="object 13349"/>
          <p:cNvSpPr/>
          <p:nvPr/>
        </p:nvSpPr>
        <p:spPr>
          <a:xfrm>
            <a:off x="18168236" y="9399341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9705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0" name="object 13350"/>
          <p:cNvSpPr/>
          <p:nvPr/>
        </p:nvSpPr>
        <p:spPr>
          <a:xfrm>
            <a:off x="18168236" y="9391245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75896" y="67800"/>
                </a:moveTo>
                <a:lnTo>
                  <a:pt x="0" y="8095"/>
                </a:lnTo>
                <a:lnTo>
                  <a:pt x="9107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1" name="object 13351"/>
          <p:cNvSpPr/>
          <p:nvPr/>
        </p:nvSpPr>
        <p:spPr>
          <a:xfrm>
            <a:off x="17348556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5059"/>
                </a:moveTo>
                <a:lnTo>
                  <a:pt x="47561" y="5059"/>
                </a:lnTo>
                <a:lnTo>
                  <a:pt x="47561" y="0"/>
                </a:lnTo>
                <a:lnTo>
                  <a:pt x="0" y="5059"/>
                </a:lnTo>
                <a:close/>
              </a:path>
              <a:path w="47625" h="5079">
                <a:moveTo>
                  <a:pt x="0" y="0"/>
                </a:moveTo>
                <a:lnTo>
                  <a:pt x="0" y="5059"/>
                </a:lnTo>
                <a:lnTo>
                  <a:pt x="4756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2" name="object 13352"/>
          <p:cNvSpPr/>
          <p:nvPr/>
        </p:nvSpPr>
        <p:spPr>
          <a:xfrm>
            <a:off x="17348556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0"/>
                </a:moveTo>
                <a:lnTo>
                  <a:pt x="0" y="5059"/>
                </a:lnTo>
                <a:lnTo>
                  <a:pt x="47561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3" name="object 13353"/>
          <p:cNvSpPr/>
          <p:nvPr/>
        </p:nvSpPr>
        <p:spPr>
          <a:xfrm>
            <a:off x="17348556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5059"/>
                </a:moveTo>
                <a:lnTo>
                  <a:pt x="47561" y="0"/>
                </a:lnTo>
                <a:lnTo>
                  <a:pt x="47561" y="5059"/>
                </a:lnTo>
                <a:lnTo>
                  <a:pt x="0" y="505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4" name="object 13354"/>
          <p:cNvSpPr/>
          <p:nvPr/>
        </p:nvSpPr>
        <p:spPr>
          <a:xfrm>
            <a:off x="17443679" y="11215793"/>
            <a:ext cx="48895" cy="5080"/>
          </a:xfrm>
          <a:custGeom>
            <a:avLst/>
            <a:gdLst/>
            <a:ahLst/>
            <a:cxnLst/>
            <a:rect l="l" t="t" r="r" b="b"/>
            <a:pathLst>
              <a:path w="48894" h="5079">
                <a:moveTo>
                  <a:pt x="0" y="5059"/>
                </a:moveTo>
                <a:lnTo>
                  <a:pt x="48573" y="5059"/>
                </a:lnTo>
                <a:lnTo>
                  <a:pt x="48573" y="0"/>
                </a:lnTo>
                <a:lnTo>
                  <a:pt x="0" y="5059"/>
                </a:lnTo>
                <a:close/>
              </a:path>
              <a:path w="48894" h="5079">
                <a:moveTo>
                  <a:pt x="0" y="0"/>
                </a:moveTo>
                <a:lnTo>
                  <a:pt x="0" y="5059"/>
                </a:lnTo>
                <a:lnTo>
                  <a:pt x="4857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5" name="object 13355"/>
          <p:cNvSpPr/>
          <p:nvPr/>
        </p:nvSpPr>
        <p:spPr>
          <a:xfrm>
            <a:off x="17443679" y="11215793"/>
            <a:ext cx="48895" cy="5080"/>
          </a:xfrm>
          <a:custGeom>
            <a:avLst/>
            <a:gdLst/>
            <a:ahLst/>
            <a:cxnLst/>
            <a:rect l="l" t="t" r="r" b="b"/>
            <a:pathLst>
              <a:path w="48894" h="5079">
                <a:moveTo>
                  <a:pt x="0" y="0"/>
                </a:moveTo>
                <a:lnTo>
                  <a:pt x="0" y="5059"/>
                </a:lnTo>
                <a:lnTo>
                  <a:pt x="4857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6" name="object 13356"/>
          <p:cNvSpPr/>
          <p:nvPr/>
        </p:nvSpPr>
        <p:spPr>
          <a:xfrm>
            <a:off x="17443679" y="11215793"/>
            <a:ext cx="48895" cy="5080"/>
          </a:xfrm>
          <a:custGeom>
            <a:avLst/>
            <a:gdLst/>
            <a:ahLst/>
            <a:cxnLst/>
            <a:rect l="l" t="t" r="r" b="b"/>
            <a:pathLst>
              <a:path w="48894" h="5079">
                <a:moveTo>
                  <a:pt x="0" y="5059"/>
                </a:moveTo>
                <a:lnTo>
                  <a:pt x="48573" y="0"/>
                </a:lnTo>
                <a:lnTo>
                  <a:pt x="48573" y="5059"/>
                </a:lnTo>
                <a:lnTo>
                  <a:pt x="0" y="505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7" name="object 13357"/>
          <p:cNvSpPr/>
          <p:nvPr/>
        </p:nvSpPr>
        <p:spPr>
          <a:xfrm>
            <a:off x="17539814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5059"/>
                </a:moveTo>
                <a:lnTo>
                  <a:pt x="47561" y="5059"/>
                </a:lnTo>
                <a:lnTo>
                  <a:pt x="47561" y="0"/>
                </a:lnTo>
                <a:lnTo>
                  <a:pt x="0" y="5059"/>
                </a:lnTo>
                <a:close/>
              </a:path>
              <a:path w="47625" h="5079">
                <a:moveTo>
                  <a:pt x="0" y="0"/>
                </a:moveTo>
                <a:lnTo>
                  <a:pt x="0" y="5059"/>
                </a:lnTo>
                <a:lnTo>
                  <a:pt x="4756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8" name="object 13358"/>
          <p:cNvSpPr/>
          <p:nvPr/>
        </p:nvSpPr>
        <p:spPr>
          <a:xfrm>
            <a:off x="17539814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0"/>
                </a:moveTo>
                <a:lnTo>
                  <a:pt x="0" y="5059"/>
                </a:lnTo>
                <a:lnTo>
                  <a:pt x="47561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9" name="object 13359"/>
          <p:cNvSpPr/>
          <p:nvPr/>
        </p:nvSpPr>
        <p:spPr>
          <a:xfrm>
            <a:off x="17539814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5059"/>
                </a:moveTo>
                <a:lnTo>
                  <a:pt x="47561" y="0"/>
                </a:lnTo>
                <a:lnTo>
                  <a:pt x="47561" y="5059"/>
                </a:lnTo>
                <a:lnTo>
                  <a:pt x="0" y="505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0" name="object 13360"/>
          <p:cNvSpPr/>
          <p:nvPr/>
        </p:nvSpPr>
        <p:spPr>
          <a:xfrm>
            <a:off x="17634937" y="11215793"/>
            <a:ext cx="48895" cy="5080"/>
          </a:xfrm>
          <a:custGeom>
            <a:avLst/>
            <a:gdLst/>
            <a:ahLst/>
            <a:cxnLst/>
            <a:rect l="l" t="t" r="r" b="b"/>
            <a:pathLst>
              <a:path w="48894" h="5079">
                <a:moveTo>
                  <a:pt x="0" y="5059"/>
                </a:moveTo>
                <a:lnTo>
                  <a:pt x="48573" y="5059"/>
                </a:lnTo>
                <a:lnTo>
                  <a:pt x="48573" y="0"/>
                </a:lnTo>
                <a:lnTo>
                  <a:pt x="0" y="5059"/>
                </a:lnTo>
                <a:close/>
              </a:path>
              <a:path w="48894" h="5079">
                <a:moveTo>
                  <a:pt x="0" y="0"/>
                </a:moveTo>
                <a:lnTo>
                  <a:pt x="0" y="5059"/>
                </a:lnTo>
                <a:lnTo>
                  <a:pt x="4857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1" name="object 13361"/>
          <p:cNvSpPr/>
          <p:nvPr/>
        </p:nvSpPr>
        <p:spPr>
          <a:xfrm>
            <a:off x="17634937" y="11215793"/>
            <a:ext cx="48895" cy="5080"/>
          </a:xfrm>
          <a:custGeom>
            <a:avLst/>
            <a:gdLst/>
            <a:ahLst/>
            <a:cxnLst/>
            <a:rect l="l" t="t" r="r" b="b"/>
            <a:pathLst>
              <a:path w="48894" h="5079">
                <a:moveTo>
                  <a:pt x="0" y="0"/>
                </a:moveTo>
                <a:lnTo>
                  <a:pt x="0" y="5059"/>
                </a:lnTo>
                <a:lnTo>
                  <a:pt x="4857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2" name="object 13362"/>
          <p:cNvSpPr/>
          <p:nvPr/>
        </p:nvSpPr>
        <p:spPr>
          <a:xfrm>
            <a:off x="17634937" y="11215793"/>
            <a:ext cx="48895" cy="5080"/>
          </a:xfrm>
          <a:custGeom>
            <a:avLst/>
            <a:gdLst/>
            <a:ahLst/>
            <a:cxnLst/>
            <a:rect l="l" t="t" r="r" b="b"/>
            <a:pathLst>
              <a:path w="48894" h="5079">
                <a:moveTo>
                  <a:pt x="0" y="5059"/>
                </a:moveTo>
                <a:lnTo>
                  <a:pt x="48573" y="0"/>
                </a:lnTo>
                <a:lnTo>
                  <a:pt x="48573" y="5059"/>
                </a:lnTo>
                <a:lnTo>
                  <a:pt x="0" y="505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3" name="object 13363"/>
          <p:cNvSpPr/>
          <p:nvPr/>
        </p:nvSpPr>
        <p:spPr>
          <a:xfrm>
            <a:off x="17731072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5059"/>
                </a:moveTo>
                <a:lnTo>
                  <a:pt x="47561" y="5059"/>
                </a:lnTo>
                <a:lnTo>
                  <a:pt x="47561" y="0"/>
                </a:lnTo>
                <a:lnTo>
                  <a:pt x="0" y="5059"/>
                </a:lnTo>
                <a:close/>
              </a:path>
              <a:path w="47625" h="5079">
                <a:moveTo>
                  <a:pt x="0" y="0"/>
                </a:moveTo>
                <a:lnTo>
                  <a:pt x="0" y="5059"/>
                </a:lnTo>
                <a:lnTo>
                  <a:pt x="4756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4" name="object 13364"/>
          <p:cNvSpPr/>
          <p:nvPr/>
        </p:nvSpPr>
        <p:spPr>
          <a:xfrm>
            <a:off x="17731072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0"/>
                </a:moveTo>
                <a:lnTo>
                  <a:pt x="0" y="5059"/>
                </a:lnTo>
                <a:lnTo>
                  <a:pt x="47561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5" name="object 13365"/>
          <p:cNvSpPr/>
          <p:nvPr/>
        </p:nvSpPr>
        <p:spPr>
          <a:xfrm>
            <a:off x="17731072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5059"/>
                </a:moveTo>
                <a:lnTo>
                  <a:pt x="47561" y="0"/>
                </a:lnTo>
                <a:lnTo>
                  <a:pt x="47561" y="5059"/>
                </a:lnTo>
                <a:lnTo>
                  <a:pt x="0" y="505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6" name="object 13366"/>
          <p:cNvSpPr/>
          <p:nvPr/>
        </p:nvSpPr>
        <p:spPr>
          <a:xfrm>
            <a:off x="17826197" y="11215793"/>
            <a:ext cx="48895" cy="5080"/>
          </a:xfrm>
          <a:custGeom>
            <a:avLst/>
            <a:gdLst/>
            <a:ahLst/>
            <a:cxnLst/>
            <a:rect l="l" t="t" r="r" b="b"/>
            <a:pathLst>
              <a:path w="48894" h="5079">
                <a:moveTo>
                  <a:pt x="0" y="5059"/>
                </a:moveTo>
                <a:lnTo>
                  <a:pt x="48573" y="5059"/>
                </a:lnTo>
                <a:lnTo>
                  <a:pt x="48573" y="0"/>
                </a:lnTo>
                <a:lnTo>
                  <a:pt x="0" y="5059"/>
                </a:lnTo>
                <a:close/>
              </a:path>
              <a:path w="48894" h="5079">
                <a:moveTo>
                  <a:pt x="0" y="0"/>
                </a:moveTo>
                <a:lnTo>
                  <a:pt x="0" y="5059"/>
                </a:lnTo>
                <a:lnTo>
                  <a:pt x="4857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7" name="object 13367"/>
          <p:cNvSpPr/>
          <p:nvPr/>
        </p:nvSpPr>
        <p:spPr>
          <a:xfrm>
            <a:off x="17826197" y="11215793"/>
            <a:ext cx="48895" cy="5080"/>
          </a:xfrm>
          <a:custGeom>
            <a:avLst/>
            <a:gdLst/>
            <a:ahLst/>
            <a:cxnLst/>
            <a:rect l="l" t="t" r="r" b="b"/>
            <a:pathLst>
              <a:path w="48894" h="5079">
                <a:moveTo>
                  <a:pt x="0" y="0"/>
                </a:moveTo>
                <a:lnTo>
                  <a:pt x="0" y="5059"/>
                </a:lnTo>
                <a:lnTo>
                  <a:pt x="4857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8" name="object 13368"/>
          <p:cNvSpPr/>
          <p:nvPr/>
        </p:nvSpPr>
        <p:spPr>
          <a:xfrm>
            <a:off x="17826197" y="11215793"/>
            <a:ext cx="48895" cy="5080"/>
          </a:xfrm>
          <a:custGeom>
            <a:avLst/>
            <a:gdLst/>
            <a:ahLst/>
            <a:cxnLst/>
            <a:rect l="l" t="t" r="r" b="b"/>
            <a:pathLst>
              <a:path w="48894" h="5079">
                <a:moveTo>
                  <a:pt x="0" y="5059"/>
                </a:moveTo>
                <a:lnTo>
                  <a:pt x="48573" y="0"/>
                </a:lnTo>
                <a:lnTo>
                  <a:pt x="48573" y="5059"/>
                </a:lnTo>
                <a:lnTo>
                  <a:pt x="0" y="505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9" name="object 13369"/>
          <p:cNvSpPr/>
          <p:nvPr/>
        </p:nvSpPr>
        <p:spPr>
          <a:xfrm>
            <a:off x="17922332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5059"/>
                </a:moveTo>
                <a:lnTo>
                  <a:pt x="47561" y="5059"/>
                </a:lnTo>
                <a:lnTo>
                  <a:pt x="47561" y="0"/>
                </a:lnTo>
                <a:lnTo>
                  <a:pt x="0" y="5059"/>
                </a:lnTo>
                <a:close/>
              </a:path>
              <a:path w="47625" h="5079">
                <a:moveTo>
                  <a:pt x="0" y="0"/>
                </a:moveTo>
                <a:lnTo>
                  <a:pt x="0" y="5059"/>
                </a:lnTo>
                <a:lnTo>
                  <a:pt x="4756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0" name="object 13370"/>
          <p:cNvSpPr/>
          <p:nvPr/>
        </p:nvSpPr>
        <p:spPr>
          <a:xfrm>
            <a:off x="17922332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0"/>
                </a:moveTo>
                <a:lnTo>
                  <a:pt x="0" y="5059"/>
                </a:lnTo>
                <a:lnTo>
                  <a:pt x="47561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1" name="object 13371"/>
          <p:cNvSpPr/>
          <p:nvPr/>
        </p:nvSpPr>
        <p:spPr>
          <a:xfrm>
            <a:off x="17922332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5059"/>
                </a:moveTo>
                <a:lnTo>
                  <a:pt x="47561" y="0"/>
                </a:lnTo>
                <a:lnTo>
                  <a:pt x="47561" y="5059"/>
                </a:lnTo>
                <a:lnTo>
                  <a:pt x="0" y="505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2" name="object 13372"/>
          <p:cNvSpPr/>
          <p:nvPr/>
        </p:nvSpPr>
        <p:spPr>
          <a:xfrm>
            <a:off x="18017455" y="11215793"/>
            <a:ext cx="48895" cy="5080"/>
          </a:xfrm>
          <a:custGeom>
            <a:avLst/>
            <a:gdLst/>
            <a:ahLst/>
            <a:cxnLst/>
            <a:rect l="l" t="t" r="r" b="b"/>
            <a:pathLst>
              <a:path w="48894" h="5079">
                <a:moveTo>
                  <a:pt x="0" y="5059"/>
                </a:moveTo>
                <a:lnTo>
                  <a:pt x="48573" y="5059"/>
                </a:lnTo>
                <a:lnTo>
                  <a:pt x="48573" y="0"/>
                </a:lnTo>
                <a:lnTo>
                  <a:pt x="0" y="5059"/>
                </a:lnTo>
                <a:close/>
              </a:path>
              <a:path w="48894" h="5079">
                <a:moveTo>
                  <a:pt x="0" y="0"/>
                </a:moveTo>
                <a:lnTo>
                  <a:pt x="0" y="5059"/>
                </a:lnTo>
                <a:lnTo>
                  <a:pt x="4857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3" name="object 13373"/>
          <p:cNvSpPr/>
          <p:nvPr/>
        </p:nvSpPr>
        <p:spPr>
          <a:xfrm>
            <a:off x="18017455" y="11215793"/>
            <a:ext cx="48895" cy="5080"/>
          </a:xfrm>
          <a:custGeom>
            <a:avLst/>
            <a:gdLst/>
            <a:ahLst/>
            <a:cxnLst/>
            <a:rect l="l" t="t" r="r" b="b"/>
            <a:pathLst>
              <a:path w="48894" h="5079">
                <a:moveTo>
                  <a:pt x="0" y="0"/>
                </a:moveTo>
                <a:lnTo>
                  <a:pt x="0" y="5059"/>
                </a:lnTo>
                <a:lnTo>
                  <a:pt x="4857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4" name="object 13374"/>
          <p:cNvSpPr/>
          <p:nvPr/>
        </p:nvSpPr>
        <p:spPr>
          <a:xfrm>
            <a:off x="18017455" y="11215793"/>
            <a:ext cx="48895" cy="5080"/>
          </a:xfrm>
          <a:custGeom>
            <a:avLst/>
            <a:gdLst/>
            <a:ahLst/>
            <a:cxnLst/>
            <a:rect l="l" t="t" r="r" b="b"/>
            <a:pathLst>
              <a:path w="48894" h="5079">
                <a:moveTo>
                  <a:pt x="0" y="5059"/>
                </a:moveTo>
                <a:lnTo>
                  <a:pt x="48573" y="0"/>
                </a:lnTo>
                <a:lnTo>
                  <a:pt x="48573" y="5059"/>
                </a:lnTo>
                <a:lnTo>
                  <a:pt x="0" y="505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5" name="object 13375"/>
          <p:cNvSpPr/>
          <p:nvPr/>
        </p:nvSpPr>
        <p:spPr>
          <a:xfrm>
            <a:off x="18113590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5059"/>
                </a:moveTo>
                <a:lnTo>
                  <a:pt x="47561" y="5059"/>
                </a:lnTo>
                <a:lnTo>
                  <a:pt x="47561" y="0"/>
                </a:lnTo>
                <a:lnTo>
                  <a:pt x="0" y="5059"/>
                </a:lnTo>
                <a:close/>
              </a:path>
              <a:path w="47625" h="5079">
                <a:moveTo>
                  <a:pt x="0" y="0"/>
                </a:moveTo>
                <a:lnTo>
                  <a:pt x="0" y="5059"/>
                </a:lnTo>
                <a:lnTo>
                  <a:pt x="4756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6" name="object 13376"/>
          <p:cNvSpPr/>
          <p:nvPr/>
        </p:nvSpPr>
        <p:spPr>
          <a:xfrm>
            <a:off x="18113590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0"/>
                </a:moveTo>
                <a:lnTo>
                  <a:pt x="0" y="5059"/>
                </a:lnTo>
                <a:lnTo>
                  <a:pt x="47561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7" name="object 13377"/>
          <p:cNvSpPr/>
          <p:nvPr/>
        </p:nvSpPr>
        <p:spPr>
          <a:xfrm>
            <a:off x="18113590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5059"/>
                </a:moveTo>
                <a:lnTo>
                  <a:pt x="47561" y="0"/>
                </a:lnTo>
                <a:lnTo>
                  <a:pt x="47561" y="5059"/>
                </a:lnTo>
                <a:lnTo>
                  <a:pt x="0" y="505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8" name="object 13378"/>
          <p:cNvSpPr/>
          <p:nvPr/>
        </p:nvSpPr>
        <p:spPr>
          <a:xfrm>
            <a:off x="18208714" y="11215793"/>
            <a:ext cx="48895" cy="5080"/>
          </a:xfrm>
          <a:custGeom>
            <a:avLst/>
            <a:gdLst/>
            <a:ahLst/>
            <a:cxnLst/>
            <a:rect l="l" t="t" r="r" b="b"/>
            <a:pathLst>
              <a:path w="48894" h="5079">
                <a:moveTo>
                  <a:pt x="0" y="5059"/>
                </a:moveTo>
                <a:lnTo>
                  <a:pt x="48573" y="5059"/>
                </a:lnTo>
                <a:lnTo>
                  <a:pt x="48573" y="0"/>
                </a:lnTo>
                <a:lnTo>
                  <a:pt x="0" y="5059"/>
                </a:lnTo>
                <a:close/>
              </a:path>
              <a:path w="48894" h="5079">
                <a:moveTo>
                  <a:pt x="0" y="0"/>
                </a:moveTo>
                <a:lnTo>
                  <a:pt x="0" y="5059"/>
                </a:lnTo>
                <a:lnTo>
                  <a:pt x="4857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9" name="object 13379"/>
          <p:cNvSpPr/>
          <p:nvPr/>
        </p:nvSpPr>
        <p:spPr>
          <a:xfrm>
            <a:off x="18208714" y="11215793"/>
            <a:ext cx="48895" cy="5080"/>
          </a:xfrm>
          <a:custGeom>
            <a:avLst/>
            <a:gdLst/>
            <a:ahLst/>
            <a:cxnLst/>
            <a:rect l="l" t="t" r="r" b="b"/>
            <a:pathLst>
              <a:path w="48894" h="5079">
                <a:moveTo>
                  <a:pt x="0" y="0"/>
                </a:moveTo>
                <a:lnTo>
                  <a:pt x="0" y="5059"/>
                </a:lnTo>
                <a:lnTo>
                  <a:pt x="4857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0" name="object 13380"/>
          <p:cNvSpPr/>
          <p:nvPr/>
        </p:nvSpPr>
        <p:spPr>
          <a:xfrm>
            <a:off x="18208714" y="11215793"/>
            <a:ext cx="48895" cy="5080"/>
          </a:xfrm>
          <a:custGeom>
            <a:avLst/>
            <a:gdLst/>
            <a:ahLst/>
            <a:cxnLst/>
            <a:rect l="l" t="t" r="r" b="b"/>
            <a:pathLst>
              <a:path w="48894" h="5079">
                <a:moveTo>
                  <a:pt x="0" y="5059"/>
                </a:moveTo>
                <a:lnTo>
                  <a:pt x="48573" y="0"/>
                </a:lnTo>
                <a:lnTo>
                  <a:pt x="48573" y="5059"/>
                </a:lnTo>
                <a:lnTo>
                  <a:pt x="0" y="505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1" name="object 13381"/>
          <p:cNvSpPr/>
          <p:nvPr/>
        </p:nvSpPr>
        <p:spPr>
          <a:xfrm>
            <a:off x="18298777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5059"/>
                </a:moveTo>
                <a:lnTo>
                  <a:pt x="47561" y="5059"/>
                </a:lnTo>
                <a:lnTo>
                  <a:pt x="47561" y="0"/>
                </a:lnTo>
                <a:lnTo>
                  <a:pt x="0" y="5059"/>
                </a:lnTo>
                <a:close/>
              </a:path>
              <a:path w="47625" h="5079">
                <a:moveTo>
                  <a:pt x="0" y="0"/>
                </a:moveTo>
                <a:lnTo>
                  <a:pt x="0" y="5059"/>
                </a:lnTo>
                <a:lnTo>
                  <a:pt x="4756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2" name="object 13382"/>
          <p:cNvSpPr/>
          <p:nvPr/>
        </p:nvSpPr>
        <p:spPr>
          <a:xfrm>
            <a:off x="18298777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0"/>
                </a:moveTo>
                <a:lnTo>
                  <a:pt x="0" y="5059"/>
                </a:lnTo>
                <a:lnTo>
                  <a:pt x="47561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3" name="object 13383"/>
          <p:cNvSpPr/>
          <p:nvPr/>
        </p:nvSpPr>
        <p:spPr>
          <a:xfrm>
            <a:off x="18298777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5059"/>
                </a:moveTo>
                <a:lnTo>
                  <a:pt x="47561" y="0"/>
                </a:lnTo>
                <a:lnTo>
                  <a:pt x="47561" y="5059"/>
                </a:lnTo>
                <a:lnTo>
                  <a:pt x="0" y="505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4" name="object 13384"/>
          <p:cNvSpPr/>
          <p:nvPr/>
        </p:nvSpPr>
        <p:spPr>
          <a:xfrm>
            <a:off x="18393902" y="11215793"/>
            <a:ext cx="48895" cy="5080"/>
          </a:xfrm>
          <a:custGeom>
            <a:avLst/>
            <a:gdLst/>
            <a:ahLst/>
            <a:cxnLst/>
            <a:rect l="l" t="t" r="r" b="b"/>
            <a:pathLst>
              <a:path w="48894" h="5079">
                <a:moveTo>
                  <a:pt x="0" y="5059"/>
                </a:moveTo>
                <a:lnTo>
                  <a:pt x="48573" y="5059"/>
                </a:lnTo>
                <a:lnTo>
                  <a:pt x="48573" y="0"/>
                </a:lnTo>
                <a:lnTo>
                  <a:pt x="0" y="5059"/>
                </a:lnTo>
                <a:close/>
              </a:path>
              <a:path w="48894" h="5079">
                <a:moveTo>
                  <a:pt x="0" y="0"/>
                </a:moveTo>
                <a:lnTo>
                  <a:pt x="0" y="5059"/>
                </a:lnTo>
                <a:lnTo>
                  <a:pt x="4857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5" name="object 13385"/>
          <p:cNvSpPr/>
          <p:nvPr/>
        </p:nvSpPr>
        <p:spPr>
          <a:xfrm>
            <a:off x="18393902" y="11215793"/>
            <a:ext cx="48895" cy="5080"/>
          </a:xfrm>
          <a:custGeom>
            <a:avLst/>
            <a:gdLst/>
            <a:ahLst/>
            <a:cxnLst/>
            <a:rect l="l" t="t" r="r" b="b"/>
            <a:pathLst>
              <a:path w="48894" h="5079">
                <a:moveTo>
                  <a:pt x="0" y="0"/>
                </a:moveTo>
                <a:lnTo>
                  <a:pt x="0" y="5059"/>
                </a:lnTo>
                <a:lnTo>
                  <a:pt x="4857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6" name="object 13386"/>
          <p:cNvSpPr/>
          <p:nvPr/>
        </p:nvSpPr>
        <p:spPr>
          <a:xfrm>
            <a:off x="18393902" y="11215793"/>
            <a:ext cx="48895" cy="5080"/>
          </a:xfrm>
          <a:custGeom>
            <a:avLst/>
            <a:gdLst/>
            <a:ahLst/>
            <a:cxnLst/>
            <a:rect l="l" t="t" r="r" b="b"/>
            <a:pathLst>
              <a:path w="48894" h="5079">
                <a:moveTo>
                  <a:pt x="0" y="5059"/>
                </a:moveTo>
                <a:lnTo>
                  <a:pt x="48573" y="0"/>
                </a:lnTo>
                <a:lnTo>
                  <a:pt x="48573" y="5059"/>
                </a:lnTo>
                <a:lnTo>
                  <a:pt x="0" y="505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7" name="object 13387"/>
          <p:cNvSpPr/>
          <p:nvPr/>
        </p:nvSpPr>
        <p:spPr>
          <a:xfrm>
            <a:off x="18490037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5059"/>
                </a:moveTo>
                <a:lnTo>
                  <a:pt x="47561" y="5059"/>
                </a:lnTo>
                <a:lnTo>
                  <a:pt x="47561" y="0"/>
                </a:lnTo>
                <a:lnTo>
                  <a:pt x="0" y="5059"/>
                </a:lnTo>
                <a:close/>
              </a:path>
              <a:path w="47625" h="5079">
                <a:moveTo>
                  <a:pt x="0" y="0"/>
                </a:moveTo>
                <a:lnTo>
                  <a:pt x="0" y="5059"/>
                </a:lnTo>
                <a:lnTo>
                  <a:pt x="4756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8" name="object 13388"/>
          <p:cNvSpPr/>
          <p:nvPr/>
        </p:nvSpPr>
        <p:spPr>
          <a:xfrm>
            <a:off x="18490037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0"/>
                </a:moveTo>
                <a:lnTo>
                  <a:pt x="0" y="5059"/>
                </a:lnTo>
                <a:lnTo>
                  <a:pt x="47561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9" name="object 13389"/>
          <p:cNvSpPr/>
          <p:nvPr/>
        </p:nvSpPr>
        <p:spPr>
          <a:xfrm>
            <a:off x="18490037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5059"/>
                </a:moveTo>
                <a:lnTo>
                  <a:pt x="47561" y="0"/>
                </a:lnTo>
                <a:lnTo>
                  <a:pt x="47561" y="5059"/>
                </a:lnTo>
                <a:lnTo>
                  <a:pt x="0" y="505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0" name="object 13390"/>
          <p:cNvSpPr/>
          <p:nvPr/>
        </p:nvSpPr>
        <p:spPr>
          <a:xfrm>
            <a:off x="18585160" y="11215793"/>
            <a:ext cx="48895" cy="5080"/>
          </a:xfrm>
          <a:custGeom>
            <a:avLst/>
            <a:gdLst/>
            <a:ahLst/>
            <a:cxnLst/>
            <a:rect l="l" t="t" r="r" b="b"/>
            <a:pathLst>
              <a:path w="48894" h="5079">
                <a:moveTo>
                  <a:pt x="0" y="5059"/>
                </a:moveTo>
                <a:lnTo>
                  <a:pt x="48573" y="5059"/>
                </a:lnTo>
                <a:lnTo>
                  <a:pt x="48573" y="0"/>
                </a:lnTo>
                <a:lnTo>
                  <a:pt x="0" y="5059"/>
                </a:lnTo>
                <a:close/>
              </a:path>
              <a:path w="48894" h="5079">
                <a:moveTo>
                  <a:pt x="0" y="0"/>
                </a:moveTo>
                <a:lnTo>
                  <a:pt x="0" y="5059"/>
                </a:lnTo>
                <a:lnTo>
                  <a:pt x="4857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1" name="object 13391"/>
          <p:cNvSpPr/>
          <p:nvPr/>
        </p:nvSpPr>
        <p:spPr>
          <a:xfrm>
            <a:off x="18585160" y="11215793"/>
            <a:ext cx="48895" cy="5080"/>
          </a:xfrm>
          <a:custGeom>
            <a:avLst/>
            <a:gdLst/>
            <a:ahLst/>
            <a:cxnLst/>
            <a:rect l="l" t="t" r="r" b="b"/>
            <a:pathLst>
              <a:path w="48894" h="5079">
                <a:moveTo>
                  <a:pt x="0" y="0"/>
                </a:moveTo>
                <a:lnTo>
                  <a:pt x="0" y="5059"/>
                </a:lnTo>
                <a:lnTo>
                  <a:pt x="4857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2" name="object 13392"/>
          <p:cNvSpPr/>
          <p:nvPr/>
        </p:nvSpPr>
        <p:spPr>
          <a:xfrm>
            <a:off x="18585160" y="11215793"/>
            <a:ext cx="48895" cy="5080"/>
          </a:xfrm>
          <a:custGeom>
            <a:avLst/>
            <a:gdLst/>
            <a:ahLst/>
            <a:cxnLst/>
            <a:rect l="l" t="t" r="r" b="b"/>
            <a:pathLst>
              <a:path w="48894" h="5079">
                <a:moveTo>
                  <a:pt x="0" y="5059"/>
                </a:moveTo>
                <a:lnTo>
                  <a:pt x="48573" y="0"/>
                </a:lnTo>
                <a:lnTo>
                  <a:pt x="48573" y="5059"/>
                </a:lnTo>
                <a:lnTo>
                  <a:pt x="0" y="505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3" name="object 13393"/>
          <p:cNvSpPr/>
          <p:nvPr/>
        </p:nvSpPr>
        <p:spPr>
          <a:xfrm>
            <a:off x="18681295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5059"/>
                </a:moveTo>
                <a:lnTo>
                  <a:pt x="47561" y="5059"/>
                </a:lnTo>
                <a:lnTo>
                  <a:pt x="47561" y="0"/>
                </a:lnTo>
                <a:lnTo>
                  <a:pt x="0" y="5059"/>
                </a:lnTo>
                <a:close/>
              </a:path>
              <a:path w="47625" h="5079">
                <a:moveTo>
                  <a:pt x="0" y="0"/>
                </a:moveTo>
                <a:lnTo>
                  <a:pt x="0" y="5059"/>
                </a:lnTo>
                <a:lnTo>
                  <a:pt x="4756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4" name="object 13394"/>
          <p:cNvSpPr/>
          <p:nvPr/>
        </p:nvSpPr>
        <p:spPr>
          <a:xfrm>
            <a:off x="18681295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0"/>
                </a:moveTo>
                <a:lnTo>
                  <a:pt x="0" y="5059"/>
                </a:lnTo>
                <a:lnTo>
                  <a:pt x="47561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5" name="object 13395"/>
          <p:cNvSpPr/>
          <p:nvPr/>
        </p:nvSpPr>
        <p:spPr>
          <a:xfrm>
            <a:off x="18681295" y="11215793"/>
            <a:ext cx="47625" cy="5080"/>
          </a:xfrm>
          <a:custGeom>
            <a:avLst/>
            <a:gdLst/>
            <a:ahLst/>
            <a:cxnLst/>
            <a:rect l="l" t="t" r="r" b="b"/>
            <a:pathLst>
              <a:path w="47625" h="5079">
                <a:moveTo>
                  <a:pt x="0" y="5059"/>
                </a:moveTo>
                <a:lnTo>
                  <a:pt x="47561" y="0"/>
                </a:lnTo>
                <a:lnTo>
                  <a:pt x="47561" y="5059"/>
                </a:lnTo>
                <a:lnTo>
                  <a:pt x="0" y="505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6" name="object 13396"/>
          <p:cNvSpPr/>
          <p:nvPr/>
        </p:nvSpPr>
        <p:spPr>
          <a:xfrm>
            <a:off x="17324269" y="11220853"/>
            <a:ext cx="1429385" cy="0"/>
          </a:xfrm>
          <a:custGeom>
            <a:avLst/>
            <a:gdLst/>
            <a:ahLst/>
            <a:cxnLst/>
            <a:rect l="l" t="t" r="r" b="b"/>
            <a:pathLst>
              <a:path w="1429384" h="0">
                <a:moveTo>
                  <a:pt x="0" y="0"/>
                </a:moveTo>
                <a:lnTo>
                  <a:pt x="14288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7" name="object 13397"/>
          <p:cNvSpPr/>
          <p:nvPr/>
        </p:nvSpPr>
        <p:spPr>
          <a:xfrm>
            <a:off x="17125926" y="11264367"/>
            <a:ext cx="163195" cy="0"/>
          </a:xfrm>
          <a:custGeom>
            <a:avLst/>
            <a:gdLst/>
            <a:ahLst/>
            <a:cxnLst/>
            <a:rect l="l" t="t" r="r" b="b"/>
            <a:pathLst>
              <a:path w="163194" h="0">
                <a:moveTo>
                  <a:pt x="1629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8" name="object 13398"/>
          <p:cNvSpPr/>
          <p:nvPr/>
        </p:nvSpPr>
        <p:spPr>
          <a:xfrm>
            <a:off x="17060149" y="11059952"/>
            <a:ext cx="95250" cy="180340"/>
          </a:xfrm>
          <a:custGeom>
            <a:avLst/>
            <a:gdLst/>
            <a:ahLst/>
            <a:cxnLst/>
            <a:rect l="l" t="t" r="r" b="b"/>
            <a:pathLst>
              <a:path w="95250" h="180340">
                <a:moveTo>
                  <a:pt x="95123" y="180127"/>
                </a:moveTo>
                <a:lnTo>
                  <a:pt x="0" y="15179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9" name="object 13399"/>
          <p:cNvSpPr txBox="1"/>
          <p:nvPr/>
        </p:nvSpPr>
        <p:spPr>
          <a:xfrm>
            <a:off x="16951827" y="11002332"/>
            <a:ext cx="214629" cy="2165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i="1">
                <a:latin typeface="ISOCPEUR"/>
                <a:cs typeface="ISOCPEUR"/>
              </a:rPr>
              <a:t>100</a:t>
            </a:r>
            <a:endParaRPr sz="700">
              <a:latin typeface="ISOCPEUR"/>
              <a:cs typeface="ISOCPEUR"/>
            </a:endParaRPr>
          </a:p>
          <a:p>
            <a:pPr marL="73025">
              <a:lnSpc>
                <a:spcPts val="800"/>
              </a:lnSpc>
            </a:pPr>
            <a:r>
              <a:rPr dirty="0" sz="700" i="1">
                <a:latin typeface="ISOCPEUR"/>
                <a:cs typeface="ISOCPEUR"/>
              </a:rPr>
              <a:t>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00" name="object 13400"/>
          <p:cNvSpPr txBox="1"/>
          <p:nvPr/>
        </p:nvSpPr>
        <p:spPr>
          <a:xfrm>
            <a:off x="17047962" y="10214227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01" name="object 13401"/>
          <p:cNvSpPr txBox="1"/>
          <p:nvPr/>
        </p:nvSpPr>
        <p:spPr>
          <a:xfrm>
            <a:off x="17047962" y="9516646"/>
            <a:ext cx="118745" cy="1619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02" name="object 13402"/>
          <p:cNvSpPr txBox="1"/>
          <p:nvPr/>
        </p:nvSpPr>
        <p:spPr>
          <a:xfrm>
            <a:off x="18881104" y="10896984"/>
            <a:ext cx="535305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905">
              <a:lnSpc>
                <a:spcPts val="790"/>
              </a:lnSpc>
            </a:pPr>
            <a:r>
              <a:rPr dirty="0" sz="700" spc="10" i="1">
                <a:latin typeface="ISOCPEUR"/>
                <a:cs typeface="ISOCPEUR"/>
              </a:rPr>
              <a:t>Вериткальна гідроізоляція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03" name="object 13403"/>
          <p:cNvSpPr txBox="1"/>
          <p:nvPr/>
        </p:nvSpPr>
        <p:spPr>
          <a:xfrm>
            <a:off x="17328771" y="9171607"/>
            <a:ext cx="2609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+0.000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04" name="object 13404"/>
          <p:cNvSpPr txBox="1"/>
          <p:nvPr/>
        </p:nvSpPr>
        <p:spPr>
          <a:xfrm>
            <a:off x="17328771" y="9284946"/>
            <a:ext cx="25146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+285,1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05" name="object 13405"/>
          <p:cNvSpPr/>
          <p:nvPr/>
        </p:nvSpPr>
        <p:spPr>
          <a:xfrm>
            <a:off x="17131997" y="1119251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6" name="object 13406"/>
          <p:cNvSpPr/>
          <p:nvPr/>
        </p:nvSpPr>
        <p:spPr>
          <a:xfrm>
            <a:off x="17131997" y="112400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7" name="object 13407"/>
          <p:cNvSpPr txBox="1"/>
          <p:nvPr/>
        </p:nvSpPr>
        <p:spPr>
          <a:xfrm>
            <a:off x="17731528" y="11398912"/>
            <a:ext cx="612775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905">
              <a:lnSpc>
                <a:spcPts val="790"/>
              </a:lnSpc>
            </a:pPr>
            <a:r>
              <a:rPr dirty="0" sz="700" spc="10" i="1">
                <a:latin typeface="ISOCPEUR"/>
                <a:cs typeface="ISOCPEUR"/>
              </a:rPr>
              <a:t>Горизонтальна гідроізоляція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08" name="object 13408"/>
          <p:cNvSpPr/>
          <p:nvPr/>
        </p:nvSpPr>
        <p:spPr>
          <a:xfrm>
            <a:off x="17634937" y="11218829"/>
            <a:ext cx="21590" cy="47625"/>
          </a:xfrm>
          <a:custGeom>
            <a:avLst/>
            <a:gdLst/>
            <a:ahLst/>
            <a:cxnLst/>
            <a:rect l="l" t="t" r="r" b="b"/>
            <a:pathLst>
              <a:path w="21590" h="47625">
                <a:moveTo>
                  <a:pt x="0" y="0"/>
                </a:moveTo>
                <a:lnTo>
                  <a:pt x="6071" y="47561"/>
                </a:lnTo>
                <a:lnTo>
                  <a:pt x="21250" y="4351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9" name="object 13409"/>
          <p:cNvSpPr/>
          <p:nvPr/>
        </p:nvSpPr>
        <p:spPr>
          <a:xfrm>
            <a:off x="17634937" y="11218829"/>
            <a:ext cx="21590" cy="47625"/>
          </a:xfrm>
          <a:custGeom>
            <a:avLst/>
            <a:gdLst/>
            <a:ahLst/>
            <a:cxnLst/>
            <a:rect l="l" t="t" r="r" b="b"/>
            <a:pathLst>
              <a:path w="21590" h="47625">
                <a:moveTo>
                  <a:pt x="6071" y="47561"/>
                </a:moveTo>
                <a:lnTo>
                  <a:pt x="0" y="0"/>
                </a:lnTo>
                <a:lnTo>
                  <a:pt x="21250" y="43513"/>
                </a:lnTo>
                <a:lnTo>
                  <a:pt x="6071" y="4756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0" name="object 13410"/>
          <p:cNvSpPr/>
          <p:nvPr/>
        </p:nvSpPr>
        <p:spPr>
          <a:xfrm>
            <a:off x="17649105" y="11264367"/>
            <a:ext cx="680085" cy="236854"/>
          </a:xfrm>
          <a:custGeom>
            <a:avLst/>
            <a:gdLst/>
            <a:ahLst/>
            <a:cxnLst/>
            <a:rect l="l" t="t" r="r" b="b"/>
            <a:pathLst>
              <a:path w="680084" h="236854">
                <a:moveTo>
                  <a:pt x="0" y="0"/>
                </a:moveTo>
                <a:lnTo>
                  <a:pt x="67800" y="236796"/>
                </a:lnTo>
                <a:lnTo>
                  <a:pt x="92087" y="236796"/>
                </a:lnTo>
                <a:lnTo>
                  <a:pt x="680031" y="2367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1" name="object 13411"/>
          <p:cNvSpPr/>
          <p:nvPr/>
        </p:nvSpPr>
        <p:spPr>
          <a:xfrm>
            <a:off x="19250012" y="9997403"/>
            <a:ext cx="57785" cy="99695"/>
          </a:xfrm>
          <a:custGeom>
            <a:avLst/>
            <a:gdLst/>
            <a:ahLst/>
            <a:cxnLst/>
            <a:rect l="l" t="t" r="r" b="b"/>
            <a:pathLst>
              <a:path w="57784" h="99695">
                <a:moveTo>
                  <a:pt x="57681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2" name="object 13412"/>
          <p:cNvSpPr/>
          <p:nvPr/>
        </p:nvSpPr>
        <p:spPr>
          <a:xfrm>
            <a:off x="19307694" y="9997403"/>
            <a:ext cx="57785" cy="99695"/>
          </a:xfrm>
          <a:custGeom>
            <a:avLst/>
            <a:gdLst/>
            <a:ahLst/>
            <a:cxnLst/>
            <a:rect l="l" t="t" r="r" b="b"/>
            <a:pathLst>
              <a:path w="57784" h="99695">
                <a:moveTo>
                  <a:pt x="57681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3" name="object 13413"/>
          <p:cNvSpPr/>
          <p:nvPr/>
        </p:nvSpPr>
        <p:spPr>
          <a:xfrm>
            <a:off x="19365374" y="9997403"/>
            <a:ext cx="57150" cy="99695"/>
          </a:xfrm>
          <a:custGeom>
            <a:avLst/>
            <a:gdLst/>
            <a:ahLst/>
            <a:cxnLst/>
            <a:rect l="l" t="t" r="r" b="b"/>
            <a:pathLst>
              <a:path w="57150" h="99695">
                <a:moveTo>
                  <a:pt x="56669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4" name="object 13414"/>
          <p:cNvSpPr/>
          <p:nvPr/>
        </p:nvSpPr>
        <p:spPr>
          <a:xfrm>
            <a:off x="19508060" y="9997403"/>
            <a:ext cx="57785" cy="99695"/>
          </a:xfrm>
          <a:custGeom>
            <a:avLst/>
            <a:gdLst/>
            <a:ahLst/>
            <a:cxnLst/>
            <a:rect l="l" t="t" r="r" b="b"/>
            <a:pathLst>
              <a:path w="57784" h="99695">
                <a:moveTo>
                  <a:pt x="57681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5" name="object 13415"/>
          <p:cNvSpPr/>
          <p:nvPr/>
        </p:nvSpPr>
        <p:spPr>
          <a:xfrm>
            <a:off x="19565740" y="9997403"/>
            <a:ext cx="57785" cy="99695"/>
          </a:xfrm>
          <a:custGeom>
            <a:avLst/>
            <a:gdLst/>
            <a:ahLst/>
            <a:cxnLst/>
            <a:rect l="l" t="t" r="r" b="b"/>
            <a:pathLst>
              <a:path w="57784" h="99695">
                <a:moveTo>
                  <a:pt x="57681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6" name="object 13416"/>
          <p:cNvSpPr/>
          <p:nvPr/>
        </p:nvSpPr>
        <p:spPr>
          <a:xfrm>
            <a:off x="19623422" y="9997403"/>
            <a:ext cx="57150" cy="99695"/>
          </a:xfrm>
          <a:custGeom>
            <a:avLst/>
            <a:gdLst/>
            <a:ahLst/>
            <a:cxnLst/>
            <a:rect l="l" t="t" r="r" b="b"/>
            <a:pathLst>
              <a:path w="57150" h="99695">
                <a:moveTo>
                  <a:pt x="56669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7" name="object 13417"/>
          <p:cNvSpPr/>
          <p:nvPr/>
        </p:nvSpPr>
        <p:spPr>
          <a:xfrm>
            <a:off x="19556634" y="9781858"/>
            <a:ext cx="342265" cy="215900"/>
          </a:xfrm>
          <a:custGeom>
            <a:avLst/>
            <a:gdLst/>
            <a:ahLst/>
            <a:cxnLst/>
            <a:rect l="l" t="t" r="r" b="b"/>
            <a:pathLst>
              <a:path w="342265" h="215900">
                <a:moveTo>
                  <a:pt x="0" y="215545"/>
                </a:moveTo>
                <a:lnTo>
                  <a:pt x="0" y="0"/>
                </a:lnTo>
                <a:lnTo>
                  <a:pt x="3420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8" name="object 13418"/>
          <p:cNvSpPr/>
          <p:nvPr/>
        </p:nvSpPr>
        <p:spPr>
          <a:xfrm>
            <a:off x="19480738" y="9912400"/>
            <a:ext cx="152400" cy="85090"/>
          </a:xfrm>
          <a:custGeom>
            <a:avLst/>
            <a:gdLst/>
            <a:ahLst/>
            <a:cxnLst/>
            <a:rect l="l" t="t" r="r" b="b"/>
            <a:pathLst>
              <a:path w="152400" h="85090">
                <a:moveTo>
                  <a:pt x="75896" y="85003"/>
                </a:moveTo>
                <a:lnTo>
                  <a:pt x="151792" y="8095"/>
                </a:lnTo>
                <a:lnTo>
                  <a:pt x="143697" y="0"/>
                </a:lnTo>
                <a:lnTo>
                  <a:pt x="75896" y="85003"/>
                </a:lnTo>
                <a:close/>
              </a:path>
              <a:path w="152400" h="85090">
                <a:moveTo>
                  <a:pt x="0" y="8095"/>
                </a:moveTo>
                <a:lnTo>
                  <a:pt x="75896" y="85003"/>
                </a:lnTo>
                <a:lnTo>
                  <a:pt x="143697" y="0"/>
                </a:lnTo>
                <a:lnTo>
                  <a:pt x="75896" y="67800"/>
                </a:lnTo>
                <a:lnTo>
                  <a:pt x="0" y="8095"/>
                </a:lnTo>
                <a:close/>
              </a:path>
              <a:path w="152400" h="85090">
                <a:moveTo>
                  <a:pt x="0" y="8095"/>
                </a:moveTo>
                <a:lnTo>
                  <a:pt x="75896" y="67800"/>
                </a:lnTo>
                <a:lnTo>
                  <a:pt x="8095" y="0"/>
                </a:lnTo>
                <a:lnTo>
                  <a:pt x="0" y="8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9" name="object 13419"/>
          <p:cNvSpPr/>
          <p:nvPr/>
        </p:nvSpPr>
        <p:spPr>
          <a:xfrm>
            <a:off x="19556634" y="9912400"/>
            <a:ext cx="76200" cy="85090"/>
          </a:xfrm>
          <a:custGeom>
            <a:avLst/>
            <a:gdLst/>
            <a:ahLst/>
            <a:cxnLst/>
            <a:rect l="l" t="t" r="r" b="b"/>
            <a:pathLst>
              <a:path w="76200" h="85090">
                <a:moveTo>
                  <a:pt x="75896" y="8095"/>
                </a:moveTo>
                <a:lnTo>
                  <a:pt x="67800" y="0"/>
                </a:lnTo>
                <a:lnTo>
                  <a:pt x="0" y="85003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0" name="object 13420"/>
          <p:cNvSpPr/>
          <p:nvPr/>
        </p:nvSpPr>
        <p:spPr>
          <a:xfrm>
            <a:off x="19556634" y="9912400"/>
            <a:ext cx="67945" cy="85090"/>
          </a:xfrm>
          <a:custGeom>
            <a:avLst/>
            <a:gdLst/>
            <a:ahLst/>
            <a:cxnLst/>
            <a:rect l="l" t="t" r="r" b="b"/>
            <a:pathLst>
              <a:path w="67944" h="85090">
                <a:moveTo>
                  <a:pt x="67800" y="0"/>
                </a:moveTo>
                <a:lnTo>
                  <a:pt x="0" y="85003"/>
                </a:lnTo>
                <a:lnTo>
                  <a:pt x="0" y="67800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1" name="object 13421"/>
          <p:cNvSpPr/>
          <p:nvPr/>
        </p:nvSpPr>
        <p:spPr>
          <a:xfrm>
            <a:off x="19480738" y="9920496"/>
            <a:ext cx="76200" cy="77470"/>
          </a:xfrm>
          <a:custGeom>
            <a:avLst/>
            <a:gdLst/>
            <a:ahLst/>
            <a:cxnLst/>
            <a:rect l="l" t="t" r="r" b="b"/>
            <a:pathLst>
              <a:path w="76200" h="77470">
                <a:moveTo>
                  <a:pt x="75896" y="76908"/>
                </a:moveTo>
                <a:lnTo>
                  <a:pt x="75896" y="59705"/>
                </a:lnTo>
                <a:lnTo>
                  <a:pt x="0" y="0"/>
                </a:lnTo>
                <a:lnTo>
                  <a:pt x="75896" y="7690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2" name="object 13422"/>
          <p:cNvSpPr/>
          <p:nvPr/>
        </p:nvSpPr>
        <p:spPr>
          <a:xfrm>
            <a:off x="19480738" y="9912400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75896" y="67800"/>
                </a:moveTo>
                <a:lnTo>
                  <a:pt x="0" y="8095"/>
                </a:lnTo>
                <a:lnTo>
                  <a:pt x="8095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3" name="object 13423"/>
          <p:cNvSpPr txBox="1"/>
          <p:nvPr/>
        </p:nvSpPr>
        <p:spPr>
          <a:xfrm>
            <a:off x="19568221" y="9673535"/>
            <a:ext cx="25146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-1,050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24" name="object 13424"/>
          <p:cNvSpPr txBox="1"/>
          <p:nvPr/>
        </p:nvSpPr>
        <p:spPr>
          <a:xfrm>
            <a:off x="19568221" y="9787886"/>
            <a:ext cx="3136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+284,05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25" name="object 13425"/>
          <p:cNvSpPr/>
          <p:nvPr/>
        </p:nvSpPr>
        <p:spPr>
          <a:xfrm>
            <a:off x="17502371" y="10810001"/>
            <a:ext cx="290830" cy="120014"/>
          </a:xfrm>
          <a:custGeom>
            <a:avLst/>
            <a:gdLst/>
            <a:ahLst/>
            <a:cxnLst/>
            <a:rect l="l" t="t" r="r" b="b"/>
            <a:pathLst>
              <a:path w="290830" h="120015">
                <a:moveTo>
                  <a:pt x="0" y="119410"/>
                </a:moveTo>
                <a:lnTo>
                  <a:pt x="0" y="0"/>
                </a:lnTo>
                <a:lnTo>
                  <a:pt x="290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6" name="object 13426"/>
          <p:cNvSpPr/>
          <p:nvPr/>
        </p:nvSpPr>
        <p:spPr>
          <a:xfrm>
            <a:off x="17426475" y="10845419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75896" y="83991"/>
                </a:moveTo>
                <a:lnTo>
                  <a:pt x="151792" y="8095"/>
                </a:lnTo>
                <a:lnTo>
                  <a:pt x="143697" y="0"/>
                </a:lnTo>
                <a:lnTo>
                  <a:pt x="75896" y="83991"/>
                </a:lnTo>
                <a:close/>
              </a:path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143697" y="0"/>
                </a:lnTo>
                <a:lnTo>
                  <a:pt x="75896" y="66788"/>
                </a:lnTo>
                <a:lnTo>
                  <a:pt x="0" y="8095"/>
                </a:lnTo>
                <a:close/>
              </a:path>
              <a:path w="152400" h="84454">
                <a:moveTo>
                  <a:pt x="0" y="8095"/>
                </a:moveTo>
                <a:lnTo>
                  <a:pt x="75896" y="66788"/>
                </a:lnTo>
                <a:lnTo>
                  <a:pt x="8095" y="0"/>
                </a:lnTo>
                <a:lnTo>
                  <a:pt x="0" y="8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7" name="object 13427"/>
          <p:cNvSpPr/>
          <p:nvPr/>
        </p:nvSpPr>
        <p:spPr>
          <a:xfrm>
            <a:off x="17502371" y="10845419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75896" y="8095"/>
                </a:moveTo>
                <a:lnTo>
                  <a:pt x="67800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8" name="object 13428"/>
          <p:cNvSpPr/>
          <p:nvPr/>
        </p:nvSpPr>
        <p:spPr>
          <a:xfrm>
            <a:off x="17502371" y="10845419"/>
            <a:ext cx="67945" cy="84455"/>
          </a:xfrm>
          <a:custGeom>
            <a:avLst/>
            <a:gdLst/>
            <a:ahLst/>
            <a:cxnLst/>
            <a:rect l="l" t="t" r="r" b="b"/>
            <a:pathLst>
              <a:path w="67944" h="84454">
                <a:moveTo>
                  <a:pt x="67800" y="0"/>
                </a:moveTo>
                <a:lnTo>
                  <a:pt x="0" y="83991"/>
                </a:lnTo>
                <a:lnTo>
                  <a:pt x="0" y="66788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9" name="object 13429"/>
          <p:cNvSpPr/>
          <p:nvPr/>
        </p:nvSpPr>
        <p:spPr>
          <a:xfrm>
            <a:off x="17426475" y="10853515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0" name="object 13430"/>
          <p:cNvSpPr/>
          <p:nvPr/>
        </p:nvSpPr>
        <p:spPr>
          <a:xfrm>
            <a:off x="17426475" y="10845419"/>
            <a:ext cx="76200" cy="67310"/>
          </a:xfrm>
          <a:custGeom>
            <a:avLst/>
            <a:gdLst/>
            <a:ahLst/>
            <a:cxnLst/>
            <a:rect l="l" t="t" r="r" b="b"/>
            <a:pathLst>
              <a:path w="76200" h="67309">
                <a:moveTo>
                  <a:pt x="75896" y="66788"/>
                </a:moveTo>
                <a:lnTo>
                  <a:pt x="0" y="8095"/>
                </a:lnTo>
                <a:lnTo>
                  <a:pt x="8095" y="0"/>
                </a:lnTo>
                <a:lnTo>
                  <a:pt x="75896" y="6678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1" name="object 13431"/>
          <p:cNvSpPr txBox="1"/>
          <p:nvPr/>
        </p:nvSpPr>
        <p:spPr>
          <a:xfrm>
            <a:off x="17513958" y="10701677"/>
            <a:ext cx="26416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-3,000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32" name="object 13432"/>
          <p:cNvSpPr/>
          <p:nvPr/>
        </p:nvSpPr>
        <p:spPr>
          <a:xfrm>
            <a:off x="19324896" y="11264367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3" name="object 13433"/>
          <p:cNvSpPr/>
          <p:nvPr/>
        </p:nvSpPr>
        <p:spPr>
          <a:xfrm>
            <a:off x="19563717" y="11048821"/>
            <a:ext cx="290830" cy="215900"/>
          </a:xfrm>
          <a:custGeom>
            <a:avLst/>
            <a:gdLst/>
            <a:ahLst/>
            <a:cxnLst/>
            <a:rect l="l" t="t" r="r" b="b"/>
            <a:pathLst>
              <a:path w="290830" h="215900">
                <a:moveTo>
                  <a:pt x="0" y="215545"/>
                </a:moveTo>
                <a:lnTo>
                  <a:pt x="0" y="0"/>
                </a:lnTo>
                <a:lnTo>
                  <a:pt x="290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4" name="object 13434"/>
          <p:cNvSpPr/>
          <p:nvPr/>
        </p:nvSpPr>
        <p:spPr>
          <a:xfrm>
            <a:off x="19487821" y="11179363"/>
            <a:ext cx="152400" cy="85090"/>
          </a:xfrm>
          <a:custGeom>
            <a:avLst/>
            <a:gdLst/>
            <a:ahLst/>
            <a:cxnLst/>
            <a:rect l="l" t="t" r="r" b="b"/>
            <a:pathLst>
              <a:path w="152400" h="85090">
                <a:moveTo>
                  <a:pt x="75896" y="85003"/>
                </a:moveTo>
                <a:lnTo>
                  <a:pt x="151792" y="9107"/>
                </a:lnTo>
                <a:lnTo>
                  <a:pt x="143697" y="0"/>
                </a:lnTo>
                <a:lnTo>
                  <a:pt x="75896" y="85003"/>
                </a:lnTo>
                <a:close/>
              </a:path>
              <a:path w="152400" h="85090">
                <a:moveTo>
                  <a:pt x="0" y="9107"/>
                </a:moveTo>
                <a:lnTo>
                  <a:pt x="75896" y="85003"/>
                </a:lnTo>
                <a:lnTo>
                  <a:pt x="143697" y="0"/>
                </a:lnTo>
                <a:lnTo>
                  <a:pt x="75896" y="67800"/>
                </a:lnTo>
                <a:lnTo>
                  <a:pt x="0" y="9107"/>
                </a:lnTo>
                <a:close/>
              </a:path>
              <a:path w="152400" h="85090">
                <a:moveTo>
                  <a:pt x="0" y="9107"/>
                </a:moveTo>
                <a:lnTo>
                  <a:pt x="75896" y="67800"/>
                </a:lnTo>
                <a:lnTo>
                  <a:pt x="9107" y="0"/>
                </a:lnTo>
                <a:lnTo>
                  <a:pt x="0" y="91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5" name="object 13435"/>
          <p:cNvSpPr/>
          <p:nvPr/>
        </p:nvSpPr>
        <p:spPr>
          <a:xfrm>
            <a:off x="19563717" y="11179363"/>
            <a:ext cx="76200" cy="85090"/>
          </a:xfrm>
          <a:custGeom>
            <a:avLst/>
            <a:gdLst/>
            <a:ahLst/>
            <a:cxnLst/>
            <a:rect l="l" t="t" r="r" b="b"/>
            <a:pathLst>
              <a:path w="76200" h="85090">
                <a:moveTo>
                  <a:pt x="75896" y="9107"/>
                </a:moveTo>
                <a:lnTo>
                  <a:pt x="67800" y="0"/>
                </a:lnTo>
                <a:lnTo>
                  <a:pt x="0" y="85003"/>
                </a:lnTo>
                <a:lnTo>
                  <a:pt x="75896" y="91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6" name="object 13436"/>
          <p:cNvSpPr/>
          <p:nvPr/>
        </p:nvSpPr>
        <p:spPr>
          <a:xfrm>
            <a:off x="19563717" y="11179363"/>
            <a:ext cx="67945" cy="85090"/>
          </a:xfrm>
          <a:custGeom>
            <a:avLst/>
            <a:gdLst/>
            <a:ahLst/>
            <a:cxnLst/>
            <a:rect l="l" t="t" r="r" b="b"/>
            <a:pathLst>
              <a:path w="67944" h="85090">
                <a:moveTo>
                  <a:pt x="67800" y="0"/>
                </a:moveTo>
                <a:lnTo>
                  <a:pt x="0" y="85003"/>
                </a:lnTo>
                <a:lnTo>
                  <a:pt x="0" y="67800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7" name="object 13437"/>
          <p:cNvSpPr/>
          <p:nvPr/>
        </p:nvSpPr>
        <p:spPr>
          <a:xfrm>
            <a:off x="19487821" y="11188470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8" name="object 13438"/>
          <p:cNvSpPr/>
          <p:nvPr/>
        </p:nvSpPr>
        <p:spPr>
          <a:xfrm>
            <a:off x="19487821" y="11179363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75896" y="67800"/>
                </a:moveTo>
                <a:lnTo>
                  <a:pt x="0" y="9107"/>
                </a:lnTo>
                <a:lnTo>
                  <a:pt x="9107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9" name="object 13439"/>
          <p:cNvSpPr txBox="1"/>
          <p:nvPr/>
        </p:nvSpPr>
        <p:spPr>
          <a:xfrm>
            <a:off x="19575304" y="10940498"/>
            <a:ext cx="26416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-3,700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40" name="object 13440"/>
          <p:cNvSpPr txBox="1"/>
          <p:nvPr/>
        </p:nvSpPr>
        <p:spPr>
          <a:xfrm>
            <a:off x="19575304" y="11054849"/>
            <a:ext cx="2578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+281,4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41" name="object 13441"/>
          <p:cNvSpPr/>
          <p:nvPr/>
        </p:nvSpPr>
        <p:spPr>
          <a:xfrm>
            <a:off x="17338436" y="11264367"/>
            <a:ext cx="57785" cy="99695"/>
          </a:xfrm>
          <a:custGeom>
            <a:avLst/>
            <a:gdLst/>
            <a:ahLst/>
            <a:cxnLst/>
            <a:rect l="l" t="t" r="r" b="b"/>
            <a:pathLst>
              <a:path w="57784" h="99695">
                <a:moveTo>
                  <a:pt x="57681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2" name="object 13442"/>
          <p:cNvSpPr/>
          <p:nvPr/>
        </p:nvSpPr>
        <p:spPr>
          <a:xfrm>
            <a:off x="17396118" y="11264367"/>
            <a:ext cx="57785" cy="99695"/>
          </a:xfrm>
          <a:custGeom>
            <a:avLst/>
            <a:gdLst/>
            <a:ahLst/>
            <a:cxnLst/>
            <a:rect l="l" t="t" r="r" b="b"/>
            <a:pathLst>
              <a:path w="57784" h="99695">
                <a:moveTo>
                  <a:pt x="57681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3" name="object 13443"/>
          <p:cNvSpPr/>
          <p:nvPr/>
        </p:nvSpPr>
        <p:spPr>
          <a:xfrm>
            <a:off x="17453798" y="11264367"/>
            <a:ext cx="57785" cy="99695"/>
          </a:xfrm>
          <a:custGeom>
            <a:avLst/>
            <a:gdLst/>
            <a:ahLst/>
            <a:cxnLst/>
            <a:rect l="l" t="t" r="r" b="b"/>
            <a:pathLst>
              <a:path w="57784" h="99695">
                <a:moveTo>
                  <a:pt x="57681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4" name="object 13444"/>
          <p:cNvSpPr/>
          <p:nvPr/>
        </p:nvSpPr>
        <p:spPr>
          <a:xfrm>
            <a:off x="17597496" y="11264367"/>
            <a:ext cx="57150" cy="99695"/>
          </a:xfrm>
          <a:custGeom>
            <a:avLst/>
            <a:gdLst/>
            <a:ahLst/>
            <a:cxnLst/>
            <a:rect l="l" t="t" r="r" b="b"/>
            <a:pathLst>
              <a:path w="57150" h="99695">
                <a:moveTo>
                  <a:pt x="56669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5" name="object 13445"/>
          <p:cNvSpPr/>
          <p:nvPr/>
        </p:nvSpPr>
        <p:spPr>
          <a:xfrm>
            <a:off x="17654165" y="11264367"/>
            <a:ext cx="57785" cy="99695"/>
          </a:xfrm>
          <a:custGeom>
            <a:avLst/>
            <a:gdLst/>
            <a:ahLst/>
            <a:cxnLst/>
            <a:rect l="l" t="t" r="r" b="b"/>
            <a:pathLst>
              <a:path w="57784" h="99695">
                <a:moveTo>
                  <a:pt x="57681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6" name="object 13446"/>
          <p:cNvSpPr/>
          <p:nvPr/>
        </p:nvSpPr>
        <p:spPr>
          <a:xfrm>
            <a:off x="17711846" y="11264367"/>
            <a:ext cx="57785" cy="99695"/>
          </a:xfrm>
          <a:custGeom>
            <a:avLst/>
            <a:gdLst/>
            <a:ahLst/>
            <a:cxnLst/>
            <a:rect l="l" t="t" r="r" b="b"/>
            <a:pathLst>
              <a:path w="57784" h="99695">
                <a:moveTo>
                  <a:pt x="57681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7" name="object 13447"/>
          <p:cNvSpPr/>
          <p:nvPr/>
        </p:nvSpPr>
        <p:spPr>
          <a:xfrm>
            <a:off x="17855544" y="11264367"/>
            <a:ext cx="57150" cy="99695"/>
          </a:xfrm>
          <a:custGeom>
            <a:avLst/>
            <a:gdLst/>
            <a:ahLst/>
            <a:cxnLst/>
            <a:rect l="l" t="t" r="r" b="b"/>
            <a:pathLst>
              <a:path w="57150" h="99695">
                <a:moveTo>
                  <a:pt x="56669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8" name="object 13448"/>
          <p:cNvSpPr/>
          <p:nvPr/>
        </p:nvSpPr>
        <p:spPr>
          <a:xfrm>
            <a:off x="17912212" y="11264367"/>
            <a:ext cx="57785" cy="99695"/>
          </a:xfrm>
          <a:custGeom>
            <a:avLst/>
            <a:gdLst/>
            <a:ahLst/>
            <a:cxnLst/>
            <a:rect l="l" t="t" r="r" b="b"/>
            <a:pathLst>
              <a:path w="57784" h="99695">
                <a:moveTo>
                  <a:pt x="57681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9" name="object 13449"/>
          <p:cNvSpPr/>
          <p:nvPr/>
        </p:nvSpPr>
        <p:spPr>
          <a:xfrm>
            <a:off x="17969893" y="11264367"/>
            <a:ext cx="57785" cy="99695"/>
          </a:xfrm>
          <a:custGeom>
            <a:avLst/>
            <a:gdLst/>
            <a:ahLst/>
            <a:cxnLst/>
            <a:rect l="l" t="t" r="r" b="b"/>
            <a:pathLst>
              <a:path w="57784" h="99695">
                <a:moveTo>
                  <a:pt x="57681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0" name="object 13450"/>
          <p:cNvSpPr/>
          <p:nvPr/>
        </p:nvSpPr>
        <p:spPr>
          <a:xfrm>
            <a:off x="18113590" y="11264367"/>
            <a:ext cx="57785" cy="99695"/>
          </a:xfrm>
          <a:custGeom>
            <a:avLst/>
            <a:gdLst/>
            <a:ahLst/>
            <a:cxnLst/>
            <a:rect l="l" t="t" r="r" b="b"/>
            <a:pathLst>
              <a:path w="57784" h="99695">
                <a:moveTo>
                  <a:pt x="57681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1" name="object 13451"/>
          <p:cNvSpPr/>
          <p:nvPr/>
        </p:nvSpPr>
        <p:spPr>
          <a:xfrm>
            <a:off x="18171272" y="11264367"/>
            <a:ext cx="57150" cy="99695"/>
          </a:xfrm>
          <a:custGeom>
            <a:avLst/>
            <a:gdLst/>
            <a:ahLst/>
            <a:cxnLst/>
            <a:rect l="l" t="t" r="r" b="b"/>
            <a:pathLst>
              <a:path w="57150" h="99695">
                <a:moveTo>
                  <a:pt x="56669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2" name="object 13452"/>
          <p:cNvSpPr/>
          <p:nvPr/>
        </p:nvSpPr>
        <p:spPr>
          <a:xfrm>
            <a:off x="18227941" y="11264367"/>
            <a:ext cx="57785" cy="99695"/>
          </a:xfrm>
          <a:custGeom>
            <a:avLst/>
            <a:gdLst/>
            <a:ahLst/>
            <a:cxnLst/>
            <a:rect l="l" t="t" r="r" b="b"/>
            <a:pathLst>
              <a:path w="57784" h="99695">
                <a:moveTo>
                  <a:pt x="57681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3" name="object 13453"/>
          <p:cNvSpPr/>
          <p:nvPr/>
        </p:nvSpPr>
        <p:spPr>
          <a:xfrm>
            <a:off x="18371638" y="11264367"/>
            <a:ext cx="57785" cy="99695"/>
          </a:xfrm>
          <a:custGeom>
            <a:avLst/>
            <a:gdLst/>
            <a:ahLst/>
            <a:cxnLst/>
            <a:rect l="l" t="t" r="r" b="b"/>
            <a:pathLst>
              <a:path w="57784" h="99695">
                <a:moveTo>
                  <a:pt x="57681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4" name="object 13454"/>
          <p:cNvSpPr/>
          <p:nvPr/>
        </p:nvSpPr>
        <p:spPr>
          <a:xfrm>
            <a:off x="18429320" y="11264367"/>
            <a:ext cx="57785" cy="99695"/>
          </a:xfrm>
          <a:custGeom>
            <a:avLst/>
            <a:gdLst/>
            <a:ahLst/>
            <a:cxnLst/>
            <a:rect l="l" t="t" r="r" b="b"/>
            <a:pathLst>
              <a:path w="57784" h="99695">
                <a:moveTo>
                  <a:pt x="57681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5" name="object 13455"/>
          <p:cNvSpPr/>
          <p:nvPr/>
        </p:nvSpPr>
        <p:spPr>
          <a:xfrm>
            <a:off x="18487001" y="11264367"/>
            <a:ext cx="57150" cy="99695"/>
          </a:xfrm>
          <a:custGeom>
            <a:avLst/>
            <a:gdLst/>
            <a:ahLst/>
            <a:cxnLst/>
            <a:rect l="l" t="t" r="r" b="b"/>
            <a:pathLst>
              <a:path w="57150" h="99695">
                <a:moveTo>
                  <a:pt x="56669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6" name="object 13456"/>
          <p:cNvSpPr/>
          <p:nvPr/>
        </p:nvSpPr>
        <p:spPr>
          <a:xfrm>
            <a:off x="18629686" y="11264367"/>
            <a:ext cx="57785" cy="99695"/>
          </a:xfrm>
          <a:custGeom>
            <a:avLst/>
            <a:gdLst/>
            <a:ahLst/>
            <a:cxnLst/>
            <a:rect l="l" t="t" r="r" b="b"/>
            <a:pathLst>
              <a:path w="57784" h="99695">
                <a:moveTo>
                  <a:pt x="57681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7" name="object 13457"/>
          <p:cNvSpPr/>
          <p:nvPr/>
        </p:nvSpPr>
        <p:spPr>
          <a:xfrm>
            <a:off x="18687367" y="11264367"/>
            <a:ext cx="57785" cy="99695"/>
          </a:xfrm>
          <a:custGeom>
            <a:avLst/>
            <a:gdLst/>
            <a:ahLst/>
            <a:cxnLst/>
            <a:rect l="l" t="t" r="r" b="b"/>
            <a:pathLst>
              <a:path w="57784" h="99695">
                <a:moveTo>
                  <a:pt x="57681" y="0"/>
                </a:moveTo>
                <a:lnTo>
                  <a:pt x="0" y="9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8" name="object 13458"/>
          <p:cNvSpPr/>
          <p:nvPr/>
        </p:nvSpPr>
        <p:spPr>
          <a:xfrm>
            <a:off x="19235844" y="10080383"/>
            <a:ext cx="0" cy="140970"/>
          </a:xfrm>
          <a:custGeom>
            <a:avLst/>
            <a:gdLst/>
            <a:ahLst/>
            <a:cxnLst/>
            <a:rect l="l" t="t" r="r" b="b"/>
            <a:pathLst>
              <a:path w="0" h="140970">
                <a:moveTo>
                  <a:pt x="0" y="0"/>
                </a:moveTo>
                <a:lnTo>
                  <a:pt x="0" y="140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9" name="object 13459"/>
          <p:cNvSpPr/>
          <p:nvPr/>
        </p:nvSpPr>
        <p:spPr>
          <a:xfrm>
            <a:off x="18631710" y="10191698"/>
            <a:ext cx="633730" cy="0"/>
          </a:xfrm>
          <a:custGeom>
            <a:avLst/>
            <a:gdLst/>
            <a:ahLst/>
            <a:cxnLst/>
            <a:rect l="l" t="t" r="r" b="b"/>
            <a:pathLst>
              <a:path w="633730" h="0">
                <a:moveTo>
                  <a:pt x="0" y="0"/>
                </a:moveTo>
                <a:lnTo>
                  <a:pt x="6334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0" name="object 13460"/>
          <p:cNvSpPr/>
          <p:nvPr/>
        </p:nvSpPr>
        <p:spPr>
          <a:xfrm>
            <a:off x="18637781" y="1016741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1" name="object 13461"/>
          <p:cNvSpPr/>
          <p:nvPr/>
        </p:nvSpPr>
        <p:spPr>
          <a:xfrm>
            <a:off x="19211557" y="1016741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2" name="object 13462"/>
          <p:cNvSpPr txBox="1"/>
          <p:nvPr/>
        </p:nvSpPr>
        <p:spPr>
          <a:xfrm>
            <a:off x="18844676" y="10083375"/>
            <a:ext cx="1866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63" name="object 13463"/>
          <p:cNvSpPr/>
          <p:nvPr/>
        </p:nvSpPr>
        <p:spPr>
          <a:xfrm>
            <a:off x="17788249" y="5323706"/>
            <a:ext cx="1988484" cy="237201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464" name="object 13464"/>
          <p:cNvSpPr/>
          <p:nvPr/>
        </p:nvSpPr>
        <p:spPr>
          <a:xfrm>
            <a:off x="17775598" y="5276650"/>
            <a:ext cx="239395" cy="2418715"/>
          </a:xfrm>
          <a:custGeom>
            <a:avLst/>
            <a:gdLst/>
            <a:ahLst/>
            <a:cxnLst/>
            <a:rect l="l" t="t" r="r" b="b"/>
            <a:pathLst>
              <a:path w="239394" h="2418715">
                <a:moveTo>
                  <a:pt x="119410" y="0"/>
                </a:moveTo>
                <a:lnTo>
                  <a:pt x="119410" y="48573"/>
                </a:lnTo>
                <a:lnTo>
                  <a:pt x="119410" y="1149576"/>
                </a:lnTo>
                <a:lnTo>
                  <a:pt x="238820" y="1179935"/>
                </a:lnTo>
                <a:lnTo>
                  <a:pt x="0" y="1239640"/>
                </a:lnTo>
                <a:lnTo>
                  <a:pt x="119410" y="1268987"/>
                </a:lnTo>
                <a:lnTo>
                  <a:pt x="119410" y="2371002"/>
                </a:lnTo>
                <a:lnTo>
                  <a:pt x="119410" y="24185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5" name="object 13465"/>
          <p:cNvSpPr/>
          <p:nvPr/>
        </p:nvSpPr>
        <p:spPr>
          <a:xfrm>
            <a:off x="19384601" y="7037446"/>
            <a:ext cx="120014" cy="30480"/>
          </a:xfrm>
          <a:custGeom>
            <a:avLst/>
            <a:gdLst/>
            <a:ahLst/>
            <a:cxnLst/>
            <a:rect l="l" t="t" r="r" b="b"/>
            <a:pathLst>
              <a:path w="120015" h="30479">
                <a:moveTo>
                  <a:pt x="119410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6" name="object 13466"/>
          <p:cNvSpPr/>
          <p:nvPr/>
        </p:nvSpPr>
        <p:spPr>
          <a:xfrm>
            <a:off x="18818921" y="6918035"/>
            <a:ext cx="0" cy="18415"/>
          </a:xfrm>
          <a:custGeom>
            <a:avLst/>
            <a:gdLst/>
            <a:ahLst/>
            <a:cxnLst/>
            <a:rect l="l" t="t" r="r" b="b"/>
            <a:pathLst>
              <a:path w="0" h="18415">
                <a:moveTo>
                  <a:pt x="0" y="0"/>
                </a:moveTo>
                <a:lnTo>
                  <a:pt x="0" y="182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7" name="object 13467"/>
          <p:cNvSpPr/>
          <p:nvPr/>
        </p:nvSpPr>
        <p:spPr>
          <a:xfrm>
            <a:off x="18938330" y="6918035"/>
            <a:ext cx="0" cy="18415"/>
          </a:xfrm>
          <a:custGeom>
            <a:avLst/>
            <a:gdLst/>
            <a:ahLst/>
            <a:cxnLst/>
            <a:rect l="l" t="t" r="r" b="b"/>
            <a:pathLst>
              <a:path w="0" h="18415">
                <a:moveTo>
                  <a:pt x="0" y="0"/>
                </a:moveTo>
                <a:lnTo>
                  <a:pt x="0" y="182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8" name="object 13468"/>
          <p:cNvSpPr/>
          <p:nvPr/>
        </p:nvSpPr>
        <p:spPr>
          <a:xfrm>
            <a:off x="19057742" y="6918035"/>
            <a:ext cx="0" cy="18415"/>
          </a:xfrm>
          <a:custGeom>
            <a:avLst/>
            <a:gdLst/>
            <a:ahLst/>
            <a:cxnLst/>
            <a:rect l="l" t="t" r="r" b="b"/>
            <a:pathLst>
              <a:path w="0" h="18415">
                <a:moveTo>
                  <a:pt x="0" y="0"/>
                </a:moveTo>
                <a:lnTo>
                  <a:pt x="0" y="182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9" name="object 13469"/>
          <p:cNvSpPr/>
          <p:nvPr/>
        </p:nvSpPr>
        <p:spPr>
          <a:xfrm>
            <a:off x="19177151" y="6918035"/>
            <a:ext cx="0" cy="18415"/>
          </a:xfrm>
          <a:custGeom>
            <a:avLst/>
            <a:gdLst/>
            <a:ahLst/>
            <a:cxnLst/>
            <a:rect l="l" t="t" r="r" b="b"/>
            <a:pathLst>
              <a:path w="0" h="18415">
                <a:moveTo>
                  <a:pt x="0" y="0"/>
                </a:moveTo>
                <a:lnTo>
                  <a:pt x="0" y="182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0" name="object 13470"/>
          <p:cNvSpPr/>
          <p:nvPr/>
        </p:nvSpPr>
        <p:spPr>
          <a:xfrm>
            <a:off x="19297574" y="6918035"/>
            <a:ext cx="0" cy="18415"/>
          </a:xfrm>
          <a:custGeom>
            <a:avLst/>
            <a:gdLst/>
            <a:ahLst/>
            <a:cxnLst/>
            <a:rect l="l" t="t" r="r" b="b"/>
            <a:pathLst>
              <a:path w="0" h="18415">
                <a:moveTo>
                  <a:pt x="0" y="0"/>
                </a:moveTo>
                <a:lnTo>
                  <a:pt x="0" y="182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1" name="object 13471"/>
          <p:cNvSpPr/>
          <p:nvPr/>
        </p:nvSpPr>
        <p:spPr>
          <a:xfrm>
            <a:off x="18597303" y="6931191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40">
                <a:moveTo>
                  <a:pt x="0" y="202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2" name="object 13472"/>
          <p:cNvSpPr/>
          <p:nvPr/>
        </p:nvSpPr>
        <p:spPr>
          <a:xfrm>
            <a:off x="18597303" y="7040481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40">
                <a:moveTo>
                  <a:pt x="0" y="2023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3" name="object 13473"/>
          <p:cNvSpPr/>
          <p:nvPr/>
        </p:nvSpPr>
        <p:spPr>
          <a:xfrm>
            <a:off x="17895010" y="7075900"/>
            <a:ext cx="493395" cy="199390"/>
          </a:xfrm>
          <a:custGeom>
            <a:avLst/>
            <a:gdLst/>
            <a:ahLst/>
            <a:cxnLst/>
            <a:rect l="l" t="t" r="r" b="b"/>
            <a:pathLst>
              <a:path w="493394" h="199390">
                <a:moveTo>
                  <a:pt x="492820" y="0"/>
                </a:moveTo>
                <a:lnTo>
                  <a:pt x="319776" y="0"/>
                </a:lnTo>
                <a:lnTo>
                  <a:pt x="319776" y="199354"/>
                </a:lnTo>
                <a:lnTo>
                  <a:pt x="0" y="1993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4" name="object 13474"/>
          <p:cNvSpPr/>
          <p:nvPr/>
        </p:nvSpPr>
        <p:spPr>
          <a:xfrm>
            <a:off x="17895010" y="7075900"/>
            <a:ext cx="493395" cy="199390"/>
          </a:xfrm>
          <a:custGeom>
            <a:avLst/>
            <a:gdLst/>
            <a:ahLst/>
            <a:cxnLst/>
            <a:rect l="l" t="t" r="r" b="b"/>
            <a:pathLst>
              <a:path w="493394" h="199390">
                <a:moveTo>
                  <a:pt x="492820" y="0"/>
                </a:moveTo>
                <a:lnTo>
                  <a:pt x="319776" y="0"/>
                </a:lnTo>
                <a:lnTo>
                  <a:pt x="319776" y="199354"/>
                </a:lnTo>
                <a:lnTo>
                  <a:pt x="0" y="19935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5" name="object 13475"/>
          <p:cNvSpPr/>
          <p:nvPr/>
        </p:nvSpPr>
        <p:spPr>
          <a:xfrm>
            <a:off x="19480738" y="6798626"/>
            <a:ext cx="287655" cy="120014"/>
          </a:xfrm>
          <a:custGeom>
            <a:avLst/>
            <a:gdLst/>
            <a:ahLst/>
            <a:cxnLst/>
            <a:rect l="l" t="t" r="r" b="b"/>
            <a:pathLst>
              <a:path w="287655" h="120015">
                <a:moveTo>
                  <a:pt x="0" y="119410"/>
                </a:moveTo>
                <a:lnTo>
                  <a:pt x="0" y="0"/>
                </a:lnTo>
                <a:lnTo>
                  <a:pt x="287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6" name="object 13476"/>
          <p:cNvSpPr/>
          <p:nvPr/>
        </p:nvSpPr>
        <p:spPr>
          <a:xfrm>
            <a:off x="19404840" y="6834044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75896" y="83991"/>
                </a:moveTo>
                <a:lnTo>
                  <a:pt x="151792" y="8095"/>
                </a:lnTo>
                <a:lnTo>
                  <a:pt x="142685" y="0"/>
                </a:lnTo>
                <a:lnTo>
                  <a:pt x="75896" y="83991"/>
                </a:lnTo>
                <a:close/>
              </a:path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142685" y="0"/>
                </a:lnTo>
                <a:lnTo>
                  <a:pt x="75896" y="66788"/>
                </a:lnTo>
                <a:lnTo>
                  <a:pt x="0" y="8095"/>
                </a:lnTo>
                <a:close/>
              </a:path>
              <a:path w="152400" h="84454">
                <a:moveTo>
                  <a:pt x="0" y="8095"/>
                </a:moveTo>
                <a:lnTo>
                  <a:pt x="75896" y="66788"/>
                </a:lnTo>
                <a:lnTo>
                  <a:pt x="8095" y="0"/>
                </a:lnTo>
                <a:lnTo>
                  <a:pt x="0" y="8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7" name="object 13477"/>
          <p:cNvSpPr/>
          <p:nvPr/>
        </p:nvSpPr>
        <p:spPr>
          <a:xfrm>
            <a:off x="19480738" y="6834044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75896" y="8095"/>
                </a:moveTo>
                <a:lnTo>
                  <a:pt x="66788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8" name="object 13478"/>
          <p:cNvSpPr/>
          <p:nvPr/>
        </p:nvSpPr>
        <p:spPr>
          <a:xfrm>
            <a:off x="19480738" y="6834044"/>
            <a:ext cx="67310" cy="84455"/>
          </a:xfrm>
          <a:custGeom>
            <a:avLst/>
            <a:gdLst/>
            <a:ahLst/>
            <a:cxnLst/>
            <a:rect l="l" t="t" r="r" b="b"/>
            <a:pathLst>
              <a:path w="67309" h="84454">
                <a:moveTo>
                  <a:pt x="66788" y="0"/>
                </a:moveTo>
                <a:lnTo>
                  <a:pt x="0" y="83991"/>
                </a:lnTo>
                <a:lnTo>
                  <a:pt x="0" y="66788"/>
                </a:lnTo>
                <a:lnTo>
                  <a:pt x="667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9" name="object 13479"/>
          <p:cNvSpPr/>
          <p:nvPr/>
        </p:nvSpPr>
        <p:spPr>
          <a:xfrm>
            <a:off x="19404840" y="6842139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0" name="object 13480"/>
          <p:cNvSpPr/>
          <p:nvPr/>
        </p:nvSpPr>
        <p:spPr>
          <a:xfrm>
            <a:off x="19404840" y="6834044"/>
            <a:ext cx="76200" cy="67310"/>
          </a:xfrm>
          <a:custGeom>
            <a:avLst/>
            <a:gdLst/>
            <a:ahLst/>
            <a:cxnLst/>
            <a:rect l="l" t="t" r="r" b="b"/>
            <a:pathLst>
              <a:path w="76200" h="67309">
                <a:moveTo>
                  <a:pt x="75896" y="66788"/>
                </a:moveTo>
                <a:lnTo>
                  <a:pt x="0" y="8095"/>
                </a:lnTo>
                <a:lnTo>
                  <a:pt x="8095" y="0"/>
                </a:lnTo>
                <a:lnTo>
                  <a:pt x="75896" y="6678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1" name="object 13481"/>
          <p:cNvSpPr/>
          <p:nvPr/>
        </p:nvSpPr>
        <p:spPr>
          <a:xfrm>
            <a:off x="17895010" y="6792554"/>
            <a:ext cx="493395" cy="265430"/>
          </a:xfrm>
          <a:custGeom>
            <a:avLst/>
            <a:gdLst/>
            <a:ahLst/>
            <a:cxnLst/>
            <a:rect l="l" t="t" r="r" b="b"/>
            <a:pathLst>
              <a:path w="493394" h="265429">
                <a:moveTo>
                  <a:pt x="492820" y="26513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2" name="object 13482"/>
          <p:cNvSpPr/>
          <p:nvPr/>
        </p:nvSpPr>
        <p:spPr>
          <a:xfrm>
            <a:off x="17601544" y="6561828"/>
            <a:ext cx="258445" cy="0"/>
          </a:xfrm>
          <a:custGeom>
            <a:avLst/>
            <a:gdLst/>
            <a:ahLst/>
            <a:cxnLst/>
            <a:rect l="l" t="t" r="r" b="b"/>
            <a:pathLst>
              <a:path w="258444" h="0">
                <a:moveTo>
                  <a:pt x="2580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3" name="object 13483"/>
          <p:cNvSpPr/>
          <p:nvPr/>
        </p:nvSpPr>
        <p:spPr>
          <a:xfrm>
            <a:off x="17601544" y="6761183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 h="0">
                <a:moveTo>
                  <a:pt x="5778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4" name="object 13484"/>
          <p:cNvSpPr/>
          <p:nvPr/>
        </p:nvSpPr>
        <p:spPr>
          <a:xfrm>
            <a:off x="17631902" y="6531470"/>
            <a:ext cx="0" cy="259079"/>
          </a:xfrm>
          <a:custGeom>
            <a:avLst/>
            <a:gdLst/>
            <a:ahLst/>
            <a:cxnLst/>
            <a:rect l="l" t="t" r="r" b="b"/>
            <a:pathLst>
              <a:path w="0" h="259079">
                <a:moveTo>
                  <a:pt x="0" y="0"/>
                </a:moveTo>
                <a:lnTo>
                  <a:pt x="0" y="2590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5" name="object 13485"/>
          <p:cNvSpPr/>
          <p:nvPr/>
        </p:nvSpPr>
        <p:spPr>
          <a:xfrm>
            <a:off x="17607615" y="65375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6" name="object 13486"/>
          <p:cNvSpPr/>
          <p:nvPr/>
        </p:nvSpPr>
        <p:spPr>
          <a:xfrm>
            <a:off x="17607615" y="673689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7" name="object 13487"/>
          <p:cNvSpPr txBox="1"/>
          <p:nvPr/>
        </p:nvSpPr>
        <p:spPr>
          <a:xfrm>
            <a:off x="17522531" y="6603605"/>
            <a:ext cx="118745" cy="14351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88" name="object 13488"/>
          <p:cNvSpPr/>
          <p:nvPr/>
        </p:nvSpPr>
        <p:spPr>
          <a:xfrm>
            <a:off x="18256276" y="6370570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1264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9" name="object 13489"/>
          <p:cNvSpPr/>
          <p:nvPr/>
        </p:nvSpPr>
        <p:spPr>
          <a:xfrm>
            <a:off x="18226929" y="6400929"/>
            <a:ext cx="430530" cy="0"/>
          </a:xfrm>
          <a:custGeom>
            <a:avLst/>
            <a:gdLst/>
            <a:ahLst/>
            <a:cxnLst/>
            <a:rect l="l" t="t" r="r" b="b"/>
            <a:pathLst>
              <a:path w="430530" h="0">
                <a:moveTo>
                  <a:pt x="0" y="0"/>
                </a:moveTo>
                <a:lnTo>
                  <a:pt x="4300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0" name="object 13490"/>
          <p:cNvSpPr/>
          <p:nvPr/>
        </p:nvSpPr>
        <p:spPr>
          <a:xfrm>
            <a:off x="18233001" y="63766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1" name="object 13491"/>
          <p:cNvSpPr/>
          <p:nvPr/>
        </p:nvSpPr>
        <p:spPr>
          <a:xfrm>
            <a:off x="18603376" y="63766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2" name="object 13492"/>
          <p:cNvSpPr/>
          <p:nvPr/>
        </p:nvSpPr>
        <p:spPr>
          <a:xfrm>
            <a:off x="18117638" y="6708561"/>
            <a:ext cx="66040" cy="35560"/>
          </a:xfrm>
          <a:custGeom>
            <a:avLst/>
            <a:gdLst/>
            <a:ahLst/>
            <a:cxnLst/>
            <a:rect l="l" t="t" r="r" b="b"/>
            <a:pathLst>
              <a:path w="66040" h="35559">
                <a:moveTo>
                  <a:pt x="65776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3" name="object 13493"/>
          <p:cNvSpPr/>
          <p:nvPr/>
        </p:nvSpPr>
        <p:spPr>
          <a:xfrm>
            <a:off x="18032634" y="6866426"/>
            <a:ext cx="66040" cy="35560"/>
          </a:xfrm>
          <a:custGeom>
            <a:avLst/>
            <a:gdLst/>
            <a:ahLst/>
            <a:cxnLst/>
            <a:rect l="l" t="t" r="r" b="b"/>
            <a:pathLst>
              <a:path w="66040" h="35559">
                <a:moveTo>
                  <a:pt x="65776" y="354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4" name="object 13494"/>
          <p:cNvSpPr/>
          <p:nvPr/>
        </p:nvSpPr>
        <p:spPr>
          <a:xfrm>
            <a:off x="17963822" y="6696418"/>
            <a:ext cx="194310" cy="359410"/>
          </a:xfrm>
          <a:custGeom>
            <a:avLst/>
            <a:gdLst/>
            <a:ahLst/>
            <a:cxnLst/>
            <a:rect l="l" t="t" r="r" b="b"/>
            <a:pathLst>
              <a:path w="194309" h="359409">
                <a:moveTo>
                  <a:pt x="194294" y="0"/>
                </a:moveTo>
                <a:lnTo>
                  <a:pt x="95123" y="184175"/>
                </a:lnTo>
                <a:lnTo>
                  <a:pt x="0" y="3592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5" name="object 13495"/>
          <p:cNvSpPr/>
          <p:nvPr/>
        </p:nvSpPr>
        <p:spPr>
          <a:xfrm>
            <a:off x="18133829" y="6690346"/>
            <a:ext cx="19685" cy="64769"/>
          </a:xfrm>
          <a:custGeom>
            <a:avLst/>
            <a:gdLst/>
            <a:ahLst/>
            <a:cxnLst/>
            <a:rect l="l" t="t" r="r" b="b"/>
            <a:pathLst>
              <a:path w="19684" h="64770">
                <a:moveTo>
                  <a:pt x="19227" y="647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6" name="object 13496"/>
          <p:cNvSpPr/>
          <p:nvPr/>
        </p:nvSpPr>
        <p:spPr>
          <a:xfrm>
            <a:off x="18048825" y="6848211"/>
            <a:ext cx="19685" cy="64769"/>
          </a:xfrm>
          <a:custGeom>
            <a:avLst/>
            <a:gdLst/>
            <a:ahLst/>
            <a:cxnLst/>
            <a:rect l="l" t="t" r="r" b="b"/>
            <a:pathLst>
              <a:path w="19684" h="64770">
                <a:moveTo>
                  <a:pt x="0" y="0"/>
                </a:moveTo>
                <a:lnTo>
                  <a:pt x="19227" y="64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7" name="object 13497"/>
          <p:cNvSpPr txBox="1"/>
          <p:nvPr/>
        </p:nvSpPr>
        <p:spPr>
          <a:xfrm rot="17940000">
            <a:off x="17863367" y="6927361"/>
            <a:ext cx="161766" cy="88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98" name="object 13498"/>
          <p:cNvSpPr/>
          <p:nvPr/>
        </p:nvSpPr>
        <p:spPr>
          <a:xfrm>
            <a:off x="18387829" y="7312697"/>
            <a:ext cx="0" cy="318770"/>
          </a:xfrm>
          <a:custGeom>
            <a:avLst/>
            <a:gdLst/>
            <a:ahLst/>
            <a:cxnLst/>
            <a:rect l="l" t="t" r="r" b="b"/>
            <a:pathLst>
              <a:path w="0" h="318770">
                <a:moveTo>
                  <a:pt x="0" y="0"/>
                </a:moveTo>
                <a:lnTo>
                  <a:pt x="0" y="318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9" name="object 13499"/>
          <p:cNvSpPr/>
          <p:nvPr/>
        </p:nvSpPr>
        <p:spPr>
          <a:xfrm>
            <a:off x="18567956" y="7133581"/>
            <a:ext cx="0" cy="498475"/>
          </a:xfrm>
          <a:custGeom>
            <a:avLst/>
            <a:gdLst/>
            <a:ahLst/>
            <a:cxnLst/>
            <a:rect l="l" t="t" r="r" b="b"/>
            <a:pathLst>
              <a:path w="0" h="498475">
                <a:moveTo>
                  <a:pt x="0" y="0"/>
                </a:moveTo>
                <a:lnTo>
                  <a:pt x="0" y="4978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0" name="object 13500"/>
          <p:cNvSpPr/>
          <p:nvPr/>
        </p:nvSpPr>
        <p:spPr>
          <a:xfrm>
            <a:off x="18358484" y="7602115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1" name="object 13501"/>
          <p:cNvSpPr/>
          <p:nvPr/>
        </p:nvSpPr>
        <p:spPr>
          <a:xfrm>
            <a:off x="18364555" y="757782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2" name="object 13502"/>
          <p:cNvSpPr/>
          <p:nvPr/>
        </p:nvSpPr>
        <p:spPr>
          <a:xfrm>
            <a:off x="18543669" y="757782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3" name="object 13503"/>
          <p:cNvSpPr/>
          <p:nvPr/>
        </p:nvSpPr>
        <p:spPr>
          <a:xfrm>
            <a:off x="10461214" y="13073736"/>
            <a:ext cx="41910" cy="42545"/>
          </a:xfrm>
          <a:custGeom>
            <a:avLst/>
            <a:gdLst/>
            <a:ahLst/>
            <a:cxnLst/>
            <a:rect l="l" t="t" r="r" b="b"/>
            <a:pathLst>
              <a:path w="41909" h="42544">
                <a:moveTo>
                  <a:pt x="0" y="42501"/>
                </a:moveTo>
                <a:lnTo>
                  <a:pt x="4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4" name="object 13504"/>
          <p:cNvSpPr/>
          <p:nvPr/>
        </p:nvSpPr>
        <p:spPr>
          <a:xfrm>
            <a:off x="10461214" y="13073736"/>
            <a:ext cx="149225" cy="149860"/>
          </a:xfrm>
          <a:custGeom>
            <a:avLst/>
            <a:gdLst/>
            <a:ahLst/>
            <a:cxnLst/>
            <a:rect l="l" t="t" r="r" b="b"/>
            <a:pathLst>
              <a:path w="149225" h="149859">
                <a:moveTo>
                  <a:pt x="0" y="149768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5" name="object 13505"/>
          <p:cNvSpPr/>
          <p:nvPr/>
        </p:nvSpPr>
        <p:spPr>
          <a:xfrm>
            <a:off x="10538123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0" y="180127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6" name="object 13506"/>
          <p:cNvSpPr/>
          <p:nvPr/>
        </p:nvSpPr>
        <p:spPr>
          <a:xfrm>
            <a:off x="10645389" y="13073736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80127"/>
                </a:moveTo>
                <a:lnTo>
                  <a:pt x="180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7" name="object 13507"/>
          <p:cNvSpPr/>
          <p:nvPr/>
        </p:nvSpPr>
        <p:spPr>
          <a:xfrm>
            <a:off x="10752656" y="13073736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80127"/>
                </a:moveTo>
                <a:lnTo>
                  <a:pt x="180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8" name="object 13508"/>
          <p:cNvSpPr/>
          <p:nvPr/>
        </p:nvSpPr>
        <p:spPr>
          <a:xfrm>
            <a:off x="10860935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0" y="180127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9" name="object 13509"/>
          <p:cNvSpPr/>
          <p:nvPr/>
        </p:nvSpPr>
        <p:spPr>
          <a:xfrm>
            <a:off x="10968202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0" y="180127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0" name="object 13510"/>
          <p:cNvSpPr/>
          <p:nvPr/>
        </p:nvSpPr>
        <p:spPr>
          <a:xfrm>
            <a:off x="11075468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0" y="180127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1" name="object 13511"/>
          <p:cNvSpPr/>
          <p:nvPr/>
        </p:nvSpPr>
        <p:spPr>
          <a:xfrm>
            <a:off x="11182736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0" y="180127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2" name="object 13512"/>
          <p:cNvSpPr/>
          <p:nvPr/>
        </p:nvSpPr>
        <p:spPr>
          <a:xfrm>
            <a:off x="11290003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0" y="180127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3" name="object 13513"/>
          <p:cNvSpPr/>
          <p:nvPr/>
        </p:nvSpPr>
        <p:spPr>
          <a:xfrm>
            <a:off x="11397270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0" y="180127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4" name="object 13514"/>
          <p:cNvSpPr/>
          <p:nvPr/>
        </p:nvSpPr>
        <p:spPr>
          <a:xfrm>
            <a:off x="11504536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0" y="180127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5" name="object 13515"/>
          <p:cNvSpPr/>
          <p:nvPr/>
        </p:nvSpPr>
        <p:spPr>
          <a:xfrm>
            <a:off x="11611803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0" y="180127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6" name="object 13516"/>
          <p:cNvSpPr/>
          <p:nvPr/>
        </p:nvSpPr>
        <p:spPr>
          <a:xfrm>
            <a:off x="11719070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0" y="180127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7" name="object 13517"/>
          <p:cNvSpPr/>
          <p:nvPr/>
        </p:nvSpPr>
        <p:spPr>
          <a:xfrm>
            <a:off x="11826337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0" y="180127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8" name="object 13518"/>
          <p:cNvSpPr/>
          <p:nvPr/>
        </p:nvSpPr>
        <p:spPr>
          <a:xfrm>
            <a:off x="11933604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0" y="180127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9" name="object 13519"/>
          <p:cNvSpPr/>
          <p:nvPr/>
        </p:nvSpPr>
        <p:spPr>
          <a:xfrm>
            <a:off x="12040871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0" y="180127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0" name="object 13520"/>
          <p:cNvSpPr/>
          <p:nvPr/>
        </p:nvSpPr>
        <p:spPr>
          <a:xfrm>
            <a:off x="12148137" y="13073736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80127"/>
                </a:moveTo>
                <a:lnTo>
                  <a:pt x="180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1" name="object 13521"/>
          <p:cNvSpPr/>
          <p:nvPr/>
        </p:nvSpPr>
        <p:spPr>
          <a:xfrm>
            <a:off x="12255404" y="13073736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0" y="180127"/>
                </a:moveTo>
                <a:lnTo>
                  <a:pt x="180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2" name="object 13522"/>
          <p:cNvSpPr/>
          <p:nvPr/>
        </p:nvSpPr>
        <p:spPr>
          <a:xfrm>
            <a:off x="12363683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0" y="180127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3" name="object 13523"/>
          <p:cNvSpPr/>
          <p:nvPr/>
        </p:nvSpPr>
        <p:spPr>
          <a:xfrm>
            <a:off x="12470950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0" y="180127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4" name="object 13524"/>
          <p:cNvSpPr/>
          <p:nvPr/>
        </p:nvSpPr>
        <p:spPr>
          <a:xfrm>
            <a:off x="12578216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0" y="180127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5" name="object 13525"/>
          <p:cNvSpPr/>
          <p:nvPr/>
        </p:nvSpPr>
        <p:spPr>
          <a:xfrm>
            <a:off x="12685483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0" y="180127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6" name="object 13526"/>
          <p:cNvSpPr/>
          <p:nvPr/>
        </p:nvSpPr>
        <p:spPr>
          <a:xfrm>
            <a:off x="12792750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0" y="180127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7" name="object 13527"/>
          <p:cNvSpPr/>
          <p:nvPr/>
        </p:nvSpPr>
        <p:spPr>
          <a:xfrm>
            <a:off x="12900017" y="13090938"/>
            <a:ext cx="163195" cy="163195"/>
          </a:xfrm>
          <a:custGeom>
            <a:avLst/>
            <a:gdLst/>
            <a:ahLst/>
            <a:cxnLst/>
            <a:rect l="l" t="t" r="r" b="b"/>
            <a:pathLst>
              <a:path w="163194" h="163194">
                <a:moveTo>
                  <a:pt x="0" y="162924"/>
                </a:moveTo>
                <a:lnTo>
                  <a:pt x="1629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8" name="object 13528"/>
          <p:cNvSpPr/>
          <p:nvPr/>
        </p:nvSpPr>
        <p:spPr>
          <a:xfrm>
            <a:off x="13007285" y="13198206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80" h="55880">
                <a:moveTo>
                  <a:pt x="0" y="55657"/>
                </a:move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9" name="object 13529"/>
          <p:cNvSpPr/>
          <p:nvPr/>
        </p:nvSpPr>
        <p:spPr>
          <a:xfrm>
            <a:off x="10461214" y="13194158"/>
            <a:ext cx="59055" cy="60325"/>
          </a:xfrm>
          <a:custGeom>
            <a:avLst/>
            <a:gdLst/>
            <a:ahLst/>
            <a:cxnLst/>
            <a:rect l="l" t="t" r="r" b="b"/>
            <a:pathLst>
              <a:path w="59054" h="60325">
                <a:moveTo>
                  <a:pt x="58693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0" name="object 13530"/>
          <p:cNvSpPr/>
          <p:nvPr/>
        </p:nvSpPr>
        <p:spPr>
          <a:xfrm>
            <a:off x="10461214" y="13086891"/>
            <a:ext cx="166370" cy="167005"/>
          </a:xfrm>
          <a:custGeom>
            <a:avLst/>
            <a:gdLst/>
            <a:ahLst/>
            <a:cxnLst/>
            <a:rect l="l" t="t" r="r" b="b"/>
            <a:pathLst>
              <a:path w="166370" h="167005">
                <a:moveTo>
                  <a:pt x="165960" y="1669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1" name="object 13531"/>
          <p:cNvSpPr/>
          <p:nvPr/>
        </p:nvSpPr>
        <p:spPr>
          <a:xfrm>
            <a:off x="10555326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179115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2" name="object 13532"/>
          <p:cNvSpPr/>
          <p:nvPr/>
        </p:nvSpPr>
        <p:spPr>
          <a:xfrm>
            <a:off x="10662593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179115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3" name="object 13533"/>
          <p:cNvSpPr/>
          <p:nvPr/>
        </p:nvSpPr>
        <p:spPr>
          <a:xfrm>
            <a:off x="10769859" y="13073736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180127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4" name="object 13534"/>
          <p:cNvSpPr/>
          <p:nvPr/>
        </p:nvSpPr>
        <p:spPr>
          <a:xfrm>
            <a:off x="10877126" y="13073736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180127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5" name="object 13535"/>
          <p:cNvSpPr/>
          <p:nvPr/>
        </p:nvSpPr>
        <p:spPr>
          <a:xfrm>
            <a:off x="10984393" y="13073736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180127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6" name="object 13536"/>
          <p:cNvSpPr/>
          <p:nvPr/>
        </p:nvSpPr>
        <p:spPr>
          <a:xfrm>
            <a:off x="11092672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179115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7" name="object 13537"/>
          <p:cNvSpPr/>
          <p:nvPr/>
        </p:nvSpPr>
        <p:spPr>
          <a:xfrm>
            <a:off x="11199939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179115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8" name="object 13538"/>
          <p:cNvSpPr/>
          <p:nvPr/>
        </p:nvSpPr>
        <p:spPr>
          <a:xfrm>
            <a:off x="11307205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179115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9" name="object 13539"/>
          <p:cNvSpPr/>
          <p:nvPr/>
        </p:nvSpPr>
        <p:spPr>
          <a:xfrm>
            <a:off x="11414473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179115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0" name="object 13540"/>
          <p:cNvSpPr/>
          <p:nvPr/>
        </p:nvSpPr>
        <p:spPr>
          <a:xfrm>
            <a:off x="11521740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179115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1" name="object 13541"/>
          <p:cNvSpPr/>
          <p:nvPr/>
        </p:nvSpPr>
        <p:spPr>
          <a:xfrm>
            <a:off x="11629006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179115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2" name="object 13542"/>
          <p:cNvSpPr/>
          <p:nvPr/>
        </p:nvSpPr>
        <p:spPr>
          <a:xfrm>
            <a:off x="11736273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179115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3" name="object 13543"/>
          <p:cNvSpPr/>
          <p:nvPr/>
        </p:nvSpPr>
        <p:spPr>
          <a:xfrm>
            <a:off x="11843540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179115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4" name="object 13544"/>
          <p:cNvSpPr/>
          <p:nvPr/>
        </p:nvSpPr>
        <p:spPr>
          <a:xfrm>
            <a:off x="11950806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179115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5" name="object 13545"/>
          <p:cNvSpPr/>
          <p:nvPr/>
        </p:nvSpPr>
        <p:spPr>
          <a:xfrm>
            <a:off x="12058074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179115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6" name="object 13546"/>
          <p:cNvSpPr/>
          <p:nvPr/>
        </p:nvSpPr>
        <p:spPr>
          <a:xfrm>
            <a:off x="12165341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179115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7" name="object 13547"/>
          <p:cNvSpPr/>
          <p:nvPr/>
        </p:nvSpPr>
        <p:spPr>
          <a:xfrm>
            <a:off x="12272607" y="13073736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180127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8" name="object 13548"/>
          <p:cNvSpPr/>
          <p:nvPr/>
        </p:nvSpPr>
        <p:spPr>
          <a:xfrm>
            <a:off x="12379874" y="13073736"/>
            <a:ext cx="180340" cy="180340"/>
          </a:xfrm>
          <a:custGeom>
            <a:avLst/>
            <a:gdLst/>
            <a:ahLst/>
            <a:cxnLst/>
            <a:rect l="l" t="t" r="r" b="b"/>
            <a:pathLst>
              <a:path w="180340" h="180340">
                <a:moveTo>
                  <a:pt x="180127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9" name="object 13549"/>
          <p:cNvSpPr/>
          <p:nvPr/>
        </p:nvSpPr>
        <p:spPr>
          <a:xfrm>
            <a:off x="12488153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179115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0" name="object 13550"/>
          <p:cNvSpPr/>
          <p:nvPr/>
        </p:nvSpPr>
        <p:spPr>
          <a:xfrm>
            <a:off x="12595420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179115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1" name="object 13551"/>
          <p:cNvSpPr/>
          <p:nvPr/>
        </p:nvSpPr>
        <p:spPr>
          <a:xfrm>
            <a:off x="12702687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179115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2" name="object 13552"/>
          <p:cNvSpPr/>
          <p:nvPr/>
        </p:nvSpPr>
        <p:spPr>
          <a:xfrm>
            <a:off x="12809953" y="13073736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4" h="180340">
                <a:moveTo>
                  <a:pt x="179115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3" name="object 13553"/>
          <p:cNvSpPr/>
          <p:nvPr/>
        </p:nvSpPr>
        <p:spPr>
          <a:xfrm>
            <a:off x="12917220" y="13073736"/>
            <a:ext cx="146050" cy="146050"/>
          </a:xfrm>
          <a:custGeom>
            <a:avLst/>
            <a:gdLst/>
            <a:ahLst/>
            <a:cxnLst/>
            <a:rect l="l" t="t" r="r" b="b"/>
            <a:pathLst>
              <a:path w="146050" h="146050">
                <a:moveTo>
                  <a:pt x="145720" y="1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4" name="object 13554"/>
          <p:cNvSpPr/>
          <p:nvPr/>
        </p:nvSpPr>
        <p:spPr>
          <a:xfrm>
            <a:off x="13024487" y="13073736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4">
                <a:moveTo>
                  <a:pt x="38454" y="384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5" name="object 13555"/>
          <p:cNvSpPr/>
          <p:nvPr/>
        </p:nvSpPr>
        <p:spPr>
          <a:xfrm>
            <a:off x="10470322" y="1300998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7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6" name="object 13556"/>
          <p:cNvSpPr/>
          <p:nvPr/>
        </p:nvSpPr>
        <p:spPr>
          <a:xfrm>
            <a:off x="10557350" y="13017067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7083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7" name="object 13557"/>
          <p:cNvSpPr/>
          <p:nvPr/>
        </p:nvSpPr>
        <p:spPr>
          <a:xfrm>
            <a:off x="10644378" y="13025163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7083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8" name="object 13558"/>
          <p:cNvSpPr/>
          <p:nvPr/>
        </p:nvSpPr>
        <p:spPr>
          <a:xfrm>
            <a:off x="10731406" y="13032246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7083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9" name="object 13559"/>
          <p:cNvSpPr/>
          <p:nvPr/>
        </p:nvSpPr>
        <p:spPr>
          <a:xfrm>
            <a:off x="10819445" y="13040342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7083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0" name="object 13560"/>
          <p:cNvSpPr/>
          <p:nvPr/>
        </p:nvSpPr>
        <p:spPr>
          <a:xfrm>
            <a:off x="10906473" y="13047425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7083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1" name="object 13561"/>
          <p:cNvSpPr/>
          <p:nvPr/>
        </p:nvSpPr>
        <p:spPr>
          <a:xfrm>
            <a:off x="10993501" y="13055520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7083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2" name="object 13562"/>
          <p:cNvSpPr/>
          <p:nvPr/>
        </p:nvSpPr>
        <p:spPr>
          <a:xfrm>
            <a:off x="11080529" y="13062604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7083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3" name="object 13563"/>
          <p:cNvSpPr/>
          <p:nvPr/>
        </p:nvSpPr>
        <p:spPr>
          <a:xfrm>
            <a:off x="11170592" y="1307069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4" name="object 13564"/>
          <p:cNvSpPr/>
          <p:nvPr/>
        </p:nvSpPr>
        <p:spPr>
          <a:xfrm>
            <a:off x="11411436" y="1300289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7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5" name="object 13565"/>
          <p:cNvSpPr/>
          <p:nvPr/>
        </p:nvSpPr>
        <p:spPr>
          <a:xfrm>
            <a:off x="11498464" y="13009982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7083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6" name="object 13566"/>
          <p:cNvSpPr/>
          <p:nvPr/>
        </p:nvSpPr>
        <p:spPr>
          <a:xfrm>
            <a:off x="11586504" y="13017067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7083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7" name="object 13567"/>
          <p:cNvSpPr/>
          <p:nvPr/>
        </p:nvSpPr>
        <p:spPr>
          <a:xfrm>
            <a:off x="11673532" y="13025163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7083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8" name="object 13568"/>
          <p:cNvSpPr/>
          <p:nvPr/>
        </p:nvSpPr>
        <p:spPr>
          <a:xfrm>
            <a:off x="11760560" y="13032246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7083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9" name="object 13569"/>
          <p:cNvSpPr/>
          <p:nvPr/>
        </p:nvSpPr>
        <p:spPr>
          <a:xfrm>
            <a:off x="11847588" y="13040342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7083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0" name="object 13570"/>
          <p:cNvSpPr/>
          <p:nvPr/>
        </p:nvSpPr>
        <p:spPr>
          <a:xfrm>
            <a:off x="11934615" y="13047425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7083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1" name="object 13571"/>
          <p:cNvSpPr/>
          <p:nvPr/>
        </p:nvSpPr>
        <p:spPr>
          <a:xfrm>
            <a:off x="12021643" y="1305552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7083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2" name="object 13572"/>
          <p:cNvSpPr/>
          <p:nvPr/>
        </p:nvSpPr>
        <p:spPr>
          <a:xfrm>
            <a:off x="12108671" y="13062604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7083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3" name="object 13573"/>
          <p:cNvSpPr/>
          <p:nvPr/>
        </p:nvSpPr>
        <p:spPr>
          <a:xfrm>
            <a:off x="12198735" y="1307069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4" name="object 13574"/>
          <p:cNvSpPr/>
          <p:nvPr/>
        </p:nvSpPr>
        <p:spPr>
          <a:xfrm>
            <a:off x="12440591" y="13002899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6071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5" name="object 13575"/>
          <p:cNvSpPr/>
          <p:nvPr/>
        </p:nvSpPr>
        <p:spPr>
          <a:xfrm>
            <a:off x="12527619" y="13009982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7083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6" name="object 13576"/>
          <p:cNvSpPr/>
          <p:nvPr/>
        </p:nvSpPr>
        <p:spPr>
          <a:xfrm>
            <a:off x="12614647" y="13017067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7083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7" name="object 13577"/>
          <p:cNvSpPr/>
          <p:nvPr/>
        </p:nvSpPr>
        <p:spPr>
          <a:xfrm>
            <a:off x="12701675" y="13025163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7083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8" name="object 13578"/>
          <p:cNvSpPr/>
          <p:nvPr/>
        </p:nvSpPr>
        <p:spPr>
          <a:xfrm>
            <a:off x="12788703" y="13032246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7083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9" name="object 13579"/>
          <p:cNvSpPr/>
          <p:nvPr/>
        </p:nvSpPr>
        <p:spPr>
          <a:xfrm>
            <a:off x="12875731" y="13040342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7083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0" name="object 13580"/>
          <p:cNvSpPr/>
          <p:nvPr/>
        </p:nvSpPr>
        <p:spPr>
          <a:xfrm>
            <a:off x="12962758" y="13047425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7083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1" name="object 13581"/>
          <p:cNvSpPr/>
          <p:nvPr/>
        </p:nvSpPr>
        <p:spPr>
          <a:xfrm>
            <a:off x="13049786" y="1305552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7083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2" name="object 13582"/>
          <p:cNvSpPr/>
          <p:nvPr/>
        </p:nvSpPr>
        <p:spPr>
          <a:xfrm>
            <a:off x="12440591" y="13008971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0"/>
                </a:moveTo>
                <a:lnTo>
                  <a:pt x="7083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3" name="object 13583"/>
          <p:cNvSpPr/>
          <p:nvPr/>
        </p:nvSpPr>
        <p:spPr>
          <a:xfrm>
            <a:off x="12527619" y="13017067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4" name="object 13584"/>
          <p:cNvSpPr/>
          <p:nvPr/>
        </p:nvSpPr>
        <p:spPr>
          <a:xfrm>
            <a:off x="12614647" y="1302415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0"/>
                </a:moveTo>
                <a:lnTo>
                  <a:pt x="7083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5" name="object 13585"/>
          <p:cNvSpPr/>
          <p:nvPr/>
        </p:nvSpPr>
        <p:spPr>
          <a:xfrm>
            <a:off x="12701675" y="13032246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6" name="object 13586"/>
          <p:cNvSpPr/>
          <p:nvPr/>
        </p:nvSpPr>
        <p:spPr>
          <a:xfrm>
            <a:off x="12788703" y="1303932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0"/>
                </a:moveTo>
                <a:lnTo>
                  <a:pt x="7083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7" name="object 13587"/>
          <p:cNvSpPr/>
          <p:nvPr/>
        </p:nvSpPr>
        <p:spPr>
          <a:xfrm>
            <a:off x="12875731" y="13047425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8" name="object 13588"/>
          <p:cNvSpPr/>
          <p:nvPr/>
        </p:nvSpPr>
        <p:spPr>
          <a:xfrm>
            <a:off x="12962758" y="13054508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0"/>
                </a:moveTo>
                <a:lnTo>
                  <a:pt x="7083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9" name="object 13589"/>
          <p:cNvSpPr/>
          <p:nvPr/>
        </p:nvSpPr>
        <p:spPr>
          <a:xfrm>
            <a:off x="13049786" y="13062604"/>
            <a:ext cx="7620" cy="0"/>
          </a:xfrm>
          <a:custGeom>
            <a:avLst/>
            <a:gdLst/>
            <a:ahLst/>
            <a:cxnLst/>
            <a:rect l="l" t="t" r="r" b="b"/>
            <a:pathLst>
              <a:path w="7619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0" name="object 13590"/>
          <p:cNvSpPr/>
          <p:nvPr/>
        </p:nvSpPr>
        <p:spPr>
          <a:xfrm>
            <a:off x="11411436" y="1300897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0"/>
                </a:moveTo>
                <a:lnTo>
                  <a:pt x="8095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1" name="object 13591"/>
          <p:cNvSpPr/>
          <p:nvPr/>
        </p:nvSpPr>
        <p:spPr>
          <a:xfrm>
            <a:off x="11498464" y="13017067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0" y="0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2" name="object 13592"/>
          <p:cNvSpPr/>
          <p:nvPr/>
        </p:nvSpPr>
        <p:spPr>
          <a:xfrm>
            <a:off x="11586504" y="1302415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0"/>
                </a:moveTo>
                <a:lnTo>
                  <a:pt x="7083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3" name="object 13593"/>
          <p:cNvSpPr/>
          <p:nvPr/>
        </p:nvSpPr>
        <p:spPr>
          <a:xfrm>
            <a:off x="11673532" y="13032246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4" name="object 13594"/>
          <p:cNvSpPr/>
          <p:nvPr/>
        </p:nvSpPr>
        <p:spPr>
          <a:xfrm>
            <a:off x="11760560" y="1303932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0"/>
                </a:moveTo>
                <a:lnTo>
                  <a:pt x="7083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5" name="object 13595"/>
          <p:cNvSpPr/>
          <p:nvPr/>
        </p:nvSpPr>
        <p:spPr>
          <a:xfrm>
            <a:off x="11847588" y="13047425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6" name="object 13596"/>
          <p:cNvSpPr/>
          <p:nvPr/>
        </p:nvSpPr>
        <p:spPr>
          <a:xfrm>
            <a:off x="11934615" y="13054508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0"/>
                </a:moveTo>
                <a:lnTo>
                  <a:pt x="7083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7" name="object 13597"/>
          <p:cNvSpPr/>
          <p:nvPr/>
        </p:nvSpPr>
        <p:spPr>
          <a:xfrm>
            <a:off x="12021643" y="13062604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8" name="object 13598"/>
          <p:cNvSpPr/>
          <p:nvPr/>
        </p:nvSpPr>
        <p:spPr>
          <a:xfrm>
            <a:off x="12108671" y="1306968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0"/>
                </a:moveTo>
                <a:lnTo>
                  <a:pt x="7083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9" name="object 13599"/>
          <p:cNvSpPr/>
          <p:nvPr/>
        </p:nvSpPr>
        <p:spPr>
          <a:xfrm>
            <a:off x="10470322" y="13016055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0"/>
                </a:moveTo>
                <a:lnTo>
                  <a:pt x="7083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0" name="object 13600"/>
          <p:cNvSpPr/>
          <p:nvPr/>
        </p:nvSpPr>
        <p:spPr>
          <a:xfrm>
            <a:off x="10557350" y="13024150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0"/>
                </a:moveTo>
                <a:lnTo>
                  <a:pt x="7083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1" name="object 13601"/>
          <p:cNvSpPr/>
          <p:nvPr/>
        </p:nvSpPr>
        <p:spPr>
          <a:xfrm>
            <a:off x="10644378" y="13032246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0" y="0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2" name="object 13602"/>
          <p:cNvSpPr/>
          <p:nvPr/>
        </p:nvSpPr>
        <p:spPr>
          <a:xfrm>
            <a:off x="10731406" y="13039329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69">
                <a:moveTo>
                  <a:pt x="0" y="0"/>
                </a:moveTo>
                <a:lnTo>
                  <a:pt x="8095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3" name="object 13603"/>
          <p:cNvSpPr/>
          <p:nvPr/>
        </p:nvSpPr>
        <p:spPr>
          <a:xfrm>
            <a:off x="10819445" y="13047425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4" name="object 13604"/>
          <p:cNvSpPr/>
          <p:nvPr/>
        </p:nvSpPr>
        <p:spPr>
          <a:xfrm>
            <a:off x="10906473" y="13054508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0"/>
                </a:moveTo>
                <a:lnTo>
                  <a:pt x="7083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5" name="object 13605"/>
          <p:cNvSpPr/>
          <p:nvPr/>
        </p:nvSpPr>
        <p:spPr>
          <a:xfrm>
            <a:off x="10993501" y="13062604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6" name="object 13606"/>
          <p:cNvSpPr/>
          <p:nvPr/>
        </p:nvSpPr>
        <p:spPr>
          <a:xfrm>
            <a:off x="11080529" y="13069689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69">
                <a:moveTo>
                  <a:pt x="0" y="0"/>
                </a:moveTo>
                <a:lnTo>
                  <a:pt x="7083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7" name="object 13607"/>
          <p:cNvSpPr/>
          <p:nvPr/>
        </p:nvSpPr>
        <p:spPr>
          <a:xfrm>
            <a:off x="10475382" y="13009982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1011" y="70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8" name="object 13608"/>
          <p:cNvSpPr/>
          <p:nvPr/>
        </p:nvSpPr>
        <p:spPr>
          <a:xfrm>
            <a:off x="10562410" y="13017067"/>
            <a:ext cx="1270" cy="8255"/>
          </a:xfrm>
          <a:custGeom>
            <a:avLst/>
            <a:gdLst/>
            <a:ahLst/>
            <a:cxnLst/>
            <a:rect l="l" t="t" r="r" b="b"/>
            <a:pathLst>
              <a:path w="1270" h="8255">
                <a:moveTo>
                  <a:pt x="1011" y="8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9" name="object 13609"/>
          <p:cNvSpPr/>
          <p:nvPr/>
        </p:nvSpPr>
        <p:spPr>
          <a:xfrm>
            <a:off x="10649437" y="13025163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1011" y="70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0" name="object 13610"/>
          <p:cNvSpPr/>
          <p:nvPr/>
        </p:nvSpPr>
        <p:spPr>
          <a:xfrm>
            <a:off x="10736465" y="13032246"/>
            <a:ext cx="2540" cy="8255"/>
          </a:xfrm>
          <a:custGeom>
            <a:avLst/>
            <a:gdLst/>
            <a:ahLst/>
            <a:cxnLst/>
            <a:rect l="l" t="t" r="r" b="b"/>
            <a:pathLst>
              <a:path w="2540" h="8255">
                <a:moveTo>
                  <a:pt x="2023" y="8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1" name="object 13611"/>
          <p:cNvSpPr/>
          <p:nvPr/>
        </p:nvSpPr>
        <p:spPr>
          <a:xfrm>
            <a:off x="10823493" y="13040342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19">
                <a:moveTo>
                  <a:pt x="2023" y="70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2" name="object 13612"/>
          <p:cNvSpPr/>
          <p:nvPr/>
        </p:nvSpPr>
        <p:spPr>
          <a:xfrm>
            <a:off x="10910520" y="13047425"/>
            <a:ext cx="2540" cy="8255"/>
          </a:xfrm>
          <a:custGeom>
            <a:avLst/>
            <a:gdLst/>
            <a:ahLst/>
            <a:cxnLst/>
            <a:rect l="l" t="t" r="r" b="b"/>
            <a:pathLst>
              <a:path w="2540" h="8255">
                <a:moveTo>
                  <a:pt x="2023" y="8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3" name="object 13613"/>
          <p:cNvSpPr/>
          <p:nvPr/>
        </p:nvSpPr>
        <p:spPr>
          <a:xfrm>
            <a:off x="10997548" y="13055520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19">
                <a:moveTo>
                  <a:pt x="2023" y="70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4" name="object 13614"/>
          <p:cNvSpPr/>
          <p:nvPr/>
        </p:nvSpPr>
        <p:spPr>
          <a:xfrm>
            <a:off x="11084576" y="13062604"/>
            <a:ext cx="2540" cy="8255"/>
          </a:xfrm>
          <a:custGeom>
            <a:avLst/>
            <a:gdLst/>
            <a:ahLst/>
            <a:cxnLst/>
            <a:rect l="l" t="t" r="r" b="b"/>
            <a:pathLst>
              <a:path w="2540" h="8255">
                <a:moveTo>
                  <a:pt x="2023" y="8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5" name="object 13615"/>
          <p:cNvSpPr/>
          <p:nvPr/>
        </p:nvSpPr>
        <p:spPr>
          <a:xfrm>
            <a:off x="11171604" y="1307069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11" y="30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6" name="object 13616"/>
          <p:cNvSpPr/>
          <p:nvPr/>
        </p:nvSpPr>
        <p:spPr>
          <a:xfrm>
            <a:off x="11416496" y="13002899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1011" y="70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7" name="object 13617"/>
          <p:cNvSpPr/>
          <p:nvPr/>
        </p:nvSpPr>
        <p:spPr>
          <a:xfrm>
            <a:off x="11503524" y="13009982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19">
                <a:moveTo>
                  <a:pt x="2023" y="70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8" name="object 13618"/>
          <p:cNvSpPr/>
          <p:nvPr/>
        </p:nvSpPr>
        <p:spPr>
          <a:xfrm>
            <a:off x="11590552" y="13017067"/>
            <a:ext cx="2540" cy="8255"/>
          </a:xfrm>
          <a:custGeom>
            <a:avLst/>
            <a:gdLst/>
            <a:ahLst/>
            <a:cxnLst/>
            <a:rect l="l" t="t" r="r" b="b"/>
            <a:pathLst>
              <a:path w="2540" h="8255">
                <a:moveTo>
                  <a:pt x="2023" y="8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9" name="object 13619"/>
          <p:cNvSpPr/>
          <p:nvPr/>
        </p:nvSpPr>
        <p:spPr>
          <a:xfrm>
            <a:off x="11677580" y="13025163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19">
                <a:moveTo>
                  <a:pt x="2023" y="70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0" name="object 13620"/>
          <p:cNvSpPr/>
          <p:nvPr/>
        </p:nvSpPr>
        <p:spPr>
          <a:xfrm>
            <a:off x="11764608" y="13032246"/>
            <a:ext cx="2540" cy="8255"/>
          </a:xfrm>
          <a:custGeom>
            <a:avLst/>
            <a:gdLst/>
            <a:ahLst/>
            <a:cxnLst/>
            <a:rect l="l" t="t" r="r" b="b"/>
            <a:pathLst>
              <a:path w="2540" h="8255">
                <a:moveTo>
                  <a:pt x="2023" y="8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1" name="object 13621"/>
          <p:cNvSpPr/>
          <p:nvPr/>
        </p:nvSpPr>
        <p:spPr>
          <a:xfrm>
            <a:off x="11851636" y="13040342"/>
            <a:ext cx="2540" cy="8255"/>
          </a:xfrm>
          <a:custGeom>
            <a:avLst/>
            <a:gdLst/>
            <a:ahLst/>
            <a:cxnLst/>
            <a:rect l="l" t="t" r="r" b="b"/>
            <a:pathLst>
              <a:path w="2540" h="8255">
                <a:moveTo>
                  <a:pt x="2023" y="8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2" name="object 13622"/>
          <p:cNvSpPr/>
          <p:nvPr/>
        </p:nvSpPr>
        <p:spPr>
          <a:xfrm>
            <a:off x="11939675" y="13048437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1011" y="70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3" name="object 13623"/>
          <p:cNvSpPr/>
          <p:nvPr/>
        </p:nvSpPr>
        <p:spPr>
          <a:xfrm>
            <a:off x="12026703" y="13055520"/>
            <a:ext cx="1270" cy="8255"/>
          </a:xfrm>
          <a:custGeom>
            <a:avLst/>
            <a:gdLst/>
            <a:ahLst/>
            <a:cxnLst/>
            <a:rect l="l" t="t" r="r" b="b"/>
            <a:pathLst>
              <a:path w="1270" h="8255">
                <a:moveTo>
                  <a:pt x="1011" y="8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4" name="object 13624"/>
          <p:cNvSpPr/>
          <p:nvPr/>
        </p:nvSpPr>
        <p:spPr>
          <a:xfrm>
            <a:off x="12113731" y="13063616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1011" y="70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5" name="object 13625"/>
          <p:cNvSpPr/>
          <p:nvPr/>
        </p:nvSpPr>
        <p:spPr>
          <a:xfrm>
            <a:off x="12200759" y="1307069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0" y="30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6" name="object 13626"/>
          <p:cNvSpPr/>
          <p:nvPr/>
        </p:nvSpPr>
        <p:spPr>
          <a:xfrm>
            <a:off x="12444639" y="13002899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19">
                <a:moveTo>
                  <a:pt x="2023" y="70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7" name="object 13627"/>
          <p:cNvSpPr/>
          <p:nvPr/>
        </p:nvSpPr>
        <p:spPr>
          <a:xfrm>
            <a:off x="12531667" y="13009982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19">
                <a:moveTo>
                  <a:pt x="2023" y="70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8" name="object 13628"/>
          <p:cNvSpPr/>
          <p:nvPr/>
        </p:nvSpPr>
        <p:spPr>
          <a:xfrm>
            <a:off x="12618694" y="13017067"/>
            <a:ext cx="2540" cy="8255"/>
          </a:xfrm>
          <a:custGeom>
            <a:avLst/>
            <a:gdLst/>
            <a:ahLst/>
            <a:cxnLst/>
            <a:rect l="l" t="t" r="r" b="b"/>
            <a:pathLst>
              <a:path w="2540" h="8255">
                <a:moveTo>
                  <a:pt x="2023" y="8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9" name="object 13629"/>
          <p:cNvSpPr/>
          <p:nvPr/>
        </p:nvSpPr>
        <p:spPr>
          <a:xfrm>
            <a:off x="12706735" y="13025163"/>
            <a:ext cx="1270" cy="8255"/>
          </a:xfrm>
          <a:custGeom>
            <a:avLst/>
            <a:gdLst/>
            <a:ahLst/>
            <a:cxnLst/>
            <a:rect l="l" t="t" r="r" b="b"/>
            <a:pathLst>
              <a:path w="1270" h="8255">
                <a:moveTo>
                  <a:pt x="1011" y="8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0" name="object 13630"/>
          <p:cNvSpPr/>
          <p:nvPr/>
        </p:nvSpPr>
        <p:spPr>
          <a:xfrm>
            <a:off x="12793762" y="13033258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1011" y="70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1" name="object 13631"/>
          <p:cNvSpPr/>
          <p:nvPr/>
        </p:nvSpPr>
        <p:spPr>
          <a:xfrm>
            <a:off x="12880790" y="13040342"/>
            <a:ext cx="1270" cy="8255"/>
          </a:xfrm>
          <a:custGeom>
            <a:avLst/>
            <a:gdLst/>
            <a:ahLst/>
            <a:cxnLst/>
            <a:rect l="l" t="t" r="r" b="b"/>
            <a:pathLst>
              <a:path w="1270" h="8255">
                <a:moveTo>
                  <a:pt x="1011" y="8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2" name="object 13632"/>
          <p:cNvSpPr/>
          <p:nvPr/>
        </p:nvSpPr>
        <p:spPr>
          <a:xfrm>
            <a:off x="12967818" y="13048437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19">
                <a:moveTo>
                  <a:pt x="1011" y="70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3" name="object 13633"/>
          <p:cNvSpPr/>
          <p:nvPr/>
        </p:nvSpPr>
        <p:spPr>
          <a:xfrm>
            <a:off x="13054846" y="13055520"/>
            <a:ext cx="1270" cy="8255"/>
          </a:xfrm>
          <a:custGeom>
            <a:avLst/>
            <a:gdLst/>
            <a:ahLst/>
            <a:cxnLst/>
            <a:rect l="l" t="t" r="r" b="b"/>
            <a:pathLst>
              <a:path w="1269" h="8255">
                <a:moveTo>
                  <a:pt x="1011" y="8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4" name="object 13634"/>
          <p:cNvSpPr/>
          <p:nvPr/>
        </p:nvSpPr>
        <p:spPr>
          <a:xfrm>
            <a:off x="10619078" y="1300998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5" name="object 13635"/>
          <p:cNvSpPr/>
          <p:nvPr/>
        </p:nvSpPr>
        <p:spPr>
          <a:xfrm>
            <a:off x="10748609" y="1303022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6" name="object 13636"/>
          <p:cNvSpPr/>
          <p:nvPr/>
        </p:nvSpPr>
        <p:spPr>
          <a:xfrm>
            <a:off x="10878139" y="13050460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0" y="9107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7" name="object 13637"/>
          <p:cNvSpPr/>
          <p:nvPr/>
        </p:nvSpPr>
        <p:spPr>
          <a:xfrm>
            <a:off x="11013740" y="1307069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3035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8" name="object 13638"/>
          <p:cNvSpPr/>
          <p:nvPr/>
        </p:nvSpPr>
        <p:spPr>
          <a:xfrm>
            <a:off x="11510608" y="13012007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0" y="10119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9" name="object 13639"/>
          <p:cNvSpPr/>
          <p:nvPr/>
        </p:nvSpPr>
        <p:spPr>
          <a:xfrm>
            <a:off x="11640138" y="13032246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0" y="10119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0" name="object 13640"/>
          <p:cNvSpPr/>
          <p:nvPr/>
        </p:nvSpPr>
        <p:spPr>
          <a:xfrm>
            <a:off x="11769667" y="13052485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0" y="10119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1" name="object 13641"/>
          <p:cNvSpPr/>
          <p:nvPr/>
        </p:nvSpPr>
        <p:spPr>
          <a:xfrm>
            <a:off x="11907293" y="1307272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2" name="object 13642"/>
          <p:cNvSpPr/>
          <p:nvPr/>
        </p:nvSpPr>
        <p:spPr>
          <a:xfrm>
            <a:off x="12271595" y="13002899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3" name="object 13643"/>
          <p:cNvSpPr/>
          <p:nvPr/>
        </p:nvSpPr>
        <p:spPr>
          <a:xfrm>
            <a:off x="12401125" y="1301403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4" name="object 13644"/>
          <p:cNvSpPr/>
          <p:nvPr/>
        </p:nvSpPr>
        <p:spPr>
          <a:xfrm>
            <a:off x="12530655" y="1303426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5" name="object 13645"/>
          <p:cNvSpPr/>
          <p:nvPr/>
        </p:nvSpPr>
        <p:spPr>
          <a:xfrm>
            <a:off x="12661196" y="13054508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0" y="10119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6" name="object 13646"/>
          <p:cNvSpPr/>
          <p:nvPr/>
        </p:nvSpPr>
        <p:spPr>
          <a:xfrm>
            <a:off x="10628186" y="13009982"/>
            <a:ext cx="2540" cy="11430"/>
          </a:xfrm>
          <a:custGeom>
            <a:avLst/>
            <a:gdLst/>
            <a:ahLst/>
            <a:cxnLst/>
            <a:rect l="l" t="t" r="r" b="b"/>
            <a:pathLst>
              <a:path w="2540" h="11430">
                <a:moveTo>
                  <a:pt x="2023" y="111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7" name="object 13647"/>
          <p:cNvSpPr/>
          <p:nvPr/>
        </p:nvSpPr>
        <p:spPr>
          <a:xfrm>
            <a:off x="10757716" y="13030221"/>
            <a:ext cx="2540" cy="11430"/>
          </a:xfrm>
          <a:custGeom>
            <a:avLst/>
            <a:gdLst/>
            <a:ahLst/>
            <a:cxnLst/>
            <a:rect l="l" t="t" r="r" b="b"/>
            <a:pathLst>
              <a:path w="2540" h="11430">
                <a:moveTo>
                  <a:pt x="2023" y="111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8" name="object 13648"/>
          <p:cNvSpPr/>
          <p:nvPr/>
        </p:nvSpPr>
        <p:spPr>
          <a:xfrm>
            <a:off x="10887246" y="13050460"/>
            <a:ext cx="2540" cy="11430"/>
          </a:xfrm>
          <a:custGeom>
            <a:avLst/>
            <a:gdLst/>
            <a:ahLst/>
            <a:cxnLst/>
            <a:rect l="l" t="t" r="r" b="b"/>
            <a:pathLst>
              <a:path w="2540" h="11430">
                <a:moveTo>
                  <a:pt x="2023" y="111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9" name="object 13649"/>
          <p:cNvSpPr/>
          <p:nvPr/>
        </p:nvSpPr>
        <p:spPr>
          <a:xfrm>
            <a:off x="11016776" y="1307069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11" y="30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0" name="object 13650"/>
          <p:cNvSpPr/>
          <p:nvPr/>
        </p:nvSpPr>
        <p:spPr>
          <a:xfrm>
            <a:off x="10461214" y="13002899"/>
            <a:ext cx="2602230" cy="0"/>
          </a:xfrm>
          <a:custGeom>
            <a:avLst/>
            <a:gdLst/>
            <a:ahLst/>
            <a:cxnLst/>
            <a:rect l="l" t="t" r="r" b="b"/>
            <a:pathLst>
              <a:path w="2602230" h="0">
                <a:moveTo>
                  <a:pt x="0" y="0"/>
                </a:moveTo>
                <a:lnTo>
                  <a:pt x="260172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1" name="object 13651"/>
          <p:cNvSpPr/>
          <p:nvPr/>
        </p:nvSpPr>
        <p:spPr>
          <a:xfrm>
            <a:off x="11519716" y="13012007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1011" y="121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2" name="object 13652"/>
          <p:cNvSpPr/>
          <p:nvPr/>
        </p:nvSpPr>
        <p:spPr>
          <a:xfrm>
            <a:off x="11649245" y="13032246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1011" y="121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3" name="object 13653"/>
          <p:cNvSpPr/>
          <p:nvPr/>
        </p:nvSpPr>
        <p:spPr>
          <a:xfrm>
            <a:off x="11778775" y="13052485"/>
            <a:ext cx="1270" cy="11430"/>
          </a:xfrm>
          <a:custGeom>
            <a:avLst/>
            <a:gdLst/>
            <a:ahLst/>
            <a:cxnLst/>
            <a:rect l="l" t="t" r="r" b="b"/>
            <a:pathLst>
              <a:path w="1270" h="11430">
                <a:moveTo>
                  <a:pt x="1011" y="111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4" name="object 13654"/>
          <p:cNvSpPr/>
          <p:nvPr/>
        </p:nvSpPr>
        <p:spPr>
          <a:xfrm>
            <a:off x="12281715" y="1300289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11" y="30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5" name="object 13655"/>
          <p:cNvSpPr/>
          <p:nvPr/>
        </p:nvSpPr>
        <p:spPr>
          <a:xfrm>
            <a:off x="12410233" y="13015042"/>
            <a:ext cx="2540" cy="11430"/>
          </a:xfrm>
          <a:custGeom>
            <a:avLst/>
            <a:gdLst/>
            <a:ahLst/>
            <a:cxnLst/>
            <a:rect l="l" t="t" r="r" b="b"/>
            <a:pathLst>
              <a:path w="2540" h="11430">
                <a:moveTo>
                  <a:pt x="2023" y="111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6" name="object 13656"/>
          <p:cNvSpPr/>
          <p:nvPr/>
        </p:nvSpPr>
        <p:spPr>
          <a:xfrm>
            <a:off x="12540774" y="1303426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1011" y="121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7" name="object 13657"/>
          <p:cNvSpPr/>
          <p:nvPr/>
        </p:nvSpPr>
        <p:spPr>
          <a:xfrm>
            <a:off x="12670304" y="13054508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1011" y="121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8" name="object 13658"/>
          <p:cNvSpPr/>
          <p:nvPr/>
        </p:nvSpPr>
        <p:spPr>
          <a:xfrm>
            <a:off x="12271595" y="13003911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40">
                <a:moveTo>
                  <a:pt x="0" y="0"/>
                </a:moveTo>
                <a:lnTo>
                  <a:pt x="11131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9" name="object 13659"/>
          <p:cNvSpPr/>
          <p:nvPr/>
        </p:nvSpPr>
        <p:spPr>
          <a:xfrm>
            <a:off x="12401125" y="1302415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0"/>
                </a:moveTo>
                <a:lnTo>
                  <a:pt x="11131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0" name="object 13660"/>
          <p:cNvSpPr/>
          <p:nvPr/>
        </p:nvSpPr>
        <p:spPr>
          <a:xfrm>
            <a:off x="12530655" y="13044389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0"/>
                </a:moveTo>
                <a:lnTo>
                  <a:pt x="11131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1" name="object 13661"/>
          <p:cNvSpPr/>
          <p:nvPr/>
        </p:nvSpPr>
        <p:spPr>
          <a:xfrm>
            <a:off x="12660185" y="13064628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69">
                <a:moveTo>
                  <a:pt x="0" y="0"/>
                </a:moveTo>
                <a:lnTo>
                  <a:pt x="11131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2" name="object 13662"/>
          <p:cNvSpPr/>
          <p:nvPr/>
        </p:nvSpPr>
        <p:spPr>
          <a:xfrm>
            <a:off x="11510608" y="13022126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69">
                <a:moveTo>
                  <a:pt x="0" y="0"/>
                </a:moveTo>
                <a:lnTo>
                  <a:pt x="10119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3" name="object 13663"/>
          <p:cNvSpPr/>
          <p:nvPr/>
        </p:nvSpPr>
        <p:spPr>
          <a:xfrm>
            <a:off x="11640138" y="13041354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40">
                <a:moveTo>
                  <a:pt x="0" y="0"/>
                </a:moveTo>
                <a:lnTo>
                  <a:pt x="10119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4" name="object 13664"/>
          <p:cNvSpPr/>
          <p:nvPr/>
        </p:nvSpPr>
        <p:spPr>
          <a:xfrm>
            <a:off x="11769667" y="13061593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59" h="2540">
                <a:moveTo>
                  <a:pt x="0" y="0"/>
                </a:moveTo>
                <a:lnTo>
                  <a:pt x="10119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5" name="object 13665"/>
          <p:cNvSpPr/>
          <p:nvPr/>
        </p:nvSpPr>
        <p:spPr>
          <a:xfrm>
            <a:off x="10619078" y="1301909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40">
                <a:moveTo>
                  <a:pt x="0" y="0"/>
                </a:moveTo>
                <a:lnTo>
                  <a:pt x="11131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6" name="object 13666"/>
          <p:cNvSpPr/>
          <p:nvPr/>
        </p:nvSpPr>
        <p:spPr>
          <a:xfrm>
            <a:off x="10748609" y="13039329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40">
                <a:moveTo>
                  <a:pt x="0" y="0"/>
                </a:moveTo>
                <a:lnTo>
                  <a:pt x="11131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7" name="object 13667"/>
          <p:cNvSpPr/>
          <p:nvPr/>
        </p:nvSpPr>
        <p:spPr>
          <a:xfrm>
            <a:off x="10878139" y="13059568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40">
                <a:moveTo>
                  <a:pt x="0" y="0"/>
                </a:moveTo>
                <a:lnTo>
                  <a:pt x="11131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8" name="object 13668"/>
          <p:cNvSpPr/>
          <p:nvPr/>
        </p:nvSpPr>
        <p:spPr>
          <a:xfrm>
            <a:off x="10520919" y="13054508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3035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9" name="object 13669"/>
          <p:cNvSpPr/>
          <p:nvPr/>
        </p:nvSpPr>
        <p:spPr>
          <a:xfrm>
            <a:off x="10623126" y="13015042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303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0" name="object 13670"/>
          <p:cNvSpPr/>
          <p:nvPr/>
        </p:nvSpPr>
        <p:spPr>
          <a:xfrm>
            <a:off x="10695987" y="13063616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4047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1" name="object 13671"/>
          <p:cNvSpPr/>
          <p:nvPr/>
        </p:nvSpPr>
        <p:spPr>
          <a:xfrm>
            <a:off x="10797182" y="13025163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3035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2" name="object 13672"/>
          <p:cNvSpPr/>
          <p:nvPr/>
        </p:nvSpPr>
        <p:spPr>
          <a:xfrm>
            <a:off x="10878139" y="1307221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0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3" name="object 13673"/>
          <p:cNvSpPr/>
          <p:nvPr/>
        </p:nvSpPr>
        <p:spPr>
          <a:xfrm>
            <a:off x="10972250" y="13034269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4047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4" name="object 13674"/>
          <p:cNvSpPr/>
          <p:nvPr/>
        </p:nvSpPr>
        <p:spPr>
          <a:xfrm>
            <a:off x="11146305" y="13044389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3035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5" name="object 13675"/>
          <p:cNvSpPr/>
          <p:nvPr/>
        </p:nvSpPr>
        <p:spPr>
          <a:xfrm>
            <a:off x="11248512" y="13004924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3035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6" name="object 13676"/>
          <p:cNvSpPr/>
          <p:nvPr/>
        </p:nvSpPr>
        <p:spPr>
          <a:xfrm>
            <a:off x="11321373" y="13054508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303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7" name="object 13677"/>
          <p:cNvSpPr/>
          <p:nvPr/>
        </p:nvSpPr>
        <p:spPr>
          <a:xfrm>
            <a:off x="11423580" y="13015042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303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8" name="object 13678"/>
          <p:cNvSpPr/>
          <p:nvPr/>
        </p:nvSpPr>
        <p:spPr>
          <a:xfrm>
            <a:off x="11495429" y="13063616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3035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9" name="object 13679"/>
          <p:cNvSpPr/>
          <p:nvPr/>
        </p:nvSpPr>
        <p:spPr>
          <a:xfrm>
            <a:off x="11597636" y="13024150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0" y="404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0" name="object 13680"/>
          <p:cNvSpPr/>
          <p:nvPr/>
        </p:nvSpPr>
        <p:spPr>
          <a:xfrm>
            <a:off x="11772703" y="13034269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303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1" name="object 13681"/>
          <p:cNvSpPr/>
          <p:nvPr/>
        </p:nvSpPr>
        <p:spPr>
          <a:xfrm>
            <a:off x="11946759" y="13044389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303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2" name="object 13682"/>
          <p:cNvSpPr/>
          <p:nvPr/>
        </p:nvSpPr>
        <p:spPr>
          <a:xfrm>
            <a:off x="12048966" y="13004924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303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3" name="object 13683"/>
          <p:cNvSpPr/>
          <p:nvPr/>
        </p:nvSpPr>
        <p:spPr>
          <a:xfrm>
            <a:off x="12121826" y="13053497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303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4" name="object 13684"/>
          <p:cNvSpPr/>
          <p:nvPr/>
        </p:nvSpPr>
        <p:spPr>
          <a:xfrm>
            <a:off x="12223022" y="13015042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3035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5" name="object 13685"/>
          <p:cNvSpPr/>
          <p:nvPr/>
        </p:nvSpPr>
        <p:spPr>
          <a:xfrm>
            <a:off x="12295882" y="13063616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303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6" name="object 13686"/>
          <p:cNvSpPr/>
          <p:nvPr/>
        </p:nvSpPr>
        <p:spPr>
          <a:xfrm>
            <a:off x="12398089" y="13024150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303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7" name="object 13687"/>
          <p:cNvSpPr/>
          <p:nvPr/>
        </p:nvSpPr>
        <p:spPr>
          <a:xfrm>
            <a:off x="12476009" y="13072724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1011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8" name="object 13688"/>
          <p:cNvSpPr/>
          <p:nvPr/>
        </p:nvSpPr>
        <p:spPr>
          <a:xfrm>
            <a:off x="12572145" y="13034269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3035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9" name="object 13689"/>
          <p:cNvSpPr/>
          <p:nvPr/>
        </p:nvSpPr>
        <p:spPr>
          <a:xfrm>
            <a:off x="12747212" y="13043377"/>
            <a:ext cx="8255" cy="4445"/>
          </a:xfrm>
          <a:custGeom>
            <a:avLst/>
            <a:gdLst/>
            <a:ahLst/>
            <a:cxnLst/>
            <a:rect l="l" t="t" r="r" b="b"/>
            <a:pathLst>
              <a:path w="8254" h="4444">
                <a:moveTo>
                  <a:pt x="0" y="4047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0" name="object 13690"/>
          <p:cNvSpPr/>
          <p:nvPr/>
        </p:nvSpPr>
        <p:spPr>
          <a:xfrm>
            <a:off x="12849420" y="13004924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0" y="303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1" name="object 13691"/>
          <p:cNvSpPr/>
          <p:nvPr/>
        </p:nvSpPr>
        <p:spPr>
          <a:xfrm>
            <a:off x="12921268" y="13053497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3035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2" name="object 13692"/>
          <p:cNvSpPr/>
          <p:nvPr/>
        </p:nvSpPr>
        <p:spPr>
          <a:xfrm>
            <a:off x="13023476" y="13014030"/>
            <a:ext cx="8255" cy="4445"/>
          </a:xfrm>
          <a:custGeom>
            <a:avLst/>
            <a:gdLst/>
            <a:ahLst/>
            <a:cxnLst/>
            <a:rect l="l" t="t" r="r" b="b"/>
            <a:pathLst>
              <a:path w="8255" h="4444">
                <a:moveTo>
                  <a:pt x="0" y="4047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3" name="object 13693"/>
          <p:cNvSpPr/>
          <p:nvPr/>
        </p:nvSpPr>
        <p:spPr>
          <a:xfrm>
            <a:off x="13023476" y="13017067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71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4" name="object 13694"/>
          <p:cNvSpPr/>
          <p:nvPr/>
        </p:nvSpPr>
        <p:spPr>
          <a:xfrm>
            <a:off x="12849420" y="13007959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71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5" name="object 13695"/>
          <p:cNvSpPr/>
          <p:nvPr/>
        </p:nvSpPr>
        <p:spPr>
          <a:xfrm>
            <a:off x="12921268" y="13056533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71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6" name="object 13696"/>
          <p:cNvSpPr/>
          <p:nvPr/>
        </p:nvSpPr>
        <p:spPr>
          <a:xfrm>
            <a:off x="12747212" y="13047425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71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7" name="object 13697"/>
          <p:cNvSpPr/>
          <p:nvPr/>
        </p:nvSpPr>
        <p:spPr>
          <a:xfrm>
            <a:off x="12572145" y="13037306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71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8" name="object 13698"/>
          <p:cNvSpPr/>
          <p:nvPr/>
        </p:nvSpPr>
        <p:spPr>
          <a:xfrm>
            <a:off x="12398089" y="13027186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71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9" name="object 13699"/>
          <p:cNvSpPr/>
          <p:nvPr/>
        </p:nvSpPr>
        <p:spPr>
          <a:xfrm>
            <a:off x="12223022" y="13018078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71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0" name="object 13700"/>
          <p:cNvSpPr/>
          <p:nvPr/>
        </p:nvSpPr>
        <p:spPr>
          <a:xfrm>
            <a:off x="12295882" y="13066652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71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1" name="object 13701"/>
          <p:cNvSpPr/>
          <p:nvPr/>
        </p:nvSpPr>
        <p:spPr>
          <a:xfrm>
            <a:off x="12048966" y="13007959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71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2" name="object 13702"/>
          <p:cNvSpPr/>
          <p:nvPr/>
        </p:nvSpPr>
        <p:spPr>
          <a:xfrm>
            <a:off x="12121826" y="13056533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71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3" name="object 13703"/>
          <p:cNvSpPr/>
          <p:nvPr/>
        </p:nvSpPr>
        <p:spPr>
          <a:xfrm>
            <a:off x="11946759" y="13047425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71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4" name="object 13704"/>
          <p:cNvSpPr/>
          <p:nvPr/>
        </p:nvSpPr>
        <p:spPr>
          <a:xfrm>
            <a:off x="11772703" y="13037306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71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5" name="object 13705"/>
          <p:cNvSpPr/>
          <p:nvPr/>
        </p:nvSpPr>
        <p:spPr>
          <a:xfrm>
            <a:off x="11597636" y="13028198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71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6" name="object 13706"/>
          <p:cNvSpPr/>
          <p:nvPr/>
        </p:nvSpPr>
        <p:spPr>
          <a:xfrm>
            <a:off x="11423580" y="13018078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71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7" name="object 13707"/>
          <p:cNvSpPr/>
          <p:nvPr/>
        </p:nvSpPr>
        <p:spPr>
          <a:xfrm>
            <a:off x="11495429" y="13066652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71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8" name="object 13708"/>
          <p:cNvSpPr/>
          <p:nvPr/>
        </p:nvSpPr>
        <p:spPr>
          <a:xfrm>
            <a:off x="11248512" y="13007959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71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9" name="object 13709"/>
          <p:cNvSpPr/>
          <p:nvPr/>
        </p:nvSpPr>
        <p:spPr>
          <a:xfrm>
            <a:off x="11321373" y="13057545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71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0" name="object 13710"/>
          <p:cNvSpPr/>
          <p:nvPr/>
        </p:nvSpPr>
        <p:spPr>
          <a:xfrm>
            <a:off x="11080022" y="13001381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0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1" name="object 13711"/>
          <p:cNvSpPr/>
          <p:nvPr/>
        </p:nvSpPr>
        <p:spPr>
          <a:xfrm>
            <a:off x="11146305" y="13047425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71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2" name="object 13712"/>
          <p:cNvSpPr/>
          <p:nvPr/>
        </p:nvSpPr>
        <p:spPr>
          <a:xfrm>
            <a:off x="10972250" y="13037306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71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3" name="object 13713"/>
          <p:cNvSpPr/>
          <p:nvPr/>
        </p:nvSpPr>
        <p:spPr>
          <a:xfrm>
            <a:off x="10797182" y="13028198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71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4" name="object 13714"/>
          <p:cNvSpPr/>
          <p:nvPr/>
        </p:nvSpPr>
        <p:spPr>
          <a:xfrm>
            <a:off x="10623126" y="13018078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71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5" name="object 13715"/>
          <p:cNvSpPr/>
          <p:nvPr/>
        </p:nvSpPr>
        <p:spPr>
          <a:xfrm>
            <a:off x="10695987" y="13067664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071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6" name="object 13716"/>
          <p:cNvSpPr/>
          <p:nvPr/>
        </p:nvSpPr>
        <p:spPr>
          <a:xfrm>
            <a:off x="10520919" y="13054508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0" y="3035"/>
                </a:moveTo>
                <a:lnTo>
                  <a:pt x="6071" y="7083"/>
                </a:ln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7" name="object 13717"/>
          <p:cNvSpPr/>
          <p:nvPr/>
        </p:nvSpPr>
        <p:spPr>
          <a:xfrm>
            <a:off x="10629198" y="13015042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19">
                <a:moveTo>
                  <a:pt x="0" y="708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8" name="object 13718"/>
          <p:cNvSpPr/>
          <p:nvPr/>
        </p:nvSpPr>
        <p:spPr>
          <a:xfrm>
            <a:off x="10702059" y="13063616"/>
            <a:ext cx="2540" cy="8255"/>
          </a:xfrm>
          <a:custGeom>
            <a:avLst/>
            <a:gdLst/>
            <a:ahLst/>
            <a:cxnLst/>
            <a:rect l="l" t="t" r="r" b="b"/>
            <a:pathLst>
              <a:path w="2540" h="8255">
                <a:moveTo>
                  <a:pt x="0" y="8095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9" name="object 13719"/>
          <p:cNvSpPr/>
          <p:nvPr/>
        </p:nvSpPr>
        <p:spPr>
          <a:xfrm>
            <a:off x="10803254" y="13025163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083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0" name="object 13720"/>
          <p:cNvSpPr/>
          <p:nvPr/>
        </p:nvSpPr>
        <p:spPr>
          <a:xfrm>
            <a:off x="10978322" y="13034269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19">
                <a:moveTo>
                  <a:pt x="0" y="708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1" name="object 13721"/>
          <p:cNvSpPr/>
          <p:nvPr/>
        </p:nvSpPr>
        <p:spPr>
          <a:xfrm>
            <a:off x="11079516" y="130018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2" name="object 13722"/>
          <p:cNvSpPr/>
          <p:nvPr/>
        </p:nvSpPr>
        <p:spPr>
          <a:xfrm>
            <a:off x="11079516" y="130018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3" name="object 13723"/>
          <p:cNvSpPr/>
          <p:nvPr/>
        </p:nvSpPr>
        <p:spPr>
          <a:xfrm>
            <a:off x="11152377" y="13044389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083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4" name="object 13724"/>
          <p:cNvSpPr/>
          <p:nvPr/>
        </p:nvSpPr>
        <p:spPr>
          <a:xfrm>
            <a:off x="11254584" y="13004924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083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5" name="object 13725"/>
          <p:cNvSpPr/>
          <p:nvPr/>
        </p:nvSpPr>
        <p:spPr>
          <a:xfrm>
            <a:off x="11327445" y="13053497"/>
            <a:ext cx="2540" cy="8255"/>
          </a:xfrm>
          <a:custGeom>
            <a:avLst/>
            <a:gdLst/>
            <a:ahLst/>
            <a:cxnLst/>
            <a:rect l="l" t="t" r="r" b="b"/>
            <a:pathLst>
              <a:path w="2540" h="8255">
                <a:moveTo>
                  <a:pt x="0" y="8095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6" name="object 13726"/>
          <p:cNvSpPr/>
          <p:nvPr/>
        </p:nvSpPr>
        <p:spPr>
          <a:xfrm>
            <a:off x="11429651" y="13015042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19">
                <a:moveTo>
                  <a:pt x="0" y="708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7" name="object 13727"/>
          <p:cNvSpPr/>
          <p:nvPr/>
        </p:nvSpPr>
        <p:spPr>
          <a:xfrm>
            <a:off x="11501501" y="13063616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083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8" name="object 13728"/>
          <p:cNvSpPr/>
          <p:nvPr/>
        </p:nvSpPr>
        <p:spPr>
          <a:xfrm>
            <a:off x="11603708" y="13024150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0" y="809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9" name="object 13729"/>
          <p:cNvSpPr/>
          <p:nvPr/>
        </p:nvSpPr>
        <p:spPr>
          <a:xfrm>
            <a:off x="11677580" y="130727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0" name="object 13730"/>
          <p:cNvSpPr/>
          <p:nvPr/>
        </p:nvSpPr>
        <p:spPr>
          <a:xfrm>
            <a:off x="11677580" y="130727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1" name="object 13731"/>
          <p:cNvSpPr/>
          <p:nvPr/>
        </p:nvSpPr>
        <p:spPr>
          <a:xfrm>
            <a:off x="11778775" y="13034269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19">
                <a:moveTo>
                  <a:pt x="0" y="708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2" name="object 13732"/>
          <p:cNvSpPr/>
          <p:nvPr/>
        </p:nvSpPr>
        <p:spPr>
          <a:xfrm>
            <a:off x="11952830" y="13044389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19">
                <a:moveTo>
                  <a:pt x="0" y="708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3" name="object 13733"/>
          <p:cNvSpPr/>
          <p:nvPr/>
        </p:nvSpPr>
        <p:spPr>
          <a:xfrm>
            <a:off x="12055038" y="13004924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19">
                <a:moveTo>
                  <a:pt x="0" y="708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4" name="object 13734"/>
          <p:cNvSpPr/>
          <p:nvPr/>
        </p:nvSpPr>
        <p:spPr>
          <a:xfrm>
            <a:off x="12127898" y="13053497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19">
                <a:moveTo>
                  <a:pt x="0" y="708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5" name="object 13735"/>
          <p:cNvSpPr/>
          <p:nvPr/>
        </p:nvSpPr>
        <p:spPr>
          <a:xfrm>
            <a:off x="12229093" y="13014030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0" y="809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6" name="object 13736"/>
          <p:cNvSpPr/>
          <p:nvPr/>
        </p:nvSpPr>
        <p:spPr>
          <a:xfrm>
            <a:off x="12301954" y="13063616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19">
                <a:moveTo>
                  <a:pt x="0" y="708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7" name="object 13737"/>
          <p:cNvSpPr/>
          <p:nvPr/>
        </p:nvSpPr>
        <p:spPr>
          <a:xfrm>
            <a:off x="12404161" y="13024150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19">
                <a:moveTo>
                  <a:pt x="0" y="708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8" name="object 13738"/>
          <p:cNvSpPr/>
          <p:nvPr/>
        </p:nvSpPr>
        <p:spPr>
          <a:xfrm>
            <a:off x="10461214" y="13073326"/>
            <a:ext cx="2602230" cy="0"/>
          </a:xfrm>
          <a:custGeom>
            <a:avLst/>
            <a:gdLst/>
            <a:ahLst/>
            <a:cxnLst/>
            <a:rect l="l" t="t" r="r" b="b"/>
            <a:pathLst>
              <a:path w="2602230" h="0">
                <a:moveTo>
                  <a:pt x="0" y="0"/>
                </a:moveTo>
                <a:lnTo>
                  <a:pt x="26017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9" name="object 13739"/>
          <p:cNvSpPr/>
          <p:nvPr/>
        </p:nvSpPr>
        <p:spPr>
          <a:xfrm>
            <a:off x="10481454" y="11494079"/>
            <a:ext cx="2583511" cy="176180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740" name="object 13740"/>
          <p:cNvSpPr/>
          <p:nvPr/>
        </p:nvSpPr>
        <p:spPr>
          <a:xfrm>
            <a:off x="13158065" y="11555809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1" name="object 13741"/>
          <p:cNvSpPr/>
          <p:nvPr/>
        </p:nvSpPr>
        <p:spPr>
          <a:xfrm>
            <a:off x="13158065" y="11622598"/>
            <a:ext cx="299085" cy="299720"/>
          </a:xfrm>
          <a:custGeom>
            <a:avLst/>
            <a:gdLst/>
            <a:ahLst/>
            <a:cxnLst/>
            <a:rect l="l" t="t" r="r" b="b"/>
            <a:pathLst>
              <a:path w="299084" h="299720">
                <a:moveTo>
                  <a:pt x="0" y="299537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2" name="object 13742"/>
          <p:cNvSpPr/>
          <p:nvPr/>
        </p:nvSpPr>
        <p:spPr>
          <a:xfrm>
            <a:off x="13158065" y="11944398"/>
            <a:ext cx="299085" cy="299720"/>
          </a:xfrm>
          <a:custGeom>
            <a:avLst/>
            <a:gdLst/>
            <a:ahLst/>
            <a:cxnLst/>
            <a:rect l="l" t="t" r="r" b="b"/>
            <a:pathLst>
              <a:path w="299084" h="299720">
                <a:moveTo>
                  <a:pt x="0" y="299537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3" name="object 13743"/>
          <p:cNvSpPr/>
          <p:nvPr/>
        </p:nvSpPr>
        <p:spPr>
          <a:xfrm>
            <a:off x="13158065" y="12267210"/>
            <a:ext cx="299085" cy="299085"/>
          </a:xfrm>
          <a:custGeom>
            <a:avLst/>
            <a:gdLst/>
            <a:ahLst/>
            <a:cxnLst/>
            <a:rect l="l" t="t" r="r" b="b"/>
            <a:pathLst>
              <a:path w="299084" h="299084">
                <a:moveTo>
                  <a:pt x="0" y="298525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4" name="object 13744"/>
          <p:cNvSpPr/>
          <p:nvPr/>
        </p:nvSpPr>
        <p:spPr>
          <a:xfrm>
            <a:off x="13158065" y="12589011"/>
            <a:ext cx="299085" cy="299085"/>
          </a:xfrm>
          <a:custGeom>
            <a:avLst/>
            <a:gdLst/>
            <a:ahLst/>
            <a:cxnLst/>
            <a:rect l="l" t="t" r="r" b="b"/>
            <a:pathLst>
              <a:path w="299084" h="299084">
                <a:moveTo>
                  <a:pt x="0" y="298525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5" name="object 13745"/>
          <p:cNvSpPr/>
          <p:nvPr/>
        </p:nvSpPr>
        <p:spPr>
          <a:xfrm>
            <a:off x="13158065" y="12910811"/>
            <a:ext cx="299085" cy="299720"/>
          </a:xfrm>
          <a:custGeom>
            <a:avLst/>
            <a:gdLst/>
            <a:ahLst/>
            <a:cxnLst/>
            <a:rect l="l" t="t" r="r" b="b"/>
            <a:pathLst>
              <a:path w="299084" h="299719">
                <a:moveTo>
                  <a:pt x="0" y="299537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6" name="object 13746"/>
          <p:cNvSpPr/>
          <p:nvPr/>
        </p:nvSpPr>
        <p:spPr>
          <a:xfrm>
            <a:off x="13125682" y="135048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7" name="object 13747"/>
          <p:cNvSpPr/>
          <p:nvPr/>
        </p:nvSpPr>
        <p:spPr>
          <a:xfrm>
            <a:off x="13436351" y="13232612"/>
            <a:ext cx="20320" cy="21590"/>
          </a:xfrm>
          <a:custGeom>
            <a:avLst/>
            <a:gdLst/>
            <a:ahLst/>
            <a:cxnLst/>
            <a:rect l="l" t="t" r="r" b="b"/>
            <a:pathLst>
              <a:path w="20319" h="21590">
                <a:moveTo>
                  <a:pt x="0" y="21250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8" name="object 13748"/>
          <p:cNvSpPr/>
          <p:nvPr/>
        </p:nvSpPr>
        <p:spPr>
          <a:xfrm>
            <a:off x="13447483" y="1355542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9" name="object 13749"/>
          <p:cNvSpPr/>
          <p:nvPr/>
        </p:nvSpPr>
        <p:spPr>
          <a:xfrm>
            <a:off x="13158065" y="11555809"/>
            <a:ext cx="151130" cy="151130"/>
          </a:xfrm>
          <a:custGeom>
            <a:avLst/>
            <a:gdLst/>
            <a:ahLst/>
            <a:cxnLst/>
            <a:rect l="l" t="t" r="r" b="b"/>
            <a:pathLst>
              <a:path w="151130" h="151129">
                <a:moveTo>
                  <a:pt x="0" y="150780"/>
                </a:moveTo>
                <a:lnTo>
                  <a:pt x="1507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0" name="object 13750"/>
          <p:cNvSpPr/>
          <p:nvPr/>
        </p:nvSpPr>
        <p:spPr>
          <a:xfrm>
            <a:off x="13158065" y="11729864"/>
            <a:ext cx="299085" cy="299720"/>
          </a:xfrm>
          <a:custGeom>
            <a:avLst/>
            <a:gdLst/>
            <a:ahLst/>
            <a:cxnLst/>
            <a:rect l="l" t="t" r="r" b="b"/>
            <a:pathLst>
              <a:path w="299084" h="299720">
                <a:moveTo>
                  <a:pt x="0" y="299537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1" name="object 13751"/>
          <p:cNvSpPr/>
          <p:nvPr/>
        </p:nvSpPr>
        <p:spPr>
          <a:xfrm>
            <a:off x="13158065" y="12052677"/>
            <a:ext cx="299085" cy="299085"/>
          </a:xfrm>
          <a:custGeom>
            <a:avLst/>
            <a:gdLst/>
            <a:ahLst/>
            <a:cxnLst/>
            <a:rect l="l" t="t" r="r" b="b"/>
            <a:pathLst>
              <a:path w="299084" h="299084">
                <a:moveTo>
                  <a:pt x="0" y="298525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2" name="object 13752"/>
          <p:cNvSpPr/>
          <p:nvPr/>
        </p:nvSpPr>
        <p:spPr>
          <a:xfrm>
            <a:off x="13158065" y="12374478"/>
            <a:ext cx="299085" cy="299085"/>
          </a:xfrm>
          <a:custGeom>
            <a:avLst/>
            <a:gdLst/>
            <a:ahLst/>
            <a:cxnLst/>
            <a:rect l="l" t="t" r="r" b="b"/>
            <a:pathLst>
              <a:path w="299084" h="299084">
                <a:moveTo>
                  <a:pt x="0" y="298525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3" name="object 13753"/>
          <p:cNvSpPr/>
          <p:nvPr/>
        </p:nvSpPr>
        <p:spPr>
          <a:xfrm>
            <a:off x="13158065" y="12696278"/>
            <a:ext cx="299085" cy="299085"/>
          </a:xfrm>
          <a:custGeom>
            <a:avLst/>
            <a:gdLst/>
            <a:ahLst/>
            <a:cxnLst/>
            <a:rect l="l" t="t" r="r" b="b"/>
            <a:pathLst>
              <a:path w="299084" h="299084">
                <a:moveTo>
                  <a:pt x="0" y="298525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4" name="object 13754"/>
          <p:cNvSpPr/>
          <p:nvPr/>
        </p:nvSpPr>
        <p:spPr>
          <a:xfrm>
            <a:off x="13221817" y="13018078"/>
            <a:ext cx="234950" cy="236220"/>
          </a:xfrm>
          <a:custGeom>
            <a:avLst/>
            <a:gdLst/>
            <a:ahLst/>
            <a:cxnLst/>
            <a:rect l="l" t="t" r="r" b="b"/>
            <a:pathLst>
              <a:path w="234950" h="236219">
                <a:moveTo>
                  <a:pt x="0" y="235784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5" name="object 13755"/>
          <p:cNvSpPr/>
          <p:nvPr/>
        </p:nvSpPr>
        <p:spPr>
          <a:xfrm>
            <a:off x="13232948" y="13504826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6" name="object 13756"/>
          <p:cNvSpPr/>
          <p:nvPr/>
        </p:nvSpPr>
        <p:spPr>
          <a:xfrm>
            <a:off x="13445459" y="1334089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7" name="object 13757"/>
          <p:cNvSpPr/>
          <p:nvPr/>
        </p:nvSpPr>
        <p:spPr>
          <a:xfrm>
            <a:off x="13070025" y="1350482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8" name="object 13758"/>
          <p:cNvSpPr/>
          <p:nvPr/>
        </p:nvSpPr>
        <p:spPr>
          <a:xfrm>
            <a:off x="13659992" y="11496103"/>
            <a:ext cx="0" cy="2092325"/>
          </a:xfrm>
          <a:custGeom>
            <a:avLst/>
            <a:gdLst/>
            <a:ahLst/>
            <a:cxnLst/>
            <a:rect l="l" t="t" r="r" b="b"/>
            <a:pathLst>
              <a:path w="0" h="2092325">
                <a:moveTo>
                  <a:pt x="0" y="0"/>
                </a:moveTo>
                <a:lnTo>
                  <a:pt x="0" y="209170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9" name="object 13759"/>
          <p:cNvSpPr/>
          <p:nvPr/>
        </p:nvSpPr>
        <p:spPr>
          <a:xfrm>
            <a:off x="10461214" y="13504826"/>
            <a:ext cx="2984500" cy="0"/>
          </a:xfrm>
          <a:custGeom>
            <a:avLst/>
            <a:gdLst/>
            <a:ahLst/>
            <a:cxnLst/>
            <a:rect l="l" t="t" r="r" b="b"/>
            <a:pathLst>
              <a:path w="2984500" h="0">
                <a:moveTo>
                  <a:pt x="2984244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0" name="object 13760"/>
          <p:cNvSpPr/>
          <p:nvPr/>
        </p:nvSpPr>
        <p:spPr>
          <a:xfrm>
            <a:off x="13050798" y="139591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1" name="object 13761"/>
          <p:cNvSpPr/>
          <p:nvPr/>
        </p:nvSpPr>
        <p:spPr>
          <a:xfrm>
            <a:off x="13050798" y="139591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2" name="object 13762"/>
          <p:cNvSpPr/>
          <p:nvPr/>
        </p:nvSpPr>
        <p:spPr>
          <a:xfrm>
            <a:off x="13078121" y="13833712"/>
            <a:ext cx="100330" cy="100330"/>
          </a:xfrm>
          <a:custGeom>
            <a:avLst/>
            <a:gdLst/>
            <a:ahLst/>
            <a:cxnLst/>
            <a:rect l="l" t="t" r="r" b="b"/>
            <a:pathLst>
              <a:path w="100330" h="100330">
                <a:moveTo>
                  <a:pt x="0" y="100183"/>
                </a:moveTo>
                <a:lnTo>
                  <a:pt x="1001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3" name="object 13763"/>
          <p:cNvSpPr/>
          <p:nvPr/>
        </p:nvSpPr>
        <p:spPr>
          <a:xfrm>
            <a:off x="13073060" y="13947051"/>
            <a:ext cx="99695" cy="99695"/>
          </a:xfrm>
          <a:custGeom>
            <a:avLst/>
            <a:gdLst/>
            <a:ahLst/>
            <a:cxnLst/>
            <a:rect l="l" t="t" r="r" b="b"/>
            <a:pathLst>
              <a:path w="99694" h="99694">
                <a:moveTo>
                  <a:pt x="0" y="99171"/>
                </a:moveTo>
                <a:lnTo>
                  <a:pt x="991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4" name="object 13764"/>
          <p:cNvSpPr/>
          <p:nvPr/>
        </p:nvSpPr>
        <p:spPr>
          <a:xfrm>
            <a:off x="13198543" y="139187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5" name="object 13765"/>
          <p:cNvSpPr/>
          <p:nvPr/>
        </p:nvSpPr>
        <p:spPr>
          <a:xfrm>
            <a:off x="13198543" y="139187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6" name="object 13766"/>
          <p:cNvSpPr/>
          <p:nvPr/>
        </p:nvSpPr>
        <p:spPr>
          <a:xfrm>
            <a:off x="13225865" y="1388026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7" name="object 13767"/>
          <p:cNvSpPr/>
          <p:nvPr/>
        </p:nvSpPr>
        <p:spPr>
          <a:xfrm>
            <a:off x="13186399" y="1396931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8" name="object 13768"/>
          <p:cNvSpPr/>
          <p:nvPr/>
        </p:nvSpPr>
        <p:spPr>
          <a:xfrm>
            <a:off x="13445459" y="13253863"/>
            <a:ext cx="0" cy="251460"/>
          </a:xfrm>
          <a:custGeom>
            <a:avLst/>
            <a:gdLst/>
            <a:ahLst/>
            <a:cxnLst/>
            <a:rect l="l" t="t" r="r" b="b"/>
            <a:pathLst>
              <a:path w="0" h="251459">
                <a:moveTo>
                  <a:pt x="0" y="0"/>
                </a:moveTo>
                <a:lnTo>
                  <a:pt x="0" y="25096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9" name="object 13769"/>
          <p:cNvSpPr/>
          <p:nvPr/>
        </p:nvSpPr>
        <p:spPr>
          <a:xfrm>
            <a:off x="13003236" y="11464733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0" name="object 13770"/>
          <p:cNvSpPr/>
          <p:nvPr/>
        </p:nvSpPr>
        <p:spPr>
          <a:xfrm>
            <a:off x="13030559" y="114566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1" name="object 13771"/>
          <p:cNvSpPr/>
          <p:nvPr/>
        </p:nvSpPr>
        <p:spPr>
          <a:xfrm>
            <a:off x="13030559" y="114566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2" name="object 13772"/>
          <p:cNvSpPr/>
          <p:nvPr/>
        </p:nvSpPr>
        <p:spPr>
          <a:xfrm>
            <a:off x="13038655" y="11436398"/>
            <a:ext cx="14604" cy="15240"/>
          </a:xfrm>
          <a:custGeom>
            <a:avLst/>
            <a:gdLst/>
            <a:ahLst/>
            <a:cxnLst/>
            <a:rect l="l" t="t" r="r" b="b"/>
            <a:pathLst>
              <a:path w="14605" h="15240">
                <a:moveTo>
                  <a:pt x="0" y="15179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3" name="object 13773"/>
          <p:cNvSpPr/>
          <p:nvPr/>
        </p:nvSpPr>
        <p:spPr>
          <a:xfrm>
            <a:off x="13020439" y="114940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4" name="object 13774"/>
          <p:cNvSpPr/>
          <p:nvPr/>
        </p:nvSpPr>
        <p:spPr>
          <a:xfrm>
            <a:off x="13020439" y="114940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5" name="object 13775"/>
          <p:cNvSpPr/>
          <p:nvPr/>
        </p:nvSpPr>
        <p:spPr>
          <a:xfrm>
            <a:off x="13028534" y="11454614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6" name="object 13776"/>
          <p:cNvSpPr/>
          <p:nvPr/>
        </p:nvSpPr>
        <p:spPr>
          <a:xfrm>
            <a:off x="13068000" y="114465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7" name="object 13777"/>
          <p:cNvSpPr/>
          <p:nvPr/>
        </p:nvSpPr>
        <p:spPr>
          <a:xfrm>
            <a:off x="13068000" y="114465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8" name="object 13778"/>
          <p:cNvSpPr/>
          <p:nvPr/>
        </p:nvSpPr>
        <p:spPr>
          <a:xfrm>
            <a:off x="13075085" y="11436398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0" y="505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9" name="object 13779"/>
          <p:cNvSpPr/>
          <p:nvPr/>
        </p:nvSpPr>
        <p:spPr>
          <a:xfrm>
            <a:off x="13046750" y="1149104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0" y="505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0" name="object 13780"/>
          <p:cNvSpPr/>
          <p:nvPr/>
        </p:nvSpPr>
        <p:spPr>
          <a:xfrm>
            <a:off x="13057882" y="114839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1" name="object 13781"/>
          <p:cNvSpPr/>
          <p:nvPr/>
        </p:nvSpPr>
        <p:spPr>
          <a:xfrm>
            <a:off x="13057882" y="114839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2" name="object 13782"/>
          <p:cNvSpPr/>
          <p:nvPr/>
        </p:nvSpPr>
        <p:spPr>
          <a:xfrm>
            <a:off x="13064965" y="11444494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3" name="object 13783"/>
          <p:cNvSpPr/>
          <p:nvPr/>
        </p:nvSpPr>
        <p:spPr>
          <a:xfrm>
            <a:off x="13104431" y="114363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4" name="object 13784"/>
          <p:cNvSpPr/>
          <p:nvPr/>
        </p:nvSpPr>
        <p:spPr>
          <a:xfrm>
            <a:off x="13104431" y="114363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5" name="object 13785"/>
          <p:cNvSpPr/>
          <p:nvPr/>
        </p:nvSpPr>
        <p:spPr>
          <a:xfrm>
            <a:off x="13074073" y="11480924"/>
            <a:ext cx="14604" cy="15240"/>
          </a:xfrm>
          <a:custGeom>
            <a:avLst/>
            <a:gdLst/>
            <a:ahLst/>
            <a:cxnLst/>
            <a:rect l="l" t="t" r="r" b="b"/>
            <a:pathLst>
              <a:path w="14605" h="15240">
                <a:moveTo>
                  <a:pt x="0" y="15179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6" name="object 13786"/>
          <p:cNvSpPr/>
          <p:nvPr/>
        </p:nvSpPr>
        <p:spPr>
          <a:xfrm>
            <a:off x="13094312" y="114738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7" name="object 13787"/>
          <p:cNvSpPr/>
          <p:nvPr/>
        </p:nvSpPr>
        <p:spPr>
          <a:xfrm>
            <a:off x="13094312" y="114738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8" name="object 13788"/>
          <p:cNvSpPr/>
          <p:nvPr/>
        </p:nvSpPr>
        <p:spPr>
          <a:xfrm>
            <a:off x="13102407" y="11436398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9" name="object 13789"/>
          <p:cNvSpPr/>
          <p:nvPr/>
        </p:nvSpPr>
        <p:spPr>
          <a:xfrm>
            <a:off x="13100383" y="11470805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25298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0" name="object 13790"/>
          <p:cNvSpPr/>
          <p:nvPr/>
        </p:nvSpPr>
        <p:spPr>
          <a:xfrm>
            <a:off x="13131755" y="114637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1" name="object 13791"/>
          <p:cNvSpPr/>
          <p:nvPr/>
        </p:nvSpPr>
        <p:spPr>
          <a:xfrm>
            <a:off x="13131755" y="114637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2" name="object 13792"/>
          <p:cNvSpPr/>
          <p:nvPr/>
        </p:nvSpPr>
        <p:spPr>
          <a:xfrm>
            <a:off x="13138838" y="1143639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3" name="object 13793"/>
          <p:cNvSpPr/>
          <p:nvPr/>
        </p:nvSpPr>
        <p:spPr>
          <a:xfrm>
            <a:off x="13128718" y="11460685"/>
            <a:ext cx="33655" cy="34925"/>
          </a:xfrm>
          <a:custGeom>
            <a:avLst/>
            <a:gdLst/>
            <a:ahLst/>
            <a:cxnLst/>
            <a:rect l="l" t="t" r="r" b="b"/>
            <a:pathLst>
              <a:path w="33655" h="34925">
                <a:moveTo>
                  <a:pt x="0" y="34406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4" name="object 13794"/>
          <p:cNvSpPr/>
          <p:nvPr/>
        </p:nvSpPr>
        <p:spPr>
          <a:xfrm>
            <a:off x="13168185" y="114536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5" name="object 13795"/>
          <p:cNvSpPr/>
          <p:nvPr/>
        </p:nvSpPr>
        <p:spPr>
          <a:xfrm>
            <a:off x="13168185" y="114536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6" name="object 13796"/>
          <p:cNvSpPr/>
          <p:nvPr/>
        </p:nvSpPr>
        <p:spPr>
          <a:xfrm>
            <a:off x="13176281" y="11436398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7" name="object 13797"/>
          <p:cNvSpPr/>
          <p:nvPr/>
        </p:nvSpPr>
        <p:spPr>
          <a:xfrm>
            <a:off x="13158065" y="114900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8" name="object 13798"/>
          <p:cNvSpPr/>
          <p:nvPr/>
        </p:nvSpPr>
        <p:spPr>
          <a:xfrm>
            <a:off x="13158065" y="114900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9" name="object 13799"/>
          <p:cNvSpPr/>
          <p:nvPr/>
        </p:nvSpPr>
        <p:spPr>
          <a:xfrm>
            <a:off x="13166160" y="1145157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0" name="object 13800"/>
          <p:cNvSpPr/>
          <p:nvPr/>
        </p:nvSpPr>
        <p:spPr>
          <a:xfrm>
            <a:off x="13204615" y="114434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1" name="object 13801"/>
          <p:cNvSpPr/>
          <p:nvPr/>
        </p:nvSpPr>
        <p:spPr>
          <a:xfrm>
            <a:off x="13204615" y="114434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2" name="object 13802"/>
          <p:cNvSpPr/>
          <p:nvPr/>
        </p:nvSpPr>
        <p:spPr>
          <a:xfrm>
            <a:off x="13212711" y="11436398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3" name="object 13803"/>
          <p:cNvSpPr/>
          <p:nvPr/>
        </p:nvSpPr>
        <p:spPr>
          <a:xfrm>
            <a:off x="13181339" y="11488008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4" name="object 13804"/>
          <p:cNvSpPr/>
          <p:nvPr/>
        </p:nvSpPr>
        <p:spPr>
          <a:xfrm>
            <a:off x="13195507" y="114799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5" name="object 13805"/>
          <p:cNvSpPr/>
          <p:nvPr/>
        </p:nvSpPr>
        <p:spPr>
          <a:xfrm>
            <a:off x="13195507" y="114799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6" name="object 13806"/>
          <p:cNvSpPr/>
          <p:nvPr/>
        </p:nvSpPr>
        <p:spPr>
          <a:xfrm>
            <a:off x="13202591" y="11441458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7" name="object 13807"/>
          <p:cNvSpPr/>
          <p:nvPr/>
        </p:nvSpPr>
        <p:spPr>
          <a:xfrm>
            <a:off x="13207651" y="11477889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8" name="object 13808"/>
          <p:cNvSpPr/>
          <p:nvPr/>
        </p:nvSpPr>
        <p:spPr>
          <a:xfrm>
            <a:off x="13231938" y="114697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9" name="object 13809"/>
          <p:cNvSpPr/>
          <p:nvPr/>
        </p:nvSpPr>
        <p:spPr>
          <a:xfrm>
            <a:off x="13231938" y="114697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0" name="object 13810"/>
          <p:cNvSpPr/>
          <p:nvPr/>
        </p:nvSpPr>
        <p:spPr>
          <a:xfrm>
            <a:off x="13240033" y="11436398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0" y="28334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1" name="object 13811"/>
          <p:cNvSpPr/>
          <p:nvPr/>
        </p:nvSpPr>
        <p:spPr>
          <a:xfrm>
            <a:off x="13234973" y="114677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2" name="object 13812"/>
          <p:cNvSpPr/>
          <p:nvPr/>
        </p:nvSpPr>
        <p:spPr>
          <a:xfrm>
            <a:off x="13268368" y="114596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3" name="object 13813"/>
          <p:cNvSpPr/>
          <p:nvPr/>
        </p:nvSpPr>
        <p:spPr>
          <a:xfrm>
            <a:off x="13268368" y="114596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4" name="object 13814"/>
          <p:cNvSpPr/>
          <p:nvPr/>
        </p:nvSpPr>
        <p:spPr>
          <a:xfrm>
            <a:off x="13276464" y="1143639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5" name="object 13815"/>
          <p:cNvSpPr/>
          <p:nvPr/>
        </p:nvSpPr>
        <p:spPr>
          <a:xfrm>
            <a:off x="13266343" y="1145765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6" name="object 13816"/>
          <p:cNvSpPr/>
          <p:nvPr/>
        </p:nvSpPr>
        <p:spPr>
          <a:xfrm>
            <a:off x="13305809" y="114505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7" name="object 13817"/>
          <p:cNvSpPr/>
          <p:nvPr/>
        </p:nvSpPr>
        <p:spPr>
          <a:xfrm>
            <a:off x="13305809" y="114505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8" name="object 13818"/>
          <p:cNvSpPr/>
          <p:nvPr/>
        </p:nvSpPr>
        <p:spPr>
          <a:xfrm>
            <a:off x="13313905" y="11436398"/>
            <a:ext cx="7620" cy="8255"/>
          </a:xfrm>
          <a:custGeom>
            <a:avLst/>
            <a:gdLst/>
            <a:ahLst/>
            <a:cxnLst/>
            <a:rect l="l" t="t" r="r" b="b"/>
            <a:pathLst>
              <a:path w="7619" h="8254">
                <a:moveTo>
                  <a:pt x="0" y="8095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9" name="object 13819"/>
          <p:cNvSpPr/>
          <p:nvPr/>
        </p:nvSpPr>
        <p:spPr>
          <a:xfrm>
            <a:off x="13288607" y="11495092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0" name="object 13820"/>
          <p:cNvSpPr/>
          <p:nvPr/>
        </p:nvSpPr>
        <p:spPr>
          <a:xfrm>
            <a:off x="13295690" y="114869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1" name="object 13821"/>
          <p:cNvSpPr/>
          <p:nvPr/>
        </p:nvSpPr>
        <p:spPr>
          <a:xfrm>
            <a:off x="13295690" y="114869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2" name="object 13822"/>
          <p:cNvSpPr/>
          <p:nvPr/>
        </p:nvSpPr>
        <p:spPr>
          <a:xfrm>
            <a:off x="13303786" y="1144753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3" name="object 13823"/>
          <p:cNvSpPr/>
          <p:nvPr/>
        </p:nvSpPr>
        <p:spPr>
          <a:xfrm>
            <a:off x="13342239" y="114404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4" name="object 13824"/>
          <p:cNvSpPr/>
          <p:nvPr/>
        </p:nvSpPr>
        <p:spPr>
          <a:xfrm>
            <a:off x="13342239" y="114404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5" name="object 13825"/>
          <p:cNvSpPr/>
          <p:nvPr/>
        </p:nvSpPr>
        <p:spPr>
          <a:xfrm>
            <a:off x="13314917" y="11484972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0" y="11131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6" name="object 13826"/>
          <p:cNvSpPr/>
          <p:nvPr/>
        </p:nvSpPr>
        <p:spPr>
          <a:xfrm>
            <a:off x="13332121" y="114768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7" name="object 13827"/>
          <p:cNvSpPr/>
          <p:nvPr/>
        </p:nvSpPr>
        <p:spPr>
          <a:xfrm>
            <a:off x="13332121" y="114768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8" name="object 13828"/>
          <p:cNvSpPr/>
          <p:nvPr/>
        </p:nvSpPr>
        <p:spPr>
          <a:xfrm>
            <a:off x="13340216" y="11439435"/>
            <a:ext cx="31750" cy="31750"/>
          </a:xfrm>
          <a:custGeom>
            <a:avLst/>
            <a:gdLst/>
            <a:ahLst/>
            <a:cxnLst/>
            <a:rect l="l" t="t" r="r" b="b"/>
            <a:pathLst>
              <a:path w="31750" h="31750">
                <a:moveTo>
                  <a:pt x="0" y="3137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9" name="object 13829"/>
          <p:cNvSpPr/>
          <p:nvPr/>
        </p:nvSpPr>
        <p:spPr>
          <a:xfrm>
            <a:off x="13342239" y="1147485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0" name="object 13830"/>
          <p:cNvSpPr/>
          <p:nvPr/>
        </p:nvSpPr>
        <p:spPr>
          <a:xfrm>
            <a:off x="13369563" y="114667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1" name="object 13831"/>
          <p:cNvSpPr/>
          <p:nvPr/>
        </p:nvSpPr>
        <p:spPr>
          <a:xfrm>
            <a:off x="13369563" y="114667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2" name="object 13832"/>
          <p:cNvSpPr/>
          <p:nvPr/>
        </p:nvSpPr>
        <p:spPr>
          <a:xfrm>
            <a:off x="13376647" y="11441458"/>
            <a:ext cx="20320" cy="19685"/>
          </a:xfrm>
          <a:custGeom>
            <a:avLst/>
            <a:gdLst/>
            <a:ahLst/>
            <a:cxnLst/>
            <a:rect l="l" t="t" r="r" b="b"/>
            <a:pathLst>
              <a:path w="20319" h="19684">
                <a:moveTo>
                  <a:pt x="0" y="19227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3" name="object 13833"/>
          <p:cNvSpPr/>
          <p:nvPr/>
        </p:nvSpPr>
        <p:spPr>
          <a:xfrm>
            <a:off x="13368551" y="11464733"/>
            <a:ext cx="32384" cy="31750"/>
          </a:xfrm>
          <a:custGeom>
            <a:avLst/>
            <a:gdLst/>
            <a:ahLst/>
            <a:cxnLst/>
            <a:rect l="l" t="t" r="r" b="b"/>
            <a:pathLst>
              <a:path w="32384" h="31750">
                <a:moveTo>
                  <a:pt x="0" y="31370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4" name="object 13834"/>
          <p:cNvSpPr/>
          <p:nvPr/>
        </p:nvSpPr>
        <p:spPr>
          <a:xfrm>
            <a:off x="13405992" y="114566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5" name="object 13835"/>
          <p:cNvSpPr/>
          <p:nvPr/>
        </p:nvSpPr>
        <p:spPr>
          <a:xfrm>
            <a:off x="13405992" y="114566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6" name="object 13836"/>
          <p:cNvSpPr/>
          <p:nvPr/>
        </p:nvSpPr>
        <p:spPr>
          <a:xfrm>
            <a:off x="13414088" y="11443482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7" name="object 13837"/>
          <p:cNvSpPr/>
          <p:nvPr/>
        </p:nvSpPr>
        <p:spPr>
          <a:xfrm>
            <a:off x="13395873" y="114940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8" name="object 13838"/>
          <p:cNvSpPr/>
          <p:nvPr/>
        </p:nvSpPr>
        <p:spPr>
          <a:xfrm>
            <a:off x="13395873" y="114940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9" name="object 13839"/>
          <p:cNvSpPr/>
          <p:nvPr/>
        </p:nvSpPr>
        <p:spPr>
          <a:xfrm>
            <a:off x="13403969" y="11454614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0" name="object 13840"/>
          <p:cNvSpPr/>
          <p:nvPr/>
        </p:nvSpPr>
        <p:spPr>
          <a:xfrm>
            <a:off x="13443435" y="114465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1" name="object 13841"/>
          <p:cNvSpPr/>
          <p:nvPr/>
        </p:nvSpPr>
        <p:spPr>
          <a:xfrm>
            <a:off x="13443435" y="114465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2" name="object 13842"/>
          <p:cNvSpPr/>
          <p:nvPr/>
        </p:nvSpPr>
        <p:spPr>
          <a:xfrm>
            <a:off x="13422183" y="1149104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0" y="505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3" name="object 13843"/>
          <p:cNvSpPr/>
          <p:nvPr/>
        </p:nvSpPr>
        <p:spPr>
          <a:xfrm>
            <a:off x="13433316" y="114839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4" name="object 13844"/>
          <p:cNvSpPr/>
          <p:nvPr/>
        </p:nvSpPr>
        <p:spPr>
          <a:xfrm>
            <a:off x="13433316" y="114839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5" name="object 13845"/>
          <p:cNvSpPr/>
          <p:nvPr/>
        </p:nvSpPr>
        <p:spPr>
          <a:xfrm>
            <a:off x="13440399" y="11447530"/>
            <a:ext cx="31750" cy="30480"/>
          </a:xfrm>
          <a:custGeom>
            <a:avLst/>
            <a:gdLst/>
            <a:ahLst/>
            <a:cxnLst/>
            <a:rect l="l" t="t" r="r" b="b"/>
            <a:pathLst>
              <a:path w="31750" h="30479">
                <a:moveTo>
                  <a:pt x="0" y="30358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6" name="object 13846"/>
          <p:cNvSpPr/>
          <p:nvPr/>
        </p:nvSpPr>
        <p:spPr>
          <a:xfrm>
            <a:off x="13449507" y="11480924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0" y="15179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7" name="object 13847"/>
          <p:cNvSpPr/>
          <p:nvPr/>
        </p:nvSpPr>
        <p:spPr>
          <a:xfrm>
            <a:off x="13469746" y="114738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8" name="object 13848"/>
          <p:cNvSpPr/>
          <p:nvPr/>
        </p:nvSpPr>
        <p:spPr>
          <a:xfrm>
            <a:off x="13469746" y="114738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9" name="object 13849"/>
          <p:cNvSpPr/>
          <p:nvPr/>
        </p:nvSpPr>
        <p:spPr>
          <a:xfrm>
            <a:off x="13477842" y="11449554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0" name="object 13850"/>
          <p:cNvSpPr/>
          <p:nvPr/>
        </p:nvSpPr>
        <p:spPr>
          <a:xfrm>
            <a:off x="13475817" y="11470805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25298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1" name="object 13851"/>
          <p:cNvSpPr/>
          <p:nvPr/>
        </p:nvSpPr>
        <p:spPr>
          <a:xfrm>
            <a:off x="13507187" y="114637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2" name="object 13852"/>
          <p:cNvSpPr/>
          <p:nvPr/>
        </p:nvSpPr>
        <p:spPr>
          <a:xfrm>
            <a:off x="13507187" y="114637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3" name="object 13853"/>
          <p:cNvSpPr/>
          <p:nvPr/>
        </p:nvSpPr>
        <p:spPr>
          <a:xfrm>
            <a:off x="13514272" y="11451578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0" y="6071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4" name="object 13854"/>
          <p:cNvSpPr/>
          <p:nvPr/>
        </p:nvSpPr>
        <p:spPr>
          <a:xfrm>
            <a:off x="13504152" y="11460685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925" h="34925">
                <a:moveTo>
                  <a:pt x="0" y="34406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5" name="object 13855"/>
          <p:cNvSpPr/>
          <p:nvPr/>
        </p:nvSpPr>
        <p:spPr>
          <a:xfrm>
            <a:off x="13543618" y="114536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6" name="object 13856"/>
          <p:cNvSpPr/>
          <p:nvPr/>
        </p:nvSpPr>
        <p:spPr>
          <a:xfrm>
            <a:off x="13543618" y="114536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7" name="object 13857"/>
          <p:cNvSpPr/>
          <p:nvPr/>
        </p:nvSpPr>
        <p:spPr>
          <a:xfrm>
            <a:off x="13533499" y="114900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8" name="object 13858"/>
          <p:cNvSpPr/>
          <p:nvPr/>
        </p:nvSpPr>
        <p:spPr>
          <a:xfrm>
            <a:off x="13533499" y="114900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9" name="object 13859"/>
          <p:cNvSpPr/>
          <p:nvPr/>
        </p:nvSpPr>
        <p:spPr>
          <a:xfrm>
            <a:off x="13541595" y="11454614"/>
            <a:ext cx="29845" cy="30480"/>
          </a:xfrm>
          <a:custGeom>
            <a:avLst/>
            <a:gdLst/>
            <a:ahLst/>
            <a:cxnLst/>
            <a:rect l="l" t="t" r="r" b="b"/>
            <a:pathLst>
              <a:path w="29844" h="30479">
                <a:moveTo>
                  <a:pt x="0" y="30358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0" name="object 13860"/>
          <p:cNvSpPr/>
          <p:nvPr/>
        </p:nvSpPr>
        <p:spPr>
          <a:xfrm>
            <a:off x="13556774" y="11488008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1" name="object 13861"/>
          <p:cNvSpPr/>
          <p:nvPr/>
        </p:nvSpPr>
        <p:spPr>
          <a:xfrm>
            <a:off x="13570940" y="114799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2" name="object 13862"/>
          <p:cNvSpPr/>
          <p:nvPr/>
        </p:nvSpPr>
        <p:spPr>
          <a:xfrm>
            <a:off x="13570940" y="114799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3" name="object 13863"/>
          <p:cNvSpPr/>
          <p:nvPr/>
        </p:nvSpPr>
        <p:spPr>
          <a:xfrm>
            <a:off x="13578025" y="11456637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4" name="object 13864"/>
          <p:cNvSpPr/>
          <p:nvPr/>
        </p:nvSpPr>
        <p:spPr>
          <a:xfrm>
            <a:off x="13583084" y="11477889"/>
            <a:ext cx="19685" cy="18415"/>
          </a:xfrm>
          <a:custGeom>
            <a:avLst/>
            <a:gdLst/>
            <a:ahLst/>
            <a:cxnLst/>
            <a:rect l="l" t="t" r="r" b="b"/>
            <a:pathLst>
              <a:path w="19684" h="18415">
                <a:moveTo>
                  <a:pt x="0" y="18215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5" name="object 13865"/>
          <p:cNvSpPr/>
          <p:nvPr/>
        </p:nvSpPr>
        <p:spPr>
          <a:xfrm>
            <a:off x="13607370" y="114697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6" name="object 13866"/>
          <p:cNvSpPr/>
          <p:nvPr/>
        </p:nvSpPr>
        <p:spPr>
          <a:xfrm>
            <a:off x="13607370" y="114697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7" name="object 13867"/>
          <p:cNvSpPr/>
          <p:nvPr/>
        </p:nvSpPr>
        <p:spPr>
          <a:xfrm>
            <a:off x="13615466" y="1145866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7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8" name="object 13868"/>
          <p:cNvSpPr/>
          <p:nvPr/>
        </p:nvSpPr>
        <p:spPr>
          <a:xfrm>
            <a:off x="13610407" y="11467769"/>
            <a:ext cx="28575" cy="28575"/>
          </a:xfrm>
          <a:custGeom>
            <a:avLst/>
            <a:gdLst/>
            <a:ahLst/>
            <a:cxnLst/>
            <a:rect l="l" t="t" r="r" b="b"/>
            <a:pathLst>
              <a:path w="28575" h="28575">
                <a:moveTo>
                  <a:pt x="0" y="28334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9" name="object 13869"/>
          <p:cNvSpPr/>
          <p:nvPr/>
        </p:nvSpPr>
        <p:spPr>
          <a:xfrm>
            <a:off x="13644813" y="114596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0" name="object 13870"/>
          <p:cNvSpPr/>
          <p:nvPr/>
        </p:nvSpPr>
        <p:spPr>
          <a:xfrm>
            <a:off x="13644813" y="114596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1" name="object 13871"/>
          <p:cNvSpPr/>
          <p:nvPr/>
        </p:nvSpPr>
        <p:spPr>
          <a:xfrm>
            <a:off x="13641778" y="11462709"/>
            <a:ext cx="29845" cy="28575"/>
          </a:xfrm>
          <a:custGeom>
            <a:avLst/>
            <a:gdLst/>
            <a:ahLst/>
            <a:cxnLst/>
            <a:rect l="l" t="t" r="r" b="b"/>
            <a:pathLst>
              <a:path w="29844" h="28575">
                <a:moveTo>
                  <a:pt x="0" y="28334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2" name="object 13872"/>
          <p:cNvSpPr/>
          <p:nvPr/>
        </p:nvSpPr>
        <p:spPr>
          <a:xfrm>
            <a:off x="13664040" y="11495092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01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3" name="object 13873"/>
          <p:cNvSpPr/>
          <p:nvPr/>
        </p:nvSpPr>
        <p:spPr>
          <a:xfrm>
            <a:off x="13671125" y="114869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4" name="object 13874"/>
          <p:cNvSpPr/>
          <p:nvPr/>
        </p:nvSpPr>
        <p:spPr>
          <a:xfrm>
            <a:off x="13671125" y="114869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5" name="object 13875"/>
          <p:cNvSpPr/>
          <p:nvPr/>
        </p:nvSpPr>
        <p:spPr>
          <a:xfrm>
            <a:off x="13679220" y="11464733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6" name="object 13876"/>
          <p:cNvSpPr/>
          <p:nvPr/>
        </p:nvSpPr>
        <p:spPr>
          <a:xfrm>
            <a:off x="13691364" y="11484972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7" name="object 13877"/>
          <p:cNvSpPr/>
          <p:nvPr/>
        </p:nvSpPr>
        <p:spPr>
          <a:xfrm>
            <a:off x="13708566" y="114768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8" name="object 13878"/>
          <p:cNvSpPr/>
          <p:nvPr/>
        </p:nvSpPr>
        <p:spPr>
          <a:xfrm>
            <a:off x="13708566" y="114768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9" name="object 13879"/>
          <p:cNvSpPr/>
          <p:nvPr/>
        </p:nvSpPr>
        <p:spPr>
          <a:xfrm>
            <a:off x="13715651" y="1146675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0" name="object 13880"/>
          <p:cNvSpPr/>
          <p:nvPr/>
        </p:nvSpPr>
        <p:spPr>
          <a:xfrm>
            <a:off x="13717674" y="114940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1" name="object 13881"/>
          <p:cNvSpPr/>
          <p:nvPr/>
        </p:nvSpPr>
        <p:spPr>
          <a:xfrm>
            <a:off x="10461214" y="11436398"/>
            <a:ext cx="2870200" cy="0"/>
          </a:xfrm>
          <a:custGeom>
            <a:avLst/>
            <a:gdLst/>
            <a:ahLst/>
            <a:cxnLst/>
            <a:rect l="l" t="t" r="r" b="b"/>
            <a:pathLst>
              <a:path w="2870200" h="0">
                <a:moveTo>
                  <a:pt x="0" y="0"/>
                </a:moveTo>
                <a:lnTo>
                  <a:pt x="28698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2" name="object 13882"/>
          <p:cNvSpPr/>
          <p:nvPr/>
        </p:nvSpPr>
        <p:spPr>
          <a:xfrm>
            <a:off x="13468734" y="11496103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3" name="object 13883"/>
          <p:cNvSpPr/>
          <p:nvPr/>
        </p:nvSpPr>
        <p:spPr>
          <a:xfrm>
            <a:off x="13468734" y="11496103"/>
            <a:ext cx="114935" cy="114935"/>
          </a:xfrm>
          <a:custGeom>
            <a:avLst/>
            <a:gdLst/>
            <a:ahLst/>
            <a:cxnLst/>
            <a:rect l="l" t="t" r="r" b="b"/>
            <a:pathLst>
              <a:path w="114934" h="114934">
                <a:moveTo>
                  <a:pt x="0" y="114350"/>
                </a:moveTo>
                <a:lnTo>
                  <a:pt x="1143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4" name="object 13884"/>
          <p:cNvSpPr/>
          <p:nvPr/>
        </p:nvSpPr>
        <p:spPr>
          <a:xfrm>
            <a:off x="13468734" y="11538605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4">
                <a:moveTo>
                  <a:pt x="0" y="179115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5" name="object 13885"/>
          <p:cNvSpPr/>
          <p:nvPr/>
        </p:nvSpPr>
        <p:spPr>
          <a:xfrm>
            <a:off x="13468734" y="11645872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5" h="180340">
                <a:moveTo>
                  <a:pt x="0" y="180127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6" name="object 13886"/>
          <p:cNvSpPr/>
          <p:nvPr/>
        </p:nvSpPr>
        <p:spPr>
          <a:xfrm>
            <a:off x="13468734" y="11753139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5" h="180340">
                <a:moveTo>
                  <a:pt x="0" y="180127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7" name="object 13887"/>
          <p:cNvSpPr/>
          <p:nvPr/>
        </p:nvSpPr>
        <p:spPr>
          <a:xfrm>
            <a:off x="13468734" y="11861418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4">
                <a:moveTo>
                  <a:pt x="0" y="179115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8" name="object 13888"/>
          <p:cNvSpPr/>
          <p:nvPr/>
        </p:nvSpPr>
        <p:spPr>
          <a:xfrm>
            <a:off x="13468734" y="11968685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4">
                <a:moveTo>
                  <a:pt x="0" y="179115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9" name="object 13889"/>
          <p:cNvSpPr/>
          <p:nvPr/>
        </p:nvSpPr>
        <p:spPr>
          <a:xfrm>
            <a:off x="13468734" y="12075952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4">
                <a:moveTo>
                  <a:pt x="0" y="179115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0" name="object 13890"/>
          <p:cNvSpPr/>
          <p:nvPr/>
        </p:nvSpPr>
        <p:spPr>
          <a:xfrm>
            <a:off x="13468734" y="12183219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4">
                <a:moveTo>
                  <a:pt x="0" y="179115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1" name="object 13891"/>
          <p:cNvSpPr/>
          <p:nvPr/>
        </p:nvSpPr>
        <p:spPr>
          <a:xfrm>
            <a:off x="13468734" y="12290486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4">
                <a:moveTo>
                  <a:pt x="0" y="179115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2" name="object 13892"/>
          <p:cNvSpPr/>
          <p:nvPr/>
        </p:nvSpPr>
        <p:spPr>
          <a:xfrm>
            <a:off x="13468734" y="12397752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4">
                <a:moveTo>
                  <a:pt x="0" y="179115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3" name="object 13893"/>
          <p:cNvSpPr/>
          <p:nvPr/>
        </p:nvSpPr>
        <p:spPr>
          <a:xfrm>
            <a:off x="13468734" y="12505019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4">
                <a:moveTo>
                  <a:pt x="0" y="179115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4" name="object 13894"/>
          <p:cNvSpPr/>
          <p:nvPr/>
        </p:nvSpPr>
        <p:spPr>
          <a:xfrm>
            <a:off x="13468734" y="12612286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4">
                <a:moveTo>
                  <a:pt x="0" y="179115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5" name="object 13895"/>
          <p:cNvSpPr/>
          <p:nvPr/>
        </p:nvSpPr>
        <p:spPr>
          <a:xfrm>
            <a:off x="13468734" y="12719553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4">
                <a:moveTo>
                  <a:pt x="0" y="179115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6" name="object 13896"/>
          <p:cNvSpPr/>
          <p:nvPr/>
        </p:nvSpPr>
        <p:spPr>
          <a:xfrm>
            <a:off x="13468734" y="12826820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5">
                <a:moveTo>
                  <a:pt x="0" y="179115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7" name="object 13897"/>
          <p:cNvSpPr/>
          <p:nvPr/>
        </p:nvSpPr>
        <p:spPr>
          <a:xfrm>
            <a:off x="13468734" y="12934087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5" h="180340">
                <a:moveTo>
                  <a:pt x="0" y="180127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8" name="object 13898"/>
          <p:cNvSpPr/>
          <p:nvPr/>
        </p:nvSpPr>
        <p:spPr>
          <a:xfrm>
            <a:off x="13468734" y="13041354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5" h="180340">
                <a:moveTo>
                  <a:pt x="0" y="180127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9" name="object 13899"/>
          <p:cNvSpPr/>
          <p:nvPr/>
        </p:nvSpPr>
        <p:spPr>
          <a:xfrm>
            <a:off x="13468734" y="13149633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5">
                <a:moveTo>
                  <a:pt x="0" y="179115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0" name="object 13900"/>
          <p:cNvSpPr/>
          <p:nvPr/>
        </p:nvSpPr>
        <p:spPr>
          <a:xfrm>
            <a:off x="13468734" y="13256899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5">
                <a:moveTo>
                  <a:pt x="0" y="179115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1" name="object 13901"/>
          <p:cNvSpPr/>
          <p:nvPr/>
        </p:nvSpPr>
        <p:spPr>
          <a:xfrm>
            <a:off x="13468734" y="13364165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5">
                <a:moveTo>
                  <a:pt x="0" y="179115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2" name="object 13902"/>
          <p:cNvSpPr/>
          <p:nvPr/>
        </p:nvSpPr>
        <p:spPr>
          <a:xfrm>
            <a:off x="13531474" y="13471433"/>
            <a:ext cx="116839" cy="116839"/>
          </a:xfrm>
          <a:custGeom>
            <a:avLst/>
            <a:gdLst/>
            <a:ahLst/>
            <a:cxnLst/>
            <a:rect l="l" t="t" r="r" b="b"/>
            <a:pathLst>
              <a:path w="116840" h="116840">
                <a:moveTo>
                  <a:pt x="0" y="116374"/>
                </a:moveTo>
                <a:lnTo>
                  <a:pt x="1163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3" name="object 13903"/>
          <p:cNvSpPr/>
          <p:nvPr/>
        </p:nvSpPr>
        <p:spPr>
          <a:xfrm>
            <a:off x="13638742" y="1357869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4" name="object 13904"/>
          <p:cNvSpPr/>
          <p:nvPr/>
        </p:nvSpPr>
        <p:spPr>
          <a:xfrm>
            <a:off x="13468734" y="13518994"/>
            <a:ext cx="69850" cy="69215"/>
          </a:xfrm>
          <a:custGeom>
            <a:avLst/>
            <a:gdLst/>
            <a:ahLst/>
            <a:cxnLst/>
            <a:rect l="l" t="t" r="r" b="b"/>
            <a:pathLst>
              <a:path w="69850" h="69215">
                <a:moveTo>
                  <a:pt x="69824" y="68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5" name="object 13905"/>
          <p:cNvSpPr/>
          <p:nvPr/>
        </p:nvSpPr>
        <p:spPr>
          <a:xfrm>
            <a:off x="13468734" y="13411728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30">
                <a:moveTo>
                  <a:pt x="177091" y="176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6" name="object 13906"/>
          <p:cNvSpPr/>
          <p:nvPr/>
        </p:nvSpPr>
        <p:spPr>
          <a:xfrm>
            <a:off x="13468734" y="13304460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5">
                <a:moveTo>
                  <a:pt x="179115" y="1791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7" name="object 13907"/>
          <p:cNvSpPr/>
          <p:nvPr/>
        </p:nvSpPr>
        <p:spPr>
          <a:xfrm>
            <a:off x="13468734" y="13197194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5">
                <a:moveTo>
                  <a:pt x="179115" y="1791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8" name="object 13908"/>
          <p:cNvSpPr/>
          <p:nvPr/>
        </p:nvSpPr>
        <p:spPr>
          <a:xfrm>
            <a:off x="13468734" y="13089928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5">
                <a:moveTo>
                  <a:pt x="179115" y="1791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9" name="object 13909"/>
          <p:cNvSpPr/>
          <p:nvPr/>
        </p:nvSpPr>
        <p:spPr>
          <a:xfrm>
            <a:off x="13468734" y="12981648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5" h="180340">
                <a:moveTo>
                  <a:pt x="179115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0" name="object 13910"/>
          <p:cNvSpPr/>
          <p:nvPr/>
        </p:nvSpPr>
        <p:spPr>
          <a:xfrm>
            <a:off x="13468734" y="12874381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5" h="180340">
                <a:moveTo>
                  <a:pt x="179115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1" name="object 13911"/>
          <p:cNvSpPr/>
          <p:nvPr/>
        </p:nvSpPr>
        <p:spPr>
          <a:xfrm>
            <a:off x="13468734" y="12767115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4">
                <a:moveTo>
                  <a:pt x="179115" y="1791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2" name="object 13912"/>
          <p:cNvSpPr/>
          <p:nvPr/>
        </p:nvSpPr>
        <p:spPr>
          <a:xfrm>
            <a:off x="13468734" y="12659848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4">
                <a:moveTo>
                  <a:pt x="179115" y="1791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3" name="object 13913"/>
          <p:cNvSpPr/>
          <p:nvPr/>
        </p:nvSpPr>
        <p:spPr>
          <a:xfrm>
            <a:off x="13468734" y="12552581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4">
                <a:moveTo>
                  <a:pt x="179115" y="1791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4" name="object 13914"/>
          <p:cNvSpPr/>
          <p:nvPr/>
        </p:nvSpPr>
        <p:spPr>
          <a:xfrm>
            <a:off x="13468734" y="12445314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4">
                <a:moveTo>
                  <a:pt x="179115" y="1791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5" name="object 13915"/>
          <p:cNvSpPr/>
          <p:nvPr/>
        </p:nvSpPr>
        <p:spPr>
          <a:xfrm>
            <a:off x="13468734" y="12338047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4">
                <a:moveTo>
                  <a:pt x="179115" y="1791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6" name="object 13916"/>
          <p:cNvSpPr/>
          <p:nvPr/>
        </p:nvSpPr>
        <p:spPr>
          <a:xfrm>
            <a:off x="13468734" y="12230780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4">
                <a:moveTo>
                  <a:pt x="179115" y="1791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7" name="object 13917"/>
          <p:cNvSpPr/>
          <p:nvPr/>
        </p:nvSpPr>
        <p:spPr>
          <a:xfrm>
            <a:off x="13468734" y="12123514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4">
                <a:moveTo>
                  <a:pt x="179115" y="1791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8" name="object 13918"/>
          <p:cNvSpPr/>
          <p:nvPr/>
        </p:nvSpPr>
        <p:spPr>
          <a:xfrm>
            <a:off x="13468734" y="12016247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4">
                <a:moveTo>
                  <a:pt x="179115" y="1791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9" name="object 13919"/>
          <p:cNvSpPr/>
          <p:nvPr/>
        </p:nvSpPr>
        <p:spPr>
          <a:xfrm>
            <a:off x="13468734" y="11908980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4">
                <a:moveTo>
                  <a:pt x="179115" y="1791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0" name="object 13920"/>
          <p:cNvSpPr/>
          <p:nvPr/>
        </p:nvSpPr>
        <p:spPr>
          <a:xfrm>
            <a:off x="13468734" y="11801713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4">
                <a:moveTo>
                  <a:pt x="179115" y="1791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1" name="object 13921"/>
          <p:cNvSpPr/>
          <p:nvPr/>
        </p:nvSpPr>
        <p:spPr>
          <a:xfrm>
            <a:off x="13468734" y="11693434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5" h="180340">
                <a:moveTo>
                  <a:pt x="179115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2" name="object 13922"/>
          <p:cNvSpPr/>
          <p:nvPr/>
        </p:nvSpPr>
        <p:spPr>
          <a:xfrm>
            <a:off x="13468734" y="11586167"/>
            <a:ext cx="179705" cy="180340"/>
          </a:xfrm>
          <a:custGeom>
            <a:avLst/>
            <a:gdLst/>
            <a:ahLst/>
            <a:cxnLst/>
            <a:rect l="l" t="t" r="r" b="b"/>
            <a:pathLst>
              <a:path w="179705" h="180340">
                <a:moveTo>
                  <a:pt x="179115" y="1801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3" name="object 13923"/>
          <p:cNvSpPr/>
          <p:nvPr/>
        </p:nvSpPr>
        <p:spPr>
          <a:xfrm>
            <a:off x="13485938" y="11496103"/>
            <a:ext cx="161925" cy="161925"/>
          </a:xfrm>
          <a:custGeom>
            <a:avLst/>
            <a:gdLst/>
            <a:ahLst/>
            <a:cxnLst/>
            <a:rect l="l" t="t" r="r" b="b"/>
            <a:pathLst>
              <a:path w="161925" h="161925">
                <a:moveTo>
                  <a:pt x="161912" y="1619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4" name="object 13924"/>
          <p:cNvSpPr/>
          <p:nvPr/>
        </p:nvSpPr>
        <p:spPr>
          <a:xfrm>
            <a:off x="13593204" y="11496103"/>
            <a:ext cx="55244" cy="55244"/>
          </a:xfrm>
          <a:custGeom>
            <a:avLst/>
            <a:gdLst/>
            <a:ahLst/>
            <a:cxnLst/>
            <a:rect l="l" t="t" r="r" b="b"/>
            <a:pathLst>
              <a:path w="55244" h="55245">
                <a:moveTo>
                  <a:pt x="54645" y="546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5" name="object 13925"/>
          <p:cNvSpPr/>
          <p:nvPr/>
        </p:nvSpPr>
        <p:spPr>
          <a:xfrm>
            <a:off x="13074073" y="11496103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09">
                <a:moveTo>
                  <a:pt x="0" y="79944"/>
                </a:moveTo>
                <a:lnTo>
                  <a:pt x="799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6" name="object 13926"/>
          <p:cNvSpPr/>
          <p:nvPr/>
        </p:nvSpPr>
        <p:spPr>
          <a:xfrm>
            <a:off x="13074073" y="11599322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4">
                <a:moveTo>
                  <a:pt x="0" y="83991"/>
                </a:moveTo>
                <a:lnTo>
                  <a:pt x="83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7" name="object 13927"/>
          <p:cNvSpPr/>
          <p:nvPr/>
        </p:nvSpPr>
        <p:spPr>
          <a:xfrm>
            <a:off x="13201578" y="11522414"/>
            <a:ext cx="34925" cy="33655"/>
          </a:xfrm>
          <a:custGeom>
            <a:avLst/>
            <a:gdLst/>
            <a:ahLst/>
            <a:cxnLst/>
            <a:rect l="l" t="t" r="r" b="b"/>
            <a:pathLst>
              <a:path w="34925" h="33654">
                <a:moveTo>
                  <a:pt x="0" y="33394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8" name="object 13928"/>
          <p:cNvSpPr/>
          <p:nvPr/>
        </p:nvSpPr>
        <p:spPr>
          <a:xfrm>
            <a:off x="13074073" y="11706590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4">
                <a:moveTo>
                  <a:pt x="0" y="83991"/>
                </a:moveTo>
                <a:lnTo>
                  <a:pt x="83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9" name="object 13929"/>
          <p:cNvSpPr/>
          <p:nvPr/>
        </p:nvSpPr>
        <p:spPr>
          <a:xfrm>
            <a:off x="13074073" y="11813857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4">
                <a:moveTo>
                  <a:pt x="0" y="83991"/>
                </a:moveTo>
                <a:lnTo>
                  <a:pt x="83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0" name="object 13930"/>
          <p:cNvSpPr/>
          <p:nvPr/>
        </p:nvSpPr>
        <p:spPr>
          <a:xfrm>
            <a:off x="13074073" y="11922135"/>
            <a:ext cx="84455" cy="83185"/>
          </a:xfrm>
          <a:custGeom>
            <a:avLst/>
            <a:gdLst/>
            <a:ahLst/>
            <a:cxnLst/>
            <a:rect l="l" t="t" r="r" b="b"/>
            <a:pathLst>
              <a:path w="84455" h="83184">
                <a:moveTo>
                  <a:pt x="0" y="82980"/>
                </a:moveTo>
                <a:lnTo>
                  <a:pt x="83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1" name="object 13931"/>
          <p:cNvSpPr/>
          <p:nvPr/>
        </p:nvSpPr>
        <p:spPr>
          <a:xfrm>
            <a:off x="13074073" y="12029402"/>
            <a:ext cx="84455" cy="83185"/>
          </a:xfrm>
          <a:custGeom>
            <a:avLst/>
            <a:gdLst/>
            <a:ahLst/>
            <a:cxnLst/>
            <a:rect l="l" t="t" r="r" b="b"/>
            <a:pathLst>
              <a:path w="84455" h="83184">
                <a:moveTo>
                  <a:pt x="0" y="82980"/>
                </a:moveTo>
                <a:lnTo>
                  <a:pt x="83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2" name="object 13932"/>
          <p:cNvSpPr/>
          <p:nvPr/>
        </p:nvSpPr>
        <p:spPr>
          <a:xfrm>
            <a:off x="13074073" y="12136669"/>
            <a:ext cx="84455" cy="83185"/>
          </a:xfrm>
          <a:custGeom>
            <a:avLst/>
            <a:gdLst/>
            <a:ahLst/>
            <a:cxnLst/>
            <a:rect l="l" t="t" r="r" b="b"/>
            <a:pathLst>
              <a:path w="84455" h="83184">
                <a:moveTo>
                  <a:pt x="0" y="82980"/>
                </a:moveTo>
                <a:lnTo>
                  <a:pt x="83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3" name="object 13933"/>
          <p:cNvSpPr/>
          <p:nvPr/>
        </p:nvSpPr>
        <p:spPr>
          <a:xfrm>
            <a:off x="13074073" y="12243936"/>
            <a:ext cx="84455" cy="83185"/>
          </a:xfrm>
          <a:custGeom>
            <a:avLst/>
            <a:gdLst/>
            <a:ahLst/>
            <a:cxnLst/>
            <a:rect l="l" t="t" r="r" b="b"/>
            <a:pathLst>
              <a:path w="84455" h="83184">
                <a:moveTo>
                  <a:pt x="0" y="82980"/>
                </a:moveTo>
                <a:lnTo>
                  <a:pt x="83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4" name="object 13934"/>
          <p:cNvSpPr/>
          <p:nvPr/>
        </p:nvSpPr>
        <p:spPr>
          <a:xfrm>
            <a:off x="13074073" y="12351202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4">
                <a:moveTo>
                  <a:pt x="0" y="83991"/>
                </a:moveTo>
                <a:lnTo>
                  <a:pt x="83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5" name="object 13935"/>
          <p:cNvSpPr/>
          <p:nvPr/>
        </p:nvSpPr>
        <p:spPr>
          <a:xfrm>
            <a:off x="13074073" y="12458469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4">
                <a:moveTo>
                  <a:pt x="0" y="83991"/>
                </a:moveTo>
                <a:lnTo>
                  <a:pt x="83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6" name="object 13936"/>
          <p:cNvSpPr/>
          <p:nvPr/>
        </p:nvSpPr>
        <p:spPr>
          <a:xfrm>
            <a:off x="13074073" y="12565736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4">
                <a:moveTo>
                  <a:pt x="0" y="83991"/>
                </a:moveTo>
                <a:lnTo>
                  <a:pt x="83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7" name="object 13937"/>
          <p:cNvSpPr/>
          <p:nvPr/>
        </p:nvSpPr>
        <p:spPr>
          <a:xfrm>
            <a:off x="13074073" y="12673003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4">
                <a:moveTo>
                  <a:pt x="0" y="83991"/>
                </a:moveTo>
                <a:lnTo>
                  <a:pt x="83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8" name="object 13938"/>
          <p:cNvSpPr/>
          <p:nvPr/>
        </p:nvSpPr>
        <p:spPr>
          <a:xfrm>
            <a:off x="13074073" y="12780270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4">
                <a:moveTo>
                  <a:pt x="0" y="83991"/>
                </a:moveTo>
                <a:lnTo>
                  <a:pt x="83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9" name="object 13939"/>
          <p:cNvSpPr/>
          <p:nvPr/>
        </p:nvSpPr>
        <p:spPr>
          <a:xfrm>
            <a:off x="13074073" y="12887537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4">
                <a:moveTo>
                  <a:pt x="0" y="83991"/>
                </a:moveTo>
                <a:lnTo>
                  <a:pt x="83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0" name="object 13940"/>
          <p:cNvSpPr/>
          <p:nvPr/>
        </p:nvSpPr>
        <p:spPr>
          <a:xfrm>
            <a:off x="13074073" y="12994803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5">
                <a:moveTo>
                  <a:pt x="0" y="83991"/>
                </a:moveTo>
                <a:lnTo>
                  <a:pt x="83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1" name="object 13941"/>
          <p:cNvSpPr/>
          <p:nvPr/>
        </p:nvSpPr>
        <p:spPr>
          <a:xfrm>
            <a:off x="13074073" y="13102071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5">
                <a:moveTo>
                  <a:pt x="0" y="83991"/>
                </a:moveTo>
                <a:lnTo>
                  <a:pt x="83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2" name="object 13942"/>
          <p:cNvSpPr/>
          <p:nvPr/>
        </p:nvSpPr>
        <p:spPr>
          <a:xfrm>
            <a:off x="13114551" y="13210350"/>
            <a:ext cx="43815" cy="43815"/>
          </a:xfrm>
          <a:custGeom>
            <a:avLst/>
            <a:gdLst/>
            <a:ahLst/>
            <a:cxnLst/>
            <a:rect l="l" t="t" r="r" b="b"/>
            <a:pathLst>
              <a:path w="43815" h="43815">
                <a:moveTo>
                  <a:pt x="0" y="43513"/>
                </a:move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3" name="object 13943"/>
          <p:cNvSpPr/>
          <p:nvPr/>
        </p:nvSpPr>
        <p:spPr>
          <a:xfrm>
            <a:off x="13074073" y="13231600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22262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4" name="object 13944"/>
          <p:cNvSpPr/>
          <p:nvPr/>
        </p:nvSpPr>
        <p:spPr>
          <a:xfrm>
            <a:off x="13074073" y="13124333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5">
                <a:moveTo>
                  <a:pt x="83991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5" name="object 13945"/>
          <p:cNvSpPr/>
          <p:nvPr/>
        </p:nvSpPr>
        <p:spPr>
          <a:xfrm>
            <a:off x="13074073" y="13017067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5">
                <a:moveTo>
                  <a:pt x="83991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6" name="object 13946"/>
          <p:cNvSpPr/>
          <p:nvPr/>
        </p:nvSpPr>
        <p:spPr>
          <a:xfrm>
            <a:off x="13074073" y="12909800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4">
                <a:moveTo>
                  <a:pt x="83991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7" name="object 13947"/>
          <p:cNvSpPr/>
          <p:nvPr/>
        </p:nvSpPr>
        <p:spPr>
          <a:xfrm>
            <a:off x="13074073" y="12802533"/>
            <a:ext cx="84455" cy="83185"/>
          </a:xfrm>
          <a:custGeom>
            <a:avLst/>
            <a:gdLst/>
            <a:ahLst/>
            <a:cxnLst/>
            <a:rect l="l" t="t" r="r" b="b"/>
            <a:pathLst>
              <a:path w="84455" h="83184">
                <a:moveTo>
                  <a:pt x="83991" y="829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8" name="object 13948"/>
          <p:cNvSpPr/>
          <p:nvPr/>
        </p:nvSpPr>
        <p:spPr>
          <a:xfrm>
            <a:off x="13074073" y="12695266"/>
            <a:ext cx="84455" cy="83185"/>
          </a:xfrm>
          <a:custGeom>
            <a:avLst/>
            <a:gdLst/>
            <a:ahLst/>
            <a:cxnLst/>
            <a:rect l="l" t="t" r="r" b="b"/>
            <a:pathLst>
              <a:path w="84455" h="83184">
                <a:moveTo>
                  <a:pt x="83991" y="829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9" name="object 13949"/>
          <p:cNvSpPr/>
          <p:nvPr/>
        </p:nvSpPr>
        <p:spPr>
          <a:xfrm>
            <a:off x="13074073" y="12587999"/>
            <a:ext cx="84455" cy="83185"/>
          </a:xfrm>
          <a:custGeom>
            <a:avLst/>
            <a:gdLst/>
            <a:ahLst/>
            <a:cxnLst/>
            <a:rect l="l" t="t" r="r" b="b"/>
            <a:pathLst>
              <a:path w="84455" h="83184">
                <a:moveTo>
                  <a:pt x="83991" y="829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0" name="object 13950"/>
          <p:cNvSpPr/>
          <p:nvPr/>
        </p:nvSpPr>
        <p:spPr>
          <a:xfrm>
            <a:off x="13074073" y="12480732"/>
            <a:ext cx="84455" cy="83185"/>
          </a:xfrm>
          <a:custGeom>
            <a:avLst/>
            <a:gdLst/>
            <a:ahLst/>
            <a:cxnLst/>
            <a:rect l="l" t="t" r="r" b="b"/>
            <a:pathLst>
              <a:path w="84455" h="83184">
                <a:moveTo>
                  <a:pt x="83991" y="829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1" name="object 13951"/>
          <p:cNvSpPr/>
          <p:nvPr/>
        </p:nvSpPr>
        <p:spPr>
          <a:xfrm>
            <a:off x="13074073" y="12372454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4">
                <a:moveTo>
                  <a:pt x="83991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2" name="object 13952"/>
          <p:cNvSpPr/>
          <p:nvPr/>
        </p:nvSpPr>
        <p:spPr>
          <a:xfrm>
            <a:off x="13074073" y="12265187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4">
                <a:moveTo>
                  <a:pt x="83991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3" name="object 13953"/>
          <p:cNvSpPr/>
          <p:nvPr/>
        </p:nvSpPr>
        <p:spPr>
          <a:xfrm>
            <a:off x="13074073" y="12157919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4">
                <a:moveTo>
                  <a:pt x="83991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4" name="object 13954"/>
          <p:cNvSpPr/>
          <p:nvPr/>
        </p:nvSpPr>
        <p:spPr>
          <a:xfrm>
            <a:off x="13074073" y="12050653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4">
                <a:moveTo>
                  <a:pt x="83991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5" name="object 13955"/>
          <p:cNvSpPr/>
          <p:nvPr/>
        </p:nvSpPr>
        <p:spPr>
          <a:xfrm>
            <a:off x="13074073" y="11943386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4">
                <a:moveTo>
                  <a:pt x="83991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6" name="object 13956"/>
          <p:cNvSpPr/>
          <p:nvPr/>
        </p:nvSpPr>
        <p:spPr>
          <a:xfrm>
            <a:off x="13074073" y="11836119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4">
                <a:moveTo>
                  <a:pt x="83991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7" name="object 13957"/>
          <p:cNvSpPr/>
          <p:nvPr/>
        </p:nvSpPr>
        <p:spPr>
          <a:xfrm>
            <a:off x="13074073" y="11728853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4">
                <a:moveTo>
                  <a:pt x="83991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8" name="object 13958"/>
          <p:cNvSpPr/>
          <p:nvPr/>
        </p:nvSpPr>
        <p:spPr>
          <a:xfrm>
            <a:off x="13074073" y="11621585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5" h="84454">
                <a:moveTo>
                  <a:pt x="83991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9" name="object 13959"/>
          <p:cNvSpPr/>
          <p:nvPr/>
        </p:nvSpPr>
        <p:spPr>
          <a:xfrm>
            <a:off x="13074073" y="11514318"/>
            <a:ext cx="84455" cy="83185"/>
          </a:xfrm>
          <a:custGeom>
            <a:avLst/>
            <a:gdLst/>
            <a:ahLst/>
            <a:cxnLst/>
            <a:rect l="l" t="t" r="r" b="b"/>
            <a:pathLst>
              <a:path w="84455" h="83184">
                <a:moveTo>
                  <a:pt x="83991" y="829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0" name="object 13960"/>
          <p:cNvSpPr/>
          <p:nvPr/>
        </p:nvSpPr>
        <p:spPr>
          <a:xfrm>
            <a:off x="13164137" y="114961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1" name="object 13961"/>
          <p:cNvSpPr/>
          <p:nvPr/>
        </p:nvSpPr>
        <p:spPr>
          <a:xfrm>
            <a:off x="12886859" y="11496104"/>
            <a:ext cx="1048385" cy="0"/>
          </a:xfrm>
          <a:custGeom>
            <a:avLst/>
            <a:gdLst/>
            <a:ahLst/>
            <a:cxnLst/>
            <a:rect l="l" t="t" r="r" b="b"/>
            <a:pathLst>
              <a:path w="1048384" h="0">
                <a:moveTo>
                  <a:pt x="0" y="0"/>
                </a:moveTo>
                <a:lnTo>
                  <a:pt x="104838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2" name="object 13962"/>
          <p:cNvSpPr/>
          <p:nvPr/>
        </p:nvSpPr>
        <p:spPr>
          <a:xfrm>
            <a:off x="13458866" y="11496104"/>
            <a:ext cx="0" cy="2098040"/>
          </a:xfrm>
          <a:custGeom>
            <a:avLst/>
            <a:gdLst/>
            <a:ahLst/>
            <a:cxnLst/>
            <a:rect l="l" t="t" r="r" b="b"/>
            <a:pathLst>
              <a:path w="0" h="2098040">
                <a:moveTo>
                  <a:pt x="0" y="2097775"/>
                </a:moveTo>
                <a:lnTo>
                  <a:pt x="0" y="0"/>
                </a:lnTo>
              </a:path>
            </a:pathLst>
          </a:custGeom>
          <a:ln w="75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3" name="object 13963"/>
          <p:cNvSpPr/>
          <p:nvPr/>
        </p:nvSpPr>
        <p:spPr>
          <a:xfrm>
            <a:off x="10609971" y="12931051"/>
            <a:ext cx="45085" cy="43815"/>
          </a:xfrm>
          <a:custGeom>
            <a:avLst/>
            <a:gdLst/>
            <a:ahLst/>
            <a:cxnLst/>
            <a:rect l="l" t="t" r="r" b="b"/>
            <a:pathLst>
              <a:path w="45084" h="43815">
                <a:moveTo>
                  <a:pt x="44525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4" name="object 13964"/>
          <p:cNvSpPr/>
          <p:nvPr/>
        </p:nvSpPr>
        <p:spPr>
          <a:xfrm>
            <a:off x="11218154" y="12931051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346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5" name="object 13965"/>
          <p:cNvSpPr/>
          <p:nvPr/>
        </p:nvSpPr>
        <p:spPr>
          <a:xfrm>
            <a:off x="11421556" y="1293105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6" name="object 13966"/>
          <p:cNvSpPr/>
          <p:nvPr/>
        </p:nvSpPr>
        <p:spPr>
          <a:xfrm>
            <a:off x="12233141" y="1293105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7" name="object 13967"/>
          <p:cNvSpPr/>
          <p:nvPr/>
        </p:nvSpPr>
        <p:spPr>
          <a:xfrm>
            <a:off x="12435531" y="12931051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346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8" name="object 13968"/>
          <p:cNvSpPr/>
          <p:nvPr/>
        </p:nvSpPr>
        <p:spPr>
          <a:xfrm>
            <a:off x="10474369" y="12931051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346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9" name="object 13969"/>
          <p:cNvSpPr/>
          <p:nvPr/>
        </p:nvSpPr>
        <p:spPr>
          <a:xfrm>
            <a:off x="11285955" y="12931051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346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0" name="object 13970"/>
          <p:cNvSpPr/>
          <p:nvPr/>
        </p:nvSpPr>
        <p:spPr>
          <a:xfrm>
            <a:off x="11517692" y="12960398"/>
            <a:ext cx="19685" cy="18415"/>
          </a:xfrm>
          <a:custGeom>
            <a:avLst/>
            <a:gdLst/>
            <a:ahLst/>
            <a:cxnLst/>
            <a:rect l="l" t="t" r="r" b="b"/>
            <a:pathLst>
              <a:path w="19684" h="18415">
                <a:moveTo>
                  <a:pt x="19227" y="182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1" name="object 13971"/>
          <p:cNvSpPr/>
          <p:nvPr/>
        </p:nvSpPr>
        <p:spPr>
          <a:xfrm>
            <a:off x="11489357" y="12931051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3035" y="40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2" name="object 13972"/>
          <p:cNvSpPr/>
          <p:nvPr/>
        </p:nvSpPr>
        <p:spPr>
          <a:xfrm>
            <a:off x="12102600" y="1293611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24286" y="242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3" name="object 13973"/>
          <p:cNvSpPr/>
          <p:nvPr/>
        </p:nvSpPr>
        <p:spPr>
          <a:xfrm>
            <a:off x="12329276" y="12960398"/>
            <a:ext cx="19685" cy="18415"/>
          </a:xfrm>
          <a:custGeom>
            <a:avLst/>
            <a:gdLst/>
            <a:ahLst/>
            <a:cxnLst/>
            <a:rect l="l" t="t" r="r" b="b"/>
            <a:pathLst>
              <a:path w="19684" h="18415">
                <a:moveTo>
                  <a:pt x="19227" y="182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4" name="object 13974"/>
          <p:cNvSpPr/>
          <p:nvPr/>
        </p:nvSpPr>
        <p:spPr>
          <a:xfrm>
            <a:off x="12299930" y="1293105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4047" y="40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5" name="object 13975"/>
          <p:cNvSpPr/>
          <p:nvPr/>
        </p:nvSpPr>
        <p:spPr>
          <a:xfrm>
            <a:off x="12503332" y="12931051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346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6" name="object 13976"/>
          <p:cNvSpPr/>
          <p:nvPr/>
        </p:nvSpPr>
        <p:spPr>
          <a:xfrm>
            <a:off x="10542171" y="12931051"/>
            <a:ext cx="46990" cy="45720"/>
          </a:xfrm>
          <a:custGeom>
            <a:avLst/>
            <a:gdLst/>
            <a:ahLst/>
            <a:cxnLst/>
            <a:rect l="l" t="t" r="r" b="b"/>
            <a:pathLst>
              <a:path w="46990" h="45720">
                <a:moveTo>
                  <a:pt x="46549" y="45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7" name="object 13977"/>
          <p:cNvSpPr/>
          <p:nvPr/>
        </p:nvSpPr>
        <p:spPr>
          <a:xfrm>
            <a:off x="11150353" y="1293105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8" name="object 13978"/>
          <p:cNvSpPr/>
          <p:nvPr/>
        </p:nvSpPr>
        <p:spPr>
          <a:xfrm>
            <a:off x="11353755" y="12931051"/>
            <a:ext cx="46990" cy="45720"/>
          </a:xfrm>
          <a:custGeom>
            <a:avLst/>
            <a:gdLst/>
            <a:ahLst/>
            <a:cxnLst/>
            <a:rect l="l" t="t" r="r" b="b"/>
            <a:pathLst>
              <a:path w="46990" h="45720">
                <a:moveTo>
                  <a:pt x="46549" y="45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9" name="object 13979"/>
          <p:cNvSpPr/>
          <p:nvPr/>
        </p:nvSpPr>
        <p:spPr>
          <a:xfrm>
            <a:off x="11556146" y="1293105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0" name="object 13980"/>
          <p:cNvSpPr/>
          <p:nvPr/>
        </p:nvSpPr>
        <p:spPr>
          <a:xfrm>
            <a:off x="12165341" y="1293105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45537" y="45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1" name="object 13981"/>
          <p:cNvSpPr/>
          <p:nvPr/>
        </p:nvSpPr>
        <p:spPr>
          <a:xfrm>
            <a:off x="12367731" y="1293105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2" name="object 13982"/>
          <p:cNvSpPr/>
          <p:nvPr/>
        </p:nvSpPr>
        <p:spPr>
          <a:xfrm>
            <a:off x="12571133" y="1293105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10119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3" name="object 13983"/>
          <p:cNvSpPr/>
          <p:nvPr/>
        </p:nvSpPr>
        <p:spPr>
          <a:xfrm>
            <a:off x="10461214" y="12931051"/>
            <a:ext cx="2602230" cy="0"/>
          </a:xfrm>
          <a:custGeom>
            <a:avLst/>
            <a:gdLst/>
            <a:ahLst/>
            <a:cxnLst/>
            <a:rect l="l" t="t" r="r" b="b"/>
            <a:pathLst>
              <a:path w="2602230" h="0">
                <a:moveTo>
                  <a:pt x="0" y="0"/>
                </a:moveTo>
                <a:lnTo>
                  <a:pt x="260172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4" name="object 13984"/>
          <p:cNvSpPr/>
          <p:nvPr/>
        </p:nvSpPr>
        <p:spPr>
          <a:xfrm>
            <a:off x="13058113" y="13502803"/>
            <a:ext cx="603904" cy="22768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985" name="object 13985"/>
          <p:cNvSpPr/>
          <p:nvPr/>
        </p:nvSpPr>
        <p:spPr>
          <a:xfrm>
            <a:off x="10685867" y="12686158"/>
            <a:ext cx="25400" cy="245110"/>
          </a:xfrm>
          <a:custGeom>
            <a:avLst/>
            <a:gdLst/>
            <a:ahLst/>
            <a:cxnLst/>
            <a:rect l="l" t="t" r="r" b="b"/>
            <a:pathLst>
              <a:path w="25400" h="245109">
                <a:moveTo>
                  <a:pt x="12143" y="0"/>
                </a:moveTo>
                <a:lnTo>
                  <a:pt x="12143" y="244892"/>
                </a:lnTo>
                <a:lnTo>
                  <a:pt x="0" y="173043"/>
                </a:lnTo>
                <a:lnTo>
                  <a:pt x="25298" y="173043"/>
                </a:lnTo>
                <a:lnTo>
                  <a:pt x="12143" y="2448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6" name="object 13986"/>
          <p:cNvSpPr/>
          <p:nvPr/>
        </p:nvSpPr>
        <p:spPr>
          <a:xfrm>
            <a:off x="10685867" y="12859202"/>
            <a:ext cx="25400" cy="72390"/>
          </a:xfrm>
          <a:custGeom>
            <a:avLst/>
            <a:gdLst/>
            <a:ahLst/>
            <a:cxnLst/>
            <a:rect l="l" t="t" r="r" b="b"/>
            <a:pathLst>
              <a:path w="25400" h="72390">
                <a:moveTo>
                  <a:pt x="0" y="0"/>
                </a:moveTo>
                <a:lnTo>
                  <a:pt x="12143" y="71848"/>
                </a:lnTo>
                <a:lnTo>
                  <a:pt x="2529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7" name="object 13987"/>
          <p:cNvSpPr/>
          <p:nvPr/>
        </p:nvSpPr>
        <p:spPr>
          <a:xfrm>
            <a:off x="10685867" y="12859202"/>
            <a:ext cx="25400" cy="72390"/>
          </a:xfrm>
          <a:custGeom>
            <a:avLst/>
            <a:gdLst/>
            <a:ahLst/>
            <a:cxnLst/>
            <a:rect l="l" t="t" r="r" b="b"/>
            <a:pathLst>
              <a:path w="25400" h="72390">
                <a:moveTo>
                  <a:pt x="0" y="0"/>
                </a:moveTo>
                <a:lnTo>
                  <a:pt x="25298" y="0"/>
                </a:lnTo>
                <a:lnTo>
                  <a:pt x="12143" y="718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8" name="object 13988"/>
          <p:cNvSpPr txBox="1"/>
          <p:nvPr/>
        </p:nvSpPr>
        <p:spPr>
          <a:xfrm>
            <a:off x="10721741" y="12580880"/>
            <a:ext cx="94741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Опорядження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стелі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89" name="object 13989"/>
          <p:cNvSpPr txBox="1"/>
          <p:nvPr/>
        </p:nvSpPr>
        <p:spPr>
          <a:xfrm>
            <a:off x="10721741" y="12460458"/>
            <a:ext cx="110553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Плита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з/б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монолітна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90" name="object 13990"/>
          <p:cNvSpPr txBox="1"/>
          <p:nvPr/>
        </p:nvSpPr>
        <p:spPr>
          <a:xfrm>
            <a:off x="10721741" y="12339024"/>
            <a:ext cx="143637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Екструдований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пінополістирол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91" name="object 13991"/>
          <p:cNvSpPr txBox="1"/>
          <p:nvPr/>
        </p:nvSpPr>
        <p:spPr>
          <a:xfrm>
            <a:off x="10721741" y="12218602"/>
            <a:ext cx="71247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Стяжка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40-80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мм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92" name="object 13992"/>
          <p:cNvSpPr txBox="1"/>
          <p:nvPr/>
        </p:nvSpPr>
        <p:spPr>
          <a:xfrm>
            <a:off x="10721741" y="12098180"/>
            <a:ext cx="152273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Геотекстиль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щільність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300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г/м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2мм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93" name="object 13993"/>
          <p:cNvSpPr txBox="1"/>
          <p:nvPr/>
        </p:nvSpPr>
        <p:spPr>
          <a:xfrm>
            <a:off x="10721741" y="11976745"/>
            <a:ext cx="110236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Суха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суміш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під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плитку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94" name="object 13994"/>
          <p:cNvSpPr/>
          <p:nvPr/>
        </p:nvSpPr>
        <p:spPr>
          <a:xfrm>
            <a:off x="10698011" y="12565736"/>
            <a:ext cx="2118360" cy="120650"/>
          </a:xfrm>
          <a:custGeom>
            <a:avLst/>
            <a:gdLst/>
            <a:ahLst/>
            <a:cxnLst/>
            <a:rect l="l" t="t" r="r" b="b"/>
            <a:pathLst>
              <a:path w="2118359" h="120650">
                <a:moveTo>
                  <a:pt x="2118014" y="120422"/>
                </a:moveTo>
                <a:lnTo>
                  <a:pt x="0" y="120422"/>
                </a:lnTo>
                <a:lnTo>
                  <a:pt x="0" y="0"/>
                </a:lnTo>
                <a:lnTo>
                  <a:pt x="21180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5" name="object 13995"/>
          <p:cNvSpPr/>
          <p:nvPr/>
        </p:nvSpPr>
        <p:spPr>
          <a:xfrm>
            <a:off x="10698011" y="12323880"/>
            <a:ext cx="2118360" cy="362585"/>
          </a:xfrm>
          <a:custGeom>
            <a:avLst/>
            <a:gdLst/>
            <a:ahLst/>
            <a:cxnLst/>
            <a:rect l="l" t="t" r="r" b="b"/>
            <a:pathLst>
              <a:path w="2118359" h="362584">
                <a:moveTo>
                  <a:pt x="2118014" y="0"/>
                </a:moveTo>
                <a:lnTo>
                  <a:pt x="0" y="0"/>
                </a:lnTo>
                <a:lnTo>
                  <a:pt x="0" y="362278"/>
                </a:lnTo>
                <a:lnTo>
                  <a:pt x="0" y="121434"/>
                </a:lnTo>
                <a:lnTo>
                  <a:pt x="2118014" y="1214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6" name="object 13996"/>
          <p:cNvSpPr/>
          <p:nvPr/>
        </p:nvSpPr>
        <p:spPr>
          <a:xfrm>
            <a:off x="10698011" y="12083036"/>
            <a:ext cx="2118360" cy="603250"/>
          </a:xfrm>
          <a:custGeom>
            <a:avLst/>
            <a:gdLst/>
            <a:ahLst/>
            <a:cxnLst/>
            <a:rect l="l" t="t" r="r" b="b"/>
            <a:pathLst>
              <a:path w="2118359" h="603250">
                <a:moveTo>
                  <a:pt x="2118014" y="0"/>
                </a:moveTo>
                <a:lnTo>
                  <a:pt x="0" y="0"/>
                </a:lnTo>
                <a:lnTo>
                  <a:pt x="0" y="603123"/>
                </a:lnTo>
                <a:lnTo>
                  <a:pt x="0" y="120422"/>
                </a:lnTo>
                <a:lnTo>
                  <a:pt x="2118014" y="120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7" name="object 13997"/>
          <p:cNvSpPr/>
          <p:nvPr/>
        </p:nvSpPr>
        <p:spPr>
          <a:xfrm>
            <a:off x="10698011" y="11961601"/>
            <a:ext cx="2118360" cy="725170"/>
          </a:xfrm>
          <a:custGeom>
            <a:avLst/>
            <a:gdLst/>
            <a:ahLst/>
            <a:cxnLst/>
            <a:rect l="l" t="t" r="r" b="b"/>
            <a:pathLst>
              <a:path w="2118359" h="725170">
                <a:moveTo>
                  <a:pt x="0" y="724557"/>
                </a:moveTo>
                <a:lnTo>
                  <a:pt x="0" y="0"/>
                </a:lnTo>
                <a:lnTo>
                  <a:pt x="21180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8" name="object 13998"/>
          <p:cNvSpPr/>
          <p:nvPr/>
        </p:nvSpPr>
        <p:spPr>
          <a:xfrm>
            <a:off x="13074073" y="11496103"/>
            <a:ext cx="0" cy="1758314"/>
          </a:xfrm>
          <a:custGeom>
            <a:avLst/>
            <a:gdLst/>
            <a:ahLst/>
            <a:cxnLst/>
            <a:rect l="l" t="t" r="r" b="b"/>
            <a:pathLst>
              <a:path w="0" h="1758315">
                <a:moveTo>
                  <a:pt x="0" y="0"/>
                </a:moveTo>
                <a:lnTo>
                  <a:pt x="0" y="175775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9" name="object 13999"/>
          <p:cNvSpPr/>
          <p:nvPr/>
        </p:nvSpPr>
        <p:spPr>
          <a:xfrm>
            <a:off x="13235985" y="11496103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0" y="26310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0" name="object 14000"/>
          <p:cNvSpPr/>
          <p:nvPr/>
        </p:nvSpPr>
        <p:spPr>
          <a:xfrm>
            <a:off x="13308846" y="114961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1" name="object 14001"/>
          <p:cNvSpPr/>
          <p:nvPr/>
        </p:nvSpPr>
        <p:spPr>
          <a:xfrm>
            <a:off x="13416112" y="11515331"/>
            <a:ext cx="40640" cy="40640"/>
          </a:xfrm>
          <a:custGeom>
            <a:avLst/>
            <a:gdLst/>
            <a:ahLst/>
            <a:cxnLst/>
            <a:rect l="l" t="t" r="r" b="b"/>
            <a:pathLst>
              <a:path w="40640" h="40640">
                <a:moveTo>
                  <a:pt x="0" y="40478"/>
                </a:move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2" name="object 14002"/>
          <p:cNvSpPr/>
          <p:nvPr/>
        </p:nvSpPr>
        <p:spPr>
          <a:xfrm>
            <a:off x="13271403" y="114961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3" name="object 14003"/>
          <p:cNvSpPr/>
          <p:nvPr/>
        </p:nvSpPr>
        <p:spPr>
          <a:xfrm>
            <a:off x="13378670" y="11496103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59705" y="59705"/>
                </a:moveTo>
                <a:lnTo>
                  <a:pt x="36430" y="3643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4" name="object 14004"/>
          <p:cNvSpPr/>
          <p:nvPr/>
        </p:nvSpPr>
        <p:spPr>
          <a:xfrm>
            <a:off x="13456591" y="11496103"/>
            <a:ext cx="0" cy="1649730"/>
          </a:xfrm>
          <a:custGeom>
            <a:avLst/>
            <a:gdLst/>
            <a:ahLst/>
            <a:cxnLst/>
            <a:rect l="l" t="t" r="r" b="b"/>
            <a:pathLst>
              <a:path w="0" h="1649730">
                <a:moveTo>
                  <a:pt x="0" y="0"/>
                </a:moveTo>
                <a:lnTo>
                  <a:pt x="0" y="164948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5" name="object 14005"/>
          <p:cNvSpPr/>
          <p:nvPr/>
        </p:nvSpPr>
        <p:spPr>
          <a:xfrm>
            <a:off x="13050798" y="139591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6" name="object 14006"/>
          <p:cNvSpPr/>
          <p:nvPr/>
        </p:nvSpPr>
        <p:spPr>
          <a:xfrm>
            <a:off x="13050798" y="139591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7" name="object 14007"/>
          <p:cNvSpPr/>
          <p:nvPr/>
        </p:nvSpPr>
        <p:spPr>
          <a:xfrm>
            <a:off x="13078121" y="13833712"/>
            <a:ext cx="100330" cy="100330"/>
          </a:xfrm>
          <a:custGeom>
            <a:avLst/>
            <a:gdLst/>
            <a:ahLst/>
            <a:cxnLst/>
            <a:rect l="l" t="t" r="r" b="b"/>
            <a:pathLst>
              <a:path w="100330" h="100330">
                <a:moveTo>
                  <a:pt x="0" y="100183"/>
                </a:moveTo>
                <a:lnTo>
                  <a:pt x="1001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8" name="object 14008"/>
          <p:cNvSpPr/>
          <p:nvPr/>
        </p:nvSpPr>
        <p:spPr>
          <a:xfrm>
            <a:off x="13073060" y="13947051"/>
            <a:ext cx="99695" cy="99695"/>
          </a:xfrm>
          <a:custGeom>
            <a:avLst/>
            <a:gdLst/>
            <a:ahLst/>
            <a:cxnLst/>
            <a:rect l="l" t="t" r="r" b="b"/>
            <a:pathLst>
              <a:path w="99694" h="99694">
                <a:moveTo>
                  <a:pt x="0" y="99171"/>
                </a:moveTo>
                <a:lnTo>
                  <a:pt x="991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9" name="object 14009"/>
          <p:cNvSpPr/>
          <p:nvPr/>
        </p:nvSpPr>
        <p:spPr>
          <a:xfrm>
            <a:off x="13198543" y="139187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0"/>
                </a:move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0" name="object 14010"/>
          <p:cNvSpPr/>
          <p:nvPr/>
        </p:nvSpPr>
        <p:spPr>
          <a:xfrm>
            <a:off x="13198543" y="139187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011" y="0"/>
                </a:moveTo>
                <a:lnTo>
                  <a:pt x="0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1011"/>
                </a:lnTo>
                <a:lnTo>
                  <a:pt x="2023" y="0"/>
                </a:lnTo>
                <a:lnTo>
                  <a:pt x="10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1" name="object 14011"/>
          <p:cNvSpPr/>
          <p:nvPr/>
        </p:nvSpPr>
        <p:spPr>
          <a:xfrm>
            <a:off x="13225865" y="1388026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2" name="object 14012"/>
          <p:cNvSpPr/>
          <p:nvPr/>
        </p:nvSpPr>
        <p:spPr>
          <a:xfrm>
            <a:off x="13186399" y="13969313"/>
            <a:ext cx="72390" cy="72390"/>
          </a:xfrm>
          <a:custGeom>
            <a:avLst/>
            <a:gdLst/>
            <a:ahLst/>
            <a:cxnLst/>
            <a:rect l="l" t="t" r="r" b="b"/>
            <a:pathLst>
              <a:path w="72390" h="72390">
                <a:moveTo>
                  <a:pt x="0" y="71848"/>
                </a:moveTo>
                <a:lnTo>
                  <a:pt x="7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3" name="object 14013"/>
          <p:cNvSpPr/>
          <p:nvPr/>
        </p:nvSpPr>
        <p:spPr>
          <a:xfrm>
            <a:off x="10461214" y="13492683"/>
            <a:ext cx="2984500" cy="0"/>
          </a:xfrm>
          <a:custGeom>
            <a:avLst/>
            <a:gdLst/>
            <a:ahLst/>
            <a:cxnLst/>
            <a:rect l="l" t="t" r="r" b="b"/>
            <a:pathLst>
              <a:path w="2984500" h="0">
                <a:moveTo>
                  <a:pt x="2984244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4" name="object 14014"/>
          <p:cNvSpPr/>
          <p:nvPr/>
        </p:nvSpPr>
        <p:spPr>
          <a:xfrm>
            <a:off x="10461214" y="13253863"/>
            <a:ext cx="2984500" cy="0"/>
          </a:xfrm>
          <a:custGeom>
            <a:avLst/>
            <a:gdLst/>
            <a:ahLst/>
            <a:cxnLst/>
            <a:rect l="l" t="t" r="r" b="b"/>
            <a:pathLst>
              <a:path w="2984500" h="0">
                <a:moveTo>
                  <a:pt x="2984244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5" name="object 14015"/>
          <p:cNvSpPr/>
          <p:nvPr/>
        </p:nvSpPr>
        <p:spPr>
          <a:xfrm>
            <a:off x="10461214" y="12978612"/>
            <a:ext cx="2602230" cy="0"/>
          </a:xfrm>
          <a:custGeom>
            <a:avLst/>
            <a:gdLst/>
            <a:ahLst/>
            <a:cxnLst/>
            <a:rect l="l" t="t" r="r" b="b"/>
            <a:pathLst>
              <a:path w="2602230" h="0">
                <a:moveTo>
                  <a:pt x="2601726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6" name="object 14016"/>
          <p:cNvSpPr/>
          <p:nvPr/>
        </p:nvSpPr>
        <p:spPr>
          <a:xfrm>
            <a:off x="13647849" y="11496103"/>
            <a:ext cx="0" cy="2092325"/>
          </a:xfrm>
          <a:custGeom>
            <a:avLst/>
            <a:gdLst/>
            <a:ahLst/>
            <a:cxnLst/>
            <a:rect l="l" t="t" r="r" b="b"/>
            <a:pathLst>
              <a:path w="0" h="2092325">
                <a:moveTo>
                  <a:pt x="0" y="0"/>
                </a:moveTo>
                <a:lnTo>
                  <a:pt x="0" y="209170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7" name="object 14017"/>
          <p:cNvSpPr/>
          <p:nvPr/>
        </p:nvSpPr>
        <p:spPr>
          <a:xfrm>
            <a:off x="13468734" y="11496103"/>
            <a:ext cx="0" cy="2092325"/>
          </a:xfrm>
          <a:custGeom>
            <a:avLst/>
            <a:gdLst/>
            <a:ahLst/>
            <a:cxnLst/>
            <a:rect l="l" t="t" r="r" b="b"/>
            <a:pathLst>
              <a:path w="0" h="2092325">
                <a:moveTo>
                  <a:pt x="0" y="0"/>
                </a:moveTo>
                <a:lnTo>
                  <a:pt x="0" y="209170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8" name="object 14018"/>
          <p:cNvSpPr/>
          <p:nvPr/>
        </p:nvSpPr>
        <p:spPr>
          <a:xfrm>
            <a:off x="10341804" y="11388837"/>
            <a:ext cx="239395" cy="2152015"/>
          </a:xfrm>
          <a:custGeom>
            <a:avLst/>
            <a:gdLst/>
            <a:ahLst/>
            <a:cxnLst/>
            <a:rect l="l" t="t" r="r" b="b"/>
            <a:pathLst>
              <a:path w="239395" h="2152015">
                <a:moveTo>
                  <a:pt x="119410" y="0"/>
                </a:moveTo>
                <a:lnTo>
                  <a:pt x="119410" y="47561"/>
                </a:lnTo>
                <a:lnTo>
                  <a:pt x="119410" y="1015999"/>
                </a:lnTo>
                <a:lnTo>
                  <a:pt x="238820" y="1045345"/>
                </a:lnTo>
                <a:lnTo>
                  <a:pt x="0" y="1106062"/>
                </a:lnTo>
                <a:lnTo>
                  <a:pt x="119410" y="1135409"/>
                </a:lnTo>
                <a:lnTo>
                  <a:pt x="119410" y="2103846"/>
                </a:lnTo>
                <a:lnTo>
                  <a:pt x="119410" y="21514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9" name="object 14019"/>
          <p:cNvSpPr/>
          <p:nvPr/>
        </p:nvSpPr>
        <p:spPr>
          <a:xfrm>
            <a:off x="13139847" y="13330772"/>
            <a:ext cx="0" cy="527685"/>
          </a:xfrm>
          <a:custGeom>
            <a:avLst/>
            <a:gdLst/>
            <a:ahLst/>
            <a:cxnLst/>
            <a:rect l="l" t="t" r="r" b="b"/>
            <a:pathLst>
              <a:path w="0" h="527684">
                <a:moveTo>
                  <a:pt x="0" y="5272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0" name="object 14020"/>
          <p:cNvSpPr/>
          <p:nvPr/>
        </p:nvSpPr>
        <p:spPr>
          <a:xfrm>
            <a:off x="13019792" y="1382674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1" name="object 14021"/>
          <p:cNvSpPr/>
          <p:nvPr/>
        </p:nvSpPr>
        <p:spPr>
          <a:xfrm>
            <a:off x="13139850" y="11458661"/>
            <a:ext cx="0" cy="258445"/>
          </a:xfrm>
          <a:custGeom>
            <a:avLst/>
            <a:gdLst/>
            <a:ahLst/>
            <a:cxnLst/>
            <a:rect l="l" t="t" r="r" b="b"/>
            <a:pathLst>
              <a:path w="0" h="258445">
                <a:moveTo>
                  <a:pt x="0" y="0"/>
                </a:moveTo>
                <a:lnTo>
                  <a:pt x="0" y="258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2" name="object 14022"/>
          <p:cNvSpPr/>
          <p:nvPr/>
        </p:nvSpPr>
        <p:spPr>
          <a:xfrm>
            <a:off x="13139850" y="1177641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3" name="object 14023"/>
          <p:cNvSpPr/>
          <p:nvPr/>
        </p:nvSpPr>
        <p:spPr>
          <a:xfrm>
            <a:off x="13139850" y="1189582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4" name="object 14024"/>
          <p:cNvSpPr/>
          <p:nvPr/>
        </p:nvSpPr>
        <p:spPr>
          <a:xfrm>
            <a:off x="13139850" y="1225506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5" name="object 14025"/>
          <p:cNvSpPr/>
          <p:nvPr/>
        </p:nvSpPr>
        <p:spPr>
          <a:xfrm>
            <a:off x="13139850" y="1237447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6" name="object 14026"/>
          <p:cNvSpPr/>
          <p:nvPr/>
        </p:nvSpPr>
        <p:spPr>
          <a:xfrm>
            <a:off x="13139850" y="1273270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7" name="object 14027"/>
          <p:cNvSpPr/>
          <p:nvPr/>
        </p:nvSpPr>
        <p:spPr>
          <a:xfrm>
            <a:off x="13139850" y="1285211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8" name="object 14028"/>
          <p:cNvSpPr/>
          <p:nvPr/>
        </p:nvSpPr>
        <p:spPr>
          <a:xfrm>
            <a:off x="13139850" y="1321136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9" name="object 14029"/>
          <p:cNvSpPr/>
          <p:nvPr/>
        </p:nvSpPr>
        <p:spPr>
          <a:xfrm>
            <a:off x="12584288" y="12931051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0" name="object 14030"/>
          <p:cNvSpPr/>
          <p:nvPr/>
        </p:nvSpPr>
        <p:spPr>
          <a:xfrm>
            <a:off x="12581252" y="12931051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1" name="object 14031"/>
          <p:cNvSpPr/>
          <p:nvPr/>
        </p:nvSpPr>
        <p:spPr>
          <a:xfrm>
            <a:off x="12102600" y="12931051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2" name="object 14032"/>
          <p:cNvSpPr/>
          <p:nvPr/>
        </p:nvSpPr>
        <p:spPr>
          <a:xfrm>
            <a:off x="12099563" y="12931051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3" name="object 14033"/>
          <p:cNvSpPr/>
          <p:nvPr/>
        </p:nvSpPr>
        <p:spPr>
          <a:xfrm>
            <a:off x="11620910" y="12931051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4" name="object 14034"/>
          <p:cNvSpPr/>
          <p:nvPr/>
        </p:nvSpPr>
        <p:spPr>
          <a:xfrm>
            <a:off x="11617875" y="12931051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5" name="object 14035"/>
          <p:cNvSpPr/>
          <p:nvPr/>
        </p:nvSpPr>
        <p:spPr>
          <a:xfrm>
            <a:off x="11139222" y="12931051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6" name="object 14036"/>
          <p:cNvSpPr/>
          <p:nvPr/>
        </p:nvSpPr>
        <p:spPr>
          <a:xfrm>
            <a:off x="11136186" y="12931051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7" name="object 14037"/>
          <p:cNvSpPr/>
          <p:nvPr/>
        </p:nvSpPr>
        <p:spPr>
          <a:xfrm>
            <a:off x="10657533" y="12931051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8" name="object 14038"/>
          <p:cNvSpPr/>
          <p:nvPr/>
        </p:nvSpPr>
        <p:spPr>
          <a:xfrm>
            <a:off x="10654497" y="12931051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9" name="object 14039"/>
          <p:cNvSpPr/>
          <p:nvPr/>
        </p:nvSpPr>
        <p:spPr>
          <a:xfrm>
            <a:off x="13045738" y="11532534"/>
            <a:ext cx="17780" cy="71120"/>
          </a:xfrm>
          <a:custGeom>
            <a:avLst/>
            <a:gdLst/>
            <a:ahLst/>
            <a:cxnLst/>
            <a:rect l="l" t="t" r="r" b="b"/>
            <a:pathLst>
              <a:path w="17780" h="71120">
                <a:moveTo>
                  <a:pt x="0" y="0"/>
                </a:moveTo>
                <a:lnTo>
                  <a:pt x="0" y="70836"/>
                </a:lnTo>
                <a:lnTo>
                  <a:pt x="17203" y="70836"/>
                </a:lnTo>
                <a:lnTo>
                  <a:pt x="0" y="0"/>
                </a:lnTo>
                <a:close/>
              </a:path>
              <a:path w="17780" h="71120">
                <a:moveTo>
                  <a:pt x="0" y="0"/>
                </a:moveTo>
                <a:lnTo>
                  <a:pt x="17203" y="70836"/>
                </a:lnTo>
                <a:lnTo>
                  <a:pt x="172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0" name="object 14040"/>
          <p:cNvSpPr/>
          <p:nvPr/>
        </p:nvSpPr>
        <p:spPr>
          <a:xfrm>
            <a:off x="13045738" y="11532534"/>
            <a:ext cx="17780" cy="71120"/>
          </a:xfrm>
          <a:custGeom>
            <a:avLst/>
            <a:gdLst/>
            <a:ahLst/>
            <a:cxnLst/>
            <a:rect l="l" t="t" r="r" b="b"/>
            <a:pathLst>
              <a:path w="17780" h="71120">
                <a:moveTo>
                  <a:pt x="17203" y="0"/>
                </a:moveTo>
                <a:lnTo>
                  <a:pt x="0" y="0"/>
                </a:lnTo>
                <a:lnTo>
                  <a:pt x="17203" y="70836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1" name="object 14041"/>
          <p:cNvSpPr/>
          <p:nvPr/>
        </p:nvSpPr>
        <p:spPr>
          <a:xfrm>
            <a:off x="13045738" y="11532534"/>
            <a:ext cx="17780" cy="71120"/>
          </a:xfrm>
          <a:custGeom>
            <a:avLst/>
            <a:gdLst/>
            <a:ahLst/>
            <a:cxnLst/>
            <a:rect l="l" t="t" r="r" b="b"/>
            <a:pathLst>
              <a:path w="17780" h="71120">
                <a:moveTo>
                  <a:pt x="0" y="0"/>
                </a:moveTo>
                <a:lnTo>
                  <a:pt x="17203" y="70836"/>
                </a:lnTo>
                <a:lnTo>
                  <a:pt x="0" y="7083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2" name="object 14042"/>
          <p:cNvSpPr/>
          <p:nvPr/>
        </p:nvSpPr>
        <p:spPr>
          <a:xfrm>
            <a:off x="13045738" y="11675219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0" y="0"/>
                </a:moveTo>
                <a:lnTo>
                  <a:pt x="0" y="71848"/>
                </a:lnTo>
                <a:lnTo>
                  <a:pt x="17203" y="71848"/>
                </a:lnTo>
                <a:lnTo>
                  <a:pt x="0" y="0"/>
                </a:lnTo>
                <a:close/>
              </a:path>
              <a:path w="17780" h="72390">
                <a:moveTo>
                  <a:pt x="0" y="0"/>
                </a:moveTo>
                <a:lnTo>
                  <a:pt x="17203" y="71848"/>
                </a:lnTo>
                <a:lnTo>
                  <a:pt x="172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3" name="object 14043"/>
          <p:cNvSpPr/>
          <p:nvPr/>
        </p:nvSpPr>
        <p:spPr>
          <a:xfrm>
            <a:off x="13045738" y="11675219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17203" y="0"/>
                </a:moveTo>
                <a:lnTo>
                  <a:pt x="0" y="0"/>
                </a:lnTo>
                <a:lnTo>
                  <a:pt x="17203" y="71848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4" name="object 14044"/>
          <p:cNvSpPr/>
          <p:nvPr/>
        </p:nvSpPr>
        <p:spPr>
          <a:xfrm>
            <a:off x="13045738" y="11675219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0" y="0"/>
                </a:moveTo>
                <a:lnTo>
                  <a:pt x="17203" y="71848"/>
                </a:lnTo>
                <a:lnTo>
                  <a:pt x="0" y="718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5" name="object 14045"/>
          <p:cNvSpPr/>
          <p:nvPr/>
        </p:nvSpPr>
        <p:spPr>
          <a:xfrm>
            <a:off x="13045738" y="11818916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0" y="0"/>
                </a:moveTo>
                <a:lnTo>
                  <a:pt x="0" y="71848"/>
                </a:lnTo>
                <a:lnTo>
                  <a:pt x="17203" y="71848"/>
                </a:lnTo>
                <a:lnTo>
                  <a:pt x="0" y="0"/>
                </a:lnTo>
                <a:close/>
              </a:path>
              <a:path w="17780" h="72390">
                <a:moveTo>
                  <a:pt x="0" y="0"/>
                </a:moveTo>
                <a:lnTo>
                  <a:pt x="17203" y="71848"/>
                </a:lnTo>
                <a:lnTo>
                  <a:pt x="172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6" name="object 14046"/>
          <p:cNvSpPr/>
          <p:nvPr/>
        </p:nvSpPr>
        <p:spPr>
          <a:xfrm>
            <a:off x="13045738" y="11818916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17203" y="0"/>
                </a:moveTo>
                <a:lnTo>
                  <a:pt x="0" y="0"/>
                </a:lnTo>
                <a:lnTo>
                  <a:pt x="17203" y="71848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7" name="object 14047"/>
          <p:cNvSpPr/>
          <p:nvPr/>
        </p:nvSpPr>
        <p:spPr>
          <a:xfrm>
            <a:off x="13045738" y="11818916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0" y="0"/>
                </a:moveTo>
                <a:lnTo>
                  <a:pt x="17203" y="71848"/>
                </a:lnTo>
                <a:lnTo>
                  <a:pt x="0" y="718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8" name="object 14048"/>
          <p:cNvSpPr/>
          <p:nvPr/>
        </p:nvSpPr>
        <p:spPr>
          <a:xfrm>
            <a:off x="13045738" y="11962614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0" y="0"/>
                </a:moveTo>
                <a:lnTo>
                  <a:pt x="0" y="71848"/>
                </a:lnTo>
                <a:lnTo>
                  <a:pt x="17203" y="71848"/>
                </a:lnTo>
                <a:lnTo>
                  <a:pt x="0" y="0"/>
                </a:lnTo>
                <a:close/>
              </a:path>
              <a:path w="17780" h="72390">
                <a:moveTo>
                  <a:pt x="0" y="0"/>
                </a:moveTo>
                <a:lnTo>
                  <a:pt x="17203" y="71848"/>
                </a:lnTo>
                <a:lnTo>
                  <a:pt x="172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9" name="object 14049"/>
          <p:cNvSpPr/>
          <p:nvPr/>
        </p:nvSpPr>
        <p:spPr>
          <a:xfrm>
            <a:off x="13045738" y="11962614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17203" y="0"/>
                </a:moveTo>
                <a:lnTo>
                  <a:pt x="0" y="0"/>
                </a:lnTo>
                <a:lnTo>
                  <a:pt x="17203" y="71848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0" name="object 14050"/>
          <p:cNvSpPr/>
          <p:nvPr/>
        </p:nvSpPr>
        <p:spPr>
          <a:xfrm>
            <a:off x="13045738" y="11962614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0" y="0"/>
                </a:moveTo>
                <a:lnTo>
                  <a:pt x="17203" y="71848"/>
                </a:lnTo>
                <a:lnTo>
                  <a:pt x="0" y="718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1" name="object 14051"/>
          <p:cNvSpPr/>
          <p:nvPr/>
        </p:nvSpPr>
        <p:spPr>
          <a:xfrm>
            <a:off x="13045738" y="12106310"/>
            <a:ext cx="17780" cy="71120"/>
          </a:xfrm>
          <a:custGeom>
            <a:avLst/>
            <a:gdLst/>
            <a:ahLst/>
            <a:cxnLst/>
            <a:rect l="l" t="t" r="r" b="b"/>
            <a:pathLst>
              <a:path w="17780" h="71120">
                <a:moveTo>
                  <a:pt x="0" y="0"/>
                </a:moveTo>
                <a:lnTo>
                  <a:pt x="0" y="70836"/>
                </a:lnTo>
                <a:lnTo>
                  <a:pt x="17203" y="70836"/>
                </a:lnTo>
                <a:lnTo>
                  <a:pt x="0" y="0"/>
                </a:lnTo>
                <a:close/>
              </a:path>
              <a:path w="17780" h="71120">
                <a:moveTo>
                  <a:pt x="0" y="0"/>
                </a:moveTo>
                <a:lnTo>
                  <a:pt x="17203" y="70836"/>
                </a:lnTo>
                <a:lnTo>
                  <a:pt x="172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2" name="object 14052"/>
          <p:cNvSpPr/>
          <p:nvPr/>
        </p:nvSpPr>
        <p:spPr>
          <a:xfrm>
            <a:off x="13045738" y="12106310"/>
            <a:ext cx="17780" cy="71120"/>
          </a:xfrm>
          <a:custGeom>
            <a:avLst/>
            <a:gdLst/>
            <a:ahLst/>
            <a:cxnLst/>
            <a:rect l="l" t="t" r="r" b="b"/>
            <a:pathLst>
              <a:path w="17780" h="71120">
                <a:moveTo>
                  <a:pt x="17203" y="0"/>
                </a:moveTo>
                <a:lnTo>
                  <a:pt x="0" y="0"/>
                </a:lnTo>
                <a:lnTo>
                  <a:pt x="17203" y="70836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3" name="object 14053"/>
          <p:cNvSpPr/>
          <p:nvPr/>
        </p:nvSpPr>
        <p:spPr>
          <a:xfrm>
            <a:off x="13045738" y="12106310"/>
            <a:ext cx="17780" cy="71120"/>
          </a:xfrm>
          <a:custGeom>
            <a:avLst/>
            <a:gdLst/>
            <a:ahLst/>
            <a:cxnLst/>
            <a:rect l="l" t="t" r="r" b="b"/>
            <a:pathLst>
              <a:path w="17780" h="71120">
                <a:moveTo>
                  <a:pt x="0" y="0"/>
                </a:moveTo>
                <a:lnTo>
                  <a:pt x="17203" y="70836"/>
                </a:lnTo>
                <a:lnTo>
                  <a:pt x="0" y="7083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4" name="object 14054"/>
          <p:cNvSpPr/>
          <p:nvPr/>
        </p:nvSpPr>
        <p:spPr>
          <a:xfrm>
            <a:off x="13045738" y="12248995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0" y="0"/>
                </a:moveTo>
                <a:lnTo>
                  <a:pt x="0" y="71848"/>
                </a:lnTo>
                <a:lnTo>
                  <a:pt x="17203" y="71848"/>
                </a:lnTo>
                <a:lnTo>
                  <a:pt x="0" y="0"/>
                </a:lnTo>
                <a:close/>
              </a:path>
              <a:path w="17780" h="72390">
                <a:moveTo>
                  <a:pt x="0" y="0"/>
                </a:moveTo>
                <a:lnTo>
                  <a:pt x="17203" y="71848"/>
                </a:lnTo>
                <a:lnTo>
                  <a:pt x="172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5" name="object 14055"/>
          <p:cNvSpPr/>
          <p:nvPr/>
        </p:nvSpPr>
        <p:spPr>
          <a:xfrm>
            <a:off x="13045738" y="12248995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17203" y="0"/>
                </a:moveTo>
                <a:lnTo>
                  <a:pt x="0" y="0"/>
                </a:lnTo>
                <a:lnTo>
                  <a:pt x="17203" y="71848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6" name="object 14056"/>
          <p:cNvSpPr/>
          <p:nvPr/>
        </p:nvSpPr>
        <p:spPr>
          <a:xfrm>
            <a:off x="13045738" y="12248995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0" y="0"/>
                </a:moveTo>
                <a:lnTo>
                  <a:pt x="17203" y="71848"/>
                </a:lnTo>
                <a:lnTo>
                  <a:pt x="0" y="718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7" name="object 14057"/>
          <p:cNvSpPr/>
          <p:nvPr/>
        </p:nvSpPr>
        <p:spPr>
          <a:xfrm>
            <a:off x="13045738" y="12392693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0" y="0"/>
                </a:moveTo>
                <a:lnTo>
                  <a:pt x="0" y="71848"/>
                </a:lnTo>
                <a:lnTo>
                  <a:pt x="17203" y="71848"/>
                </a:lnTo>
                <a:lnTo>
                  <a:pt x="0" y="0"/>
                </a:lnTo>
                <a:close/>
              </a:path>
              <a:path w="17780" h="72390">
                <a:moveTo>
                  <a:pt x="0" y="0"/>
                </a:moveTo>
                <a:lnTo>
                  <a:pt x="17203" y="71848"/>
                </a:lnTo>
                <a:lnTo>
                  <a:pt x="172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8" name="object 14058"/>
          <p:cNvSpPr/>
          <p:nvPr/>
        </p:nvSpPr>
        <p:spPr>
          <a:xfrm>
            <a:off x="13045738" y="12392693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17203" y="0"/>
                </a:moveTo>
                <a:lnTo>
                  <a:pt x="0" y="0"/>
                </a:lnTo>
                <a:lnTo>
                  <a:pt x="17203" y="71848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9" name="object 14059"/>
          <p:cNvSpPr/>
          <p:nvPr/>
        </p:nvSpPr>
        <p:spPr>
          <a:xfrm>
            <a:off x="13045738" y="12392693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0" y="0"/>
                </a:moveTo>
                <a:lnTo>
                  <a:pt x="17203" y="71848"/>
                </a:lnTo>
                <a:lnTo>
                  <a:pt x="0" y="718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0" name="object 14060"/>
          <p:cNvSpPr/>
          <p:nvPr/>
        </p:nvSpPr>
        <p:spPr>
          <a:xfrm>
            <a:off x="13045738" y="12536389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0" y="0"/>
                </a:moveTo>
                <a:lnTo>
                  <a:pt x="0" y="71848"/>
                </a:lnTo>
                <a:lnTo>
                  <a:pt x="17203" y="71848"/>
                </a:lnTo>
                <a:lnTo>
                  <a:pt x="0" y="0"/>
                </a:lnTo>
                <a:close/>
              </a:path>
              <a:path w="17780" h="72390">
                <a:moveTo>
                  <a:pt x="0" y="0"/>
                </a:moveTo>
                <a:lnTo>
                  <a:pt x="17203" y="71848"/>
                </a:lnTo>
                <a:lnTo>
                  <a:pt x="172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1" name="object 14061"/>
          <p:cNvSpPr/>
          <p:nvPr/>
        </p:nvSpPr>
        <p:spPr>
          <a:xfrm>
            <a:off x="13045738" y="12536389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17203" y="0"/>
                </a:moveTo>
                <a:lnTo>
                  <a:pt x="0" y="0"/>
                </a:lnTo>
                <a:lnTo>
                  <a:pt x="17203" y="71848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2" name="object 14062"/>
          <p:cNvSpPr/>
          <p:nvPr/>
        </p:nvSpPr>
        <p:spPr>
          <a:xfrm>
            <a:off x="13045738" y="12536389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0" y="0"/>
                </a:moveTo>
                <a:lnTo>
                  <a:pt x="17203" y="71848"/>
                </a:lnTo>
                <a:lnTo>
                  <a:pt x="0" y="718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3" name="object 14063"/>
          <p:cNvSpPr/>
          <p:nvPr/>
        </p:nvSpPr>
        <p:spPr>
          <a:xfrm>
            <a:off x="13045738" y="12680087"/>
            <a:ext cx="17780" cy="71120"/>
          </a:xfrm>
          <a:custGeom>
            <a:avLst/>
            <a:gdLst/>
            <a:ahLst/>
            <a:cxnLst/>
            <a:rect l="l" t="t" r="r" b="b"/>
            <a:pathLst>
              <a:path w="17780" h="71120">
                <a:moveTo>
                  <a:pt x="0" y="0"/>
                </a:moveTo>
                <a:lnTo>
                  <a:pt x="0" y="70836"/>
                </a:lnTo>
                <a:lnTo>
                  <a:pt x="17203" y="70836"/>
                </a:lnTo>
                <a:lnTo>
                  <a:pt x="0" y="0"/>
                </a:lnTo>
                <a:close/>
              </a:path>
              <a:path w="17780" h="71120">
                <a:moveTo>
                  <a:pt x="0" y="0"/>
                </a:moveTo>
                <a:lnTo>
                  <a:pt x="17203" y="70836"/>
                </a:lnTo>
                <a:lnTo>
                  <a:pt x="172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4" name="object 14064"/>
          <p:cNvSpPr/>
          <p:nvPr/>
        </p:nvSpPr>
        <p:spPr>
          <a:xfrm>
            <a:off x="13045738" y="12680087"/>
            <a:ext cx="17780" cy="71120"/>
          </a:xfrm>
          <a:custGeom>
            <a:avLst/>
            <a:gdLst/>
            <a:ahLst/>
            <a:cxnLst/>
            <a:rect l="l" t="t" r="r" b="b"/>
            <a:pathLst>
              <a:path w="17780" h="71120">
                <a:moveTo>
                  <a:pt x="17203" y="0"/>
                </a:moveTo>
                <a:lnTo>
                  <a:pt x="0" y="0"/>
                </a:lnTo>
                <a:lnTo>
                  <a:pt x="17203" y="70836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5" name="object 14065"/>
          <p:cNvSpPr/>
          <p:nvPr/>
        </p:nvSpPr>
        <p:spPr>
          <a:xfrm>
            <a:off x="13045738" y="12680087"/>
            <a:ext cx="17780" cy="71120"/>
          </a:xfrm>
          <a:custGeom>
            <a:avLst/>
            <a:gdLst/>
            <a:ahLst/>
            <a:cxnLst/>
            <a:rect l="l" t="t" r="r" b="b"/>
            <a:pathLst>
              <a:path w="17780" h="71120">
                <a:moveTo>
                  <a:pt x="0" y="0"/>
                </a:moveTo>
                <a:lnTo>
                  <a:pt x="17203" y="70836"/>
                </a:lnTo>
                <a:lnTo>
                  <a:pt x="0" y="7083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6" name="object 14066"/>
          <p:cNvSpPr/>
          <p:nvPr/>
        </p:nvSpPr>
        <p:spPr>
          <a:xfrm>
            <a:off x="13045738" y="12822772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0" y="0"/>
                </a:moveTo>
                <a:lnTo>
                  <a:pt x="0" y="71848"/>
                </a:lnTo>
                <a:lnTo>
                  <a:pt x="17203" y="71848"/>
                </a:lnTo>
                <a:lnTo>
                  <a:pt x="0" y="0"/>
                </a:lnTo>
                <a:close/>
              </a:path>
              <a:path w="17780" h="72390">
                <a:moveTo>
                  <a:pt x="0" y="0"/>
                </a:moveTo>
                <a:lnTo>
                  <a:pt x="17203" y="71848"/>
                </a:lnTo>
                <a:lnTo>
                  <a:pt x="172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7" name="object 14067"/>
          <p:cNvSpPr/>
          <p:nvPr/>
        </p:nvSpPr>
        <p:spPr>
          <a:xfrm>
            <a:off x="13045738" y="12822772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17203" y="0"/>
                </a:moveTo>
                <a:lnTo>
                  <a:pt x="0" y="0"/>
                </a:lnTo>
                <a:lnTo>
                  <a:pt x="17203" y="71848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8" name="object 14068"/>
          <p:cNvSpPr/>
          <p:nvPr/>
        </p:nvSpPr>
        <p:spPr>
          <a:xfrm>
            <a:off x="13045738" y="12822772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0" y="0"/>
                </a:moveTo>
                <a:lnTo>
                  <a:pt x="17203" y="71848"/>
                </a:lnTo>
                <a:lnTo>
                  <a:pt x="0" y="718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9" name="object 14069"/>
          <p:cNvSpPr/>
          <p:nvPr/>
        </p:nvSpPr>
        <p:spPr>
          <a:xfrm>
            <a:off x="13045738" y="12966469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0" y="0"/>
                </a:moveTo>
                <a:lnTo>
                  <a:pt x="0" y="71848"/>
                </a:lnTo>
                <a:lnTo>
                  <a:pt x="17203" y="71848"/>
                </a:lnTo>
                <a:lnTo>
                  <a:pt x="0" y="0"/>
                </a:lnTo>
                <a:close/>
              </a:path>
              <a:path w="17780" h="72390">
                <a:moveTo>
                  <a:pt x="0" y="0"/>
                </a:moveTo>
                <a:lnTo>
                  <a:pt x="17203" y="71848"/>
                </a:lnTo>
                <a:lnTo>
                  <a:pt x="1720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0" name="object 14070"/>
          <p:cNvSpPr/>
          <p:nvPr/>
        </p:nvSpPr>
        <p:spPr>
          <a:xfrm>
            <a:off x="13045738" y="12966469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17203" y="0"/>
                </a:moveTo>
                <a:lnTo>
                  <a:pt x="0" y="0"/>
                </a:lnTo>
                <a:lnTo>
                  <a:pt x="17203" y="71848"/>
                </a:lnTo>
                <a:lnTo>
                  <a:pt x="1720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1" name="object 14071"/>
          <p:cNvSpPr/>
          <p:nvPr/>
        </p:nvSpPr>
        <p:spPr>
          <a:xfrm>
            <a:off x="13045738" y="12966469"/>
            <a:ext cx="17780" cy="72390"/>
          </a:xfrm>
          <a:custGeom>
            <a:avLst/>
            <a:gdLst/>
            <a:ahLst/>
            <a:cxnLst/>
            <a:rect l="l" t="t" r="r" b="b"/>
            <a:pathLst>
              <a:path w="17780" h="72390">
                <a:moveTo>
                  <a:pt x="0" y="0"/>
                </a:moveTo>
                <a:lnTo>
                  <a:pt x="17203" y="71848"/>
                </a:lnTo>
                <a:lnTo>
                  <a:pt x="0" y="718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2" name="object 14072"/>
          <p:cNvSpPr/>
          <p:nvPr/>
        </p:nvSpPr>
        <p:spPr>
          <a:xfrm>
            <a:off x="12938471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0" y="16191"/>
                </a:moveTo>
                <a:lnTo>
                  <a:pt x="71848" y="16191"/>
                </a:lnTo>
                <a:lnTo>
                  <a:pt x="71848" y="0"/>
                </a:lnTo>
                <a:lnTo>
                  <a:pt x="0" y="16191"/>
                </a:lnTo>
                <a:close/>
              </a:path>
              <a:path w="72390" h="16509">
                <a:moveTo>
                  <a:pt x="0" y="0"/>
                </a:moveTo>
                <a:lnTo>
                  <a:pt x="0" y="16191"/>
                </a:lnTo>
                <a:lnTo>
                  <a:pt x="7184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3" name="object 14073"/>
          <p:cNvSpPr/>
          <p:nvPr/>
        </p:nvSpPr>
        <p:spPr>
          <a:xfrm>
            <a:off x="12938471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16191"/>
                </a:moveTo>
                <a:lnTo>
                  <a:pt x="71848" y="0"/>
                </a:lnTo>
                <a:lnTo>
                  <a:pt x="0" y="16191"/>
                </a:lnTo>
                <a:lnTo>
                  <a:pt x="71848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4" name="object 14074"/>
          <p:cNvSpPr/>
          <p:nvPr/>
        </p:nvSpPr>
        <p:spPr>
          <a:xfrm>
            <a:off x="12938471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0"/>
                </a:moveTo>
                <a:lnTo>
                  <a:pt x="0" y="16191"/>
                </a:lnTo>
                <a:lnTo>
                  <a:pt x="0" y="0"/>
                </a:lnTo>
                <a:lnTo>
                  <a:pt x="7184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5" name="object 14075"/>
          <p:cNvSpPr/>
          <p:nvPr/>
        </p:nvSpPr>
        <p:spPr>
          <a:xfrm>
            <a:off x="12794774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0" y="16191"/>
                </a:moveTo>
                <a:lnTo>
                  <a:pt x="71848" y="16191"/>
                </a:lnTo>
                <a:lnTo>
                  <a:pt x="71848" y="0"/>
                </a:lnTo>
                <a:lnTo>
                  <a:pt x="0" y="16191"/>
                </a:lnTo>
                <a:close/>
              </a:path>
              <a:path w="72390" h="16509">
                <a:moveTo>
                  <a:pt x="0" y="0"/>
                </a:moveTo>
                <a:lnTo>
                  <a:pt x="0" y="16191"/>
                </a:lnTo>
                <a:lnTo>
                  <a:pt x="7184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6" name="object 14076"/>
          <p:cNvSpPr/>
          <p:nvPr/>
        </p:nvSpPr>
        <p:spPr>
          <a:xfrm>
            <a:off x="12794774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16191"/>
                </a:moveTo>
                <a:lnTo>
                  <a:pt x="71848" y="0"/>
                </a:lnTo>
                <a:lnTo>
                  <a:pt x="0" y="16191"/>
                </a:lnTo>
                <a:lnTo>
                  <a:pt x="71848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7" name="object 14077"/>
          <p:cNvSpPr/>
          <p:nvPr/>
        </p:nvSpPr>
        <p:spPr>
          <a:xfrm>
            <a:off x="12794774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0"/>
                </a:moveTo>
                <a:lnTo>
                  <a:pt x="0" y="16191"/>
                </a:lnTo>
                <a:lnTo>
                  <a:pt x="0" y="0"/>
                </a:lnTo>
                <a:lnTo>
                  <a:pt x="7184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8" name="object 14078"/>
          <p:cNvSpPr/>
          <p:nvPr/>
        </p:nvSpPr>
        <p:spPr>
          <a:xfrm>
            <a:off x="12651077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0" y="16191"/>
                </a:moveTo>
                <a:lnTo>
                  <a:pt x="71848" y="16191"/>
                </a:lnTo>
                <a:lnTo>
                  <a:pt x="71848" y="0"/>
                </a:lnTo>
                <a:lnTo>
                  <a:pt x="0" y="16191"/>
                </a:lnTo>
                <a:close/>
              </a:path>
              <a:path w="72390" h="16509">
                <a:moveTo>
                  <a:pt x="0" y="0"/>
                </a:moveTo>
                <a:lnTo>
                  <a:pt x="0" y="16191"/>
                </a:lnTo>
                <a:lnTo>
                  <a:pt x="7184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9" name="object 14079"/>
          <p:cNvSpPr/>
          <p:nvPr/>
        </p:nvSpPr>
        <p:spPr>
          <a:xfrm>
            <a:off x="12651077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16191"/>
                </a:moveTo>
                <a:lnTo>
                  <a:pt x="71848" y="0"/>
                </a:lnTo>
                <a:lnTo>
                  <a:pt x="0" y="16191"/>
                </a:lnTo>
                <a:lnTo>
                  <a:pt x="71848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0" name="object 14080"/>
          <p:cNvSpPr/>
          <p:nvPr/>
        </p:nvSpPr>
        <p:spPr>
          <a:xfrm>
            <a:off x="12651077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0"/>
                </a:moveTo>
                <a:lnTo>
                  <a:pt x="0" y="16191"/>
                </a:lnTo>
                <a:lnTo>
                  <a:pt x="0" y="0"/>
                </a:lnTo>
                <a:lnTo>
                  <a:pt x="7184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1" name="object 14081"/>
          <p:cNvSpPr/>
          <p:nvPr/>
        </p:nvSpPr>
        <p:spPr>
          <a:xfrm>
            <a:off x="12508392" y="13057545"/>
            <a:ext cx="71120" cy="16510"/>
          </a:xfrm>
          <a:custGeom>
            <a:avLst/>
            <a:gdLst/>
            <a:ahLst/>
            <a:cxnLst/>
            <a:rect l="l" t="t" r="r" b="b"/>
            <a:pathLst>
              <a:path w="71120" h="16509">
                <a:moveTo>
                  <a:pt x="0" y="16191"/>
                </a:moveTo>
                <a:lnTo>
                  <a:pt x="70836" y="16191"/>
                </a:lnTo>
                <a:lnTo>
                  <a:pt x="70836" y="0"/>
                </a:lnTo>
                <a:lnTo>
                  <a:pt x="0" y="16191"/>
                </a:lnTo>
                <a:close/>
              </a:path>
              <a:path w="71120" h="16509">
                <a:moveTo>
                  <a:pt x="0" y="0"/>
                </a:moveTo>
                <a:lnTo>
                  <a:pt x="0" y="16191"/>
                </a:lnTo>
                <a:lnTo>
                  <a:pt x="7083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2" name="object 14082"/>
          <p:cNvSpPr/>
          <p:nvPr/>
        </p:nvSpPr>
        <p:spPr>
          <a:xfrm>
            <a:off x="12508392" y="13057545"/>
            <a:ext cx="71120" cy="16510"/>
          </a:xfrm>
          <a:custGeom>
            <a:avLst/>
            <a:gdLst/>
            <a:ahLst/>
            <a:cxnLst/>
            <a:rect l="l" t="t" r="r" b="b"/>
            <a:pathLst>
              <a:path w="71120" h="16509">
                <a:moveTo>
                  <a:pt x="70836" y="16191"/>
                </a:moveTo>
                <a:lnTo>
                  <a:pt x="70836" y="0"/>
                </a:lnTo>
                <a:lnTo>
                  <a:pt x="0" y="16191"/>
                </a:lnTo>
                <a:lnTo>
                  <a:pt x="70836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3" name="object 14083"/>
          <p:cNvSpPr/>
          <p:nvPr/>
        </p:nvSpPr>
        <p:spPr>
          <a:xfrm>
            <a:off x="12508392" y="13057545"/>
            <a:ext cx="71120" cy="16510"/>
          </a:xfrm>
          <a:custGeom>
            <a:avLst/>
            <a:gdLst/>
            <a:ahLst/>
            <a:cxnLst/>
            <a:rect l="l" t="t" r="r" b="b"/>
            <a:pathLst>
              <a:path w="71120" h="16509">
                <a:moveTo>
                  <a:pt x="70836" y="0"/>
                </a:moveTo>
                <a:lnTo>
                  <a:pt x="0" y="16191"/>
                </a:lnTo>
                <a:lnTo>
                  <a:pt x="0" y="0"/>
                </a:lnTo>
                <a:lnTo>
                  <a:pt x="7083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4" name="object 14084"/>
          <p:cNvSpPr/>
          <p:nvPr/>
        </p:nvSpPr>
        <p:spPr>
          <a:xfrm>
            <a:off x="12364695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0" y="16191"/>
                </a:moveTo>
                <a:lnTo>
                  <a:pt x="71848" y="16191"/>
                </a:lnTo>
                <a:lnTo>
                  <a:pt x="71848" y="0"/>
                </a:lnTo>
                <a:lnTo>
                  <a:pt x="0" y="16191"/>
                </a:lnTo>
                <a:close/>
              </a:path>
              <a:path w="72390" h="16509">
                <a:moveTo>
                  <a:pt x="0" y="0"/>
                </a:moveTo>
                <a:lnTo>
                  <a:pt x="0" y="16191"/>
                </a:lnTo>
                <a:lnTo>
                  <a:pt x="7184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5" name="object 14085"/>
          <p:cNvSpPr/>
          <p:nvPr/>
        </p:nvSpPr>
        <p:spPr>
          <a:xfrm>
            <a:off x="12364695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16191"/>
                </a:moveTo>
                <a:lnTo>
                  <a:pt x="71848" y="0"/>
                </a:lnTo>
                <a:lnTo>
                  <a:pt x="0" y="16191"/>
                </a:lnTo>
                <a:lnTo>
                  <a:pt x="71848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6" name="object 14086"/>
          <p:cNvSpPr/>
          <p:nvPr/>
        </p:nvSpPr>
        <p:spPr>
          <a:xfrm>
            <a:off x="12364695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0"/>
                </a:moveTo>
                <a:lnTo>
                  <a:pt x="0" y="16191"/>
                </a:lnTo>
                <a:lnTo>
                  <a:pt x="0" y="0"/>
                </a:lnTo>
                <a:lnTo>
                  <a:pt x="7184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7" name="object 14087"/>
          <p:cNvSpPr/>
          <p:nvPr/>
        </p:nvSpPr>
        <p:spPr>
          <a:xfrm>
            <a:off x="12220998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0" y="16191"/>
                </a:moveTo>
                <a:lnTo>
                  <a:pt x="71848" y="16191"/>
                </a:lnTo>
                <a:lnTo>
                  <a:pt x="71848" y="0"/>
                </a:lnTo>
                <a:lnTo>
                  <a:pt x="0" y="16191"/>
                </a:lnTo>
                <a:close/>
              </a:path>
              <a:path w="72390" h="16509">
                <a:moveTo>
                  <a:pt x="0" y="0"/>
                </a:moveTo>
                <a:lnTo>
                  <a:pt x="0" y="16191"/>
                </a:lnTo>
                <a:lnTo>
                  <a:pt x="7184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8" name="object 14088"/>
          <p:cNvSpPr/>
          <p:nvPr/>
        </p:nvSpPr>
        <p:spPr>
          <a:xfrm>
            <a:off x="12220998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16191"/>
                </a:moveTo>
                <a:lnTo>
                  <a:pt x="71848" y="0"/>
                </a:lnTo>
                <a:lnTo>
                  <a:pt x="0" y="16191"/>
                </a:lnTo>
                <a:lnTo>
                  <a:pt x="71848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9" name="object 14089"/>
          <p:cNvSpPr/>
          <p:nvPr/>
        </p:nvSpPr>
        <p:spPr>
          <a:xfrm>
            <a:off x="12220998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0"/>
                </a:moveTo>
                <a:lnTo>
                  <a:pt x="0" y="16191"/>
                </a:lnTo>
                <a:lnTo>
                  <a:pt x="0" y="0"/>
                </a:lnTo>
                <a:lnTo>
                  <a:pt x="7184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0" name="object 14090"/>
          <p:cNvSpPr/>
          <p:nvPr/>
        </p:nvSpPr>
        <p:spPr>
          <a:xfrm>
            <a:off x="12077300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0" y="16191"/>
                </a:moveTo>
                <a:lnTo>
                  <a:pt x="71848" y="16191"/>
                </a:lnTo>
                <a:lnTo>
                  <a:pt x="71848" y="0"/>
                </a:lnTo>
                <a:lnTo>
                  <a:pt x="0" y="16191"/>
                </a:lnTo>
                <a:close/>
              </a:path>
              <a:path w="72390" h="16509">
                <a:moveTo>
                  <a:pt x="0" y="0"/>
                </a:moveTo>
                <a:lnTo>
                  <a:pt x="0" y="16191"/>
                </a:lnTo>
                <a:lnTo>
                  <a:pt x="7184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1" name="object 14091"/>
          <p:cNvSpPr/>
          <p:nvPr/>
        </p:nvSpPr>
        <p:spPr>
          <a:xfrm>
            <a:off x="12077300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16191"/>
                </a:moveTo>
                <a:lnTo>
                  <a:pt x="71848" y="0"/>
                </a:lnTo>
                <a:lnTo>
                  <a:pt x="0" y="16191"/>
                </a:lnTo>
                <a:lnTo>
                  <a:pt x="71848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2" name="object 14092"/>
          <p:cNvSpPr/>
          <p:nvPr/>
        </p:nvSpPr>
        <p:spPr>
          <a:xfrm>
            <a:off x="12077300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0"/>
                </a:moveTo>
                <a:lnTo>
                  <a:pt x="0" y="16191"/>
                </a:lnTo>
                <a:lnTo>
                  <a:pt x="0" y="0"/>
                </a:lnTo>
                <a:lnTo>
                  <a:pt x="7184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3" name="object 14093"/>
          <p:cNvSpPr/>
          <p:nvPr/>
        </p:nvSpPr>
        <p:spPr>
          <a:xfrm>
            <a:off x="11934615" y="13057545"/>
            <a:ext cx="71120" cy="16510"/>
          </a:xfrm>
          <a:custGeom>
            <a:avLst/>
            <a:gdLst/>
            <a:ahLst/>
            <a:cxnLst/>
            <a:rect l="l" t="t" r="r" b="b"/>
            <a:pathLst>
              <a:path w="71120" h="16509">
                <a:moveTo>
                  <a:pt x="0" y="16191"/>
                </a:moveTo>
                <a:lnTo>
                  <a:pt x="70836" y="16191"/>
                </a:lnTo>
                <a:lnTo>
                  <a:pt x="70836" y="0"/>
                </a:lnTo>
                <a:lnTo>
                  <a:pt x="0" y="16191"/>
                </a:lnTo>
                <a:close/>
              </a:path>
              <a:path w="71120" h="16509">
                <a:moveTo>
                  <a:pt x="0" y="0"/>
                </a:moveTo>
                <a:lnTo>
                  <a:pt x="0" y="16191"/>
                </a:lnTo>
                <a:lnTo>
                  <a:pt x="7083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4" name="object 14094"/>
          <p:cNvSpPr/>
          <p:nvPr/>
        </p:nvSpPr>
        <p:spPr>
          <a:xfrm>
            <a:off x="11934615" y="13057545"/>
            <a:ext cx="71120" cy="16510"/>
          </a:xfrm>
          <a:custGeom>
            <a:avLst/>
            <a:gdLst/>
            <a:ahLst/>
            <a:cxnLst/>
            <a:rect l="l" t="t" r="r" b="b"/>
            <a:pathLst>
              <a:path w="71120" h="16509">
                <a:moveTo>
                  <a:pt x="70836" y="16191"/>
                </a:moveTo>
                <a:lnTo>
                  <a:pt x="70836" y="0"/>
                </a:lnTo>
                <a:lnTo>
                  <a:pt x="0" y="16191"/>
                </a:lnTo>
                <a:lnTo>
                  <a:pt x="70836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5" name="object 14095"/>
          <p:cNvSpPr/>
          <p:nvPr/>
        </p:nvSpPr>
        <p:spPr>
          <a:xfrm>
            <a:off x="11934615" y="13057545"/>
            <a:ext cx="71120" cy="16510"/>
          </a:xfrm>
          <a:custGeom>
            <a:avLst/>
            <a:gdLst/>
            <a:ahLst/>
            <a:cxnLst/>
            <a:rect l="l" t="t" r="r" b="b"/>
            <a:pathLst>
              <a:path w="71120" h="16509">
                <a:moveTo>
                  <a:pt x="70836" y="0"/>
                </a:moveTo>
                <a:lnTo>
                  <a:pt x="0" y="16191"/>
                </a:lnTo>
                <a:lnTo>
                  <a:pt x="0" y="0"/>
                </a:lnTo>
                <a:lnTo>
                  <a:pt x="7083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6" name="object 14096"/>
          <p:cNvSpPr/>
          <p:nvPr/>
        </p:nvSpPr>
        <p:spPr>
          <a:xfrm>
            <a:off x="11790919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0" y="16191"/>
                </a:moveTo>
                <a:lnTo>
                  <a:pt x="71848" y="16191"/>
                </a:lnTo>
                <a:lnTo>
                  <a:pt x="71848" y="0"/>
                </a:lnTo>
                <a:lnTo>
                  <a:pt x="0" y="16191"/>
                </a:lnTo>
                <a:close/>
              </a:path>
              <a:path w="72390" h="16509">
                <a:moveTo>
                  <a:pt x="0" y="0"/>
                </a:moveTo>
                <a:lnTo>
                  <a:pt x="0" y="16191"/>
                </a:lnTo>
                <a:lnTo>
                  <a:pt x="7184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7" name="object 14097"/>
          <p:cNvSpPr/>
          <p:nvPr/>
        </p:nvSpPr>
        <p:spPr>
          <a:xfrm>
            <a:off x="11790919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16191"/>
                </a:moveTo>
                <a:lnTo>
                  <a:pt x="71848" y="0"/>
                </a:lnTo>
                <a:lnTo>
                  <a:pt x="0" y="16191"/>
                </a:lnTo>
                <a:lnTo>
                  <a:pt x="71848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8" name="object 14098"/>
          <p:cNvSpPr/>
          <p:nvPr/>
        </p:nvSpPr>
        <p:spPr>
          <a:xfrm>
            <a:off x="11790919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0"/>
                </a:moveTo>
                <a:lnTo>
                  <a:pt x="0" y="16191"/>
                </a:lnTo>
                <a:lnTo>
                  <a:pt x="0" y="0"/>
                </a:lnTo>
                <a:lnTo>
                  <a:pt x="7184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9" name="object 14099"/>
          <p:cNvSpPr/>
          <p:nvPr/>
        </p:nvSpPr>
        <p:spPr>
          <a:xfrm>
            <a:off x="11647221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0" y="16191"/>
                </a:moveTo>
                <a:lnTo>
                  <a:pt x="71848" y="16191"/>
                </a:lnTo>
                <a:lnTo>
                  <a:pt x="71848" y="0"/>
                </a:lnTo>
                <a:lnTo>
                  <a:pt x="0" y="16191"/>
                </a:lnTo>
                <a:close/>
              </a:path>
              <a:path w="72390" h="16509">
                <a:moveTo>
                  <a:pt x="0" y="0"/>
                </a:moveTo>
                <a:lnTo>
                  <a:pt x="0" y="16191"/>
                </a:lnTo>
                <a:lnTo>
                  <a:pt x="7184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0" name="object 14100"/>
          <p:cNvSpPr/>
          <p:nvPr/>
        </p:nvSpPr>
        <p:spPr>
          <a:xfrm>
            <a:off x="11647221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16191"/>
                </a:moveTo>
                <a:lnTo>
                  <a:pt x="71848" y="0"/>
                </a:lnTo>
                <a:lnTo>
                  <a:pt x="0" y="16191"/>
                </a:lnTo>
                <a:lnTo>
                  <a:pt x="71848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1" name="object 14101"/>
          <p:cNvSpPr/>
          <p:nvPr/>
        </p:nvSpPr>
        <p:spPr>
          <a:xfrm>
            <a:off x="11647221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0"/>
                </a:moveTo>
                <a:lnTo>
                  <a:pt x="0" y="16191"/>
                </a:lnTo>
                <a:lnTo>
                  <a:pt x="0" y="0"/>
                </a:lnTo>
                <a:lnTo>
                  <a:pt x="7184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2" name="object 14102"/>
          <p:cNvSpPr/>
          <p:nvPr/>
        </p:nvSpPr>
        <p:spPr>
          <a:xfrm>
            <a:off x="11503524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0" y="16191"/>
                </a:moveTo>
                <a:lnTo>
                  <a:pt x="71848" y="16191"/>
                </a:lnTo>
                <a:lnTo>
                  <a:pt x="71848" y="0"/>
                </a:lnTo>
                <a:lnTo>
                  <a:pt x="0" y="16191"/>
                </a:lnTo>
                <a:close/>
              </a:path>
              <a:path w="72390" h="16509">
                <a:moveTo>
                  <a:pt x="0" y="0"/>
                </a:moveTo>
                <a:lnTo>
                  <a:pt x="0" y="16191"/>
                </a:lnTo>
                <a:lnTo>
                  <a:pt x="7184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3" name="object 14103"/>
          <p:cNvSpPr/>
          <p:nvPr/>
        </p:nvSpPr>
        <p:spPr>
          <a:xfrm>
            <a:off x="11503524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16191"/>
                </a:moveTo>
                <a:lnTo>
                  <a:pt x="71848" y="0"/>
                </a:lnTo>
                <a:lnTo>
                  <a:pt x="0" y="16191"/>
                </a:lnTo>
                <a:lnTo>
                  <a:pt x="71848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4" name="object 14104"/>
          <p:cNvSpPr/>
          <p:nvPr/>
        </p:nvSpPr>
        <p:spPr>
          <a:xfrm>
            <a:off x="11503524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0"/>
                </a:moveTo>
                <a:lnTo>
                  <a:pt x="0" y="16191"/>
                </a:lnTo>
                <a:lnTo>
                  <a:pt x="0" y="0"/>
                </a:lnTo>
                <a:lnTo>
                  <a:pt x="7184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5" name="object 14105"/>
          <p:cNvSpPr/>
          <p:nvPr/>
        </p:nvSpPr>
        <p:spPr>
          <a:xfrm>
            <a:off x="11360839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0" y="16191"/>
                </a:moveTo>
                <a:lnTo>
                  <a:pt x="71848" y="16191"/>
                </a:lnTo>
                <a:lnTo>
                  <a:pt x="71848" y="0"/>
                </a:lnTo>
                <a:lnTo>
                  <a:pt x="0" y="16191"/>
                </a:lnTo>
                <a:close/>
              </a:path>
              <a:path w="72390" h="16509">
                <a:moveTo>
                  <a:pt x="0" y="0"/>
                </a:moveTo>
                <a:lnTo>
                  <a:pt x="0" y="16191"/>
                </a:lnTo>
                <a:lnTo>
                  <a:pt x="7184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6" name="object 14106"/>
          <p:cNvSpPr/>
          <p:nvPr/>
        </p:nvSpPr>
        <p:spPr>
          <a:xfrm>
            <a:off x="11360839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16191"/>
                </a:moveTo>
                <a:lnTo>
                  <a:pt x="71848" y="0"/>
                </a:lnTo>
                <a:lnTo>
                  <a:pt x="0" y="16191"/>
                </a:lnTo>
                <a:lnTo>
                  <a:pt x="71848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7" name="object 14107"/>
          <p:cNvSpPr/>
          <p:nvPr/>
        </p:nvSpPr>
        <p:spPr>
          <a:xfrm>
            <a:off x="11360839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0"/>
                </a:moveTo>
                <a:lnTo>
                  <a:pt x="0" y="16191"/>
                </a:lnTo>
                <a:lnTo>
                  <a:pt x="0" y="0"/>
                </a:lnTo>
                <a:lnTo>
                  <a:pt x="7184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8" name="object 14108"/>
          <p:cNvSpPr/>
          <p:nvPr/>
        </p:nvSpPr>
        <p:spPr>
          <a:xfrm>
            <a:off x="11217142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0" y="16191"/>
                </a:moveTo>
                <a:lnTo>
                  <a:pt x="71848" y="16191"/>
                </a:lnTo>
                <a:lnTo>
                  <a:pt x="71848" y="0"/>
                </a:lnTo>
                <a:lnTo>
                  <a:pt x="0" y="16191"/>
                </a:lnTo>
                <a:close/>
              </a:path>
              <a:path w="72390" h="16509">
                <a:moveTo>
                  <a:pt x="0" y="0"/>
                </a:moveTo>
                <a:lnTo>
                  <a:pt x="0" y="16191"/>
                </a:lnTo>
                <a:lnTo>
                  <a:pt x="7184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9" name="object 14109"/>
          <p:cNvSpPr/>
          <p:nvPr/>
        </p:nvSpPr>
        <p:spPr>
          <a:xfrm>
            <a:off x="11217142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16191"/>
                </a:moveTo>
                <a:lnTo>
                  <a:pt x="71848" y="0"/>
                </a:lnTo>
                <a:lnTo>
                  <a:pt x="0" y="16191"/>
                </a:lnTo>
                <a:lnTo>
                  <a:pt x="71848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0" name="object 14110"/>
          <p:cNvSpPr/>
          <p:nvPr/>
        </p:nvSpPr>
        <p:spPr>
          <a:xfrm>
            <a:off x="11217142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0"/>
                </a:moveTo>
                <a:lnTo>
                  <a:pt x="0" y="16191"/>
                </a:lnTo>
                <a:lnTo>
                  <a:pt x="0" y="0"/>
                </a:lnTo>
                <a:lnTo>
                  <a:pt x="7184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1" name="object 14111"/>
          <p:cNvSpPr/>
          <p:nvPr/>
        </p:nvSpPr>
        <p:spPr>
          <a:xfrm>
            <a:off x="11073445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0" y="16191"/>
                </a:moveTo>
                <a:lnTo>
                  <a:pt x="71848" y="16191"/>
                </a:lnTo>
                <a:lnTo>
                  <a:pt x="71848" y="0"/>
                </a:lnTo>
                <a:lnTo>
                  <a:pt x="0" y="16191"/>
                </a:lnTo>
                <a:close/>
              </a:path>
              <a:path w="72390" h="16509">
                <a:moveTo>
                  <a:pt x="0" y="0"/>
                </a:moveTo>
                <a:lnTo>
                  <a:pt x="0" y="16191"/>
                </a:lnTo>
                <a:lnTo>
                  <a:pt x="7184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2" name="object 14112"/>
          <p:cNvSpPr/>
          <p:nvPr/>
        </p:nvSpPr>
        <p:spPr>
          <a:xfrm>
            <a:off x="11073445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16191"/>
                </a:moveTo>
                <a:lnTo>
                  <a:pt x="71848" y="0"/>
                </a:lnTo>
                <a:lnTo>
                  <a:pt x="0" y="16191"/>
                </a:lnTo>
                <a:lnTo>
                  <a:pt x="71848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3" name="object 14113"/>
          <p:cNvSpPr/>
          <p:nvPr/>
        </p:nvSpPr>
        <p:spPr>
          <a:xfrm>
            <a:off x="11073445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0"/>
                </a:moveTo>
                <a:lnTo>
                  <a:pt x="0" y="16191"/>
                </a:lnTo>
                <a:lnTo>
                  <a:pt x="0" y="0"/>
                </a:lnTo>
                <a:lnTo>
                  <a:pt x="7184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4" name="object 14114"/>
          <p:cNvSpPr/>
          <p:nvPr/>
        </p:nvSpPr>
        <p:spPr>
          <a:xfrm>
            <a:off x="10929748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0" y="16191"/>
                </a:moveTo>
                <a:lnTo>
                  <a:pt x="71848" y="16191"/>
                </a:lnTo>
                <a:lnTo>
                  <a:pt x="71848" y="0"/>
                </a:lnTo>
                <a:lnTo>
                  <a:pt x="0" y="16191"/>
                </a:lnTo>
                <a:close/>
              </a:path>
              <a:path w="72390" h="16509">
                <a:moveTo>
                  <a:pt x="0" y="0"/>
                </a:moveTo>
                <a:lnTo>
                  <a:pt x="0" y="16191"/>
                </a:lnTo>
                <a:lnTo>
                  <a:pt x="7184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5" name="object 14115"/>
          <p:cNvSpPr/>
          <p:nvPr/>
        </p:nvSpPr>
        <p:spPr>
          <a:xfrm>
            <a:off x="10929748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16191"/>
                </a:moveTo>
                <a:lnTo>
                  <a:pt x="71848" y="0"/>
                </a:lnTo>
                <a:lnTo>
                  <a:pt x="0" y="16191"/>
                </a:lnTo>
                <a:lnTo>
                  <a:pt x="71848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6" name="object 14116"/>
          <p:cNvSpPr/>
          <p:nvPr/>
        </p:nvSpPr>
        <p:spPr>
          <a:xfrm>
            <a:off x="10929748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0"/>
                </a:moveTo>
                <a:lnTo>
                  <a:pt x="0" y="16191"/>
                </a:lnTo>
                <a:lnTo>
                  <a:pt x="0" y="0"/>
                </a:lnTo>
                <a:lnTo>
                  <a:pt x="7184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7" name="object 14117"/>
          <p:cNvSpPr/>
          <p:nvPr/>
        </p:nvSpPr>
        <p:spPr>
          <a:xfrm>
            <a:off x="10787063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0" y="16191"/>
                </a:moveTo>
                <a:lnTo>
                  <a:pt x="71848" y="16191"/>
                </a:lnTo>
                <a:lnTo>
                  <a:pt x="71848" y="0"/>
                </a:lnTo>
                <a:lnTo>
                  <a:pt x="0" y="16191"/>
                </a:lnTo>
                <a:close/>
              </a:path>
              <a:path w="72390" h="16509">
                <a:moveTo>
                  <a:pt x="0" y="0"/>
                </a:moveTo>
                <a:lnTo>
                  <a:pt x="0" y="16191"/>
                </a:lnTo>
                <a:lnTo>
                  <a:pt x="7184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8" name="object 14118"/>
          <p:cNvSpPr/>
          <p:nvPr/>
        </p:nvSpPr>
        <p:spPr>
          <a:xfrm>
            <a:off x="10787063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16191"/>
                </a:moveTo>
                <a:lnTo>
                  <a:pt x="71848" y="0"/>
                </a:lnTo>
                <a:lnTo>
                  <a:pt x="0" y="16191"/>
                </a:lnTo>
                <a:lnTo>
                  <a:pt x="71848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9" name="object 14119"/>
          <p:cNvSpPr/>
          <p:nvPr/>
        </p:nvSpPr>
        <p:spPr>
          <a:xfrm>
            <a:off x="10787063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0"/>
                </a:moveTo>
                <a:lnTo>
                  <a:pt x="0" y="16191"/>
                </a:lnTo>
                <a:lnTo>
                  <a:pt x="0" y="0"/>
                </a:lnTo>
                <a:lnTo>
                  <a:pt x="7184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0" name="object 14120"/>
          <p:cNvSpPr/>
          <p:nvPr/>
        </p:nvSpPr>
        <p:spPr>
          <a:xfrm>
            <a:off x="10643365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0" y="16191"/>
                </a:moveTo>
                <a:lnTo>
                  <a:pt x="71848" y="16191"/>
                </a:lnTo>
                <a:lnTo>
                  <a:pt x="71848" y="0"/>
                </a:lnTo>
                <a:lnTo>
                  <a:pt x="0" y="16191"/>
                </a:lnTo>
                <a:close/>
              </a:path>
              <a:path w="72390" h="16509">
                <a:moveTo>
                  <a:pt x="0" y="0"/>
                </a:moveTo>
                <a:lnTo>
                  <a:pt x="0" y="16191"/>
                </a:lnTo>
                <a:lnTo>
                  <a:pt x="7184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1" name="object 14121"/>
          <p:cNvSpPr/>
          <p:nvPr/>
        </p:nvSpPr>
        <p:spPr>
          <a:xfrm>
            <a:off x="10643365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16191"/>
                </a:moveTo>
                <a:lnTo>
                  <a:pt x="71848" y="0"/>
                </a:lnTo>
                <a:lnTo>
                  <a:pt x="0" y="16191"/>
                </a:lnTo>
                <a:lnTo>
                  <a:pt x="71848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2" name="object 14122"/>
          <p:cNvSpPr/>
          <p:nvPr/>
        </p:nvSpPr>
        <p:spPr>
          <a:xfrm>
            <a:off x="10643365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0"/>
                </a:moveTo>
                <a:lnTo>
                  <a:pt x="0" y="16191"/>
                </a:lnTo>
                <a:lnTo>
                  <a:pt x="0" y="0"/>
                </a:lnTo>
                <a:lnTo>
                  <a:pt x="7184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3" name="object 14123"/>
          <p:cNvSpPr/>
          <p:nvPr/>
        </p:nvSpPr>
        <p:spPr>
          <a:xfrm>
            <a:off x="10499669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0" y="16191"/>
                </a:moveTo>
                <a:lnTo>
                  <a:pt x="71848" y="16191"/>
                </a:lnTo>
                <a:lnTo>
                  <a:pt x="71848" y="0"/>
                </a:lnTo>
                <a:lnTo>
                  <a:pt x="0" y="16191"/>
                </a:lnTo>
                <a:close/>
              </a:path>
              <a:path w="72390" h="16509">
                <a:moveTo>
                  <a:pt x="0" y="0"/>
                </a:moveTo>
                <a:lnTo>
                  <a:pt x="0" y="16191"/>
                </a:lnTo>
                <a:lnTo>
                  <a:pt x="7184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4" name="object 14124"/>
          <p:cNvSpPr/>
          <p:nvPr/>
        </p:nvSpPr>
        <p:spPr>
          <a:xfrm>
            <a:off x="10499669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16191"/>
                </a:moveTo>
                <a:lnTo>
                  <a:pt x="71848" y="0"/>
                </a:lnTo>
                <a:lnTo>
                  <a:pt x="0" y="16191"/>
                </a:lnTo>
                <a:lnTo>
                  <a:pt x="71848" y="161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5" name="object 14125"/>
          <p:cNvSpPr/>
          <p:nvPr/>
        </p:nvSpPr>
        <p:spPr>
          <a:xfrm>
            <a:off x="10499669" y="13057545"/>
            <a:ext cx="72390" cy="16510"/>
          </a:xfrm>
          <a:custGeom>
            <a:avLst/>
            <a:gdLst/>
            <a:ahLst/>
            <a:cxnLst/>
            <a:rect l="l" t="t" r="r" b="b"/>
            <a:pathLst>
              <a:path w="72390" h="16509">
                <a:moveTo>
                  <a:pt x="71848" y="0"/>
                </a:moveTo>
                <a:lnTo>
                  <a:pt x="0" y="16191"/>
                </a:lnTo>
                <a:lnTo>
                  <a:pt x="0" y="0"/>
                </a:lnTo>
                <a:lnTo>
                  <a:pt x="7184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6" name="object 14126"/>
          <p:cNvSpPr/>
          <p:nvPr/>
        </p:nvSpPr>
        <p:spPr>
          <a:xfrm>
            <a:off x="10461214" y="11496103"/>
            <a:ext cx="2602230" cy="1577975"/>
          </a:xfrm>
          <a:custGeom>
            <a:avLst/>
            <a:gdLst/>
            <a:ahLst/>
            <a:cxnLst/>
            <a:rect l="l" t="t" r="r" b="b"/>
            <a:pathLst>
              <a:path w="2602230" h="1577975">
                <a:moveTo>
                  <a:pt x="2601726" y="0"/>
                </a:moveTo>
                <a:lnTo>
                  <a:pt x="2601726" y="1577632"/>
                </a:lnTo>
                <a:lnTo>
                  <a:pt x="0" y="15776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7" name="object 14127"/>
          <p:cNvSpPr/>
          <p:nvPr/>
        </p:nvSpPr>
        <p:spPr>
          <a:xfrm>
            <a:off x="10461214" y="11496103"/>
            <a:ext cx="2585085" cy="1561465"/>
          </a:xfrm>
          <a:custGeom>
            <a:avLst/>
            <a:gdLst/>
            <a:ahLst/>
            <a:cxnLst/>
            <a:rect l="l" t="t" r="r" b="b"/>
            <a:pathLst>
              <a:path w="2585084" h="1561465">
                <a:moveTo>
                  <a:pt x="2584523" y="0"/>
                </a:moveTo>
                <a:lnTo>
                  <a:pt x="2584523" y="1561440"/>
                </a:lnTo>
                <a:lnTo>
                  <a:pt x="0" y="15614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8" name="object 14128"/>
          <p:cNvSpPr/>
          <p:nvPr/>
        </p:nvSpPr>
        <p:spPr>
          <a:xfrm>
            <a:off x="13003236" y="11466757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9" name="object 14129"/>
          <p:cNvSpPr/>
          <p:nvPr/>
        </p:nvSpPr>
        <p:spPr>
          <a:xfrm>
            <a:off x="13331108" y="11436398"/>
            <a:ext cx="388620" cy="60325"/>
          </a:xfrm>
          <a:custGeom>
            <a:avLst/>
            <a:gdLst/>
            <a:ahLst/>
            <a:cxnLst/>
            <a:rect l="l" t="t" r="r" b="b"/>
            <a:pathLst>
              <a:path w="388619" h="60325">
                <a:moveTo>
                  <a:pt x="0" y="0"/>
                </a:moveTo>
                <a:lnTo>
                  <a:pt x="388589" y="30358"/>
                </a:lnTo>
                <a:lnTo>
                  <a:pt x="388589" y="59705"/>
                </a:lnTo>
                <a:lnTo>
                  <a:pt x="328884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0" name="object 14130"/>
          <p:cNvSpPr/>
          <p:nvPr/>
        </p:nvSpPr>
        <p:spPr>
          <a:xfrm>
            <a:off x="13003236" y="11436398"/>
            <a:ext cx="29845" cy="30480"/>
          </a:xfrm>
          <a:custGeom>
            <a:avLst/>
            <a:gdLst/>
            <a:ahLst/>
            <a:cxnLst/>
            <a:rect l="l" t="t" r="r" b="b"/>
            <a:pathLst>
              <a:path w="29844" h="30479">
                <a:moveTo>
                  <a:pt x="0" y="30358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1" name="object 14131"/>
          <p:cNvSpPr/>
          <p:nvPr/>
        </p:nvSpPr>
        <p:spPr>
          <a:xfrm>
            <a:off x="12917220" y="11466757"/>
            <a:ext cx="0" cy="1494155"/>
          </a:xfrm>
          <a:custGeom>
            <a:avLst/>
            <a:gdLst/>
            <a:ahLst/>
            <a:cxnLst/>
            <a:rect l="l" t="t" r="r" b="b"/>
            <a:pathLst>
              <a:path w="0" h="1494154">
                <a:moveTo>
                  <a:pt x="0" y="0"/>
                </a:moveTo>
                <a:lnTo>
                  <a:pt x="0" y="14936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2" name="object 14132"/>
          <p:cNvSpPr/>
          <p:nvPr/>
        </p:nvSpPr>
        <p:spPr>
          <a:xfrm>
            <a:off x="12892933" y="1147282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3" name="object 14133"/>
          <p:cNvSpPr/>
          <p:nvPr/>
        </p:nvSpPr>
        <p:spPr>
          <a:xfrm>
            <a:off x="12892933" y="1290676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4" name="object 14134"/>
          <p:cNvSpPr/>
          <p:nvPr/>
        </p:nvSpPr>
        <p:spPr>
          <a:xfrm>
            <a:off x="13235985" y="11450566"/>
            <a:ext cx="0" cy="245110"/>
          </a:xfrm>
          <a:custGeom>
            <a:avLst/>
            <a:gdLst/>
            <a:ahLst/>
            <a:cxnLst/>
            <a:rect l="l" t="t" r="r" b="b"/>
            <a:pathLst>
              <a:path w="0" h="245109">
                <a:moveTo>
                  <a:pt x="0" y="244892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5" name="object 14135"/>
          <p:cNvSpPr/>
          <p:nvPr/>
        </p:nvSpPr>
        <p:spPr>
          <a:xfrm>
            <a:off x="13415100" y="11450566"/>
            <a:ext cx="0" cy="245110"/>
          </a:xfrm>
          <a:custGeom>
            <a:avLst/>
            <a:gdLst/>
            <a:ahLst/>
            <a:cxnLst/>
            <a:rect l="l" t="t" r="r" b="b"/>
            <a:pathLst>
              <a:path w="0" h="245109">
                <a:moveTo>
                  <a:pt x="0" y="244892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6" name="object 14136"/>
          <p:cNvSpPr/>
          <p:nvPr/>
        </p:nvSpPr>
        <p:spPr>
          <a:xfrm>
            <a:off x="13659992" y="13624238"/>
            <a:ext cx="0" cy="234315"/>
          </a:xfrm>
          <a:custGeom>
            <a:avLst/>
            <a:gdLst/>
            <a:ahLst/>
            <a:cxnLst/>
            <a:rect l="l" t="t" r="r" b="b"/>
            <a:pathLst>
              <a:path w="0" h="234315">
                <a:moveTo>
                  <a:pt x="0" y="0"/>
                </a:moveTo>
                <a:lnTo>
                  <a:pt x="0" y="2337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7" name="object 14137"/>
          <p:cNvSpPr/>
          <p:nvPr/>
        </p:nvSpPr>
        <p:spPr>
          <a:xfrm>
            <a:off x="12884837" y="13827639"/>
            <a:ext cx="805815" cy="0"/>
          </a:xfrm>
          <a:custGeom>
            <a:avLst/>
            <a:gdLst/>
            <a:ahLst/>
            <a:cxnLst/>
            <a:rect l="l" t="t" r="r" b="b"/>
            <a:pathLst>
              <a:path w="805815" h="0">
                <a:moveTo>
                  <a:pt x="0" y="0"/>
                </a:moveTo>
                <a:lnTo>
                  <a:pt x="805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8" name="object 14138"/>
          <p:cNvSpPr/>
          <p:nvPr/>
        </p:nvSpPr>
        <p:spPr>
          <a:xfrm>
            <a:off x="13116574" y="1380436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9" name="object 14139"/>
          <p:cNvSpPr/>
          <p:nvPr/>
        </p:nvSpPr>
        <p:spPr>
          <a:xfrm>
            <a:off x="13636718" y="1380436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0" name="object 14140"/>
          <p:cNvSpPr/>
          <p:nvPr/>
        </p:nvSpPr>
        <p:spPr>
          <a:xfrm>
            <a:off x="13062942" y="13599951"/>
            <a:ext cx="0" cy="258445"/>
          </a:xfrm>
          <a:custGeom>
            <a:avLst/>
            <a:gdLst/>
            <a:ahLst/>
            <a:cxnLst/>
            <a:rect l="l" t="t" r="r" b="b"/>
            <a:pathLst>
              <a:path w="0" h="258444">
                <a:moveTo>
                  <a:pt x="0" y="0"/>
                </a:moveTo>
                <a:lnTo>
                  <a:pt x="0" y="258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1" name="object 14141"/>
          <p:cNvSpPr/>
          <p:nvPr/>
        </p:nvSpPr>
        <p:spPr>
          <a:xfrm>
            <a:off x="13116574" y="1380436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2" name="object 14142"/>
          <p:cNvSpPr/>
          <p:nvPr/>
        </p:nvSpPr>
        <p:spPr>
          <a:xfrm>
            <a:off x="13038655" y="1380436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3" name="object 14143"/>
          <p:cNvSpPr/>
          <p:nvPr/>
        </p:nvSpPr>
        <p:spPr>
          <a:xfrm>
            <a:off x="13089252" y="11451578"/>
            <a:ext cx="47625" cy="22860"/>
          </a:xfrm>
          <a:custGeom>
            <a:avLst/>
            <a:gdLst/>
            <a:ahLst/>
            <a:cxnLst/>
            <a:rect l="l" t="t" r="r" b="b"/>
            <a:pathLst>
              <a:path w="47625" h="22859">
                <a:moveTo>
                  <a:pt x="0" y="16191"/>
                </a:moveTo>
                <a:lnTo>
                  <a:pt x="47561" y="22262"/>
                </a:lnTo>
                <a:lnTo>
                  <a:pt x="4047" y="0"/>
                </a:lnTo>
                <a:lnTo>
                  <a:pt x="0" y="16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4" name="object 14144"/>
          <p:cNvSpPr/>
          <p:nvPr/>
        </p:nvSpPr>
        <p:spPr>
          <a:xfrm>
            <a:off x="13089252" y="11451578"/>
            <a:ext cx="47625" cy="22860"/>
          </a:xfrm>
          <a:custGeom>
            <a:avLst/>
            <a:gdLst/>
            <a:ahLst/>
            <a:cxnLst/>
            <a:rect l="l" t="t" r="r" b="b"/>
            <a:pathLst>
              <a:path w="47625" h="22859">
                <a:moveTo>
                  <a:pt x="4047" y="0"/>
                </a:moveTo>
                <a:lnTo>
                  <a:pt x="47561" y="22262"/>
                </a:lnTo>
                <a:lnTo>
                  <a:pt x="0" y="16191"/>
                </a:lnTo>
                <a:lnTo>
                  <a:pt x="40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5" name="object 14145"/>
          <p:cNvSpPr/>
          <p:nvPr/>
        </p:nvSpPr>
        <p:spPr>
          <a:xfrm>
            <a:off x="11812169" y="11360502"/>
            <a:ext cx="1279525" cy="99695"/>
          </a:xfrm>
          <a:custGeom>
            <a:avLst/>
            <a:gdLst/>
            <a:ahLst/>
            <a:cxnLst/>
            <a:rect l="l" t="t" r="r" b="b"/>
            <a:pathLst>
              <a:path w="1279525" h="99695">
                <a:moveTo>
                  <a:pt x="1279106" y="99171"/>
                </a:moveTo>
                <a:lnTo>
                  <a:pt x="953258" y="0"/>
                </a:lnTo>
                <a:lnTo>
                  <a:pt x="929983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6" name="object 14146"/>
          <p:cNvSpPr/>
          <p:nvPr/>
        </p:nvSpPr>
        <p:spPr>
          <a:xfrm>
            <a:off x="13188424" y="11626646"/>
            <a:ext cx="47625" cy="23495"/>
          </a:xfrm>
          <a:custGeom>
            <a:avLst/>
            <a:gdLst/>
            <a:ahLst/>
            <a:cxnLst/>
            <a:rect l="l" t="t" r="r" b="b"/>
            <a:pathLst>
              <a:path w="47625" h="23495">
                <a:moveTo>
                  <a:pt x="0" y="9107"/>
                </a:moveTo>
                <a:lnTo>
                  <a:pt x="5059" y="23274"/>
                </a:lnTo>
                <a:lnTo>
                  <a:pt x="47561" y="0"/>
                </a:lnTo>
                <a:lnTo>
                  <a:pt x="0" y="91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7" name="object 14147"/>
          <p:cNvSpPr/>
          <p:nvPr/>
        </p:nvSpPr>
        <p:spPr>
          <a:xfrm>
            <a:off x="13188424" y="11626646"/>
            <a:ext cx="47625" cy="23495"/>
          </a:xfrm>
          <a:custGeom>
            <a:avLst/>
            <a:gdLst/>
            <a:ahLst/>
            <a:cxnLst/>
            <a:rect l="l" t="t" r="r" b="b"/>
            <a:pathLst>
              <a:path w="47625" h="23495">
                <a:moveTo>
                  <a:pt x="0" y="9107"/>
                </a:moveTo>
                <a:lnTo>
                  <a:pt x="47561" y="0"/>
                </a:lnTo>
                <a:lnTo>
                  <a:pt x="5059" y="23274"/>
                </a:lnTo>
                <a:lnTo>
                  <a:pt x="0" y="91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8" name="object 14148"/>
          <p:cNvSpPr/>
          <p:nvPr/>
        </p:nvSpPr>
        <p:spPr>
          <a:xfrm>
            <a:off x="12798822" y="11642837"/>
            <a:ext cx="391795" cy="139065"/>
          </a:xfrm>
          <a:custGeom>
            <a:avLst/>
            <a:gdLst/>
            <a:ahLst/>
            <a:cxnLst/>
            <a:rect l="l" t="t" r="r" b="b"/>
            <a:pathLst>
              <a:path w="391794" h="139065">
                <a:moveTo>
                  <a:pt x="391625" y="0"/>
                </a:moveTo>
                <a:lnTo>
                  <a:pt x="0" y="1386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9" name="object 14149"/>
          <p:cNvSpPr/>
          <p:nvPr/>
        </p:nvSpPr>
        <p:spPr>
          <a:xfrm>
            <a:off x="13366526" y="11607418"/>
            <a:ext cx="48895" cy="20320"/>
          </a:xfrm>
          <a:custGeom>
            <a:avLst/>
            <a:gdLst/>
            <a:ahLst/>
            <a:cxnLst/>
            <a:rect l="l" t="t" r="r" b="b"/>
            <a:pathLst>
              <a:path w="48894" h="20320">
                <a:moveTo>
                  <a:pt x="0" y="5059"/>
                </a:moveTo>
                <a:lnTo>
                  <a:pt x="5059" y="20239"/>
                </a:lnTo>
                <a:lnTo>
                  <a:pt x="48573" y="0"/>
                </a:lnTo>
                <a:lnTo>
                  <a:pt x="0" y="50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0" name="object 14150"/>
          <p:cNvSpPr/>
          <p:nvPr/>
        </p:nvSpPr>
        <p:spPr>
          <a:xfrm>
            <a:off x="13366526" y="11607418"/>
            <a:ext cx="48895" cy="20320"/>
          </a:xfrm>
          <a:custGeom>
            <a:avLst/>
            <a:gdLst/>
            <a:ahLst/>
            <a:cxnLst/>
            <a:rect l="l" t="t" r="r" b="b"/>
            <a:pathLst>
              <a:path w="48894" h="20320">
                <a:moveTo>
                  <a:pt x="0" y="5059"/>
                </a:moveTo>
                <a:lnTo>
                  <a:pt x="48573" y="0"/>
                </a:lnTo>
                <a:lnTo>
                  <a:pt x="5059" y="20239"/>
                </a:lnTo>
                <a:lnTo>
                  <a:pt x="0" y="505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1" name="object 14151"/>
          <p:cNvSpPr/>
          <p:nvPr/>
        </p:nvSpPr>
        <p:spPr>
          <a:xfrm>
            <a:off x="12493213" y="11620574"/>
            <a:ext cx="876935" cy="161290"/>
          </a:xfrm>
          <a:custGeom>
            <a:avLst/>
            <a:gdLst/>
            <a:ahLst/>
            <a:cxnLst/>
            <a:rect l="l" t="t" r="r" b="b"/>
            <a:pathLst>
              <a:path w="876934" h="161290">
                <a:moveTo>
                  <a:pt x="876349" y="0"/>
                </a:moveTo>
                <a:lnTo>
                  <a:pt x="305609" y="160900"/>
                </a:lnTo>
                <a:lnTo>
                  <a:pt x="281322" y="160900"/>
                </a:lnTo>
                <a:lnTo>
                  <a:pt x="0" y="160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2" name="object 14152"/>
          <p:cNvSpPr/>
          <p:nvPr/>
        </p:nvSpPr>
        <p:spPr>
          <a:xfrm>
            <a:off x="12509404" y="13065641"/>
            <a:ext cx="34925" cy="43815"/>
          </a:xfrm>
          <a:custGeom>
            <a:avLst/>
            <a:gdLst/>
            <a:ahLst/>
            <a:cxnLst/>
            <a:rect l="l" t="t" r="r" b="b"/>
            <a:pathLst>
              <a:path w="34925" h="43815">
                <a:moveTo>
                  <a:pt x="0" y="34406"/>
                </a:moveTo>
                <a:lnTo>
                  <a:pt x="13155" y="43513"/>
                </a:lnTo>
                <a:lnTo>
                  <a:pt x="34406" y="0"/>
                </a:lnTo>
                <a:lnTo>
                  <a:pt x="0" y="344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3" name="object 14153"/>
          <p:cNvSpPr/>
          <p:nvPr/>
        </p:nvSpPr>
        <p:spPr>
          <a:xfrm>
            <a:off x="12509404" y="13065641"/>
            <a:ext cx="34925" cy="43815"/>
          </a:xfrm>
          <a:custGeom>
            <a:avLst/>
            <a:gdLst/>
            <a:ahLst/>
            <a:cxnLst/>
            <a:rect l="l" t="t" r="r" b="b"/>
            <a:pathLst>
              <a:path w="34925" h="43815">
                <a:moveTo>
                  <a:pt x="0" y="34406"/>
                </a:moveTo>
                <a:lnTo>
                  <a:pt x="34406" y="0"/>
                </a:lnTo>
                <a:lnTo>
                  <a:pt x="13155" y="43513"/>
                </a:lnTo>
                <a:lnTo>
                  <a:pt x="0" y="3440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4" name="object 14154"/>
          <p:cNvSpPr/>
          <p:nvPr/>
        </p:nvSpPr>
        <p:spPr>
          <a:xfrm>
            <a:off x="11476201" y="13104094"/>
            <a:ext cx="1039494" cy="621665"/>
          </a:xfrm>
          <a:custGeom>
            <a:avLst/>
            <a:gdLst/>
            <a:ahLst/>
            <a:cxnLst/>
            <a:rect l="l" t="t" r="r" b="b"/>
            <a:pathLst>
              <a:path w="1039495" h="621665">
                <a:moveTo>
                  <a:pt x="1039274" y="0"/>
                </a:moveTo>
                <a:lnTo>
                  <a:pt x="589967" y="621338"/>
                </a:lnTo>
                <a:lnTo>
                  <a:pt x="566692" y="621338"/>
                </a:lnTo>
                <a:lnTo>
                  <a:pt x="0" y="6213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5" name="object 14155"/>
          <p:cNvSpPr/>
          <p:nvPr/>
        </p:nvSpPr>
        <p:spPr>
          <a:xfrm>
            <a:off x="13158065" y="11555809"/>
            <a:ext cx="0" cy="1698625"/>
          </a:xfrm>
          <a:custGeom>
            <a:avLst/>
            <a:gdLst/>
            <a:ahLst/>
            <a:cxnLst/>
            <a:rect l="l" t="t" r="r" b="b"/>
            <a:pathLst>
              <a:path w="0" h="1698625">
                <a:moveTo>
                  <a:pt x="0" y="16980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6" name="object 14156"/>
          <p:cNvSpPr/>
          <p:nvPr/>
        </p:nvSpPr>
        <p:spPr>
          <a:xfrm>
            <a:off x="13139850" y="11555809"/>
            <a:ext cx="316865" cy="0"/>
          </a:xfrm>
          <a:custGeom>
            <a:avLst/>
            <a:gdLst/>
            <a:ahLst/>
            <a:cxnLst/>
            <a:rect l="l" t="t" r="r" b="b"/>
            <a:pathLst>
              <a:path w="316865" h="0">
                <a:moveTo>
                  <a:pt x="0" y="0"/>
                </a:moveTo>
                <a:lnTo>
                  <a:pt x="316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7" name="object 14157"/>
          <p:cNvSpPr/>
          <p:nvPr/>
        </p:nvSpPr>
        <p:spPr>
          <a:xfrm>
            <a:off x="13075085" y="11543665"/>
            <a:ext cx="48895" cy="19685"/>
          </a:xfrm>
          <a:custGeom>
            <a:avLst/>
            <a:gdLst/>
            <a:ahLst/>
            <a:cxnLst/>
            <a:rect l="l" t="t" r="r" b="b"/>
            <a:pathLst>
              <a:path w="48894" h="19684">
                <a:moveTo>
                  <a:pt x="0" y="3035"/>
                </a:moveTo>
                <a:lnTo>
                  <a:pt x="4047" y="19227"/>
                </a:lnTo>
                <a:lnTo>
                  <a:pt x="48573" y="0"/>
                </a:lnTo>
                <a:lnTo>
                  <a:pt x="0" y="30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8" name="object 14158"/>
          <p:cNvSpPr/>
          <p:nvPr/>
        </p:nvSpPr>
        <p:spPr>
          <a:xfrm>
            <a:off x="13075085" y="11543665"/>
            <a:ext cx="48895" cy="19685"/>
          </a:xfrm>
          <a:custGeom>
            <a:avLst/>
            <a:gdLst/>
            <a:ahLst/>
            <a:cxnLst/>
            <a:rect l="l" t="t" r="r" b="b"/>
            <a:pathLst>
              <a:path w="48894" h="19684">
                <a:moveTo>
                  <a:pt x="0" y="3035"/>
                </a:moveTo>
                <a:lnTo>
                  <a:pt x="48573" y="0"/>
                </a:lnTo>
                <a:lnTo>
                  <a:pt x="4047" y="19227"/>
                </a:lnTo>
                <a:lnTo>
                  <a:pt x="0" y="303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9" name="object 14159"/>
          <p:cNvSpPr/>
          <p:nvPr/>
        </p:nvSpPr>
        <p:spPr>
          <a:xfrm>
            <a:off x="11370959" y="11554797"/>
            <a:ext cx="1706245" cy="64135"/>
          </a:xfrm>
          <a:custGeom>
            <a:avLst/>
            <a:gdLst/>
            <a:ahLst/>
            <a:cxnLst/>
            <a:rect l="l" t="t" r="r" b="b"/>
            <a:pathLst>
              <a:path w="1706244" h="64134">
                <a:moveTo>
                  <a:pt x="1706150" y="0"/>
                </a:moveTo>
                <a:lnTo>
                  <a:pt x="1435958" y="63752"/>
                </a:lnTo>
                <a:lnTo>
                  <a:pt x="1411672" y="63752"/>
                </a:lnTo>
                <a:lnTo>
                  <a:pt x="0" y="637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0" name="object 14160"/>
          <p:cNvSpPr/>
          <p:nvPr/>
        </p:nvSpPr>
        <p:spPr>
          <a:xfrm>
            <a:off x="13647849" y="11344311"/>
            <a:ext cx="0" cy="116839"/>
          </a:xfrm>
          <a:custGeom>
            <a:avLst/>
            <a:gdLst/>
            <a:ahLst/>
            <a:cxnLst/>
            <a:rect l="l" t="t" r="r" b="b"/>
            <a:pathLst>
              <a:path w="0" h="116840">
                <a:moveTo>
                  <a:pt x="0" y="1163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1" name="object 14161"/>
          <p:cNvSpPr/>
          <p:nvPr/>
        </p:nvSpPr>
        <p:spPr>
          <a:xfrm>
            <a:off x="13659992" y="11344311"/>
            <a:ext cx="0" cy="116839"/>
          </a:xfrm>
          <a:custGeom>
            <a:avLst/>
            <a:gdLst/>
            <a:ahLst/>
            <a:cxnLst/>
            <a:rect l="l" t="t" r="r" b="b"/>
            <a:pathLst>
              <a:path w="0" h="116840">
                <a:moveTo>
                  <a:pt x="0" y="1163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2" name="object 14162"/>
          <p:cNvSpPr/>
          <p:nvPr/>
        </p:nvSpPr>
        <p:spPr>
          <a:xfrm>
            <a:off x="13014368" y="11374670"/>
            <a:ext cx="849630" cy="0"/>
          </a:xfrm>
          <a:custGeom>
            <a:avLst/>
            <a:gdLst/>
            <a:ahLst/>
            <a:cxnLst/>
            <a:rect l="l" t="t" r="r" b="b"/>
            <a:pathLst>
              <a:path w="849630" h="0">
                <a:moveTo>
                  <a:pt x="0" y="0"/>
                </a:moveTo>
                <a:lnTo>
                  <a:pt x="8490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3" name="object 14163"/>
          <p:cNvSpPr/>
          <p:nvPr/>
        </p:nvSpPr>
        <p:spPr>
          <a:xfrm>
            <a:off x="13624574" y="1135038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4" name="object 14164"/>
          <p:cNvSpPr/>
          <p:nvPr/>
        </p:nvSpPr>
        <p:spPr>
          <a:xfrm>
            <a:off x="13636718" y="1135038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5" name="object 14165"/>
          <p:cNvSpPr/>
          <p:nvPr/>
        </p:nvSpPr>
        <p:spPr>
          <a:xfrm>
            <a:off x="13468732" y="11344311"/>
            <a:ext cx="0" cy="116839"/>
          </a:xfrm>
          <a:custGeom>
            <a:avLst/>
            <a:gdLst/>
            <a:ahLst/>
            <a:cxnLst/>
            <a:rect l="l" t="t" r="r" b="b"/>
            <a:pathLst>
              <a:path w="0" h="116840">
                <a:moveTo>
                  <a:pt x="0" y="1163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6" name="object 14166"/>
          <p:cNvSpPr/>
          <p:nvPr/>
        </p:nvSpPr>
        <p:spPr>
          <a:xfrm>
            <a:off x="13624574" y="1135038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7" name="object 14167"/>
          <p:cNvSpPr/>
          <p:nvPr/>
        </p:nvSpPr>
        <p:spPr>
          <a:xfrm>
            <a:off x="13445459" y="1135038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8" name="object 14168"/>
          <p:cNvSpPr/>
          <p:nvPr/>
        </p:nvSpPr>
        <p:spPr>
          <a:xfrm>
            <a:off x="13456589" y="11344311"/>
            <a:ext cx="0" cy="116839"/>
          </a:xfrm>
          <a:custGeom>
            <a:avLst/>
            <a:gdLst/>
            <a:ahLst/>
            <a:cxnLst/>
            <a:rect l="l" t="t" r="r" b="b"/>
            <a:pathLst>
              <a:path w="0" h="116840">
                <a:moveTo>
                  <a:pt x="0" y="1163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9" name="object 14169"/>
          <p:cNvSpPr/>
          <p:nvPr/>
        </p:nvSpPr>
        <p:spPr>
          <a:xfrm>
            <a:off x="13462661" y="11278534"/>
            <a:ext cx="137160" cy="96520"/>
          </a:xfrm>
          <a:custGeom>
            <a:avLst/>
            <a:gdLst/>
            <a:ahLst/>
            <a:cxnLst/>
            <a:rect l="l" t="t" r="r" b="b"/>
            <a:pathLst>
              <a:path w="137159" h="96520">
                <a:moveTo>
                  <a:pt x="0" y="96135"/>
                </a:moveTo>
                <a:lnTo>
                  <a:pt x="29346" y="0"/>
                </a:lnTo>
                <a:lnTo>
                  <a:pt x="1366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0" name="object 14170"/>
          <p:cNvSpPr/>
          <p:nvPr/>
        </p:nvSpPr>
        <p:spPr>
          <a:xfrm>
            <a:off x="13445459" y="1135038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1" name="object 14171"/>
          <p:cNvSpPr/>
          <p:nvPr/>
        </p:nvSpPr>
        <p:spPr>
          <a:xfrm>
            <a:off x="13433316" y="1135038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2" name="object 14172"/>
          <p:cNvSpPr/>
          <p:nvPr/>
        </p:nvSpPr>
        <p:spPr>
          <a:xfrm>
            <a:off x="13158063" y="11344311"/>
            <a:ext cx="0" cy="176530"/>
          </a:xfrm>
          <a:custGeom>
            <a:avLst/>
            <a:gdLst/>
            <a:ahLst/>
            <a:cxnLst/>
            <a:rect l="l" t="t" r="r" b="b"/>
            <a:pathLst>
              <a:path w="0" h="176529">
                <a:moveTo>
                  <a:pt x="0" y="176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3" name="object 14173"/>
          <p:cNvSpPr/>
          <p:nvPr/>
        </p:nvSpPr>
        <p:spPr>
          <a:xfrm>
            <a:off x="13433316" y="1135038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4" name="object 14174"/>
          <p:cNvSpPr/>
          <p:nvPr/>
        </p:nvSpPr>
        <p:spPr>
          <a:xfrm>
            <a:off x="13134790" y="1135038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5" name="object 14175"/>
          <p:cNvSpPr/>
          <p:nvPr/>
        </p:nvSpPr>
        <p:spPr>
          <a:xfrm>
            <a:off x="13074071" y="11344311"/>
            <a:ext cx="0" cy="116839"/>
          </a:xfrm>
          <a:custGeom>
            <a:avLst/>
            <a:gdLst/>
            <a:ahLst/>
            <a:cxnLst/>
            <a:rect l="l" t="t" r="r" b="b"/>
            <a:pathLst>
              <a:path w="0" h="116840">
                <a:moveTo>
                  <a:pt x="0" y="1163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6" name="object 14176"/>
          <p:cNvSpPr/>
          <p:nvPr/>
        </p:nvSpPr>
        <p:spPr>
          <a:xfrm>
            <a:off x="13116574" y="11278534"/>
            <a:ext cx="147955" cy="96520"/>
          </a:xfrm>
          <a:custGeom>
            <a:avLst/>
            <a:gdLst/>
            <a:ahLst/>
            <a:cxnLst/>
            <a:rect l="l" t="t" r="r" b="b"/>
            <a:pathLst>
              <a:path w="147955" h="96520">
                <a:moveTo>
                  <a:pt x="0" y="96135"/>
                </a:moveTo>
                <a:lnTo>
                  <a:pt x="28334" y="0"/>
                </a:lnTo>
                <a:lnTo>
                  <a:pt x="1477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7" name="object 14177"/>
          <p:cNvSpPr/>
          <p:nvPr/>
        </p:nvSpPr>
        <p:spPr>
          <a:xfrm>
            <a:off x="13134790" y="1135038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8" name="object 14178"/>
          <p:cNvSpPr/>
          <p:nvPr/>
        </p:nvSpPr>
        <p:spPr>
          <a:xfrm>
            <a:off x="13050798" y="1135038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9" name="object 14179"/>
          <p:cNvSpPr/>
          <p:nvPr/>
        </p:nvSpPr>
        <p:spPr>
          <a:xfrm>
            <a:off x="13062942" y="11344311"/>
            <a:ext cx="0" cy="116839"/>
          </a:xfrm>
          <a:custGeom>
            <a:avLst/>
            <a:gdLst/>
            <a:ahLst/>
            <a:cxnLst/>
            <a:rect l="l" t="t" r="r" b="b"/>
            <a:pathLst>
              <a:path w="0" h="116840">
                <a:moveTo>
                  <a:pt x="0" y="1163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0" name="object 14180"/>
          <p:cNvSpPr/>
          <p:nvPr/>
        </p:nvSpPr>
        <p:spPr>
          <a:xfrm>
            <a:off x="13050798" y="1135038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1" name="object 14181"/>
          <p:cNvSpPr/>
          <p:nvPr/>
        </p:nvSpPr>
        <p:spPr>
          <a:xfrm>
            <a:off x="13038655" y="1135038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2" name="object 14182"/>
          <p:cNvSpPr txBox="1"/>
          <p:nvPr/>
        </p:nvSpPr>
        <p:spPr>
          <a:xfrm>
            <a:off x="4634854" y="7409617"/>
            <a:ext cx="1320165" cy="6775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59055">
              <a:lnSpc>
                <a:spcPct val="100000"/>
              </a:lnSpc>
              <a:tabLst>
                <a:tab pos="327025" algn="l"/>
              </a:tabLst>
            </a:pPr>
            <a:r>
              <a:rPr dirty="0" sz="1000" spc="5" i="1">
                <a:latin typeface="ISOCPEUR"/>
                <a:cs typeface="ISOCPEUR"/>
              </a:rPr>
              <a:t>3б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baseline="2777" sz="1500" spc="15" i="1">
                <a:latin typeface="ISOCPEUR"/>
                <a:cs typeface="ISOCPEUR"/>
              </a:rPr>
              <a:t>4а</a:t>
            </a:r>
            <a:endParaRPr baseline="2777" sz="15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План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відмітці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+3,300</a:t>
            </a:r>
            <a:endParaRPr sz="1000">
              <a:latin typeface="ISOCPEUR"/>
              <a:cs typeface="ISOCPEUR"/>
            </a:endParaRPr>
          </a:p>
          <a:p>
            <a:pPr algn="ctr" marR="240029">
              <a:lnSpc>
                <a:spcPct val="100000"/>
              </a:lnSpc>
              <a:spcBef>
                <a:spcPts val="705"/>
              </a:spcBef>
            </a:pPr>
            <a:r>
              <a:rPr dirty="0" sz="1000" spc="10" i="1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183" name="object 14183"/>
          <p:cNvSpPr txBox="1"/>
          <p:nvPr/>
        </p:nvSpPr>
        <p:spPr>
          <a:xfrm>
            <a:off x="2738457" y="1188335"/>
            <a:ext cx="21717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11270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184" name="object 14184"/>
          <p:cNvSpPr txBox="1"/>
          <p:nvPr/>
        </p:nvSpPr>
        <p:spPr>
          <a:xfrm>
            <a:off x="4645986" y="1189347"/>
            <a:ext cx="20510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185" name="object 14185"/>
          <p:cNvSpPr txBox="1"/>
          <p:nvPr/>
        </p:nvSpPr>
        <p:spPr>
          <a:xfrm>
            <a:off x="5308814" y="1188335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186" name="object 14186"/>
          <p:cNvSpPr txBox="1"/>
          <p:nvPr/>
        </p:nvSpPr>
        <p:spPr>
          <a:xfrm>
            <a:off x="5905865" y="1189347"/>
            <a:ext cx="20510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187" name="object 14187"/>
          <p:cNvSpPr txBox="1"/>
          <p:nvPr/>
        </p:nvSpPr>
        <p:spPr>
          <a:xfrm>
            <a:off x="6847992" y="1189347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3190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188" name="object 14188"/>
          <p:cNvSpPr txBox="1"/>
          <p:nvPr/>
        </p:nvSpPr>
        <p:spPr>
          <a:xfrm>
            <a:off x="7462246" y="1189347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189" name="object 14189"/>
          <p:cNvSpPr txBox="1"/>
          <p:nvPr/>
        </p:nvSpPr>
        <p:spPr>
          <a:xfrm>
            <a:off x="8170612" y="1189347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3930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190" name="object 14190"/>
          <p:cNvSpPr txBox="1"/>
          <p:nvPr/>
        </p:nvSpPr>
        <p:spPr>
          <a:xfrm>
            <a:off x="1553462" y="5560062"/>
            <a:ext cx="11938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915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191" name="object 14191"/>
          <p:cNvSpPr txBox="1"/>
          <p:nvPr/>
        </p:nvSpPr>
        <p:spPr>
          <a:xfrm>
            <a:off x="2234506" y="5560062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4970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192" name="object 14192"/>
          <p:cNvSpPr txBox="1"/>
          <p:nvPr/>
        </p:nvSpPr>
        <p:spPr>
          <a:xfrm>
            <a:off x="2955015" y="5560062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890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193" name="object 14193"/>
          <p:cNvSpPr txBox="1"/>
          <p:nvPr/>
        </p:nvSpPr>
        <p:spPr>
          <a:xfrm>
            <a:off x="3572305" y="5560062"/>
            <a:ext cx="17399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4470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194" name="object 14194"/>
          <p:cNvSpPr txBox="1"/>
          <p:nvPr/>
        </p:nvSpPr>
        <p:spPr>
          <a:xfrm>
            <a:off x="4579197" y="5560062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195" name="object 14195"/>
          <p:cNvSpPr txBox="1"/>
          <p:nvPr/>
        </p:nvSpPr>
        <p:spPr>
          <a:xfrm>
            <a:off x="5670080" y="5934485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5240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196" name="object 14196"/>
          <p:cNvSpPr txBox="1"/>
          <p:nvPr/>
        </p:nvSpPr>
        <p:spPr>
          <a:xfrm>
            <a:off x="6420948" y="5934485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197" name="object 14197"/>
          <p:cNvSpPr txBox="1"/>
          <p:nvPr/>
        </p:nvSpPr>
        <p:spPr>
          <a:xfrm>
            <a:off x="6326837" y="6193544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220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198" name="object 14198"/>
          <p:cNvSpPr txBox="1"/>
          <p:nvPr/>
        </p:nvSpPr>
        <p:spPr>
          <a:xfrm>
            <a:off x="9618715" y="5477802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Е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199" name="object 14199"/>
          <p:cNvSpPr txBox="1"/>
          <p:nvPr/>
        </p:nvSpPr>
        <p:spPr>
          <a:xfrm>
            <a:off x="9603535" y="5750017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К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00" name="object 14200"/>
          <p:cNvSpPr txBox="1"/>
          <p:nvPr/>
        </p:nvSpPr>
        <p:spPr>
          <a:xfrm>
            <a:off x="9608595" y="4857475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01" name="object 14201"/>
          <p:cNvSpPr txBox="1"/>
          <p:nvPr/>
        </p:nvSpPr>
        <p:spPr>
          <a:xfrm>
            <a:off x="2590712" y="6621502"/>
            <a:ext cx="22987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10085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02" name="object 14202"/>
          <p:cNvSpPr txBox="1"/>
          <p:nvPr/>
        </p:nvSpPr>
        <p:spPr>
          <a:xfrm>
            <a:off x="4158225" y="6621502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03" name="object 14203"/>
          <p:cNvSpPr txBox="1"/>
          <p:nvPr/>
        </p:nvSpPr>
        <p:spPr>
          <a:xfrm>
            <a:off x="5563825" y="6621502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8925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04" name="object 14204"/>
          <p:cNvSpPr txBox="1"/>
          <p:nvPr/>
        </p:nvSpPr>
        <p:spPr>
          <a:xfrm>
            <a:off x="6990677" y="6621502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05" name="object 14205"/>
          <p:cNvSpPr txBox="1"/>
          <p:nvPr/>
        </p:nvSpPr>
        <p:spPr>
          <a:xfrm>
            <a:off x="7991497" y="6621502"/>
            <a:ext cx="20510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06" name="object 14206"/>
          <p:cNvSpPr txBox="1"/>
          <p:nvPr/>
        </p:nvSpPr>
        <p:spPr>
          <a:xfrm>
            <a:off x="8778795" y="6621502"/>
            <a:ext cx="1739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07" name="object 14207"/>
          <p:cNvSpPr txBox="1"/>
          <p:nvPr/>
        </p:nvSpPr>
        <p:spPr>
          <a:xfrm>
            <a:off x="8778795" y="4028883"/>
            <a:ext cx="1739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08" name="object 14208"/>
          <p:cNvSpPr txBox="1"/>
          <p:nvPr/>
        </p:nvSpPr>
        <p:spPr>
          <a:xfrm>
            <a:off x="2234506" y="6815797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09" name="object 14209"/>
          <p:cNvSpPr txBox="1"/>
          <p:nvPr/>
        </p:nvSpPr>
        <p:spPr>
          <a:xfrm>
            <a:off x="3560162" y="6815797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10" name="object 14210"/>
          <p:cNvSpPr txBox="1"/>
          <p:nvPr/>
        </p:nvSpPr>
        <p:spPr>
          <a:xfrm>
            <a:off x="4620687" y="6814785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3870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11" name="object 14211"/>
          <p:cNvSpPr txBox="1"/>
          <p:nvPr/>
        </p:nvSpPr>
        <p:spPr>
          <a:xfrm>
            <a:off x="5224822" y="6815797"/>
            <a:ext cx="1739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12" name="object 14212"/>
          <p:cNvSpPr txBox="1"/>
          <p:nvPr/>
        </p:nvSpPr>
        <p:spPr>
          <a:xfrm>
            <a:off x="5951403" y="6815797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13" name="object 14213"/>
          <p:cNvSpPr txBox="1"/>
          <p:nvPr/>
        </p:nvSpPr>
        <p:spPr>
          <a:xfrm>
            <a:off x="7542190" y="6815797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14" name="object 14214"/>
          <p:cNvSpPr txBox="1"/>
          <p:nvPr/>
        </p:nvSpPr>
        <p:spPr>
          <a:xfrm>
            <a:off x="4999157" y="6977709"/>
            <a:ext cx="24828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29400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15" name="object 14215"/>
          <p:cNvSpPr txBox="1"/>
          <p:nvPr/>
        </p:nvSpPr>
        <p:spPr>
          <a:xfrm>
            <a:off x="5002193" y="7137597"/>
            <a:ext cx="2419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30260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16" name="object 14216"/>
          <p:cNvSpPr txBox="1"/>
          <p:nvPr/>
        </p:nvSpPr>
        <p:spPr>
          <a:xfrm>
            <a:off x="1640490" y="2999826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705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17" name="object 14217"/>
          <p:cNvSpPr txBox="1"/>
          <p:nvPr/>
        </p:nvSpPr>
        <p:spPr>
          <a:xfrm>
            <a:off x="1893478" y="2999826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18" name="object 14218"/>
          <p:cNvSpPr txBox="1"/>
          <p:nvPr/>
        </p:nvSpPr>
        <p:spPr>
          <a:xfrm>
            <a:off x="2211231" y="2999826"/>
            <a:ext cx="38163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64160" algn="l"/>
              </a:tabLst>
            </a:pPr>
            <a:r>
              <a:rPr dirty="0" sz="550" spc="10" i="1">
                <a:latin typeface="ISOCPEUR"/>
                <a:cs typeface="ISOCPEUR"/>
              </a:rPr>
              <a:t>1125</a:t>
            </a:r>
            <a:r>
              <a:rPr dirty="0" sz="550" spc="10" i="1">
                <a:latin typeface="ISOCPEUR"/>
                <a:cs typeface="ISOCPEUR"/>
              </a:rPr>
              <a:t>	</a:t>
            </a: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19" name="object 14219"/>
          <p:cNvSpPr txBox="1"/>
          <p:nvPr/>
        </p:nvSpPr>
        <p:spPr>
          <a:xfrm>
            <a:off x="3075437" y="2999826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4380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20" name="object 14220"/>
          <p:cNvSpPr txBox="1"/>
          <p:nvPr/>
        </p:nvSpPr>
        <p:spPr>
          <a:xfrm>
            <a:off x="3723086" y="2999826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21" name="object 14221"/>
          <p:cNvSpPr txBox="1"/>
          <p:nvPr/>
        </p:nvSpPr>
        <p:spPr>
          <a:xfrm>
            <a:off x="3963930" y="2999826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1020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22" name="object 14222"/>
          <p:cNvSpPr txBox="1"/>
          <p:nvPr/>
        </p:nvSpPr>
        <p:spPr>
          <a:xfrm>
            <a:off x="6747809" y="2594033"/>
            <a:ext cx="3803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48285" algn="l"/>
              </a:tabLst>
            </a:pPr>
            <a:r>
              <a:rPr dirty="0" sz="550" spc="15" i="1">
                <a:latin typeface="ISOCPEUR"/>
                <a:cs typeface="ISOCPEUR"/>
              </a:rPr>
              <a:t>900</a:t>
            </a:r>
            <a:r>
              <a:rPr dirty="0" sz="550" spc="15" i="1">
                <a:latin typeface="ISOCPEUR"/>
                <a:cs typeface="ISOCPEUR"/>
              </a:rPr>
              <a:t>	</a:t>
            </a:r>
            <a:r>
              <a:rPr dirty="0" sz="550" spc="10" i="1">
                <a:latin typeface="ISOCPEUR"/>
                <a:cs typeface="ISOCPEUR"/>
              </a:rPr>
              <a:t>1150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23" name="object 14223"/>
          <p:cNvSpPr txBox="1"/>
          <p:nvPr/>
        </p:nvSpPr>
        <p:spPr>
          <a:xfrm>
            <a:off x="6854063" y="2161930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2215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24" name="object 14224"/>
          <p:cNvSpPr txBox="1"/>
          <p:nvPr/>
        </p:nvSpPr>
        <p:spPr>
          <a:xfrm>
            <a:off x="6723522" y="2078950"/>
            <a:ext cx="11938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25" name="object 14225"/>
          <p:cNvSpPr txBox="1"/>
          <p:nvPr/>
        </p:nvSpPr>
        <p:spPr>
          <a:xfrm>
            <a:off x="5299706" y="2161930"/>
            <a:ext cx="18923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10305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26" name="object 14226"/>
          <p:cNvSpPr txBox="1"/>
          <p:nvPr/>
        </p:nvSpPr>
        <p:spPr>
          <a:xfrm>
            <a:off x="3935596" y="2058711"/>
            <a:ext cx="11938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27" name="object 14227"/>
          <p:cNvSpPr txBox="1"/>
          <p:nvPr/>
        </p:nvSpPr>
        <p:spPr>
          <a:xfrm>
            <a:off x="3664393" y="2160918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3620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28" name="object 14228"/>
          <p:cNvSpPr txBox="1"/>
          <p:nvPr/>
        </p:nvSpPr>
        <p:spPr>
          <a:xfrm>
            <a:off x="2593748" y="2160918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29" name="object 14229"/>
          <p:cNvSpPr txBox="1"/>
          <p:nvPr/>
        </p:nvSpPr>
        <p:spPr>
          <a:xfrm>
            <a:off x="2437908" y="2071866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280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30" name="object 14230"/>
          <p:cNvSpPr txBox="1"/>
          <p:nvPr/>
        </p:nvSpPr>
        <p:spPr>
          <a:xfrm>
            <a:off x="1891454" y="2161930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31" name="object 14231"/>
          <p:cNvSpPr txBox="1"/>
          <p:nvPr/>
        </p:nvSpPr>
        <p:spPr>
          <a:xfrm>
            <a:off x="1372323" y="2160918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32" name="object 14232"/>
          <p:cNvSpPr txBox="1"/>
          <p:nvPr/>
        </p:nvSpPr>
        <p:spPr>
          <a:xfrm>
            <a:off x="4950583" y="5239274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33" name="object 14233"/>
          <p:cNvSpPr txBox="1"/>
          <p:nvPr/>
        </p:nvSpPr>
        <p:spPr>
          <a:xfrm>
            <a:off x="5405961" y="5378923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2040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34" name="object 14234"/>
          <p:cNvSpPr txBox="1"/>
          <p:nvPr/>
        </p:nvSpPr>
        <p:spPr>
          <a:xfrm>
            <a:off x="5795562" y="5516548"/>
            <a:ext cx="11938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35" name="object 14235"/>
          <p:cNvSpPr txBox="1"/>
          <p:nvPr/>
        </p:nvSpPr>
        <p:spPr>
          <a:xfrm>
            <a:off x="5928128" y="5276619"/>
            <a:ext cx="195580" cy="2019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5,77</a:t>
            </a:r>
            <a:endParaRPr sz="700">
              <a:latin typeface="ISOCPEUR"/>
              <a:cs typeface="ISOCPEUR"/>
            </a:endParaRPr>
          </a:p>
          <a:p>
            <a:pPr marL="53975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2310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36" name="object 14236"/>
          <p:cNvSpPr txBox="1"/>
          <p:nvPr/>
        </p:nvSpPr>
        <p:spPr>
          <a:xfrm>
            <a:off x="6363267" y="5386007"/>
            <a:ext cx="11938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37" name="object 14237"/>
          <p:cNvSpPr txBox="1"/>
          <p:nvPr/>
        </p:nvSpPr>
        <p:spPr>
          <a:xfrm>
            <a:off x="7567489" y="5378923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8190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38" name="object 14238"/>
          <p:cNvSpPr txBox="1"/>
          <p:nvPr/>
        </p:nvSpPr>
        <p:spPr>
          <a:xfrm>
            <a:off x="4947547" y="4142319"/>
            <a:ext cx="11938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39" name="object 14239"/>
          <p:cNvSpPr txBox="1"/>
          <p:nvPr/>
        </p:nvSpPr>
        <p:spPr>
          <a:xfrm>
            <a:off x="5824909" y="4142319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6050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40" name="object 14240"/>
          <p:cNvSpPr txBox="1"/>
          <p:nvPr/>
        </p:nvSpPr>
        <p:spPr>
          <a:xfrm>
            <a:off x="6426008" y="4050231"/>
            <a:ext cx="11938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41" name="object 14241"/>
          <p:cNvSpPr txBox="1"/>
          <p:nvPr/>
        </p:nvSpPr>
        <p:spPr>
          <a:xfrm>
            <a:off x="7562429" y="3931540"/>
            <a:ext cx="157480" cy="310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  <a:p>
            <a:pPr marL="15240">
              <a:lnSpc>
                <a:spcPct val="100000"/>
              </a:lnSpc>
              <a:spcBef>
                <a:spcPts val="570"/>
              </a:spcBef>
            </a:pPr>
            <a:r>
              <a:rPr dirty="0" sz="550" spc="10" i="1">
                <a:latin typeface="ISOCPEUR"/>
                <a:cs typeface="ISOCPEUR"/>
              </a:rPr>
              <a:t>8175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42" name="object 14242"/>
          <p:cNvSpPr txBox="1"/>
          <p:nvPr/>
        </p:nvSpPr>
        <p:spPr>
          <a:xfrm>
            <a:off x="8192875" y="2594033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43" name="object 14243"/>
          <p:cNvSpPr txBox="1"/>
          <p:nvPr/>
        </p:nvSpPr>
        <p:spPr>
          <a:xfrm>
            <a:off x="6725546" y="5281776"/>
            <a:ext cx="11938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44" name="object 14244"/>
          <p:cNvSpPr txBox="1"/>
          <p:nvPr/>
        </p:nvSpPr>
        <p:spPr>
          <a:xfrm>
            <a:off x="7814405" y="601208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45" name="object 14245"/>
          <p:cNvSpPr txBox="1"/>
          <p:nvPr/>
        </p:nvSpPr>
        <p:spPr>
          <a:xfrm>
            <a:off x="7365099" y="7506764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46" name="object 14246"/>
          <p:cNvSpPr txBox="1"/>
          <p:nvPr/>
        </p:nvSpPr>
        <p:spPr>
          <a:xfrm>
            <a:off x="6818645" y="1829717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47" name="object 14247"/>
          <p:cNvSpPr txBox="1"/>
          <p:nvPr/>
        </p:nvSpPr>
        <p:spPr>
          <a:xfrm>
            <a:off x="4415261" y="3187756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48" name="object 14248"/>
          <p:cNvSpPr txBox="1"/>
          <p:nvPr/>
        </p:nvSpPr>
        <p:spPr>
          <a:xfrm>
            <a:off x="5766216" y="3863739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49" name="object 14249"/>
          <p:cNvSpPr txBox="1"/>
          <p:nvPr/>
        </p:nvSpPr>
        <p:spPr>
          <a:xfrm>
            <a:off x="5499061" y="5531435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50" name="object 14250"/>
          <p:cNvSpPr txBox="1"/>
          <p:nvPr/>
        </p:nvSpPr>
        <p:spPr>
          <a:xfrm>
            <a:off x="6003012" y="5538519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51" name="object 14251"/>
          <p:cNvSpPr txBox="1"/>
          <p:nvPr/>
        </p:nvSpPr>
        <p:spPr>
          <a:xfrm>
            <a:off x="3771660" y="2433852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7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52" name="object 14252"/>
          <p:cNvSpPr txBox="1"/>
          <p:nvPr/>
        </p:nvSpPr>
        <p:spPr>
          <a:xfrm>
            <a:off x="2552258" y="2432840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8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53" name="object 14253"/>
          <p:cNvSpPr txBox="1"/>
          <p:nvPr/>
        </p:nvSpPr>
        <p:spPr>
          <a:xfrm>
            <a:off x="3785827" y="5271364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9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54" name="object 14254"/>
          <p:cNvSpPr txBox="1"/>
          <p:nvPr/>
        </p:nvSpPr>
        <p:spPr>
          <a:xfrm>
            <a:off x="1887406" y="2494514"/>
            <a:ext cx="419100" cy="1644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13888" sz="1500" spc="7" i="1">
                <a:latin typeface="ISOCPEUR"/>
                <a:cs typeface="ISOCPEUR"/>
              </a:rPr>
              <a:t>10</a:t>
            </a:r>
            <a:r>
              <a:rPr dirty="0" baseline="-13888" sz="1500" spc="7" i="1">
                <a:latin typeface="ISOCPEUR"/>
                <a:cs typeface="ISOCPEUR"/>
              </a:rPr>
              <a:t> </a:t>
            </a:r>
            <a:r>
              <a:rPr dirty="0" baseline="-13888" sz="1500" spc="-277" i="1">
                <a:latin typeface="ISOCPEUR"/>
                <a:cs typeface="ISOCPEUR"/>
              </a:rPr>
              <a:t> </a:t>
            </a: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15,65</a:t>
            </a:r>
            <a:r>
              <a:rPr dirty="0" sz="700" spc="45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255" name="object 14255"/>
          <p:cNvSpPr txBox="1"/>
          <p:nvPr/>
        </p:nvSpPr>
        <p:spPr>
          <a:xfrm>
            <a:off x="5482869" y="5259165"/>
            <a:ext cx="15303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9700" algn="l"/>
              </a:tabLst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5" i="1" u="sng">
                <a:latin typeface="ISOCPEUR"/>
                <a:cs typeface="ISOCPEUR"/>
              </a:rPr>
              <a:t>5,1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256" name="object 14256"/>
          <p:cNvSpPr txBox="1"/>
          <p:nvPr/>
        </p:nvSpPr>
        <p:spPr>
          <a:xfrm>
            <a:off x="6291419" y="4776715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41,54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57" name="object 14257"/>
          <p:cNvSpPr txBox="1"/>
          <p:nvPr/>
        </p:nvSpPr>
        <p:spPr>
          <a:xfrm>
            <a:off x="4818017" y="4732951"/>
            <a:ext cx="28067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190,95</a:t>
            </a:r>
            <a:r>
              <a:rPr dirty="0" sz="700" spc="50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258" name="object 14258"/>
          <p:cNvSpPr txBox="1"/>
          <p:nvPr/>
        </p:nvSpPr>
        <p:spPr>
          <a:xfrm>
            <a:off x="6829776" y="2270873"/>
            <a:ext cx="20637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7,79</a:t>
            </a:r>
            <a:r>
              <a:rPr dirty="0" sz="700" spc="50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259" name="object 14259"/>
          <p:cNvSpPr txBox="1"/>
          <p:nvPr/>
        </p:nvSpPr>
        <p:spPr>
          <a:xfrm>
            <a:off x="3409381" y="2589638"/>
            <a:ext cx="233679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20,16</a:t>
            </a:r>
            <a:r>
              <a:rPr dirty="0" sz="700" spc="25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260" name="object 14260"/>
          <p:cNvSpPr txBox="1"/>
          <p:nvPr/>
        </p:nvSpPr>
        <p:spPr>
          <a:xfrm>
            <a:off x="2835604" y="2688809"/>
            <a:ext cx="236854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18,72</a:t>
            </a:r>
            <a:r>
              <a:rPr dirty="0" sz="700" spc="45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261" name="object 14261"/>
          <p:cNvSpPr txBox="1"/>
          <p:nvPr/>
        </p:nvSpPr>
        <p:spPr>
          <a:xfrm>
            <a:off x="6707330" y="5591085"/>
            <a:ext cx="27622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62890" algn="l"/>
              </a:tabLst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109,41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262" name="object 14262"/>
          <p:cNvSpPr txBox="1"/>
          <p:nvPr/>
        </p:nvSpPr>
        <p:spPr>
          <a:xfrm>
            <a:off x="3755468" y="5938184"/>
            <a:ext cx="25209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38760" algn="l"/>
              </a:tabLst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72,77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263" name="object 14263"/>
          <p:cNvSpPr txBox="1"/>
          <p:nvPr/>
        </p:nvSpPr>
        <p:spPr>
          <a:xfrm>
            <a:off x="2560354" y="7931770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64" name="object 14264"/>
          <p:cNvSpPr txBox="1"/>
          <p:nvPr/>
        </p:nvSpPr>
        <p:spPr>
          <a:xfrm>
            <a:off x="3842496" y="7931770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65" name="object 14265"/>
          <p:cNvSpPr txBox="1"/>
          <p:nvPr/>
        </p:nvSpPr>
        <p:spPr>
          <a:xfrm>
            <a:off x="6384518" y="7931770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66" name="object 14266"/>
          <p:cNvSpPr txBox="1"/>
          <p:nvPr/>
        </p:nvSpPr>
        <p:spPr>
          <a:xfrm>
            <a:off x="8375026" y="7931770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67" name="object 14267"/>
          <p:cNvSpPr txBox="1"/>
          <p:nvPr/>
        </p:nvSpPr>
        <p:spPr>
          <a:xfrm>
            <a:off x="1351072" y="7931770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68" name="object 14268"/>
          <p:cNvSpPr txBox="1"/>
          <p:nvPr/>
        </p:nvSpPr>
        <p:spPr>
          <a:xfrm>
            <a:off x="7239617" y="838026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69" name="object 14269"/>
          <p:cNvSpPr txBox="1"/>
          <p:nvPr/>
        </p:nvSpPr>
        <p:spPr>
          <a:xfrm>
            <a:off x="7947983" y="838026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3930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70" name="object 14270"/>
          <p:cNvSpPr txBox="1"/>
          <p:nvPr/>
        </p:nvSpPr>
        <p:spPr>
          <a:xfrm>
            <a:off x="5963546" y="8380263"/>
            <a:ext cx="205104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8640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71" name="object 14271"/>
          <p:cNvSpPr txBox="1"/>
          <p:nvPr/>
        </p:nvSpPr>
        <p:spPr>
          <a:xfrm>
            <a:off x="4671285" y="838026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72" name="object 14272"/>
          <p:cNvSpPr txBox="1"/>
          <p:nvPr/>
        </p:nvSpPr>
        <p:spPr>
          <a:xfrm>
            <a:off x="4023636" y="838026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3220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73" name="object 14273"/>
          <p:cNvSpPr txBox="1"/>
          <p:nvPr/>
        </p:nvSpPr>
        <p:spPr>
          <a:xfrm>
            <a:off x="3132106" y="8380263"/>
            <a:ext cx="205104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74" name="object 14274"/>
          <p:cNvSpPr txBox="1"/>
          <p:nvPr/>
        </p:nvSpPr>
        <p:spPr>
          <a:xfrm>
            <a:off x="2289151" y="8380263"/>
            <a:ext cx="426084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1300</a:t>
            </a:r>
            <a:r>
              <a:rPr dirty="0" sz="700" spc="10" i="1">
                <a:latin typeface="ISOCPEUR"/>
                <a:cs typeface="ISOCPEUR"/>
              </a:rPr>
              <a:t>  </a:t>
            </a:r>
            <a:r>
              <a:rPr dirty="0" sz="700" spc="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75" name="object 14275"/>
          <p:cNvSpPr txBox="1"/>
          <p:nvPr/>
        </p:nvSpPr>
        <p:spPr>
          <a:xfrm>
            <a:off x="1657693" y="8379252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3970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76" name="object 14276"/>
          <p:cNvSpPr txBox="1"/>
          <p:nvPr/>
        </p:nvSpPr>
        <p:spPr>
          <a:xfrm>
            <a:off x="1894490" y="824162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77" name="object 14277"/>
          <p:cNvSpPr txBox="1"/>
          <p:nvPr/>
        </p:nvSpPr>
        <p:spPr>
          <a:xfrm>
            <a:off x="3144250" y="824162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78" name="object 14278"/>
          <p:cNvSpPr txBox="1"/>
          <p:nvPr/>
        </p:nvSpPr>
        <p:spPr>
          <a:xfrm>
            <a:off x="4425380" y="824162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79" name="object 14279"/>
          <p:cNvSpPr txBox="1"/>
          <p:nvPr/>
        </p:nvSpPr>
        <p:spPr>
          <a:xfrm>
            <a:off x="5696391" y="824162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5270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80" name="object 14280"/>
          <p:cNvSpPr txBox="1"/>
          <p:nvPr/>
        </p:nvSpPr>
        <p:spPr>
          <a:xfrm>
            <a:off x="7319561" y="824162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81" name="object 14281"/>
          <p:cNvSpPr txBox="1"/>
          <p:nvPr/>
        </p:nvSpPr>
        <p:spPr>
          <a:xfrm>
            <a:off x="4776527" y="8098941"/>
            <a:ext cx="2482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29400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82" name="object 14282"/>
          <p:cNvSpPr txBox="1"/>
          <p:nvPr/>
        </p:nvSpPr>
        <p:spPr>
          <a:xfrm>
            <a:off x="7591776" y="7792122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83" name="object 14283"/>
          <p:cNvSpPr txBox="1"/>
          <p:nvPr/>
        </p:nvSpPr>
        <p:spPr>
          <a:xfrm>
            <a:off x="9603535" y="4461784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84" name="object 14284"/>
          <p:cNvSpPr txBox="1"/>
          <p:nvPr/>
        </p:nvSpPr>
        <p:spPr>
          <a:xfrm>
            <a:off x="9603535" y="3011658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В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85" name="object 14285"/>
          <p:cNvSpPr txBox="1"/>
          <p:nvPr/>
        </p:nvSpPr>
        <p:spPr>
          <a:xfrm>
            <a:off x="9603535" y="2434845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Г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86" name="object 14286"/>
          <p:cNvSpPr txBox="1"/>
          <p:nvPr/>
        </p:nvSpPr>
        <p:spPr>
          <a:xfrm>
            <a:off x="9598476" y="1097046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87" name="object 14287"/>
          <p:cNvSpPr txBox="1"/>
          <p:nvPr/>
        </p:nvSpPr>
        <p:spPr>
          <a:xfrm>
            <a:off x="11567733" y="346178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88" name="object 14288"/>
          <p:cNvSpPr txBox="1"/>
          <p:nvPr/>
        </p:nvSpPr>
        <p:spPr>
          <a:xfrm>
            <a:off x="12848863" y="346178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89" name="object 14289"/>
          <p:cNvSpPr txBox="1"/>
          <p:nvPr/>
        </p:nvSpPr>
        <p:spPr>
          <a:xfrm>
            <a:off x="14131005" y="346178"/>
            <a:ext cx="13462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71905" algn="l"/>
              </a:tabLst>
            </a:pPr>
            <a:r>
              <a:rPr dirty="0" sz="1000" spc="10" i="1">
                <a:latin typeface="ISOCPEUR"/>
                <a:cs typeface="ISOCPEUR"/>
              </a:rPr>
              <a:t>4</a:t>
            </a:r>
            <a:r>
              <a:rPr dirty="0" sz="1000" spc="10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90" name="object 14290"/>
          <p:cNvSpPr txBox="1"/>
          <p:nvPr/>
        </p:nvSpPr>
        <p:spPr>
          <a:xfrm>
            <a:off x="17382405" y="346178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91" name="object 14291"/>
          <p:cNvSpPr txBox="1"/>
          <p:nvPr/>
        </p:nvSpPr>
        <p:spPr>
          <a:xfrm>
            <a:off x="10357439" y="346178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92" name="object 14292"/>
          <p:cNvSpPr txBox="1"/>
          <p:nvPr/>
        </p:nvSpPr>
        <p:spPr>
          <a:xfrm>
            <a:off x="16977625" y="1766246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93" name="object 14293"/>
          <p:cNvSpPr txBox="1"/>
          <p:nvPr/>
        </p:nvSpPr>
        <p:spPr>
          <a:xfrm>
            <a:off x="16165028" y="1631656"/>
            <a:ext cx="361315" cy="2343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  <a:tabLst>
                <a:tab pos="231140" algn="l"/>
              </a:tabLst>
            </a:pPr>
            <a:r>
              <a:rPr dirty="0" sz="550" spc="15" i="1">
                <a:latin typeface="ISOCPEUR"/>
                <a:cs typeface="ISOCPEUR"/>
              </a:rPr>
              <a:t>500</a:t>
            </a:r>
            <a:r>
              <a:rPr dirty="0" sz="550" spc="15" i="1">
                <a:latin typeface="ISOCPEUR"/>
                <a:cs typeface="ISOCPEUR"/>
              </a:rPr>
              <a:t>	</a:t>
            </a:r>
            <a:r>
              <a:rPr dirty="0" sz="550" spc="15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  <a:p>
            <a:pPr algn="ctr" marL="3175">
              <a:lnSpc>
                <a:spcPct val="100000"/>
              </a:lnSpc>
              <a:spcBef>
                <a:spcPts val="400"/>
              </a:spcBef>
            </a:pPr>
            <a:r>
              <a:rPr dirty="0" sz="550" spc="15" i="1">
                <a:latin typeface="ISOCPEUR"/>
                <a:cs typeface="ISOCPEUR"/>
              </a:rPr>
              <a:t>2060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294" name="object 14294"/>
          <p:cNvSpPr txBox="1"/>
          <p:nvPr/>
        </p:nvSpPr>
        <p:spPr>
          <a:xfrm>
            <a:off x="10357439" y="5789464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95" name="object 14295"/>
          <p:cNvSpPr txBox="1"/>
          <p:nvPr/>
        </p:nvSpPr>
        <p:spPr>
          <a:xfrm>
            <a:off x="11774171" y="5786428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2а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96" name="object 14296"/>
          <p:cNvSpPr txBox="1"/>
          <p:nvPr/>
        </p:nvSpPr>
        <p:spPr>
          <a:xfrm>
            <a:off x="11930012" y="5798572"/>
            <a:ext cx="2394585" cy="3670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051560">
              <a:lnSpc>
                <a:spcPct val="100000"/>
              </a:lnSpc>
              <a:tabLst>
                <a:tab pos="2242820" algn="l"/>
              </a:tabLst>
            </a:pPr>
            <a:r>
              <a:rPr dirty="0" sz="1000" spc="10" i="1">
                <a:latin typeface="ISOCPEUR"/>
                <a:cs typeface="ISOCPEUR"/>
              </a:rPr>
              <a:t>3а</a:t>
            </a:r>
            <a:r>
              <a:rPr dirty="0" sz="1000" spc="10" i="1">
                <a:latin typeface="ISOCPEUR"/>
                <a:cs typeface="ISOCPEUR"/>
              </a:rPr>
              <a:t>	</a:t>
            </a:r>
            <a:r>
              <a:rPr dirty="0" sz="1000" spc="10" i="1">
                <a:latin typeface="ISOCPEUR"/>
                <a:cs typeface="ISOCPEUR"/>
              </a:rPr>
              <a:t>4а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dirty="0" sz="1000" spc="10" i="1">
                <a:latin typeface="ISOCPEUR"/>
                <a:cs typeface="ISOCPEUR"/>
              </a:rPr>
              <a:t>План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відмітці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+27,600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(</a:t>
            </a:r>
            <a:r>
              <a:rPr dirty="0" sz="1000" spc="-290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десятий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повер</a:t>
            </a:r>
            <a:r>
              <a:rPr dirty="0" sz="1000" spc="55" i="1">
                <a:latin typeface="ISOCPEUR"/>
                <a:cs typeface="ISOCPEUR"/>
              </a:rPr>
              <a:t>х</a:t>
            </a:r>
            <a:r>
              <a:rPr dirty="0" sz="1000" spc="5" i="1">
                <a:latin typeface="ISOCPEUR"/>
                <a:cs typeface="ISOCPEUR"/>
              </a:rPr>
              <a:t>)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97" name="object 14297"/>
          <p:cNvSpPr txBox="1"/>
          <p:nvPr/>
        </p:nvSpPr>
        <p:spPr>
          <a:xfrm>
            <a:off x="15390885" y="5798572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98" name="object 14298"/>
          <p:cNvSpPr txBox="1"/>
          <p:nvPr/>
        </p:nvSpPr>
        <p:spPr>
          <a:xfrm>
            <a:off x="17382405" y="5798572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99" name="object 14299"/>
          <p:cNvSpPr txBox="1"/>
          <p:nvPr/>
        </p:nvSpPr>
        <p:spPr>
          <a:xfrm>
            <a:off x="10675191" y="1766246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00" name="object 14300"/>
          <p:cNvSpPr txBox="1"/>
          <p:nvPr/>
        </p:nvSpPr>
        <p:spPr>
          <a:xfrm>
            <a:off x="10155049" y="1779401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01" name="object 14301"/>
          <p:cNvSpPr txBox="1"/>
          <p:nvPr/>
        </p:nvSpPr>
        <p:spPr>
          <a:xfrm>
            <a:off x="10288627" y="5199696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02" name="object 14302"/>
          <p:cNvSpPr txBox="1"/>
          <p:nvPr/>
        </p:nvSpPr>
        <p:spPr>
          <a:xfrm>
            <a:off x="10707574" y="5198685"/>
            <a:ext cx="205104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3047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03" name="object 14303"/>
          <p:cNvSpPr txBox="1"/>
          <p:nvPr/>
        </p:nvSpPr>
        <p:spPr>
          <a:xfrm>
            <a:off x="11143726" y="5198685"/>
            <a:ext cx="431165" cy="1193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448</a:t>
            </a:r>
            <a:r>
              <a:rPr dirty="0" sz="700" spc="10" i="1">
                <a:latin typeface="ISOCPEUR"/>
                <a:cs typeface="ISOCPEUR"/>
              </a:rPr>
              <a:t>  </a:t>
            </a:r>
            <a:r>
              <a:rPr dirty="0" sz="700" spc="-3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04" name="object 14304"/>
          <p:cNvSpPr txBox="1"/>
          <p:nvPr/>
        </p:nvSpPr>
        <p:spPr>
          <a:xfrm>
            <a:off x="11758992" y="5199696"/>
            <a:ext cx="19304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05" name="object 14305"/>
          <p:cNvSpPr txBox="1"/>
          <p:nvPr/>
        </p:nvSpPr>
        <p:spPr>
          <a:xfrm>
            <a:off x="12406641" y="519969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3980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06" name="object 14306"/>
          <p:cNvSpPr txBox="1"/>
          <p:nvPr/>
        </p:nvSpPr>
        <p:spPr>
          <a:xfrm>
            <a:off x="12983453" y="5198685"/>
            <a:ext cx="1555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07" name="object 14307"/>
          <p:cNvSpPr txBox="1"/>
          <p:nvPr/>
        </p:nvSpPr>
        <p:spPr>
          <a:xfrm>
            <a:off x="13529907" y="519969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3980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08" name="object 14308"/>
          <p:cNvSpPr txBox="1"/>
          <p:nvPr/>
        </p:nvSpPr>
        <p:spPr>
          <a:xfrm>
            <a:off x="14125945" y="5199696"/>
            <a:ext cx="1866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09" name="object 14309"/>
          <p:cNvSpPr txBox="1"/>
          <p:nvPr/>
        </p:nvSpPr>
        <p:spPr>
          <a:xfrm>
            <a:off x="14720974" y="519969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3980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10" name="object 14310"/>
          <p:cNvSpPr txBox="1"/>
          <p:nvPr/>
        </p:nvSpPr>
        <p:spPr>
          <a:xfrm>
            <a:off x="15598334" y="5199696"/>
            <a:ext cx="1866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3310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11" name="object 14311"/>
          <p:cNvSpPr txBox="1"/>
          <p:nvPr/>
        </p:nvSpPr>
        <p:spPr>
          <a:xfrm>
            <a:off x="16281403" y="5199696"/>
            <a:ext cx="205104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12" name="object 14312"/>
          <p:cNvSpPr txBox="1"/>
          <p:nvPr/>
        </p:nvSpPr>
        <p:spPr>
          <a:xfrm>
            <a:off x="17002923" y="519969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3530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13" name="object 14313"/>
          <p:cNvSpPr txBox="1"/>
          <p:nvPr/>
        </p:nvSpPr>
        <p:spPr>
          <a:xfrm>
            <a:off x="14743236" y="4757574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4900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14" name="object 14314"/>
          <p:cNvSpPr txBox="1"/>
          <p:nvPr/>
        </p:nvSpPr>
        <p:spPr>
          <a:xfrm>
            <a:off x="14293930" y="4670546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15" name="object 14315"/>
          <p:cNvSpPr txBox="1"/>
          <p:nvPr/>
        </p:nvSpPr>
        <p:spPr>
          <a:xfrm>
            <a:off x="13571396" y="4757574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4600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16" name="object 14316"/>
          <p:cNvSpPr txBox="1"/>
          <p:nvPr/>
        </p:nvSpPr>
        <p:spPr>
          <a:xfrm>
            <a:off x="13167628" y="4672570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17" name="object 14317"/>
          <p:cNvSpPr txBox="1"/>
          <p:nvPr/>
        </p:nvSpPr>
        <p:spPr>
          <a:xfrm>
            <a:off x="12447119" y="4757574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4500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18" name="object 14318"/>
          <p:cNvSpPr txBox="1"/>
          <p:nvPr/>
        </p:nvSpPr>
        <p:spPr>
          <a:xfrm>
            <a:off x="12056505" y="4671558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19" name="object 14319"/>
          <p:cNvSpPr txBox="1"/>
          <p:nvPr/>
        </p:nvSpPr>
        <p:spPr>
          <a:xfrm>
            <a:off x="15514342" y="4665486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20" name="object 14320"/>
          <p:cNvSpPr txBox="1"/>
          <p:nvPr/>
        </p:nvSpPr>
        <p:spPr>
          <a:xfrm>
            <a:off x="16955361" y="804792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3930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21" name="object 14321"/>
          <p:cNvSpPr txBox="1"/>
          <p:nvPr/>
        </p:nvSpPr>
        <p:spPr>
          <a:xfrm>
            <a:off x="16245983" y="804792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22" name="object 14322"/>
          <p:cNvSpPr txBox="1"/>
          <p:nvPr/>
        </p:nvSpPr>
        <p:spPr>
          <a:xfrm>
            <a:off x="15568989" y="803780"/>
            <a:ext cx="1866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3712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23" name="object 14323"/>
          <p:cNvSpPr txBox="1"/>
          <p:nvPr/>
        </p:nvSpPr>
        <p:spPr>
          <a:xfrm>
            <a:off x="14818120" y="804792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24" name="object 14324"/>
          <p:cNvSpPr txBox="1"/>
          <p:nvPr/>
        </p:nvSpPr>
        <p:spPr>
          <a:xfrm>
            <a:off x="14074336" y="803780"/>
            <a:ext cx="205104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3470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25" name="object 14325"/>
          <p:cNvSpPr txBox="1"/>
          <p:nvPr/>
        </p:nvSpPr>
        <p:spPr>
          <a:xfrm>
            <a:off x="13327516" y="804792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26" name="object 14326"/>
          <p:cNvSpPr txBox="1"/>
          <p:nvPr/>
        </p:nvSpPr>
        <p:spPr>
          <a:xfrm>
            <a:off x="16680112" y="804792"/>
            <a:ext cx="1866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27" name="object 14327"/>
          <p:cNvSpPr txBox="1"/>
          <p:nvPr/>
        </p:nvSpPr>
        <p:spPr>
          <a:xfrm>
            <a:off x="11715477" y="803780"/>
            <a:ext cx="407670" cy="1193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1240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720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28" name="object 14328"/>
          <p:cNvSpPr txBox="1"/>
          <p:nvPr/>
        </p:nvSpPr>
        <p:spPr>
          <a:xfrm>
            <a:off x="11416952" y="804792"/>
            <a:ext cx="1866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29" name="object 14329"/>
          <p:cNvSpPr txBox="1"/>
          <p:nvPr/>
        </p:nvSpPr>
        <p:spPr>
          <a:xfrm>
            <a:off x="10718706" y="804792"/>
            <a:ext cx="211454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4490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30" name="object 14330"/>
          <p:cNvSpPr txBox="1"/>
          <p:nvPr/>
        </p:nvSpPr>
        <p:spPr>
          <a:xfrm>
            <a:off x="11018243" y="5364645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31" name="object 14331"/>
          <p:cNvSpPr txBox="1"/>
          <p:nvPr/>
        </p:nvSpPr>
        <p:spPr>
          <a:xfrm>
            <a:off x="12343900" y="537071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32" name="object 14332"/>
          <p:cNvSpPr txBox="1"/>
          <p:nvPr/>
        </p:nvSpPr>
        <p:spPr>
          <a:xfrm>
            <a:off x="13540026" y="537071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33" name="object 14333"/>
          <p:cNvSpPr txBox="1"/>
          <p:nvPr/>
        </p:nvSpPr>
        <p:spPr>
          <a:xfrm>
            <a:off x="14735140" y="537071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34" name="object 14334"/>
          <p:cNvSpPr txBox="1"/>
          <p:nvPr/>
        </p:nvSpPr>
        <p:spPr>
          <a:xfrm>
            <a:off x="16325929" y="5370716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35" name="object 14335"/>
          <p:cNvSpPr txBox="1"/>
          <p:nvPr/>
        </p:nvSpPr>
        <p:spPr>
          <a:xfrm>
            <a:off x="13785930" y="5540724"/>
            <a:ext cx="24193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30260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36" name="object 14336"/>
          <p:cNvSpPr txBox="1"/>
          <p:nvPr/>
        </p:nvSpPr>
        <p:spPr>
          <a:xfrm>
            <a:off x="10900857" y="614545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37" name="object 14337"/>
          <p:cNvSpPr txBox="1"/>
          <p:nvPr/>
        </p:nvSpPr>
        <p:spPr>
          <a:xfrm>
            <a:off x="12150617" y="614545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38" name="object 14338"/>
          <p:cNvSpPr txBox="1"/>
          <p:nvPr/>
        </p:nvSpPr>
        <p:spPr>
          <a:xfrm>
            <a:off x="13431747" y="614545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39" name="object 14339"/>
          <p:cNvSpPr txBox="1"/>
          <p:nvPr/>
        </p:nvSpPr>
        <p:spPr>
          <a:xfrm>
            <a:off x="14702758" y="613533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5270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40" name="object 14340"/>
          <p:cNvSpPr txBox="1"/>
          <p:nvPr/>
        </p:nvSpPr>
        <p:spPr>
          <a:xfrm>
            <a:off x="16325929" y="614545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41" name="object 14341"/>
          <p:cNvSpPr txBox="1"/>
          <p:nvPr/>
        </p:nvSpPr>
        <p:spPr>
          <a:xfrm>
            <a:off x="13782895" y="468824"/>
            <a:ext cx="2482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29400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42" name="object 14342"/>
          <p:cNvSpPr txBox="1"/>
          <p:nvPr/>
        </p:nvSpPr>
        <p:spPr>
          <a:xfrm>
            <a:off x="10115583" y="3220420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43" name="object 14343"/>
          <p:cNvSpPr txBox="1"/>
          <p:nvPr/>
        </p:nvSpPr>
        <p:spPr>
          <a:xfrm>
            <a:off x="10669120" y="3220420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2810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44" name="object 14344"/>
          <p:cNvSpPr txBox="1"/>
          <p:nvPr/>
        </p:nvSpPr>
        <p:spPr>
          <a:xfrm>
            <a:off x="11184203" y="3314532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45" name="object 14345"/>
          <p:cNvSpPr txBox="1"/>
          <p:nvPr/>
        </p:nvSpPr>
        <p:spPr>
          <a:xfrm>
            <a:off x="11442251" y="3220420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3420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46" name="object 14346"/>
          <p:cNvSpPr txBox="1"/>
          <p:nvPr/>
        </p:nvSpPr>
        <p:spPr>
          <a:xfrm>
            <a:off x="12026147" y="3123273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47" name="object 14347"/>
          <p:cNvSpPr txBox="1"/>
          <p:nvPr/>
        </p:nvSpPr>
        <p:spPr>
          <a:xfrm>
            <a:off x="12238656" y="3219408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2740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48" name="object 14348"/>
          <p:cNvSpPr txBox="1"/>
          <p:nvPr/>
        </p:nvSpPr>
        <p:spPr>
          <a:xfrm>
            <a:off x="12716298" y="3123273"/>
            <a:ext cx="230504" cy="196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  <a:p>
            <a:pPr marL="98425">
              <a:lnSpc>
                <a:spcPct val="100000"/>
              </a:lnSpc>
              <a:spcBef>
                <a:spcPts val="105"/>
              </a:spcBef>
            </a:pPr>
            <a:r>
              <a:rPr dirty="0" sz="550" spc="10" i="1">
                <a:latin typeface="ISOCPEUR"/>
                <a:cs typeface="ISOCPEUR"/>
              </a:rPr>
              <a:t>1610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49" name="object 14349"/>
          <p:cNvSpPr txBox="1"/>
          <p:nvPr/>
        </p:nvSpPr>
        <p:spPr>
          <a:xfrm>
            <a:off x="13198998" y="3085831"/>
            <a:ext cx="191770" cy="2343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  <a:p>
            <a:pPr marL="59690">
              <a:lnSpc>
                <a:spcPct val="100000"/>
              </a:lnSpc>
              <a:spcBef>
                <a:spcPts val="400"/>
              </a:spcBef>
            </a:pPr>
            <a:r>
              <a:rPr dirty="0" sz="550" spc="10" i="1">
                <a:latin typeface="ISOCPEUR"/>
                <a:cs typeface="ISOCPEUR"/>
              </a:rPr>
              <a:t>1610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50" name="object 14350"/>
          <p:cNvSpPr txBox="1"/>
          <p:nvPr/>
        </p:nvSpPr>
        <p:spPr>
          <a:xfrm>
            <a:off x="13609851" y="3130356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51" name="object 14351"/>
          <p:cNvSpPr txBox="1"/>
          <p:nvPr/>
        </p:nvSpPr>
        <p:spPr>
          <a:xfrm>
            <a:off x="13795038" y="3219408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2740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52" name="object 14352"/>
          <p:cNvSpPr txBox="1"/>
          <p:nvPr/>
        </p:nvSpPr>
        <p:spPr>
          <a:xfrm>
            <a:off x="13988321" y="3357033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53" name="object 14353"/>
          <p:cNvSpPr txBox="1"/>
          <p:nvPr/>
        </p:nvSpPr>
        <p:spPr>
          <a:xfrm>
            <a:off x="14509475" y="3219408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2740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54" name="object 14354"/>
          <p:cNvSpPr txBox="1"/>
          <p:nvPr/>
        </p:nvSpPr>
        <p:spPr>
          <a:xfrm>
            <a:off x="14982057" y="3358045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55" name="object 14355"/>
          <p:cNvSpPr txBox="1"/>
          <p:nvPr/>
        </p:nvSpPr>
        <p:spPr>
          <a:xfrm>
            <a:off x="15073132" y="3220420"/>
            <a:ext cx="1441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1610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56" name="object 14356"/>
          <p:cNvSpPr txBox="1"/>
          <p:nvPr/>
        </p:nvSpPr>
        <p:spPr>
          <a:xfrm>
            <a:off x="15450590" y="3358045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57" name="object 14357"/>
          <p:cNvSpPr txBox="1"/>
          <p:nvPr/>
        </p:nvSpPr>
        <p:spPr>
          <a:xfrm>
            <a:off x="15625658" y="3220420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2510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58" name="object 14358"/>
          <p:cNvSpPr txBox="1"/>
          <p:nvPr/>
        </p:nvSpPr>
        <p:spPr>
          <a:xfrm>
            <a:off x="15798702" y="3358045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59" name="object 14359"/>
          <p:cNvSpPr txBox="1"/>
          <p:nvPr/>
        </p:nvSpPr>
        <p:spPr>
          <a:xfrm>
            <a:off x="16302652" y="3220420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60" name="object 14360"/>
          <p:cNvSpPr txBox="1"/>
          <p:nvPr/>
        </p:nvSpPr>
        <p:spPr>
          <a:xfrm>
            <a:off x="16545521" y="3358045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61" name="object 14361"/>
          <p:cNvSpPr txBox="1"/>
          <p:nvPr/>
        </p:nvSpPr>
        <p:spPr>
          <a:xfrm>
            <a:off x="17004948" y="3219408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2670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62" name="object 14362"/>
          <p:cNvSpPr txBox="1"/>
          <p:nvPr/>
        </p:nvSpPr>
        <p:spPr>
          <a:xfrm>
            <a:off x="17191147" y="3361081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63" name="object 14363"/>
          <p:cNvSpPr txBox="1"/>
          <p:nvPr/>
        </p:nvSpPr>
        <p:spPr>
          <a:xfrm>
            <a:off x="11157893" y="1752079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280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64" name="object 14364"/>
          <p:cNvSpPr txBox="1"/>
          <p:nvPr/>
        </p:nvSpPr>
        <p:spPr>
          <a:xfrm>
            <a:off x="13511691" y="2148763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65" name="object 14365"/>
          <p:cNvSpPr txBox="1"/>
          <p:nvPr/>
        </p:nvSpPr>
        <p:spPr>
          <a:xfrm>
            <a:off x="13757595" y="2022930"/>
            <a:ext cx="261620" cy="2254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84150" algn="l"/>
              </a:tabLst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3,01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  <a:p>
            <a:pPr marL="119380">
              <a:lnSpc>
                <a:spcPct val="100000"/>
              </a:lnSpc>
              <a:spcBef>
                <a:spcPts val="160"/>
              </a:spcBef>
            </a:pPr>
            <a:r>
              <a:rPr dirty="0" sz="550" spc="10" i="1">
                <a:latin typeface="ISOCPEUR"/>
                <a:cs typeface="ISOCPEUR"/>
              </a:rPr>
              <a:t>1650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66" name="object 14366"/>
          <p:cNvSpPr txBox="1"/>
          <p:nvPr/>
        </p:nvSpPr>
        <p:spPr>
          <a:xfrm>
            <a:off x="14108743" y="2027990"/>
            <a:ext cx="476884" cy="22097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92735">
              <a:lnSpc>
                <a:spcPct val="100000"/>
              </a:lnSpc>
              <a:tabLst>
                <a:tab pos="463550" algn="l"/>
              </a:tabLst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3,01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550" spc="15" i="1">
                <a:latin typeface="ISOCPEUR"/>
                <a:cs typeface="ISOCPEUR"/>
              </a:rPr>
              <a:t>250</a:t>
            </a:r>
            <a:r>
              <a:rPr dirty="0" sz="550" spc="15" i="1">
                <a:latin typeface="ISOCPEUR"/>
                <a:cs typeface="ISOCPEUR"/>
              </a:rPr>
              <a:t>   </a:t>
            </a:r>
            <a:r>
              <a:rPr dirty="0" sz="550" spc="-45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1650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67" name="object 14367"/>
          <p:cNvSpPr txBox="1"/>
          <p:nvPr/>
        </p:nvSpPr>
        <p:spPr>
          <a:xfrm>
            <a:off x="14641028" y="2149775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68" name="object 14368"/>
          <p:cNvSpPr txBox="1"/>
          <p:nvPr/>
        </p:nvSpPr>
        <p:spPr>
          <a:xfrm>
            <a:off x="10430299" y="2582891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710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69" name="object 14369"/>
          <p:cNvSpPr txBox="1"/>
          <p:nvPr/>
        </p:nvSpPr>
        <p:spPr>
          <a:xfrm>
            <a:off x="10677215" y="2583903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70" name="object 14370"/>
          <p:cNvSpPr txBox="1"/>
          <p:nvPr/>
        </p:nvSpPr>
        <p:spPr>
          <a:xfrm>
            <a:off x="11161940" y="2583903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71" name="object 14371"/>
          <p:cNvSpPr txBox="1"/>
          <p:nvPr/>
        </p:nvSpPr>
        <p:spPr>
          <a:xfrm>
            <a:off x="13326504" y="2583903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72" name="object 14372"/>
          <p:cNvSpPr txBox="1"/>
          <p:nvPr/>
        </p:nvSpPr>
        <p:spPr>
          <a:xfrm>
            <a:off x="14080408" y="2583903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5535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73" name="object 14373"/>
          <p:cNvSpPr txBox="1"/>
          <p:nvPr/>
        </p:nvSpPr>
        <p:spPr>
          <a:xfrm>
            <a:off x="14865683" y="2583903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74" name="object 14374"/>
          <p:cNvSpPr txBox="1"/>
          <p:nvPr/>
        </p:nvSpPr>
        <p:spPr>
          <a:xfrm>
            <a:off x="15442494" y="2583903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4085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75" name="object 14375"/>
          <p:cNvSpPr txBox="1"/>
          <p:nvPr/>
        </p:nvSpPr>
        <p:spPr>
          <a:xfrm>
            <a:off x="10790554" y="2839926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3870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76" name="object 14376"/>
          <p:cNvSpPr txBox="1"/>
          <p:nvPr/>
        </p:nvSpPr>
        <p:spPr>
          <a:xfrm>
            <a:off x="11375462" y="2840938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77" name="object 14377"/>
          <p:cNvSpPr txBox="1"/>
          <p:nvPr/>
        </p:nvSpPr>
        <p:spPr>
          <a:xfrm>
            <a:off x="11822745" y="2840938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2960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78" name="object 14378"/>
          <p:cNvSpPr txBox="1"/>
          <p:nvPr/>
        </p:nvSpPr>
        <p:spPr>
          <a:xfrm>
            <a:off x="12298362" y="2840938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79" name="object 14379"/>
          <p:cNvSpPr txBox="1"/>
          <p:nvPr/>
        </p:nvSpPr>
        <p:spPr>
          <a:xfrm>
            <a:off x="13018872" y="2840938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80" name="object 14380"/>
          <p:cNvSpPr txBox="1"/>
          <p:nvPr/>
        </p:nvSpPr>
        <p:spPr>
          <a:xfrm>
            <a:off x="13768727" y="2840938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81" name="object 14381"/>
          <p:cNvSpPr txBox="1"/>
          <p:nvPr/>
        </p:nvSpPr>
        <p:spPr>
          <a:xfrm>
            <a:off x="14152257" y="2840938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2450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82" name="object 14382"/>
          <p:cNvSpPr txBox="1"/>
          <p:nvPr/>
        </p:nvSpPr>
        <p:spPr>
          <a:xfrm>
            <a:off x="14570192" y="2840938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83" name="object 14383"/>
          <p:cNvSpPr txBox="1"/>
          <p:nvPr/>
        </p:nvSpPr>
        <p:spPr>
          <a:xfrm>
            <a:off x="15161172" y="2840938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4160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84" name="object 14384"/>
          <p:cNvSpPr txBox="1"/>
          <p:nvPr/>
        </p:nvSpPr>
        <p:spPr>
          <a:xfrm>
            <a:off x="15779474" y="2840938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85" name="object 14385"/>
          <p:cNvSpPr txBox="1"/>
          <p:nvPr/>
        </p:nvSpPr>
        <p:spPr>
          <a:xfrm>
            <a:off x="16134669" y="2840938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2150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86" name="object 14386"/>
          <p:cNvSpPr txBox="1"/>
          <p:nvPr/>
        </p:nvSpPr>
        <p:spPr>
          <a:xfrm>
            <a:off x="16509091" y="2840938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87" name="object 14387"/>
          <p:cNvSpPr txBox="1"/>
          <p:nvPr/>
        </p:nvSpPr>
        <p:spPr>
          <a:xfrm>
            <a:off x="16819760" y="2840938"/>
            <a:ext cx="1593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1840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88" name="object 14388"/>
          <p:cNvSpPr txBox="1"/>
          <p:nvPr/>
        </p:nvSpPr>
        <p:spPr>
          <a:xfrm>
            <a:off x="17163823" y="2716468"/>
            <a:ext cx="132715" cy="2241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24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280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20"/>
              </a:spcBef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89" name="object 14389"/>
          <p:cNvSpPr txBox="1"/>
          <p:nvPr/>
        </p:nvSpPr>
        <p:spPr>
          <a:xfrm>
            <a:off x="17563544" y="2712421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90" name="object 14390"/>
          <p:cNvSpPr txBox="1"/>
          <p:nvPr/>
        </p:nvSpPr>
        <p:spPr>
          <a:xfrm>
            <a:off x="16634573" y="2583903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5810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91" name="object 14391"/>
          <p:cNvSpPr txBox="1"/>
          <p:nvPr/>
        </p:nvSpPr>
        <p:spPr>
          <a:xfrm>
            <a:off x="12339852" y="804792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92" name="object 14392"/>
          <p:cNvSpPr txBox="1"/>
          <p:nvPr/>
        </p:nvSpPr>
        <p:spPr>
          <a:xfrm>
            <a:off x="12840768" y="804792"/>
            <a:ext cx="1739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93" name="object 14393"/>
          <p:cNvSpPr txBox="1"/>
          <p:nvPr/>
        </p:nvSpPr>
        <p:spPr>
          <a:xfrm>
            <a:off x="12656592" y="2583903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4550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94" name="object 14394"/>
          <p:cNvSpPr txBox="1"/>
          <p:nvPr/>
        </p:nvSpPr>
        <p:spPr>
          <a:xfrm>
            <a:off x="12024123" y="2583903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95" name="object 14395"/>
          <p:cNvSpPr txBox="1"/>
          <p:nvPr/>
        </p:nvSpPr>
        <p:spPr>
          <a:xfrm>
            <a:off x="11690179" y="2583903"/>
            <a:ext cx="1441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1810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96" name="object 14396"/>
          <p:cNvSpPr txBox="1"/>
          <p:nvPr/>
        </p:nvSpPr>
        <p:spPr>
          <a:xfrm>
            <a:off x="11499932" y="1766246"/>
            <a:ext cx="16954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3460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97" name="object 14397"/>
          <p:cNvSpPr txBox="1"/>
          <p:nvPr/>
        </p:nvSpPr>
        <p:spPr>
          <a:xfrm>
            <a:off x="12040314" y="1676182"/>
            <a:ext cx="152400" cy="1898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120</a:t>
            </a:r>
            <a:endParaRPr sz="550">
              <a:latin typeface="ISOCPEUR"/>
              <a:cs typeface="ISOCPEUR"/>
            </a:endParaRPr>
          </a:p>
          <a:p>
            <a:pPr marL="44450">
              <a:lnSpc>
                <a:spcPct val="100000"/>
              </a:lnSpc>
              <a:spcBef>
                <a:spcPts val="50"/>
              </a:spcBef>
            </a:pPr>
            <a:r>
              <a:rPr dirty="0" sz="550" spc="10" i="1">
                <a:latin typeface="ISOCPEUR"/>
                <a:cs typeface="ISOCPEUR"/>
              </a:rPr>
              <a:t>910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98" name="object 14398"/>
          <p:cNvSpPr txBox="1"/>
          <p:nvPr/>
        </p:nvSpPr>
        <p:spPr>
          <a:xfrm>
            <a:off x="12290266" y="1676182"/>
            <a:ext cx="12001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399" name="object 14399"/>
          <p:cNvSpPr txBox="1"/>
          <p:nvPr/>
        </p:nvSpPr>
        <p:spPr>
          <a:xfrm>
            <a:off x="12514919" y="1766246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2610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400" name="object 14400"/>
          <p:cNvSpPr txBox="1"/>
          <p:nvPr/>
        </p:nvSpPr>
        <p:spPr>
          <a:xfrm>
            <a:off x="12970297" y="1676182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401" name="object 14401"/>
          <p:cNvSpPr txBox="1"/>
          <p:nvPr/>
        </p:nvSpPr>
        <p:spPr>
          <a:xfrm>
            <a:off x="13260728" y="1766246"/>
            <a:ext cx="15430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0" i="1">
                <a:latin typeface="ISOCPEUR"/>
                <a:cs typeface="ISOCPEUR"/>
              </a:rPr>
              <a:t>3135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402" name="object 14402"/>
          <p:cNvSpPr txBox="1"/>
          <p:nvPr/>
        </p:nvSpPr>
        <p:spPr>
          <a:xfrm>
            <a:off x="14921340" y="1766246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3095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403" name="object 14403"/>
          <p:cNvSpPr txBox="1"/>
          <p:nvPr/>
        </p:nvSpPr>
        <p:spPr>
          <a:xfrm>
            <a:off x="15440471" y="1676182"/>
            <a:ext cx="129539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404" name="object 14404"/>
          <p:cNvSpPr txBox="1"/>
          <p:nvPr/>
        </p:nvSpPr>
        <p:spPr>
          <a:xfrm>
            <a:off x="15625658" y="1766246"/>
            <a:ext cx="16446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spc="15" i="1">
                <a:latin typeface="ISOCPEUR"/>
                <a:cs typeface="ISOCPEUR"/>
              </a:rPr>
              <a:t>2290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405" name="object 14405"/>
          <p:cNvSpPr txBox="1"/>
          <p:nvPr/>
        </p:nvSpPr>
        <p:spPr>
          <a:xfrm>
            <a:off x="16599155" y="205517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406" name="object 14406"/>
          <p:cNvSpPr txBox="1"/>
          <p:nvPr/>
        </p:nvSpPr>
        <p:spPr>
          <a:xfrm>
            <a:off x="16149848" y="5918994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407" name="object 14407"/>
          <p:cNvSpPr txBox="1"/>
          <p:nvPr/>
        </p:nvSpPr>
        <p:spPr>
          <a:xfrm>
            <a:off x="12556409" y="1202238"/>
            <a:ext cx="22479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11,85</a:t>
            </a:r>
            <a:r>
              <a:rPr dirty="0" sz="700" spc="50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408" name="object 14408"/>
          <p:cNvSpPr txBox="1"/>
          <p:nvPr/>
        </p:nvSpPr>
        <p:spPr>
          <a:xfrm>
            <a:off x="11779231" y="2047468"/>
            <a:ext cx="21462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16,42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09" name="object 14409"/>
          <p:cNvSpPr txBox="1"/>
          <p:nvPr/>
        </p:nvSpPr>
        <p:spPr>
          <a:xfrm>
            <a:off x="12441047" y="2179022"/>
            <a:ext cx="16510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5,51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10" name="object 14410"/>
          <p:cNvSpPr txBox="1"/>
          <p:nvPr/>
        </p:nvSpPr>
        <p:spPr>
          <a:xfrm>
            <a:off x="13469190" y="2341946"/>
            <a:ext cx="21462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18,74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11" name="object 14411"/>
          <p:cNvSpPr txBox="1"/>
          <p:nvPr/>
        </p:nvSpPr>
        <p:spPr>
          <a:xfrm>
            <a:off x="15505236" y="2340683"/>
            <a:ext cx="24066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27329" algn="l"/>
              </a:tabLst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12,57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412" name="object 14412"/>
          <p:cNvSpPr txBox="1"/>
          <p:nvPr/>
        </p:nvSpPr>
        <p:spPr>
          <a:xfrm>
            <a:off x="14970924" y="2353838"/>
            <a:ext cx="238125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-180" u="sng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18,54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413" name="object 14413"/>
          <p:cNvSpPr txBox="1"/>
          <p:nvPr/>
        </p:nvSpPr>
        <p:spPr>
          <a:xfrm>
            <a:off x="14858598" y="2059411"/>
            <a:ext cx="14668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414" name="object 14414"/>
          <p:cNvSpPr txBox="1"/>
          <p:nvPr/>
        </p:nvSpPr>
        <p:spPr>
          <a:xfrm>
            <a:off x="13289063" y="2056376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24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415" name="object 14415"/>
          <p:cNvSpPr txBox="1"/>
          <p:nvPr/>
        </p:nvSpPr>
        <p:spPr>
          <a:xfrm>
            <a:off x="11774171" y="1506886"/>
            <a:ext cx="14668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416" name="object 14416"/>
          <p:cNvSpPr txBox="1"/>
          <p:nvPr/>
        </p:nvSpPr>
        <p:spPr>
          <a:xfrm>
            <a:off x="17995648" y="8232616"/>
            <a:ext cx="1616075" cy="1014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686435">
              <a:lnSpc>
                <a:spcPct val="125600"/>
              </a:lnSpc>
            </a:pPr>
            <a:r>
              <a:rPr dirty="0" sz="550" spc="15" i="1">
                <a:latin typeface="ISOCPEUR"/>
                <a:cs typeface="ISOCPEUR"/>
              </a:rPr>
              <a:t>Дошка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терасна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-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25</a:t>
            </a:r>
            <a:r>
              <a:rPr dirty="0" sz="550" spc="10" i="1">
                <a:latin typeface="ISOCPEUR"/>
                <a:cs typeface="ISOCPEUR"/>
              </a:rPr>
              <a:t> Гідроізоляція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в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два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шари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-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5</a:t>
            </a:r>
            <a:r>
              <a:rPr dirty="0" sz="550" spc="15" i="1">
                <a:latin typeface="ISOCPEUR"/>
                <a:cs typeface="ISOCPEUR"/>
              </a:rPr>
              <a:t> Армована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стяжка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ц/п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-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50</a:t>
            </a:r>
            <a:endParaRPr sz="550">
              <a:latin typeface="ISOCPEUR"/>
              <a:cs typeface="ISOCPEUR"/>
            </a:endParaRPr>
          </a:p>
          <a:p>
            <a:pPr marL="12700" marR="466725">
              <a:lnSpc>
                <a:spcPct val="125600"/>
              </a:lnSpc>
            </a:pPr>
            <a:r>
              <a:rPr dirty="0" sz="550" spc="15" i="1">
                <a:latin typeface="ISOCPEUR"/>
                <a:cs typeface="ISOCPEUR"/>
              </a:rPr>
              <a:t>Екструдований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пінополістирол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-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50</a:t>
            </a:r>
            <a:r>
              <a:rPr dirty="0" sz="550" spc="15" i="1">
                <a:latin typeface="ISOCPEUR"/>
                <a:cs typeface="ISOCPEUR"/>
              </a:rPr>
              <a:t> Плита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з/б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монолітна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-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200</a:t>
            </a:r>
            <a:r>
              <a:rPr dirty="0" sz="550" spc="15" i="1">
                <a:latin typeface="ISOCPEUR"/>
                <a:cs typeface="ISOCPEUR"/>
              </a:rPr>
              <a:t> Екструдований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пінополістирол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-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100</a:t>
            </a:r>
            <a:r>
              <a:rPr dirty="0" sz="550" spc="15" i="1">
                <a:latin typeface="ISOCPEUR"/>
                <a:cs typeface="ISOCPEUR"/>
              </a:rPr>
              <a:t> Опорядження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стелі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5" i="1">
                <a:latin typeface="ISOCPEUR"/>
                <a:cs typeface="ISOCPEUR"/>
              </a:rPr>
              <a:t>-</a:t>
            </a:r>
            <a:r>
              <a:rPr dirty="0" sz="550" spc="10" i="1">
                <a:latin typeface="ISOCPEUR"/>
                <a:cs typeface="ISOCPEUR"/>
              </a:rPr>
              <a:t> </a:t>
            </a:r>
            <a:r>
              <a:rPr dirty="0" sz="550" spc="10" i="1">
                <a:latin typeface="ISOCPEUR"/>
                <a:cs typeface="ISOCPEUR"/>
              </a:rPr>
              <a:t>10</a:t>
            </a:r>
            <a:endParaRPr sz="550">
              <a:latin typeface="ISOCPEUR"/>
              <a:cs typeface="ISOCPEUR"/>
            </a:endParaRPr>
          </a:p>
          <a:p>
            <a:pPr marL="884555">
              <a:lnSpc>
                <a:spcPct val="100000"/>
              </a:lnSpc>
              <a:spcBef>
                <a:spcPts val="320"/>
              </a:spcBef>
            </a:pPr>
            <a:r>
              <a:rPr dirty="0" sz="700" spc="10" i="1">
                <a:latin typeface="ISOCPEUR"/>
                <a:cs typeface="ISOCPEUR"/>
              </a:rPr>
              <a:t>Пандус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металевий</a:t>
            </a:r>
            <a:endParaRPr sz="700">
              <a:latin typeface="ISOCPEUR"/>
              <a:cs typeface="ISOCPEUR"/>
            </a:endParaRPr>
          </a:p>
          <a:p>
            <a:pPr marL="272415">
              <a:lnSpc>
                <a:spcPct val="100000"/>
              </a:lnSpc>
              <a:spcBef>
                <a:spcPts val="225"/>
              </a:spcBef>
            </a:pPr>
            <a:r>
              <a:rPr dirty="0" sz="700" spc="10" i="1">
                <a:latin typeface="ISOCPEUR"/>
                <a:cs typeface="ISOCPEUR"/>
              </a:rPr>
              <a:t>+0,040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17" name="object 14417"/>
          <p:cNvSpPr txBox="1"/>
          <p:nvPr/>
        </p:nvSpPr>
        <p:spPr>
          <a:xfrm>
            <a:off x="18821400" y="5974562"/>
            <a:ext cx="930275" cy="565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240665">
              <a:lnSpc>
                <a:spcPct val="124800"/>
              </a:lnSpc>
            </a:pPr>
            <a:r>
              <a:rPr dirty="0" sz="500" spc="10" i="1">
                <a:latin typeface="ISOCPEUR"/>
                <a:cs typeface="ISOCPEUR"/>
              </a:rPr>
              <a:t>Паркетна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дошка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15</a:t>
            </a:r>
            <a:r>
              <a:rPr dirty="0" sz="500" spc="10" i="1">
                <a:latin typeface="ISOCPEUR"/>
                <a:cs typeface="ISOCPEUR"/>
              </a:rPr>
              <a:t> Клей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паркетний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Ceresit</a:t>
            </a:r>
            <a:endParaRPr sz="5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dirty="0" sz="500" spc="10" i="1">
                <a:latin typeface="ISOCPEUR"/>
                <a:cs typeface="ISOCPEUR"/>
              </a:rPr>
              <a:t>Армована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стяжка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ц/п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55</a:t>
            </a:r>
            <a:endParaRPr sz="500">
              <a:latin typeface="ISOCPEUR"/>
              <a:cs typeface="ISOCPEUR"/>
            </a:endParaRPr>
          </a:p>
          <a:p>
            <a:pPr marL="12700" marR="5080">
              <a:lnSpc>
                <a:spcPct val="124200"/>
              </a:lnSpc>
            </a:pPr>
            <a:r>
              <a:rPr dirty="0" sz="500" spc="10" i="1">
                <a:latin typeface="ISOCPEUR"/>
                <a:cs typeface="ISOCPEUR"/>
              </a:rPr>
              <a:t>Звукоізоляція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AcousticWool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20</a:t>
            </a:r>
            <a:r>
              <a:rPr dirty="0" sz="500" spc="10" i="1">
                <a:latin typeface="ISOCPEUR"/>
                <a:cs typeface="ISOCPEUR"/>
              </a:rPr>
              <a:t> Плита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з/б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монолітна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200</a:t>
            </a:r>
            <a:r>
              <a:rPr dirty="0" sz="500" spc="10" i="1">
                <a:latin typeface="ISOCPEUR"/>
                <a:cs typeface="ISOCPEUR"/>
              </a:rPr>
              <a:t> Опорядження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стелі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-</a:t>
            </a:r>
            <a:r>
              <a:rPr dirty="0" sz="500" spc="10" i="1">
                <a:latin typeface="ISOCPEUR"/>
                <a:cs typeface="ISOCPEUR"/>
              </a:rPr>
              <a:t> </a:t>
            </a:r>
            <a:r>
              <a:rPr dirty="0" sz="500" spc="10" i="1">
                <a:latin typeface="ISOCPEUR"/>
                <a:cs typeface="ISOCPEUR"/>
              </a:rPr>
              <a:t>10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14418" name="object 14418"/>
          <p:cNvSpPr txBox="1"/>
          <p:nvPr/>
        </p:nvSpPr>
        <p:spPr>
          <a:xfrm>
            <a:off x="18755624" y="7354107"/>
            <a:ext cx="77470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деформаційний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шов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19" name="object 14419"/>
          <p:cNvSpPr txBox="1"/>
          <p:nvPr/>
        </p:nvSpPr>
        <p:spPr>
          <a:xfrm>
            <a:off x="19491312" y="6690267"/>
            <a:ext cx="2609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+9.600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20" name="object 14420"/>
          <p:cNvSpPr txBox="1"/>
          <p:nvPr/>
        </p:nvSpPr>
        <p:spPr>
          <a:xfrm>
            <a:off x="18365010" y="6292570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21" name="object 14421"/>
          <p:cNvSpPr txBox="1"/>
          <p:nvPr/>
        </p:nvSpPr>
        <p:spPr>
          <a:xfrm>
            <a:off x="18395368" y="7493757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22" name="object 14422"/>
          <p:cNvSpPr/>
          <p:nvPr/>
        </p:nvSpPr>
        <p:spPr>
          <a:xfrm>
            <a:off x="10103994" y="12978613"/>
            <a:ext cx="321945" cy="0"/>
          </a:xfrm>
          <a:custGeom>
            <a:avLst/>
            <a:gdLst/>
            <a:ahLst/>
            <a:cxnLst/>
            <a:rect l="l" t="t" r="r" b="b"/>
            <a:pathLst>
              <a:path w="321945" h="0">
                <a:moveTo>
                  <a:pt x="0" y="0"/>
                </a:moveTo>
                <a:lnTo>
                  <a:pt x="321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3" name="object 14423"/>
          <p:cNvSpPr/>
          <p:nvPr/>
        </p:nvSpPr>
        <p:spPr>
          <a:xfrm>
            <a:off x="9849994" y="12931051"/>
            <a:ext cx="575945" cy="0"/>
          </a:xfrm>
          <a:custGeom>
            <a:avLst/>
            <a:gdLst/>
            <a:ahLst/>
            <a:cxnLst/>
            <a:rect l="l" t="t" r="r" b="b"/>
            <a:pathLst>
              <a:path w="575945" h="0">
                <a:moveTo>
                  <a:pt x="0" y="0"/>
                </a:moveTo>
                <a:lnTo>
                  <a:pt x="575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4" name="object 14424"/>
          <p:cNvSpPr/>
          <p:nvPr/>
        </p:nvSpPr>
        <p:spPr>
          <a:xfrm>
            <a:off x="10134354" y="12748900"/>
            <a:ext cx="0" cy="803910"/>
          </a:xfrm>
          <a:custGeom>
            <a:avLst/>
            <a:gdLst/>
            <a:ahLst/>
            <a:cxnLst/>
            <a:rect l="l" t="t" r="r" b="b"/>
            <a:pathLst>
              <a:path w="0" h="803909">
                <a:moveTo>
                  <a:pt x="0" y="0"/>
                </a:moveTo>
                <a:lnTo>
                  <a:pt x="0" y="8034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5" name="object 14425"/>
          <p:cNvSpPr/>
          <p:nvPr/>
        </p:nvSpPr>
        <p:spPr>
          <a:xfrm>
            <a:off x="10110067" y="12954326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6" name="object 14426"/>
          <p:cNvSpPr/>
          <p:nvPr/>
        </p:nvSpPr>
        <p:spPr>
          <a:xfrm>
            <a:off x="10110067" y="1290676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7" name="object 14427"/>
          <p:cNvSpPr/>
          <p:nvPr/>
        </p:nvSpPr>
        <p:spPr>
          <a:xfrm>
            <a:off x="10103994" y="13002899"/>
            <a:ext cx="321945" cy="0"/>
          </a:xfrm>
          <a:custGeom>
            <a:avLst/>
            <a:gdLst/>
            <a:ahLst/>
            <a:cxnLst/>
            <a:rect l="l" t="t" r="r" b="b"/>
            <a:pathLst>
              <a:path w="321945" h="0">
                <a:moveTo>
                  <a:pt x="0" y="0"/>
                </a:moveTo>
                <a:lnTo>
                  <a:pt x="321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8" name="object 14428"/>
          <p:cNvSpPr/>
          <p:nvPr/>
        </p:nvSpPr>
        <p:spPr>
          <a:xfrm>
            <a:off x="9984585" y="12753959"/>
            <a:ext cx="149860" cy="236854"/>
          </a:xfrm>
          <a:custGeom>
            <a:avLst/>
            <a:gdLst/>
            <a:ahLst/>
            <a:cxnLst/>
            <a:rect l="l" t="t" r="r" b="b"/>
            <a:pathLst>
              <a:path w="149859" h="236854">
                <a:moveTo>
                  <a:pt x="149768" y="236796"/>
                </a:moveTo>
                <a:lnTo>
                  <a:pt x="0" y="13155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9" name="object 14429"/>
          <p:cNvSpPr/>
          <p:nvPr/>
        </p:nvSpPr>
        <p:spPr>
          <a:xfrm>
            <a:off x="10110067" y="12954326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0" name="object 14430"/>
          <p:cNvSpPr/>
          <p:nvPr/>
        </p:nvSpPr>
        <p:spPr>
          <a:xfrm>
            <a:off x="10110067" y="1297861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1" name="object 14431"/>
          <p:cNvSpPr/>
          <p:nvPr/>
        </p:nvSpPr>
        <p:spPr>
          <a:xfrm>
            <a:off x="10103994" y="13073736"/>
            <a:ext cx="321945" cy="0"/>
          </a:xfrm>
          <a:custGeom>
            <a:avLst/>
            <a:gdLst/>
            <a:ahLst/>
            <a:cxnLst/>
            <a:rect l="l" t="t" r="r" b="b"/>
            <a:pathLst>
              <a:path w="321945" h="0">
                <a:moveTo>
                  <a:pt x="0" y="0"/>
                </a:moveTo>
                <a:lnTo>
                  <a:pt x="321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2" name="object 14432"/>
          <p:cNvSpPr/>
          <p:nvPr/>
        </p:nvSpPr>
        <p:spPr>
          <a:xfrm>
            <a:off x="10110067" y="1297861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3" name="object 14433"/>
          <p:cNvSpPr/>
          <p:nvPr/>
        </p:nvSpPr>
        <p:spPr>
          <a:xfrm>
            <a:off x="10110067" y="1305046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4" name="object 14434"/>
          <p:cNvSpPr/>
          <p:nvPr/>
        </p:nvSpPr>
        <p:spPr>
          <a:xfrm>
            <a:off x="10103994" y="13253863"/>
            <a:ext cx="321945" cy="0"/>
          </a:xfrm>
          <a:custGeom>
            <a:avLst/>
            <a:gdLst/>
            <a:ahLst/>
            <a:cxnLst/>
            <a:rect l="l" t="t" r="r" b="b"/>
            <a:pathLst>
              <a:path w="321945" h="0">
                <a:moveTo>
                  <a:pt x="0" y="0"/>
                </a:moveTo>
                <a:lnTo>
                  <a:pt x="321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5" name="object 14435"/>
          <p:cNvSpPr/>
          <p:nvPr/>
        </p:nvSpPr>
        <p:spPr>
          <a:xfrm>
            <a:off x="10110067" y="1305046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6" name="object 14436"/>
          <p:cNvSpPr/>
          <p:nvPr/>
        </p:nvSpPr>
        <p:spPr>
          <a:xfrm>
            <a:off x="10110067" y="1322957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7" name="object 14437"/>
          <p:cNvSpPr/>
          <p:nvPr/>
        </p:nvSpPr>
        <p:spPr>
          <a:xfrm>
            <a:off x="10103994" y="13492683"/>
            <a:ext cx="321945" cy="0"/>
          </a:xfrm>
          <a:custGeom>
            <a:avLst/>
            <a:gdLst/>
            <a:ahLst/>
            <a:cxnLst/>
            <a:rect l="l" t="t" r="r" b="b"/>
            <a:pathLst>
              <a:path w="321945" h="0">
                <a:moveTo>
                  <a:pt x="0" y="0"/>
                </a:moveTo>
                <a:lnTo>
                  <a:pt x="321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8" name="object 14438"/>
          <p:cNvSpPr/>
          <p:nvPr/>
        </p:nvSpPr>
        <p:spPr>
          <a:xfrm>
            <a:off x="10110067" y="1322957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9" name="object 14439"/>
          <p:cNvSpPr/>
          <p:nvPr/>
        </p:nvSpPr>
        <p:spPr>
          <a:xfrm>
            <a:off x="10110067" y="1346839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0" name="object 14440"/>
          <p:cNvSpPr/>
          <p:nvPr/>
        </p:nvSpPr>
        <p:spPr>
          <a:xfrm>
            <a:off x="9849994" y="13504826"/>
            <a:ext cx="575945" cy="0"/>
          </a:xfrm>
          <a:custGeom>
            <a:avLst/>
            <a:gdLst/>
            <a:ahLst/>
            <a:cxnLst/>
            <a:rect l="l" t="t" r="r" b="b"/>
            <a:pathLst>
              <a:path w="575945" h="0">
                <a:moveTo>
                  <a:pt x="0" y="0"/>
                </a:moveTo>
                <a:lnTo>
                  <a:pt x="575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1" name="object 14441"/>
          <p:cNvSpPr/>
          <p:nvPr/>
        </p:nvSpPr>
        <p:spPr>
          <a:xfrm>
            <a:off x="10110067" y="1346839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2" name="object 14442"/>
          <p:cNvSpPr/>
          <p:nvPr/>
        </p:nvSpPr>
        <p:spPr>
          <a:xfrm>
            <a:off x="10110067" y="1348053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3" name="object 14443"/>
          <p:cNvSpPr/>
          <p:nvPr/>
        </p:nvSpPr>
        <p:spPr>
          <a:xfrm>
            <a:off x="9879342" y="12900692"/>
            <a:ext cx="0" cy="633730"/>
          </a:xfrm>
          <a:custGeom>
            <a:avLst/>
            <a:gdLst/>
            <a:ahLst/>
            <a:cxnLst/>
            <a:rect l="l" t="t" r="r" b="b"/>
            <a:pathLst>
              <a:path w="0" h="633730">
                <a:moveTo>
                  <a:pt x="0" y="0"/>
                </a:moveTo>
                <a:lnTo>
                  <a:pt x="0" y="6334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4" name="object 14444"/>
          <p:cNvSpPr/>
          <p:nvPr/>
        </p:nvSpPr>
        <p:spPr>
          <a:xfrm>
            <a:off x="9856068" y="129067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5" name="object 14445"/>
          <p:cNvSpPr/>
          <p:nvPr/>
        </p:nvSpPr>
        <p:spPr>
          <a:xfrm>
            <a:off x="9856068" y="1348053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6" name="object 14446"/>
          <p:cNvSpPr/>
          <p:nvPr/>
        </p:nvSpPr>
        <p:spPr>
          <a:xfrm>
            <a:off x="13694399" y="12931051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0" y="0"/>
                </a:moveTo>
                <a:lnTo>
                  <a:pt x="287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7" name="object 14447"/>
          <p:cNvSpPr/>
          <p:nvPr/>
        </p:nvSpPr>
        <p:spPr>
          <a:xfrm>
            <a:off x="13933219" y="12787354"/>
            <a:ext cx="334010" cy="144145"/>
          </a:xfrm>
          <a:custGeom>
            <a:avLst/>
            <a:gdLst/>
            <a:ahLst/>
            <a:cxnLst/>
            <a:rect l="l" t="t" r="r" b="b"/>
            <a:pathLst>
              <a:path w="334009" h="144145">
                <a:moveTo>
                  <a:pt x="0" y="143697"/>
                </a:moveTo>
                <a:lnTo>
                  <a:pt x="0" y="0"/>
                </a:lnTo>
                <a:lnTo>
                  <a:pt x="3339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8" name="object 14448"/>
          <p:cNvSpPr/>
          <p:nvPr/>
        </p:nvSpPr>
        <p:spPr>
          <a:xfrm>
            <a:off x="13857323" y="12846046"/>
            <a:ext cx="152400" cy="85090"/>
          </a:xfrm>
          <a:custGeom>
            <a:avLst/>
            <a:gdLst/>
            <a:ahLst/>
            <a:cxnLst/>
            <a:rect l="l" t="t" r="r" b="b"/>
            <a:pathLst>
              <a:path w="152400" h="85090">
                <a:moveTo>
                  <a:pt x="75896" y="85003"/>
                </a:moveTo>
                <a:lnTo>
                  <a:pt x="151792" y="9107"/>
                </a:lnTo>
                <a:lnTo>
                  <a:pt x="143697" y="0"/>
                </a:lnTo>
                <a:lnTo>
                  <a:pt x="75896" y="85003"/>
                </a:lnTo>
                <a:close/>
              </a:path>
              <a:path w="152400" h="85090">
                <a:moveTo>
                  <a:pt x="0" y="9107"/>
                </a:moveTo>
                <a:lnTo>
                  <a:pt x="75896" y="85003"/>
                </a:lnTo>
                <a:lnTo>
                  <a:pt x="143697" y="0"/>
                </a:lnTo>
                <a:lnTo>
                  <a:pt x="75896" y="67800"/>
                </a:lnTo>
                <a:lnTo>
                  <a:pt x="0" y="9107"/>
                </a:lnTo>
                <a:close/>
              </a:path>
              <a:path w="152400" h="85090">
                <a:moveTo>
                  <a:pt x="0" y="9107"/>
                </a:moveTo>
                <a:lnTo>
                  <a:pt x="75896" y="67800"/>
                </a:lnTo>
                <a:lnTo>
                  <a:pt x="9107" y="0"/>
                </a:lnTo>
                <a:lnTo>
                  <a:pt x="0" y="91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9" name="object 14449"/>
          <p:cNvSpPr/>
          <p:nvPr/>
        </p:nvSpPr>
        <p:spPr>
          <a:xfrm>
            <a:off x="13933219" y="12846046"/>
            <a:ext cx="76200" cy="85090"/>
          </a:xfrm>
          <a:custGeom>
            <a:avLst/>
            <a:gdLst/>
            <a:ahLst/>
            <a:cxnLst/>
            <a:rect l="l" t="t" r="r" b="b"/>
            <a:pathLst>
              <a:path w="76200" h="85090">
                <a:moveTo>
                  <a:pt x="75896" y="9107"/>
                </a:moveTo>
                <a:lnTo>
                  <a:pt x="67800" y="0"/>
                </a:lnTo>
                <a:lnTo>
                  <a:pt x="0" y="85003"/>
                </a:lnTo>
                <a:lnTo>
                  <a:pt x="75896" y="91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0" name="object 14450"/>
          <p:cNvSpPr/>
          <p:nvPr/>
        </p:nvSpPr>
        <p:spPr>
          <a:xfrm>
            <a:off x="13933219" y="12846046"/>
            <a:ext cx="67945" cy="85090"/>
          </a:xfrm>
          <a:custGeom>
            <a:avLst/>
            <a:gdLst/>
            <a:ahLst/>
            <a:cxnLst/>
            <a:rect l="l" t="t" r="r" b="b"/>
            <a:pathLst>
              <a:path w="67944" h="85090">
                <a:moveTo>
                  <a:pt x="67800" y="0"/>
                </a:moveTo>
                <a:lnTo>
                  <a:pt x="0" y="85003"/>
                </a:lnTo>
                <a:lnTo>
                  <a:pt x="0" y="67800"/>
                </a:lnTo>
                <a:lnTo>
                  <a:pt x="67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1" name="object 14451"/>
          <p:cNvSpPr/>
          <p:nvPr/>
        </p:nvSpPr>
        <p:spPr>
          <a:xfrm>
            <a:off x="13857323" y="12855154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2" name="object 14452"/>
          <p:cNvSpPr/>
          <p:nvPr/>
        </p:nvSpPr>
        <p:spPr>
          <a:xfrm>
            <a:off x="13857323" y="12846046"/>
            <a:ext cx="76200" cy="67945"/>
          </a:xfrm>
          <a:custGeom>
            <a:avLst/>
            <a:gdLst/>
            <a:ahLst/>
            <a:cxnLst/>
            <a:rect l="l" t="t" r="r" b="b"/>
            <a:pathLst>
              <a:path w="76200" h="67945">
                <a:moveTo>
                  <a:pt x="75896" y="67800"/>
                </a:moveTo>
                <a:lnTo>
                  <a:pt x="0" y="9107"/>
                </a:lnTo>
                <a:lnTo>
                  <a:pt x="9107" y="0"/>
                </a:lnTo>
                <a:lnTo>
                  <a:pt x="75896" y="67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3" name="object 14453"/>
          <p:cNvSpPr/>
          <p:nvPr/>
        </p:nvSpPr>
        <p:spPr>
          <a:xfrm>
            <a:off x="13887682" y="11304845"/>
            <a:ext cx="333375" cy="191770"/>
          </a:xfrm>
          <a:custGeom>
            <a:avLst/>
            <a:gdLst/>
            <a:ahLst/>
            <a:cxnLst/>
            <a:rect l="l" t="t" r="r" b="b"/>
            <a:pathLst>
              <a:path w="333375" h="191770">
                <a:moveTo>
                  <a:pt x="0" y="191258"/>
                </a:moveTo>
                <a:lnTo>
                  <a:pt x="0" y="0"/>
                </a:lnTo>
                <a:lnTo>
                  <a:pt x="332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4" name="object 14454"/>
          <p:cNvSpPr/>
          <p:nvPr/>
        </p:nvSpPr>
        <p:spPr>
          <a:xfrm>
            <a:off x="13811786" y="11412111"/>
            <a:ext cx="152400" cy="84455"/>
          </a:xfrm>
          <a:custGeom>
            <a:avLst/>
            <a:gdLst/>
            <a:ahLst/>
            <a:cxnLst/>
            <a:rect l="l" t="t" r="r" b="b"/>
            <a:pathLst>
              <a:path w="152400" h="84454">
                <a:moveTo>
                  <a:pt x="75896" y="83991"/>
                </a:moveTo>
                <a:lnTo>
                  <a:pt x="151792" y="8095"/>
                </a:lnTo>
                <a:lnTo>
                  <a:pt x="142685" y="0"/>
                </a:lnTo>
                <a:lnTo>
                  <a:pt x="75896" y="83991"/>
                </a:lnTo>
                <a:close/>
              </a:path>
              <a:path w="152400" h="84454">
                <a:moveTo>
                  <a:pt x="0" y="8095"/>
                </a:moveTo>
                <a:lnTo>
                  <a:pt x="75896" y="83991"/>
                </a:lnTo>
                <a:lnTo>
                  <a:pt x="142685" y="0"/>
                </a:lnTo>
                <a:lnTo>
                  <a:pt x="75896" y="66788"/>
                </a:lnTo>
                <a:lnTo>
                  <a:pt x="0" y="8095"/>
                </a:lnTo>
                <a:close/>
              </a:path>
              <a:path w="152400" h="84454">
                <a:moveTo>
                  <a:pt x="0" y="8095"/>
                </a:moveTo>
                <a:lnTo>
                  <a:pt x="75896" y="66788"/>
                </a:lnTo>
                <a:lnTo>
                  <a:pt x="8095" y="0"/>
                </a:lnTo>
                <a:lnTo>
                  <a:pt x="0" y="8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5" name="object 14455"/>
          <p:cNvSpPr/>
          <p:nvPr/>
        </p:nvSpPr>
        <p:spPr>
          <a:xfrm>
            <a:off x="13887682" y="11412111"/>
            <a:ext cx="76200" cy="84455"/>
          </a:xfrm>
          <a:custGeom>
            <a:avLst/>
            <a:gdLst/>
            <a:ahLst/>
            <a:cxnLst/>
            <a:rect l="l" t="t" r="r" b="b"/>
            <a:pathLst>
              <a:path w="76200" h="84454">
                <a:moveTo>
                  <a:pt x="75896" y="8095"/>
                </a:moveTo>
                <a:lnTo>
                  <a:pt x="66788" y="0"/>
                </a:lnTo>
                <a:lnTo>
                  <a:pt x="0" y="83991"/>
                </a:lnTo>
                <a:lnTo>
                  <a:pt x="75896" y="8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6" name="object 14456"/>
          <p:cNvSpPr/>
          <p:nvPr/>
        </p:nvSpPr>
        <p:spPr>
          <a:xfrm>
            <a:off x="13887682" y="11412111"/>
            <a:ext cx="67310" cy="84455"/>
          </a:xfrm>
          <a:custGeom>
            <a:avLst/>
            <a:gdLst/>
            <a:ahLst/>
            <a:cxnLst/>
            <a:rect l="l" t="t" r="r" b="b"/>
            <a:pathLst>
              <a:path w="67309" h="84454">
                <a:moveTo>
                  <a:pt x="66788" y="0"/>
                </a:moveTo>
                <a:lnTo>
                  <a:pt x="0" y="83991"/>
                </a:lnTo>
                <a:lnTo>
                  <a:pt x="0" y="66788"/>
                </a:lnTo>
                <a:lnTo>
                  <a:pt x="667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7" name="object 14457"/>
          <p:cNvSpPr/>
          <p:nvPr/>
        </p:nvSpPr>
        <p:spPr>
          <a:xfrm>
            <a:off x="13811786" y="11420207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5896" y="75896"/>
                </a:moveTo>
                <a:lnTo>
                  <a:pt x="75896" y="58693"/>
                </a:lnTo>
                <a:lnTo>
                  <a:pt x="0" y="0"/>
                </a:lnTo>
                <a:lnTo>
                  <a:pt x="75896" y="7589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8" name="object 14458"/>
          <p:cNvSpPr/>
          <p:nvPr/>
        </p:nvSpPr>
        <p:spPr>
          <a:xfrm>
            <a:off x="13811786" y="11412111"/>
            <a:ext cx="76200" cy="67310"/>
          </a:xfrm>
          <a:custGeom>
            <a:avLst/>
            <a:gdLst/>
            <a:ahLst/>
            <a:cxnLst/>
            <a:rect l="l" t="t" r="r" b="b"/>
            <a:pathLst>
              <a:path w="76200" h="67309">
                <a:moveTo>
                  <a:pt x="75896" y="66788"/>
                </a:moveTo>
                <a:lnTo>
                  <a:pt x="0" y="8095"/>
                </a:lnTo>
                <a:lnTo>
                  <a:pt x="8095" y="0"/>
                </a:lnTo>
                <a:lnTo>
                  <a:pt x="75896" y="6678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9" name="object 14459"/>
          <p:cNvSpPr/>
          <p:nvPr/>
        </p:nvSpPr>
        <p:spPr>
          <a:xfrm>
            <a:off x="1685" y="3372"/>
            <a:ext cx="20102830" cy="14197965"/>
          </a:xfrm>
          <a:custGeom>
            <a:avLst/>
            <a:gdLst/>
            <a:ahLst/>
            <a:cxnLst/>
            <a:rect l="l" t="t" r="r" b="b"/>
            <a:pathLst>
              <a:path w="20102830" h="14197965">
                <a:moveTo>
                  <a:pt x="0" y="14197677"/>
                </a:moveTo>
                <a:lnTo>
                  <a:pt x="20102413" y="14197677"/>
                </a:lnTo>
                <a:lnTo>
                  <a:pt x="20102413" y="0"/>
                </a:lnTo>
                <a:lnTo>
                  <a:pt x="0" y="0"/>
                </a:lnTo>
                <a:lnTo>
                  <a:pt x="0" y="1419767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0" name="object 14460"/>
          <p:cNvSpPr/>
          <p:nvPr/>
        </p:nvSpPr>
        <p:spPr>
          <a:xfrm>
            <a:off x="479326" y="122782"/>
            <a:ext cx="19505930" cy="13959205"/>
          </a:xfrm>
          <a:custGeom>
            <a:avLst/>
            <a:gdLst/>
            <a:ahLst/>
            <a:cxnLst/>
            <a:rect l="l" t="t" r="r" b="b"/>
            <a:pathLst>
              <a:path w="19505930" h="13959205">
                <a:moveTo>
                  <a:pt x="0" y="13958857"/>
                </a:moveTo>
                <a:lnTo>
                  <a:pt x="19505362" y="13958857"/>
                </a:lnTo>
                <a:lnTo>
                  <a:pt x="19505362" y="0"/>
                </a:lnTo>
                <a:lnTo>
                  <a:pt x="0" y="0"/>
                </a:lnTo>
                <a:lnTo>
                  <a:pt x="0" y="13958857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1" name="object 14461"/>
          <p:cNvSpPr/>
          <p:nvPr/>
        </p:nvSpPr>
        <p:spPr>
          <a:xfrm>
            <a:off x="1684" y="12050653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2" name="object 14462"/>
          <p:cNvSpPr/>
          <p:nvPr/>
        </p:nvSpPr>
        <p:spPr>
          <a:xfrm>
            <a:off x="240505" y="12647704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3" name="object 14463"/>
          <p:cNvSpPr/>
          <p:nvPr/>
        </p:nvSpPr>
        <p:spPr>
          <a:xfrm>
            <a:off x="240505" y="13484587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4" name="object 14464"/>
          <p:cNvSpPr/>
          <p:nvPr/>
        </p:nvSpPr>
        <p:spPr>
          <a:xfrm>
            <a:off x="240505" y="12050653"/>
            <a:ext cx="239395" cy="2031364"/>
          </a:xfrm>
          <a:custGeom>
            <a:avLst/>
            <a:gdLst/>
            <a:ahLst/>
            <a:cxnLst/>
            <a:rect l="l" t="t" r="r" b="b"/>
            <a:pathLst>
              <a:path w="239395" h="2031365">
                <a:moveTo>
                  <a:pt x="0" y="0"/>
                </a:moveTo>
                <a:lnTo>
                  <a:pt x="0" y="2030986"/>
                </a:lnTo>
                <a:lnTo>
                  <a:pt x="238820" y="2030986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5" name="object 14465"/>
          <p:cNvSpPr/>
          <p:nvPr/>
        </p:nvSpPr>
        <p:spPr>
          <a:xfrm>
            <a:off x="359915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3585343"/>
                </a:moveTo>
                <a:lnTo>
                  <a:pt x="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6" name="object 14466"/>
          <p:cNvSpPr/>
          <p:nvPr/>
        </p:nvSpPr>
        <p:spPr>
          <a:xfrm>
            <a:off x="479325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3585343"/>
                </a:moveTo>
                <a:lnTo>
                  <a:pt x="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7" name="object 14467"/>
          <p:cNvSpPr/>
          <p:nvPr/>
        </p:nvSpPr>
        <p:spPr>
          <a:xfrm>
            <a:off x="1685" y="10496295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8" name="object 14468"/>
          <p:cNvSpPr/>
          <p:nvPr/>
        </p:nvSpPr>
        <p:spPr>
          <a:xfrm>
            <a:off x="121095" y="10735116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9" name="object 14469"/>
          <p:cNvSpPr/>
          <p:nvPr/>
        </p:nvSpPr>
        <p:spPr>
          <a:xfrm>
            <a:off x="121095" y="11094359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0" name="object 14470"/>
          <p:cNvSpPr/>
          <p:nvPr/>
        </p:nvSpPr>
        <p:spPr>
          <a:xfrm>
            <a:off x="121095" y="1157200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1" name="object 14471"/>
          <p:cNvSpPr/>
          <p:nvPr/>
        </p:nvSpPr>
        <p:spPr>
          <a:xfrm>
            <a:off x="1685" y="10496295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2" name="object 14472"/>
          <p:cNvSpPr/>
          <p:nvPr/>
        </p:nvSpPr>
        <p:spPr>
          <a:xfrm>
            <a:off x="121095" y="10496295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3" name="object 14473"/>
          <p:cNvSpPr/>
          <p:nvPr/>
        </p:nvSpPr>
        <p:spPr>
          <a:xfrm>
            <a:off x="240505" y="10496295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4" name="object 14474"/>
          <p:cNvSpPr txBox="1"/>
          <p:nvPr/>
        </p:nvSpPr>
        <p:spPr>
          <a:xfrm>
            <a:off x="10721741" y="11147768"/>
            <a:ext cx="2067560" cy="82676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531495">
              <a:lnSpc>
                <a:spcPts val="1115"/>
              </a:lnSpc>
            </a:pPr>
            <a:r>
              <a:rPr dirty="0" sz="1000" spc="10" i="1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  <a:p>
            <a:pPr marL="641985" indent="100965">
              <a:lnSpc>
                <a:spcPts val="755"/>
              </a:lnSpc>
              <a:tabLst>
                <a:tab pos="1082040" algn="l"/>
              </a:tabLst>
            </a:pPr>
            <a:r>
              <a:rPr dirty="0" sz="700" spc="5" i="1">
                <a:latin typeface="ISOCPEUR"/>
                <a:cs typeface="ISOCPEUR"/>
              </a:rPr>
              <a:t>1</a:t>
            </a:r>
            <a:r>
              <a:rPr dirty="0" sz="700" spc="5" i="1">
                <a:latin typeface="ISOCPEUR"/>
                <a:cs typeface="ISOCPEUR"/>
              </a:rPr>
              <a:t>	</a:t>
            </a:r>
            <a:r>
              <a:rPr dirty="0" baseline="7936" sz="1050" spc="75" i="1">
                <a:latin typeface="ISOCPEUR"/>
                <a:cs typeface="ISOCPEUR"/>
              </a:rPr>
              <a:t>З</a:t>
            </a:r>
            <a:r>
              <a:rPr dirty="0" baseline="7936" sz="1050" spc="15" i="1">
                <a:latin typeface="ISOCPEUR"/>
                <a:cs typeface="ISOCPEUR"/>
              </a:rPr>
              <a:t>/</a:t>
            </a:r>
            <a:r>
              <a:rPr dirty="0" baseline="7936" sz="1050" spc="-315" i="1">
                <a:latin typeface="ISOCPEUR"/>
                <a:cs typeface="ISOCPEUR"/>
              </a:rPr>
              <a:t> </a:t>
            </a:r>
            <a:r>
              <a:rPr dirty="0" baseline="7936" sz="1050" spc="22" i="1">
                <a:latin typeface="ISOCPEUR"/>
                <a:cs typeface="ISOCPEUR"/>
              </a:rPr>
              <a:t>Б</a:t>
            </a:r>
            <a:r>
              <a:rPr dirty="0" baseline="7936" sz="1050" spc="15" i="1">
                <a:latin typeface="ISOCPEUR"/>
                <a:cs typeface="ISOCPEUR"/>
              </a:rPr>
              <a:t> </a:t>
            </a:r>
            <a:r>
              <a:rPr dirty="0" baseline="7936" sz="1050" spc="15" i="1">
                <a:latin typeface="ISOCPEUR"/>
                <a:cs typeface="ISOCPEUR"/>
              </a:rPr>
              <a:t>елемент</a:t>
            </a:r>
            <a:r>
              <a:rPr dirty="0" baseline="7936" sz="1050" spc="15" i="1">
                <a:latin typeface="ISOCPEUR"/>
                <a:cs typeface="ISOCPEUR"/>
              </a:rPr>
              <a:t> </a:t>
            </a:r>
            <a:r>
              <a:rPr dirty="0" baseline="7936" sz="1050" spc="15" i="1">
                <a:latin typeface="ISOCPEUR"/>
                <a:cs typeface="ISOCPEUR"/>
              </a:rPr>
              <a:t>парапету</a:t>
            </a:r>
            <a:endParaRPr baseline="7936" sz="10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19"/>
              </a:spcBef>
            </a:pPr>
            <a:endParaRPr sz="950">
              <a:latin typeface="Times New Roman"/>
              <a:cs typeface="Times New Roman"/>
            </a:endParaRPr>
          </a:p>
          <a:p>
            <a:pPr marL="641985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Екструдований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пінополістирол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7</a:t>
            </a:r>
            <a:r>
              <a:rPr dirty="0" sz="700" spc="35" i="1">
                <a:latin typeface="ISOCPEUR"/>
                <a:cs typeface="ISOCPEUR"/>
              </a:rPr>
              <a:t>0</a:t>
            </a:r>
            <a:r>
              <a:rPr dirty="0" sz="700" spc="15" i="1">
                <a:latin typeface="ISOCPEUR"/>
                <a:cs typeface="ISOCPEUR"/>
              </a:rPr>
              <a:t>мм</a:t>
            </a:r>
            <a:endParaRPr sz="700">
              <a:latin typeface="ISOCPEUR"/>
              <a:cs typeface="ISOCPEUR"/>
            </a:endParaRPr>
          </a:p>
          <a:p>
            <a:pPr marL="12700" marR="5080" indent="1751330">
              <a:lnSpc>
                <a:spcPts val="1390"/>
              </a:lnSpc>
              <a:spcBef>
                <a:spcPts val="20"/>
              </a:spcBef>
            </a:pPr>
            <a:r>
              <a:rPr dirty="0" sz="700" spc="10" i="1">
                <a:latin typeface="ISOCPEUR"/>
                <a:cs typeface="ISOCPEUR"/>
              </a:rPr>
              <a:t>Анкери Плитка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400*400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покриттям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проти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ковзання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75" name="object 14475"/>
          <p:cNvSpPr txBox="1"/>
          <p:nvPr/>
        </p:nvSpPr>
        <p:spPr>
          <a:xfrm>
            <a:off x="13090720" y="13876994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476" name="object 14476"/>
          <p:cNvSpPr txBox="1"/>
          <p:nvPr/>
        </p:nvSpPr>
        <p:spPr>
          <a:xfrm>
            <a:off x="12808908" y="12131168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77" name="object 14477"/>
          <p:cNvSpPr txBox="1"/>
          <p:nvPr/>
        </p:nvSpPr>
        <p:spPr>
          <a:xfrm>
            <a:off x="13311325" y="13720337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78" name="object 14478"/>
          <p:cNvSpPr txBox="1"/>
          <p:nvPr/>
        </p:nvSpPr>
        <p:spPr>
          <a:xfrm>
            <a:off x="12885294" y="13720337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79" name="object 14479"/>
          <p:cNvSpPr txBox="1"/>
          <p:nvPr/>
        </p:nvSpPr>
        <p:spPr>
          <a:xfrm>
            <a:off x="11456418" y="13624202"/>
            <a:ext cx="5886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ПВХ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мембрана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80" name="object 14480"/>
          <p:cNvSpPr txBox="1"/>
          <p:nvPr/>
        </p:nvSpPr>
        <p:spPr>
          <a:xfrm>
            <a:off x="13224298" y="11171232"/>
            <a:ext cx="981075" cy="2133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72415">
              <a:lnSpc>
                <a:spcPts val="690"/>
              </a:lnSpc>
              <a:tabLst>
                <a:tab pos="686435" algn="l"/>
              </a:tabLst>
            </a:pPr>
            <a:r>
              <a:rPr dirty="0" baseline="15873" sz="1050" spc="15" i="1">
                <a:latin typeface="ISOCPEUR"/>
                <a:cs typeface="ISOCPEUR"/>
              </a:rPr>
              <a:t>10</a:t>
            </a:r>
            <a:r>
              <a:rPr dirty="0" baseline="15873" sz="1050" spc="15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+29,980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690"/>
              </a:lnSpc>
              <a:tabLst>
                <a:tab pos="536575" algn="l"/>
              </a:tabLst>
            </a:pPr>
            <a:r>
              <a:rPr dirty="0" sz="700" spc="10" i="1">
                <a:latin typeface="ISOCPEUR"/>
                <a:cs typeface="ISOCPEUR"/>
              </a:rPr>
              <a:t>250</a:t>
            </a:r>
            <a:r>
              <a:rPr dirty="0" sz="700" spc="10" i="1">
                <a:latin typeface="ISOCPEUR"/>
                <a:cs typeface="ISOCPEUR"/>
              </a:rPr>
              <a:t>  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150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81" name="object 14481"/>
          <p:cNvSpPr txBox="1"/>
          <p:nvPr/>
        </p:nvSpPr>
        <p:spPr>
          <a:xfrm>
            <a:off x="13137269" y="11169208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82" name="object 14482"/>
          <p:cNvSpPr txBox="1"/>
          <p:nvPr/>
        </p:nvSpPr>
        <p:spPr>
          <a:xfrm>
            <a:off x="12954106" y="11266356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83" name="object 14483"/>
          <p:cNvSpPr txBox="1"/>
          <p:nvPr/>
        </p:nvSpPr>
        <p:spPr>
          <a:xfrm>
            <a:off x="9877284" y="12763804"/>
            <a:ext cx="267335" cy="1187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3335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20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30"/>
              </a:spcBef>
            </a:pPr>
            <a:r>
              <a:rPr dirty="0" sz="700" i="1">
                <a:latin typeface="ISOCPEUR"/>
                <a:cs typeface="ISOCPEUR"/>
              </a:rPr>
              <a:t>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84" name="object 14484"/>
          <p:cNvSpPr txBox="1"/>
          <p:nvPr/>
        </p:nvSpPr>
        <p:spPr>
          <a:xfrm>
            <a:off x="10026041" y="12989610"/>
            <a:ext cx="123189" cy="2571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3968" sz="1050" i="1">
                <a:latin typeface="ISOCPEUR"/>
                <a:cs typeface="ISOCPEUR"/>
              </a:rPr>
              <a:t>150</a:t>
            </a:r>
            <a:r>
              <a:rPr dirty="0" baseline="3968" sz="1050" spc="-104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85" name="object 14485"/>
          <p:cNvSpPr txBox="1"/>
          <p:nvPr/>
        </p:nvSpPr>
        <p:spPr>
          <a:xfrm>
            <a:off x="10026041" y="13300490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86" name="object 14486"/>
          <p:cNvSpPr txBox="1"/>
          <p:nvPr/>
        </p:nvSpPr>
        <p:spPr>
          <a:xfrm>
            <a:off x="10026041" y="13514082"/>
            <a:ext cx="118745" cy="996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87" name="object 14487"/>
          <p:cNvSpPr txBox="1"/>
          <p:nvPr/>
        </p:nvSpPr>
        <p:spPr>
          <a:xfrm>
            <a:off x="9772041" y="13144509"/>
            <a:ext cx="118745" cy="1619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88" name="object 14488"/>
          <p:cNvSpPr txBox="1"/>
          <p:nvPr/>
        </p:nvSpPr>
        <p:spPr>
          <a:xfrm>
            <a:off x="13944807" y="12679040"/>
            <a:ext cx="30734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+27,780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89" name="object 14489"/>
          <p:cNvSpPr txBox="1"/>
          <p:nvPr/>
        </p:nvSpPr>
        <p:spPr>
          <a:xfrm>
            <a:off x="245536" y="12118540"/>
            <a:ext cx="118110" cy="4762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За</a:t>
            </a:r>
            <a:r>
              <a:rPr dirty="0" sz="700" spc="30" i="1">
                <a:latin typeface="ISOCPEUR"/>
                <a:cs typeface="ISOCPEUR"/>
              </a:rPr>
              <a:t>м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90" name="object 14490"/>
          <p:cNvSpPr txBox="1"/>
          <p:nvPr/>
        </p:nvSpPr>
        <p:spPr>
          <a:xfrm>
            <a:off x="245536" y="12784056"/>
            <a:ext cx="118110" cy="5695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0" i="1">
                <a:latin typeface="ISOCPEUR"/>
                <a:cs typeface="ISOCPEUR"/>
              </a:rPr>
              <a:t>П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дпис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91" name="object 14491"/>
          <p:cNvSpPr txBox="1"/>
          <p:nvPr/>
        </p:nvSpPr>
        <p:spPr>
          <a:xfrm>
            <a:off x="245536" y="13573766"/>
            <a:ext cx="118110" cy="4216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о</a:t>
            </a:r>
            <a:r>
              <a:rPr dirty="0" sz="700" spc="65" i="1">
                <a:latin typeface="ISOCPEUR"/>
                <a:cs typeface="ISOCPEUR"/>
              </a:rPr>
              <a:t>б</a:t>
            </a:r>
            <a:r>
              <a:rPr dirty="0" sz="700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92" name="object 14492"/>
          <p:cNvSpPr txBox="1"/>
          <p:nvPr/>
        </p:nvSpPr>
        <p:spPr>
          <a:xfrm>
            <a:off x="6715" y="11050971"/>
            <a:ext cx="118110" cy="4540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Погоджен</a:t>
            </a:r>
            <a:r>
              <a:rPr dirty="0" sz="700" spc="10" i="1">
                <a:latin typeface="ISOCPEUR"/>
                <a:cs typeface="ISOCPEUR"/>
              </a:rPr>
              <a:t>о</a:t>
            </a:r>
            <a:r>
              <a:rPr dirty="0" sz="700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93" name="object 14493"/>
          <p:cNvSpPr txBox="1"/>
          <p:nvPr/>
        </p:nvSpPr>
        <p:spPr>
          <a:xfrm>
            <a:off x="4454727" y="470670"/>
            <a:ext cx="125984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План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відмітці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0,000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494" name="object 14494"/>
          <p:cNvSpPr txBox="1"/>
          <p:nvPr/>
        </p:nvSpPr>
        <p:spPr>
          <a:xfrm>
            <a:off x="12993572" y="152917"/>
            <a:ext cx="243459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План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відмітці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+24,600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(</a:t>
            </a:r>
            <a:r>
              <a:rPr dirty="0" sz="1000" spc="-28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де</a:t>
            </a:r>
            <a:r>
              <a:rPr dirty="0" sz="1000" spc="20" i="1">
                <a:latin typeface="ISOCPEUR"/>
                <a:cs typeface="ISOCPEUR"/>
              </a:rPr>
              <a:t>в</a:t>
            </a:r>
            <a:r>
              <a:rPr dirty="0" sz="1000" i="1">
                <a:latin typeface="ISOCPEUR"/>
                <a:cs typeface="ISOCPEUR"/>
              </a:rPr>
              <a:t>'</a:t>
            </a:r>
            <a:r>
              <a:rPr dirty="0" sz="1000" spc="-30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ятий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повер</a:t>
            </a:r>
            <a:r>
              <a:rPr dirty="0" sz="1000" spc="55" i="1">
                <a:latin typeface="ISOCPEUR"/>
                <a:cs typeface="ISOCPEUR"/>
              </a:rPr>
              <a:t>х</a:t>
            </a:r>
            <a:r>
              <a:rPr dirty="0" sz="1000" spc="5" i="1">
                <a:latin typeface="ISOCPEUR"/>
                <a:cs typeface="ISOCPEUR"/>
              </a:rPr>
              <a:t>)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495" name="object 14495"/>
          <p:cNvSpPr txBox="1"/>
          <p:nvPr/>
        </p:nvSpPr>
        <p:spPr>
          <a:xfrm>
            <a:off x="18088747" y="511341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2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96" name="object 14496"/>
          <p:cNvSpPr txBox="1"/>
          <p:nvPr/>
        </p:nvSpPr>
        <p:spPr>
          <a:xfrm>
            <a:off x="18585615" y="502234"/>
            <a:ext cx="5702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Найменування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97" name="object 14497"/>
          <p:cNvSpPr txBox="1"/>
          <p:nvPr/>
        </p:nvSpPr>
        <p:spPr>
          <a:xfrm>
            <a:off x="19539886" y="489225"/>
            <a:ext cx="411480" cy="1346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Площа,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i="1">
                <a:latin typeface="ISOCPEUR"/>
                <a:cs typeface="ISOCPEUR"/>
              </a:rPr>
              <a:t>2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14498" name="object 14498"/>
          <p:cNvSpPr txBox="1"/>
          <p:nvPr/>
        </p:nvSpPr>
        <p:spPr>
          <a:xfrm>
            <a:off x="18103927" y="697540"/>
            <a:ext cx="773430" cy="12318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r>
              <a:rPr dirty="0" sz="700" spc="5" i="1">
                <a:latin typeface="ISOCPEUR"/>
                <a:cs typeface="ISOCPEUR"/>
              </a:rPr>
              <a:t>  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Рецепція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-</a:t>
            </a:r>
            <a:r>
              <a:rPr dirty="0" baseline="3968" sz="1050" spc="22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Хол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14499" name="object 14499"/>
          <p:cNvSpPr txBox="1"/>
          <p:nvPr/>
        </p:nvSpPr>
        <p:spPr>
          <a:xfrm>
            <a:off x="19521670" y="696529"/>
            <a:ext cx="2451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109,41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00" name="object 14500"/>
          <p:cNvSpPr txBox="1"/>
          <p:nvPr/>
        </p:nvSpPr>
        <p:spPr>
          <a:xfrm>
            <a:off x="18103927" y="853381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01" name="object 14501"/>
          <p:cNvSpPr txBox="1"/>
          <p:nvPr/>
        </p:nvSpPr>
        <p:spPr>
          <a:xfrm>
            <a:off x="18250659" y="844273"/>
            <a:ext cx="6813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Кімната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охорони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02" name="object 14502"/>
          <p:cNvSpPr txBox="1"/>
          <p:nvPr/>
        </p:nvSpPr>
        <p:spPr>
          <a:xfrm>
            <a:off x="19520658" y="847309"/>
            <a:ext cx="1771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7,79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03" name="object 14503"/>
          <p:cNvSpPr txBox="1"/>
          <p:nvPr/>
        </p:nvSpPr>
        <p:spPr>
          <a:xfrm>
            <a:off x="18103927" y="100618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04" name="object 14504"/>
          <p:cNvSpPr txBox="1"/>
          <p:nvPr/>
        </p:nvSpPr>
        <p:spPr>
          <a:xfrm>
            <a:off x="18250659" y="997078"/>
            <a:ext cx="60388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Зал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ресторану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05" name="object 14505"/>
          <p:cNvSpPr txBox="1"/>
          <p:nvPr/>
        </p:nvSpPr>
        <p:spPr>
          <a:xfrm>
            <a:off x="19521670" y="1000114"/>
            <a:ext cx="25146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190,95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06" name="object 14506"/>
          <p:cNvSpPr txBox="1"/>
          <p:nvPr/>
        </p:nvSpPr>
        <p:spPr>
          <a:xfrm>
            <a:off x="18103927" y="1157978"/>
            <a:ext cx="749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07" name="object 14507"/>
          <p:cNvSpPr txBox="1"/>
          <p:nvPr/>
        </p:nvSpPr>
        <p:spPr>
          <a:xfrm>
            <a:off x="18250659" y="1149883"/>
            <a:ext cx="24828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Кухня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08" name="object 14508"/>
          <p:cNvSpPr txBox="1"/>
          <p:nvPr/>
        </p:nvSpPr>
        <p:spPr>
          <a:xfrm>
            <a:off x="19529766" y="1152919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41,54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09" name="object 14509"/>
          <p:cNvSpPr txBox="1"/>
          <p:nvPr/>
        </p:nvSpPr>
        <p:spPr>
          <a:xfrm>
            <a:off x="18104938" y="1309771"/>
            <a:ext cx="3924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</a:t>
            </a:r>
            <a:r>
              <a:rPr dirty="0" sz="700" spc="10" i="1">
                <a:latin typeface="ISOCPEUR"/>
                <a:cs typeface="ISOCPEUR"/>
              </a:rPr>
              <a:t>  </a:t>
            </a:r>
            <a:r>
              <a:rPr dirty="0" sz="700" spc="-5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Склад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10" name="object 14510"/>
          <p:cNvSpPr txBox="1"/>
          <p:nvPr/>
        </p:nvSpPr>
        <p:spPr>
          <a:xfrm>
            <a:off x="19532801" y="1303699"/>
            <a:ext cx="1771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5,77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11" name="object 14511"/>
          <p:cNvSpPr txBox="1"/>
          <p:nvPr/>
        </p:nvSpPr>
        <p:spPr>
          <a:xfrm>
            <a:off x="18104938" y="1461564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12" name="object 14512"/>
          <p:cNvSpPr txBox="1"/>
          <p:nvPr/>
        </p:nvSpPr>
        <p:spPr>
          <a:xfrm>
            <a:off x="18250659" y="1452456"/>
            <a:ext cx="94106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Холодильне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приміщення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13" name="object 14513"/>
          <p:cNvSpPr txBox="1"/>
          <p:nvPr/>
        </p:nvSpPr>
        <p:spPr>
          <a:xfrm>
            <a:off x="19532801" y="1455492"/>
            <a:ext cx="12128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5,1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14" name="object 14514"/>
          <p:cNvSpPr txBox="1"/>
          <p:nvPr/>
        </p:nvSpPr>
        <p:spPr>
          <a:xfrm>
            <a:off x="18096842" y="1612344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15" name="object 14515"/>
          <p:cNvSpPr txBox="1"/>
          <p:nvPr/>
        </p:nvSpPr>
        <p:spPr>
          <a:xfrm>
            <a:off x="18241551" y="1603237"/>
            <a:ext cx="7772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Чоловічий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санвузол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16" name="object 14516"/>
          <p:cNvSpPr txBox="1"/>
          <p:nvPr/>
        </p:nvSpPr>
        <p:spPr>
          <a:xfrm>
            <a:off x="19532801" y="1606273"/>
            <a:ext cx="20827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20,16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17" name="object 14517"/>
          <p:cNvSpPr txBox="1"/>
          <p:nvPr/>
        </p:nvSpPr>
        <p:spPr>
          <a:xfrm>
            <a:off x="18102915" y="1764137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18" name="object 14518"/>
          <p:cNvSpPr txBox="1"/>
          <p:nvPr/>
        </p:nvSpPr>
        <p:spPr>
          <a:xfrm>
            <a:off x="18250659" y="1755030"/>
            <a:ext cx="7029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Жіночий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санвузол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19" name="object 14519"/>
          <p:cNvSpPr txBox="1"/>
          <p:nvPr/>
        </p:nvSpPr>
        <p:spPr>
          <a:xfrm>
            <a:off x="19521670" y="1758065"/>
            <a:ext cx="20827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18,72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20" name="object 14520"/>
          <p:cNvSpPr txBox="1"/>
          <p:nvPr/>
        </p:nvSpPr>
        <p:spPr>
          <a:xfrm>
            <a:off x="18100890" y="1914918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21" name="object 14521"/>
          <p:cNvSpPr txBox="1"/>
          <p:nvPr/>
        </p:nvSpPr>
        <p:spPr>
          <a:xfrm>
            <a:off x="18236493" y="1906822"/>
            <a:ext cx="7372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Тераса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ресторану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22" name="object 14522"/>
          <p:cNvSpPr txBox="1"/>
          <p:nvPr/>
        </p:nvSpPr>
        <p:spPr>
          <a:xfrm>
            <a:off x="19520658" y="1909858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72,77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23" name="object 14523"/>
          <p:cNvSpPr txBox="1"/>
          <p:nvPr/>
        </p:nvSpPr>
        <p:spPr>
          <a:xfrm>
            <a:off x="18084699" y="2066711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24" name="object 14524"/>
          <p:cNvSpPr txBox="1"/>
          <p:nvPr/>
        </p:nvSpPr>
        <p:spPr>
          <a:xfrm>
            <a:off x="18251671" y="2057603"/>
            <a:ext cx="11766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Евакуаційна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сходова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клітина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25" name="object 14525"/>
          <p:cNvSpPr txBox="1"/>
          <p:nvPr/>
        </p:nvSpPr>
        <p:spPr>
          <a:xfrm>
            <a:off x="19521670" y="2060639"/>
            <a:ext cx="20827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15,65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26" name="object 14526"/>
          <p:cNvSpPr txBox="1"/>
          <p:nvPr/>
        </p:nvSpPr>
        <p:spPr>
          <a:xfrm>
            <a:off x="18087736" y="2218503"/>
            <a:ext cx="876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27" name="object 14527"/>
          <p:cNvSpPr txBox="1"/>
          <p:nvPr/>
        </p:nvSpPr>
        <p:spPr>
          <a:xfrm>
            <a:off x="18250659" y="2209396"/>
            <a:ext cx="33528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Коридор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28" name="object 14528"/>
          <p:cNvSpPr txBox="1"/>
          <p:nvPr/>
        </p:nvSpPr>
        <p:spPr>
          <a:xfrm>
            <a:off x="19529766" y="2212432"/>
            <a:ext cx="213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41,78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29" name="object 14529"/>
          <p:cNvSpPr txBox="1"/>
          <p:nvPr/>
        </p:nvSpPr>
        <p:spPr>
          <a:xfrm>
            <a:off x="18081663" y="2360177"/>
            <a:ext cx="1135380" cy="103631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81610" indent="-167005">
              <a:lnSpc>
                <a:spcPct val="100000"/>
              </a:lnSpc>
              <a:buFont typeface="ISOCPEUR"/>
              <a:buAutoNum type="arabicPlain" startAt="12"/>
              <a:tabLst>
                <a:tab pos="182245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Лаундж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зон</a:t>
            </a:r>
            <a:r>
              <a:rPr dirty="0" baseline="3968" sz="1050" spc="30" i="1">
                <a:latin typeface="ISOCPEUR"/>
                <a:cs typeface="ISOCPEUR"/>
              </a:rPr>
              <a:t>а</a:t>
            </a:r>
            <a:r>
              <a:rPr dirty="0" baseline="3968" sz="1050" spc="7" i="1">
                <a:latin typeface="ISOCPEUR"/>
                <a:cs typeface="ISOCPEUR"/>
              </a:rPr>
              <a:t>,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бар</a:t>
            </a:r>
            <a:endParaRPr baseline="3968" sz="1050">
              <a:latin typeface="ISOCPEUR"/>
              <a:cs typeface="ISOCPEUR"/>
            </a:endParaRPr>
          </a:p>
          <a:p>
            <a:pPr marL="179070" indent="-164465">
              <a:lnSpc>
                <a:spcPct val="100000"/>
              </a:lnSpc>
              <a:spcBef>
                <a:spcPts val="355"/>
              </a:spcBef>
              <a:buFont typeface="ISOCPEUR"/>
              <a:buAutoNum type="arabicPlain" startAt="12"/>
              <a:tabLst>
                <a:tab pos="179705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Санвузол</a:t>
            </a:r>
            <a:endParaRPr baseline="3968" sz="1050">
              <a:latin typeface="ISOCPEUR"/>
              <a:cs typeface="ISOCPEUR"/>
            </a:endParaRPr>
          </a:p>
          <a:p>
            <a:pPr marL="181610" indent="-166370">
              <a:lnSpc>
                <a:spcPct val="100000"/>
              </a:lnSpc>
              <a:spcBef>
                <a:spcPts val="345"/>
              </a:spcBef>
              <a:buFont typeface="ISOCPEUR"/>
              <a:buAutoNum type="arabicPlain" startAt="12"/>
              <a:tabLst>
                <a:tab pos="182245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Кабінет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адміністратора</a:t>
            </a:r>
            <a:endParaRPr baseline="3968" sz="1050">
              <a:latin typeface="ISOCPEUR"/>
              <a:cs typeface="ISOCPEUR"/>
            </a:endParaRPr>
          </a:p>
          <a:p>
            <a:pPr marL="181610" indent="-167005">
              <a:lnSpc>
                <a:spcPct val="100000"/>
              </a:lnSpc>
              <a:spcBef>
                <a:spcPts val="355"/>
              </a:spcBef>
              <a:buFont typeface="ISOCPEUR"/>
              <a:buAutoNum type="arabicPlain" startAt="12"/>
              <a:tabLst>
                <a:tab pos="182245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Конференц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зал</a:t>
            </a:r>
            <a:r>
              <a:rPr dirty="0" baseline="3968" sz="1050" spc="22" i="1">
                <a:latin typeface="ISOCPEUR"/>
                <a:cs typeface="ISOCPEUR"/>
              </a:rPr>
              <a:t> </a:t>
            </a:r>
            <a:r>
              <a:rPr dirty="0" baseline="3968" sz="1050" spc="7" i="1">
                <a:latin typeface="ISOCPEUR"/>
                <a:cs typeface="ISOCPEUR"/>
              </a:rPr>
              <a:t>1</a:t>
            </a:r>
            <a:endParaRPr baseline="3968" sz="1050">
              <a:latin typeface="ISOCPEUR"/>
              <a:cs typeface="ISOCPEUR"/>
            </a:endParaRPr>
          </a:p>
          <a:p>
            <a:pPr marL="181610" indent="-166370">
              <a:lnSpc>
                <a:spcPct val="100000"/>
              </a:lnSpc>
              <a:spcBef>
                <a:spcPts val="355"/>
              </a:spcBef>
              <a:buFont typeface="ISOCPEUR"/>
              <a:buAutoNum type="arabicPlain" startAt="12"/>
              <a:tabLst>
                <a:tab pos="182245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Конференц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зал</a:t>
            </a:r>
            <a:r>
              <a:rPr dirty="0" baseline="3968" sz="1050" spc="22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2</a:t>
            </a:r>
            <a:endParaRPr baseline="3968" sz="1050">
              <a:latin typeface="ISOCPEUR"/>
              <a:cs typeface="ISOCPEUR"/>
            </a:endParaRPr>
          </a:p>
          <a:p>
            <a:pPr marL="181610" indent="-168910">
              <a:lnSpc>
                <a:spcPct val="100000"/>
              </a:lnSpc>
              <a:spcBef>
                <a:spcPts val="345"/>
              </a:spcBef>
              <a:buFont typeface="ISOCPEUR"/>
              <a:buAutoNum type="arabicPlain" startAt="12"/>
              <a:tabLst>
                <a:tab pos="182245" algn="l"/>
              </a:tabLst>
            </a:pPr>
            <a:r>
              <a:rPr dirty="0" baseline="3968" sz="1050" spc="15" i="1">
                <a:latin typeface="ISOCPEUR"/>
                <a:cs typeface="ISOCPEUR"/>
              </a:rPr>
              <a:t>Кабінет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директора</a:t>
            </a:r>
            <a:endParaRPr baseline="3968" sz="1050">
              <a:latin typeface="ISOCPEUR"/>
              <a:cs typeface="ISOCPEUR"/>
            </a:endParaRPr>
          </a:p>
          <a:p>
            <a:pPr marL="181610" indent="-167005">
              <a:lnSpc>
                <a:spcPct val="100000"/>
              </a:lnSpc>
              <a:spcBef>
                <a:spcPts val="355"/>
              </a:spcBef>
              <a:buFont typeface="ISOCPEUR"/>
              <a:buAutoNum type="arabicPlain" startAt="12"/>
              <a:tabLst>
                <a:tab pos="182245" algn="l"/>
              </a:tabLst>
            </a:pPr>
            <a:r>
              <a:rPr dirty="0" sz="700" spc="10" i="1">
                <a:latin typeface="ISOCPEUR"/>
                <a:cs typeface="ISOCPEUR"/>
              </a:rPr>
              <a:t>Кабінет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завгоспа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30" name="object 14530"/>
          <p:cNvSpPr txBox="1"/>
          <p:nvPr/>
        </p:nvSpPr>
        <p:spPr>
          <a:xfrm>
            <a:off x="19526730" y="2363212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95,76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31" name="object 14531"/>
          <p:cNvSpPr txBox="1"/>
          <p:nvPr/>
        </p:nvSpPr>
        <p:spPr>
          <a:xfrm>
            <a:off x="19532801" y="2515005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32,25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32" name="object 14532"/>
          <p:cNvSpPr txBox="1"/>
          <p:nvPr/>
        </p:nvSpPr>
        <p:spPr>
          <a:xfrm>
            <a:off x="19521670" y="2666798"/>
            <a:ext cx="20827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19,76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33" name="object 14533"/>
          <p:cNvSpPr txBox="1"/>
          <p:nvPr/>
        </p:nvSpPr>
        <p:spPr>
          <a:xfrm>
            <a:off x="19529766" y="2817578"/>
            <a:ext cx="226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47,96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34" name="object 14534"/>
          <p:cNvSpPr txBox="1"/>
          <p:nvPr/>
        </p:nvSpPr>
        <p:spPr>
          <a:xfrm>
            <a:off x="19532801" y="2969371"/>
            <a:ext cx="20827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26,51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35" name="object 14535"/>
          <p:cNvSpPr txBox="1"/>
          <p:nvPr/>
        </p:nvSpPr>
        <p:spPr>
          <a:xfrm>
            <a:off x="19521670" y="3120152"/>
            <a:ext cx="20827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16,89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36" name="object 14536"/>
          <p:cNvSpPr txBox="1"/>
          <p:nvPr/>
        </p:nvSpPr>
        <p:spPr>
          <a:xfrm>
            <a:off x="19532801" y="3271945"/>
            <a:ext cx="20827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21,89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37" name="object 14537"/>
          <p:cNvSpPr txBox="1"/>
          <p:nvPr/>
        </p:nvSpPr>
        <p:spPr>
          <a:xfrm>
            <a:off x="18083688" y="3428797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38" name="object 14538"/>
          <p:cNvSpPr txBox="1"/>
          <p:nvPr/>
        </p:nvSpPr>
        <p:spPr>
          <a:xfrm>
            <a:off x="18251671" y="3420702"/>
            <a:ext cx="11766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Евакуаційна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сходова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клітина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39" name="object 14539"/>
          <p:cNvSpPr txBox="1"/>
          <p:nvPr/>
        </p:nvSpPr>
        <p:spPr>
          <a:xfrm>
            <a:off x="19521670" y="3423737"/>
            <a:ext cx="20827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15,65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40" name="object 14540"/>
          <p:cNvSpPr txBox="1"/>
          <p:nvPr/>
        </p:nvSpPr>
        <p:spPr>
          <a:xfrm>
            <a:off x="18083688" y="3571482"/>
            <a:ext cx="858519" cy="12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Конференц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зал</a:t>
            </a:r>
            <a:r>
              <a:rPr dirty="0" baseline="3968" sz="1050" spc="22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3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14541" name="object 14541"/>
          <p:cNvSpPr txBox="1"/>
          <p:nvPr/>
        </p:nvSpPr>
        <p:spPr>
          <a:xfrm>
            <a:off x="19532801" y="3574518"/>
            <a:ext cx="19558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51,21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42" name="object 14542"/>
          <p:cNvSpPr txBox="1"/>
          <p:nvPr/>
        </p:nvSpPr>
        <p:spPr>
          <a:xfrm>
            <a:off x="18087736" y="3723275"/>
            <a:ext cx="848994" cy="12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2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Тераса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лобі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бару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14543" name="object 14543"/>
          <p:cNvSpPr txBox="1"/>
          <p:nvPr/>
        </p:nvSpPr>
        <p:spPr>
          <a:xfrm>
            <a:off x="19529766" y="3726311"/>
            <a:ext cx="226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46,67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44" name="object 14544"/>
          <p:cNvSpPr txBox="1"/>
          <p:nvPr/>
        </p:nvSpPr>
        <p:spPr>
          <a:xfrm>
            <a:off x="18082676" y="3874056"/>
            <a:ext cx="1127760" cy="12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Кімната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для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реманенту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14545" name="object 14545"/>
          <p:cNvSpPr txBox="1"/>
          <p:nvPr/>
        </p:nvSpPr>
        <p:spPr>
          <a:xfrm>
            <a:off x="19521670" y="3877092"/>
            <a:ext cx="213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12,43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46" name="object 14546"/>
          <p:cNvSpPr txBox="1"/>
          <p:nvPr/>
        </p:nvSpPr>
        <p:spPr>
          <a:xfrm>
            <a:off x="18082676" y="4024836"/>
            <a:ext cx="1031875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31746" sz="1050" spc="15" i="1">
                <a:latin typeface="ISOCPEUR"/>
                <a:cs typeface="ISOCPEUR"/>
              </a:rPr>
              <a:t>23</a:t>
            </a:r>
            <a:r>
              <a:rPr dirty="0" baseline="-31746" sz="1050" spc="15" i="1">
                <a:latin typeface="ISOCPEUR"/>
                <a:cs typeface="ISOCPEUR"/>
              </a:rPr>
              <a:t> </a:t>
            </a:r>
            <a:r>
              <a:rPr dirty="0" baseline="-31746" sz="1050" spc="15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Двоповерховий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номер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47" name="object 14547"/>
          <p:cNvSpPr txBox="1"/>
          <p:nvPr/>
        </p:nvSpPr>
        <p:spPr>
          <a:xfrm>
            <a:off x="18248636" y="4125020"/>
            <a:ext cx="3905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двомісний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48" name="object 14548"/>
          <p:cNvSpPr txBox="1"/>
          <p:nvPr/>
        </p:nvSpPr>
        <p:spPr>
          <a:xfrm>
            <a:off x="19529766" y="4068350"/>
            <a:ext cx="226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43,65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49" name="object 14549"/>
          <p:cNvSpPr txBox="1"/>
          <p:nvPr/>
        </p:nvSpPr>
        <p:spPr>
          <a:xfrm>
            <a:off x="18083688" y="4255561"/>
            <a:ext cx="1030605" cy="168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31746" sz="1050" spc="15" i="1">
                <a:latin typeface="ISOCPEUR"/>
                <a:cs typeface="ISOCPEUR"/>
              </a:rPr>
              <a:t>24</a:t>
            </a:r>
            <a:r>
              <a:rPr dirty="0" baseline="-31746" sz="1050" spc="15" i="1">
                <a:latin typeface="ISOCPEUR"/>
                <a:cs typeface="ISOCPEUR"/>
              </a:rPr>
              <a:t> </a:t>
            </a:r>
            <a:r>
              <a:rPr dirty="0" baseline="-31746" sz="1050" spc="67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Двоповерховий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номер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50" name="object 14550"/>
          <p:cNvSpPr txBox="1"/>
          <p:nvPr/>
        </p:nvSpPr>
        <p:spPr>
          <a:xfrm>
            <a:off x="18248636" y="4355744"/>
            <a:ext cx="3905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двомісний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51" name="object 14551"/>
          <p:cNvSpPr txBox="1"/>
          <p:nvPr/>
        </p:nvSpPr>
        <p:spPr>
          <a:xfrm>
            <a:off x="19529766" y="4300087"/>
            <a:ext cx="2330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44,65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52" name="object 14552"/>
          <p:cNvSpPr txBox="1"/>
          <p:nvPr/>
        </p:nvSpPr>
        <p:spPr>
          <a:xfrm>
            <a:off x="18082676" y="4487298"/>
            <a:ext cx="1031875" cy="177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35714" sz="1050" spc="15" i="1">
                <a:latin typeface="ISOCPEUR"/>
                <a:cs typeface="ISOCPEUR"/>
              </a:rPr>
              <a:t>25</a:t>
            </a:r>
            <a:r>
              <a:rPr dirty="0" baseline="-35714" sz="1050" spc="15" i="1">
                <a:latin typeface="ISOCPEUR"/>
                <a:cs typeface="ISOCPEUR"/>
              </a:rPr>
              <a:t> </a:t>
            </a:r>
            <a:r>
              <a:rPr dirty="0" baseline="-35714" sz="1050" spc="15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Двоповерховий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номер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53" name="object 14553"/>
          <p:cNvSpPr txBox="1"/>
          <p:nvPr/>
        </p:nvSpPr>
        <p:spPr>
          <a:xfrm>
            <a:off x="18244588" y="4586470"/>
            <a:ext cx="83311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чотирьохмісний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люкс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54" name="object 14554"/>
          <p:cNvSpPr txBox="1"/>
          <p:nvPr/>
        </p:nvSpPr>
        <p:spPr>
          <a:xfrm>
            <a:off x="19529766" y="4539920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67,38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55" name="object 14555"/>
          <p:cNvSpPr txBox="1"/>
          <p:nvPr/>
        </p:nvSpPr>
        <p:spPr>
          <a:xfrm>
            <a:off x="18084699" y="4737250"/>
            <a:ext cx="672465" cy="12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4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Сад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на</a:t>
            </a:r>
            <a:r>
              <a:rPr dirty="0" baseline="3968" sz="1050" spc="1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даху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14556" name="object 14556"/>
          <p:cNvSpPr txBox="1"/>
          <p:nvPr/>
        </p:nvSpPr>
        <p:spPr>
          <a:xfrm>
            <a:off x="19532801" y="4740286"/>
            <a:ext cx="25146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238,19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57" name="object 14557"/>
          <p:cNvSpPr/>
          <p:nvPr/>
        </p:nvSpPr>
        <p:spPr>
          <a:xfrm>
            <a:off x="18055910" y="449642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8" name="object 14558"/>
          <p:cNvSpPr/>
          <p:nvPr/>
        </p:nvSpPr>
        <p:spPr>
          <a:xfrm>
            <a:off x="18055910" y="680367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9" name="object 14559"/>
          <p:cNvSpPr/>
          <p:nvPr/>
        </p:nvSpPr>
        <p:spPr>
          <a:xfrm>
            <a:off x="18055910" y="832160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0" name="object 14560"/>
          <p:cNvSpPr/>
          <p:nvPr/>
        </p:nvSpPr>
        <p:spPr>
          <a:xfrm>
            <a:off x="18055910" y="983953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1" name="object 14561"/>
          <p:cNvSpPr/>
          <p:nvPr/>
        </p:nvSpPr>
        <p:spPr>
          <a:xfrm>
            <a:off x="18055910" y="1136757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2" name="object 14562"/>
          <p:cNvSpPr/>
          <p:nvPr/>
        </p:nvSpPr>
        <p:spPr>
          <a:xfrm>
            <a:off x="18055910" y="1288550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3" name="object 14563"/>
          <p:cNvSpPr/>
          <p:nvPr/>
        </p:nvSpPr>
        <p:spPr>
          <a:xfrm>
            <a:off x="18055910" y="1439331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4" name="object 14564"/>
          <p:cNvSpPr/>
          <p:nvPr/>
        </p:nvSpPr>
        <p:spPr>
          <a:xfrm>
            <a:off x="18055910" y="1591124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5" name="object 14565"/>
          <p:cNvSpPr/>
          <p:nvPr/>
        </p:nvSpPr>
        <p:spPr>
          <a:xfrm>
            <a:off x="18055910" y="1742916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6" name="object 14566"/>
          <p:cNvSpPr/>
          <p:nvPr/>
        </p:nvSpPr>
        <p:spPr>
          <a:xfrm>
            <a:off x="18055910" y="1893697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7" name="object 14567"/>
          <p:cNvSpPr/>
          <p:nvPr/>
        </p:nvSpPr>
        <p:spPr>
          <a:xfrm>
            <a:off x="18055910" y="2045490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8" name="object 14568"/>
          <p:cNvSpPr/>
          <p:nvPr/>
        </p:nvSpPr>
        <p:spPr>
          <a:xfrm>
            <a:off x="18055910" y="2196270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9" name="object 14569"/>
          <p:cNvSpPr/>
          <p:nvPr/>
        </p:nvSpPr>
        <p:spPr>
          <a:xfrm>
            <a:off x="18055910" y="2348063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0" name="object 14570"/>
          <p:cNvSpPr/>
          <p:nvPr/>
        </p:nvSpPr>
        <p:spPr>
          <a:xfrm>
            <a:off x="18055910" y="2499856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1" name="object 14571"/>
          <p:cNvSpPr/>
          <p:nvPr/>
        </p:nvSpPr>
        <p:spPr>
          <a:xfrm>
            <a:off x="18055910" y="2650637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2" name="object 14572"/>
          <p:cNvSpPr/>
          <p:nvPr/>
        </p:nvSpPr>
        <p:spPr>
          <a:xfrm>
            <a:off x="18055910" y="2802429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3" name="object 14573"/>
          <p:cNvSpPr/>
          <p:nvPr/>
        </p:nvSpPr>
        <p:spPr>
          <a:xfrm>
            <a:off x="18055910" y="2953210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4" name="object 14574"/>
          <p:cNvSpPr/>
          <p:nvPr/>
        </p:nvSpPr>
        <p:spPr>
          <a:xfrm>
            <a:off x="18055910" y="3105003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5" name="object 14575"/>
          <p:cNvSpPr/>
          <p:nvPr/>
        </p:nvSpPr>
        <p:spPr>
          <a:xfrm>
            <a:off x="18055910" y="3256796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6" name="object 14576"/>
          <p:cNvSpPr/>
          <p:nvPr/>
        </p:nvSpPr>
        <p:spPr>
          <a:xfrm>
            <a:off x="18055910" y="3407576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7" name="object 14577"/>
          <p:cNvSpPr/>
          <p:nvPr/>
        </p:nvSpPr>
        <p:spPr>
          <a:xfrm>
            <a:off x="18055910" y="3559369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8" name="object 14578"/>
          <p:cNvSpPr/>
          <p:nvPr/>
        </p:nvSpPr>
        <p:spPr>
          <a:xfrm>
            <a:off x="18055910" y="3710150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9" name="object 14579"/>
          <p:cNvSpPr/>
          <p:nvPr/>
        </p:nvSpPr>
        <p:spPr>
          <a:xfrm>
            <a:off x="18055910" y="3861942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0" name="object 14580"/>
          <p:cNvSpPr/>
          <p:nvPr/>
        </p:nvSpPr>
        <p:spPr>
          <a:xfrm>
            <a:off x="18055910" y="4013735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1" name="object 14581"/>
          <p:cNvSpPr/>
          <p:nvPr/>
        </p:nvSpPr>
        <p:spPr>
          <a:xfrm>
            <a:off x="18055910" y="4244460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2" name="object 14582"/>
          <p:cNvSpPr/>
          <p:nvPr/>
        </p:nvSpPr>
        <p:spPr>
          <a:xfrm>
            <a:off x="18055910" y="4475185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3" name="object 14583"/>
          <p:cNvSpPr/>
          <p:nvPr/>
        </p:nvSpPr>
        <p:spPr>
          <a:xfrm>
            <a:off x="18055910" y="4724125"/>
            <a:ext cx="1929130" cy="0"/>
          </a:xfrm>
          <a:custGeom>
            <a:avLst/>
            <a:gdLst/>
            <a:ahLst/>
            <a:cxnLst/>
            <a:rect l="l" t="t" r="r" b="b"/>
            <a:pathLst>
              <a:path w="1929130" h="0">
                <a:moveTo>
                  <a:pt x="0" y="0"/>
                </a:moveTo>
                <a:lnTo>
                  <a:pt x="1928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4" name="object 14584"/>
          <p:cNvSpPr/>
          <p:nvPr/>
        </p:nvSpPr>
        <p:spPr>
          <a:xfrm>
            <a:off x="18055910" y="449642"/>
            <a:ext cx="1929130" cy="4426585"/>
          </a:xfrm>
          <a:custGeom>
            <a:avLst/>
            <a:gdLst/>
            <a:ahLst/>
            <a:cxnLst/>
            <a:rect l="l" t="t" r="r" b="b"/>
            <a:pathLst>
              <a:path w="1929130" h="4426585">
                <a:moveTo>
                  <a:pt x="0" y="0"/>
                </a:moveTo>
                <a:lnTo>
                  <a:pt x="0" y="4426275"/>
                </a:lnTo>
                <a:lnTo>
                  <a:pt x="179115" y="4426275"/>
                </a:lnTo>
                <a:lnTo>
                  <a:pt x="1461257" y="4426275"/>
                </a:lnTo>
                <a:lnTo>
                  <a:pt x="1928779" y="44262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5" name="object 14585"/>
          <p:cNvSpPr/>
          <p:nvPr/>
        </p:nvSpPr>
        <p:spPr>
          <a:xfrm>
            <a:off x="18235024" y="449642"/>
            <a:ext cx="0" cy="4426585"/>
          </a:xfrm>
          <a:custGeom>
            <a:avLst/>
            <a:gdLst/>
            <a:ahLst/>
            <a:cxnLst/>
            <a:rect l="l" t="t" r="r" b="b"/>
            <a:pathLst>
              <a:path w="0" h="4426585">
                <a:moveTo>
                  <a:pt x="0" y="0"/>
                </a:moveTo>
                <a:lnTo>
                  <a:pt x="0" y="44262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6" name="object 14586"/>
          <p:cNvSpPr/>
          <p:nvPr/>
        </p:nvSpPr>
        <p:spPr>
          <a:xfrm>
            <a:off x="19517168" y="449642"/>
            <a:ext cx="0" cy="4426585"/>
          </a:xfrm>
          <a:custGeom>
            <a:avLst/>
            <a:gdLst/>
            <a:ahLst/>
            <a:cxnLst/>
            <a:rect l="l" t="t" r="r" b="b"/>
            <a:pathLst>
              <a:path w="0" h="4426585">
                <a:moveTo>
                  <a:pt x="0" y="0"/>
                </a:moveTo>
                <a:lnTo>
                  <a:pt x="0" y="44262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7" name="object 14587"/>
          <p:cNvSpPr/>
          <p:nvPr/>
        </p:nvSpPr>
        <p:spPr>
          <a:xfrm>
            <a:off x="19984688" y="449642"/>
            <a:ext cx="0" cy="4426585"/>
          </a:xfrm>
          <a:custGeom>
            <a:avLst/>
            <a:gdLst/>
            <a:ahLst/>
            <a:cxnLst/>
            <a:rect l="l" t="t" r="r" b="b"/>
            <a:pathLst>
              <a:path w="0" h="4426585">
                <a:moveTo>
                  <a:pt x="0" y="0"/>
                </a:moveTo>
                <a:lnTo>
                  <a:pt x="0" y="44262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8" name="object 14588"/>
          <p:cNvSpPr txBox="1"/>
          <p:nvPr/>
        </p:nvSpPr>
        <p:spPr>
          <a:xfrm>
            <a:off x="17514971" y="12816476"/>
            <a:ext cx="20701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АТЕСТАЦІЙНА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МАГІСТЕРСЬКА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РОБОТА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589" name="object 14589"/>
          <p:cNvSpPr/>
          <p:nvPr/>
        </p:nvSpPr>
        <p:spPr>
          <a:xfrm>
            <a:off x="17159321" y="13019090"/>
            <a:ext cx="2789949" cy="33293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90" name="object 14590"/>
          <p:cNvSpPr txBox="1"/>
          <p:nvPr/>
        </p:nvSpPr>
        <p:spPr>
          <a:xfrm>
            <a:off x="15608455" y="13241689"/>
            <a:ext cx="646430" cy="12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80" i="1">
                <a:latin typeface="ISOCPEUR"/>
                <a:cs typeface="ISOCPEUR"/>
              </a:rPr>
              <a:t> </a:t>
            </a:r>
            <a:r>
              <a:rPr dirty="0" sz="700" spc="75" i="1">
                <a:latin typeface="ISOCPEUR"/>
                <a:cs typeface="ISOCPEUR"/>
              </a:rPr>
              <a:t>К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ль</a:t>
            </a:r>
            <a:r>
              <a:rPr dirty="0" sz="700" spc="45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baseline="3968" sz="1050" spc="22" i="1">
                <a:latin typeface="ISOCPEUR"/>
                <a:cs typeface="ISOCPEUR"/>
              </a:rPr>
              <a:t>Ар</a:t>
            </a:r>
            <a:r>
              <a:rPr dirty="0" baseline="3968" sz="1050" spc="60" i="1">
                <a:latin typeface="ISOCPEUR"/>
                <a:cs typeface="ISOCPEUR"/>
              </a:rPr>
              <a:t>к</a:t>
            </a:r>
            <a:r>
              <a:rPr dirty="0" baseline="3968" sz="1050" spc="7" i="1">
                <a:latin typeface="ISOCPEUR"/>
                <a:cs typeface="ISOCPEUR"/>
              </a:rPr>
              <a:t>.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14591" name="object 14591"/>
          <p:cNvSpPr/>
          <p:nvPr/>
        </p:nvSpPr>
        <p:spPr>
          <a:xfrm>
            <a:off x="16053258" y="13275115"/>
            <a:ext cx="451330" cy="42603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92" name="object 14592"/>
          <p:cNvSpPr txBox="1"/>
          <p:nvPr/>
        </p:nvSpPr>
        <p:spPr>
          <a:xfrm>
            <a:off x="16588023" y="13250797"/>
            <a:ext cx="2184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5" i="1">
                <a:latin typeface="ISOCPEUR"/>
                <a:cs typeface="ISOCPEUR"/>
              </a:rPr>
              <a:t>П</a:t>
            </a:r>
            <a:r>
              <a:rPr dirty="0" sz="700" spc="8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д</a:t>
            </a:r>
            <a:r>
              <a:rPr dirty="0" sz="700" spc="20" i="1">
                <a:latin typeface="ISOCPEUR"/>
                <a:cs typeface="ISOCPEUR"/>
              </a:rPr>
              <a:t>п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93" name="object 14593"/>
          <p:cNvSpPr txBox="1"/>
          <p:nvPr/>
        </p:nvSpPr>
        <p:spPr>
          <a:xfrm>
            <a:off x="16877442" y="13246749"/>
            <a:ext cx="2362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94" name="object 14594"/>
          <p:cNvSpPr txBox="1"/>
          <p:nvPr/>
        </p:nvSpPr>
        <p:spPr>
          <a:xfrm>
            <a:off x="15554821" y="13361100"/>
            <a:ext cx="3956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Розроби</a:t>
            </a:r>
            <a:r>
              <a:rPr dirty="0" sz="700" spc="20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95" name="object 14595"/>
          <p:cNvSpPr txBox="1"/>
          <p:nvPr/>
        </p:nvSpPr>
        <p:spPr>
          <a:xfrm>
            <a:off x="17200253" y="13391264"/>
            <a:ext cx="1483995" cy="295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44830" marR="5080" indent="-532765">
              <a:lnSpc>
                <a:spcPts val="1100"/>
              </a:lnSpc>
            </a:pPr>
            <a:r>
              <a:rPr dirty="0" sz="1000" spc="5" i="1">
                <a:latin typeface="ISOCPEUR"/>
                <a:cs typeface="ISOCPEUR"/>
              </a:rPr>
              <a:t>Архітектурн</a:t>
            </a:r>
            <a:r>
              <a:rPr dirty="0" sz="1000" spc="25" i="1">
                <a:latin typeface="ISOCPEUR"/>
                <a:cs typeface="ISOCPEUR"/>
              </a:rPr>
              <a:t>о</a:t>
            </a:r>
            <a:r>
              <a:rPr dirty="0" sz="1000" spc="5" i="1">
                <a:latin typeface="ISOCPEUR"/>
                <a:cs typeface="ISOCPEUR"/>
              </a:rPr>
              <a:t>-планувальні</a:t>
            </a:r>
            <a:r>
              <a:rPr dirty="0" sz="1000" spc="5" i="1">
                <a:latin typeface="ISOCPEUR"/>
                <a:cs typeface="ISOCPEUR"/>
              </a:rPr>
              <a:t> рішення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596" name="object 14596"/>
          <p:cNvSpPr txBox="1"/>
          <p:nvPr/>
        </p:nvSpPr>
        <p:spPr>
          <a:xfrm>
            <a:off x="18814316" y="13370207"/>
            <a:ext cx="2959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Ста</a:t>
            </a:r>
            <a:r>
              <a:rPr dirty="0" sz="700" spc="65" i="1">
                <a:latin typeface="ISOCPEUR"/>
                <a:cs typeface="ISOCPEUR"/>
              </a:rPr>
              <a:t>д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97" name="object 14597"/>
          <p:cNvSpPr txBox="1"/>
          <p:nvPr/>
        </p:nvSpPr>
        <p:spPr>
          <a:xfrm>
            <a:off x="19188738" y="13361100"/>
            <a:ext cx="2673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Аркуш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98" name="object 14598"/>
          <p:cNvSpPr txBox="1"/>
          <p:nvPr/>
        </p:nvSpPr>
        <p:spPr>
          <a:xfrm>
            <a:off x="19571256" y="13361100"/>
            <a:ext cx="340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</a:t>
            </a:r>
            <a:r>
              <a:rPr dirty="0" sz="700" spc="40" i="1">
                <a:latin typeface="ISOCPEUR"/>
                <a:cs typeface="ISOCPEUR"/>
              </a:rPr>
              <a:t>ш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99" name="object 14599"/>
          <p:cNvSpPr txBox="1"/>
          <p:nvPr/>
        </p:nvSpPr>
        <p:spPr>
          <a:xfrm>
            <a:off x="15554821" y="13481522"/>
            <a:ext cx="3759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Керівни</a:t>
            </a:r>
            <a:r>
              <a:rPr dirty="0" sz="700" spc="40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600" name="object 14600"/>
          <p:cNvSpPr txBox="1"/>
          <p:nvPr/>
        </p:nvSpPr>
        <p:spPr>
          <a:xfrm>
            <a:off x="18873009" y="13526865"/>
            <a:ext cx="920750" cy="480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  <a:tabLst>
                <a:tab pos="402590" algn="l"/>
                <a:tab pos="791210" algn="l"/>
              </a:tabLst>
            </a:pPr>
            <a:r>
              <a:rPr dirty="0" baseline="2777" sz="1500" spc="15" i="1">
                <a:latin typeface="ISOCPEUR"/>
                <a:cs typeface="ISOCPEUR"/>
              </a:rPr>
              <a:t>ДП</a:t>
            </a:r>
            <a:r>
              <a:rPr dirty="0" baseline="2777" sz="1500" spc="15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2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15</a:t>
            </a:r>
            <a:endParaRPr sz="10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750">
              <a:latin typeface="Times New Roman"/>
              <a:cs typeface="Times New Roman"/>
            </a:endParaRPr>
          </a:p>
          <a:p>
            <a:pPr algn="ctr" marL="107314">
              <a:lnSpc>
                <a:spcPts val="810"/>
              </a:lnSpc>
            </a:pPr>
            <a:r>
              <a:rPr dirty="0" sz="700" spc="15" i="1">
                <a:latin typeface="ISOCPEUR"/>
                <a:cs typeface="ISOCPEUR"/>
              </a:rPr>
              <a:t>КНУБА</a:t>
            </a:r>
            <a:endParaRPr sz="700">
              <a:latin typeface="ISOCPEUR"/>
              <a:cs typeface="ISOCPEUR"/>
            </a:endParaRPr>
          </a:p>
          <a:p>
            <a:pPr algn="ctr" marL="96520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кафедра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Геотехніки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601" name="object 14601"/>
          <p:cNvSpPr txBox="1"/>
          <p:nvPr/>
        </p:nvSpPr>
        <p:spPr>
          <a:xfrm>
            <a:off x="15554821" y="13600932"/>
            <a:ext cx="4057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Консуль</a:t>
            </a:r>
            <a:r>
              <a:rPr dirty="0" sz="700" spc="25" i="1">
                <a:latin typeface="ISOCPEUR"/>
                <a:cs typeface="ISOCPEUR"/>
              </a:rPr>
              <a:t>т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602" name="object 14602"/>
          <p:cNvSpPr txBox="1"/>
          <p:nvPr/>
        </p:nvSpPr>
        <p:spPr>
          <a:xfrm>
            <a:off x="15554821" y="13720342"/>
            <a:ext cx="3892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80" i="1">
                <a:latin typeface="ISOCPEUR"/>
                <a:cs typeface="ISOCPEUR"/>
              </a:rPr>
              <a:t>Н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конт</a:t>
            </a:r>
            <a:r>
              <a:rPr dirty="0" sz="700" spc="20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603" name="object 14603"/>
          <p:cNvSpPr txBox="1"/>
          <p:nvPr/>
        </p:nvSpPr>
        <p:spPr>
          <a:xfrm>
            <a:off x="17130430" y="13739570"/>
            <a:ext cx="1637030" cy="317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080">
              <a:lnSpc>
                <a:spcPct val="93400"/>
              </a:lnSpc>
            </a:pPr>
            <a:r>
              <a:rPr dirty="0" sz="700" spc="10" i="1">
                <a:latin typeface="ISOCPEUR"/>
                <a:cs typeface="ISOCPEUR"/>
              </a:rPr>
              <a:t>План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відмітці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0,000;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план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другого</a:t>
            </a:r>
            <a:r>
              <a:rPr dirty="0" sz="700" spc="10" i="1">
                <a:latin typeface="ISOCPEUR"/>
                <a:cs typeface="ISOCPEUR"/>
              </a:rPr>
              <a:t> поверху;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план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дев'ятого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поверху;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план</a:t>
            </a:r>
            <a:r>
              <a:rPr dirty="0" sz="700" spc="10" i="1">
                <a:latin typeface="ISOCPEUR"/>
                <a:cs typeface="ISOCPEUR"/>
              </a:rPr>
              <a:t> десятого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поверху;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експлікація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приміщень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604" name="object 14604"/>
          <p:cNvSpPr txBox="1"/>
          <p:nvPr/>
        </p:nvSpPr>
        <p:spPr>
          <a:xfrm>
            <a:off x="15553810" y="13959163"/>
            <a:ext cx="3905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За</a:t>
            </a:r>
            <a:r>
              <a:rPr dirty="0" sz="700" spc="20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ка</a:t>
            </a:r>
            <a:r>
              <a:rPr dirty="0" sz="700" spc="20" i="1">
                <a:latin typeface="ISOCPEUR"/>
                <a:cs typeface="ISOCPEUR"/>
              </a:rPr>
              <a:t>ф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605" name="object 14605"/>
          <p:cNvSpPr/>
          <p:nvPr/>
        </p:nvSpPr>
        <p:spPr>
          <a:xfrm>
            <a:off x="16053258" y="13992587"/>
            <a:ext cx="405792" cy="5970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606" name="object 14606"/>
          <p:cNvSpPr/>
          <p:nvPr/>
        </p:nvSpPr>
        <p:spPr>
          <a:xfrm>
            <a:off x="15562460" y="12767115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7" name="object 14607"/>
          <p:cNvSpPr/>
          <p:nvPr/>
        </p:nvSpPr>
        <p:spPr>
          <a:xfrm>
            <a:off x="15562460" y="1288652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8" name="object 14608"/>
          <p:cNvSpPr/>
          <p:nvPr/>
        </p:nvSpPr>
        <p:spPr>
          <a:xfrm>
            <a:off x="15562460" y="13005934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9" name="object 14609"/>
          <p:cNvSpPr/>
          <p:nvPr/>
        </p:nvSpPr>
        <p:spPr>
          <a:xfrm>
            <a:off x="15562460" y="1312635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0" name="object 14610"/>
          <p:cNvSpPr/>
          <p:nvPr/>
        </p:nvSpPr>
        <p:spPr>
          <a:xfrm>
            <a:off x="15562460" y="1324576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1" name="object 14611"/>
          <p:cNvSpPr/>
          <p:nvPr/>
        </p:nvSpPr>
        <p:spPr>
          <a:xfrm>
            <a:off x="15562460" y="1336517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2" name="object 14612"/>
          <p:cNvSpPr/>
          <p:nvPr/>
        </p:nvSpPr>
        <p:spPr>
          <a:xfrm>
            <a:off x="15562460" y="13484587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3" name="object 14613"/>
          <p:cNvSpPr/>
          <p:nvPr/>
        </p:nvSpPr>
        <p:spPr>
          <a:xfrm>
            <a:off x="18789574" y="13484587"/>
            <a:ext cx="1195705" cy="0"/>
          </a:xfrm>
          <a:custGeom>
            <a:avLst/>
            <a:gdLst/>
            <a:ahLst/>
            <a:cxnLst/>
            <a:rect l="l" t="t" r="r" b="b"/>
            <a:pathLst>
              <a:path w="1195705" h="0">
                <a:moveTo>
                  <a:pt x="0" y="0"/>
                </a:moveTo>
                <a:lnTo>
                  <a:pt x="1195114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4" name="object 14614"/>
          <p:cNvSpPr/>
          <p:nvPr/>
        </p:nvSpPr>
        <p:spPr>
          <a:xfrm>
            <a:off x="15562460" y="1360399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5" name="object 14615"/>
          <p:cNvSpPr/>
          <p:nvPr/>
        </p:nvSpPr>
        <p:spPr>
          <a:xfrm>
            <a:off x="15562460" y="1372340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6" name="object 14616"/>
          <p:cNvSpPr/>
          <p:nvPr/>
        </p:nvSpPr>
        <p:spPr>
          <a:xfrm>
            <a:off x="15562460" y="1384281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7" name="object 14617"/>
          <p:cNvSpPr/>
          <p:nvPr/>
        </p:nvSpPr>
        <p:spPr>
          <a:xfrm>
            <a:off x="15562460" y="1396222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8" name="object 14618"/>
          <p:cNvSpPr/>
          <p:nvPr/>
        </p:nvSpPr>
        <p:spPr>
          <a:xfrm>
            <a:off x="15562460" y="12767115"/>
            <a:ext cx="4422775" cy="1315085"/>
          </a:xfrm>
          <a:custGeom>
            <a:avLst/>
            <a:gdLst/>
            <a:ahLst/>
            <a:cxnLst/>
            <a:rect l="l" t="t" r="r" b="b"/>
            <a:pathLst>
              <a:path w="4422775" h="1315084">
                <a:moveTo>
                  <a:pt x="0" y="0"/>
                </a:moveTo>
                <a:lnTo>
                  <a:pt x="0" y="1314524"/>
                </a:lnTo>
                <a:lnTo>
                  <a:pt x="4422227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9" name="object 14619"/>
          <p:cNvSpPr/>
          <p:nvPr/>
        </p:nvSpPr>
        <p:spPr>
          <a:xfrm>
            <a:off x="15802294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0" name="object 14620"/>
          <p:cNvSpPr/>
          <p:nvPr/>
        </p:nvSpPr>
        <p:spPr>
          <a:xfrm>
            <a:off x="16041115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1" name="object 14621"/>
          <p:cNvSpPr/>
          <p:nvPr/>
        </p:nvSpPr>
        <p:spPr>
          <a:xfrm>
            <a:off x="16279934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2" name="object 14622"/>
          <p:cNvSpPr/>
          <p:nvPr/>
        </p:nvSpPr>
        <p:spPr>
          <a:xfrm>
            <a:off x="16518756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3" name="object 14623"/>
          <p:cNvSpPr/>
          <p:nvPr/>
        </p:nvSpPr>
        <p:spPr>
          <a:xfrm>
            <a:off x="16877997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4" name="object 14624"/>
          <p:cNvSpPr/>
          <p:nvPr/>
        </p:nvSpPr>
        <p:spPr>
          <a:xfrm>
            <a:off x="17116818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5" name="object 14625"/>
          <p:cNvSpPr/>
          <p:nvPr/>
        </p:nvSpPr>
        <p:spPr>
          <a:xfrm>
            <a:off x="18789574" y="13365178"/>
            <a:ext cx="0" cy="716915"/>
          </a:xfrm>
          <a:custGeom>
            <a:avLst/>
            <a:gdLst/>
            <a:ahLst/>
            <a:cxnLst/>
            <a:rect l="l" t="t" r="r" b="b"/>
            <a:pathLst>
              <a:path w="0" h="716915">
                <a:moveTo>
                  <a:pt x="0" y="0"/>
                </a:moveTo>
                <a:lnTo>
                  <a:pt x="0" y="716461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6" name="object 14626"/>
          <p:cNvSpPr/>
          <p:nvPr/>
        </p:nvSpPr>
        <p:spPr>
          <a:xfrm>
            <a:off x="19148817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7" name="object 14627"/>
          <p:cNvSpPr/>
          <p:nvPr/>
        </p:nvSpPr>
        <p:spPr>
          <a:xfrm>
            <a:off x="19507048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8" name="object 14628"/>
          <p:cNvSpPr/>
          <p:nvPr/>
        </p:nvSpPr>
        <p:spPr>
          <a:xfrm>
            <a:off x="19984688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9" name="object 14629"/>
          <p:cNvSpPr txBox="1"/>
          <p:nvPr/>
        </p:nvSpPr>
        <p:spPr>
          <a:xfrm>
            <a:off x="18256732" y="271315"/>
            <a:ext cx="1229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Експлікація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приміщень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630" name="object 14630"/>
          <p:cNvSpPr txBox="1"/>
          <p:nvPr/>
        </p:nvSpPr>
        <p:spPr>
          <a:xfrm>
            <a:off x="15537619" y="11710607"/>
            <a:ext cx="4068445" cy="10147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765">
              <a:lnSpc>
                <a:spcPts val="815"/>
              </a:lnSpc>
            </a:pPr>
            <a:r>
              <a:rPr dirty="0" sz="700" spc="10" i="1">
                <a:latin typeface="ISOCPEUR"/>
                <a:cs typeface="ISOCPEUR"/>
              </a:rPr>
              <a:t>Примітк</a:t>
            </a:r>
            <a:r>
              <a:rPr dirty="0" sz="700" spc="45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  <a:p>
            <a:pPr marL="24765" marR="5080" indent="-11430">
              <a:lnSpc>
                <a:spcPts val="780"/>
              </a:lnSpc>
              <a:spcBef>
                <a:spcPts val="50"/>
              </a:spcBef>
              <a:buFont typeface="ISOCPEUR"/>
              <a:buAutoNum type="arabicPeriod"/>
              <a:tabLst>
                <a:tab pos="100965" algn="l"/>
              </a:tabLst>
            </a:pPr>
            <a:r>
              <a:rPr dirty="0" sz="700" spc="10" i="1">
                <a:latin typeface="ISOCPEUR"/>
                <a:cs typeface="ISOCPEUR"/>
              </a:rPr>
              <a:t>За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відносну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відмітку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±0.000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прийнято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рівень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чистої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підлоги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1</a:t>
            </a:r>
            <a:r>
              <a:rPr dirty="0" sz="700" spc="15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го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поверх</a:t>
            </a:r>
            <a:r>
              <a:rPr dirty="0" sz="700" spc="40" i="1">
                <a:latin typeface="ISOCPEUR"/>
                <a:cs typeface="ISOCPEUR"/>
              </a:rPr>
              <a:t>у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що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відповідає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абсолютній</a:t>
            </a:r>
            <a:r>
              <a:rPr dirty="0" sz="700" spc="10" i="1">
                <a:latin typeface="ISOCPEUR"/>
                <a:cs typeface="ISOCPEUR"/>
              </a:rPr>
              <a:t> позначці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285,1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  <a:p>
            <a:pPr marL="123825" indent="-99060">
              <a:lnSpc>
                <a:spcPts val="740"/>
              </a:lnSpc>
              <a:buFont typeface="ISOCPEUR"/>
              <a:buAutoNum type="arabicPeriod"/>
              <a:tabLst>
                <a:tab pos="124460" algn="l"/>
              </a:tabLst>
            </a:pPr>
            <a:r>
              <a:rPr dirty="0" sz="700" spc="10" i="1">
                <a:latin typeface="ISOCPEUR"/>
                <a:cs typeface="ISOCPEUR"/>
              </a:rPr>
              <a:t>Абсолютна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позначка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рельєфу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становить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282,2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  <a:p>
            <a:pPr marL="123825" indent="-99060">
              <a:lnSpc>
                <a:spcPts val="785"/>
              </a:lnSpc>
              <a:buFont typeface="ISOCPEUR"/>
              <a:buAutoNum type="arabicPeriod"/>
              <a:tabLst>
                <a:tab pos="124460" algn="l"/>
              </a:tabLst>
            </a:pPr>
            <a:r>
              <a:rPr dirty="0" sz="700" spc="10" i="1">
                <a:latin typeface="ISOCPEUR"/>
                <a:cs typeface="ISOCPEUR"/>
              </a:rPr>
              <a:t>Спланована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абсолютна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позначка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284,0</a:t>
            </a:r>
            <a:r>
              <a:rPr dirty="0" sz="700" spc="50" i="1">
                <a:latin typeface="ISOCPEUR"/>
                <a:cs typeface="ISOCPEUR"/>
              </a:rPr>
              <a:t>5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  <a:p>
            <a:pPr marL="127000" indent="-105410">
              <a:lnSpc>
                <a:spcPts val="785"/>
              </a:lnSpc>
              <a:buFont typeface="ISOCPEUR"/>
              <a:buAutoNum type="arabicPeriod"/>
              <a:tabLst>
                <a:tab pos="127635" algn="l"/>
              </a:tabLst>
            </a:pPr>
            <a:r>
              <a:rPr dirty="0" sz="700" spc="10" i="1">
                <a:latin typeface="ISOCPEUR"/>
                <a:cs typeface="ISOCPEUR"/>
              </a:rPr>
              <a:t>По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контуру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підземного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поверху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влаштувати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вертикальну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гідроізоляці</a:t>
            </a:r>
            <a:r>
              <a:rPr dirty="0" sz="700" spc="25" i="1">
                <a:latin typeface="ISOCPEUR"/>
                <a:cs typeface="ISOCPEUR"/>
              </a:rPr>
              <a:t>ю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  <a:p>
            <a:pPr marL="123825" indent="-99060">
              <a:lnSpc>
                <a:spcPts val="785"/>
              </a:lnSpc>
              <a:buFont typeface="ISOCPEUR"/>
              <a:buAutoNum type="arabicPeriod"/>
              <a:tabLst>
                <a:tab pos="124460" algn="l"/>
              </a:tabLst>
            </a:pPr>
            <a:r>
              <a:rPr dirty="0" sz="700" spc="15" i="1">
                <a:latin typeface="ISOCPEUR"/>
                <a:cs typeface="ISOCPEUR"/>
              </a:rPr>
              <a:t>Площа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забудови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59</a:t>
            </a:r>
            <a:r>
              <a:rPr dirty="0" sz="700" spc="50" i="1">
                <a:latin typeface="ISOCPEUR"/>
                <a:cs typeface="ISOCPEUR"/>
              </a:rPr>
              <a:t>8</a:t>
            </a:r>
            <a:r>
              <a:rPr dirty="0" sz="700" spc="5" i="1">
                <a:latin typeface="ISOCPEUR"/>
                <a:cs typeface="ISOCPEUR"/>
              </a:rPr>
              <a:t>м</a:t>
            </a:r>
            <a:r>
              <a:rPr dirty="0" baseline="33333" sz="750" spc="60" i="1">
                <a:latin typeface="ISOCPEUR"/>
                <a:cs typeface="ISOCPEUR"/>
              </a:rPr>
              <a:t>2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  <a:p>
            <a:pPr marL="120650" indent="-99060">
              <a:lnSpc>
                <a:spcPts val="785"/>
              </a:lnSpc>
              <a:buFont typeface="ISOCPEUR"/>
              <a:buAutoNum type="arabicPeriod"/>
              <a:tabLst>
                <a:tab pos="121285" algn="l"/>
              </a:tabLst>
            </a:pPr>
            <a:r>
              <a:rPr dirty="0" sz="700" spc="10" i="1">
                <a:latin typeface="ISOCPEUR"/>
                <a:cs typeface="ISOCPEUR"/>
              </a:rPr>
              <a:t>Переріз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колон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50</a:t>
            </a:r>
            <a:r>
              <a:rPr dirty="0" sz="700" spc="35" i="1">
                <a:latin typeface="ISOCPEUR"/>
                <a:cs typeface="ISOCPEUR"/>
              </a:rPr>
              <a:t>0</a:t>
            </a:r>
            <a:r>
              <a:rPr dirty="0" sz="700" spc="40" i="1">
                <a:latin typeface="ISOCPEUR"/>
                <a:cs typeface="ISOCPEUR"/>
              </a:rPr>
              <a:t>х</a:t>
            </a:r>
            <a:r>
              <a:rPr dirty="0" sz="700" spc="10" i="1">
                <a:latin typeface="ISOCPEUR"/>
                <a:cs typeface="ISOCPEUR"/>
              </a:rPr>
              <a:t>50</a:t>
            </a:r>
            <a:r>
              <a:rPr dirty="0" sz="700" spc="45" i="1">
                <a:latin typeface="ISOCPEUR"/>
                <a:cs typeface="ISOCPEUR"/>
              </a:rPr>
              <a:t>0</a:t>
            </a:r>
            <a:r>
              <a:rPr dirty="0" sz="700" spc="15" i="1">
                <a:latin typeface="ISOCPEUR"/>
                <a:cs typeface="ISOCPEUR"/>
              </a:rPr>
              <a:t>м</a:t>
            </a:r>
            <a:r>
              <a:rPr dirty="0" sz="700" spc="40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  <a:p>
            <a:pPr marL="111760" indent="-99060">
              <a:lnSpc>
                <a:spcPts val="785"/>
              </a:lnSpc>
              <a:buFont typeface="ISOCPEUR"/>
              <a:buAutoNum type="arabicPeriod"/>
              <a:tabLst>
                <a:tab pos="112395" algn="l"/>
              </a:tabLst>
            </a:pPr>
            <a:r>
              <a:rPr dirty="0" sz="700" spc="10" i="1">
                <a:latin typeface="ISOCPEUR"/>
                <a:cs typeface="ISOCPEUR"/>
              </a:rPr>
              <a:t>Сходи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двоповерхових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номерах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готелю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зроблені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із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дерев</a:t>
            </a:r>
            <a:r>
              <a:rPr dirty="0" sz="700" spc="20" i="1">
                <a:latin typeface="ISOCPEUR"/>
                <a:cs typeface="ISOCPEUR"/>
              </a:rPr>
              <a:t>а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перила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із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скла;</a:t>
            </a:r>
            <a:endParaRPr sz="700">
              <a:latin typeface="ISOCPEUR"/>
              <a:cs typeface="ISOCPEUR"/>
            </a:endParaRPr>
          </a:p>
          <a:p>
            <a:pPr marL="120650" indent="-99060">
              <a:lnSpc>
                <a:spcPts val="810"/>
              </a:lnSpc>
              <a:buFont typeface="ISOCPEUR"/>
              <a:buAutoNum type="arabicPeriod"/>
              <a:tabLst>
                <a:tab pos="121285" algn="l"/>
              </a:tabLst>
            </a:pPr>
            <a:r>
              <a:rPr dirty="0" sz="700" spc="10" i="1">
                <a:latin typeface="ISOCPEUR"/>
                <a:cs typeface="ISOCPEUR"/>
              </a:rPr>
              <a:t>Район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будівництва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Хмельницьки</a:t>
            </a:r>
            <a:r>
              <a:rPr dirty="0" sz="700" spc="40" i="1">
                <a:latin typeface="ISOCPEUR"/>
                <a:cs typeface="ISOCPEUR"/>
              </a:rPr>
              <a:t>й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631" name="object 14631"/>
          <p:cNvSpPr/>
          <p:nvPr/>
        </p:nvSpPr>
        <p:spPr>
          <a:xfrm>
            <a:off x="18334197" y="7886473"/>
            <a:ext cx="287655" cy="285750"/>
          </a:xfrm>
          <a:custGeom>
            <a:avLst/>
            <a:gdLst/>
            <a:ahLst/>
            <a:cxnLst/>
            <a:rect l="l" t="t" r="r" b="b"/>
            <a:pathLst>
              <a:path w="287655" h="285750">
                <a:moveTo>
                  <a:pt x="287394" y="142685"/>
                </a:moveTo>
                <a:lnTo>
                  <a:pt x="279298" y="96135"/>
                </a:lnTo>
                <a:lnTo>
                  <a:pt x="257035" y="54645"/>
                </a:lnTo>
                <a:lnTo>
                  <a:pt x="221617" y="23274"/>
                </a:lnTo>
                <a:lnTo>
                  <a:pt x="179115" y="4047"/>
                </a:lnTo>
                <a:lnTo>
                  <a:pt x="155840" y="0"/>
                </a:lnTo>
                <a:lnTo>
                  <a:pt x="131553" y="0"/>
                </a:lnTo>
                <a:lnTo>
                  <a:pt x="86015" y="11131"/>
                </a:lnTo>
                <a:lnTo>
                  <a:pt x="46549" y="37442"/>
                </a:lnTo>
                <a:lnTo>
                  <a:pt x="17203" y="74884"/>
                </a:lnTo>
                <a:lnTo>
                  <a:pt x="2023" y="119410"/>
                </a:lnTo>
                <a:lnTo>
                  <a:pt x="0" y="142685"/>
                </a:lnTo>
                <a:lnTo>
                  <a:pt x="2023" y="166971"/>
                </a:lnTo>
                <a:lnTo>
                  <a:pt x="17203" y="211497"/>
                </a:lnTo>
                <a:lnTo>
                  <a:pt x="46549" y="247928"/>
                </a:lnTo>
                <a:lnTo>
                  <a:pt x="86015" y="274238"/>
                </a:lnTo>
                <a:lnTo>
                  <a:pt x="131553" y="285370"/>
                </a:lnTo>
                <a:lnTo>
                  <a:pt x="155840" y="285370"/>
                </a:lnTo>
                <a:lnTo>
                  <a:pt x="201378" y="274238"/>
                </a:lnTo>
                <a:lnTo>
                  <a:pt x="240844" y="247928"/>
                </a:lnTo>
                <a:lnTo>
                  <a:pt x="270191" y="211497"/>
                </a:lnTo>
                <a:lnTo>
                  <a:pt x="285370" y="166971"/>
                </a:lnTo>
                <a:lnTo>
                  <a:pt x="287394" y="142685"/>
                </a:ln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2" name="object 14632"/>
          <p:cNvSpPr txBox="1"/>
          <p:nvPr/>
        </p:nvSpPr>
        <p:spPr>
          <a:xfrm>
            <a:off x="18430786" y="7900416"/>
            <a:ext cx="86360" cy="24002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15"/>
              </a:lnSpc>
            </a:pPr>
            <a:r>
              <a:rPr dirty="0" sz="1000" spc="5" i="1"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  <a:p>
            <a:pPr marL="26670">
              <a:lnSpc>
                <a:spcPts val="755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633" name="object 14633"/>
          <p:cNvSpPr txBox="1"/>
          <p:nvPr/>
        </p:nvSpPr>
        <p:spPr>
          <a:xfrm>
            <a:off x="14111778" y="13165793"/>
            <a:ext cx="111887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Загальна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кількість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номері</a:t>
            </a:r>
            <a:r>
              <a:rPr dirty="0" sz="700" spc="20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634" name="object 14634"/>
          <p:cNvSpPr txBox="1"/>
          <p:nvPr/>
        </p:nvSpPr>
        <p:spPr>
          <a:xfrm>
            <a:off x="14168448" y="13264963"/>
            <a:ext cx="1274445" cy="5168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92405" indent="-179705">
              <a:lnSpc>
                <a:spcPts val="815"/>
              </a:lnSpc>
              <a:buFont typeface="ISOCPEUR"/>
              <a:buChar char="-"/>
              <a:tabLst>
                <a:tab pos="193040" algn="l"/>
              </a:tabLst>
            </a:pPr>
            <a:r>
              <a:rPr dirty="0" sz="700" spc="10" i="1">
                <a:latin typeface="ISOCPEUR"/>
                <a:cs typeface="ISOCPEUR"/>
              </a:rPr>
              <a:t>одномісни</a:t>
            </a:r>
            <a:r>
              <a:rPr dirty="0" sz="700" spc="45" i="1">
                <a:latin typeface="ISOCPEUR"/>
                <a:cs typeface="ISOCPEUR"/>
              </a:rPr>
              <a:t>х</a:t>
            </a:r>
            <a:r>
              <a:rPr dirty="0" sz="700" spc="5" i="1">
                <a:latin typeface="ISOCPEUR"/>
                <a:cs typeface="ISOCPEUR"/>
              </a:rPr>
              <a:t>: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12;</a:t>
            </a:r>
            <a:endParaRPr sz="700">
              <a:latin typeface="ISOCPEUR"/>
              <a:cs typeface="ISOCPEUR"/>
            </a:endParaRPr>
          </a:p>
          <a:p>
            <a:pPr marL="192405" indent="-179705">
              <a:lnSpc>
                <a:spcPts val="785"/>
              </a:lnSpc>
              <a:buFont typeface="ISOCPEUR"/>
              <a:buChar char="-"/>
              <a:tabLst>
                <a:tab pos="193040" algn="l"/>
              </a:tabLst>
            </a:pPr>
            <a:r>
              <a:rPr dirty="0" sz="700" spc="10" i="1">
                <a:latin typeface="ISOCPEUR"/>
                <a:cs typeface="ISOCPEUR"/>
              </a:rPr>
              <a:t>двомісних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стандарті</a:t>
            </a:r>
            <a:r>
              <a:rPr dirty="0" sz="700" spc="20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: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33</a:t>
            </a:r>
            <a:endParaRPr sz="700">
              <a:latin typeface="ISOCPEUR"/>
              <a:cs typeface="ISOCPEUR"/>
            </a:endParaRPr>
          </a:p>
          <a:p>
            <a:pPr marL="192405" indent="-179705">
              <a:lnSpc>
                <a:spcPts val="780"/>
              </a:lnSpc>
              <a:buFont typeface="ISOCPEUR"/>
              <a:buChar char="-"/>
              <a:tabLst>
                <a:tab pos="193040" algn="l"/>
              </a:tabLst>
            </a:pPr>
            <a:r>
              <a:rPr dirty="0" sz="700" spc="10" i="1">
                <a:latin typeface="ISOCPEUR"/>
                <a:cs typeface="ISOCPEUR"/>
              </a:rPr>
              <a:t>двомісних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двоповерхови</a:t>
            </a:r>
            <a:r>
              <a:rPr dirty="0" sz="700" spc="45" i="1">
                <a:latin typeface="ISOCPEUR"/>
                <a:cs typeface="ISOCPEUR"/>
              </a:rPr>
              <a:t>х</a:t>
            </a:r>
            <a:r>
              <a:rPr dirty="0" sz="700" spc="5" i="1">
                <a:latin typeface="ISOCPEUR"/>
                <a:cs typeface="ISOCPEUR"/>
              </a:rPr>
              <a:t>: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  <a:p>
            <a:pPr marL="192405" indent="-179705">
              <a:lnSpc>
                <a:spcPts val="785"/>
              </a:lnSpc>
              <a:buFont typeface="ISOCPEUR"/>
              <a:buChar char="-"/>
              <a:tabLst>
                <a:tab pos="193040" algn="l"/>
              </a:tabLst>
            </a:pPr>
            <a:r>
              <a:rPr dirty="0" sz="700" spc="10" i="1">
                <a:latin typeface="ISOCPEUR"/>
                <a:cs typeface="ISOCPEUR"/>
              </a:rPr>
              <a:t>двомісних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люксі</a:t>
            </a:r>
            <a:r>
              <a:rPr dirty="0" sz="700" spc="20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: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  <a:p>
            <a:pPr marL="188595" indent="-175895">
              <a:lnSpc>
                <a:spcPts val="815"/>
              </a:lnSpc>
              <a:buFont typeface="ISOCPEUR"/>
              <a:buChar char="-"/>
              <a:tabLst>
                <a:tab pos="189230" algn="l"/>
              </a:tabLst>
            </a:pPr>
            <a:r>
              <a:rPr dirty="0" sz="700" spc="10" i="1">
                <a:latin typeface="ISOCPEUR"/>
                <a:cs typeface="ISOCPEUR"/>
              </a:rPr>
              <a:t>чотирьохмісних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люксі</a:t>
            </a:r>
            <a:r>
              <a:rPr dirty="0" sz="700" spc="25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: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635" name="object 14635"/>
          <p:cNvSpPr/>
          <p:nvPr/>
        </p:nvSpPr>
        <p:spPr>
          <a:xfrm>
            <a:off x="18634746" y="5082356"/>
            <a:ext cx="287655" cy="285750"/>
          </a:xfrm>
          <a:custGeom>
            <a:avLst/>
            <a:gdLst/>
            <a:ahLst/>
            <a:cxnLst/>
            <a:rect l="l" t="t" r="r" b="b"/>
            <a:pathLst>
              <a:path w="287655" h="285750">
                <a:moveTo>
                  <a:pt x="287394" y="142685"/>
                </a:moveTo>
                <a:lnTo>
                  <a:pt x="279298" y="96135"/>
                </a:lnTo>
                <a:lnTo>
                  <a:pt x="257035" y="54645"/>
                </a:lnTo>
                <a:lnTo>
                  <a:pt x="222629" y="22262"/>
                </a:lnTo>
                <a:lnTo>
                  <a:pt x="179115" y="4047"/>
                </a:lnTo>
                <a:lnTo>
                  <a:pt x="155840" y="0"/>
                </a:lnTo>
                <a:lnTo>
                  <a:pt x="131553" y="0"/>
                </a:lnTo>
                <a:lnTo>
                  <a:pt x="86015" y="11131"/>
                </a:lnTo>
                <a:lnTo>
                  <a:pt x="46549" y="37442"/>
                </a:lnTo>
                <a:lnTo>
                  <a:pt x="18215" y="74884"/>
                </a:lnTo>
                <a:lnTo>
                  <a:pt x="2023" y="119410"/>
                </a:lnTo>
                <a:lnTo>
                  <a:pt x="0" y="142685"/>
                </a:lnTo>
                <a:lnTo>
                  <a:pt x="2023" y="165960"/>
                </a:lnTo>
                <a:lnTo>
                  <a:pt x="18215" y="210485"/>
                </a:lnTo>
                <a:lnTo>
                  <a:pt x="46549" y="247928"/>
                </a:lnTo>
                <a:lnTo>
                  <a:pt x="86015" y="274238"/>
                </a:lnTo>
                <a:lnTo>
                  <a:pt x="131553" y="285370"/>
                </a:lnTo>
                <a:lnTo>
                  <a:pt x="155840" y="285370"/>
                </a:lnTo>
                <a:lnTo>
                  <a:pt x="201378" y="274238"/>
                </a:lnTo>
                <a:lnTo>
                  <a:pt x="240844" y="247928"/>
                </a:lnTo>
                <a:lnTo>
                  <a:pt x="270191" y="210485"/>
                </a:lnTo>
                <a:lnTo>
                  <a:pt x="285370" y="165960"/>
                </a:lnTo>
                <a:lnTo>
                  <a:pt x="287394" y="142685"/>
                </a:ln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6" name="object 14636"/>
          <p:cNvSpPr txBox="1"/>
          <p:nvPr/>
        </p:nvSpPr>
        <p:spPr>
          <a:xfrm>
            <a:off x="18731337" y="5095287"/>
            <a:ext cx="86360" cy="2413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2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  <a:p>
            <a:pPr marL="26670">
              <a:lnSpc>
                <a:spcPts val="76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637" name="object 14637"/>
          <p:cNvSpPr/>
          <p:nvPr/>
        </p:nvSpPr>
        <p:spPr>
          <a:xfrm>
            <a:off x="11341612" y="11133825"/>
            <a:ext cx="287655" cy="286385"/>
          </a:xfrm>
          <a:custGeom>
            <a:avLst/>
            <a:gdLst/>
            <a:ahLst/>
            <a:cxnLst/>
            <a:rect l="l" t="t" r="r" b="b"/>
            <a:pathLst>
              <a:path w="287654" h="286384">
                <a:moveTo>
                  <a:pt x="287394" y="143697"/>
                </a:moveTo>
                <a:lnTo>
                  <a:pt x="279298" y="97147"/>
                </a:lnTo>
                <a:lnTo>
                  <a:pt x="257035" y="55657"/>
                </a:lnTo>
                <a:lnTo>
                  <a:pt x="222629" y="23274"/>
                </a:lnTo>
                <a:lnTo>
                  <a:pt x="179115" y="4047"/>
                </a:lnTo>
                <a:lnTo>
                  <a:pt x="155840" y="0"/>
                </a:lnTo>
                <a:lnTo>
                  <a:pt x="131553" y="0"/>
                </a:lnTo>
                <a:lnTo>
                  <a:pt x="86015" y="12143"/>
                </a:lnTo>
                <a:lnTo>
                  <a:pt x="46549" y="37442"/>
                </a:lnTo>
                <a:lnTo>
                  <a:pt x="18215" y="74884"/>
                </a:lnTo>
                <a:lnTo>
                  <a:pt x="2023" y="119410"/>
                </a:lnTo>
                <a:lnTo>
                  <a:pt x="0" y="143697"/>
                </a:lnTo>
                <a:lnTo>
                  <a:pt x="2023" y="166971"/>
                </a:lnTo>
                <a:lnTo>
                  <a:pt x="18215" y="211497"/>
                </a:lnTo>
                <a:lnTo>
                  <a:pt x="46549" y="248940"/>
                </a:lnTo>
                <a:lnTo>
                  <a:pt x="86015" y="274238"/>
                </a:lnTo>
                <a:lnTo>
                  <a:pt x="131553" y="286382"/>
                </a:lnTo>
                <a:lnTo>
                  <a:pt x="155840" y="286382"/>
                </a:lnTo>
                <a:lnTo>
                  <a:pt x="201378" y="274238"/>
                </a:lnTo>
                <a:lnTo>
                  <a:pt x="240844" y="248940"/>
                </a:lnTo>
                <a:lnTo>
                  <a:pt x="270191" y="211497"/>
                </a:lnTo>
                <a:lnTo>
                  <a:pt x="285370" y="166971"/>
                </a:lnTo>
                <a:lnTo>
                  <a:pt x="287394" y="143697"/>
                </a:ln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8" name="object 14638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Формат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A1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372"/>
            <a:ext cx="20102830" cy="14197965"/>
          </a:xfrm>
          <a:custGeom>
            <a:avLst/>
            <a:gdLst/>
            <a:ahLst/>
            <a:cxnLst/>
            <a:rect l="l" t="t" r="r" b="b"/>
            <a:pathLst>
              <a:path w="20102830" h="14197965">
                <a:moveTo>
                  <a:pt x="0" y="14197677"/>
                </a:moveTo>
                <a:lnTo>
                  <a:pt x="20102413" y="14197677"/>
                </a:lnTo>
                <a:lnTo>
                  <a:pt x="20102413" y="0"/>
                </a:lnTo>
                <a:lnTo>
                  <a:pt x="0" y="0"/>
                </a:lnTo>
                <a:lnTo>
                  <a:pt x="0" y="1419767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77641" y="122783"/>
            <a:ext cx="19505930" cy="13959205"/>
          </a:xfrm>
          <a:custGeom>
            <a:avLst/>
            <a:gdLst/>
            <a:ahLst/>
            <a:cxnLst/>
            <a:rect l="l" t="t" r="r" b="b"/>
            <a:pathLst>
              <a:path w="19505930" h="13959205">
                <a:moveTo>
                  <a:pt x="0" y="13958857"/>
                </a:moveTo>
                <a:lnTo>
                  <a:pt x="19505362" y="13958857"/>
                </a:lnTo>
                <a:lnTo>
                  <a:pt x="19505362" y="0"/>
                </a:lnTo>
                <a:lnTo>
                  <a:pt x="0" y="0"/>
                </a:lnTo>
                <a:lnTo>
                  <a:pt x="0" y="13958857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243852" y="12118544"/>
            <a:ext cx="118110" cy="4762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За</a:t>
            </a:r>
            <a:r>
              <a:rPr dirty="0" sz="700" spc="30" i="1">
                <a:latin typeface="ISOCPEUR"/>
                <a:cs typeface="ISOCPEUR"/>
              </a:rPr>
              <a:t>м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43852" y="12784063"/>
            <a:ext cx="118110" cy="5695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0" i="1">
                <a:latin typeface="ISOCPEUR"/>
                <a:cs typeface="ISOCPEUR"/>
              </a:rPr>
              <a:t>П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дпис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43852" y="13573768"/>
            <a:ext cx="118110" cy="4216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о</a:t>
            </a:r>
            <a:r>
              <a:rPr dirty="0" sz="700" spc="65" i="1">
                <a:latin typeface="ISOCPEUR"/>
                <a:cs typeface="ISOCPEUR"/>
              </a:rPr>
              <a:t>б</a:t>
            </a:r>
            <a:r>
              <a:rPr dirty="0" sz="700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0" y="12050653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38820" y="12647705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38820" y="1348458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38820" y="12050653"/>
            <a:ext cx="239395" cy="2031364"/>
          </a:xfrm>
          <a:custGeom>
            <a:avLst/>
            <a:gdLst/>
            <a:ahLst/>
            <a:cxnLst/>
            <a:rect l="l" t="t" r="r" b="b"/>
            <a:pathLst>
              <a:path w="239395" h="2031365">
                <a:moveTo>
                  <a:pt x="0" y="0"/>
                </a:moveTo>
                <a:lnTo>
                  <a:pt x="0" y="2030986"/>
                </a:lnTo>
                <a:lnTo>
                  <a:pt x="238820" y="2030986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58230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77641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031" y="11050973"/>
            <a:ext cx="118110" cy="4540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Погоджен</a:t>
            </a:r>
            <a:r>
              <a:rPr dirty="0" sz="700" spc="10" i="1">
                <a:latin typeface="ISOCPEUR"/>
                <a:cs typeface="ISOCPEUR"/>
              </a:rPr>
              <a:t>о</a:t>
            </a:r>
            <a:r>
              <a:rPr dirty="0" sz="700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0" y="10496296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19410" y="10735116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19410" y="1109436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19410" y="1157200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1941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3882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17513286" y="12816478"/>
            <a:ext cx="20701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АТЕСТАЦІЙНА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МАГІСТЕРСЬКА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РОБОТА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7157634" y="13019090"/>
            <a:ext cx="2789949" cy="3329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15606768" y="13241692"/>
            <a:ext cx="646430" cy="12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80" i="1">
                <a:latin typeface="ISOCPEUR"/>
                <a:cs typeface="ISOCPEUR"/>
              </a:rPr>
              <a:t> </a:t>
            </a:r>
            <a:r>
              <a:rPr dirty="0" sz="700" spc="75" i="1">
                <a:latin typeface="ISOCPEUR"/>
                <a:cs typeface="ISOCPEUR"/>
              </a:rPr>
              <a:t>К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ль</a:t>
            </a:r>
            <a:r>
              <a:rPr dirty="0" sz="700" spc="45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baseline="3968" sz="1050" spc="22" i="1">
                <a:latin typeface="ISOCPEUR"/>
                <a:cs typeface="ISOCPEUR"/>
              </a:rPr>
              <a:t>Ар</a:t>
            </a:r>
            <a:r>
              <a:rPr dirty="0" baseline="3968" sz="1050" spc="60" i="1">
                <a:latin typeface="ISOCPEUR"/>
                <a:cs typeface="ISOCPEUR"/>
              </a:rPr>
              <a:t>к</a:t>
            </a:r>
            <a:r>
              <a:rPr dirty="0" baseline="3968" sz="1050" spc="7" i="1">
                <a:latin typeface="ISOCPEUR"/>
                <a:cs typeface="ISOCPEUR"/>
              </a:rPr>
              <a:t>.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6051572" y="13275115"/>
            <a:ext cx="451330" cy="41894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16586337" y="13250800"/>
            <a:ext cx="2184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5" i="1">
                <a:latin typeface="ISOCPEUR"/>
                <a:cs typeface="ISOCPEUR"/>
              </a:rPr>
              <a:t>П</a:t>
            </a:r>
            <a:r>
              <a:rPr dirty="0" sz="700" spc="8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д</a:t>
            </a:r>
            <a:r>
              <a:rPr dirty="0" sz="700" spc="20" i="1">
                <a:latin typeface="ISOCPEUR"/>
                <a:cs typeface="ISOCPEUR"/>
              </a:rPr>
              <a:t>п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6875755" y="13246752"/>
            <a:ext cx="2362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5553135" y="13361102"/>
            <a:ext cx="3956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Розроби</a:t>
            </a:r>
            <a:r>
              <a:rPr dirty="0" sz="700" spc="20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7208687" y="13461091"/>
            <a:ext cx="14636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Конструкції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залізобетонні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8812631" y="13370210"/>
            <a:ext cx="2959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Ста</a:t>
            </a:r>
            <a:r>
              <a:rPr dirty="0" sz="700" spc="65" i="1">
                <a:latin typeface="ISOCPEUR"/>
                <a:cs typeface="ISOCPEUR"/>
              </a:rPr>
              <a:t>д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9187052" y="13361102"/>
            <a:ext cx="2673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Аркуш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9569569" y="13361102"/>
            <a:ext cx="340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</a:t>
            </a:r>
            <a:r>
              <a:rPr dirty="0" sz="700" spc="40" i="1">
                <a:latin typeface="ISOCPEUR"/>
                <a:cs typeface="ISOCPEUR"/>
              </a:rPr>
              <a:t>ш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5553135" y="13481524"/>
            <a:ext cx="3759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Керівни</a:t>
            </a:r>
            <a:r>
              <a:rPr dirty="0" sz="700" spc="40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8871324" y="13526868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ДП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9274080" y="13532941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9662669" y="13532941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5553135" y="13600935"/>
            <a:ext cx="4057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Консуль</a:t>
            </a:r>
            <a:r>
              <a:rPr dirty="0" sz="700" spc="25" i="1">
                <a:latin typeface="ISOCPEUR"/>
                <a:cs typeface="ISOCPEUR"/>
              </a:rPr>
              <a:t>т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5553135" y="13720345"/>
            <a:ext cx="3892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80" i="1">
                <a:latin typeface="ISOCPEUR"/>
                <a:cs typeface="ISOCPEUR"/>
              </a:rPr>
              <a:t>Н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конт</a:t>
            </a:r>
            <a:r>
              <a:rPr dirty="0" sz="700" spc="20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7145947" y="13739572"/>
            <a:ext cx="1597025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5875">
              <a:lnSpc>
                <a:spcPts val="790"/>
              </a:lnSpc>
            </a:pPr>
            <a:r>
              <a:rPr dirty="0" sz="700" spc="10" i="1">
                <a:latin typeface="ISOCPEUR"/>
                <a:cs typeface="ISOCPEUR"/>
              </a:rPr>
              <a:t>Схеми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армування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нижньої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верхньої</a:t>
            </a:r>
            <a:r>
              <a:rPr dirty="0" sz="700" spc="10" i="1">
                <a:latin typeface="ISOCPEUR"/>
                <a:cs typeface="ISOCPEUR"/>
              </a:rPr>
              <a:t> арматури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вдовж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буквених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цифрових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9245746" y="13790170"/>
            <a:ext cx="2794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КНУБА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6051572" y="13992587"/>
            <a:ext cx="405792" cy="5970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5560775" y="12767115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5560775" y="1288652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5560775" y="13005936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5560775" y="1312635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5560775" y="1324576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5560775" y="1336517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5560775" y="1348458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8787888" y="13484589"/>
            <a:ext cx="1195705" cy="0"/>
          </a:xfrm>
          <a:custGeom>
            <a:avLst/>
            <a:gdLst/>
            <a:ahLst/>
            <a:cxnLst/>
            <a:rect l="l" t="t" r="r" b="b"/>
            <a:pathLst>
              <a:path w="1195705" h="0">
                <a:moveTo>
                  <a:pt x="0" y="0"/>
                </a:moveTo>
                <a:lnTo>
                  <a:pt x="1195114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5560775" y="1360399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5560775" y="1372340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5560775" y="13842820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5560775" y="1396222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5560775" y="12767115"/>
            <a:ext cx="4422775" cy="1315085"/>
          </a:xfrm>
          <a:custGeom>
            <a:avLst/>
            <a:gdLst/>
            <a:ahLst/>
            <a:cxnLst/>
            <a:rect l="l" t="t" r="r" b="b"/>
            <a:pathLst>
              <a:path w="4422775" h="1315084">
                <a:moveTo>
                  <a:pt x="0" y="0"/>
                </a:moveTo>
                <a:lnTo>
                  <a:pt x="0" y="1314524"/>
                </a:lnTo>
                <a:lnTo>
                  <a:pt x="4422227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580060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6039428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627824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6517070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6876312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711513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8787888" y="13365178"/>
            <a:ext cx="0" cy="716915"/>
          </a:xfrm>
          <a:custGeom>
            <a:avLst/>
            <a:gdLst/>
            <a:ahLst/>
            <a:cxnLst/>
            <a:rect l="l" t="t" r="r" b="b"/>
            <a:pathLst>
              <a:path w="0" h="716915">
                <a:moveTo>
                  <a:pt x="0" y="0"/>
                </a:moveTo>
                <a:lnTo>
                  <a:pt x="0" y="716461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914713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950536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1998300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 txBox="1"/>
          <p:nvPr/>
        </p:nvSpPr>
        <p:spPr>
          <a:xfrm>
            <a:off x="15698857" y="11707574"/>
            <a:ext cx="3546475" cy="2381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06045" indent="-86360">
              <a:lnSpc>
                <a:spcPct val="100000"/>
              </a:lnSpc>
              <a:buFont typeface="ISOCPEUR"/>
              <a:buAutoNum type="arabicPeriod"/>
              <a:tabLst>
                <a:tab pos="106680" algn="l"/>
              </a:tabLst>
            </a:pPr>
            <a:r>
              <a:rPr dirty="0" sz="700" spc="10" i="1">
                <a:latin typeface="ISOCPEUR"/>
                <a:cs typeface="ISOCPEUR"/>
              </a:rPr>
              <a:t>Захисний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шар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бетону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нижньої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арматури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-24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мм,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верхньої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арматури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24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мм.</a:t>
            </a:r>
            <a:endParaRPr sz="700">
              <a:latin typeface="ISOCPEUR"/>
              <a:cs typeface="ISOCPEUR"/>
            </a:endParaRPr>
          </a:p>
          <a:p>
            <a:pPr marL="110489" indent="-97790">
              <a:lnSpc>
                <a:spcPct val="100000"/>
              </a:lnSpc>
              <a:spcBef>
                <a:spcPts val="100"/>
              </a:spcBef>
              <a:buFont typeface="ISOCPEUR"/>
              <a:buAutoNum type="arabicPeriod"/>
              <a:tabLst>
                <a:tab pos="111125" algn="l"/>
              </a:tabLst>
            </a:pPr>
            <a:r>
              <a:rPr dirty="0" sz="700" spc="10" i="1">
                <a:latin typeface="ISOCPEUR"/>
                <a:cs typeface="ISOCPEUR"/>
              </a:rPr>
              <a:t>Стержні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основного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армування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встановлювати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безперервн</a:t>
            </a:r>
            <a:r>
              <a:rPr dirty="0" sz="700" spc="25" i="1">
                <a:latin typeface="ISOCPEUR"/>
                <a:cs typeface="ISOCPEUR"/>
              </a:rPr>
              <a:t>о</a:t>
            </a:r>
            <a:r>
              <a:rPr dirty="0" sz="700" spc="5" i="1">
                <a:latin typeface="ISOCPEUR"/>
                <a:cs typeface="ISOCPEUR"/>
              </a:rPr>
              <a:t>,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5817254" y="12026338"/>
            <a:ext cx="255968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Довжина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нахлесту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стрижнів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діаметром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12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не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менше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410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м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5705940" y="12304625"/>
            <a:ext cx="2979420" cy="2381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7475" indent="-104775">
              <a:lnSpc>
                <a:spcPct val="100000"/>
              </a:lnSpc>
              <a:buFont typeface="ISOCPEUR"/>
              <a:buAutoNum type="arabicPeriod" startAt="4"/>
              <a:tabLst>
                <a:tab pos="118110" algn="l"/>
              </a:tabLst>
            </a:pPr>
            <a:r>
              <a:rPr dirty="0" sz="700" spc="10" i="1">
                <a:latin typeface="ISOCPEUR"/>
                <a:cs typeface="ISOCPEUR"/>
              </a:rPr>
              <a:t>Позиції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помічені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*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обрізати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місці.</a:t>
            </a:r>
            <a:endParaRPr sz="700">
              <a:latin typeface="ISOCPEUR"/>
              <a:cs typeface="ISOCPEUR"/>
            </a:endParaRPr>
          </a:p>
          <a:p>
            <a:pPr marL="111125" indent="-98425">
              <a:lnSpc>
                <a:spcPct val="100000"/>
              </a:lnSpc>
              <a:spcBef>
                <a:spcPts val="100"/>
              </a:spcBef>
              <a:buFont typeface="ISOCPEUR"/>
              <a:buAutoNum type="arabicPeriod" startAt="4"/>
              <a:tabLst>
                <a:tab pos="111760" algn="l"/>
              </a:tabLst>
            </a:pPr>
            <a:r>
              <a:rPr dirty="0" sz="700" spc="15" i="1">
                <a:latin typeface="ISOCPEUR"/>
                <a:cs typeface="ISOCPEUR"/>
              </a:rPr>
              <a:t>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специфікації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для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поз.1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враховано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витрати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3.5%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нахлест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стержнів.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4346331" y="203132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064188" y="3370134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4">
                <a:moveTo>
                  <a:pt x="0" y="119410"/>
                </a:moveTo>
                <a:lnTo>
                  <a:pt x="120422" y="119410"/>
                </a:lnTo>
                <a:lnTo>
                  <a:pt x="120422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1845799" y="1676128"/>
            <a:ext cx="7586980" cy="4314190"/>
          </a:xfrm>
          <a:custGeom>
            <a:avLst/>
            <a:gdLst/>
            <a:ahLst/>
            <a:cxnLst/>
            <a:rect l="l" t="t" r="r" b="b"/>
            <a:pathLst>
              <a:path w="7586980" h="4314190">
                <a:moveTo>
                  <a:pt x="834859" y="352159"/>
                </a:moveTo>
                <a:lnTo>
                  <a:pt x="834859" y="1243688"/>
                </a:lnTo>
                <a:lnTo>
                  <a:pt x="0" y="1243688"/>
                </a:lnTo>
                <a:lnTo>
                  <a:pt x="0" y="4313948"/>
                </a:lnTo>
                <a:lnTo>
                  <a:pt x="5117438" y="4313948"/>
                </a:lnTo>
                <a:lnTo>
                  <a:pt x="5123509" y="3858570"/>
                </a:lnTo>
                <a:lnTo>
                  <a:pt x="7174735" y="3857558"/>
                </a:lnTo>
                <a:lnTo>
                  <a:pt x="7168663" y="2530890"/>
                </a:lnTo>
                <a:lnTo>
                  <a:pt x="7192950" y="2530890"/>
                </a:lnTo>
                <a:lnTo>
                  <a:pt x="7526894" y="2252603"/>
                </a:lnTo>
                <a:lnTo>
                  <a:pt x="7586599" y="1310477"/>
                </a:lnTo>
                <a:lnTo>
                  <a:pt x="7072528" y="1310477"/>
                </a:lnTo>
                <a:lnTo>
                  <a:pt x="6376305" y="1310477"/>
                </a:lnTo>
                <a:lnTo>
                  <a:pt x="6376305" y="1246724"/>
                </a:lnTo>
                <a:lnTo>
                  <a:pt x="5711453" y="1246724"/>
                </a:lnTo>
                <a:lnTo>
                  <a:pt x="5711453" y="352159"/>
                </a:lnTo>
                <a:lnTo>
                  <a:pt x="4847247" y="352159"/>
                </a:lnTo>
                <a:lnTo>
                  <a:pt x="4847247" y="76908"/>
                </a:lnTo>
                <a:lnTo>
                  <a:pt x="4225908" y="5059"/>
                </a:lnTo>
                <a:lnTo>
                  <a:pt x="4225908" y="352159"/>
                </a:lnTo>
                <a:lnTo>
                  <a:pt x="3456825" y="352159"/>
                </a:lnTo>
                <a:lnTo>
                  <a:pt x="3456825" y="5059"/>
                </a:lnTo>
                <a:lnTo>
                  <a:pt x="2834475" y="76908"/>
                </a:lnTo>
                <a:lnTo>
                  <a:pt x="2834475" y="352159"/>
                </a:lnTo>
                <a:lnTo>
                  <a:pt x="2418563" y="352159"/>
                </a:lnTo>
                <a:lnTo>
                  <a:pt x="2418563" y="71848"/>
                </a:lnTo>
                <a:lnTo>
                  <a:pt x="1797225" y="0"/>
                </a:lnTo>
                <a:lnTo>
                  <a:pt x="1797225" y="352159"/>
                </a:lnTo>
                <a:lnTo>
                  <a:pt x="1644420" y="352159"/>
                </a:lnTo>
                <a:lnTo>
                  <a:pt x="1644420" y="0"/>
                </a:lnTo>
                <a:lnTo>
                  <a:pt x="1023082" y="71848"/>
                </a:lnTo>
                <a:lnTo>
                  <a:pt x="1023082" y="356206"/>
                </a:lnTo>
                <a:lnTo>
                  <a:pt x="834859" y="35215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1847823" y="3945935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1847823" y="5515471"/>
            <a:ext cx="45085" cy="0"/>
          </a:xfrm>
          <a:custGeom>
            <a:avLst/>
            <a:gdLst/>
            <a:ahLst/>
            <a:cxnLst/>
            <a:rect l="l" t="t" r="r" b="b"/>
            <a:pathLst>
              <a:path w="45085" h="0">
                <a:moveTo>
                  <a:pt x="0" y="0"/>
                </a:move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922707" y="5470945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5" h="45085">
                <a:moveTo>
                  <a:pt x="0" y="44525"/>
                </a:moveTo>
                <a:lnTo>
                  <a:pt x="44525" y="44525"/>
                </a:ln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922707" y="5396061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5" h="45085">
                <a:moveTo>
                  <a:pt x="44525" y="44525"/>
                </a:moveTo>
                <a:lnTo>
                  <a:pt x="4452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1847823" y="5396061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5" h="45085">
                <a:moveTo>
                  <a:pt x="44525" y="0"/>
                </a:moveTo>
                <a:lnTo>
                  <a:pt x="0" y="0"/>
                </a:lnTo>
                <a:lnTo>
                  <a:pt x="0" y="44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847823" y="5470945"/>
            <a:ext cx="0" cy="45085"/>
          </a:xfrm>
          <a:custGeom>
            <a:avLst/>
            <a:gdLst/>
            <a:ahLst/>
            <a:cxnLst/>
            <a:rect l="l" t="t" r="r" b="b"/>
            <a:pathLst>
              <a:path w="0" h="45085">
                <a:moveTo>
                  <a:pt x="0" y="0"/>
                </a:moveTo>
                <a:lnTo>
                  <a:pt x="0" y="44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755787" y="5264508"/>
            <a:ext cx="382905" cy="382905"/>
          </a:xfrm>
          <a:custGeom>
            <a:avLst/>
            <a:gdLst/>
            <a:ahLst/>
            <a:cxnLst/>
            <a:rect l="l" t="t" r="r" b="b"/>
            <a:pathLst>
              <a:path w="382904" h="382904">
                <a:moveTo>
                  <a:pt x="212509" y="382517"/>
                </a:moveTo>
                <a:lnTo>
                  <a:pt x="213521" y="270191"/>
                </a:lnTo>
                <a:lnTo>
                  <a:pt x="382517" y="270191"/>
                </a:lnTo>
                <a:lnTo>
                  <a:pt x="382517" y="0"/>
                </a:lnTo>
                <a:lnTo>
                  <a:pt x="0" y="0"/>
                </a:lnTo>
                <a:lnTo>
                  <a:pt x="0" y="382517"/>
                </a:lnTo>
                <a:lnTo>
                  <a:pt x="212509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875197" y="5383918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0" y="143697"/>
                </a:moveTo>
                <a:lnTo>
                  <a:pt x="143697" y="143697"/>
                </a:lnTo>
                <a:lnTo>
                  <a:pt x="143697" y="0"/>
                </a:lnTo>
                <a:lnTo>
                  <a:pt x="0" y="0"/>
                </a:ln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8719984" y="5240221"/>
            <a:ext cx="300990" cy="294005"/>
          </a:xfrm>
          <a:custGeom>
            <a:avLst/>
            <a:gdLst/>
            <a:ahLst/>
            <a:cxnLst/>
            <a:rect l="l" t="t" r="r" b="b"/>
            <a:pathLst>
              <a:path w="300990" h="294004">
                <a:moveTo>
                  <a:pt x="0" y="293465"/>
                </a:moveTo>
                <a:lnTo>
                  <a:pt x="300549" y="293465"/>
                </a:lnTo>
                <a:lnTo>
                  <a:pt x="299537" y="0"/>
                </a:lnTo>
                <a:lnTo>
                  <a:pt x="0" y="0"/>
                </a:lnTo>
                <a:lnTo>
                  <a:pt x="0" y="293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8863682" y="5383918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0" y="143697"/>
                </a:moveTo>
                <a:lnTo>
                  <a:pt x="143697" y="143697"/>
                </a:lnTo>
                <a:lnTo>
                  <a:pt x="143697" y="0"/>
                </a:lnTo>
                <a:lnTo>
                  <a:pt x="0" y="0"/>
                </a:ln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8744271" y="3814381"/>
            <a:ext cx="382905" cy="382905"/>
          </a:xfrm>
          <a:custGeom>
            <a:avLst/>
            <a:gdLst/>
            <a:ahLst/>
            <a:cxnLst/>
            <a:rect l="l" t="t" r="r" b="b"/>
            <a:pathLst>
              <a:path w="382904" h="382904">
                <a:moveTo>
                  <a:pt x="306621" y="382517"/>
                </a:moveTo>
                <a:lnTo>
                  <a:pt x="382517" y="319776"/>
                </a:lnTo>
                <a:lnTo>
                  <a:pt x="382517" y="0"/>
                </a:lnTo>
                <a:lnTo>
                  <a:pt x="0" y="0"/>
                </a:lnTo>
                <a:lnTo>
                  <a:pt x="0" y="382517"/>
                </a:lnTo>
                <a:lnTo>
                  <a:pt x="306621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8863682" y="3933792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0" y="143697"/>
                </a:moveTo>
                <a:lnTo>
                  <a:pt x="143697" y="143697"/>
                </a:lnTo>
                <a:lnTo>
                  <a:pt x="143697" y="0"/>
                </a:lnTo>
                <a:lnTo>
                  <a:pt x="0" y="0"/>
                </a:ln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627461" y="203132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6887340" y="203132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3064188" y="2031323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4">
                <a:moveTo>
                  <a:pt x="0" y="119410"/>
                </a:moveTo>
                <a:lnTo>
                  <a:pt x="120422" y="119410"/>
                </a:lnTo>
                <a:lnTo>
                  <a:pt x="120422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6887340" y="337013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627461" y="337013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4346331" y="337013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6755787" y="3814381"/>
            <a:ext cx="382905" cy="382905"/>
          </a:xfrm>
          <a:custGeom>
            <a:avLst/>
            <a:gdLst/>
            <a:ahLst/>
            <a:cxnLst/>
            <a:rect l="l" t="t" r="r" b="b"/>
            <a:pathLst>
              <a:path w="382904" h="382904">
                <a:moveTo>
                  <a:pt x="382517" y="0"/>
                </a:moveTo>
                <a:lnTo>
                  <a:pt x="382517" y="382517"/>
                </a:lnTo>
                <a:lnTo>
                  <a:pt x="0" y="382517"/>
                </a:lnTo>
                <a:lnTo>
                  <a:pt x="0" y="0"/>
                </a:lnTo>
                <a:lnTo>
                  <a:pt x="382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6875197" y="3933792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0" y="143697"/>
                </a:moveTo>
                <a:lnTo>
                  <a:pt x="143697" y="143697"/>
                </a:lnTo>
                <a:lnTo>
                  <a:pt x="143697" y="0"/>
                </a:lnTo>
                <a:lnTo>
                  <a:pt x="0" y="0"/>
                </a:ln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627461" y="3945935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4346331" y="3945935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3064188" y="3945935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4">
                <a:moveTo>
                  <a:pt x="0" y="119410"/>
                </a:moveTo>
                <a:lnTo>
                  <a:pt x="120422" y="119410"/>
                </a:lnTo>
                <a:lnTo>
                  <a:pt x="120422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3300985" y="5396061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4496099" y="5396061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4">
                <a:moveTo>
                  <a:pt x="0" y="119410"/>
                </a:moveTo>
                <a:lnTo>
                  <a:pt x="120422" y="119410"/>
                </a:lnTo>
                <a:lnTo>
                  <a:pt x="120422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692226" y="5396061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111942" y="3019999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 h="0">
                <a:moveTo>
                  <a:pt x="0" y="0"/>
                </a:moveTo>
                <a:lnTo>
                  <a:pt x="195306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042117" y="3068573"/>
            <a:ext cx="335280" cy="0"/>
          </a:xfrm>
          <a:custGeom>
            <a:avLst/>
            <a:gdLst/>
            <a:ahLst/>
            <a:cxnLst/>
            <a:rect l="l" t="t" r="r" b="b"/>
            <a:pathLst>
              <a:path w="335280" h="0">
                <a:moveTo>
                  <a:pt x="0" y="0"/>
                </a:moveTo>
                <a:lnTo>
                  <a:pt x="334955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003663" y="3116135"/>
            <a:ext cx="410845" cy="0"/>
          </a:xfrm>
          <a:custGeom>
            <a:avLst/>
            <a:gdLst/>
            <a:ahLst/>
            <a:cxnLst/>
            <a:rect l="l" t="t" r="r" b="b"/>
            <a:pathLst>
              <a:path w="410844" h="0">
                <a:moveTo>
                  <a:pt x="0" y="0"/>
                </a:moveTo>
                <a:lnTo>
                  <a:pt x="410852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1982412" y="3163697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 h="0">
                <a:moveTo>
                  <a:pt x="0" y="0"/>
                </a:moveTo>
                <a:lnTo>
                  <a:pt x="454366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1972293" y="3211258"/>
            <a:ext cx="474980" cy="0"/>
          </a:xfrm>
          <a:custGeom>
            <a:avLst/>
            <a:gdLst/>
            <a:ahLst/>
            <a:cxnLst/>
            <a:rect l="l" t="t" r="r" b="b"/>
            <a:pathLst>
              <a:path w="474980" h="0">
                <a:moveTo>
                  <a:pt x="0" y="0"/>
                </a:moveTo>
                <a:lnTo>
                  <a:pt x="474605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1971281" y="3259832"/>
            <a:ext cx="476884" cy="0"/>
          </a:xfrm>
          <a:custGeom>
            <a:avLst/>
            <a:gdLst/>
            <a:ahLst/>
            <a:cxnLst/>
            <a:rect l="l" t="t" r="r" b="b"/>
            <a:pathLst>
              <a:path w="476885" h="0">
                <a:moveTo>
                  <a:pt x="0" y="0"/>
                </a:moveTo>
                <a:lnTo>
                  <a:pt x="476629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1980388" y="3307393"/>
            <a:ext cx="458470" cy="0"/>
          </a:xfrm>
          <a:custGeom>
            <a:avLst/>
            <a:gdLst/>
            <a:ahLst/>
            <a:cxnLst/>
            <a:rect l="l" t="t" r="r" b="b"/>
            <a:pathLst>
              <a:path w="458469" h="0">
                <a:moveTo>
                  <a:pt x="0" y="0"/>
                </a:moveTo>
                <a:lnTo>
                  <a:pt x="458413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000627" y="3354955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4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036046" y="3402517"/>
            <a:ext cx="347345" cy="0"/>
          </a:xfrm>
          <a:custGeom>
            <a:avLst/>
            <a:gdLst/>
            <a:ahLst/>
            <a:cxnLst/>
            <a:rect l="l" t="t" r="r" b="b"/>
            <a:pathLst>
              <a:path w="347344" h="0">
                <a:moveTo>
                  <a:pt x="0" y="0"/>
                </a:moveTo>
                <a:lnTo>
                  <a:pt x="347099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098787" y="3451091"/>
            <a:ext cx="220979" cy="0"/>
          </a:xfrm>
          <a:custGeom>
            <a:avLst/>
            <a:gdLst/>
            <a:ahLst/>
            <a:cxnLst/>
            <a:rect l="l" t="t" r="r" b="b"/>
            <a:pathLst>
              <a:path w="220980" h="0">
                <a:moveTo>
                  <a:pt x="0" y="0"/>
                </a:moveTo>
                <a:lnTo>
                  <a:pt x="220605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1970269" y="2998748"/>
            <a:ext cx="478790" cy="478790"/>
          </a:xfrm>
          <a:custGeom>
            <a:avLst/>
            <a:gdLst/>
            <a:ahLst/>
            <a:cxnLst/>
            <a:rect l="l" t="t" r="r" b="b"/>
            <a:pathLst>
              <a:path w="478789" h="478789">
                <a:moveTo>
                  <a:pt x="478652" y="239326"/>
                </a:moveTo>
                <a:lnTo>
                  <a:pt x="475520" y="200506"/>
                </a:lnTo>
                <a:lnTo>
                  <a:pt x="459845" y="146169"/>
                </a:lnTo>
                <a:lnTo>
                  <a:pt x="432476" y="97983"/>
                </a:lnTo>
                <a:lnTo>
                  <a:pt x="395077" y="57610"/>
                </a:lnTo>
                <a:lnTo>
                  <a:pt x="349310" y="26713"/>
                </a:lnTo>
                <a:lnTo>
                  <a:pt x="296839" y="6955"/>
                </a:lnTo>
                <a:lnTo>
                  <a:pt x="258954" y="793"/>
                </a:lnTo>
                <a:lnTo>
                  <a:pt x="239326" y="0"/>
                </a:lnTo>
                <a:lnTo>
                  <a:pt x="219698" y="793"/>
                </a:lnTo>
                <a:lnTo>
                  <a:pt x="181813" y="6955"/>
                </a:lnTo>
                <a:lnTo>
                  <a:pt x="129342" y="26713"/>
                </a:lnTo>
                <a:lnTo>
                  <a:pt x="83575" y="57610"/>
                </a:lnTo>
                <a:lnTo>
                  <a:pt x="46176" y="97983"/>
                </a:lnTo>
                <a:lnTo>
                  <a:pt x="18807" y="146169"/>
                </a:lnTo>
                <a:lnTo>
                  <a:pt x="3132" y="200506"/>
                </a:lnTo>
                <a:lnTo>
                  <a:pt x="0" y="239326"/>
                </a:lnTo>
                <a:lnTo>
                  <a:pt x="793" y="258954"/>
                </a:lnTo>
                <a:lnTo>
                  <a:pt x="6955" y="296839"/>
                </a:lnTo>
                <a:lnTo>
                  <a:pt x="26713" y="349310"/>
                </a:lnTo>
                <a:lnTo>
                  <a:pt x="57610" y="395077"/>
                </a:lnTo>
                <a:lnTo>
                  <a:pt x="97983" y="432476"/>
                </a:lnTo>
                <a:lnTo>
                  <a:pt x="146169" y="459845"/>
                </a:lnTo>
                <a:lnTo>
                  <a:pt x="200506" y="475520"/>
                </a:lnTo>
                <a:lnTo>
                  <a:pt x="239326" y="478652"/>
                </a:lnTo>
                <a:lnTo>
                  <a:pt x="258954" y="477859"/>
                </a:lnTo>
                <a:lnTo>
                  <a:pt x="296839" y="471697"/>
                </a:lnTo>
                <a:lnTo>
                  <a:pt x="349310" y="451939"/>
                </a:lnTo>
                <a:lnTo>
                  <a:pt x="395077" y="421042"/>
                </a:lnTo>
                <a:lnTo>
                  <a:pt x="432476" y="380669"/>
                </a:lnTo>
                <a:lnTo>
                  <a:pt x="459845" y="332483"/>
                </a:lnTo>
                <a:lnTo>
                  <a:pt x="475520" y="278146"/>
                </a:lnTo>
                <a:lnTo>
                  <a:pt x="478652" y="239326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652708" y="1755060"/>
            <a:ext cx="1540510" cy="1245235"/>
          </a:xfrm>
          <a:custGeom>
            <a:avLst/>
            <a:gdLst/>
            <a:ahLst/>
            <a:cxnLst/>
            <a:rect l="l" t="t" r="r" b="b"/>
            <a:pathLst>
              <a:path w="1540510" h="1245235">
                <a:moveTo>
                  <a:pt x="1540189" y="1244700"/>
                </a:moveTo>
                <a:lnTo>
                  <a:pt x="1070644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 txBox="1"/>
          <p:nvPr/>
        </p:nvSpPr>
        <p:spPr>
          <a:xfrm>
            <a:off x="2837966" y="480001"/>
            <a:ext cx="5036185" cy="3968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56515">
              <a:lnSpc>
                <a:spcPts val="1575"/>
              </a:lnSpc>
            </a:pPr>
            <a:r>
              <a:rPr dirty="0" sz="1450" spc="-880" i="1" u="sng">
                <a:solidFill>
                  <a:srgbClr val="000078"/>
                </a:solidFill>
                <a:latin typeface="ISOCPEUR"/>
                <a:cs typeface="ISOCPEUR"/>
              </a:rPr>
              <a:t>А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150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рмування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-145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перекриття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-145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Пм-2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-145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на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-145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відм.+12,600</a:t>
            </a:r>
            <a:r>
              <a:rPr dirty="0" sz="1450" spc="65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endParaRPr sz="1450">
              <a:latin typeface="Times New Roman"/>
              <a:cs typeface="Times New Roman"/>
            </a:endParaRPr>
          </a:p>
          <a:p>
            <a:pPr algn="ctr">
              <a:lnSpc>
                <a:spcPts val="1575"/>
              </a:lnSpc>
            </a:pP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Схема розташування верхньої арматури уздовж буквених осей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634948" y="1649692"/>
            <a:ext cx="109855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8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По</a:t>
            </a:r>
            <a:r>
              <a:rPr dirty="0" sz="850" spc="25" i="1">
                <a:solidFill>
                  <a:srgbClr val="00009F"/>
                </a:solidFill>
                <a:latin typeface="ISOCPEUR"/>
                <a:cs typeface="ISOCPEUR"/>
              </a:rPr>
              <a:t>з</a:t>
            </a: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.1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(ø12A500C1</a:t>
            </a:r>
            <a:r>
              <a:rPr dirty="0" sz="850" spc="1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.200)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по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всій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площі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плити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3078356" y="5275639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 h="0">
                <a:moveTo>
                  <a:pt x="0" y="0"/>
                </a:moveTo>
                <a:lnTo>
                  <a:pt x="4887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3597487" y="5275639"/>
            <a:ext cx="40640" cy="45720"/>
          </a:xfrm>
          <a:custGeom>
            <a:avLst/>
            <a:gdLst/>
            <a:ahLst/>
            <a:cxnLst/>
            <a:rect l="l" t="t" r="r" b="b"/>
            <a:pathLst>
              <a:path w="40639" h="45720">
                <a:moveTo>
                  <a:pt x="0" y="0"/>
                </a:moveTo>
                <a:lnTo>
                  <a:pt x="40478" y="0"/>
                </a:lnTo>
                <a:lnTo>
                  <a:pt x="40478" y="4553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3637965" y="5350523"/>
            <a:ext cx="0" cy="149860"/>
          </a:xfrm>
          <a:custGeom>
            <a:avLst/>
            <a:gdLst/>
            <a:ahLst/>
            <a:cxnLst/>
            <a:rect l="l" t="t" r="r" b="b"/>
            <a:pathLst>
              <a:path w="0" h="149860">
                <a:moveTo>
                  <a:pt x="0" y="0"/>
                </a:moveTo>
                <a:lnTo>
                  <a:pt x="0" y="14976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3597487" y="5529639"/>
            <a:ext cx="40640" cy="45720"/>
          </a:xfrm>
          <a:custGeom>
            <a:avLst/>
            <a:gdLst/>
            <a:ahLst/>
            <a:cxnLst/>
            <a:rect l="l" t="t" r="r" b="b"/>
            <a:pathLst>
              <a:path w="40639" h="45720">
                <a:moveTo>
                  <a:pt x="40478" y="0"/>
                </a:moveTo>
                <a:lnTo>
                  <a:pt x="40478" y="45537"/>
                </a:lnTo>
                <a:lnTo>
                  <a:pt x="0" y="4553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3149192" y="5575177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4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3078356" y="5529639"/>
            <a:ext cx="40640" cy="45720"/>
          </a:xfrm>
          <a:custGeom>
            <a:avLst/>
            <a:gdLst/>
            <a:ahLst/>
            <a:cxnLst/>
            <a:rect l="l" t="t" r="r" b="b"/>
            <a:pathLst>
              <a:path w="40639" h="45720">
                <a:moveTo>
                  <a:pt x="40478" y="45537"/>
                </a:moveTo>
                <a:lnTo>
                  <a:pt x="0" y="45537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3078356" y="5275639"/>
            <a:ext cx="0" cy="224790"/>
          </a:xfrm>
          <a:custGeom>
            <a:avLst/>
            <a:gdLst/>
            <a:ahLst/>
            <a:cxnLst/>
            <a:rect l="l" t="t" r="r" b="b"/>
            <a:pathLst>
              <a:path w="0" h="224789">
                <a:moveTo>
                  <a:pt x="0" y="0"/>
                </a:moveTo>
                <a:lnTo>
                  <a:pt x="0" y="22465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3078356" y="5323201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 h="0">
                <a:moveTo>
                  <a:pt x="0" y="0"/>
                </a:moveTo>
                <a:lnTo>
                  <a:pt x="559609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 txBox="1"/>
          <p:nvPr/>
        </p:nvSpPr>
        <p:spPr>
          <a:xfrm>
            <a:off x="3422874" y="5040741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8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3334835" y="5160151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3264554" y="5154205"/>
            <a:ext cx="325120" cy="169545"/>
          </a:xfrm>
          <a:custGeom>
            <a:avLst/>
            <a:gdLst/>
            <a:ahLst/>
            <a:cxnLst/>
            <a:rect l="l" t="t" r="r" b="b"/>
            <a:pathLst>
              <a:path w="325120" h="169545">
                <a:moveTo>
                  <a:pt x="0" y="168995"/>
                </a:moveTo>
                <a:lnTo>
                  <a:pt x="93099" y="0"/>
                </a:lnTo>
                <a:lnTo>
                  <a:pt x="324836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281566" y="5275639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 h="0">
                <a:moveTo>
                  <a:pt x="0" y="0"/>
                </a:moveTo>
                <a:lnTo>
                  <a:pt x="4887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800697" y="5275639"/>
            <a:ext cx="40640" cy="45720"/>
          </a:xfrm>
          <a:custGeom>
            <a:avLst/>
            <a:gdLst/>
            <a:ahLst/>
            <a:cxnLst/>
            <a:rect l="l" t="t" r="r" b="b"/>
            <a:pathLst>
              <a:path w="40639" h="45720">
                <a:moveTo>
                  <a:pt x="0" y="0"/>
                </a:moveTo>
                <a:lnTo>
                  <a:pt x="40478" y="0"/>
                </a:lnTo>
                <a:lnTo>
                  <a:pt x="40478" y="4553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841175" y="5350523"/>
            <a:ext cx="0" cy="149860"/>
          </a:xfrm>
          <a:custGeom>
            <a:avLst/>
            <a:gdLst/>
            <a:ahLst/>
            <a:cxnLst/>
            <a:rect l="l" t="t" r="r" b="b"/>
            <a:pathLst>
              <a:path w="0" h="149860">
                <a:moveTo>
                  <a:pt x="0" y="0"/>
                </a:moveTo>
                <a:lnTo>
                  <a:pt x="0" y="14976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800697" y="5529639"/>
            <a:ext cx="40640" cy="45720"/>
          </a:xfrm>
          <a:custGeom>
            <a:avLst/>
            <a:gdLst/>
            <a:ahLst/>
            <a:cxnLst/>
            <a:rect l="l" t="t" r="r" b="b"/>
            <a:pathLst>
              <a:path w="40639" h="45720">
                <a:moveTo>
                  <a:pt x="40478" y="0"/>
                </a:moveTo>
                <a:lnTo>
                  <a:pt x="40478" y="45537"/>
                </a:lnTo>
                <a:lnTo>
                  <a:pt x="0" y="4553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352402" y="5575177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4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281566" y="5529639"/>
            <a:ext cx="40640" cy="45720"/>
          </a:xfrm>
          <a:custGeom>
            <a:avLst/>
            <a:gdLst/>
            <a:ahLst/>
            <a:cxnLst/>
            <a:rect l="l" t="t" r="r" b="b"/>
            <a:pathLst>
              <a:path w="40639" h="45720">
                <a:moveTo>
                  <a:pt x="40478" y="45537"/>
                </a:moveTo>
                <a:lnTo>
                  <a:pt x="0" y="45537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281566" y="5275639"/>
            <a:ext cx="0" cy="224790"/>
          </a:xfrm>
          <a:custGeom>
            <a:avLst/>
            <a:gdLst/>
            <a:ahLst/>
            <a:cxnLst/>
            <a:rect l="l" t="t" r="r" b="b"/>
            <a:pathLst>
              <a:path w="0" h="224789">
                <a:moveTo>
                  <a:pt x="0" y="0"/>
                </a:moveTo>
                <a:lnTo>
                  <a:pt x="0" y="22465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281566" y="5323201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 h="0">
                <a:moveTo>
                  <a:pt x="0" y="0"/>
                </a:moveTo>
                <a:lnTo>
                  <a:pt x="559609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 txBox="1"/>
          <p:nvPr/>
        </p:nvSpPr>
        <p:spPr>
          <a:xfrm>
            <a:off x="4626085" y="5040741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8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4538045" y="5160151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4467765" y="5154205"/>
            <a:ext cx="325120" cy="169545"/>
          </a:xfrm>
          <a:custGeom>
            <a:avLst/>
            <a:gdLst/>
            <a:ahLst/>
            <a:cxnLst/>
            <a:rect l="l" t="t" r="r" b="b"/>
            <a:pathLst>
              <a:path w="325120" h="169545">
                <a:moveTo>
                  <a:pt x="0" y="168995"/>
                </a:moveTo>
                <a:lnTo>
                  <a:pt x="93099" y="0"/>
                </a:lnTo>
                <a:lnTo>
                  <a:pt x="324836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5471621" y="5305997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 h="0">
                <a:moveTo>
                  <a:pt x="0" y="0"/>
                </a:moveTo>
                <a:lnTo>
                  <a:pt x="4887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5990752" y="5305997"/>
            <a:ext cx="40640" cy="45720"/>
          </a:xfrm>
          <a:custGeom>
            <a:avLst/>
            <a:gdLst/>
            <a:ahLst/>
            <a:cxnLst/>
            <a:rect l="l" t="t" r="r" b="b"/>
            <a:pathLst>
              <a:path w="40639" h="45720">
                <a:moveTo>
                  <a:pt x="0" y="0"/>
                </a:moveTo>
                <a:lnTo>
                  <a:pt x="40478" y="0"/>
                </a:lnTo>
                <a:lnTo>
                  <a:pt x="40478" y="4553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6031230" y="5380882"/>
            <a:ext cx="0" cy="149860"/>
          </a:xfrm>
          <a:custGeom>
            <a:avLst/>
            <a:gdLst/>
            <a:ahLst/>
            <a:cxnLst/>
            <a:rect l="l" t="t" r="r" b="b"/>
            <a:pathLst>
              <a:path w="0" h="149860">
                <a:moveTo>
                  <a:pt x="0" y="0"/>
                </a:moveTo>
                <a:lnTo>
                  <a:pt x="0" y="14976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5990752" y="5559997"/>
            <a:ext cx="40640" cy="45720"/>
          </a:xfrm>
          <a:custGeom>
            <a:avLst/>
            <a:gdLst/>
            <a:ahLst/>
            <a:cxnLst/>
            <a:rect l="l" t="t" r="r" b="b"/>
            <a:pathLst>
              <a:path w="40639" h="45720">
                <a:moveTo>
                  <a:pt x="40478" y="0"/>
                </a:moveTo>
                <a:lnTo>
                  <a:pt x="40478" y="45537"/>
                </a:lnTo>
                <a:lnTo>
                  <a:pt x="0" y="4553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5542457" y="5605535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4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5471621" y="5559997"/>
            <a:ext cx="40640" cy="45720"/>
          </a:xfrm>
          <a:custGeom>
            <a:avLst/>
            <a:gdLst/>
            <a:ahLst/>
            <a:cxnLst/>
            <a:rect l="l" t="t" r="r" b="b"/>
            <a:pathLst>
              <a:path w="40639" h="45720">
                <a:moveTo>
                  <a:pt x="40478" y="45537"/>
                </a:moveTo>
                <a:lnTo>
                  <a:pt x="0" y="45537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5471621" y="5305997"/>
            <a:ext cx="0" cy="224790"/>
          </a:xfrm>
          <a:custGeom>
            <a:avLst/>
            <a:gdLst/>
            <a:ahLst/>
            <a:cxnLst/>
            <a:rect l="l" t="t" r="r" b="b"/>
            <a:pathLst>
              <a:path w="0" h="224789">
                <a:moveTo>
                  <a:pt x="0" y="0"/>
                </a:moveTo>
                <a:lnTo>
                  <a:pt x="0" y="22465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5471621" y="5353559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 h="0">
                <a:moveTo>
                  <a:pt x="0" y="0"/>
                </a:moveTo>
                <a:lnTo>
                  <a:pt x="559609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 txBox="1"/>
          <p:nvPr/>
        </p:nvSpPr>
        <p:spPr>
          <a:xfrm>
            <a:off x="5816139" y="5071100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8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5728099" y="5190510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5657820" y="5183551"/>
            <a:ext cx="325120" cy="170180"/>
          </a:xfrm>
          <a:custGeom>
            <a:avLst/>
            <a:gdLst/>
            <a:ahLst/>
            <a:cxnLst/>
            <a:rect l="l" t="t" r="r" b="b"/>
            <a:pathLst>
              <a:path w="325120" h="170179">
                <a:moveTo>
                  <a:pt x="0" y="170007"/>
                </a:moveTo>
                <a:lnTo>
                  <a:pt x="94111" y="0"/>
                </a:lnTo>
                <a:lnTo>
                  <a:pt x="324836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2901264" y="3239593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 h="0">
                <a:moveTo>
                  <a:pt x="0" y="0"/>
                </a:moveTo>
                <a:lnTo>
                  <a:pt x="4887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420395" y="3239593"/>
            <a:ext cx="40640" cy="59055"/>
          </a:xfrm>
          <a:custGeom>
            <a:avLst/>
            <a:gdLst/>
            <a:ahLst/>
            <a:cxnLst/>
            <a:rect l="l" t="t" r="r" b="b"/>
            <a:pathLst>
              <a:path w="40639" h="59054">
                <a:moveTo>
                  <a:pt x="0" y="0"/>
                </a:moveTo>
                <a:lnTo>
                  <a:pt x="40478" y="0"/>
                </a:lnTo>
                <a:lnTo>
                  <a:pt x="40478" y="5869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460873" y="3328644"/>
            <a:ext cx="0" cy="149225"/>
          </a:xfrm>
          <a:custGeom>
            <a:avLst/>
            <a:gdLst/>
            <a:ahLst/>
            <a:cxnLst/>
            <a:rect l="l" t="t" r="r" b="b"/>
            <a:pathLst>
              <a:path w="0" h="149225">
                <a:moveTo>
                  <a:pt x="0" y="0"/>
                </a:moveTo>
                <a:lnTo>
                  <a:pt x="0" y="14875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420395" y="3507760"/>
            <a:ext cx="40640" cy="59055"/>
          </a:xfrm>
          <a:custGeom>
            <a:avLst/>
            <a:gdLst/>
            <a:ahLst/>
            <a:cxnLst/>
            <a:rect l="l" t="t" r="r" b="b"/>
            <a:pathLst>
              <a:path w="40639" h="59054">
                <a:moveTo>
                  <a:pt x="40478" y="0"/>
                </a:moveTo>
                <a:lnTo>
                  <a:pt x="40478" y="58693"/>
                </a:lnTo>
                <a:lnTo>
                  <a:pt x="0" y="5869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2972101" y="3566453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4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2901264" y="3507760"/>
            <a:ext cx="40640" cy="59055"/>
          </a:xfrm>
          <a:custGeom>
            <a:avLst/>
            <a:gdLst/>
            <a:ahLst/>
            <a:cxnLst/>
            <a:rect l="l" t="t" r="r" b="b"/>
            <a:pathLst>
              <a:path w="40639" h="59054">
                <a:moveTo>
                  <a:pt x="40478" y="58693"/>
                </a:moveTo>
                <a:lnTo>
                  <a:pt x="0" y="58693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2901264" y="3239593"/>
            <a:ext cx="0" cy="238125"/>
          </a:xfrm>
          <a:custGeom>
            <a:avLst/>
            <a:gdLst/>
            <a:ahLst/>
            <a:cxnLst/>
            <a:rect l="l" t="t" r="r" b="b"/>
            <a:pathLst>
              <a:path w="0" h="238125">
                <a:moveTo>
                  <a:pt x="0" y="0"/>
                </a:moveTo>
                <a:lnTo>
                  <a:pt x="0" y="23780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2901264" y="3287155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 h="0">
                <a:moveTo>
                  <a:pt x="0" y="0"/>
                </a:moveTo>
                <a:lnTo>
                  <a:pt x="559609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 txBox="1"/>
          <p:nvPr/>
        </p:nvSpPr>
        <p:spPr>
          <a:xfrm>
            <a:off x="3245783" y="3004695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8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3156731" y="3124105"/>
            <a:ext cx="26162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3087463" y="3117147"/>
            <a:ext cx="325120" cy="170180"/>
          </a:xfrm>
          <a:custGeom>
            <a:avLst/>
            <a:gdLst/>
            <a:ahLst/>
            <a:cxnLst/>
            <a:rect l="l" t="t" r="r" b="b"/>
            <a:pathLst>
              <a:path w="325120" h="170179">
                <a:moveTo>
                  <a:pt x="0" y="170007"/>
                </a:moveTo>
                <a:lnTo>
                  <a:pt x="93099" y="0"/>
                </a:lnTo>
                <a:lnTo>
                  <a:pt x="324836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1857942" y="5305997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5" h="0">
                <a:moveTo>
                  <a:pt x="0" y="0"/>
                </a:moveTo>
                <a:lnTo>
                  <a:pt x="24286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2130157" y="5305997"/>
            <a:ext cx="64769" cy="45720"/>
          </a:xfrm>
          <a:custGeom>
            <a:avLst/>
            <a:gdLst/>
            <a:ahLst/>
            <a:cxnLst/>
            <a:rect l="l" t="t" r="r" b="b"/>
            <a:pathLst>
              <a:path w="64769" h="45720">
                <a:moveTo>
                  <a:pt x="0" y="0"/>
                </a:moveTo>
                <a:lnTo>
                  <a:pt x="64764" y="0"/>
                </a:lnTo>
                <a:lnTo>
                  <a:pt x="64764" y="4553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2194922" y="5380882"/>
            <a:ext cx="0" cy="149860"/>
          </a:xfrm>
          <a:custGeom>
            <a:avLst/>
            <a:gdLst/>
            <a:ahLst/>
            <a:cxnLst/>
            <a:rect l="l" t="t" r="r" b="b"/>
            <a:pathLst>
              <a:path w="0" h="149860">
                <a:moveTo>
                  <a:pt x="0" y="0"/>
                </a:moveTo>
                <a:lnTo>
                  <a:pt x="0" y="14976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2130157" y="5559997"/>
            <a:ext cx="64769" cy="45720"/>
          </a:xfrm>
          <a:custGeom>
            <a:avLst/>
            <a:gdLst/>
            <a:ahLst/>
            <a:cxnLst/>
            <a:rect l="l" t="t" r="r" b="b"/>
            <a:pathLst>
              <a:path w="64769" h="45720">
                <a:moveTo>
                  <a:pt x="64764" y="0"/>
                </a:moveTo>
                <a:lnTo>
                  <a:pt x="64764" y="45537"/>
                </a:lnTo>
                <a:lnTo>
                  <a:pt x="0" y="4553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1857942" y="5559997"/>
            <a:ext cx="64135" cy="45720"/>
          </a:xfrm>
          <a:custGeom>
            <a:avLst/>
            <a:gdLst/>
            <a:ahLst/>
            <a:cxnLst/>
            <a:rect l="l" t="t" r="r" b="b"/>
            <a:pathLst>
              <a:path w="64135" h="45720">
                <a:moveTo>
                  <a:pt x="63752" y="45537"/>
                </a:moveTo>
                <a:lnTo>
                  <a:pt x="0" y="45537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1857942" y="5305997"/>
            <a:ext cx="0" cy="224790"/>
          </a:xfrm>
          <a:custGeom>
            <a:avLst/>
            <a:gdLst/>
            <a:ahLst/>
            <a:cxnLst/>
            <a:rect l="l" t="t" r="r" b="b"/>
            <a:pathLst>
              <a:path w="0" h="224789">
                <a:moveTo>
                  <a:pt x="0" y="0"/>
                </a:moveTo>
                <a:lnTo>
                  <a:pt x="0" y="22465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1857942" y="5353559"/>
            <a:ext cx="337185" cy="0"/>
          </a:xfrm>
          <a:custGeom>
            <a:avLst/>
            <a:gdLst/>
            <a:ahLst/>
            <a:cxnLst/>
            <a:rect l="l" t="t" r="r" b="b"/>
            <a:pathLst>
              <a:path w="337185" h="0">
                <a:moveTo>
                  <a:pt x="0" y="0"/>
                </a:moveTo>
                <a:lnTo>
                  <a:pt x="336979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 txBox="1"/>
          <p:nvPr/>
        </p:nvSpPr>
        <p:spPr>
          <a:xfrm>
            <a:off x="2002095" y="5071100"/>
            <a:ext cx="26162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3175">
              <a:lnSpc>
                <a:spcPts val="98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4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0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1970269" y="5183551"/>
            <a:ext cx="287655" cy="170180"/>
          </a:xfrm>
          <a:custGeom>
            <a:avLst/>
            <a:gdLst/>
            <a:ahLst/>
            <a:cxnLst/>
            <a:rect l="l" t="t" r="r" b="b"/>
            <a:pathLst>
              <a:path w="287655" h="170179">
                <a:moveTo>
                  <a:pt x="0" y="170007"/>
                </a:moveTo>
                <a:lnTo>
                  <a:pt x="55657" y="0"/>
                </a:lnTo>
                <a:lnTo>
                  <a:pt x="287394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4122689" y="3239593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 h="0">
                <a:moveTo>
                  <a:pt x="0" y="0"/>
                </a:moveTo>
                <a:lnTo>
                  <a:pt x="4887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4641820" y="3239593"/>
            <a:ext cx="40640" cy="59055"/>
          </a:xfrm>
          <a:custGeom>
            <a:avLst/>
            <a:gdLst/>
            <a:ahLst/>
            <a:cxnLst/>
            <a:rect l="l" t="t" r="r" b="b"/>
            <a:pathLst>
              <a:path w="40639" h="59054">
                <a:moveTo>
                  <a:pt x="0" y="0"/>
                </a:moveTo>
                <a:lnTo>
                  <a:pt x="40478" y="0"/>
                </a:lnTo>
                <a:lnTo>
                  <a:pt x="40478" y="5869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4682299" y="3328644"/>
            <a:ext cx="0" cy="149225"/>
          </a:xfrm>
          <a:custGeom>
            <a:avLst/>
            <a:gdLst/>
            <a:ahLst/>
            <a:cxnLst/>
            <a:rect l="l" t="t" r="r" b="b"/>
            <a:pathLst>
              <a:path w="0" h="149225">
                <a:moveTo>
                  <a:pt x="0" y="0"/>
                </a:moveTo>
                <a:lnTo>
                  <a:pt x="0" y="14875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4641820" y="3507760"/>
            <a:ext cx="40640" cy="59055"/>
          </a:xfrm>
          <a:custGeom>
            <a:avLst/>
            <a:gdLst/>
            <a:ahLst/>
            <a:cxnLst/>
            <a:rect l="l" t="t" r="r" b="b"/>
            <a:pathLst>
              <a:path w="40639" h="59054">
                <a:moveTo>
                  <a:pt x="40478" y="0"/>
                </a:moveTo>
                <a:lnTo>
                  <a:pt x="40478" y="58693"/>
                </a:lnTo>
                <a:lnTo>
                  <a:pt x="0" y="5869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4193526" y="3566453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4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4122689" y="3507760"/>
            <a:ext cx="40640" cy="59055"/>
          </a:xfrm>
          <a:custGeom>
            <a:avLst/>
            <a:gdLst/>
            <a:ahLst/>
            <a:cxnLst/>
            <a:rect l="l" t="t" r="r" b="b"/>
            <a:pathLst>
              <a:path w="40639" h="59054">
                <a:moveTo>
                  <a:pt x="40478" y="58693"/>
                </a:moveTo>
                <a:lnTo>
                  <a:pt x="0" y="58693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4122689" y="3239593"/>
            <a:ext cx="0" cy="238125"/>
          </a:xfrm>
          <a:custGeom>
            <a:avLst/>
            <a:gdLst/>
            <a:ahLst/>
            <a:cxnLst/>
            <a:rect l="l" t="t" r="r" b="b"/>
            <a:pathLst>
              <a:path w="0" h="238125">
                <a:moveTo>
                  <a:pt x="0" y="0"/>
                </a:moveTo>
                <a:lnTo>
                  <a:pt x="0" y="23780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4122689" y="3287155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 h="0">
                <a:moveTo>
                  <a:pt x="0" y="0"/>
                </a:moveTo>
                <a:lnTo>
                  <a:pt x="559609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 txBox="1"/>
          <p:nvPr/>
        </p:nvSpPr>
        <p:spPr>
          <a:xfrm>
            <a:off x="4467208" y="3004695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8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4379168" y="3124105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4308888" y="3117147"/>
            <a:ext cx="325120" cy="170180"/>
          </a:xfrm>
          <a:custGeom>
            <a:avLst/>
            <a:gdLst/>
            <a:ahLst/>
            <a:cxnLst/>
            <a:rect l="l" t="t" r="r" b="b"/>
            <a:pathLst>
              <a:path w="325120" h="170179">
                <a:moveTo>
                  <a:pt x="0" y="170007"/>
                </a:moveTo>
                <a:lnTo>
                  <a:pt x="93099" y="0"/>
                </a:lnTo>
                <a:lnTo>
                  <a:pt x="324836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5403820" y="3239593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 h="0">
                <a:moveTo>
                  <a:pt x="0" y="0"/>
                </a:moveTo>
                <a:lnTo>
                  <a:pt x="4887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5922951" y="3239593"/>
            <a:ext cx="40640" cy="59055"/>
          </a:xfrm>
          <a:custGeom>
            <a:avLst/>
            <a:gdLst/>
            <a:ahLst/>
            <a:cxnLst/>
            <a:rect l="l" t="t" r="r" b="b"/>
            <a:pathLst>
              <a:path w="40639" h="59054">
                <a:moveTo>
                  <a:pt x="0" y="0"/>
                </a:moveTo>
                <a:lnTo>
                  <a:pt x="40478" y="0"/>
                </a:lnTo>
                <a:lnTo>
                  <a:pt x="40478" y="5869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5963429" y="2911721"/>
            <a:ext cx="0" cy="618490"/>
          </a:xfrm>
          <a:custGeom>
            <a:avLst/>
            <a:gdLst/>
            <a:ahLst/>
            <a:cxnLst/>
            <a:rect l="l" t="t" r="r" b="b"/>
            <a:pathLst>
              <a:path w="0" h="618489">
                <a:moveTo>
                  <a:pt x="0" y="0"/>
                </a:moveTo>
                <a:lnTo>
                  <a:pt x="0" y="61830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5922951" y="3507760"/>
            <a:ext cx="40640" cy="59055"/>
          </a:xfrm>
          <a:custGeom>
            <a:avLst/>
            <a:gdLst/>
            <a:ahLst/>
            <a:cxnLst/>
            <a:rect l="l" t="t" r="r" b="b"/>
            <a:pathLst>
              <a:path w="40639" h="59054">
                <a:moveTo>
                  <a:pt x="40478" y="0"/>
                </a:moveTo>
                <a:lnTo>
                  <a:pt x="40478" y="58693"/>
                </a:lnTo>
                <a:lnTo>
                  <a:pt x="0" y="5869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5474656" y="3566453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4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5403820" y="3507760"/>
            <a:ext cx="40640" cy="59055"/>
          </a:xfrm>
          <a:custGeom>
            <a:avLst/>
            <a:gdLst/>
            <a:ahLst/>
            <a:cxnLst/>
            <a:rect l="l" t="t" r="r" b="b"/>
            <a:pathLst>
              <a:path w="40639" h="59054">
                <a:moveTo>
                  <a:pt x="40478" y="58693"/>
                </a:moveTo>
                <a:lnTo>
                  <a:pt x="0" y="58693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5403820" y="2911721"/>
            <a:ext cx="0" cy="618490"/>
          </a:xfrm>
          <a:custGeom>
            <a:avLst/>
            <a:gdLst/>
            <a:ahLst/>
            <a:cxnLst/>
            <a:rect l="l" t="t" r="r" b="b"/>
            <a:pathLst>
              <a:path w="0" h="618489">
                <a:moveTo>
                  <a:pt x="0" y="0"/>
                </a:moveTo>
                <a:lnTo>
                  <a:pt x="0" y="61830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5403820" y="3287155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 h="0">
                <a:moveTo>
                  <a:pt x="0" y="0"/>
                </a:moveTo>
                <a:lnTo>
                  <a:pt x="559609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 txBox="1"/>
          <p:nvPr/>
        </p:nvSpPr>
        <p:spPr>
          <a:xfrm>
            <a:off x="5748339" y="3004695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8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5660299" y="3124105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5590019" y="3117147"/>
            <a:ext cx="325120" cy="170180"/>
          </a:xfrm>
          <a:custGeom>
            <a:avLst/>
            <a:gdLst/>
            <a:ahLst/>
            <a:cxnLst/>
            <a:rect l="l" t="t" r="r" b="b"/>
            <a:pathLst>
              <a:path w="325120" h="170179">
                <a:moveTo>
                  <a:pt x="0" y="170007"/>
                </a:moveTo>
                <a:lnTo>
                  <a:pt x="94111" y="0"/>
                </a:lnTo>
                <a:lnTo>
                  <a:pt x="324836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6663699" y="3239593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 h="0">
                <a:moveTo>
                  <a:pt x="0" y="0"/>
                </a:moveTo>
                <a:lnTo>
                  <a:pt x="4887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7182830" y="3239593"/>
            <a:ext cx="40640" cy="59055"/>
          </a:xfrm>
          <a:custGeom>
            <a:avLst/>
            <a:gdLst/>
            <a:ahLst/>
            <a:cxnLst/>
            <a:rect l="l" t="t" r="r" b="b"/>
            <a:pathLst>
              <a:path w="40640" h="59054">
                <a:moveTo>
                  <a:pt x="0" y="0"/>
                </a:moveTo>
                <a:lnTo>
                  <a:pt x="40478" y="0"/>
                </a:lnTo>
                <a:lnTo>
                  <a:pt x="40478" y="5869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7223308" y="3328644"/>
            <a:ext cx="0" cy="149225"/>
          </a:xfrm>
          <a:custGeom>
            <a:avLst/>
            <a:gdLst/>
            <a:ahLst/>
            <a:cxnLst/>
            <a:rect l="l" t="t" r="r" b="b"/>
            <a:pathLst>
              <a:path w="0" h="149225">
                <a:moveTo>
                  <a:pt x="0" y="0"/>
                </a:moveTo>
                <a:lnTo>
                  <a:pt x="0" y="14875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7182830" y="3507760"/>
            <a:ext cx="40640" cy="59055"/>
          </a:xfrm>
          <a:custGeom>
            <a:avLst/>
            <a:gdLst/>
            <a:ahLst/>
            <a:cxnLst/>
            <a:rect l="l" t="t" r="r" b="b"/>
            <a:pathLst>
              <a:path w="40640" h="59054">
                <a:moveTo>
                  <a:pt x="40478" y="0"/>
                </a:moveTo>
                <a:lnTo>
                  <a:pt x="40478" y="58693"/>
                </a:lnTo>
                <a:lnTo>
                  <a:pt x="0" y="5869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6734536" y="3566453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5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6663699" y="3507760"/>
            <a:ext cx="40640" cy="59055"/>
          </a:xfrm>
          <a:custGeom>
            <a:avLst/>
            <a:gdLst/>
            <a:ahLst/>
            <a:cxnLst/>
            <a:rect l="l" t="t" r="r" b="b"/>
            <a:pathLst>
              <a:path w="40640" h="59054">
                <a:moveTo>
                  <a:pt x="40478" y="58693"/>
                </a:moveTo>
                <a:lnTo>
                  <a:pt x="0" y="58693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6663699" y="3239593"/>
            <a:ext cx="0" cy="238125"/>
          </a:xfrm>
          <a:custGeom>
            <a:avLst/>
            <a:gdLst/>
            <a:ahLst/>
            <a:cxnLst/>
            <a:rect l="l" t="t" r="r" b="b"/>
            <a:pathLst>
              <a:path w="0" h="238125">
                <a:moveTo>
                  <a:pt x="0" y="0"/>
                </a:moveTo>
                <a:lnTo>
                  <a:pt x="0" y="23780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6663699" y="3287155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 h="0">
                <a:moveTo>
                  <a:pt x="0" y="0"/>
                </a:moveTo>
                <a:lnTo>
                  <a:pt x="559609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 txBox="1"/>
          <p:nvPr/>
        </p:nvSpPr>
        <p:spPr>
          <a:xfrm>
            <a:off x="7008218" y="3004695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8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6920178" y="3124105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6849898" y="3117147"/>
            <a:ext cx="325120" cy="170180"/>
          </a:xfrm>
          <a:custGeom>
            <a:avLst/>
            <a:gdLst/>
            <a:ahLst/>
            <a:cxnLst/>
            <a:rect l="l" t="t" r="r" b="b"/>
            <a:pathLst>
              <a:path w="325120" h="170179">
                <a:moveTo>
                  <a:pt x="0" y="170007"/>
                </a:moveTo>
                <a:lnTo>
                  <a:pt x="93099" y="0"/>
                </a:lnTo>
                <a:lnTo>
                  <a:pt x="324836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5403820" y="3891289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 h="0">
                <a:moveTo>
                  <a:pt x="0" y="0"/>
                </a:moveTo>
                <a:lnTo>
                  <a:pt x="4887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5922951" y="3891289"/>
            <a:ext cx="40640" cy="59055"/>
          </a:xfrm>
          <a:custGeom>
            <a:avLst/>
            <a:gdLst/>
            <a:ahLst/>
            <a:cxnLst/>
            <a:rect l="l" t="t" r="r" b="b"/>
            <a:pathLst>
              <a:path w="40639" h="59054">
                <a:moveTo>
                  <a:pt x="0" y="0"/>
                </a:moveTo>
                <a:lnTo>
                  <a:pt x="40478" y="0"/>
                </a:lnTo>
                <a:lnTo>
                  <a:pt x="40478" y="5869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5963429" y="3979329"/>
            <a:ext cx="0" cy="149860"/>
          </a:xfrm>
          <a:custGeom>
            <a:avLst/>
            <a:gdLst/>
            <a:ahLst/>
            <a:cxnLst/>
            <a:rect l="l" t="t" r="r" b="b"/>
            <a:pathLst>
              <a:path w="0" h="149860">
                <a:moveTo>
                  <a:pt x="0" y="0"/>
                </a:moveTo>
                <a:lnTo>
                  <a:pt x="0" y="14976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5922951" y="4158445"/>
            <a:ext cx="40640" cy="60325"/>
          </a:xfrm>
          <a:custGeom>
            <a:avLst/>
            <a:gdLst/>
            <a:ahLst/>
            <a:cxnLst/>
            <a:rect l="l" t="t" r="r" b="b"/>
            <a:pathLst>
              <a:path w="40639" h="60325">
                <a:moveTo>
                  <a:pt x="40478" y="0"/>
                </a:moveTo>
                <a:lnTo>
                  <a:pt x="40478" y="59705"/>
                </a:lnTo>
                <a:lnTo>
                  <a:pt x="0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5474656" y="4218150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4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5403820" y="4158445"/>
            <a:ext cx="40640" cy="60325"/>
          </a:xfrm>
          <a:custGeom>
            <a:avLst/>
            <a:gdLst/>
            <a:ahLst/>
            <a:cxnLst/>
            <a:rect l="l" t="t" r="r" b="b"/>
            <a:pathLst>
              <a:path w="40639" h="60325">
                <a:moveTo>
                  <a:pt x="40478" y="59705"/>
                </a:moveTo>
                <a:lnTo>
                  <a:pt x="0" y="59705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5403820" y="3891289"/>
            <a:ext cx="0" cy="238125"/>
          </a:xfrm>
          <a:custGeom>
            <a:avLst/>
            <a:gdLst/>
            <a:ahLst/>
            <a:cxnLst/>
            <a:rect l="l" t="t" r="r" b="b"/>
            <a:pathLst>
              <a:path w="0" h="238125">
                <a:moveTo>
                  <a:pt x="0" y="0"/>
                </a:moveTo>
                <a:lnTo>
                  <a:pt x="0" y="23780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5403820" y="3938851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 h="0">
                <a:moveTo>
                  <a:pt x="0" y="0"/>
                </a:moveTo>
                <a:lnTo>
                  <a:pt x="559609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 txBox="1"/>
          <p:nvPr/>
        </p:nvSpPr>
        <p:spPr>
          <a:xfrm>
            <a:off x="5122953" y="3656392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8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5033901" y="3775802"/>
            <a:ext cx="26162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5055709" y="3768843"/>
            <a:ext cx="534670" cy="170180"/>
          </a:xfrm>
          <a:custGeom>
            <a:avLst/>
            <a:gdLst/>
            <a:ahLst/>
            <a:cxnLst/>
            <a:rect l="l" t="t" r="r" b="b"/>
            <a:pathLst>
              <a:path w="534670" h="170179">
                <a:moveTo>
                  <a:pt x="534310" y="170007"/>
                </a:moveTo>
                <a:lnTo>
                  <a:pt x="23173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4122689" y="3891289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 h="0">
                <a:moveTo>
                  <a:pt x="0" y="0"/>
                </a:moveTo>
                <a:lnTo>
                  <a:pt x="4887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4641820" y="3891289"/>
            <a:ext cx="40640" cy="59055"/>
          </a:xfrm>
          <a:custGeom>
            <a:avLst/>
            <a:gdLst/>
            <a:ahLst/>
            <a:cxnLst/>
            <a:rect l="l" t="t" r="r" b="b"/>
            <a:pathLst>
              <a:path w="40639" h="59054">
                <a:moveTo>
                  <a:pt x="0" y="0"/>
                </a:moveTo>
                <a:lnTo>
                  <a:pt x="40478" y="0"/>
                </a:lnTo>
                <a:lnTo>
                  <a:pt x="40478" y="5869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4682299" y="3979329"/>
            <a:ext cx="0" cy="149860"/>
          </a:xfrm>
          <a:custGeom>
            <a:avLst/>
            <a:gdLst/>
            <a:ahLst/>
            <a:cxnLst/>
            <a:rect l="l" t="t" r="r" b="b"/>
            <a:pathLst>
              <a:path w="0" h="149860">
                <a:moveTo>
                  <a:pt x="0" y="0"/>
                </a:moveTo>
                <a:lnTo>
                  <a:pt x="0" y="14976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4641820" y="4158445"/>
            <a:ext cx="40640" cy="60325"/>
          </a:xfrm>
          <a:custGeom>
            <a:avLst/>
            <a:gdLst/>
            <a:ahLst/>
            <a:cxnLst/>
            <a:rect l="l" t="t" r="r" b="b"/>
            <a:pathLst>
              <a:path w="40639" h="60325">
                <a:moveTo>
                  <a:pt x="40478" y="0"/>
                </a:moveTo>
                <a:lnTo>
                  <a:pt x="40478" y="59705"/>
                </a:lnTo>
                <a:lnTo>
                  <a:pt x="0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4193526" y="4218150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4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4122689" y="4158445"/>
            <a:ext cx="40640" cy="60325"/>
          </a:xfrm>
          <a:custGeom>
            <a:avLst/>
            <a:gdLst/>
            <a:ahLst/>
            <a:cxnLst/>
            <a:rect l="l" t="t" r="r" b="b"/>
            <a:pathLst>
              <a:path w="40639" h="60325">
                <a:moveTo>
                  <a:pt x="40478" y="59705"/>
                </a:moveTo>
                <a:lnTo>
                  <a:pt x="0" y="59705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4122689" y="3891289"/>
            <a:ext cx="0" cy="238125"/>
          </a:xfrm>
          <a:custGeom>
            <a:avLst/>
            <a:gdLst/>
            <a:ahLst/>
            <a:cxnLst/>
            <a:rect l="l" t="t" r="r" b="b"/>
            <a:pathLst>
              <a:path w="0" h="238125">
                <a:moveTo>
                  <a:pt x="0" y="0"/>
                </a:moveTo>
                <a:lnTo>
                  <a:pt x="0" y="23780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4122689" y="3938851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 h="0">
                <a:moveTo>
                  <a:pt x="0" y="0"/>
                </a:moveTo>
                <a:lnTo>
                  <a:pt x="559609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 txBox="1"/>
          <p:nvPr/>
        </p:nvSpPr>
        <p:spPr>
          <a:xfrm>
            <a:off x="4467208" y="3656392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8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4379168" y="3775802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4308888" y="3768843"/>
            <a:ext cx="325120" cy="170180"/>
          </a:xfrm>
          <a:custGeom>
            <a:avLst/>
            <a:gdLst/>
            <a:ahLst/>
            <a:cxnLst/>
            <a:rect l="l" t="t" r="r" b="b"/>
            <a:pathLst>
              <a:path w="325120" h="170179">
                <a:moveTo>
                  <a:pt x="0" y="170007"/>
                </a:moveTo>
                <a:lnTo>
                  <a:pt x="93099" y="0"/>
                </a:lnTo>
                <a:lnTo>
                  <a:pt x="324836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2841559" y="3891289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 h="0">
                <a:moveTo>
                  <a:pt x="0" y="0"/>
                </a:moveTo>
                <a:lnTo>
                  <a:pt x="4887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3359678" y="3891289"/>
            <a:ext cx="41910" cy="59055"/>
          </a:xfrm>
          <a:custGeom>
            <a:avLst/>
            <a:gdLst/>
            <a:ahLst/>
            <a:cxnLst/>
            <a:rect l="l" t="t" r="r" b="b"/>
            <a:pathLst>
              <a:path w="41910" h="59054">
                <a:moveTo>
                  <a:pt x="0" y="0"/>
                </a:moveTo>
                <a:lnTo>
                  <a:pt x="41490" y="0"/>
                </a:lnTo>
                <a:lnTo>
                  <a:pt x="41490" y="5869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3401168" y="3979329"/>
            <a:ext cx="0" cy="149860"/>
          </a:xfrm>
          <a:custGeom>
            <a:avLst/>
            <a:gdLst/>
            <a:ahLst/>
            <a:cxnLst/>
            <a:rect l="l" t="t" r="r" b="b"/>
            <a:pathLst>
              <a:path w="0" h="149860">
                <a:moveTo>
                  <a:pt x="0" y="0"/>
                </a:moveTo>
                <a:lnTo>
                  <a:pt x="0" y="14976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3359678" y="4158445"/>
            <a:ext cx="41910" cy="60325"/>
          </a:xfrm>
          <a:custGeom>
            <a:avLst/>
            <a:gdLst/>
            <a:ahLst/>
            <a:cxnLst/>
            <a:rect l="l" t="t" r="r" b="b"/>
            <a:pathLst>
              <a:path w="41910" h="60325">
                <a:moveTo>
                  <a:pt x="41490" y="0"/>
                </a:moveTo>
                <a:lnTo>
                  <a:pt x="41490" y="59705"/>
                </a:lnTo>
                <a:lnTo>
                  <a:pt x="0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2912396" y="4218150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4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2841559" y="4158445"/>
            <a:ext cx="40640" cy="60325"/>
          </a:xfrm>
          <a:custGeom>
            <a:avLst/>
            <a:gdLst/>
            <a:ahLst/>
            <a:cxnLst/>
            <a:rect l="l" t="t" r="r" b="b"/>
            <a:pathLst>
              <a:path w="40639" h="60325">
                <a:moveTo>
                  <a:pt x="40478" y="59705"/>
                </a:moveTo>
                <a:lnTo>
                  <a:pt x="0" y="59705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2841559" y="3891289"/>
            <a:ext cx="0" cy="238125"/>
          </a:xfrm>
          <a:custGeom>
            <a:avLst/>
            <a:gdLst/>
            <a:ahLst/>
            <a:cxnLst/>
            <a:rect l="l" t="t" r="r" b="b"/>
            <a:pathLst>
              <a:path w="0" h="238125">
                <a:moveTo>
                  <a:pt x="0" y="0"/>
                </a:moveTo>
                <a:lnTo>
                  <a:pt x="0" y="23780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2841559" y="3938851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 h="0">
                <a:moveTo>
                  <a:pt x="0" y="0"/>
                </a:moveTo>
                <a:lnTo>
                  <a:pt x="559609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 txBox="1"/>
          <p:nvPr/>
        </p:nvSpPr>
        <p:spPr>
          <a:xfrm>
            <a:off x="3186078" y="3656392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8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3097026" y="3775802"/>
            <a:ext cx="26162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3027758" y="3768843"/>
            <a:ext cx="325120" cy="170180"/>
          </a:xfrm>
          <a:custGeom>
            <a:avLst/>
            <a:gdLst/>
            <a:ahLst/>
            <a:cxnLst/>
            <a:rect l="l" t="t" r="r" b="b"/>
            <a:pathLst>
              <a:path w="325120" h="170179">
                <a:moveTo>
                  <a:pt x="0" y="170007"/>
                </a:moveTo>
                <a:lnTo>
                  <a:pt x="93099" y="0"/>
                </a:lnTo>
                <a:lnTo>
                  <a:pt x="324836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6681914" y="5097536"/>
            <a:ext cx="597535" cy="0"/>
          </a:xfrm>
          <a:custGeom>
            <a:avLst/>
            <a:gdLst/>
            <a:ahLst/>
            <a:cxnLst/>
            <a:rect l="l" t="t" r="r" b="b"/>
            <a:pathLst>
              <a:path w="597534" h="0">
                <a:moveTo>
                  <a:pt x="0" y="0"/>
                </a:moveTo>
                <a:lnTo>
                  <a:pt x="59705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7308312" y="5097536"/>
            <a:ext cx="60325" cy="66040"/>
          </a:xfrm>
          <a:custGeom>
            <a:avLst/>
            <a:gdLst/>
            <a:ahLst/>
            <a:cxnLst/>
            <a:rect l="l" t="t" r="r" b="b"/>
            <a:pathLst>
              <a:path w="60325" h="66039">
                <a:moveTo>
                  <a:pt x="0" y="0"/>
                </a:moveTo>
                <a:lnTo>
                  <a:pt x="59705" y="0"/>
                </a:lnTo>
                <a:lnTo>
                  <a:pt x="59705" y="6577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7368017" y="5192659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7308312" y="5461838"/>
            <a:ext cx="60325" cy="66040"/>
          </a:xfrm>
          <a:custGeom>
            <a:avLst/>
            <a:gdLst/>
            <a:ahLst/>
            <a:cxnLst/>
            <a:rect l="l" t="t" r="r" b="b"/>
            <a:pathLst>
              <a:path w="60325" h="66039">
                <a:moveTo>
                  <a:pt x="59705" y="0"/>
                </a:moveTo>
                <a:lnTo>
                  <a:pt x="59705" y="65776"/>
                </a:lnTo>
                <a:lnTo>
                  <a:pt x="0" y="6577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6770966" y="5527615"/>
            <a:ext cx="508000" cy="0"/>
          </a:xfrm>
          <a:custGeom>
            <a:avLst/>
            <a:gdLst/>
            <a:ahLst/>
            <a:cxnLst/>
            <a:rect l="l" t="t" r="r" b="b"/>
            <a:pathLst>
              <a:path w="508000" h="0">
                <a:moveTo>
                  <a:pt x="0" y="0"/>
                </a:moveTo>
                <a:lnTo>
                  <a:pt x="50799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6681914" y="5461838"/>
            <a:ext cx="59055" cy="66040"/>
          </a:xfrm>
          <a:custGeom>
            <a:avLst/>
            <a:gdLst/>
            <a:ahLst/>
            <a:cxnLst/>
            <a:rect l="l" t="t" r="r" b="b"/>
            <a:pathLst>
              <a:path w="59054" h="66039">
                <a:moveTo>
                  <a:pt x="58693" y="65776"/>
                </a:moveTo>
                <a:lnTo>
                  <a:pt x="0" y="65776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6681914" y="5097536"/>
            <a:ext cx="0" cy="334010"/>
          </a:xfrm>
          <a:custGeom>
            <a:avLst/>
            <a:gdLst/>
            <a:ahLst/>
            <a:cxnLst/>
            <a:rect l="l" t="t" r="r" b="b"/>
            <a:pathLst>
              <a:path w="0" h="334010">
                <a:moveTo>
                  <a:pt x="0" y="0"/>
                </a:moveTo>
                <a:lnTo>
                  <a:pt x="0" y="33394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6681914" y="5145097"/>
            <a:ext cx="686435" cy="0"/>
          </a:xfrm>
          <a:custGeom>
            <a:avLst/>
            <a:gdLst/>
            <a:ahLst/>
            <a:cxnLst/>
            <a:rect l="l" t="t" r="r" b="b"/>
            <a:pathLst>
              <a:path w="686434" h="0">
                <a:moveTo>
                  <a:pt x="0" y="0"/>
                </a:moveTo>
                <a:lnTo>
                  <a:pt x="686103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 txBox="1"/>
          <p:nvPr/>
        </p:nvSpPr>
        <p:spPr>
          <a:xfrm>
            <a:off x="7092210" y="4862638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6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7001134" y="4982048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6910616" y="4975089"/>
            <a:ext cx="346075" cy="170180"/>
          </a:xfrm>
          <a:custGeom>
            <a:avLst/>
            <a:gdLst/>
            <a:ahLst/>
            <a:cxnLst/>
            <a:rect l="l" t="t" r="r" b="b"/>
            <a:pathLst>
              <a:path w="346075" h="170179">
                <a:moveTo>
                  <a:pt x="0" y="170007"/>
                </a:moveTo>
                <a:lnTo>
                  <a:pt x="114350" y="0"/>
                </a:lnTo>
                <a:lnTo>
                  <a:pt x="346087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6607030" y="3805273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 h="0">
                <a:moveTo>
                  <a:pt x="0" y="0"/>
                </a:moveTo>
                <a:lnTo>
                  <a:pt x="67901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7316408" y="3805273"/>
            <a:ext cx="50800" cy="69215"/>
          </a:xfrm>
          <a:custGeom>
            <a:avLst/>
            <a:gdLst/>
            <a:ahLst/>
            <a:cxnLst/>
            <a:rect l="l" t="t" r="r" b="b"/>
            <a:pathLst>
              <a:path w="50800" h="69214">
                <a:moveTo>
                  <a:pt x="0" y="0"/>
                </a:moveTo>
                <a:lnTo>
                  <a:pt x="50597" y="0"/>
                </a:lnTo>
                <a:lnTo>
                  <a:pt x="50597" y="6881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367006" y="3904445"/>
            <a:ext cx="0" cy="328295"/>
          </a:xfrm>
          <a:custGeom>
            <a:avLst/>
            <a:gdLst/>
            <a:ahLst/>
            <a:cxnLst/>
            <a:rect l="l" t="t" r="r" b="b"/>
            <a:pathLst>
              <a:path w="0" h="328295">
                <a:moveTo>
                  <a:pt x="0" y="0"/>
                </a:moveTo>
                <a:lnTo>
                  <a:pt x="0" y="32787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316408" y="4262676"/>
            <a:ext cx="50800" cy="69215"/>
          </a:xfrm>
          <a:custGeom>
            <a:avLst/>
            <a:gdLst/>
            <a:ahLst/>
            <a:cxnLst/>
            <a:rect l="l" t="t" r="r" b="b"/>
            <a:pathLst>
              <a:path w="50800" h="69214">
                <a:moveTo>
                  <a:pt x="50597" y="0"/>
                </a:moveTo>
                <a:lnTo>
                  <a:pt x="50597" y="68812"/>
                </a:lnTo>
                <a:lnTo>
                  <a:pt x="0" y="6881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6688998" y="4331488"/>
            <a:ext cx="597535" cy="0"/>
          </a:xfrm>
          <a:custGeom>
            <a:avLst/>
            <a:gdLst/>
            <a:ahLst/>
            <a:cxnLst/>
            <a:rect l="l" t="t" r="r" b="b"/>
            <a:pathLst>
              <a:path w="597534" h="0">
                <a:moveTo>
                  <a:pt x="0" y="0"/>
                </a:moveTo>
                <a:lnTo>
                  <a:pt x="59705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6607030" y="4262676"/>
            <a:ext cx="52069" cy="69215"/>
          </a:xfrm>
          <a:custGeom>
            <a:avLst/>
            <a:gdLst/>
            <a:ahLst/>
            <a:cxnLst/>
            <a:rect l="l" t="t" r="r" b="b"/>
            <a:pathLst>
              <a:path w="52070" h="69214">
                <a:moveTo>
                  <a:pt x="51609" y="68812"/>
                </a:moveTo>
                <a:lnTo>
                  <a:pt x="0" y="68812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6607030" y="3805273"/>
            <a:ext cx="0" cy="427355"/>
          </a:xfrm>
          <a:custGeom>
            <a:avLst/>
            <a:gdLst/>
            <a:ahLst/>
            <a:cxnLst/>
            <a:rect l="l" t="t" r="r" b="b"/>
            <a:pathLst>
              <a:path w="0" h="427354">
                <a:moveTo>
                  <a:pt x="0" y="0"/>
                </a:moveTo>
                <a:lnTo>
                  <a:pt x="0" y="42704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6607030" y="3852835"/>
            <a:ext cx="760095" cy="0"/>
          </a:xfrm>
          <a:custGeom>
            <a:avLst/>
            <a:gdLst/>
            <a:ahLst/>
            <a:cxnLst/>
            <a:rect l="l" t="t" r="r" b="b"/>
            <a:pathLst>
              <a:path w="760095" h="0">
                <a:moveTo>
                  <a:pt x="0" y="0"/>
                </a:moveTo>
                <a:lnTo>
                  <a:pt x="759975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6861030" y="3683839"/>
            <a:ext cx="358775" cy="169545"/>
          </a:xfrm>
          <a:custGeom>
            <a:avLst/>
            <a:gdLst/>
            <a:ahLst/>
            <a:cxnLst/>
            <a:rect l="l" t="t" r="r" b="b"/>
            <a:pathLst>
              <a:path w="358775" h="169545">
                <a:moveTo>
                  <a:pt x="0" y="168995"/>
                </a:moveTo>
                <a:lnTo>
                  <a:pt x="126493" y="0"/>
                </a:lnTo>
                <a:lnTo>
                  <a:pt x="35823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6673818" y="2279251"/>
            <a:ext cx="779780" cy="0"/>
          </a:xfrm>
          <a:custGeom>
            <a:avLst/>
            <a:gdLst/>
            <a:ahLst/>
            <a:cxnLst/>
            <a:rect l="l" t="t" r="r" b="b"/>
            <a:pathLst>
              <a:path w="779779" h="0">
                <a:moveTo>
                  <a:pt x="0" y="0"/>
                </a:moveTo>
                <a:lnTo>
                  <a:pt x="77920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483380" y="2219546"/>
            <a:ext cx="62865" cy="60325"/>
          </a:xfrm>
          <a:custGeom>
            <a:avLst/>
            <a:gdLst/>
            <a:ahLst/>
            <a:cxnLst/>
            <a:rect l="l" t="t" r="r" b="b"/>
            <a:pathLst>
              <a:path w="62865" h="60325">
                <a:moveTo>
                  <a:pt x="0" y="59705"/>
                </a:moveTo>
                <a:lnTo>
                  <a:pt x="62740" y="59705"/>
                </a:lnTo>
                <a:lnTo>
                  <a:pt x="6274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7546121" y="212948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483380" y="2039418"/>
            <a:ext cx="62865" cy="60960"/>
          </a:xfrm>
          <a:custGeom>
            <a:avLst/>
            <a:gdLst/>
            <a:ahLst/>
            <a:cxnLst/>
            <a:rect l="l" t="t" r="r" b="b"/>
            <a:pathLst>
              <a:path w="62865" h="60960">
                <a:moveTo>
                  <a:pt x="62740" y="60717"/>
                </a:moveTo>
                <a:lnTo>
                  <a:pt x="62740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6765907" y="2039418"/>
            <a:ext cx="687705" cy="0"/>
          </a:xfrm>
          <a:custGeom>
            <a:avLst/>
            <a:gdLst/>
            <a:ahLst/>
            <a:cxnLst/>
            <a:rect l="l" t="t" r="r" b="b"/>
            <a:pathLst>
              <a:path w="687704" h="0">
                <a:moveTo>
                  <a:pt x="0" y="0"/>
                </a:moveTo>
                <a:lnTo>
                  <a:pt x="68711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6673818" y="2039418"/>
            <a:ext cx="62865" cy="60960"/>
          </a:xfrm>
          <a:custGeom>
            <a:avLst/>
            <a:gdLst/>
            <a:ahLst/>
            <a:cxnLst/>
            <a:rect l="l" t="t" r="r" b="b"/>
            <a:pathLst>
              <a:path w="62865" h="60960">
                <a:moveTo>
                  <a:pt x="62740" y="0"/>
                </a:moveTo>
                <a:lnTo>
                  <a:pt x="0" y="0"/>
                </a:lnTo>
                <a:lnTo>
                  <a:pt x="0" y="6071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6673818" y="2129482"/>
            <a:ext cx="0" cy="149860"/>
          </a:xfrm>
          <a:custGeom>
            <a:avLst/>
            <a:gdLst/>
            <a:ahLst/>
            <a:cxnLst/>
            <a:rect l="l" t="t" r="r" b="b"/>
            <a:pathLst>
              <a:path w="0" h="149860">
                <a:moveTo>
                  <a:pt x="0" y="0"/>
                </a:moveTo>
                <a:lnTo>
                  <a:pt x="0" y="14976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6673818" y="2087992"/>
            <a:ext cx="872490" cy="0"/>
          </a:xfrm>
          <a:custGeom>
            <a:avLst/>
            <a:gdLst/>
            <a:ahLst/>
            <a:cxnLst/>
            <a:rect l="l" t="t" r="r" b="b"/>
            <a:pathLst>
              <a:path w="872490" h="0">
                <a:moveTo>
                  <a:pt x="0" y="0"/>
                </a:moveTo>
                <a:lnTo>
                  <a:pt x="872302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527906" y="205763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36430"/>
                </a:moveTo>
                <a:lnTo>
                  <a:pt x="3643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527906" y="2057634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30">
                <a:moveTo>
                  <a:pt x="0" y="0"/>
                </a:moveTo>
                <a:lnTo>
                  <a:pt x="36430" y="3643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6964249" y="1905841"/>
            <a:ext cx="377825" cy="170180"/>
          </a:xfrm>
          <a:custGeom>
            <a:avLst/>
            <a:gdLst/>
            <a:ahLst/>
            <a:cxnLst/>
            <a:rect l="l" t="t" r="r" b="b"/>
            <a:pathLst>
              <a:path w="377825" h="170180">
                <a:moveTo>
                  <a:pt x="0" y="170007"/>
                </a:moveTo>
                <a:lnTo>
                  <a:pt x="145720" y="0"/>
                </a:lnTo>
                <a:lnTo>
                  <a:pt x="377457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5410903" y="2039418"/>
            <a:ext cx="391795" cy="0"/>
          </a:xfrm>
          <a:custGeom>
            <a:avLst/>
            <a:gdLst/>
            <a:ahLst/>
            <a:cxnLst/>
            <a:rect l="l" t="t" r="r" b="b"/>
            <a:pathLst>
              <a:path w="391795" h="0">
                <a:moveTo>
                  <a:pt x="0" y="0"/>
                </a:moveTo>
                <a:lnTo>
                  <a:pt x="39162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5832887" y="2039418"/>
            <a:ext cx="32384" cy="60325"/>
          </a:xfrm>
          <a:custGeom>
            <a:avLst/>
            <a:gdLst/>
            <a:ahLst/>
            <a:cxnLst/>
            <a:rect l="l" t="t" r="r" b="b"/>
            <a:pathLst>
              <a:path w="32385" h="60325">
                <a:moveTo>
                  <a:pt x="0" y="0"/>
                </a:moveTo>
                <a:lnTo>
                  <a:pt x="32382" y="0"/>
                </a:lnTo>
                <a:lnTo>
                  <a:pt x="32382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5865270" y="212948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5832887" y="2219546"/>
            <a:ext cx="32384" cy="60325"/>
          </a:xfrm>
          <a:custGeom>
            <a:avLst/>
            <a:gdLst/>
            <a:ahLst/>
            <a:cxnLst/>
            <a:rect l="l" t="t" r="r" b="b"/>
            <a:pathLst>
              <a:path w="32385" h="60325">
                <a:moveTo>
                  <a:pt x="32382" y="0"/>
                </a:moveTo>
                <a:lnTo>
                  <a:pt x="32382" y="59705"/>
                </a:lnTo>
                <a:lnTo>
                  <a:pt x="0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5473644" y="2279251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 h="0">
                <a:moveTo>
                  <a:pt x="0" y="0"/>
                </a:moveTo>
                <a:lnTo>
                  <a:pt x="32888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5410903" y="2219546"/>
            <a:ext cx="33655" cy="60325"/>
          </a:xfrm>
          <a:custGeom>
            <a:avLst/>
            <a:gdLst/>
            <a:ahLst/>
            <a:cxnLst/>
            <a:rect l="l" t="t" r="r" b="b"/>
            <a:pathLst>
              <a:path w="33654" h="60325">
                <a:moveTo>
                  <a:pt x="33394" y="59705"/>
                </a:moveTo>
                <a:lnTo>
                  <a:pt x="0" y="59705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5410903" y="2039418"/>
            <a:ext cx="0" cy="149860"/>
          </a:xfrm>
          <a:custGeom>
            <a:avLst/>
            <a:gdLst/>
            <a:ahLst/>
            <a:cxnLst/>
            <a:rect l="l" t="t" r="r" b="b"/>
            <a:pathLst>
              <a:path w="0" h="149860">
                <a:moveTo>
                  <a:pt x="0" y="0"/>
                </a:moveTo>
                <a:lnTo>
                  <a:pt x="0" y="14976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5410903" y="2087992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 h="0">
                <a:moveTo>
                  <a:pt x="0" y="0"/>
                </a:moveTo>
                <a:lnTo>
                  <a:pt x="454366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5562696" y="1862327"/>
            <a:ext cx="306705" cy="226060"/>
          </a:xfrm>
          <a:custGeom>
            <a:avLst/>
            <a:gdLst/>
            <a:ahLst/>
            <a:cxnLst/>
            <a:rect l="l" t="t" r="r" b="b"/>
            <a:pathLst>
              <a:path w="306704" h="226060">
                <a:moveTo>
                  <a:pt x="0" y="225665"/>
                </a:moveTo>
                <a:lnTo>
                  <a:pt x="75896" y="0"/>
                </a:lnTo>
                <a:lnTo>
                  <a:pt x="306621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3976968" y="2039418"/>
            <a:ext cx="625475" cy="0"/>
          </a:xfrm>
          <a:custGeom>
            <a:avLst/>
            <a:gdLst/>
            <a:ahLst/>
            <a:cxnLst/>
            <a:rect l="l" t="t" r="r" b="b"/>
            <a:pathLst>
              <a:path w="625475" h="0">
                <a:moveTo>
                  <a:pt x="0" y="0"/>
                </a:moveTo>
                <a:lnTo>
                  <a:pt x="62538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4632713" y="2039418"/>
            <a:ext cx="57150" cy="60325"/>
          </a:xfrm>
          <a:custGeom>
            <a:avLst/>
            <a:gdLst/>
            <a:ahLst/>
            <a:cxnLst/>
            <a:rect l="l" t="t" r="r" b="b"/>
            <a:pathLst>
              <a:path w="57150" h="60325">
                <a:moveTo>
                  <a:pt x="0" y="0"/>
                </a:moveTo>
                <a:lnTo>
                  <a:pt x="56669" y="0"/>
                </a:lnTo>
                <a:lnTo>
                  <a:pt x="56669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4689382" y="212948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4632713" y="2219546"/>
            <a:ext cx="57150" cy="60325"/>
          </a:xfrm>
          <a:custGeom>
            <a:avLst/>
            <a:gdLst/>
            <a:ahLst/>
            <a:cxnLst/>
            <a:rect l="l" t="t" r="r" b="b"/>
            <a:pathLst>
              <a:path w="57150" h="60325">
                <a:moveTo>
                  <a:pt x="56669" y="0"/>
                </a:moveTo>
                <a:lnTo>
                  <a:pt x="56669" y="59705"/>
                </a:lnTo>
                <a:lnTo>
                  <a:pt x="0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4184419" y="2279251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4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4096379" y="2219546"/>
            <a:ext cx="57785" cy="60325"/>
          </a:xfrm>
          <a:custGeom>
            <a:avLst/>
            <a:gdLst/>
            <a:ahLst/>
            <a:cxnLst/>
            <a:rect l="l" t="t" r="r" b="b"/>
            <a:pathLst>
              <a:path w="57785" h="60325">
                <a:moveTo>
                  <a:pt x="57681" y="59705"/>
                </a:moveTo>
                <a:lnTo>
                  <a:pt x="0" y="59705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4096379" y="2039418"/>
            <a:ext cx="0" cy="149860"/>
          </a:xfrm>
          <a:custGeom>
            <a:avLst/>
            <a:gdLst/>
            <a:ahLst/>
            <a:cxnLst/>
            <a:rect l="l" t="t" r="r" b="b"/>
            <a:pathLst>
              <a:path w="0" h="149860">
                <a:moveTo>
                  <a:pt x="0" y="0"/>
                </a:moveTo>
                <a:lnTo>
                  <a:pt x="0" y="14976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4096379" y="2075849"/>
            <a:ext cx="593090" cy="0"/>
          </a:xfrm>
          <a:custGeom>
            <a:avLst/>
            <a:gdLst/>
            <a:ahLst/>
            <a:cxnLst/>
            <a:rect l="l" t="t" r="r" b="b"/>
            <a:pathLst>
              <a:path w="593089" h="0">
                <a:moveTo>
                  <a:pt x="0" y="0"/>
                </a:moveTo>
                <a:lnTo>
                  <a:pt x="593003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3915239" y="1854231"/>
            <a:ext cx="379730" cy="221615"/>
          </a:xfrm>
          <a:custGeom>
            <a:avLst/>
            <a:gdLst/>
            <a:ahLst/>
            <a:cxnLst/>
            <a:rect l="l" t="t" r="r" b="b"/>
            <a:pathLst>
              <a:path w="379729" h="221614">
                <a:moveTo>
                  <a:pt x="379481" y="221617"/>
                </a:moveTo>
                <a:lnTo>
                  <a:pt x="230724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2895192" y="2031323"/>
            <a:ext cx="412115" cy="0"/>
          </a:xfrm>
          <a:custGeom>
            <a:avLst/>
            <a:gdLst/>
            <a:ahLst/>
            <a:cxnLst/>
            <a:rect l="l" t="t" r="r" b="b"/>
            <a:pathLst>
              <a:path w="412114" h="0">
                <a:moveTo>
                  <a:pt x="0" y="0"/>
                </a:moveTo>
                <a:lnTo>
                  <a:pt x="41186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3336403" y="2031323"/>
            <a:ext cx="53975" cy="60325"/>
          </a:xfrm>
          <a:custGeom>
            <a:avLst/>
            <a:gdLst/>
            <a:ahLst/>
            <a:cxnLst/>
            <a:rect l="l" t="t" r="r" b="b"/>
            <a:pathLst>
              <a:path w="53975" h="60325">
                <a:moveTo>
                  <a:pt x="0" y="0"/>
                </a:moveTo>
                <a:lnTo>
                  <a:pt x="53633" y="0"/>
                </a:lnTo>
                <a:lnTo>
                  <a:pt x="53633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3390037" y="212138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3336403" y="2210438"/>
            <a:ext cx="53975" cy="60325"/>
          </a:xfrm>
          <a:custGeom>
            <a:avLst/>
            <a:gdLst/>
            <a:ahLst/>
            <a:cxnLst/>
            <a:rect l="l" t="t" r="r" b="b"/>
            <a:pathLst>
              <a:path w="53975" h="60325">
                <a:moveTo>
                  <a:pt x="53633" y="0"/>
                </a:moveTo>
                <a:lnTo>
                  <a:pt x="53633" y="59705"/>
                </a:lnTo>
                <a:lnTo>
                  <a:pt x="0" y="5970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978172" y="2270143"/>
            <a:ext cx="328930" cy="0"/>
          </a:xfrm>
          <a:custGeom>
            <a:avLst/>
            <a:gdLst/>
            <a:ahLst/>
            <a:cxnLst/>
            <a:rect l="l" t="t" r="r" b="b"/>
            <a:pathLst>
              <a:path w="328929" h="0">
                <a:moveTo>
                  <a:pt x="0" y="0"/>
                </a:moveTo>
                <a:lnTo>
                  <a:pt x="32888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2895192" y="2210438"/>
            <a:ext cx="52705" cy="60325"/>
          </a:xfrm>
          <a:custGeom>
            <a:avLst/>
            <a:gdLst/>
            <a:ahLst/>
            <a:cxnLst/>
            <a:rect l="l" t="t" r="r" b="b"/>
            <a:pathLst>
              <a:path w="52705" h="60325">
                <a:moveTo>
                  <a:pt x="52621" y="59705"/>
                </a:moveTo>
                <a:lnTo>
                  <a:pt x="0" y="59705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2895192" y="2031323"/>
            <a:ext cx="0" cy="149860"/>
          </a:xfrm>
          <a:custGeom>
            <a:avLst/>
            <a:gdLst/>
            <a:ahLst/>
            <a:cxnLst/>
            <a:rect l="l" t="t" r="r" b="b"/>
            <a:pathLst>
              <a:path w="0" h="149860">
                <a:moveTo>
                  <a:pt x="0" y="0"/>
                </a:moveTo>
                <a:lnTo>
                  <a:pt x="0" y="14976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2895192" y="2078885"/>
            <a:ext cx="495300" cy="0"/>
          </a:xfrm>
          <a:custGeom>
            <a:avLst/>
            <a:gdLst/>
            <a:ahLst/>
            <a:cxnLst/>
            <a:rect l="l" t="t" r="r" b="b"/>
            <a:pathLst>
              <a:path w="495300" h="0">
                <a:moveTo>
                  <a:pt x="0" y="0"/>
                </a:moveTo>
                <a:lnTo>
                  <a:pt x="494844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3060140" y="1909889"/>
            <a:ext cx="314325" cy="169545"/>
          </a:xfrm>
          <a:custGeom>
            <a:avLst/>
            <a:gdLst/>
            <a:ahLst/>
            <a:cxnLst/>
            <a:rect l="l" t="t" r="r" b="b"/>
            <a:pathLst>
              <a:path w="314325" h="169544">
                <a:moveTo>
                  <a:pt x="0" y="168995"/>
                </a:moveTo>
                <a:lnTo>
                  <a:pt x="81968" y="0"/>
                </a:lnTo>
                <a:lnTo>
                  <a:pt x="313704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1858954" y="3879146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 h="0">
                <a:moveTo>
                  <a:pt x="0" y="0"/>
                </a:moveTo>
                <a:lnTo>
                  <a:pt x="30560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2194922" y="3879146"/>
            <a:ext cx="36830" cy="62865"/>
          </a:xfrm>
          <a:custGeom>
            <a:avLst/>
            <a:gdLst/>
            <a:ahLst/>
            <a:cxnLst/>
            <a:rect l="l" t="t" r="r" b="b"/>
            <a:pathLst>
              <a:path w="36830" h="62864">
                <a:moveTo>
                  <a:pt x="0" y="0"/>
                </a:moveTo>
                <a:lnTo>
                  <a:pt x="36430" y="0"/>
                </a:lnTo>
                <a:lnTo>
                  <a:pt x="36430" y="627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2231352" y="3971233"/>
            <a:ext cx="0" cy="149860"/>
          </a:xfrm>
          <a:custGeom>
            <a:avLst/>
            <a:gdLst/>
            <a:ahLst/>
            <a:cxnLst/>
            <a:rect l="l" t="t" r="r" b="b"/>
            <a:pathLst>
              <a:path w="0" h="149860">
                <a:moveTo>
                  <a:pt x="0" y="0"/>
                </a:moveTo>
                <a:lnTo>
                  <a:pt x="0" y="14976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2194922" y="4151361"/>
            <a:ext cx="36830" cy="62865"/>
          </a:xfrm>
          <a:custGeom>
            <a:avLst/>
            <a:gdLst/>
            <a:ahLst/>
            <a:cxnLst/>
            <a:rect l="l" t="t" r="r" b="b"/>
            <a:pathLst>
              <a:path w="36830" h="62864">
                <a:moveTo>
                  <a:pt x="36430" y="0"/>
                </a:moveTo>
                <a:lnTo>
                  <a:pt x="36430" y="62740"/>
                </a:lnTo>
                <a:lnTo>
                  <a:pt x="0" y="627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1925743" y="4214102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1858954" y="4151361"/>
            <a:ext cx="36830" cy="62865"/>
          </a:xfrm>
          <a:custGeom>
            <a:avLst/>
            <a:gdLst/>
            <a:ahLst/>
            <a:cxnLst/>
            <a:rect l="l" t="t" r="r" b="b"/>
            <a:pathLst>
              <a:path w="36830" h="62864">
                <a:moveTo>
                  <a:pt x="36430" y="62740"/>
                </a:moveTo>
                <a:lnTo>
                  <a:pt x="0" y="6274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1858954" y="3879146"/>
            <a:ext cx="0" cy="241935"/>
          </a:xfrm>
          <a:custGeom>
            <a:avLst/>
            <a:gdLst/>
            <a:ahLst/>
            <a:cxnLst/>
            <a:rect l="l" t="t" r="r" b="b"/>
            <a:pathLst>
              <a:path w="0" h="241935">
                <a:moveTo>
                  <a:pt x="0" y="0"/>
                </a:moveTo>
                <a:lnTo>
                  <a:pt x="0" y="241856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1858954" y="3926708"/>
            <a:ext cx="372745" cy="0"/>
          </a:xfrm>
          <a:custGeom>
            <a:avLst/>
            <a:gdLst/>
            <a:ahLst/>
            <a:cxnLst/>
            <a:rect l="l" t="t" r="r" b="b"/>
            <a:pathLst>
              <a:path w="372744" h="0">
                <a:moveTo>
                  <a:pt x="0" y="0"/>
                </a:moveTo>
                <a:lnTo>
                  <a:pt x="372398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1840739" y="390849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1840739" y="3908493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1983424" y="3672708"/>
            <a:ext cx="378460" cy="254000"/>
          </a:xfrm>
          <a:custGeom>
            <a:avLst/>
            <a:gdLst/>
            <a:ahLst/>
            <a:cxnLst/>
            <a:rect l="l" t="t" r="r" b="b"/>
            <a:pathLst>
              <a:path w="378460" h="254000">
                <a:moveTo>
                  <a:pt x="0" y="253999"/>
                </a:moveTo>
                <a:lnTo>
                  <a:pt x="146732" y="0"/>
                </a:lnTo>
                <a:lnTo>
                  <a:pt x="378469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8491284" y="3662588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 h="0">
                <a:moveTo>
                  <a:pt x="0" y="0"/>
                </a:moveTo>
                <a:lnTo>
                  <a:pt x="41995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8941602" y="3662588"/>
            <a:ext cx="62230" cy="50800"/>
          </a:xfrm>
          <a:custGeom>
            <a:avLst/>
            <a:gdLst/>
            <a:ahLst/>
            <a:cxnLst/>
            <a:rect l="l" t="t" r="r" b="b"/>
            <a:pathLst>
              <a:path w="62229" h="50800">
                <a:moveTo>
                  <a:pt x="0" y="0"/>
                </a:moveTo>
                <a:lnTo>
                  <a:pt x="61729" y="0"/>
                </a:lnTo>
                <a:lnTo>
                  <a:pt x="61729" y="505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9003331" y="3743545"/>
            <a:ext cx="0" cy="508000"/>
          </a:xfrm>
          <a:custGeom>
            <a:avLst/>
            <a:gdLst/>
            <a:ahLst/>
            <a:cxnLst/>
            <a:rect l="l" t="t" r="r" b="b"/>
            <a:pathLst>
              <a:path w="0" h="508000">
                <a:moveTo>
                  <a:pt x="0" y="0"/>
                </a:moveTo>
                <a:lnTo>
                  <a:pt x="0" y="50799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8941602" y="4280891"/>
            <a:ext cx="62230" cy="52069"/>
          </a:xfrm>
          <a:custGeom>
            <a:avLst/>
            <a:gdLst/>
            <a:ahLst/>
            <a:cxnLst/>
            <a:rect l="l" t="t" r="r" b="b"/>
            <a:pathLst>
              <a:path w="62229" h="52070">
                <a:moveTo>
                  <a:pt x="61729" y="0"/>
                </a:moveTo>
                <a:lnTo>
                  <a:pt x="61729" y="51609"/>
                </a:lnTo>
                <a:lnTo>
                  <a:pt x="0" y="5160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8583371" y="4332500"/>
            <a:ext cx="328295" cy="0"/>
          </a:xfrm>
          <a:custGeom>
            <a:avLst/>
            <a:gdLst/>
            <a:ahLst/>
            <a:cxnLst/>
            <a:rect l="l" t="t" r="r" b="b"/>
            <a:pathLst>
              <a:path w="328295" h="0">
                <a:moveTo>
                  <a:pt x="0" y="0"/>
                </a:moveTo>
                <a:lnTo>
                  <a:pt x="3278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8491284" y="4280891"/>
            <a:ext cx="62230" cy="52069"/>
          </a:xfrm>
          <a:custGeom>
            <a:avLst/>
            <a:gdLst/>
            <a:ahLst/>
            <a:cxnLst/>
            <a:rect l="l" t="t" r="r" b="b"/>
            <a:pathLst>
              <a:path w="62229" h="52070">
                <a:moveTo>
                  <a:pt x="61729" y="51609"/>
                </a:moveTo>
                <a:lnTo>
                  <a:pt x="0" y="51609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8491284" y="3662588"/>
            <a:ext cx="0" cy="589280"/>
          </a:xfrm>
          <a:custGeom>
            <a:avLst/>
            <a:gdLst/>
            <a:ahLst/>
            <a:cxnLst/>
            <a:rect l="l" t="t" r="r" b="b"/>
            <a:pathLst>
              <a:path w="0" h="589279">
                <a:moveTo>
                  <a:pt x="0" y="0"/>
                </a:moveTo>
                <a:lnTo>
                  <a:pt x="0" y="58895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8504439" y="3711162"/>
            <a:ext cx="512445" cy="0"/>
          </a:xfrm>
          <a:custGeom>
            <a:avLst/>
            <a:gdLst/>
            <a:ahLst/>
            <a:cxnLst/>
            <a:rect l="l" t="t" r="r" b="b"/>
            <a:pathLst>
              <a:path w="512445" h="0">
                <a:moveTo>
                  <a:pt x="0" y="0"/>
                </a:moveTo>
                <a:lnTo>
                  <a:pt x="512047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8675458" y="3541154"/>
            <a:ext cx="316865" cy="170180"/>
          </a:xfrm>
          <a:custGeom>
            <a:avLst/>
            <a:gdLst/>
            <a:ahLst/>
            <a:cxnLst/>
            <a:rect l="l" t="t" r="r" b="b"/>
            <a:pathLst>
              <a:path w="316865" h="170179">
                <a:moveTo>
                  <a:pt x="0" y="170007"/>
                </a:moveTo>
                <a:lnTo>
                  <a:pt x="85003" y="0"/>
                </a:lnTo>
                <a:lnTo>
                  <a:pt x="31674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8401220" y="4852643"/>
            <a:ext cx="513080" cy="0"/>
          </a:xfrm>
          <a:custGeom>
            <a:avLst/>
            <a:gdLst/>
            <a:ahLst/>
            <a:cxnLst/>
            <a:rect l="l" t="t" r="r" b="b"/>
            <a:pathLst>
              <a:path w="513079" h="0">
                <a:moveTo>
                  <a:pt x="0" y="0"/>
                </a:moveTo>
                <a:lnTo>
                  <a:pt x="51305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8943626" y="4852643"/>
            <a:ext cx="64769" cy="50800"/>
          </a:xfrm>
          <a:custGeom>
            <a:avLst/>
            <a:gdLst/>
            <a:ahLst/>
            <a:cxnLst/>
            <a:rect l="l" t="t" r="r" b="b"/>
            <a:pathLst>
              <a:path w="64770" h="50800">
                <a:moveTo>
                  <a:pt x="0" y="0"/>
                </a:moveTo>
                <a:lnTo>
                  <a:pt x="64764" y="0"/>
                </a:lnTo>
                <a:lnTo>
                  <a:pt x="64764" y="505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9008391" y="4933600"/>
            <a:ext cx="0" cy="508000"/>
          </a:xfrm>
          <a:custGeom>
            <a:avLst/>
            <a:gdLst/>
            <a:ahLst/>
            <a:cxnLst/>
            <a:rect l="l" t="t" r="r" b="b"/>
            <a:pathLst>
              <a:path w="0" h="508000">
                <a:moveTo>
                  <a:pt x="0" y="0"/>
                </a:moveTo>
                <a:lnTo>
                  <a:pt x="0" y="50799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8943626" y="5470945"/>
            <a:ext cx="64769" cy="52069"/>
          </a:xfrm>
          <a:custGeom>
            <a:avLst/>
            <a:gdLst/>
            <a:ahLst/>
            <a:cxnLst/>
            <a:rect l="l" t="t" r="r" b="b"/>
            <a:pathLst>
              <a:path w="64770" h="52070">
                <a:moveTo>
                  <a:pt x="64764" y="0"/>
                </a:moveTo>
                <a:lnTo>
                  <a:pt x="64764" y="51609"/>
                </a:lnTo>
                <a:lnTo>
                  <a:pt x="0" y="5160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8495331" y="5522555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 h="0">
                <a:moveTo>
                  <a:pt x="0" y="0"/>
                </a:moveTo>
                <a:lnTo>
                  <a:pt x="41894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8401220" y="5470945"/>
            <a:ext cx="64769" cy="52069"/>
          </a:xfrm>
          <a:custGeom>
            <a:avLst/>
            <a:gdLst/>
            <a:ahLst/>
            <a:cxnLst/>
            <a:rect l="l" t="t" r="r" b="b"/>
            <a:pathLst>
              <a:path w="64770" h="52070">
                <a:moveTo>
                  <a:pt x="64764" y="51609"/>
                </a:moveTo>
                <a:lnTo>
                  <a:pt x="0" y="51609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8401220" y="4852643"/>
            <a:ext cx="0" cy="589280"/>
          </a:xfrm>
          <a:custGeom>
            <a:avLst/>
            <a:gdLst/>
            <a:ahLst/>
            <a:cxnLst/>
            <a:rect l="l" t="t" r="r" b="b"/>
            <a:pathLst>
              <a:path w="0" h="589279">
                <a:moveTo>
                  <a:pt x="0" y="0"/>
                </a:moveTo>
                <a:lnTo>
                  <a:pt x="0" y="58895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8401220" y="4900205"/>
            <a:ext cx="607695" cy="0"/>
          </a:xfrm>
          <a:custGeom>
            <a:avLst/>
            <a:gdLst/>
            <a:ahLst/>
            <a:cxnLst/>
            <a:rect l="l" t="t" r="r" b="b"/>
            <a:pathLst>
              <a:path w="607695" h="0">
                <a:moveTo>
                  <a:pt x="0" y="0"/>
                </a:moveTo>
                <a:lnTo>
                  <a:pt x="60717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8603610" y="4731209"/>
            <a:ext cx="333375" cy="169545"/>
          </a:xfrm>
          <a:custGeom>
            <a:avLst/>
            <a:gdLst/>
            <a:ahLst/>
            <a:cxnLst/>
            <a:rect l="l" t="t" r="r" b="b"/>
            <a:pathLst>
              <a:path w="333375" h="169545">
                <a:moveTo>
                  <a:pt x="0" y="168995"/>
                </a:moveTo>
                <a:lnTo>
                  <a:pt x="101195" y="0"/>
                </a:lnTo>
                <a:lnTo>
                  <a:pt x="332932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4375677" y="8607995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4" h="120650">
                <a:moveTo>
                  <a:pt x="0" y="120422"/>
                </a:moveTo>
                <a:lnTo>
                  <a:pt x="119410" y="120422"/>
                </a:lnTo>
                <a:lnTo>
                  <a:pt x="119410" y="0"/>
                </a:lnTo>
                <a:lnTo>
                  <a:pt x="0" y="0"/>
                </a:lnTo>
                <a:lnTo>
                  <a:pt x="0" y="120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3094547" y="9946806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1875145" y="8253812"/>
            <a:ext cx="7587615" cy="4313555"/>
          </a:xfrm>
          <a:custGeom>
            <a:avLst/>
            <a:gdLst/>
            <a:ahLst/>
            <a:cxnLst/>
            <a:rect l="l" t="t" r="r" b="b"/>
            <a:pathLst>
              <a:path w="7587615" h="4313555">
                <a:moveTo>
                  <a:pt x="835871" y="351147"/>
                </a:moveTo>
                <a:lnTo>
                  <a:pt x="835871" y="1242676"/>
                </a:lnTo>
                <a:lnTo>
                  <a:pt x="0" y="1242676"/>
                </a:lnTo>
                <a:lnTo>
                  <a:pt x="0" y="4312936"/>
                </a:lnTo>
                <a:lnTo>
                  <a:pt x="5118450" y="4312936"/>
                </a:lnTo>
                <a:lnTo>
                  <a:pt x="5124521" y="3857558"/>
                </a:lnTo>
                <a:lnTo>
                  <a:pt x="7175747" y="3857558"/>
                </a:lnTo>
                <a:lnTo>
                  <a:pt x="7169675" y="2529878"/>
                </a:lnTo>
                <a:lnTo>
                  <a:pt x="7192950" y="2530890"/>
                </a:lnTo>
                <a:lnTo>
                  <a:pt x="7527906" y="2252603"/>
                </a:lnTo>
                <a:lnTo>
                  <a:pt x="7587611" y="1309465"/>
                </a:lnTo>
                <a:lnTo>
                  <a:pt x="7073540" y="1309465"/>
                </a:lnTo>
                <a:lnTo>
                  <a:pt x="6377317" y="1309465"/>
                </a:lnTo>
                <a:lnTo>
                  <a:pt x="6377317" y="1246724"/>
                </a:lnTo>
                <a:lnTo>
                  <a:pt x="5712465" y="1246724"/>
                </a:lnTo>
                <a:lnTo>
                  <a:pt x="5712465" y="351147"/>
                </a:lnTo>
                <a:lnTo>
                  <a:pt x="4848259" y="351147"/>
                </a:lnTo>
                <a:lnTo>
                  <a:pt x="4848259" y="75896"/>
                </a:lnTo>
                <a:lnTo>
                  <a:pt x="4226920" y="4047"/>
                </a:lnTo>
                <a:lnTo>
                  <a:pt x="4226920" y="351147"/>
                </a:lnTo>
                <a:lnTo>
                  <a:pt x="3456825" y="351147"/>
                </a:lnTo>
                <a:lnTo>
                  <a:pt x="3456825" y="4047"/>
                </a:lnTo>
                <a:lnTo>
                  <a:pt x="2835487" y="75896"/>
                </a:lnTo>
                <a:lnTo>
                  <a:pt x="2835487" y="351147"/>
                </a:lnTo>
                <a:lnTo>
                  <a:pt x="2419575" y="351147"/>
                </a:lnTo>
                <a:lnTo>
                  <a:pt x="2419575" y="71848"/>
                </a:lnTo>
                <a:lnTo>
                  <a:pt x="1798237" y="0"/>
                </a:lnTo>
                <a:lnTo>
                  <a:pt x="1798237" y="351147"/>
                </a:lnTo>
                <a:lnTo>
                  <a:pt x="1645432" y="351147"/>
                </a:lnTo>
                <a:lnTo>
                  <a:pt x="1645432" y="0"/>
                </a:lnTo>
                <a:lnTo>
                  <a:pt x="1023082" y="71848"/>
                </a:lnTo>
                <a:lnTo>
                  <a:pt x="1023082" y="355194"/>
                </a:lnTo>
                <a:lnTo>
                  <a:pt x="835871" y="351147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1878181" y="1052361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1878181" y="1197273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6785133" y="11841179"/>
            <a:ext cx="382905" cy="382905"/>
          </a:xfrm>
          <a:custGeom>
            <a:avLst/>
            <a:gdLst/>
            <a:ahLst/>
            <a:cxnLst/>
            <a:rect l="l" t="t" r="r" b="b"/>
            <a:pathLst>
              <a:path w="382904" h="382904">
                <a:moveTo>
                  <a:pt x="212509" y="382517"/>
                </a:moveTo>
                <a:lnTo>
                  <a:pt x="214533" y="270191"/>
                </a:lnTo>
                <a:lnTo>
                  <a:pt x="382517" y="270191"/>
                </a:lnTo>
                <a:lnTo>
                  <a:pt x="382517" y="0"/>
                </a:lnTo>
                <a:lnTo>
                  <a:pt x="0" y="0"/>
                </a:lnTo>
                <a:lnTo>
                  <a:pt x="0" y="382517"/>
                </a:lnTo>
                <a:lnTo>
                  <a:pt x="212509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6905556" y="11960590"/>
            <a:ext cx="142875" cy="144145"/>
          </a:xfrm>
          <a:custGeom>
            <a:avLst/>
            <a:gdLst/>
            <a:ahLst/>
            <a:cxnLst/>
            <a:rect l="l" t="t" r="r" b="b"/>
            <a:pathLst>
              <a:path w="142875" h="144145">
                <a:moveTo>
                  <a:pt x="0" y="143697"/>
                </a:moveTo>
                <a:lnTo>
                  <a:pt x="142685" y="143697"/>
                </a:lnTo>
                <a:lnTo>
                  <a:pt x="142685" y="0"/>
                </a:lnTo>
                <a:lnTo>
                  <a:pt x="0" y="0"/>
                </a:ln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8750343" y="11817905"/>
            <a:ext cx="300990" cy="294005"/>
          </a:xfrm>
          <a:custGeom>
            <a:avLst/>
            <a:gdLst/>
            <a:ahLst/>
            <a:cxnLst/>
            <a:rect l="l" t="t" r="r" b="b"/>
            <a:pathLst>
              <a:path w="300990" h="294004">
                <a:moveTo>
                  <a:pt x="0" y="293465"/>
                </a:moveTo>
                <a:lnTo>
                  <a:pt x="300549" y="293465"/>
                </a:lnTo>
                <a:lnTo>
                  <a:pt x="298525" y="0"/>
                </a:lnTo>
                <a:lnTo>
                  <a:pt x="0" y="0"/>
                </a:lnTo>
                <a:lnTo>
                  <a:pt x="0" y="293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8894040" y="11960590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0" y="143697"/>
                </a:moveTo>
                <a:lnTo>
                  <a:pt x="143697" y="143697"/>
                </a:lnTo>
                <a:lnTo>
                  <a:pt x="143697" y="0"/>
                </a:lnTo>
                <a:lnTo>
                  <a:pt x="0" y="0"/>
                </a:lnTo>
                <a:lnTo>
                  <a:pt x="0" y="1436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8774630" y="10392065"/>
            <a:ext cx="382905" cy="382905"/>
          </a:xfrm>
          <a:custGeom>
            <a:avLst/>
            <a:gdLst/>
            <a:ahLst/>
            <a:cxnLst/>
            <a:rect l="l" t="t" r="r" b="b"/>
            <a:pathLst>
              <a:path w="382904" h="382904">
                <a:moveTo>
                  <a:pt x="306621" y="382517"/>
                </a:moveTo>
                <a:lnTo>
                  <a:pt x="382517" y="318764"/>
                </a:lnTo>
                <a:lnTo>
                  <a:pt x="382517" y="0"/>
                </a:lnTo>
                <a:lnTo>
                  <a:pt x="0" y="0"/>
                </a:lnTo>
                <a:lnTo>
                  <a:pt x="0" y="382517"/>
                </a:lnTo>
                <a:lnTo>
                  <a:pt x="306621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8894040" y="10511475"/>
            <a:ext cx="144145" cy="142875"/>
          </a:xfrm>
          <a:custGeom>
            <a:avLst/>
            <a:gdLst/>
            <a:ahLst/>
            <a:cxnLst/>
            <a:rect l="l" t="t" r="r" b="b"/>
            <a:pathLst>
              <a:path w="144145" h="142875">
                <a:moveTo>
                  <a:pt x="0" y="142685"/>
                </a:moveTo>
                <a:lnTo>
                  <a:pt x="143697" y="142685"/>
                </a:lnTo>
                <a:lnTo>
                  <a:pt x="143697" y="0"/>
                </a:lnTo>
                <a:lnTo>
                  <a:pt x="0" y="0"/>
                </a:ln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5656808" y="8607995"/>
            <a:ext cx="120650" cy="120650"/>
          </a:xfrm>
          <a:custGeom>
            <a:avLst/>
            <a:gdLst/>
            <a:ahLst/>
            <a:cxnLst/>
            <a:rect l="l" t="t" r="r" b="b"/>
            <a:pathLst>
              <a:path w="120650" h="120650">
                <a:moveTo>
                  <a:pt x="0" y="120422"/>
                </a:moveTo>
                <a:lnTo>
                  <a:pt x="120422" y="120422"/>
                </a:lnTo>
                <a:lnTo>
                  <a:pt x="120422" y="0"/>
                </a:lnTo>
                <a:lnTo>
                  <a:pt x="0" y="0"/>
                </a:lnTo>
                <a:lnTo>
                  <a:pt x="0" y="120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6916687" y="8607995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5" h="120650">
                <a:moveTo>
                  <a:pt x="0" y="120422"/>
                </a:moveTo>
                <a:lnTo>
                  <a:pt x="119410" y="120422"/>
                </a:lnTo>
                <a:lnTo>
                  <a:pt x="119410" y="0"/>
                </a:lnTo>
                <a:lnTo>
                  <a:pt x="0" y="0"/>
                </a:lnTo>
                <a:lnTo>
                  <a:pt x="0" y="120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3094547" y="8607995"/>
            <a:ext cx="120014" cy="120650"/>
          </a:xfrm>
          <a:custGeom>
            <a:avLst/>
            <a:gdLst/>
            <a:ahLst/>
            <a:cxnLst/>
            <a:rect l="l" t="t" r="r" b="b"/>
            <a:pathLst>
              <a:path w="120014" h="120650">
                <a:moveTo>
                  <a:pt x="0" y="120422"/>
                </a:moveTo>
                <a:lnTo>
                  <a:pt x="119410" y="120422"/>
                </a:lnTo>
                <a:lnTo>
                  <a:pt x="119410" y="0"/>
                </a:lnTo>
                <a:lnTo>
                  <a:pt x="0" y="0"/>
                </a:lnTo>
                <a:lnTo>
                  <a:pt x="0" y="120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6916687" y="9946806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5656808" y="9946806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5">
                <a:moveTo>
                  <a:pt x="0" y="119410"/>
                </a:moveTo>
                <a:lnTo>
                  <a:pt x="120422" y="119410"/>
                </a:lnTo>
                <a:lnTo>
                  <a:pt x="120422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4375677" y="9946806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6785133" y="10392065"/>
            <a:ext cx="382905" cy="382905"/>
          </a:xfrm>
          <a:custGeom>
            <a:avLst/>
            <a:gdLst/>
            <a:ahLst/>
            <a:cxnLst/>
            <a:rect l="l" t="t" r="r" b="b"/>
            <a:pathLst>
              <a:path w="382904" h="382904">
                <a:moveTo>
                  <a:pt x="382517" y="0"/>
                </a:moveTo>
                <a:lnTo>
                  <a:pt x="382517" y="382517"/>
                </a:lnTo>
                <a:lnTo>
                  <a:pt x="0" y="382517"/>
                </a:lnTo>
                <a:lnTo>
                  <a:pt x="0" y="0"/>
                </a:lnTo>
                <a:lnTo>
                  <a:pt x="382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6905556" y="10511475"/>
            <a:ext cx="142875" cy="142875"/>
          </a:xfrm>
          <a:custGeom>
            <a:avLst/>
            <a:gdLst/>
            <a:ahLst/>
            <a:cxnLst/>
            <a:rect l="l" t="t" r="r" b="b"/>
            <a:pathLst>
              <a:path w="142875" h="142875">
                <a:moveTo>
                  <a:pt x="0" y="142685"/>
                </a:moveTo>
                <a:lnTo>
                  <a:pt x="142685" y="142685"/>
                </a:lnTo>
                <a:lnTo>
                  <a:pt x="142685" y="0"/>
                </a:lnTo>
                <a:lnTo>
                  <a:pt x="0" y="0"/>
                </a:lnTo>
                <a:lnTo>
                  <a:pt x="0" y="1426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5656808" y="10523618"/>
            <a:ext cx="120650" cy="120014"/>
          </a:xfrm>
          <a:custGeom>
            <a:avLst/>
            <a:gdLst/>
            <a:ahLst/>
            <a:cxnLst/>
            <a:rect l="l" t="t" r="r" b="b"/>
            <a:pathLst>
              <a:path w="120650" h="120015">
                <a:moveTo>
                  <a:pt x="0" y="119410"/>
                </a:moveTo>
                <a:lnTo>
                  <a:pt x="120422" y="119410"/>
                </a:lnTo>
                <a:lnTo>
                  <a:pt x="120422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4375677" y="1052361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3094547" y="10523618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3331343" y="1197273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4526458" y="1197273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5721572" y="1197273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3095559" y="9287014"/>
            <a:ext cx="74930" cy="0"/>
          </a:xfrm>
          <a:custGeom>
            <a:avLst/>
            <a:gdLst/>
            <a:ahLst/>
            <a:cxnLst/>
            <a:rect l="l" t="t" r="r" b="b"/>
            <a:pathLst>
              <a:path w="74930" h="0">
                <a:moveTo>
                  <a:pt x="0" y="0"/>
                </a:moveTo>
                <a:lnTo>
                  <a:pt x="74884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2985256" y="9334576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 h="0">
                <a:moveTo>
                  <a:pt x="0" y="0"/>
                </a:moveTo>
                <a:lnTo>
                  <a:pt x="295489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2939718" y="9382138"/>
            <a:ext cx="386715" cy="0"/>
          </a:xfrm>
          <a:custGeom>
            <a:avLst/>
            <a:gdLst/>
            <a:ahLst/>
            <a:cxnLst/>
            <a:rect l="l" t="t" r="r" b="b"/>
            <a:pathLst>
              <a:path w="386714" h="0">
                <a:moveTo>
                  <a:pt x="0" y="0"/>
                </a:moveTo>
                <a:lnTo>
                  <a:pt x="386565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2912396" y="9429699"/>
            <a:ext cx="441325" cy="0"/>
          </a:xfrm>
          <a:custGeom>
            <a:avLst/>
            <a:gdLst/>
            <a:ahLst/>
            <a:cxnLst/>
            <a:rect l="l" t="t" r="r" b="b"/>
            <a:pathLst>
              <a:path w="441325" h="0">
                <a:moveTo>
                  <a:pt x="0" y="0"/>
                </a:moveTo>
                <a:lnTo>
                  <a:pt x="44121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2898228" y="9478273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 h="0">
                <a:moveTo>
                  <a:pt x="0" y="0"/>
                </a:moveTo>
                <a:lnTo>
                  <a:pt x="469545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2894180" y="9525834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4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2899240" y="9573397"/>
            <a:ext cx="467995" cy="0"/>
          </a:xfrm>
          <a:custGeom>
            <a:avLst/>
            <a:gdLst/>
            <a:ahLst/>
            <a:cxnLst/>
            <a:rect l="l" t="t" r="r" b="b"/>
            <a:pathLst>
              <a:path w="467995" h="0">
                <a:moveTo>
                  <a:pt x="0" y="0"/>
                </a:moveTo>
                <a:lnTo>
                  <a:pt x="467521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2915431" y="9620958"/>
            <a:ext cx="435609" cy="0"/>
          </a:xfrm>
          <a:custGeom>
            <a:avLst/>
            <a:gdLst/>
            <a:ahLst/>
            <a:cxnLst/>
            <a:rect l="l" t="t" r="r" b="b"/>
            <a:pathLst>
              <a:path w="435610" h="0">
                <a:moveTo>
                  <a:pt x="0" y="0"/>
                </a:moveTo>
                <a:lnTo>
                  <a:pt x="435139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2943766" y="9669532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 h="0">
                <a:moveTo>
                  <a:pt x="0" y="0"/>
                </a:moveTo>
                <a:lnTo>
                  <a:pt x="378469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2993352" y="9717093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 h="0">
                <a:moveTo>
                  <a:pt x="0" y="0"/>
                </a:moveTo>
                <a:lnTo>
                  <a:pt x="279298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2894180" y="9282966"/>
            <a:ext cx="478790" cy="478790"/>
          </a:xfrm>
          <a:custGeom>
            <a:avLst/>
            <a:gdLst/>
            <a:ahLst/>
            <a:cxnLst/>
            <a:rect l="l" t="t" r="r" b="b"/>
            <a:pathLst>
              <a:path w="478789" h="478790">
                <a:moveTo>
                  <a:pt x="478652" y="239326"/>
                </a:moveTo>
                <a:lnTo>
                  <a:pt x="475520" y="200506"/>
                </a:lnTo>
                <a:lnTo>
                  <a:pt x="459845" y="146169"/>
                </a:lnTo>
                <a:lnTo>
                  <a:pt x="432476" y="97983"/>
                </a:lnTo>
                <a:lnTo>
                  <a:pt x="395077" y="57610"/>
                </a:lnTo>
                <a:lnTo>
                  <a:pt x="349310" y="26713"/>
                </a:lnTo>
                <a:lnTo>
                  <a:pt x="296839" y="6955"/>
                </a:lnTo>
                <a:lnTo>
                  <a:pt x="258954" y="793"/>
                </a:lnTo>
                <a:lnTo>
                  <a:pt x="239326" y="0"/>
                </a:lnTo>
                <a:lnTo>
                  <a:pt x="219698" y="793"/>
                </a:lnTo>
                <a:lnTo>
                  <a:pt x="181813" y="6955"/>
                </a:lnTo>
                <a:lnTo>
                  <a:pt x="129342" y="26713"/>
                </a:lnTo>
                <a:lnTo>
                  <a:pt x="83575" y="57610"/>
                </a:lnTo>
                <a:lnTo>
                  <a:pt x="46176" y="97983"/>
                </a:lnTo>
                <a:lnTo>
                  <a:pt x="18807" y="146169"/>
                </a:lnTo>
                <a:lnTo>
                  <a:pt x="3132" y="200506"/>
                </a:lnTo>
                <a:lnTo>
                  <a:pt x="0" y="239326"/>
                </a:lnTo>
                <a:lnTo>
                  <a:pt x="793" y="258954"/>
                </a:lnTo>
                <a:lnTo>
                  <a:pt x="6955" y="296839"/>
                </a:lnTo>
                <a:lnTo>
                  <a:pt x="26713" y="349310"/>
                </a:lnTo>
                <a:lnTo>
                  <a:pt x="57610" y="395077"/>
                </a:lnTo>
                <a:lnTo>
                  <a:pt x="97983" y="432476"/>
                </a:lnTo>
                <a:lnTo>
                  <a:pt x="146169" y="459845"/>
                </a:lnTo>
                <a:lnTo>
                  <a:pt x="200506" y="475520"/>
                </a:lnTo>
                <a:lnTo>
                  <a:pt x="239326" y="478652"/>
                </a:lnTo>
                <a:lnTo>
                  <a:pt x="258954" y="477859"/>
                </a:lnTo>
                <a:lnTo>
                  <a:pt x="296839" y="471697"/>
                </a:lnTo>
                <a:lnTo>
                  <a:pt x="349310" y="451939"/>
                </a:lnTo>
                <a:lnTo>
                  <a:pt x="395077" y="421042"/>
                </a:lnTo>
                <a:lnTo>
                  <a:pt x="432476" y="380669"/>
                </a:lnTo>
                <a:lnTo>
                  <a:pt x="459845" y="332483"/>
                </a:lnTo>
                <a:lnTo>
                  <a:pt x="475520" y="278146"/>
                </a:lnTo>
                <a:lnTo>
                  <a:pt x="478652" y="239326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1344883" y="8324649"/>
            <a:ext cx="1605280" cy="1045844"/>
          </a:xfrm>
          <a:custGeom>
            <a:avLst/>
            <a:gdLst/>
            <a:ahLst/>
            <a:cxnLst/>
            <a:rect l="l" t="t" r="r" b="b"/>
            <a:pathLst>
              <a:path w="1605280" h="1045845">
                <a:moveTo>
                  <a:pt x="1604954" y="1045345"/>
                </a:moveTo>
                <a:lnTo>
                  <a:pt x="1070644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1878181" y="11972733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1312500" y="12032438"/>
            <a:ext cx="389890" cy="0"/>
          </a:xfrm>
          <a:custGeom>
            <a:avLst/>
            <a:gdLst/>
            <a:ahLst/>
            <a:cxnLst/>
            <a:rect l="l" t="t" r="r" b="b"/>
            <a:pathLst>
              <a:path w="389889" h="0">
                <a:moveTo>
                  <a:pt x="0" y="0"/>
                </a:moveTo>
                <a:lnTo>
                  <a:pt x="389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1074045" y="1191212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9052917" y="12032438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 h="0">
                <a:moveTo>
                  <a:pt x="149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8933506" y="120324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8574264" y="1203243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8454853" y="120324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8096622" y="1203243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977212" y="120324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617969" y="1203243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498559" y="120324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140328" y="1203243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020918" y="120324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6661675" y="1203243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6542265" y="120324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6184034" y="1203243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6064624" y="120324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5706393" y="1203243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5585971" y="120324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5227740" y="1203243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5108330" y="120324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4750099" y="1203243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4630689" y="120324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4271446" y="1203243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4152036" y="120324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3793805" y="1203243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3674395" y="120324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3315152" y="1203243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3195742" y="120324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2837511" y="1203243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2718101" y="120324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2358858" y="1203243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2239448" y="120324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1881217" y="1203243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1761807" y="1203243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1312500" y="10583324"/>
            <a:ext cx="587375" cy="0"/>
          </a:xfrm>
          <a:custGeom>
            <a:avLst/>
            <a:gdLst/>
            <a:ahLst/>
            <a:cxnLst/>
            <a:rect l="l" t="t" r="r" b="b"/>
            <a:pathLst>
              <a:path w="587375" h="0">
                <a:moveTo>
                  <a:pt x="0" y="0"/>
                </a:moveTo>
                <a:lnTo>
                  <a:pt x="5869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1074045" y="1046301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8771594" y="10583324"/>
            <a:ext cx="348615" cy="0"/>
          </a:xfrm>
          <a:custGeom>
            <a:avLst/>
            <a:gdLst/>
            <a:ahLst/>
            <a:cxnLst/>
            <a:rect l="l" t="t" r="r" b="b"/>
            <a:pathLst>
              <a:path w="348615" h="0">
                <a:moveTo>
                  <a:pt x="3481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8652184" y="105833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8293953" y="105833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8174542" y="105833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7815300" y="1058332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7695889" y="105833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7337659" y="105833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7218249" y="105833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860018" y="105833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739596" y="105833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381365" y="105833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261954" y="105833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5903724" y="105833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5784313" y="105833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5425071" y="105833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5305661" y="105833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4947430" y="105833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4828020" y="105833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4468777" y="1058332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4349367" y="105833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3991136" y="105833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3871726" y="105833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3512483" y="1058332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3393073" y="105833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3034842" y="105833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2915431" y="105833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2557201" y="105833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2436778" y="1058332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2078548" y="105833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1959137" y="105833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1312500" y="10006511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 h="0">
                <a:moveTo>
                  <a:pt x="0" y="0"/>
                </a:moveTo>
                <a:lnTo>
                  <a:pt x="5838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1074045" y="988620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8768558" y="10006511"/>
            <a:ext cx="345440" cy="0"/>
          </a:xfrm>
          <a:custGeom>
            <a:avLst/>
            <a:gdLst/>
            <a:ahLst/>
            <a:cxnLst/>
            <a:rect l="l" t="t" r="r" b="b"/>
            <a:pathLst>
              <a:path w="345440" h="0">
                <a:moveTo>
                  <a:pt x="3450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8649148" y="1000651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8290917" y="1000651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8171507" y="1000651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7812264" y="1000651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7692854" y="1000651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7334623" y="1000651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7215213" y="1000651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855970" y="10006511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736560" y="1000651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378329" y="1000651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6258919" y="1000651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5899676" y="10006511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5780266" y="1000651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5422035" y="1000651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5302625" y="1000651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4944394" y="1000651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4823972" y="1000651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4465741" y="1000651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4346331" y="1000651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3988100" y="1000651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3868690" y="1000651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3509447" y="10006511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3390037" y="1000651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3031806" y="1000651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2912396" y="1000651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2553153" y="10006511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2433743" y="1000651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2075512" y="10006511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1956101" y="1000651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1312500" y="8668712"/>
            <a:ext cx="579120" cy="0"/>
          </a:xfrm>
          <a:custGeom>
            <a:avLst/>
            <a:gdLst/>
            <a:ahLst/>
            <a:cxnLst/>
            <a:rect l="l" t="t" r="r" b="b"/>
            <a:pathLst>
              <a:path w="579119" h="0">
                <a:moveTo>
                  <a:pt x="0" y="0"/>
                </a:moveTo>
                <a:lnTo>
                  <a:pt x="578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1074045" y="854840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8764510" y="8668712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 h="0">
                <a:moveTo>
                  <a:pt x="3400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8644088" y="8668712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8285857" y="866871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8166447" y="866871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7808216" y="866871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7688806" y="866871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7329563" y="8668712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210153" y="866871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6851922" y="866871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6732512" y="866871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6373269" y="8668712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6253859" y="866871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5895628" y="866871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5776218" y="866871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5416975" y="8668712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5297565" y="866871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4939334" y="866871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4819924" y="866871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4461693" y="866871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4342283" y="866871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3983040" y="866871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3863630" y="866871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3505399" y="866871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3385989" y="866871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3026746" y="8668712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2907336" y="866871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2549105" y="866871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2429695" y="866871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2070452" y="8668712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1951042" y="866871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3154252" y="8010944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4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3035207" y="777021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3154252" y="10649101"/>
            <a:ext cx="0" cy="309245"/>
          </a:xfrm>
          <a:custGeom>
            <a:avLst/>
            <a:gdLst/>
            <a:ahLst/>
            <a:cxnLst/>
            <a:rect l="l" t="t" r="r" b="b"/>
            <a:pathLst>
              <a:path w="0" h="309245">
                <a:moveTo>
                  <a:pt x="0" y="3086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3154252" y="1052969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3154252" y="1017145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3154252" y="1005205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3154252" y="969381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3154252" y="957440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3154252" y="921516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3154252" y="909575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3154252" y="873752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3154252" y="861811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4435382" y="8010944"/>
            <a:ext cx="0" cy="415290"/>
          </a:xfrm>
          <a:custGeom>
            <a:avLst/>
            <a:gdLst/>
            <a:ahLst/>
            <a:cxnLst/>
            <a:rect l="l" t="t" r="r" b="b"/>
            <a:pathLst>
              <a:path w="0" h="415290">
                <a:moveTo>
                  <a:pt x="0" y="0"/>
                </a:moveTo>
                <a:lnTo>
                  <a:pt x="0" y="414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4316337" y="777021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4435382" y="10517547"/>
            <a:ext cx="0" cy="176530"/>
          </a:xfrm>
          <a:custGeom>
            <a:avLst/>
            <a:gdLst/>
            <a:ahLst/>
            <a:cxnLst/>
            <a:rect l="l" t="t" r="r" b="b"/>
            <a:pathLst>
              <a:path w="0" h="176529">
                <a:moveTo>
                  <a:pt x="0" y="176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4435382" y="1039813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4435382" y="1003990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4435382" y="991948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4435382" y="956125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4435382" y="944184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4435382" y="908361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4435382" y="896420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4435382" y="860495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4435382" y="848554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5717525" y="8010944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4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5598480" y="777021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5717525" y="10649101"/>
            <a:ext cx="0" cy="309245"/>
          </a:xfrm>
          <a:custGeom>
            <a:avLst/>
            <a:gdLst/>
            <a:ahLst/>
            <a:cxnLst/>
            <a:rect l="l" t="t" r="r" b="b"/>
            <a:pathLst>
              <a:path w="0" h="309245">
                <a:moveTo>
                  <a:pt x="0" y="3086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5717525" y="1052969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5717525" y="1017145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5717525" y="1005205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5717525" y="969381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5717525" y="957440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5717525" y="921516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5717525" y="909575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5717525" y="873752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5717525" y="861811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1937886" y="12569784"/>
            <a:ext cx="0" cy="391160"/>
          </a:xfrm>
          <a:custGeom>
            <a:avLst/>
            <a:gdLst/>
            <a:ahLst/>
            <a:cxnLst/>
            <a:rect l="l" t="t" r="r" b="b"/>
            <a:pathLst>
              <a:path w="0" h="391159">
                <a:moveTo>
                  <a:pt x="0" y="0"/>
                </a:moveTo>
                <a:lnTo>
                  <a:pt x="0" y="390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1818841" y="1295949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1937886" y="8892353"/>
            <a:ext cx="0" cy="152400"/>
          </a:xfrm>
          <a:custGeom>
            <a:avLst/>
            <a:gdLst/>
            <a:ahLst/>
            <a:cxnLst/>
            <a:rect l="l" t="t" r="r" b="b"/>
            <a:pathLst>
              <a:path w="0" h="152400">
                <a:moveTo>
                  <a:pt x="0" y="0"/>
                </a:moveTo>
                <a:lnTo>
                  <a:pt x="0" y="1517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1937886" y="910385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1937886" y="922326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1937886" y="9581492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1937886" y="970191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1937886" y="1006014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1937886" y="1017955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1937886" y="1053778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1937886" y="10657196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1937886" y="1101643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1937886" y="1113584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1937886" y="1149408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1937886" y="1161349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1937886" y="1197273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1937886" y="1209214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1937886" y="1245037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3391049" y="12344119"/>
            <a:ext cx="0" cy="614680"/>
          </a:xfrm>
          <a:custGeom>
            <a:avLst/>
            <a:gdLst/>
            <a:ahLst/>
            <a:cxnLst/>
            <a:rect l="l" t="t" r="r" b="b"/>
            <a:pathLst>
              <a:path w="0" h="614679">
                <a:moveTo>
                  <a:pt x="0" y="0"/>
                </a:moveTo>
                <a:lnTo>
                  <a:pt x="0" y="614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3272004" y="1295747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3391049" y="11311929"/>
            <a:ext cx="0" cy="374650"/>
          </a:xfrm>
          <a:custGeom>
            <a:avLst/>
            <a:gdLst/>
            <a:ahLst/>
            <a:cxnLst/>
            <a:rect l="l" t="t" r="r" b="b"/>
            <a:pathLst>
              <a:path w="0" h="374650">
                <a:moveTo>
                  <a:pt x="0" y="0"/>
                </a:moveTo>
                <a:lnTo>
                  <a:pt x="0" y="374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3391049" y="11746056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3391049" y="1186647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3391049" y="1222470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4586163" y="12350191"/>
            <a:ext cx="0" cy="620395"/>
          </a:xfrm>
          <a:custGeom>
            <a:avLst/>
            <a:gdLst/>
            <a:ahLst/>
            <a:cxnLst/>
            <a:rect l="l" t="t" r="r" b="b"/>
            <a:pathLst>
              <a:path w="0" h="620395">
                <a:moveTo>
                  <a:pt x="0" y="0"/>
                </a:moveTo>
                <a:lnTo>
                  <a:pt x="0" y="6203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4467118" y="1296961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4586163" y="11311929"/>
            <a:ext cx="0" cy="381000"/>
          </a:xfrm>
          <a:custGeom>
            <a:avLst/>
            <a:gdLst/>
            <a:ahLst/>
            <a:cxnLst/>
            <a:rect l="l" t="t" r="r" b="b"/>
            <a:pathLst>
              <a:path w="0" h="381000">
                <a:moveTo>
                  <a:pt x="0" y="0"/>
                </a:moveTo>
                <a:lnTo>
                  <a:pt x="0" y="380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4586163" y="1175212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4586163" y="11871538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4586163" y="1223078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6976392" y="12574844"/>
            <a:ext cx="0" cy="396240"/>
          </a:xfrm>
          <a:custGeom>
            <a:avLst/>
            <a:gdLst/>
            <a:ahLst/>
            <a:cxnLst/>
            <a:rect l="l" t="t" r="r" b="b"/>
            <a:pathLst>
              <a:path w="0" h="396240">
                <a:moveTo>
                  <a:pt x="0" y="0"/>
                </a:moveTo>
                <a:lnTo>
                  <a:pt x="0" y="395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6857348" y="1296961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6976392" y="8892353"/>
            <a:ext cx="0" cy="156845"/>
          </a:xfrm>
          <a:custGeom>
            <a:avLst/>
            <a:gdLst/>
            <a:ahLst/>
            <a:cxnLst/>
            <a:rect l="l" t="t" r="r" b="b"/>
            <a:pathLst>
              <a:path w="0" h="156845">
                <a:moveTo>
                  <a:pt x="0" y="0"/>
                </a:moveTo>
                <a:lnTo>
                  <a:pt x="0" y="1568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6976392" y="910891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6976392" y="922832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6976392" y="958655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6976392" y="970596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6976392" y="1006520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6976392" y="1018461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6976392" y="1054284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6976392" y="1066225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6976392" y="1102048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6976392" y="11139897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6976392" y="1149913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6976392" y="1161855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6976392" y="1197678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6976392" y="1209619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6976392" y="1245543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8965889" y="12510079"/>
            <a:ext cx="0" cy="461009"/>
          </a:xfrm>
          <a:custGeom>
            <a:avLst/>
            <a:gdLst/>
            <a:ahLst/>
            <a:cxnLst/>
            <a:rect l="l" t="t" r="r" b="b"/>
            <a:pathLst>
              <a:path w="0" h="461009">
                <a:moveTo>
                  <a:pt x="0" y="0"/>
                </a:moveTo>
                <a:lnTo>
                  <a:pt x="0" y="4604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8846844" y="1296961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8965889" y="8046362"/>
            <a:ext cx="0" cy="938530"/>
          </a:xfrm>
          <a:custGeom>
            <a:avLst/>
            <a:gdLst/>
            <a:ahLst/>
            <a:cxnLst/>
            <a:rect l="l" t="t" r="r" b="b"/>
            <a:pathLst>
              <a:path w="0" h="938529">
                <a:moveTo>
                  <a:pt x="0" y="0"/>
                </a:moveTo>
                <a:lnTo>
                  <a:pt x="0" y="9380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8965889" y="904414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8965889" y="916355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8965889" y="952279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8965889" y="964220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8965889" y="1000044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8965889" y="1011985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8965889" y="1047808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8965889" y="1059749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8965889" y="1095673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8965889" y="1107614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8965889" y="1143437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8965889" y="11553785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8965889" y="1191302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8965889" y="1203243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8965889" y="1239066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5781278" y="12350191"/>
            <a:ext cx="0" cy="620395"/>
          </a:xfrm>
          <a:custGeom>
            <a:avLst/>
            <a:gdLst/>
            <a:ahLst/>
            <a:cxnLst/>
            <a:rect l="l" t="t" r="r" b="b"/>
            <a:pathLst>
              <a:path w="0" h="620395">
                <a:moveTo>
                  <a:pt x="0" y="0"/>
                </a:moveTo>
                <a:lnTo>
                  <a:pt x="0" y="6203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5662233" y="1296961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5781278" y="11311929"/>
            <a:ext cx="0" cy="381000"/>
          </a:xfrm>
          <a:custGeom>
            <a:avLst/>
            <a:gdLst/>
            <a:ahLst/>
            <a:cxnLst/>
            <a:rect l="l" t="t" r="r" b="b"/>
            <a:pathLst>
              <a:path w="0" h="381000">
                <a:moveTo>
                  <a:pt x="0" y="0"/>
                </a:moveTo>
                <a:lnTo>
                  <a:pt x="0" y="380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5781278" y="1175212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5781278" y="1187255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5781278" y="1223078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1907528" y="12792414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70" h="0">
                <a:moveTo>
                  <a:pt x="0" y="0"/>
                </a:moveTo>
                <a:lnTo>
                  <a:pt x="70877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1913600" y="12768127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3366762" y="12768127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3366762" y="12768127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4562888" y="1276812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4562888" y="1276812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5758003" y="1276812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5758003" y="1276812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6953118" y="1276812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6953118" y="1276812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8941602" y="1276812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1505783" y="8638354"/>
            <a:ext cx="0" cy="3424554"/>
          </a:xfrm>
          <a:custGeom>
            <a:avLst/>
            <a:gdLst/>
            <a:ahLst/>
            <a:cxnLst/>
            <a:rect l="l" t="t" r="r" b="b"/>
            <a:pathLst>
              <a:path w="0" h="3424554">
                <a:moveTo>
                  <a:pt x="0" y="0"/>
                </a:moveTo>
                <a:lnTo>
                  <a:pt x="0" y="34244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1481496" y="1200916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1481496" y="1055903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1907528" y="8087852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70" h="0">
                <a:moveTo>
                  <a:pt x="0" y="0"/>
                </a:moveTo>
                <a:lnTo>
                  <a:pt x="70877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3130977" y="80645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4412107" y="80645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4412107" y="80645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5693238" y="80645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1937886" y="8058505"/>
            <a:ext cx="0" cy="574040"/>
          </a:xfrm>
          <a:custGeom>
            <a:avLst/>
            <a:gdLst/>
            <a:ahLst/>
            <a:cxnLst/>
            <a:rect l="l" t="t" r="r" b="b"/>
            <a:pathLst>
              <a:path w="0" h="574040">
                <a:moveTo>
                  <a:pt x="0" y="5737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3130977" y="80645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1913600" y="806457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1481496" y="1055903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1481496" y="998323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1481496" y="998323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1481496" y="864442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1847823" y="5396061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4" h="120014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1043687" y="533545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9022558" y="5455766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 h="0">
                <a:moveTo>
                  <a:pt x="1507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8903148" y="54557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8543905" y="545576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8424495" y="54557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8066264" y="545576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946854" y="54557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588623" y="545576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469213" y="54557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109970" y="545576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6990560" y="54557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6498751" y="5455766"/>
            <a:ext cx="432434" cy="0"/>
          </a:xfrm>
          <a:custGeom>
            <a:avLst/>
            <a:gdLst/>
            <a:ahLst/>
            <a:cxnLst/>
            <a:rect l="l" t="t" r="r" b="b"/>
            <a:pathLst>
              <a:path w="432434" h="0">
                <a:moveTo>
                  <a:pt x="0" y="0"/>
                </a:moveTo>
                <a:lnTo>
                  <a:pt x="4321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6153676" y="545576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6034266" y="54557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5676035" y="545576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5556624" y="54557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5197382" y="545576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5077971" y="54557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4719741" y="545576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4600330" y="54557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4121677" y="5455766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 h="0">
                <a:moveTo>
                  <a:pt x="0" y="0"/>
                </a:moveTo>
                <a:lnTo>
                  <a:pt x="418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3763447" y="545576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3644036" y="54557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3285806" y="545576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3166395" y="54557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2807153" y="545576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2687742" y="54557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2329512" y="5455766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2210101" y="545576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1282142" y="5455766"/>
            <a:ext cx="868680" cy="0"/>
          </a:xfrm>
          <a:custGeom>
            <a:avLst/>
            <a:gdLst/>
            <a:ahLst/>
            <a:cxnLst/>
            <a:rect l="l" t="t" r="r" b="b"/>
            <a:pathLst>
              <a:path w="868680" h="0">
                <a:moveTo>
                  <a:pt x="0" y="0"/>
                </a:moveTo>
                <a:lnTo>
                  <a:pt x="8682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1282142" y="4005640"/>
            <a:ext cx="587375" cy="0"/>
          </a:xfrm>
          <a:custGeom>
            <a:avLst/>
            <a:gdLst/>
            <a:ahLst/>
            <a:cxnLst/>
            <a:rect l="l" t="t" r="r" b="b"/>
            <a:pathLst>
              <a:path w="587375" h="0">
                <a:moveTo>
                  <a:pt x="0" y="0"/>
                </a:moveTo>
                <a:lnTo>
                  <a:pt x="5869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1043687" y="388533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8742247" y="4005640"/>
            <a:ext cx="347345" cy="0"/>
          </a:xfrm>
          <a:custGeom>
            <a:avLst/>
            <a:gdLst/>
            <a:ahLst/>
            <a:cxnLst/>
            <a:rect l="l" t="t" r="r" b="b"/>
            <a:pathLst>
              <a:path w="347345" h="0">
                <a:moveTo>
                  <a:pt x="3470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8621825" y="4005640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8263594" y="400564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8144184" y="40056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7785954" y="400564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7666543" y="40056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7307300" y="4005640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187890" y="40056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6829659" y="400564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6710249" y="40056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6351006" y="4005640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6231596" y="40056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5873365" y="400564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5753955" y="40056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5395724" y="400564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5275302" y="40056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4917071" y="400564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4797661" y="40056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4439430" y="400564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4320020" y="40056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3960777" y="400564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3841367" y="40056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3483136" y="400564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3363726" y="40056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3004483" y="4005640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2885073" y="40056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2526842" y="400564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2407432" y="40056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2048189" y="4005640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1928779" y="40056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1282142" y="3429840"/>
            <a:ext cx="584200" cy="0"/>
          </a:xfrm>
          <a:custGeom>
            <a:avLst/>
            <a:gdLst/>
            <a:ahLst/>
            <a:cxnLst/>
            <a:rect l="l" t="t" r="r" b="b"/>
            <a:pathLst>
              <a:path w="584200" h="0">
                <a:moveTo>
                  <a:pt x="0" y="0"/>
                </a:moveTo>
                <a:lnTo>
                  <a:pt x="5838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1043687" y="3309529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8738199" y="3429840"/>
            <a:ext cx="345440" cy="0"/>
          </a:xfrm>
          <a:custGeom>
            <a:avLst/>
            <a:gdLst/>
            <a:ahLst/>
            <a:cxnLst/>
            <a:rect l="l" t="t" r="r" b="b"/>
            <a:pathLst>
              <a:path w="345440" h="0">
                <a:moveTo>
                  <a:pt x="3450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8618790" y="34298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8260559" y="342984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8141148" y="34298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7781906" y="3429840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662495" y="34298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304265" y="342984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184854" y="34298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6826623" y="342984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6707213" y="34298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6347971" y="342984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6228560" y="34298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5870330" y="342984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5750919" y="34298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5247979" y="3429840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 h="0">
                <a:moveTo>
                  <a:pt x="0" y="0"/>
                </a:moveTo>
                <a:lnTo>
                  <a:pt x="4432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4914035" y="342984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4794625" y="34298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4435382" y="3429840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4315972" y="34298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3957741" y="342984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3838331" y="34298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3480100" y="342984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3359678" y="34298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3001447" y="342984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2523806" y="3429840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4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2404396" y="34298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2045153" y="3429840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1925743" y="34298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1282142" y="2091028"/>
            <a:ext cx="580390" cy="0"/>
          </a:xfrm>
          <a:custGeom>
            <a:avLst/>
            <a:gdLst/>
            <a:ahLst/>
            <a:cxnLst/>
            <a:rect l="l" t="t" r="r" b="b"/>
            <a:pathLst>
              <a:path w="580389" h="0">
                <a:moveTo>
                  <a:pt x="0" y="0"/>
                </a:moveTo>
                <a:lnTo>
                  <a:pt x="579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1043687" y="197071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8734152" y="2091028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 h="0">
                <a:moveTo>
                  <a:pt x="3400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8614742" y="20910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8255499" y="209102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8136088" y="20910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777858" y="209102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658448" y="20910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300217" y="209102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179795" y="209102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6821564" y="209102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6702153" y="20910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6343923" y="209102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6224512" y="20910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5865270" y="209102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5745859" y="20910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5268218" y="2091028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4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4908975" y="209102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4789565" y="20910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4431334" y="209102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4311924" y="20910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3952681" y="2091028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0" y="0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3833271" y="20910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3475040" y="209102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3355630" y="20910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2997399" y="209102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2518747" y="2091028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 h="0">
                <a:moveTo>
                  <a:pt x="0" y="0"/>
                </a:moveTo>
                <a:lnTo>
                  <a:pt x="418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2399336" y="20910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2041105" y="2091028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1921695" y="209102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3124905" y="1369507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3005860" y="112877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3124905" y="4007664"/>
            <a:ext cx="0" cy="357505"/>
          </a:xfrm>
          <a:custGeom>
            <a:avLst/>
            <a:gdLst/>
            <a:ahLst/>
            <a:cxnLst/>
            <a:rect l="l" t="t" r="r" b="b"/>
            <a:pathLst>
              <a:path w="0" h="357504">
                <a:moveTo>
                  <a:pt x="0" y="0"/>
                </a:moveTo>
                <a:lnTo>
                  <a:pt x="0" y="357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3124905" y="388825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3124905" y="353002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3124905" y="341061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3124905" y="305238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3124905" y="293297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3124905" y="257372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3124905" y="2096088"/>
            <a:ext cx="0" cy="418465"/>
          </a:xfrm>
          <a:custGeom>
            <a:avLst/>
            <a:gdLst/>
            <a:ahLst/>
            <a:cxnLst/>
            <a:rect l="l" t="t" r="r" b="b"/>
            <a:pathLst>
              <a:path w="0" h="418464">
                <a:moveTo>
                  <a:pt x="0" y="0"/>
                </a:moveTo>
                <a:lnTo>
                  <a:pt x="0" y="417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3124905" y="197667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4406036" y="1369507"/>
            <a:ext cx="0" cy="415290"/>
          </a:xfrm>
          <a:custGeom>
            <a:avLst/>
            <a:gdLst/>
            <a:ahLst/>
            <a:cxnLst/>
            <a:rect l="l" t="t" r="r" b="b"/>
            <a:pathLst>
              <a:path w="0" h="415289">
                <a:moveTo>
                  <a:pt x="0" y="0"/>
                </a:moveTo>
                <a:lnTo>
                  <a:pt x="0" y="414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4286991" y="112877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4406036" y="3876110"/>
            <a:ext cx="0" cy="176530"/>
          </a:xfrm>
          <a:custGeom>
            <a:avLst/>
            <a:gdLst/>
            <a:ahLst/>
            <a:cxnLst/>
            <a:rect l="l" t="t" r="r" b="b"/>
            <a:pathLst>
              <a:path w="0" h="176529">
                <a:moveTo>
                  <a:pt x="0" y="176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4406036" y="375670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4406036" y="339846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4406036" y="327804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4406036" y="291981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4406036" y="280040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4406036" y="2314669"/>
            <a:ext cx="0" cy="426084"/>
          </a:xfrm>
          <a:custGeom>
            <a:avLst/>
            <a:gdLst/>
            <a:ahLst/>
            <a:cxnLst/>
            <a:rect l="l" t="t" r="r" b="b"/>
            <a:pathLst>
              <a:path w="0" h="426085">
                <a:moveTo>
                  <a:pt x="0" y="0"/>
                </a:moveTo>
                <a:lnTo>
                  <a:pt x="0" y="4260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4406036" y="1963522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4406036" y="184411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5687166" y="1369507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5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5568121" y="112877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5687166" y="4007664"/>
            <a:ext cx="0" cy="309245"/>
          </a:xfrm>
          <a:custGeom>
            <a:avLst/>
            <a:gdLst/>
            <a:ahLst/>
            <a:cxnLst/>
            <a:rect l="l" t="t" r="r" b="b"/>
            <a:pathLst>
              <a:path w="0" h="309245">
                <a:moveTo>
                  <a:pt x="0" y="3086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5687166" y="388825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5687166" y="353002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5687166" y="341061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5687166" y="305238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5687166" y="293297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5687166" y="257372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5687166" y="2096088"/>
            <a:ext cx="0" cy="418465"/>
          </a:xfrm>
          <a:custGeom>
            <a:avLst/>
            <a:gdLst/>
            <a:ahLst/>
            <a:cxnLst/>
            <a:rect l="l" t="t" r="r" b="b"/>
            <a:pathLst>
              <a:path w="0" h="418464">
                <a:moveTo>
                  <a:pt x="0" y="0"/>
                </a:moveTo>
                <a:lnTo>
                  <a:pt x="0" y="417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5687166" y="197667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1907528" y="5880786"/>
            <a:ext cx="0" cy="502284"/>
          </a:xfrm>
          <a:custGeom>
            <a:avLst/>
            <a:gdLst/>
            <a:ahLst/>
            <a:cxnLst/>
            <a:rect l="l" t="t" r="r" b="b"/>
            <a:pathLst>
              <a:path w="0" h="502285">
                <a:moveTo>
                  <a:pt x="0" y="0"/>
                </a:moveTo>
                <a:lnTo>
                  <a:pt x="0" y="5019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1788483" y="638181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1907528" y="2091028"/>
            <a:ext cx="0" cy="264160"/>
          </a:xfrm>
          <a:custGeom>
            <a:avLst/>
            <a:gdLst/>
            <a:ahLst/>
            <a:cxnLst/>
            <a:rect l="l" t="t" r="r" b="b"/>
            <a:pathLst>
              <a:path w="0" h="264160">
                <a:moveTo>
                  <a:pt x="0" y="0"/>
                </a:moveTo>
                <a:lnTo>
                  <a:pt x="0" y="2641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1907528" y="241485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1907528" y="2534263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1907528" y="289249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1907528" y="301190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1907528" y="3370134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1907528" y="349055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1907528" y="384878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1907528" y="396819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1907528" y="432642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1907528" y="4445839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1907528" y="480508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1907528" y="4924492"/>
            <a:ext cx="0" cy="418465"/>
          </a:xfrm>
          <a:custGeom>
            <a:avLst/>
            <a:gdLst/>
            <a:ahLst/>
            <a:cxnLst/>
            <a:rect l="l" t="t" r="r" b="b"/>
            <a:pathLst>
              <a:path w="0" h="418464">
                <a:moveTo>
                  <a:pt x="0" y="0"/>
                </a:moveTo>
                <a:lnTo>
                  <a:pt x="0" y="417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1907528" y="5402133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1907528" y="576137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3360690" y="5766436"/>
            <a:ext cx="0" cy="614680"/>
          </a:xfrm>
          <a:custGeom>
            <a:avLst/>
            <a:gdLst/>
            <a:ahLst/>
            <a:cxnLst/>
            <a:rect l="l" t="t" r="r" b="b"/>
            <a:pathLst>
              <a:path w="0" h="614679">
                <a:moveTo>
                  <a:pt x="0" y="0"/>
                </a:moveTo>
                <a:lnTo>
                  <a:pt x="0" y="614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3241645" y="637979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3360690" y="4734245"/>
            <a:ext cx="0" cy="506095"/>
          </a:xfrm>
          <a:custGeom>
            <a:avLst/>
            <a:gdLst/>
            <a:ahLst/>
            <a:cxnLst/>
            <a:rect l="l" t="t" r="r" b="b"/>
            <a:pathLst>
              <a:path w="0" h="506095">
                <a:moveTo>
                  <a:pt x="0" y="0"/>
                </a:moveTo>
                <a:lnTo>
                  <a:pt x="0" y="5059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3360690" y="528879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3360690" y="564702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4556817" y="5772507"/>
            <a:ext cx="0" cy="620395"/>
          </a:xfrm>
          <a:custGeom>
            <a:avLst/>
            <a:gdLst/>
            <a:ahLst/>
            <a:cxnLst/>
            <a:rect l="l" t="t" r="r" b="b"/>
            <a:pathLst>
              <a:path w="0" h="620395">
                <a:moveTo>
                  <a:pt x="0" y="0"/>
                </a:moveTo>
                <a:lnTo>
                  <a:pt x="0" y="6203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4437772" y="6391933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4556817" y="4734245"/>
            <a:ext cx="0" cy="506095"/>
          </a:xfrm>
          <a:custGeom>
            <a:avLst/>
            <a:gdLst/>
            <a:ahLst/>
            <a:cxnLst/>
            <a:rect l="l" t="t" r="r" b="b"/>
            <a:pathLst>
              <a:path w="0" h="506095">
                <a:moveTo>
                  <a:pt x="0" y="0"/>
                </a:moveTo>
                <a:lnTo>
                  <a:pt x="0" y="5059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4556817" y="5293854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4556817" y="565309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6947046" y="5997160"/>
            <a:ext cx="0" cy="396240"/>
          </a:xfrm>
          <a:custGeom>
            <a:avLst/>
            <a:gdLst/>
            <a:ahLst/>
            <a:cxnLst/>
            <a:rect l="l" t="t" r="r" b="b"/>
            <a:pathLst>
              <a:path w="0" h="396239">
                <a:moveTo>
                  <a:pt x="0" y="0"/>
                </a:moveTo>
                <a:lnTo>
                  <a:pt x="0" y="395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6828001" y="6391933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6947046" y="2314669"/>
            <a:ext cx="0" cy="156845"/>
          </a:xfrm>
          <a:custGeom>
            <a:avLst/>
            <a:gdLst/>
            <a:ahLst/>
            <a:cxnLst/>
            <a:rect l="l" t="t" r="r" b="b"/>
            <a:pathLst>
              <a:path w="0" h="156844">
                <a:moveTo>
                  <a:pt x="0" y="0"/>
                </a:moveTo>
                <a:lnTo>
                  <a:pt x="0" y="1568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6947046" y="253122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6947046" y="265063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6947046" y="3008868"/>
            <a:ext cx="0" cy="418465"/>
          </a:xfrm>
          <a:custGeom>
            <a:avLst/>
            <a:gdLst/>
            <a:ahLst/>
            <a:cxnLst/>
            <a:rect l="l" t="t" r="r" b="b"/>
            <a:pathLst>
              <a:path w="0" h="418464">
                <a:moveTo>
                  <a:pt x="0" y="0"/>
                </a:moveTo>
                <a:lnTo>
                  <a:pt x="0" y="417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6947046" y="348752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6947046" y="360693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6947046" y="396516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6947046" y="408457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6947046" y="444280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6947046" y="4562213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6947046" y="4921456"/>
            <a:ext cx="0" cy="418465"/>
          </a:xfrm>
          <a:custGeom>
            <a:avLst/>
            <a:gdLst/>
            <a:ahLst/>
            <a:cxnLst/>
            <a:rect l="l" t="t" r="r" b="b"/>
            <a:pathLst>
              <a:path w="0" h="418464">
                <a:moveTo>
                  <a:pt x="0" y="0"/>
                </a:moveTo>
                <a:lnTo>
                  <a:pt x="0" y="417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6947046" y="539909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6947046" y="5518507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6947046" y="587775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8935530" y="5932396"/>
            <a:ext cx="0" cy="461009"/>
          </a:xfrm>
          <a:custGeom>
            <a:avLst/>
            <a:gdLst/>
            <a:ahLst/>
            <a:cxnLst/>
            <a:rect l="l" t="t" r="r" b="b"/>
            <a:pathLst>
              <a:path w="0" h="461010">
                <a:moveTo>
                  <a:pt x="0" y="0"/>
                </a:moveTo>
                <a:lnTo>
                  <a:pt x="0" y="4604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8816485" y="6391933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8935530" y="2186151"/>
            <a:ext cx="0" cy="220979"/>
          </a:xfrm>
          <a:custGeom>
            <a:avLst/>
            <a:gdLst/>
            <a:ahLst/>
            <a:cxnLst/>
            <a:rect l="l" t="t" r="r" b="b"/>
            <a:pathLst>
              <a:path w="0" h="220980">
                <a:moveTo>
                  <a:pt x="0" y="0"/>
                </a:moveTo>
                <a:lnTo>
                  <a:pt x="0" y="2206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8935530" y="246646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8935530" y="258587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8935530" y="2944103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8935530" y="306452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8935530" y="342275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8935530" y="354216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8935530" y="390039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8935530" y="4019807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8935530" y="437905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8935530" y="449846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8935530" y="485669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8935530" y="497610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8935530" y="533534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8935530" y="545475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8935530" y="581298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5751931" y="5772507"/>
            <a:ext cx="0" cy="620395"/>
          </a:xfrm>
          <a:custGeom>
            <a:avLst/>
            <a:gdLst/>
            <a:ahLst/>
            <a:cxnLst/>
            <a:rect l="l" t="t" r="r" b="b"/>
            <a:pathLst>
              <a:path w="0" h="620395">
                <a:moveTo>
                  <a:pt x="0" y="0"/>
                </a:moveTo>
                <a:lnTo>
                  <a:pt x="0" y="6203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5632886" y="6391933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5751931" y="4734245"/>
            <a:ext cx="0" cy="381000"/>
          </a:xfrm>
          <a:custGeom>
            <a:avLst/>
            <a:gdLst/>
            <a:ahLst/>
            <a:cxnLst/>
            <a:rect l="l" t="t" r="r" b="b"/>
            <a:pathLst>
              <a:path w="0" h="381000">
                <a:moveTo>
                  <a:pt x="0" y="0"/>
                </a:moveTo>
                <a:lnTo>
                  <a:pt x="0" y="380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5751931" y="517444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5751931" y="5293854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5751931" y="565309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1878181" y="6205622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70" h="0">
                <a:moveTo>
                  <a:pt x="0" y="0"/>
                </a:moveTo>
                <a:lnTo>
                  <a:pt x="70877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1884253" y="618234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3337415" y="618234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3337415" y="618234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4532530" y="618234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4532530" y="618234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5727644" y="618234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5727644" y="618234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6922759" y="618234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6922759" y="618234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8911243" y="618234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1475425" y="2061681"/>
            <a:ext cx="0" cy="3423920"/>
          </a:xfrm>
          <a:custGeom>
            <a:avLst/>
            <a:gdLst/>
            <a:ahLst/>
            <a:cxnLst/>
            <a:rect l="l" t="t" r="r" b="b"/>
            <a:pathLst>
              <a:path w="0" h="3423920">
                <a:moveTo>
                  <a:pt x="0" y="0"/>
                </a:moveTo>
                <a:lnTo>
                  <a:pt x="0" y="34234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1452150" y="54314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1452150" y="398236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1878181" y="1449451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70" h="0">
                <a:moveTo>
                  <a:pt x="0" y="0"/>
                </a:moveTo>
                <a:lnTo>
                  <a:pt x="70877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3100619" y="14251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4381749" y="14251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4381749" y="14251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5662879" y="14251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1907528" y="1419092"/>
            <a:ext cx="0" cy="636905"/>
          </a:xfrm>
          <a:custGeom>
            <a:avLst/>
            <a:gdLst/>
            <a:ahLst/>
            <a:cxnLst/>
            <a:rect l="l" t="t" r="r" b="b"/>
            <a:pathLst>
              <a:path w="0" h="636905">
                <a:moveTo>
                  <a:pt x="0" y="6365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3100619" y="14251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1884253" y="14251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1452150" y="398236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1452150" y="340555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1452150" y="340555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1452150" y="206775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3133001" y="9283979"/>
            <a:ext cx="0" cy="478155"/>
          </a:xfrm>
          <a:custGeom>
            <a:avLst/>
            <a:gdLst/>
            <a:ahLst/>
            <a:cxnLst/>
            <a:rect l="l" t="t" r="r" b="b"/>
            <a:pathLst>
              <a:path w="0" h="478154">
                <a:moveTo>
                  <a:pt x="0" y="47764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3085439" y="9289038"/>
            <a:ext cx="0" cy="467995"/>
          </a:xfrm>
          <a:custGeom>
            <a:avLst/>
            <a:gdLst/>
            <a:ahLst/>
            <a:cxnLst/>
            <a:rect l="l" t="t" r="r" b="b"/>
            <a:pathLst>
              <a:path w="0" h="467995">
                <a:moveTo>
                  <a:pt x="0" y="46752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3036865" y="9303205"/>
            <a:ext cx="0" cy="438784"/>
          </a:xfrm>
          <a:custGeom>
            <a:avLst/>
            <a:gdLst/>
            <a:ahLst/>
            <a:cxnLst/>
            <a:rect l="l" t="t" r="r" b="b"/>
            <a:pathLst>
              <a:path w="0" h="438784">
                <a:moveTo>
                  <a:pt x="0" y="43817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2989304" y="9331540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4">
                <a:moveTo>
                  <a:pt x="0" y="38251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2941742" y="9379101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3180563" y="9289038"/>
            <a:ext cx="0" cy="467995"/>
          </a:xfrm>
          <a:custGeom>
            <a:avLst/>
            <a:gdLst/>
            <a:ahLst/>
            <a:cxnLst/>
            <a:rect l="l" t="t" r="r" b="b"/>
            <a:pathLst>
              <a:path w="0" h="467995">
                <a:moveTo>
                  <a:pt x="0" y="46752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3228124" y="9303205"/>
            <a:ext cx="0" cy="438784"/>
          </a:xfrm>
          <a:custGeom>
            <a:avLst/>
            <a:gdLst/>
            <a:ahLst/>
            <a:cxnLst/>
            <a:rect l="l" t="t" r="r" b="b"/>
            <a:pathLst>
              <a:path w="0" h="438784">
                <a:moveTo>
                  <a:pt x="0" y="43817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3276698" y="9331540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4">
                <a:moveTo>
                  <a:pt x="0" y="38251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3324260" y="9379101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13746346" y="674499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12465216" y="808279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11245815" y="6389797"/>
            <a:ext cx="7586980" cy="4313555"/>
          </a:xfrm>
          <a:custGeom>
            <a:avLst/>
            <a:gdLst/>
            <a:ahLst/>
            <a:cxnLst/>
            <a:rect l="l" t="t" r="r" b="b"/>
            <a:pathLst>
              <a:path w="7586980" h="4313555">
                <a:moveTo>
                  <a:pt x="835871" y="351147"/>
                </a:moveTo>
                <a:lnTo>
                  <a:pt x="835871" y="1242676"/>
                </a:lnTo>
                <a:lnTo>
                  <a:pt x="0" y="1242676"/>
                </a:lnTo>
                <a:lnTo>
                  <a:pt x="0" y="4312936"/>
                </a:lnTo>
                <a:lnTo>
                  <a:pt x="5118450" y="4312936"/>
                </a:lnTo>
                <a:lnTo>
                  <a:pt x="5124521" y="3857558"/>
                </a:lnTo>
                <a:lnTo>
                  <a:pt x="7174735" y="3857558"/>
                </a:lnTo>
                <a:lnTo>
                  <a:pt x="7168663" y="2529878"/>
                </a:lnTo>
                <a:lnTo>
                  <a:pt x="7192950" y="2530890"/>
                </a:lnTo>
                <a:lnTo>
                  <a:pt x="7527906" y="2252603"/>
                </a:lnTo>
                <a:lnTo>
                  <a:pt x="7586599" y="1309465"/>
                </a:lnTo>
                <a:lnTo>
                  <a:pt x="7073540" y="1309465"/>
                </a:lnTo>
                <a:lnTo>
                  <a:pt x="6376305" y="1309465"/>
                </a:lnTo>
                <a:lnTo>
                  <a:pt x="6376305" y="1246724"/>
                </a:lnTo>
                <a:lnTo>
                  <a:pt x="5712465" y="1246724"/>
                </a:lnTo>
                <a:lnTo>
                  <a:pt x="5712465" y="351147"/>
                </a:lnTo>
                <a:lnTo>
                  <a:pt x="4848259" y="351147"/>
                </a:lnTo>
                <a:lnTo>
                  <a:pt x="4848259" y="75896"/>
                </a:lnTo>
                <a:lnTo>
                  <a:pt x="4226920" y="5059"/>
                </a:lnTo>
                <a:lnTo>
                  <a:pt x="4226920" y="351147"/>
                </a:lnTo>
                <a:lnTo>
                  <a:pt x="3456825" y="351147"/>
                </a:lnTo>
                <a:lnTo>
                  <a:pt x="3456825" y="5059"/>
                </a:lnTo>
                <a:lnTo>
                  <a:pt x="2835487" y="75896"/>
                </a:lnTo>
                <a:lnTo>
                  <a:pt x="2835487" y="351147"/>
                </a:lnTo>
                <a:lnTo>
                  <a:pt x="2419575" y="351147"/>
                </a:lnTo>
                <a:lnTo>
                  <a:pt x="2419575" y="71848"/>
                </a:lnTo>
                <a:lnTo>
                  <a:pt x="1798237" y="0"/>
                </a:lnTo>
                <a:lnTo>
                  <a:pt x="1798237" y="351147"/>
                </a:lnTo>
                <a:lnTo>
                  <a:pt x="1644420" y="351147"/>
                </a:lnTo>
                <a:lnTo>
                  <a:pt x="1644420" y="0"/>
                </a:lnTo>
                <a:lnTo>
                  <a:pt x="1023082" y="71848"/>
                </a:lnTo>
                <a:lnTo>
                  <a:pt x="1023082" y="355194"/>
                </a:lnTo>
                <a:lnTo>
                  <a:pt x="835871" y="351147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11248851" y="865960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11248851" y="10108719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16155803" y="9977165"/>
            <a:ext cx="382905" cy="382905"/>
          </a:xfrm>
          <a:custGeom>
            <a:avLst/>
            <a:gdLst/>
            <a:ahLst/>
            <a:cxnLst/>
            <a:rect l="l" t="t" r="r" b="b"/>
            <a:pathLst>
              <a:path w="382905" h="382904">
                <a:moveTo>
                  <a:pt x="212509" y="382517"/>
                </a:moveTo>
                <a:lnTo>
                  <a:pt x="214533" y="270191"/>
                </a:lnTo>
                <a:lnTo>
                  <a:pt x="382517" y="270191"/>
                </a:lnTo>
                <a:lnTo>
                  <a:pt x="382517" y="0"/>
                </a:lnTo>
                <a:lnTo>
                  <a:pt x="0" y="0"/>
                </a:lnTo>
                <a:lnTo>
                  <a:pt x="0" y="382517"/>
                </a:lnTo>
                <a:lnTo>
                  <a:pt x="212509" y="38251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16275214" y="10096575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4" h="144145">
                <a:moveTo>
                  <a:pt x="0" y="143697"/>
                </a:moveTo>
                <a:lnTo>
                  <a:pt x="143697" y="143697"/>
                </a:lnTo>
                <a:lnTo>
                  <a:pt x="143697" y="0"/>
                </a:lnTo>
                <a:lnTo>
                  <a:pt x="0" y="0"/>
                </a:ln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18121013" y="9953890"/>
            <a:ext cx="299720" cy="294005"/>
          </a:xfrm>
          <a:custGeom>
            <a:avLst/>
            <a:gdLst/>
            <a:ahLst/>
            <a:cxnLst/>
            <a:rect l="l" t="t" r="r" b="b"/>
            <a:pathLst>
              <a:path w="299719" h="294004">
                <a:moveTo>
                  <a:pt x="0" y="293465"/>
                </a:moveTo>
                <a:lnTo>
                  <a:pt x="299537" y="293465"/>
                </a:lnTo>
                <a:lnTo>
                  <a:pt x="298525" y="0"/>
                </a:lnTo>
                <a:lnTo>
                  <a:pt x="0" y="0"/>
                </a:lnTo>
                <a:lnTo>
                  <a:pt x="0" y="29346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18264709" y="10096575"/>
            <a:ext cx="142875" cy="144145"/>
          </a:xfrm>
          <a:custGeom>
            <a:avLst/>
            <a:gdLst/>
            <a:ahLst/>
            <a:cxnLst/>
            <a:rect l="l" t="t" r="r" b="b"/>
            <a:pathLst>
              <a:path w="142875" h="144145">
                <a:moveTo>
                  <a:pt x="0" y="143697"/>
                </a:moveTo>
                <a:lnTo>
                  <a:pt x="142685" y="143697"/>
                </a:lnTo>
                <a:lnTo>
                  <a:pt x="142685" y="0"/>
                </a:lnTo>
                <a:lnTo>
                  <a:pt x="0" y="0"/>
                </a:ln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18144287" y="8528050"/>
            <a:ext cx="382905" cy="382905"/>
          </a:xfrm>
          <a:custGeom>
            <a:avLst/>
            <a:gdLst/>
            <a:ahLst/>
            <a:cxnLst/>
            <a:rect l="l" t="t" r="r" b="b"/>
            <a:pathLst>
              <a:path w="382905" h="382904">
                <a:moveTo>
                  <a:pt x="306621" y="382517"/>
                </a:moveTo>
                <a:lnTo>
                  <a:pt x="382517" y="318764"/>
                </a:lnTo>
                <a:lnTo>
                  <a:pt x="382517" y="0"/>
                </a:lnTo>
                <a:lnTo>
                  <a:pt x="0" y="0"/>
                </a:lnTo>
                <a:lnTo>
                  <a:pt x="0" y="382517"/>
                </a:lnTo>
                <a:lnTo>
                  <a:pt x="306621" y="38251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18264709" y="8647461"/>
            <a:ext cx="142875" cy="144145"/>
          </a:xfrm>
          <a:custGeom>
            <a:avLst/>
            <a:gdLst/>
            <a:ahLst/>
            <a:cxnLst/>
            <a:rect l="l" t="t" r="r" b="b"/>
            <a:pathLst>
              <a:path w="142875" h="144145">
                <a:moveTo>
                  <a:pt x="0" y="143697"/>
                </a:moveTo>
                <a:lnTo>
                  <a:pt x="142685" y="143697"/>
                </a:lnTo>
                <a:lnTo>
                  <a:pt x="142685" y="0"/>
                </a:lnTo>
                <a:lnTo>
                  <a:pt x="0" y="0"/>
                </a:ln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15027478" y="674499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16287357" y="674499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12465216" y="674499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16287357" y="808279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15027478" y="808279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13746346" y="8082792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16155803" y="8528050"/>
            <a:ext cx="382905" cy="382905"/>
          </a:xfrm>
          <a:custGeom>
            <a:avLst/>
            <a:gdLst/>
            <a:ahLst/>
            <a:cxnLst/>
            <a:rect l="l" t="t" r="r" b="b"/>
            <a:pathLst>
              <a:path w="382905" h="382904">
                <a:moveTo>
                  <a:pt x="382517" y="0"/>
                </a:moveTo>
                <a:lnTo>
                  <a:pt x="382517" y="382517"/>
                </a:lnTo>
                <a:lnTo>
                  <a:pt x="0" y="382517"/>
                </a:lnTo>
                <a:lnTo>
                  <a:pt x="0" y="0"/>
                </a:lnTo>
                <a:lnTo>
                  <a:pt x="38251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16275214" y="8647461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4" h="144145">
                <a:moveTo>
                  <a:pt x="0" y="143697"/>
                </a:moveTo>
                <a:lnTo>
                  <a:pt x="143697" y="143697"/>
                </a:lnTo>
                <a:lnTo>
                  <a:pt x="143697" y="0"/>
                </a:lnTo>
                <a:lnTo>
                  <a:pt x="0" y="0"/>
                </a:lnTo>
                <a:lnTo>
                  <a:pt x="0" y="14369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15027478" y="865960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13746346" y="865960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12465216" y="8659604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12702013" y="10108719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13897128" y="10108719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15092243" y="10108719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12373129" y="7148761"/>
            <a:ext cx="0" cy="93345"/>
          </a:xfrm>
          <a:custGeom>
            <a:avLst/>
            <a:gdLst/>
            <a:ahLst/>
            <a:cxnLst/>
            <a:rect l="l" t="t" r="r" b="b"/>
            <a:pathLst>
              <a:path w="0" h="93345">
                <a:moveTo>
                  <a:pt x="0" y="93099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12420691" y="7045542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12468252" y="7001016"/>
            <a:ext cx="0" cy="388620"/>
          </a:xfrm>
          <a:custGeom>
            <a:avLst/>
            <a:gdLst/>
            <a:ahLst/>
            <a:cxnLst/>
            <a:rect l="l" t="t" r="r" b="b"/>
            <a:pathLst>
              <a:path w="0" h="388620">
                <a:moveTo>
                  <a:pt x="0" y="388589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12516826" y="6974706"/>
            <a:ext cx="0" cy="441325"/>
          </a:xfrm>
          <a:custGeom>
            <a:avLst/>
            <a:gdLst/>
            <a:ahLst/>
            <a:cxnLst/>
            <a:rect l="l" t="t" r="r" b="b"/>
            <a:pathLst>
              <a:path w="0" h="441325">
                <a:moveTo>
                  <a:pt x="0" y="441210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12564388" y="6960538"/>
            <a:ext cx="0" cy="469900"/>
          </a:xfrm>
          <a:custGeom>
            <a:avLst/>
            <a:gdLst/>
            <a:ahLst/>
            <a:cxnLst/>
            <a:rect l="l" t="t" r="r" b="b"/>
            <a:pathLst>
              <a:path w="0" h="469900">
                <a:moveTo>
                  <a:pt x="0" y="469545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12611949" y="6956490"/>
            <a:ext cx="0" cy="478155"/>
          </a:xfrm>
          <a:custGeom>
            <a:avLst/>
            <a:gdLst/>
            <a:ahLst/>
            <a:cxnLst/>
            <a:rect l="l" t="t" r="r" b="b"/>
            <a:pathLst>
              <a:path w="0" h="478154">
                <a:moveTo>
                  <a:pt x="0" y="477641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12659511" y="6962562"/>
            <a:ext cx="0" cy="466725"/>
          </a:xfrm>
          <a:custGeom>
            <a:avLst/>
            <a:gdLst/>
            <a:ahLst/>
            <a:cxnLst/>
            <a:rect l="l" t="t" r="r" b="b"/>
            <a:pathLst>
              <a:path w="0" h="466725">
                <a:moveTo>
                  <a:pt x="0" y="466509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12708085" y="6978753"/>
            <a:ext cx="0" cy="434340"/>
          </a:xfrm>
          <a:custGeom>
            <a:avLst/>
            <a:gdLst/>
            <a:ahLst/>
            <a:cxnLst/>
            <a:rect l="l" t="t" r="r" b="b"/>
            <a:pathLst>
              <a:path w="0" h="434340">
                <a:moveTo>
                  <a:pt x="0" y="434127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12755646" y="7008100"/>
            <a:ext cx="0" cy="375920"/>
          </a:xfrm>
          <a:custGeom>
            <a:avLst/>
            <a:gdLst/>
            <a:ahLst/>
            <a:cxnLst/>
            <a:rect l="l" t="t" r="r" b="b"/>
            <a:pathLst>
              <a:path w="0" h="375920">
                <a:moveTo>
                  <a:pt x="0" y="375433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12803208" y="7058697"/>
            <a:ext cx="0" cy="274320"/>
          </a:xfrm>
          <a:custGeom>
            <a:avLst/>
            <a:gdLst/>
            <a:ahLst/>
            <a:cxnLst/>
            <a:rect l="l" t="t" r="r" b="b"/>
            <a:pathLst>
              <a:path w="0" h="274320">
                <a:moveTo>
                  <a:pt x="0" y="274238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12369081" y="6955478"/>
            <a:ext cx="478790" cy="478790"/>
          </a:xfrm>
          <a:custGeom>
            <a:avLst/>
            <a:gdLst/>
            <a:ahLst/>
            <a:cxnLst/>
            <a:rect l="l" t="t" r="r" b="b"/>
            <a:pathLst>
              <a:path w="478790" h="478790">
                <a:moveTo>
                  <a:pt x="478652" y="239326"/>
                </a:moveTo>
                <a:lnTo>
                  <a:pt x="475520" y="200506"/>
                </a:lnTo>
                <a:lnTo>
                  <a:pt x="459845" y="146169"/>
                </a:lnTo>
                <a:lnTo>
                  <a:pt x="432476" y="97983"/>
                </a:lnTo>
                <a:lnTo>
                  <a:pt x="395077" y="57610"/>
                </a:lnTo>
                <a:lnTo>
                  <a:pt x="349310" y="26713"/>
                </a:lnTo>
                <a:lnTo>
                  <a:pt x="296839" y="6955"/>
                </a:lnTo>
                <a:lnTo>
                  <a:pt x="258954" y="793"/>
                </a:lnTo>
                <a:lnTo>
                  <a:pt x="239326" y="0"/>
                </a:lnTo>
                <a:lnTo>
                  <a:pt x="219698" y="793"/>
                </a:lnTo>
                <a:lnTo>
                  <a:pt x="181813" y="6955"/>
                </a:lnTo>
                <a:lnTo>
                  <a:pt x="129342" y="26713"/>
                </a:lnTo>
                <a:lnTo>
                  <a:pt x="83575" y="57610"/>
                </a:lnTo>
                <a:lnTo>
                  <a:pt x="46176" y="97983"/>
                </a:lnTo>
                <a:lnTo>
                  <a:pt x="18807" y="146169"/>
                </a:lnTo>
                <a:lnTo>
                  <a:pt x="3132" y="200506"/>
                </a:lnTo>
                <a:lnTo>
                  <a:pt x="0" y="239326"/>
                </a:lnTo>
                <a:lnTo>
                  <a:pt x="793" y="258954"/>
                </a:lnTo>
                <a:lnTo>
                  <a:pt x="6955" y="296839"/>
                </a:lnTo>
                <a:lnTo>
                  <a:pt x="26713" y="349310"/>
                </a:lnTo>
                <a:lnTo>
                  <a:pt x="57610" y="395077"/>
                </a:lnTo>
                <a:lnTo>
                  <a:pt x="97983" y="432476"/>
                </a:lnTo>
                <a:lnTo>
                  <a:pt x="146169" y="459845"/>
                </a:lnTo>
                <a:lnTo>
                  <a:pt x="200506" y="475520"/>
                </a:lnTo>
                <a:lnTo>
                  <a:pt x="239326" y="478652"/>
                </a:lnTo>
                <a:lnTo>
                  <a:pt x="258954" y="477859"/>
                </a:lnTo>
                <a:lnTo>
                  <a:pt x="296839" y="471697"/>
                </a:lnTo>
                <a:lnTo>
                  <a:pt x="349310" y="451939"/>
                </a:lnTo>
                <a:lnTo>
                  <a:pt x="395077" y="421042"/>
                </a:lnTo>
                <a:lnTo>
                  <a:pt x="432476" y="380669"/>
                </a:lnTo>
                <a:lnTo>
                  <a:pt x="459845" y="332483"/>
                </a:lnTo>
                <a:lnTo>
                  <a:pt x="475520" y="278146"/>
                </a:lnTo>
                <a:lnTo>
                  <a:pt x="478652" y="239326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10848118" y="6394857"/>
            <a:ext cx="1537335" cy="712470"/>
          </a:xfrm>
          <a:custGeom>
            <a:avLst/>
            <a:gdLst/>
            <a:ahLst/>
            <a:cxnLst/>
            <a:rect l="l" t="t" r="r" b="b"/>
            <a:pathLst>
              <a:path w="1537334" h="712470">
                <a:moveTo>
                  <a:pt x="1537154" y="712413"/>
                </a:moveTo>
                <a:lnTo>
                  <a:pt x="1070644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13609733" y="7895581"/>
            <a:ext cx="0" cy="316865"/>
          </a:xfrm>
          <a:custGeom>
            <a:avLst/>
            <a:gdLst/>
            <a:ahLst/>
            <a:cxnLst/>
            <a:rect l="l" t="t" r="r" b="b"/>
            <a:pathLst>
              <a:path w="0" h="316865">
                <a:moveTo>
                  <a:pt x="0" y="0"/>
                </a:moveTo>
                <a:lnTo>
                  <a:pt x="0" y="3167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13609733" y="8242680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0" y="0"/>
                </a:moveTo>
                <a:lnTo>
                  <a:pt x="0" y="47561"/>
                </a:lnTo>
                <a:lnTo>
                  <a:pt x="41490" y="4756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13681581" y="8290242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13950760" y="8242680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0" y="47561"/>
                </a:moveTo>
                <a:lnTo>
                  <a:pt x="41490" y="47561"/>
                </a:lnTo>
                <a:lnTo>
                  <a:pt x="4149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13992251" y="7973501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13950760" y="7895581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41490" y="47561"/>
                </a:moveTo>
                <a:lnTo>
                  <a:pt x="41490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13609733" y="7895581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 h="0">
                <a:moveTo>
                  <a:pt x="0" y="0"/>
                </a:moveTo>
                <a:lnTo>
                  <a:pt x="31066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13657295" y="7895581"/>
            <a:ext cx="0" cy="394970"/>
          </a:xfrm>
          <a:custGeom>
            <a:avLst/>
            <a:gdLst/>
            <a:ahLst/>
            <a:cxnLst/>
            <a:rect l="l" t="t" r="r" b="b"/>
            <a:pathLst>
              <a:path w="0" h="394970">
                <a:moveTo>
                  <a:pt x="0" y="0"/>
                </a:moveTo>
                <a:lnTo>
                  <a:pt x="0" y="394661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14890864" y="7895581"/>
            <a:ext cx="0" cy="316865"/>
          </a:xfrm>
          <a:custGeom>
            <a:avLst/>
            <a:gdLst/>
            <a:ahLst/>
            <a:cxnLst/>
            <a:rect l="l" t="t" r="r" b="b"/>
            <a:pathLst>
              <a:path w="0" h="316865">
                <a:moveTo>
                  <a:pt x="0" y="0"/>
                </a:moveTo>
                <a:lnTo>
                  <a:pt x="0" y="3167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14890864" y="8242680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0" y="0"/>
                </a:moveTo>
                <a:lnTo>
                  <a:pt x="0" y="47561"/>
                </a:lnTo>
                <a:lnTo>
                  <a:pt x="41490" y="4756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14962713" y="8290242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15231891" y="8242680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0" y="47561"/>
                </a:moveTo>
                <a:lnTo>
                  <a:pt x="41490" y="47561"/>
                </a:lnTo>
                <a:lnTo>
                  <a:pt x="4149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15273382" y="7973501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15231891" y="7895581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41490" y="47561"/>
                </a:moveTo>
                <a:lnTo>
                  <a:pt x="41490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14890864" y="7895581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 h="0">
                <a:moveTo>
                  <a:pt x="0" y="0"/>
                </a:moveTo>
                <a:lnTo>
                  <a:pt x="31066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14938426" y="7895581"/>
            <a:ext cx="0" cy="394970"/>
          </a:xfrm>
          <a:custGeom>
            <a:avLst/>
            <a:gdLst/>
            <a:ahLst/>
            <a:cxnLst/>
            <a:rect l="l" t="t" r="r" b="b"/>
            <a:pathLst>
              <a:path w="0" h="394970">
                <a:moveTo>
                  <a:pt x="0" y="0"/>
                </a:moveTo>
                <a:lnTo>
                  <a:pt x="0" y="394661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16150744" y="7895581"/>
            <a:ext cx="0" cy="316865"/>
          </a:xfrm>
          <a:custGeom>
            <a:avLst/>
            <a:gdLst/>
            <a:ahLst/>
            <a:cxnLst/>
            <a:rect l="l" t="t" r="r" b="b"/>
            <a:pathLst>
              <a:path w="0" h="316865">
                <a:moveTo>
                  <a:pt x="0" y="0"/>
                </a:moveTo>
                <a:lnTo>
                  <a:pt x="0" y="3167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16150744" y="8242680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0" y="0"/>
                </a:moveTo>
                <a:lnTo>
                  <a:pt x="0" y="47561"/>
                </a:lnTo>
                <a:lnTo>
                  <a:pt x="41490" y="4756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16222592" y="8290242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16491771" y="8242680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0" y="47561"/>
                </a:moveTo>
                <a:lnTo>
                  <a:pt x="41490" y="47561"/>
                </a:lnTo>
                <a:lnTo>
                  <a:pt x="4149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16533262" y="7973501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16491771" y="7895581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41490" y="47561"/>
                </a:moveTo>
                <a:lnTo>
                  <a:pt x="41490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16150744" y="7895581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 h="0">
                <a:moveTo>
                  <a:pt x="0" y="0"/>
                </a:moveTo>
                <a:lnTo>
                  <a:pt x="31066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16198305" y="7895581"/>
            <a:ext cx="0" cy="394970"/>
          </a:xfrm>
          <a:custGeom>
            <a:avLst/>
            <a:gdLst/>
            <a:ahLst/>
            <a:cxnLst/>
            <a:rect l="l" t="t" r="r" b="b"/>
            <a:pathLst>
              <a:path w="0" h="394970">
                <a:moveTo>
                  <a:pt x="0" y="0"/>
                </a:moveTo>
                <a:lnTo>
                  <a:pt x="0" y="394661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12328603" y="7895581"/>
            <a:ext cx="0" cy="316865"/>
          </a:xfrm>
          <a:custGeom>
            <a:avLst/>
            <a:gdLst/>
            <a:ahLst/>
            <a:cxnLst/>
            <a:rect l="l" t="t" r="r" b="b"/>
            <a:pathLst>
              <a:path w="0" h="316865">
                <a:moveTo>
                  <a:pt x="0" y="0"/>
                </a:moveTo>
                <a:lnTo>
                  <a:pt x="0" y="3167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12328603" y="8242680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0" y="0"/>
                </a:moveTo>
                <a:lnTo>
                  <a:pt x="0" y="47561"/>
                </a:lnTo>
                <a:lnTo>
                  <a:pt x="41490" y="4756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12400452" y="8290242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12668618" y="8242680"/>
            <a:ext cx="42545" cy="47625"/>
          </a:xfrm>
          <a:custGeom>
            <a:avLst/>
            <a:gdLst/>
            <a:ahLst/>
            <a:cxnLst/>
            <a:rect l="l" t="t" r="r" b="b"/>
            <a:pathLst>
              <a:path w="42545" h="47625">
                <a:moveTo>
                  <a:pt x="0" y="47561"/>
                </a:moveTo>
                <a:lnTo>
                  <a:pt x="42501" y="47561"/>
                </a:lnTo>
                <a:lnTo>
                  <a:pt x="4250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12711121" y="7973501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12668618" y="7895581"/>
            <a:ext cx="42545" cy="47625"/>
          </a:xfrm>
          <a:custGeom>
            <a:avLst/>
            <a:gdLst/>
            <a:ahLst/>
            <a:cxnLst/>
            <a:rect l="l" t="t" r="r" b="b"/>
            <a:pathLst>
              <a:path w="42545" h="47625">
                <a:moveTo>
                  <a:pt x="42501" y="47561"/>
                </a:moveTo>
                <a:lnTo>
                  <a:pt x="42501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12328603" y="7895581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 h="0">
                <a:moveTo>
                  <a:pt x="0" y="0"/>
                </a:moveTo>
                <a:lnTo>
                  <a:pt x="31066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12376165" y="7895581"/>
            <a:ext cx="0" cy="394970"/>
          </a:xfrm>
          <a:custGeom>
            <a:avLst/>
            <a:gdLst/>
            <a:ahLst/>
            <a:cxnLst/>
            <a:rect l="l" t="t" r="r" b="b"/>
            <a:pathLst>
              <a:path w="0" h="394970">
                <a:moveTo>
                  <a:pt x="0" y="0"/>
                </a:moveTo>
                <a:lnTo>
                  <a:pt x="0" y="394661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11979480" y="7817661"/>
            <a:ext cx="396875" cy="209550"/>
          </a:xfrm>
          <a:custGeom>
            <a:avLst/>
            <a:gdLst/>
            <a:ahLst/>
            <a:cxnLst/>
            <a:rect l="l" t="t" r="r" b="b"/>
            <a:pathLst>
              <a:path w="396875" h="209550">
                <a:moveTo>
                  <a:pt x="396684" y="209473"/>
                </a:moveTo>
                <a:lnTo>
                  <a:pt x="23173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12328603" y="8591804"/>
            <a:ext cx="0" cy="316865"/>
          </a:xfrm>
          <a:custGeom>
            <a:avLst/>
            <a:gdLst/>
            <a:ahLst/>
            <a:cxnLst/>
            <a:rect l="l" t="t" r="r" b="b"/>
            <a:pathLst>
              <a:path w="0" h="316865">
                <a:moveTo>
                  <a:pt x="0" y="0"/>
                </a:moveTo>
                <a:lnTo>
                  <a:pt x="0" y="3167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12328603" y="8937891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0" y="0"/>
                </a:moveTo>
                <a:lnTo>
                  <a:pt x="0" y="47561"/>
                </a:lnTo>
                <a:lnTo>
                  <a:pt x="41490" y="4756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12400452" y="8985453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12668618" y="8937891"/>
            <a:ext cx="42545" cy="47625"/>
          </a:xfrm>
          <a:custGeom>
            <a:avLst/>
            <a:gdLst/>
            <a:ahLst/>
            <a:cxnLst/>
            <a:rect l="l" t="t" r="r" b="b"/>
            <a:pathLst>
              <a:path w="42545" h="47625">
                <a:moveTo>
                  <a:pt x="0" y="47561"/>
                </a:moveTo>
                <a:lnTo>
                  <a:pt x="42501" y="47561"/>
                </a:lnTo>
                <a:lnTo>
                  <a:pt x="4250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12711121" y="8668712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29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12668618" y="8591804"/>
            <a:ext cx="42545" cy="47625"/>
          </a:xfrm>
          <a:custGeom>
            <a:avLst/>
            <a:gdLst/>
            <a:ahLst/>
            <a:cxnLst/>
            <a:rect l="l" t="t" r="r" b="b"/>
            <a:pathLst>
              <a:path w="42545" h="47625">
                <a:moveTo>
                  <a:pt x="42501" y="47561"/>
                </a:moveTo>
                <a:lnTo>
                  <a:pt x="42501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12328603" y="859180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 h="0">
                <a:moveTo>
                  <a:pt x="0" y="0"/>
                </a:moveTo>
                <a:lnTo>
                  <a:pt x="31066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12376165" y="8591804"/>
            <a:ext cx="0" cy="393700"/>
          </a:xfrm>
          <a:custGeom>
            <a:avLst/>
            <a:gdLst/>
            <a:ahLst/>
            <a:cxnLst/>
            <a:rect l="l" t="t" r="r" b="b"/>
            <a:pathLst>
              <a:path w="0" h="393700">
                <a:moveTo>
                  <a:pt x="0" y="0"/>
                </a:moveTo>
                <a:lnTo>
                  <a:pt x="0" y="393649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11979480" y="8722345"/>
            <a:ext cx="396875" cy="66040"/>
          </a:xfrm>
          <a:custGeom>
            <a:avLst/>
            <a:gdLst/>
            <a:ahLst/>
            <a:cxnLst/>
            <a:rect l="l" t="t" r="r" b="b"/>
            <a:pathLst>
              <a:path w="396875" h="66040">
                <a:moveTo>
                  <a:pt x="396684" y="0"/>
                </a:moveTo>
                <a:lnTo>
                  <a:pt x="231736" y="65776"/>
                </a:lnTo>
                <a:lnTo>
                  <a:pt x="0" y="65776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13609733" y="8591804"/>
            <a:ext cx="0" cy="316865"/>
          </a:xfrm>
          <a:custGeom>
            <a:avLst/>
            <a:gdLst/>
            <a:ahLst/>
            <a:cxnLst/>
            <a:rect l="l" t="t" r="r" b="b"/>
            <a:pathLst>
              <a:path w="0" h="316865">
                <a:moveTo>
                  <a:pt x="0" y="0"/>
                </a:moveTo>
                <a:lnTo>
                  <a:pt x="0" y="3167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13609733" y="8937891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0" y="0"/>
                </a:moveTo>
                <a:lnTo>
                  <a:pt x="0" y="47561"/>
                </a:lnTo>
                <a:lnTo>
                  <a:pt x="41490" y="4756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13681581" y="8985453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13950760" y="8937891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0" y="47561"/>
                </a:moveTo>
                <a:lnTo>
                  <a:pt x="41490" y="47561"/>
                </a:lnTo>
                <a:lnTo>
                  <a:pt x="4149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13992251" y="8668712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29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13950760" y="8591804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41490" y="47561"/>
                </a:moveTo>
                <a:lnTo>
                  <a:pt x="41490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13609733" y="859180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 h="0">
                <a:moveTo>
                  <a:pt x="0" y="0"/>
                </a:moveTo>
                <a:lnTo>
                  <a:pt x="31066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13657295" y="8591804"/>
            <a:ext cx="0" cy="393700"/>
          </a:xfrm>
          <a:custGeom>
            <a:avLst/>
            <a:gdLst/>
            <a:ahLst/>
            <a:cxnLst/>
            <a:rect l="l" t="t" r="r" b="b"/>
            <a:pathLst>
              <a:path w="0" h="393700">
                <a:moveTo>
                  <a:pt x="0" y="0"/>
                </a:moveTo>
                <a:lnTo>
                  <a:pt x="0" y="393649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14890864" y="8591804"/>
            <a:ext cx="0" cy="316865"/>
          </a:xfrm>
          <a:custGeom>
            <a:avLst/>
            <a:gdLst/>
            <a:ahLst/>
            <a:cxnLst/>
            <a:rect l="l" t="t" r="r" b="b"/>
            <a:pathLst>
              <a:path w="0" h="316865">
                <a:moveTo>
                  <a:pt x="0" y="0"/>
                </a:moveTo>
                <a:lnTo>
                  <a:pt x="0" y="3167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14890864" y="8937891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0" y="0"/>
                </a:moveTo>
                <a:lnTo>
                  <a:pt x="0" y="47561"/>
                </a:lnTo>
                <a:lnTo>
                  <a:pt x="41490" y="4756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14962713" y="8985453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15231891" y="8937891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0" y="47561"/>
                </a:moveTo>
                <a:lnTo>
                  <a:pt x="41490" y="47561"/>
                </a:lnTo>
                <a:lnTo>
                  <a:pt x="4149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15273382" y="8668712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29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15231891" y="8591804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41490" y="47561"/>
                </a:moveTo>
                <a:lnTo>
                  <a:pt x="41490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14890864" y="8591804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 h="0">
                <a:moveTo>
                  <a:pt x="0" y="0"/>
                </a:moveTo>
                <a:lnTo>
                  <a:pt x="31066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14938426" y="8591804"/>
            <a:ext cx="0" cy="393700"/>
          </a:xfrm>
          <a:custGeom>
            <a:avLst/>
            <a:gdLst/>
            <a:ahLst/>
            <a:cxnLst/>
            <a:rect l="l" t="t" r="r" b="b"/>
            <a:pathLst>
              <a:path w="0" h="393700">
                <a:moveTo>
                  <a:pt x="0" y="0"/>
                </a:moveTo>
                <a:lnTo>
                  <a:pt x="0" y="393649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18007674" y="8602935"/>
            <a:ext cx="0" cy="316865"/>
          </a:xfrm>
          <a:custGeom>
            <a:avLst/>
            <a:gdLst/>
            <a:ahLst/>
            <a:cxnLst/>
            <a:rect l="l" t="t" r="r" b="b"/>
            <a:pathLst>
              <a:path w="0" h="316865">
                <a:moveTo>
                  <a:pt x="0" y="0"/>
                </a:moveTo>
                <a:lnTo>
                  <a:pt x="0" y="3167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18007674" y="8950035"/>
            <a:ext cx="42545" cy="47625"/>
          </a:xfrm>
          <a:custGeom>
            <a:avLst/>
            <a:gdLst/>
            <a:ahLst/>
            <a:cxnLst/>
            <a:rect l="l" t="t" r="r" b="b"/>
            <a:pathLst>
              <a:path w="42544" h="47625">
                <a:moveTo>
                  <a:pt x="0" y="0"/>
                </a:moveTo>
                <a:lnTo>
                  <a:pt x="0" y="47561"/>
                </a:lnTo>
                <a:lnTo>
                  <a:pt x="42501" y="4756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18079522" y="8997596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18348701" y="8950035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0" y="47561"/>
                </a:moveTo>
                <a:lnTo>
                  <a:pt x="41490" y="47561"/>
                </a:lnTo>
                <a:lnTo>
                  <a:pt x="4149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18390192" y="8680855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18348701" y="8602935"/>
            <a:ext cx="41910" cy="48895"/>
          </a:xfrm>
          <a:custGeom>
            <a:avLst/>
            <a:gdLst/>
            <a:ahLst/>
            <a:cxnLst/>
            <a:rect l="l" t="t" r="r" b="b"/>
            <a:pathLst>
              <a:path w="41909" h="48895">
                <a:moveTo>
                  <a:pt x="41490" y="48573"/>
                </a:moveTo>
                <a:lnTo>
                  <a:pt x="41490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18007674" y="8602935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 h="0">
                <a:moveTo>
                  <a:pt x="0" y="0"/>
                </a:moveTo>
                <a:lnTo>
                  <a:pt x="31066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18056248" y="8602935"/>
            <a:ext cx="0" cy="394970"/>
          </a:xfrm>
          <a:custGeom>
            <a:avLst/>
            <a:gdLst/>
            <a:ahLst/>
            <a:cxnLst/>
            <a:rect l="l" t="t" r="r" b="b"/>
            <a:pathLst>
              <a:path w="0" h="394970">
                <a:moveTo>
                  <a:pt x="0" y="0"/>
                </a:moveTo>
                <a:lnTo>
                  <a:pt x="0" y="394661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14955629" y="9921508"/>
            <a:ext cx="0" cy="316865"/>
          </a:xfrm>
          <a:custGeom>
            <a:avLst/>
            <a:gdLst/>
            <a:ahLst/>
            <a:cxnLst/>
            <a:rect l="l" t="t" r="r" b="b"/>
            <a:pathLst>
              <a:path w="0" h="316865">
                <a:moveTo>
                  <a:pt x="0" y="0"/>
                </a:moveTo>
                <a:lnTo>
                  <a:pt x="0" y="3167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14955629" y="10268607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0" y="0"/>
                </a:moveTo>
                <a:lnTo>
                  <a:pt x="0" y="47561"/>
                </a:lnTo>
                <a:lnTo>
                  <a:pt x="41490" y="4756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15027478" y="1031616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15295644" y="10268607"/>
            <a:ext cx="42545" cy="47625"/>
          </a:xfrm>
          <a:custGeom>
            <a:avLst/>
            <a:gdLst/>
            <a:ahLst/>
            <a:cxnLst/>
            <a:rect l="l" t="t" r="r" b="b"/>
            <a:pathLst>
              <a:path w="42544" h="47625">
                <a:moveTo>
                  <a:pt x="0" y="47561"/>
                </a:moveTo>
                <a:lnTo>
                  <a:pt x="42501" y="47561"/>
                </a:lnTo>
                <a:lnTo>
                  <a:pt x="4250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15338147" y="9999428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15295644" y="9921508"/>
            <a:ext cx="42545" cy="47625"/>
          </a:xfrm>
          <a:custGeom>
            <a:avLst/>
            <a:gdLst/>
            <a:ahLst/>
            <a:cxnLst/>
            <a:rect l="l" t="t" r="r" b="b"/>
            <a:pathLst>
              <a:path w="42544" h="47625">
                <a:moveTo>
                  <a:pt x="42501" y="47561"/>
                </a:moveTo>
                <a:lnTo>
                  <a:pt x="42501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14955629" y="9921508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 h="0">
                <a:moveTo>
                  <a:pt x="0" y="0"/>
                </a:moveTo>
                <a:lnTo>
                  <a:pt x="31066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15003191" y="9921508"/>
            <a:ext cx="0" cy="394970"/>
          </a:xfrm>
          <a:custGeom>
            <a:avLst/>
            <a:gdLst/>
            <a:ahLst/>
            <a:cxnLst/>
            <a:rect l="l" t="t" r="r" b="b"/>
            <a:pathLst>
              <a:path w="0" h="394970">
                <a:moveTo>
                  <a:pt x="0" y="0"/>
                </a:moveTo>
                <a:lnTo>
                  <a:pt x="0" y="394661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13760515" y="9921508"/>
            <a:ext cx="0" cy="316865"/>
          </a:xfrm>
          <a:custGeom>
            <a:avLst/>
            <a:gdLst/>
            <a:ahLst/>
            <a:cxnLst/>
            <a:rect l="l" t="t" r="r" b="b"/>
            <a:pathLst>
              <a:path w="0" h="316865">
                <a:moveTo>
                  <a:pt x="0" y="0"/>
                </a:moveTo>
                <a:lnTo>
                  <a:pt x="0" y="3167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13760515" y="10268607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0" y="0"/>
                </a:moveTo>
                <a:lnTo>
                  <a:pt x="0" y="47561"/>
                </a:lnTo>
                <a:lnTo>
                  <a:pt x="41490" y="4756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13832363" y="1031616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14100530" y="10268607"/>
            <a:ext cx="42545" cy="47625"/>
          </a:xfrm>
          <a:custGeom>
            <a:avLst/>
            <a:gdLst/>
            <a:ahLst/>
            <a:cxnLst/>
            <a:rect l="l" t="t" r="r" b="b"/>
            <a:pathLst>
              <a:path w="42544" h="47625">
                <a:moveTo>
                  <a:pt x="0" y="47561"/>
                </a:moveTo>
                <a:lnTo>
                  <a:pt x="42501" y="47561"/>
                </a:lnTo>
                <a:lnTo>
                  <a:pt x="4250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14143032" y="9999428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14100530" y="9921508"/>
            <a:ext cx="42545" cy="47625"/>
          </a:xfrm>
          <a:custGeom>
            <a:avLst/>
            <a:gdLst/>
            <a:ahLst/>
            <a:cxnLst/>
            <a:rect l="l" t="t" r="r" b="b"/>
            <a:pathLst>
              <a:path w="42544" h="47625">
                <a:moveTo>
                  <a:pt x="42501" y="47561"/>
                </a:moveTo>
                <a:lnTo>
                  <a:pt x="42501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13760515" y="9921508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 h="0">
                <a:moveTo>
                  <a:pt x="0" y="0"/>
                </a:moveTo>
                <a:lnTo>
                  <a:pt x="31066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13808076" y="9921508"/>
            <a:ext cx="0" cy="394970"/>
          </a:xfrm>
          <a:custGeom>
            <a:avLst/>
            <a:gdLst/>
            <a:ahLst/>
            <a:cxnLst/>
            <a:rect l="l" t="t" r="r" b="b"/>
            <a:pathLst>
              <a:path w="0" h="394970">
                <a:moveTo>
                  <a:pt x="0" y="0"/>
                </a:moveTo>
                <a:lnTo>
                  <a:pt x="0" y="394661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13350675" y="9813229"/>
            <a:ext cx="457834" cy="240029"/>
          </a:xfrm>
          <a:custGeom>
            <a:avLst/>
            <a:gdLst/>
            <a:ahLst/>
            <a:cxnLst/>
            <a:rect l="l" t="t" r="r" b="b"/>
            <a:pathLst>
              <a:path w="457834" h="240029">
                <a:moveTo>
                  <a:pt x="457402" y="239832"/>
                </a:moveTo>
                <a:lnTo>
                  <a:pt x="23173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12565400" y="9921508"/>
            <a:ext cx="0" cy="316865"/>
          </a:xfrm>
          <a:custGeom>
            <a:avLst/>
            <a:gdLst/>
            <a:ahLst/>
            <a:cxnLst/>
            <a:rect l="l" t="t" r="r" b="b"/>
            <a:pathLst>
              <a:path w="0" h="316865">
                <a:moveTo>
                  <a:pt x="0" y="0"/>
                </a:moveTo>
                <a:lnTo>
                  <a:pt x="0" y="3167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12565400" y="10268607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0" y="0"/>
                </a:moveTo>
                <a:lnTo>
                  <a:pt x="0" y="47561"/>
                </a:lnTo>
                <a:lnTo>
                  <a:pt x="41490" y="4756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12637248" y="1031616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12905416" y="10268607"/>
            <a:ext cx="42545" cy="47625"/>
          </a:xfrm>
          <a:custGeom>
            <a:avLst/>
            <a:gdLst/>
            <a:ahLst/>
            <a:cxnLst/>
            <a:rect l="l" t="t" r="r" b="b"/>
            <a:pathLst>
              <a:path w="42545" h="47625">
                <a:moveTo>
                  <a:pt x="0" y="47561"/>
                </a:moveTo>
                <a:lnTo>
                  <a:pt x="42501" y="47561"/>
                </a:lnTo>
                <a:lnTo>
                  <a:pt x="4250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12947917" y="9999428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12905416" y="9921508"/>
            <a:ext cx="42545" cy="47625"/>
          </a:xfrm>
          <a:custGeom>
            <a:avLst/>
            <a:gdLst/>
            <a:ahLst/>
            <a:cxnLst/>
            <a:rect l="l" t="t" r="r" b="b"/>
            <a:pathLst>
              <a:path w="42545" h="47625">
                <a:moveTo>
                  <a:pt x="42501" y="47561"/>
                </a:moveTo>
                <a:lnTo>
                  <a:pt x="42501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12565400" y="9921508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 h="0">
                <a:moveTo>
                  <a:pt x="0" y="0"/>
                </a:moveTo>
                <a:lnTo>
                  <a:pt x="31066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12612961" y="9921508"/>
            <a:ext cx="0" cy="394970"/>
          </a:xfrm>
          <a:custGeom>
            <a:avLst/>
            <a:gdLst/>
            <a:ahLst/>
            <a:cxnLst/>
            <a:rect l="l" t="t" r="r" b="b"/>
            <a:pathLst>
              <a:path w="0" h="394970">
                <a:moveTo>
                  <a:pt x="0" y="0"/>
                </a:moveTo>
                <a:lnTo>
                  <a:pt x="0" y="394661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11259983" y="9921508"/>
            <a:ext cx="0" cy="410845"/>
          </a:xfrm>
          <a:custGeom>
            <a:avLst/>
            <a:gdLst/>
            <a:ahLst/>
            <a:cxnLst/>
            <a:rect l="l" t="t" r="r" b="b"/>
            <a:pathLst>
              <a:path w="0" h="410845">
                <a:moveTo>
                  <a:pt x="0" y="0"/>
                </a:moveTo>
                <a:lnTo>
                  <a:pt x="0" y="4108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11259983" y="10362718"/>
            <a:ext cx="62865" cy="53975"/>
          </a:xfrm>
          <a:custGeom>
            <a:avLst/>
            <a:gdLst/>
            <a:ahLst/>
            <a:cxnLst/>
            <a:rect l="l" t="t" r="r" b="b"/>
            <a:pathLst>
              <a:path w="62865" h="53975">
                <a:moveTo>
                  <a:pt x="0" y="0"/>
                </a:moveTo>
                <a:lnTo>
                  <a:pt x="0" y="53633"/>
                </a:lnTo>
                <a:lnTo>
                  <a:pt x="62740" y="5363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11353082" y="10416352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 h="0">
                <a:moveTo>
                  <a:pt x="0" y="0"/>
                </a:moveTo>
                <a:lnTo>
                  <a:pt x="14976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11532197" y="10362718"/>
            <a:ext cx="62865" cy="53975"/>
          </a:xfrm>
          <a:custGeom>
            <a:avLst/>
            <a:gdLst/>
            <a:ahLst/>
            <a:cxnLst/>
            <a:rect l="l" t="t" r="r" b="b"/>
            <a:pathLst>
              <a:path w="62865" h="53975">
                <a:moveTo>
                  <a:pt x="0" y="53633"/>
                </a:moveTo>
                <a:lnTo>
                  <a:pt x="62740" y="53633"/>
                </a:lnTo>
                <a:lnTo>
                  <a:pt x="6274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11594938" y="10004487"/>
            <a:ext cx="0" cy="328295"/>
          </a:xfrm>
          <a:custGeom>
            <a:avLst/>
            <a:gdLst/>
            <a:ahLst/>
            <a:cxnLst/>
            <a:rect l="l" t="t" r="r" b="b"/>
            <a:pathLst>
              <a:path w="0" h="328295">
                <a:moveTo>
                  <a:pt x="0" y="0"/>
                </a:moveTo>
                <a:lnTo>
                  <a:pt x="0" y="32787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11532197" y="9921508"/>
            <a:ext cx="62865" cy="52705"/>
          </a:xfrm>
          <a:custGeom>
            <a:avLst/>
            <a:gdLst/>
            <a:ahLst/>
            <a:cxnLst/>
            <a:rect l="l" t="t" r="r" b="b"/>
            <a:pathLst>
              <a:path w="62865" h="52704">
                <a:moveTo>
                  <a:pt x="62740" y="52621"/>
                </a:moveTo>
                <a:lnTo>
                  <a:pt x="62740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11259983" y="9921508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4" h="0">
                <a:moveTo>
                  <a:pt x="0" y="0"/>
                </a:moveTo>
                <a:lnTo>
                  <a:pt x="24286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11308556" y="9921508"/>
            <a:ext cx="0" cy="495300"/>
          </a:xfrm>
          <a:custGeom>
            <a:avLst/>
            <a:gdLst/>
            <a:ahLst/>
            <a:cxnLst/>
            <a:rect l="l" t="t" r="r" b="b"/>
            <a:pathLst>
              <a:path w="0" h="495300">
                <a:moveTo>
                  <a:pt x="0" y="0"/>
                </a:moveTo>
                <a:lnTo>
                  <a:pt x="0" y="494844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10911871" y="9816265"/>
            <a:ext cx="396875" cy="270510"/>
          </a:xfrm>
          <a:custGeom>
            <a:avLst/>
            <a:gdLst/>
            <a:ahLst/>
            <a:cxnLst/>
            <a:rect l="l" t="t" r="r" b="b"/>
            <a:pathLst>
              <a:path w="396875" h="270509">
                <a:moveTo>
                  <a:pt x="396684" y="270191"/>
                </a:moveTo>
                <a:lnTo>
                  <a:pt x="23173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11259983" y="8577636"/>
            <a:ext cx="0" cy="316865"/>
          </a:xfrm>
          <a:custGeom>
            <a:avLst/>
            <a:gdLst/>
            <a:ahLst/>
            <a:cxnLst/>
            <a:rect l="l" t="t" r="r" b="b"/>
            <a:pathLst>
              <a:path w="0" h="316865">
                <a:moveTo>
                  <a:pt x="0" y="0"/>
                </a:moveTo>
                <a:lnTo>
                  <a:pt x="0" y="3167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11259983" y="8924735"/>
            <a:ext cx="42545" cy="47625"/>
          </a:xfrm>
          <a:custGeom>
            <a:avLst/>
            <a:gdLst/>
            <a:ahLst/>
            <a:cxnLst/>
            <a:rect l="l" t="t" r="r" b="b"/>
            <a:pathLst>
              <a:path w="42545" h="47625">
                <a:moveTo>
                  <a:pt x="0" y="0"/>
                </a:moveTo>
                <a:lnTo>
                  <a:pt x="0" y="47561"/>
                </a:lnTo>
                <a:lnTo>
                  <a:pt x="42501" y="4756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11601010" y="8924735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0" y="47561"/>
                </a:moveTo>
                <a:lnTo>
                  <a:pt x="41490" y="47561"/>
                </a:lnTo>
                <a:lnTo>
                  <a:pt x="4149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11642500" y="8655556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11601010" y="8577636"/>
            <a:ext cx="41910" cy="48895"/>
          </a:xfrm>
          <a:custGeom>
            <a:avLst/>
            <a:gdLst/>
            <a:ahLst/>
            <a:cxnLst/>
            <a:rect l="l" t="t" r="r" b="b"/>
            <a:pathLst>
              <a:path w="41909" h="48895">
                <a:moveTo>
                  <a:pt x="41490" y="48573"/>
                </a:moveTo>
                <a:lnTo>
                  <a:pt x="41490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11259983" y="8577636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 h="0">
                <a:moveTo>
                  <a:pt x="0" y="0"/>
                </a:moveTo>
                <a:lnTo>
                  <a:pt x="31066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11308556" y="8577636"/>
            <a:ext cx="0" cy="394970"/>
          </a:xfrm>
          <a:custGeom>
            <a:avLst/>
            <a:gdLst/>
            <a:ahLst/>
            <a:cxnLst/>
            <a:rect l="l" t="t" r="r" b="b"/>
            <a:pathLst>
              <a:path w="0" h="394970">
                <a:moveTo>
                  <a:pt x="0" y="0"/>
                </a:moveTo>
                <a:lnTo>
                  <a:pt x="0" y="394661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10885561" y="8709190"/>
            <a:ext cx="423545" cy="273685"/>
          </a:xfrm>
          <a:custGeom>
            <a:avLst/>
            <a:gdLst/>
            <a:ahLst/>
            <a:cxnLst/>
            <a:rect l="l" t="t" r="r" b="b"/>
            <a:pathLst>
              <a:path w="423545" h="273684">
                <a:moveTo>
                  <a:pt x="422995" y="0"/>
                </a:moveTo>
                <a:lnTo>
                  <a:pt x="231736" y="273226"/>
                </a:lnTo>
                <a:lnTo>
                  <a:pt x="0" y="273226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13611758" y="6753088"/>
            <a:ext cx="0" cy="316865"/>
          </a:xfrm>
          <a:custGeom>
            <a:avLst/>
            <a:gdLst/>
            <a:ahLst/>
            <a:cxnLst/>
            <a:rect l="l" t="t" r="r" b="b"/>
            <a:pathLst>
              <a:path w="0" h="316865">
                <a:moveTo>
                  <a:pt x="0" y="0"/>
                </a:moveTo>
                <a:lnTo>
                  <a:pt x="0" y="3167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13611758" y="7099175"/>
            <a:ext cx="41910" cy="48895"/>
          </a:xfrm>
          <a:custGeom>
            <a:avLst/>
            <a:gdLst/>
            <a:ahLst/>
            <a:cxnLst/>
            <a:rect l="l" t="t" r="r" b="b"/>
            <a:pathLst>
              <a:path w="41909" h="48895">
                <a:moveTo>
                  <a:pt x="0" y="0"/>
                </a:moveTo>
                <a:lnTo>
                  <a:pt x="0" y="48573"/>
                </a:lnTo>
                <a:lnTo>
                  <a:pt x="41490" y="485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13682594" y="7147749"/>
            <a:ext cx="240029" cy="0"/>
          </a:xfrm>
          <a:custGeom>
            <a:avLst/>
            <a:gdLst/>
            <a:ahLst/>
            <a:cxnLst/>
            <a:rect l="l" t="t" r="r" b="b"/>
            <a:pathLst>
              <a:path w="240030" h="0">
                <a:moveTo>
                  <a:pt x="0" y="0"/>
                </a:moveTo>
                <a:lnTo>
                  <a:pt x="23983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13951773" y="7099175"/>
            <a:ext cx="42545" cy="48895"/>
          </a:xfrm>
          <a:custGeom>
            <a:avLst/>
            <a:gdLst/>
            <a:ahLst/>
            <a:cxnLst/>
            <a:rect l="l" t="t" r="r" b="b"/>
            <a:pathLst>
              <a:path w="42544" h="48895">
                <a:moveTo>
                  <a:pt x="0" y="48573"/>
                </a:moveTo>
                <a:lnTo>
                  <a:pt x="42501" y="48573"/>
                </a:lnTo>
                <a:lnTo>
                  <a:pt x="4250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13994276" y="6831008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13951773" y="6753088"/>
            <a:ext cx="42545" cy="47625"/>
          </a:xfrm>
          <a:custGeom>
            <a:avLst/>
            <a:gdLst/>
            <a:ahLst/>
            <a:cxnLst/>
            <a:rect l="l" t="t" r="r" b="b"/>
            <a:pathLst>
              <a:path w="42544" h="47625">
                <a:moveTo>
                  <a:pt x="42501" y="47561"/>
                </a:moveTo>
                <a:lnTo>
                  <a:pt x="42501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13611758" y="6753088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 h="0">
                <a:moveTo>
                  <a:pt x="0" y="0"/>
                </a:moveTo>
                <a:lnTo>
                  <a:pt x="31066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13659319" y="6753088"/>
            <a:ext cx="0" cy="394970"/>
          </a:xfrm>
          <a:custGeom>
            <a:avLst/>
            <a:gdLst/>
            <a:ahLst/>
            <a:cxnLst/>
            <a:rect l="l" t="t" r="r" b="b"/>
            <a:pathLst>
              <a:path w="0" h="394970">
                <a:moveTo>
                  <a:pt x="0" y="0"/>
                </a:moveTo>
                <a:lnTo>
                  <a:pt x="0" y="394661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13262635" y="6884641"/>
            <a:ext cx="396875" cy="66040"/>
          </a:xfrm>
          <a:custGeom>
            <a:avLst/>
            <a:gdLst/>
            <a:ahLst/>
            <a:cxnLst/>
            <a:rect l="l" t="t" r="r" b="b"/>
            <a:pathLst>
              <a:path w="396875" h="66040">
                <a:moveTo>
                  <a:pt x="396684" y="0"/>
                </a:moveTo>
                <a:lnTo>
                  <a:pt x="231736" y="65776"/>
                </a:lnTo>
                <a:lnTo>
                  <a:pt x="0" y="65776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14892887" y="6753088"/>
            <a:ext cx="0" cy="316865"/>
          </a:xfrm>
          <a:custGeom>
            <a:avLst/>
            <a:gdLst/>
            <a:ahLst/>
            <a:cxnLst/>
            <a:rect l="l" t="t" r="r" b="b"/>
            <a:pathLst>
              <a:path w="0" h="316865">
                <a:moveTo>
                  <a:pt x="0" y="0"/>
                </a:moveTo>
                <a:lnTo>
                  <a:pt x="0" y="3167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14892887" y="7099175"/>
            <a:ext cx="41910" cy="48895"/>
          </a:xfrm>
          <a:custGeom>
            <a:avLst/>
            <a:gdLst/>
            <a:ahLst/>
            <a:cxnLst/>
            <a:rect l="l" t="t" r="r" b="b"/>
            <a:pathLst>
              <a:path w="41909" h="48895">
                <a:moveTo>
                  <a:pt x="0" y="0"/>
                </a:moveTo>
                <a:lnTo>
                  <a:pt x="0" y="48573"/>
                </a:lnTo>
                <a:lnTo>
                  <a:pt x="41490" y="485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14964736" y="714774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15232904" y="7099175"/>
            <a:ext cx="42545" cy="48895"/>
          </a:xfrm>
          <a:custGeom>
            <a:avLst/>
            <a:gdLst/>
            <a:ahLst/>
            <a:cxnLst/>
            <a:rect l="l" t="t" r="r" b="b"/>
            <a:pathLst>
              <a:path w="42544" h="48895">
                <a:moveTo>
                  <a:pt x="0" y="48573"/>
                </a:moveTo>
                <a:lnTo>
                  <a:pt x="42501" y="48573"/>
                </a:lnTo>
                <a:lnTo>
                  <a:pt x="4250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15275405" y="6831008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15232904" y="6753088"/>
            <a:ext cx="42545" cy="47625"/>
          </a:xfrm>
          <a:custGeom>
            <a:avLst/>
            <a:gdLst/>
            <a:ahLst/>
            <a:cxnLst/>
            <a:rect l="l" t="t" r="r" b="b"/>
            <a:pathLst>
              <a:path w="42544" h="47625">
                <a:moveTo>
                  <a:pt x="42501" y="47561"/>
                </a:moveTo>
                <a:lnTo>
                  <a:pt x="42501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14892887" y="6753088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 h="0">
                <a:moveTo>
                  <a:pt x="0" y="0"/>
                </a:moveTo>
                <a:lnTo>
                  <a:pt x="31066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14940449" y="6753088"/>
            <a:ext cx="0" cy="394970"/>
          </a:xfrm>
          <a:custGeom>
            <a:avLst/>
            <a:gdLst/>
            <a:ahLst/>
            <a:cxnLst/>
            <a:rect l="l" t="t" r="r" b="b"/>
            <a:pathLst>
              <a:path w="0" h="394970">
                <a:moveTo>
                  <a:pt x="0" y="0"/>
                </a:moveTo>
                <a:lnTo>
                  <a:pt x="0" y="394661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14543764" y="6884641"/>
            <a:ext cx="396875" cy="66040"/>
          </a:xfrm>
          <a:custGeom>
            <a:avLst/>
            <a:gdLst/>
            <a:ahLst/>
            <a:cxnLst/>
            <a:rect l="l" t="t" r="r" b="b"/>
            <a:pathLst>
              <a:path w="396875" h="66040">
                <a:moveTo>
                  <a:pt x="396684" y="0"/>
                </a:moveTo>
                <a:lnTo>
                  <a:pt x="231736" y="65776"/>
                </a:lnTo>
                <a:lnTo>
                  <a:pt x="0" y="65776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16152767" y="6753088"/>
            <a:ext cx="0" cy="316865"/>
          </a:xfrm>
          <a:custGeom>
            <a:avLst/>
            <a:gdLst/>
            <a:ahLst/>
            <a:cxnLst/>
            <a:rect l="l" t="t" r="r" b="b"/>
            <a:pathLst>
              <a:path w="0" h="316865">
                <a:moveTo>
                  <a:pt x="0" y="0"/>
                </a:moveTo>
                <a:lnTo>
                  <a:pt x="0" y="3167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16152767" y="7099175"/>
            <a:ext cx="41910" cy="48895"/>
          </a:xfrm>
          <a:custGeom>
            <a:avLst/>
            <a:gdLst/>
            <a:ahLst/>
            <a:cxnLst/>
            <a:rect l="l" t="t" r="r" b="b"/>
            <a:pathLst>
              <a:path w="41909" h="48895">
                <a:moveTo>
                  <a:pt x="0" y="0"/>
                </a:moveTo>
                <a:lnTo>
                  <a:pt x="0" y="48573"/>
                </a:lnTo>
                <a:lnTo>
                  <a:pt x="41490" y="485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16223605" y="7147749"/>
            <a:ext cx="240029" cy="0"/>
          </a:xfrm>
          <a:custGeom>
            <a:avLst/>
            <a:gdLst/>
            <a:ahLst/>
            <a:cxnLst/>
            <a:rect l="l" t="t" r="r" b="b"/>
            <a:pathLst>
              <a:path w="240030" h="0">
                <a:moveTo>
                  <a:pt x="0" y="0"/>
                </a:moveTo>
                <a:lnTo>
                  <a:pt x="23983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16492783" y="7099175"/>
            <a:ext cx="42545" cy="48895"/>
          </a:xfrm>
          <a:custGeom>
            <a:avLst/>
            <a:gdLst/>
            <a:ahLst/>
            <a:cxnLst/>
            <a:rect l="l" t="t" r="r" b="b"/>
            <a:pathLst>
              <a:path w="42544" h="48895">
                <a:moveTo>
                  <a:pt x="0" y="48573"/>
                </a:moveTo>
                <a:lnTo>
                  <a:pt x="42501" y="48573"/>
                </a:lnTo>
                <a:lnTo>
                  <a:pt x="4250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16535285" y="6831008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16492783" y="6753088"/>
            <a:ext cx="42545" cy="47625"/>
          </a:xfrm>
          <a:custGeom>
            <a:avLst/>
            <a:gdLst/>
            <a:ahLst/>
            <a:cxnLst/>
            <a:rect l="l" t="t" r="r" b="b"/>
            <a:pathLst>
              <a:path w="42544" h="47625">
                <a:moveTo>
                  <a:pt x="42501" y="47561"/>
                </a:moveTo>
                <a:lnTo>
                  <a:pt x="42501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16152767" y="6753088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 h="0">
                <a:moveTo>
                  <a:pt x="0" y="0"/>
                </a:moveTo>
                <a:lnTo>
                  <a:pt x="31066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16200328" y="6753088"/>
            <a:ext cx="0" cy="394970"/>
          </a:xfrm>
          <a:custGeom>
            <a:avLst/>
            <a:gdLst/>
            <a:ahLst/>
            <a:cxnLst/>
            <a:rect l="l" t="t" r="r" b="b"/>
            <a:pathLst>
              <a:path w="0" h="394970">
                <a:moveTo>
                  <a:pt x="0" y="0"/>
                </a:moveTo>
                <a:lnTo>
                  <a:pt x="0" y="394661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15803644" y="6884641"/>
            <a:ext cx="396875" cy="66040"/>
          </a:xfrm>
          <a:custGeom>
            <a:avLst/>
            <a:gdLst/>
            <a:ahLst/>
            <a:cxnLst/>
            <a:rect l="l" t="t" r="r" b="b"/>
            <a:pathLst>
              <a:path w="396875" h="66040">
                <a:moveTo>
                  <a:pt x="396684" y="0"/>
                </a:moveTo>
                <a:lnTo>
                  <a:pt x="231736" y="65776"/>
                </a:lnTo>
                <a:lnTo>
                  <a:pt x="0" y="65776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16163898" y="8536146"/>
            <a:ext cx="0" cy="316865"/>
          </a:xfrm>
          <a:custGeom>
            <a:avLst/>
            <a:gdLst/>
            <a:ahLst/>
            <a:cxnLst/>
            <a:rect l="l" t="t" r="r" b="b"/>
            <a:pathLst>
              <a:path w="0" h="316865">
                <a:moveTo>
                  <a:pt x="0" y="0"/>
                </a:moveTo>
                <a:lnTo>
                  <a:pt x="0" y="3167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16163898" y="8882233"/>
            <a:ext cx="42545" cy="48895"/>
          </a:xfrm>
          <a:custGeom>
            <a:avLst/>
            <a:gdLst/>
            <a:ahLst/>
            <a:cxnLst/>
            <a:rect l="l" t="t" r="r" b="b"/>
            <a:pathLst>
              <a:path w="42544" h="48895">
                <a:moveTo>
                  <a:pt x="0" y="0"/>
                </a:moveTo>
                <a:lnTo>
                  <a:pt x="0" y="48573"/>
                </a:lnTo>
                <a:lnTo>
                  <a:pt x="42501" y="485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16235748" y="8930807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16504927" y="8882233"/>
            <a:ext cx="41910" cy="48895"/>
          </a:xfrm>
          <a:custGeom>
            <a:avLst/>
            <a:gdLst/>
            <a:ahLst/>
            <a:cxnLst/>
            <a:rect l="l" t="t" r="r" b="b"/>
            <a:pathLst>
              <a:path w="41909" h="48895">
                <a:moveTo>
                  <a:pt x="0" y="48573"/>
                </a:moveTo>
                <a:lnTo>
                  <a:pt x="41490" y="48573"/>
                </a:lnTo>
                <a:lnTo>
                  <a:pt x="4149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16546416" y="8614067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16504927" y="8536146"/>
            <a:ext cx="41910" cy="47625"/>
          </a:xfrm>
          <a:custGeom>
            <a:avLst/>
            <a:gdLst/>
            <a:ahLst/>
            <a:cxnLst/>
            <a:rect l="l" t="t" r="r" b="b"/>
            <a:pathLst>
              <a:path w="41909" h="47625">
                <a:moveTo>
                  <a:pt x="41490" y="47561"/>
                </a:moveTo>
                <a:lnTo>
                  <a:pt x="41490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16163898" y="8536146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 h="0">
                <a:moveTo>
                  <a:pt x="0" y="0"/>
                </a:moveTo>
                <a:lnTo>
                  <a:pt x="31066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16212472" y="8536146"/>
            <a:ext cx="0" cy="394970"/>
          </a:xfrm>
          <a:custGeom>
            <a:avLst/>
            <a:gdLst/>
            <a:ahLst/>
            <a:cxnLst/>
            <a:rect l="l" t="t" r="r" b="b"/>
            <a:pathLst>
              <a:path w="0" h="394970">
                <a:moveTo>
                  <a:pt x="0" y="0"/>
                </a:moveTo>
                <a:lnTo>
                  <a:pt x="0" y="394661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17614025" y="7647653"/>
            <a:ext cx="0" cy="224790"/>
          </a:xfrm>
          <a:custGeom>
            <a:avLst/>
            <a:gdLst/>
            <a:ahLst/>
            <a:cxnLst/>
            <a:rect l="l" t="t" r="r" b="b"/>
            <a:pathLst>
              <a:path w="0" h="224790">
                <a:moveTo>
                  <a:pt x="0" y="0"/>
                </a:moveTo>
                <a:lnTo>
                  <a:pt x="0" y="22465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17580630" y="7901653"/>
            <a:ext cx="33655" cy="45720"/>
          </a:xfrm>
          <a:custGeom>
            <a:avLst/>
            <a:gdLst/>
            <a:ahLst/>
            <a:cxnLst/>
            <a:rect l="l" t="t" r="r" b="b"/>
            <a:pathLst>
              <a:path w="33655" h="45720">
                <a:moveTo>
                  <a:pt x="33394" y="0"/>
                </a:moveTo>
                <a:lnTo>
                  <a:pt x="33394" y="45537"/>
                </a:lnTo>
                <a:lnTo>
                  <a:pt x="0" y="4553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16864169" y="7947190"/>
            <a:ext cx="687705" cy="0"/>
          </a:xfrm>
          <a:custGeom>
            <a:avLst/>
            <a:gdLst/>
            <a:ahLst/>
            <a:cxnLst/>
            <a:rect l="l" t="t" r="r" b="b"/>
            <a:pathLst>
              <a:path w="687705" h="0">
                <a:moveTo>
                  <a:pt x="0" y="0"/>
                </a:moveTo>
                <a:lnTo>
                  <a:pt x="68711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16801428" y="7901653"/>
            <a:ext cx="32384" cy="45720"/>
          </a:xfrm>
          <a:custGeom>
            <a:avLst/>
            <a:gdLst/>
            <a:ahLst/>
            <a:cxnLst/>
            <a:rect l="l" t="t" r="r" b="b"/>
            <a:pathLst>
              <a:path w="32384" h="45720">
                <a:moveTo>
                  <a:pt x="32382" y="45537"/>
                </a:moveTo>
                <a:lnTo>
                  <a:pt x="0" y="45537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16801428" y="7684083"/>
            <a:ext cx="0" cy="188595"/>
          </a:xfrm>
          <a:custGeom>
            <a:avLst/>
            <a:gdLst/>
            <a:ahLst/>
            <a:cxnLst/>
            <a:rect l="l" t="t" r="r" b="b"/>
            <a:pathLst>
              <a:path w="0" h="188595">
                <a:moveTo>
                  <a:pt x="0" y="0"/>
                </a:moveTo>
                <a:lnTo>
                  <a:pt x="0" y="18822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16801428" y="7647653"/>
            <a:ext cx="32384" cy="45720"/>
          </a:xfrm>
          <a:custGeom>
            <a:avLst/>
            <a:gdLst/>
            <a:ahLst/>
            <a:cxnLst/>
            <a:rect l="l" t="t" r="r" b="b"/>
            <a:pathLst>
              <a:path w="32384" h="45720">
                <a:moveTo>
                  <a:pt x="0" y="45537"/>
                </a:moveTo>
                <a:lnTo>
                  <a:pt x="0" y="0"/>
                </a:lnTo>
                <a:lnTo>
                  <a:pt x="3238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16864169" y="7647653"/>
            <a:ext cx="749935" cy="0"/>
          </a:xfrm>
          <a:custGeom>
            <a:avLst/>
            <a:gdLst/>
            <a:ahLst/>
            <a:cxnLst/>
            <a:rect l="l" t="t" r="r" b="b"/>
            <a:pathLst>
              <a:path w="749934" h="0">
                <a:moveTo>
                  <a:pt x="0" y="0"/>
                </a:moveTo>
                <a:lnTo>
                  <a:pt x="74985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16848990" y="7647653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16830775" y="763045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35418"/>
                </a:moveTo>
                <a:lnTo>
                  <a:pt x="3643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16830775" y="7630450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0"/>
                </a:moveTo>
                <a:lnTo>
                  <a:pt x="36430" y="35418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16588919" y="7332936"/>
            <a:ext cx="260350" cy="464820"/>
          </a:xfrm>
          <a:custGeom>
            <a:avLst/>
            <a:gdLst/>
            <a:ahLst/>
            <a:cxnLst/>
            <a:rect l="l" t="t" r="r" b="b"/>
            <a:pathLst>
              <a:path w="260350" h="464820">
                <a:moveTo>
                  <a:pt x="260071" y="464485"/>
                </a:moveTo>
                <a:lnTo>
                  <a:pt x="23173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16170983" y="9762632"/>
            <a:ext cx="0" cy="389890"/>
          </a:xfrm>
          <a:custGeom>
            <a:avLst/>
            <a:gdLst/>
            <a:ahLst/>
            <a:cxnLst/>
            <a:rect l="l" t="t" r="r" b="b"/>
            <a:pathLst>
              <a:path w="0" h="389890">
                <a:moveTo>
                  <a:pt x="0" y="0"/>
                </a:moveTo>
                <a:lnTo>
                  <a:pt x="0" y="389601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16170983" y="10182591"/>
            <a:ext cx="64135" cy="31750"/>
          </a:xfrm>
          <a:custGeom>
            <a:avLst/>
            <a:gdLst/>
            <a:ahLst/>
            <a:cxnLst/>
            <a:rect l="l" t="t" r="r" b="b"/>
            <a:pathLst>
              <a:path w="64134" h="31750">
                <a:moveTo>
                  <a:pt x="0" y="0"/>
                </a:moveTo>
                <a:lnTo>
                  <a:pt x="0" y="31370"/>
                </a:lnTo>
                <a:lnTo>
                  <a:pt x="63752" y="3137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16264081" y="10213961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 h="0">
                <a:moveTo>
                  <a:pt x="0" y="0"/>
                </a:moveTo>
                <a:lnTo>
                  <a:pt x="32888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16622312" y="10182591"/>
            <a:ext cx="64769" cy="31750"/>
          </a:xfrm>
          <a:custGeom>
            <a:avLst/>
            <a:gdLst/>
            <a:ahLst/>
            <a:cxnLst/>
            <a:rect l="l" t="t" r="r" b="b"/>
            <a:pathLst>
              <a:path w="64769" h="31750">
                <a:moveTo>
                  <a:pt x="0" y="31370"/>
                </a:moveTo>
                <a:lnTo>
                  <a:pt x="64764" y="31370"/>
                </a:lnTo>
                <a:lnTo>
                  <a:pt x="6476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16687077" y="9824360"/>
            <a:ext cx="0" cy="328295"/>
          </a:xfrm>
          <a:custGeom>
            <a:avLst/>
            <a:gdLst/>
            <a:ahLst/>
            <a:cxnLst/>
            <a:rect l="l" t="t" r="r" b="b"/>
            <a:pathLst>
              <a:path w="0" h="328295">
                <a:moveTo>
                  <a:pt x="0" y="0"/>
                </a:moveTo>
                <a:lnTo>
                  <a:pt x="0" y="32787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16622312" y="9762632"/>
            <a:ext cx="64769" cy="31750"/>
          </a:xfrm>
          <a:custGeom>
            <a:avLst/>
            <a:gdLst/>
            <a:ahLst/>
            <a:cxnLst/>
            <a:rect l="l" t="t" r="r" b="b"/>
            <a:pathLst>
              <a:path w="64769" h="31750">
                <a:moveTo>
                  <a:pt x="64764" y="31370"/>
                </a:moveTo>
                <a:lnTo>
                  <a:pt x="64764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16170983" y="9762632"/>
            <a:ext cx="422275" cy="0"/>
          </a:xfrm>
          <a:custGeom>
            <a:avLst/>
            <a:gdLst/>
            <a:ahLst/>
            <a:cxnLst/>
            <a:rect l="l" t="t" r="r" b="b"/>
            <a:pathLst>
              <a:path w="422275" h="0">
                <a:moveTo>
                  <a:pt x="0" y="0"/>
                </a:moveTo>
                <a:lnTo>
                  <a:pt x="42198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16218544" y="9762632"/>
            <a:ext cx="0" cy="451484"/>
          </a:xfrm>
          <a:custGeom>
            <a:avLst/>
            <a:gdLst/>
            <a:ahLst/>
            <a:cxnLst/>
            <a:rect l="l" t="t" r="r" b="b"/>
            <a:pathLst>
              <a:path w="0" h="451484">
                <a:moveTo>
                  <a:pt x="0" y="0"/>
                </a:moveTo>
                <a:lnTo>
                  <a:pt x="0" y="45133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16200328" y="1019574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16200328" y="10195746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15751023" y="9621970"/>
            <a:ext cx="467995" cy="291465"/>
          </a:xfrm>
          <a:custGeom>
            <a:avLst/>
            <a:gdLst/>
            <a:ahLst/>
            <a:cxnLst/>
            <a:rect l="l" t="t" r="r" b="b"/>
            <a:pathLst>
              <a:path w="467994" h="291465">
                <a:moveTo>
                  <a:pt x="467521" y="291441"/>
                </a:moveTo>
                <a:lnTo>
                  <a:pt x="23173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18409418" y="9904304"/>
            <a:ext cx="0" cy="331470"/>
          </a:xfrm>
          <a:custGeom>
            <a:avLst/>
            <a:gdLst/>
            <a:ahLst/>
            <a:cxnLst/>
            <a:rect l="l" t="t" r="r" b="b"/>
            <a:pathLst>
              <a:path w="0" h="331470">
                <a:moveTo>
                  <a:pt x="0" y="0"/>
                </a:moveTo>
                <a:lnTo>
                  <a:pt x="0" y="33090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18347690" y="9812217"/>
            <a:ext cx="62230" cy="62230"/>
          </a:xfrm>
          <a:custGeom>
            <a:avLst/>
            <a:gdLst/>
            <a:ahLst/>
            <a:cxnLst/>
            <a:rect l="l" t="t" r="r" b="b"/>
            <a:pathLst>
              <a:path w="62230" h="62229">
                <a:moveTo>
                  <a:pt x="61729" y="61729"/>
                </a:moveTo>
                <a:lnTo>
                  <a:pt x="61729" y="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17988447" y="9812217"/>
            <a:ext cx="60960" cy="62230"/>
          </a:xfrm>
          <a:custGeom>
            <a:avLst/>
            <a:gdLst/>
            <a:ahLst/>
            <a:cxnLst/>
            <a:rect l="l" t="t" r="r" b="b"/>
            <a:pathLst>
              <a:path w="60959" h="62229">
                <a:moveTo>
                  <a:pt x="60717" y="0"/>
                </a:moveTo>
                <a:lnTo>
                  <a:pt x="0" y="0"/>
                </a:lnTo>
                <a:lnTo>
                  <a:pt x="0" y="6172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17988447" y="9904304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17988447" y="10173483"/>
            <a:ext cx="60960" cy="62230"/>
          </a:xfrm>
          <a:custGeom>
            <a:avLst/>
            <a:gdLst/>
            <a:ahLst/>
            <a:cxnLst/>
            <a:rect l="l" t="t" r="r" b="b"/>
            <a:pathLst>
              <a:path w="60959" h="62229">
                <a:moveTo>
                  <a:pt x="0" y="0"/>
                </a:moveTo>
                <a:lnTo>
                  <a:pt x="0" y="61729"/>
                </a:lnTo>
                <a:lnTo>
                  <a:pt x="60717" y="6172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18079522" y="10235213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 h="0">
                <a:moveTo>
                  <a:pt x="0" y="0"/>
                </a:moveTo>
                <a:lnTo>
                  <a:pt x="32989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18036009" y="9812217"/>
            <a:ext cx="0" cy="423545"/>
          </a:xfrm>
          <a:custGeom>
            <a:avLst/>
            <a:gdLst/>
            <a:ahLst/>
            <a:cxnLst/>
            <a:rect l="l" t="t" r="r" b="b"/>
            <a:pathLst>
              <a:path w="0" h="423545">
                <a:moveTo>
                  <a:pt x="0" y="422995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18018805" y="1021699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36430"/>
                </a:moveTo>
                <a:lnTo>
                  <a:pt x="35418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18018805" y="10216998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59" h="36829">
                <a:moveTo>
                  <a:pt x="0" y="0"/>
                </a:moveTo>
                <a:lnTo>
                  <a:pt x="35418" y="3643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17551285" y="9821325"/>
            <a:ext cx="485140" cy="273685"/>
          </a:xfrm>
          <a:custGeom>
            <a:avLst/>
            <a:gdLst/>
            <a:ahLst/>
            <a:cxnLst/>
            <a:rect l="l" t="t" r="r" b="b"/>
            <a:pathLst>
              <a:path w="485140" h="273684">
                <a:moveTo>
                  <a:pt x="484724" y="273226"/>
                </a:moveTo>
                <a:lnTo>
                  <a:pt x="23173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11248851" y="10108719"/>
            <a:ext cx="120014" cy="120014"/>
          </a:xfrm>
          <a:custGeom>
            <a:avLst/>
            <a:gdLst/>
            <a:ahLst/>
            <a:cxnLst/>
            <a:rect l="l" t="t" r="r" b="b"/>
            <a:pathLst>
              <a:path w="120015" h="120015">
                <a:moveTo>
                  <a:pt x="0" y="119410"/>
                </a:moveTo>
                <a:lnTo>
                  <a:pt x="119410" y="119410"/>
                </a:lnTo>
                <a:lnTo>
                  <a:pt x="119410" y="0"/>
                </a:lnTo>
                <a:lnTo>
                  <a:pt x="0" y="0"/>
                </a:lnTo>
                <a:lnTo>
                  <a:pt x="0" y="11941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10683170" y="10168424"/>
            <a:ext cx="389890" cy="0"/>
          </a:xfrm>
          <a:custGeom>
            <a:avLst/>
            <a:gdLst/>
            <a:ahLst/>
            <a:cxnLst/>
            <a:rect l="l" t="t" r="r" b="b"/>
            <a:pathLst>
              <a:path w="389890" h="0">
                <a:moveTo>
                  <a:pt x="0" y="0"/>
                </a:moveTo>
                <a:lnTo>
                  <a:pt x="389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10444715" y="10048113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18422574" y="10168424"/>
            <a:ext cx="181610" cy="0"/>
          </a:xfrm>
          <a:custGeom>
            <a:avLst/>
            <a:gdLst/>
            <a:ahLst/>
            <a:cxnLst/>
            <a:rect l="l" t="t" r="r" b="b"/>
            <a:pathLst>
              <a:path w="181609" h="0">
                <a:moveTo>
                  <a:pt x="0" y="0"/>
                </a:moveTo>
                <a:lnTo>
                  <a:pt x="1811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18303164" y="101684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17944934" y="101684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17825522" y="101684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17466281" y="1016842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17346869" y="101684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16988639" y="101684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16869229" y="101684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16510998" y="101684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16390576" y="10168424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15912935" y="10168424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5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15554704" y="101684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15435293" y="101684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15076051" y="1016842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14956640" y="101684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14598409" y="101684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14478999" y="101684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14119756" y="10168424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14000346" y="101684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13642116" y="101684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13522706" y="101684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13164475" y="101684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13044053" y="101684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12685822" y="101684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12566412" y="101684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12208181" y="10168424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 h="0">
                <a:moveTo>
                  <a:pt x="0" y="0"/>
                </a:moveTo>
                <a:lnTo>
                  <a:pt x="320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12088771" y="101684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11610117" y="10168424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5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11251887" y="10168424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11132477" y="1016842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10683170" y="8719309"/>
            <a:ext cx="589280" cy="0"/>
          </a:xfrm>
          <a:custGeom>
            <a:avLst/>
            <a:gdLst/>
            <a:ahLst/>
            <a:cxnLst/>
            <a:rect l="l" t="t" r="r" b="b"/>
            <a:pathLst>
              <a:path w="589279" h="0">
                <a:moveTo>
                  <a:pt x="0" y="0"/>
                </a:moveTo>
                <a:lnTo>
                  <a:pt x="588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10444715" y="8598999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18142264" y="8719309"/>
            <a:ext cx="348615" cy="0"/>
          </a:xfrm>
          <a:custGeom>
            <a:avLst/>
            <a:gdLst/>
            <a:ahLst/>
            <a:cxnLst/>
            <a:rect l="l" t="t" r="r" b="b"/>
            <a:pathLst>
              <a:path w="348615" h="0">
                <a:moveTo>
                  <a:pt x="3481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18022853" y="87193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17664622" y="8719309"/>
            <a:ext cx="307975" cy="0"/>
          </a:xfrm>
          <a:custGeom>
            <a:avLst/>
            <a:gdLst/>
            <a:ahLst/>
            <a:cxnLst/>
            <a:rect l="l" t="t" r="r" b="b"/>
            <a:pathLst>
              <a:path w="307975" h="0">
                <a:moveTo>
                  <a:pt x="0" y="0"/>
                </a:moveTo>
                <a:lnTo>
                  <a:pt x="307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17544200" y="8719309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17185969" y="871930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17066559" y="87193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16708328" y="871930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16588919" y="87193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16229676" y="871930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16110266" y="87193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15752035" y="871930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15632624" y="87193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15273382" y="871930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14795740" y="871930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14318099" y="871930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13839446" y="871930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13720036" y="87193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13361806" y="871930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13242396" y="87193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12883153" y="871930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12763742" y="87193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12405511" y="871930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12286101" y="87193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11926858" y="8719309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11807448" y="87193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11449217" y="8719309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11329807" y="871930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10683170" y="8142497"/>
            <a:ext cx="582930" cy="0"/>
          </a:xfrm>
          <a:custGeom>
            <a:avLst/>
            <a:gdLst/>
            <a:ahLst/>
            <a:cxnLst/>
            <a:rect l="l" t="t" r="r" b="b"/>
            <a:pathLst>
              <a:path w="582929" h="0">
                <a:moveTo>
                  <a:pt x="0" y="0"/>
                </a:moveTo>
                <a:lnTo>
                  <a:pt x="5828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10444715" y="802218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18139227" y="8142497"/>
            <a:ext cx="344170" cy="0"/>
          </a:xfrm>
          <a:custGeom>
            <a:avLst/>
            <a:gdLst/>
            <a:ahLst/>
            <a:cxnLst/>
            <a:rect l="l" t="t" r="r" b="b"/>
            <a:pathLst>
              <a:path w="344169" h="0">
                <a:moveTo>
                  <a:pt x="344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18019817" y="81424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17649443" y="8142497"/>
            <a:ext cx="311150" cy="0"/>
          </a:xfrm>
          <a:custGeom>
            <a:avLst/>
            <a:gdLst/>
            <a:ahLst/>
            <a:cxnLst/>
            <a:rect l="l" t="t" r="r" b="b"/>
            <a:pathLst>
              <a:path w="311150" h="0">
                <a:moveTo>
                  <a:pt x="0" y="0"/>
                </a:moveTo>
                <a:lnTo>
                  <a:pt x="310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17541164" y="81424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17182934" y="81424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17063524" y="81424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16704281" y="814249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16584871" y="81424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16226640" y="81424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15748999" y="8142497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5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15628576" y="814249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15270345" y="81424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15150935" y="81424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14792704" y="81424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14673295" y="81424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14314051" y="814249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14194642" y="81424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13836411" y="81424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13717001" y="81424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13357758" y="814249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13238348" y="81424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12880116" y="81424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12760707" y="81424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12402476" y="81424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11923823" y="8142497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5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11804412" y="81424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11446181" y="81424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11326771" y="81424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10683170" y="6804697"/>
            <a:ext cx="579120" cy="0"/>
          </a:xfrm>
          <a:custGeom>
            <a:avLst/>
            <a:gdLst/>
            <a:ahLst/>
            <a:cxnLst/>
            <a:rect l="l" t="t" r="r" b="b"/>
            <a:pathLst>
              <a:path w="579120" h="0">
                <a:moveTo>
                  <a:pt x="0" y="0"/>
                </a:moveTo>
                <a:lnTo>
                  <a:pt x="578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10444715" y="6684387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18134169" y="6804697"/>
            <a:ext cx="340360" cy="0"/>
          </a:xfrm>
          <a:custGeom>
            <a:avLst/>
            <a:gdLst/>
            <a:ahLst/>
            <a:cxnLst/>
            <a:rect l="l" t="t" r="r" b="b"/>
            <a:pathLst>
              <a:path w="340359" h="0">
                <a:moveTo>
                  <a:pt x="3400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18014757" y="6804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17656526" y="68046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17537117" y="6804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17177873" y="680469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17058464" y="6804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16700233" y="68046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16580823" y="6804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16222592" y="68046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16102170" y="6804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15743939" y="68046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15624528" y="6804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15266297" y="68046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15146887" y="6804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14787644" y="68046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14668234" y="6804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14310004" y="68046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14190594" y="6804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13831351" y="680469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13711941" y="6804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13353710" y="68046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13234300" y="6804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12875057" y="6804697"/>
            <a:ext cx="299720" cy="0"/>
          </a:xfrm>
          <a:custGeom>
            <a:avLst/>
            <a:gdLst/>
            <a:ahLst/>
            <a:cxnLst/>
            <a:rect l="l" t="t" r="r" b="b"/>
            <a:pathLst>
              <a:path w="299719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12755646" y="6804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12397416" y="68046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12278005" y="6804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11919775" y="68046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11799352" y="6804697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11441121" y="680469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11321712" y="680469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12524922" y="5982993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4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12405876" y="5743273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12524922" y="8622162"/>
            <a:ext cx="0" cy="309245"/>
          </a:xfrm>
          <a:custGeom>
            <a:avLst/>
            <a:gdLst/>
            <a:ahLst/>
            <a:cxnLst/>
            <a:rect l="l" t="t" r="r" b="b"/>
            <a:pathLst>
              <a:path w="0" h="309245">
                <a:moveTo>
                  <a:pt x="0" y="3086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12524922" y="8144521"/>
            <a:ext cx="0" cy="418465"/>
          </a:xfrm>
          <a:custGeom>
            <a:avLst/>
            <a:gdLst/>
            <a:ahLst/>
            <a:cxnLst/>
            <a:rect l="l" t="t" r="r" b="b"/>
            <a:pathLst>
              <a:path w="0" h="418465">
                <a:moveTo>
                  <a:pt x="0" y="0"/>
                </a:moveTo>
                <a:lnTo>
                  <a:pt x="0" y="417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12524922" y="802511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12524922" y="7665868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12524922" y="754645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12524922" y="7188227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12524922" y="706881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12524922" y="671058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12524922" y="6590164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60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13806051" y="5982993"/>
            <a:ext cx="0" cy="415925"/>
          </a:xfrm>
          <a:custGeom>
            <a:avLst/>
            <a:gdLst/>
            <a:ahLst/>
            <a:cxnLst/>
            <a:rect l="l" t="t" r="r" b="b"/>
            <a:pathLst>
              <a:path w="0" h="415925">
                <a:moveTo>
                  <a:pt x="0" y="0"/>
                </a:moveTo>
                <a:lnTo>
                  <a:pt x="0" y="415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13687007" y="5743273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13806051" y="8490608"/>
            <a:ext cx="0" cy="176530"/>
          </a:xfrm>
          <a:custGeom>
            <a:avLst/>
            <a:gdLst/>
            <a:ahLst/>
            <a:cxnLst/>
            <a:rect l="l" t="t" r="r" b="b"/>
            <a:pathLst>
              <a:path w="0" h="176529">
                <a:moveTo>
                  <a:pt x="0" y="176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13806051" y="837119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13806051" y="8011955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13806051" y="789254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13806051" y="753431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13806051" y="741490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13806051" y="7055661"/>
            <a:ext cx="0" cy="302895"/>
          </a:xfrm>
          <a:custGeom>
            <a:avLst/>
            <a:gdLst/>
            <a:ahLst/>
            <a:cxnLst/>
            <a:rect l="l" t="t" r="r" b="b"/>
            <a:pathLst>
              <a:path w="0" h="302895">
                <a:moveTo>
                  <a:pt x="0" y="0"/>
                </a:moveTo>
                <a:lnTo>
                  <a:pt x="0" y="302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13806051" y="693625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13806051" y="657802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13806051" y="645861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15087182" y="5982993"/>
            <a:ext cx="0" cy="548005"/>
          </a:xfrm>
          <a:custGeom>
            <a:avLst/>
            <a:gdLst/>
            <a:ahLst/>
            <a:cxnLst/>
            <a:rect l="l" t="t" r="r" b="b"/>
            <a:pathLst>
              <a:path w="0" h="548004">
                <a:moveTo>
                  <a:pt x="0" y="0"/>
                </a:moveTo>
                <a:lnTo>
                  <a:pt x="0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14968137" y="5743273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15087182" y="8622162"/>
            <a:ext cx="0" cy="309245"/>
          </a:xfrm>
          <a:custGeom>
            <a:avLst/>
            <a:gdLst/>
            <a:ahLst/>
            <a:cxnLst/>
            <a:rect l="l" t="t" r="r" b="b"/>
            <a:pathLst>
              <a:path w="0" h="309245">
                <a:moveTo>
                  <a:pt x="0" y="3086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15087182" y="850275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15087182" y="814452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15087182" y="802511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15087182" y="7665868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299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15087182" y="754645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15087182" y="7183167"/>
            <a:ext cx="0" cy="304165"/>
          </a:xfrm>
          <a:custGeom>
            <a:avLst/>
            <a:gdLst/>
            <a:ahLst/>
            <a:cxnLst/>
            <a:rect l="l" t="t" r="r" b="b"/>
            <a:pathLst>
              <a:path w="0" h="304165">
                <a:moveTo>
                  <a:pt x="0" y="0"/>
                </a:moveTo>
                <a:lnTo>
                  <a:pt x="0" y="3035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15087182" y="7068817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15087182" y="671058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298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15087182" y="6590164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59">
                <a:moveTo>
                  <a:pt x="0" y="60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11308556" y="10714877"/>
            <a:ext cx="0" cy="415290"/>
          </a:xfrm>
          <a:custGeom>
            <a:avLst/>
            <a:gdLst/>
            <a:ahLst/>
            <a:cxnLst/>
            <a:rect l="l" t="t" r="r" b="b"/>
            <a:pathLst>
              <a:path w="0" h="415290">
                <a:moveTo>
                  <a:pt x="0" y="0"/>
                </a:moveTo>
                <a:lnTo>
                  <a:pt x="0" y="414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11189511" y="1112887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11308556" y="7061733"/>
            <a:ext cx="0" cy="152400"/>
          </a:xfrm>
          <a:custGeom>
            <a:avLst/>
            <a:gdLst/>
            <a:ahLst/>
            <a:cxnLst/>
            <a:rect l="l" t="t" r="r" b="b"/>
            <a:pathLst>
              <a:path w="0" h="152400">
                <a:moveTo>
                  <a:pt x="0" y="0"/>
                </a:moveTo>
                <a:lnTo>
                  <a:pt x="0" y="1517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11308556" y="727323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11308556" y="739264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11308556" y="775087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11308556" y="7870282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11308556" y="822952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11308556" y="834893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11308556" y="870716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11308556" y="882657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11308556" y="9185819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11308556" y="930522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11308556" y="9663460"/>
            <a:ext cx="0" cy="418465"/>
          </a:xfrm>
          <a:custGeom>
            <a:avLst/>
            <a:gdLst/>
            <a:ahLst/>
            <a:cxnLst/>
            <a:rect l="l" t="t" r="r" b="b"/>
            <a:pathLst>
              <a:path w="0" h="418465">
                <a:moveTo>
                  <a:pt x="0" y="0"/>
                </a:moveTo>
                <a:lnTo>
                  <a:pt x="0" y="417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11308556" y="1014110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11308556" y="10260511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11308556" y="1061975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12761718" y="10034846"/>
            <a:ext cx="0" cy="1093470"/>
          </a:xfrm>
          <a:custGeom>
            <a:avLst/>
            <a:gdLst/>
            <a:ahLst/>
            <a:cxnLst/>
            <a:rect l="l" t="t" r="r" b="b"/>
            <a:pathLst>
              <a:path w="0" h="1093470">
                <a:moveTo>
                  <a:pt x="0" y="0"/>
                </a:moveTo>
                <a:lnTo>
                  <a:pt x="0" y="10929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12642674" y="11126854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12761718" y="9481309"/>
            <a:ext cx="0" cy="374650"/>
          </a:xfrm>
          <a:custGeom>
            <a:avLst/>
            <a:gdLst/>
            <a:ahLst/>
            <a:cxnLst/>
            <a:rect l="l" t="t" r="r" b="b"/>
            <a:pathLst>
              <a:path w="0" h="374650">
                <a:moveTo>
                  <a:pt x="0" y="0"/>
                </a:moveTo>
                <a:lnTo>
                  <a:pt x="0" y="374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12761718" y="991543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13956833" y="10040918"/>
            <a:ext cx="0" cy="1098550"/>
          </a:xfrm>
          <a:custGeom>
            <a:avLst/>
            <a:gdLst/>
            <a:ahLst/>
            <a:cxnLst/>
            <a:rect l="l" t="t" r="r" b="b"/>
            <a:pathLst>
              <a:path w="0" h="1098550">
                <a:moveTo>
                  <a:pt x="0" y="0"/>
                </a:moveTo>
                <a:lnTo>
                  <a:pt x="0" y="10979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13837787" y="1113798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13956833" y="9481309"/>
            <a:ext cx="0" cy="381000"/>
          </a:xfrm>
          <a:custGeom>
            <a:avLst/>
            <a:gdLst/>
            <a:ahLst/>
            <a:cxnLst/>
            <a:rect l="l" t="t" r="r" b="b"/>
            <a:pathLst>
              <a:path w="0" h="381000">
                <a:moveTo>
                  <a:pt x="0" y="0"/>
                </a:moveTo>
                <a:lnTo>
                  <a:pt x="0" y="380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13956833" y="992150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16347062" y="10739164"/>
            <a:ext cx="0" cy="400050"/>
          </a:xfrm>
          <a:custGeom>
            <a:avLst/>
            <a:gdLst/>
            <a:ahLst/>
            <a:cxnLst/>
            <a:rect l="l" t="t" r="r" b="b"/>
            <a:pathLst>
              <a:path w="0" h="400050">
                <a:moveTo>
                  <a:pt x="0" y="0"/>
                </a:moveTo>
                <a:lnTo>
                  <a:pt x="0" y="39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16228017" y="1113798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16347062" y="7061733"/>
            <a:ext cx="0" cy="296545"/>
          </a:xfrm>
          <a:custGeom>
            <a:avLst/>
            <a:gdLst/>
            <a:ahLst/>
            <a:cxnLst/>
            <a:rect l="l" t="t" r="r" b="b"/>
            <a:pathLst>
              <a:path w="0" h="296545">
                <a:moveTo>
                  <a:pt x="0" y="0"/>
                </a:moveTo>
                <a:lnTo>
                  <a:pt x="0" y="2965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16347062" y="7397701"/>
            <a:ext cx="0" cy="304800"/>
          </a:xfrm>
          <a:custGeom>
            <a:avLst/>
            <a:gdLst/>
            <a:ahLst/>
            <a:cxnLst/>
            <a:rect l="l" t="t" r="r" b="b"/>
            <a:pathLst>
              <a:path w="0" h="304800">
                <a:moveTo>
                  <a:pt x="0" y="0"/>
                </a:moveTo>
                <a:lnTo>
                  <a:pt x="0" y="3045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16347062" y="775593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16347062" y="787534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16347062" y="8233573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16347062" y="8352983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16347062" y="871222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16347062" y="883163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16347062" y="918986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16347062" y="9309277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16347062" y="966852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16347062" y="978793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16347062" y="1014616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16347062" y="1026557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16347062" y="10623802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18335547" y="10679459"/>
            <a:ext cx="0" cy="459740"/>
          </a:xfrm>
          <a:custGeom>
            <a:avLst/>
            <a:gdLst/>
            <a:ahLst/>
            <a:cxnLst/>
            <a:rect l="l" t="t" r="r" b="b"/>
            <a:pathLst>
              <a:path w="0" h="459740">
                <a:moveTo>
                  <a:pt x="0" y="0"/>
                </a:moveTo>
                <a:lnTo>
                  <a:pt x="0" y="4594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18216502" y="1113798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18335547" y="6933215"/>
            <a:ext cx="0" cy="220979"/>
          </a:xfrm>
          <a:custGeom>
            <a:avLst/>
            <a:gdLst/>
            <a:ahLst/>
            <a:cxnLst/>
            <a:rect l="l" t="t" r="r" b="b"/>
            <a:pathLst>
              <a:path w="0" h="220979">
                <a:moveTo>
                  <a:pt x="0" y="0"/>
                </a:moveTo>
                <a:lnTo>
                  <a:pt x="0" y="2206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18335547" y="721352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18335547" y="733293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18335547" y="769116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18335547" y="7810577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18335547" y="8169820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18335547" y="8289230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18335547" y="864746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18335547" y="876687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18335547" y="9126114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18335547" y="9245524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18335547" y="9603755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18335547" y="9723165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18335547" y="10081396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18335547" y="10200806"/>
            <a:ext cx="0" cy="419100"/>
          </a:xfrm>
          <a:custGeom>
            <a:avLst/>
            <a:gdLst/>
            <a:ahLst/>
            <a:cxnLst/>
            <a:rect l="l" t="t" r="r" b="b"/>
            <a:pathLst>
              <a:path w="0" h="419100">
                <a:moveTo>
                  <a:pt x="0" y="0"/>
                </a:moveTo>
                <a:lnTo>
                  <a:pt x="0" y="4189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15151948" y="10519571"/>
            <a:ext cx="0" cy="619760"/>
          </a:xfrm>
          <a:custGeom>
            <a:avLst/>
            <a:gdLst/>
            <a:ahLst/>
            <a:cxnLst/>
            <a:rect l="l" t="t" r="r" b="b"/>
            <a:pathLst>
              <a:path w="0" h="619759">
                <a:moveTo>
                  <a:pt x="0" y="0"/>
                </a:moveTo>
                <a:lnTo>
                  <a:pt x="0" y="6193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15032902" y="11137986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15151948" y="9481309"/>
            <a:ext cx="0" cy="381000"/>
          </a:xfrm>
          <a:custGeom>
            <a:avLst/>
            <a:gdLst/>
            <a:ahLst/>
            <a:cxnLst/>
            <a:rect l="l" t="t" r="r" b="b"/>
            <a:pathLst>
              <a:path w="0" h="381000">
                <a:moveTo>
                  <a:pt x="0" y="0"/>
                </a:moveTo>
                <a:lnTo>
                  <a:pt x="0" y="380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15151948" y="992150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15151948" y="10040918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20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15151948" y="1040016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11278197" y="10939531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69" h="0">
                <a:moveTo>
                  <a:pt x="0" y="0"/>
                </a:moveTo>
                <a:lnTo>
                  <a:pt x="70877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11284269" y="109162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12737431" y="109162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12737431" y="109162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13932546" y="1091625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13932546" y="1091625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15127661" y="1091625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15127661" y="1091625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16322775" y="1091625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16322775" y="1091625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18312271" y="109162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10876453" y="6774339"/>
            <a:ext cx="0" cy="3424554"/>
          </a:xfrm>
          <a:custGeom>
            <a:avLst/>
            <a:gdLst/>
            <a:ahLst/>
            <a:cxnLst/>
            <a:rect l="l" t="t" r="r" b="b"/>
            <a:pathLst>
              <a:path w="0" h="3424554">
                <a:moveTo>
                  <a:pt x="0" y="0"/>
                </a:moveTo>
                <a:lnTo>
                  <a:pt x="0" y="34244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10852166" y="101451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10852166" y="869502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11278197" y="6112523"/>
            <a:ext cx="7087870" cy="0"/>
          </a:xfrm>
          <a:custGeom>
            <a:avLst/>
            <a:gdLst/>
            <a:ahLst/>
            <a:cxnLst/>
            <a:rect l="l" t="t" r="r" b="b"/>
            <a:pathLst>
              <a:path w="7087869" h="0">
                <a:moveTo>
                  <a:pt x="0" y="0"/>
                </a:moveTo>
                <a:lnTo>
                  <a:pt x="70877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12500635" y="6088236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13781764" y="6088236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13781764" y="6088236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15063908" y="608823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11308556" y="6083176"/>
            <a:ext cx="0" cy="685165"/>
          </a:xfrm>
          <a:custGeom>
            <a:avLst/>
            <a:gdLst/>
            <a:ahLst/>
            <a:cxnLst/>
            <a:rect l="l" t="t" r="r" b="b"/>
            <a:pathLst>
              <a:path w="0" h="685165">
                <a:moveTo>
                  <a:pt x="0" y="6850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12500635" y="6088236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11284269" y="608823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10852166" y="869502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10852166" y="811922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10852166" y="811922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10852166" y="67804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6857348" y="7770211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6976392" y="8010944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8846844" y="780664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5693238" y="80645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6953118" y="80645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6953118" y="80645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8941602" y="806457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16228017" y="5794882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16347062" y="6034602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18216502" y="583030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30" h="239395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80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18335547" y="6070021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15063908" y="608823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16322775" y="6088236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16322775" y="6088236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18312271" y="608823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6828001" y="1131810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09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4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6947046" y="1371531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8816485" y="1167228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239467" y="119804"/>
                </a:moveTo>
                <a:lnTo>
                  <a:pt x="231804" y="77532"/>
                </a:lnTo>
                <a:lnTo>
                  <a:pt x="210681" y="41858"/>
                </a:lnTo>
                <a:lnTo>
                  <a:pt x="178899" y="15580"/>
                </a:lnTo>
                <a:lnTo>
                  <a:pt x="139257" y="1499"/>
                </a:lnTo>
                <a:lnTo>
                  <a:pt x="124780" y="0"/>
                </a:lnTo>
                <a:lnTo>
                  <a:pt x="109380" y="824"/>
                </a:lnTo>
                <a:lnTo>
                  <a:pt x="67456" y="12716"/>
                </a:lnTo>
                <a:lnTo>
                  <a:pt x="33727" y="36690"/>
                </a:lnTo>
                <a:lnTo>
                  <a:pt x="10480" y="70121"/>
                </a:lnTo>
                <a:lnTo>
                  <a:pt x="0" y="110382"/>
                </a:lnTo>
                <a:lnTo>
                  <a:pt x="744" y="126348"/>
                </a:lnTo>
                <a:lnTo>
                  <a:pt x="12111" y="169451"/>
                </a:lnTo>
                <a:lnTo>
                  <a:pt x="35236" y="203875"/>
                </a:lnTo>
                <a:lnTo>
                  <a:pt x="67619" y="227710"/>
                </a:lnTo>
                <a:lnTo>
                  <a:pt x="106759" y="239043"/>
                </a:lnTo>
                <a:lnTo>
                  <a:pt x="123157" y="238384"/>
                </a:lnTo>
                <a:lnTo>
                  <a:pt x="167173" y="227479"/>
                </a:lnTo>
                <a:lnTo>
                  <a:pt x="202152" y="205059"/>
                </a:lnTo>
                <a:lnTo>
                  <a:pt x="226461" y="173529"/>
                </a:lnTo>
                <a:lnTo>
                  <a:pt x="238469" y="135297"/>
                </a:lnTo>
                <a:lnTo>
                  <a:pt x="239455" y="121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8935530" y="1406949"/>
            <a:ext cx="0" cy="717550"/>
          </a:xfrm>
          <a:custGeom>
            <a:avLst/>
            <a:gdLst/>
            <a:ahLst/>
            <a:cxnLst/>
            <a:rect l="l" t="t" r="r" b="b"/>
            <a:pathLst>
              <a:path w="0" h="717550">
                <a:moveTo>
                  <a:pt x="0" y="0"/>
                </a:moveTo>
                <a:lnTo>
                  <a:pt x="0" y="717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5662879" y="14251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6922759" y="14251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6922759" y="14251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8911243" y="142516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3496292" y="3566453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0" y="0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3496292" y="3239593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0" y="0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3614690" y="3209234"/>
            <a:ext cx="0" cy="386715"/>
          </a:xfrm>
          <a:custGeom>
            <a:avLst/>
            <a:gdLst/>
            <a:ahLst/>
            <a:cxnLst/>
            <a:rect l="l" t="t" r="r" b="b"/>
            <a:pathLst>
              <a:path w="0" h="386714">
                <a:moveTo>
                  <a:pt x="0" y="3865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3590403" y="354216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3590403" y="3215306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2901264" y="3601872"/>
            <a:ext cx="0" cy="110489"/>
          </a:xfrm>
          <a:custGeom>
            <a:avLst/>
            <a:gdLst/>
            <a:ahLst/>
            <a:cxnLst/>
            <a:rect l="l" t="t" r="r" b="b"/>
            <a:pathLst>
              <a:path w="0" h="110489">
                <a:moveTo>
                  <a:pt x="0" y="0"/>
                </a:moveTo>
                <a:lnTo>
                  <a:pt x="0" y="1103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3460873" y="3601872"/>
            <a:ext cx="0" cy="110489"/>
          </a:xfrm>
          <a:custGeom>
            <a:avLst/>
            <a:gdLst/>
            <a:ahLst/>
            <a:cxnLst/>
            <a:rect l="l" t="t" r="r" b="b"/>
            <a:pathLst>
              <a:path w="0" h="110489">
                <a:moveTo>
                  <a:pt x="0" y="0"/>
                </a:moveTo>
                <a:lnTo>
                  <a:pt x="0" y="1103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2870905" y="3682827"/>
            <a:ext cx="619760" cy="0"/>
          </a:xfrm>
          <a:custGeom>
            <a:avLst/>
            <a:gdLst/>
            <a:ahLst/>
            <a:cxnLst/>
            <a:rect l="l" t="t" r="r" b="b"/>
            <a:pathLst>
              <a:path w="619760" h="0">
                <a:moveTo>
                  <a:pt x="0" y="0"/>
                </a:moveTo>
                <a:lnTo>
                  <a:pt x="6193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2876977" y="365854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3436586" y="365854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2901264" y="3091848"/>
            <a:ext cx="0" cy="112395"/>
          </a:xfrm>
          <a:custGeom>
            <a:avLst/>
            <a:gdLst/>
            <a:ahLst/>
            <a:cxnLst/>
            <a:rect l="l" t="t" r="r" b="b"/>
            <a:pathLst>
              <a:path w="0" h="112394">
                <a:moveTo>
                  <a:pt x="0" y="1123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2870905" y="3122206"/>
            <a:ext cx="283845" cy="0"/>
          </a:xfrm>
          <a:custGeom>
            <a:avLst/>
            <a:gdLst/>
            <a:ahLst/>
            <a:cxnLst/>
            <a:rect l="l" t="t" r="r" b="b"/>
            <a:pathLst>
              <a:path w="283844" h="0">
                <a:moveTo>
                  <a:pt x="2833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3100619" y="30979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2876977" y="309792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2745424" y="3239593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 h="0">
                <a:moveTo>
                  <a:pt x="1194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2774770" y="3209234"/>
            <a:ext cx="0" cy="251460"/>
          </a:xfrm>
          <a:custGeom>
            <a:avLst/>
            <a:gdLst/>
            <a:ahLst/>
            <a:cxnLst/>
            <a:rect l="l" t="t" r="r" b="b"/>
            <a:pathLst>
              <a:path w="0" h="251460">
                <a:moveTo>
                  <a:pt x="0" y="0"/>
                </a:moveTo>
                <a:lnTo>
                  <a:pt x="0" y="2509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2751495" y="321530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2751495" y="340555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4717717" y="3566453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0" y="0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4717717" y="3239593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0" y="0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4836115" y="3209234"/>
            <a:ext cx="0" cy="386715"/>
          </a:xfrm>
          <a:custGeom>
            <a:avLst/>
            <a:gdLst/>
            <a:ahLst/>
            <a:cxnLst/>
            <a:rect l="l" t="t" r="r" b="b"/>
            <a:pathLst>
              <a:path w="0" h="386714">
                <a:moveTo>
                  <a:pt x="0" y="3865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4811828" y="354216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4811828" y="3215306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4122689" y="3601872"/>
            <a:ext cx="0" cy="110489"/>
          </a:xfrm>
          <a:custGeom>
            <a:avLst/>
            <a:gdLst/>
            <a:ahLst/>
            <a:cxnLst/>
            <a:rect l="l" t="t" r="r" b="b"/>
            <a:pathLst>
              <a:path w="0" h="110489">
                <a:moveTo>
                  <a:pt x="0" y="0"/>
                </a:moveTo>
                <a:lnTo>
                  <a:pt x="0" y="1103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4682299" y="3601872"/>
            <a:ext cx="0" cy="110489"/>
          </a:xfrm>
          <a:custGeom>
            <a:avLst/>
            <a:gdLst/>
            <a:ahLst/>
            <a:cxnLst/>
            <a:rect l="l" t="t" r="r" b="b"/>
            <a:pathLst>
              <a:path w="0" h="110489">
                <a:moveTo>
                  <a:pt x="0" y="0"/>
                </a:moveTo>
                <a:lnTo>
                  <a:pt x="0" y="1103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4092331" y="3682827"/>
            <a:ext cx="619760" cy="0"/>
          </a:xfrm>
          <a:custGeom>
            <a:avLst/>
            <a:gdLst/>
            <a:ahLst/>
            <a:cxnLst/>
            <a:rect l="l" t="t" r="r" b="b"/>
            <a:pathLst>
              <a:path w="619760" h="0">
                <a:moveTo>
                  <a:pt x="0" y="0"/>
                </a:moveTo>
                <a:lnTo>
                  <a:pt x="6193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4098402" y="365854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4658012" y="365854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3966849" y="3239593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1204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3996195" y="3209234"/>
            <a:ext cx="0" cy="251460"/>
          </a:xfrm>
          <a:custGeom>
            <a:avLst/>
            <a:gdLst/>
            <a:ahLst/>
            <a:cxnLst/>
            <a:rect l="l" t="t" r="r" b="b"/>
            <a:pathLst>
              <a:path w="0" h="251460">
                <a:moveTo>
                  <a:pt x="0" y="0"/>
                </a:moveTo>
                <a:lnTo>
                  <a:pt x="0" y="2509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3972921" y="321530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3972921" y="340555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7258727" y="3566453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0" y="0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7258727" y="3239593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0" y="0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7377125" y="3209234"/>
            <a:ext cx="0" cy="386715"/>
          </a:xfrm>
          <a:custGeom>
            <a:avLst/>
            <a:gdLst/>
            <a:ahLst/>
            <a:cxnLst/>
            <a:rect l="l" t="t" r="r" b="b"/>
            <a:pathLst>
              <a:path w="0" h="386714">
                <a:moveTo>
                  <a:pt x="0" y="3865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7352838" y="354216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7352838" y="3215306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6663699" y="3601872"/>
            <a:ext cx="0" cy="110489"/>
          </a:xfrm>
          <a:custGeom>
            <a:avLst/>
            <a:gdLst/>
            <a:ahLst/>
            <a:cxnLst/>
            <a:rect l="l" t="t" r="r" b="b"/>
            <a:pathLst>
              <a:path w="0" h="110489">
                <a:moveTo>
                  <a:pt x="0" y="0"/>
                </a:moveTo>
                <a:lnTo>
                  <a:pt x="0" y="1103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7223308" y="3601872"/>
            <a:ext cx="0" cy="110489"/>
          </a:xfrm>
          <a:custGeom>
            <a:avLst/>
            <a:gdLst/>
            <a:ahLst/>
            <a:cxnLst/>
            <a:rect l="l" t="t" r="r" b="b"/>
            <a:pathLst>
              <a:path w="0" h="110489">
                <a:moveTo>
                  <a:pt x="0" y="0"/>
                </a:moveTo>
                <a:lnTo>
                  <a:pt x="0" y="1103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6633340" y="3682827"/>
            <a:ext cx="619760" cy="0"/>
          </a:xfrm>
          <a:custGeom>
            <a:avLst/>
            <a:gdLst/>
            <a:ahLst/>
            <a:cxnLst/>
            <a:rect l="l" t="t" r="r" b="b"/>
            <a:pathLst>
              <a:path w="619759" h="0">
                <a:moveTo>
                  <a:pt x="0" y="0"/>
                </a:moveTo>
                <a:lnTo>
                  <a:pt x="6193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6639412" y="365854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7199021" y="365854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 txBox="1"/>
          <p:nvPr/>
        </p:nvSpPr>
        <p:spPr>
          <a:xfrm>
            <a:off x="6835175" y="3570376"/>
            <a:ext cx="29718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7936" sz="1050" spc="15" i="1">
                <a:latin typeface="ISOCPEUR"/>
                <a:cs typeface="ISOCPEUR"/>
              </a:rPr>
              <a:t>2340</a:t>
            </a:r>
            <a:r>
              <a:rPr dirty="0" baseline="7936" sz="1050" spc="52" i="1">
                <a:latin typeface="ISOCPEUR"/>
                <a:cs typeface="ISOCPEUR"/>
              </a:rPr>
              <a:t> 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04" name="object 1404"/>
          <p:cNvSpPr txBox="1"/>
          <p:nvPr/>
        </p:nvSpPr>
        <p:spPr>
          <a:xfrm>
            <a:off x="6963692" y="3690798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05" name="object 1405"/>
          <p:cNvSpPr txBox="1"/>
          <p:nvPr/>
        </p:nvSpPr>
        <p:spPr>
          <a:xfrm>
            <a:off x="7091198" y="1793389"/>
            <a:ext cx="24384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ОС</a:t>
            </a:r>
            <a:r>
              <a:rPr dirty="0" sz="850" spc="25" i="1">
                <a:solidFill>
                  <a:srgbClr val="00009F"/>
                </a:solidFill>
                <a:latin typeface="ISOCPEUR"/>
                <a:cs typeface="ISOCPEUR"/>
              </a:rPr>
              <a:t>п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3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06" name="object 1406"/>
          <p:cNvSpPr txBox="1"/>
          <p:nvPr/>
        </p:nvSpPr>
        <p:spPr>
          <a:xfrm>
            <a:off x="5680538" y="1748863"/>
            <a:ext cx="11493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10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07" name="object 1407"/>
          <p:cNvSpPr txBox="1"/>
          <p:nvPr/>
        </p:nvSpPr>
        <p:spPr>
          <a:xfrm>
            <a:off x="3975400" y="1741780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7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08" name="object 1408"/>
          <p:cNvSpPr txBox="1"/>
          <p:nvPr/>
        </p:nvSpPr>
        <p:spPr>
          <a:xfrm>
            <a:off x="3205305" y="1796425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9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09" name="object 1409"/>
          <p:cNvSpPr txBox="1"/>
          <p:nvPr/>
        </p:nvSpPr>
        <p:spPr>
          <a:xfrm>
            <a:off x="2106326" y="3559244"/>
            <a:ext cx="26035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6985">
              <a:lnSpc>
                <a:spcPts val="94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ОС</a:t>
            </a:r>
            <a:r>
              <a:rPr dirty="0" sz="850" spc="25" i="1">
                <a:solidFill>
                  <a:srgbClr val="00009F"/>
                </a:solidFill>
                <a:latin typeface="ISOCPEUR"/>
                <a:cs typeface="ISOCPEUR"/>
              </a:rPr>
              <a:t>п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6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10" name="object 1410"/>
          <p:cNvSpPr txBox="1"/>
          <p:nvPr/>
        </p:nvSpPr>
        <p:spPr>
          <a:xfrm>
            <a:off x="8827706" y="3428703"/>
            <a:ext cx="7747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3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11" name="object 1411"/>
          <p:cNvSpPr txBox="1"/>
          <p:nvPr/>
        </p:nvSpPr>
        <p:spPr>
          <a:xfrm>
            <a:off x="8736631" y="3548113"/>
            <a:ext cx="26162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12" name="object 1412"/>
          <p:cNvSpPr txBox="1"/>
          <p:nvPr/>
        </p:nvSpPr>
        <p:spPr>
          <a:xfrm>
            <a:off x="8680973" y="4618757"/>
            <a:ext cx="26162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8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2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0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13" name="object 1413"/>
          <p:cNvSpPr txBox="1"/>
          <p:nvPr/>
        </p:nvSpPr>
        <p:spPr>
          <a:xfrm>
            <a:off x="2211569" y="7306625"/>
            <a:ext cx="6471920" cy="7924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55244">
              <a:lnSpc>
                <a:spcPts val="1575"/>
              </a:lnSpc>
            </a:pPr>
            <a:r>
              <a:rPr dirty="0" sz="1450" spc="-880" i="1" u="sng">
                <a:solidFill>
                  <a:srgbClr val="000078"/>
                </a:solidFill>
                <a:latin typeface="ISOCPEUR"/>
                <a:cs typeface="ISOCPEUR"/>
              </a:rPr>
              <a:t>А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150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рмування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-145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перекриття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-145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Пм-2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-145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на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-145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відм.+12,600</a:t>
            </a:r>
            <a:r>
              <a:rPr dirty="0" sz="1450" spc="7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endParaRPr sz="1450">
              <a:latin typeface="Times New Roman"/>
              <a:cs typeface="Times New Roman"/>
            </a:endParaRPr>
          </a:p>
          <a:p>
            <a:pPr algn="ctr">
              <a:lnSpc>
                <a:spcPts val="1575"/>
              </a:lnSpc>
            </a:pP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Схема розташування нижньої арматури уздовж буквених осей та цифрових осей</a:t>
            </a:r>
            <a:endParaRPr sz="1450">
              <a:latin typeface="ISOCPEUR"/>
              <a:cs typeface="ISOCPEUR"/>
            </a:endParaRPr>
          </a:p>
          <a:p>
            <a:pPr marL="908050">
              <a:lnSpc>
                <a:spcPct val="100000"/>
              </a:lnSpc>
              <a:spcBef>
                <a:spcPts val="955"/>
              </a:spcBef>
              <a:tabLst>
                <a:tab pos="2188845" algn="l"/>
                <a:tab pos="3470275" algn="l"/>
                <a:tab pos="4730115" algn="l"/>
              </a:tabLst>
            </a:pPr>
            <a:r>
              <a:rPr dirty="0" sz="1000" spc="5" i="1">
                <a:latin typeface="ISOCPEUR"/>
                <a:cs typeface="ISOCPEUR"/>
              </a:rPr>
              <a:t>2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3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10" i="1">
                <a:latin typeface="ISOCPEUR"/>
                <a:cs typeface="ISOCPEUR"/>
              </a:rPr>
              <a:t>4</a:t>
            </a:r>
            <a:r>
              <a:rPr dirty="0" sz="1000" spc="10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  <a:p>
            <a:pPr marL="241935">
              <a:lnSpc>
                <a:spcPct val="100000"/>
              </a:lnSpc>
              <a:spcBef>
                <a:spcPts val="135"/>
              </a:spcBef>
              <a:tabLst>
                <a:tab pos="1506855" algn="l"/>
                <a:tab pos="2771775" algn="l"/>
                <a:tab pos="4043045" algn="l"/>
                <a:tab pos="5666105" algn="l"/>
              </a:tabLst>
            </a:pPr>
            <a:r>
              <a:rPr dirty="0" sz="700" spc="10" i="1">
                <a:latin typeface="ISOCPEUR"/>
                <a:cs typeface="ISOCPEUR"/>
              </a:rPr>
              <a:t>5090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5360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5360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5270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14" name="object 1414"/>
          <p:cNvSpPr txBox="1"/>
          <p:nvPr/>
        </p:nvSpPr>
        <p:spPr>
          <a:xfrm>
            <a:off x="1328135" y="8219280"/>
            <a:ext cx="109855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8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По</a:t>
            </a:r>
            <a:r>
              <a:rPr dirty="0" sz="850" spc="25" i="1">
                <a:solidFill>
                  <a:srgbClr val="00009F"/>
                </a:solidFill>
                <a:latin typeface="ISOCPEUR"/>
                <a:cs typeface="ISOCPEUR"/>
              </a:rPr>
              <a:t>з</a:t>
            </a: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.1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(ø12A500C1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.200)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по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всій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площі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плити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15" name="object 1415"/>
          <p:cNvSpPr txBox="1"/>
          <p:nvPr/>
        </p:nvSpPr>
        <p:spPr>
          <a:xfrm>
            <a:off x="1143960" y="11962392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16" name="object 1416"/>
          <p:cNvSpPr txBox="1"/>
          <p:nvPr/>
        </p:nvSpPr>
        <p:spPr>
          <a:xfrm>
            <a:off x="1142948" y="10512266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В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17" name="object 1417"/>
          <p:cNvSpPr txBox="1"/>
          <p:nvPr/>
        </p:nvSpPr>
        <p:spPr>
          <a:xfrm>
            <a:off x="1143960" y="9936465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Г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18" name="object 1418"/>
          <p:cNvSpPr txBox="1"/>
          <p:nvPr/>
        </p:nvSpPr>
        <p:spPr>
          <a:xfrm>
            <a:off x="1138900" y="8597654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19" name="object 1419"/>
          <p:cNvSpPr txBox="1"/>
          <p:nvPr/>
        </p:nvSpPr>
        <p:spPr>
          <a:xfrm>
            <a:off x="1896852" y="13009762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0" name="object 1420"/>
          <p:cNvSpPr txBox="1"/>
          <p:nvPr/>
        </p:nvSpPr>
        <p:spPr>
          <a:xfrm>
            <a:off x="3313584" y="13006725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2а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1" name="object 1421"/>
          <p:cNvSpPr txBox="1"/>
          <p:nvPr/>
        </p:nvSpPr>
        <p:spPr>
          <a:xfrm>
            <a:off x="4508698" y="13018868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3а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2" name="object 1422"/>
          <p:cNvSpPr txBox="1"/>
          <p:nvPr/>
        </p:nvSpPr>
        <p:spPr>
          <a:xfrm>
            <a:off x="6929286" y="13018868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3" name="object 1423"/>
          <p:cNvSpPr txBox="1"/>
          <p:nvPr/>
        </p:nvSpPr>
        <p:spPr>
          <a:xfrm>
            <a:off x="8920806" y="13018868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4" name="object 1424"/>
          <p:cNvSpPr txBox="1"/>
          <p:nvPr/>
        </p:nvSpPr>
        <p:spPr>
          <a:xfrm>
            <a:off x="5699765" y="13018868"/>
            <a:ext cx="16446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25" name="object 1425"/>
          <p:cNvSpPr txBox="1"/>
          <p:nvPr/>
        </p:nvSpPr>
        <p:spPr>
          <a:xfrm>
            <a:off x="2557656" y="12684107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6" name="object 1426"/>
          <p:cNvSpPr txBox="1"/>
          <p:nvPr/>
        </p:nvSpPr>
        <p:spPr>
          <a:xfrm>
            <a:off x="3883312" y="12684107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7" name="object 1427"/>
          <p:cNvSpPr txBox="1"/>
          <p:nvPr/>
        </p:nvSpPr>
        <p:spPr>
          <a:xfrm>
            <a:off x="5079439" y="12684107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8" name="object 1428"/>
          <p:cNvSpPr txBox="1"/>
          <p:nvPr/>
        </p:nvSpPr>
        <p:spPr>
          <a:xfrm>
            <a:off x="6274553" y="12684107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9" name="object 1429"/>
          <p:cNvSpPr txBox="1"/>
          <p:nvPr/>
        </p:nvSpPr>
        <p:spPr>
          <a:xfrm>
            <a:off x="7865340" y="12684107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0" name="object 1430"/>
          <p:cNvSpPr txBox="1"/>
          <p:nvPr/>
        </p:nvSpPr>
        <p:spPr>
          <a:xfrm>
            <a:off x="1397476" y="11216099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1" name="object 1431"/>
          <p:cNvSpPr txBox="1"/>
          <p:nvPr/>
        </p:nvSpPr>
        <p:spPr>
          <a:xfrm>
            <a:off x="1397476" y="10204288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2" name="object 1432"/>
          <p:cNvSpPr txBox="1"/>
          <p:nvPr/>
        </p:nvSpPr>
        <p:spPr>
          <a:xfrm>
            <a:off x="1397476" y="9243806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33" name="object 1433"/>
          <p:cNvSpPr txBox="1"/>
          <p:nvPr/>
        </p:nvSpPr>
        <p:spPr>
          <a:xfrm>
            <a:off x="1113601" y="5384708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34" name="object 1434"/>
          <p:cNvSpPr txBox="1"/>
          <p:nvPr/>
        </p:nvSpPr>
        <p:spPr>
          <a:xfrm>
            <a:off x="1938342" y="5380108"/>
            <a:ext cx="20764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94310" algn="l"/>
              </a:tabLst>
            </a:pPr>
            <a:r>
              <a:rPr dirty="0" sz="1000" spc="5" u="sng">
                <a:latin typeface="Times New Roman"/>
                <a:cs typeface="Times New Roman"/>
              </a:rPr>
              <a:t> </a:t>
            </a:r>
            <a:r>
              <a:rPr dirty="0" sz="1000" spc="5" u="sng"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35" name="object 1435"/>
          <p:cNvSpPr txBox="1"/>
          <p:nvPr/>
        </p:nvSpPr>
        <p:spPr>
          <a:xfrm>
            <a:off x="1113601" y="3935594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В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36" name="object 1436"/>
          <p:cNvSpPr txBox="1"/>
          <p:nvPr/>
        </p:nvSpPr>
        <p:spPr>
          <a:xfrm>
            <a:off x="1113601" y="3358781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Г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37" name="object 1437"/>
          <p:cNvSpPr txBox="1"/>
          <p:nvPr/>
        </p:nvSpPr>
        <p:spPr>
          <a:xfrm>
            <a:off x="1108542" y="2020982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38" name="object 1438"/>
          <p:cNvSpPr txBox="1"/>
          <p:nvPr/>
        </p:nvSpPr>
        <p:spPr>
          <a:xfrm>
            <a:off x="3076787" y="1179038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39" name="object 1439"/>
          <p:cNvSpPr txBox="1"/>
          <p:nvPr/>
        </p:nvSpPr>
        <p:spPr>
          <a:xfrm>
            <a:off x="4357917" y="1179038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40" name="object 1440"/>
          <p:cNvSpPr txBox="1"/>
          <p:nvPr/>
        </p:nvSpPr>
        <p:spPr>
          <a:xfrm>
            <a:off x="5640060" y="1179038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41" name="object 1441"/>
          <p:cNvSpPr txBox="1"/>
          <p:nvPr/>
        </p:nvSpPr>
        <p:spPr>
          <a:xfrm>
            <a:off x="1867505" y="6432078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42" name="object 1442"/>
          <p:cNvSpPr txBox="1"/>
          <p:nvPr/>
        </p:nvSpPr>
        <p:spPr>
          <a:xfrm>
            <a:off x="3283225" y="6429042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2а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43" name="object 1443"/>
          <p:cNvSpPr txBox="1"/>
          <p:nvPr/>
        </p:nvSpPr>
        <p:spPr>
          <a:xfrm>
            <a:off x="4478340" y="6441185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3а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44" name="object 1444"/>
          <p:cNvSpPr txBox="1"/>
          <p:nvPr/>
        </p:nvSpPr>
        <p:spPr>
          <a:xfrm>
            <a:off x="6899939" y="6441185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45" name="object 1445"/>
          <p:cNvSpPr txBox="1"/>
          <p:nvPr/>
        </p:nvSpPr>
        <p:spPr>
          <a:xfrm>
            <a:off x="8890448" y="6441185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46" name="object 1446"/>
          <p:cNvSpPr txBox="1"/>
          <p:nvPr/>
        </p:nvSpPr>
        <p:spPr>
          <a:xfrm>
            <a:off x="5669406" y="6441185"/>
            <a:ext cx="16446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447" name="object 1447"/>
          <p:cNvSpPr txBox="1"/>
          <p:nvPr/>
        </p:nvSpPr>
        <p:spPr>
          <a:xfrm>
            <a:off x="2528309" y="6098328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8" name="object 1448"/>
          <p:cNvSpPr txBox="1"/>
          <p:nvPr/>
        </p:nvSpPr>
        <p:spPr>
          <a:xfrm>
            <a:off x="3853965" y="6098328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9" name="object 1449"/>
          <p:cNvSpPr txBox="1"/>
          <p:nvPr/>
        </p:nvSpPr>
        <p:spPr>
          <a:xfrm>
            <a:off x="5049080" y="6098328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0" name="object 1450"/>
          <p:cNvSpPr txBox="1"/>
          <p:nvPr/>
        </p:nvSpPr>
        <p:spPr>
          <a:xfrm>
            <a:off x="6244195" y="6098328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1" name="object 1451"/>
          <p:cNvSpPr txBox="1"/>
          <p:nvPr/>
        </p:nvSpPr>
        <p:spPr>
          <a:xfrm>
            <a:off x="7834983" y="6098328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2" name="object 1452"/>
          <p:cNvSpPr txBox="1"/>
          <p:nvPr/>
        </p:nvSpPr>
        <p:spPr>
          <a:xfrm>
            <a:off x="1368130" y="4639427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3" name="object 1453"/>
          <p:cNvSpPr txBox="1"/>
          <p:nvPr/>
        </p:nvSpPr>
        <p:spPr>
          <a:xfrm>
            <a:off x="3675862" y="1341144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4" name="object 1454"/>
          <p:cNvSpPr txBox="1"/>
          <p:nvPr/>
        </p:nvSpPr>
        <p:spPr>
          <a:xfrm>
            <a:off x="4941813" y="1341144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5" name="object 1455"/>
          <p:cNvSpPr txBox="1"/>
          <p:nvPr/>
        </p:nvSpPr>
        <p:spPr>
          <a:xfrm>
            <a:off x="2410923" y="1341144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6" name="object 1456"/>
          <p:cNvSpPr txBox="1"/>
          <p:nvPr/>
        </p:nvSpPr>
        <p:spPr>
          <a:xfrm>
            <a:off x="1368130" y="3627616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7" name="object 1457"/>
          <p:cNvSpPr txBox="1"/>
          <p:nvPr/>
        </p:nvSpPr>
        <p:spPr>
          <a:xfrm>
            <a:off x="1368130" y="2667134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58" name="object 1458"/>
          <p:cNvSpPr txBox="1"/>
          <p:nvPr/>
        </p:nvSpPr>
        <p:spPr>
          <a:xfrm>
            <a:off x="12498054" y="5248316"/>
            <a:ext cx="5073650" cy="3968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54610">
              <a:lnSpc>
                <a:spcPts val="1575"/>
              </a:lnSpc>
            </a:pPr>
            <a:r>
              <a:rPr dirty="0" sz="1450" spc="-880" i="1" u="sng">
                <a:solidFill>
                  <a:srgbClr val="000078"/>
                </a:solidFill>
                <a:latin typeface="ISOCPEUR"/>
                <a:cs typeface="ISOCPEUR"/>
              </a:rPr>
              <a:t>А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150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рмування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-145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перекриття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-145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Пм-2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-145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на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-145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відм.+12,600</a:t>
            </a:r>
            <a:r>
              <a:rPr dirty="0" sz="1450" spc="7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endParaRPr sz="1450">
              <a:latin typeface="Times New Roman"/>
              <a:cs typeface="Times New Roman"/>
            </a:endParaRPr>
          </a:p>
          <a:p>
            <a:pPr algn="ctr">
              <a:lnSpc>
                <a:spcPts val="1575"/>
              </a:lnSpc>
            </a:pP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Схема розташування верхньої арматури уздовж цифрових осей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459" name="object 1459"/>
          <p:cNvSpPr txBox="1"/>
          <p:nvPr/>
        </p:nvSpPr>
        <p:spPr>
          <a:xfrm>
            <a:off x="10831370" y="6289489"/>
            <a:ext cx="109855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8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По</a:t>
            </a:r>
            <a:r>
              <a:rPr dirty="0" sz="850" spc="25" i="1">
                <a:solidFill>
                  <a:srgbClr val="00009F"/>
                </a:solidFill>
                <a:latin typeface="ISOCPEUR"/>
                <a:cs typeface="ISOCPEUR"/>
              </a:rPr>
              <a:t>з</a:t>
            </a: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.1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(ø12A500C1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.200)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по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всій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площі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плити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60" name="object 1460"/>
          <p:cNvSpPr txBox="1"/>
          <p:nvPr/>
        </p:nvSpPr>
        <p:spPr>
          <a:xfrm>
            <a:off x="12031544" y="7705209"/>
            <a:ext cx="9969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11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61" name="object 1461"/>
          <p:cNvSpPr txBox="1"/>
          <p:nvPr/>
        </p:nvSpPr>
        <p:spPr>
          <a:xfrm>
            <a:off x="11960707" y="7824620"/>
            <a:ext cx="26162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62" name="object 1462"/>
          <p:cNvSpPr txBox="1"/>
          <p:nvPr/>
        </p:nvSpPr>
        <p:spPr>
          <a:xfrm>
            <a:off x="12031544" y="8675671"/>
            <a:ext cx="9969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11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63" name="object 1463"/>
          <p:cNvSpPr txBox="1"/>
          <p:nvPr/>
        </p:nvSpPr>
        <p:spPr>
          <a:xfrm>
            <a:off x="11960707" y="8795080"/>
            <a:ext cx="26162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64" name="object 1464"/>
          <p:cNvSpPr txBox="1"/>
          <p:nvPr/>
        </p:nvSpPr>
        <p:spPr>
          <a:xfrm>
            <a:off x="13402738" y="9700777"/>
            <a:ext cx="9969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11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65" name="object 1465"/>
          <p:cNvSpPr txBox="1"/>
          <p:nvPr/>
        </p:nvSpPr>
        <p:spPr>
          <a:xfrm>
            <a:off x="13331902" y="9820188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66" name="object 1466"/>
          <p:cNvSpPr txBox="1"/>
          <p:nvPr/>
        </p:nvSpPr>
        <p:spPr>
          <a:xfrm>
            <a:off x="10893099" y="9703813"/>
            <a:ext cx="26035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85725">
              <a:lnSpc>
                <a:spcPts val="94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9 </a:t>
            </a: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67" name="object 1467"/>
          <p:cNvSpPr txBox="1"/>
          <p:nvPr/>
        </p:nvSpPr>
        <p:spPr>
          <a:xfrm>
            <a:off x="10866788" y="8869965"/>
            <a:ext cx="26162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12065">
              <a:lnSpc>
                <a:spcPts val="980"/>
              </a:lnSpc>
            </a:pP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11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0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68" name="object 1468"/>
          <p:cNvSpPr/>
          <p:nvPr/>
        </p:nvSpPr>
        <p:spPr>
          <a:xfrm>
            <a:off x="6507859" y="3239593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1204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6537205" y="3209234"/>
            <a:ext cx="0" cy="251460"/>
          </a:xfrm>
          <a:custGeom>
            <a:avLst/>
            <a:gdLst/>
            <a:ahLst/>
            <a:cxnLst/>
            <a:rect l="l" t="t" r="r" b="b"/>
            <a:pathLst>
              <a:path w="0" h="251460">
                <a:moveTo>
                  <a:pt x="0" y="0"/>
                </a:moveTo>
                <a:lnTo>
                  <a:pt x="0" y="2509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6513931" y="321530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6513931" y="340555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5998847" y="3566453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0" y="0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5998847" y="3239593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0" y="0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6117245" y="3209234"/>
            <a:ext cx="0" cy="386715"/>
          </a:xfrm>
          <a:custGeom>
            <a:avLst/>
            <a:gdLst/>
            <a:ahLst/>
            <a:cxnLst/>
            <a:rect l="l" t="t" r="r" b="b"/>
            <a:pathLst>
              <a:path w="0" h="386714">
                <a:moveTo>
                  <a:pt x="0" y="3865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6093971" y="354216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6093971" y="321530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5374473" y="2942079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 h="0">
                <a:moveTo>
                  <a:pt x="0" y="0"/>
                </a:moveTo>
                <a:lnTo>
                  <a:pt x="6183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5380545" y="291779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5939142" y="291779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5247979" y="3239593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1204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5278338" y="3209234"/>
            <a:ext cx="0" cy="251460"/>
          </a:xfrm>
          <a:custGeom>
            <a:avLst/>
            <a:gdLst/>
            <a:ahLst/>
            <a:cxnLst/>
            <a:rect l="l" t="t" r="r" b="b"/>
            <a:pathLst>
              <a:path w="0" h="251460">
                <a:moveTo>
                  <a:pt x="0" y="0"/>
                </a:moveTo>
                <a:lnTo>
                  <a:pt x="0" y="2509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5254051" y="321530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5254051" y="340555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5998847" y="4218150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0" y="0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5998847" y="3891289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0" y="0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6117245" y="3860931"/>
            <a:ext cx="0" cy="386715"/>
          </a:xfrm>
          <a:custGeom>
            <a:avLst/>
            <a:gdLst/>
            <a:ahLst/>
            <a:cxnLst/>
            <a:rect l="l" t="t" r="r" b="b"/>
            <a:pathLst>
              <a:path w="0" h="386714">
                <a:moveTo>
                  <a:pt x="0" y="3865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6093971" y="419386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6093971" y="386700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5403820" y="4253568"/>
            <a:ext cx="0" cy="139700"/>
          </a:xfrm>
          <a:custGeom>
            <a:avLst/>
            <a:gdLst/>
            <a:ahLst/>
            <a:cxnLst/>
            <a:rect l="l" t="t" r="r" b="b"/>
            <a:pathLst>
              <a:path w="0" h="139700">
                <a:moveTo>
                  <a:pt x="0" y="0"/>
                </a:moveTo>
                <a:lnTo>
                  <a:pt x="0" y="139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5963429" y="4253568"/>
            <a:ext cx="0" cy="139700"/>
          </a:xfrm>
          <a:custGeom>
            <a:avLst/>
            <a:gdLst/>
            <a:ahLst/>
            <a:cxnLst/>
            <a:rect l="l" t="t" r="r" b="b"/>
            <a:pathLst>
              <a:path w="0" h="139700">
                <a:moveTo>
                  <a:pt x="0" y="0"/>
                </a:moveTo>
                <a:lnTo>
                  <a:pt x="0" y="139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5374473" y="4363871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 h="0">
                <a:moveTo>
                  <a:pt x="0" y="0"/>
                </a:moveTo>
                <a:lnTo>
                  <a:pt x="6183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5380545" y="433958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5939142" y="4339584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5627461" y="3743545"/>
            <a:ext cx="0" cy="111760"/>
          </a:xfrm>
          <a:custGeom>
            <a:avLst/>
            <a:gdLst/>
            <a:ahLst/>
            <a:cxnLst/>
            <a:rect l="l" t="t" r="r" b="b"/>
            <a:pathLst>
              <a:path w="0" h="111760">
                <a:moveTo>
                  <a:pt x="0" y="1113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5403820" y="3743545"/>
            <a:ext cx="0" cy="111760"/>
          </a:xfrm>
          <a:custGeom>
            <a:avLst/>
            <a:gdLst/>
            <a:ahLst/>
            <a:cxnLst/>
            <a:rect l="l" t="t" r="r" b="b"/>
            <a:pathLst>
              <a:path w="0" h="111760">
                <a:moveTo>
                  <a:pt x="0" y="1113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5374473" y="3772891"/>
            <a:ext cx="282575" cy="0"/>
          </a:xfrm>
          <a:custGeom>
            <a:avLst/>
            <a:gdLst/>
            <a:ahLst/>
            <a:cxnLst/>
            <a:rect l="l" t="t" r="r" b="b"/>
            <a:pathLst>
              <a:path w="282575" h="0">
                <a:moveTo>
                  <a:pt x="2823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5603174" y="37496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5380545" y="374961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5247979" y="3891289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1204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5247979" y="4081536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1204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5278338" y="3860931"/>
            <a:ext cx="0" cy="250190"/>
          </a:xfrm>
          <a:custGeom>
            <a:avLst/>
            <a:gdLst/>
            <a:ahLst/>
            <a:cxnLst/>
            <a:rect l="l" t="t" r="r" b="b"/>
            <a:pathLst>
              <a:path w="0" h="250189">
                <a:moveTo>
                  <a:pt x="0" y="0"/>
                </a:moveTo>
                <a:lnTo>
                  <a:pt x="0" y="2499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5254051" y="386700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5254051" y="405725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3673383" y="5575177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0" y="0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3673383" y="5275639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0" y="0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3791781" y="5245280"/>
            <a:ext cx="0" cy="360680"/>
          </a:xfrm>
          <a:custGeom>
            <a:avLst/>
            <a:gdLst/>
            <a:ahLst/>
            <a:cxnLst/>
            <a:rect l="l" t="t" r="r" b="b"/>
            <a:pathLst>
              <a:path w="0" h="360679">
                <a:moveTo>
                  <a:pt x="0" y="3602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3768506" y="555089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3768506" y="525135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3078356" y="5610595"/>
            <a:ext cx="0" cy="110489"/>
          </a:xfrm>
          <a:custGeom>
            <a:avLst/>
            <a:gdLst/>
            <a:ahLst/>
            <a:cxnLst/>
            <a:rect l="l" t="t" r="r" b="b"/>
            <a:pathLst>
              <a:path w="0" h="110489">
                <a:moveTo>
                  <a:pt x="0" y="0"/>
                </a:moveTo>
                <a:lnTo>
                  <a:pt x="0" y="1103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3637965" y="5610595"/>
            <a:ext cx="0" cy="110489"/>
          </a:xfrm>
          <a:custGeom>
            <a:avLst/>
            <a:gdLst/>
            <a:ahLst/>
            <a:cxnLst/>
            <a:rect l="l" t="t" r="r" b="b"/>
            <a:pathLst>
              <a:path w="0" h="110489">
                <a:moveTo>
                  <a:pt x="0" y="0"/>
                </a:moveTo>
                <a:lnTo>
                  <a:pt x="0" y="1103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3049009" y="5691551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 h="0">
                <a:moveTo>
                  <a:pt x="0" y="0"/>
                </a:moveTo>
                <a:lnTo>
                  <a:pt x="6183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3054069" y="5667264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3613678" y="566726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3078356" y="5100572"/>
            <a:ext cx="0" cy="112395"/>
          </a:xfrm>
          <a:custGeom>
            <a:avLst/>
            <a:gdLst/>
            <a:ahLst/>
            <a:cxnLst/>
            <a:rect l="l" t="t" r="r" b="b"/>
            <a:pathLst>
              <a:path w="0" h="112395">
                <a:moveTo>
                  <a:pt x="0" y="1123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3049009" y="5130930"/>
            <a:ext cx="342265" cy="0"/>
          </a:xfrm>
          <a:custGeom>
            <a:avLst/>
            <a:gdLst/>
            <a:ahLst/>
            <a:cxnLst/>
            <a:rect l="l" t="t" r="r" b="b"/>
            <a:pathLst>
              <a:path w="342264" h="0">
                <a:moveTo>
                  <a:pt x="3420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3337415" y="51066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3054069" y="510664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2922515" y="5275639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1204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2951862" y="5245280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29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2928587" y="525135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2928587" y="54314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4281566" y="5610595"/>
            <a:ext cx="0" cy="110489"/>
          </a:xfrm>
          <a:custGeom>
            <a:avLst/>
            <a:gdLst/>
            <a:ahLst/>
            <a:cxnLst/>
            <a:rect l="l" t="t" r="r" b="b"/>
            <a:pathLst>
              <a:path w="0" h="110489">
                <a:moveTo>
                  <a:pt x="0" y="0"/>
                </a:moveTo>
                <a:lnTo>
                  <a:pt x="0" y="1103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4841175" y="5610595"/>
            <a:ext cx="0" cy="110489"/>
          </a:xfrm>
          <a:custGeom>
            <a:avLst/>
            <a:gdLst/>
            <a:ahLst/>
            <a:cxnLst/>
            <a:rect l="l" t="t" r="r" b="b"/>
            <a:pathLst>
              <a:path w="0" h="110489">
                <a:moveTo>
                  <a:pt x="0" y="0"/>
                </a:moveTo>
                <a:lnTo>
                  <a:pt x="0" y="1103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4252219" y="5691551"/>
            <a:ext cx="618490" cy="0"/>
          </a:xfrm>
          <a:custGeom>
            <a:avLst/>
            <a:gdLst/>
            <a:ahLst/>
            <a:cxnLst/>
            <a:rect l="l" t="t" r="r" b="b"/>
            <a:pathLst>
              <a:path w="618489" h="0">
                <a:moveTo>
                  <a:pt x="0" y="0"/>
                </a:moveTo>
                <a:lnTo>
                  <a:pt x="6183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4257279" y="5667264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4816888" y="566726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4281566" y="5100572"/>
            <a:ext cx="0" cy="112395"/>
          </a:xfrm>
          <a:custGeom>
            <a:avLst/>
            <a:gdLst/>
            <a:ahLst/>
            <a:cxnLst/>
            <a:rect l="l" t="t" r="r" b="b"/>
            <a:pathLst>
              <a:path w="0" h="112395">
                <a:moveTo>
                  <a:pt x="0" y="1123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4252219" y="5130930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 h="0">
                <a:moveTo>
                  <a:pt x="3339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4532530" y="51066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4257279" y="510664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4125725" y="5275639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1204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4156084" y="5245280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29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4131797" y="525135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4131797" y="54314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5471621" y="5640953"/>
            <a:ext cx="0" cy="110489"/>
          </a:xfrm>
          <a:custGeom>
            <a:avLst/>
            <a:gdLst/>
            <a:ahLst/>
            <a:cxnLst/>
            <a:rect l="l" t="t" r="r" b="b"/>
            <a:pathLst>
              <a:path w="0" h="110489">
                <a:moveTo>
                  <a:pt x="0" y="0"/>
                </a:moveTo>
                <a:lnTo>
                  <a:pt x="0" y="1103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6031230" y="5640953"/>
            <a:ext cx="0" cy="110489"/>
          </a:xfrm>
          <a:custGeom>
            <a:avLst/>
            <a:gdLst/>
            <a:ahLst/>
            <a:cxnLst/>
            <a:rect l="l" t="t" r="r" b="b"/>
            <a:pathLst>
              <a:path w="0" h="110489">
                <a:moveTo>
                  <a:pt x="0" y="0"/>
                </a:moveTo>
                <a:lnTo>
                  <a:pt x="0" y="1103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5442274" y="5721910"/>
            <a:ext cx="619760" cy="0"/>
          </a:xfrm>
          <a:custGeom>
            <a:avLst/>
            <a:gdLst/>
            <a:ahLst/>
            <a:cxnLst/>
            <a:rect l="l" t="t" r="r" b="b"/>
            <a:pathLst>
              <a:path w="619760" h="0">
                <a:moveTo>
                  <a:pt x="0" y="0"/>
                </a:moveTo>
                <a:lnTo>
                  <a:pt x="6193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5448346" y="569762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6006943" y="569762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5754967" y="5130930"/>
            <a:ext cx="0" cy="139065"/>
          </a:xfrm>
          <a:custGeom>
            <a:avLst/>
            <a:gdLst/>
            <a:ahLst/>
            <a:cxnLst/>
            <a:rect l="l" t="t" r="r" b="b"/>
            <a:pathLst>
              <a:path w="0" h="139064">
                <a:moveTo>
                  <a:pt x="0" y="1386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5471621" y="5130930"/>
            <a:ext cx="0" cy="112395"/>
          </a:xfrm>
          <a:custGeom>
            <a:avLst/>
            <a:gdLst/>
            <a:ahLst/>
            <a:cxnLst/>
            <a:rect l="l" t="t" r="r" b="b"/>
            <a:pathLst>
              <a:path w="0" h="112395">
                <a:moveTo>
                  <a:pt x="0" y="1123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5442274" y="5161288"/>
            <a:ext cx="342265" cy="0"/>
          </a:xfrm>
          <a:custGeom>
            <a:avLst/>
            <a:gdLst/>
            <a:ahLst/>
            <a:cxnLst/>
            <a:rect l="l" t="t" r="r" b="b"/>
            <a:pathLst>
              <a:path w="342264" h="0">
                <a:moveTo>
                  <a:pt x="3420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5730680" y="513700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5448346" y="513700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5315780" y="5305997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1204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5315780" y="5486125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1204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5346139" y="5275639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29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5321852" y="528171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5321852" y="546183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1857942" y="5640953"/>
            <a:ext cx="0" cy="154305"/>
          </a:xfrm>
          <a:custGeom>
            <a:avLst/>
            <a:gdLst/>
            <a:ahLst/>
            <a:cxnLst/>
            <a:rect l="l" t="t" r="r" b="b"/>
            <a:pathLst>
              <a:path w="0" h="154304">
                <a:moveTo>
                  <a:pt x="0" y="0"/>
                </a:moveTo>
                <a:lnTo>
                  <a:pt x="0" y="1538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2194922" y="5640953"/>
            <a:ext cx="0" cy="154305"/>
          </a:xfrm>
          <a:custGeom>
            <a:avLst/>
            <a:gdLst/>
            <a:ahLst/>
            <a:cxnLst/>
            <a:rect l="l" t="t" r="r" b="b"/>
            <a:pathLst>
              <a:path w="0" h="154304">
                <a:moveTo>
                  <a:pt x="0" y="0"/>
                </a:moveTo>
                <a:lnTo>
                  <a:pt x="0" y="1538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1827584" y="5765424"/>
            <a:ext cx="396875" cy="0"/>
          </a:xfrm>
          <a:custGeom>
            <a:avLst/>
            <a:gdLst/>
            <a:ahLst/>
            <a:cxnLst/>
            <a:rect l="l" t="t" r="r" b="b"/>
            <a:pathLst>
              <a:path w="396875" h="0">
                <a:moveTo>
                  <a:pt x="0" y="0"/>
                </a:moveTo>
                <a:lnTo>
                  <a:pt x="396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1833655" y="574113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2170635" y="574113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2230340" y="5605535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 h="0">
                <a:moveTo>
                  <a:pt x="0" y="0"/>
                </a:moveTo>
                <a:lnTo>
                  <a:pt x="199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2230340" y="5305997"/>
            <a:ext cx="199390" cy="0"/>
          </a:xfrm>
          <a:custGeom>
            <a:avLst/>
            <a:gdLst/>
            <a:ahLst/>
            <a:cxnLst/>
            <a:rect l="l" t="t" r="r" b="b"/>
            <a:pathLst>
              <a:path w="199389" h="0">
                <a:moveTo>
                  <a:pt x="0" y="0"/>
                </a:moveTo>
                <a:lnTo>
                  <a:pt x="199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2399336" y="5275639"/>
            <a:ext cx="0" cy="359410"/>
          </a:xfrm>
          <a:custGeom>
            <a:avLst/>
            <a:gdLst/>
            <a:ahLst/>
            <a:cxnLst/>
            <a:rect l="l" t="t" r="r" b="b"/>
            <a:pathLst>
              <a:path w="0" h="359410">
                <a:moveTo>
                  <a:pt x="0" y="3592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2376061" y="558124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2376061" y="528171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4876593" y="5575177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0" y="0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4876593" y="5275639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0" y="0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4994992" y="5245280"/>
            <a:ext cx="0" cy="360680"/>
          </a:xfrm>
          <a:custGeom>
            <a:avLst/>
            <a:gdLst/>
            <a:ahLst/>
            <a:cxnLst/>
            <a:rect l="l" t="t" r="r" b="b"/>
            <a:pathLst>
              <a:path w="0" h="360679">
                <a:moveTo>
                  <a:pt x="0" y="3602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4971717" y="555089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4971717" y="525135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6050457" y="5605535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0" y="0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6050457" y="5305997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0" y="0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6168855" y="5275639"/>
            <a:ext cx="0" cy="359410"/>
          </a:xfrm>
          <a:custGeom>
            <a:avLst/>
            <a:gdLst/>
            <a:ahLst/>
            <a:cxnLst/>
            <a:rect l="l" t="t" r="r" b="b"/>
            <a:pathLst>
              <a:path w="0" h="359410">
                <a:moveTo>
                  <a:pt x="0" y="3592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6145580" y="558124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6145580" y="528171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7403436" y="5097536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 h="0">
                <a:moveTo>
                  <a:pt x="0" y="0"/>
                </a:moveTo>
                <a:lnTo>
                  <a:pt x="1254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7403436" y="5527615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 h="0">
                <a:moveTo>
                  <a:pt x="0" y="0"/>
                </a:moveTo>
                <a:lnTo>
                  <a:pt x="1254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7498559" y="5067177"/>
            <a:ext cx="0" cy="490220"/>
          </a:xfrm>
          <a:custGeom>
            <a:avLst/>
            <a:gdLst/>
            <a:ahLst/>
            <a:cxnLst/>
            <a:rect l="l" t="t" r="r" b="b"/>
            <a:pathLst>
              <a:path w="0" h="490220">
                <a:moveTo>
                  <a:pt x="0" y="0"/>
                </a:moveTo>
                <a:lnTo>
                  <a:pt x="0" y="4897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7475284" y="50732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7475284" y="550332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6681914" y="5563033"/>
            <a:ext cx="0" cy="249554"/>
          </a:xfrm>
          <a:custGeom>
            <a:avLst/>
            <a:gdLst/>
            <a:ahLst/>
            <a:cxnLst/>
            <a:rect l="l" t="t" r="r" b="b"/>
            <a:pathLst>
              <a:path w="0" h="249554">
                <a:moveTo>
                  <a:pt x="0" y="0"/>
                </a:moveTo>
                <a:lnTo>
                  <a:pt x="0" y="2489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7368017" y="5563033"/>
            <a:ext cx="0" cy="249554"/>
          </a:xfrm>
          <a:custGeom>
            <a:avLst/>
            <a:gdLst/>
            <a:ahLst/>
            <a:cxnLst/>
            <a:rect l="l" t="t" r="r" b="b"/>
            <a:pathLst>
              <a:path w="0" h="249554">
                <a:moveTo>
                  <a:pt x="0" y="0"/>
                </a:moveTo>
                <a:lnTo>
                  <a:pt x="0" y="2489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6651556" y="5781614"/>
            <a:ext cx="746125" cy="0"/>
          </a:xfrm>
          <a:custGeom>
            <a:avLst/>
            <a:gdLst/>
            <a:ahLst/>
            <a:cxnLst/>
            <a:rect l="l" t="t" r="r" b="b"/>
            <a:pathLst>
              <a:path w="746125" h="0">
                <a:moveTo>
                  <a:pt x="0" y="0"/>
                </a:moveTo>
                <a:lnTo>
                  <a:pt x="7458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6657627" y="575834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7343730" y="575834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6681914" y="4960922"/>
            <a:ext cx="0" cy="100330"/>
          </a:xfrm>
          <a:custGeom>
            <a:avLst/>
            <a:gdLst/>
            <a:ahLst/>
            <a:cxnLst/>
            <a:rect l="l" t="t" r="r" b="b"/>
            <a:pathLst>
              <a:path w="0" h="100329">
                <a:moveTo>
                  <a:pt x="0" y="1001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6651556" y="4990269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 h="0">
                <a:moveTo>
                  <a:pt x="3248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6922759" y="496598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6657627" y="496598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6498751" y="5527615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 h="0">
                <a:moveTo>
                  <a:pt x="1467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6528098" y="5425408"/>
            <a:ext cx="0" cy="325120"/>
          </a:xfrm>
          <a:custGeom>
            <a:avLst/>
            <a:gdLst/>
            <a:ahLst/>
            <a:cxnLst/>
            <a:rect l="l" t="t" r="r" b="b"/>
            <a:pathLst>
              <a:path w="0" h="325120">
                <a:moveTo>
                  <a:pt x="0" y="0"/>
                </a:moveTo>
                <a:lnTo>
                  <a:pt x="0" y="102207"/>
                </a:lnTo>
                <a:lnTo>
                  <a:pt x="0" y="3248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6504823" y="54314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6504823" y="550332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8401220" y="5557973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9008391" y="5491184"/>
            <a:ext cx="0" cy="258445"/>
          </a:xfrm>
          <a:custGeom>
            <a:avLst/>
            <a:gdLst/>
            <a:ahLst/>
            <a:cxnLst/>
            <a:rect l="l" t="t" r="r" b="b"/>
            <a:pathLst>
              <a:path w="0" h="258445">
                <a:moveTo>
                  <a:pt x="0" y="0"/>
                </a:moveTo>
                <a:lnTo>
                  <a:pt x="0" y="258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8371873" y="5718874"/>
            <a:ext cx="667385" cy="0"/>
          </a:xfrm>
          <a:custGeom>
            <a:avLst/>
            <a:gdLst/>
            <a:ahLst/>
            <a:cxnLst/>
            <a:rect l="l" t="t" r="r" b="b"/>
            <a:pathLst>
              <a:path w="667384" h="0">
                <a:moveTo>
                  <a:pt x="0" y="0"/>
                </a:moveTo>
                <a:lnTo>
                  <a:pt x="6668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8376933" y="569559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8984104" y="569559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8226152" y="4852643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 h="0">
                <a:moveTo>
                  <a:pt x="139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8226152" y="5522555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 h="0">
                <a:moveTo>
                  <a:pt x="139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8256511" y="4823297"/>
            <a:ext cx="0" cy="728980"/>
          </a:xfrm>
          <a:custGeom>
            <a:avLst/>
            <a:gdLst/>
            <a:ahLst/>
            <a:cxnLst/>
            <a:rect l="l" t="t" r="r" b="b"/>
            <a:pathLst>
              <a:path w="0" h="728979">
                <a:moveTo>
                  <a:pt x="0" y="0"/>
                </a:moveTo>
                <a:lnTo>
                  <a:pt x="0" y="7286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8232224" y="482936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8232224" y="549826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8906184" y="5625774"/>
            <a:ext cx="327025" cy="0"/>
          </a:xfrm>
          <a:custGeom>
            <a:avLst/>
            <a:gdLst/>
            <a:ahLst/>
            <a:cxnLst/>
            <a:rect l="l" t="t" r="r" b="b"/>
            <a:pathLst>
              <a:path w="327025" h="0">
                <a:moveTo>
                  <a:pt x="0" y="0"/>
                </a:moveTo>
                <a:lnTo>
                  <a:pt x="102207" y="0"/>
                </a:lnTo>
                <a:lnTo>
                  <a:pt x="326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8911243" y="560249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8984104" y="560249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2841559" y="4253568"/>
            <a:ext cx="0" cy="282575"/>
          </a:xfrm>
          <a:custGeom>
            <a:avLst/>
            <a:gdLst/>
            <a:ahLst/>
            <a:cxnLst/>
            <a:rect l="l" t="t" r="r" b="b"/>
            <a:pathLst>
              <a:path w="0" h="282575">
                <a:moveTo>
                  <a:pt x="0" y="0"/>
                </a:moveTo>
                <a:lnTo>
                  <a:pt x="0" y="282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3401168" y="4253568"/>
            <a:ext cx="0" cy="282575"/>
          </a:xfrm>
          <a:custGeom>
            <a:avLst/>
            <a:gdLst/>
            <a:ahLst/>
            <a:cxnLst/>
            <a:rect l="l" t="t" r="r" b="b"/>
            <a:pathLst>
              <a:path w="0" h="282575">
                <a:moveTo>
                  <a:pt x="0" y="0"/>
                </a:moveTo>
                <a:lnTo>
                  <a:pt x="0" y="282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2811200" y="4506556"/>
            <a:ext cx="619760" cy="0"/>
          </a:xfrm>
          <a:custGeom>
            <a:avLst/>
            <a:gdLst/>
            <a:ahLst/>
            <a:cxnLst/>
            <a:rect l="l" t="t" r="r" b="b"/>
            <a:pathLst>
              <a:path w="619760" h="0">
                <a:moveTo>
                  <a:pt x="0" y="0"/>
                </a:moveTo>
                <a:lnTo>
                  <a:pt x="6193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2817272" y="448226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3376881" y="448226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2673575" y="3891289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 h="0">
                <a:moveTo>
                  <a:pt x="13155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2702922" y="3665624"/>
            <a:ext cx="0" cy="370840"/>
          </a:xfrm>
          <a:custGeom>
            <a:avLst/>
            <a:gdLst/>
            <a:ahLst/>
            <a:cxnLst/>
            <a:rect l="l" t="t" r="r" b="b"/>
            <a:pathLst>
              <a:path w="0" h="370839">
                <a:moveTo>
                  <a:pt x="0" y="370374"/>
                </a:moveTo>
                <a:lnTo>
                  <a:pt x="0" y="22566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2678635" y="398236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2678635" y="386700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2811200" y="4334524"/>
            <a:ext cx="343535" cy="0"/>
          </a:xfrm>
          <a:custGeom>
            <a:avLst/>
            <a:gdLst/>
            <a:ahLst/>
            <a:cxnLst/>
            <a:rect l="l" t="t" r="r" b="b"/>
            <a:pathLst>
              <a:path w="343535" h="0">
                <a:moveTo>
                  <a:pt x="0" y="0"/>
                </a:moveTo>
                <a:lnTo>
                  <a:pt x="343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2817272" y="43112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3100619" y="43112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2789949" y="2586884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30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2771734" y="2586884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60" h="120014">
                <a:moveTo>
                  <a:pt x="18215" y="0"/>
                </a:moveTo>
                <a:lnTo>
                  <a:pt x="0" y="119410"/>
                </a:lnTo>
                <a:lnTo>
                  <a:pt x="35418" y="119410"/>
                </a:lnTo>
                <a:lnTo>
                  <a:pt x="182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2771734" y="2586884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60" h="120014">
                <a:moveTo>
                  <a:pt x="0" y="119410"/>
                </a:moveTo>
                <a:lnTo>
                  <a:pt x="18215" y="0"/>
                </a:lnTo>
                <a:lnTo>
                  <a:pt x="35418" y="119410"/>
                </a:lnTo>
                <a:lnTo>
                  <a:pt x="0" y="11941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2741376" y="2586884"/>
            <a:ext cx="240029" cy="0"/>
          </a:xfrm>
          <a:custGeom>
            <a:avLst/>
            <a:gdLst/>
            <a:ahLst/>
            <a:cxnLst/>
            <a:rect l="l" t="t" r="r" b="b"/>
            <a:pathLst>
              <a:path w="240030" h="0">
                <a:moveTo>
                  <a:pt x="0" y="0"/>
                </a:moveTo>
                <a:lnTo>
                  <a:pt x="239832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2741376" y="2580813"/>
            <a:ext cx="240029" cy="12700"/>
          </a:xfrm>
          <a:custGeom>
            <a:avLst/>
            <a:gdLst/>
            <a:ahLst/>
            <a:cxnLst/>
            <a:rect l="l" t="t" r="r" b="b"/>
            <a:pathLst>
              <a:path w="240030" h="12700">
                <a:moveTo>
                  <a:pt x="0" y="0"/>
                </a:moveTo>
                <a:lnTo>
                  <a:pt x="0" y="12143"/>
                </a:lnTo>
                <a:lnTo>
                  <a:pt x="239832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2741376" y="2580813"/>
            <a:ext cx="240029" cy="12700"/>
          </a:xfrm>
          <a:custGeom>
            <a:avLst/>
            <a:gdLst/>
            <a:ahLst/>
            <a:cxnLst/>
            <a:rect l="l" t="t" r="r" b="b"/>
            <a:pathLst>
              <a:path w="240030" h="12700">
                <a:moveTo>
                  <a:pt x="0" y="12143"/>
                </a:moveTo>
                <a:lnTo>
                  <a:pt x="239832" y="0"/>
                </a:lnTo>
                <a:lnTo>
                  <a:pt x="239832" y="12143"/>
                </a:lnTo>
                <a:lnTo>
                  <a:pt x="0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3772554" y="2586884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30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3755351" y="2586884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60" h="120014">
                <a:moveTo>
                  <a:pt x="17203" y="0"/>
                </a:moveTo>
                <a:lnTo>
                  <a:pt x="0" y="119410"/>
                </a:lnTo>
                <a:lnTo>
                  <a:pt x="35418" y="119410"/>
                </a:lnTo>
                <a:lnTo>
                  <a:pt x="172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3755351" y="2586884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60" h="120014">
                <a:moveTo>
                  <a:pt x="0" y="119410"/>
                </a:moveTo>
                <a:lnTo>
                  <a:pt x="17203" y="0"/>
                </a:lnTo>
                <a:lnTo>
                  <a:pt x="35418" y="119410"/>
                </a:lnTo>
                <a:lnTo>
                  <a:pt x="0" y="11941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3581295" y="2586884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0" y="0"/>
                </a:moveTo>
                <a:lnTo>
                  <a:pt x="239832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3581295" y="2580813"/>
            <a:ext cx="240029" cy="12700"/>
          </a:xfrm>
          <a:custGeom>
            <a:avLst/>
            <a:gdLst/>
            <a:ahLst/>
            <a:cxnLst/>
            <a:rect l="l" t="t" r="r" b="b"/>
            <a:pathLst>
              <a:path w="240029" h="12700">
                <a:moveTo>
                  <a:pt x="0" y="0"/>
                </a:moveTo>
                <a:lnTo>
                  <a:pt x="0" y="12143"/>
                </a:lnTo>
                <a:lnTo>
                  <a:pt x="239832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3581295" y="2580813"/>
            <a:ext cx="240029" cy="12700"/>
          </a:xfrm>
          <a:custGeom>
            <a:avLst/>
            <a:gdLst/>
            <a:ahLst/>
            <a:cxnLst/>
            <a:rect l="l" t="t" r="r" b="b"/>
            <a:pathLst>
              <a:path w="240029" h="12700">
                <a:moveTo>
                  <a:pt x="0" y="12143"/>
                </a:moveTo>
                <a:lnTo>
                  <a:pt x="239832" y="0"/>
                </a:lnTo>
                <a:lnTo>
                  <a:pt x="239832" y="12143"/>
                </a:lnTo>
                <a:lnTo>
                  <a:pt x="0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2463089" y="4224222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2445886" y="4224222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60" h="120014">
                <a:moveTo>
                  <a:pt x="17203" y="0"/>
                </a:moveTo>
                <a:lnTo>
                  <a:pt x="0" y="119410"/>
                </a:lnTo>
                <a:lnTo>
                  <a:pt x="35418" y="119410"/>
                </a:lnTo>
                <a:lnTo>
                  <a:pt x="172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2445886" y="4224222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60" h="120014">
                <a:moveTo>
                  <a:pt x="0" y="119410"/>
                </a:moveTo>
                <a:lnTo>
                  <a:pt x="17203" y="0"/>
                </a:lnTo>
                <a:lnTo>
                  <a:pt x="35418" y="119410"/>
                </a:lnTo>
                <a:lnTo>
                  <a:pt x="0" y="11941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2415527" y="4224222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2415527" y="4218150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4" h="12700">
                <a:moveTo>
                  <a:pt x="0" y="0"/>
                </a:moveTo>
                <a:lnTo>
                  <a:pt x="0" y="12143"/>
                </a:lnTo>
                <a:lnTo>
                  <a:pt x="23882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2415527" y="4218150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4" h="12700">
                <a:moveTo>
                  <a:pt x="0" y="12143"/>
                </a:moveTo>
                <a:lnTo>
                  <a:pt x="238820" y="0"/>
                </a:lnTo>
                <a:lnTo>
                  <a:pt x="238820" y="12143"/>
                </a:lnTo>
                <a:lnTo>
                  <a:pt x="0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3821128" y="4224222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3802913" y="4224222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60" h="120014">
                <a:moveTo>
                  <a:pt x="18215" y="0"/>
                </a:moveTo>
                <a:lnTo>
                  <a:pt x="0" y="119410"/>
                </a:lnTo>
                <a:lnTo>
                  <a:pt x="35418" y="119410"/>
                </a:lnTo>
                <a:lnTo>
                  <a:pt x="182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3802913" y="4224222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60" h="120014">
                <a:moveTo>
                  <a:pt x="0" y="119410"/>
                </a:moveTo>
                <a:lnTo>
                  <a:pt x="18215" y="0"/>
                </a:lnTo>
                <a:lnTo>
                  <a:pt x="35418" y="119410"/>
                </a:lnTo>
                <a:lnTo>
                  <a:pt x="0" y="11941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3629869" y="4224222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3629869" y="4218150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5" h="12700">
                <a:moveTo>
                  <a:pt x="0" y="0"/>
                </a:moveTo>
                <a:lnTo>
                  <a:pt x="0" y="12143"/>
                </a:lnTo>
                <a:lnTo>
                  <a:pt x="23882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3629869" y="4218150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5" h="12700">
                <a:moveTo>
                  <a:pt x="0" y="12143"/>
                </a:moveTo>
                <a:lnTo>
                  <a:pt x="238820" y="0"/>
                </a:lnTo>
                <a:lnTo>
                  <a:pt x="238820" y="12143"/>
                </a:lnTo>
                <a:lnTo>
                  <a:pt x="0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5732704" y="4618882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5732704" y="4601679"/>
            <a:ext cx="120014" cy="35560"/>
          </a:xfrm>
          <a:custGeom>
            <a:avLst/>
            <a:gdLst/>
            <a:ahLst/>
            <a:cxnLst/>
            <a:rect l="l" t="t" r="r" b="b"/>
            <a:pathLst>
              <a:path w="120014" h="35560">
                <a:moveTo>
                  <a:pt x="119410" y="0"/>
                </a:moveTo>
                <a:lnTo>
                  <a:pt x="0" y="17203"/>
                </a:lnTo>
                <a:lnTo>
                  <a:pt x="119410" y="35418"/>
                </a:lnTo>
                <a:lnTo>
                  <a:pt x="1194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5732704" y="4601679"/>
            <a:ext cx="120014" cy="35560"/>
          </a:xfrm>
          <a:custGeom>
            <a:avLst/>
            <a:gdLst/>
            <a:ahLst/>
            <a:cxnLst/>
            <a:rect l="l" t="t" r="r" b="b"/>
            <a:pathLst>
              <a:path w="120014" h="35560">
                <a:moveTo>
                  <a:pt x="119410" y="35418"/>
                </a:moveTo>
                <a:lnTo>
                  <a:pt x="0" y="17203"/>
                </a:lnTo>
                <a:lnTo>
                  <a:pt x="119410" y="0"/>
                </a:lnTo>
                <a:lnTo>
                  <a:pt x="119410" y="3541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5732704" y="4427624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29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5726632" y="4427624"/>
            <a:ext cx="12700" cy="240029"/>
          </a:xfrm>
          <a:custGeom>
            <a:avLst/>
            <a:gdLst/>
            <a:ahLst/>
            <a:cxnLst/>
            <a:rect l="l" t="t" r="r" b="b"/>
            <a:pathLst>
              <a:path w="12700" h="240029">
                <a:moveTo>
                  <a:pt x="0" y="239832"/>
                </a:moveTo>
                <a:lnTo>
                  <a:pt x="12143" y="239832"/>
                </a:lnTo>
                <a:lnTo>
                  <a:pt x="0" y="0"/>
                </a:lnTo>
                <a:lnTo>
                  <a:pt x="0" y="23983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5726632" y="4427624"/>
            <a:ext cx="12700" cy="240029"/>
          </a:xfrm>
          <a:custGeom>
            <a:avLst/>
            <a:gdLst/>
            <a:ahLst/>
            <a:cxnLst/>
            <a:rect l="l" t="t" r="r" b="b"/>
            <a:pathLst>
              <a:path w="12700" h="240029">
                <a:moveTo>
                  <a:pt x="12143" y="239832"/>
                </a:moveTo>
                <a:lnTo>
                  <a:pt x="0" y="0"/>
                </a:lnTo>
                <a:lnTo>
                  <a:pt x="12143" y="0"/>
                </a:lnTo>
                <a:lnTo>
                  <a:pt x="12143" y="23983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5732704" y="3700031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5732704" y="3681815"/>
            <a:ext cx="120014" cy="35560"/>
          </a:xfrm>
          <a:custGeom>
            <a:avLst/>
            <a:gdLst/>
            <a:ahLst/>
            <a:cxnLst/>
            <a:rect l="l" t="t" r="r" b="b"/>
            <a:pathLst>
              <a:path w="120014" h="35560">
                <a:moveTo>
                  <a:pt x="119410" y="0"/>
                </a:moveTo>
                <a:lnTo>
                  <a:pt x="0" y="18215"/>
                </a:lnTo>
                <a:lnTo>
                  <a:pt x="119410" y="35418"/>
                </a:lnTo>
                <a:lnTo>
                  <a:pt x="1194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5732704" y="3681815"/>
            <a:ext cx="120014" cy="35560"/>
          </a:xfrm>
          <a:custGeom>
            <a:avLst/>
            <a:gdLst/>
            <a:ahLst/>
            <a:cxnLst/>
            <a:rect l="l" t="t" r="r" b="b"/>
            <a:pathLst>
              <a:path w="120014" h="35560">
                <a:moveTo>
                  <a:pt x="119410" y="35418"/>
                </a:moveTo>
                <a:lnTo>
                  <a:pt x="0" y="18215"/>
                </a:lnTo>
                <a:lnTo>
                  <a:pt x="119410" y="0"/>
                </a:lnTo>
                <a:lnTo>
                  <a:pt x="119410" y="3541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5732704" y="3651457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29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5726632" y="3651457"/>
            <a:ext cx="12700" cy="240029"/>
          </a:xfrm>
          <a:custGeom>
            <a:avLst/>
            <a:gdLst/>
            <a:ahLst/>
            <a:cxnLst/>
            <a:rect l="l" t="t" r="r" b="b"/>
            <a:pathLst>
              <a:path w="12700" h="240029">
                <a:moveTo>
                  <a:pt x="0" y="239832"/>
                </a:moveTo>
                <a:lnTo>
                  <a:pt x="12143" y="239832"/>
                </a:lnTo>
                <a:lnTo>
                  <a:pt x="0" y="0"/>
                </a:lnTo>
                <a:lnTo>
                  <a:pt x="0" y="23983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5726632" y="3651457"/>
            <a:ext cx="12700" cy="240029"/>
          </a:xfrm>
          <a:custGeom>
            <a:avLst/>
            <a:gdLst/>
            <a:ahLst/>
            <a:cxnLst/>
            <a:rect l="l" t="t" r="r" b="b"/>
            <a:pathLst>
              <a:path w="12700" h="240029">
                <a:moveTo>
                  <a:pt x="12143" y="239832"/>
                </a:moveTo>
                <a:lnTo>
                  <a:pt x="0" y="0"/>
                </a:lnTo>
                <a:lnTo>
                  <a:pt x="12143" y="0"/>
                </a:lnTo>
                <a:lnTo>
                  <a:pt x="12143" y="23983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2819296" y="9164568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2802093" y="9164568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60" h="120015">
                <a:moveTo>
                  <a:pt x="17203" y="0"/>
                </a:moveTo>
                <a:lnTo>
                  <a:pt x="0" y="119410"/>
                </a:lnTo>
                <a:lnTo>
                  <a:pt x="35418" y="119410"/>
                </a:lnTo>
                <a:lnTo>
                  <a:pt x="172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2802093" y="9164568"/>
            <a:ext cx="35560" cy="120014"/>
          </a:xfrm>
          <a:custGeom>
            <a:avLst/>
            <a:gdLst/>
            <a:ahLst/>
            <a:cxnLst/>
            <a:rect l="l" t="t" r="r" b="b"/>
            <a:pathLst>
              <a:path w="35560" h="120015">
                <a:moveTo>
                  <a:pt x="0" y="119410"/>
                </a:moveTo>
                <a:lnTo>
                  <a:pt x="17203" y="0"/>
                </a:lnTo>
                <a:lnTo>
                  <a:pt x="35418" y="119410"/>
                </a:lnTo>
                <a:lnTo>
                  <a:pt x="0" y="11941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2771734" y="9164568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2771734" y="9158496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4" h="12700">
                <a:moveTo>
                  <a:pt x="0" y="0"/>
                </a:moveTo>
                <a:lnTo>
                  <a:pt x="0" y="12143"/>
                </a:lnTo>
                <a:lnTo>
                  <a:pt x="23882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2771734" y="9158496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4" h="12700">
                <a:moveTo>
                  <a:pt x="0" y="12143"/>
                </a:moveTo>
                <a:lnTo>
                  <a:pt x="238820" y="0"/>
                </a:lnTo>
                <a:lnTo>
                  <a:pt x="238820" y="12143"/>
                </a:lnTo>
                <a:lnTo>
                  <a:pt x="0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3802913" y="9164568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3784698" y="9164568"/>
            <a:ext cx="36830" cy="120014"/>
          </a:xfrm>
          <a:custGeom>
            <a:avLst/>
            <a:gdLst/>
            <a:ahLst/>
            <a:cxnLst/>
            <a:rect l="l" t="t" r="r" b="b"/>
            <a:pathLst>
              <a:path w="36829" h="120015">
                <a:moveTo>
                  <a:pt x="18215" y="0"/>
                </a:moveTo>
                <a:lnTo>
                  <a:pt x="0" y="119410"/>
                </a:lnTo>
                <a:lnTo>
                  <a:pt x="36430" y="119410"/>
                </a:lnTo>
                <a:lnTo>
                  <a:pt x="182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3784698" y="9164568"/>
            <a:ext cx="36830" cy="120014"/>
          </a:xfrm>
          <a:custGeom>
            <a:avLst/>
            <a:gdLst/>
            <a:ahLst/>
            <a:cxnLst/>
            <a:rect l="l" t="t" r="r" b="b"/>
            <a:pathLst>
              <a:path w="36829" h="120015">
                <a:moveTo>
                  <a:pt x="0" y="119410"/>
                </a:moveTo>
                <a:lnTo>
                  <a:pt x="18215" y="0"/>
                </a:lnTo>
                <a:lnTo>
                  <a:pt x="36430" y="119410"/>
                </a:lnTo>
                <a:lnTo>
                  <a:pt x="0" y="11941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3611654" y="9164568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3611654" y="9158496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5" h="12700">
                <a:moveTo>
                  <a:pt x="0" y="0"/>
                </a:moveTo>
                <a:lnTo>
                  <a:pt x="0" y="12143"/>
                </a:lnTo>
                <a:lnTo>
                  <a:pt x="23882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3611654" y="9158496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5" h="12700">
                <a:moveTo>
                  <a:pt x="0" y="12143"/>
                </a:moveTo>
                <a:lnTo>
                  <a:pt x="238820" y="0"/>
                </a:lnTo>
                <a:lnTo>
                  <a:pt x="238820" y="12143"/>
                </a:lnTo>
                <a:lnTo>
                  <a:pt x="0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2493448" y="10800894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29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2475233" y="10800894"/>
            <a:ext cx="36830" cy="120650"/>
          </a:xfrm>
          <a:custGeom>
            <a:avLst/>
            <a:gdLst/>
            <a:ahLst/>
            <a:cxnLst/>
            <a:rect l="l" t="t" r="r" b="b"/>
            <a:pathLst>
              <a:path w="36830" h="120650">
                <a:moveTo>
                  <a:pt x="18215" y="0"/>
                </a:moveTo>
                <a:lnTo>
                  <a:pt x="0" y="120422"/>
                </a:lnTo>
                <a:lnTo>
                  <a:pt x="36430" y="120422"/>
                </a:lnTo>
                <a:lnTo>
                  <a:pt x="182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2475233" y="10800894"/>
            <a:ext cx="36830" cy="120650"/>
          </a:xfrm>
          <a:custGeom>
            <a:avLst/>
            <a:gdLst/>
            <a:ahLst/>
            <a:cxnLst/>
            <a:rect l="l" t="t" r="r" b="b"/>
            <a:pathLst>
              <a:path w="36830" h="120650">
                <a:moveTo>
                  <a:pt x="0" y="120422"/>
                </a:moveTo>
                <a:lnTo>
                  <a:pt x="18215" y="0"/>
                </a:lnTo>
                <a:lnTo>
                  <a:pt x="36430" y="120422"/>
                </a:lnTo>
                <a:lnTo>
                  <a:pt x="0" y="12042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2445886" y="1080139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2445886" y="10795834"/>
            <a:ext cx="239395" cy="11430"/>
          </a:xfrm>
          <a:custGeom>
            <a:avLst/>
            <a:gdLst/>
            <a:ahLst/>
            <a:cxnLst/>
            <a:rect l="l" t="t" r="r" b="b"/>
            <a:pathLst>
              <a:path w="239394" h="11429">
                <a:moveTo>
                  <a:pt x="0" y="0"/>
                </a:moveTo>
                <a:lnTo>
                  <a:pt x="0" y="11131"/>
                </a:lnTo>
                <a:lnTo>
                  <a:pt x="23882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2445886" y="10795834"/>
            <a:ext cx="239395" cy="11430"/>
          </a:xfrm>
          <a:custGeom>
            <a:avLst/>
            <a:gdLst/>
            <a:ahLst/>
            <a:cxnLst/>
            <a:rect l="l" t="t" r="r" b="b"/>
            <a:pathLst>
              <a:path w="239394" h="11429">
                <a:moveTo>
                  <a:pt x="0" y="11131"/>
                </a:moveTo>
                <a:lnTo>
                  <a:pt x="238820" y="0"/>
                </a:lnTo>
                <a:lnTo>
                  <a:pt x="238820" y="11131"/>
                </a:lnTo>
                <a:lnTo>
                  <a:pt x="0" y="1113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3850475" y="10800894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29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3833271" y="10800894"/>
            <a:ext cx="35560" cy="120650"/>
          </a:xfrm>
          <a:custGeom>
            <a:avLst/>
            <a:gdLst/>
            <a:ahLst/>
            <a:cxnLst/>
            <a:rect l="l" t="t" r="r" b="b"/>
            <a:pathLst>
              <a:path w="35560" h="120650">
                <a:moveTo>
                  <a:pt x="17203" y="0"/>
                </a:moveTo>
                <a:lnTo>
                  <a:pt x="0" y="120422"/>
                </a:lnTo>
                <a:lnTo>
                  <a:pt x="35418" y="120422"/>
                </a:lnTo>
                <a:lnTo>
                  <a:pt x="172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3833271" y="10800894"/>
            <a:ext cx="35560" cy="120650"/>
          </a:xfrm>
          <a:custGeom>
            <a:avLst/>
            <a:gdLst/>
            <a:ahLst/>
            <a:cxnLst/>
            <a:rect l="l" t="t" r="r" b="b"/>
            <a:pathLst>
              <a:path w="35560" h="120650">
                <a:moveTo>
                  <a:pt x="0" y="120422"/>
                </a:moveTo>
                <a:lnTo>
                  <a:pt x="17203" y="0"/>
                </a:lnTo>
                <a:lnTo>
                  <a:pt x="35418" y="120422"/>
                </a:lnTo>
                <a:lnTo>
                  <a:pt x="0" y="12042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3659216" y="10801399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0" y="0"/>
                </a:moveTo>
                <a:lnTo>
                  <a:pt x="239832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3659216" y="10795834"/>
            <a:ext cx="240029" cy="11430"/>
          </a:xfrm>
          <a:custGeom>
            <a:avLst/>
            <a:gdLst/>
            <a:ahLst/>
            <a:cxnLst/>
            <a:rect l="l" t="t" r="r" b="b"/>
            <a:pathLst>
              <a:path w="240029" h="11429">
                <a:moveTo>
                  <a:pt x="0" y="0"/>
                </a:moveTo>
                <a:lnTo>
                  <a:pt x="0" y="11131"/>
                </a:lnTo>
                <a:lnTo>
                  <a:pt x="239832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3659216" y="10795834"/>
            <a:ext cx="240029" cy="11430"/>
          </a:xfrm>
          <a:custGeom>
            <a:avLst/>
            <a:gdLst/>
            <a:ahLst/>
            <a:cxnLst/>
            <a:rect l="l" t="t" r="r" b="b"/>
            <a:pathLst>
              <a:path w="240029" h="11429">
                <a:moveTo>
                  <a:pt x="0" y="11131"/>
                </a:moveTo>
                <a:lnTo>
                  <a:pt x="239832" y="0"/>
                </a:lnTo>
                <a:lnTo>
                  <a:pt x="239832" y="11131"/>
                </a:lnTo>
                <a:lnTo>
                  <a:pt x="0" y="1113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5762051" y="11196566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0" y="0"/>
                </a:moveTo>
                <a:lnTo>
                  <a:pt x="2398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5762051" y="11178351"/>
            <a:ext cx="120014" cy="35560"/>
          </a:xfrm>
          <a:custGeom>
            <a:avLst/>
            <a:gdLst/>
            <a:ahLst/>
            <a:cxnLst/>
            <a:rect l="l" t="t" r="r" b="b"/>
            <a:pathLst>
              <a:path w="120014" h="35559">
                <a:moveTo>
                  <a:pt x="119410" y="0"/>
                </a:moveTo>
                <a:lnTo>
                  <a:pt x="0" y="18215"/>
                </a:lnTo>
                <a:lnTo>
                  <a:pt x="119410" y="35418"/>
                </a:lnTo>
                <a:lnTo>
                  <a:pt x="1194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5762051" y="11178351"/>
            <a:ext cx="120014" cy="35560"/>
          </a:xfrm>
          <a:custGeom>
            <a:avLst/>
            <a:gdLst/>
            <a:ahLst/>
            <a:cxnLst/>
            <a:rect l="l" t="t" r="r" b="b"/>
            <a:pathLst>
              <a:path w="120014" h="35559">
                <a:moveTo>
                  <a:pt x="119410" y="35418"/>
                </a:moveTo>
                <a:lnTo>
                  <a:pt x="0" y="18215"/>
                </a:lnTo>
                <a:lnTo>
                  <a:pt x="119410" y="0"/>
                </a:lnTo>
                <a:lnTo>
                  <a:pt x="119410" y="3541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5762051" y="11005308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5755979" y="11005308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0" y="238820"/>
                </a:moveTo>
                <a:lnTo>
                  <a:pt x="12143" y="238820"/>
                </a:lnTo>
                <a:lnTo>
                  <a:pt x="0" y="0"/>
                </a:lnTo>
                <a:lnTo>
                  <a:pt x="0" y="23882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5755979" y="11005308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12143" y="238820"/>
                </a:moveTo>
                <a:lnTo>
                  <a:pt x="0" y="0"/>
                </a:lnTo>
                <a:lnTo>
                  <a:pt x="12143" y="0"/>
                </a:lnTo>
                <a:lnTo>
                  <a:pt x="12143" y="23882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5762051" y="10276702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0" y="0"/>
                </a:moveTo>
                <a:lnTo>
                  <a:pt x="2398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5762051" y="10258487"/>
            <a:ext cx="120014" cy="36830"/>
          </a:xfrm>
          <a:custGeom>
            <a:avLst/>
            <a:gdLst/>
            <a:ahLst/>
            <a:cxnLst/>
            <a:rect l="l" t="t" r="r" b="b"/>
            <a:pathLst>
              <a:path w="120014" h="36829">
                <a:moveTo>
                  <a:pt x="119410" y="0"/>
                </a:moveTo>
                <a:lnTo>
                  <a:pt x="0" y="18215"/>
                </a:lnTo>
                <a:lnTo>
                  <a:pt x="119410" y="36430"/>
                </a:lnTo>
                <a:lnTo>
                  <a:pt x="1194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5762051" y="10258487"/>
            <a:ext cx="120014" cy="36830"/>
          </a:xfrm>
          <a:custGeom>
            <a:avLst/>
            <a:gdLst/>
            <a:ahLst/>
            <a:cxnLst/>
            <a:rect l="l" t="t" r="r" b="b"/>
            <a:pathLst>
              <a:path w="120014" h="36829">
                <a:moveTo>
                  <a:pt x="119410" y="36430"/>
                </a:moveTo>
                <a:lnTo>
                  <a:pt x="0" y="18215"/>
                </a:lnTo>
                <a:lnTo>
                  <a:pt x="119410" y="0"/>
                </a:lnTo>
                <a:lnTo>
                  <a:pt x="119410" y="364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5762051" y="10229141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5755979" y="10229141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0" y="238820"/>
                </a:moveTo>
                <a:lnTo>
                  <a:pt x="12143" y="238820"/>
                </a:lnTo>
                <a:lnTo>
                  <a:pt x="0" y="0"/>
                </a:lnTo>
                <a:lnTo>
                  <a:pt x="0" y="23882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5755979" y="10229141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12143" y="238820"/>
                </a:moveTo>
                <a:lnTo>
                  <a:pt x="0" y="0"/>
                </a:lnTo>
                <a:lnTo>
                  <a:pt x="12143" y="0"/>
                </a:lnTo>
                <a:lnTo>
                  <a:pt x="12143" y="23882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12189966" y="7300554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12171750" y="7300554"/>
            <a:ext cx="36830" cy="120014"/>
          </a:xfrm>
          <a:custGeom>
            <a:avLst/>
            <a:gdLst/>
            <a:ahLst/>
            <a:cxnLst/>
            <a:rect l="l" t="t" r="r" b="b"/>
            <a:pathLst>
              <a:path w="36829" h="120015">
                <a:moveTo>
                  <a:pt x="18215" y="0"/>
                </a:moveTo>
                <a:lnTo>
                  <a:pt x="0" y="119410"/>
                </a:lnTo>
                <a:lnTo>
                  <a:pt x="36430" y="119410"/>
                </a:lnTo>
                <a:lnTo>
                  <a:pt x="182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12171750" y="7300554"/>
            <a:ext cx="36830" cy="120014"/>
          </a:xfrm>
          <a:custGeom>
            <a:avLst/>
            <a:gdLst/>
            <a:ahLst/>
            <a:cxnLst/>
            <a:rect l="l" t="t" r="r" b="b"/>
            <a:pathLst>
              <a:path w="36829" h="120015">
                <a:moveTo>
                  <a:pt x="0" y="119410"/>
                </a:moveTo>
                <a:lnTo>
                  <a:pt x="18215" y="0"/>
                </a:lnTo>
                <a:lnTo>
                  <a:pt x="36430" y="119410"/>
                </a:lnTo>
                <a:lnTo>
                  <a:pt x="0" y="11941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12142404" y="7300554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12142404" y="7294482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5" h="12700">
                <a:moveTo>
                  <a:pt x="0" y="0"/>
                </a:moveTo>
                <a:lnTo>
                  <a:pt x="0" y="12143"/>
                </a:lnTo>
                <a:lnTo>
                  <a:pt x="23882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12142404" y="7294482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5" h="12700">
                <a:moveTo>
                  <a:pt x="0" y="12143"/>
                </a:moveTo>
                <a:lnTo>
                  <a:pt x="238820" y="0"/>
                </a:lnTo>
                <a:lnTo>
                  <a:pt x="238820" y="12143"/>
                </a:lnTo>
                <a:lnTo>
                  <a:pt x="0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13173583" y="7300554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13155367" y="7300554"/>
            <a:ext cx="36830" cy="120014"/>
          </a:xfrm>
          <a:custGeom>
            <a:avLst/>
            <a:gdLst/>
            <a:ahLst/>
            <a:cxnLst/>
            <a:rect l="l" t="t" r="r" b="b"/>
            <a:pathLst>
              <a:path w="36830" h="120015">
                <a:moveTo>
                  <a:pt x="18215" y="0"/>
                </a:moveTo>
                <a:lnTo>
                  <a:pt x="0" y="119410"/>
                </a:lnTo>
                <a:lnTo>
                  <a:pt x="36430" y="119410"/>
                </a:lnTo>
                <a:lnTo>
                  <a:pt x="182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13155367" y="7300554"/>
            <a:ext cx="36830" cy="120014"/>
          </a:xfrm>
          <a:custGeom>
            <a:avLst/>
            <a:gdLst/>
            <a:ahLst/>
            <a:cxnLst/>
            <a:rect l="l" t="t" r="r" b="b"/>
            <a:pathLst>
              <a:path w="36830" h="120015">
                <a:moveTo>
                  <a:pt x="0" y="119410"/>
                </a:moveTo>
                <a:lnTo>
                  <a:pt x="18215" y="0"/>
                </a:lnTo>
                <a:lnTo>
                  <a:pt x="36430" y="119410"/>
                </a:lnTo>
                <a:lnTo>
                  <a:pt x="0" y="11941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12982323" y="7300554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12982323" y="7294482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4" h="12700">
                <a:moveTo>
                  <a:pt x="0" y="0"/>
                </a:moveTo>
                <a:lnTo>
                  <a:pt x="0" y="12143"/>
                </a:lnTo>
                <a:lnTo>
                  <a:pt x="23882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12982323" y="7294482"/>
            <a:ext cx="239395" cy="12700"/>
          </a:xfrm>
          <a:custGeom>
            <a:avLst/>
            <a:gdLst/>
            <a:ahLst/>
            <a:cxnLst/>
            <a:rect l="l" t="t" r="r" b="b"/>
            <a:pathLst>
              <a:path w="239394" h="12700">
                <a:moveTo>
                  <a:pt x="0" y="12143"/>
                </a:moveTo>
                <a:lnTo>
                  <a:pt x="238820" y="0"/>
                </a:lnTo>
                <a:lnTo>
                  <a:pt x="238820" y="12143"/>
                </a:lnTo>
                <a:lnTo>
                  <a:pt x="0" y="1214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11864117" y="8937891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11845902" y="8937891"/>
            <a:ext cx="36830" cy="120014"/>
          </a:xfrm>
          <a:custGeom>
            <a:avLst/>
            <a:gdLst/>
            <a:ahLst/>
            <a:cxnLst/>
            <a:rect l="l" t="t" r="r" b="b"/>
            <a:pathLst>
              <a:path w="36829" h="120015">
                <a:moveTo>
                  <a:pt x="18215" y="0"/>
                </a:moveTo>
                <a:lnTo>
                  <a:pt x="0" y="119410"/>
                </a:lnTo>
                <a:lnTo>
                  <a:pt x="36430" y="119410"/>
                </a:lnTo>
                <a:lnTo>
                  <a:pt x="182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11845902" y="8937891"/>
            <a:ext cx="36830" cy="120014"/>
          </a:xfrm>
          <a:custGeom>
            <a:avLst/>
            <a:gdLst/>
            <a:ahLst/>
            <a:cxnLst/>
            <a:rect l="l" t="t" r="r" b="b"/>
            <a:pathLst>
              <a:path w="36829" h="120015">
                <a:moveTo>
                  <a:pt x="0" y="119410"/>
                </a:moveTo>
                <a:lnTo>
                  <a:pt x="18215" y="0"/>
                </a:lnTo>
                <a:lnTo>
                  <a:pt x="36430" y="119410"/>
                </a:lnTo>
                <a:lnTo>
                  <a:pt x="0" y="11941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11816556" y="8937385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11816556" y="8931819"/>
            <a:ext cx="239395" cy="11430"/>
          </a:xfrm>
          <a:custGeom>
            <a:avLst/>
            <a:gdLst/>
            <a:ahLst/>
            <a:cxnLst/>
            <a:rect l="l" t="t" r="r" b="b"/>
            <a:pathLst>
              <a:path w="239395" h="11429">
                <a:moveTo>
                  <a:pt x="0" y="0"/>
                </a:moveTo>
                <a:lnTo>
                  <a:pt x="0" y="11131"/>
                </a:lnTo>
                <a:lnTo>
                  <a:pt x="23882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11816556" y="8931819"/>
            <a:ext cx="239395" cy="11430"/>
          </a:xfrm>
          <a:custGeom>
            <a:avLst/>
            <a:gdLst/>
            <a:ahLst/>
            <a:cxnLst/>
            <a:rect l="l" t="t" r="r" b="b"/>
            <a:pathLst>
              <a:path w="239395" h="11429">
                <a:moveTo>
                  <a:pt x="0" y="11131"/>
                </a:moveTo>
                <a:lnTo>
                  <a:pt x="238820" y="0"/>
                </a:lnTo>
                <a:lnTo>
                  <a:pt x="238820" y="11131"/>
                </a:lnTo>
                <a:lnTo>
                  <a:pt x="0" y="1113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13221144" y="8937891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13202928" y="8937891"/>
            <a:ext cx="36830" cy="120014"/>
          </a:xfrm>
          <a:custGeom>
            <a:avLst/>
            <a:gdLst/>
            <a:ahLst/>
            <a:cxnLst/>
            <a:rect l="l" t="t" r="r" b="b"/>
            <a:pathLst>
              <a:path w="36830" h="120015">
                <a:moveTo>
                  <a:pt x="18215" y="0"/>
                </a:moveTo>
                <a:lnTo>
                  <a:pt x="0" y="119410"/>
                </a:lnTo>
                <a:lnTo>
                  <a:pt x="36430" y="119410"/>
                </a:lnTo>
                <a:lnTo>
                  <a:pt x="182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13202928" y="8937891"/>
            <a:ext cx="36830" cy="120014"/>
          </a:xfrm>
          <a:custGeom>
            <a:avLst/>
            <a:gdLst/>
            <a:ahLst/>
            <a:cxnLst/>
            <a:rect l="l" t="t" r="r" b="b"/>
            <a:pathLst>
              <a:path w="36830" h="120015">
                <a:moveTo>
                  <a:pt x="0" y="119410"/>
                </a:moveTo>
                <a:lnTo>
                  <a:pt x="18215" y="0"/>
                </a:lnTo>
                <a:lnTo>
                  <a:pt x="36430" y="119410"/>
                </a:lnTo>
                <a:lnTo>
                  <a:pt x="0" y="11941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13029885" y="8937385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1240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13029885" y="8931819"/>
            <a:ext cx="239395" cy="11430"/>
          </a:xfrm>
          <a:custGeom>
            <a:avLst/>
            <a:gdLst/>
            <a:ahLst/>
            <a:cxnLst/>
            <a:rect l="l" t="t" r="r" b="b"/>
            <a:pathLst>
              <a:path w="239394" h="11429">
                <a:moveTo>
                  <a:pt x="0" y="0"/>
                </a:moveTo>
                <a:lnTo>
                  <a:pt x="0" y="11131"/>
                </a:lnTo>
                <a:lnTo>
                  <a:pt x="23882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13029885" y="8931819"/>
            <a:ext cx="239395" cy="11430"/>
          </a:xfrm>
          <a:custGeom>
            <a:avLst/>
            <a:gdLst/>
            <a:ahLst/>
            <a:cxnLst/>
            <a:rect l="l" t="t" r="r" b="b"/>
            <a:pathLst>
              <a:path w="239394" h="11429">
                <a:moveTo>
                  <a:pt x="0" y="11131"/>
                </a:moveTo>
                <a:lnTo>
                  <a:pt x="238820" y="0"/>
                </a:lnTo>
                <a:lnTo>
                  <a:pt x="238820" y="11131"/>
                </a:lnTo>
                <a:lnTo>
                  <a:pt x="0" y="1113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15132721" y="9332552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15132721" y="9314337"/>
            <a:ext cx="120014" cy="36830"/>
          </a:xfrm>
          <a:custGeom>
            <a:avLst/>
            <a:gdLst/>
            <a:ahLst/>
            <a:cxnLst/>
            <a:rect l="l" t="t" r="r" b="b"/>
            <a:pathLst>
              <a:path w="120015" h="36829">
                <a:moveTo>
                  <a:pt x="119410" y="0"/>
                </a:moveTo>
                <a:lnTo>
                  <a:pt x="0" y="18215"/>
                </a:lnTo>
                <a:lnTo>
                  <a:pt x="119410" y="36430"/>
                </a:lnTo>
                <a:lnTo>
                  <a:pt x="1194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15132721" y="9314337"/>
            <a:ext cx="120014" cy="36830"/>
          </a:xfrm>
          <a:custGeom>
            <a:avLst/>
            <a:gdLst/>
            <a:ahLst/>
            <a:cxnLst/>
            <a:rect l="l" t="t" r="r" b="b"/>
            <a:pathLst>
              <a:path w="120015" h="36829">
                <a:moveTo>
                  <a:pt x="119410" y="36430"/>
                </a:moveTo>
                <a:lnTo>
                  <a:pt x="0" y="18215"/>
                </a:lnTo>
                <a:lnTo>
                  <a:pt x="119410" y="0"/>
                </a:lnTo>
                <a:lnTo>
                  <a:pt x="119410" y="364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15132721" y="9141293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15126648" y="9141293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0" y="238820"/>
                </a:moveTo>
                <a:lnTo>
                  <a:pt x="12143" y="238820"/>
                </a:lnTo>
                <a:lnTo>
                  <a:pt x="0" y="0"/>
                </a:lnTo>
                <a:lnTo>
                  <a:pt x="0" y="23882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15126648" y="9141293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12143" y="238820"/>
                </a:moveTo>
                <a:lnTo>
                  <a:pt x="0" y="0"/>
                </a:lnTo>
                <a:lnTo>
                  <a:pt x="12143" y="0"/>
                </a:lnTo>
                <a:lnTo>
                  <a:pt x="12143" y="23882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15132721" y="8412688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15132721" y="8394473"/>
            <a:ext cx="120014" cy="36830"/>
          </a:xfrm>
          <a:custGeom>
            <a:avLst/>
            <a:gdLst/>
            <a:ahLst/>
            <a:cxnLst/>
            <a:rect l="l" t="t" r="r" b="b"/>
            <a:pathLst>
              <a:path w="120015" h="36829">
                <a:moveTo>
                  <a:pt x="119410" y="0"/>
                </a:moveTo>
                <a:lnTo>
                  <a:pt x="0" y="18215"/>
                </a:lnTo>
                <a:lnTo>
                  <a:pt x="119410" y="36430"/>
                </a:lnTo>
                <a:lnTo>
                  <a:pt x="1194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15132721" y="8394473"/>
            <a:ext cx="120014" cy="36830"/>
          </a:xfrm>
          <a:custGeom>
            <a:avLst/>
            <a:gdLst/>
            <a:ahLst/>
            <a:cxnLst/>
            <a:rect l="l" t="t" r="r" b="b"/>
            <a:pathLst>
              <a:path w="120015" h="36829">
                <a:moveTo>
                  <a:pt x="119410" y="36430"/>
                </a:moveTo>
                <a:lnTo>
                  <a:pt x="0" y="18215"/>
                </a:lnTo>
                <a:lnTo>
                  <a:pt x="119410" y="0"/>
                </a:lnTo>
                <a:lnTo>
                  <a:pt x="119410" y="364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15132721" y="8365126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1341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15126648" y="8365126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0" y="238820"/>
                </a:moveTo>
                <a:lnTo>
                  <a:pt x="12143" y="238820"/>
                </a:lnTo>
                <a:lnTo>
                  <a:pt x="0" y="0"/>
                </a:lnTo>
                <a:lnTo>
                  <a:pt x="0" y="23882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15126648" y="8365126"/>
            <a:ext cx="12700" cy="239395"/>
          </a:xfrm>
          <a:custGeom>
            <a:avLst/>
            <a:gdLst/>
            <a:ahLst/>
            <a:cxnLst/>
            <a:rect l="l" t="t" r="r" b="b"/>
            <a:pathLst>
              <a:path w="12700" h="239395">
                <a:moveTo>
                  <a:pt x="12143" y="238820"/>
                </a:moveTo>
                <a:lnTo>
                  <a:pt x="0" y="0"/>
                </a:lnTo>
                <a:lnTo>
                  <a:pt x="12143" y="0"/>
                </a:lnTo>
                <a:lnTo>
                  <a:pt x="12143" y="23882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4122689" y="4253568"/>
            <a:ext cx="0" cy="146050"/>
          </a:xfrm>
          <a:custGeom>
            <a:avLst/>
            <a:gdLst/>
            <a:ahLst/>
            <a:cxnLst/>
            <a:rect l="l" t="t" r="r" b="b"/>
            <a:pathLst>
              <a:path w="0" h="146050">
                <a:moveTo>
                  <a:pt x="0" y="0"/>
                </a:moveTo>
                <a:lnTo>
                  <a:pt x="0" y="1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4682299" y="4253568"/>
            <a:ext cx="0" cy="146050"/>
          </a:xfrm>
          <a:custGeom>
            <a:avLst/>
            <a:gdLst/>
            <a:ahLst/>
            <a:cxnLst/>
            <a:rect l="l" t="t" r="r" b="b"/>
            <a:pathLst>
              <a:path w="0" h="146050">
                <a:moveTo>
                  <a:pt x="0" y="0"/>
                </a:moveTo>
                <a:lnTo>
                  <a:pt x="0" y="1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4092331" y="4368930"/>
            <a:ext cx="619760" cy="0"/>
          </a:xfrm>
          <a:custGeom>
            <a:avLst/>
            <a:gdLst/>
            <a:ahLst/>
            <a:cxnLst/>
            <a:rect l="l" t="t" r="r" b="b"/>
            <a:pathLst>
              <a:path w="619760" h="0">
                <a:moveTo>
                  <a:pt x="0" y="0"/>
                </a:moveTo>
                <a:lnTo>
                  <a:pt x="6193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4098402" y="434565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4658012" y="434565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3436586" y="4218150"/>
            <a:ext cx="147955" cy="0"/>
          </a:xfrm>
          <a:custGeom>
            <a:avLst/>
            <a:gdLst/>
            <a:ahLst/>
            <a:cxnLst/>
            <a:rect l="l" t="t" r="r" b="b"/>
            <a:pathLst>
              <a:path w="147954" h="0">
                <a:moveTo>
                  <a:pt x="0" y="0"/>
                </a:moveTo>
                <a:lnTo>
                  <a:pt x="1477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3436586" y="3891289"/>
            <a:ext cx="147955" cy="0"/>
          </a:xfrm>
          <a:custGeom>
            <a:avLst/>
            <a:gdLst/>
            <a:ahLst/>
            <a:cxnLst/>
            <a:rect l="l" t="t" r="r" b="b"/>
            <a:pathLst>
              <a:path w="147954" h="0">
                <a:moveTo>
                  <a:pt x="0" y="0"/>
                </a:moveTo>
                <a:lnTo>
                  <a:pt x="1477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3554985" y="3860931"/>
            <a:ext cx="0" cy="386715"/>
          </a:xfrm>
          <a:custGeom>
            <a:avLst/>
            <a:gdLst/>
            <a:ahLst/>
            <a:cxnLst/>
            <a:rect l="l" t="t" r="r" b="b"/>
            <a:pathLst>
              <a:path w="0" h="386714">
                <a:moveTo>
                  <a:pt x="0" y="3865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3530698" y="419386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3530698" y="386700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4717717" y="4218150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0" y="0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4717717" y="3891289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0" y="0"/>
                </a:moveTo>
                <a:lnTo>
                  <a:pt x="148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4836115" y="3860931"/>
            <a:ext cx="0" cy="386715"/>
          </a:xfrm>
          <a:custGeom>
            <a:avLst/>
            <a:gdLst/>
            <a:ahLst/>
            <a:cxnLst/>
            <a:rect l="l" t="t" r="r" b="b"/>
            <a:pathLst>
              <a:path w="0" h="386714">
                <a:moveTo>
                  <a:pt x="0" y="3865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4811828" y="419386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4811828" y="386700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1858954" y="4249520"/>
            <a:ext cx="0" cy="156845"/>
          </a:xfrm>
          <a:custGeom>
            <a:avLst/>
            <a:gdLst/>
            <a:ahLst/>
            <a:cxnLst/>
            <a:rect l="l" t="t" r="r" b="b"/>
            <a:pathLst>
              <a:path w="0" h="156845">
                <a:moveTo>
                  <a:pt x="0" y="0"/>
                </a:moveTo>
                <a:lnTo>
                  <a:pt x="0" y="1568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2231352" y="4249520"/>
            <a:ext cx="0" cy="156845"/>
          </a:xfrm>
          <a:custGeom>
            <a:avLst/>
            <a:gdLst/>
            <a:ahLst/>
            <a:cxnLst/>
            <a:rect l="l" t="t" r="r" b="b"/>
            <a:pathLst>
              <a:path w="0" h="156845">
                <a:moveTo>
                  <a:pt x="0" y="0"/>
                </a:moveTo>
                <a:lnTo>
                  <a:pt x="0" y="1568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1828596" y="4376014"/>
            <a:ext cx="433705" cy="0"/>
          </a:xfrm>
          <a:custGeom>
            <a:avLst/>
            <a:gdLst/>
            <a:ahLst/>
            <a:cxnLst/>
            <a:rect l="l" t="t" r="r" b="b"/>
            <a:pathLst>
              <a:path w="433705" h="0">
                <a:moveTo>
                  <a:pt x="0" y="0"/>
                </a:moveTo>
                <a:lnTo>
                  <a:pt x="433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1834667" y="435172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2208077" y="435172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2267783" y="4214102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2267783" y="3879146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0" y="0"/>
                </a:moveTo>
                <a:lnTo>
                  <a:pt x="1426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2381121" y="3848787"/>
            <a:ext cx="0" cy="394970"/>
          </a:xfrm>
          <a:custGeom>
            <a:avLst/>
            <a:gdLst/>
            <a:ahLst/>
            <a:cxnLst/>
            <a:rect l="l" t="t" r="r" b="b"/>
            <a:pathLst>
              <a:path w="0" h="394970">
                <a:moveTo>
                  <a:pt x="0" y="3946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2356834" y="418981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2356834" y="385485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6607030" y="4366907"/>
            <a:ext cx="0" cy="180340"/>
          </a:xfrm>
          <a:custGeom>
            <a:avLst/>
            <a:gdLst/>
            <a:ahLst/>
            <a:cxnLst/>
            <a:rect l="l" t="t" r="r" b="b"/>
            <a:pathLst>
              <a:path w="0" h="180339">
                <a:moveTo>
                  <a:pt x="0" y="0"/>
                </a:moveTo>
                <a:lnTo>
                  <a:pt x="0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7367006" y="4366907"/>
            <a:ext cx="0" cy="180340"/>
          </a:xfrm>
          <a:custGeom>
            <a:avLst/>
            <a:gdLst/>
            <a:ahLst/>
            <a:cxnLst/>
            <a:rect l="l" t="t" r="r" b="b"/>
            <a:pathLst>
              <a:path w="0" h="180339">
                <a:moveTo>
                  <a:pt x="0" y="0"/>
                </a:moveTo>
                <a:lnTo>
                  <a:pt x="0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6577683" y="4516675"/>
            <a:ext cx="819785" cy="0"/>
          </a:xfrm>
          <a:custGeom>
            <a:avLst/>
            <a:gdLst/>
            <a:ahLst/>
            <a:cxnLst/>
            <a:rect l="l" t="t" r="r" b="b"/>
            <a:pathLst>
              <a:path w="819784" h="0">
                <a:moveTo>
                  <a:pt x="0" y="0"/>
                </a:moveTo>
                <a:lnTo>
                  <a:pt x="8196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6583755" y="449238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7343730" y="449238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7403436" y="4331488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7403436" y="3805273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7561300" y="3775927"/>
            <a:ext cx="0" cy="585470"/>
          </a:xfrm>
          <a:custGeom>
            <a:avLst/>
            <a:gdLst/>
            <a:ahLst/>
            <a:cxnLst/>
            <a:rect l="l" t="t" r="r" b="b"/>
            <a:pathLst>
              <a:path w="0" h="585470">
                <a:moveTo>
                  <a:pt x="0" y="5849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7538025" y="430720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7538025" y="378098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9003331" y="4367919"/>
            <a:ext cx="0" cy="147320"/>
          </a:xfrm>
          <a:custGeom>
            <a:avLst/>
            <a:gdLst/>
            <a:ahLst/>
            <a:cxnLst/>
            <a:rect l="l" t="t" r="r" b="b"/>
            <a:pathLst>
              <a:path w="0" h="147320">
                <a:moveTo>
                  <a:pt x="0" y="0"/>
                </a:moveTo>
                <a:lnTo>
                  <a:pt x="0" y="1467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8491284" y="4367919"/>
            <a:ext cx="0" cy="147320"/>
          </a:xfrm>
          <a:custGeom>
            <a:avLst/>
            <a:gdLst/>
            <a:ahLst/>
            <a:cxnLst/>
            <a:rect l="l" t="t" r="r" b="b"/>
            <a:pathLst>
              <a:path w="0" h="147320">
                <a:moveTo>
                  <a:pt x="0" y="0"/>
                </a:moveTo>
                <a:lnTo>
                  <a:pt x="0" y="1467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8461936" y="4484293"/>
            <a:ext cx="570865" cy="0"/>
          </a:xfrm>
          <a:custGeom>
            <a:avLst/>
            <a:gdLst/>
            <a:ahLst/>
            <a:cxnLst/>
            <a:rect l="l" t="t" r="r" b="b"/>
            <a:pathLst>
              <a:path w="570865" h="0">
                <a:moveTo>
                  <a:pt x="5707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8979044" y="446101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8468008" y="446101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8360742" y="433250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951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8360742" y="3662588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951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8390088" y="3633242"/>
            <a:ext cx="0" cy="728980"/>
          </a:xfrm>
          <a:custGeom>
            <a:avLst/>
            <a:gdLst/>
            <a:ahLst/>
            <a:cxnLst/>
            <a:rect l="l" t="t" r="r" b="b"/>
            <a:pathLst>
              <a:path w="0" h="728979">
                <a:moveTo>
                  <a:pt x="0" y="7286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8366814" y="430821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8366814" y="363931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6663699" y="3060477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4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6633340" y="3090836"/>
            <a:ext cx="343535" cy="0"/>
          </a:xfrm>
          <a:custGeom>
            <a:avLst/>
            <a:gdLst/>
            <a:ahLst/>
            <a:cxnLst/>
            <a:rect l="l" t="t" r="r" b="b"/>
            <a:pathLst>
              <a:path w="343534" h="0">
                <a:moveTo>
                  <a:pt x="0" y="0"/>
                </a:moveTo>
                <a:lnTo>
                  <a:pt x="343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6639412" y="306654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6922759" y="30665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5374473" y="3090836"/>
            <a:ext cx="342265" cy="0"/>
          </a:xfrm>
          <a:custGeom>
            <a:avLst/>
            <a:gdLst/>
            <a:ahLst/>
            <a:cxnLst/>
            <a:rect l="l" t="t" r="r" b="b"/>
            <a:pathLst>
              <a:path w="342264" h="0">
                <a:moveTo>
                  <a:pt x="0" y="0"/>
                </a:moveTo>
                <a:lnTo>
                  <a:pt x="3420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5380545" y="30665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5662879" y="30665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4122689" y="3056430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4092331" y="3085776"/>
            <a:ext cx="343535" cy="0"/>
          </a:xfrm>
          <a:custGeom>
            <a:avLst/>
            <a:gdLst/>
            <a:ahLst/>
            <a:cxnLst/>
            <a:rect l="l" t="t" r="r" b="b"/>
            <a:pathLst>
              <a:path w="343535" h="0">
                <a:moveTo>
                  <a:pt x="0" y="0"/>
                </a:moveTo>
                <a:lnTo>
                  <a:pt x="343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4098402" y="306250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4381749" y="306250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10931098" y="1221762"/>
            <a:ext cx="1456198" cy="36126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10865192" y="2827729"/>
            <a:ext cx="1457338" cy="36126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10921355" y="4342620"/>
            <a:ext cx="1457844" cy="36126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11493743" y="1105387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 h="0">
                <a:moveTo>
                  <a:pt x="0" y="0"/>
                </a:moveTo>
                <a:lnTo>
                  <a:pt x="309657" y="0"/>
                </a:lnTo>
              </a:path>
            </a:pathLst>
          </a:custGeom>
          <a:ln w="6071">
            <a:solidFill>
              <a:srgbClr val="0000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11445169" y="2690103"/>
            <a:ext cx="277495" cy="0"/>
          </a:xfrm>
          <a:custGeom>
            <a:avLst/>
            <a:gdLst/>
            <a:ahLst/>
            <a:cxnLst/>
            <a:rect l="l" t="t" r="r" b="b"/>
            <a:pathLst>
              <a:path w="277495" h="0">
                <a:moveTo>
                  <a:pt x="0" y="0"/>
                </a:moveTo>
                <a:lnTo>
                  <a:pt x="277274" y="0"/>
                </a:lnTo>
              </a:path>
            </a:pathLst>
          </a:custGeom>
          <a:ln w="6071">
            <a:solidFill>
              <a:srgbClr val="0000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10632572" y="2979521"/>
            <a:ext cx="198755" cy="0"/>
          </a:xfrm>
          <a:custGeom>
            <a:avLst/>
            <a:gdLst/>
            <a:ahLst/>
            <a:cxnLst/>
            <a:rect l="l" t="t" r="r" b="b"/>
            <a:pathLst>
              <a:path w="198754" h="0">
                <a:moveTo>
                  <a:pt x="1983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10441314" y="2950175"/>
            <a:ext cx="389890" cy="0"/>
          </a:xfrm>
          <a:custGeom>
            <a:avLst/>
            <a:gdLst/>
            <a:ahLst/>
            <a:cxnLst/>
            <a:rect l="l" t="t" r="r" b="b"/>
            <a:pathLst>
              <a:path w="389890" h="0">
                <a:moveTo>
                  <a:pt x="0" y="0"/>
                </a:moveTo>
                <a:lnTo>
                  <a:pt x="389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10661919" y="2723498"/>
            <a:ext cx="0" cy="304165"/>
          </a:xfrm>
          <a:custGeom>
            <a:avLst/>
            <a:gdLst/>
            <a:ahLst/>
            <a:cxnLst/>
            <a:rect l="l" t="t" r="r" b="b"/>
            <a:pathLst>
              <a:path w="0" h="304164">
                <a:moveTo>
                  <a:pt x="0" y="0"/>
                </a:moveTo>
                <a:lnTo>
                  <a:pt x="0" y="226677"/>
                </a:lnTo>
                <a:lnTo>
                  <a:pt x="0" y="256023"/>
                </a:lnTo>
                <a:lnTo>
                  <a:pt x="0" y="3035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10638644" y="295523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10638644" y="292690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10632572" y="3160661"/>
            <a:ext cx="198755" cy="0"/>
          </a:xfrm>
          <a:custGeom>
            <a:avLst/>
            <a:gdLst/>
            <a:ahLst/>
            <a:cxnLst/>
            <a:rect l="l" t="t" r="r" b="b"/>
            <a:pathLst>
              <a:path w="198754" h="0">
                <a:moveTo>
                  <a:pt x="1983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10441314" y="3188995"/>
            <a:ext cx="389890" cy="0"/>
          </a:xfrm>
          <a:custGeom>
            <a:avLst/>
            <a:gdLst/>
            <a:ahLst/>
            <a:cxnLst/>
            <a:rect l="l" t="t" r="r" b="b"/>
            <a:pathLst>
              <a:path w="389890" h="0">
                <a:moveTo>
                  <a:pt x="0" y="0"/>
                </a:moveTo>
                <a:lnTo>
                  <a:pt x="389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10661919" y="3113099"/>
            <a:ext cx="0" cy="304165"/>
          </a:xfrm>
          <a:custGeom>
            <a:avLst/>
            <a:gdLst/>
            <a:ahLst/>
            <a:cxnLst/>
            <a:rect l="l" t="t" r="r" b="b"/>
            <a:pathLst>
              <a:path w="0" h="304164">
                <a:moveTo>
                  <a:pt x="0" y="303585"/>
                </a:moveTo>
                <a:lnTo>
                  <a:pt x="0" y="75896"/>
                </a:lnTo>
                <a:lnTo>
                  <a:pt x="0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10638644" y="313738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10638644" y="31657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10471672" y="2920828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10447385" y="292690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10447385" y="31657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10697337" y="1372542"/>
            <a:ext cx="198755" cy="0"/>
          </a:xfrm>
          <a:custGeom>
            <a:avLst/>
            <a:gdLst/>
            <a:ahLst/>
            <a:cxnLst/>
            <a:rect l="l" t="t" r="r" b="b"/>
            <a:pathLst>
              <a:path w="198754" h="0">
                <a:moveTo>
                  <a:pt x="1983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10506078" y="1344208"/>
            <a:ext cx="389890" cy="0"/>
          </a:xfrm>
          <a:custGeom>
            <a:avLst/>
            <a:gdLst/>
            <a:ahLst/>
            <a:cxnLst/>
            <a:rect l="l" t="t" r="r" b="b"/>
            <a:pathLst>
              <a:path w="389890" h="0">
                <a:moveTo>
                  <a:pt x="0" y="0"/>
                </a:moveTo>
                <a:lnTo>
                  <a:pt x="389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10727696" y="1117531"/>
            <a:ext cx="0" cy="304165"/>
          </a:xfrm>
          <a:custGeom>
            <a:avLst/>
            <a:gdLst/>
            <a:ahLst/>
            <a:cxnLst/>
            <a:rect l="l" t="t" r="r" b="b"/>
            <a:pathLst>
              <a:path w="0" h="304165">
                <a:moveTo>
                  <a:pt x="0" y="0"/>
                </a:moveTo>
                <a:lnTo>
                  <a:pt x="0" y="226677"/>
                </a:lnTo>
                <a:lnTo>
                  <a:pt x="0" y="255011"/>
                </a:lnTo>
                <a:lnTo>
                  <a:pt x="0" y="3035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10703409" y="134926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10703409" y="131992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10697337" y="1554694"/>
            <a:ext cx="198755" cy="0"/>
          </a:xfrm>
          <a:custGeom>
            <a:avLst/>
            <a:gdLst/>
            <a:ahLst/>
            <a:cxnLst/>
            <a:rect l="l" t="t" r="r" b="b"/>
            <a:pathLst>
              <a:path w="198754" h="0">
                <a:moveTo>
                  <a:pt x="1983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10506078" y="1583028"/>
            <a:ext cx="389890" cy="0"/>
          </a:xfrm>
          <a:custGeom>
            <a:avLst/>
            <a:gdLst/>
            <a:ahLst/>
            <a:cxnLst/>
            <a:rect l="l" t="t" r="r" b="b"/>
            <a:pathLst>
              <a:path w="389890" h="0">
                <a:moveTo>
                  <a:pt x="0" y="0"/>
                </a:moveTo>
                <a:lnTo>
                  <a:pt x="389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10727696" y="1507132"/>
            <a:ext cx="0" cy="302895"/>
          </a:xfrm>
          <a:custGeom>
            <a:avLst/>
            <a:gdLst/>
            <a:ahLst/>
            <a:cxnLst/>
            <a:rect l="l" t="t" r="r" b="b"/>
            <a:pathLst>
              <a:path w="0" h="302894">
                <a:moveTo>
                  <a:pt x="0" y="302573"/>
                </a:moveTo>
                <a:lnTo>
                  <a:pt x="0" y="75896"/>
                </a:lnTo>
                <a:lnTo>
                  <a:pt x="0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10703409" y="153040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10703409" y="155975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10536437" y="1314861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4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10512150" y="131992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10512150" y="155975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10689242" y="4494412"/>
            <a:ext cx="198755" cy="0"/>
          </a:xfrm>
          <a:custGeom>
            <a:avLst/>
            <a:gdLst/>
            <a:ahLst/>
            <a:cxnLst/>
            <a:rect l="l" t="t" r="r" b="b"/>
            <a:pathLst>
              <a:path w="198754" h="0">
                <a:moveTo>
                  <a:pt x="1983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10497983" y="4465066"/>
            <a:ext cx="389890" cy="0"/>
          </a:xfrm>
          <a:custGeom>
            <a:avLst/>
            <a:gdLst/>
            <a:ahLst/>
            <a:cxnLst/>
            <a:rect l="l" t="t" r="r" b="b"/>
            <a:pathLst>
              <a:path w="389890" h="0">
                <a:moveTo>
                  <a:pt x="0" y="0"/>
                </a:moveTo>
                <a:lnTo>
                  <a:pt x="389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10719600" y="4238389"/>
            <a:ext cx="0" cy="304165"/>
          </a:xfrm>
          <a:custGeom>
            <a:avLst/>
            <a:gdLst/>
            <a:ahLst/>
            <a:cxnLst/>
            <a:rect l="l" t="t" r="r" b="b"/>
            <a:pathLst>
              <a:path w="0" h="304164">
                <a:moveTo>
                  <a:pt x="0" y="0"/>
                </a:moveTo>
                <a:lnTo>
                  <a:pt x="0" y="226677"/>
                </a:lnTo>
                <a:lnTo>
                  <a:pt x="0" y="256023"/>
                </a:lnTo>
                <a:lnTo>
                  <a:pt x="0" y="3035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10695313" y="447012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10695313" y="444179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10689242" y="4675552"/>
            <a:ext cx="198755" cy="0"/>
          </a:xfrm>
          <a:custGeom>
            <a:avLst/>
            <a:gdLst/>
            <a:ahLst/>
            <a:cxnLst/>
            <a:rect l="l" t="t" r="r" b="b"/>
            <a:pathLst>
              <a:path w="198754" h="0">
                <a:moveTo>
                  <a:pt x="1983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0497983" y="4703886"/>
            <a:ext cx="389890" cy="0"/>
          </a:xfrm>
          <a:custGeom>
            <a:avLst/>
            <a:gdLst/>
            <a:ahLst/>
            <a:cxnLst/>
            <a:rect l="l" t="t" r="r" b="b"/>
            <a:pathLst>
              <a:path w="389890" h="0">
                <a:moveTo>
                  <a:pt x="0" y="0"/>
                </a:moveTo>
                <a:lnTo>
                  <a:pt x="389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0719600" y="4627990"/>
            <a:ext cx="0" cy="304165"/>
          </a:xfrm>
          <a:custGeom>
            <a:avLst/>
            <a:gdLst/>
            <a:ahLst/>
            <a:cxnLst/>
            <a:rect l="l" t="t" r="r" b="b"/>
            <a:pathLst>
              <a:path w="0" h="304164">
                <a:moveTo>
                  <a:pt x="0" y="303585"/>
                </a:moveTo>
                <a:lnTo>
                  <a:pt x="0" y="75896"/>
                </a:lnTo>
                <a:lnTo>
                  <a:pt x="0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10695313" y="4651265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10695313" y="468061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10528341" y="4435719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10504054" y="444179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0504054" y="468061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2328603" y="9021883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79">
                <a:moveTo>
                  <a:pt x="0" y="0"/>
                </a:moveTo>
                <a:lnTo>
                  <a:pt x="0" y="195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2711121" y="9021883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79">
                <a:moveTo>
                  <a:pt x="0" y="0"/>
                </a:moveTo>
                <a:lnTo>
                  <a:pt x="0" y="195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2298244" y="9187843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5" h="0">
                <a:moveTo>
                  <a:pt x="0" y="0"/>
                </a:moveTo>
                <a:lnTo>
                  <a:pt x="442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2304316" y="916355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2686834" y="916355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2746539" y="8985453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2746539" y="8591804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2899344" y="8561445"/>
            <a:ext cx="0" cy="454659"/>
          </a:xfrm>
          <a:custGeom>
            <a:avLst/>
            <a:gdLst/>
            <a:ahLst/>
            <a:cxnLst/>
            <a:rect l="l" t="t" r="r" b="b"/>
            <a:pathLst>
              <a:path w="0" h="454659">
                <a:moveTo>
                  <a:pt x="0" y="4543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2876069" y="89621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2876069" y="856751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3609733" y="9021883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79">
                <a:moveTo>
                  <a:pt x="0" y="0"/>
                </a:moveTo>
                <a:lnTo>
                  <a:pt x="0" y="195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3992251" y="9021883"/>
            <a:ext cx="0" cy="195580"/>
          </a:xfrm>
          <a:custGeom>
            <a:avLst/>
            <a:gdLst/>
            <a:ahLst/>
            <a:cxnLst/>
            <a:rect l="l" t="t" r="r" b="b"/>
            <a:pathLst>
              <a:path w="0" h="195579">
                <a:moveTo>
                  <a:pt x="0" y="0"/>
                </a:moveTo>
                <a:lnTo>
                  <a:pt x="0" y="195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3579375" y="9187843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4" h="0">
                <a:moveTo>
                  <a:pt x="0" y="0"/>
                </a:moveTo>
                <a:lnTo>
                  <a:pt x="442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3585446" y="9163556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3967964" y="916355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4027669" y="8985453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4027669" y="8591804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4180473" y="8561445"/>
            <a:ext cx="0" cy="454659"/>
          </a:xfrm>
          <a:custGeom>
            <a:avLst/>
            <a:gdLst/>
            <a:ahLst/>
            <a:cxnLst/>
            <a:rect l="l" t="t" r="r" b="b"/>
            <a:pathLst>
              <a:path w="0" h="454659">
                <a:moveTo>
                  <a:pt x="0" y="4543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4157199" y="89621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4157199" y="856751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4890864" y="9021883"/>
            <a:ext cx="0" cy="127635"/>
          </a:xfrm>
          <a:custGeom>
            <a:avLst/>
            <a:gdLst/>
            <a:ahLst/>
            <a:cxnLst/>
            <a:rect l="l" t="t" r="r" b="b"/>
            <a:pathLst>
              <a:path w="0" h="127634">
                <a:moveTo>
                  <a:pt x="0" y="0"/>
                </a:moveTo>
                <a:lnTo>
                  <a:pt x="0" y="127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5273382" y="9021883"/>
            <a:ext cx="0" cy="127635"/>
          </a:xfrm>
          <a:custGeom>
            <a:avLst/>
            <a:gdLst/>
            <a:ahLst/>
            <a:cxnLst/>
            <a:rect l="l" t="t" r="r" b="b"/>
            <a:pathLst>
              <a:path w="0" h="127634">
                <a:moveTo>
                  <a:pt x="0" y="0"/>
                </a:moveTo>
                <a:lnTo>
                  <a:pt x="0" y="1275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4861517" y="9120042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4" h="0">
                <a:moveTo>
                  <a:pt x="0" y="0"/>
                </a:moveTo>
                <a:lnTo>
                  <a:pt x="442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4866577" y="909575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5249095" y="909575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5308800" y="8985453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5308800" y="8591804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5461605" y="8561445"/>
            <a:ext cx="0" cy="454659"/>
          </a:xfrm>
          <a:custGeom>
            <a:avLst/>
            <a:gdLst/>
            <a:ahLst/>
            <a:cxnLst/>
            <a:rect l="l" t="t" r="r" b="b"/>
            <a:pathLst>
              <a:path w="0" h="454659">
                <a:moveTo>
                  <a:pt x="0" y="4543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5438330" y="89621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5438330" y="856751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6163898" y="8966226"/>
            <a:ext cx="0" cy="196850"/>
          </a:xfrm>
          <a:custGeom>
            <a:avLst/>
            <a:gdLst/>
            <a:ahLst/>
            <a:cxnLst/>
            <a:rect l="l" t="t" r="r" b="b"/>
            <a:pathLst>
              <a:path w="0" h="196850">
                <a:moveTo>
                  <a:pt x="0" y="0"/>
                </a:moveTo>
                <a:lnTo>
                  <a:pt x="0" y="1963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6546416" y="8966226"/>
            <a:ext cx="0" cy="196850"/>
          </a:xfrm>
          <a:custGeom>
            <a:avLst/>
            <a:gdLst/>
            <a:ahLst/>
            <a:cxnLst/>
            <a:rect l="l" t="t" r="r" b="b"/>
            <a:pathLst>
              <a:path w="0" h="196850">
                <a:moveTo>
                  <a:pt x="0" y="0"/>
                </a:moveTo>
                <a:lnTo>
                  <a:pt x="0" y="1963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6134553" y="9132185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4" h="0">
                <a:moveTo>
                  <a:pt x="0" y="0"/>
                </a:moveTo>
                <a:lnTo>
                  <a:pt x="442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6140624" y="910891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6523141" y="910891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6582846" y="8930807"/>
            <a:ext cx="182245" cy="0"/>
          </a:xfrm>
          <a:custGeom>
            <a:avLst/>
            <a:gdLst/>
            <a:ahLst/>
            <a:cxnLst/>
            <a:rect l="l" t="t" r="r" b="b"/>
            <a:pathLst>
              <a:path w="182244" h="0">
                <a:moveTo>
                  <a:pt x="0" y="0"/>
                </a:moveTo>
                <a:lnTo>
                  <a:pt x="1821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6582846" y="8536146"/>
            <a:ext cx="182245" cy="0"/>
          </a:xfrm>
          <a:custGeom>
            <a:avLst/>
            <a:gdLst/>
            <a:ahLst/>
            <a:cxnLst/>
            <a:rect l="l" t="t" r="r" b="b"/>
            <a:pathLst>
              <a:path w="182244" h="0">
                <a:moveTo>
                  <a:pt x="0" y="0"/>
                </a:moveTo>
                <a:lnTo>
                  <a:pt x="1821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6735651" y="8505788"/>
            <a:ext cx="0" cy="454659"/>
          </a:xfrm>
          <a:custGeom>
            <a:avLst/>
            <a:gdLst/>
            <a:ahLst/>
            <a:cxnLst/>
            <a:rect l="l" t="t" r="r" b="b"/>
            <a:pathLst>
              <a:path w="0" h="454659">
                <a:moveTo>
                  <a:pt x="0" y="4543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6711364" y="890652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6711364" y="851185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6150744" y="8325660"/>
            <a:ext cx="0" cy="128905"/>
          </a:xfrm>
          <a:custGeom>
            <a:avLst/>
            <a:gdLst/>
            <a:ahLst/>
            <a:cxnLst/>
            <a:rect l="l" t="t" r="r" b="b"/>
            <a:pathLst>
              <a:path w="0" h="128904">
                <a:moveTo>
                  <a:pt x="0" y="0"/>
                </a:moveTo>
                <a:lnTo>
                  <a:pt x="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6533262" y="8325660"/>
            <a:ext cx="0" cy="128905"/>
          </a:xfrm>
          <a:custGeom>
            <a:avLst/>
            <a:gdLst/>
            <a:ahLst/>
            <a:cxnLst/>
            <a:rect l="l" t="t" r="r" b="b"/>
            <a:pathLst>
              <a:path w="0" h="128904">
                <a:moveTo>
                  <a:pt x="0" y="0"/>
                </a:moveTo>
                <a:lnTo>
                  <a:pt x="0" y="128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6120385" y="8423819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4" h="0">
                <a:moveTo>
                  <a:pt x="0" y="0"/>
                </a:moveTo>
                <a:lnTo>
                  <a:pt x="442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6126457" y="840054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6508975" y="840054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6568680" y="8290242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6568680" y="7895581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6721484" y="7866234"/>
            <a:ext cx="0" cy="453390"/>
          </a:xfrm>
          <a:custGeom>
            <a:avLst/>
            <a:gdLst/>
            <a:ahLst/>
            <a:cxnLst/>
            <a:rect l="l" t="t" r="r" b="b"/>
            <a:pathLst>
              <a:path w="0" h="453390">
                <a:moveTo>
                  <a:pt x="0" y="4533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6698210" y="8265955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6698210" y="787230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5308800" y="8290242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5308800" y="7895581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5461605" y="7866234"/>
            <a:ext cx="0" cy="453390"/>
          </a:xfrm>
          <a:custGeom>
            <a:avLst/>
            <a:gdLst/>
            <a:ahLst/>
            <a:cxnLst/>
            <a:rect l="l" t="t" r="r" b="b"/>
            <a:pathLst>
              <a:path w="0" h="453390">
                <a:moveTo>
                  <a:pt x="0" y="4533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5438330" y="8265955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5438330" y="787230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4890864" y="7718490"/>
            <a:ext cx="0" cy="142240"/>
          </a:xfrm>
          <a:custGeom>
            <a:avLst/>
            <a:gdLst/>
            <a:ahLst/>
            <a:cxnLst/>
            <a:rect l="l" t="t" r="r" b="b"/>
            <a:pathLst>
              <a:path w="0" h="142240">
                <a:moveTo>
                  <a:pt x="0" y="1416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5273382" y="7718490"/>
            <a:ext cx="0" cy="142240"/>
          </a:xfrm>
          <a:custGeom>
            <a:avLst/>
            <a:gdLst/>
            <a:ahLst/>
            <a:cxnLst/>
            <a:rect l="l" t="t" r="r" b="b"/>
            <a:pathLst>
              <a:path w="0" h="142240">
                <a:moveTo>
                  <a:pt x="0" y="1416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4861517" y="7747836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4" h="0">
                <a:moveTo>
                  <a:pt x="0" y="0"/>
                </a:moveTo>
                <a:lnTo>
                  <a:pt x="442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4866577" y="7723549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5249095" y="7723549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4027669" y="8290242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4027669" y="7895581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4180473" y="7866234"/>
            <a:ext cx="0" cy="453390"/>
          </a:xfrm>
          <a:custGeom>
            <a:avLst/>
            <a:gdLst/>
            <a:ahLst/>
            <a:cxnLst/>
            <a:rect l="l" t="t" r="r" b="b"/>
            <a:pathLst>
              <a:path w="0" h="453390">
                <a:moveTo>
                  <a:pt x="0" y="4533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4157199" y="8265955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4157199" y="787230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3609733" y="7718490"/>
            <a:ext cx="0" cy="142240"/>
          </a:xfrm>
          <a:custGeom>
            <a:avLst/>
            <a:gdLst/>
            <a:ahLst/>
            <a:cxnLst/>
            <a:rect l="l" t="t" r="r" b="b"/>
            <a:pathLst>
              <a:path w="0" h="142240">
                <a:moveTo>
                  <a:pt x="0" y="1416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3992251" y="7718490"/>
            <a:ext cx="0" cy="142240"/>
          </a:xfrm>
          <a:custGeom>
            <a:avLst/>
            <a:gdLst/>
            <a:ahLst/>
            <a:cxnLst/>
            <a:rect l="l" t="t" r="r" b="b"/>
            <a:pathLst>
              <a:path w="0" h="142240">
                <a:moveTo>
                  <a:pt x="0" y="1416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3579375" y="7747836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4" h="0">
                <a:moveTo>
                  <a:pt x="0" y="0"/>
                </a:moveTo>
                <a:lnTo>
                  <a:pt x="442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3585446" y="7723549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3967964" y="772354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2983336" y="10316169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2983336" y="9921508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3136140" y="9892161"/>
            <a:ext cx="0" cy="453390"/>
          </a:xfrm>
          <a:custGeom>
            <a:avLst/>
            <a:gdLst/>
            <a:ahLst/>
            <a:cxnLst/>
            <a:rect l="l" t="t" r="r" b="b"/>
            <a:pathLst>
              <a:path w="0" h="453390">
                <a:moveTo>
                  <a:pt x="0" y="4533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3111853" y="1029188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3111853" y="9897221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2565400" y="9743404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2947917" y="9743404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2535041" y="9773763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5" h="0">
                <a:moveTo>
                  <a:pt x="0" y="0"/>
                </a:moveTo>
                <a:lnTo>
                  <a:pt x="442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2541113" y="974947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2923631" y="974947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4178450" y="10316169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4178450" y="9921508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4331255" y="9892161"/>
            <a:ext cx="0" cy="453390"/>
          </a:xfrm>
          <a:custGeom>
            <a:avLst/>
            <a:gdLst/>
            <a:ahLst/>
            <a:cxnLst/>
            <a:rect l="l" t="t" r="r" b="b"/>
            <a:pathLst>
              <a:path w="0" h="453390">
                <a:moveTo>
                  <a:pt x="0" y="4533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4306968" y="1029188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4306968" y="9897221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3760515" y="9743404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4143032" y="9743404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3730155" y="9773763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4" h="0">
                <a:moveTo>
                  <a:pt x="0" y="0"/>
                </a:moveTo>
                <a:lnTo>
                  <a:pt x="442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3736228" y="974947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4118745" y="974947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5373565" y="10316169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5373565" y="9921508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5526370" y="9892161"/>
            <a:ext cx="0" cy="453390"/>
          </a:xfrm>
          <a:custGeom>
            <a:avLst/>
            <a:gdLst/>
            <a:ahLst/>
            <a:cxnLst/>
            <a:rect l="l" t="t" r="r" b="b"/>
            <a:pathLst>
              <a:path w="0" h="453390">
                <a:moveTo>
                  <a:pt x="0" y="4533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5503095" y="102918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5503095" y="989722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4955629" y="9743404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5338147" y="9743404"/>
            <a:ext cx="0" cy="142875"/>
          </a:xfrm>
          <a:custGeom>
            <a:avLst/>
            <a:gdLst/>
            <a:ahLst/>
            <a:cxnLst/>
            <a:rect l="l" t="t" r="r" b="b"/>
            <a:pathLst>
              <a:path w="0" h="142875">
                <a:moveTo>
                  <a:pt x="0" y="1426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4925270" y="9773763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4" h="0">
                <a:moveTo>
                  <a:pt x="0" y="0"/>
                </a:moveTo>
                <a:lnTo>
                  <a:pt x="442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4931342" y="974947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5313860" y="974947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4143032" y="10351587"/>
            <a:ext cx="0" cy="201930"/>
          </a:xfrm>
          <a:custGeom>
            <a:avLst/>
            <a:gdLst/>
            <a:ahLst/>
            <a:cxnLst/>
            <a:rect l="l" t="t" r="r" b="b"/>
            <a:pathLst>
              <a:path w="0" h="201929">
                <a:moveTo>
                  <a:pt x="0" y="0"/>
                </a:moveTo>
                <a:lnTo>
                  <a:pt x="0" y="2013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3926475" y="10522607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 h="0">
                <a:moveTo>
                  <a:pt x="0" y="0"/>
                </a:moveTo>
                <a:lnTo>
                  <a:pt x="2459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3932546" y="1049933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4118745" y="1049933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3662355" y="10316169"/>
            <a:ext cx="62230" cy="0"/>
          </a:xfrm>
          <a:custGeom>
            <a:avLst/>
            <a:gdLst/>
            <a:ahLst/>
            <a:cxnLst/>
            <a:rect l="l" t="t" r="r" b="b"/>
            <a:pathLst>
              <a:path w="62230" h="0">
                <a:moveTo>
                  <a:pt x="6172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3691702" y="10139078"/>
            <a:ext cx="0" cy="396875"/>
          </a:xfrm>
          <a:custGeom>
            <a:avLst/>
            <a:gdLst/>
            <a:ahLst/>
            <a:cxnLst/>
            <a:rect l="l" t="t" r="r" b="b"/>
            <a:pathLst>
              <a:path w="0" h="396875">
                <a:moveTo>
                  <a:pt x="0" y="0"/>
                </a:moveTo>
                <a:lnTo>
                  <a:pt x="0" y="177091"/>
                </a:lnTo>
                <a:lnTo>
                  <a:pt x="0" y="3966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3668427" y="101451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3668427" y="102918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2947917" y="10351587"/>
            <a:ext cx="0" cy="201930"/>
          </a:xfrm>
          <a:custGeom>
            <a:avLst/>
            <a:gdLst/>
            <a:ahLst/>
            <a:cxnLst/>
            <a:rect l="l" t="t" r="r" b="b"/>
            <a:pathLst>
              <a:path w="0" h="201929">
                <a:moveTo>
                  <a:pt x="0" y="0"/>
                </a:moveTo>
                <a:lnTo>
                  <a:pt x="0" y="2013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2731360" y="10522607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 h="0">
                <a:moveTo>
                  <a:pt x="0" y="0"/>
                </a:moveTo>
                <a:lnTo>
                  <a:pt x="2459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2737431" y="1049933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2923631" y="1049933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2467240" y="10316169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 h="0">
                <a:moveTo>
                  <a:pt x="6172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2496587" y="10139078"/>
            <a:ext cx="0" cy="396875"/>
          </a:xfrm>
          <a:custGeom>
            <a:avLst/>
            <a:gdLst/>
            <a:ahLst/>
            <a:cxnLst/>
            <a:rect l="l" t="t" r="r" b="b"/>
            <a:pathLst>
              <a:path w="0" h="396875">
                <a:moveTo>
                  <a:pt x="0" y="0"/>
                </a:moveTo>
                <a:lnTo>
                  <a:pt x="0" y="177091"/>
                </a:lnTo>
                <a:lnTo>
                  <a:pt x="0" y="3966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2473312" y="101451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2473312" y="1029188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6170983" y="9586552"/>
            <a:ext cx="0" cy="139700"/>
          </a:xfrm>
          <a:custGeom>
            <a:avLst/>
            <a:gdLst/>
            <a:ahLst/>
            <a:cxnLst/>
            <a:rect l="l" t="t" r="r" b="b"/>
            <a:pathLst>
              <a:path w="0" h="139700">
                <a:moveTo>
                  <a:pt x="0" y="1396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6687077" y="9586552"/>
            <a:ext cx="0" cy="139700"/>
          </a:xfrm>
          <a:custGeom>
            <a:avLst/>
            <a:gdLst/>
            <a:ahLst/>
            <a:cxnLst/>
            <a:rect l="l" t="t" r="r" b="b"/>
            <a:pathLst>
              <a:path w="0" h="139700">
                <a:moveTo>
                  <a:pt x="0" y="1396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6140624" y="9616910"/>
            <a:ext cx="575945" cy="0"/>
          </a:xfrm>
          <a:custGeom>
            <a:avLst/>
            <a:gdLst/>
            <a:ahLst/>
            <a:cxnLst/>
            <a:rect l="l" t="t" r="r" b="b"/>
            <a:pathLst>
              <a:path w="575944" h="0">
                <a:moveTo>
                  <a:pt x="0" y="0"/>
                </a:moveTo>
                <a:lnTo>
                  <a:pt x="575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6146696" y="959262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6662790" y="959262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6722497" y="9762632"/>
            <a:ext cx="187325" cy="0"/>
          </a:xfrm>
          <a:custGeom>
            <a:avLst/>
            <a:gdLst/>
            <a:ahLst/>
            <a:cxnLst/>
            <a:rect l="l" t="t" r="r" b="b"/>
            <a:pathLst>
              <a:path w="187325" h="0">
                <a:moveTo>
                  <a:pt x="0" y="0"/>
                </a:moveTo>
                <a:lnTo>
                  <a:pt x="1872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6722497" y="10213961"/>
            <a:ext cx="187325" cy="0"/>
          </a:xfrm>
          <a:custGeom>
            <a:avLst/>
            <a:gdLst/>
            <a:ahLst/>
            <a:cxnLst/>
            <a:rect l="l" t="t" r="r" b="b"/>
            <a:pathLst>
              <a:path w="187325" h="0">
                <a:moveTo>
                  <a:pt x="0" y="0"/>
                </a:moveTo>
                <a:lnTo>
                  <a:pt x="1872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6879349" y="9732273"/>
            <a:ext cx="0" cy="512445"/>
          </a:xfrm>
          <a:custGeom>
            <a:avLst/>
            <a:gdLst/>
            <a:ahLst/>
            <a:cxnLst/>
            <a:rect l="l" t="t" r="r" b="b"/>
            <a:pathLst>
              <a:path w="0" h="512445">
                <a:moveTo>
                  <a:pt x="0" y="0"/>
                </a:moveTo>
                <a:lnTo>
                  <a:pt x="0" y="512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6856073" y="973834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6856073" y="1019068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5997939" y="9762632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 h="0">
                <a:moveTo>
                  <a:pt x="13661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6027285" y="9732273"/>
            <a:ext cx="0" cy="466725"/>
          </a:xfrm>
          <a:custGeom>
            <a:avLst/>
            <a:gdLst/>
            <a:ahLst/>
            <a:cxnLst/>
            <a:rect l="l" t="t" r="r" b="b"/>
            <a:pathLst>
              <a:path w="0" h="466725">
                <a:moveTo>
                  <a:pt x="0" y="0"/>
                </a:moveTo>
                <a:lnTo>
                  <a:pt x="0" y="4665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6004010" y="973834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6004010" y="1014514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2746539" y="8290242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2746539" y="7895581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0" y="0"/>
                </a:move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2899344" y="7866234"/>
            <a:ext cx="0" cy="453390"/>
          </a:xfrm>
          <a:custGeom>
            <a:avLst/>
            <a:gdLst/>
            <a:ahLst/>
            <a:cxnLst/>
            <a:rect l="l" t="t" r="r" b="b"/>
            <a:pathLst>
              <a:path w="0" h="453390">
                <a:moveTo>
                  <a:pt x="0" y="4533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2876069" y="8265955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2876069" y="787230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2328603" y="7718490"/>
            <a:ext cx="0" cy="142240"/>
          </a:xfrm>
          <a:custGeom>
            <a:avLst/>
            <a:gdLst/>
            <a:ahLst/>
            <a:cxnLst/>
            <a:rect l="l" t="t" r="r" b="b"/>
            <a:pathLst>
              <a:path w="0" h="142240">
                <a:moveTo>
                  <a:pt x="0" y="1416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2711121" y="7718490"/>
            <a:ext cx="0" cy="142240"/>
          </a:xfrm>
          <a:custGeom>
            <a:avLst/>
            <a:gdLst/>
            <a:ahLst/>
            <a:cxnLst/>
            <a:rect l="l" t="t" r="r" b="b"/>
            <a:pathLst>
              <a:path w="0" h="142240">
                <a:moveTo>
                  <a:pt x="0" y="1416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2298244" y="7747836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5" h="0">
                <a:moveTo>
                  <a:pt x="0" y="0"/>
                </a:moveTo>
                <a:lnTo>
                  <a:pt x="442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2304316" y="772354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2686834" y="772354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1259983" y="10451770"/>
            <a:ext cx="0" cy="129539"/>
          </a:xfrm>
          <a:custGeom>
            <a:avLst/>
            <a:gdLst/>
            <a:ahLst/>
            <a:cxnLst/>
            <a:rect l="l" t="t" r="r" b="b"/>
            <a:pathLst>
              <a:path w="0" h="129540">
                <a:moveTo>
                  <a:pt x="0" y="0"/>
                </a:moveTo>
                <a:lnTo>
                  <a:pt x="0" y="1295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1594938" y="10451770"/>
            <a:ext cx="0" cy="129539"/>
          </a:xfrm>
          <a:custGeom>
            <a:avLst/>
            <a:gdLst/>
            <a:ahLst/>
            <a:cxnLst/>
            <a:rect l="l" t="t" r="r" b="b"/>
            <a:pathLst>
              <a:path w="0" h="129540">
                <a:moveTo>
                  <a:pt x="0" y="0"/>
                </a:moveTo>
                <a:lnTo>
                  <a:pt x="0" y="1295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1230636" y="10550942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 h="0">
                <a:moveTo>
                  <a:pt x="0" y="0"/>
                </a:moveTo>
                <a:lnTo>
                  <a:pt x="3946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1236707" y="1052766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1570651" y="10527666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1631369" y="10416352"/>
            <a:ext cx="316865" cy="0"/>
          </a:xfrm>
          <a:custGeom>
            <a:avLst/>
            <a:gdLst/>
            <a:ahLst/>
            <a:cxnLst/>
            <a:rect l="l" t="t" r="r" b="b"/>
            <a:pathLst>
              <a:path w="316865" h="0">
                <a:moveTo>
                  <a:pt x="0" y="0"/>
                </a:moveTo>
                <a:lnTo>
                  <a:pt x="316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1631369" y="9921508"/>
            <a:ext cx="316865" cy="0"/>
          </a:xfrm>
          <a:custGeom>
            <a:avLst/>
            <a:gdLst/>
            <a:ahLst/>
            <a:cxnLst/>
            <a:rect l="l" t="t" r="r" b="b"/>
            <a:pathLst>
              <a:path w="316865" h="0">
                <a:moveTo>
                  <a:pt x="0" y="0"/>
                </a:moveTo>
                <a:lnTo>
                  <a:pt x="316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11918763" y="9891149"/>
            <a:ext cx="0" cy="554990"/>
          </a:xfrm>
          <a:custGeom>
            <a:avLst/>
            <a:gdLst/>
            <a:ahLst/>
            <a:cxnLst/>
            <a:rect l="l" t="t" r="r" b="b"/>
            <a:pathLst>
              <a:path w="0" h="554990">
                <a:moveTo>
                  <a:pt x="0" y="5545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11894476" y="1039206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11894476" y="989722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11745719" y="10139078"/>
            <a:ext cx="0" cy="306705"/>
          </a:xfrm>
          <a:custGeom>
            <a:avLst/>
            <a:gdLst/>
            <a:ahLst/>
            <a:cxnLst/>
            <a:rect l="l" t="t" r="r" b="b"/>
            <a:pathLst>
              <a:path w="0" h="306704">
                <a:moveTo>
                  <a:pt x="0" y="3066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11722444" y="1039206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11722444" y="1014413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11259983" y="9750488"/>
            <a:ext cx="0" cy="134620"/>
          </a:xfrm>
          <a:custGeom>
            <a:avLst/>
            <a:gdLst/>
            <a:ahLst/>
            <a:cxnLst/>
            <a:rect l="l" t="t" r="r" b="b"/>
            <a:pathLst>
              <a:path w="0" h="134620">
                <a:moveTo>
                  <a:pt x="0" y="1345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11230636" y="9779834"/>
            <a:ext cx="300990" cy="0"/>
          </a:xfrm>
          <a:custGeom>
            <a:avLst/>
            <a:gdLst/>
            <a:ahLst/>
            <a:cxnLst/>
            <a:rect l="l" t="t" r="r" b="b"/>
            <a:pathLst>
              <a:path w="300990" h="0">
                <a:moveTo>
                  <a:pt x="0" y="0"/>
                </a:moveTo>
                <a:lnTo>
                  <a:pt x="77920" y="0"/>
                </a:lnTo>
                <a:lnTo>
                  <a:pt x="300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11236707" y="975554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11284269" y="975554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12155559" y="9813229"/>
            <a:ext cx="457834" cy="240029"/>
          </a:xfrm>
          <a:custGeom>
            <a:avLst/>
            <a:gdLst/>
            <a:ahLst/>
            <a:cxnLst/>
            <a:rect l="l" t="t" r="r" b="b"/>
            <a:pathLst>
              <a:path w="457834" h="240029">
                <a:moveTo>
                  <a:pt x="457402" y="239832"/>
                </a:moveTo>
                <a:lnTo>
                  <a:pt x="23173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14545789" y="9813229"/>
            <a:ext cx="457834" cy="240029"/>
          </a:xfrm>
          <a:custGeom>
            <a:avLst/>
            <a:gdLst/>
            <a:ahLst/>
            <a:cxnLst/>
            <a:rect l="l" t="t" r="r" b="b"/>
            <a:pathLst>
              <a:path w="457834" h="240029">
                <a:moveTo>
                  <a:pt x="457402" y="239832"/>
                </a:moveTo>
                <a:lnTo>
                  <a:pt x="23173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2895192" y="2306574"/>
            <a:ext cx="0" cy="258445"/>
          </a:xfrm>
          <a:custGeom>
            <a:avLst/>
            <a:gdLst/>
            <a:ahLst/>
            <a:cxnLst/>
            <a:rect l="l" t="t" r="r" b="b"/>
            <a:pathLst>
              <a:path w="0" h="258444">
                <a:moveTo>
                  <a:pt x="0" y="0"/>
                </a:moveTo>
                <a:lnTo>
                  <a:pt x="0" y="258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3390037" y="2306574"/>
            <a:ext cx="0" cy="258445"/>
          </a:xfrm>
          <a:custGeom>
            <a:avLst/>
            <a:gdLst/>
            <a:ahLst/>
            <a:cxnLst/>
            <a:rect l="l" t="t" r="r" b="b"/>
            <a:pathLst>
              <a:path w="0" h="258444">
                <a:moveTo>
                  <a:pt x="0" y="0"/>
                </a:moveTo>
                <a:lnTo>
                  <a:pt x="0" y="258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2864834" y="2535275"/>
            <a:ext cx="554990" cy="0"/>
          </a:xfrm>
          <a:custGeom>
            <a:avLst/>
            <a:gdLst/>
            <a:ahLst/>
            <a:cxnLst/>
            <a:rect l="l" t="t" r="r" b="b"/>
            <a:pathLst>
              <a:path w="554989" h="0">
                <a:moveTo>
                  <a:pt x="0" y="0"/>
                </a:moveTo>
                <a:lnTo>
                  <a:pt x="554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2870905" y="251098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3365750" y="251098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3425455" y="2031323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5" h="0">
                <a:moveTo>
                  <a:pt x="0" y="0"/>
                </a:moveTo>
                <a:lnTo>
                  <a:pt x="1568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3425455" y="2270143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5" h="0">
                <a:moveTo>
                  <a:pt x="0" y="0"/>
                </a:moveTo>
                <a:lnTo>
                  <a:pt x="1568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3552961" y="2001976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3528674" y="200804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3528674" y="224686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757567" y="2031323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1011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786913" y="2001976"/>
            <a:ext cx="0" cy="311785"/>
          </a:xfrm>
          <a:custGeom>
            <a:avLst/>
            <a:gdLst/>
            <a:ahLst/>
            <a:cxnLst/>
            <a:rect l="l" t="t" r="r" b="b"/>
            <a:pathLst>
              <a:path w="0" h="311785">
                <a:moveTo>
                  <a:pt x="0" y="0"/>
                </a:moveTo>
                <a:lnTo>
                  <a:pt x="0" y="89051"/>
                </a:lnTo>
                <a:lnTo>
                  <a:pt x="0" y="3116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763639" y="200804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763639" y="206775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864834" y="2400685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 h="0">
                <a:moveTo>
                  <a:pt x="2894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3100619" y="23774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870905" y="237741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4096379" y="2314669"/>
            <a:ext cx="0" cy="258445"/>
          </a:xfrm>
          <a:custGeom>
            <a:avLst/>
            <a:gdLst/>
            <a:ahLst/>
            <a:cxnLst/>
            <a:rect l="l" t="t" r="r" b="b"/>
            <a:pathLst>
              <a:path w="0" h="258444">
                <a:moveTo>
                  <a:pt x="0" y="0"/>
                </a:moveTo>
                <a:lnTo>
                  <a:pt x="0" y="258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4689382" y="2314669"/>
            <a:ext cx="0" cy="258445"/>
          </a:xfrm>
          <a:custGeom>
            <a:avLst/>
            <a:gdLst/>
            <a:ahLst/>
            <a:cxnLst/>
            <a:rect l="l" t="t" r="r" b="b"/>
            <a:pathLst>
              <a:path w="0" h="258444">
                <a:moveTo>
                  <a:pt x="0" y="0"/>
                </a:moveTo>
                <a:lnTo>
                  <a:pt x="0" y="258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4067032" y="2543370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 h="0">
                <a:moveTo>
                  <a:pt x="0" y="0"/>
                </a:moveTo>
                <a:lnTo>
                  <a:pt x="6527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4073104" y="251908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4666107" y="251908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4725812" y="2039418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5" h="0">
                <a:moveTo>
                  <a:pt x="0" y="0"/>
                </a:moveTo>
                <a:lnTo>
                  <a:pt x="1568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4725812" y="2279251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5" h="0">
                <a:moveTo>
                  <a:pt x="0" y="0"/>
                </a:moveTo>
                <a:lnTo>
                  <a:pt x="1568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4853318" y="201007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4829031" y="20161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4829031" y="22549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4006315" y="2010072"/>
            <a:ext cx="0" cy="294005"/>
          </a:xfrm>
          <a:custGeom>
            <a:avLst/>
            <a:gdLst/>
            <a:ahLst/>
            <a:cxnLst/>
            <a:rect l="l" t="t" r="r" b="b"/>
            <a:pathLst>
              <a:path w="0" h="294005">
                <a:moveTo>
                  <a:pt x="0" y="0"/>
                </a:moveTo>
                <a:lnTo>
                  <a:pt x="0" y="80956"/>
                </a:lnTo>
                <a:lnTo>
                  <a:pt x="0" y="293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3983040" y="20161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3983040" y="206775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4067032" y="2409793"/>
            <a:ext cx="368935" cy="0"/>
          </a:xfrm>
          <a:custGeom>
            <a:avLst/>
            <a:gdLst/>
            <a:ahLst/>
            <a:cxnLst/>
            <a:rect l="l" t="t" r="r" b="b"/>
            <a:pathLst>
              <a:path w="368935" h="0">
                <a:moveTo>
                  <a:pt x="36835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4381749" y="238550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4073104" y="238550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5410903" y="2314669"/>
            <a:ext cx="0" cy="294640"/>
          </a:xfrm>
          <a:custGeom>
            <a:avLst/>
            <a:gdLst/>
            <a:ahLst/>
            <a:cxnLst/>
            <a:rect l="l" t="t" r="r" b="b"/>
            <a:pathLst>
              <a:path w="0" h="294639">
                <a:moveTo>
                  <a:pt x="0" y="0"/>
                </a:moveTo>
                <a:lnTo>
                  <a:pt x="0" y="2944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5381557" y="2423960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 h="0">
                <a:moveTo>
                  <a:pt x="0" y="0"/>
                </a:moveTo>
                <a:lnTo>
                  <a:pt x="514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5387629" y="239967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5662879" y="239967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5865270" y="2314669"/>
            <a:ext cx="0" cy="294640"/>
          </a:xfrm>
          <a:custGeom>
            <a:avLst/>
            <a:gdLst/>
            <a:ahLst/>
            <a:cxnLst/>
            <a:rect l="l" t="t" r="r" b="b"/>
            <a:pathLst>
              <a:path w="0" h="294639">
                <a:moveTo>
                  <a:pt x="0" y="0"/>
                </a:moveTo>
                <a:lnTo>
                  <a:pt x="0" y="2944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5662879" y="239967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5840983" y="239967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5381557" y="2578789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 h="0">
                <a:moveTo>
                  <a:pt x="0" y="0"/>
                </a:moveTo>
                <a:lnTo>
                  <a:pt x="514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5387629" y="255450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5840983" y="2554502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4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5900688" y="2039418"/>
            <a:ext cx="172085" cy="0"/>
          </a:xfrm>
          <a:custGeom>
            <a:avLst/>
            <a:gdLst/>
            <a:ahLst/>
            <a:cxnLst/>
            <a:rect l="l" t="t" r="r" b="b"/>
            <a:pathLst>
              <a:path w="172085" h="0">
                <a:moveTo>
                  <a:pt x="0" y="0"/>
                </a:moveTo>
                <a:lnTo>
                  <a:pt x="1720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5900688" y="2279251"/>
            <a:ext cx="172085" cy="0"/>
          </a:xfrm>
          <a:custGeom>
            <a:avLst/>
            <a:gdLst/>
            <a:ahLst/>
            <a:cxnLst/>
            <a:rect l="l" t="t" r="r" b="b"/>
            <a:pathLst>
              <a:path w="172085" h="0">
                <a:moveTo>
                  <a:pt x="0" y="0"/>
                </a:moveTo>
                <a:lnTo>
                  <a:pt x="1720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6042361" y="2010072"/>
            <a:ext cx="0" cy="299085"/>
          </a:xfrm>
          <a:custGeom>
            <a:avLst/>
            <a:gdLst/>
            <a:ahLst/>
            <a:cxnLst/>
            <a:rect l="l" t="t" r="r" b="b"/>
            <a:pathLst>
              <a:path w="0" h="299085">
                <a:moveTo>
                  <a:pt x="0" y="0"/>
                </a:moveTo>
                <a:lnTo>
                  <a:pt x="0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6019086" y="20161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6019086" y="22549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5300601" y="2039418"/>
            <a:ext cx="74930" cy="0"/>
          </a:xfrm>
          <a:custGeom>
            <a:avLst/>
            <a:gdLst/>
            <a:ahLst/>
            <a:cxnLst/>
            <a:rect l="l" t="t" r="r" b="b"/>
            <a:pathLst>
              <a:path w="74929" h="0">
                <a:moveTo>
                  <a:pt x="748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5330959" y="2010072"/>
            <a:ext cx="0" cy="294005"/>
          </a:xfrm>
          <a:custGeom>
            <a:avLst/>
            <a:gdLst/>
            <a:ahLst/>
            <a:cxnLst/>
            <a:rect l="l" t="t" r="r" b="b"/>
            <a:pathLst>
              <a:path w="0" h="294005">
                <a:moveTo>
                  <a:pt x="0" y="0"/>
                </a:moveTo>
                <a:lnTo>
                  <a:pt x="0" y="80956"/>
                </a:lnTo>
                <a:lnTo>
                  <a:pt x="0" y="293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5306672" y="20161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5306672" y="206775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12152524" y="8290242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 h="0">
                <a:moveTo>
                  <a:pt x="139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12181870" y="8113151"/>
            <a:ext cx="0" cy="396875"/>
          </a:xfrm>
          <a:custGeom>
            <a:avLst/>
            <a:gdLst/>
            <a:ahLst/>
            <a:cxnLst/>
            <a:rect l="l" t="t" r="r" b="b"/>
            <a:pathLst>
              <a:path w="0" h="396875">
                <a:moveTo>
                  <a:pt x="0" y="0"/>
                </a:moveTo>
                <a:lnTo>
                  <a:pt x="0" y="177091"/>
                </a:lnTo>
                <a:lnTo>
                  <a:pt x="0" y="3966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12158595" y="811922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12158595" y="8265955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12711121" y="8325660"/>
            <a:ext cx="0" cy="149225"/>
          </a:xfrm>
          <a:custGeom>
            <a:avLst/>
            <a:gdLst/>
            <a:ahLst/>
            <a:cxnLst/>
            <a:rect l="l" t="t" r="r" b="b"/>
            <a:pathLst>
              <a:path w="0" h="149225">
                <a:moveTo>
                  <a:pt x="0" y="0"/>
                </a:moveTo>
                <a:lnTo>
                  <a:pt x="0" y="1487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12494563" y="8444059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 h="0">
                <a:moveTo>
                  <a:pt x="0" y="0"/>
                </a:moveTo>
                <a:lnTo>
                  <a:pt x="2459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12500635" y="842078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12686834" y="842078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13260610" y="7883438"/>
            <a:ext cx="396875" cy="209550"/>
          </a:xfrm>
          <a:custGeom>
            <a:avLst/>
            <a:gdLst/>
            <a:ahLst/>
            <a:cxnLst/>
            <a:rect l="l" t="t" r="r" b="b"/>
            <a:pathLst>
              <a:path w="396875" h="209550">
                <a:moveTo>
                  <a:pt x="396684" y="209473"/>
                </a:moveTo>
                <a:lnTo>
                  <a:pt x="23173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14541741" y="7883438"/>
            <a:ext cx="396875" cy="209550"/>
          </a:xfrm>
          <a:custGeom>
            <a:avLst/>
            <a:gdLst/>
            <a:ahLst/>
            <a:cxnLst/>
            <a:rect l="l" t="t" r="r" b="b"/>
            <a:pathLst>
              <a:path w="396875" h="209550">
                <a:moveTo>
                  <a:pt x="396684" y="209473"/>
                </a:moveTo>
                <a:lnTo>
                  <a:pt x="23173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13260610" y="8579660"/>
            <a:ext cx="396875" cy="208915"/>
          </a:xfrm>
          <a:custGeom>
            <a:avLst/>
            <a:gdLst/>
            <a:ahLst/>
            <a:cxnLst/>
            <a:rect l="l" t="t" r="r" b="b"/>
            <a:pathLst>
              <a:path w="396875" h="208915">
                <a:moveTo>
                  <a:pt x="396684" y="208461"/>
                </a:moveTo>
                <a:lnTo>
                  <a:pt x="23173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14541741" y="8579660"/>
            <a:ext cx="396875" cy="208915"/>
          </a:xfrm>
          <a:custGeom>
            <a:avLst/>
            <a:gdLst/>
            <a:ahLst/>
            <a:cxnLst/>
            <a:rect l="l" t="t" r="r" b="b"/>
            <a:pathLst>
              <a:path w="396875" h="208915">
                <a:moveTo>
                  <a:pt x="396684" y="208461"/>
                </a:moveTo>
                <a:lnTo>
                  <a:pt x="23173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15815788" y="8524002"/>
            <a:ext cx="396875" cy="209550"/>
          </a:xfrm>
          <a:custGeom>
            <a:avLst/>
            <a:gdLst/>
            <a:ahLst/>
            <a:cxnLst/>
            <a:rect l="l" t="t" r="r" b="b"/>
            <a:pathLst>
              <a:path w="396875" h="209550">
                <a:moveTo>
                  <a:pt x="396684" y="209473"/>
                </a:moveTo>
                <a:lnTo>
                  <a:pt x="23173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15801619" y="7883438"/>
            <a:ext cx="396875" cy="209550"/>
          </a:xfrm>
          <a:custGeom>
            <a:avLst/>
            <a:gdLst/>
            <a:ahLst/>
            <a:cxnLst/>
            <a:rect l="l" t="t" r="r" b="b"/>
            <a:pathLst>
              <a:path w="396875" h="209550">
                <a:moveTo>
                  <a:pt x="396684" y="209473"/>
                </a:moveTo>
                <a:lnTo>
                  <a:pt x="23173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13611758" y="7183167"/>
            <a:ext cx="0" cy="360680"/>
          </a:xfrm>
          <a:custGeom>
            <a:avLst/>
            <a:gdLst/>
            <a:ahLst/>
            <a:cxnLst/>
            <a:rect l="l" t="t" r="r" b="b"/>
            <a:pathLst>
              <a:path w="0" h="360679">
                <a:moveTo>
                  <a:pt x="0" y="0"/>
                </a:moveTo>
                <a:lnTo>
                  <a:pt x="0" y="360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13581398" y="7328889"/>
            <a:ext cx="255270" cy="0"/>
          </a:xfrm>
          <a:custGeom>
            <a:avLst/>
            <a:gdLst/>
            <a:ahLst/>
            <a:cxnLst/>
            <a:rect l="l" t="t" r="r" b="b"/>
            <a:pathLst>
              <a:path w="255269" h="0">
                <a:moveTo>
                  <a:pt x="0" y="0"/>
                </a:moveTo>
                <a:lnTo>
                  <a:pt x="255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13587471" y="730460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13781764" y="7304602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13994276" y="7183167"/>
            <a:ext cx="0" cy="360680"/>
          </a:xfrm>
          <a:custGeom>
            <a:avLst/>
            <a:gdLst/>
            <a:ahLst/>
            <a:cxnLst/>
            <a:rect l="l" t="t" r="r" b="b"/>
            <a:pathLst>
              <a:path w="0" h="360679">
                <a:moveTo>
                  <a:pt x="0" y="0"/>
                </a:moveTo>
                <a:lnTo>
                  <a:pt x="0" y="360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13581398" y="7513063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4" h="0">
                <a:moveTo>
                  <a:pt x="0" y="0"/>
                </a:moveTo>
                <a:lnTo>
                  <a:pt x="442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13587471" y="74897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13969989" y="74897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14029694" y="7147749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4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14029694" y="6753088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4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14187558" y="6722729"/>
            <a:ext cx="0" cy="454659"/>
          </a:xfrm>
          <a:custGeom>
            <a:avLst/>
            <a:gdLst/>
            <a:ahLst/>
            <a:cxnLst/>
            <a:rect l="l" t="t" r="r" b="b"/>
            <a:pathLst>
              <a:path w="0" h="454659">
                <a:moveTo>
                  <a:pt x="0" y="4543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14164282" y="712346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14164282" y="672880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14892887" y="7183167"/>
            <a:ext cx="0" cy="360680"/>
          </a:xfrm>
          <a:custGeom>
            <a:avLst/>
            <a:gdLst/>
            <a:ahLst/>
            <a:cxnLst/>
            <a:rect l="l" t="t" r="r" b="b"/>
            <a:pathLst>
              <a:path w="0" h="360679">
                <a:moveTo>
                  <a:pt x="0" y="0"/>
                </a:moveTo>
                <a:lnTo>
                  <a:pt x="0" y="360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14862530" y="7328889"/>
            <a:ext cx="255270" cy="0"/>
          </a:xfrm>
          <a:custGeom>
            <a:avLst/>
            <a:gdLst/>
            <a:ahLst/>
            <a:cxnLst/>
            <a:rect l="l" t="t" r="r" b="b"/>
            <a:pathLst>
              <a:path w="255269" h="0">
                <a:moveTo>
                  <a:pt x="0" y="0"/>
                </a:moveTo>
                <a:lnTo>
                  <a:pt x="255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14868600" y="730460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15063908" y="730460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15275405" y="7183167"/>
            <a:ext cx="0" cy="360680"/>
          </a:xfrm>
          <a:custGeom>
            <a:avLst/>
            <a:gdLst/>
            <a:ahLst/>
            <a:cxnLst/>
            <a:rect l="l" t="t" r="r" b="b"/>
            <a:pathLst>
              <a:path w="0" h="360679">
                <a:moveTo>
                  <a:pt x="0" y="0"/>
                </a:moveTo>
                <a:lnTo>
                  <a:pt x="0" y="360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14862530" y="7513063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4" h="0">
                <a:moveTo>
                  <a:pt x="0" y="0"/>
                </a:moveTo>
                <a:lnTo>
                  <a:pt x="442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14868600" y="74897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15251118" y="74897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15310823" y="7147749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4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15310823" y="6753088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4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15469700" y="6722729"/>
            <a:ext cx="0" cy="454659"/>
          </a:xfrm>
          <a:custGeom>
            <a:avLst/>
            <a:gdLst/>
            <a:ahLst/>
            <a:cxnLst/>
            <a:rect l="l" t="t" r="r" b="b"/>
            <a:pathLst>
              <a:path w="0" h="454659">
                <a:moveTo>
                  <a:pt x="0" y="4543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15445413" y="712346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15445413" y="672880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16152767" y="7183167"/>
            <a:ext cx="0" cy="360680"/>
          </a:xfrm>
          <a:custGeom>
            <a:avLst/>
            <a:gdLst/>
            <a:ahLst/>
            <a:cxnLst/>
            <a:rect l="l" t="t" r="r" b="b"/>
            <a:pathLst>
              <a:path w="0" h="360679">
                <a:moveTo>
                  <a:pt x="0" y="0"/>
                </a:moveTo>
                <a:lnTo>
                  <a:pt x="0" y="360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16122409" y="7328889"/>
            <a:ext cx="255270" cy="0"/>
          </a:xfrm>
          <a:custGeom>
            <a:avLst/>
            <a:gdLst/>
            <a:ahLst/>
            <a:cxnLst/>
            <a:rect l="l" t="t" r="r" b="b"/>
            <a:pathLst>
              <a:path w="255269" h="0">
                <a:moveTo>
                  <a:pt x="0" y="0"/>
                </a:moveTo>
                <a:lnTo>
                  <a:pt x="255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16128480" y="730460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16322775" y="7304602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48573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16535285" y="7183167"/>
            <a:ext cx="0" cy="360680"/>
          </a:xfrm>
          <a:custGeom>
            <a:avLst/>
            <a:gdLst/>
            <a:ahLst/>
            <a:cxnLst/>
            <a:rect l="l" t="t" r="r" b="b"/>
            <a:pathLst>
              <a:path w="0" h="360679">
                <a:moveTo>
                  <a:pt x="0" y="0"/>
                </a:moveTo>
                <a:lnTo>
                  <a:pt x="0" y="360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16122409" y="7513063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4" h="0">
                <a:moveTo>
                  <a:pt x="0" y="0"/>
                </a:moveTo>
                <a:lnTo>
                  <a:pt x="442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16128480" y="74897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16510998" y="748978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16570703" y="7147749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4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16570703" y="6753088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4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16728568" y="6722729"/>
            <a:ext cx="0" cy="454659"/>
          </a:xfrm>
          <a:custGeom>
            <a:avLst/>
            <a:gdLst/>
            <a:ahLst/>
            <a:cxnLst/>
            <a:rect l="l" t="t" r="r" b="b"/>
            <a:pathLst>
              <a:path w="0" h="454659">
                <a:moveTo>
                  <a:pt x="0" y="4543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16705293" y="712346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16705293" y="672880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16801428" y="7982609"/>
            <a:ext cx="0" cy="133985"/>
          </a:xfrm>
          <a:custGeom>
            <a:avLst/>
            <a:gdLst/>
            <a:ahLst/>
            <a:cxnLst/>
            <a:rect l="l" t="t" r="r" b="b"/>
            <a:pathLst>
              <a:path w="0" h="133984">
                <a:moveTo>
                  <a:pt x="0" y="0"/>
                </a:moveTo>
                <a:lnTo>
                  <a:pt x="0" y="1335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17614025" y="7982609"/>
            <a:ext cx="0" cy="133985"/>
          </a:xfrm>
          <a:custGeom>
            <a:avLst/>
            <a:gdLst/>
            <a:ahLst/>
            <a:cxnLst/>
            <a:rect l="l" t="t" r="r" b="b"/>
            <a:pathLst>
              <a:path w="0" h="133984">
                <a:moveTo>
                  <a:pt x="0" y="0"/>
                </a:moveTo>
                <a:lnTo>
                  <a:pt x="0" y="1335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16771069" y="8086840"/>
            <a:ext cx="872490" cy="0"/>
          </a:xfrm>
          <a:custGeom>
            <a:avLst/>
            <a:gdLst/>
            <a:ahLst/>
            <a:cxnLst/>
            <a:rect l="l" t="t" r="r" b="b"/>
            <a:pathLst>
              <a:path w="872490" h="0">
                <a:moveTo>
                  <a:pt x="0" y="0"/>
                </a:moveTo>
                <a:lnTo>
                  <a:pt x="8723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16777141" y="806255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17589738" y="806255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17649443" y="7647653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 h="0">
                <a:moveTo>
                  <a:pt x="0" y="0"/>
                </a:moveTo>
                <a:lnTo>
                  <a:pt x="2509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17649443" y="794719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 h="0">
                <a:moveTo>
                  <a:pt x="0" y="0"/>
                </a:moveTo>
                <a:lnTo>
                  <a:pt x="2509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17870048" y="7618307"/>
            <a:ext cx="0" cy="554990"/>
          </a:xfrm>
          <a:custGeom>
            <a:avLst/>
            <a:gdLst/>
            <a:ahLst/>
            <a:cxnLst/>
            <a:rect l="l" t="t" r="r" b="b"/>
            <a:pathLst>
              <a:path w="0" h="554990">
                <a:moveTo>
                  <a:pt x="0" y="0"/>
                </a:moveTo>
                <a:lnTo>
                  <a:pt x="0" y="5545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17846774" y="762437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17846774" y="792290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17846774" y="792290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17846774" y="811922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16317715" y="7671940"/>
            <a:ext cx="513080" cy="0"/>
          </a:xfrm>
          <a:custGeom>
            <a:avLst/>
            <a:gdLst/>
            <a:ahLst/>
            <a:cxnLst/>
            <a:rect l="l" t="t" r="r" b="b"/>
            <a:pathLst>
              <a:path w="513080" h="0">
                <a:moveTo>
                  <a:pt x="513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16777141" y="764866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16322775" y="764866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15996927" y="8290242"/>
            <a:ext cx="118745" cy="0"/>
          </a:xfrm>
          <a:custGeom>
            <a:avLst/>
            <a:gdLst/>
            <a:ahLst/>
            <a:cxnLst/>
            <a:rect l="l" t="t" r="r" b="b"/>
            <a:pathLst>
              <a:path w="118744" h="0">
                <a:moveTo>
                  <a:pt x="1183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16027285" y="8113151"/>
            <a:ext cx="0" cy="207010"/>
          </a:xfrm>
          <a:custGeom>
            <a:avLst/>
            <a:gdLst/>
            <a:ahLst/>
            <a:cxnLst/>
            <a:rect l="l" t="t" r="r" b="b"/>
            <a:pathLst>
              <a:path w="0" h="207009">
                <a:moveTo>
                  <a:pt x="0" y="0"/>
                </a:moveTo>
                <a:lnTo>
                  <a:pt x="0" y="2064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16002998" y="811922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16002998" y="8265955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18007674" y="9034026"/>
            <a:ext cx="0" cy="159385"/>
          </a:xfrm>
          <a:custGeom>
            <a:avLst/>
            <a:gdLst/>
            <a:ahLst/>
            <a:cxnLst/>
            <a:rect l="l" t="t" r="r" b="b"/>
            <a:pathLst>
              <a:path w="0" h="159384">
                <a:moveTo>
                  <a:pt x="0" y="0"/>
                </a:moveTo>
                <a:lnTo>
                  <a:pt x="0" y="1588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18390192" y="9034026"/>
            <a:ext cx="0" cy="159385"/>
          </a:xfrm>
          <a:custGeom>
            <a:avLst/>
            <a:gdLst/>
            <a:ahLst/>
            <a:cxnLst/>
            <a:rect l="l" t="t" r="r" b="b"/>
            <a:pathLst>
              <a:path w="0" h="159384">
                <a:moveTo>
                  <a:pt x="0" y="0"/>
                </a:moveTo>
                <a:lnTo>
                  <a:pt x="0" y="1588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17978327" y="9162544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4" h="0">
                <a:moveTo>
                  <a:pt x="0" y="0"/>
                </a:moveTo>
                <a:lnTo>
                  <a:pt x="442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17984399" y="913927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18366917" y="913927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18390192" y="8345899"/>
            <a:ext cx="0" cy="221615"/>
          </a:xfrm>
          <a:custGeom>
            <a:avLst/>
            <a:gdLst/>
            <a:ahLst/>
            <a:cxnLst/>
            <a:rect l="l" t="t" r="r" b="b"/>
            <a:pathLst>
              <a:path w="0" h="221615">
                <a:moveTo>
                  <a:pt x="0" y="2216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18306200" y="8376258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5" h="0">
                <a:moveTo>
                  <a:pt x="0" y="0"/>
                </a:moveTo>
                <a:lnTo>
                  <a:pt x="83991" y="0"/>
                </a:lnTo>
                <a:lnTo>
                  <a:pt x="306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18312271" y="835197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18366917" y="835197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17740518" y="8602935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 h="0">
                <a:moveTo>
                  <a:pt x="0" y="0"/>
                </a:moveTo>
                <a:lnTo>
                  <a:pt x="2317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17740518" y="899759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 h="0">
                <a:moveTo>
                  <a:pt x="2317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17770878" y="8573589"/>
            <a:ext cx="0" cy="454659"/>
          </a:xfrm>
          <a:custGeom>
            <a:avLst/>
            <a:gdLst/>
            <a:ahLst/>
            <a:cxnLst/>
            <a:rect l="l" t="t" r="r" b="b"/>
            <a:pathLst>
              <a:path w="0" h="454659">
                <a:moveTo>
                  <a:pt x="0" y="0"/>
                </a:moveTo>
                <a:lnTo>
                  <a:pt x="0" y="4543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17746591" y="857966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17746591" y="8973309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17902431" y="8380306"/>
            <a:ext cx="0" cy="368935"/>
          </a:xfrm>
          <a:custGeom>
            <a:avLst/>
            <a:gdLst/>
            <a:ahLst/>
            <a:cxnLst/>
            <a:rect l="l" t="t" r="r" b="b"/>
            <a:pathLst>
              <a:path w="0" h="368934">
                <a:moveTo>
                  <a:pt x="0" y="368350"/>
                </a:moveTo>
                <a:lnTo>
                  <a:pt x="0" y="22262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17878144" y="869502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17878144" y="8579660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17988447" y="9649293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1264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18409418" y="9649293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1264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17958088" y="9679651"/>
            <a:ext cx="480695" cy="0"/>
          </a:xfrm>
          <a:custGeom>
            <a:avLst/>
            <a:gdLst/>
            <a:ahLst/>
            <a:cxnLst/>
            <a:rect l="l" t="t" r="r" b="b"/>
            <a:pathLst>
              <a:path w="480694" h="0">
                <a:moveTo>
                  <a:pt x="0" y="0"/>
                </a:moveTo>
                <a:lnTo>
                  <a:pt x="4806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17964160" y="9655364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48573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18385132" y="965536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17842726" y="9812217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 h="0">
                <a:moveTo>
                  <a:pt x="1103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17842726" y="10235213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 h="0">
                <a:moveTo>
                  <a:pt x="1103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17873085" y="9781858"/>
            <a:ext cx="0" cy="483870"/>
          </a:xfrm>
          <a:custGeom>
            <a:avLst/>
            <a:gdLst/>
            <a:ahLst/>
            <a:cxnLst/>
            <a:rect l="l" t="t" r="r" b="b"/>
            <a:pathLst>
              <a:path w="0" h="483870">
                <a:moveTo>
                  <a:pt x="0" y="0"/>
                </a:moveTo>
                <a:lnTo>
                  <a:pt x="0" y="4837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17848798" y="978793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17848798" y="10210926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18444836" y="10235213"/>
            <a:ext cx="159385" cy="0"/>
          </a:xfrm>
          <a:custGeom>
            <a:avLst/>
            <a:gdLst/>
            <a:ahLst/>
            <a:cxnLst/>
            <a:rect l="l" t="t" r="r" b="b"/>
            <a:pathLst>
              <a:path w="159384" h="0">
                <a:moveTo>
                  <a:pt x="0" y="0"/>
                </a:moveTo>
                <a:lnTo>
                  <a:pt x="1588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18573354" y="9945795"/>
            <a:ext cx="0" cy="320040"/>
          </a:xfrm>
          <a:custGeom>
            <a:avLst/>
            <a:gdLst/>
            <a:ahLst/>
            <a:cxnLst/>
            <a:rect l="l" t="t" r="r" b="b"/>
            <a:pathLst>
              <a:path w="0" h="320040">
                <a:moveTo>
                  <a:pt x="0" y="319776"/>
                </a:moveTo>
                <a:lnTo>
                  <a:pt x="0" y="22262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18549069" y="10210926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4" h="48895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18549069" y="10145149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4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18409418" y="10270631"/>
            <a:ext cx="0" cy="276860"/>
          </a:xfrm>
          <a:custGeom>
            <a:avLst/>
            <a:gdLst/>
            <a:ahLst/>
            <a:cxnLst/>
            <a:rect l="l" t="t" r="r" b="b"/>
            <a:pathLst>
              <a:path w="0" h="276859">
                <a:moveTo>
                  <a:pt x="0" y="0"/>
                </a:moveTo>
                <a:lnTo>
                  <a:pt x="0" y="276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18113930" y="10517547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 h="0">
                <a:moveTo>
                  <a:pt x="324836" y="0"/>
                </a:moveTo>
                <a:lnTo>
                  <a:pt x="221617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18385132" y="1049326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18312271" y="10493261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11259983" y="9007716"/>
            <a:ext cx="0" cy="208915"/>
          </a:xfrm>
          <a:custGeom>
            <a:avLst/>
            <a:gdLst/>
            <a:ahLst/>
            <a:cxnLst/>
            <a:rect l="l" t="t" r="r" b="b"/>
            <a:pathLst>
              <a:path w="0" h="208915">
                <a:moveTo>
                  <a:pt x="0" y="0"/>
                </a:moveTo>
                <a:lnTo>
                  <a:pt x="0" y="2084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11642500" y="9007716"/>
            <a:ext cx="0" cy="208915"/>
          </a:xfrm>
          <a:custGeom>
            <a:avLst/>
            <a:gdLst/>
            <a:ahLst/>
            <a:cxnLst/>
            <a:rect l="l" t="t" r="r" b="b"/>
            <a:pathLst>
              <a:path w="0" h="208915">
                <a:moveTo>
                  <a:pt x="0" y="0"/>
                </a:moveTo>
                <a:lnTo>
                  <a:pt x="0" y="2084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11230636" y="9185819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5" h="0">
                <a:moveTo>
                  <a:pt x="0" y="0"/>
                </a:moveTo>
                <a:lnTo>
                  <a:pt x="442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11236707" y="916153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11619225" y="916153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 txBox="1"/>
          <p:nvPr/>
        </p:nvSpPr>
        <p:spPr>
          <a:xfrm>
            <a:off x="11319131" y="8866022"/>
            <a:ext cx="292100" cy="330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78765" algn="l"/>
              </a:tabLst>
            </a:pPr>
            <a:r>
              <a:rPr dirty="0" sz="850" spc="5" u="sng">
                <a:solidFill>
                  <a:srgbClr val="00009F"/>
                </a:solidFill>
                <a:latin typeface="Times New Roman"/>
                <a:cs typeface="Times New Roman"/>
              </a:rPr>
              <a:t> </a:t>
            </a:r>
            <a:r>
              <a:rPr dirty="0" sz="850" spc="5" u="sng">
                <a:solidFill>
                  <a:srgbClr val="00009F"/>
                </a:solidFill>
                <a:latin typeface="Times New Roman"/>
                <a:cs typeface="Times New Roman"/>
              </a:rPr>
              <a:t>	</a:t>
            </a:r>
            <a:endParaRPr sz="850">
              <a:latin typeface="Times New Roman"/>
              <a:cs typeface="Times New Roman"/>
            </a:endParaRPr>
          </a:p>
          <a:p>
            <a:pPr marL="40640">
              <a:lnSpc>
                <a:spcPct val="100000"/>
              </a:lnSpc>
              <a:spcBef>
                <a:spcPts val="650"/>
              </a:spcBef>
            </a:pPr>
            <a:r>
              <a:rPr dirty="0" sz="700" spc="1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45" name="object 2145"/>
          <p:cNvSpPr txBox="1"/>
          <p:nvPr/>
        </p:nvSpPr>
        <p:spPr>
          <a:xfrm>
            <a:off x="13314698" y="6837967"/>
            <a:ext cx="9969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11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146" name="object 2146"/>
          <p:cNvSpPr txBox="1"/>
          <p:nvPr/>
        </p:nvSpPr>
        <p:spPr>
          <a:xfrm>
            <a:off x="13243862" y="6957377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147" name="object 2147"/>
          <p:cNvSpPr txBox="1"/>
          <p:nvPr/>
        </p:nvSpPr>
        <p:spPr>
          <a:xfrm>
            <a:off x="14524992" y="6837967"/>
            <a:ext cx="26035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70485">
              <a:lnSpc>
                <a:spcPts val="940"/>
              </a:lnSpc>
            </a:pP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11 </a:t>
            </a: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148" name="object 2148"/>
          <p:cNvSpPr txBox="1"/>
          <p:nvPr/>
        </p:nvSpPr>
        <p:spPr>
          <a:xfrm>
            <a:off x="15784872" y="6837967"/>
            <a:ext cx="26035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70485">
              <a:lnSpc>
                <a:spcPts val="940"/>
              </a:lnSpc>
            </a:pP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11 </a:t>
            </a: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149" name="object 2149"/>
          <p:cNvSpPr txBox="1"/>
          <p:nvPr/>
        </p:nvSpPr>
        <p:spPr>
          <a:xfrm>
            <a:off x="16570146" y="7220484"/>
            <a:ext cx="26035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4445">
              <a:lnSpc>
                <a:spcPts val="94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ОС</a:t>
            </a:r>
            <a:r>
              <a:rPr dirty="0" sz="850" spc="25" i="1">
                <a:solidFill>
                  <a:srgbClr val="00009F"/>
                </a:solidFill>
                <a:latin typeface="ISOCPEUR"/>
                <a:cs typeface="ISOCPEUR"/>
              </a:rPr>
              <a:t>п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2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150" name="object 2150"/>
          <p:cNvSpPr txBox="1"/>
          <p:nvPr/>
        </p:nvSpPr>
        <p:spPr>
          <a:xfrm>
            <a:off x="15739333" y="9509518"/>
            <a:ext cx="25082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ОС</a:t>
            </a:r>
            <a:r>
              <a:rPr dirty="0" sz="850" spc="25" i="1">
                <a:solidFill>
                  <a:srgbClr val="00009F"/>
                </a:solidFill>
                <a:latin typeface="ISOCPEUR"/>
                <a:cs typeface="ISOCPEUR"/>
              </a:rPr>
              <a:t>п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4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151" name="object 2151"/>
          <p:cNvSpPr txBox="1"/>
          <p:nvPr/>
        </p:nvSpPr>
        <p:spPr>
          <a:xfrm>
            <a:off x="15732250" y="9628929"/>
            <a:ext cx="26162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152" name="object 2152"/>
          <p:cNvSpPr txBox="1"/>
          <p:nvPr/>
        </p:nvSpPr>
        <p:spPr>
          <a:xfrm>
            <a:off x="17538583" y="9708873"/>
            <a:ext cx="24384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ОС</a:t>
            </a:r>
            <a:r>
              <a:rPr dirty="0" sz="850" spc="25" i="1">
                <a:solidFill>
                  <a:srgbClr val="00009F"/>
                </a:solidFill>
                <a:latin typeface="ISOCPEUR"/>
                <a:cs typeface="ISOCPEUR"/>
              </a:rPr>
              <a:t>п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153" name="object 2153"/>
          <p:cNvSpPr txBox="1"/>
          <p:nvPr/>
        </p:nvSpPr>
        <p:spPr>
          <a:xfrm>
            <a:off x="18066822" y="9704930"/>
            <a:ext cx="29210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78765" algn="l"/>
              </a:tabLst>
            </a:pPr>
            <a:r>
              <a:rPr dirty="0" sz="850" spc="5" u="sng">
                <a:solidFill>
                  <a:srgbClr val="00009F"/>
                </a:solidFill>
                <a:latin typeface="Times New Roman"/>
                <a:cs typeface="Times New Roman"/>
              </a:rPr>
              <a:t> </a:t>
            </a:r>
            <a:r>
              <a:rPr dirty="0" sz="850" spc="5" u="sng">
                <a:solidFill>
                  <a:srgbClr val="00009F"/>
                </a:solidFill>
                <a:latin typeface="Times New Roman"/>
                <a:cs typeface="Times New Roman"/>
              </a:rPr>
              <a:t>	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154" name="object 2154"/>
          <p:cNvSpPr txBox="1"/>
          <p:nvPr/>
        </p:nvSpPr>
        <p:spPr>
          <a:xfrm>
            <a:off x="17532512" y="9828283"/>
            <a:ext cx="26162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155" name="object 2155"/>
          <p:cNvSpPr txBox="1"/>
          <p:nvPr/>
        </p:nvSpPr>
        <p:spPr>
          <a:xfrm>
            <a:off x="10513617" y="10098378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56" name="object 2156"/>
          <p:cNvSpPr txBox="1"/>
          <p:nvPr/>
        </p:nvSpPr>
        <p:spPr>
          <a:xfrm>
            <a:off x="10513617" y="8648251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В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57" name="object 2157"/>
          <p:cNvSpPr txBox="1"/>
          <p:nvPr/>
        </p:nvSpPr>
        <p:spPr>
          <a:xfrm>
            <a:off x="10513617" y="8072451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Г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58" name="object 2158"/>
          <p:cNvSpPr txBox="1"/>
          <p:nvPr/>
        </p:nvSpPr>
        <p:spPr>
          <a:xfrm>
            <a:off x="10509570" y="6733639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59" name="object 2159"/>
          <p:cNvSpPr txBox="1"/>
          <p:nvPr/>
        </p:nvSpPr>
        <p:spPr>
          <a:xfrm>
            <a:off x="12477815" y="5793537"/>
            <a:ext cx="2657475" cy="3289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  <a:tabLst>
                <a:tab pos="1280795" algn="l"/>
                <a:tab pos="2561590" algn="l"/>
              </a:tabLst>
            </a:pPr>
            <a:r>
              <a:rPr dirty="0" sz="1000" spc="5" i="1">
                <a:latin typeface="ISOCPEUR"/>
                <a:cs typeface="ISOCPEUR"/>
              </a:rPr>
              <a:t>2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3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10" i="1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  <a:p>
            <a:pPr algn="ctr" marL="3175">
              <a:lnSpc>
                <a:spcPct val="100000"/>
              </a:lnSpc>
              <a:spcBef>
                <a:spcPts val="535"/>
              </a:spcBef>
              <a:tabLst>
                <a:tab pos="1269365" algn="l"/>
              </a:tabLst>
            </a:pPr>
            <a:r>
              <a:rPr dirty="0" sz="700" spc="10" i="1">
                <a:latin typeface="ISOCPEUR"/>
                <a:cs typeface="ISOCPEUR"/>
              </a:rPr>
              <a:t>5360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60" name="object 2160"/>
          <p:cNvSpPr txBox="1"/>
          <p:nvPr/>
        </p:nvSpPr>
        <p:spPr>
          <a:xfrm>
            <a:off x="11267521" y="11179141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61" name="object 2161"/>
          <p:cNvSpPr txBox="1"/>
          <p:nvPr/>
        </p:nvSpPr>
        <p:spPr>
          <a:xfrm>
            <a:off x="12684253" y="11176106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2а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62" name="object 2162"/>
          <p:cNvSpPr txBox="1"/>
          <p:nvPr/>
        </p:nvSpPr>
        <p:spPr>
          <a:xfrm>
            <a:off x="13879368" y="11188249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3а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63" name="object 2163"/>
          <p:cNvSpPr txBox="1"/>
          <p:nvPr/>
        </p:nvSpPr>
        <p:spPr>
          <a:xfrm>
            <a:off x="16299955" y="11188249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64" name="object 2164"/>
          <p:cNvSpPr txBox="1"/>
          <p:nvPr/>
        </p:nvSpPr>
        <p:spPr>
          <a:xfrm>
            <a:off x="18291475" y="11188249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65" name="object 2165"/>
          <p:cNvSpPr txBox="1"/>
          <p:nvPr/>
        </p:nvSpPr>
        <p:spPr>
          <a:xfrm>
            <a:off x="15070435" y="11188249"/>
            <a:ext cx="16446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66" name="object 2166"/>
          <p:cNvSpPr txBox="1"/>
          <p:nvPr/>
        </p:nvSpPr>
        <p:spPr>
          <a:xfrm>
            <a:off x="11928326" y="10832236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67" name="object 2167"/>
          <p:cNvSpPr txBox="1"/>
          <p:nvPr/>
        </p:nvSpPr>
        <p:spPr>
          <a:xfrm>
            <a:off x="13253981" y="10832236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68" name="object 2168"/>
          <p:cNvSpPr txBox="1"/>
          <p:nvPr/>
        </p:nvSpPr>
        <p:spPr>
          <a:xfrm>
            <a:off x="14449096" y="10832236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69" name="object 2169"/>
          <p:cNvSpPr txBox="1"/>
          <p:nvPr/>
        </p:nvSpPr>
        <p:spPr>
          <a:xfrm>
            <a:off x="15644210" y="10832236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70" name="object 2170"/>
          <p:cNvSpPr txBox="1"/>
          <p:nvPr/>
        </p:nvSpPr>
        <p:spPr>
          <a:xfrm>
            <a:off x="17234999" y="10832236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71" name="object 2171"/>
          <p:cNvSpPr txBox="1"/>
          <p:nvPr/>
        </p:nvSpPr>
        <p:spPr>
          <a:xfrm>
            <a:off x="10768145" y="9352084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72" name="object 2172"/>
          <p:cNvSpPr txBox="1"/>
          <p:nvPr/>
        </p:nvSpPr>
        <p:spPr>
          <a:xfrm>
            <a:off x="11811951" y="6004216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73" name="object 2173"/>
          <p:cNvSpPr txBox="1"/>
          <p:nvPr/>
        </p:nvSpPr>
        <p:spPr>
          <a:xfrm>
            <a:off x="10768145" y="8340273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74" name="object 2174"/>
          <p:cNvSpPr txBox="1"/>
          <p:nvPr/>
        </p:nvSpPr>
        <p:spPr>
          <a:xfrm>
            <a:off x="10768145" y="7379792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75" name="object 2175"/>
          <p:cNvSpPr txBox="1"/>
          <p:nvPr/>
        </p:nvSpPr>
        <p:spPr>
          <a:xfrm>
            <a:off x="8920806" y="7855893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76" name="object 2176"/>
          <p:cNvSpPr txBox="1"/>
          <p:nvPr/>
        </p:nvSpPr>
        <p:spPr>
          <a:xfrm>
            <a:off x="16299955" y="5844134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77" name="object 2177"/>
          <p:cNvSpPr txBox="1"/>
          <p:nvPr/>
        </p:nvSpPr>
        <p:spPr>
          <a:xfrm>
            <a:off x="18291475" y="5880564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78" name="object 2178"/>
          <p:cNvSpPr txBox="1"/>
          <p:nvPr/>
        </p:nvSpPr>
        <p:spPr>
          <a:xfrm>
            <a:off x="15612840" y="6004216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5270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79" name="object 2179"/>
          <p:cNvSpPr txBox="1"/>
          <p:nvPr/>
        </p:nvSpPr>
        <p:spPr>
          <a:xfrm>
            <a:off x="17234999" y="6004216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80" name="object 2180"/>
          <p:cNvSpPr txBox="1"/>
          <p:nvPr/>
        </p:nvSpPr>
        <p:spPr>
          <a:xfrm>
            <a:off x="6899939" y="1181062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81" name="object 2181"/>
          <p:cNvSpPr txBox="1"/>
          <p:nvPr/>
        </p:nvSpPr>
        <p:spPr>
          <a:xfrm>
            <a:off x="8890448" y="1216480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82" name="object 2182"/>
          <p:cNvSpPr txBox="1"/>
          <p:nvPr/>
        </p:nvSpPr>
        <p:spPr>
          <a:xfrm>
            <a:off x="6211812" y="1340132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5270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83" name="object 2183"/>
          <p:cNvSpPr txBox="1"/>
          <p:nvPr/>
        </p:nvSpPr>
        <p:spPr>
          <a:xfrm>
            <a:off x="7834983" y="1341144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84" name="object 2184"/>
          <p:cNvSpPr txBox="1"/>
          <p:nvPr/>
        </p:nvSpPr>
        <p:spPr>
          <a:xfrm>
            <a:off x="3506383" y="3317959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85" name="object 2185"/>
          <p:cNvSpPr txBox="1"/>
          <p:nvPr/>
        </p:nvSpPr>
        <p:spPr>
          <a:xfrm>
            <a:off x="3072739" y="3574521"/>
            <a:ext cx="20510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86" name="object 2186"/>
          <p:cNvSpPr txBox="1"/>
          <p:nvPr/>
        </p:nvSpPr>
        <p:spPr>
          <a:xfrm>
            <a:off x="2926006" y="3013900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87" name="object 2187"/>
          <p:cNvSpPr txBox="1"/>
          <p:nvPr/>
        </p:nvSpPr>
        <p:spPr>
          <a:xfrm>
            <a:off x="2667475" y="3263970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88" name="object 2188"/>
          <p:cNvSpPr txBox="1"/>
          <p:nvPr/>
        </p:nvSpPr>
        <p:spPr>
          <a:xfrm>
            <a:off x="4727808" y="3317959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89" name="object 2189"/>
          <p:cNvSpPr txBox="1"/>
          <p:nvPr/>
        </p:nvSpPr>
        <p:spPr>
          <a:xfrm>
            <a:off x="4294165" y="3574521"/>
            <a:ext cx="20510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90" name="object 2190"/>
          <p:cNvSpPr txBox="1"/>
          <p:nvPr/>
        </p:nvSpPr>
        <p:spPr>
          <a:xfrm>
            <a:off x="3888900" y="3263970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91" name="object 2191"/>
          <p:cNvSpPr txBox="1"/>
          <p:nvPr/>
        </p:nvSpPr>
        <p:spPr>
          <a:xfrm>
            <a:off x="7268818" y="3317959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92" name="object 2192"/>
          <p:cNvSpPr txBox="1"/>
          <p:nvPr/>
        </p:nvSpPr>
        <p:spPr>
          <a:xfrm>
            <a:off x="6429910" y="3263970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93" name="object 2193"/>
          <p:cNvSpPr txBox="1"/>
          <p:nvPr/>
        </p:nvSpPr>
        <p:spPr>
          <a:xfrm>
            <a:off x="6009950" y="3317959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94" name="object 2194"/>
          <p:cNvSpPr txBox="1"/>
          <p:nvPr/>
        </p:nvSpPr>
        <p:spPr>
          <a:xfrm>
            <a:off x="5575295" y="2833772"/>
            <a:ext cx="20510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95" name="object 2195"/>
          <p:cNvSpPr txBox="1"/>
          <p:nvPr/>
        </p:nvSpPr>
        <p:spPr>
          <a:xfrm>
            <a:off x="5170031" y="3263970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96" name="object 2196"/>
          <p:cNvSpPr txBox="1"/>
          <p:nvPr/>
        </p:nvSpPr>
        <p:spPr>
          <a:xfrm>
            <a:off x="6009950" y="3969656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97" name="object 2197"/>
          <p:cNvSpPr txBox="1"/>
          <p:nvPr/>
        </p:nvSpPr>
        <p:spPr>
          <a:xfrm>
            <a:off x="5575295" y="4255564"/>
            <a:ext cx="20510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98" name="object 2198"/>
          <p:cNvSpPr txBox="1"/>
          <p:nvPr/>
        </p:nvSpPr>
        <p:spPr>
          <a:xfrm>
            <a:off x="5429574" y="3665597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99" name="object 2199"/>
          <p:cNvSpPr txBox="1"/>
          <p:nvPr/>
        </p:nvSpPr>
        <p:spPr>
          <a:xfrm>
            <a:off x="5170031" y="3915667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00" name="object 2200"/>
          <p:cNvSpPr txBox="1"/>
          <p:nvPr/>
        </p:nvSpPr>
        <p:spPr>
          <a:xfrm>
            <a:off x="3684486" y="5329859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01" name="object 2201"/>
          <p:cNvSpPr txBox="1"/>
          <p:nvPr/>
        </p:nvSpPr>
        <p:spPr>
          <a:xfrm>
            <a:off x="3249831" y="5583244"/>
            <a:ext cx="20510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02" name="object 2202"/>
          <p:cNvSpPr txBox="1"/>
          <p:nvPr/>
        </p:nvSpPr>
        <p:spPr>
          <a:xfrm>
            <a:off x="3121313" y="5021611"/>
            <a:ext cx="1739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03" name="object 2203"/>
          <p:cNvSpPr txBox="1"/>
          <p:nvPr/>
        </p:nvSpPr>
        <p:spPr>
          <a:xfrm>
            <a:off x="2844567" y="5294956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04" name="object 2204"/>
          <p:cNvSpPr txBox="1"/>
          <p:nvPr/>
        </p:nvSpPr>
        <p:spPr>
          <a:xfrm>
            <a:off x="4453041" y="5583244"/>
            <a:ext cx="20510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05" name="object 2205"/>
          <p:cNvSpPr txBox="1"/>
          <p:nvPr/>
        </p:nvSpPr>
        <p:spPr>
          <a:xfrm>
            <a:off x="4320475" y="5021611"/>
            <a:ext cx="1739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06" name="object 2206"/>
          <p:cNvSpPr txBox="1"/>
          <p:nvPr/>
        </p:nvSpPr>
        <p:spPr>
          <a:xfrm>
            <a:off x="4047777" y="5294956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07" name="object 2207"/>
          <p:cNvSpPr txBox="1"/>
          <p:nvPr/>
        </p:nvSpPr>
        <p:spPr>
          <a:xfrm>
            <a:off x="5643095" y="5613603"/>
            <a:ext cx="20510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08" name="object 2208"/>
          <p:cNvSpPr txBox="1"/>
          <p:nvPr/>
        </p:nvSpPr>
        <p:spPr>
          <a:xfrm>
            <a:off x="5515590" y="5051970"/>
            <a:ext cx="1739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09" name="object 2209"/>
          <p:cNvSpPr txBox="1"/>
          <p:nvPr/>
        </p:nvSpPr>
        <p:spPr>
          <a:xfrm>
            <a:off x="5237832" y="5325315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10" name="object 2210"/>
          <p:cNvSpPr txBox="1"/>
          <p:nvPr/>
        </p:nvSpPr>
        <p:spPr>
          <a:xfrm>
            <a:off x="1925186" y="5657117"/>
            <a:ext cx="1803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11" name="object 2211"/>
          <p:cNvSpPr txBox="1"/>
          <p:nvPr/>
        </p:nvSpPr>
        <p:spPr>
          <a:xfrm>
            <a:off x="2292041" y="5373373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12" name="object 2212"/>
          <p:cNvSpPr txBox="1"/>
          <p:nvPr/>
        </p:nvSpPr>
        <p:spPr>
          <a:xfrm>
            <a:off x="4887697" y="5329859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13" name="object 2213"/>
          <p:cNvSpPr txBox="1"/>
          <p:nvPr/>
        </p:nvSpPr>
        <p:spPr>
          <a:xfrm>
            <a:off x="6061560" y="5360217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14" name="object 2214"/>
          <p:cNvSpPr txBox="1"/>
          <p:nvPr/>
        </p:nvSpPr>
        <p:spPr>
          <a:xfrm>
            <a:off x="7391264" y="5230688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15" name="object 2215"/>
          <p:cNvSpPr txBox="1"/>
          <p:nvPr/>
        </p:nvSpPr>
        <p:spPr>
          <a:xfrm>
            <a:off x="6920178" y="5673308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2870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16" name="object 2216"/>
          <p:cNvSpPr txBox="1"/>
          <p:nvPr/>
        </p:nvSpPr>
        <p:spPr>
          <a:xfrm>
            <a:off x="6715764" y="4881962"/>
            <a:ext cx="1739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17" name="object 2217"/>
          <p:cNvSpPr txBox="1"/>
          <p:nvPr/>
        </p:nvSpPr>
        <p:spPr>
          <a:xfrm>
            <a:off x="6420803" y="5590446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18" name="object 2218"/>
          <p:cNvSpPr txBox="1"/>
          <p:nvPr/>
        </p:nvSpPr>
        <p:spPr>
          <a:xfrm>
            <a:off x="8596982" y="5611579"/>
            <a:ext cx="20510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19" name="object 2219"/>
          <p:cNvSpPr txBox="1"/>
          <p:nvPr/>
        </p:nvSpPr>
        <p:spPr>
          <a:xfrm>
            <a:off x="8148204" y="5093794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20" name="object 2220"/>
          <p:cNvSpPr txBox="1"/>
          <p:nvPr/>
        </p:nvSpPr>
        <p:spPr>
          <a:xfrm>
            <a:off x="9060455" y="5518479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21" name="object 2221"/>
          <p:cNvSpPr txBox="1"/>
          <p:nvPr/>
        </p:nvSpPr>
        <p:spPr>
          <a:xfrm>
            <a:off x="3013034" y="4398249"/>
            <a:ext cx="20510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22" name="object 2222"/>
          <p:cNvSpPr txBox="1"/>
          <p:nvPr/>
        </p:nvSpPr>
        <p:spPr>
          <a:xfrm>
            <a:off x="2594615" y="3680754"/>
            <a:ext cx="118110" cy="1619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480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23" name="object 2223"/>
          <p:cNvSpPr txBox="1"/>
          <p:nvPr/>
        </p:nvSpPr>
        <p:spPr>
          <a:xfrm>
            <a:off x="2884516" y="4227229"/>
            <a:ext cx="1739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24" name="object 2224"/>
          <p:cNvSpPr txBox="1"/>
          <p:nvPr/>
        </p:nvSpPr>
        <p:spPr>
          <a:xfrm>
            <a:off x="2658851" y="2714169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25" name="object 2225"/>
          <p:cNvSpPr txBox="1"/>
          <p:nvPr/>
        </p:nvSpPr>
        <p:spPr>
          <a:xfrm>
            <a:off x="3798308" y="2714169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26" name="object 2226"/>
          <p:cNvSpPr txBox="1"/>
          <p:nvPr/>
        </p:nvSpPr>
        <p:spPr>
          <a:xfrm>
            <a:off x="2324907" y="4350494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D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27" name="object 2227"/>
          <p:cNvSpPr txBox="1"/>
          <p:nvPr/>
        </p:nvSpPr>
        <p:spPr>
          <a:xfrm>
            <a:off x="3846882" y="4350494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D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28" name="object 2228"/>
          <p:cNvSpPr txBox="1"/>
          <p:nvPr/>
        </p:nvSpPr>
        <p:spPr>
          <a:xfrm>
            <a:off x="5885964" y="4637888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C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29" name="object 2229"/>
          <p:cNvSpPr txBox="1"/>
          <p:nvPr/>
        </p:nvSpPr>
        <p:spPr>
          <a:xfrm>
            <a:off x="5885964" y="3538909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C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30" name="object 2230"/>
          <p:cNvSpPr txBox="1"/>
          <p:nvPr/>
        </p:nvSpPr>
        <p:spPr>
          <a:xfrm>
            <a:off x="2689210" y="9290840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31" name="object 2231"/>
          <p:cNvSpPr txBox="1"/>
          <p:nvPr/>
        </p:nvSpPr>
        <p:spPr>
          <a:xfrm>
            <a:off x="3827655" y="9290840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32" name="object 2232"/>
          <p:cNvSpPr txBox="1"/>
          <p:nvPr/>
        </p:nvSpPr>
        <p:spPr>
          <a:xfrm>
            <a:off x="2355266" y="10928177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D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33" name="object 2233"/>
          <p:cNvSpPr txBox="1"/>
          <p:nvPr/>
        </p:nvSpPr>
        <p:spPr>
          <a:xfrm>
            <a:off x="3876228" y="10928177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D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34" name="object 2234"/>
          <p:cNvSpPr txBox="1"/>
          <p:nvPr/>
        </p:nvSpPr>
        <p:spPr>
          <a:xfrm>
            <a:off x="5915311" y="11215572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C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35" name="object 2235"/>
          <p:cNvSpPr txBox="1"/>
          <p:nvPr/>
        </p:nvSpPr>
        <p:spPr>
          <a:xfrm>
            <a:off x="5915311" y="10116593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C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36" name="object 2236"/>
          <p:cNvSpPr txBox="1"/>
          <p:nvPr/>
        </p:nvSpPr>
        <p:spPr>
          <a:xfrm>
            <a:off x="12058867" y="7426826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37" name="object 2237"/>
          <p:cNvSpPr txBox="1"/>
          <p:nvPr/>
        </p:nvSpPr>
        <p:spPr>
          <a:xfrm>
            <a:off x="13198324" y="7426826"/>
            <a:ext cx="10350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38" name="object 2238"/>
          <p:cNvSpPr txBox="1"/>
          <p:nvPr/>
        </p:nvSpPr>
        <p:spPr>
          <a:xfrm>
            <a:off x="11725935" y="9064163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D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39" name="object 2239"/>
          <p:cNvSpPr txBox="1"/>
          <p:nvPr/>
        </p:nvSpPr>
        <p:spPr>
          <a:xfrm>
            <a:off x="13246898" y="9064163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D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40" name="object 2240"/>
          <p:cNvSpPr txBox="1"/>
          <p:nvPr/>
        </p:nvSpPr>
        <p:spPr>
          <a:xfrm>
            <a:off x="15285980" y="9351557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C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41" name="object 2241"/>
          <p:cNvSpPr txBox="1"/>
          <p:nvPr/>
        </p:nvSpPr>
        <p:spPr>
          <a:xfrm>
            <a:off x="15285980" y="8252578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C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42" name="object 2242"/>
          <p:cNvSpPr txBox="1"/>
          <p:nvPr/>
        </p:nvSpPr>
        <p:spPr>
          <a:xfrm>
            <a:off x="4294165" y="4261636"/>
            <a:ext cx="20510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43" name="object 2243"/>
          <p:cNvSpPr txBox="1"/>
          <p:nvPr/>
        </p:nvSpPr>
        <p:spPr>
          <a:xfrm>
            <a:off x="3446678" y="3969656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44" name="object 2244"/>
          <p:cNvSpPr txBox="1"/>
          <p:nvPr/>
        </p:nvSpPr>
        <p:spPr>
          <a:xfrm>
            <a:off x="4727808" y="3969656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45" name="object 2245"/>
          <p:cNvSpPr txBox="1"/>
          <p:nvPr/>
        </p:nvSpPr>
        <p:spPr>
          <a:xfrm>
            <a:off x="1941378" y="4267708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46" name="object 2246"/>
          <p:cNvSpPr txBox="1"/>
          <p:nvPr/>
        </p:nvSpPr>
        <p:spPr>
          <a:xfrm>
            <a:off x="2272814" y="3961560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47" name="object 2247"/>
          <p:cNvSpPr txBox="1"/>
          <p:nvPr/>
        </p:nvSpPr>
        <p:spPr>
          <a:xfrm>
            <a:off x="6888808" y="4408369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3180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48" name="object 2248"/>
          <p:cNvSpPr txBox="1"/>
          <p:nvPr/>
        </p:nvSpPr>
        <p:spPr>
          <a:xfrm>
            <a:off x="7454005" y="3974575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49" name="object 2249"/>
          <p:cNvSpPr txBox="1"/>
          <p:nvPr/>
        </p:nvSpPr>
        <p:spPr>
          <a:xfrm>
            <a:off x="8645556" y="4376998"/>
            <a:ext cx="1924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50" name="object 2250"/>
          <p:cNvSpPr txBox="1"/>
          <p:nvPr/>
        </p:nvSpPr>
        <p:spPr>
          <a:xfrm>
            <a:off x="8282793" y="3903739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51" name="object 2251"/>
          <p:cNvSpPr txBox="1"/>
          <p:nvPr/>
        </p:nvSpPr>
        <p:spPr>
          <a:xfrm>
            <a:off x="6706657" y="2982529"/>
            <a:ext cx="1739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52" name="object 2252"/>
          <p:cNvSpPr txBox="1"/>
          <p:nvPr/>
        </p:nvSpPr>
        <p:spPr>
          <a:xfrm>
            <a:off x="5447789" y="2982529"/>
            <a:ext cx="1739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53" name="object 2253"/>
          <p:cNvSpPr txBox="1"/>
          <p:nvPr/>
        </p:nvSpPr>
        <p:spPr>
          <a:xfrm>
            <a:off x="4165647" y="2978482"/>
            <a:ext cx="1739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54" name="object 2254"/>
          <p:cNvSpPr txBox="1"/>
          <p:nvPr/>
        </p:nvSpPr>
        <p:spPr>
          <a:xfrm>
            <a:off x="12113513" y="1112346"/>
            <a:ext cx="27559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9685">
              <a:lnSpc>
                <a:spcPts val="940"/>
              </a:lnSpc>
            </a:pPr>
            <a:r>
              <a:rPr dirty="0" sz="850" spc="10" i="1">
                <a:solidFill>
                  <a:srgbClr val="1313C7"/>
                </a:solidFill>
                <a:latin typeface="ISOCPEUR"/>
                <a:cs typeface="ISOCPEUR"/>
              </a:rPr>
              <a:t>ОС</a:t>
            </a:r>
            <a:r>
              <a:rPr dirty="0" sz="850" spc="25" i="1">
                <a:solidFill>
                  <a:srgbClr val="1313C7"/>
                </a:solidFill>
                <a:latin typeface="ISOCPEUR"/>
                <a:cs typeface="ISOCPEUR"/>
              </a:rPr>
              <a:t>п</a:t>
            </a:r>
            <a:r>
              <a:rPr dirty="0" sz="850" spc="5" i="1">
                <a:solidFill>
                  <a:srgbClr val="1313C7"/>
                </a:solidFill>
                <a:latin typeface="ISOCPEUR"/>
                <a:cs typeface="ISOCPEUR"/>
              </a:rPr>
              <a:t>1</a:t>
            </a:r>
            <a:r>
              <a:rPr dirty="0" sz="850" spc="10" i="1">
                <a:solidFill>
                  <a:srgbClr val="1313C7"/>
                </a:solidFill>
                <a:latin typeface="ISOCPEUR"/>
                <a:cs typeface="ISOCPEUR"/>
              </a:rPr>
              <a:t> </a:t>
            </a:r>
            <a:r>
              <a:rPr dirty="0" sz="850" spc="50" i="1">
                <a:solidFill>
                  <a:srgbClr val="1313C7"/>
                </a:solidFill>
                <a:latin typeface="ISOCPEUR"/>
                <a:cs typeface="ISOCPEUR"/>
              </a:rPr>
              <a:t>ш</a:t>
            </a:r>
            <a:r>
              <a:rPr dirty="0" sz="850" spc="10" i="1">
                <a:solidFill>
                  <a:srgbClr val="1313C7"/>
                </a:solidFill>
                <a:latin typeface="ISOCPEUR"/>
                <a:cs typeface="ISOCPEUR"/>
              </a:rPr>
              <a:t>.800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255" name="object 2255"/>
          <p:cNvSpPr txBox="1"/>
          <p:nvPr/>
        </p:nvSpPr>
        <p:spPr>
          <a:xfrm>
            <a:off x="12048748" y="2718313"/>
            <a:ext cx="27559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9685">
              <a:lnSpc>
                <a:spcPts val="940"/>
              </a:lnSpc>
            </a:pPr>
            <a:r>
              <a:rPr dirty="0" sz="850" spc="10" i="1">
                <a:solidFill>
                  <a:srgbClr val="1313C7"/>
                </a:solidFill>
                <a:latin typeface="ISOCPEUR"/>
                <a:cs typeface="ISOCPEUR"/>
              </a:rPr>
              <a:t>ОС</a:t>
            </a:r>
            <a:r>
              <a:rPr dirty="0" sz="850" spc="25" i="1">
                <a:solidFill>
                  <a:srgbClr val="1313C7"/>
                </a:solidFill>
                <a:latin typeface="ISOCPEUR"/>
                <a:cs typeface="ISOCPEUR"/>
              </a:rPr>
              <a:t>п</a:t>
            </a:r>
            <a:r>
              <a:rPr dirty="0" sz="850" spc="5" i="1">
                <a:solidFill>
                  <a:srgbClr val="1313C7"/>
                </a:solidFill>
                <a:latin typeface="ISOCPEUR"/>
                <a:cs typeface="ISOCPEUR"/>
              </a:rPr>
              <a:t>1</a:t>
            </a:r>
            <a:r>
              <a:rPr dirty="0" sz="850" spc="10" i="1">
                <a:solidFill>
                  <a:srgbClr val="1313C7"/>
                </a:solidFill>
                <a:latin typeface="ISOCPEUR"/>
                <a:cs typeface="ISOCPEUR"/>
              </a:rPr>
              <a:t> </a:t>
            </a:r>
            <a:r>
              <a:rPr dirty="0" sz="850" spc="50" i="1">
                <a:solidFill>
                  <a:srgbClr val="1313C7"/>
                </a:solidFill>
                <a:latin typeface="ISOCPEUR"/>
                <a:cs typeface="ISOCPEUR"/>
              </a:rPr>
              <a:t>ш</a:t>
            </a:r>
            <a:r>
              <a:rPr dirty="0" sz="850" spc="10" i="1">
                <a:solidFill>
                  <a:srgbClr val="1313C7"/>
                </a:solidFill>
                <a:latin typeface="ISOCPEUR"/>
                <a:cs typeface="ISOCPEUR"/>
              </a:rPr>
              <a:t>.800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256" name="object 2256"/>
          <p:cNvSpPr txBox="1"/>
          <p:nvPr/>
        </p:nvSpPr>
        <p:spPr>
          <a:xfrm>
            <a:off x="12105417" y="4233204"/>
            <a:ext cx="27559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9685">
              <a:lnSpc>
                <a:spcPts val="940"/>
              </a:lnSpc>
            </a:pPr>
            <a:r>
              <a:rPr dirty="0" sz="850" spc="10" i="1">
                <a:solidFill>
                  <a:srgbClr val="1313C7"/>
                </a:solidFill>
                <a:latin typeface="ISOCPEUR"/>
                <a:cs typeface="ISOCPEUR"/>
              </a:rPr>
              <a:t>ОС</a:t>
            </a:r>
            <a:r>
              <a:rPr dirty="0" sz="850" spc="25" i="1">
                <a:solidFill>
                  <a:srgbClr val="1313C7"/>
                </a:solidFill>
                <a:latin typeface="ISOCPEUR"/>
                <a:cs typeface="ISOCPEUR"/>
              </a:rPr>
              <a:t>п</a:t>
            </a:r>
            <a:r>
              <a:rPr dirty="0" sz="850" spc="5" i="1">
                <a:solidFill>
                  <a:srgbClr val="1313C7"/>
                </a:solidFill>
                <a:latin typeface="ISOCPEUR"/>
                <a:cs typeface="ISOCPEUR"/>
              </a:rPr>
              <a:t>1</a:t>
            </a:r>
            <a:r>
              <a:rPr dirty="0" sz="850" spc="10" i="1">
                <a:solidFill>
                  <a:srgbClr val="1313C7"/>
                </a:solidFill>
                <a:latin typeface="ISOCPEUR"/>
                <a:cs typeface="ISOCPEUR"/>
              </a:rPr>
              <a:t> </a:t>
            </a:r>
            <a:r>
              <a:rPr dirty="0" sz="850" spc="50" i="1">
                <a:solidFill>
                  <a:srgbClr val="1313C7"/>
                </a:solidFill>
                <a:latin typeface="ISOCPEUR"/>
                <a:cs typeface="ISOCPEUR"/>
              </a:rPr>
              <a:t>ш</a:t>
            </a:r>
            <a:r>
              <a:rPr dirty="0" sz="850" spc="10" i="1">
                <a:solidFill>
                  <a:srgbClr val="1313C7"/>
                </a:solidFill>
                <a:latin typeface="ISOCPEUR"/>
                <a:cs typeface="ISOCPEUR"/>
              </a:rPr>
              <a:t>.800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257" name="object 2257"/>
          <p:cNvSpPr txBox="1"/>
          <p:nvPr/>
        </p:nvSpPr>
        <p:spPr>
          <a:xfrm>
            <a:off x="11481043" y="902485"/>
            <a:ext cx="335280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A-A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2258" name="object 2258"/>
          <p:cNvSpPr txBox="1"/>
          <p:nvPr/>
        </p:nvSpPr>
        <p:spPr>
          <a:xfrm>
            <a:off x="11432469" y="2487201"/>
            <a:ext cx="285750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С-С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2259" name="object 2259"/>
          <p:cNvSpPr txBox="1"/>
          <p:nvPr/>
        </p:nvSpPr>
        <p:spPr>
          <a:xfrm>
            <a:off x="11479019" y="4016771"/>
            <a:ext cx="369570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spc="-780" i="1" u="sng">
                <a:solidFill>
                  <a:srgbClr val="000078"/>
                </a:solidFill>
                <a:latin typeface="ISOCPEUR"/>
                <a:cs typeface="ISOCPEUR"/>
              </a:rPr>
              <a:t>D</a:t>
            </a:r>
            <a:r>
              <a:rPr dirty="0" sz="1450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spc="50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r>
              <a:rPr dirty="0" sz="1450" i="1" u="sng">
                <a:solidFill>
                  <a:srgbClr val="000078"/>
                </a:solidFill>
                <a:latin typeface="ISOCPEUR"/>
                <a:cs typeface="ISOCPEUR"/>
              </a:rPr>
              <a:t>-D</a:t>
            </a:r>
            <a:r>
              <a:rPr dirty="0" sz="1450" spc="95" u="sng">
                <a:solidFill>
                  <a:srgbClr val="000078"/>
                </a:solidFill>
                <a:latin typeface="Times New Roman"/>
                <a:cs typeface="Times New Roman"/>
              </a:rPr>
              <a:t> </a:t>
            </a:r>
            <a:endParaRPr sz="1450">
              <a:latin typeface="Times New Roman"/>
              <a:cs typeface="Times New Roman"/>
            </a:endParaRPr>
          </a:p>
        </p:txBody>
      </p:sp>
      <p:sp>
        <p:nvSpPr>
          <p:cNvPr id="2260" name="object 2260"/>
          <p:cNvSpPr txBox="1"/>
          <p:nvPr/>
        </p:nvSpPr>
        <p:spPr>
          <a:xfrm>
            <a:off x="10554624" y="2732340"/>
            <a:ext cx="118110" cy="1187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61" name="object 2261"/>
          <p:cNvSpPr txBox="1"/>
          <p:nvPr/>
        </p:nvSpPr>
        <p:spPr>
          <a:xfrm>
            <a:off x="10554624" y="3293972"/>
            <a:ext cx="118110" cy="1187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62" name="object 2262"/>
          <p:cNvSpPr txBox="1"/>
          <p:nvPr/>
        </p:nvSpPr>
        <p:spPr>
          <a:xfrm>
            <a:off x="10363365" y="2997827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63" name="object 2263"/>
          <p:cNvSpPr txBox="1"/>
          <p:nvPr/>
        </p:nvSpPr>
        <p:spPr>
          <a:xfrm>
            <a:off x="10619389" y="1126373"/>
            <a:ext cx="118110" cy="1187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64" name="object 2264"/>
          <p:cNvSpPr txBox="1"/>
          <p:nvPr/>
        </p:nvSpPr>
        <p:spPr>
          <a:xfrm>
            <a:off x="10619389" y="1688006"/>
            <a:ext cx="118110" cy="1187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65" name="object 2265"/>
          <p:cNvSpPr txBox="1"/>
          <p:nvPr/>
        </p:nvSpPr>
        <p:spPr>
          <a:xfrm>
            <a:off x="10428130" y="1391860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66" name="object 2266"/>
          <p:cNvSpPr txBox="1"/>
          <p:nvPr/>
        </p:nvSpPr>
        <p:spPr>
          <a:xfrm>
            <a:off x="10611293" y="4247231"/>
            <a:ext cx="118110" cy="1187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67" name="object 2267"/>
          <p:cNvSpPr txBox="1"/>
          <p:nvPr/>
        </p:nvSpPr>
        <p:spPr>
          <a:xfrm>
            <a:off x="10611293" y="4808864"/>
            <a:ext cx="118110" cy="1187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68" name="object 2268"/>
          <p:cNvSpPr txBox="1"/>
          <p:nvPr/>
        </p:nvSpPr>
        <p:spPr>
          <a:xfrm>
            <a:off x="10420035" y="4512718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69" name="object 2269"/>
          <p:cNvSpPr txBox="1"/>
          <p:nvPr/>
        </p:nvSpPr>
        <p:spPr>
          <a:xfrm>
            <a:off x="12415074" y="9079536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70" name="object 2270"/>
          <p:cNvSpPr txBox="1"/>
          <p:nvPr/>
        </p:nvSpPr>
        <p:spPr>
          <a:xfrm>
            <a:off x="12792048" y="8706740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71" name="object 2271"/>
          <p:cNvSpPr txBox="1"/>
          <p:nvPr/>
        </p:nvSpPr>
        <p:spPr>
          <a:xfrm>
            <a:off x="13696204" y="9079536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72" name="object 2272"/>
          <p:cNvSpPr txBox="1"/>
          <p:nvPr/>
        </p:nvSpPr>
        <p:spPr>
          <a:xfrm>
            <a:off x="14073179" y="8706740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73" name="object 2273"/>
          <p:cNvSpPr txBox="1"/>
          <p:nvPr/>
        </p:nvSpPr>
        <p:spPr>
          <a:xfrm>
            <a:off x="14978347" y="9011735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74" name="object 2274"/>
          <p:cNvSpPr txBox="1"/>
          <p:nvPr/>
        </p:nvSpPr>
        <p:spPr>
          <a:xfrm>
            <a:off x="15354309" y="8706740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75" name="object 2275"/>
          <p:cNvSpPr txBox="1"/>
          <p:nvPr/>
        </p:nvSpPr>
        <p:spPr>
          <a:xfrm>
            <a:off x="16251381" y="9024890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76" name="object 2276"/>
          <p:cNvSpPr txBox="1"/>
          <p:nvPr/>
        </p:nvSpPr>
        <p:spPr>
          <a:xfrm>
            <a:off x="16627344" y="8651083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77" name="object 2277"/>
          <p:cNvSpPr txBox="1"/>
          <p:nvPr/>
        </p:nvSpPr>
        <p:spPr>
          <a:xfrm>
            <a:off x="16237215" y="8316525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78" name="object 2278"/>
          <p:cNvSpPr txBox="1"/>
          <p:nvPr/>
        </p:nvSpPr>
        <p:spPr>
          <a:xfrm>
            <a:off x="16614188" y="8011530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79" name="object 2279"/>
          <p:cNvSpPr txBox="1"/>
          <p:nvPr/>
        </p:nvSpPr>
        <p:spPr>
          <a:xfrm>
            <a:off x="15354309" y="8011530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80" name="object 2280"/>
          <p:cNvSpPr txBox="1"/>
          <p:nvPr/>
        </p:nvSpPr>
        <p:spPr>
          <a:xfrm>
            <a:off x="14978347" y="7639529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81" name="object 2281"/>
          <p:cNvSpPr txBox="1"/>
          <p:nvPr/>
        </p:nvSpPr>
        <p:spPr>
          <a:xfrm>
            <a:off x="14073179" y="8011530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82" name="object 2282"/>
          <p:cNvSpPr txBox="1"/>
          <p:nvPr/>
        </p:nvSpPr>
        <p:spPr>
          <a:xfrm>
            <a:off x="13696204" y="7639529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83" name="object 2283"/>
          <p:cNvSpPr txBox="1"/>
          <p:nvPr/>
        </p:nvSpPr>
        <p:spPr>
          <a:xfrm>
            <a:off x="13027834" y="10036444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84" name="object 2284"/>
          <p:cNvSpPr txBox="1"/>
          <p:nvPr/>
        </p:nvSpPr>
        <p:spPr>
          <a:xfrm>
            <a:off x="12651871" y="9665456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85" name="object 2285"/>
          <p:cNvSpPr txBox="1"/>
          <p:nvPr/>
        </p:nvSpPr>
        <p:spPr>
          <a:xfrm>
            <a:off x="14222947" y="10036444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86" name="object 2286"/>
          <p:cNvSpPr txBox="1"/>
          <p:nvPr/>
        </p:nvSpPr>
        <p:spPr>
          <a:xfrm>
            <a:off x="13846985" y="9665456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87" name="object 2287"/>
          <p:cNvSpPr txBox="1"/>
          <p:nvPr/>
        </p:nvSpPr>
        <p:spPr>
          <a:xfrm>
            <a:off x="15419074" y="10036444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88" name="object 2288"/>
          <p:cNvSpPr txBox="1"/>
          <p:nvPr/>
        </p:nvSpPr>
        <p:spPr>
          <a:xfrm>
            <a:off x="15042100" y="9665456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89" name="object 2289"/>
          <p:cNvSpPr txBox="1"/>
          <p:nvPr/>
        </p:nvSpPr>
        <p:spPr>
          <a:xfrm>
            <a:off x="13960324" y="10414300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90" name="object 2290"/>
          <p:cNvSpPr txBox="1"/>
          <p:nvPr/>
        </p:nvSpPr>
        <p:spPr>
          <a:xfrm>
            <a:off x="13584406" y="10379000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91" name="object 2291"/>
          <p:cNvSpPr txBox="1"/>
          <p:nvPr/>
        </p:nvSpPr>
        <p:spPr>
          <a:xfrm>
            <a:off x="12765209" y="10414300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92" name="object 2292"/>
          <p:cNvSpPr txBox="1"/>
          <p:nvPr/>
        </p:nvSpPr>
        <p:spPr>
          <a:xfrm>
            <a:off x="12389292" y="10379000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93" name="object 2293"/>
          <p:cNvSpPr txBox="1"/>
          <p:nvPr/>
        </p:nvSpPr>
        <p:spPr>
          <a:xfrm>
            <a:off x="16323230" y="9508604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94" name="object 2294"/>
          <p:cNvSpPr txBox="1"/>
          <p:nvPr/>
        </p:nvSpPr>
        <p:spPr>
          <a:xfrm>
            <a:off x="16772053" y="9905903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1890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95" name="object 2295"/>
          <p:cNvSpPr txBox="1"/>
          <p:nvPr/>
        </p:nvSpPr>
        <p:spPr>
          <a:xfrm>
            <a:off x="15918978" y="9883640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96" name="object 2296"/>
          <p:cNvSpPr txBox="1"/>
          <p:nvPr/>
        </p:nvSpPr>
        <p:spPr>
          <a:xfrm>
            <a:off x="12792048" y="8011530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97" name="object 2297"/>
          <p:cNvSpPr txBox="1"/>
          <p:nvPr/>
        </p:nvSpPr>
        <p:spPr>
          <a:xfrm>
            <a:off x="12415074" y="7639529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98" name="object 2298"/>
          <p:cNvSpPr txBox="1"/>
          <p:nvPr/>
        </p:nvSpPr>
        <p:spPr>
          <a:xfrm>
            <a:off x="11320143" y="10443647"/>
            <a:ext cx="1924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99" name="object 2299"/>
          <p:cNvSpPr txBox="1"/>
          <p:nvPr/>
        </p:nvSpPr>
        <p:spPr>
          <a:xfrm>
            <a:off x="11638424" y="10074618"/>
            <a:ext cx="290195" cy="3232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1035</a:t>
            </a:r>
            <a:endParaRPr sz="700">
              <a:latin typeface="ISOCPEUR"/>
              <a:cs typeface="ISOCPEUR"/>
            </a:endParaRPr>
          </a:p>
          <a:p>
            <a:pPr marL="137160">
              <a:lnSpc>
                <a:spcPct val="100000"/>
              </a:lnSpc>
              <a:spcBef>
                <a:spcPts val="515"/>
              </a:spcBef>
            </a:pPr>
            <a:r>
              <a:rPr dirty="0" sz="700" i="1">
                <a:latin typeface="ISOCPEUR"/>
                <a:cs typeface="ISOCPEUR"/>
              </a:rPr>
              <a:t>2070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00" name="object 2300"/>
          <p:cNvSpPr txBox="1"/>
          <p:nvPr/>
        </p:nvSpPr>
        <p:spPr>
          <a:xfrm>
            <a:off x="11359608" y="9671528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01" name="object 2301"/>
          <p:cNvSpPr txBox="1"/>
          <p:nvPr/>
        </p:nvSpPr>
        <p:spPr>
          <a:xfrm>
            <a:off x="12207624" y="9700777"/>
            <a:ext cx="9969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11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302" name="object 2302"/>
          <p:cNvSpPr txBox="1"/>
          <p:nvPr/>
        </p:nvSpPr>
        <p:spPr>
          <a:xfrm>
            <a:off x="12136787" y="9820188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303" name="object 2303"/>
          <p:cNvSpPr txBox="1"/>
          <p:nvPr/>
        </p:nvSpPr>
        <p:spPr>
          <a:xfrm>
            <a:off x="14597853" y="9700777"/>
            <a:ext cx="9969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11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304" name="object 2304"/>
          <p:cNvSpPr txBox="1"/>
          <p:nvPr/>
        </p:nvSpPr>
        <p:spPr>
          <a:xfrm>
            <a:off x="14527017" y="9820188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305" name="object 2305"/>
          <p:cNvSpPr txBox="1"/>
          <p:nvPr/>
        </p:nvSpPr>
        <p:spPr>
          <a:xfrm>
            <a:off x="3037321" y="2425956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06" name="object 2306"/>
          <p:cNvSpPr txBox="1"/>
          <p:nvPr/>
        </p:nvSpPr>
        <p:spPr>
          <a:xfrm>
            <a:off x="3444654" y="2069351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07" name="object 2307"/>
          <p:cNvSpPr txBox="1"/>
          <p:nvPr/>
        </p:nvSpPr>
        <p:spPr>
          <a:xfrm>
            <a:off x="2679619" y="2154871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08" name="object 2308"/>
          <p:cNvSpPr txBox="1"/>
          <p:nvPr/>
        </p:nvSpPr>
        <p:spPr>
          <a:xfrm>
            <a:off x="2922970" y="2293391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09" name="object 2309"/>
          <p:cNvSpPr txBox="1"/>
          <p:nvPr/>
        </p:nvSpPr>
        <p:spPr>
          <a:xfrm>
            <a:off x="4285057" y="2435064"/>
            <a:ext cx="20510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10" name="object 2310"/>
          <p:cNvSpPr txBox="1"/>
          <p:nvPr/>
        </p:nvSpPr>
        <p:spPr>
          <a:xfrm>
            <a:off x="4745011" y="2077447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11" name="object 2311"/>
          <p:cNvSpPr txBox="1"/>
          <p:nvPr/>
        </p:nvSpPr>
        <p:spPr>
          <a:xfrm>
            <a:off x="3899020" y="2156164"/>
            <a:ext cx="118110" cy="1428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12" name="object 2312"/>
          <p:cNvSpPr txBox="1"/>
          <p:nvPr/>
        </p:nvSpPr>
        <p:spPr>
          <a:xfrm>
            <a:off x="4147432" y="2301486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13" name="object 2313"/>
          <p:cNvSpPr txBox="1"/>
          <p:nvPr/>
        </p:nvSpPr>
        <p:spPr>
          <a:xfrm>
            <a:off x="5450825" y="2314642"/>
            <a:ext cx="391160" cy="1193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1150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750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14" name="object 2314"/>
          <p:cNvSpPr txBox="1"/>
          <p:nvPr/>
        </p:nvSpPr>
        <p:spPr>
          <a:xfrm>
            <a:off x="5533805" y="2470482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15" name="object 2315"/>
          <p:cNvSpPr txBox="1"/>
          <p:nvPr/>
        </p:nvSpPr>
        <p:spPr>
          <a:xfrm>
            <a:off x="5935066" y="2077447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16" name="object 2316"/>
          <p:cNvSpPr txBox="1"/>
          <p:nvPr/>
        </p:nvSpPr>
        <p:spPr>
          <a:xfrm>
            <a:off x="5222652" y="2156164"/>
            <a:ext cx="118110" cy="1428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17" name="object 2317"/>
          <p:cNvSpPr txBox="1"/>
          <p:nvPr/>
        </p:nvSpPr>
        <p:spPr>
          <a:xfrm>
            <a:off x="12074575" y="8353073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18" name="object 2318"/>
          <p:cNvSpPr txBox="1"/>
          <p:nvPr/>
        </p:nvSpPr>
        <p:spPr>
          <a:xfrm>
            <a:off x="12528412" y="8335752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19" name="object 2319"/>
          <p:cNvSpPr txBox="1"/>
          <p:nvPr/>
        </p:nvSpPr>
        <p:spPr>
          <a:xfrm>
            <a:off x="13312675" y="7770986"/>
            <a:ext cx="9969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11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320" name="object 2320"/>
          <p:cNvSpPr txBox="1"/>
          <p:nvPr/>
        </p:nvSpPr>
        <p:spPr>
          <a:xfrm>
            <a:off x="13241838" y="7890396"/>
            <a:ext cx="26162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321" name="object 2321"/>
          <p:cNvSpPr txBox="1"/>
          <p:nvPr/>
        </p:nvSpPr>
        <p:spPr>
          <a:xfrm>
            <a:off x="14523981" y="7770986"/>
            <a:ext cx="26035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70485">
              <a:lnSpc>
                <a:spcPts val="940"/>
              </a:lnSpc>
            </a:pP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11 </a:t>
            </a: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322" name="object 2322"/>
          <p:cNvSpPr txBox="1"/>
          <p:nvPr/>
        </p:nvSpPr>
        <p:spPr>
          <a:xfrm>
            <a:off x="13312675" y="8466197"/>
            <a:ext cx="9969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11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323" name="object 2323"/>
          <p:cNvSpPr txBox="1"/>
          <p:nvPr/>
        </p:nvSpPr>
        <p:spPr>
          <a:xfrm>
            <a:off x="13241838" y="8585606"/>
            <a:ext cx="26162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324" name="object 2324"/>
          <p:cNvSpPr txBox="1"/>
          <p:nvPr/>
        </p:nvSpPr>
        <p:spPr>
          <a:xfrm>
            <a:off x="14184977" y="8581663"/>
            <a:ext cx="11303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99695" algn="l"/>
              </a:tabLst>
            </a:pPr>
            <a:r>
              <a:rPr dirty="0" sz="850" spc="5" u="sng">
                <a:solidFill>
                  <a:srgbClr val="00009F"/>
                </a:solidFill>
                <a:latin typeface="Times New Roman"/>
                <a:cs typeface="Times New Roman"/>
              </a:rPr>
              <a:t> </a:t>
            </a:r>
            <a:r>
              <a:rPr dirty="0" sz="850" spc="5" u="sng">
                <a:solidFill>
                  <a:srgbClr val="00009F"/>
                </a:solidFill>
                <a:latin typeface="Times New Roman"/>
                <a:cs typeface="Times New Roman"/>
              </a:rPr>
              <a:t>	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325" name="object 2325"/>
          <p:cNvSpPr txBox="1"/>
          <p:nvPr/>
        </p:nvSpPr>
        <p:spPr>
          <a:xfrm>
            <a:off x="14594817" y="8466197"/>
            <a:ext cx="9969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11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326" name="object 2326"/>
          <p:cNvSpPr txBox="1"/>
          <p:nvPr/>
        </p:nvSpPr>
        <p:spPr>
          <a:xfrm>
            <a:off x="14523981" y="8585606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5" i="1" u="sng">
                <a:solidFill>
                  <a:srgbClr val="00009F"/>
                </a:solidFill>
                <a:latin typeface="ISOCPEUR"/>
                <a:cs typeface="ISOCPEUR"/>
              </a:rPr>
              <a:t>.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327" name="object 2327"/>
          <p:cNvSpPr txBox="1"/>
          <p:nvPr/>
        </p:nvSpPr>
        <p:spPr>
          <a:xfrm>
            <a:off x="15141271" y="8581663"/>
            <a:ext cx="11303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99695" algn="l"/>
              </a:tabLst>
            </a:pPr>
            <a:r>
              <a:rPr dirty="0" sz="850" spc="5" u="sng">
                <a:solidFill>
                  <a:srgbClr val="00009F"/>
                </a:solidFill>
                <a:latin typeface="Times New Roman"/>
                <a:cs typeface="Times New Roman"/>
              </a:rPr>
              <a:t> </a:t>
            </a:r>
            <a:r>
              <a:rPr dirty="0" sz="850" spc="5" u="sng">
                <a:solidFill>
                  <a:srgbClr val="00009F"/>
                </a:solidFill>
                <a:latin typeface="Times New Roman"/>
                <a:cs typeface="Times New Roman"/>
              </a:rPr>
              <a:t>	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328" name="object 2328"/>
          <p:cNvSpPr txBox="1"/>
          <p:nvPr/>
        </p:nvSpPr>
        <p:spPr>
          <a:xfrm>
            <a:off x="15867853" y="8411551"/>
            <a:ext cx="9969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11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329" name="object 2329"/>
          <p:cNvSpPr txBox="1"/>
          <p:nvPr/>
        </p:nvSpPr>
        <p:spPr>
          <a:xfrm>
            <a:off x="15797015" y="8530961"/>
            <a:ext cx="26035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45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330" name="object 2330"/>
          <p:cNvSpPr txBox="1"/>
          <p:nvPr/>
        </p:nvSpPr>
        <p:spPr>
          <a:xfrm>
            <a:off x="15853685" y="7770986"/>
            <a:ext cx="9969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" i="1">
                <a:solidFill>
                  <a:srgbClr val="00009F"/>
                </a:solidFill>
                <a:latin typeface="ISOCPEUR"/>
                <a:cs typeface="ISOCPEUR"/>
              </a:rPr>
              <a:t>11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331" name="object 2331"/>
          <p:cNvSpPr txBox="1"/>
          <p:nvPr/>
        </p:nvSpPr>
        <p:spPr>
          <a:xfrm>
            <a:off x="15782849" y="7890396"/>
            <a:ext cx="26162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332" name="object 2332"/>
          <p:cNvSpPr txBox="1"/>
          <p:nvPr/>
        </p:nvSpPr>
        <p:spPr>
          <a:xfrm>
            <a:off x="13629416" y="7220581"/>
            <a:ext cx="1428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33" name="object 2333"/>
          <p:cNvSpPr txBox="1"/>
          <p:nvPr/>
        </p:nvSpPr>
        <p:spPr>
          <a:xfrm>
            <a:off x="13698228" y="7405768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34" name="object 2334"/>
          <p:cNvSpPr txBox="1"/>
          <p:nvPr/>
        </p:nvSpPr>
        <p:spPr>
          <a:xfrm>
            <a:off x="14080263" y="6868024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35" name="object 2335"/>
          <p:cNvSpPr txBox="1"/>
          <p:nvPr/>
        </p:nvSpPr>
        <p:spPr>
          <a:xfrm>
            <a:off x="14910545" y="7220581"/>
            <a:ext cx="1428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36" name="object 2336"/>
          <p:cNvSpPr txBox="1"/>
          <p:nvPr/>
        </p:nvSpPr>
        <p:spPr>
          <a:xfrm>
            <a:off x="14979358" y="7405768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37" name="object 2337"/>
          <p:cNvSpPr txBox="1"/>
          <p:nvPr/>
        </p:nvSpPr>
        <p:spPr>
          <a:xfrm>
            <a:off x="15361392" y="6868024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38" name="object 2338"/>
          <p:cNvSpPr txBox="1"/>
          <p:nvPr/>
        </p:nvSpPr>
        <p:spPr>
          <a:xfrm>
            <a:off x="16170425" y="7220581"/>
            <a:ext cx="1428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39" name="object 2339"/>
          <p:cNvSpPr txBox="1"/>
          <p:nvPr/>
        </p:nvSpPr>
        <p:spPr>
          <a:xfrm>
            <a:off x="16239238" y="7405768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40" name="object 2340"/>
          <p:cNvSpPr txBox="1"/>
          <p:nvPr/>
        </p:nvSpPr>
        <p:spPr>
          <a:xfrm>
            <a:off x="16621272" y="6868024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41" name="object 2341"/>
          <p:cNvSpPr txBox="1"/>
          <p:nvPr/>
        </p:nvSpPr>
        <p:spPr>
          <a:xfrm>
            <a:off x="17099396" y="7978533"/>
            <a:ext cx="20510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42" name="object 2342"/>
          <p:cNvSpPr txBox="1"/>
          <p:nvPr/>
        </p:nvSpPr>
        <p:spPr>
          <a:xfrm>
            <a:off x="17762754" y="7716040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1250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43" name="object 2343"/>
          <p:cNvSpPr txBox="1"/>
          <p:nvPr/>
        </p:nvSpPr>
        <p:spPr>
          <a:xfrm>
            <a:off x="17762754" y="7974603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820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44" name="object 2344"/>
          <p:cNvSpPr txBox="1"/>
          <p:nvPr/>
        </p:nvSpPr>
        <p:spPr>
          <a:xfrm>
            <a:off x="16469963" y="7564645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45" name="object 2345"/>
          <p:cNvSpPr txBox="1"/>
          <p:nvPr/>
        </p:nvSpPr>
        <p:spPr>
          <a:xfrm>
            <a:off x="15918978" y="8145623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46" name="object 2346"/>
          <p:cNvSpPr txBox="1"/>
          <p:nvPr/>
        </p:nvSpPr>
        <p:spPr>
          <a:xfrm>
            <a:off x="18136647" y="9055249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47" name="object 2347"/>
          <p:cNvSpPr txBox="1"/>
          <p:nvPr/>
        </p:nvSpPr>
        <p:spPr>
          <a:xfrm>
            <a:off x="18442257" y="8267951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48" name="object 2348"/>
          <p:cNvSpPr txBox="1"/>
          <p:nvPr/>
        </p:nvSpPr>
        <p:spPr>
          <a:xfrm>
            <a:off x="17662569" y="8718884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49" name="object 2349"/>
          <p:cNvSpPr txBox="1"/>
          <p:nvPr/>
        </p:nvSpPr>
        <p:spPr>
          <a:xfrm>
            <a:off x="17794124" y="8396587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50" name="object 2350"/>
          <p:cNvSpPr txBox="1"/>
          <p:nvPr/>
        </p:nvSpPr>
        <p:spPr>
          <a:xfrm>
            <a:off x="18094145" y="9571345"/>
            <a:ext cx="1866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51" name="object 2351"/>
          <p:cNvSpPr txBox="1"/>
          <p:nvPr/>
        </p:nvSpPr>
        <p:spPr>
          <a:xfrm>
            <a:off x="17763765" y="9941321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1770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52" name="object 2352"/>
          <p:cNvSpPr txBox="1"/>
          <p:nvPr/>
        </p:nvSpPr>
        <p:spPr>
          <a:xfrm>
            <a:off x="18465048" y="9961064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53" name="object 2353"/>
          <p:cNvSpPr txBox="1"/>
          <p:nvPr/>
        </p:nvSpPr>
        <p:spPr>
          <a:xfrm>
            <a:off x="18117419" y="10409240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54" name="object 2354"/>
          <p:cNvSpPr/>
          <p:nvPr/>
        </p:nvSpPr>
        <p:spPr>
          <a:xfrm>
            <a:off x="11678930" y="8972298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 h="0">
                <a:moveTo>
                  <a:pt x="0" y="0"/>
                </a:moveTo>
                <a:lnTo>
                  <a:pt x="1558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11678930" y="8577636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 h="0">
                <a:moveTo>
                  <a:pt x="0" y="0"/>
                </a:moveTo>
                <a:lnTo>
                  <a:pt x="1558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11804412" y="8548289"/>
            <a:ext cx="0" cy="454659"/>
          </a:xfrm>
          <a:custGeom>
            <a:avLst/>
            <a:gdLst/>
            <a:ahLst/>
            <a:cxnLst/>
            <a:rect l="l" t="t" r="r" b="b"/>
            <a:pathLst>
              <a:path w="0" h="454659">
                <a:moveTo>
                  <a:pt x="0" y="4543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11780125" y="8948011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0"/>
                </a:moveTo>
                <a:lnTo>
                  <a:pt x="48573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11780125" y="855436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 txBox="1"/>
          <p:nvPr/>
        </p:nvSpPr>
        <p:spPr>
          <a:xfrm>
            <a:off x="11696105" y="8693585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60" name="object 2360"/>
          <p:cNvSpPr/>
          <p:nvPr/>
        </p:nvSpPr>
        <p:spPr>
          <a:xfrm>
            <a:off x="11259983" y="846632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10989791" y="8495669"/>
            <a:ext cx="366395" cy="0"/>
          </a:xfrm>
          <a:custGeom>
            <a:avLst/>
            <a:gdLst/>
            <a:ahLst/>
            <a:cxnLst/>
            <a:rect l="l" t="t" r="r" b="b"/>
            <a:pathLst>
              <a:path w="366395" h="0">
                <a:moveTo>
                  <a:pt x="0" y="0"/>
                </a:moveTo>
                <a:lnTo>
                  <a:pt x="270191" y="0"/>
                </a:lnTo>
                <a:lnTo>
                  <a:pt x="318764" y="0"/>
                </a:lnTo>
                <a:lnTo>
                  <a:pt x="3663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11284269" y="847239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11236707" y="847239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 txBox="1"/>
          <p:nvPr/>
        </p:nvSpPr>
        <p:spPr>
          <a:xfrm>
            <a:off x="10994294" y="8388374"/>
            <a:ext cx="1555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65" name="object 2365"/>
          <p:cNvSpPr/>
          <p:nvPr/>
        </p:nvSpPr>
        <p:spPr>
          <a:xfrm>
            <a:off x="11114261" y="8577636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 h="0">
                <a:moveTo>
                  <a:pt x="1103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11144620" y="8548289"/>
            <a:ext cx="0" cy="200660"/>
          </a:xfrm>
          <a:custGeom>
            <a:avLst/>
            <a:gdLst/>
            <a:ahLst/>
            <a:cxnLst/>
            <a:rect l="l" t="t" r="r" b="b"/>
            <a:pathLst>
              <a:path w="0" h="200659">
                <a:moveTo>
                  <a:pt x="0" y="2003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11120333" y="8695022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11120333" y="8554361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 txBox="1"/>
          <p:nvPr/>
        </p:nvSpPr>
        <p:spPr>
          <a:xfrm>
            <a:off x="11036313" y="8576715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70" name="object 2370"/>
          <p:cNvSpPr/>
          <p:nvPr/>
        </p:nvSpPr>
        <p:spPr>
          <a:xfrm>
            <a:off x="6514942" y="2087992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4" h="0">
                <a:moveTo>
                  <a:pt x="1224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6386424" y="2039418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 h="0">
                <a:moveTo>
                  <a:pt x="0" y="0"/>
                </a:moveTo>
                <a:lnTo>
                  <a:pt x="2509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6545301" y="1769227"/>
            <a:ext cx="0" cy="366395"/>
          </a:xfrm>
          <a:custGeom>
            <a:avLst/>
            <a:gdLst/>
            <a:ahLst/>
            <a:cxnLst/>
            <a:rect l="l" t="t" r="r" b="b"/>
            <a:pathLst>
              <a:path w="0" h="366394">
                <a:moveTo>
                  <a:pt x="0" y="0"/>
                </a:moveTo>
                <a:lnTo>
                  <a:pt x="0" y="270191"/>
                </a:lnTo>
                <a:lnTo>
                  <a:pt x="0" y="318764"/>
                </a:lnTo>
                <a:lnTo>
                  <a:pt x="0" y="3663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6521014" y="2063705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48573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6521014" y="201614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0"/>
                </a:moveTo>
                <a:lnTo>
                  <a:pt x="48573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 txBox="1"/>
          <p:nvPr/>
        </p:nvSpPr>
        <p:spPr>
          <a:xfrm>
            <a:off x="6436994" y="1784497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76" name="object 2376"/>
          <p:cNvSpPr/>
          <p:nvPr/>
        </p:nvSpPr>
        <p:spPr>
          <a:xfrm>
            <a:off x="6386424" y="2279251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 h="0">
                <a:moveTo>
                  <a:pt x="2509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6415771" y="2010072"/>
            <a:ext cx="0" cy="299720"/>
          </a:xfrm>
          <a:custGeom>
            <a:avLst/>
            <a:gdLst/>
            <a:ahLst/>
            <a:cxnLst/>
            <a:rect l="l" t="t" r="r" b="b"/>
            <a:pathLst>
              <a:path w="0" h="299719">
                <a:moveTo>
                  <a:pt x="0" y="0"/>
                </a:moveTo>
                <a:lnTo>
                  <a:pt x="0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6392496" y="201614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6392496" y="225496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 txBox="1"/>
          <p:nvPr/>
        </p:nvSpPr>
        <p:spPr>
          <a:xfrm>
            <a:off x="6308476" y="2077447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81" name="object 2381"/>
          <p:cNvSpPr/>
          <p:nvPr/>
        </p:nvSpPr>
        <p:spPr>
          <a:xfrm>
            <a:off x="6673818" y="2315681"/>
            <a:ext cx="0" cy="186690"/>
          </a:xfrm>
          <a:custGeom>
            <a:avLst/>
            <a:gdLst/>
            <a:ahLst/>
            <a:cxnLst/>
            <a:rect l="l" t="t" r="r" b="b"/>
            <a:pathLst>
              <a:path w="0" h="186689">
                <a:moveTo>
                  <a:pt x="0" y="0"/>
                </a:moveTo>
                <a:lnTo>
                  <a:pt x="0" y="1861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7546121" y="2315681"/>
            <a:ext cx="0" cy="186690"/>
          </a:xfrm>
          <a:custGeom>
            <a:avLst/>
            <a:gdLst/>
            <a:ahLst/>
            <a:cxnLst/>
            <a:rect l="l" t="t" r="r" b="b"/>
            <a:pathLst>
              <a:path w="0" h="186689">
                <a:moveTo>
                  <a:pt x="0" y="0"/>
                </a:moveTo>
                <a:lnTo>
                  <a:pt x="0" y="1861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6643460" y="2472534"/>
            <a:ext cx="932180" cy="0"/>
          </a:xfrm>
          <a:custGeom>
            <a:avLst/>
            <a:gdLst/>
            <a:ahLst/>
            <a:cxnLst/>
            <a:rect l="l" t="t" r="r" b="b"/>
            <a:pathLst>
              <a:path w="932179" h="0">
                <a:moveTo>
                  <a:pt x="0" y="0"/>
                </a:moveTo>
                <a:lnTo>
                  <a:pt x="9320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6649532" y="244824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7521834" y="2448247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 txBox="1"/>
          <p:nvPr/>
        </p:nvSpPr>
        <p:spPr>
          <a:xfrm>
            <a:off x="7005182" y="2364227"/>
            <a:ext cx="1987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87" name="object 2387"/>
          <p:cNvSpPr/>
          <p:nvPr/>
        </p:nvSpPr>
        <p:spPr>
          <a:xfrm>
            <a:off x="6673818" y="1906853"/>
            <a:ext cx="0" cy="97155"/>
          </a:xfrm>
          <a:custGeom>
            <a:avLst/>
            <a:gdLst/>
            <a:ahLst/>
            <a:cxnLst/>
            <a:rect l="l" t="t" r="r" b="b"/>
            <a:pathLst>
              <a:path w="0" h="97155">
                <a:moveTo>
                  <a:pt x="0" y="971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6643460" y="1936199"/>
            <a:ext cx="333375" cy="0"/>
          </a:xfrm>
          <a:custGeom>
            <a:avLst/>
            <a:gdLst/>
            <a:ahLst/>
            <a:cxnLst/>
            <a:rect l="l" t="t" r="r" b="b"/>
            <a:pathLst>
              <a:path w="333375" h="0">
                <a:moveTo>
                  <a:pt x="0" y="0"/>
                </a:moveTo>
                <a:lnTo>
                  <a:pt x="332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6649532" y="191191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0"/>
                </a:moveTo>
                <a:lnTo>
                  <a:pt x="0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6922759" y="191191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48573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 txBox="1"/>
          <p:nvPr/>
        </p:nvSpPr>
        <p:spPr>
          <a:xfrm>
            <a:off x="6708680" y="1827893"/>
            <a:ext cx="1803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92" name="object 2392"/>
          <p:cNvSpPr/>
          <p:nvPr/>
        </p:nvSpPr>
        <p:spPr>
          <a:xfrm>
            <a:off x="1857942" y="5154205"/>
            <a:ext cx="0" cy="115570"/>
          </a:xfrm>
          <a:custGeom>
            <a:avLst/>
            <a:gdLst/>
            <a:ahLst/>
            <a:cxnLst/>
            <a:rect l="l" t="t" r="r" b="b"/>
            <a:pathLst>
              <a:path w="0" h="115570">
                <a:moveTo>
                  <a:pt x="0" y="1153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1647456" y="5184563"/>
            <a:ext cx="290830" cy="0"/>
          </a:xfrm>
          <a:custGeom>
            <a:avLst/>
            <a:gdLst/>
            <a:ahLst/>
            <a:cxnLst/>
            <a:rect l="l" t="t" r="r" b="b"/>
            <a:pathLst>
              <a:path w="290830" h="0">
                <a:moveTo>
                  <a:pt x="290430" y="0"/>
                </a:moveTo>
                <a:lnTo>
                  <a:pt x="21048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1884253" y="51602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1833655" y="51602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 txBox="1"/>
          <p:nvPr/>
        </p:nvSpPr>
        <p:spPr>
          <a:xfrm>
            <a:off x="1651960" y="5076257"/>
            <a:ext cx="1428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97" name="object 2397"/>
          <p:cNvSpPr/>
          <p:nvPr/>
        </p:nvSpPr>
        <p:spPr>
          <a:xfrm>
            <a:off x="1570548" y="5605535"/>
            <a:ext cx="251460" cy="0"/>
          </a:xfrm>
          <a:custGeom>
            <a:avLst/>
            <a:gdLst/>
            <a:ahLst/>
            <a:cxnLst/>
            <a:rect l="l" t="t" r="r" b="b"/>
            <a:pathLst>
              <a:path w="251460" h="0">
                <a:moveTo>
                  <a:pt x="2509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1600907" y="5425408"/>
            <a:ext cx="0" cy="400050"/>
          </a:xfrm>
          <a:custGeom>
            <a:avLst/>
            <a:gdLst/>
            <a:ahLst/>
            <a:cxnLst/>
            <a:rect l="l" t="t" r="r" b="b"/>
            <a:pathLst>
              <a:path w="0" h="400050">
                <a:moveTo>
                  <a:pt x="0" y="0"/>
                </a:moveTo>
                <a:lnTo>
                  <a:pt x="0" y="180127"/>
                </a:lnTo>
                <a:lnTo>
                  <a:pt x="0" y="39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1576620" y="543148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1576620" y="558124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 txBox="1"/>
          <p:nvPr/>
        </p:nvSpPr>
        <p:spPr>
          <a:xfrm>
            <a:off x="1492600" y="5668366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02" name="object 2402"/>
          <p:cNvSpPr txBox="1"/>
          <p:nvPr/>
        </p:nvSpPr>
        <p:spPr>
          <a:xfrm>
            <a:off x="16878791" y="144921"/>
            <a:ext cx="1767839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Специфікація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плити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монолітної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П</a:t>
            </a:r>
            <a:r>
              <a:rPr dirty="0" sz="850" spc="50" i="1">
                <a:latin typeface="ISOCPEUR"/>
                <a:cs typeface="ISOCPEUR"/>
              </a:rPr>
              <a:t>м</a:t>
            </a:r>
            <a:r>
              <a:rPr dirty="0" sz="850" spc="10" i="1">
                <a:latin typeface="ISOCPEUR"/>
                <a:cs typeface="ISOCPEUR"/>
              </a:rPr>
              <a:t>-2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403" name="object 2403"/>
          <p:cNvSpPr txBox="1"/>
          <p:nvPr/>
        </p:nvSpPr>
        <p:spPr>
          <a:xfrm>
            <a:off x="15595637" y="388898"/>
            <a:ext cx="288290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91440" marR="5080" indent="-79375">
              <a:lnSpc>
                <a:spcPts val="780"/>
              </a:lnSpc>
            </a:pPr>
            <a:r>
              <a:rPr dirty="0" sz="700" spc="10" i="1">
                <a:latin typeface="ISOCPEUR"/>
                <a:cs typeface="ISOCPEUR"/>
              </a:rPr>
              <a:t>Марк</a:t>
            </a:r>
            <a:r>
              <a:rPr dirty="0" sz="700" spc="10" i="1">
                <a:latin typeface="ISOCPEUR"/>
                <a:cs typeface="ISOCPEUR"/>
              </a:rPr>
              <a:t>а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по</a:t>
            </a:r>
            <a:r>
              <a:rPr dirty="0" sz="700" spc="25" i="1">
                <a:latin typeface="ISOCPEUR"/>
                <a:cs typeface="ISOCPEUR"/>
              </a:rPr>
              <a:t>з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04" name="object 2404"/>
          <p:cNvSpPr txBox="1"/>
          <p:nvPr/>
        </p:nvSpPr>
        <p:spPr>
          <a:xfrm>
            <a:off x="16397103" y="438484"/>
            <a:ext cx="467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Позначення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05" name="object 2405"/>
          <p:cNvSpPr txBox="1"/>
          <p:nvPr/>
        </p:nvSpPr>
        <p:spPr>
          <a:xfrm>
            <a:off x="17840145" y="429376"/>
            <a:ext cx="5702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Найменування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06" name="object 2406"/>
          <p:cNvSpPr txBox="1"/>
          <p:nvPr/>
        </p:nvSpPr>
        <p:spPr>
          <a:xfrm>
            <a:off x="18902694" y="388898"/>
            <a:ext cx="542290" cy="168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Кіль</a:t>
            </a:r>
            <a:r>
              <a:rPr dirty="0" sz="700" spc="45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baseline="31746" sz="1050" spc="15" i="1">
                <a:latin typeface="ISOCPEUR"/>
                <a:cs typeface="ISOCPEUR"/>
              </a:rPr>
              <a:t>Мас</a:t>
            </a:r>
            <a:r>
              <a:rPr dirty="0" baseline="31746" sz="1050" spc="15" i="1">
                <a:latin typeface="ISOCPEUR"/>
                <a:cs typeface="ISOCPEUR"/>
              </a:rPr>
              <a:t>а</a:t>
            </a:r>
            <a:r>
              <a:rPr dirty="0" baseline="31746" sz="1050" spc="7" i="1">
                <a:latin typeface="ISOCPEUR"/>
                <a:cs typeface="ISOCPEUR"/>
              </a:rPr>
              <a:t>,</a:t>
            </a:r>
            <a:endParaRPr baseline="31746" sz="1050">
              <a:latin typeface="ISOCPEUR"/>
              <a:cs typeface="ISOCPEUR"/>
            </a:endParaRPr>
          </a:p>
        </p:txBody>
      </p:sp>
      <p:sp>
        <p:nvSpPr>
          <p:cNvPr id="2407" name="object 2407"/>
          <p:cNvSpPr txBox="1"/>
          <p:nvPr/>
        </p:nvSpPr>
        <p:spPr>
          <a:xfrm>
            <a:off x="19201220" y="488069"/>
            <a:ext cx="2457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о</a:t>
            </a:r>
            <a:r>
              <a:rPr dirty="0" sz="700" spc="60" i="1">
                <a:latin typeface="ISOCPEUR"/>
                <a:cs typeface="ISOCPEUR"/>
              </a:rPr>
              <a:t>д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к</a:t>
            </a:r>
            <a:r>
              <a:rPr dirty="0" sz="700" spc="35" i="1">
                <a:latin typeface="ISOCPEUR"/>
                <a:cs typeface="ISOCPEUR"/>
              </a:rPr>
              <a:t>г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08" name="object 2408"/>
          <p:cNvSpPr txBox="1"/>
          <p:nvPr/>
        </p:nvSpPr>
        <p:spPr>
          <a:xfrm>
            <a:off x="19552367" y="429376"/>
            <a:ext cx="37846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Примітка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09" name="object 2409"/>
          <p:cNvSpPr/>
          <p:nvPr/>
        </p:nvSpPr>
        <p:spPr>
          <a:xfrm>
            <a:off x="17854869" y="812933"/>
            <a:ext cx="544830" cy="0"/>
          </a:xfrm>
          <a:custGeom>
            <a:avLst/>
            <a:gdLst/>
            <a:ahLst/>
            <a:cxnLst/>
            <a:rect l="l" t="t" r="r" b="b"/>
            <a:pathLst>
              <a:path w="544830" h="0">
                <a:moveTo>
                  <a:pt x="0" y="0"/>
                </a:moveTo>
                <a:lnTo>
                  <a:pt x="54442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 txBox="1"/>
          <p:nvPr/>
        </p:nvSpPr>
        <p:spPr>
          <a:xfrm>
            <a:off x="17842169" y="704627"/>
            <a:ext cx="5607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Збірні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одиниці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11" name="object 2411"/>
          <p:cNvSpPr txBox="1"/>
          <p:nvPr/>
        </p:nvSpPr>
        <p:spPr>
          <a:xfrm>
            <a:off x="17978783" y="895635"/>
            <a:ext cx="322580" cy="1219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09245" algn="l"/>
              </a:tabLst>
            </a:pPr>
            <a:r>
              <a:rPr dirty="0" sz="700" spc="-425" i="1" u="sng">
                <a:latin typeface="ISOCPEUR"/>
                <a:cs typeface="ISOCPEUR"/>
              </a:rPr>
              <a:t>Д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80">
                <a:latin typeface="Times New Roman"/>
                <a:cs typeface="Times New Roman"/>
              </a:rPr>
              <a:t> </a:t>
            </a:r>
            <a:r>
              <a:rPr dirty="0" sz="700" spc="10" i="1" u="sng">
                <a:latin typeface="ISOCPEUR"/>
                <a:cs typeface="ISOCPEUR"/>
              </a:rPr>
              <a:t>еталі</a:t>
            </a: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412" name="object 2412"/>
          <p:cNvSpPr txBox="1"/>
          <p:nvPr/>
        </p:nvSpPr>
        <p:spPr>
          <a:xfrm>
            <a:off x="15698857" y="1096252"/>
            <a:ext cx="565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13" name="object 2413"/>
          <p:cNvSpPr txBox="1"/>
          <p:nvPr/>
        </p:nvSpPr>
        <p:spPr>
          <a:xfrm>
            <a:off x="16325254" y="1091192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14" name="object 2414"/>
          <p:cNvSpPr txBox="1"/>
          <p:nvPr/>
        </p:nvSpPr>
        <p:spPr>
          <a:xfrm>
            <a:off x="17334169" y="1095240"/>
            <a:ext cx="9226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ø12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L=9627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25" i="1">
                <a:latin typeface="ISOCPEUR"/>
                <a:cs typeface="ISOCPEUR"/>
              </a:rPr>
              <a:t>п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15" name="object 2415"/>
          <p:cNvSpPr txBox="1"/>
          <p:nvPr/>
        </p:nvSpPr>
        <p:spPr>
          <a:xfrm>
            <a:off x="19228542" y="1090180"/>
            <a:ext cx="1771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0,89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16" name="object 2416"/>
          <p:cNvSpPr txBox="1"/>
          <p:nvPr/>
        </p:nvSpPr>
        <p:spPr>
          <a:xfrm>
            <a:off x="19579690" y="1090180"/>
            <a:ext cx="3130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8546,75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17" name="object 2417"/>
          <p:cNvSpPr txBox="1"/>
          <p:nvPr/>
        </p:nvSpPr>
        <p:spPr>
          <a:xfrm>
            <a:off x="15699868" y="1287511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18" name="object 2418"/>
          <p:cNvSpPr txBox="1"/>
          <p:nvPr/>
        </p:nvSpPr>
        <p:spPr>
          <a:xfrm>
            <a:off x="16325254" y="1282451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19" name="object 2419"/>
          <p:cNvSpPr txBox="1"/>
          <p:nvPr/>
        </p:nvSpPr>
        <p:spPr>
          <a:xfrm>
            <a:off x="17334169" y="1287511"/>
            <a:ext cx="7620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ø14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L=2540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20" name="object 2420"/>
          <p:cNvSpPr txBox="1"/>
          <p:nvPr/>
        </p:nvSpPr>
        <p:spPr>
          <a:xfrm>
            <a:off x="18965436" y="1287511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21" name="object 2421"/>
          <p:cNvSpPr txBox="1"/>
          <p:nvPr/>
        </p:nvSpPr>
        <p:spPr>
          <a:xfrm>
            <a:off x="19229554" y="1281439"/>
            <a:ext cx="1771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3,07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22" name="object 2422"/>
          <p:cNvSpPr txBox="1"/>
          <p:nvPr/>
        </p:nvSpPr>
        <p:spPr>
          <a:xfrm>
            <a:off x="19623203" y="1281439"/>
            <a:ext cx="226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46,02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23" name="object 2423"/>
          <p:cNvSpPr txBox="1"/>
          <p:nvPr/>
        </p:nvSpPr>
        <p:spPr>
          <a:xfrm>
            <a:off x="15699868" y="1478770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24" name="object 2424"/>
          <p:cNvSpPr txBox="1"/>
          <p:nvPr/>
        </p:nvSpPr>
        <p:spPr>
          <a:xfrm>
            <a:off x="16325254" y="1473710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25" name="object 2425"/>
          <p:cNvSpPr txBox="1"/>
          <p:nvPr/>
        </p:nvSpPr>
        <p:spPr>
          <a:xfrm>
            <a:off x="17334169" y="1478770"/>
            <a:ext cx="7493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ø14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L=2140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26" name="object 2426"/>
          <p:cNvSpPr txBox="1"/>
          <p:nvPr/>
        </p:nvSpPr>
        <p:spPr>
          <a:xfrm>
            <a:off x="18965436" y="1478770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27" name="object 2427"/>
          <p:cNvSpPr txBox="1"/>
          <p:nvPr/>
        </p:nvSpPr>
        <p:spPr>
          <a:xfrm>
            <a:off x="19230567" y="1472698"/>
            <a:ext cx="1771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2,59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28" name="object 2428"/>
          <p:cNvSpPr txBox="1"/>
          <p:nvPr/>
        </p:nvSpPr>
        <p:spPr>
          <a:xfrm>
            <a:off x="19627251" y="1472698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38,78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29" name="object 2429"/>
          <p:cNvSpPr txBox="1"/>
          <p:nvPr/>
        </p:nvSpPr>
        <p:spPr>
          <a:xfrm>
            <a:off x="15698857" y="1670029"/>
            <a:ext cx="749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30" name="object 2430"/>
          <p:cNvSpPr txBox="1"/>
          <p:nvPr/>
        </p:nvSpPr>
        <p:spPr>
          <a:xfrm>
            <a:off x="16325254" y="1664969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31" name="object 2431"/>
          <p:cNvSpPr txBox="1"/>
          <p:nvPr/>
        </p:nvSpPr>
        <p:spPr>
          <a:xfrm>
            <a:off x="17334169" y="1670029"/>
            <a:ext cx="7372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ø14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L=1410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32" name="object 2432"/>
          <p:cNvSpPr txBox="1"/>
          <p:nvPr/>
        </p:nvSpPr>
        <p:spPr>
          <a:xfrm>
            <a:off x="18978590" y="1669017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33" name="object 2433"/>
          <p:cNvSpPr txBox="1"/>
          <p:nvPr/>
        </p:nvSpPr>
        <p:spPr>
          <a:xfrm>
            <a:off x="19251817" y="1663957"/>
            <a:ext cx="12128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1,7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34" name="object 2434"/>
          <p:cNvSpPr txBox="1"/>
          <p:nvPr/>
        </p:nvSpPr>
        <p:spPr>
          <a:xfrm>
            <a:off x="19634334" y="1663957"/>
            <a:ext cx="19558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11,92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35" name="object 2435"/>
          <p:cNvSpPr txBox="1"/>
          <p:nvPr/>
        </p:nvSpPr>
        <p:spPr>
          <a:xfrm>
            <a:off x="15699868" y="205254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36" name="object 2436"/>
          <p:cNvSpPr txBox="1"/>
          <p:nvPr/>
        </p:nvSpPr>
        <p:spPr>
          <a:xfrm>
            <a:off x="16325254" y="2047486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37" name="object 2437"/>
          <p:cNvSpPr txBox="1"/>
          <p:nvPr/>
        </p:nvSpPr>
        <p:spPr>
          <a:xfrm>
            <a:off x="17334169" y="2051534"/>
            <a:ext cx="7493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ø12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L=2870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38" name="object 2438"/>
          <p:cNvSpPr txBox="1"/>
          <p:nvPr/>
        </p:nvSpPr>
        <p:spPr>
          <a:xfrm>
            <a:off x="18966446" y="2052546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39" name="object 2439"/>
          <p:cNvSpPr txBox="1"/>
          <p:nvPr/>
        </p:nvSpPr>
        <p:spPr>
          <a:xfrm>
            <a:off x="19230567" y="2046474"/>
            <a:ext cx="1771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2,55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40" name="object 2440"/>
          <p:cNvSpPr txBox="1"/>
          <p:nvPr/>
        </p:nvSpPr>
        <p:spPr>
          <a:xfrm>
            <a:off x="19624216" y="2046474"/>
            <a:ext cx="226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25,49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41" name="object 2441"/>
          <p:cNvSpPr txBox="1"/>
          <p:nvPr/>
        </p:nvSpPr>
        <p:spPr>
          <a:xfrm>
            <a:off x="15697844" y="2435064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42" name="object 2442"/>
          <p:cNvSpPr txBox="1"/>
          <p:nvPr/>
        </p:nvSpPr>
        <p:spPr>
          <a:xfrm>
            <a:off x="16325254" y="2430004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43" name="object 2443"/>
          <p:cNvSpPr txBox="1"/>
          <p:nvPr/>
        </p:nvSpPr>
        <p:spPr>
          <a:xfrm>
            <a:off x="17334169" y="2435064"/>
            <a:ext cx="75565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ø12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L=2340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44" name="object 2444"/>
          <p:cNvSpPr txBox="1"/>
          <p:nvPr/>
        </p:nvSpPr>
        <p:spPr>
          <a:xfrm>
            <a:off x="18950255" y="2435064"/>
            <a:ext cx="1308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45" name="object 2445"/>
          <p:cNvSpPr txBox="1"/>
          <p:nvPr/>
        </p:nvSpPr>
        <p:spPr>
          <a:xfrm>
            <a:off x="19230567" y="2428992"/>
            <a:ext cx="1771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2,08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46" name="object 2446"/>
          <p:cNvSpPr txBox="1"/>
          <p:nvPr/>
        </p:nvSpPr>
        <p:spPr>
          <a:xfrm>
            <a:off x="19609037" y="2428992"/>
            <a:ext cx="2578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245,19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47" name="object 2447"/>
          <p:cNvSpPr txBox="1"/>
          <p:nvPr/>
        </p:nvSpPr>
        <p:spPr>
          <a:xfrm>
            <a:off x="15679628" y="2817581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48" name="object 2448"/>
          <p:cNvSpPr txBox="1"/>
          <p:nvPr/>
        </p:nvSpPr>
        <p:spPr>
          <a:xfrm>
            <a:off x="16325254" y="2812522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49" name="object 2449"/>
          <p:cNvSpPr txBox="1"/>
          <p:nvPr/>
        </p:nvSpPr>
        <p:spPr>
          <a:xfrm>
            <a:off x="17334169" y="2817581"/>
            <a:ext cx="7372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ø12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L=1900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50" name="object 2450"/>
          <p:cNvSpPr txBox="1"/>
          <p:nvPr/>
        </p:nvSpPr>
        <p:spPr>
          <a:xfrm>
            <a:off x="18986686" y="2817581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51" name="object 2451"/>
          <p:cNvSpPr txBox="1"/>
          <p:nvPr/>
        </p:nvSpPr>
        <p:spPr>
          <a:xfrm>
            <a:off x="19231578" y="2811510"/>
            <a:ext cx="1644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1,69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52" name="object 2452"/>
          <p:cNvSpPr txBox="1"/>
          <p:nvPr/>
        </p:nvSpPr>
        <p:spPr>
          <a:xfrm>
            <a:off x="19634334" y="2811510"/>
            <a:ext cx="19558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10,12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53" name="object 2453"/>
          <p:cNvSpPr txBox="1"/>
          <p:nvPr/>
        </p:nvSpPr>
        <p:spPr>
          <a:xfrm>
            <a:off x="15683676" y="3008840"/>
            <a:ext cx="876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54" name="object 2454"/>
          <p:cNvSpPr txBox="1"/>
          <p:nvPr/>
        </p:nvSpPr>
        <p:spPr>
          <a:xfrm>
            <a:off x="16325254" y="3003780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55" name="object 2455"/>
          <p:cNvSpPr txBox="1"/>
          <p:nvPr/>
        </p:nvSpPr>
        <p:spPr>
          <a:xfrm>
            <a:off x="17334169" y="3008840"/>
            <a:ext cx="7372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ø12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L=1650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56" name="object 2456"/>
          <p:cNvSpPr txBox="1"/>
          <p:nvPr/>
        </p:nvSpPr>
        <p:spPr>
          <a:xfrm>
            <a:off x="18943172" y="3008840"/>
            <a:ext cx="1428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162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57" name="object 2457"/>
          <p:cNvSpPr txBox="1"/>
          <p:nvPr/>
        </p:nvSpPr>
        <p:spPr>
          <a:xfrm>
            <a:off x="19227530" y="3002768"/>
            <a:ext cx="1708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1,47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58" name="object 2458"/>
          <p:cNvSpPr txBox="1"/>
          <p:nvPr/>
        </p:nvSpPr>
        <p:spPr>
          <a:xfrm>
            <a:off x="19608024" y="3002768"/>
            <a:ext cx="2635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237,36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59" name="object 2459"/>
          <p:cNvSpPr txBox="1"/>
          <p:nvPr/>
        </p:nvSpPr>
        <p:spPr>
          <a:xfrm>
            <a:off x="15628019" y="3200099"/>
            <a:ext cx="2076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ОС</a:t>
            </a:r>
            <a:r>
              <a:rPr dirty="0" sz="700" spc="25" i="1">
                <a:latin typeface="ISOCPEUR"/>
                <a:cs typeface="ISOCPEUR"/>
              </a:rPr>
              <a:t>п</a:t>
            </a: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60" name="object 2460"/>
          <p:cNvSpPr txBox="1"/>
          <p:nvPr/>
        </p:nvSpPr>
        <p:spPr>
          <a:xfrm>
            <a:off x="16325254" y="3195039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61" name="object 2461"/>
          <p:cNvSpPr txBox="1"/>
          <p:nvPr/>
        </p:nvSpPr>
        <p:spPr>
          <a:xfrm>
            <a:off x="17334169" y="3199087"/>
            <a:ext cx="74295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ø16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L=1400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62" name="object 2462"/>
          <p:cNvSpPr txBox="1"/>
          <p:nvPr/>
        </p:nvSpPr>
        <p:spPr>
          <a:xfrm>
            <a:off x="18965436" y="3200099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63" name="object 2463"/>
          <p:cNvSpPr txBox="1"/>
          <p:nvPr/>
        </p:nvSpPr>
        <p:spPr>
          <a:xfrm>
            <a:off x="19235625" y="3194027"/>
            <a:ext cx="1644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2,21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64" name="object 2464"/>
          <p:cNvSpPr txBox="1"/>
          <p:nvPr/>
        </p:nvSpPr>
        <p:spPr>
          <a:xfrm>
            <a:off x="19626239" y="3194027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39,77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65" name="object 2465"/>
          <p:cNvSpPr txBox="1"/>
          <p:nvPr/>
        </p:nvSpPr>
        <p:spPr>
          <a:xfrm>
            <a:off x="15628019" y="3390346"/>
            <a:ext cx="2076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ОС</a:t>
            </a:r>
            <a:r>
              <a:rPr dirty="0" sz="700" spc="25" i="1">
                <a:latin typeface="ISOCPEUR"/>
                <a:cs typeface="ISOCPEUR"/>
              </a:rPr>
              <a:t>п</a:t>
            </a: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66" name="object 2466"/>
          <p:cNvSpPr txBox="1"/>
          <p:nvPr/>
        </p:nvSpPr>
        <p:spPr>
          <a:xfrm>
            <a:off x="16325254" y="3386298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67" name="object 2467"/>
          <p:cNvSpPr txBox="1"/>
          <p:nvPr/>
        </p:nvSpPr>
        <p:spPr>
          <a:xfrm>
            <a:off x="17334169" y="3390346"/>
            <a:ext cx="7493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ø12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L=3800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68" name="object 2468"/>
          <p:cNvSpPr txBox="1"/>
          <p:nvPr/>
        </p:nvSpPr>
        <p:spPr>
          <a:xfrm>
            <a:off x="18986686" y="3390346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69" name="object 2469"/>
          <p:cNvSpPr txBox="1"/>
          <p:nvPr/>
        </p:nvSpPr>
        <p:spPr>
          <a:xfrm>
            <a:off x="19229554" y="3385286"/>
            <a:ext cx="1771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3,37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70" name="object 2470"/>
          <p:cNvSpPr txBox="1"/>
          <p:nvPr/>
        </p:nvSpPr>
        <p:spPr>
          <a:xfrm>
            <a:off x="19627251" y="3385286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20,25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71" name="object 2471"/>
          <p:cNvSpPr txBox="1"/>
          <p:nvPr/>
        </p:nvSpPr>
        <p:spPr>
          <a:xfrm>
            <a:off x="15630044" y="3581605"/>
            <a:ext cx="2127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ОС</a:t>
            </a:r>
            <a:r>
              <a:rPr dirty="0" sz="700" spc="20" i="1">
                <a:latin typeface="ISOCPEUR"/>
                <a:cs typeface="ISOCPEUR"/>
              </a:rPr>
              <a:t>п</a:t>
            </a: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72" name="object 2472"/>
          <p:cNvSpPr txBox="1"/>
          <p:nvPr/>
        </p:nvSpPr>
        <p:spPr>
          <a:xfrm>
            <a:off x="16325254" y="3577557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73" name="object 2473"/>
          <p:cNvSpPr txBox="1"/>
          <p:nvPr/>
        </p:nvSpPr>
        <p:spPr>
          <a:xfrm>
            <a:off x="17334169" y="3581605"/>
            <a:ext cx="75565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ø12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L=2040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74" name="object 2474"/>
          <p:cNvSpPr txBox="1"/>
          <p:nvPr/>
        </p:nvSpPr>
        <p:spPr>
          <a:xfrm>
            <a:off x="18965436" y="3581605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75" name="object 2475"/>
          <p:cNvSpPr txBox="1"/>
          <p:nvPr/>
        </p:nvSpPr>
        <p:spPr>
          <a:xfrm>
            <a:off x="19236638" y="3576545"/>
            <a:ext cx="1524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1,81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76" name="object 2476"/>
          <p:cNvSpPr txBox="1"/>
          <p:nvPr/>
        </p:nvSpPr>
        <p:spPr>
          <a:xfrm>
            <a:off x="19635347" y="3576545"/>
            <a:ext cx="213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21,74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77" name="object 2477"/>
          <p:cNvSpPr txBox="1"/>
          <p:nvPr/>
        </p:nvSpPr>
        <p:spPr>
          <a:xfrm>
            <a:off x="15629032" y="3772863"/>
            <a:ext cx="2063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ОС</a:t>
            </a:r>
            <a:r>
              <a:rPr dirty="0" sz="700" spc="20" i="1">
                <a:latin typeface="ISOCPEUR"/>
                <a:cs typeface="ISOCPEUR"/>
              </a:rPr>
              <a:t>п</a:t>
            </a: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78" name="object 2478"/>
          <p:cNvSpPr txBox="1"/>
          <p:nvPr/>
        </p:nvSpPr>
        <p:spPr>
          <a:xfrm>
            <a:off x="16325254" y="3768816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79" name="object 2479"/>
          <p:cNvSpPr txBox="1"/>
          <p:nvPr/>
        </p:nvSpPr>
        <p:spPr>
          <a:xfrm>
            <a:off x="17334169" y="3772863"/>
            <a:ext cx="7372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ø12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L=1920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80" name="object 2480"/>
          <p:cNvSpPr txBox="1"/>
          <p:nvPr/>
        </p:nvSpPr>
        <p:spPr>
          <a:xfrm>
            <a:off x="18966446" y="3772863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81" name="object 2481"/>
          <p:cNvSpPr txBox="1"/>
          <p:nvPr/>
        </p:nvSpPr>
        <p:spPr>
          <a:xfrm>
            <a:off x="19251817" y="3767804"/>
            <a:ext cx="12128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1,7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82" name="object 2482"/>
          <p:cNvSpPr txBox="1"/>
          <p:nvPr/>
        </p:nvSpPr>
        <p:spPr>
          <a:xfrm>
            <a:off x="19628263" y="3767804"/>
            <a:ext cx="20827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17,05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83" name="object 2483"/>
          <p:cNvSpPr txBox="1"/>
          <p:nvPr/>
        </p:nvSpPr>
        <p:spPr>
          <a:xfrm>
            <a:off x="15630044" y="3964122"/>
            <a:ext cx="2076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ОС</a:t>
            </a:r>
            <a:r>
              <a:rPr dirty="0" sz="700" spc="25" i="1">
                <a:latin typeface="ISOCPEUR"/>
                <a:cs typeface="ISOCPEUR"/>
              </a:rPr>
              <a:t>п</a:t>
            </a: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84" name="object 2484"/>
          <p:cNvSpPr txBox="1"/>
          <p:nvPr/>
        </p:nvSpPr>
        <p:spPr>
          <a:xfrm>
            <a:off x="16325254" y="3960074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85" name="object 2485"/>
          <p:cNvSpPr txBox="1"/>
          <p:nvPr/>
        </p:nvSpPr>
        <p:spPr>
          <a:xfrm>
            <a:off x="17334169" y="3964122"/>
            <a:ext cx="7245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ø12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L=1710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86" name="object 2486"/>
          <p:cNvSpPr txBox="1"/>
          <p:nvPr/>
        </p:nvSpPr>
        <p:spPr>
          <a:xfrm>
            <a:off x="18984662" y="3964122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87" name="object 2487"/>
          <p:cNvSpPr txBox="1"/>
          <p:nvPr/>
        </p:nvSpPr>
        <p:spPr>
          <a:xfrm>
            <a:off x="19231578" y="3958051"/>
            <a:ext cx="1644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1,52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88" name="object 2488"/>
          <p:cNvSpPr txBox="1"/>
          <p:nvPr/>
        </p:nvSpPr>
        <p:spPr>
          <a:xfrm>
            <a:off x="19634334" y="3958051"/>
            <a:ext cx="19558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12,15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89" name="object 2489"/>
          <p:cNvSpPr/>
          <p:nvPr/>
        </p:nvSpPr>
        <p:spPr>
          <a:xfrm>
            <a:off x="17656526" y="4254580"/>
            <a:ext cx="928369" cy="0"/>
          </a:xfrm>
          <a:custGeom>
            <a:avLst/>
            <a:gdLst/>
            <a:ahLst/>
            <a:cxnLst/>
            <a:rect l="l" t="t" r="r" b="b"/>
            <a:pathLst>
              <a:path w="928369" h="0">
                <a:moveTo>
                  <a:pt x="0" y="0"/>
                </a:moveTo>
                <a:lnTo>
                  <a:pt x="92795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 txBox="1"/>
          <p:nvPr/>
        </p:nvSpPr>
        <p:spPr>
          <a:xfrm>
            <a:off x="17643826" y="4147286"/>
            <a:ext cx="95376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Технологічна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арматура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91" name="object 2491"/>
          <p:cNvSpPr txBox="1"/>
          <p:nvPr/>
        </p:nvSpPr>
        <p:spPr>
          <a:xfrm>
            <a:off x="15633079" y="4346640"/>
            <a:ext cx="1949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ОС</a:t>
            </a:r>
            <a:r>
              <a:rPr dirty="0" sz="700" spc="25" i="1">
                <a:latin typeface="ISOCPEUR"/>
                <a:cs typeface="ISOCPEUR"/>
              </a:rPr>
              <a:t>п</a:t>
            </a: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92" name="object 2492"/>
          <p:cNvSpPr txBox="1"/>
          <p:nvPr/>
        </p:nvSpPr>
        <p:spPr>
          <a:xfrm>
            <a:off x="16325254" y="4342592"/>
            <a:ext cx="6127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93" name="object 2493"/>
          <p:cNvSpPr txBox="1"/>
          <p:nvPr/>
        </p:nvSpPr>
        <p:spPr>
          <a:xfrm>
            <a:off x="17334169" y="4346640"/>
            <a:ext cx="7245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ø10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A500C1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L=1210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94" name="object 2494"/>
          <p:cNvSpPr txBox="1"/>
          <p:nvPr/>
        </p:nvSpPr>
        <p:spPr>
          <a:xfrm>
            <a:off x="18938112" y="4340568"/>
            <a:ext cx="467359" cy="1244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02895" algn="l"/>
              </a:tabLst>
            </a:pPr>
            <a:r>
              <a:rPr dirty="0" sz="700" spc="10" i="1">
                <a:latin typeface="ISOCPEUR"/>
                <a:cs typeface="ISOCPEUR"/>
              </a:rPr>
              <a:t>726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baseline="3968" sz="1050" spc="15" i="1">
                <a:latin typeface="ISOCPEUR"/>
                <a:cs typeface="ISOCPEUR"/>
              </a:rPr>
              <a:t>0,75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2495" name="object 2495"/>
          <p:cNvSpPr txBox="1"/>
          <p:nvPr/>
        </p:nvSpPr>
        <p:spPr>
          <a:xfrm>
            <a:off x="19608024" y="4340568"/>
            <a:ext cx="2578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542,01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96" name="object 2496"/>
          <p:cNvSpPr/>
          <p:nvPr/>
        </p:nvSpPr>
        <p:spPr>
          <a:xfrm>
            <a:off x="17923682" y="4637097"/>
            <a:ext cx="407034" cy="0"/>
          </a:xfrm>
          <a:custGeom>
            <a:avLst/>
            <a:gdLst/>
            <a:ahLst/>
            <a:cxnLst/>
            <a:rect l="l" t="t" r="r" b="b"/>
            <a:pathLst>
              <a:path w="407034" h="0">
                <a:moveTo>
                  <a:pt x="0" y="0"/>
                </a:moveTo>
                <a:lnTo>
                  <a:pt x="40680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 txBox="1"/>
          <p:nvPr/>
        </p:nvSpPr>
        <p:spPr>
          <a:xfrm>
            <a:off x="17910982" y="4528791"/>
            <a:ext cx="4279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Матеріали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98" name="object 2498"/>
          <p:cNvSpPr txBox="1"/>
          <p:nvPr/>
        </p:nvSpPr>
        <p:spPr>
          <a:xfrm>
            <a:off x="17334169" y="4720050"/>
            <a:ext cx="6819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Бетон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класу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C25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99" name="object 2499"/>
          <p:cNvSpPr txBox="1"/>
          <p:nvPr/>
        </p:nvSpPr>
        <p:spPr>
          <a:xfrm>
            <a:off x="19563498" y="4723086"/>
            <a:ext cx="3422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93,01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00" name="object 2500"/>
          <p:cNvSpPr txBox="1"/>
          <p:nvPr/>
        </p:nvSpPr>
        <p:spPr>
          <a:xfrm>
            <a:off x="15537957" y="4920416"/>
            <a:ext cx="11836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ОСп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ди</a:t>
            </a:r>
            <a:r>
              <a:rPr dirty="0" sz="700" spc="15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Відомість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деталей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01" name="object 2501"/>
          <p:cNvSpPr/>
          <p:nvPr/>
        </p:nvSpPr>
        <p:spPr>
          <a:xfrm>
            <a:off x="15560775" y="314041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15560775" y="672272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15560775" y="863531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15560775" y="1054790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15560775" y="1246049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15560775" y="1437307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15560775" y="1628566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15560775" y="1819825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15560775" y="2011084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15560775" y="2202343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15560775" y="2393601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15560775" y="2584860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15560775" y="2776119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15560775" y="296737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15560775" y="3158637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15560775" y="3348883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15560775" y="3540142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15560775" y="3731401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15560775" y="3922660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15560775" y="4113919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15560775" y="4305177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15560775" y="4496436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15560775" y="4687695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15560775" y="4878954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15560775" y="314041"/>
            <a:ext cx="0" cy="4565015"/>
          </a:xfrm>
          <a:custGeom>
            <a:avLst/>
            <a:gdLst/>
            <a:ahLst/>
            <a:cxnLst/>
            <a:rect l="l" t="t" r="r" b="b"/>
            <a:pathLst>
              <a:path w="0" h="4565015">
                <a:moveTo>
                  <a:pt x="0" y="0"/>
                </a:moveTo>
                <a:lnTo>
                  <a:pt x="0" y="4564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15920018" y="314041"/>
            <a:ext cx="0" cy="4565015"/>
          </a:xfrm>
          <a:custGeom>
            <a:avLst/>
            <a:gdLst/>
            <a:ahLst/>
            <a:cxnLst/>
            <a:rect l="l" t="t" r="r" b="b"/>
            <a:pathLst>
              <a:path w="0" h="4565015">
                <a:moveTo>
                  <a:pt x="0" y="0"/>
                </a:moveTo>
                <a:lnTo>
                  <a:pt x="0" y="4564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17353954" y="314041"/>
            <a:ext cx="0" cy="4565015"/>
          </a:xfrm>
          <a:custGeom>
            <a:avLst/>
            <a:gdLst/>
            <a:ahLst/>
            <a:cxnLst/>
            <a:rect l="l" t="t" r="r" b="b"/>
            <a:pathLst>
              <a:path w="0" h="4565015">
                <a:moveTo>
                  <a:pt x="0" y="0"/>
                </a:moveTo>
                <a:lnTo>
                  <a:pt x="0" y="4564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18907298" y="314041"/>
            <a:ext cx="0" cy="4565015"/>
          </a:xfrm>
          <a:custGeom>
            <a:avLst/>
            <a:gdLst/>
            <a:ahLst/>
            <a:cxnLst/>
            <a:rect l="l" t="t" r="r" b="b"/>
            <a:pathLst>
              <a:path w="0" h="4565015">
                <a:moveTo>
                  <a:pt x="0" y="0"/>
                </a:moveTo>
                <a:lnTo>
                  <a:pt x="0" y="4564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19147132" y="314041"/>
            <a:ext cx="0" cy="4565015"/>
          </a:xfrm>
          <a:custGeom>
            <a:avLst/>
            <a:gdLst/>
            <a:ahLst/>
            <a:cxnLst/>
            <a:rect l="l" t="t" r="r" b="b"/>
            <a:pathLst>
              <a:path w="0" h="4565015">
                <a:moveTo>
                  <a:pt x="0" y="0"/>
                </a:moveTo>
                <a:lnTo>
                  <a:pt x="0" y="4564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19505362" y="314041"/>
            <a:ext cx="0" cy="4565015"/>
          </a:xfrm>
          <a:custGeom>
            <a:avLst/>
            <a:gdLst/>
            <a:ahLst/>
            <a:cxnLst/>
            <a:rect l="l" t="t" r="r" b="b"/>
            <a:pathLst>
              <a:path w="0" h="4565015">
                <a:moveTo>
                  <a:pt x="0" y="0"/>
                </a:moveTo>
                <a:lnTo>
                  <a:pt x="0" y="4564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19983003" y="314041"/>
            <a:ext cx="0" cy="4565015"/>
          </a:xfrm>
          <a:custGeom>
            <a:avLst/>
            <a:gdLst/>
            <a:ahLst/>
            <a:cxnLst/>
            <a:rect l="l" t="t" r="r" b="b"/>
            <a:pathLst>
              <a:path w="0" h="4565015">
                <a:moveTo>
                  <a:pt x="0" y="0"/>
                </a:moveTo>
                <a:lnTo>
                  <a:pt x="0" y="4564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 txBox="1"/>
          <p:nvPr/>
        </p:nvSpPr>
        <p:spPr>
          <a:xfrm>
            <a:off x="13560603" y="511247"/>
            <a:ext cx="887094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850" spc="10" i="1">
                <a:latin typeface="ISOCPEUR"/>
                <a:cs typeface="ISOCPEUR"/>
              </a:rPr>
              <a:t>Відомість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деталей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533" name="object 2533"/>
          <p:cNvSpPr txBox="1"/>
          <p:nvPr/>
        </p:nvSpPr>
        <p:spPr>
          <a:xfrm>
            <a:off x="13082962" y="734985"/>
            <a:ext cx="1797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По</a:t>
            </a:r>
            <a:r>
              <a:rPr dirty="0" sz="700" spc="25" i="1">
                <a:latin typeface="ISOCPEUR"/>
                <a:cs typeface="ISOCPEUR"/>
              </a:rPr>
              <a:t>з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34" name="object 2534"/>
          <p:cNvSpPr txBox="1"/>
          <p:nvPr/>
        </p:nvSpPr>
        <p:spPr>
          <a:xfrm>
            <a:off x="14021041" y="734985"/>
            <a:ext cx="208279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Ескіз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35" name="object 2535"/>
          <p:cNvSpPr txBox="1"/>
          <p:nvPr/>
        </p:nvSpPr>
        <p:spPr>
          <a:xfrm>
            <a:off x="13066771" y="1140778"/>
            <a:ext cx="1943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ОС</a:t>
            </a:r>
            <a:r>
              <a:rPr dirty="0" sz="700" spc="20" i="1">
                <a:latin typeface="ISOCPEUR"/>
                <a:cs typeface="ISOCPEUR"/>
              </a:rPr>
              <a:t>п</a:t>
            </a: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36" name="object 2536"/>
          <p:cNvSpPr txBox="1"/>
          <p:nvPr/>
        </p:nvSpPr>
        <p:spPr>
          <a:xfrm>
            <a:off x="13061711" y="1619431"/>
            <a:ext cx="2076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ОС</a:t>
            </a:r>
            <a:r>
              <a:rPr dirty="0" sz="700" spc="25" i="1">
                <a:latin typeface="ISOCPEUR"/>
                <a:cs typeface="ISOCPEUR"/>
              </a:rPr>
              <a:t>п</a:t>
            </a: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37" name="object 2537"/>
          <p:cNvSpPr txBox="1"/>
          <p:nvPr/>
        </p:nvSpPr>
        <p:spPr>
          <a:xfrm>
            <a:off x="13061711" y="2001949"/>
            <a:ext cx="2076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ОС</a:t>
            </a:r>
            <a:r>
              <a:rPr dirty="0" sz="700" spc="25" i="1">
                <a:latin typeface="ISOCPEUR"/>
                <a:cs typeface="ISOCPEUR"/>
              </a:rPr>
              <a:t>п</a:t>
            </a: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38" name="object 2538"/>
          <p:cNvSpPr txBox="1"/>
          <p:nvPr/>
        </p:nvSpPr>
        <p:spPr>
          <a:xfrm>
            <a:off x="13504946" y="1998662"/>
            <a:ext cx="14732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459865" algn="l"/>
              </a:tabLst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39" name="object 2539"/>
          <p:cNvSpPr txBox="1"/>
          <p:nvPr/>
        </p:nvSpPr>
        <p:spPr>
          <a:xfrm>
            <a:off x="13062723" y="2383454"/>
            <a:ext cx="213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ОС</a:t>
            </a:r>
            <a:r>
              <a:rPr dirty="0" sz="700" spc="25" i="1">
                <a:latin typeface="ISOCPEUR"/>
                <a:cs typeface="ISOCPEUR"/>
              </a:rPr>
              <a:t>п</a:t>
            </a: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40" name="object 2540"/>
          <p:cNvSpPr txBox="1"/>
          <p:nvPr/>
        </p:nvSpPr>
        <p:spPr>
          <a:xfrm>
            <a:off x="13061711" y="2765972"/>
            <a:ext cx="2076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ОС</a:t>
            </a:r>
            <a:r>
              <a:rPr dirty="0" sz="700" spc="25" i="1">
                <a:latin typeface="ISOCPEUR"/>
                <a:cs typeface="ISOCPEUR"/>
              </a:rPr>
              <a:t>п</a:t>
            </a: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41" name="object 2541"/>
          <p:cNvSpPr txBox="1"/>
          <p:nvPr/>
        </p:nvSpPr>
        <p:spPr>
          <a:xfrm>
            <a:off x="13504946" y="2762686"/>
            <a:ext cx="14732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459865" algn="l"/>
              </a:tabLst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42" name="object 2542"/>
          <p:cNvSpPr txBox="1"/>
          <p:nvPr/>
        </p:nvSpPr>
        <p:spPr>
          <a:xfrm>
            <a:off x="13063735" y="3148489"/>
            <a:ext cx="20637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ОС</a:t>
            </a:r>
            <a:r>
              <a:rPr dirty="0" sz="700" spc="20" i="1">
                <a:latin typeface="ISOCPEUR"/>
                <a:cs typeface="ISOCPEUR"/>
              </a:rPr>
              <a:t>п</a:t>
            </a: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43" name="object 2543"/>
          <p:cNvSpPr/>
          <p:nvPr/>
        </p:nvSpPr>
        <p:spPr>
          <a:xfrm>
            <a:off x="13679558" y="1106399"/>
            <a:ext cx="236854" cy="137160"/>
          </a:xfrm>
          <a:custGeom>
            <a:avLst/>
            <a:gdLst/>
            <a:ahLst/>
            <a:cxnLst/>
            <a:rect l="l" t="t" r="r" b="b"/>
            <a:pathLst>
              <a:path w="236855" h="137159">
                <a:moveTo>
                  <a:pt x="0" y="0"/>
                </a:moveTo>
                <a:lnTo>
                  <a:pt x="236796" y="136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 txBox="1"/>
          <p:nvPr/>
        </p:nvSpPr>
        <p:spPr>
          <a:xfrm rot="1800000">
            <a:off x="13683476" y="1151519"/>
            <a:ext cx="142171" cy="76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600" spc="-5" i="1">
                <a:latin typeface="ISOCPEUR"/>
                <a:cs typeface="ISOCPEUR"/>
              </a:rPr>
              <a:t>350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545" name="object 2545"/>
          <p:cNvSpPr/>
          <p:nvPr/>
        </p:nvSpPr>
        <p:spPr>
          <a:xfrm>
            <a:off x="13916355" y="1009252"/>
            <a:ext cx="0" cy="234315"/>
          </a:xfrm>
          <a:custGeom>
            <a:avLst/>
            <a:gdLst/>
            <a:ahLst/>
            <a:cxnLst/>
            <a:rect l="l" t="t" r="r" b="b"/>
            <a:pathLst>
              <a:path w="0" h="234315">
                <a:moveTo>
                  <a:pt x="0" y="0"/>
                </a:moveTo>
                <a:lnTo>
                  <a:pt x="0" y="2337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 txBox="1"/>
          <p:nvPr/>
        </p:nvSpPr>
        <p:spPr>
          <a:xfrm>
            <a:off x="13913232" y="1106102"/>
            <a:ext cx="101600" cy="1117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i="1">
                <a:latin typeface="ISOCPEUR"/>
                <a:cs typeface="ISOCPEUR"/>
              </a:rPr>
              <a:t>110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547" name="object 2547"/>
          <p:cNvSpPr/>
          <p:nvPr/>
        </p:nvSpPr>
        <p:spPr>
          <a:xfrm>
            <a:off x="13701821" y="1050262"/>
            <a:ext cx="365760" cy="407670"/>
          </a:xfrm>
          <a:custGeom>
            <a:avLst/>
            <a:gdLst/>
            <a:ahLst/>
            <a:cxnLst/>
            <a:rect l="l" t="t" r="r" b="b"/>
            <a:pathLst>
              <a:path w="365759" h="407669">
                <a:moveTo>
                  <a:pt x="118687" y="0"/>
                </a:moveTo>
                <a:lnTo>
                  <a:pt x="84601" y="21274"/>
                </a:lnTo>
                <a:lnTo>
                  <a:pt x="55555" y="47992"/>
                </a:lnTo>
                <a:lnTo>
                  <a:pt x="32060" y="79283"/>
                </a:lnTo>
                <a:lnTo>
                  <a:pt x="14629" y="114277"/>
                </a:lnTo>
                <a:lnTo>
                  <a:pt x="3771" y="152102"/>
                </a:lnTo>
                <a:lnTo>
                  <a:pt x="0" y="191889"/>
                </a:lnTo>
                <a:lnTo>
                  <a:pt x="1026" y="206603"/>
                </a:lnTo>
                <a:lnTo>
                  <a:pt x="8776" y="248563"/>
                </a:lnTo>
                <a:lnTo>
                  <a:pt x="23104" y="286823"/>
                </a:lnTo>
                <a:lnTo>
                  <a:pt x="43459" y="320835"/>
                </a:lnTo>
                <a:lnTo>
                  <a:pt x="69292" y="350053"/>
                </a:lnTo>
                <a:lnTo>
                  <a:pt x="100051" y="373926"/>
                </a:lnTo>
                <a:lnTo>
                  <a:pt x="135186" y="391908"/>
                </a:lnTo>
                <a:lnTo>
                  <a:pt x="183938" y="404919"/>
                </a:lnTo>
                <a:lnTo>
                  <a:pt x="220953" y="407105"/>
                </a:lnTo>
                <a:lnTo>
                  <a:pt x="233221" y="406425"/>
                </a:lnTo>
                <a:lnTo>
                  <a:pt x="281150" y="396832"/>
                </a:lnTo>
                <a:lnTo>
                  <a:pt x="325842" y="376544"/>
                </a:lnTo>
                <a:lnTo>
                  <a:pt x="356102" y="354555"/>
                </a:lnTo>
                <a:lnTo>
                  <a:pt x="365411" y="345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 txBox="1"/>
          <p:nvPr/>
        </p:nvSpPr>
        <p:spPr>
          <a:xfrm rot="19260000">
            <a:off x="13710547" y="982207"/>
            <a:ext cx="136573" cy="76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600" spc="-5" i="1">
                <a:latin typeface="ISOCPEUR"/>
                <a:cs typeface="ISOCPEUR"/>
              </a:rPr>
              <a:t>90°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549" name="object 2549"/>
          <p:cNvSpPr/>
          <p:nvPr/>
        </p:nvSpPr>
        <p:spPr>
          <a:xfrm>
            <a:off x="13916355" y="979905"/>
            <a:ext cx="389890" cy="69215"/>
          </a:xfrm>
          <a:custGeom>
            <a:avLst/>
            <a:gdLst/>
            <a:ahLst/>
            <a:cxnLst/>
            <a:rect l="l" t="t" r="r" b="b"/>
            <a:pathLst>
              <a:path w="389890" h="69215">
                <a:moveTo>
                  <a:pt x="0" y="68812"/>
                </a:moveTo>
                <a:lnTo>
                  <a:pt x="3896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 txBox="1"/>
          <p:nvPr/>
        </p:nvSpPr>
        <p:spPr>
          <a:xfrm rot="21000000">
            <a:off x="14033188" y="923072"/>
            <a:ext cx="142171" cy="76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600" spc="-5" i="1">
                <a:latin typeface="ISOCPEUR"/>
                <a:cs typeface="ISOCPEUR"/>
              </a:rPr>
              <a:t>300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551" name="object 2551"/>
          <p:cNvSpPr/>
          <p:nvPr/>
        </p:nvSpPr>
        <p:spPr>
          <a:xfrm>
            <a:off x="14305957" y="940439"/>
            <a:ext cx="0" cy="234950"/>
          </a:xfrm>
          <a:custGeom>
            <a:avLst/>
            <a:gdLst/>
            <a:ahLst/>
            <a:cxnLst/>
            <a:rect l="l" t="t" r="r" b="b"/>
            <a:pathLst>
              <a:path w="0" h="234950">
                <a:moveTo>
                  <a:pt x="0" y="0"/>
                </a:moveTo>
                <a:lnTo>
                  <a:pt x="0" y="234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 txBox="1"/>
          <p:nvPr/>
        </p:nvSpPr>
        <p:spPr>
          <a:xfrm>
            <a:off x="14196578" y="1037290"/>
            <a:ext cx="101600" cy="1117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600" i="1">
                <a:latin typeface="ISOCPEUR"/>
                <a:cs typeface="ISOCPEUR"/>
              </a:rPr>
              <a:t>110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553" name="object 2553"/>
          <p:cNvSpPr/>
          <p:nvPr/>
        </p:nvSpPr>
        <p:spPr>
          <a:xfrm>
            <a:off x="14305956" y="1175212"/>
            <a:ext cx="254000" cy="146050"/>
          </a:xfrm>
          <a:custGeom>
            <a:avLst/>
            <a:gdLst/>
            <a:ahLst/>
            <a:cxnLst/>
            <a:rect l="l" t="t" r="r" b="b"/>
            <a:pathLst>
              <a:path w="254000" h="146050">
                <a:moveTo>
                  <a:pt x="0" y="0"/>
                </a:moveTo>
                <a:lnTo>
                  <a:pt x="253999" y="1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14339351" y="96270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 txBox="1"/>
          <p:nvPr/>
        </p:nvSpPr>
        <p:spPr>
          <a:xfrm rot="2700000">
            <a:off x="14459312" y="997588"/>
            <a:ext cx="136984" cy="76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600" spc="-5" i="1">
                <a:latin typeface="ISOCPEUR"/>
                <a:cs typeface="ISOCPEUR"/>
              </a:rPr>
              <a:t>90°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556" name="object 2556"/>
          <p:cNvSpPr txBox="1"/>
          <p:nvPr/>
        </p:nvSpPr>
        <p:spPr>
          <a:xfrm rot="1740000">
            <a:off x="14310344" y="1218660"/>
            <a:ext cx="143068" cy="76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600" spc="-5" i="1">
                <a:latin typeface="ISOCPEUR"/>
                <a:cs typeface="ISOCPEUR"/>
              </a:rPr>
              <a:t>350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557" name="object 2557"/>
          <p:cNvSpPr/>
          <p:nvPr/>
        </p:nvSpPr>
        <p:spPr>
          <a:xfrm>
            <a:off x="13469072" y="1507132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89">
                <a:moveTo>
                  <a:pt x="0" y="1356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13483696" y="1650720"/>
            <a:ext cx="53340" cy="25400"/>
          </a:xfrm>
          <a:custGeom>
            <a:avLst/>
            <a:gdLst/>
            <a:ahLst/>
            <a:cxnLst/>
            <a:rect l="l" t="t" r="r" b="b"/>
            <a:pathLst>
              <a:path w="53340" h="25400">
                <a:moveTo>
                  <a:pt x="0" y="18667"/>
                </a:moveTo>
                <a:lnTo>
                  <a:pt x="11136" y="24149"/>
                </a:lnTo>
                <a:lnTo>
                  <a:pt x="23345" y="25270"/>
                </a:lnTo>
                <a:lnTo>
                  <a:pt x="38820" y="18345"/>
                </a:lnTo>
                <a:lnTo>
                  <a:pt x="48353" y="9849"/>
                </a:lnTo>
                <a:lnTo>
                  <a:pt x="531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 txBox="1"/>
          <p:nvPr/>
        </p:nvSpPr>
        <p:spPr>
          <a:xfrm>
            <a:off x="13287534" y="1499034"/>
            <a:ext cx="156845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i="1">
                <a:latin typeface="ISOCPEUR"/>
                <a:cs typeface="ISOCPEUR"/>
              </a:rPr>
              <a:t>150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560" name="object 2560"/>
          <p:cNvSpPr/>
          <p:nvPr/>
        </p:nvSpPr>
        <p:spPr>
          <a:xfrm>
            <a:off x="13503479" y="1677140"/>
            <a:ext cx="1287780" cy="0"/>
          </a:xfrm>
          <a:custGeom>
            <a:avLst/>
            <a:gdLst/>
            <a:ahLst/>
            <a:cxnLst/>
            <a:rect l="l" t="t" r="r" b="b"/>
            <a:pathLst>
              <a:path w="1287780" h="0">
                <a:moveTo>
                  <a:pt x="0" y="0"/>
                </a:moveTo>
                <a:lnTo>
                  <a:pt x="12872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14824075" y="1507132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89">
                <a:moveTo>
                  <a:pt x="0" y="1356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14775997" y="1644758"/>
            <a:ext cx="49530" cy="31750"/>
          </a:xfrm>
          <a:custGeom>
            <a:avLst/>
            <a:gdLst/>
            <a:ahLst/>
            <a:cxnLst/>
            <a:rect l="l" t="t" r="r" b="b"/>
            <a:pathLst>
              <a:path w="49530" h="31750">
                <a:moveTo>
                  <a:pt x="0" y="27776"/>
                </a:moveTo>
                <a:lnTo>
                  <a:pt x="11968" y="31216"/>
                </a:lnTo>
                <a:lnTo>
                  <a:pt x="24223" y="30144"/>
                </a:lnTo>
                <a:lnTo>
                  <a:pt x="38200" y="20602"/>
                </a:lnTo>
                <a:lnTo>
                  <a:pt x="46066" y="10550"/>
                </a:lnTo>
                <a:lnTo>
                  <a:pt x="489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 txBox="1"/>
          <p:nvPr/>
        </p:nvSpPr>
        <p:spPr>
          <a:xfrm>
            <a:off x="14828736" y="1499034"/>
            <a:ext cx="156845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i="1">
                <a:latin typeface="ISOCPEUR"/>
                <a:cs typeface="ISOCPEUR"/>
              </a:rPr>
              <a:t>150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564" name="object 2564"/>
          <p:cNvSpPr/>
          <p:nvPr/>
        </p:nvSpPr>
        <p:spPr>
          <a:xfrm>
            <a:off x="13481215" y="1889650"/>
            <a:ext cx="0" cy="147320"/>
          </a:xfrm>
          <a:custGeom>
            <a:avLst/>
            <a:gdLst/>
            <a:ahLst/>
            <a:cxnLst/>
            <a:rect l="l" t="t" r="r" b="b"/>
            <a:pathLst>
              <a:path w="0" h="147319">
                <a:moveTo>
                  <a:pt x="0" y="1467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13496047" y="2053037"/>
            <a:ext cx="55244" cy="20320"/>
          </a:xfrm>
          <a:custGeom>
            <a:avLst/>
            <a:gdLst/>
            <a:ahLst/>
            <a:cxnLst/>
            <a:rect l="l" t="t" r="r" b="b"/>
            <a:pathLst>
              <a:path w="55244" h="20319">
                <a:moveTo>
                  <a:pt x="0" y="12430"/>
                </a:moveTo>
                <a:lnTo>
                  <a:pt x="11073" y="18090"/>
                </a:lnTo>
                <a:lnTo>
                  <a:pt x="23225" y="19758"/>
                </a:lnTo>
                <a:lnTo>
                  <a:pt x="35407" y="17296"/>
                </a:lnTo>
                <a:lnTo>
                  <a:pt x="46780" y="10287"/>
                </a:lnTo>
                <a:lnTo>
                  <a:pt x="548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 txBox="1"/>
          <p:nvPr/>
        </p:nvSpPr>
        <p:spPr>
          <a:xfrm>
            <a:off x="13286671" y="1881617"/>
            <a:ext cx="167640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100" i="1">
                <a:latin typeface="ISOCPEUR"/>
                <a:cs typeface="ISOCPEUR"/>
              </a:rPr>
              <a:t>150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2567" name="object 2567"/>
          <p:cNvSpPr/>
          <p:nvPr/>
        </p:nvSpPr>
        <p:spPr>
          <a:xfrm>
            <a:off x="13481215" y="2272167"/>
            <a:ext cx="0" cy="147320"/>
          </a:xfrm>
          <a:custGeom>
            <a:avLst/>
            <a:gdLst/>
            <a:ahLst/>
            <a:cxnLst/>
            <a:rect l="l" t="t" r="r" b="b"/>
            <a:pathLst>
              <a:path w="0" h="147319">
                <a:moveTo>
                  <a:pt x="0" y="1467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13496047" y="2435555"/>
            <a:ext cx="55244" cy="20320"/>
          </a:xfrm>
          <a:custGeom>
            <a:avLst/>
            <a:gdLst/>
            <a:ahLst/>
            <a:cxnLst/>
            <a:rect l="l" t="t" r="r" b="b"/>
            <a:pathLst>
              <a:path w="55244" h="20319">
                <a:moveTo>
                  <a:pt x="0" y="12430"/>
                </a:moveTo>
                <a:lnTo>
                  <a:pt x="11073" y="18090"/>
                </a:lnTo>
                <a:lnTo>
                  <a:pt x="23225" y="19758"/>
                </a:lnTo>
                <a:lnTo>
                  <a:pt x="35407" y="17296"/>
                </a:lnTo>
                <a:lnTo>
                  <a:pt x="46780" y="10287"/>
                </a:lnTo>
                <a:lnTo>
                  <a:pt x="548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 txBox="1"/>
          <p:nvPr/>
        </p:nvSpPr>
        <p:spPr>
          <a:xfrm>
            <a:off x="13286671" y="2264135"/>
            <a:ext cx="167640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100" i="1">
                <a:latin typeface="ISOCPEUR"/>
                <a:cs typeface="ISOCPEUR"/>
              </a:rPr>
              <a:t>150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2570" name="object 2570"/>
          <p:cNvSpPr/>
          <p:nvPr/>
        </p:nvSpPr>
        <p:spPr>
          <a:xfrm>
            <a:off x="13481215" y="2654685"/>
            <a:ext cx="0" cy="147320"/>
          </a:xfrm>
          <a:custGeom>
            <a:avLst/>
            <a:gdLst/>
            <a:ahLst/>
            <a:cxnLst/>
            <a:rect l="l" t="t" r="r" b="b"/>
            <a:pathLst>
              <a:path w="0" h="147319">
                <a:moveTo>
                  <a:pt x="0" y="1467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13496047" y="2818073"/>
            <a:ext cx="55244" cy="20320"/>
          </a:xfrm>
          <a:custGeom>
            <a:avLst/>
            <a:gdLst/>
            <a:ahLst/>
            <a:cxnLst/>
            <a:rect l="l" t="t" r="r" b="b"/>
            <a:pathLst>
              <a:path w="55244" h="20319">
                <a:moveTo>
                  <a:pt x="0" y="12430"/>
                </a:moveTo>
                <a:lnTo>
                  <a:pt x="11073" y="18090"/>
                </a:lnTo>
                <a:lnTo>
                  <a:pt x="23225" y="19758"/>
                </a:lnTo>
                <a:lnTo>
                  <a:pt x="35407" y="17296"/>
                </a:lnTo>
                <a:lnTo>
                  <a:pt x="46780" y="10287"/>
                </a:lnTo>
                <a:lnTo>
                  <a:pt x="548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 txBox="1"/>
          <p:nvPr/>
        </p:nvSpPr>
        <p:spPr>
          <a:xfrm>
            <a:off x="13286671" y="2646653"/>
            <a:ext cx="167640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100" i="1">
                <a:latin typeface="ISOCPEUR"/>
                <a:cs typeface="ISOCPEUR"/>
              </a:rPr>
              <a:t>150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2573" name="object 2573"/>
          <p:cNvSpPr/>
          <p:nvPr/>
        </p:nvSpPr>
        <p:spPr>
          <a:xfrm>
            <a:off x="13481215" y="3037202"/>
            <a:ext cx="0" cy="146050"/>
          </a:xfrm>
          <a:custGeom>
            <a:avLst/>
            <a:gdLst/>
            <a:ahLst/>
            <a:cxnLst/>
            <a:rect l="l" t="t" r="r" b="b"/>
            <a:pathLst>
              <a:path w="0" h="146050">
                <a:moveTo>
                  <a:pt x="0" y="1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13496047" y="3199578"/>
            <a:ext cx="55244" cy="20320"/>
          </a:xfrm>
          <a:custGeom>
            <a:avLst/>
            <a:gdLst/>
            <a:ahLst/>
            <a:cxnLst/>
            <a:rect l="l" t="t" r="r" b="b"/>
            <a:pathLst>
              <a:path w="55244" h="20319">
                <a:moveTo>
                  <a:pt x="0" y="12430"/>
                </a:moveTo>
                <a:lnTo>
                  <a:pt x="11073" y="18090"/>
                </a:lnTo>
                <a:lnTo>
                  <a:pt x="23225" y="19758"/>
                </a:lnTo>
                <a:lnTo>
                  <a:pt x="35407" y="17296"/>
                </a:lnTo>
                <a:lnTo>
                  <a:pt x="46780" y="10287"/>
                </a:lnTo>
                <a:lnTo>
                  <a:pt x="548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 txBox="1"/>
          <p:nvPr/>
        </p:nvSpPr>
        <p:spPr>
          <a:xfrm>
            <a:off x="13504946" y="3024809"/>
            <a:ext cx="1473200" cy="2387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R="56515">
              <a:lnSpc>
                <a:spcPts val="1200"/>
              </a:lnSpc>
            </a:pPr>
            <a:r>
              <a:rPr dirty="0" sz="1100" i="1">
                <a:latin typeface="ISOCPEUR"/>
                <a:cs typeface="ISOCPEUR"/>
              </a:rPr>
              <a:t>1500</a:t>
            </a:r>
            <a:endParaRPr sz="1100">
              <a:latin typeface="ISOCPEUR"/>
              <a:cs typeface="ISOCPEUR"/>
            </a:endParaRPr>
          </a:p>
          <a:p>
            <a:pPr algn="ctr">
              <a:lnSpc>
                <a:spcPts val="720"/>
              </a:lnSpc>
              <a:tabLst>
                <a:tab pos="1447165" algn="l"/>
              </a:tabLst>
            </a:pPr>
            <a:r>
              <a:rPr dirty="0" sz="700" spc="5" u="sng">
                <a:latin typeface="Times New Roman"/>
                <a:cs typeface="Times New Roman"/>
              </a:rPr>
              <a:t> </a:t>
            </a:r>
            <a:r>
              <a:rPr dirty="0" sz="700" spc="5" u="sng"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576" name="object 2576"/>
          <p:cNvSpPr txBox="1"/>
          <p:nvPr/>
        </p:nvSpPr>
        <p:spPr>
          <a:xfrm>
            <a:off x="13999790" y="1495602"/>
            <a:ext cx="253365" cy="1568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1200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577" name="object 2577"/>
          <p:cNvSpPr txBox="1"/>
          <p:nvPr/>
        </p:nvSpPr>
        <p:spPr>
          <a:xfrm>
            <a:off x="13504946" y="2254753"/>
            <a:ext cx="1485900" cy="172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81025" algn="l"/>
                <a:tab pos="1472565" algn="l"/>
              </a:tabLst>
            </a:pPr>
            <a:r>
              <a:rPr dirty="0" sz="1100" u="sng">
                <a:latin typeface="Times New Roman"/>
                <a:cs typeface="Times New Roman"/>
              </a:rPr>
              <a:t> </a:t>
            </a:r>
            <a:r>
              <a:rPr dirty="0" sz="1100" u="sng">
                <a:latin typeface="Times New Roman"/>
                <a:cs typeface="Times New Roman"/>
              </a:rPr>
              <a:t>	</a:t>
            </a:r>
            <a:r>
              <a:rPr dirty="0" sz="1100" i="1" u="sng">
                <a:latin typeface="ISOCPEUR"/>
                <a:cs typeface="ISOCPEUR"/>
              </a:rPr>
              <a:t>1770</a:t>
            </a:r>
            <a:r>
              <a:rPr dirty="0" sz="1100" u="sng">
                <a:latin typeface="Times New Roman"/>
                <a:cs typeface="Times New Roman"/>
              </a:rPr>
              <a:t> </a:t>
            </a:r>
            <a:r>
              <a:rPr dirty="0" sz="1100" u="sng">
                <a:latin typeface="Times New Roman"/>
                <a:cs typeface="Times New Roman"/>
              </a:rPr>
              <a:t>	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578" name="object 2578"/>
          <p:cNvSpPr txBox="1"/>
          <p:nvPr/>
        </p:nvSpPr>
        <p:spPr>
          <a:xfrm>
            <a:off x="13286671" y="3029170"/>
            <a:ext cx="167640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100" i="1">
                <a:latin typeface="ISOCPEUR"/>
                <a:cs typeface="ISOCPEUR"/>
              </a:rPr>
              <a:t>150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2579" name="object 2579"/>
          <p:cNvSpPr/>
          <p:nvPr/>
        </p:nvSpPr>
        <p:spPr>
          <a:xfrm>
            <a:off x="13054172" y="669236"/>
            <a:ext cx="1912620" cy="0"/>
          </a:xfrm>
          <a:custGeom>
            <a:avLst/>
            <a:gdLst/>
            <a:ahLst/>
            <a:cxnLst/>
            <a:rect l="l" t="t" r="r" b="b"/>
            <a:pathLst>
              <a:path w="1912619" h="0">
                <a:moveTo>
                  <a:pt x="0" y="0"/>
                </a:moveTo>
                <a:lnTo>
                  <a:pt x="191258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13054172" y="908057"/>
            <a:ext cx="1912620" cy="0"/>
          </a:xfrm>
          <a:custGeom>
            <a:avLst/>
            <a:gdLst/>
            <a:ahLst/>
            <a:cxnLst/>
            <a:rect l="l" t="t" r="r" b="b"/>
            <a:pathLst>
              <a:path w="1912619" h="0">
                <a:moveTo>
                  <a:pt x="0" y="0"/>
                </a:moveTo>
                <a:lnTo>
                  <a:pt x="1912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13054172" y="1481833"/>
            <a:ext cx="1912620" cy="0"/>
          </a:xfrm>
          <a:custGeom>
            <a:avLst/>
            <a:gdLst/>
            <a:ahLst/>
            <a:cxnLst/>
            <a:rect l="l" t="t" r="r" b="b"/>
            <a:pathLst>
              <a:path w="1912619" h="0">
                <a:moveTo>
                  <a:pt x="0" y="0"/>
                </a:moveTo>
                <a:lnTo>
                  <a:pt x="1912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13054172" y="1864351"/>
            <a:ext cx="1912620" cy="0"/>
          </a:xfrm>
          <a:custGeom>
            <a:avLst/>
            <a:gdLst/>
            <a:ahLst/>
            <a:cxnLst/>
            <a:rect l="l" t="t" r="r" b="b"/>
            <a:pathLst>
              <a:path w="1912619" h="0">
                <a:moveTo>
                  <a:pt x="0" y="0"/>
                </a:moveTo>
                <a:lnTo>
                  <a:pt x="1912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13054172" y="2246869"/>
            <a:ext cx="1912620" cy="0"/>
          </a:xfrm>
          <a:custGeom>
            <a:avLst/>
            <a:gdLst/>
            <a:ahLst/>
            <a:cxnLst/>
            <a:rect l="l" t="t" r="r" b="b"/>
            <a:pathLst>
              <a:path w="1912619" h="0">
                <a:moveTo>
                  <a:pt x="0" y="0"/>
                </a:moveTo>
                <a:lnTo>
                  <a:pt x="1912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13054172" y="2629386"/>
            <a:ext cx="1912620" cy="0"/>
          </a:xfrm>
          <a:custGeom>
            <a:avLst/>
            <a:gdLst/>
            <a:ahLst/>
            <a:cxnLst/>
            <a:rect l="l" t="t" r="r" b="b"/>
            <a:pathLst>
              <a:path w="1912619" h="0">
                <a:moveTo>
                  <a:pt x="0" y="0"/>
                </a:moveTo>
                <a:lnTo>
                  <a:pt x="1912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13054172" y="3011904"/>
            <a:ext cx="1912620" cy="0"/>
          </a:xfrm>
          <a:custGeom>
            <a:avLst/>
            <a:gdLst/>
            <a:ahLst/>
            <a:cxnLst/>
            <a:rect l="l" t="t" r="r" b="b"/>
            <a:pathLst>
              <a:path w="1912619" h="0">
                <a:moveTo>
                  <a:pt x="0" y="0"/>
                </a:moveTo>
                <a:lnTo>
                  <a:pt x="1912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13054172" y="3394421"/>
            <a:ext cx="1912620" cy="0"/>
          </a:xfrm>
          <a:custGeom>
            <a:avLst/>
            <a:gdLst/>
            <a:ahLst/>
            <a:cxnLst/>
            <a:rect l="l" t="t" r="r" b="b"/>
            <a:pathLst>
              <a:path w="1912619" h="0">
                <a:moveTo>
                  <a:pt x="0" y="0"/>
                </a:moveTo>
                <a:lnTo>
                  <a:pt x="1912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13054172" y="669236"/>
            <a:ext cx="0" cy="2725420"/>
          </a:xfrm>
          <a:custGeom>
            <a:avLst/>
            <a:gdLst/>
            <a:ahLst/>
            <a:cxnLst/>
            <a:rect l="l" t="t" r="r" b="b"/>
            <a:pathLst>
              <a:path w="0" h="2725420">
                <a:moveTo>
                  <a:pt x="0" y="0"/>
                </a:moveTo>
                <a:lnTo>
                  <a:pt x="0" y="27251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13292993" y="669236"/>
            <a:ext cx="0" cy="2725420"/>
          </a:xfrm>
          <a:custGeom>
            <a:avLst/>
            <a:gdLst/>
            <a:ahLst/>
            <a:cxnLst/>
            <a:rect l="l" t="t" r="r" b="b"/>
            <a:pathLst>
              <a:path w="0" h="2725420">
                <a:moveTo>
                  <a:pt x="0" y="0"/>
                </a:moveTo>
                <a:lnTo>
                  <a:pt x="0" y="27251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14966760" y="669236"/>
            <a:ext cx="0" cy="2725420"/>
          </a:xfrm>
          <a:custGeom>
            <a:avLst/>
            <a:gdLst/>
            <a:ahLst/>
            <a:cxnLst/>
            <a:rect l="l" t="t" r="r" b="b"/>
            <a:pathLst>
              <a:path w="0" h="2725420">
                <a:moveTo>
                  <a:pt x="0" y="0"/>
                </a:moveTo>
                <a:lnTo>
                  <a:pt x="0" y="27251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 txBox="1"/>
          <p:nvPr/>
        </p:nvSpPr>
        <p:spPr>
          <a:xfrm>
            <a:off x="10587490" y="12417964"/>
            <a:ext cx="409575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73660">
              <a:lnSpc>
                <a:spcPts val="780"/>
              </a:lnSpc>
            </a:pPr>
            <a:r>
              <a:rPr dirty="0" sz="700" spc="10" i="1">
                <a:latin typeface="ISOCPEUR"/>
                <a:cs typeface="ISOCPEUR"/>
              </a:rPr>
              <a:t>Марки елементів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91" name="object 2591"/>
          <p:cNvSpPr txBox="1"/>
          <p:nvPr/>
        </p:nvSpPr>
        <p:spPr>
          <a:xfrm>
            <a:off x="12579010" y="12075924"/>
            <a:ext cx="7245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Вироби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арматурні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92" name="object 2592"/>
          <p:cNvSpPr txBox="1"/>
          <p:nvPr/>
        </p:nvSpPr>
        <p:spPr>
          <a:xfrm>
            <a:off x="14697025" y="12408856"/>
            <a:ext cx="316865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7145">
              <a:lnSpc>
                <a:spcPts val="780"/>
              </a:lnSpc>
            </a:pPr>
            <a:r>
              <a:rPr dirty="0" sz="700" spc="10" i="1">
                <a:latin typeface="ISOCPEUR"/>
                <a:cs typeface="ISOCPEUR"/>
              </a:rPr>
              <a:t>Всього витрат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93" name="object 2593"/>
          <p:cNvSpPr txBox="1"/>
          <p:nvPr/>
        </p:nvSpPr>
        <p:spPr>
          <a:xfrm>
            <a:off x="11987018" y="12267183"/>
            <a:ext cx="6692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Арматура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класу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94" name="object 2594"/>
          <p:cNvSpPr/>
          <p:nvPr/>
        </p:nvSpPr>
        <p:spPr>
          <a:xfrm>
            <a:off x="13412403" y="12234829"/>
            <a:ext cx="708365" cy="17709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 txBox="1"/>
          <p:nvPr/>
        </p:nvSpPr>
        <p:spPr>
          <a:xfrm>
            <a:off x="14236586" y="12562673"/>
            <a:ext cx="28575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Всього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96" name="object 2596"/>
          <p:cNvSpPr txBox="1"/>
          <p:nvPr/>
        </p:nvSpPr>
        <p:spPr>
          <a:xfrm>
            <a:off x="11507354" y="12467549"/>
            <a:ext cx="28575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A500C1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97" name="object 2597"/>
          <p:cNvSpPr txBox="1"/>
          <p:nvPr/>
        </p:nvSpPr>
        <p:spPr>
          <a:xfrm>
            <a:off x="12558771" y="12467549"/>
            <a:ext cx="28575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A500C1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98" name="object 2598"/>
          <p:cNvSpPr txBox="1"/>
          <p:nvPr/>
        </p:nvSpPr>
        <p:spPr>
          <a:xfrm>
            <a:off x="13611200" y="12467549"/>
            <a:ext cx="28575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A500C1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99" name="object 2599"/>
          <p:cNvSpPr txBox="1"/>
          <p:nvPr/>
        </p:nvSpPr>
        <p:spPr>
          <a:xfrm>
            <a:off x="11334310" y="12653748"/>
            <a:ext cx="624840" cy="3149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765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333375" algn="l"/>
              </a:tabLst>
            </a:pPr>
            <a:r>
              <a:rPr dirty="0" sz="700" spc="10" i="1">
                <a:latin typeface="ISOCPEUR"/>
                <a:cs typeface="ISOCPEUR"/>
              </a:rPr>
              <a:t>ø12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Всього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00" name="object 2600"/>
          <p:cNvSpPr txBox="1"/>
          <p:nvPr/>
        </p:nvSpPr>
        <p:spPr>
          <a:xfrm>
            <a:off x="12410014" y="12658808"/>
            <a:ext cx="594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ГОСТ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10884-94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01" name="object 2601"/>
          <p:cNvSpPr txBox="1"/>
          <p:nvPr/>
        </p:nvSpPr>
        <p:spPr>
          <a:xfrm>
            <a:off x="13385536" y="12653748"/>
            <a:ext cx="677545" cy="499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635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ДСТУ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600">
              <a:latin typeface="Times New Roman"/>
              <a:cs typeface="Times New Roman"/>
            </a:endParaRPr>
          </a:p>
          <a:p>
            <a:pPr marL="66040">
              <a:lnSpc>
                <a:spcPct val="100000"/>
              </a:lnSpc>
              <a:tabLst>
                <a:tab pos="384810" algn="l"/>
              </a:tabLst>
            </a:pPr>
            <a:r>
              <a:rPr dirty="0" sz="700" spc="10" i="1">
                <a:latin typeface="ISOCPEUR"/>
                <a:cs typeface="ISOCPEUR"/>
              </a:rPr>
              <a:t>ø10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Всього</a:t>
            </a:r>
            <a:endParaRPr sz="700">
              <a:latin typeface="ISOCPEUR"/>
              <a:cs typeface="ISOCPEUR"/>
            </a:endParaRPr>
          </a:p>
          <a:p>
            <a:pPr algn="ctr" marR="29845">
              <a:lnSpc>
                <a:spcPct val="100000"/>
              </a:lnSpc>
              <a:spcBef>
                <a:spcPts val="615"/>
              </a:spcBef>
              <a:tabLst>
                <a:tab pos="382270" algn="l"/>
              </a:tabLst>
            </a:pPr>
            <a:r>
              <a:rPr dirty="0" sz="700" spc="10" i="1">
                <a:latin typeface="ISOCPEUR"/>
                <a:cs typeface="ISOCPEUR"/>
              </a:rPr>
              <a:t>542,01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542,01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02" name="object 2602"/>
          <p:cNvSpPr txBox="1"/>
          <p:nvPr/>
        </p:nvSpPr>
        <p:spPr>
          <a:xfrm>
            <a:off x="12050772" y="12850067"/>
            <a:ext cx="779780" cy="3035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48260">
              <a:lnSpc>
                <a:spcPct val="173600"/>
              </a:lnSpc>
              <a:tabLst>
                <a:tab pos="349250" algn="l"/>
                <a:tab pos="636905" algn="l"/>
              </a:tabLst>
            </a:pPr>
            <a:r>
              <a:rPr dirty="0" sz="700" spc="10" i="1">
                <a:latin typeface="ISOCPEUR"/>
                <a:cs typeface="ISOCPEUR"/>
              </a:rPr>
              <a:t>ø12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ø14</a:t>
            </a:r>
            <a:r>
              <a:rPr dirty="0" sz="700" spc="10" i="1">
                <a:latin typeface="ISOCPEUR"/>
                <a:cs typeface="ISOCPEUR"/>
              </a:rPr>
              <a:t>	</a:t>
            </a:r>
            <a:r>
              <a:rPr dirty="0" sz="700" spc="10" i="1">
                <a:latin typeface="ISOCPEUR"/>
                <a:cs typeface="ISOCPEUR"/>
              </a:rPr>
              <a:t>ø16</a:t>
            </a:r>
            <a:r>
              <a:rPr dirty="0" sz="700" spc="10" i="1">
                <a:latin typeface="ISOCPEUR"/>
                <a:cs typeface="ISOCPEUR"/>
              </a:rPr>
              <a:t> 662,18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96,72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03" name="object 2603"/>
          <p:cNvSpPr txBox="1"/>
          <p:nvPr/>
        </p:nvSpPr>
        <p:spPr>
          <a:xfrm>
            <a:off x="12992898" y="12850067"/>
            <a:ext cx="28575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Всього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04" name="object 2604"/>
          <p:cNvSpPr txBox="1"/>
          <p:nvPr/>
        </p:nvSpPr>
        <p:spPr>
          <a:xfrm>
            <a:off x="10330454" y="13035253"/>
            <a:ext cx="1236980" cy="1244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Плита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монолітна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П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10" i="1">
                <a:latin typeface="ISOCPEUR"/>
                <a:cs typeface="ISOCPEUR"/>
              </a:rPr>
              <a:t>-2</a:t>
            </a:r>
            <a:r>
              <a:rPr dirty="0" sz="700" spc="-55" i="1">
                <a:latin typeface="ISOCPEUR"/>
                <a:cs typeface="ISOCPEUR"/>
              </a:rPr>
              <a:t> </a:t>
            </a:r>
            <a:r>
              <a:rPr dirty="0" baseline="3968" sz="1050" spc="15" i="1">
                <a:latin typeface="ISOCPEUR"/>
                <a:cs typeface="ISOCPEUR"/>
              </a:rPr>
              <a:t>8546,75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2605" name="object 2605"/>
          <p:cNvSpPr txBox="1"/>
          <p:nvPr/>
        </p:nvSpPr>
        <p:spPr>
          <a:xfrm>
            <a:off x="11636883" y="13035253"/>
            <a:ext cx="3130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8546,75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06" name="object 2606"/>
          <p:cNvSpPr txBox="1"/>
          <p:nvPr/>
        </p:nvSpPr>
        <p:spPr>
          <a:xfrm>
            <a:off x="12639727" y="13035253"/>
            <a:ext cx="22034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39,77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07" name="object 2607"/>
          <p:cNvSpPr txBox="1"/>
          <p:nvPr/>
        </p:nvSpPr>
        <p:spPr>
          <a:xfrm>
            <a:off x="12993910" y="13035253"/>
            <a:ext cx="26352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798,67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08" name="object 2608"/>
          <p:cNvSpPr txBox="1"/>
          <p:nvPr/>
        </p:nvSpPr>
        <p:spPr>
          <a:xfrm>
            <a:off x="14217360" y="13035253"/>
            <a:ext cx="3130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9887,43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09" name="object 2609"/>
          <p:cNvSpPr txBox="1"/>
          <p:nvPr/>
        </p:nvSpPr>
        <p:spPr>
          <a:xfrm>
            <a:off x="14695000" y="13035253"/>
            <a:ext cx="3130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9887,43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10" name="object 2610"/>
          <p:cNvSpPr/>
          <p:nvPr/>
        </p:nvSpPr>
        <p:spPr>
          <a:xfrm>
            <a:off x="10319880" y="12043570"/>
            <a:ext cx="4780915" cy="0"/>
          </a:xfrm>
          <a:custGeom>
            <a:avLst/>
            <a:gdLst/>
            <a:ahLst/>
            <a:cxnLst/>
            <a:rect l="l" t="t" r="r" b="b"/>
            <a:pathLst>
              <a:path w="4780915" h="0">
                <a:moveTo>
                  <a:pt x="0" y="0"/>
                </a:moveTo>
                <a:lnTo>
                  <a:pt x="478045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11275162" y="12234829"/>
            <a:ext cx="3347720" cy="0"/>
          </a:xfrm>
          <a:custGeom>
            <a:avLst/>
            <a:gdLst/>
            <a:ahLst/>
            <a:cxnLst/>
            <a:rect l="l" t="t" r="r" b="b"/>
            <a:pathLst>
              <a:path w="3347719" h="0">
                <a:moveTo>
                  <a:pt x="0" y="0"/>
                </a:moveTo>
                <a:lnTo>
                  <a:pt x="334753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11275162" y="12426088"/>
            <a:ext cx="2868930" cy="0"/>
          </a:xfrm>
          <a:custGeom>
            <a:avLst/>
            <a:gdLst/>
            <a:ahLst/>
            <a:cxnLst/>
            <a:rect l="l" t="t" r="r" b="b"/>
            <a:pathLst>
              <a:path w="2868930" h="0">
                <a:moveTo>
                  <a:pt x="0" y="0"/>
                </a:moveTo>
                <a:lnTo>
                  <a:pt x="286888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11275162" y="12617346"/>
            <a:ext cx="2868930" cy="0"/>
          </a:xfrm>
          <a:custGeom>
            <a:avLst/>
            <a:gdLst/>
            <a:ahLst/>
            <a:cxnLst/>
            <a:rect l="l" t="t" r="r" b="b"/>
            <a:pathLst>
              <a:path w="2868930" h="0">
                <a:moveTo>
                  <a:pt x="0" y="0"/>
                </a:moveTo>
                <a:lnTo>
                  <a:pt x="28688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11275162" y="12808605"/>
            <a:ext cx="2868930" cy="0"/>
          </a:xfrm>
          <a:custGeom>
            <a:avLst/>
            <a:gdLst/>
            <a:ahLst/>
            <a:cxnLst/>
            <a:rect l="l" t="t" r="r" b="b"/>
            <a:pathLst>
              <a:path w="2868930" h="0">
                <a:moveTo>
                  <a:pt x="0" y="0"/>
                </a:moveTo>
                <a:lnTo>
                  <a:pt x="286888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10319880" y="12999863"/>
            <a:ext cx="4780915" cy="0"/>
          </a:xfrm>
          <a:custGeom>
            <a:avLst/>
            <a:gdLst/>
            <a:ahLst/>
            <a:cxnLst/>
            <a:rect l="l" t="t" r="r" b="b"/>
            <a:pathLst>
              <a:path w="4780915" h="0">
                <a:moveTo>
                  <a:pt x="0" y="0"/>
                </a:moveTo>
                <a:lnTo>
                  <a:pt x="47804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10319880" y="13191123"/>
            <a:ext cx="4780915" cy="0"/>
          </a:xfrm>
          <a:custGeom>
            <a:avLst/>
            <a:gdLst/>
            <a:ahLst/>
            <a:cxnLst/>
            <a:rect l="l" t="t" r="r" b="b"/>
            <a:pathLst>
              <a:path w="4780915" h="0">
                <a:moveTo>
                  <a:pt x="0" y="0"/>
                </a:moveTo>
                <a:lnTo>
                  <a:pt x="47804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10319880" y="12043570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80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11275162" y="12043570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80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11562556" y="12808605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5">
                <a:moveTo>
                  <a:pt x="0" y="0"/>
                </a:moveTo>
                <a:lnTo>
                  <a:pt x="0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12040197" y="12426088"/>
            <a:ext cx="0" cy="765175"/>
          </a:xfrm>
          <a:custGeom>
            <a:avLst/>
            <a:gdLst/>
            <a:ahLst/>
            <a:cxnLst/>
            <a:rect l="l" t="t" r="r" b="b"/>
            <a:pathLst>
              <a:path w="0" h="765175">
                <a:moveTo>
                  <a:pt x="0" y="0"/>
                </a:moveTo>
                <a:lnTo>
                  <a:pt x="0" y="765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12327591" y="12808605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5">
                <a:moveTo>
                  <a:pt x="0" y="0"/>
                </a:moveTo>
                <a:lnTo>
                  <a:pt x="0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12613973" y="12808605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5">
                <a:moveTo>
                  <a:pt x="0" y="0"/>
                </a:moveTo>
                <a:lnTo>
                  <a:pt x="0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12901368" y="12808605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5">
                <a:moveTo>
                  <a:pt x="0" y="0"/>
                </a:moveTo>
                <a:lnTo>
                  <a:pt x="0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13379009" y="12234829"/>
            <a:ext cx="0" cy="956310"/>
          </a:xfrm>
          <a:custGeom>
            <a:avLst/>
            <a:gdLst/>
            <a:ahLst/>
            <a:cxnLst/>
            <a:rect l="l" t="t" r="r" b="b"/>
            <a:pathLst>
              <a:path w="0" h="956309">
                <a:moveTo>
                  <a:pt x="0" y="0"/>
                </a:moveTo>
                <a:lnTo>
                  <a:pt x="0" y="9562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13666403" y="12808605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5">
                <a:moveTo>
                  <a:pt x="0" y="0"/>
                </a:moveTo>
                <a:lnTo>
                  <a:pt x="0" y="38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14144043" y="12234829"/>
            <a:ext cx="0" cy="956310"/>
          </a:xfrm>
          <a:custGeom>
            <a:avLst/>
            <a:gdLst/>
            <a:ahLst/>
            <a:cxnLst/>
            <a:rect l="l" t="t" r="r" b="b"/>
            <a:pathLst>
              <a:path w="0" h="956309">
                <a:moveTo>
                  <a:pt x="0" y="0"/>
                </a:moveTo>
                <a:lnTo>
                  <a:pt x="0" y="9562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14622696" y="12043570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80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15100338" y="12043570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80">
                <a:moveTo>
                  <a:pt x="0" y="0"/>
                </a:moveTo>
                <a:lnTo>
                  <a:pt x="0" y="11475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7745476" y="11127754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 h="0">
                <a:moveTo>
                  <a:pt x="0" y="0"/>
                </a:moveTo>
                <a:lnTo>
                  <a:pt x="48877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8263594" y="11127754"/>
            <a:ext cx="41910" cy="67310"/>
          </a:xfrm>
          <a:custGeom>
            <a:avLst/>
            <a:gdLst/>
            <a:ahLst/>
            <a:cxnLst/>
            <a:rect l="l" t="t" r="r" b="b"/>
            <a:pathLst>
              <a:path w="41909" h="67309">
                <a:moveTo>
                  <a:pt x="0" y="0"/>
                </a:moveTo>
                <a:lnTo>
                  <a:pt x="41490" y="0"/>
                </a:lnTo>
                <a:lnTo>
                  <a:pt x="41490" y="6678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8305084" y="11224901"/>
            <a:ext cx="0" cy="777240"/>
          </a:xfrm>
          <a:custGeom>
            <a:avLst/>
            <a:gdLst/>
            <a:ahLst/>
            <a:cxnLst/>
            <a:rect l="l" t="t" r="r" b="b"/>
            <a:pathLst>
              <a:path w="0" h="777240">
                <a:moveTo>
                  <a:pt x="0" y="0"/>
                </a:moveTo>
                <a:lnTo>
                  <a:pt x="0" y="77717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8263594" y="12031426"/>
            <a:ext cx="41910" cy="67945"/>
          </a:xfrm>
          <a:custGeom>
            <a:avLst/>
            <a:gdLst/>
            <a:ahLst/>
            <a:cxnLst/>
            <a:rect l="l" t="t" r="r" b="b"/>
            <a:pathLst>
              <a:path w="41909" h="67945">
                <a:moveTo>
                  <a:pt x="41490" y="0"/>
                </a:moveTo>
                <a:lnTo>
                  <a:pt x="41490" y="67800"/>
                </a:lnTo>
                <a:lnTo>
                  <a:pt x="0" y="6780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7816312" y="12099227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5" h="0">
                <a:moveTo>
                  <a:pt x="0" y="0"/>
                </a:moveTo>
                <a:lnTo>
                  <a:pt x="41793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7745476" y="12031426"/>
            <a:ext cx="40640" cy="67945"/>
          </a:xfrm>
          <a:custGeom>
            <a:avLst/>
            <a:gdLst/>
            <a:ahLst/>
            <a:cxnLst/>
            <a:rect l="l" t="t" r="r" b="b"/>
            <a:pathLst>
              <a:path w="40640" h="67945">
                <a:moveTo>
                  <a:pt x="40478" y="67800"/>
                </a:moveTo>
                <a:lnTo>
                  <a:pt x="0" y="67800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7745476" y="11127754"/>
            <a:ext cx="0" cy="874394"/>
          </a:xfrm>
          <a:custGeom>
            <a:avLst/>
            <a:gdLst/>
            <a:ahLst/>
            <a:cxnLst/>
            <a:rect l="l" t="t" r="r" b="b"/>
            <a:pathLst>
              <a:path w="0" h="874395">
                <a:moveTo>
                  <a:pt x="0" y="0"/>
                </a:moveTo>
                <a:lnTo>
                  <a:pt x="0" y="87432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7745476" y="11163172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 h="0">
                <a:moveTo>
                  <a:pt x="0" y="0"/>
                </a:moveTo>
                <a:lnTo>
                  <a:pt x="559609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 txBox="1"/>
          <p:nvPr/>
        </p:nvSpPr>
        <p:spPr>
          <a:xfrm>
            <a:off x="8000942" y="10880712"/>
            <a:ext cx="261620" cy="2565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980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8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0"/>
              </a:lnSpc>
            </a:pPr>
            <a:r>
              <a:rPr dirty="0" sz="850" spc="5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638" name="object 2638"/>
          <p:cNvSpPr/>
          <p:nvPr/>
        </p:nvSpPr>
        <p:spPr>
          <a:xfrm>
            <a:off x="7931674" y="10993164"/>
            <a:ext cx="325120" cy="170180"/>
          </a:xfrm>
          <a:custGeom>
            <a:avLst/>
            <a:gdLst/>
            <a:ahLst/>
            <a:cxnLst/>
            <a:rect l="l" t="t" r="r" b="b"/>
            <a:pathLst>
              <a:path w="325120" h="170179">
                <a:moveTo>
                  <a:pt x="0" y="170007"/>
                </a:moveTo>
                <a:lnTo>
                  <a:pt x="93099" y="0"/>
                </a:lnTo>
                <a:lnTo>
                  <a:pt x="324836" y="0"/>
                </a:lnTo>
              </a:path>
            </a:pathLst>
          </a:custGeom>
          <a:ln w="6071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7745476" y="12135657"/>
            <a:ext cx="0" cy="259079"/>
          </a:xfrm>
          <a:custGeom>
            <a:avLst/>
            <a:gdLst/>
            <a:ahLst/>
            <a:cxnLst/>
            <a:rect l="l" t="t" r="r" b="b"/>
            <a:pathLst>
              <a:path w="0" h="259079">
                <a:moveTo>
                  <a:pt x="0" y="0"/>
                </a:moveTo>
                <a:lnTo>
                  <a:pt x="0" y="2590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8305084" y="12135657"/>
            <a:ext cx="0" cy="259079"/>
          </a:xfrm>
          <a:custGeom>
            <a:avLst/>
            <a:gdLst/>
            <a:ahLst/>
            <a:cxnLst/>
            <a:rect l="l" t="t" r="r" b="b"/>
            <a:pathLst>
              <a:path w="0" h="259079">
                <a:moveTo>
                  <a:pt x="0" y="0"/>
                </a:moveTo>
                <a:lnTo>
                  <a:pt x="0" y="2590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7715117" y="12365370"/>
            <a:ext cx="619760" cy="0"/>
          </a:xfrm>
          <a:custGeom>
            <a:avLst/>
            <a:gdLst/>
            <a:ahLst/>
            <a:cxnLst/>
            <a:rect l="l" t="t" r="r" b="b"/>
            <a:pathLst>
              <a:path w="619759" h="0">
                <a:moveTo>
                  <a:pt x="0" y="0"/>
                </a:moveTo>
                <a:lnTo>
                  <a:pt x="6193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7721189" y="1234108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0"/>
                </a:moveTo>
                <a:lnTo>
                  <a:pt x="0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8280798" y="12341083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 txBox="1"/>
          <p:nvPr/>
        </p:nvSpPr>
        <p:spPr>
          <a:xfrm>
            <a:off x="7916950" y="12257064"/>
            <a:ext cx="205104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45" name="object 2645"/>
          <p:cNvSpPr/>
          <p:nvPr/>
        </p:nvSpPr>
        <p:spPr>
          <a:xfrm>
            <a:off x="8340503" y="12099227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 h="0">
                <a:moveTo>
                  <a:pt x="0" y="0"/>
                </a:moveTo>
                <a:lnTo>
                  <a:pt x="1942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8340503" y="1112775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 h="0">
                <a:moveTo>
                  <a:pt x="0" y="0"/>
                </a:moveTo>
                <a:lnTo>
                  <a:pt x="1942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8505451" y="11097395"/>
            <a:ext cx="0" cy="1032510"/>
          </a:xfrm>
          <a:custGeom>
            <a:avLst/>
            <a:gdLst/>
            <a:ahLst/>
            <a:cxnLst/>
            <a:rect l="l" t="t" r="r" b="b"/>
            <a:pathLst>
              <a:path w="0" h="1032509">
                <a:moveTo>
                  <a:pt x="0" y="10321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8481164" y="1207595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8481164" y="1110346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 txBox="1"/>
          <p:nvPr/>
        </p:nvSpPr>
        <p:spPr>
          <a:xfrm>
            <a:off x="8397144" y="11519685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51" name="object 2651"/>
          <p:cNvSpPr txBox="1"/>
          <p:nvPr/>
        </p:nvSpPr>
        <p:spPr>
          <a:xfrm>
            <a:off x="18974542" y="13889341"/>
            <a:ext cx="8115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кафедра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Геотехніки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52" name="object 2652"/>
          <p:cNvSpPr txBox="1"/>
          <p:nvPr/>
        </p:nvSpPr>
        <p:spPr>
          <a:xfrm>
            <a:off x="17170234" y="13938927"/>
            <a:ext cx="15487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осейрозрізи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А-</a:t>
            </a:r>
            <a:r>
              <a:rPr dirty="0" sz="700" spc="5" i="1">
                <a:latin typeface="ISOCPEUR"/>
                <a:cs typeface="ISOCPEUR"/>
              </a:rPr>
              <a:t>А,</a:t>
            </a:r>
            <a:r>
              <a:rPr dirty="0" sz="700" spc="25" i="1">
                <a:latin typeface="ISOCPEUR"/>
                <a:cs typeface="ISOCPEUR"/>
              </a:rPr>
              <a:t>Б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30" i="1">
                <a:latin typeface="ISOCPEUR"/>
                <a:cs typeface="ISOCPEUR"/>
              </a:rPr>
              <a:t>Б</a:t>
            </a:r>
            <a:r>
              <a:rPr dirty="0" sz="700" i="1">
                <a:latin typeface="ISOCPEUR"/>
                <a:cs typeface="ISOCPEUR"/>
              </a:rPr>
              <a:t>,</a:t>
            </a:r>
            <a:r>
              <a:rPr dirty="0" sz="700" spc="75" i="1">
                <a:latin typeface="ISOCPEUR"/>
                <a:cs typeface="ISOCPEUR"/>
              </a:rPr>
              <a:t>С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75" i="1">
                <a:latin typeface="ISOCPEUR"/>
                <a:cs typeface="ISOCPEUR"/>
              </a:rPr>
              <a:t>С</a:t>
            </a:r>
            <a:r>
              <a:rPr dirty="0" sz="700" spc="5" i="1">
                <a:latin typeface="ISOCPEUR"/>
                <a:cs typeface="ISOCPEUR"/>
              </a:rPr>
              <a:t>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специфікація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53" name="object 2653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За</a:t>
            </a:r>
            <a:r>
              <a:rPr dirty="0" spc="20">
                <a:latin typeface="ISOCPEUR"/>
                <a:cs typeface="ISOCPEUR"/>
              </a:rPr>
              <a:t>в</a:t>
            </a:r>
            <a:r>
              <a:rPr dirty="0" spc="5">
                <a:latin typeface="ISOCPEUR"/>
                <a:cs typeface="ISOCPEUR"/>
              </a:rPr>
              <a:t>.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ка</a:t>
            </a:r>
            <a:r>
              <a:rPr dirty="0" spc="20">
                <a:latin typeface="ISOCPEUR"/>
                <a:cs typeface="ISOCPEUR"/>
              </a:rPr>
              <a:t>ф</a:t>
            </a:r>
            <a:r>
              <a:rPr dirty="0" spc="5">
                <a:latin typeface="ISOCPEUR"/>
                <a:cs typeface="ISOCPEUR"/>
              </a:rPr>
              <a:t>.</a:t>
            </a:r>
          </a:p>
        </p:txBody>
      </p:sp>
      <p:sp>
        <p:nvSpPr>
          <p:cNvPr id="2654" name="object 2654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5">
                <a:latin typeface="ISOCPEUR"/>
                <a:cs typeface="ISOCPEUR"/>
              </a:rPr>
              <a:t>Формат</a:t>
            </a:r>
            <a:r>
              <a:rPr dirty="0" spc="-165">
                <a:latin typeface="ISOCPEUR"/>
                <a:cs typeface="ISOCPEUR"/>
              </a:rPr>
              <a:t> </a:t>
            </a:r>
            <a:r>
              <a:rPr dirty="0" spc="5">
                <a:latin typeface="ISOCPEUR"/>
                <a:cs typeface="ISOCPEUR"/>
              </a:rPr>
              <a:t>A1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372"/>
            <a:ext cx="10853178" cy="655440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261903" y="7629438"/>
            <a:ext cx="0" cy="5856605"/>
          </a:xfrm>
          <a:custGeom>
            <a:avLst/>
            <a:gdLst/>
            <a:ahLst/>
            <a:cxnLst/>
            <a:rect l="l" t="t" r="r" b="b"/>
            <a:pathLst>
              <a:path w="0" h="5856605">
                <a:moveTo>
                  <a:pt x="0" y="0"/>
                </a:moveTo>
                <a:lnTo>
                  <a:pt x="0" y="585616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93003" y="13007959"/>
            <a:ext cx="8332470" cy="478155"/>
          </a:xfrm>
          <a:custGeom>
            <a:avLst/>
            <a:gdLst/>
            <a:ahLst/>
            <a:cxnLst/>
            <a:rect l="l" t="t" r="r" b="b"/>
            <a:pathLst>
              <a:path w="8332470" h="478155">
                <a:moveTo>
                  <a:pt x="0" y="0"/>
                </a:moveTo>
                <a:lnTo>
                  <a:pt x="8332407" y="0"/>
                </a:lnTo>
                <a:lnTo>
                  <a:pt x="8332407" y="477641"/>
                </a:lnTo>
                <a:lnTo>
                  <a:pt x="0" y="477641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93003" y="13127370"/>
            <a:ext cx="8332470" cy="239395"/>
          </a:xfrm>
          <a:custGeom>
            <a:avLst/>
            <a:gdLst/>
            <a:ahLst/>
            <a:cxnLst/>
            <a:rect l="l" t="t" r="r" b="b"/>
            <a:pathLst>
              <a:path w="8332470" h="239394">
                <a:moveTo>
                  <a:pt x="0" y="0"/>
                </a:moveTo>
                <a:lnTo>
                  <a:pt x="8332407" y="0"/>
                </a:lnTo>
                <a:lnTo>
                  <a:pt x="8332407" y="238820"/>
                </a:lnTo>
                <a:lnTo>
                  <a:pt x="0" y="238820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46200" y="12992518"/>
            <a:ext cx="752475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№свердловин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24000" y="13109937"/>
            <a:ext cx="48514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Відмітка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24000" y="13218216"/>
            <a:ext cx="42862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устя,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24000" y="13349771"/>
            <a:ext cx="60198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Відстань,м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214341" y="7629438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214341" y="7868258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214341" y="8107079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214341" y="8345899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214341" y="8584720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214341" y="8824552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214341" y="9063373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214341" y="9302194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214341" y="9541014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214341" y="9780847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1214341" y="10019667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214341" y="10258487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214341" y="10497308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1214341" y="10737140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1214341" y="10975961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214341" y="11214782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214341" y="11453602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214341" y="11692422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214341" y="11932255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214341" y="12171075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214341" y="12409896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214341" y="12648717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919307" y="7566468"/>
            <a:ext cx="216535" cy="51758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283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282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281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280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5"/>
              </a:spcBef>
            </a:pPr>
            <a:r>
              <a:rPr dirty="0" sz="1000" spc="5" i="1">
                <a:latin typeface="ISOCPEUR"/>
                <a:cs typeface="ISOCPEUR"/>
              </a:rPr>
              <a:t>279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278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277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276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5"/>
              </a:spcBef>
            </a:pPr>
            <a:r>
              <a:rPr dirty="0" sz="1000" spc="5" i="1">
                <a:latin typeface="ISOCPEUR"/>
                <a:cs typeface="ISOCPEUR"/>
              </a:rPr>
              <a:t>275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274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273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272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5"/>
              </a:spcBef>
            </a:pPr>
            <a:r>
              <a:rPr dirty="0" sz="1000" spc="5" i="1">
                <a:latin typeface="ISOCPEUR"/>
                <a:cs typeface="ISOCPEUR"/>
              </a:rPr>
              <a:t>271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270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269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268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267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5"/>
              </a:spcBef>
            </a:pPr>
            <a:r>
              <a:rPr dirty="0" sz="1000" spc="5" i="1">
                <a:latin typeface="ISOCPEUR"/>
                <a:cs typeface="ISOCPEUR"/>
              </a:rPr>
              <a:t>266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265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264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263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5"/>
              </a:spcBef>
            </a:pPr>
            <a:r>
              <a:rPr dirty="0" sz="1000" spc="5" i="1">
                <a:latin typeface="ISOCPEUR"/>
                <a:cs typeface="ISOCPEUR"/>
              </a:rPr>
              <a:t>262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261903" y="7843972"/>
            <a:ext cx="359410" cy="0"/>
          </a:xfrm>
          <a:custGeom>
            <a:avLst/>
            <a:gdLst/>
            <a:ahLst/>
            <a:cxnLst/>
            <a:rect l="l" t="t" r="r" b="b"/>
            <a:pathLst>
              <a:path w="359409" h="0">
                <a:moveTo>
                  <a:pt x="0" y="0"/>
                </a:moveTo>
                <a:lnTo>
                  <a:pt x="359242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621146" y="7843972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23882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692994" y="8082792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 txBox="1"/>
          <p:nvPr/>
        </p:nvSpPr>
        <p:spPr>
          <a:xfrm>
            <a:off x="1752143" y="7959105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680851" y="8021063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89" h="62229">
                <a:moveTo>
                  <a:pt x="71848" y="0"/>
                </a:moveTo>
                <a:lnTo>
                  <a:pt x="0" y="0"/>
                </a:lnTo>
                <a:lnTo>
                  <a:pt x="35418" y="61729"/>
                </a:lnTo>
                <a:lnTo>
                  <a:pt x="718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680851" y="8021063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89" h="62229">
                <a:moveTo>
                  <a:pt x="0" y="0"/>
                </a:moveTo>
                <a:lnTo>
                  <a:pt x="71848" y="0"/>
                </a:lnTo>
                <a:lnTo>
                  <a:pt x="35418" y="617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680851" y="8021063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89" h="62229">
                <a:moveTo>
                  <a:pt x="0" y="0"/>
                </a:moveTo>
                <a:lnTo>
                  <a:pt x="35418" y="61729"/>
                </a:lnTo>
                <a:lnTo>
                  <a:pt x="71848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621146" y="85280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0" y="505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712221" y="8435963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7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820500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927767" y="8420784"/>
            <a:ext cx="20320" cy="21590"/>
          </a:xfrm>
          <a:custGeom>
            <a:avLst/>
            <a:gdLst/>
            <a:ahLst/>
            <a:cxnLst/>
            <a:rect l="l" t="t" r="r" b="b"/>
            <a:pathLst>
              <a:path w="20319" h="21590">
                <a:moveTo>
                  <a:pt x="0" y="21250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035034" y="852805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143312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250579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2357846" y="841977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466125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573392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680659" y="852805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2788937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896204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003471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111750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219017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326284" y="833274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326284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433550" y="841977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541829" y="831857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0" y="15179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541829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649096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756363" y="8312505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756363" y="852805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864642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971909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971909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4079175" y="841977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187454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4187454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4294721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4401988" y="8312505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4401988" y="852805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4510267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4617534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4617534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4724801" y="841977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4833079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4833079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4940346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5047613" y="8312505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5155892" y="821636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047613" y="852805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155892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263158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370426" y="8205238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263158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370426" y="841977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478704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585971" y="8205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478704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585971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93238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801517" y="8205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693238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801517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908783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6016051" y="8205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908783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6016051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6123317" y="8312505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6231596" y="8205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6123317" y="852805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6338863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6446130" y="8205238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6231596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6355054" y="85280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505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6446130" y="841977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6554409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6661675" y="8205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6554409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6661675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6768942" y="8312505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6877221" y="8205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6984488" y="8108091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6768942" y="852805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6877221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6984488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091755" y="8205238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200034" y="8096960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6994607" y="85280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7091755" y="841977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7200034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7307300" y="8205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7414567" y="8096960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7307300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7414567" y="8312505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1648468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1755735" y="843292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1863002" y="852805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1971281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078548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2185815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2294093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2401360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2508627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2615894" y="841977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2724173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2831439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2938706" y="852805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046985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154252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261519" y="841977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369798" y="833072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369798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477064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584331" y="8315541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584331" y="852805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92610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799877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799877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907144" y="842888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4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4015423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4015423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4122689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4229956" y="8312505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4229956" y="852805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4338235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4445502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4445502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4552769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4661048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4661048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4768314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4875581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4875581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4982848" y="841977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5091127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5198394" y="8213334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4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5091127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5198394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5305661" y="8312505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5413939" y="8205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5305661" y="852805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5413939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5521206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5628473" y="8205238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5521206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5628473" y="841977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5736752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5844019" y="8205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5736752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5844019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5951285" y="8312505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6059564" y="8205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5951285" y="852805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6059564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6166831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6274098" y="8205238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6382377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6489644" y="8205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6274098" y="841977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6382377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6489644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6596911" y="8312505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6705189" y="8205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6812456" y="81182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6596911" y="852805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90">
                <a:moveTo>
                  <a:pt x="0" y="21250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6705189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6812456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6919723" y="8205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7028002" y="8106067"/>
            <a:ext cx="12700" cy="13335"/>
          </a:xfrm>
          <a:custGeom>
            <a:avLst/>
            <a:gdLst/>
            <a:ahLst/>
            <a:cxnLst/>
            <a:rect l="l" t="t" r="r" b="b"/>
            <a:pathLst>
              <a:path w="12700" h="13334">
                <a:moveTo>
                  <a:pt x="0" y="13155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6813468" y="85280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6919723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7028002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7135269" y="8205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7242536" y="8096960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7040145" y="8528050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0" y="8095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7135269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7242536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7350814" y="8205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7458081" y="8096960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7458081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626205" y="852805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22262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841751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747640" y="8433939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8095" y="8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2057297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950030" y="84207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2271830" y="852805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22262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2164564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2125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2487376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2380109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2125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2702922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2594643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2125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2917455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2810188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2125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3133001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3024722" y="841977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22262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3347535" y="852805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22262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3240268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2125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3563080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3455813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2125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3365750" y="8330720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47" y="30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3778626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3670347" y="841977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22262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3568140" y="831756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16191" y="16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3993160" y="852805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22262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3885893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2125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778626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4208705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4101438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2125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3993160" y="8312505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22262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4424251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4315972" y="841977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22262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4208705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4638785" y="852805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22262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4531518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2125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4424251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4854330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4747063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2125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4638785" y="8312505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22262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5069876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4961597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2125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4854330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5284410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5177143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2125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5069876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5499955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5392688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2125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5284410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5187262" y="8215358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131" y="111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5714489" y="852805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22262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5607222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2125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5499955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5392688" y="8205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5930034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5822768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2125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5714489" y="8312505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22262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5607222" y="8205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6145580" y="8528050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131" y="111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6037302" y="841977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60" h="22859">
                <a:moveTo>
                  <a:pt x="22262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5930034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5822768" y="8205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6360114" y="8528050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22262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6252847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2125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6145580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6037302" y="8205238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22262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6575659" y="85280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6468393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2125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6360114" y="8312505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60" h="21590">
                <a:moveTo>
                  <a:pt x="22262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6252847" y="8205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6791205" y="852805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239" y="202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6682926" y="8419772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22262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6575659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6468393" y="8205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005739" y="852805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10119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6898472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59">
                <a:moveTo>
                  <a:pt x="2125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6791205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6682926" y="8205238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90">
                <a:moveTo>
                  <a:pt x="22262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7114018" y="8419772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59">
                <a:moveTo>
                  <a:pt x="2125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7005739" y="8312505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90">
                <a:moveTo>
                  <a:pt x="22262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6898472" y="8205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6811444" y="81182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011" y="10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7221284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7114018" y="8205238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7015858" y="810707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43" y="121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7436830" y="831250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21250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7328551" y="8205238"/>
            <a:ext cx="22860" cy="21590"/>
          </a:xfrm>
          <a:custGeom>
            <a:avLst/>
            <a:gdLst/>
            <a:ahLst/>
            <a:cxnLst/>
            <a:rect l="l" t="t" r="r" b="b"/>
            <a:pathLst>
              <a:path w="22859" h="21590">
                <a:moveTo>
                  <a:pt x="22262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221284" y="8096960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59">
                <a:moveTo>
                  <a:pt x="2125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436830" y="8096960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59">
                <a:moveTo>
                  <a:pt x="21250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1621146" y="10514511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5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1621146" y="10518559"/>
            <a:ext cx="127000" cy="127000"/>
          </a:xfrm>
          <a:custGeom>
            <a:avLst/>
            <a:gdLst/>
            <a:ahLst/>
            <a:cxnLst/>
            <a:rect l="l" t="t" r="r" b="b"/>
            <a:pathLst>
              <a:path w="127000" h="127000">
                <a:moveTo>
                  <a:pt x="0" y="126493"/>
                </a:moveTo>
                <a:lnTo>
                  <a:pt x="1264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1656564" y="10521594"/>
            <a:ext cx="189230" cy="189230"/>
          </a:xfrm>
          <a:custGeom>
            <a:avLst/>
            <a:gdLst/>
            <a:ahLst/>
            <a:cxnLst/>
            <a:rect l="l" t="t" r="r" b="b"/>
            <a:pathLst>
              <a:path w="189230" h="189229">
                <a:moveTo>
                  <a:pt x="0" y="189234"/>
                </a:moveTo>
                <a:lnTo>
                  <a:pt x="1892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1763831" y="10525642"/>
            <a:ext cx="179705" cy="179705"/>
          </a:xfrm>
          <a:custGeom>
            <a:avLst/>
            <a:gdLst/>
            <a:ahLst/>
            <a:cxnLst/>
            <a:rect l="l" t="t" r="r" b="b"/>
            <a:pathLst>
              <a:path w="179705" h="179704">
                <a:moveTo>
                  <a:pt x="0" y="179115"/>
                </a:moveTo>
                <a:lnTo>
                  <a:pt x="1791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1872109" y="10528679"/>
            <a:ext cx="169545" cy="169545"/>
          </a:xfrm>
          <a:custGeom>
            <a:avLst/>
            <a:gdLst/>
            <a:ahLst/>
            <a:cxnLst/>
            <a:rect l="l" t="t" r="r" b="b"/>
            <a:pathLst>
              <a:path w="169544" h="169545">
                <a:moveTo>
                  <a:pt x="0" y="168995"/>
                </a:moveTo>
                <a:lnTo>
                  <a:pt x="1689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1979376" y="10622790"/>
            <a:ext cx="69215" cy="69215"/>
          </a:xfrm>
          <a:custGeom>
            <a:avLst/>
            <a:gdLst/>
            <a:ahLst/>
            <a:cxnLst/>
            <a:rect l="l" t="t" r="r" b="b"/>
            <a:pathLst>
              <a:path w="69214" h="69215">
                <a:moveTo>
                  <a:pt x="0" y="68812"/>
                </a:moveTo>
                <a:lnTo>
                  <a:pt x="68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2135217" y="10532726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2087655" y="1066529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2177719" y="10535762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2194922" y="10538798"/>
            <a:ext cx="140970" cy="140970"/>
          </a:xfrm>
          <a:custGeom>
            <a:avLst/>
            <a:gdLst/>
            <a:ahLst/>
            <a:cxnLst/>
            <a:rect l="l" t="t" r="r" b="b"/>
            <a:pathLst>
              <a:path w="140969" h="140970">
                <a:moveTo>
                  <a:pt x="0" y="140661"/>
                </a:moveTo>
                <a:lnTo>
                  <a:pt x="1406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2303201" y="10541834"/>
            <a:ext cx="130810" cy="132080"/>
          </a:xfrm>
          <a:custGeom>
            <a:avLst/>
            <a:gdLst/>
            <a:ahLst/>
            <a:cxnLst/>
            <a:rect l="l" t="t" r="r" b="b"/>
            <a:pathLst>
              <a:path w="130810" h="132079">
                <a:moveTo>
                  <a:pt x="0" y="131553"/>
                </a:moveTo>
                <a:lnTo>
                  <a:pt x="130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2410468" y="10544870"/>
            <a:ext cx="122555" cy="122555"/>
          </a:xfrm>
          <a:custGeom>
            <a:avLst/>
            <a:gdLst/>
            <a:ahLst/>
            <a:cxnLst/>
            <a:rect l="l" t="t" r="r" b="b"/>
            <a:pathLst>
              <a:path w="122555" h="122554">
                <a:moveTo>
                  <a:pt x="0" y="122446"/>
                </a:moveTo>
                <a:lnTo>
                  <a:pt x="1224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2517735" y="10547905"/>
            <a:ext cx="113664" cy="112395"/>
          </a:xfrm>
          <a:custGeom>
            <a:avLst/>
            <a:gdLst/>
            <a:ahLst/>
            <a:cxnLst/>
            <a:rect l="l" t="t" r="r" b="b"/>
            <a:pathLst>
              <a:path w="113664" h="112395">
                <a:moveTo>
                  <a:pt x="0" y="112326"/>
                </a:moveTo>
                <a:lnTo>
                  <a:pt x="1133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2626013" y="10550942"/>
            <a:ext cx="103505" cy="103505"/>
          </a:xfrm>
          <a:custGeom>
            <a:avLst/>
            <a:gdLst/>
            <a:ahLst/>
            <a:cxnLst/>
            <a:rect l="l" t="t" r="r" b="b"/>
            <a:pathLst>
              <a:path w="103505" h="103504">
                <a:moveTo>
                  <a:pt x="0" y="103219"/>
                </a:moveTo>
                <a:lnTo>
                  <a:pt x="1032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2733280" y="10553977"/>
            <a:ext cx="94615" cy="94615"/>
          </a:xfrm>
          <a:custGeom>
            <a:avLst/>
            <a:gdLst/>
            <a:ahLst/>
            <a:cxnLst/>
            <a:rect l="l" t="t" r="r" b="b"/>
            <a:pathLst>
              <a:path w="94614" h="94615">
                <a:moveTo>
                  <a:pt x="0" y="94111"/>
                </a:moveTo>
                <a:lnTo>
                  <a:pt x="94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2841559" y="10557013"/>
            <a:ext cx="84455" cy="85090"/>
          </a:xfrm>
          <a:custGeom>
            <a:avLst/>
            <a:gdLst/>
            <a:ahLst/>
            <a:cxnLst/>
            <a:rect l="l" t="t" r="r" b="b"/>
            <a:pathLst>
              <a:path w="84455" h="85090">
                <a:moveTo>
                  <a:pt x="0" y="85003"/>
                </a:moveTo>
                <a:lnTo>
                  <a:pt x="83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2948826" y="10560049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5896"/>
                </a:moveTo>
                <a:lnTo>
                  <a:pt x="75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3057105" y="10563085"/>
            <a:ext cx="66040" cy="66040"/>
          </a:xfrm>
          <a:custGeom>
            <a:avLst/>
            <a:gdLst/>
            <a:ahLst/>
            <a:cxnLst/>
            <a:rect l="l" t="t" r="r" b="b"/>
            <a:pathLst>
              <a:path w="66039" h="66040">
                <a:moveTo>
                  <a:pt x="0" y="65776"/>
                </a:moveTo>
                <a:lnTo>
                  <a:pt x="65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3164371" y="10566120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0" y="56669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3271638" y="1056915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47561"/>
                </a:moveTo>
                <a:lnTo>
                  <a:pt x="47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3379917" y="10572192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5" h="38734">
                <a:moveTo>
                  <a:pt x="0" y="38454"/>
                </a:move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3487184" y="10575228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346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3595463" y="10578264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4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3702730" y="1058130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0" y="10119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3809491" y="10584842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2405408" y="10540822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5" h="10159">
                <a:moveTo>
                  <a:pt x="0" y="10119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2714053" y="10552965"/>
            <a:ext cx="20320" cy="25400"/>
          </a:xfrm>
          <a:custGeom>
            <a:avLst/>
            <a:gdLst/>
            <a:ahLst/>
            <a:cxnLst/>
            <a:rect l="l" t="t" r="r" b="b"/>
            <a:pathLst>
              <a:path w="20319" h="25400">
                <a:moveTo>
                  <a:pt x="0" y="25298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3022698" y="10580288"/>
            <a:ext cx="20320" cy="25400"/>
          </a:xfrm>
          <a:custGeom>
            <a:avLst/>
            <a:gdLst/>
            <a:ahLst/>
            <a:cxnLst/>
            <a:rect l="l" t="t" r="r" b="b"/>
            <a:pathLst>
              <a:path w="20319" h="25400">
                <a:moveTo>
                  <a:pt x="0" y="25298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3347535" y="10607611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79">
                <a:moveTo>
                  <a:pt x="0" y="5059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2405408" y="10550942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0" y="0"/>
                </a:moveTo>
                <a:lnTo>
                  <a:pt x="25298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2714053" y="10578264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0" y="0"/>
                </a:moveTo>
                <a:lnTo>
                  <a:pt x="25298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3022698" y="10605587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0" y="0"/>
                </a:moveTo>
                <a:lnTo>
                  <a:pt x="25298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2428683" y="10541834"/>
            <a:ext cx="2540" cy="11430"/>
          </a:xfrm>
          <a:custGeom>
            <a:avLst/>
            <a:gdLst/>
            <a:ahLst/>
            <a:cxnLst/>
            <a:rect l="l" t="t" r="r" b="b"/>
            <a:pathLst>
              <a:path w="2539" h="11429">
                <a:moveTo>
                  <a:pt x="2023" y="111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2734292" y="10553977"/>
            <a:ext cx="5080" cy="26670"/>
          </a:xfrm>
          <a:custGeom>
            <a:avLst/>
            <a:gdLst/>
            <a:ahLst/>
            <a:cxnLst/>
            <a:rect l="l" t="t" r="r" b="b"/>
            <a:pathLst>
              <a:path w="5080" h="26670">
                <a:moveTo>
                  <a:pt x="5059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3042937" y="10580288"/>
            <a:ext cx="5080" cy="27940"/>
          </a:xfrm>
          <a:custGeom>
            <a:avLst/>
            <a:gdLst/>
            <a:ahLst/>
            <a:cxnLst/>
            <a:rect l="l" t="t" r="r" b="b"/>
            <a:pathLst>
              <a:path w="5080" h="27940">
                <a:moveTo>
                  <a:pt x="5059" y="27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3351583" y="10607611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11" y="40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1783058" y="10520583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2242484" y="10573205"/>
            <a:ext cx="33655" cy="35560"/>
          </a:xfrm>
          <a:custGeom>
            <a:avLst/>
            <a:gdLst/>
            <a:ahLst/>
            <a:cxnLst/>
            <a:rect l="l" t="t" r="r" b="b"/>
            <a:pathLst>
              <a:path w="33655" h="35559">
                <a:moveTo>
                  <a:pt x="0" y="35418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2732268" y="1064505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35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1819488" y="10520583"/>
            <a:ext cx="2540" cy="22860"/>
          </a:xfrm>
          <a:custGeom>
            <a:avLst/>
            <a:gdLst/>
            <a:ahLst/>
            <a:cxnLst/>
            <a:rect l="l" t="t" r="r" b="b"/>
            <a:pathLst>
              <a:path w="2539" h="22859">
                <a:moveTo>
                  <a:pt x="2023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2275878" y="10573205"/>
            <a:ext cx="5080" cy="41910"/>
          </a:xfrm>
          <a:custGeom>
            <a:avLst/>
            <a:gdLst/>
            <a:ahLst/>
            <a:cxnLst/>
            <a:rect l="l" t="t" r="r" b="b"/>
            <a:pathLst>
              <a:path w="5080" h="41909">
                <a:moveTo>
                  <a:pt x="5059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2733786" y="1064657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1783058" y="10536774"/>
            <a:ext cx="38735" cy="6350"/>
          </a:xfrm>
          <a:custGeom>
            <a:avLst/>
            <a:gdLst/>
            <a:ahLst/>
            <a:cxnLst/>
            <a:rect l="l" t="t" r="r" b="b"/>
            <a:pathLst>
              <a:path w="38735" h="6350">
                <a:moveTo>
                  <a:pt x="0" y="0"/>
                </a:moveTo>
                <a:lnTo>
                  <a:pt x="38454" y="6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2242484" y="10608623"/>
            <a:ext cx="38735" cy="6350"/>
          </a:xfrm>
          <a:custGeom>
            <a:avLst/>
            <a:gdLst/>
            <a:ahLst/>
            <a:cxnLst/>
            <a:rect l="l" t="t" r="r" b="b"/>
            <a:pathLst>
              <a:path w="38735" h="6350">
                <a:moveTo>
                  <a:pt x="0" y="0"/>
                </a:moveTo>
                <a:lnTo>
                  <a:pt x="38454" y="6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1929791" y="10657196"/>
            <a:ext cx="30480" cy="11430"/>
          </a:xfrm>
          <a:custGeom>
            <a:avLst/>
            <a:gdLst/>
            <a:ahLst/>
            <a:cxnLst/>
            <a:rect l="l" t="t" r="r" b="b"/>
            <a:pathLst>
              <a:path w="30480" h="11429">
                <a:moveTo>
                  <a:pt x="0" y="11131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2910372" y="10557013"/>
            <a:ext cx="18415" cy="7620"/>
          </a:xfrm>
          <a:custGeom>
            <a:avLst/>
            <a:gdLst/>
            <a:ahLst/>
            <a:cxnLst/>
            <a:rect l="l" t="t" r="r" b="b"/>
            <a:pathLst>
              <a:path w="18414" h="7620">
                <a:moveTo>
                  <a:pt x="0" y="7083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3528674" y="10587372"/>
            <a:ext cx="30480" cy="14604"/>
          </a:xfrm>
          <a:custGeom>
            <a:avLst/>
            <a:gdLst/>
            <a:ahLst/>
            <a:cxnLst/>
            <a:rect l="l" t="t" r="r" b="b"/>
            <a:pathLst>
              <a:path w="30479" h="14604">
                <a:moveTo>
                  <a:pt x="30358" y="0"/>
                </a:moveTo>
                <a:lnTo>
                  <a:pt x="0" y="11131"/>
                </a:lnTo>
                <a:lnTo>
                  <a:pt x="4047" y="141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2910372" y="10564097"/>
            <a:ext cx="21590" cy="14604"/>
          </a:xfrm>
          <a:custGeom>
            <a:avLst/>
            <a:gdLst/>
            <a:ahLst/>
            <a:cxnLst/>
            <a:rect l="l" t="t" r="r" b="b"/>
            <a:pathLst>
              <a:path w="21589" h="14604">
                <a:moveTo>
                  <a:pt x="0" y="0"/>
                </a:moveTo>
                <a:lnTo>
                  <a:pt x="21250" y="141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2304213" y="10537786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0"/>
                </a:moveTo>
                <a:lnTo>
                  <a:pt x="9107" y="6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1929791" y="10657196"/>
            <a:ext cx="30480" cy="25400"/>
          </a:xfrm>
          <a:custGeom>
            <a:avLst/>
            <a:gdLst/>
            <a:ahLst/>
            <a:cxnLst/>
            <a:rect l="l" t="t" r="r" b="b"/>
            <a:pathLst>
              <a:path w="30480" h="25400">
                <a:moveTo>
                  <a:pt x="0" y="11131"/>
                </a:moveTo>
                <a:lnTo>
                  <a:pt x="22262" y="25298"/>
                </a:ln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2313320" y="10537786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607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2931623" y="10557013"/>
            <a:ext cx="7620" cy="21590"/>
          </a:xfrm>
          <a:custGeom>
            <a:avLst/>
            <a:gdLst/>
            <a:ahLst/>
            <a:cxnLst/>
            <a:rect l="l" t="t" r="r" b="b"/>
            <a:pathLst>
              <a:path w="7619" h="21590">
                <a:moveTo>
                  <a:pt x="0" y="2125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3553973" y="10587372"/>
            <a:ext cx="5080" cy="13335"/>
          </a:xfrm>
          <a:custGeom>
            <a:avLst/>
            <a:gdLst/>
            <a:ahLst/>
            <a:cxnLst/>
            <a:rect l="l" t="t" r="r" b="b"/>
            <a:pathLst>
              <a:path w="5079" h="13334">
                <a:moveTo>
                  <a:pt x="0" y="13155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1809369" y="106197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1809369" y="106197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2026938" y="105924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2026938" y="105924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2250579" y="105600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2250579" y="105600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2683695" y="106450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2683695" y="106450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2907336" y="106126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2907336" y="106126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3127941" y="105833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3127941" y="105833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1668707" y="105732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1668707" y="105732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1940922" y="105377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1940922" y="105377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1934851" y="106926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1934851" y="106926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2097775" y="106713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2097775" y="106713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2369990" y="106359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2369990" y="106359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2477256" y="106217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2477256" y="106217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2640181" y="106005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2640181" y="106005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2912396" y="105640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2912396" y="105640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2466125" y="106582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2466125" y="106582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2236412" y="106480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2236412" y="106480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2006699" y="106379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2006699" y="106379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1776986" y="106288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1776986" y="106288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3278722" y="105985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3278722" y="105985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2041105" y="105570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2041105" y="105570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1790141" y="105995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1790141" y="105995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2345703" y="10202830"/>
            <a:ext cx="20320" cy="24765"/>
          </a:xfrm>
          <a:custGeom>
            <a:avLst/>
            <a:gdLst/>
            <a:ahLst/>
            <a:cxnLst/>
            <a:rect l="l" t="t" r="r" b="b"/>
            <a:pathLst>
              <a:path w="20319" h="24765">
                <a:moveTo>
                  <a:pt x="0" y="24286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2654348" y="10230153"/>
            <a:ext cx="20320" cy="24765"/>
          </a:xfrm>
          <a:custGeom>
            <a:avLst/>
            <a:gdLst/>
            <a:ahLst/>
            <a:cxnLst/>
            <a:rect l="l" t="t" r="r" b="b"/>
            <a:pathLst>
              <a:path w="20319" h="24765">
                <a:moveTo>
                  <a:pt x="0" y="24286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2962993" y="10256463"/>
            <a:ext cx="20320" cy="25400"/>
          </a:xfrm>
          <a:custGeom>
            <a:avLst/>
            <a:gdLst/>
            <a:ahLst/>
            <a:cxnLst/>
            <a:rect l="l" t="t" r="r" b="b"/>
            <a:pathLst>
              <a:path w="20319" h="25400">
                <a:moveTo>
                  <a:pt x="0" y="25298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3288841" y="10283787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0" y="4047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2345703" y="10227117"/>
            <a:ext cx="25400" cy="3175"/>
          </a:xfrm>
          <a:custGeom>
            <a:avLst/>
            <a:gdLst/>
            <a:ahLst/>
            <a:cxnLst/>
            <a:rect l="l" t="t" r="r" b="b"/>
            <a:pathLst>
              <a:path w="25400" h="3175">
                <a:moveTo>
                  <a:pt x="0" y="0"/>
                </a:moveTo>
                <a:lnTo>
                  <a:pt x="25298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2654348" y="10254439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0" y="0"/>
                </a:moveTo>
                <a:lnTo>
                  <a:pt x="25298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2962993" y="10281763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0" y="0"/>
                </a:moveTo>
                <a:lnTo>
                  <a:pt x="25298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2365942" y="10202830"/>
            <a:ext cx="5080" cy="27940"/>
          </a:xfrm>
          <a:custGeom>
            <a:avLst/>
            <a:gdLst/>
            <a:ahLst/>
            <a:cxnLst/>
            <a:rect l="l" t="t" r="r" b="b"/>
            <a:pathLst>
              <a:path w="5080" h="27940">
                <a:moveTo>
                  <a:pt x="5059" y="27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2674587" y="10230153"/>
            <a:ext cx="5080" cy="26670"/>
          </a:xfrm>
          <a:custGeom>
            <a:avLst/>
            <a:gdLst/>
            <a:ahLst/>
            <a:cxnLst/>
            <a:rect l="l" t="t" r="r" b="b"/>
            <a:pathLst>
              <a:path w="5080" h="26670">
                <a:moveTo>
                  <a:pt x="5059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2983232" y="10256463"/>
            <a:ext cx="5080" cy="27940"/>
          </a:xfrm>
          <a:custGeom>
            <a:avLst/>
            <a:gdLst/>
            <a:ahLst/>
            <a:cxnLst/>
            <a:rect l="l" t="t" r="r" b="b"/>
            <a:pathLst>
              <a:path w="5080" h="27940">
                <a:moveTo>
                  <a:pt x="5059" y="27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3291877" y="1028378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11" y="40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3103654" y="10225093"/>
            <a:ext cx="34925" cy="35560"/>
          </a:xfrm>
          <a:custGeom>
            <a:avLst/>
            <a:gdLst/>
            <a:ahLst/>
            <a:cxnLst/>
            <a:rect l="l" t="t" r="r" b="b"/>
            <a:pathLst>
              <a:path w="34925" h="35559">
                <a:moveTo>
                  <a:pt x="0" y="35418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2681165" y="1019169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3138061" y="10225093"/>
            <a:ext cx="4445" cy="41910"/>
          </a:xfrm>
          <a:custGeom>
            <a:avLst/>
            <a:gdLst/>
            <a:ahLst/>
            <a:cxnLst/>
            <a:rect l="l" t="t" r="r" b="b"/>
            <a:pathLst>
              <a:path w="4444" h="41909">
                <a:moveTo>
                  <a:pt x="4047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2650300" y="10189674"/>
            <a:ext cx="32384" cy="5080"/>
          </a:xfrm>
          <a:custGeom>
            <a:avLst/>
            <a:gdLst/>
            <a:ahLst/>
            <a:cxnLst/>
            <a:rect l="l" t="t" r="r" b="b"/>
            <a:pathLst>
              <a:path w="32385" h="5079">
                <a:moveTo>
                  <a:pt x="0" y="0"/>
                </a:moveTo>
                <a:lnTo>
                  <a:pt x="32382" y="50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3103654" y="10260511"/>
            <a:ext cx="38735" cy="6350"/>
          </a:xfrm>
          <a:custGeom>
            <a:avLst/>
            <a:gdLst/>
            <a:ahLst/>
            <a:cxnLst/>
            <a:rect l="l" t="t" r="r" b="b"/>
            <a:pathLst>
              <a:path w="38735" h="6350">
                <a:moveTo>
                  <a:pt x="0" y="0"/>
                </a:moveTo>
                <a:lnTo>
                  <a:pt x="38454" y="6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2396300" y="10205866"/>
            <a:ext cx="30480" cy="12700"/>
          </a:xfrm>
          <a:custGeom>
            <a:avLst/>
            <a:gdLst/>
            <a:ahLst/>
            <a:cxnLst/>
            <a:rect l="l" t="t" r="r" b="b"/>
            <a:pathLst>
              <a:path w="30480" h="12700">
                <a:moveTo>
                  <a:pt x="0" y="12143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3014603" y="10240272"/>
            <a:ext cx="30480" cy="26670"/>
          </a:xfrm>
          <a:custGeom>
            <a:avLst/>
            <a:gdLst/>
            <a:ahLst/>
            <a:cxnLst/>
            <a:rect l="l" t="t" r="r" b="b"/>
            <a:pathLst>
              <a:path w="30480" h="26670">
                <a:moveTo>
                  <a:pt x="30358" y="0"/>
                </a:moveTo>
                <a:lnTo>
                  <a:pt x="0" y="12143"/>
                </a:lnTo>
                <a:lnTo>
                  <a:pt x="22262" y="263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2396300" y="10205866"/>
            <a:ext cx="30480" cy="26670"/>
          </a:xfrm>
          <a:custGeom>
            <a:avLst/>
            <a:gdLst/>
            <a:ahLst/>
            <a:cxnLst/>
            <a:rect l="l" t="t" r="r" b="b"/>
            <a:pathLst>
              <a:path w="30480" h="26670">
                <a:moveTo>
                  <a:pt x="0" y="12143"/>
                </a:moveTo>
                <a:lnTo>
                  <a:pt x="21250" y="26310"/>
                </a:ln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3036865" y="10240272"/>
            <a:ext cx="8255" cy="26670"/>
          </a:xfrm>
          <a:custGeom>
            <a:avLst/>
            <a:gdLst/>
            <a:ahLst/>
            <a:cxnLst/>
            <a:rect l="l" t="t" r="r" b="b"/>
            <a:pathLst>
              <a:path w="8255" h="26670">
                <a:moveTo>
                  <a:pt x="0" y="26310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1819488" y="103333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1819488" y="103333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2037058" y="103060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2037058" y="103060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2260699" y="102736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2260699" y="102736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2481304" y="102433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2481304" y="102433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2698874" y="102159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2698874" y="102159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2922515" y="101836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2922515" y="101836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3355630" y="102686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3355630" y="102686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3579271" y="102362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3579271" y="102362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3799877" y="102058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3799877" y="102058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1624181" y="102696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1624181" y="102696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1732460" y="102554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1732460" y="102554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1895384" y="102342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1895384" y="102342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2596667" y="102959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2596667" y="102959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2703933" y="102817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2703933" y="102817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2866858" y="102605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2866858" y="102605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3139073" y="102250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3139073" y="102250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3246340" y="102109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3246340" y="102109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3409263" y="101896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3409263" y="101896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3681479" y="101532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3681479" y="101532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3554985" y="102574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3554985" y="102574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3325272" y="102483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3325272" y="102483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3095559" y="102382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3095559" y="102382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2865846" y="102291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2865846" y="102291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2636133" y="102190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2636133" y="102190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2406420" y="102099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2406420" y="102099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3797853" y="102554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3797853" y="102554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3131989" y="101906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3131989" y="101906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2881025" y="102342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2881025" y="102342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2630061" y="102767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2630061" y="102767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2275878" y="102261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2275878" y="102261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2379097" y="103202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2379097" y="103202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2024914" y="102686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2024914" y="102686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1773950" y="103121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1773950" y="103121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1573584" y="7843972"/>
            <a:ext cx="95250" cy="4781550"/>
          </a:xfrm>
          <a:custGeom>
            <a:avLst/>
            <a:gdLst/>
            <a:ahLst/>
            <a:cxnLst/>
            <a:rect l="l" t="t" r="r" b="b"/>
            <a:pathLst>
              <a:path w="95250" h="4781550">
                <a:moveTo>
                  <a:pt x="47561" y="0"/>
                </a:moveTo>
                <a:lnTo>
                  <a:pt x="47561" y="4781470"/>
                </a:lnTo>
                <a:lnTo>
                  <a:pt x="0" y="4781470"/>
                </a:lnTo>
                <a:lnTo>
                  <a:pt x="95123" y="4781470"/>
                </a:lnTo>
                <a:lnTo>
                  <a:pt x="47561" y="4781470"/>
                </a:lnTo>
                <a:lnTo>
                  <a:pt x="4756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1619628" y="7760485"/>
            <a:ext cx="7067468" cy="6820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1621146" y="8142497"/>
            <a:ext cx="4697730" cy="299720"/>
          </a:xfrm>
          <a:custGeom>
            <a:avLst/>
            <a:gdLst/>
            <a:ahLst/>
            <a:cxnLst/>
            <a:rect l="l" t="t" r="r" b="b"/>
            <a:pathLst>
              <a:path w="4697730" h="299720">
                <a:moveTo>
                  <a:pt x="0" y="299537"/>
                </a:moveTo>
                <a:lnTo>
                  <a:pt x="469747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 txBox="1"/>
          <p:nvPr/>
        </p:nvSpPr>
        <p:spPr>
          <a:xfrm>
            <a:off x="1417187" y="8364897"/>
            <a:ext cx="172720" cy="346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2.5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dirty="0" sz="1000" spc="5" i="1">
                <a:latin typeface="ISOCPEUR"/>
                <a:cs typeface="ISOCPEUR"/>
              </a:rPr>
              <a:t>3.3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85" name="object 485"/>
          <p:cNvSpPr txBox="1"/>
          <p:nvPr/>
        </p:nvSpPr>
        <p:spPr>
          <a:xfrm>
            <a:off x="6165262" y="8018810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1.5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1621146" y="8440011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5">
                <a:moveTo>
                  <a:pt x="0" y="24286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1621146" y="8434951"/>
            <a:ext cx="105410" cy="105410"/>
          </a:xfrm>
          <a:custGeom>
            <a:avLst/>
            <a:gdLst/>
            <a:ahLst/>
            <a:cxnLst/>
            <a:rect l="l" t="t" r="r" b="b"/>
            <a:pathLst>
              <a:path w="105410" h="105409">
                <a:moveTo>
                  <a:pt x="0" y="105242"/>
                </a:moveTo>
                <a:lnTo>
                  <a:pt x="1052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1621146" y="8429891"/>
            <a:ext cx="186690" cy="186690"/>
          </a:xfrm>
          <a:custGeom>
            <a:avLst/>
            <a:gdLst/>
            <a:ahLst/>
            <a:cxnLst/>
            <a:rect l="l" t="t" r="r" b="b"/>
            <a:pathLst>
              <a:path w="186689" h="186690">
                <a:moveTo>
                  <a:pt x="0" y="186199"/>
                </a:moveTo>
                <a:lnTo>
                  <a:pt x="1861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1680851" y="8424832"/>
            <a:ext cx="207645" cy="207645"/>
          </a:xfrm>
          <a:custGeom>
            <a:avLst/>
            <a:gdLst/>
            <a:ahLst/>
            <a:cxnLst/>
            <a:rect l="l" t="t" r="r" b="b"/>
            <a:pathLst>
              <a:path w="207644" h="207645">
                <a:moveTo>
                  <a:pt x="0" y="207450"/>
                </a:moveTo>
                <a:lnTo>
                  <a:pt x="2074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1757759" y="8419772"/>
            <a:ext cx="212725" cy="212090"/>
          </a:xfrm>
          <a:custGeom>
            <a:avLst/>
            <a:gdLst/>
            <a:ahLst/>
            <a:cxnLst/>
            <a:rect l="l" t="t" r="r" b="b"/>
            <a:pathLst>
              <a:path w="212725" h="212090">
                <a:moveTo>
                  <a:pt x="0" y="211497"/>
                </a:moveTo>
                <a:lnTo>
                  <a:pt x="2125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1835679" y="8414712"/>
            <a:ext cx="215900" cy="215900"/>
          </a:xfrm>
          <a:custGeom>
            <a:avLst/>
            <a:gdLst/>
            <a:ahLst/>
            <a:cxnLst/>
            <a:rect l="l" t="t" r="r" b="b"/>
            <a:pathLst>
              <a:path w="215900" h="215900">
                <a:moveTo>
                  <a:pt x="0" y="215545"/>
                </a:moveTo>
                <a:lnTo>
                  <a:pt x="2155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1912588" y="8409652"/>
            <a:ext cx="219710" cy="219710"/>
          </a:xfrm>
          <a:custGeom>
            <a:avLst/>
            <a:gdLst/>
            <a:ahLst/>
            <a:cxnLst/>
            <a:rect l="l" t="t" r="r" b="b"/>
            <a:pathLst>
              <a:path w="219710" h="219709">
                <a:moveTo>
                  <a:pt x="0" y="219593"/>
                </a:moveTo>
                <a:lnTo>
                  <a:pt x="2195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1989496" y="8403580"/>
            <a:ext cx="224790" cy="224790"/>
          </a:xfrm>
          <a:custGeom>
            <a:avLst/>
            <a:gdLst/>
            <a:ahLst/>
            <a:cxnLst/>
            <a:rect l="l" t="t" r="r" b="b"/>
            <a:pathLst>
              <a:path w="224789" h="224790">
                <a:moveTo>
                  <a:pt x="0" y="224653"/>
                </a:moveTo>
                <a:lnTo>
                  <a:pt x="2246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2066404" y="8398521"/>
            <a:ext cx="229235" cy="229235"/>
          </a:xfrm>
          <a:custGeom>
            <a:avLst/>
            <a:gdLst/>
            <a:ahLst/>
            <a:cxnLst/>
            <a:rect l="l" t="t" r="r" b="b"/>
            <a:pathLst>
              <a:path w="229235" h="229234">
                <a:moveTo>
                  <a:pt x="0" y="228701"/>
                </a:moveTo>
                <a:lnTo>
                  <a:pt x="2287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2143312" y="8393461"/>
            <a:ext cx="233045" cy="233045"/>
          </a:xfrm>
          <a:custGeom>
            <a:avLst/>
            <a:gdLst/>
            <a:ahLst/>
            <a:cxnLst/>
            <a:rect l="l" t="t" r="r" b="b"/>
            <a:pathLst>
              <a:path w="233044" h="233045">
                <a:moveTo>
                  <a:pt x="0" y="232748"/>
                </a:moveTo>
                <a:lnTo>
                  <a:pt x="2327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2220221" y="8388401"/>
            <a:ext cx="236854" cy="236854"/>
          </a:xfrm>
          <a:custGeom>
            <a:avLst/>
            <a:gdLst/>
            <a:ahLst/>
            <a:cxnLst/>
            <a:rect l="l" t="t" r="r" b="b"/>
            <a:pathLst>
              <a:path w="236855" h="236854">
                <a:moveTo>
                  <a:pt x="0" y="236796"/>
                </a:moveTo>
                <a:lnTo>
                  <a:pt x="2367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2298141" y="8383341"/>
            <a:ext cx="241300" cy="241300"/>
          </a:xfrm>
          <a:custGeom>
            <a:avLst/>
            <a:gdLst/>
            <a:ahLst/>
            <a:cxnLst/>
            <a:rect l="l" t="t" r="r" b="b"/>
            <a:pathLst>
              <a:path w="241300" h="241300">
                <a:moveTo>
                  <a:pt x="0" y="240844"/>
                </a:moveTo>
                <a:lnTo>
                  <a:pt x="2408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2375049" y="8378282"/>
            <a:ext cx="245110" cy="245110"/>
          </a:xfrm>
          <a:custGeom>
            <a:avLst/>
            <a:gdLst/>
            <a:ahLst/>
            <a:cxnLst/>
            <a:rect l="l" t="t" r="r" b="b"/>
            <a:pathLst>
              <a:path w="245110" h="245109">
                <a:moveTo>
                  <a:pt x="0" y="244892"/>
                </a:moveTo>
                <a:lnTo>
                  <a:pt x="2448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2451958" y="8373222"/>
            <a:ext cx="249554" cy="249554"/>
          </a:xfrm>
          <a:custGeom>
            <a:avLst/>
            <a:gdLst/>
            <a:ahLst/>
            <a:cxnLst/>
            <a:rect l="l" t="t" r="r" b="b"/>
            <a:pathLst>
              <a:path w="249555" h="249554">
                <a:moveTo>
                  <a:pt x="0" y="248940"/>
                </a:moveTo>
                <a:lnTo>
                  <a:pt x="2489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2528866" y="8368162"/>
            <a:ext cx="254000" cy="253365"/>
          </a:xfrm>
          <a:custGeom>
            <a:avLst/>
            <a:gdLst/>
            <a:ahLst/>
            <a:cxnLst/>
            <a:rect l="l" t="t" r="r" b="b"/>
            <a:pathLst>
              <a:path w="254000" h="253365">
                <a:moveTo>
                  <a:pt x="0" y="252987"/>
                </a:moveTo>
                <a:lnTo>
                  <a:pt x="2539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2605774" y="8363102"/>
            <a:ext cx="258445" cy="257175"/>
          </a:xfrm>
          <a:custGeom>
            <a:avLst/>
            <a:gdLst/>
            <a:ahLst/>
            <a:cxnLst/>
            <a:rect l="l" t="t" r="r" b="b"/>
            <a:pathLst>
              <a:path w="258444" h="257175">
                <a:moveTo>
                  <a:pt x="0" y="257035"/>
                </a:moveTo>
                <a:lnTo>
                  <a:pt x="258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2682683" y="8357030"/>
            <a:ext cx="262255" cy="262255"/>
          </a:xfrm>
          <a:custGeom>
            <a:avLst/>
            <a:gdLst/>
            <a:ahLst/>
            <a:cxnLst/>
            <a:rect l="l" t="t" r="r" b="b"/>
            <a:pathLst>
              <a:path w="262255" h="262254">
                <a:moveTo>
                  <a:pt x="0" y="262095"/>
                </a:moveTo>
                <a:lnTo>
                  <a:pt x="262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2759591" y="8351971"/>
            <a:ext cx="266700" cy="266700"/>
          </a:xfrm>
          <a:custGeom>
            <a:avLst/>
            <a:gdLst/>
            <a:ahLst/>
            <a:cxnLst/>
            <a:rect l="l" t="t" r="r" b="b"/>
            <a:pathLst>
              <a:path w="266700" h="266700">
                <a:moveTo>
                  <a:pt x="0" y="266143"/>
                </a:moveTo>
                <a:lnTo>
                  <a:pt x="266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2837511" y="8346911"/>
            <a:ext cx="270510" cy="270510"/>
          </a:xfrm>
          <a:custGeom>
            <a:avLst/>
            <a:gdLst/>
            <a:ahLst/>
            <a:cxnLst/>
            <a:rect l="l" t="t" r="r" b="b"/>
            <a:pathLst>
              <a:path w="270510" h="270509">
                <a:moveTo>
                  <a:pt x="0" y="270191"/>
                </a:moveTo>
                <a:lnTo>
                  <a:pt x="270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2914419" y="8341852"/>
            <a:ext cx="274320" cy="274320"/>
          </a:xfrm>
          <a:custGeom>
            <a:avLst/>
            <a:gdLst/>
            <a:ahLst/>
            <a:cxnLst/>
            <a:rect l="l" t="t" r="r" b="b"/>
            <a:pathLst>
              <a:path w="274319" h="274320">
                <a:moveTo>
                  <a:pt x="0" y="274238"/>
                </a:moveTo>
                <a:lnTo>
                  <a:pt x="2742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2991328" y="8336792"/>
            <a:ext cx="278765" cy="278765"/>
          </a:xfrm>
          <a:custGeom>
            <a:avLst/>
            <a:gdLst/>
            <a:ahLst/>
            <a:cxnLst/>
            <a:rect l="l" t="t" r="r" b="b"/>
            <a:pathLst>
              <a:path w="278764" h="278765">
                <a:moveTo>
                  <a:pt x="0" y="278286"/>
                </a:moveTo>
                <a:lnTo>
                  <a:pt x="278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3068236" y="8331732"/>
            <a:ext cx="283845" cy="283845"/>
          </a:xfrm>
          <a:custGeom>
            <a:avLst/>
            <a:gdLst/>
            <a:ahLst/>
            <a:cxnLst/>
            <a:rect l="l" t="t" r="r" b="b"/>
            <a:pathLst>
              <a:path w="283845" h="283845">
                <a:moveTo>
                  <a:pt x="0" y="283346"/>
                </a:moveTo>
                <a:lnTo>
                  <a:pt x="283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3145144" y="8326673"/>
            <a:ext cx="287655" cy="287655"/>
          </a:xfrm>
          <a:custGeom>
            <a:avLst/>
            <a:gdLst/>
            <a:ahLst/>
            <a:cxnLst/>
            <a:rect l="l" t="t" r="r" b="b"/>
            <a:pathLst>
              <a:path w="287654" h="287654">
                <a:moveTo>
                  <a:pt x="0" y="287394"/>
                </a:moveTo>
                <a:lnTo>
                  <a:pt x="287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3222053" y="8321612"/>
            <a:ext cx="291465" cy="291465"/>
          </a:xfrm>
          <a:custGeom>
            <a:avLst/>
            <a:gdLst/>
            <a:ahLst/>
            <a:cxnLst/>
            <a:rect l="l" t="t" r="r" b="b"/>
            <a:pathLst>
              <a:path w="291464" h="291465">
                <a:moveTo>
                  <a:pt x="0" y="291441"/>
                </a:moveTo>
                <a:lnTo>
                  <a:pt x="2914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3298961" y="8316553"/>
            <a:ext cx="295910" cy="295910"/>
          </a:xfrm>
          <a:custGeom>
            <a:avLst/>
            <a:gdLst/>
            <a:ahLst/>
            <a:cxnLst/>
            <a:rect l="l" t="t" r="r" b="b"/>
            <a:pathLst>
              <a:path w="295910" h="295909">
                <a:moveTo>
                  <a:pt x="0" y="295489"/>
                </a:moveTo>
                <a:lnTo>
                  <a:pt x="29548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3376881" y="8311493"/>
            <a:ext cx="299720" cy="299720"/>
          </a:xfrm>
          <a:custGeom>
            <a:avLst/>
            <a:gdLst/>
            <a:ahLst/>
            <a:cxnLst/>
            <a:rect l="l" t="t" r="r" b="b"/>
            <a:pathLst>
              <a:path w="299720" h="299720">
                <a:moveTo>
                  <a:pt x="0" y="299537"/>
                </a:moveTo>
                <a:lnTo>
                  <a:pt x="299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3453789" y="8305421"/>
            <a:ext cx="304165" cy="304800"/>
          </a:xfrm>
          <a:custGeom>
            <a:avLst/>
            <a:gdLst/>
            <a:ahLst/>
            <a:cxnLst/>
            <a:rect l="l" t="t" r="r" b="b"/>
            <a:pathLst>
              <a:path w="304164" h="304800">
                <a:moveTo>
                  <a:pt x="0" y="304597"/>
                </a:moveTo>
                <a:lnTo>
                  <a:pt x="303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3530698" y="8300362"/>
            <a:ext cx="307975" cy="309245"/>
          </a:xfrm>
          <a:custGeom>
            <a:avLst/>
            <a:gdLst/>
            <a:ahLst/>
            <a:cxnLst/>
            <a:rect l="l" t="t" r="r" b="b"/>
            <a:pathLst>
              <a:path w="307975" h="309245">
                <a:moveTo>
                  <a:pt x="0" y="308645"/>
                </a:moveTo>
                <a:lnTo>
                  <a:pt x="307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3607606" y="8295302"/>
            <a:ext cx="313055" cy="313055"/>
          </a:xfrm>
          <a:custGeom>
            <a:avLst/>
            <a:gdLst/>
            <a:ahLst/>
            <a:cxnLst/>
            <a:rect l="l" t="t" r="r" b="b"/>
            <a:pathLst>
              <a:path w="313054" h="313054">
                <a:moveTo>
                  <a:pt x="0" y="312692"/>
                </a:moveTo>
                <a:lnTo>
                  <a:pt x="3126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3684515" y="8290242"/>
            <a:ext cx="316865" cy="316865"/>
          </a:xfrm>
          <a:custGeom>
            <a:avLst/>
            <a:gdLst/>
            <a:ahLst/>
            <a:cxnLst/>
            <a:rect l="l" t="t" r="r" b="b"/>
            <a:pathLst>
              <a:path w="316864" h="316865">
                <a:moveTo>
                  <a:pt x="0" y="316740"/>
                </a:moveTo>
                <a:lnTo>
                  <a:pt x="316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3761423" y="8476441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39" h="129540">
                <a:moveTo>
                  <a:pt x="0" y="129529"/>
                </a:moveTo>
                <a:lnTo>
                  <a:pt x="1295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3998219" y="8285182"/>
            <a:ext cx="84455" cy="84455"/>
          </a:xfrm>
          <a:custGeom>
            <a:avLst/>
            <a:gdLst/>
            <a:ahLst/>
            <a:cxnLst/>
            <a:rect l="l" t="t" r="r" b="b"/>
            <a:pathLst>
              <a:path w="84454" h="84454">
                <a:moveTo>
                  <a:pt x="0" y="83991"/>
                </a:moveTo>
                <a:lnTo>
                  <a:pt x="83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3838331" y="8518943"/>
            <a:ext cx="86360" cy="86360"/>
          </a:xfrm>
          <a:custGeom>
            <a:avLst/>
            <a:gdLst/>
            <a:ahLst/>
            <a:cxnLst/>
            <a:rect l="l" t="t" r="r" b="b"/>
            <a:pathLst>
              <a:path w="86360" h="86359">
                <a:moveTo>
                  <a:pt x="0" y="86015"/>
                </a:moveTo>
                <a:lnTo>
                  <a:pt x="860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4040721" y="8280123"/>
            <a:ext cx="122555" cy="122555"/>
          </a:xfrm>
          <a:custGeom>
            <a:avLst/>
            <a:gdLst/>
            <a:ahLst/>
            <a:cxnLst/>
            <a:rect l="l" t="t" r="r" b="b"/>
            <a:pathLst>
              <a:path w="122554" h="122554">
                <a:moveTo>
                  <a:pt x="0" y="122446"/>
                </a:moveTo>
                <a:lnTo>
                  <a:pt x="1224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3916251" y="8529063"/>
            <a:ext cx="74930" cy="74930"/>
          </a:xfrm>
          <a:custGeom>
            <a:avLst/>
            <a:gdLst/>
            <a:ahLst/>
            <a:cxnLst/>
            <a:rect l="l" t="t" r="r" b="b"/>
            <a:pathLst>
              <a:path w="74929" h="74929">
                <a:moveTo>
                  <a:pt x="0" y="74884"/>
                </a:moveTo>
                <a:lnTo>
                  <a:pt x="748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4050841" y="8275063"/>
            <a:ext cx="194310" cy="193675"/>
          </a:xfrm>
          <a:custGeom>
            <a:avLst/>
            <a:gdLst/>
            <a:ahLst/>
            <a:cxnLst/>
            <a:rect l="l" t="t" r="r" b="b"/>
            <a:pathLst>
              <a:path w="194310" h="193675">
                <a:moveTo>
                  <a:pt x="0" y="193282"/>
                </a:moveTo>
                <a:lnTo>
                  <a:pt x="1942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3993160" y="8270003"/>
            <a:ext cx="333375" cy="333375"/>
          </a:xfrm>
          <a:custGeom>
            <a:avLst/>
            <a:gdLst/>
            <a:ahLst/>
            <a:cxnLst/>
            <a:rect l="l" t="t" r="r" b="b"/>
            <a:pathLst>
              <a:path w="333375" h="333375">
                <a:moveTo>
                  <a:pt x="0" y="332932"/>
                </a:moveTo>
                <a:lnTo>
                  <a:pt x="3329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4070068" y="8264943"/>
            <a:ext cx="337185" cy="337185"/>
          </a:xfrm>
          <a:custGeom>
            <a:avLst/>
            <a:gdLst/>
            <a:ahLst/>
            <a:cxnLst/>
            <a:rect l="l" t="t" r="r" b="b"/>
            <a:pathLst>
              <a:path w="337185" h="337184">
                <a:moveTo>
                  <a:pt x="0" y="336979"/>
                </a:moveTo>
                <a:lnTo>
                  <a:pt x="3369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4146976" y="8258871"/>
            <a:ext cx="342265" cy="342265"/>
          </a:xfrm>
          <a:custGeom>
            <a:avLst/>
            <a:gdLst/>
            <a:ahLst/>
            <a:cxnLst/>
            <a:rect l="l" t="t" r="r" b="b"/>
            <a:pathLst>
              <a:path w="342264" h="342265">
                <a:moveTo>
                  <a:pt x="0" y="342039"/>
                </a:moveTo>
                <a:lnTo>
                  <a:pt x="3420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4223885" y="8253812"/>
            <a:ext cx="346075" cy="346075"/>
          </a:xfrm>
          <a:custGeom>
            <a:avLst/>
            <a:gdLst/>
            <a:ahLst/>
            <a:cxnLst/>
            <a:rect l="l" t="t" r="r" b="b"/>
            <a:pathLst>
              <a:path w="346075" h="346075">
                <a:moveTo>
                  <a:pt x="0" y="346087"/>
                </a:moveTo>
                <a:lnTo>
                  <a:pt x="3460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4300793" y="8248752"/>
            <a:ext cx="350520" cy="350520"/>
          </a:xfrm>
          <a:custGeom>
            <a:avLst/>
            <a:gdLst/>
            <a:ahLst/>
            <a:cxnLst/>
            <a:rect l="l" t="t" r="r" b="b"/>
            <a:pathLst>
              <a:path w="350520" h="350520">
                <a:moveTo>
                  <a:pt x="0" y="350135"/>
                </a:moveTo>
                <a:lnTo>
                  <a:pt x="3501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4378713" y="8243692"/>
            <a:ext cx="353695" cy="354330"/>
          </a:xfrm>
          <a:custGeom>
            <a:avLst/>
            <a:gdLst/>
            <a:ahLst/>
            <a:cxnLst/>
            <a:rect l="l" t="t" r="r" b="b"/>
            <a:pathLst>
              <a:path w="353695" h="354329">
                <a:moveTo>
                  <a:pt x="0" y="354182"/>
                </a:moveTo>
                <a:lnTo>
                  <a:pt x="3531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4455621" y="8238632"/>
            <a:ext cx="358775" cy="358775"/>
          </a:xfrm>
          <a:custGeom>
            <a:avLst/>
            <a:gdLst/>
            <a:ahLst/>
            <a:cxnLst/>
            <a:rect l="l" t="t" r="r" b="b"/>
            <a:pathLst>
              <a:path w="358775" h="358775">
                <a:moveTo>
                  <a:pt x="0" y="358230"/>
                </a:moveTo>
                <a:lnTo>
                  <a:pt x="3582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4532530" y="8233573"/>
            <a:ext cx="362585" cy="362585"/>
          </a:xfrm>
          <a:custGeom>
            <a:avLst/>
            <a:gdLst/>
            <a:ahLst/>
            <a:cxnLst/>
            <a:rect l="l" t="t" r="r" b="b"/>
            <a:pathLst>
              <a:path w="362585" h="362584">
                <a:moveTo>
                  <a:pt x="0" y="362278"/>
                </a:moveTo>
                <a:lnTo>
                  <a:pt x="3622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4609438" y="8228513"/>
            <a:ext cx="366395" cy="366395"/>
          </a:xfrm>
          <a:custGeom>
            <a:avLst/>
            <a:gdLst/>
            <a:ahLst/>
            <a:cxnLst/>
            <a:rect l="l" t="t" r="r" b="b"/>
            <a:pathLst>
              <a:path w="366395" h="366395">
                <a:moveTo>
                  <a:pt x="0" y="366326"/>
                </a:moveTo>
                <a:lnTo>
                  <a:pt x="3663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4686346" y="8223453"/>
            <a:ext cx="371475" cy="370840"/>
          </a:xfrm>
          <a:custGeom>
            <a:avLst/>
            <a:gdLst/>
            <a:ahLst/>
            <a:cxnLst/>
            <a:rect l="l" t="t" r="r" b="b"/>
            <a:pathLst>
              <a:path w="371475" h="370840">
                <a:moveTo>
                  <a:pt x="0" y="370374"/>
                </a:moveTo>
                <a:lnTo>
                  <a:pt x="3713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4763254" y="8218393"/>
            <a:ext cx="375920" cy="374650"/>
          </a:xfrm>
          <a:custGeom>
            <a:avLst/>
            <a:gdLst/>
            <a:ahLst/>
            <a:cxnLst/>
            <a:rect l="l" t="t" r="r" b="b"/>
            <a:pathLst>
              <a:path w="375920" h="374650">
                <a:moveTo>
                  <a:pt x="0" y="374422"/>
                </a:moveTo>
                <a:lnTo>
                  <a:pt x="3754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4840163" y="8213334"/>
            <a:ext cx="379730" cy="378460"/>
          </a:xfrm>
          <a:custGeom>
            <a:avLst/>
            <a:gdLst/>
            <a:ahLst/>
            <a:cxnLst/>
            <a:rect l="l" t="t" r="r" b="b"/>
            <a:pathLst>
              <a:path w="379729" h="378459">
                <a:moveTo>
                  <a:pt x="0" y="378469"/>
                </a:moveTo>
                <a:lnTo>
                  <a:pt x="3794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4918083" y="8207262"/>
            <a:ext cx="382905" cy="383540"/>
          </a:xfrm>
          <a:custGeom>
            <a:avLst/>
            <a:gdLst/>
            <a:ahLst/>
            <a:cxnLst/>
            <a:rect l="l" t="t" r="r" b="b"/>
            <a:pathLst>
              <a:path w="382904" h="383540">
                <a:moveTo>
                  <a:pt x="0" y="383529"/>
                </a:moveTo>
                <a:lnTo>
                  <a:pt x="382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4994992" y="8202202"/>
            <a:ext cx="387985" cy="387985"/>
          </a:xfrm>
          <a:custGeom>
            <a:avLst/>
            <a:gdLst/>
            <a:ahLst/>
            <a:cxnLst/>
            <a:rect l="l" t="t" r="r" b="b"/>
            <a:pathLst>
              <a:path w="387985" h="387984">
                <a:moveTo>
                  <a:pt x="0" y="387577"/>
                </a:moveTo>
                <a:lnTo>
                  <a:pt x="3875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5071900" y="8197143"/>
            <a:ext cx="391795" cy="391795"/>
          </a:xfrm>
          <a:custGeom>
            <a:avLst/>
            <a:gdLst/>
            <a:ahLst/>
            <a:cxnLst/>
            <a:rect l="l" t="t" r="r" b="b"/>
            <a:pathLst>
              <a:path w="391795" h="391795">
                <a:moveTo>
                  <a:pt x="0" y="391625"/>
                </a:moveTo>
                <a:lnTo>
                  <a:pt x="3916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5148808" y="8192082"/>
            <a:ext cx="396240" cy="396240"/>
          </a:xfrm>
          <a:custGeom>
            <a:avLst/>
            <a:gdLst/>
            <a:ahLst/>
            <a:cxnLst/>
            <a:rect l="l" t="t" r="r" b="b"/>
            <a:pathLst>
              <a:path w="396239" h="396240">
                <a:moveTo>
                  <a:pt x="0" y="395672"/>
                </a:moveTo>
                <a:lnTo>
                  <a:pt x="3956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225716" y="8187023"/>
            <a:ext cx="401320" cy="400050"/>
          </a:xfrm>
          <a:custGeom>
            <a:avLst/>
            <a:gdLst/>
            <a:ahLst/>
            <a:cxnLst/>
            <a:rect l="l" t="t" r="r" b="b"/>
            <a:pathLst>
              <a:path w="401320" h="400050">
                <a:moveTo>
                  <a:pt x="0" y="399720"/>
                </a:moveTo>
                <a:lnTo>
                  <a:pt x="4007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5302625" y="8181963"/>
            <a:ext cx="405130" cy="403860"/>
          </a:xfrm>
          <a:custGeom>
            <a:avLst/>
            <a:gdLst/>
            <a:ahLst/>
            <a:cxnLst/>
            <a:rect l="l" t="t" r="r" b="b"/>
            <a:pathLst>
              <a:path w="405129" h="403859">
                <a:moveTo>
                  <a:pt x="0" y="403768"/>
                </a:moveTo>
                <a:lnTo>
                  <a:pt x="4047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5379533" y="8176903"/>
            <a:ext cx="408940" cy="408305"/>
          </a:xfrm>
          <a:custGeom>
            <a:avLst/>
            <a:gdLst/>
            <a:ahLst/>
            <a:cxnLst/>
            <a:rect l="l" t="t" r="r" b="b"/>
            <a:pathLst>
              <a:path w="408939" h="408304">
                <a:moveTo>
                  <a:pt x="0" y="407816"/>
                </a:moveTo>
                <a:lnTo>
                  <a:pt x="408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5457453" y="8171844"/>
            <a:ext cx="412115" cy="412115"/>
          </a:xfrm>
          <a:custGeom>
            <a:avLst/>
            <a:gdLst/>
            <a:ahLst/>
            <a:cxnLst/>
            <a:rect l="l" t="t" r="r" b="b"/>
            <a:pathLst>
              <a:path w="412114" h="412115">
                <a:moveTo>
                  <a:pt x="0" y="411864"/>
                </a:moveTo>
                <a:lnTo>
                  <a:pt x="411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5534362" y="8166784"/>
            <a:ext cx="417195" cy="417195"/>
          </a:xfrm>
          <a:custGeom>
            <a:avLst/>
            <a:gdLst/>
            <a:ahLst/>
            <a:cxnLst/>
            <a:rect l="l" t="t" r="r" b="b"/>
            <a:pathLst>
              <a:path w="417195" h="417195">
                <a:moveTo>
                  <a:pt x="0" y="416923"/>
                </a:moveTo>
                <a:lnTo>
                  <a:pt x="4169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5611270" y="8160712"/>
            <a:ext cx="421005" cy="422275"/>
          </a:xfrm>
          <a:custGeom>
            <a:avLst/>
            <a:gdLst/>
            <a:ahLst/>
            <a:cxnLst/>
            <a:rect l="l" t="t" r="r" b="b"/>
            <a:pathLst>
              <a:path w="421004" h="422275">
                <a:moveTo>
                  <a:pt x="0" y="421983"/>
                </a:moveTo>
                <a:lnTo>
                  <a:pt x="4209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5688178" y="8155653"/>
            <a:ext cx="425450" cy="426084"/>
          </a:xfrm>
          <a:custGeom>
            <a:avLst/>
            <a:gdLst/>
            <a:ahLst/>
            <a:cxnLst/>
            <a:rect l="l" t="t" r="r" b="b"/>
            <a:pathLst>
              <a:path w="425450" h="426084">
                <a:moveTo>
                  <a:pt x="0" y="426031"/>
                </a:moveTo>
                <a:lnTo>
                  <a:pt x="4250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765086" y="8150593"/>
            <a:ext cx="430530" cy="430530"/>
          </a:xfrm>
          <a:custGeom>
            <a:avLst/>
            <a:gdLst/>
            <a:ahLst/>
            <a:cxnLst/>
            <a:rect l="l" t="t" r="r" b="b"/>
            <a:pathLst>
              <a:path w="430529" h="430529">
                <a:moveTo>
                  <a:pt x="0" y="430079"/>
                </a:moveTo>
                <a:lnTo>
                  <a:pt x="4300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841995" y="8145533"/>
            <a:ext cx="434340" cy="434340"/>
          </a:xfrm>
          <a:custGeom>
            <a:avLst/>
            <a:gdLst/>
            <a:ahLst/>
            <a:cxnLst/>
            <a:rect l="l" t="t" r="r" b="b"/>
            <a:pathLst>
              <a:path w="434339" h="434340">
                <a:moveTo>
                  <a:pt x="0" y="434127"/>
                </a:moveTo>
                <a:lnTo>
                  <a:pt x="434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5918903" y="8141485"/>
            <a:ext cx="438784" cy="437515"/>
          </a:xfrm>
          <a:custGeom>
            <a:avLst/>
            <a:gdLst/>
            <a:ahLst/>
            <a:cxnLst/>
            <a:rect l="l" t="t" r="r" b="b"/>
            <a:pathLst>
              <a:path w="438785" h="437515">
                <a:moveTo>
                  <a:pt x="0" y="437162"/>
                </a:moveTo>
                <a:lnTo>
                  <a:pt x="399720" y="37442"/>
                </a:lnTo>
                <a:lnTo>
                  <a:pt x="4381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5996823" y="8136425"/>
            <a:ext cx="440690" cy="441325"/>
          </a:xfrm>
          <a:custGeom>
            <a:avLst/>
            <a:gdLst/>
            <a:ahLst/>
            <a:cxnLst/>
            <a:rect l="l" t="t" r="r" b="b"/>
            <a:pathLst>
              <a:path w="440689" h="441325">
                <a:moveTo>
                  <a:pt x="0" y="441210"/>
                </a:moveTo>
                <a:lnTo>
                  <a:pt x="321800" y="118398"/>
                </a:lnTo>
                <a:lnTo>
                  <a:pt x="4401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6073731" y="8489597"/>
            <a:ext cx="86360" cy="87630"/>
          </a:xfrm>
          <a:custGeom>
            <a:avLst/>
            <a:gdLst/>
            <a:ahLst/>
            <a:cxnLst/>
            <a:rect l="l" t="t" r="r" b="b"/>
            <a:pathLst>
              <a:path w="86360" h="87629">
                <a:moveTo>
                  <a:pt x="0" y="87027"/>
                </a:moveTo>
                <a:lnTo>
                  <a:pt x="860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6177963" y="8132378"/>
            <a:ext cx="339090" cy="339090"/>
          </a:xfrm>
          <a:custGeom>
            <a:avLst/>
            <a:gdLst/>
            <a:ahLst/>
            <a:cxnLst/>
            <a:rect l="l" t="t" r="r" b="b"/>
            <a:pathLst>
              <a:path w="339090" h="339090">
                <a:moveTo>
                  <a:pt x="339003" y="0"/>
                </a:moveTo>
                <a:lnTo>
                  <a:pt x="140661" y="198342"/>
                </a:lnTo>
                <a:lnTo>
                  <a:pt x="0" y="3390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6150640" y="8565493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0" y="10119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6253859" y="8128330"/>
            <a:ext cx="343535" cy="343535"/>
          </a:xfrm>
          <a:custGeom>
            <a:avLst/>
            <a:gdLst/>
            <a:ahLst/>
            <a:cxnLst/>
            <a:rect l="l" t="t" r="r" b="b"/>
            <a:pathLst>
              <a:path w="343534" h="343534">
                <a:moveTo>
                  <a:pt x="343051" y="0"/>
                </a:moveTo>
                <a:lnTo>
                  <a:pt x="64764" y="278286"/>
                </a:lnTo>
                <a:lnTo>
                  <a:pt x="0" y="3430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6293325" y="8124282"/>
            <a:ext cx="384810" cy="384810"/>
          </a:xfrm>
          <a:custGeom>
            <a:avLst/>
            <a:gdLst/>
            <a:ahLst/>
            <a:cxnLst/>
            <a:rect l="l" t="t" r="r" b="b"/>
            <a:pathLst>
              <a:path w="384809" h="384809">
                <a:moveTo>
                  <a:pt x="384541" y="0"/>
                </a:moveTo>
                <a:lnTo>
                  <a:pt x="25298" y="358230"/>
                </a:lnTo>
                <a:lnTo>
                  <a:pt x="0" y="3845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6304457" y="8120234"/>
            <a:ext cx="453390" cy="453390"/>
          </a:xfrm>
          <a:custGeom>
            <a:avLst/>
            <a:gdLst/>
            <a:ahLst/>
            <a:cxnLst/>
            <a:rect l="l" t="t" r="r" b="b"/>
            <a:pathLst>
              <a:path w="453390" h="453390">
                <a:moveTo>
                  <a:pt x="0" y="453354"/>
                </a:moveTo>
                <a:lnTo>
                  <a:pt x="14167" y="439186"/>
                </a:lnTo>
                <a:lnTo>
                  <a:pt x="453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6384401" y="8116186"/>
            <a:ext cx="453390" cy="453390"/>
          </a:xfrm>
          <a:custGeom>
            <a:avLst/>
            <a:gdLst/>
            <a:ahLst/>
            <a:cxnLst/>
            <a:rect l="l" t="t" r="r" b="b"/>
            <a:pathLst>
              <a:path w="453390" h="453390">
                <a:moveTo>
                  <a:pt x="0" y="453354"/>
                </a:moveTo>
                <a:lnTo>
                  <a:pt x="453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6464345" y="8112138"/>
            <a:ext cx="453390" cy="453390"/>
          </a:xfrm>
          <a:custGeom>
            <a:avLst/>
            <a:gdLst/>
            <a:ahLst/>
            <a:cxnLst/>
            <a:rect l="l" t="t" r="r" b="b"/>
            <a:pathLst>
              <a:path w="453390" h="453390">
                <a:moveTo>
                  <a:pt x="0" y="453354"/>
                </a:moveTo>
                <a:lnTo>
                  <a:pt x="453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6544289" y="8108091"/>
            <a:ext cx="453390" cy="453390"/>
          </a:xfrm>
          <a:custGeom>
            <a:avLst/>
            <a:gdLst/>
            <a:ahLst/>
            <a:cxnLst/>
            <a:rect l="l" t="t" r="r" b="b"/>
            <a:pathLst>
              <a:path w="453390" h="453390">
                <a:moveTo>
                  <a:pt x="0" y="453354"/>
                </a:moveTo>
                <a:lnTo>
                  <a:pt x="453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6625245" y="8104043"/>
            <a:ext cx="453390" cy="453390"/>
          </a:xfrm>
          <a:custGeom>
            <a:avLst/>
            <a:gdLst/>
            <a:ahLst/>
            <a:cxnLst/>
            <a:rect l="l" t="t" r="r" b="b"/>
            <a:pathLst>
              <a:path w="453390" h="453390">
                <a:moveTo>
                  <a:pt x="0" y="453354"/>
                </a:moveTo>
                <a:lnTo>
                  <a:pt x="453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6705189" y="8099995"/>
            <a:ext cx="453390" cy="453390"/>
          </a:xfrm>
          <a:custGeom>
            <a:avLst/>
            <a:gdLst/>
            <a:ahLst/>
            <a:cxnLst/>
            <a:rect l="l" t="t" r="r" b="b"/>
            <a:pathLst>
              <a:path w="453390" h="453390">
                <a:moveTo>
                  <a:pt x="0" y="453354"/>
                </a:moveTo>
                <a:lnTo>
                  <a:pt x="453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6785133" y="8095947"/>
            <a:ext cx="453390" cy="453390"/>
          </a:xfrm>
          <a:custGeom>
            <a:avLst/>
            <a:gdLst/>
            <a:ahLst/>
            <a:cxnLst/>
            <a:rect l="l" t="t" r="r" b="b"/>
            <a:pathLst>
              <a:path w="453390" h="453390">
                <a:moveTo>
                  <a:pt x="0" y="453354"/>
                </a:moveTo>
                <a:lnTo>
                  <a:pt x="453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6865077" y="8091899"/>
            <a:ext cx="453390" cy="453390"/>
          </a:xfrm>
          <a:custGeom>
            <a:avLst/>
            <a:gdLst/>
            <a:ahLst/>
            <a:cxnLst/>
            <a:rect l="l" t="t" r="r" b="b"/>
            <a:pathLst>
              <a:path w="453390" h="453390">
                <a:moveTo>
                  <a:pt x="0" y="453354"/>
                </a:moveTo>
                <a:lnTo>
                  <a:pt x="453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6945022" y="8087852"/>
            <a:ext cx="454659" cy="453390"/>
          </a:xfrm>
          <a:custGeom>
            <a:avLst/>
            <a:gdLst/>
            <a:ahLst/>
            <a:cxnLst/>
            <a:rect l="l" t="t" r="r" b="b"/>
            <a:pathLst>
              <a:path w="454659" h="453390">
                <a:moveTo>
                  <a:pt x="0" y="453354"/>
                </a:moveTo>
                <a:lnTo>
                  <a:pt x="4543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7025978" y="8083804"/>
            <a:ext cx="453390" cy="453390"/>
          </a:xfrm>
          <a:custGeom>
            <a:avLst/>
            <a:gdLst/>
            <a:ahLst/>
            <a:cxnLst/>
            <a:rect l="l" t="t" r="r" b="b"/>
            <a:pathLst>
              <a:path w="453390" h="453390">
                <a:moveTo>
                  <a:pt x="0" y="453354"/>
                </a:moveTo>
                <a:lnTo>
                  <a:pt x="453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7105922" y="8090888"/>
            <a:ext cx="442595" cy="442595"/>
          </a:xfrm>
          <a:custGeom>
            <a:avLst/>
            <a:gdLst/>
            <a:ahLst/>
            <a:cxnLst/>
            <a:rect l="l" t="t" r="r" b="b"/>
            <a:pathLst>
              <a:path w="442595" h="442595">
                <a:moveTo>
                  <a:pt x="0" y="442222"/>
                </a:moveTo>
                <a:lnTo>
                  <a:pt x="384541" y="57681"/>
                </a:lnTo>
                <a:lnTo>
                  <a:pt x="442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7185866" y="8098983"/>
            <a:ext cx="430530" cy="430530"/>
          </a:xfrm>
          <a:custGeom>
            <a:avLst/>
            <a:gdLst/>
            <a:ahLst/>
            <a:cxnLst/>
            <a:rect l="l" t="t" r="r" b="b"/>
            <a:pathLst>
              <a:path w="430529" h="430529">
                <a:moveTo>
                  <a:pt x="0" y="430079"/>
                </a:moveTo>
                <a:lnTo>
                  <a:pt x="304597" y="125481"/>
                </a:lnTo>
                <a:lnTo>
                  <a:pt x="4300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7265810" y="8459238"/>
            <a:ext cx="66040" cy="66040"/>
          </a:xfrm>
          <a:custGeom>
            <a:avLst/>
            <a:gdLst/>
            <a:ahLst/>
            <a:cxnLst/>
            <a:rect l="l" t="t" r="r" b="b"/>
            <a:pathLst>
              <a:path w="66040" h="66040">
                <a:moveTo>
                  <a:pt x="0" y="65776"/>
                </a:moveTo>
                <a:lnTo>
                  <a:pt x="65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7379149" y="8108091"/>
            <a:ext cx="304165" cy="304165"/>
          </a:xfrm>
          <a:custGeom>
            <a:avLst/>
            <a:gdLst/>
            <a:ahLst/>
            <a:cxnLst/>
            <a:rect l="l" t="t" r="r" b="b"/>
            <a:pathLst>
              <a:path w="304165" h="304165">
                <a:moveTo>
                  <a:pt x="303585" y="0"/>
                </a:moveTo>
                <a:lnTo>
                  <a:pt x="111314" y="192270"/>
                </a:lnTo>
                <a:lnTo>
                  <a:pt x="0" y="3035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7345754" y="85189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0" y="202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7455045" y="8117199"/>
            <a:ext cx="295910" cy="294640"/>
          </a:xfrm>
          <a:custGeom>
            <a:avLst/>
            <a:gdLst/>
            <a:ahLst/>
            <a:cxnLst/>
            <a:rect l="l" t="t" r="r" b="b"/>
            <a:pathLst>
              <a:path w="295909" h="294640">
                <a:moveTo>
                  <a:pt x="295489" y="0"/>
                </a:moveTo>
                <a:lnTo>
                  <a:pt x="35418" y="259059"/>
                </a:lnTo>
                <a:lnTo>
                  <a:pt x="0" y="2944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7470224" y="8125294"/>
            <a:ext cx="347345" cy="348615"/>
          </a:xfrm>
          <a:custGeom>
            <a:avLst/>
            <a:gdLst/>
            <a:ahLst/>
            <a:cxnLst/>
            <a:rect l="l" t="t" r="r" b="b"/>
            <a:pathLst>
              <a:path w="347345" h="348615">
                <a:moveTo>
                  <a:pt x="347099" y="0"/>
                </a:moveTo>
                <a:lnTo>
                  <a:pt x="20239" y="326860"/>
                </a:lnTo>
                <a:lnTo>
                  <a:pt x="0" y="3481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7505643" y="8134401"/>
            <a:ext cx="379730" cy="378460"/>
          </a:xfrm>
          <a:custGeom>
            <a:avLst/>
            <a:gdLst/>
            <a:ahLst/>
            <a:cxnLst/>
            <a:rect l="l" t="t" r="r" b="b"/>
            <a:pathLst>
              <a:path w="379729" h="378459">
                <a:moveTo>
                  <a:pt x="0" y="378469"/>
                </a:moveTo>
                <a:lnTo>
                  <a:pt x="3794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7582551" y="8143509"/>
            <a:ext cx="369570" cy="369570"/>
          </a:xfrm>
          <a:custGeom>
            <a:avLst/>
            <a:gdLst/>
            <a:ahLst/>
            <a:cxnLst/>
            <a:rect l="l" t="t" r="r" b="b"/>
            <a:pathLst>
              <a:path w="369570" h="369570">
                <a:moveTo>
                  <a:pt x="0" y="369362"/>
                </a:moveTo>
                <a:lnTo>
                  <a:pt x="3693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7659459" y="8151605"/>
            <a:ext cx="360680" cy="360680"/>
          </a:xfrm>
          <a:custGeom>
            <a:avLst/>
            <a:gdLst/>
            <a:ahLst/>
            <a:cxnLst/>
            <a:rect l="l" t="t" r="r" b="b"/>
            <a:pathLst>
              <a:path w="360679" h="360679">
                <a:moveTo>
                  <a:pt x="0" y="360254"/>
                </a:moveTo>
                <a:lnTo>
                  <a:pt x="3602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7736368" y="8160712"/>
            <a:ext cx="350520" cy="350520"/>
          </a:xfrm>
          <a:custGeom>
            <a:avLst/>
            <a:gdLst/>
            <a:ahLst/>
            <a:cxnLst/>
            <a:rect l="l" t="t" r="r" b="b"/>
            <a:pathLst>
              <a:path w="350520" h="350520">
                <a:moveTo>
                  <a:pt x="0" y="350135"/>
                </a:moveTo>
                <a:lnTo>
                  <a:pt x="3501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7813276" y="8317565"/>
            <a:ext cx="193675" cy="192405"/>
          </a:xfrm>
          <a:custGeom>
            <a:avLst/>
            <a:gdLst/>
            <a:ahLst/>
            <a:cxnLst/>
            <a:rect l="l" t="t" r="r" b="b"/>
            <a:pathLst>
              <a:path w="193675" h="192404">
                <a:moveTo>
                  <a:pt x="0" y="192270"/>
                </a:moveTo>
                <a:lnTo>
                  <a:pt x="1932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8071324" y="8169820"/>
            <a:ext cx="83185" cy="82550"/>
          </a:xfrm>
          <a:custGeom>
            <a:avLst/>
            <a:gdLst/>
            <a:ahLst/>
            <a:cxnLst/>
            <a:rect l="l" t="t" r="r" b="b"/>
            <a:pathLst>
              <a:path w="83184" h="82550">
                <a:moveTo>
                  <a:pt x="0" y="81968"/>
                </a:moveTo>
                <a:lnTo>
                  <a:pt x="829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7890185" y="8380306"/>
            <a:ext cx="128905" cy="129539"/>
          </a:xfrm>
          <a:custGeom>
            <a:avLst/>
            <a:gdLst/>
            <a:ahLst/>
            <a:cxnLst/>
            <a:rect l="l" t="t" r="r" b="b"/>
            <a:pathLst>
              <a:path w="128904" h="129540">
                <a:moveTo>
                  <a:pt x="0" y="129529"/>
                </a:moveTo>
                <a:lnTo>
                  <a:pt x="128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8137100" y="8177916"/>
            <a:ext cx="84455" cy="85090"/>
          </a:xfrm>
          <a:custGeom>
            <a:avLst/>
            <a:gdLst/>
            <a:ahLst/>
            <a:cxnLst/>
            <a:rect l="l" t="t" r="r" b="b"/>
            <a:pathLst>
              <a:path w="84454" h="85090">
                <a:moveTo>
                  <a:pt x="0" y="85003"/>
                </a:moveTo>
                <a:lnTo>
                  <a:pt x="83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7967092" y="8413700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0" y="95123"/>
                </a:moveTo>
                <a:lnTo>
                  <a:pt x="951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8167459" y="8187023"/>
            <a:ext cx="121920" cy="121920"/>
          </a:xfrm>
          <a:custGeom>
            <a:avLst/>
            <a:gdLst/>
            <a:ahLst/>
            <a:cxnLst/>
            <a:rect l="l" t="t" r="r" b="b"/>
            <a:pathLst>
              <a:path w="121920" h="121920">
                <a:moveTo>
                  <a:pt x="0" y="121434"/>
                </a:moveTo>
                <a:lnTo>
                  <a:pt x="1214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8044001" y="8196130"/>
            <a:ext cx="311785" cy="311785"/>
          </a:xfrm>
          <a:custGeom>
            <a:avLst/>
            <a:gdLst/>
            <a:ahLst/>
            <a:cxnLst/>
            <a:rect l="l" t="t" r="r" b="b"/>
            <a:pathLst>
              <a:path w="311784" h="311784">
                <a:moveTo>
                  <a:pt x="0" y="311681"/>
                </a:moveTo>
                <a:lnTo>
                  <a:pt x="3116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8120909" y="8204226"/>
            <a:ext cx="302895" cy="302895"/>
          </a:xfrm>
          <a:custGeom>
            <a:avLst/>
            <a:gdLst/>
            <a:ahLst/>
            <a:cxnLst/>
            <a:rect l="l" t="t" r="r" b="b"/>
            <a:pathLst>
              <a:path w="302895" h="302895">
                <a:moveTo>
                  <a:pt x="0" y="302573"/>
                </a:moveTo>
                <a:lnTo>
                  <a:pt x="302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8197818" y="8213334"/>
            <a:ext cx="294005" cy="294005"/>
          </a:xfrm>
          <a:custGeom>
            <a:avLst/>
            <a:gdLst/>
            <a:ahLst/>
            <a:cxnLst/>
            <a:rect l="l" t="t" r="r" b="b"/>
            <a:pathLst>
              <a:path w="294004" h="294004">
                <a:moveTo>
                  <a:pt x="0" y="293465"/>
                </a:moveTo>
                <a:lnTo>
                  <a:pt x="2934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8274726" y="8221429"/>
            <a:ext cx="283845" cy="284480"/>
          </a:xfrm>
          <a:custGeom>
            <a:avLst/>
            <a:gdLst/>
            <a:ahLst/>
            <a:cxnLst/>
            <a:rect l="l" t="t" r="r" b="b"/>
            <a:pathLst>
              <a:path w="283845" h="284479">
                <a:moveTo>
                  <a:pt x="0" y="284358"/>
                </a:moveTo>
                <a:lnTo>
                  <a:pt x="283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8351634" y="8230537"/>
            <a:ext cx="274320" cy="274320"/>
          </a:xfrm>
          <a:custGeom>
            <a:avLst/>
            <a:gdLst/>
            <a:ahLst/>
            <a:cxnLst/>
            <a:rect l="l" t="t" r="r" b="b"/>
            <a:pathLst>
              <a:path w="274320" h="274320">
                <a:moveTo>
                  <a:pt x="0" y="274238"/>
                </a:moveTo>
                <a:lnTo>
                  <a:pt x="2742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8428542" y="8245716"/>
            <a:ext cx="257175" cy="258445"/>
          </a:xfrm>
          <a:custGeom>
            <a:avLst/>
            <a:gdLst/>
            <a:ahLst/>
            <a:cxnLst/>
            <a:rect l="l" t="t" r="r" b="b"/>
            <a:pathLst>
              <a:path w="257175" h="258445">
                <a:moveTo>
                  <a:pt x="0" y="258047"/>
                </a:moveTo>
                <a:lnTo>
                  <a:pt x="257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8504439" y="8322625"/>
            <a:ext cx="181610" cy="181610"/>
          </a:xfrm>
          <a:custGeom>
            <a:avLst/>
            <a:gdLst/>
            <a:ahLst/>
            <a:cxnLst/>
            <a:rect l="l" t="t" r="r" b="b"/>
            <a:pathLst>
              <a:path w="181609" h="181609">
                <a:moveTo>
                  <a:pt x="0" y="181139"/>
                </a:moveTo>
                <a:lnTo>
                  <a:pt x="1811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8581347" y="8398521"/>
            <a:ext cx="104775" cy="104775"/>
          </a:xfrm>
          <a:custGeom>
            <a:avLst/>
            <a:gdLst/>
            <a:ahLst/>
            <a:cxnLst/>
            <a:rect l="l" t="t" r="r" b="b"/>
            <a:pathLst>
              <a:path w="104775" h="104775">
                <a:moveTo>
                  <a:pt x="0" y="104230"/>
                </a:moveTo>
                <a:lnTo>
                  <a:pt x="1042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8658256" y="8474417"/>
            <a:ext cx="27940" cy="27940"/>
          </a:xfrm>
          <a:custGeom>
            <a:avLst/>
            <a:gdLst/>
            <a:ahLst/>
            <a:cxnLst/>
            <a:rect l="l" t="t" r="r" b="b"/>
            <a:pathLst>
              <a:path w="27940" h="27940">
                <a:moveTo>
                  <a:pt x="0" y="27322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 txBox="1"/>
          <p:nvPr/>
        </p:nvSpPr>
        <p:spPr>
          <a:xfrm>
            <a:off x="6165262" y="8448890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3.3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91" name="object 591"/>
          <p:cNvSpPr/>
          <p:nvPr/>
        </p:nvSpPr>
        <p:spPr>
          <a:xfrm>
            <a:off x="3887272" y="8364228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 txBox="1"/>
          <p:nvPr/>
        </p:nvSpPr>
        <p:spPr>
          <a:xfrm>
            <a:off x="3928850" y="8383113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93" name="object 593"/>
          <p:cNvSpPr/>
          <p:nvPr/>
        </p:nvSpPr>
        <p:spPr>
          <a:xfrm>
            <a:off x="1621146" y="8573589"/>
            <a:ext cx="4697730" cy="60325"/>
          </a:xfrm>
          <a:custGeom>
            <a:avLst/>
            <a:gdLst/>
            <a:ahLst/>
            <a:cxnLst/>
            <a:rect l="l" t="t" r="r" b="b"/>
            <a:pathLst>
              <a:path w="4697730" h="60325">
                <a:moveTo>
                  <a:pt x="0" y="59705"/>
                </a:moveTo>
                <a:lnTo>
                  <a:pt x="469747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 txBox="1"/>
          <p:nvPr/>
        </p:nvSpPr>
        <p:spPr>
          <a:xfrm>
            <a:off x="1417187" y="8962961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95" name="object 595"/>
          <p:cNvSpPr/>
          <p:nvPr/>
        </p:nvSpPr>
        <p:spPr>
          <a:xfrm>
            <a:off x="1621146" y="8632282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69" h="52070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1621146" y="8631270"/>
            <a:ext cx="137160" cy="137795"/>
          </a:xfrm>
          <a:custGeom>
            <a:avLst/>
            <a:gdLst/>
            <a:ahLst/>
            <a:cxnLst/>
            <a:rect l="l" t="t" r="r" b="b"/>
            <a:pathLst>
              <a:path w="137160" h="137795">
                <a:moveTo>
                  <a:pt x="0" y="137625"/>
                </a:moveTo>
                <a:lnTo>
                  <a:pt x="1366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1621146" y="8630258"/>
            <a:ext cx="222885" cy="222885"/>
          </a:xfrm>
          <a:custGeom>
            <a:avLst/>
            <a:gdLst/>
            <a:ahLst/>
            <a:cxnLst/>
            <a:rect l="l" t="t" r="r" b="b"/>
            <a:pathLst>
              <a:path w="222885" h="222884">
                <a:moveTo>
                  <a:pt x="0" y="222629"/>
                </a:moveTo>
                <a:lnTo>
                  <a:pt x="2226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1621146" y="8629246"/>
            <a:ext cx="309245" cy="309245"/>
          </a:xfrm>
          <a:custGeom>
            <a:avLst/>
            <a:gdLst/>
            <a:ahLst/>
            <a:cxnLst/>
            <a:rect l="l" t="t" r="r" b="b"/>
            <a:pathLst>
              <a:path w="309244" h="309245">
                <a:moveTo>
                  <a:pt x="0" y="308645"/>
                </a:moveTo>
                <a:lnTo>
                  <a:pt x="308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1621146" y="8628234"/>
            <a:ext cx="393700" cy="393700"/>
          </a:xfrm>
          <a:custGeom>
            <a:avLst/>
            <a:gdLst/>
            <a:ahLst/>
            <a:cxnLst/>
            <a:rect l="l" t="t" r="r" b="b"/>
            <a:pathLst>
              <a:path w="393700" h="393700">
                <a:moveTo>
                  <a:pt x="0" y="393649"/>
                </a:moveTo>
                <a:lnTo>
                  <a:pt x="393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1686923" y="8627222"/>
            <a:ext cx="414020" cy="414020"/>
          </a:xfrm>
          <a:custGeom>
            <a:avLst/>
            <a:gdLst/>
            <a:ahLst/>
            <a:cxnLst/>
            <a:rect l="l" t="t" r="r" b="b"/>
            <a:pathLst>
              <a:path w="414019" h="414020">
                <a:moveTo>
                  <a:pt x="0" y="413888"/>
                </a:moveTo>
                <a:lnTo>
                  <a:pt x="4138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1768891" y="8626210"/>
            <a:ext cx="418465" cy="417195"/>
          </a:xfrm>
          <a:custGeom>
            <a:avLst/>
            <a:gdLst/>
            <a:ahLst/>
            <a:cxnLst/>
            <a:rect l="l" t="t" r="r" b="b"/>
            <a:pathLst>
              <a:path w="418464" h="417195">
                <a:moveTo>
                  <a:pt x="0" y="416923"/>
                </a:moveTo>
                <a:lnTo>
                  <a:pt x="4179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1851871" y="8625198"/>
            <a:ext cx="420370" cy="420370"/>
          </a:xfrm>
          <a:custGeom>
            <a:avLst/>
            <a:gdLst/>
            <a:ahLst/>
            <a:cxnLst/>
            <a:rect l="l" t="t" r="r" b="b"/>
            <a:pathLst>
              <a:path w="420369" h="420370">
                <a:moveTo>
                  <a:pt x="0" y="419959"/>
                </a:moveTo>
                <a:lnTo>
                  <a:pt x="419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1934851" y="8623174"/>
            <a:ext cx="423545" cy="423545"/>
          </a:xfrm>
          <a:custGeom>
            <a:avLst/>
            <a:gdLst/>
            <a:ahLst/>
            <a:cxnLst/>
            <a:rect l="l" t="t" r="r" b="b"/>
            <a:pathLst>
              <a:path w="423544" h="423545">
                <a:moveTo>
                  <a:pt x="0" y="422995"/>
                </a:moveTo>
                <a:lnTo>
                  <a:pt x="4229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2016819" y="8622162"/>
            <a:ext cx="426084" cy="426084"/>
          </a:xfrm>
          <a:custGeom>
            <a:avLst/>
            <a:gdLst/>
            <a:ahLst/>
            <a:cxnLst/>
            <a:rect l="l" t="t" r="r" b="b"/>
            <a:pathLst>
              <a:path w="426085" h="426084">
                <a:moveTo>
                  <a:pt x="0" y="426031"/>
                </a:moveTo>
                <a:lnTo>
                  <a:pt x="4260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2099799" y="8621150"/>
            <a:ext cx="429259" cy="429259"/>
          </a:xfrm>
          <a:custGeom>
            <a:avLst/>
            <a:gdLst/>
            <a:ahLst/>
            <a:cxnLst/>
            <a:rect l="l" t="t" r="r" b="b"/>
            <a:pathLst>
              <a:path w="429260" h="429259">
                <a:moveTo>
                  <a:pt x="0" y="429067"/>
                </a:moveTo>
                <a:lnTo>
                  <a:pt x="4290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2182779" y="8620138"/>
            <a:ext cx="432434" cy="432434"/>
          </a:xfrm>
          <a:custGeom>
            <a:avLst/>
            <a:gdLst/>
            <a:ahLst/>
            <a:cxnLst/>
            <a:rect l="l" t="t" r="r" b="b"/>
            <a:pathLst>
              <a:path w="432435" h="432434">
                <a:moveTo>
                  <a:pt x="0" y="432103"/>
                </a:moveTo>
                <a:lnTo>
                  <a:pt x="4321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2264747" y="8619126"/>
            <a:ext cx="435609" cy="435609"/>
          </a:xfrm>
          <a:custGeom>
            <a:avLst/>
            <a:gdLst/>
            <a:ahLst/>
            <a:cxnLst/>
            <a:rect l="l" t="t" r="r" b="b"/>
            <a:pathLst>
              <a:path w="435610" h="435609">
                <a:moveTo>
                  <a:pt x="0" y="435139"/>
                </a:moveTo>
                <a:lnTo>
                  <a:pt x="4351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2347727" y="8618115"/>
            <a:ext cx="438784" cy="438784"/>
          </a:xfrm>
          <a:custGeom>
            <a:avLst/>
            <a:gdLst/>
            <a:ahLst/>
            <a:cxnLst/>
            <a:rect l="l" t="t" r="r" b="b"/>
            <a:pathLst>
              <a:path w="438785" h="438784">
                <a:moveTo>
                  <a:pt x="0" y="438174"/>
                </a:moveTo>
                <a:lnTo>
                  <a:pt x="4381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2430707" y="8617102"/>
            <a:ext cx="440690" cy="441325"/>
          </a:xfrm>
          <a:custGeom>
            <a:avLst/>
            <a:gdLst/>
            <a:ahLst/>
            <a:cxnLst/>
            <a:rect l="l" t="t" r="r" b="b"/>
            <a:pathLst>
              <a:path w="440689" h="441325">
                <a:moveTo>
                  <a:pt x="0" y="441210"/>
                </a:moveTo>
                <a:lnTo>
                  <a:pt x="4401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2512675" y="8616091"/>
            <a:ext cx="444500" cy="443230"/>
          </a:xfrm>
          <a:custGeom>
            <a:avLst/>
            <a:gdLst/>
            <a:ahLst/>
            <a:cxnLst/>
            <a:rect l="l" t="t" r="r" b="b"/>
            <a:pathLst>
              <a:path w="444500" h="443229">
                <a:moveTo>
                  <a:pt x="0" y="443234"/>
                </a:moveTo>
                <a:lnTo>
                  <a:pt x="4442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2595655" y="8615078"/>
            <a:ext cx="447675" cy="446405"/>
          </a:xfrm>
          <a:custGeom>
            <a:avLst/>
            <a:gdLst/>
            <a:ahLst/>
            <a:cxnLst/>
            <a:rect l="l" t="t" r="r" b="b"/>
            <a:pathLst>
              <a:path w="447675" h="446404">
                <a:moveTo>
                  <a:pt x="0" y="446270"/>
                </a:moveTo>
                <a:lnTo>
                  <a:pt x="4472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2678635" y="8614067"/>
            <a:ext cx="449580" cy="449580"/>
          </a:xfrm>
          <a:custGeom>
            <a:avLst/>
            <a:gdLst/>
            <a:ahLst/>
            <a:cxnLst/>
            <a:rect l="l" t="t" r="r" b="b"/>
            <a:pathLst>
              <a:path w="449580" h="449579">
                <a:moveTo>
                  <a:pt x="0" y="449306"/>
                </a:moveTo>
                <a:lnTo>
                  <a:pt x="449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2760603" y="8613054"/>
            <a:ext cx="453390" cy="452755"/>
          </a:xfrm>
          <a:custGeom>
            <a:avLst/>
            <a:gdLst/>
            <a:ahLst/>
            <a:cxnLst/>
            <a:rect l="l" t="t" r="r" b="b"/>
            <a:pathLst>
              <a:path w="453389" h="452754">
                <a:moveTo>
                  <a:pt x="0" y="452342"/>
                </a:moveTo>
                <a:lnTo>
                  <a:pt x="453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2843583" y="8612043"/>
            <a:ext cx="455930" cy="455930"/>
          </a:xfrm>
          <a:custGeom>
            <a:avLst/>
            <a:gdLst/>
            <a:ahLst/>
            <a:cxnLst/>
            <a:rect l="l" t="t" r="r" b="b"/>
            <a:pathLst>
              <a:path w="455929" h="455929">
                <a:moveTo>
                  <a:pt x="0" y="455378"/>
                </a:moveTo>
                <a:lnTo>
                  <a:pt x="4553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2926563" y="8611030"/>
            <a:ext cx="458470" cy="458470"/>
          </a:xfrm>
          <a:custGeom>
            <a:avLst/>
            <a:gdLst/>
            <a:ahLst/>
            <a:cxnLst/>
            <a:rect l="l" t="t" r="r" b="b"/>
            <a:pathLst>
              <a:path w="458470" h="458470">
                <a:moveTo>
                  <a:pt x="0" y="458413"/>
                </a:moveTo>
                <a:lnTo>
                  <a:pt x="4584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3008531" y="8609007"/>
            <a:ext cx="462915" cy="462915"/>
          </a:xfrm>
          <a:custGeom>
            <a:avLst/>
            <a:gdLst/>
            <a:ahLst/>
            <a:cxnLst/>
            <a:rect l="l" t="t" r="r" b="b"/>
            <a:pathLst>
              <a:path w="462914" h="462915">
                <a:moveTo>
                  <a:pt x="0" y="462461"/>
                </a:moveTo>
                <a:lnTo>
                  <a:pt x="4624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3091511" y="8607995"/>
            <a:ext cx="464820" cy="466090"/>
          </a:xfrm>
          <a:custGeom>
            <a:avLst/>
            <a:gdLst/>
            <a:ahLst/>
            <a:cxnLst/>
            <a:rect l="l" t="t" r="r" b="b"/>
            <a:pathLst>
              <a:path w="464820" h="466090">
                <a:moveTo>
                  <a:pt x="0" y="465497"/>
                </a:moveTo>
                <a:lnTo>
                  <a:pt x="4644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3174491" y="8606983"/>
            <a:ext cx="467995" cy="467995"/>
          </a:xfrm>
          <a:custGeom>
            <a:avLst/>
            <a:gdLst/>
            <a:ahLst/>
            <a:cxnLst/>
            <a:rect l="l" t="t" r="r" b="b"/>
            <a:pathLst>
              <a:path w="467995" h="467995">
                <a:moveTo>
                  <a:pt x="0" y="467521"/>
                </a:moveTo>
                <a:lnTo>
                  <a:pt x="467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3256459" y="8605971"/>
            <a:ext cx="471170" cy="471170"/>
          </a:xfrm>
          <a:custGeom>
            <a:avLst/>
            <a:gdLst/>
            <a:ahLst/>
            <a:cxnLst/>
            <a:rect l="l" t="t" r="r" b="b"/>
            <a:pathLst>
              <a:path w="471170" h="471170">
                <a:moveTo>
                  <a:pt x="0" y="470557"/>
                </a:moveTo>
                <a:lnTo>
                  <a:pt x="4705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3339439" y="8604959"/>
            <a:ext cx="473709" cy="473709"/>
          </a:xfrm>
          <a:custGeom>
            <a:avLst/>
            <a:gdLst/>
            <a:ahLst/>
            <a:cxnLst/>
            <a:rect l="l" t="t" r="r" b="b"/>
            <a:pathLst>
              <a:path w="473710" h="473709">
                <a:moveTo>
                  <a:pt x="0" y="473593"/>
                </a:moveTo>
                <a:lnTo>
                  <a:pt x="4735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3422419" y="8603947"/>
            <a:ext cx="476884" cy="476884"/>
          </a:xfrm>
          <a:custGeom>
            <a:avLst/>
            <a:gdLst/>
            <a:ahLst/>
            <a:cxnLst/>
            <a:rect l="l" t="t" r="r" b="b"/>
            <a:pathLst>
              <a:path w="476885" h="476884">
                <a:moveTo>
                  <a:pt x="0" y="476629"/>
                </a:moveTo>
                <a:lnTo>
                  <a:pt x="4766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3504387" y="8602935"/>
            <a:ext cx="480059" cy="480059"/>
          </a:xfrm>
          <a:custGeom>
            <a:avLst/>
            <a:gdLst/>
            <a:ahLst/>
            <a:cxnLst/>
            <a:rect l="l" t="t" r="r" b="b"/>
            <a:pathLst>
              <a:path w="480060" h="480059">
                <a:moveTo>
                  <a:pt x="0" y="479664"/>
                </a:moveTo>
                <a:lnTo>
                  <a:pt x="4796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3587367" y="8601923"/>
            <a:ext cx="483234" cy="483234"/>
          </a:xfrm>
          <a:custGeom>
            <a:avLst/>
            <a:gdLst/>
            <a:ahLst/>
            <a:cxnLst/>
            <a:rect l="l" t="t" r="r" b="b"/>
            <a:pathLst>
              <a:path w="483235" h="483234">
                <a:moveTo>
                  <a:pt x="0" y="482700"/>
                </a:moveTo>
                <a:lnTo>
                  <a:pt x="4827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3670347" y="8868066"/>
            <a:ext cx="219075" cy="219075"/>
          </a:xfrm>
          <a:custGeom>
            <a:avLst/>
            <a:gdLst/>
            <a:ahLst/>
            <a:cxnLst/>
            <a:rect l="l" t="t" r="r" b="b"/>
            <a:pathLst>
              <a:path w="219075" h="219075">
                <a:moveTo>
                  <a:pt x="0" y="218581"/>
                </a:moveTo>
                <a:lnTo>
                  <a:pt x="2185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3989112" y="8600911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0" y="165960"/>
                </a:moveTo>
                <a:lnTo>
                  <a:pt x="1669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3752315" y="8919676"/>
            <a:ext cx="169545" cy="169545"/>
          </a:xfrm>
          <a:custGeom>
            <a:avLst/>
            <a:gdLst/>
            <a:ahLst/>
            <a:cxnLst/>
            <a:rect l="l" t="t" r="r" b="b"/>
            <a:pathLst>
              <a:path w="169545" h="169545">
                <a:moveTo>
                  <a:pt x="0" y="168995"/>
                </a:moveTo>
                <a:lnTo>
                  <a:pt x="1689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4039710" y="8599899"/>
            <a:ext cx="201930" cy="201930"/>
          </a:xfrm>
          <a:custGeom>
            <a:avLst/>
            <a:gdLst/>
            <a:ahLst/>
            <a:cxnLst/>
            <a:rect l="l" t="t" r="r" b="b"/>
            <a:pathLst>
              <a:path w="201929" h="201929">
                <a:moveTo>
                  <a:pt x="0" y="201378"/>
                </a:moveTo>
                <a:lnTo>
                  <a:pt x="2013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3835295" y="8926759"/>
            <a:ext cx="163195" cy="163195"/>
          </a:xfrm>
          <a:custGeom>
            <a:avLst/>
            <a:gdLst/>
            <a:ahLst/>
            <a:cxnLst/>
            <a:rect l="l" t="t" r="r" b="b"/>
            <a:pathLst>
              <a:path w="163195" h="163195">
                <a:moveTo>
                  <a:pt x="0" y="162924"/>
                </a:moveTo>
                <a:lnTo>
                  <a:pt x="1629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4048817" y="8598887"/>
            <a:ext cx="278765" cy="278765"/>
          </a:xfrm>
          <a:custGeom>
            <a:avLst/>
            <a:gdLst/>
            <a:ahLst/>
            <a:cxnLst/>
            <a:rect l="l" t="t" r="r" b="b"/>
            <a:pathLst>
              <a:path w="278764" h="278765">
                <a:moveTo>
                  <a:pt x="0" y="278286"/>
                </a:moveTo>
                <a:lnTo>
                  <a:pt x="278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3918275" y="8597875"/>
            <a:ext cx="494030" cy="494030"/>
          </a:xfrm>
          <a:custGeom>
            <a:avLst/>
            <a:gdLst/>
            <a:ahLst/>
            <a:cxnLst/>
            <a:rect l="l" t="t" r="r" b="b"/>
            <a:pathLst>
              <a:path w="494029" h="494029">
                <a:moveTo>
                  <a:pt x="0" y="493832"/>
                </a:moveTo>
                <a:lnTo>
                  <a:pt x="4938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4000243" y="8596863"/>
            <a:ext cx="498475" cy="497205"/>
          </a:xfrm>
          <a:custGeom>
            <a:avLst/>
            <a:gdLst/>
            <a:ahLst/>
            <a:cxnLst/>
            <a:rect l="l" t="t" r="r" b="b"/>
            <a:pathLst>
              <a:path w="498475" h="497204">
                <a:moveTo>
                  <a:pt x="0" y="496868"/>
                </a:moveTo>
                <a:lnTo>
                  <a:pt x="4978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4083223" y="8594839"/>
            <a:ext cx="501015" cy="501015"/>
          </a:xfrm>
          <a:custGeom>
            <a:avLst/>
            <a:gdLst/>
            <a:ahLst/>
            <a:cxnLst/>
            <a:rect l="l" t="t" r="r" b="b"/>
            <a:pathLst>
              <a:path w="501014" h="501015">
                <a:moveTo>
                  <a:pt x="0" y="500915"/>
                </a:moveTo>
                <a:lnTo>
                  <a:pt x="5009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4166203" y="8593828"/>
            <a:ext cx="503555" cy="504190"/>
          </a:xfrm>
          <a:custGeom>
            <a:avLst/>
            <a:gdLst/>
            <a:ahLst/>
            <a:cxnLst/>
            <a:rect l="l" t="t" r="r" b="b"/>
            <a:pathLst>
              <a:path w="503554" h="504190">
                <a:moveTo>
                  <a:pt x="0" y="503951"/>
                </a:moveTo>
                <a:lnTo>
                  <a:pt x="5029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4248171" y="8592815"/>
            <a:ext cx="507365" cy="507365"/>
          </a:xfrm>
          <a:custGeom>
            <a:avLst/>
            <a:gdLst/>
            <a:ahLst/>
            <a:cxnLst/>
            <a:rect l="l" t="t" r="r" b="b"/>
            <a:pathLst>
              <a:path w="507364" h="507365">
                <a:moveTo>
                  <a:pt x="0" y="506987"/>
                </a:moveTo>
                <a:lnTo>
                  <a:pt x="5069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4331151" y="8591804"/>
            <a:ext cx="509270" cy="510540"/>
          </a:xfrm>
          <a:custGeom>
            <a:avLst/>
            <a:gdLst/>
            <a:ahLst/>
            <a:cxnLst/>
            <a:rect l="l" t="t" r="r" b="b"/>
            <a:pathLst>
              <a:path w="509270" h="510540">
                <a:moveTo>
                  <a:pt x="0" y="510023"/>
                </a:moveTo>
                <a:lnTo>
                  <a:pt x="509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4414131" y="8590791"/>
            <a:ext cx="512445" cy="512445"/>
          </a:xfrm>
          <a:custGeom>
            <a:avLst/>
            <a:gdLst/>
            <a:ahLst/>
            <a:cxnLst/>
            <a:rect l="l" t="t" r="r" b="b"/>
            <a:pathLst>
              <a:path w="512445" h="512445">
                <a:moveTo>
                  <a:pt x="0" y="512047"/>
                </a:moveTo>
                <a:lnTo>
                  <a:pt x="512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4496099" y="8589780"/>
            <a:ext cx="516255" cy="515620"/>
          </a:xfrm>
          <a:custGeom>
            <a:avLst/>
            <a:gdLst/>
            <a:ahLst/>
            <a:cxnLst/>
            <a:rect l="l" t="t" r="r" b="b"/>
            <a:pathLst>
              <a:path w="516254" h="515620">
                <a:moveTo>
                  <a:pt x="0" y="515083"/>
                </a:moveTo>
                <a:lnTo>
                  <a:pt x="516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4579079" y="8588767"/>
            <a:ext cx="518159" cy="518159"/>
          </a:xfrm>
          <a:custGeom>
            <a:avLst/>
            <a:gdLst/>
            <a:ahLst/>
            <a:cxnLst/>
            <a:rect l="l" t="t" r="r" b="b"/>
            <a:pathLst>
              <a:path w="518160" h="518159">
                <a:moveTo>
                  <a:pt x="0" y="518119"/>
                </a:moveTo>
                <a:lnTo>
                  <a:pt x="518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4662060" y="8587756"/>
            <a:ext cx="521334" cy="521334"/>
          </a:xfrm>
          <a:custGeom>
            <a:avLst/>
            <a:gdLst/>
            <a:ahLst/>
            <a:cxnLst/>
            <a:rect l="l" t="t" r="r" b="b"/>
            <a:pathLst>
              <a:path w="521335" h="521334">
                <a:moveTo>
                  <a:pt x="0" y="521154"/>
                </a:moveTo>
                <a:lnTo>
                  <a:pt x="5211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4744027" y="8586744"/>
            <a:ext cx="524510" cy="524510"/>
          </a:xfrm>
          <a:custGeom>
            <a:avLst/>
            <a:gdLst/>
            <a:ahLst/>
            <a:cxnLst/>
            <a:rect l="l" t="t" r="r" b="b"/>
            <a:pathLst>
              <a:path w="524510" h="524509">
                <a:moveTo>
                  <a:pt x="0" y="524190"/>
                </a:moveTo>
                <a:lnTo>
                  <a:pt x="5241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4827008" y="8585732"/>
            <a:ext cx="527685" cy="527685"/>
          </a:xfrm>
          <a:custGeom>
            <a:avLst/>
            <a:gdLst/>
            <a:ahLst/>
            <a:cxnLst/>
            <a:rect l="l" t="t" r="r" b="b"/>
            <a:pathLst>
              <a:path w="527685" h="527684">
                <a:moveTo>
                  <a:pt x="0" y="527226"/>
                </a:moveTo>
                <a:lnTo>
                  <a:pt x="5272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4909987" y="8584720"/>
            <a:ext cx="530860" cy="530860"/>
          </a:xfrm>
          <a:custGeom>
            <a:avLst/>
            <a:gdLst/>
            <a:ahLst/>
            <a:cxnLst/>
            <a:rect l="l" t="t" r="r" b="b"/>
            <a:pathLst>
              <a:path w="530860" h="530859">
                <a:moveTo>
                  <a:pt x="0" y="530262"/>
                </a:moveTo>
                <a:lnTo>
                  <a:pt x="530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4991956" y="8583708"/>
            <a:ext cx="533400" cy="533400"/>
          </a:xfrm>
          <a:custGeom>
            <a:avLst/>
            <a:gdLst/>
            <a:ahLst/>
            <a:cxnLst/>
            <a:rect l="l" t="t" r="r" b="b"/>
            <a:pathLst>
              <a:path w="533400" h="533400">
                <a:moveTo>
                  <a:pt x="0" y="533298"/>
                </a:moveTo>
                <a:lnTo>
                  <a:pt x="533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5074935" y="8582696"/>
            <a:ext cx="536575" cy="535940"/>
          </a:xfrm>
          <a:custGeom>
            <a:avLst/>
            <a:gdLst/>
            <a:ahLst/>
            <a:cxnLst/>
            <a:rect l="l" t="t" r="r" b="b"/>
            <a:pathLst>
              <a:path w="536575" h="535940">
                <a:moveTo>
                  <a:pt x="0" y="535322"/>
                </a:moveTo>
                <a:lnTo>
                  <a:pt x="536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5157916" y="8580672"/>
            <a:ext cx="538480" cy="539750"/>
          </a:xfrm>
          <a:custGeom>
            <a:avLst/>
            <a:gdLst/>
            <a:ahLst/>
            <a:cxnLst/>
            <a:rect l="l" t="t" r="r" b="b"/>
            <a:pathLst>
              <a:path w="538479" h="539750">
                <a:moveTo>
                  <a:pt x="0" y="539370"/>
                </a:moveTo>
                <a:lnTo>
                  <a:pt x="538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5239884" y="8579660"/>
            <a:ext cx="542925" cy="542925"/>
          </a:xfrm>
          <a:custGeom>
            <a:avLst/>
            <a:gdLst/>
            <a:ahLst/>
            <a:cxnLst/>
            <a:rect l="l" t="t" r="r" b="b"/>
            <a:pathLst>
              <a:path w="542925" h="542925">
                <a:moveTo>
                  <a:pt x="0" y="542405"/>
                </a:moveTo>
                <a:lnTo>
                  <a:pt x="5424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5322864" y="8578648"/>
            <a:ext cx="545465" cy="545465"/>
          </a:xfrm>
          <a:custGeom>
            <a:avLst/>
            <a:gdLst/>
            <a:ahLst/>
            <a:cxnLst/>
            <a:rect l="l" t="t" r="r" b="b"/>
            <a:pathLst>
              <a:path w="545464" h="545465">
                <a:moveTo>
                  <a:pt x="0" y="545441"/>
                </a:moveTo>
                <a:lnTo>
                  <a:pt x="5454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5405844" y="8577636"/>
            <a:ext cx="548005" cy="548640"/>
          </a:xfrm>
          <a:custGeom>
            <a:avLst/>
            <a:gdLst/>
            <a:ahLst/>
            <a:cxnLst/>
            <a:rect l="l" t="t" r="r" b="b"/>
            <a:pathLst>
              <a:path w="548004" h="548640">
                <a:moveTo>
                  <a:pt x="0" y="548477"/>
                </a:moveTo>
                <a:lnTo>
                  <a:pt x="5474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5487812" y="8576624"/>
            <a:ext cx="551815" cy="551815"/>
          </a:xfrm>
          <a:custGeom>
            <a:avLst/>
            <a:gdLst/>
            <a:ahLst/>
            <a:cxnLst/>
            <a:rect l="l" t="t" r="r" b="b"/>
            <a:pathLst>
              <a:path w="551814" h="551815">
                <a:moveTo>
                  <a:pt x="0" y="551513"/>
                </a:moveTo>
                <a:lnTo>
                  <a:pt x="551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5570792" y="8575612"/>
            <a:ext cx="554990" cy="554990"/>
          </a:xfrm>
          <a:custGeom>
            <a:avLst/>
            <a:gdLst/>
            <a:ahLst/>
            <a:cxnLst/>
            <a:rect l="l" t="t" r="r" b="b"/>
            <a:pathLst>
              <a:path w="554989" h="554990">
                <a:moveTo>
                  <a:pt x="0" y="554549"/>
                </a:moveTo>
                <a:lnTo>
                  <a:pt x="5545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5653772" y="8574600"/>
            <a:ext cx="556895" cy="558165"/>
          </a:xfrm>
          <a:custGeom>
            <a:avLst/>
            <a:gdLst/>
            <a:ahLst/>
            <a:cxnLst/>
            <a:rect l="l" t="t" r="r" b="b"/>
            <a:pathLst>
              <a:path w="556895" h="558165">
                <a:moveTo>
                  <a:pt x="0" y="557585"/>
                </a:moveTo>
                <a:lnTo>
                  <a:pt x="556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5735740" y="8573589"/>
            <a:ext cx="560705" cy="560070"/>
          </a:xfrm>
          <a:custGeom>
            <a:avLst/>
            <a:gdLst/>
            <a:ahLst/>
            <a:cxnLst/>
            <a:rect l="l" t="t" r="r" b="b"/>
            <a:pathLst>
              <a:path w="560704" h="560070">
                <a:moveTo>
                  <a:pt x="0" y="559609"/>
                </a:moveTo>
                <a:lnTo>
                  <a:pt x="560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5818720" y="8569541"/>
            <a:ext cx="565785" cy="565785"/>
          </a:xfrm>
          <a:custGeom>
            <a:avLst/>
            <a:gdLst/>
            <a:ahLst/>
            <a:cxnLst/>
            <a:rect l="l" t="t" r="r" b="b"/>
            <a:pathLst>
              <a:path w="565785" h="565784">
                <a:moveTo>
                  <a:pt x="0" y="565680"/>
                </a:moveTo>
                <a:lnTo>
                  <a:pt x="499903" y="65776"/>
                </a:lnTo>
                <a:lnTo>
                  <a:pt x="5656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5901700" y="8565493"/>
            <a:ext cx="572135" cy="572135"/>
          </a:xfrm>
          <a:custGeom>
            <a:avLst/>
            <a:gdLst/>
            <a:ahLst/>
            <a:cxnLst/>
            <a:rect l="l" t="t" r="r" b="b"/>
            <a:pathLst>
              <a:path w="572135" h="572134">
                <a:moveTo>
                  <a:pt x="0" y="571752"/>
                </a:moveTo>
                <a:lnTo>
                  <a:pt x="416923" y="153816"/>
                </a:lnTo>
                <a:lnTo>
                  <a:pt x="5717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5983668" y="8560433"/>
            <a:ext cx="579120" cy="579120"/>
          </a:xfrm>
          <a:custGeom>
            <a:avLst/>
            <a:gdLst/>
            <a:ahLst/>
            <a:cxnLst/>
            <a:rect l="l" t="t" r="r" b="b"/>
            <a:pathLst>
              <a:path w="579120" h="579120">
                <a:moveTo>
                  <a:pt x="0" y="578836"/>
                </a:moveTo>
                <a:lnTo>
                  <a:pt x="334955" y="243880"/>
                </a:lnTo>
                <a:lnTo>
                  <a:pt x="578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6066648" y="9047181"/>
            <a:ext cx="93345" cy="94615"/>
          </a:xfrm>
          <a:custGeom>
            <a:avLst/>
            <a:gdLst/>
            <a:ahLst/>
            <a:cxnLst/>
            <a:rect l="l" t="t" r="r" b="b"/>
            <a:pathLst>
              <a:path w="93345" h="94615">
                <a:moveTo>
                  <a:pt x="0" y="94111"/>
                </a:moveTo>
                <a:lnTo>
                  <a:pt x="930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6162783" y="8556385"/>
            <a:ext cx="488950" cy="488950"/>
          </a:xfrm>
          <a:custGeom>
            <a:avLst/>
            <a:gdLst/>
            <a:ahLst/>
            <a:cxnLst/>
            <a:rect l="l" t="t" r="r" b="b"/>
            <a:pathLst>
              <a:path w="488950" h="488950">
                <a:moveTo>
                  <a:pt x="488772" y="0"/>
                </a:moveTo>
                <a:lnTo>
                  <a:pt x="155840" y="331920"/>
                </a:lnTo>
                <a:lnTo>
                  <a:pt x="0" y="488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6149628" y="9132185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11131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6246775" y="8551326"/>
            <a:ext cx="494030" cy="494030"/>
          </a:xfrm>
          <a:custGeom>
            <a:avLst/>
            <a:gdLst/>
            <a:ahLst/>
            <a:cxnLst/>
            <a:rect l="l" t="t" r="r" b="b"/>
            <a:pathLst>
              <a:path w="494029" h="494029">
                <a:moveTo>
                  <a:pt x="493832" y="0"/>
                </a:moveTo>
                <a:lnTo>
                  <a:pt x="71848" y="421983"/>
                </a:lnTo>
                <a:lnTo>
                  <a:pt x="0" y="493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6298385" y="8547278"/>
            <a:ext cx="531495" cy="531495"/>
          </a:xfrm>
          <a:custGeom>
            <a:avLst/>
            <a:gdLst/>
            <a:ahLst/>
            <a:cxnLst/>
            <a:rect l="l" t="t" r="r" b="b"/>
            <a:pathLst>
              <a:path w="531495" h="531495">
                <a:moveTo>
                  <a:pt x="531274" y="0"/>
                </a:moveTo>
                <a:lnTo>
                  <a:pt x="20239" y="510023"/>
                </a:lnTo>
                <a:lnTo>
                  <a:pt x="0" y="531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6314576" y="8542218"/>
            <a:ext cx="604520" cy="604520"/>
          </a:xfrm>
          <a:custGeom>
            <a:avLst/>
            <a:gdLst/>
            <a:ahLst/>
            <a:cxnLst/>
            <a:rect l="l" t="t" r="r" b="b"/>
            <a:pathLst>
              <a:path w="604520" h="604520">
                <a:moveTo>
                  <a:pt x="0" y="604134"/>
                </a:moveTo>
                <a:lnTo>
                  <a:pt x="4047" y="600087"/>
                </a:lnTo>
                <a:lnTo>
                  <a:pt x="6041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6406663" y="8538170"/>
            <a:ext cx="601345" cy="601345"/>
          </a:xfrm>
          <a:custGeom>
            <a:avLst/>
            <a:gdLst/>
            <a:ahLst/>
            <a:cxnLst/>
            <a:rect l="l" t="t" r="r" b="b"/>
            <a:pathLst>
              <a:path w="601345" h="601345">
                <a:moveTo>
                  <a:pt x="0" y="601099"/>
                </a:moveTo>
                <a:lnTo>
                  <a:pt x="6010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6499763" y="8533110"/>
            <a:ext cx="597535" cy="597535"/>
          </a:xfrm>
          <a:custGeom>
            <a:avLst/>
            <a:gdLst/>
            <a:ahLst/>
            <a:cxnLst/>
            <a:rect l="l" t="t" r="r" b="b"/>
            <a:pathLst>
              <a:path w="597534" h="597534">
                <a:moveTo>
                  <a:pt x="0" y="597051"/>
                </a:moveTo>
                <a:lnTo>
                  <a:pt x="597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6592863" y="8529063"/>
            <a:ext cx="593090" cy="593090"/>
          </a:xfrm>
          <a:custGeom>
            <a:avLst/>
            <a:gdLst/>
            <a:ahLst/>
            <a:cxnLst/>
            <a:rect l="l" t="t" r="r" b="b"/>
            <a:pathLst>
              <a:path w="593090" h="593090">
                <a:moveTo>
                  <a:pt x="0" y="593003"/>
                </a:moveTo>
                <a:lnTo>
                  <a:pt x="593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6685962" y="8524002"/>
            <a:ext cx="589280" cy="589280"/>
          </a:xfrm>
          <a:custGeom>
            <a:avLst/>
            <a:gdLst/>
            <a:ahLst/>
            <a:cxnLst/>
            <a:rect l="l" t="t" r="r" b="b"/>
            <a:pathLst>
              <a:path w="589279" h="589279">
                <a:moveTo>
                  <a:pt x="0" y="588955"/>
                </a:moveTo>
                <a:lnTo>
                  <a:pt x="588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6779062" y="8519955"/>
            <a:ext cx="585470" cy="585470"/>
          </a:xfrm>
          <a:custGeom>
            <a:avLst/>
            <a:gdLst/>
            <a:ahLst/>
            <a:cxnLst/>
            <a:rect l="l" t="t" r="r" b="b"/>
            <a:pathLst>
              <a:path w="585470" h="585470">
                <a:moveTo>
                  <a:pt x="0" y="584907"/>
                </a:moveTo>
                <a:lnTo>
                  <a:pt x="584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6872161" y="8514895"/>
            <a:ext cx="581025" cy="581025"/>
          </a:xfrm>
          <a:custGeom>
            <a:avLst/>
            <a:gdLst/>
            <a:ahLst/>
            <a:cxnLst/>
            <a:rect l="l" t="t" r="r" b="b"/>
            <a:pathLst>
              <a:path w="581025" h="581025">
                <a:moveTo>
                  <a:pt x="0" y="580860"/>
                </a:moveTo>
                <a:lnTo>
                  <a:pt x="580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6965260" y="8512871"/>
            <a:ext cx="575310" cy="575310"/>
          </a:xfrm>
          <a:custGeom>
            <a:avLst/>
            <a:gdLst/>
            <a:ahLst/>
            <a:cxnLst/>
            <a:rect l="l" t="t" r="r" b="b"/>
            <a:pathLst>
              <a:path w="575309" h="575309">
                <a:moveTo>
                  <a:pt x="0" y="574788"/>
                </a:moveTo>
                <a:lnTo>
                  <a:pt x="525202" y="49585"/>
                </a:lnTo>
                <a:lnTo>
                  <a:pt x="574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7058360" y="8511859"/>
            <a:ext cx="567055" cy="567055"/>
          </a:xfrm>
          <a:custGeom>
            <a:avLst/>
            <a:gdLst/>
            <a:ahLst/>
            <a:cxnLst/>
            <a:rect l="l" t="t" r="r" b="b"/>
            <a:pathLst>
              <a:path w="567054" h="567054">
                <a:moveTo>
                  <a:pt x="0" y="566692"/>
                </a:moveTo>
                <a:lnTo>
                  <a:pt x="432103" y="135601"/>
                </a:lnTo>
                <a:lnTo>
                  <a:pt x="5666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151460" y="8510847"/>
            <a:ext cx="560070" cy="560070"/>
          </a:xfrm>
          <a:custGeom>
            <a:avLst/>
            <a:gdLst/>
            <a:ahLst/>
            <a:cxnLst/>
            <a:rect l="l" t="t" r="r" b="b"/>
            <a:pathLst>
              <a:path w="560070" h="560070">
                <a:moveTo>
                  <a:pt x="0" y="559609"/>
                </a:moveTo>
                <a:lnTo>
                  <a:pt x="339003" y="220605"/>
                </a:lnTo>
                <a:lnTo>
                  <a:pt x="559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244560" y="8975333"/>
            <a:ext cx="87630" cy="87630"/>
          </a:xfrm>
          <a:custGeom>
            <a:avLst/>
            <a:gdLst/>
            <a:ahLst/>
            <a:cxnLst/>
            <a:rect l="l" t="t" r="r" b="b"/>
            <a:pathLst>
              <a:path w="87629" h="87629">
                <a:moveTo>
                  <a:pt x="0" y="87027"/>
                </a:moveTo>
                <a:lnTo>
                  <a:pt x="870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369030" y="8510847"/>
            <a:ext cx="427355" cy="427355"/>
          </a:xfrm>
          <a:custGeom>
            <a:avLst/>
            <a:gdLst/>
            <a:ahLst/>
            <a:cxnLst/>
            <a:rect l="l" t="t" r="r" b="b"/>
            <a:pathLst>
              <a:path w="427354" h="427354">
                <a:moveTo>
                  <a:pt x="427043" y="0"/>
                </a:moveTo>
                <a:lnTo>
                  <a:pt x="121434" y="305609"/>
                </a:lnTo>
                <a:lnTo>
                  <a:pt x="0" y="4270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337659" y="9045157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809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453021" y="8509836"/>
            <a:ext cx="429259" cy="428625"/>
          </a:xfrm>
          <a:custGeom>
            <a:avLst/>
            <a:gdLst/>
            <a:ahLst/>
            <a:cxnLst/>
            <a:rect l="l" t="t" r="r" b="b"/>
            <a:pathLst>
              <a:path w="429259" h="428625">
                <a:moveTo>
                  <a:pt x="429067" y="0"/>
                </a:moveTo>
                <a:lnTo>
                  <a:pt x="37442" y="390613"/>
                </a:lnTo>
                <a:lnTo>
                  <a:pt x="0" y="4280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470224" y="8508824"/>
            <a:ext cx="497205" cy="497205"/>
          </a:xfrm>
          <a:custGeom>
            <a:avLst/>
            <a:gdLst/>
            <a:ahLst/>
            <a:cxnLst/>
            <a:rect l="l" t="t" r="r" b="b"/>
            <a:pathLst>
              <a:path w="497204" h="497204">
                <a:moveTo>
                  <a:pt x="496868" y="0"/>
                </a:moveTo>
                <a:lnTo>
                  <a:pt x="20239" y="476629"/>
                </a:lnTo>
                <a:lnTo>
                  <a:pt x="0" y="4968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519810" y="8507812"/>
            <a:ext cx="532765" cy="532765"/>
          </a:xfrm>
          <a:custGeom>
            <a:avLst/>
            <a:gdLst/>
            <a:ahLst/>
            <a:cxnLst/>
            <a:rect l="l" t="t" r="r" b="b"/>
            <a:pathLst>
              <a:path w="532765" h="532765">
                <a:moveTo>
                  <a:pt x="0" y="532286"/>
                </a:moveTo>
                <a:lnTo>
                  <a:pt x="532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601778" y="8506800"/>
            <a:ext cx="536575" cy="536575"/>
          </a:xfrm>
          <a:custGeom>
            <a:avLst/>
            <a:gdLst/>
            <a:ahLst/>
            <a:cxnLst/>
            <a:rect l="l" t="t" r="r" b="b"/>
            <a:pathLst>
              <a:path w="536575" h="536575">
                <a:moveTo>
                  <a:pt x="0" y="536334"/>
                </a:moveTo>
                <a:lnTo>
                  <a:pt x="536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7683746" y="8505788"/>
            <a:ext cx="539750" cy="539750"/>
          </a:xfrm>
          <a:custGeom>
            <a:avLst/>
            <a:gdLst/>
            <a:ahLst/>
            <a:cxnLst/>
            <a:rect l="l" t="t" r="r" b="b"/>
            <a:pathLst>
              <a:path w="539750" h="539750">
                <a:moveTo>
                  <a:pt x="0" y="539370"/>
                </a:moveTo>
                <a:lnTo>
                  <a:pt x="539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7765715" y="8805326"/>
            <a:ext cx="241935" cy="241935"/>
          </a:xfrm>
          <a:custGeom>
            <a:avLst/>
            <a:gdLst/>
            <a:ahLst/>
            <a:cxnLst/>
            <a:rect l="l" t="t" r="r" b="b"/>
            <a:pathLst>
              <a:path w="241934" h="241934">
                <a:moveTo>
                  <a:pt x="0" y="241856"/>
                </a:moveTo>
                <a:lnTo>
                  <a:pt x="2418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8111802" y="8505788"/>
            <a:ext cx="196850" cy="196850"/>
          </a:xfrm>
          <a:custGeom>
            <a:avLst/>
            <a:gdLst/>
            <a:ahLst/>
            <a:cxnLst/>
            <a:rect l="l" t="t" r="r" b="b"/>
            <a:pathLst>
              <a:path w="196850" h="196850">
                <a:moveTo>
                  <a:pt x="0" y="196318"/>
                </a:moveTo>
                <a:lnTo>
                  <a:pt x="196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7847683" y="8853899"/>
            <a:ext cx="196850" cy="196850"/>
          </a:xfrm>
          <a:custGeom>
            <a:avLst/>
            <a:gdLst/>
            <a:ahLst/>
            <a:cxnLst/>
            <a:rect l="l" t="t" r="r" b="b"/>
            <a:pathLst>
              <a:path w="196850" h="196850">
                <a:moveTo>
                  <a:pt x="0" y="196318"/>
                </a:moveTo>
                <a:lnTo>
                  <a:pt x="196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8159363" y="8504776"/>
            <a:ext cx="234950" cy="234315"/>
          </a:xfrm>
          <a:custGeom>
            <a:avLst/>
            <a:gdLst/>
            <a:ahLst/>
            <a:cxnLst/>
            <a:rect l="l" t="t" r="r" b="b"/>
            <a:pathLst>
              <a:path w="234950" h="234315">
                <a:moveTo>
                  <a:pt x="0" y="233760"/>
                </a:moveTo>
                <a:lnTo>
                  <a:pt x="234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7930663" y="8856935"/>
            <a:ext cx="195580" cy="195580"/>
          </a:xfrm>
          <a:custGeom>
            <a:avLst/>
            <a:gdLst/>
            <a:ahLst/>
            <a:cxnLst/>
            <a:rect l="l" t="t" r="r" b="b"/>
            <a:pathLst>
              <a:path w="195579" h="195579">
                <a:moveTo>
                  <a:pt x="0" y="195306"/>
                </a:moveTo>
                <a:lnTo>
                  <a:pt x="195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8163411" y="8503764"/>
            <a:ext cx="316230" cy="316230"/>
          </a:xfrm>
          <a:custGeom>
            <a:avLst/>
            <a:gdLst/>
            <a:ahLst/>
            <a:cxnLst/>
            <a:rect l="l" t="t" r="r" b="b"/>
            <a:pathLst>
              <a:path w="316229" h="316229">
                <a:moveTo>
                  <a:pt x="0" y="315728"/>
                </a:moveTo>
                <a:lnTo>
                  <a:pt x="3157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8012631" y="8502752"/>
            <a:ext cx="553085" cy="553085"/>
          </a:xfrm>
          <a:custGeom>
            <a:avLst/>
            <a:gdLst/>
            <a:ahLst/>
            <a:cxnLst/>
            <a:rect l="l" t="t" r="r" b="b"/>
            <a:pathLst>
              <a:path w="553084" h="553084">
                <a:moveTo>
                  <a:pt x="0" y="552525"/>
                </a:moveTo>
                <a:lnTo>
                  <a:pt x="552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8094598" y="8501740"/>
            <a:ext cx="555625" cy="555625"/>
          </a:xfrm>
          <a:custGeom>
            <a:avLst/>
            <a:gdLst/>
            <a:ahLst/>
            <a:cxnLst/>
            <a:rect l="l" t="t" r="r" b="b"/>
            <a:pathLst>
              <a:path w="555625" h="555625">
                <a:moveTo>
                  <a:pt x="0" y="555561"/>
                </a:moveTo>
                <a:lnTo>
                  <a:pt x="555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8176566" y="8550313"/>
            <a:ext cx="509270" cy="510540"/>
          </a:xfrm>
          <a:custGeom>
            <a:avLst/>
            <a:gdLst/>
            <a:ahLst/>
            <a:cxnLst/>
            <a:rect l="l" t="t" r="r" b="b"/>
            <a:pathLst>
              <a:path w="509270" h="510540">
                <a:moveTo>
                  <a:pt x="0" y="510023"/>
                </a:moveTo>
                <a:lnTo>
                  <a:pt x="509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8258535" y="8635317"/>
            <a:ext cx="427355" cy="427355"/>
          </a:xfrm>
          <a:custGeom>
            <a:avLst/>
            <a:gdLst/>
            <a:ahLst/>
            <a:cxnLst/>
            <a:rect l="l" t="t" r="r" b="b"/>
            <a:pathLst>
              <a:path w="427354" h="427354">
                <a:moveTo>
                  <a:pt x="0" y="427043"/>
                </a:moveTo>
                <a:lnTo>
                  <a:pt x="4270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8340503" y="8719309"/>
            <a:ext cx="345440" cy="345440"/>
          </a:xfrm>
          <a:custGeom>
            <a:avLst/>
            <a:gdLst/>
            <a:ahLst/>
            <a:cxnLst/>
            <a:rect l="l" t="t" r="r" b="b"/>
            <a:pathLst>
              <a:path w="345440" h="345440">
                <a:moveTo>
                  <a:pt x="0" y="345075"/>
                </a:moveTo>
                <a:lnTo>
                  <a:pt x="3450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8422471" y="8804313"/>
            <a:ext cx="263525" cy="263525"/>
          </a:xfrm>
          <a:custGeom>
            <a:avLst/>
            <a:gdLst/>
            <a:ahLst/>
            <a:cxnLst/>
            <a:rect l="l" t="t" r="r" b="b"/>
            <a:pathLst>
              <a:path w="263525" h="263525">
                <a:moveTo>
                  <a:pt x="0" y="263107"/>
                </a:moveTo>
                <a:lnTo>
                  <a:pt x="263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8504439" y="8888305"/>
            <a:ext cx="181610" cy="181610"/>
          </a:xfrm>
          <a:custGeom>
            <a:avLst/>
            <a:gdLst/>
            <a:ahLst/>
            <a:cxnLst/>
            <a:rect l="l" t="t" r="r" b="b"/>
            <a:pathLst>
              <a:path w="181609" h="181609">
                <a:moveTo>
                  <a:pt x="0" y="181139"/>
                </a:moveTo>
                <a:lnTo>
                  <a:pt x="1811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8586407" y="8973309"/>
            <a:ext cx="99695" cy="99695"/>
          </a:xfrm>
          <a:custGeom>
            <a:avLst/>
            <a:gdLst/>
            <a:ahLst/>
            <a:cxnLst/>
            <a:rect l="l" t="t" r="r" b="b"/>
            <a:pathLst>
              <a:path w="99695" h="99695">
                <a:moveTo>
                  <a:pt x="0" y="99171"/>
                </a:moveTo>
                <a:lnTo>
                  <a:pt x="991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8668375" y="9057301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 txBox="1"/>
          <p:nvPr/>
        </p:nvSpPr>
        <p:spPr>
          <a:xfrm>
            <a:off x="6165262" y="9022666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5.7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695" name="object 695"/>
          <p:cNvSpPr/>
          <p:nvPr/>
        </p:nvSpPr>
        <p:spPr>
          <a:xfrm>
            <a:off x="3887272" y="8763948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 txBox="1"/>
          <p:nvPr/>
        </p:nvSpPr>
        <p:spPr>
          <a:xfrm>
            <a:off x="3928850" y="8783846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697" name="object 697"/>
          <p:cNvSpPr/>
          <p:nvPr/>
        </p:nvSpPr>
        <p:spPr>
          <a:xfrm>
            <a:off x="1621146" y="9039086"/>
            <a:ext cx="4697730" cy="108585"/>
          </a:xfrm>
          <a:custGeom>
            <a:avLst/>
            <a:gdLst/>
            <a:ahLst/>
            <a:cxnLst/>
            <a:rect l="l" t="t" r="r" b="b"/>
            <a:pathLst>
              <a:path w="4697730" h="108584">
                <a:moveTo>
                  <a:pt x="0" y="0"/>
                </a:moveTo>
                <a:lnTo>
                  <a:pt x="4697478" y="108278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1619628" y="9039592"/>
            <a:ext cx="7067468" cy="69166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1621146" y="9744416"/>
            <a:ext cx="4697730" cy="12700"/>
          </a:xfrm>
          <a:custGeom>
            <a:avLst/>
            <a:gdLst/>
            <a:ahLst/>
            <a:cxnLst/>
            <a:rect l="l" t="t" r="r" b="b"/>
            <a:pathLst>
              <a:path w="4697730" h="12700">
                <a:moveTo>
                  <a:pt x="0" y="12143"/>
                </a:moveTo>
                <a:lnTo>
                  <a:pt x="469747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1621146" y="10234200"/>
            <a:ext cx="4445" cy="5080"/>
          </a:xfrm>
          <a:custGeom>
            <a:avLst/>
            <a:gdLst/>
            <a:ahLst/>
            <a:cxnLst/>
            <a:rect l="l" t="t" r="r" b="b"/>
            <a:pathLst>
              <a:path w="4444" h="5079">
                <a:moveTo>
                  <a:pt x="0" y="5059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1621146" y="10230153"/>
            <a:ext cx="110489" cy="110489"/>
          </a:xfrm>
          <a:custGeom>
            <a:avLst/>
            <a:gdLst/>
            <a:ahLst/>
            <a:cxnLst/>
            <a:rect l="l" t="t" r="r" b="b"/>
            <a:pathLst>
              <a:path w="110489" h="110490">
                <a:moveTo>
                  <a:pt x="0" y="110302"/>
                </a:moveTo>
                <a:lnTo>
                  <a:pt x="1103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1712221" y="10225093"/>
            <a:ext cx="125730" cy="125730"/>
          </a:xfrm>
          <a:custGeom>
            <a:avLst/>
            <a:gdLst/>
            <a:ahLst/>
            <a:cxnLst/>
            <a:rect l="l" t="t" r="r" b="b"/>
            <a:pathLst>
              <a:path w="125730" h="125729">
                <a:moveTo>
                  <a:pt x="0" y="125481"/>
                </a:moveTo>
                <a:lnTo>
                  <a:pt x="1254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1818476" y="10221045"/>
            <a:ext cx="125730" cy="125730"/>
          </a:xfrm>
          <a:custGeom>
            <a:avLst/>
            <a:gdLst/>
            <a:ahLst/>
            <a:cxnLst/>
            <a:rect l="l" t="t" r="r" b="b"/>
            <a:pathLst>
              <a:path w="125730" h="125729">
                <a:moveTo>
                  <a:pt x="0" y="125481"/>
                </a:moveTo>
                <a:lnTo>
                  <a:pt x="1254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1923719" y="10215985"/>
            <a:ext cx="127000" cy="127000"/>
          </a:xfrm>
          <a:custGeom>
            <a:avLst/>
            <a:gdLst/>
            <a:ahLst/>
            <a:cxnLst/>
            <a:rect l="l" t="t" r="r" b="b"/>
            <a:pathLst>
              <a:path w="127000" h="127000">
                <a:moveTo>
                  <a:pt x="0" y="126493"/>
                </a:moveTo>
                <a:lnTo>
                  <a:pt x="1264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2028962" y="10211937"/>
            <a:ext cx="127000" cy="125730"/>
          </a:xfrm>
          <a:custGeom>
            <a:avLst/>
            <a:gdLst/>
            <a:ahLst/>
            <a:cxnLst/>
            <a:rect l="l" t="t" r="r" b="b"/>
            <a:pathLst>
              <a:path w="127000" h="125729">
                <a:moveTo>
                  <a:pt x="0" y="125481"/>
                </a:moveTo>
                <a:lnTo>
                  <a:pt x="1264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2135217" y="10206878"/>
            <a:ext cx="127000" cy="127000"/>
          </a:xfrm>
          <a:custGeom>
            <a:avLst/>
            <a:gdLst/>
            <a:ahLst/>
            <a:cxnLst/>
            <a:rect l="l" t="t" r="r" b="b"/>
            <a:pathLst>
              <a:path w="127000" h="127000">
                <a:moveTo>
                  <a:pt x="0" y="126493"/>
                </a:moveTo>
                <a:lnTo>
                  <a:pt x="1264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2240460" y="10202830"/>
            <a:ext cx="127635" cy="127000"/>
          </a:xfrm>
          <a:custGeom>
            <a:avLst/>
            <a:gdLst/>
            <a:ahLst/>
            <a:cxnLst/>
            <a:rect l="l" t="t" r="r" b="b"/>
            <a:pathLst>
              <a:path w="127635" h="127000">
                <a:moveTo>
                  <a:pt x="0" y="126493"/>
                </a:moveTo>
                <a:lnTo>
                  <a:pt x="1275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2346715" y="10197770"/>
            <a:ext cx="127635" cy="127635"/>
          </a:xfrm>
          <a:custGeom>
            <a:avLst/>
            <a:gdLst/>
            <a:ahLst/>
            <a:cxnLst/>
            <a:rect l="l" t="t" r="r" b="b"/>
            <a:pathLst>
              <a:path w="127635" h="127634">
                <a:moveTo>
                  <a:pt x="0" y="127505"/>
                </a:moveTo>
                <a:lnTo>
                  <a:pt x="1275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2451958" y="10192711"/>
            <a:ext cx="127635" cy="128905"/>
          </a:xfrm>
          <a:custGeom>
            <a:avLst/>
            <a:gdLst/>
            <a:ahLst/>
            <a:cxnLst/>
            <a:rect l="l" t="t" r="r" b="b"/>
            <a:pathLst>
              <a:path w="127635" h="128904">
                <a:moveTo>
                  <a:pt x="0" y="128517"/>
                </a:moveTo>
                <a:lnTo>
                  <a:pt x="1275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2557201" y="10188663"/>
            <a:ext cx="128905" cy="128905"/>
          </a:xfrm>
          <a:custGeom>
            <a:avLst/>
            <a:gdLst/>
            <a:ahLst/>
            <a:cxnLst/>
            <a:rect l="l" t="t" r="r" b="b"/>
            <a:pathLst>
              <a:path w="128905" h="128904">
                <a:moveTo>
                  <a:pt x="0" y="128517"/>
                </a:moveTo>
                <a:lnTo>
                  <a:pt x="128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2663456" y="10183603"/>
            <a:ext cx="128905" cy="128905"/>
          </a:xfrm>
          <a:custGeom>
            <a:avLst/>
            <a:gdLst/>
            <a:ahLst/>
            <a:cxnLst/>
            <a:rect l="l" t="t" r="r" b="b"/>
            <a:pathLst>
              <a:path w="128905" h="128904">
                <a:moveTo>
                  <a:pt x="0" y="128517"/>
                </a:moveTo>
                <a:lnTo>
                  <a:pt x="128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2768699" y="10179555"/>
            <a:ext cx="129539" cy="128905"/>
          </a:xfrm>
          <a:custGeom>
            <a:avLst/>
            <a:gdLst/>
            <a:ahLst/>
            <a:cxnLst/>
            <a:rect l="l" t="t" r="r" b="b"/>
            <a:pathLst>
              <a:path w="129539" h="128904">
                <a:moveTo>
                  <a:pt x="0" y="128517"/>
                </a:moveTo>
                <a:lnTo>
                  <a:pt x="1295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2874953" y="10174496"/>
            <a:ext cx="128905" cy="129539"/>
          </a:xfrm>
          <a:custGeom>
            <a:avLst/>
            <a:gdLst/>
            <a:ahLst/>
            <a:cxnLst/>
            <a:rect l="l" t="t" r="r" b="b"/>
            <a:pathLst>
              <a:path w="128905" h="129540">
                <a:moveTo>
                  <a:pt x="0" y="129529"/>
                </a:moveTo>
                <a:lnTo>
                  <a:pt x="128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2980196" y="10170448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39" h="129540">
                <a:moveTo>
                  <a:pt x="0" y="129529"/>
                </a:moveTo>
                <a:lnTo>
                  <a:pt x="1295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3086451" y="10165388"/>
            <a:ext cx="129539" cy="130810"/>
          </a:xfrm>
          <a:custGeom>
            <a:avLst/>
            <a:gdLst/>
            <a:ahLst/>
            <a:cxnLst/>
            <a:rect l="l" t="t" r="r" b="b"/>
            <a:pathLst>
              <a:path w="129539" h="130809">
                <a:moveTo>
                  <a:pt x="0" y="130541"/>
                </a:moveTo>
                <a:lnTo>
                  <a:pt x="1295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3191694" y="10161341"/>
            <a:ext cx="130810" cy="130810"/>
          </a:xfrm>
          <a:custGeom>
            <a:avLst/>
            <a:gdLst/>
            <a:ahLst/>
            <a:cxnLst/>
            <a:rect l="l" t="t" r="r" b="b"/>
            <a:pathLst>
              <a:path w="130810" h="130809">
                <a:moveTo>
                  <a:pt x="0" y="130541"/>
                </a:moveTo>
                <a:lnTo>
                  <a:pt x="130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3296937" y="10156280"/>
            <a:ext cx="132080" cy="130810"/>
          </a:xfrm>
          <a:custGeom>
            <a:avLst/>
            <a:gdLst/>
            <a:ahLst/>
            <a:cxnLst/>
            <a:rect l="l" t="t" r="r" b="b"/>
            <a:pathLst>
              <a:path w="132079" h="130809">
                <a:moveTo>
                  <a:pt x="0" y="130541"/>
                </a:moveTo>
                <a:lnTo>
                  <a:pt x="1315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3403192" y="10152233"/>
            <a:ext cx="130810" cy="130810"/>
          </a:xfrm>
          <a:custGeom>
            <a:avLst/>
            <a:gdLst/>
            <a:ahLst/>
            <a:cxnLst/>
            <a:rect l="l" t="t" r="r" b="b"/>
            <a:pathLst>
              <a:path w="130810" h="130809">
                <a:moveTo>
                  <a:pt x="0" y="130541"/>
                </a:moveTo>
                <a:lnTo>
                  <a:pt x="130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3508435" y="10147173"/>
            <a:ext cx="132080" cy="132080"/>
          </a:xfrm>
          <a:custGeom>
            <a:avLst/>
            <a:gdLst/>
            <a:ahLst/>
            <a:cxnLst/>
            <a:rect l="l" t="t" r="r" b="b"/>
            <a:pathLst>
              <a:path w="132079" h="132079">
                <a:moveTo>
                  <a:pt x="0" y="131553"/>
                </a:moveTo>
                <a:lnTo>
                  <a:pt x="1315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3614690" y="10143125"/>
            <a:ext cx="132080" cy="132080"/>
          </a:xfrm>
          <a:custGeom>
            <a:avLst/>
            <a:gdLst/>
            <a:ahLst/>
            <a:cxnLst/>
            <a:rect l="l" t="t" r="r" b="b"/>
            <a:pathLst>
              <a:path w="132079" h="132079">
                <a:moveTo>
                  <a:pt x="0" y="131553"/>
                </a:moveTo>
                <a:lnTo>
                  <a:pt x="1315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3719933" y="10138065"/>
            <a:ext cx="132715" cy="132715"/>
          </a:xfrm>
          <a:custGeom>
            <a:avLst/>
            <a:gdLst/>
            <a:ahLst/>
            <a:cxnLst/>
            <a:rect l="l" t="t" r="r" b="b"/>
            <a:pathLst>
              <a:path w="132714" h="132715">
                <a:moveTo>
                  <a:pt x="0" y="132565"/>
                </a:moveTo>
                <a:lnTo>
                  <a:pt x="13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3825176" y="10134017"/>
            <a:ext cx="132715" cy="132715"/>
          </a:xfrm>
          <a:custGeom>
            <a:avLst/>
            <a:gdLst/>
            <a:ahLst/>
            <a:cxnLst/>
            <a:rect l="l" t="t" r="r" b="b"/>
            <a:pathLst>
              <a:path w="132714" h="132715">
                <a:moveTo>
                  <a:pt x="0" y="132565"/>
                </a:moveTo>
                <a:lnTo>
                  <a:pt x="13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3931430" y="10235213"/>
            <a:ext cx="26670" cy="26670"/>
          </a:xfrm>
          <a:custGeom>
            <a:avLst/>
            <a:gdLst/>
            <a:ahLst/>
            <a:cxnLst/>
            <a:rect l="l" t="t" r="r" b="b"/>
            <a:pathLst>
              <a:path w="26670" h="26670">
                <a:moveTo>
                  <a:pt x="0" y="26310"/>
                </a:moveTo>
                <a:lnTo>
                  <a:pt x="26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4035156" y="9672062"/>
            <a:ext cx="4651940" cy="62437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1621146" y="10174496"/>
            <a:ext cx="4697730" cy="180340"/>
          </a:xfrm>
          <a:custGeom>
            <a:avLst/>
            <a:gdLst/>
            <a:ahLst/>
            <a:cxnLst/>
            <a:rect l="l" t="t" r="r" b="b"/>
            <a:pathLst>
              <a:path w="4697730" h="180340">
                <a:moveTo>
                  <a:pt x="0" y="180127"/>
                </a:moveTo>
                <a:lnTo>
                  <a:pt x="469747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1621146" y="12625442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5">
                <a:moveTo>
                  <a:pt x="0" y="0"/>
                </a:moveTo>
                <a:lnTo>
                  <a:pt x="0" y="38251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1621146" y="13366190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1621146" y="7784266"/>
            <a:ext cx="4697730" cy="60325"/>
          </a:xfrm>
          <a:custGeom>
            <a:avLst/>
            <a:gdLst/>
            <a:ahLst/>
            <a:cxnLst/>
            <a:rect l="l" t="t" r="r" b="b"/>
            <a:pathLst>
              <a:path w="4697730" h="60325">
                <a:moveTo>
                  <a:pt x="0" y="59705"/>
                </a:moveTo>
                <a:lnTo>
                  <a:pt x="469747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5978608" y="8023087"/>
            <a:ext cx="340360" cy="5080"/>
          </a:xfrm>
          <a:custGeom>
            <a:avLst/>
            <a:gdLst/>
            <a:ahLst/>
            <a:cxnLst/>
            <a:rect l="l" t="t" r="r" b="b"/>
            <a:pathLst>
              <a:path w="340360" h="5079">
                <a:moveTo>
                  <a:pt x="340015" y="0"/>
                </a:moveTo>
                <a:lnTo>
                  <a:pt x="0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5904736" y="802612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5904736" y="802612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5547517" y="8029158"/>
            <a:ext cx="287655" cy="4445"/>
          </a:xfrm>
          <a:custGeom>
            <a:avLst/>
            <a:gdLst/>
            <a:ahLst/>
            <a:cxnLst/>
            <a:rect l="l" t="t" r="r" b="b"/>
            <a:pathLst>
              <a:path w="287654" h="4445">
                <a:moveTo>
                  <a:pt x="287394" y="0"/>
                </a:moveTo>
                <a:lnTo>
                  <a:pt x="0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5473644" y="803219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5473644" y="803219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5117438" y="8035230"/>
            <a:ext cx="287655" cy="3175"/>
          </a:xfrm>
          <a:custGeom>
            <a:avLst/>
            <a:gdLst/>
            <a:ahLst/>
            <a:cxnLst/>
            <a:rect l="l" t="t" r="r" b="b"/>
            <a:pathLst>
              <a:path w="287654" h="3175">
                <a:moveTo>
                  <a:pt x="287394" y="0"/>
                </a:moveTo>
                <a:lnTo>
                  <a:pt x="0" y="30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5043565" y="803725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5043565" y="803725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4687358" y="8040290"/>
            <a:ext cx="286385" cy="4445"/>
          </a:xfrm>
          <a:custGeom>
            <a:avLst/>
            <a:gdLst/>
            <a:ahLst/>
            <a:cxnLst/>
            <a:rect l="l" t="t" r="r" b="b"/>
            <a:pathLst>
              <a:path w="286385" h="4445">
                <a:moveTo>
                  <a:pt x="286382" y="0"/>
                </a:moveTo>
                <a:lnTo>
                  <a:pt x="0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4613486" y="8043326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4613486" y="8043326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4257279" y="8046362"/>
            <a:ext cx="286385" cy="3175"/>
          </a:xfrm>
          <a:custGeom>
            <a:avLst/>
            <a:gdLst/>
            <a:ahLst/>
            <a:cxnLst/>
            <a:rect l="l" t="t" r="r" b="b"/>
            <a:pathLst>
              <a:path w="286385" h="3175">
                <a:moveTo>
                  <a:pt x="286382" y="0"/>
                </a:moveTo>
                <a:lnTo>
                  <a:pt x="0" y="30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4183407" y="8048386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4183407" y="8048386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3826188" y="8051421"/>
            <a:ext cx="287655" cy="4445"/>
          </a:xfrm>
          <a:custGeom>
            <a:avLst/>
            <a:gdLst/>
            <a:ahLst/>
            <a:cxnLst/>
            <a:rect l="l" t="t" r="r" b="b"/>
            <a:pathLst>
              <a:path w="287654" h="4445">
                <a:moveTo>
                  <a:pt x="287394" y="0"/>
                </a:moveTo>
                <a:lnTo>
                  <a:pt x="0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3753327" y="805445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3753327" y="805445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3396108" y="8056481"/>
            <a:ext cx="287655" cy="4445"/>
          </a:xfrm>
          <a:custGeom>
            <a:avLst/>
            <a:gdLst/>
            <a:ahLst/>
            <a:cxnLst/>
            <a:rect l="l" t="t" r="r" b="b"/>
            <a:pathLst>
              <a:path w="287654" h="4445">
                <a:moveTo>
                  <a:pt x="287394" y="0"/>
                </a:moveTo>
                <a:lnTo>
                  <a:pt x="0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3322236" y="805951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3322236" y="805951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2966029" y="8062553"/>
            <a:ext cx="286385" cy="3175"/>
          </a:xfrm>
          <a:custGeom>
            <a:avLst/>
            <a:gdLst/>
            <a:ahLst/>
            <a:cxnLst/>
            <a:rect l="l" t="t" r="r" b="b"/>
            <a:pathLst>
              <a:path w="286385" h="3175">
                <a:moveTo>
                  <a:pt x="286382" y="0"/>
                </a:moveTo>
                <a:lnTo>
                  <a:pt x="0" y="30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2892156" y="806457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2892156" y="806457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2535950" y="8067612"/>
            <a:ext cx="286385" cy="4445"/>
          </a:xfrm>
          <a:custGeom>
            <a:avLst/>
            <a:gdLst/>
            <a:ahLst/>
            <a:cxnLst/>
            <a:rect l="l" t="t" r="r" b="b"/>
            <a:pathLst>
              <a:path w="286385" h="4445">
                <a:moveTo>
                  <a:pt x="286382" y="0"/>
                </a:moveTo>
                <a:lnTo>
                  <a:pt x="0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2462077" y="807064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2462077" y="807064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2104858" y="8073684"/>
            <a:ext cx="287655" cy="3175"/>
          </a:xfrm>
          <a:custGeom>
            <a:avLst/>
            <a:gdLst/>
            <a:ahLst/>
            <a:cxnLst/>
            <a:rect l="l" t="t" r="r" b="b"/>
            <a:pathLst>
              <a:path w="287655" h="3175">
                <a:moveTo>
                  <a:pt x="287394" y="0"/>
                </a:moveTo>
                <a:lnTo>
                  <a:pt x="0" y="30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2031998" y="807570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2031998" y="807570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1621146" y="8078744"/>
            <a:ext cx="341630" cy="4445"/>
          </a:xfrm>
          <a:custGeom>
            <a:avLst/>
            <a:gdLst/>
            <a:ahLst/>
            <a:cxnLst/>
            <a:rect l="l" t="t" r="r" b="b"/>
            <a:pathLst>
              <a:path w="341630" h="4445">
                <a:moveTo>
                  <a:pt x="341027" y="0"/>
                </a:moveTo>
                <a:lnTo>
                  <a:pt x="0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6390472" y="8023087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0" y="0"/>
                </a:moveTo>
                <a:lnTo>
                  <a:pt x="23983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6378329" y="7961358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89" h="62229">
                <a:moveTo>
                  <a:pt x="71848" y="0"/>
                </a:moveTo>
                <a:lnTo>
                  <a:pt x="0" y="0"/>
                </a:lnTo>
                <a:lnTo>
                  <a:pt x="36430" y="61729"/>
                </a:lnTo>
                <a:lnTo>
                  <a:pt x="718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6378329" y="7961358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89" h="62229">
                <a:moveTo>
                  <a:pt x="0" y="0"/>
                </a:moveTo>
                <a:lnTo>
                  <a:pt x="71848" y="0"/>
                </a:lnTo>
                <a:lnTo>
                  <a:pt x="36430" y="617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6378329" y="7961358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89" h="62229">
                <a:moveTo>
                  <a:pt x="0" y="0"/>
                </a:moveTo>
                <a:lnTo>
                  <a:pt x="36430" y="61729"/>
                </a:lnTo>
                <a:lnTo>
                  <a:pt x="71848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6271062" y="7784266"/>
            <a:ext cx="96520" cy="4781550"/>
          </a:xfrm>
          <a:custGeom>
            <a:avLst/>
            <a:gdLst/>
            <a:ahLst/>
            <a:cxnLst/>
            <a:rect l="l" t="t" r="r" b="b"/>
            <a:pathLst>
              <a:path w="96520" h="4781550">
                <a:moveTo>
                  <a:pt x="47561" y="0"/>
                </a:moveTo>
                <a:lnTo>
                  <a:pt x="47561" y="4781470"/>
                </a:lnTo>
                <a:lnTo>
                  <a:pt x="0" y="4781470"/>
                </a:lnTo>
                <a:lnTo>
                  <a:pt x="96135" y="4781470"/>
                </a:lnTo>
                <a:lnTo>
                  <a:pt x="47561" y="4781470"/>
                </a:lnTo>
                <a:lnTo>
                  <a:pt x="4756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6318624" y="8082792"/>
            <a:ext cx="1172210" cy="60325"/>
          </a:xfrm>
          <a:custGeom>
            <a:avLst/>
            <a:gdLst/>
            <a:ahLst/>
            <a:cxnLst/>
            <a:rect l="l" t="t" r="r" b="b"/>
            <a:pathLst>
              <a:path w="1172209" h="60325">
                <a:moveTo>
                  <a:pt x="0" y="59705"/>
                </a:moveTo>
                <a:lnTo>
                  <a:pt x="117183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6318624" y="8513883"/>
            <a:ext cx="1172210" cy="60325"/>
          </a:xfrm>
          <a:custGeom>
            <a:avLst/>
            <a:gdLst/>
            <a:ahLst/>
            <a:cxnLst/>
            <a:rect l="l" t="t" r="r" b="b"/>
            <a:pathLst>
              <a:path w="1172209" h="60325">
                <a:moveTo>
                  <a:pt x="0" y="59705"/>
                </a:moveTo>
                <a:lnTo>
                  <a:pt x="117183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6318624" y="9039086"/>
            <a:ext cx="1172210" cy="108585"/>
          </a:xfrm>
          <a:custGeom>
            <a:avLst/>
            <a:gdLst/>
            <a:ahLst/>
            <a:cxnLst/>
            <a:rect l="l" t="t" r="r" b="b"/>
            <a:pathLst>
              <a:path w="1172209" h="108584">
                <a:moveTo>
                  <a:pt x="0" y="108278"/>
                </a:moveTo>
                <a:lnTo>
                  <a:pt x="117183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1621146" y="10205866"/>
            <a:ext cx="667385" cy="0"/>
          </a:xfrm>
          <a:custGeom>
            <a:avLst/>
            <a:gdLst/>
            <a:ahLst/>
            <a:cxnLst/>
            <a:rect l="l" t="t" r="r" b="b"/>
            <a:pathLst>
              <a:path w="667385" h="0">
                <a:moveTo>
                  <a:pt x="6668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1621146" y="10152233"/>
            <a:ext cx="1910714" cy="0"/>
          </a:xfrm>
          <a:custGeom>
            <a:avLst/>
            <a:gdLst/>
            <a:ahLst/>
            <a:cxnLst/>
            <a:rect l="l" t="t" r="r" b="b"/>
            <a:pathLst>
              <a:path w="1910714" h="0">
                <a:moveTo>
                  <a:pt x="19105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1621146" y="10098599"/>
            <a:ext cx="3154680" cy="0"/>
          </a:xfrm>
          <a:custGeom>
            <a:avLst/>
            <a:gdLst/>
            <a:ahLst/>
            <a:cxnLst/>
            <a:rect l="l" t="t" r="r" b="b"/>
            <a:pathLst>
              <a:path w="3154679" h="0">
                <a:moveTo>
                  <a:pt x="315425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1621146" y="10043954"/>
            <a:ext cx="4398010" cy="0"/>
          </a:xfrm>
          <a:custGeom>
            <a:avLst/>
            <a:gdLst/>
            <a:ahLst/>
            <a:cxnLst/>
            <a:rect l="l" t="t" r="r" b="b"/>
            <a:pathLst>
              <a:path w="4398010" h="0">
                <a:moveTo>
                  <a:pt x="43979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6319636" y="9990321"/>
            <a:ext cx="587375" cy="0"/>
          </a:xfrm>
          <a:custGeom>
            <a:avLst/>
            <a:gdLst/>
            <a:ahLst/>
            <a:cxnLst/>
            <a:rect l="l" t="t" r="r" b="b"/>
            <a:pathLst>
              <a:path w="587375" h="0">
                <a:moveTo>
                  <a:pt x="5869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1621146" y="9990321"/>
            <a:ext cx="2304415" cy="0"/>
          </a:xfrm>
          <a:custGeom>
            <a:avLst/>
            <a:gdLst/>
            <a:ahLst/>
            <a:cxnLst/>
            <a:rect l="l" t="t" r="r" b="b"/>
            <a:pathLst>
              <a:path w="2304415" h="0">
                <a:moveTo>
                  <a:pt x="230421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4077151" y="9990321"/>
            <a:ext cx="2099310" cy="0"/>
          </a:xfrm>
          <a:custGeom>
            <a:avLst/>
            <a:gdLst/>
            <a:ahLst/>
            <a:cxnLst/>
            <a:rect l="l" t="t" r="r" b="b"/>
            <a:pathLst>
              <a:path w="2099310" h="0">
                <a:moveTo>
                  <a:pt x="20987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6319636" y="9936687"/>
            <a:ext cx="988694" cy="0"/>
          </a:xfrm>
          <a:custGeom>
            <a:avLst/>
            <a:gdLst/>
            <a:ahLst/>
            <a:cxnLst/>
            <a:rect l="l" t="t" r="r" b="b"/>
            <a:pathLst>
              <a:path w="988695" h="0">
                <a:moveTo>
                  <a:pt x="98867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1621146" y="9936687"/>
            <a:ext cx="2299335" cy="0"/>
          </a:xfrm>
          <a:custGeom>
            <a:avLst/>
            <a:gdLst/>
            <a:ahLst/>
            <a:cxnLst/>
            <a:rect l="l" t="t" r="r" b="b"/>
            <a:pathLst>
              <a:path w="2299335" h="0">
                <a:moveTo>
                  <a:pt x="229915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4083223" y="9936687"/>
            <a:ext cx="2092960" cy="0"/>
          </a:xfrm>
          <a:custGeom>
            <a:avLst/>
            <a:gdLst/>
            <a:ahLst/>
            <a:cxnLst/>
            <a:rect l="l" t="t" r="r" b="b"/>
            <a:pathLst>
              <a:path w="2092960" h="0">
                <a:moveTo>
                  <a:pt x="20927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7486415" y="9883054"/>
            <a:ext cx="74930" cy="0"/>
          </a:xfrm>
          <a:custGeom>
            <a:avLst/>
            <a:gdLst/>
            <a:ahLst/>
            <a:cxnLst/>
            <a:rect l="l" t="t" r="r" b="b"/>
            <a:pathLst>
              <a:path w="74929" h="0">
                <a:moveTo>
                  <a:pt x="0" y="0"/>
                </a:moveTo>
                <a:lnTo>
                  <a:pt x="748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1621146" y="9883054"/>
            <a:ext cx="2338070" cy="0"/>
          </a:xfrm>
          <a:custGeom>
            <a:avLst/>
            <a:gdLst/>
            <a:ahLst/>
            <a:cxnLst/>
            <a:rect l="l" t="t" r="r" b="b"/>
            <a:pathLst>
              <a:path w="2338070" h="0">
                <a:moveTo>
                  <a:pt x="23376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4043757" y="9883054"/>
            <a:ext cx="3299460" cy="0"/>
          </a:xfrm>
          <a:custGeom>
            <a:avLst/>
            <a:gdLst/>
            <a:ahLst/>
            <a:cxnLst/>
            <a:rect l="l" t="t" r="r" b="b"/>
            <a:pathLst>
              <a:path w="3299459" h="0">
                <a:moveTo>
                  <a:pt x="0" y="0"/>
                </a:moveTo>
                <a:lnTo>
                  <a:pt x="2274866" y="0"/>
                </a:lnTo>
                <a:lnTo>
                  <a:pt x="32989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7486415" y="9829420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 h="0">
                <a:moveTo>
                  <a:pt x="0" y="0"/>
                </a:moveTo>
                <a:lnTo>
                  <a:pt x="276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1621146" y="9829420"/>
            <a:ext cx="5721985" cy="0"/>
          </a:xfrm>
          <a:custGeom>
            <a:avLst/>
            <a:gdLst/>
            <a:ahLst/>
            <a:cxnLst/>
            <a:rect l="l" t="t" r="r" b="b"/>
            <a:pathLst>
              <a:path w="5721984" h="0">
                <a:moveTo>
                  <a:pt x="0" y="0"/>
                </a:moveTo>
                <a:lnTo>
                  <a:pt x="5721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7490463" y="9775787"/>
            <a:ext cx="474980" cy="0"/>
          </a:xfrm>
          <a:custGeom>
            <a:avLst/>
            <a:gdLst/>
            <a:ahLst/>
            <a:cxnLst/>
            <a:rect l="l" t="t" r="r" b="b"/>
            <a:pathLst>
              <a:path w="474979" h="0">
                <a:moveTo>
                  <a:pt x="4746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1621146" y="9775787"/>
            <a:ext cx="5725795" cy="0"/>
          </a:xfrm>
          <a:custGeom>
            <a:avLst/>
            <a:gdLst/>
            <a:ahLst/>
            <a:cxnLst/>
            <a:rect l="l" t="t" r="r" b="b"/>
            <a:pathLst>
              <a:path w="5725795" h="0">
                <a:moveTo>
                  <a:pt x="0" y="0"/>
                </a:moveTo>
                <a:lnTo>
                  <a:pt x="5725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489958" y="977426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0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490463" y="9722153"/>
            <a:ext cx="718820" cy="0"/>
          </a:xfrm>
          <a:custGeom>
            <a:avLst/>
            <a:gdLst/>
            <a:ahLst/>
            <a:cxnLst/>
            <a:rect l="l" t="t" r="r" b="b"/>
            <a:pathLst>
              <a:path w="718820" h="0">
                <a:moveTo>
                  <a:pt x="7184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489958" y="9720636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0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6547325" y="9933651"/>
            <a:ext cx="21590" cy="24765"/>
          </a:xfrm>
          <a:custGeom>
            <a:avLst/>
            <a:gdLst/>
            <a:ahLst/>
            <a:cxnLst/>
            <a:rect l="l" t="t" r="r" b="b"/>
            <a:pathLst>
              <a:path w="21590" h="24765">
                <a:moveTo>
                  <a:pt x="0" y="24286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6855970" y="9960974"/>
            <a:ext cx="21590" cy="24765"/>
          </a:xfrm>
          <a:custGeom>
            <a:avLst/>
            <a:gdLst/>
            <a:ahLst/>
            <a:cxnLst/>
            <a:rect l="l" t="t" r="r" b="b"/>
            <a:pathLst>
              <a:path w="21590" h="24765">
                <a:moveTo>
                  <a:pt x="0" y="24286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722200" y="9718106"/>
            <a:ext cx="21590" cy="24765"/>
          </a:xfrm>
          <a:custGeom>
            <a:avLst/>
            <a:gdLst/>
            <a:ahLst/>
            <a:cxnLst/>
            <a:rect l="l" t="t" r="r" b="b"/>
            <a:pathLst>
              <a:path w="21590" h="24765">
                <a:moveTo>
                  <a:pt x="0" y="24286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8040965" y="9744416"/>
            <a:ext cx="11430" cy="13335"/>
          </a:xfrm>
          <a:custGeom>
            <a:avLst/>
            <a:gdLst/>
            <a:ahLst/>
            <a:cxnLst/>
            <a:rect l="l" t="t" r="r" b="b"/>
            <a:pathLst>
              <a:path w="11429" h="13334">
                <a:moveTo>
                  <a:pt x="0" y="13155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722200" y="9742392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40">
                <a:moveTo>
                  <a:pt x="0" y="0"/>
                </a:moveTo>
                <a:lnTo>
                  <a:pt x="26310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6547325" y="9957938"/>
            <a:ext cx="25400" cy="3175"/>
          </a:xfrm>
          <a:custGeom>
            <a:avLst/>
            <a:gdLst/>
            <a:ahLst/>
            <a:cxnLst/>
            <a:rect l="l" t="t" r="r" b="b"/>
            <a:pathLst>
              <a:path w="25400" h="3175">
                <a:moveTo>
                  <a:pt x="0" y="0"/>
                </a:moveTo>
                <a:lnTo>
                  <a:pt x="25298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6855970" y="9985261"/>
            <a:ext cx="26670" cy="2540"/>
          </a:xfrm>
          <a:custGeom>
            <a:avLst/>
            <a:gdLst/>
            <a:ahLst/>
            <a:cxnLst/>
            <a:rect l="l" t="t" r="r" b="b"/>
            <a:pathLst>
              <a:path w="26670" h="2540">
                <a:moveTo>
                  <a:pt x="0" y="0"/>
                </a:moveTo>
                <a:lnTo>
                  <a:pt x="26310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6568576" y="9933651"/>
            <a:ext cx="4445" cy="27940"/>
          </a:xfrm>
          <a:custGeom>
            <a:avLst/>
            <a:gdLst/>
            <a:ahLst/>
            <a:cxnLst/>
            <a:rect l="l" t="t" r="r" b="b"/>
            <a:pathLst>
              <a:path w="4445" h="27940">
                <a:moveTo>
                  <a:pt x="4047" y="27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6877221" y="9960974"/>
            <a:ext cx="4445" cy="26670"/>
          </a:xfrm>
          <a:custGeom>
            <a:avLst/>
            <a:gdLst/>
            <a:ahLst/>
            <a:cxnLst/>
            <a:rect l="l" t="t" r="r" b="b"/>
            <a:pathLst>
              <a:path w="4445" h="26670">
                <a:moveTo>
                  <a:pt x="4047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7743452" y="9718106"/>
            <a:ext cx="5080" cy="26670"/>
          </a:xfrm>
          <a:custGeom>
            <a:avLst/>
            <a:gdLst/>
            <a:ahLst/>
            <a:cxnLst/>
            <a:rect l="l" t="t" r="r" b="b"/>
            <a:pathLst>
              <a:path w="5079" h="26670">
                <a:moveTo>
                  <a:pt x="5059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8052096" y="9744416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59">
                <a:moveTo>
                  <a:pt x="101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6664711" y="9814241"/>
            <a:ext cx="33655" cy="35560"/>
          </a:xfrm>
          <a:custGeom>
            <a:avLst/>
            <a:gdLst/>
            <a:ahLst/>
            <a:cxnLst/>
            <a:rect l="l" t="t" r="r" b="b"/>
            <a:pathLst>
              <a:path w="33654" h="35559">
                <a:moveTo>
                  <a:pt x="0" y="35418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7124138" y="9886089"/>
            <a:ext cx="33655" cy="34925"/>
          </a:xfrm>
          <a:custGeom>
            <a:avLst/>
            <a:gdLst/>
            <a:ahLst/>
            <a:cxnLst/>
            <a:rect l="l" t="t" r="r" b="b"/>
            <a:pathLst>
              <a:path w="33654" h="34925">
                <a:moveTo>
                  <a:pt x="0" y="34406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6698105" y="9814241"/>
            <a:ext cx="4445" cy="41910"/>
          </a:xfrm>
          <a:custGeom>
            <a:avLst/>
            <a:gdLst/>
            <a:ahLst/>
            <a:cxnLst/>
            <a:rect l="l" t="t" r="r" b="b"/>
            <a:pathLst>
              <a:path w="4445" h="41909">
                <a:moveTo>
                  <a:pt x="4047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7157532" y="9886089"/>
            <a:ext cx="4445" cy="40640"/>
          </a:xfrm>
          <a:custGeom>
            <a:avLst/>
            <a:gdLst/>
            <a:ahLst/>
            <a:cxnLst/>
            <a:rect l="l" t="t" r="r" b="b"/>
            <a:pathLst>
              <a:path w="4445" h="40640">
                <a:moveTo>
                  <a:pt x="4047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6664711" y="9849659"/>
            <a:ext cx="38735" cy="6350"/>
          </a:xfrm>
          <a:custGeom>
            <a:avLst/>
            <a:gdLst/>
            <a:ahLst/>
            <a:cxnLst/>
            <a:rect l="l" t="t" r="r" b="b"/>
            <a:pathLst>
              <a:path w="38734" h="6350">
                <a:moveTo>
                  <a:pt x="0" y="0"/>
                </a:moveTo>
                <a:lnTo>
                  <a:pt x="38454" y="6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7124138" y="9920496"/>
            <a:ext cx="37465" cy="6350"/>
          </a:xfrm>
          <a:custGeom>
            <a:avLst/>
            <a:gdLst/>
            <a:ahLst/>
            <a:cxnLst/>
            <a:rect l="l" t="t" r="r" b="b"/>
            <a:pathLst>
              <a:path w="37465" h="6350">
                <a:moveTo>
                  <a:pt x="0" y="0"/>
                </a:moveTo>
                <a:lnTo>
                  <a:pt x="37442" y="6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6318624" y="9788942"/>
            <a:ext cx="28575" cy="10160"/>
          </a:xfrm>
          <a:custGeom>
            <a:avLst/>
            <a:gdLst/>
            <a:ahLst/>
            <a:cxnLst/>
            <a:rect l="l" t="t" r="r" b="b"/>
            <a:pathLst>
              <a:path w="28575" h="10159">
                <a:moveTo>
                  <a:pt x="0" y="10119"/>
                </a:moveTo>
                <a:lnTo>
                  <a:pt x="2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6573635" y="9961986"/>
            <a:ext cx="30480" cy="11430"/>
          </a:xfrm>
          <a:custGeom>
            <a:avLst/>
            <a:gdLst/>
            <a:ahLst/>
            <a:cxnLst/>
            <a:rect l="l" t="t" r="r" b="b"/>
            <a:pathLst>
              <a:path w="30479" h="11429">
                <a:moveTo>
                  <a:pt x="0" y="11131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6934903" y="9823349"/>
            <a:ext cx="30480" cy="11430"/>
          </a:xfrm>
          <a:custGeom>
            <a:avLst/>
            <a:gdLst/>
            <a:ahLst/>
            <a:cxnLst/>
            <a:rect l="l" t="t" r="r" b="b"/>
            <a:pathLst>
              <a:path w="30479" h="11429">
                <a:moveTo>
                  <a:pt x="0" y="11131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7554217" y="9857754"/>
            <a:ext cx="29845" cy="11430"/>
          </a:xfrm>
          <a:custGeom>
            <a:avLst/>
            <a:gdLst/>
            <a:ahLst/>
            <a:cxnLst/>
            <a:rect l="l" t="t" r="r" b="b"/>
            <a:pathLst>
              <a:path w="29845" h="11429">
                <a:moveTo>
                  <a:pt x="0" y="11131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7915483" y="9719117"/>
            <a:ext cx="30480" cy="25400"/>
          </a:xfrm>
          <a:custGeom>
            <a:avLst/>
            <a:gdLst/>
            <a:ahLst/>
            <a:cxnLst/>
            <a:rect l="l" t="t" r="r" b="b"/>
            <a:pathLst>
              <a:path w="30479" h="25400">
                <a:moveTo>
                  <a:pt x="30358" y="0"/>
                </a:moveTo>
                <a:lnTo>
                  <a:pt x="0" y="11131"/>
                </a:lnTo>
                <a:lnTo>
                  <a:pt x="21250" y="252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7554217" y="9868886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0"/>
                </a:moveTo>
                <a:lnTo>
                  <a:pt x="16191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6934903" y="9834480"/>
            <a:ext cx="22860" cy="15240"/>
          </a:xfrm>
          <a:custGeom>
            <a:avLst/>
            <a:gdLst/>
            <a:ahLst/>
            <a:cxnLst/>
            <a:rect l="l" t="t" r="r" b="b"/>
            <a:pathLst>
              <a:path w="22859" h="15240">
                <a:moveTo>
                  <a:pt x="0" y="0"/>
                </a:moveTo>
                <a:lnTo>
                  <a:pt x="22262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6318624" y="9802097"/>
            <a:ext cx="19685" cy="12700"/>
          </a:xfrm>
          <a:custGeom>
            <a:avLst/>
            <a:gdLst/>
            <a:ahLst/>
            <a:cxnLst/>
            <a:rect l="l" t="t" r="r" b="b"/>
            <a:pathLst>
              <a:path w="19685" h="12700">
                <a:moveTo>
                  <a:pt x="0" y="0"/>
                </a:moveTo>
                <a:lnTo>
                  <a:pt x="19227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6573635" y="9973117"/>
            <a:ext cx="21590" cy="15240"/>
          </a:xfrm>
          <a:custGeom>
            <a:avLst/>
            <a:gdLst/>
            <a:ahLst/>
            <a:cxnLst/>
            <a:rect l="l" t="t" r="r" b="b"/>
            <a:pathLst>
              <a:path w="21590" h="15240">
                <a:moveTo>
                  <a:pt x="0" y="0"/>
                </a:moveTo>
                <a:lnTo>
                  <a:pt x="21250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6337851" y="9788942"/>
            <a:ext cx="9525" cy="25400"/>
          </a:xfrm>
          <a:custGeom>
            <a:avLst/>
            <a:gdLst/>
            <a:ahLst/>
            <a:cxnLst/>
            <a:rect l="l" t="t" r="r" b="b"/>
            <a:pathLst>
              <a:path w="9525" h="25400">
                <a:moveTo>
                  <a:pt x="0" y="25298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6594887" y="9961986"/>
            <a:ext cx="9525" cy="26670"/>
          </a:xfrm>
          <a:custGeom>
            <a:avLst/>
            <a:gdLst/>
            <a:ahLst/>
            <a:cxnLst/>
            <a:rect l="l" t="t" r="r" b="b"/>
            <a:pathLst>
              <a:path w="9525" h="26670">
                <a:moveTo>
                  <a:pt x="0" y="26310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6957166" y="9823349"/>
            <a:ext cx="8255" cy="26670"/>
          </a:xfrm>
          <a:custGeom>
            <a:avLst/>
            <a:gdLst/>
            <a:ahLst/>
            <a:cxnLst/>
            <a:rect l="l" t="t" r="r" b="b"/>
            <a:pathLst>
              <a:path w="8254" h="26670">
                <a:moveTo>
                  <a:pt x="0" y="26310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7576480" y="9857754"/>
            <a:ext cx="7620" cy="21590"/>
          </a:xfrm>
          <a:custGeom>
            <a:avLst/>
            <a:gdLst/>
            <a:ahLst/>
            <a:cxnLst/>
            <a:rect l="l" t="t" r="r" b="b"/>
            <a:pathLst>
              <a:path w="7620" h="21590">
                <a:moveTo>
                  <a:pt x="0" y="21250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7936734" y="9719117"/>
            <a:ext cx="9525" cy="25400"/>
          </a:xfrm>
          <a:custGeom>
            <a:avLst/>
            <a:gdLst/>
            <a:ahLst/>
            <a:cxnLst/>
            <a:rect l="l" t="t" r="r" b="b"/>
            <a:pathLst>
              <a:path w="9525" h="25400">
                <a:moveTo>
                  <a:pt x="0" y="25298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6447142" y="98456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6447142" y="98456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6442082" y="99893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6442082" y="99893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6664711" y="98182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6664711" y="98182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6659651" y="99619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6659651" y="99619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6888353" y="97859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6888353" y="97859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6883293" y="99296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6883293" y="99296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7108958" y="97555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7108958" y="97555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7103898" y="98992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7103898" y="98992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7326527" y="97282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7326527" y="97282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7321467" y="98719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7321467" y="98719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7545109" y="98395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7545109" y="98395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7765715" y="98091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7765715" y="98091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6393508" y="97960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6393508" y="97960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6501787" y="97818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6501787" y="97818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6664711" y="97606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6664711" y="97606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6935914" y="97251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6935914" y="97251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6388448" y="99518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6388448" y="99518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6551372" y="99306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6551372" y="99306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6823588" y="98951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6823588" y="98951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6930855" y="98810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6930855" y="98810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7093779" y="98587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7093779" y="98587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7636185" y="97879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7636185" y="97879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7908400" y="97515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7908400" y="97515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8015666" y="97373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8015666" y="97373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8178590" y="97160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8178590" y="97160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7944830" y="97757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7944830" y="97757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7715117" y="97656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7715117" y="97656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7576480" y="98142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7576480" y="98142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7255691" y="97464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7255691" y="97464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7025978" y="97363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7025978" y="97363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7117053" y="97940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7117053" y="97940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6887340" y="97848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6887340" y="97848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6657627" y="97747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6657627" y="97747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6939962" y="99549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6939962" y="99549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6427915" y="97656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6427915" y="97656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6710249" y="9945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6710249" y="9945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6480536" y="99356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6480536" y="99356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7545109" y="98658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7545109" y="98658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7294145" y="99093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7294145" y="99093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6810432" y="97383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6810432" y="97383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7043181" y="99518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7043181" y="99518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6559468" y="97818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6559468" y="97818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6792217" y="99953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6792217" y="99953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6318624" y="9708998"/>
            <a:ext cx="1172210" cy="35560"/>
          </a:xfrm>
          <a:custGeom>
            <a:avLst/>
            <a:gdLst/>
            <a:ahLst/>
            <a:cxnLst/>
            <a:rect l="l" t="t" r="r" b="b"/>
            <a:pathLst>
              <a:path w="1172209" h="35559">
                <a:moveTo>
                  <a:pt x="0" y="35418"/>
                </a:moveTo>
                <a:lnTo>
                  <a:pt x="1171839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1624181" y="10108719"/>
            <a:ext cx="7055324" cy="45031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6318624" y="12565736"/>
            <a:ext cx="0" cy="442595"/>
          </a:xfrm>
          <a:custGeom>
            <a:avLst/>
            <a:gdLst/>
            <a:ahLst/>
            <a:cxnLst/>
            <a:rect l="l" t="t" r="r" b="b"/>
            <a:pathLst>
              <a:path w="0" h="442594">
                <a:moveTo>
                  <a:pt x="0" y="0"/>
                </a:moveTo>
                <a:lnTo>
                  <a:pt x="0" y="44222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6318624" y="13366190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1621146" y="12548534"/>
            <a:ext cx="6054725" cy="0"/>
          </a:xfrm>
          <a:custGeom>
            <a:avLst/>
            <a:gdLst/>
            <a:ahLst/>
            <a:cxnLst/>
            <a:rect l="l" t="t" r="r" b="b"/>
            <a:pathLst>
              <a:path w="6054725" h="0">
                <a:moveTo>
                  <a:pt x="0" y="0"/>
                </a:moveTo>
                <a:lnTo>
                  <a:pt x="60545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1621146" y="12643657"/>
            <a:ext cx="2223770" cy="0"/>
          </a:xfrm>
          <a:custGeom>
            <a:avLst/>
            <a:gdLst/>
            <a:ahLst/>
            <a:cxnLst/>
            <a:rect l="l" t="t" r="r" b="b"/>
            <a:pathLst>
              <a:path w="2223770" h="0">
                <a:moveTo>
                  <a:pt x="0" y="0"/>
                </a:moveTo>
                <a:lnTo>
                  <a:pt x="22232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8121922" y="12643657"/>
            <a:ext cx="563880" cy="0"/>
          </a:xfrm>
          <a:custGeom>
            <a:avLst/>
            <a:gdLst/>
            <a:ahLst/>
            <a:cxnLst/>
            <a:rect l="l" t="t" r="r" b="b"/>
            <a:pathLst>
              <a:path w="563879" h="0">
                <a:moveTo>
                  <a:pt x="0" y="0"/>
                </a:moveTo>
                <a:lnTo>
                  <a:pt x="5636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6335827" y="12643657"/>
            <a:ext cx="1692275" cy="0"/>
          </a:xfrm>
          <a:custGeom>
            <a:avLst/>
            <a:gdLst/>
            <a:ahLst/>
            <a:cxnLst/>
            <a:rect l="l" t="t" r="r" b="b"/>
            <a:pathLst>
              <a:path w="1692275" h="0">
                <a:moveTo>
                  <a:pt x="0" y="0"/>
                </a:moveTo>
                <a:lnTo>
                  <a:pt x="16919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3988100" y="12643657"/>
            <a:ext cx="2157730" cy="0"/>
          </a:xfrm>
          <a:custGeom>
            <a:avLst/>
            <a:gdLst/>
            <a:ahLst/>
            <a:cxnLst/>
            <a:rect l="l" t="t" r="r" b="b"/>
            <a:pathLst>
              <a:path w="2157729" h="0">
                <a:moveTo>
                  <a:pt x="0" y="0"/>
                </a:moveTo>
                <a:lnTo>
                  <a:pt x="2157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1621146" y="12739792"/>
            <a:ext cx="6374765" cy="0"/>
          </a:xfrm>
          <a:custGeom>
            <a:avLst/>
            <a:gdLst/>
            <a:ahLst/>
            <a:cxnLst/>
            <a:rect l="l" t="t" r="r" b="b"/>
            <a:pathLst>
              <a:path w="6374765" h="0">
                <a:moveTo>
                  <a:pt x="0" y="0"/>
                </a:moveTo>
                <a:lnTo>
                  <a:pt x="4697478" y="0"/>
                </a:lnTo>
                <a:lnTo>
                  <a:pt x="5869317" y="0"/>
                </a:lnTo>
                <a:lnTo>
                  <a:pt x="63742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1668707" y="12500971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1734484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1801273" y="12500971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1867050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1933839" y="12500971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1999615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2066404" y="12500971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2132181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2198970" y="12500971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2264747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2330524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2397312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2463089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2529878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2595655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2662444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2728220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2795009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2860786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2927575" y="12500971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2993352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3060140" y="12500971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3125917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3192706" y="12500971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3258483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3325272" y="12500971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3391049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3457837" y="12500971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3523614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3590403" y="12500971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3656180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3721957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3788745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3854522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3921311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3987088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4053877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4119653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4186442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4252219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4319008" y="12500971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4384785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4451574" y="12500971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4517351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4584139" y="12500971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4649916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4716705" y="12500971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4782482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4849271" y="12500971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4915047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4981836" y="12500971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5047613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5113390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5180179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5245955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5312744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5378521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5445310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5511087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5577875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5643652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5710441" y="12500971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5776218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5843007" y="12500971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5908783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5975572" y="12500971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6041349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6108138" y="12500971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6173915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6240703" y="12500971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6306480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6372257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6439046" y="125009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1635313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1701090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1767879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1833655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1900444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1966221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2033010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2098787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2165575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2231352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2298141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2363918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2430707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2496484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2563272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2629049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2695838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2761615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2828404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2894180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2960969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3026746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3092523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3159312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3225088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3291877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3357654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3424443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3490220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3557009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3622785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3689574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3755351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3822140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7531954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7598743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7664519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7731308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7797085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7863874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7929650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7996439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8062216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8129005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8194781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8261570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8327347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8393124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8459913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8525690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8592479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8658256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6339875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6405652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6472440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6538217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6605006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6670783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6737572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6803349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6870138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6935914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7002703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7068480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7134256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7201045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7266823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7333611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7399388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7466176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4020482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4087271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4153048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4219837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4285613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4351390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4418179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4483956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4550745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4616522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4683311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4749087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4815876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4881653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4948442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5014219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5081007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5146784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5213573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5279350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5346139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5411915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5478704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5544481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5611270" y="1259609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5677047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5742823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5809612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5875389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5942178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6007955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6074743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6140520" y="1259609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1668707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1734484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1801273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1867050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1933839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1999615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2066404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2132181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2198970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2264747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2330524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2397312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2463089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2529878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2595655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2662444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2728220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2795009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2860786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2927575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2993352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3060140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3125917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3192706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3258483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3325272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3391049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3457837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3523614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3590403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3656180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3721957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3788745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8161387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8228176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8293953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8360742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8426518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8493307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8559084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8625873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7499571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7565348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7632137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7697913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7763691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7830479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7896256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7963044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3987088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4053877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4119653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4186442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4252219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4319008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4384785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4451574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4517351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4584139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4649916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4716705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4782482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4849271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4915047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4981836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5047613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5113390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5180179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5245955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5312744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5378521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5445310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5511087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5577875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5643652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5710441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5776218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5843007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5908783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5975572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6041349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6108138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6173915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6240703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6306480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6372257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6439046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6504823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6571612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6637388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6704177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6769954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6836743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6902520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6969308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7035086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7101875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7167651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7234440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7300217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7367006" y="1269223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7432782" y="126922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1635313" y="1278735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1701090" y="1278735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1767879" y="1278735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1833655" y="1278735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1900444" y="1278735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1966221" y="1278735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2033010" y="1278735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2098787" y="1278735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2165575" y="1278735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2231352" y="1278735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2298141" y="12787354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2363918" y="1278735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2430707" y="12787354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2496484" y="1278735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2563272" y="12787354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2629049" y="1278735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2695838" y="12787354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2761615" y="1278735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2828404" y="12787354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2894180" y="1278735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2960969" y="12787354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3026746" y="1278735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3092523" y="1278735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3159312" y="1278735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3225088" y="1278735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3291877" y="12787354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1643408" y="12481745"/>
            <a:ext cx="38735" cy="67310"/>
          </a:xfrm>
          <a:custGeom>
            <a:avLst/>
            <a:gdLst/>
            <a:ahLst/>
            <a:cxnLst/>
            <a:rect l="l" t="t" r="r" b="b"/>
            <a:pathLst>
              <a:path w="38735" h="67309">
                <a:moveTo>
                  <a:pt x="0" y="66788"/>
                </a:moveTo>
                <a:lnTo>
                  <a:pt x="27322" y="19227"/>
                </a:ln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1643408" y="12643657"/>
            <a:ext cx="55244" cy="96520"/>
          </a:xfrm>
          <a:custGeom>
            <a:avLst/>
            <a:gdLst/>
            <a:ahLst/>
            <a:cxnLst/>
            <a:rect l="l" t="t" r="r" b="b"/>
            <a:pathLst>
              <a:path w="55244" h="96520">
                <a:moveTo>
                  <a:pt x="0" y="96135"/>
                </a:moveTo>
                <a:lnTo>
                  <a:pt x="27322" y="48573"/>
                </a:ln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1809369" y="12548534"/>
            <a:ext cx="55244" cy="95250"/>
          </a:xfrm>
          <a:custGeom>
            <a:avLst/>
            <a:gdLst/>
            <a:ahLst/>
            <a:cxnLst/>
            <a:rect l="l" t="t" r="r" b="b"/>
            <a:pathLst>
              <a:path w="55244" h="95250">
                <a:moveTo>
                  <a:pt x="0" y="95123"/>
                </a:moveTo>
                <a:lnTo>
                  <a:pt x="27322" y="47561"/>
                </a:ln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1827584" y="12739792"/>
            <a:ext cx="36830" cy="62865"/>
          </a:xfrm>
          <a:custGeom>
            <a:avLst/>
            <a:gdLst/>
            <a:ahLst/>
            <a:cxnLst/>
            <a:rect l="l" t="t" r="r" b="b"/>
            <a:pathLst>
              <a:path w="36830" h="62865">
                <a:moveTo>
                  <a:pt x="0" y="62740"/>
                </a:moveTo>
                <a:lnTo>
                  <a:pt x="9107" y="47561"/>
                </a:ln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1974317" y="12482757"/>
            <a:ext cx="38735" cy="66040"/>
          </a:xfrm>
          <a:custGeom>
            <a:avLst/>
            <a:gdLst/>
            <a:ahLst/>
            <a:cxnLst/>
            <a:rect l="l" t="t" r="r" b="b"/>
            <a:pathLst>
              <a:path w="38735" h="66040">
                <a:moveTo>
                  <a:pt x="0" y="65776"/>
                </a:moveTo>
                <a:lnTo>
                  <a:pt x="27322" y="18215"/>
                </a:ln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1974317" y="12643657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80" h="96520">
                <a:moveTo>
                  <a:pt x="0" y="96135"/>
                </a:moveTo>
                <a:lnTo>
                  <a:pt x="27322" y="48573"/>
                </a:ln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2140277" y="12548534"/>
            <a:ext cx="55244" cy="95250"/>
          </a:xfrm>
          <a:custGeom>
            <a:avLst/>
            <a:gdLst/>
            <a:ahLst/>
            <a:cxnLst/>
            <a:rect l="l" t="t" r="r" b="b"/>
            <a:pathLst>
              <a:path w="55244" h="95250">
                <a:moveTo>
                  <a:pt x="0" y="95123"/>
                </a:moveTo>
                <a:lnTo>
                  <a:pt x="27322" y="47561"/>
                </a:ln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2161528" y="12739792"/>
            <a:ext cx="33655" cy="60325"/>
          </a:xfrm>
          <a:custGeom>
            <a:avLst/>
            <a:gdLst/>
            <a:ahLst/>
            <a:cxnLst/>
            <a:rect l="l" t="t" r="r" b="b"/>
            <a:pathLst>
              <a:path w="33655" h="60325">
                <a:moveTo>
                  <a:pt x="0" y="59705"/>
                </a:moveTo>
                <a:lnTo>
                  <a:pt x="6071" y="47561"/>
                </a:ln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2306237" y="12483769"/>
            <a:ext cx="37465" cy="64769"/>
          </a:xfrm>
          <a:custGeom>
            <a:avLst/>
            <a:gdLst/>
            <a:ahLst/>
            <a:cxnLst/>
            <a:rect l="l" t="t" r="r" b="b"/>
            <a:pathLst>
              <a:path w="37464" h="64770">
                <a:moveTo>
                  <a:pt x="0" y="64764"/>
                </a:moveTo>
                <a:lnTo>
                  <a:pt x="27322" y="17203"/>
                </a:ln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2306237" y="12643657"/>
            <a:ext cx="55244" cy="96520"/>
          </a:xfrm>
          <a:custGeom>
            <a:avLst/>
            <a:gdLst/>
            <a:ahLst/>
            <a:cxnLst/>
            <a:rect l="l" t="t" r="r" b="b"/>
            <a:pathLst>
              <a:path w="55244" h="96520">
                <a:moveTo>
                  <a:pt x="0" y="96135"/>
                </a:moveTo>
                <a:lnTo>
                  <a:pt x="27322" y="48573"/>
                </a:ln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2471185" y="12548534"/>
            <a:ext cx="55880" cy="95250"/>
          </a:xfrm>
          <a:custGeom>
            <a:avLst/>
            <a:gdLst/>
            <a:ahLst/>
            <a:cxnLst/>
            <a:rect l="l" t="t" r="r" b="b"/>
            <a:pathLst>
              <a:path w="55880" h="95250">
                <a:moveTo>
                  <a:pt x="0" y="95123"/>
                </a:moveTo>
                <a:lnTo>
                  <a:pt x="28334" y="47561"/>
                </a:ln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2494460" y="12739792"/>
            <a:ext cx="32384" cy="55880"/>
          </a:xfrm>
          <a:custGeom>
            <a:avLst/>
            <a:gdLst/>
            <a:ahLst/>
            <a:cxnLst/>
            <a:rect l="l" t="t" r="r" b="b"/>
            <a:pathLst>
              <a:path w="32385" h="55879">
                <a:moveTo>
                  <a:pt x="0" y="55657"/>
                </a:moveTo>
                <a:lnTo>
                  <a:pt x="5059" y="47561"/>
                </a:ln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2637145" y="12484781"/>
            <a:ext cx="37465" cy="64135"/>
          </a:xfrm>
          <a:custGeom>
            <a:avLst/>
            <a:gdLst/>
            <a:ahLst/>
            <a:cxnLst/>
            <a:rect l="l" t="t" r="r" b="b"/>
            <a:pathLst>
              <a:path w="37464" h="64134">
                <a:moveTo>
                  <a:pt x="0" y="63752"/>
                </a:moveTo>
                <a:lnTo>
                  <a:pt x="27322" y="16191"/>
                </a:ln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2637145" y="12643657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80" h="96520">
                <a:moveTo>
                  <a:pt x="0" y="96135"/>
                </a:moveTo>
                <a:lnTo>
                  <a:pt x="27322" y="48573"/>
                </a:ln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2803105" y="12548534"/>
            <a:ext cx="55244" cy="95250"/>
          </a:xfrm>
          <a:custGeom>
            <a:avLst/>
            <a:gdLst/>
            <a:ahLst/>
            <a:cxnLst/>
            <a:rect l="l" t="t" r="r" b="b"/>
            <a:pathLst>
              <a:path w="55244" h="95250">
                <a:moveTo>
                  <a:pt x="0" y="95123"/>
                </a:moveTo>
                <a:lnTo>
                  <a:pt x="27322" y="47561"/>
                </a:ln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2827392" y="12739792"/>
            <a:ext cx="30480" cy="52705"/>
          </a:xfrm>
          <a:custGeom>
            <a:avLst/>
            <a:gdLst/>
            <a:ahLst/>
            <a:cxnLst/>
            <a:rect l="l" t="t" r="r" b="b"/>
            <a:pathLst>
              <a:path w="30480" h="52704">
                <a:moveTo>
                  <a:pt x="0" y="52621"/>
                </a:moveTo>
                <a:lnTo>
                  <a:pt x="3035" y="47561"/>
                </a:ln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2968053" y="12484781"/>
            <a:ext cx="36830" cy="64135"/>
          </a:xfrm>
          <a:custGeom>
            <a:avLst/>
            <a:gdLst/>
            <a:ahLst/>
            <a:cxnLst/>
            <a:rect l="l" t="t" r="r" b="b"/>
            <a:pathLst>
              <a:path w="36830" h="64134">
                <a:moveTo>
                  <a:pt x="0" y="63752"/>
                </a:moveTo>
                <a:lnTo>
                  <a:pt x="28334" y="16191"/>
                </a:ln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2968053" y="12643657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80" h="96520">
                <a:moveTo>
                  <a:pt x="0" y="96135"/>
                </a:moveTo>
                <a:lnTo>
                  <a:pt x="28334" y="48573"/>
                </a:ln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3134013" y="12548534"/>
            <a:ext cx="55880" cy="95250"/>
          </a:xfrm>
          <a:custGeom>
            <a:avLst/>
            <a:gdLst/>
            <a:ahLst/>
            <a:cxnLst/>
            <a:rect l="l" t="t" r="r" b="b"/>
            <a:pathLst>
              <a:path w="55880" h="95250">
                <a:moveTo>
                  <a:pt x="0" y="95123"/>
                </a:moveTo>
                <a:lnTo>
                  <a:pt x="27322" y="47561"/>
                </a:ln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3160324" y="12739792"/>
            <a:ext cx="29845" cy="50165"/>
          </a:xfrm>
          <a:custGeom>
            <a:avLst/>
            <a:gdLst/>
            <a:ahLst/>
            <a:cxnLst/>
            <a:rect l="l" t="t" r="r" b="b"/>
            <a:pathLst>
              <a:path w="29844" h="50165">
                <a:moveTo>
                  <a:pt x="0" y="49585"/>
                </a:moveTo>
                <a:lnTo>
                  <a:pt x="1011" y="47561"/>
                </a:ln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3299973" y="12485792"/>
            <a:ext cx="35560" cy="62865"/>
          </a:xfrm>
          <a:custGeom>
            <a:avLst/>
            <a:gdLst/>
            <a:ahLst/>
            <a:cxnLst/>
            <a:rect l="l" t="t" r="r" b="b"/>
            <a:pathLst>
              <a:path w="35560" h="62865">
                <a:moveTo>
                  <a:pt x="0" y="62740"/>
                </a:moveTo>
                <a:lnTo>
                  <a:pt x="27322" y="15179"/>
                </a:ln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3299973" y="12643657"/>
            <a:ext cx="55244" cy="96520"/>
          </a:xfrm>
          <a:custGeom>
            <a:avLst/>
            <a:gdLst/>
            <a:ahLst/>
            <a:cxnLst/>
            <a:rect l="l" t="t" r="r" b="b"/>
            <a:pathLst>
              <a:path w="55245" h="96520">
                <a:moveTo>
                  <a:pt x="0" y="96135"/>
                </a:moveTo>
                <a:lnTo>
                  <a:pt x="27322" y="48573"/>
                </a:ln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3464921" y="12548534"/>
            <a:ext cx="55880" cy="95250"/>
          </a:xfrm>
          <a:custGeom>
            <a:avLst/>
            <a:gdLst/>
            <a:ahLst/>
            <a:cxnLst/>
            <a:rect l="l" t="t" r="r" b="b"/>
            <a:pathLst>
              <a:path w="55879" h="95250">
                <a:moveTo>
                  <a:pt x="0" y="95123"/>
                </a:moveTo>
                <a:lnTo>
                  <a:pt x="28334" y="47561"/>
                </a:ln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3494268" y="12739792"/>
            <a:ext cx="26670" cy="46990"/>
          </a:xfrm>
          <a:custGeom>
            <a:avLst/>
            <a:gdLst/>
            <a:ahLst/>
            <a:cxnLst/>
            <a:rect l="l" t="t" r="r" b="b"/>
            <a:pathLst>
              <a:path w="26670" h="46990">
                <a:moveTo>
                  <a:pt x="0" y="46549"/>
                </a:moveTo>
                <a:lnTo>
                  <a:pt x="26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3630881" y="12486805"/>
            <a:ext cx="35560" cy="62230"/>
          </a:xfrm>
          <a:custGeom>
            <a:avLst/>
            <a:gdLst/>
            <a:ahLst/>
            <a:cxnLst/>
            <a:rect l="l" t="t" r="r" b="b"/>
            <a:pathLst>
              <a:path w="35560" h="62229">
                <a:moveTo>
                  <a:pt x="0" y="61729"/>
                </a:moveTo>
                <a:lnTo>
                  <a:pt x="27322" y="14167"/>
                </a:ln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3630881" y="12643657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79" h="96520">
                <a:moveTo>
                  <a:pt x="0" y="96135"/>
                </a:moveTo>
                <a:lnTo>
                  <a:pt x="27322" y="48573"/>
                </a:ln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3796841" y="12585975"/>
            <a:ext cx="33655" cy="57785"/>
          </a:xfrm>
          <a:custGeom>
            <a:avLst/>
            <a:gdLst/>
            <a:ahLst/>
            <a:cxnLst/>
            <a:rect l="l" t="t" r="r" b="b"/>
            <a:pathLst>
              <a:path w="33654" h="57784">
                <a:moveTo>
                  <a:pt x="0" y="57681"/>
                </a:moveTo>
                <a:lnTo>
                  <a:pt x="27322" y="10119"/>
                </a:ln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3843391" y="12548534"/>
            <a:ext cx="8255" cy="14604"/>
          </a:xfrm>
          <a:custGeom>
            <a:avLst/>
            <a:gdLst/>
            <a:ahLst/>
            <a:cxnLst/>
            <a:rect l="l" t="t" r="r" b="b"/>
            <a:pathLst>
              <a:path w="8254" h="14604">
                <a:moveTo>
                  <a:pt x="0" y="14167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3827200" y="12739792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3961789" y="12487816"/>
            <a:ext cx="35560" cy="60960"/>
          </a:xfrm>
          <a:custGeom>
            <a:avLst/>
            <a:gdLst/>
            <a:ahLst/>
            <a:cxnLst/>
            <a:rect l="l" t="t" r="r" b="b"/>
            <a:pathLst>
              <a:path w="35560" h="60959">
                <a:moveTo>
                  <a:pt x="0" y="60717"/>
                </a:moveTo>
                <a:lnTo>
                  <a:pt x="28334" y="13155"/>
                </a:ln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3961789" y="12643657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79" h="96520">
                <a:moveTo>
                  <a:pt x="0" y="96135"/>
                </a:moveTo>
                <a:lnTo>
                  <a:pt x="28334" y="48573"/>
                </a:ln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4127749" y="12548534"/>
            <a:ext cx="55880" cy="95250"/>
          </a:xfrm>
          <a:custGeom>
            <a:avLst/>
            <a:gdLst/>
            <a:ahLst/>
            <a:cxnLst/>
            <a:rect l="l" t="t" r="r" b="b"/>
            <a:pathLst>
              <a:path w="55879" h="95250">
                <a:moveTo>
                  <a:pt x="0" y="95123"/>
                </a:moveTo>
                <a:lnTo>
                  <a:pt x="27322" y="47561"/>
                </a:ln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4160132" y="12739792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0" y="39466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4293709" y="12488829"/>
            <a:ext cx="34925" cy="60325"/>
          </a:xfrm>
          <a:custGeom>
            <a:avLst/>
            <a:gdLst/>
            <a:ahLst/>
            <a:cxnLst/>
            <a:rect l="l" t="t" r="r" b="b"/>
            <a:pathLst>
              <a:path w="34925" h="60325">
                <a:moveTo>
                  <a:pt x="0" y="59705"/>
                </a:moveTo>
                <a:lnTo>
                  <a:pt x="27322" y="12143"/>
                </a:ln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4293709" y="12643657"/>
            <a:ext cx="55244" cy="96520"/>
          </a:xfrm>
          <a:custGeom>
            <a:avLst/>
            <a:gdLst/>
            <a:ahLst/>
            <a:cxnLst/>
            <a:rect l="l" t="t" r="r" b="b"/>
            <a:pathLst>
              <a:path w="55245" h="96520">
                <a:moveTo>
                  <a:pt x="0" y="96135"/>
                </a:moveTo>
                <a:lnTo>
                  <a:pt x="27322" y="48573"/>
                </a:ln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4459669" y="12548534"/>
            <a:ext cx="55244" cy="95250"/>
          </a:xfrm>
          <a:custGeom>
            <a:avLst/>
            <a:gdLst/>
            <a:ahLst/>
            <a:cxnLst/>
            <a:rect l="l" t="t" r="r" b="b"/>
            <a:pathLst>
              <a:path w="55245" h="95250">
                <a:moveTo>
                  <a:pt x="0" y="95123"/>
                </a:moveTo>
                <a:lnTo>
                  <a:pt x="27322" y="47561"/>
                </a:ln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4493064" y="12739792"/>
            <a:ext cx="21590" cy="36830"/>
          </a:xfrm>
          <a:custGeom>
            <a:avLst/>
            <a:gdLst/>
            <a:ahLst/>
            <a:cxnLst/>
            <a:rect l="l" t="t" r="r" b="b"/>
            <a:pathLst>
              <a:path w="21589" h="36829">
                <a:moveTo>
                  <a:pt x="0" y="3643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4624617" y="12489840"/>
            <a:ext cx="34925" cy="59055"/>
          </a:xfrm>
          <a:custGeom>
            <a:avLst/>
            <a:gdLst/>
            <a:ahLst/>
            <a:cxnLst/>
            <a:rect l="l" t="t" r="r" b="b"/>
            <a:pathLst>
              <a:path w="34925" h="59054">
                <a:moveTo>
                  <a:pt x="0" y="58693"/>
                </a:moveTo>
                <a:lnTo>
                  <a:pt x="28334" y="11131"/>
                </a:ln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4624617" y="12643657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79" h="96520">
                <a:moveTo>
                  <a:pt x="0" y="96135"/>
                </a:moveTo>
                <a:lnTo>
                  <a:pt x="28334" y="48573"/>
                </a:ln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4790577" y="12548534"/>
            <a:ext cx="55244" cy="95250"/>
          </a:xfrm>
          <a:custGeom>
            <a:avLst/>
            <a:gdLst/>
            <a:ahLst/>
            <a:cxnLst/>
            <a:rect l="l" t="t" r="r" b="b"/>
            <a:pathLst>
              <a:path w="55245" h="95250">
                <a:moveTo>
                  <a:pt x="0" y="95123"/>
                </a:moveTo>
                <a:lnTo>
                  <a:pt x="27322" y="47561"/>
                </a:ln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4827008" y="12739792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4956537" y="12489840"/>
            <a:ext cx="33655" cy="59055"/>
          </a:xfrm>
          <a:custGeom>
            <a:avLst/>
            <a:gdLst/>
            <a:ahLst/>
            <a:cxnLst/>
            <a:rect l="l" t="t" r="r" b="b"/>
            <a:pathLst>
              <a:path w="33654" h="59054">
                <a:moveTo>
                  <a:pt x="0" y="58693"/>
                </a:moveTo>
                <a:lnTo>
                  <a:pt x="27322" y="11131"/>
                </a:ln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4956537" y="12643657"/>
            <a:ext cx="55244" cy="96520"/>
          </a:xfrm>
          <a:custGeom>
            <a:avLst/>
            <a:gdLst/>
            <a:ahLst/>
            <a:cxnLst/>
            <a:rect l="l" t="t" r="r" b="b"/>
            <a:pathLst>
              <a:path w="55245" h="96520">
                <a:moveTo>
                  <a:pt x="0" y="96135"/>
                </a:moveTo>
                <a:lnTo>
                  <a:pt x="27322" y="48573"/>
                </a:ln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5121485" y="12548534"/>
            <a:ext cx="55880" cy="95250"/>
          </a:xfrm>
          <a:custGeom>
            <a:avLst/>
            <a:gdLst/>
            <a:ahLst/>
            <a:cxnLst/>
            <a:rect l="l" t="t" r="r" b="b"/>
            <a:pathLst>
              <a:path w="55879" h="95250">
                <a:moveTo>
                  <a:pt x="0" y="95123"/>
                </a:moveTo>
                <a:lnTo>
                  <a:pt x="28334" y="47561"/>
                </a:ln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5159940" y="12739792"/>
            <a:ext cx="17780" cy="29845"/>
          </a:xfrm>
          <a:custGeom>
            <a:avLst/>
            <a:gdLst/>
            <a:ahLst/>
            <a:cxnLst/>
            <a:rect l="l" t="t" r="r" b="b"/>
            <a:pathLst>
              <a:path w="17779" h="29845">
                <a:moveTo>
                  <a:pt x="0" y="29346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5287445" y="12490852"/>
            <a:ext cx="33655" cy="57785"/>
          </a:xfrm>
          <a:custGeom>
            <a:avLst/>
            <a:gdLst/>
            <a:ahLst/>
            <a:cxnLst/>
            <a:rect l="l" t="t" r="r" b="b"/>
            <a:pathLst>
              <a:path w="33654" h="57784">
                <a:moveTo>
                  <a:pt x="0" y="57681"/>
                </a:moveTo>
                <a:lnTo>
                  <a:pt x="27322" y="10119"/>
                </a:ln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5287445" y="12643657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79" h="96520">
                <a:moveTo>
                  <a:pt x="0" y="96135"/>
                </a:moveTo>
                <a:lnTo>
                  <a:pt x="27322" y="48573"/>
                </a:ln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5453405" y="12548534"/>
            <a:ext cx="55244" cy="95250"/>
          </a:xfrm>
          <a:custGeom>
            <a:avLst/>
            <a:gdLst/>
            <a:ahLst/>
            <a:cxnLst/>
            <a:rect l="l" t="t" r="r" b="b"/>
            <a:pathLst>
              <a:path w="55245" h="95250">
                <a:moveTo>
                  <a:pt x="0" y="95123"/>
                </a:moveTo>
                <a:lnTo>
                  <a:pt x="27322" y="47561"/>
                </a:ln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5492872" y="12739792"/>
            <a:ext cx="15240" cy="26670"/>
          </a:xfrm>
          <a:custGeom>
            <a:avLst/>
            <a:gdLst/>
            <a:ahLst/>
            <a:cxnLst/>
            <a:rect l="l" t="t" r="r" b="b"/>
            <a:pathLst>
              <a:path w="15239" h="26670">
                <a:moveTo>
                  <a:pt x="0" y="26310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5618353" y="12491864"/>
            <a:ext cx="33655" cy="57150"/>
          </a:xfrm>
          <a:custGeom>
            <a:avLst/>
            <a:gdLst/>
            <a:ahLst/>
            <a:cxnLst/>
            <a:rect l="l" t="t" r="r" b="b"/>
            <a:pathLst>
              <a:path w="33654" h="57150">
                <a:moveTo>
                  <a:pt x="0" y="56669"/>
                </a:moveTo>
                <a:lnTo>
                  <a:pt x="28334" y="9107"/>
                </a:ln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5618353" y="12643657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79" h="96520">
                <a:moveTo>
                  <a:pt x="0" y="96135"/>
                </a:moveTo>
                <a:lnTo>
                  <a:pt x="28334" y="48573"/>
                </a:ln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5784313" y="12548534"/>
            <a:ext cx="55880" cy="95250"/>
          </a:xfrm>
          <a:custGeom>
            <a:avLst/>
            <a:gdLst/>
            <a:ahLst/>
            <a:cxnLst/>
            <a:rect l="l" t="t" r="r" b="b"/>
            <a:pathLst>
              <a:path w="55879" h="95250">
                <a:moveTo>
                  <a:pt x="0" y="95123"/>
                </a:moveTo>
                <a:lnTo>
                  <a:pt x="27322" y="47561"/>
                </a:ln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5826816" y="12739792"/>
            <a:ext cx="13335" cy="22860"/>
          </a:xfrm>
          <a:custGeom>
            <a:avLst/>
            <a:gdLst/>
            <a:ahLst/>
            <a:cxnLst/>
            <a:rect l="l" t="t" r="r" b="b"/>
            <a:pathLst>
              <a:path w="13335" h="22859">
                <a:moveTo>
                  <a:pt x="0" y="22262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5950274" y="12492876"/>
            <a:ext cx="31750" cy="55880"/>
          </a:xfrm>
          <a:custGeom>
            <a:avLst/>
            <a:gdLst/>
            <a:ahLst/>
            <a:cxnLst/>
            <a:rect l="l" t="t" r="r" b="b"/>
            <a:pathLst>
              <a:path w="31750" h="55879">
                <a:moveTo>
                  <a:pt x="0" y="55657"/>
                </a:moveTo>
                <a:lnTo>
                  <a:pt x="27322" y="8095"/>
                </a:ln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5950274" y="12643657"/>
            <a:ext cx="55244" cy="96520"/>
          </a:xfrm>
          <a:custGeom>
            <a:avLst/>
            <a:gdLst/>
            <a:ahLst/>
            <a:cxnLst/>
            <a:rect l="l" t="t" r="r" b="b"/>
            <a:pathLst>
              <a:path w="55245" h="96520">
                <a:moveTo>
                  <a:pt x="0" y="96135"/>
                </a:moveTo>
                <a:lnTo>
                  <a:pt x="27322" y="48573"/>
                </a:ln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6115222" y="12592047"/>
            <a:ext cx="30480" cy="52069"/>
          </a:xfrm>
          <a:custGeom>
            <a:avLst/>
            <a:gdLst/>
            <a:ahLst/>
            <a:cxnLst/>
            <a:rect l="l" t="t" r="r" b="b"/>
            <a:pathLst>
              <a:path w="30479" h="52070">
                <a:moveTo>
                  <a:pt x="0" y="51609"/>
                </a:moveTo>
                <a:lnTo>
                  <a:pt x="28334" y="4047"/>
                </a:ln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6160760" y="12548534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0" y="17203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6159748" y="12739792"/>
            <a:ext cx="11430" cy="19685"/>
          </a:xfrm>
          <a:custGeom>
            <a:avLst/>
            <a:gdLst/>
            <a:ahLst/>
            <a:cxnLst/>
            <a:rect l="l" t="t" r="r" b="b"/>
            <a:pathLst>
              <a:path w="11429" h="19684">
                <a:moveTo>
                  <a:pt x="0" y="19227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6281182" y="12493888"/>
            <a:ext cx="31750" cy="55244"/>
          </a:xfrm>
          <a:custGeom>
            <a:avLst/>
            <a:gdLst/>
            <a:ahLst/>
            <a:cxnLst/>
            <a:rect l="l" t="t" r="r" b="b"/>
            <a:pathLst>
              <a:path w="31750" h="55245">
                <a:moveTo>
                  <a:pt x="0" y="54645"/>
                </a:moveTo>
                <a:lnTo>
                  <a:pt x="27322" y="7083"/>
                </a:ln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6281182" y="12674015"/>
            <a:ext cx="37465" cy="66040"/>
          </a:xfrm>
          <a:custGeom>
            <a:avLst/>
            <a:gdLst/>
            <a:ahLst/>
            <a:cxnLst/>
            <a:rect l="l" t="t" r="r" b="b"/>
            <a:pathLst>
              <a:path w="37464" h="66040">
                <a:moveTo>
                  <a:pt x="0" y="65776"/>
                </a:moveTo>
                <a:lnTo>
                  <a:pt x="27322" y="18215"/>
                </a:ln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6335827" y="12643657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2023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6318624" y="1267300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6447142" y="12548534"/>
            <a:ext cx="55244" cy="95250"/>
          </a:xfrm>
          <a:custGeom>
            <a:avLst/>
            <a:gdLst/>
            <a:ahLst/>
            <a:cxnLst/>
            <a:rect l="l" t="t" r="r" b="b"/>
            <a:pathLst>
              <a:path w="55245" h="95250">
                <a:moveTo>
                  <a:pt x="0" y="95123"/>
                </a:moveTo>
                <a:lnTo>
                  <a:pt x="27322" y="47561"/>
                </a:ln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6492680" y="12739792"/>
            <a:ext cx="9525" cy="16510"/>
          </a:xfrm>
          <a:custGeom>
            <a:avLst/>
            <a:gdLst/>
            <a:ahLst/>
            <a:cxnLst/>
            <a:rect l="l" t="t" r="r" b="b"/>
            <a:pathLst>
              <a:path w="9525" h="16509">
                <a:moveTo>
                  <a:pt x="0" y="16191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6612090" y="12506031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5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6612090" y="12643657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79" h="96520">
                <a:moveTo>
                  <a:pt x="0" y="96135"/>
                </a:moveTo>
                <a:lnTo>
                  <a:pt x="28334" y="48573"/>
                </a:ln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6778050" y="12548534"/>
            <a:ext cx="55880" cy="95250"/>
          </a:xfrm>
          <a:custGeom>
            <a:avLst/>
            <a:gdLst/>
            <a:ahLst/>
            <a:cxnLst/>
            <a:rect l="l" t="t" r="r" b="b"/>
            <a:pathLst>
              <a:path w="55879" h="95250">
                <a:moveTo>
                  <a:pt x="0" y="95123"/>
                </a:moveTo>
                <a:lnTo>
                  <a:pt x="27322" y="47561"/>
                </a:ln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6825612" y="12739792"/>
            <a:ext cx="8255" cy="13335"/>
          </a:xfrm>
          <a:custGeom>
            <a:avLst/>
            <a:gdLst/>
            <a:ahLst/>
            <a:cxnLst/>
            <a:rect l="l" t="t" r="r" b="b"/>
            <a:pathLst>
              <a:path w="8254" h="13334">
                <a:moveTo>
                  <a:pt x="0" y="13155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6944010" y="12519187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09" h="29845">
                <a:moveTo>
                  <a:pt x="0" y="29346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6944010" y="12643657"/>
            <a:ext cx="55244" cy="96520"/>
          </a:xfrm>
          <a:custGeom>
            <a:avLst/>
            <a:gdLst/>
            <a:ahLst/>
            <a:cxnLst/>
            <a:rect l="l" t="t" r="r" b="b"/>
            <a:pathLst>
              <a:path w="55245" h="96520">
                <a:moveTo>
                  <a:pt x="0" y="96135"/>
                </a:moveTo>
                <a:lnTo>
                  <a:pt x="27322" y="48573"/>
                </a:ln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7109970" y="12548534"/>
            <a:ext cx="55244" cy="95250"/>
          </a:xfrm>
          <a:custGeom>
            <a:avLst/>
            <a:gdLst/>
            <a:ahLst/>
            <a:cxnLst/>
            <a:rect l="l" t="t" r="r" b="b"/>
            <a:pathLst>
              <a:path w="55245" h="95250">
                <a:moveTo>
                  <a:pt x="0" y="95123"/>
                </a:moveTo>
                <a:lnTo>
                  <a:pt x="27322" y="47561"/>
                </a:ln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7159556" y="12739792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9107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7274918" y="12532342"/>
            <a:ext cx="9525" cy="16510"/>
          </a:xfrm>
          <a:custGeom>
            <a:avLst/>
            <a:gdLst/>
            <a:ahLst/>
            <a:cxnLst/>
            <a:rect l="l" t="t" r="r" b="b"/>
            <a:pathLst>
              <a:path w="9525" h="16509">
                <a:moveTo>
                  <a:pt x="0" y="16191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7274918" y="12643657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79" h="96520">
                <a:moveTo>
                  <a:pt x="0" y="96135"/>
                </a:moveTo>
                <a:lnTo>
                  <a:pt x="28334" y="48573"/>
                </a:ln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7440878" y="12548534"/>
            <a:ext cx="55244" cy="95250"/>
          </a:xfrm>
          <a:custGeom>
            <a:avLst/>
            <a:gdLst/>
            <a:ahLst/>
            <a:cxnLst/>
            <a:rect l="l" t="t" r="r" b="b"/>
            <a:pathLst>
              <a:path w="55245" h="95250">
                <a:moveTo>
                  <a:pt x="0" y="95123"/>
                </a:moveTo>
                <a:lnTo>
                  <a:pt x="27322" y="47561"/>
                </a:lnTo>
                <a:lnTo>
                  <a:pt x="49585" y="9107"/>
                </a:ln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7492487" y="12739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71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7606838" y="1254549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3035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7606838" y="12643657"/>
            <a:ext cx="55244" cy="96520"/>
          </a:xfrm>
          <a:custGeom>
            <a:avLst/>
            <a:gdLst/>
            <a:ahLst/>
            <a:cxnLst/>
            <a:rect l="l" t="t" r="r" b="b"/>
            <a:pathLst>
              <a:path w="55245" h="96520">
                <a:moveTo>
                  <a:pt x="0" y="96135"/>
                </a:moveTo>
                <a:lnTo>
                  <a:pt x="27322" y="48573"/>
                </a:ln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7771786" y="12554605"/>
            <a:ext cx="52069" cy="89535"/>
          </a:xfrm>
          <a:custGeom>
            <a:avLst/>
            <a:gdLst/>
            <a:ahLst/>
            <a:cxnLst/>
            <a:rect l="l" t="t" r="r" b="b"/>
            <a:pathLst>
              <a:path w="52070" h="89534">
                <a:moveTo>
                  <a:pt x="0" y="89051"/>
                </a:moveTo>
                <a:lnTo>
                  <a:pt x="28334" y="41490"/>
                </a:ln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7825420" y="12739792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3035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7937746" y="12643657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79" h="96520">
                <a:moveTo>
                  <a:pt x="0" y="96135"/>
                </a:moveTo>
                <a:lnTo>
                  <a:pt x="27322" y="48573"/>
                </a:ln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8107754" y="12567760"/>
            <a:ext cx="40005" cy="69215"/>
          </a:xfrm>
          <a:custGeom>
            <a:avLst/>
            <a:gdLst/>
            <a:ahLst/>
            <a:cxnLst/>
            <a:rect l="l" t="t" r="r" b="b"/>
            <a:pathLst>
              <a:path w="40004" h="69215">
                <a:moveTo>
                  <a:pt x="0" y="68812"/>
                </a:moveTo>
                <a:lnTo>
                  <a:pt x="23274" y="28334"/>
                </a:ln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8269666" y="12643657"/>
            <a:ext cx="55244" cy="94615"/>
          </a:xfrm>
          <a:custGeom>
            <a:avLst/>
            <a:gdLst/>
            <a:ahLst/>
            <a:cxnLst/>
            <a:rect l="l" t="t" r="r" b="b"/>
            <a:pathLst>
              <a:path w="55245" h="94615">
                <a:moveTo>
                  <a:pt x="0" y="94111"/>
                </a:moveTo>
                <a:lnTo>
                  <a:pt x="27322" y="48573"/>
                </a:ln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8434614" y="12580916"/>
            <a:ext cx="36830" cy="62865"/>
          </a:xfrm>
          <a:custGeom>
            <a:avLst/>
            <a:gdLst/>
            <a:ahLst/>
            <a:cxnLst/>
            <a:rect l="l" t="t" r="r" b="b"/>
            <a:pathLst>
              <a:path w="36829" h="62865">
                <a:moveTo>
                  <a:pt x="0" y="62740"/>
                </a:moveTo>
                <a:lnTo>
                  <a:pt x="27322" y="15179"/>
                </a:ln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8603610" y="12643657"/>
            <a:ext cx="52069" cy="91440"/>
          </a:xfrm>
          <a:custGeom>
            <a:avLst/>
            <a:gdLst/>
            <a:ahLst/>
            <a:cxnLst/>
            <a:rect l="l" t="t" r="r" b="b"/>
            <a:pathLst>
              <a:path w="52070" h="91440">
                <a:moveTo>
                  <a:pt x="0" y="91075"/>
                </a:moveTo>
                <a:lnTo>
                  <a:pt x="24286" y="48573"/>
                </a:ln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1643408" y="12643657"/>
            <a:ext cx="55244" cy="96520"/>
          </a:xfrm>
          <a:custGeom>
            <a:avLst/>
            <a:gdLst/>
            <a:ahLst/>
            <a:cxnLst/>
            <a:rect l="l" t="t" r="r" b="b"/>
            <a:pathLst>
              <a:path w="55244" h="96520">
                <a:moveTo>
                  <a:pt x="54645" y="96135"/>
                </a:moveTo>
                <a:lnTo>
                  <a:pt x="27322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1809369" y="12739792"/>
            <a:ext cx="35560" cy="62865"/>
          </a:xfrm>
          <a:custGeom>
            <a:avLst/>
            <a:gdLst/>
            <a:ahLst/>
            <a:cxnLst/>
            <a:rect l="l" t="t" r="r" b="b"/>
            <a:pathLst>
              <a:path w="35560" h="62865">
                <a:moveTo>
                  <a:pt x="35418" y="62740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1659600" y="12481745"/>
            <a:ext cx="38735" cy="67310"/>
          </a:xfrm>
          <a:custGeom>
            <a:avLst/>
            <a:gdLst/>
            <a:ahLst/>
            <a:cxnLst/>
            <a:rect l="l" t="t" r="r" b="b"/>
            <a:pathLst>
              <a:path w="38735" h="67309">
                <a:moveTo>
                  <a:pt x="38454" y="66788"/>
                </a:moveTo>
                <a:lnTo>
                  <a:pt x="11131" y="1922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1809369" y="12548534"/>
            <a:ext cx="55244" cy="95250"/>
          </a:xfrm>
          <a:custGeom>
            <a:avLst/>
            <a:gdLst/>
            <a:ahLst/>
            <a:cxnLst/>
            <a:rect l="l" t="t" r="r" b="b"/>
            <a:pathLst>
              <a:path w="55244" h="95250">
                <a:moveTo>
                  <a:pt x="54645" y="95123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1974317" y="12643657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80" h="96520">
                <a:moveTo>
                  <a:pt x="55657" y="96135"/>
                </a:moveTo>
                <a:lnTo>
                  <a:pt x="27322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2140277" y="12739792"/>
            <a:ext cx="34925" cy="60325"/>
          </a:xfrm>
          <a:custGeom>
            <a:avLst/>
            <a:gdLst/>
            <a:ahLst/>
            <a:cxnLst/>
            <a:rect l="l" t="t" r="r" b="b"/>
            <a:pathLst>
              <a:path w="34925" h="60325">
                <a:moveTo>
                  <a:pt x="34406" y="59705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1991520" y="12482757"/>
            <a:ext cx="38735" cy="66040"/>
          </a:xfrm>
          <a:custGeom>
            <a:avLst/>
            <a:gdLst/>
            <a:ahLst/>
            <a:cxnLst/>
            <a:rect l="l" t="t" r="r" b="b"/>
            <a:pathLst>
              <a:path w="38735" h="66040">
                <a:moveTo>
                  <a:pt x="38454" y="65776"/>
                </a:moveTo>
                <a:lnTo>
                  <a:pt x="10119" y="1821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2140277" y="12548534"/>
            <a:ext cx="55244" cy="95250"/>
          </a:xfrm>
          <a:custGeom>
            <a:avLst/>
            <a:gdLst/>
            <a:ahLst/>
            <a:cxnLst/>
            <a:rect l="l" t="t" r="r" b="b"/>
            <a:pathLst>
              <a:path w="55244" h="95250">
                <a:moveTo>
                  <a:pt x="54645" y="95123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2306237" y="12643657"/>
            <a:ext cx="55244" cy="96520"/>
          </a:xfrm>
          <a:custGeom>
            <a:avLst/>
            <a:gdLst/>
            <a:ahLst/>
            <a:cxnLst/>
            <a:rect l="l" t="t" r="r" b="b"/>
            <a:pathLst>
              <a:path w="55244" h="96520">
                <a:moveTo>
                  <a:pt x="54645" y="96135"/>
                </a:moveTo>
                <a:lnTo>
                  <a:pt x="27322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2471185" y="12739792"/>
            <a:ext cx="32384" cy="55880"/>
          </a:xfrm>
          <a:custGeom>
            <a:avLst/>
            <a:gdLst/>
            <a:ahLst/>
            <a:cxnLst/>
            <a:rect l="l" t="t" r="r" b="b"/>
            <a:pathLst>
              <a:path w="32385" h="55879">
                <a:moveTo>
                  <a:pt x="32382" y="55657"/>
                </a:moveTo>
                <a:lnTo>
                  <a:pt x="28334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2323440" y="12483769"/>
            <a:ext cx="37465" cy="64769"/>
          </a:xfrm>
          <a:custGeom>
            <a:avLst/>
            <a:gdLst/>
            <a:ahLst/>
            <a:cxnLst/>
            <a:rect l="l" t="t" r="r" b="b"/>
            <a:pathLst>
              <a:path w="37464" h="64770">
                <a:moveTo>
                  <a:pt x="37442" y="64764"/>
                </a:moveTo>
                <a:lnTo>
                  <a:pt x="10119" y="1720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2471185" y="12548534"/>
            <a:ext cx="55880" cy="95250"/>
          </a:xfrm>
          <a:custGeom>
            <a:avLst/>
            <a:gdLst/>
            <a:ahLst/>
            <a:cxnLst/>
            <a:rect l="l" t="t" r="r" b="b"/>
            <a:pathLst>
              <a:path w="55880" h="95250">
                <a:moveTo>
                  <a:pt x="55657" y="95123"/>
                </a:moveTo>
                <a:lnTo>
                  <a:pt x="28334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2637145" y="12643657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80" h="96520">
                <a:moveTo>
                  <a:pt x="55657" y="96135"/>
                </a:moveTo>
                <a:lnTo>
                  <a:pt x="27322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2803105" y="12739792"/>
            <a:ext cx="30480" cy="52705"/>
          </a:xfrm>
          <a:custGeom>
            <a:avLst/>
            <a:gdLst/>
            <a:ahLst/>
            <a:cxnLst/>
            <a:rect l="l" t="t" r="r" b="b"/>
            <a:pathLst>
              <a:path w="30480" h="52704">
                <a:moveTo>
                  <a:pt x="30358" y="52621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2655360" y="12484781"/>
            <a:ext cx="37465" cy="64135"/>
          </a:xfrm>
          <a:custGeom>
            <a:avLst/>
            <a:gdLst/>
            <a:ahLst/>
            <a:cxnLst/>
            <a:rect l="l" t="t" r="r" b="b"/>
            <a:pathLst>
              <a:path w="37464" h="64134">
                <a:moveTo>
                  <a:pt x="37442" y="63752"/>
                </a:moveTo>
                <a:lnTo>
                  <a:pt x="9107" y="1619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2803105" y="12548534"/>
            <a:ext cx="55244" cy="95250"/>
          </a:xfrm>
          <a:custGeom>
            <a:avLst/>
            <a:gdLst/>
            <a:ahLst/>
            <a:cxnLst/>
            <a:rect l="l" t="t" r="r" b="b"/>
            <a:pathLst>
              <a:path w="55244" h="95250">
                <a:moveTo>
                  <a:pt x="54645" y="95123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2968053" y="12643657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80" h="96520">
                <a:moveTo>
                  <a:pt x="55657" y="96135"/>
                </a:moveTo>
                <a:lnTo>
                  <a:pt x="28334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3134013" y="12739792"/>
            <a:ext cx="28575" cy="50165"/>
          </a:xfrm>
          <a:custGeom>
            <a:avLst/>
            <a:gdLst/>
            <a:ahLst/>
            <a:cxnLst/>
            <a:rect l="l" t="t" r="r" b="b"/>
            <a:pathLst>
              <a:path w="28575" h="50165">
                <a:moveTo>
                  <a:pt x="28334" y="49585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2987280" y="12484781"/>
            <a:ext cx="36830" cy="64135"/>
          </a:xfrm>
          <a:custGeom>
            <a:avLst/>
            <a:gdLst/>
            <a:ahLst/>
            <a:cxnLst/>
            <a:rect l="l" t="t" r="r" b="b"/>
            <a:pathLst>
              <a:path w="36830" h="64134">
                <a:moveTo>
                  <a:pt x="36430" y="63752"/>
                </a:moveTo>
                <a:lnTo>
                  <a:pt x="9107" y="1619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3134013" y="12548534"/>
            <a:ext cx="55880" cy="95250"/>
          </a:xfrm>
          <a:custGeom>
            <a:avLst/>
            <a:gdLst/>
            <a:ahLst/>
            <a:cxnLst/>
            <a:rect l="l" t="t" r="r" b="b"/>
            <a:pathLst>
              <a:path w="55880" h="95250">
                <a:moveTo>
                  <a:pt x="55657" y="95123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3299973" y="12643657"/>
            <a:ext cx="55244" cy="96520"/>
          </a:xfrm>
          <a:custGeom>
            <a:avLst/>
            <a:gdLst/>
            <a:ahLst/>
            <a:cxnLst/>
            <a:rect l="l" t="t" r="r" b="b"/>
            <a:pathLst>
              <a:path w="55245" h="96520">
                <a:moveTo>
                  <a:pt x="54645" y="96135"/>
                </a:moveTo>
                <a:lnTo>
                  <a:pt x="27322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3464921" y="12739792"/>
            <a:ext cx="27940" cy="46990"/>
          </a:xfrm>
          <a:custGeom>
            <a:avLst/>
            <a:gdLst/>
            <a:ahLst/>
            <a:cxnLst/>
            <a:rect l="l" t="t" r="r" b="b"/>
            <a:pathLst>
              <a:path w="27939" h="46990">
                <a:moveTo>
                  <a:pt x="27322" y="465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3319200" y="12485792"/>
            <a:ext cx="35560" cy="62865"/>
          </a:xfrm>
          <a:custGeom>
            <a:avLst/>
            <a:gdLst/>
            <a:ahLst/>
            <a:cxnLst/>
            <a:rect l="l" t="t" r="r" b="b"/>
            <a:pathLst>
              <a:path w="35560" h="62865">
                <a:moveTo>
                  <a:pt x="35418" y="62740"/>
                </a:moveTo>
                <a:lnTo>
                  <a:pt x="8095" y="1517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3464921" y="12548534"/>
            <a:ext cx="55880" cy="95250"/>
          </a:xfrm>
          <a:custGeom>
            <a:avLst/>
            <a:gdLst/>
            <a:ahLst/>
            <a:cxnLst/>
            <a:rect l="l" t="t" r="r" b="b"/>
            <a:pathLst>
              <a:path w="55879" h="95250">
                <a:moveTo>
                  <a:pt x="55657" y="95123"/>
                </a:moveTo>
                <a:lnTo>
                  <a:pt x="28334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3630881" y="12643657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79" h="96520">
                <a:moveTo>
                  <a:pt x="55657" y="96135"/>
                </a:moveTo>
                <a:lnTo>
                  <a:pt x="27322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3796841" y="12739792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3651120" y="12486805"/>
            <a:ext cx="35560" cy="62230"/>
          </a:xfrm>
          <a:custGeom>
            <a:avLst/>
            <a:gdLst/>
            <a:ahLst/>
            <a:cxnLst/>
            <a:rect l="l" t="t" r="r" b="b"/>
            <a:pathLst>
              <a:path w="35560" h="62229">
                <a:moveTo>
                  <a:pt x="35418" y="61729"/>
                </a:moveTo>
                <a:lnTo>
                  <a:pt x="7083" y="1416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3796841" y="12548534"/>
            <a:ext cx="31750" cy="55244"/>
          </a:xfrm>
          <a:custGeom>
            <a:avLst/>
            <a:gdLst/>
            <a:ahLst/>
            <a:cxnLst/>
            <a:rect l="l" t="t" r="r" b="b"/>
            <a:pathLst>
              <a:path w="31750" h="55245">
                <a:moveTo>
                  <a:pt x="31370" y="54645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3830235" y="12607227"/>
            <a:ext cx="16510" cy="27940"/>
          </a:xfrm>
          <a:custGeom>
            <a:avLst/>
            <a:gdLst/>
            <a:ahLst/>
            <a:cxnLst/>
            <a:rect l="l" t="t" r="r" b="b"/>
            <a:pathLst>
              <a:path w="16510" h="27940">
                <a:moveTo>
                  <a:pt x="16191" y="27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3980004" y="12674015"/>
            <a:ext cx="37465" cy="66040"/>
          </a:xfrm>
          <a:custGeom>
            <a:avLst/>
            <a:gdLst/>
            <a:ahLst/>
            <a:cxnLst/>
            <a:rect l="l" t="t" r="r" b="b"/>
            <a:pathLst>
              <a:path w="37464" h="66040">
                <a:moveTo>
                  <a:pt x="37442" y="65776"/>
                </a:moveTo>
                <a:lnTo>
                  <a:pt x="10119" y="1821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4127749" y="12739792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394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3982028" y="12487816"/>
            <a:ext cx="35560" cy="60960"/>
          </a:xfrm>
          <a:custGeom>
            <a:avLst/>
            <a:gdLst/>
            <a:ahLst/>
            <a:cxnLst/>
            <a:rect l="l" t="t" r="r" b="b"/>
            <a:pathLst>
              <a:path w="35560" h="60959">
                <a:moveTo>
                  <a:pt x="35418" y="60717"/>
                </a:moveTo>
                <a:lnTo>
                  <a:pt x="8095" y="1315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4127749" y="12548534"/>
            <a:ext cx="55880" cy="95250"/>
          </a:xfrm>
          <a:custGeom>
            <a:avLst/>
            <a:gdLst/>
            <a:ahLst/>
            <a:cxnLst/>
            <a:rect l="l" t="t" r="r" b="b"/>
            <a:pathLst>
              <a:path w="55879" h="95250">
                <a:moveTo>
                  <a:pt x="55657" y="95123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4293709" y="12643657"/>
            <a:ext cx="55244" cy="96520"/>
          </a:xfrm>
          <a:custGeom>
            <a:avLst/>
            <a:gdLst/>
            <a:ahLst/>
            <a:cxnLst/>
            <a:rect l="l" t="t" r="r" b="b"/>
            <a:pathLst>
              <a:path w="55245" h="96520">
                <a:moveTo>
                  <a:pt x="54645" y="96135"/>
                </a:moveTo>
                <a:lnTo>
                  <a:pt x="27322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4459669" y="12739792"/>
            <a:ext cx="20320" cy="36830"/>
          </a:xfrm>
          <a:custGeom>
            <a:avLst/>
            <a:gdLst/>
            <a:ahLst/>
            <a:cxnLst/>
            <a:rect l="l" t="t" r="r" b="b"/>
            <a:pathLst>
              <a:path w="20320" h="36829">
                <a:moveTo>
                  <a:pt x="20239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4313948" y="12488829"/>
            <a:ext cx="34925" cy="60325"/>
          </a:xfrm>
          <a:custGeom>
            <a:avLst/>
            <a:gdLst/>
            <a:ahLst/>
            <a:cxnLst/>
            <a:rect l="l" t="t" r="r" b="b"/>
            <a:pathLst>
              <a:path w="34925" h="60325">
                <a:moveTo>
                  <a:pt x="34406" y="59705"/>
                </a:moveTo>
                <a:lnTo>
                  <a:pt x="7083" y="1214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4459669" y="12548534"/>
            <a:ext cx="55244" cy="95250"/>
          </a:xfrm>
          <a:custGeom>
            <a:avLst/>
            <a:gdLst/>
            <a:ahLst/>
            <a:cxnLst/>
            <a:rect l="l" t="t" r="r" b="b"/>
            <a:pathLst>
              <a:path w="55245" h="95250">
                <a:moveTo>
                  <a:pt x="54645" y="95123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4624617" y="12643657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79" h="96520">
                <a:moveTo>
                  <a:pt x="55657" y="96135"/>
                </a:moveTo>
                <a:lnTo>
                  <a:pt x="27322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4790577" y="12739792"/>
            <a:ext cx="19685" cy="32384"/>
          </a:xfrm>
          <a:custGeom>
            <a:avLst/>
            <a:gdLst/>
            <a:ahLst/>
            <a:cxnLst/>
            <a:rect l="l" t="t" r="r" b="b"/>
            <a:pathLst>
              <a:path w="19685" h="32384">
                <a:moveTo>
                  <a:pt x="19227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4645868" y="12489840"/>
            <a:ext cx="34925" cy="59055"/>
          </a:xfrm>
          <a:custGeom>
            <a:avLst/>
            <a:gdLst/>
            <a:ahLst/>
            <a:cxnLst/>
            <a:rect l="l" t="t" r="r" b="b"/>
            <a:pathLst>
              <a:path w="34925" h="59054">
                <a:moveTo>
                  <a:pt x="34406" y="58693"/>
                </a:moveTo>
                <a:lnTo>
                  <a:pt x="6071" y="1113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4790577" y="12548534"/>
            <a:ext cx="55244" cy="95250"/>
          </a:xfrm>
          <a:custGeom>
            <a:avLst/>
            <a:gdLst/>
            <a:ahLst/>
            <a:cxnLst/>
            <a:rect l="l" t="t" r="r" b="b"/>
            <a:pathLst>
              <a:path w="55245" h="95250">
                <a:moveTo>
                  <a:pt x="54645" y="95123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4956537" y="12643657"/>
            <a:ext cx="55244" cy="96520"/>
          </a:xfrm>
          <a:custGeom>
            <a:avLst/>
            <a:gdLst/>
            <a:ahLst/>
            <a:cxnLst/>
            <a:rect l="l" t="t" r="r" b="b"/>
            <a:pathLst>
              <a:path w="55245" h="96520">
                <a:moveTo>
                  <a:pt x="54645" y="96135"/>
                </a:moveTo>
                <a:lnTo>
                  <a:pt x="27322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5121485" y="12739792"/>
            <a:ext cx="17780" cy="29845"/>
          </a:xfrm>
          <a:custGeom>
            <a:avLst/>
            <a:gdLst/>
            <a:ahLst/>
            <a:cxnLst/>
            <a:rect l="l" t="t" r="r" b="b"/>
            <a:pathLst>
              <a:path w="17779" h="29845">
                <a:moveTo>
                  <a:pt x="17203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4977788" y="12489840"/>
            <a:ext cx="33655" cy="59055"/>
          </a:xfrm>
          <a:custGeom>
            <a:avLst/>
            <a:gdLst/>
            <a:ahLst/>
            <a:cxnLst/>
            <a:rect l="l" t="t" r="r" b="b"/>
            <a:pathLst>
              <a:path w="33654" h="59054">
                <a:moveTo>
                  <a:pt x="33394" y="58693"/>
                </a:moveTo>
                <a:lnTo>
                  <a:pt x="6071" y="1113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5121485" y="12548534"/>
            <a:ext cx="55880" cy="95250"/>
          </a:xfrm>
          <a:custGeom>
            <a:avLst/>
            <a:gdLst/>
            <a:ahLst/>
            <a:cxnLst/>
            <a:rect l="l" t="t" r="r" b="b"/>
            <a:pathLst>
              <a:path w="55879" h="95250">
                <a:moveTo>
                  <a:pt x="55657" y="95123"/>
                </a:moveTo>
                <a:lnTo>
                  <a:pt x="28334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5287445" y="12643657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79" h="96520">
                <a:moveTo>
                  <a:pt x="55657" y="96135"/>
                </a:moveTo>
                <a:lnTo>
                  <a:pt x="27322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5453405" y="12739792"/>
            <a:ext cx="15240" cy="26670"/>
          </a:xfrm>
          <a:custGeom>
            <a:avLst/>
            <a:gdLst/>
            <a:ahLst/>
            <a:cxnLst/>
            <a:rect l="l" t="t" r="r" b="b"/>
            <a:pathLst>
              <a:path w="15239" h="26670">
                <a:moveTo>
                  <a:pt x="15179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5309708" y="12490852"/>
            <a:ext cx="33655" cy="57785"/>
          </a:xfrm>
          <a:custGeom>
            <a:avLst/>
            <a:gdLst/>
            <a:ahLst/>
            <a:cxnLst/>
            <a:rect l="l" t="t" r="r" b="b"/>
            <a:pathLst>
              <a:path w="33654" h="57784">
                <a:moveTo>
                  <a:pt x="33394" y="57681"/>
                </a:moveTo>
                <a:lnTo>
                  <a:pt x="5059" y="1011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5453405" y="12548534"/>
            <a:ext cx="55244" cy="95250"/>
          </a:xfrm>
          <a:custGeom>
            <a:avLst/>
            <a:gdLst/>
            <a:ahLst/>
            <a:cxnLst/>
            <a:rect l="l" t="t" r="r" b="b"/>
            <a:pathLst>
              <a:path w="55245" h="95250">
                <a:moveTo>
                  <a:pt x="54645" y="95123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5618353" y="12643657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79" h="96520">
                <a:moveTo>
                  <a:pt x="55657" y="96135"/>
                </a:moveTo>
                <a:lnTo>
                  <a:pt x="28334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5784313" y="12739792"/>
            <a:ext cx="13335" cy="23495"/>
          </a:xfrm>
          <a:custGeom>
            <a:avLst/>
            <a:gdLst/>
            <a:ahLst/>
            <a:cxnLst/>
            <a:rect l="l" t="t" r="r" b="b"/>
            <a:pathLst>
              <a:path w="13335" h="23495">
                <a:moveTo>
                  <a:pt x="13155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5641628" y="12491864"/>
            <a:ext cx="32384" cy="57150"/>
          </a:xfrm>
          <a:custGeom>
            <a:avLst/>
            <a:gdLst/>
            <a:ahLst/>
            <a:cxnLst/>
            <a:rect l="l" t="t" r="r" b="b"/>
            <a:pathLst>
              <a:path w="32385" h="57150">
                <a:moveTo>
                  <a:pt x="32382" y="56669"/>
                </a:moveTo>
                <a:lnTo>
                  <a:pt x="5059" y="910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5784313" y="12548534"/>
            <a:ext cx="55880" cy="95250"/>
          </a:xfrm>
          <a:custGeom>
            <a:avLst/>
            <a:gdLst/>
            <a:ahLst/>
            <a:cxnLst/>
            <a:rect l="l" t="t" r="r" b="b"/>
            <a:pathLst>
              <a:path w="55879" h="95250">
                <a:moveTo>
                  <a:pt x="55657" y="95123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5950274" y="12643657"/>
            <a:ext cx="55244" cy="96520"/>
          </a:xfrm>
          <a:custGeom>
            <a:avLst/>
            <a:gdLst/>
            <a:ahLst/>
            <a:cxnLst/>
            <a:rect l="l" t="t" r="r" b="b"/>
            <a:pathLst>
              <a:path w="55245" h="96520">
                <a:moveTo>
                  <a:pt x="54645" y="96135"/>
                </a:moveTo>
                <a:lnTo>
                  <a:pt x="27322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6115222" y="12739792"/>
            <a:ext cx="12700" cy="19685"/>
          </a:xfrm>
          <a:custGeom>
            <a:avLst/>
            <a:gdLst/>
            <a:ahLst/>
            <a:cxnLst/>
            <a:rect l="l" t="t" r="r" b="b"/>
            <a:pathLst>
              <a:path w="12700" h="19684">
                <a:moveTo>
                  <a:pt x="12143" y="192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5973548" y="12492876"/>
            <a:ext cx="31750" cy="55880"/>
          </a:xfrm>
          <a:custGeom>
            <a:avLst/>
            <a:gdLst/>
            <a:ahLst/>
            <a:cxnLst/>
            <a:rect l="l" t="t" r="r" b="b"/>
            <a:pathLst>
              <a:path w="31750" h="55879">
                <a:moveTo>
                  <a:pt x="31370" y="55657"/>
                </a:moveTo>
                <a:lnTo>
                  <a:pt x="4047" y="809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6115222" y="12548534"/>
            <a:ext cx="30480" cy="52705"/>
          </a:xfrm>
          <a:custGeom>
            <a:avLst/>
            <a:gdLst/>
            <a:ahLst/>
            <a:cxnLst/>
            <a:rect l="l" t="t" r="r" b="b"/>
            <a:pathLst>
              <a:path w="30479" h="52704">
                <a:moveTo>
                  <a:pt x="30358" y="52621"/>
                </a:moveTo>
                <a:lnTo>
                  <a:pt x="28334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6298385" y="12673003"/>
            <a:ext cx="38735" cy="67310"/>
          </a:xfrm>
          <a:custGeom>
            <a:avLst/>
            <a:gdLst/>
            <a:ahLst/>
            <a:cxnLst/>
            <a:rect l="l" t="t" r="r" b="b"/>
            <a:pathLst>
              <a:path w="38735" h="67309">
                <a:moveTo>
                  <a:pt x="38454" y="66788"/>
                </a:moveTo>
                <a:lnTo>
                  <a:pt x="20239" y="36430"/>
                </a:lnTo>
                <a:lnTo>
                  <a:pt x="10119" y="1922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6447142" y="12739792"/>
            <a:ext cx="9525" cy="16510"/>
          </a:xfrm>
          <a:custGeom>
            <a:avLst/>
            <a:gdLst/>
            <a:ahLst/>
            <a:cxnLst/>
            <a:rect l="l" t="t" r="r" b="b"/>
            <a:pathLst>
              <a:path w="9525" h="16509">
                <a:moveTo>
                  <a:pt x="9107" y="16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6304457" y="12493888"/>
            <a:ext cx="32384" cy="55244"/>
          </a:xfrm>
          <a:custGeom>
            <a:avLst/>
            <a:gdLst/>
            <a:ahLst/>
            <a:cxnLst/>
            <a:rect l="l" t="t" r="r" b="b"/>
            <a:pathLst>
              <a:path w="32385" h="55245">
                <a:moveTo>
                  <a:pt x="32382" y="54645"/>
                </a:moveTo>
                <a:lnTo>
                  <a:pt x="14167" y="24286"/>
                </a:lnTo>
                <a:lnTo>
                  <a:pt x="4047" y="708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6447142" y="12548534"/>
            <a:ext cx="55244" cy="95250"/>
          </a:xfrm>
          <a:custGeom>
            <a:avLst/>
            <a:gdLst/>
            <a:ahLst/>
            <a:cxnLst/>
            <a:rect l="l" t="t" r="r" b="b"/>
            <a:pathLst>
              <a:path w="55245" h="95250">
                <a:moveTo>
                  <a:pt x="54645" y="95123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6612090" y="12643657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79" h="96520">
                <a:moveTo>
                  <a:pt x="55657" y="96135"/>
                </a:moveTo>
                <a:lnTo>
                  <a:pt x="28334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6778050" y="12739792"/>
            <a:ext cx="8255" cy="13335"/>
          </a:xfrm>
          <a:custGeom>
            <a:avLst/>
            <a:gdLst/>
            <a:ahLst/>
            <a:cxnLst/>
            <a:rect l="l" t="t" r="r" b="b"/>
            <a:pathLst>
              <a:path w="8254" h="13334">
                <a:moveTo>
                  <a:pt x="8095" y="131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6643460" y="12507043"/>
            <a:ext cx="24765" cy="41910"/>
          </a:xfrm>
          <a:custGeom>
            <a:avLst/>
            <a:gdLst/>
            <a:ahLst/>
            <a:cxnLst/>
            <a:rect l="l" t="t" r="r" b="b"/>
            <a:pathLst>
              <a:path w="24765" h="41909">
                <a:moveTo>
                  <a:pt x="24286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6778050" y="12548534"/>
            <a:ext cx="55880" cy="95250"/>
          </a:xfrm>
          <a:custGeom>
            <a:avLst/>
            <a:gdLst/>
            <a:ahLst/>
            <a:cxnLst/>
            <a:rect l="l" t="t" r="r" b="b"/>
            <a:pathLst>
              <a:path w="55879" h="95250">
                <a:moveTo>
                  <a:pt x="55657" y="95123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6944010" y="12643657"/>
            <a:ext cx="55244" cy="96520"/>
          </a:xfrm>
          <a:custGeom>
            <a:avLst/>
            <a:gdLst/>
            <a:ahLst/>
            <a:cxnLst/>
            <a:rect l="l" t="t" r="r" b="b"/>
            <a:pathLst>
              <a:path w="55245" h="96520">
                <a:moveTo>
                  <a:pt x="54645" y="96135"/>
                </a:moveTo>
                <a:lnTo>
                  <a:pt x="27322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7109970" y="12739792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5059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6982464" y="12520199"/>
            <a:ext cx="16510" cy="28575"/>
          </a:xfrm>
          <a:custGeom>
            <a:avLst/>
            <a:gdLst/>
            <a:ahLst/>
            <a:cxnLst/>
            <a:rect l="l" t="t" r="r" b="b"/>
            <a:pathLst>
              <a:path w="16509" h="28575">
                <a:moveTo>
                  <a:pt x="16191" y="283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7109970" y="12548534"/>
            <a:ext cx="55244" cy="95250"/>
          </a:xfrm>
          <a:custGeom>
            <a:avLst/>
            <a:gdLst/>
            <a:ahLst/>
            <a:cxnLst/>
            <a:rect l="l" t="t" r="r" b="b"/>
            <a:pathLst>
              <a:path w="55245" h="95250">
                <a:moveTo>
                  <a:pt x="54645" y="95123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7274918" y="12643657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79" h="96520">
                <a:moveTo>
                  <a:pt x="55657" y="96135"/>
                </a:moveTo>
                <a:lnTo>
                  <a:pt x="28334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7440878" y="12739792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047" y="60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7322480" y="12534366"/>
            <a:ext cx="8255" cy="14604"/>
          </a:xfrm>
          <a:custGeom>
            <a:avLst/>
            <a:gdLst/>
            <a:ahLst/>
            <a:cxnLst/>
            <a:rect l="l" t="t" r="r" b="b"/>
            <a:pathLst>
              <a:path w="8254" h="14604">
                <a:moveTo>
                  <a:pt x="8095" y="141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7440878" y="12548534"/>
            <a:ext cx="55244" cy="95250"/>
          </a:xfrm>
          <a:custGeom>
            <a:avLst/>
            <a:gdLst/>
            <a:ahLst/>
            <a:cxnLst/>
            <a:rect l="l" t="t" r="r" b="b"/>
            <a:pathLst>
              <a:path w="55245" h="95250">
                <a:moveTo>
                  <a:pt x="54645" y="95123"/>
                </a:moveTo>
                <a:lnTo>
                  <a:pt x="49585" y="86015"/>
                </a:ln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606838" y="12643657"/>
            <a:ext cx="55244" cy="96520"/>
          </a:xfrm>
          <a:custGeom>
            <a:avLst/>
            <a:gdLst/>
            <a:ahLst/>
            <a:cxnLst/>
            <a:rect l="l" t="t" r="r" b="b"/>
            <a:pathLst>
              <a:path w="55245" h="96520">
                <a:moveTo>
                  <a:pt x="54645" y="96135"/>
                </a:moveTo>
                <a:lnTo>
                  <a:pt x="27322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7771786" y="12739792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2023" y="30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7774822" y="12552581"/>
            <a:ext cx="52705" cy="91440"/>
          </a:xfrm>
          <a:custGeom>
            <a:avLst/>
            <a:gdLst/>
            <a:ahLst/>
            <a:cxnLst/>
            <a:rect l="l" t="t" r="r" b="b"/>
            <a:pathLst>
              <a:path w="52704" h="91440">
                <a:moveTo>
                  <a:pt x="52621" y="91075"/>
                </a:moveTo>
                <a:lnTo>
                  <a:pt x="25298" y="4351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7937746" y="12643657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79" h="96520">
                <a:moveTo>
                  <a:pt x="55657" y="96135"/>
                </a:moveTo>
                <a:lnTo>
                  <a:pt x="27322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8113826" y="12565736"/>
            <a:ext cx="45085" cy="78105"/>
          </a:xfrm>
          <a:custGeom>
            <a:avLst/>
            <a:gdLst/>
            <a:ahLst/>
            <a:cxnLst/>
            <a:rect l="l" t="t" r="r" b="b"/>
            <a:pathLst>
              <a:path w="45084" h="78104">
                <a:moveTo>
                  <a:pt x="44525" y="77920"/>
                </a:moveTo>
                <a:lnTo>
                  <a:pt x="17203" y="303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8268654" y="12643657"/>
            <a:ext cx="55244" cy="94615"/>
          </a:xfrm>
          <a:custGeom>
            <a:avLst/>
            <a:gdLst/>
            <a:ahLst/>
            <a:cxnLst/>
            <a:rect l="l" t="t" r="r" b="b"/>
            <a:pathLst>
              <a:path w="55245" h="94615">
                <a:moveTo>
                  <a:pt x="54645" y="94111"/>
                </a:moveTo>
                <a:lnTo>
                  <a:pt x="28334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8452829" y="12579904"/>
            <a:ext cx="37465" cy="64135"/>
          </a:xfrm>
          <a:custGeom>
            <a:avLst/>
            <a:gdLst/>
            <a:ahLst/>
            <a:cxnLst/>
            <a:rect l="l" t="t" r="r" b="b"/>
            <a:pathLst>
              <a:path w="37465" h="64134">
                <a:moveTo>
                  <a:pt x="37442" y="63752"/>
                </a:moveTo>
                <a:lnTo>
                  <a:pt x="9107" y="1619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8600575" y="12643657"/>
            <a:ext cx="52069" cy="90170"/>
          </a:xfrm>
          <a:custGeom>
            <a:avLst/>
            <a:gdLst/>
            <a:ahLst/>
            <a:cxnLst/>
            <a:rect l="l" t="t" r="r" b="b"/>
            <a:pathLst>
              <a:path w="52070" h="90170">
                <a:moveTo>
                  <a:pt x="51609" y="90063"/>
                </a:moveTo>
                <a:lnTo>
                  <a:pt x="27322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6318624" y="7784266"/>
            <a:ext cx="1172210" cy="12700"/>
          </a:xfrm>
          <a:custGeom>
            <a:avLst/>
            <a:gdLst/>
            <a:ahLst/>
            <a:cxnLst/>
            <a:rect l="l" t="t" r="r" b="b"/>
            <a:pathLst>
              <a:path w="1172209" h="12700">
                <a:moveTo>
                  <a:pt x="0" y="0"/>
                </a:moveTo>
                <a:lnTo>
                  <a:pt x="1171839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7191938" y="8032194"/>
            <a:ext cx="299085" cy="3175"/>
          </a:xfrm>
          <a:custGeom>
            <a:avLst/>
            <a:gdLst/>
            <a:ahLst/>
            <a:cxnLst/>
            <a:rect l="l" t="t" r="r" b="b"/>
            <a:pathLst>
              <a:path w="299084" h="3175">
                <a:moveTo>
                  <a:pt x="298525" y="30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7118066" y="802915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7118066" y="802915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6761859" y="8028147"/>
            <a:ext cx="286385" cy="3175"/>
          </a:xfrm>
          <a:custGeom>
            <a:avLst/>
            <a:gdLst/>
            <a:ahLst/>
            <a:cxnLst/>
            <a:rect l="l" t="t" r="r" b="b"/>
            <a:pathLst>
              <a:path w="286384" h="3175">
                <a:moveTo>
                  <a:pt x="286382" y="30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6687986" y="802511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6687986" y="802511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6318624" y="8023087"/>
            <a:ext cx="299720" cy="3175"/>
          </a:xfrm>
          <a:custGeom>
            <a:avLst/>
            <a:gdLst/>
            <a:ahLst/>
            <a:cxnLst/>
            <a:rect l="l" t="t" r="r" b="b"/>
            <a:pathLst>
              <a:path w="299720" h="3175">
                <a:moveTo>
                  <a:pt x="299537" y="30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7562312" y="8035230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7550169" y="7973501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90" h="62229">
                <a:moveTo>
                  <a:pt x="71848" y="0"/>
                </a:moveTo>
                <a:lnTo>
                  <a:pt x="0" y="0"/>
                </a:lnTo>
                <a:lnTo>
                  <a:pt x="36430" y="61729"/>
                </a:lnTo>
                <a:lnTo>
                  <a:pt x="718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7550169" y="7973501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90" h="62229">
                <a:moveTo>
                  <a:pt x="0" y="0"/>
                </a:moveTo>
                <a:lnTo>
                  <a:pt x="71848" y="0"/>
                </a:lnTo>
                <a:lnTo>
                  <a:pt x="36430" y="617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7550169" y="7973501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90" h="62229">
                <a:moveTo>
                  <a:pt x="0" y="0"/>
                </a:moveTo>
                <a:lnTo>
                  <a:pt x="36430" y="61729"/>
                </a:lnTo>
                <a:lnTo>
                  <a:pt x="71848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7442902" y="7796410"/>
            <a:ext cx="95250" cy="4303395"/>
          </a:xfrm>
          <a:custGeom>
            <a:avLst/>
            <a:gdLst/>
            <a:ahLst/>
            <a:cxnLst/>
            <a:rect l="l" t="t" r="r" b="b"/>
            <a:pathLst>
              <a:path w="95250" h="4303395">
                <a:moveTo>
                  <a:pt x="47561" y="0"/>
                </a:moveTo>
                <a:lnTo>
                  <a:pt x="47561" y="4302817"/>
                </a:lnTo>
                <a:lnTo>
                  <a:pt x="0" y="4302817"/>
                </a:lnTo>
                <a:lnTo>
                  <a:pt x="95123" y="4302817"/>
                </a:lnTo>
                <a:lnTo>
                  <a:pt x="47561" y="4302817"/>
                </a:lnTo>
                <a:lnTo>
                  <a:pt x="4756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7490463" y="8082792"/>
            <a:ext cx="1195705" cy="156210"/>
          </a:xfrm>
          <a:custGeom>
            <a:avLst/>
            <a:gdLst/>
            <a:ahLst/>
            <a:cxnLst/>
            <a:rect l="l" t="t" r="r" b="b"/>
            <a:pathLst>
              <a:path w="1195704" h="156209">
                <a:moveTo>
                  <a:pt x="0" y="0"/>
                </a:moveTo>
                <a:lnTo>
                  <a:pt x="1195114" y="15584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8005914" y="8249877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7490463" y="8501740"/>
            <a:ext cx="1195705" cy="12700"/>
          </a:xfrm>
          <a:custGeom>
            <a:avLst/>
            <a:gdLst/>
            <a:ahLst/>
            <a:cxnLst/>
            <a:rect l="l" t="t" r="r" b="b"/>
            <a:pathLst>
              <a:path w="1195704" h="12700">
                <a:moveTo>
                  <a:pt x="0" y="12143"/>
                </a:moveTo>
                <a:lnTo>
                  <a:pt x="119511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8005914" y="8698172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7490463" y="9039086"/>
            <a:ext cx="1195705" cy="36830"/>
          </a:xfrm>
          <a:custGeom>
            <a:avLst/>
            <a:gdLst/>
            <a:ahLst/>
            <a:cxnLst/>
            <a:rect l="l" t="t" r="r" b="b"/>
            <a:pathLst>
              <a:path w="1195704" h="36829">
                <a:moveTo>
                  <a:pt x="0" y="0"/>
                </a:moveTo>
                <a:lnTo>
                  <a:pt x="1195114" y="3643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8005914" y="9290163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7490463" y="9672567"/>
            <a:ext cx="1195705" cy="36830"/>
          </a:xfrm>
          <a:custGeom>
            <a:avLst/>
            <a:gdLst/>
            <a:ahLst/>
            <a:cxnLst/>
            <a:rect l="l" t="t" r="r" b="b"/>
            <a:pathLst>
              <a:path w="1195704" h="36829">
                <a:moveTo>
                  <a:pt x="0" y="36430"/>
                </a:moveTo>
                <a:lnTo>
                  <a:pt x="119511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7490463" y="10079372"/>
            <a:ext cx="1195705" cy="226695"/>
          </a:xfrm>
          <a:custGeom>
            <a:avLst/>
            <a:gdLst/>
            <a:ahLst/>
            <a:cxnLst/>
            <a:rect l="l" t="t" r="r" b="b"/>
            <a:pathLst>
              <a:path w="1195704" h="226695">
                <a:moveTo>
                  <a:pt x="0" y="226677"/>
                </a:moveTo>
                <a:lnTo>
                  <a:pt x="119511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7490463" y="12099227"/>
            <a:ext cx="0" cy="909319"/>
          </a:xfrm>
          <a:custGeom>
            <a:avLst/>
            <a:gdLst/>
            <a:ahLst/>
            <a:cxnLst/>
            <a:rect l="l" t="t" r="r" b="b"/>
            <a:pathLst>
              <a:path w="0" h="909319">
                <a:moveTo>
                  <a:pt x="0" y="0"/>
                </a:moveTo>
                <a:lnTo>
                  <a:pt x="0" y="9087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7490463" y="13366190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8267642" y="12572820"/>
            <a:ext cx="418465" cy="0"/>
          </a:xfrm>
          <a:custGeom>
            <a:avLst/>
            <a:gdLst/>
            <a:ahLst/>
            <a:cxnLst/>
            <a:rect l="l" t="t" r="r" b="b"/>
            <a:pathLst>
              <a:path w="418465" h="0">
                <a:moveTo>
                  <a:pt x="4179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6935914" y="12518175"/>
            <a:ext cx="1750060" cy="0"/>
          </a:xfrm>
          <a:custGeom>
            <a:avLst/>
            <a:gdLst/>
            <a:ahLst/>
            <a:cxnLst/>
            <a:rect l="l" t="t" r="r" b="b"/>
            <a:pathLst>
              <a:path w="1750059" h="0">
                <a:moveTo>
                  <a:pt x="1749663" y="0"/>
                </a:moveTo>
                <a:lnTo>
                  <a:pt x="554549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6312552" y="12464542"/>
            <a:ext cx="2373630" cy="0"/>
          </a:xfrm>
          <a:custGeom>
            <a:avLst/>
            <a:gdLst/>
            <a:ahLst/>
            <a:cxnLst/>
            <a:rect l="l" t="t" r="r" b="b"/>
            <a:pathLst>
              <a:path w="2373629" h="0">
                <a:moveTo>
                  <a:pt x="0" y="0"/>
                </a:moveTo>
                <a:lnTo>
                  <a:pt x="23730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1621146" y="12464542"/>
            <a:ext cx="4517390" cy="0"/>
          </a:xfrm>
          <a:custGeom>
            <a:avLst/>
            <a:gdLst/>
            <a:ahLst/>
            <a:cxnLst/>
            <a:rect l="l" t="t" r="r" b="b"/>
            <a:pathLst>
              <a:path w="4517390" h="0">
                <a:moveTo>
                  <a:pt x="451735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6312552" y="12410908"/>
            <a:ext cx="2373630" cy="0"/>
          </a:xfrm>
          <a:custGeom>
            <a:avLst/>
            <a:gdLst/>
            <a:ahLst/>
            <a:cxnLst/>
            <a:rect l="l" t="t" r="r" b="b"/>
            <a:pathLst>
              <a:path w="2373629" h="0">
                <a:moveTo>
                  <a:pt x="0" y="0"/>
                </a:moveTo>
                <a:lnTo>
                  <a:pt x="23730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1621146" y="12410908"/>
            <a:ext cx="4517390" cy="0"/>
          </a:xfrm>
          <a:custGeom>
            <a:avLst/>
            <a:gdLst/>
            <a:ahLst/>
            <a:cxnLst/>
            <a:rect l="l" t="t" r="r" b="b"/>
            <a:pathLst>
              <a:path w="4517390" h="0">
                <a:moveTo>
                  <a:pt x="451735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1621146" y="12357275"/>
            <a:ext cx="7065009" cy="0"/>
          </a:xfrm>
          <a:custGeom>
            <a:avLst/>
            <a:gdLst/>
            <a:ahLst/>
            <a:cxnLst/>
            <a:rect l="l" t="t" r="r" b="b"/>
            <a:pathLst>
              <a:path w="7065009" h="0">
                <a:moveTo>
                  <a:pt x="7064432" y="0"/>
                </a:moveTo>
                <a:lnTo>
                  <a:pt x="5869317" y="0"/>
                </a:lnTo>
                <a:lnTo>
                  <a:pt x="469747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1621146" y="12303642"/>
            <a:ext cx="7065009" cy="0"/>
          </a:xfrm>
          <a:custGeom>
            <a:avLst/>
            <a:gdLst/>
            <a:ahLst/>
            <a:cxnLst/>
            <a:rect l="l" t="t" r="r" b="b"/>
            <a:pathLst>
              <a:path w="7065009" h="0">
                <a:moveTo>
                  <a:pt x="7064432" y="0"/>
                </a:moveTo>
                <a:lnTo>
                  <a:pt x="5869317" y="0"/>
                </a:lnTo>
                <a:lnTo>
                  <a:pt x="469747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4039710" y="12250008"/>
            <a:ext cx="4646295" cy="0"/>
          </a:xfrm>
          <a:custGeom>
            <a:avLst/>
            <a:gdLst/>
            <a:ahLst/>
            <a:cxnLst/>
            <a:rect l="l" t="t" r="r" b="b"/>
            <a:pathLst>
              <a:path w="4646295" h="0">
                <a:moveTo>
                  <a:pt x="0" y="0"/>
                </a:moveTo>
                <a:lnTo>
                  <a:pt x="46458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1621146" y="12250008"/>
            <a:ext cx="2280285" cy="0"/>
          </a:xfrm>
          <a:custGeom>
            <a:avLst/>
            <a:gdLst/>
            <a:ahLst/>
            <a:cxnLst/>
            <a:rect l="l" t="t" r="r" b="b"/>
            <a:pathLst>
              <a:path w="2280285" h="0">
                <a:moveTo>
                  <a:pt x="0" y="0"/>
                </a:moveTo>
                <a:lnTo>
                  <a:pt x="22799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7491476" y="12196374"/>
            <a:ext cx="1194435" cy="0"/>
          </a:xfrm>
          <a:custGeom>
            <a:avLst/>
            <a:gdLst/>
            <a:ahLst/>
            <a:cxnLst/>
            <a:rect l="l" t="t" r="r" b="b"/>
            <a:pathLst>
              <a:path w="1194434" h="0">
                <a:moveTo>
                  <a:pt x="11941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1621146" y="12196374"/>
            <a:ext cx="2290445" cy="0"/>
          </a:xfrm>
          <a:custGeom>
            <a:avLst/>
            <a:gdLst/>
            <a:ahLst/>
            <a:cxnLst/>
            <a:rect l="l" t="t" r="r" b="b"/>
            <a:pathLst>
              <a:path w="2290445" h="0">
                <a:moveTo>
                  <a:pt x="0" y="0"/>
                </a:moveTo>
                <a:lnTo>
                  <a:pt x="22900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4046793" y="12196374"/>
            <a:ext cx="3270885" cy="0"/>
          </a:xfrm>
          <a:custGeom>
            <a:avLst/>
            <a:gdLst/>
            <a:ahLst/>
            <a:cxnLst/>
            <a:rect l="l" t="t" r="r" b="b"/>
            <a:pathLst>
              <a:path w="3270884" h="0">
                <a:moveTo>
                  <a:pt x="3270626" y="0"/>
                </a:moveTo>
                <a:lnTo>
                  <a:pt x="227183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7491476" y="12141729"/>
            <a:ext cx="1194435" cy="0"/>
          </a:xfrm>
          <a:custGeom>
            <a:avLst/>
            <a:gdLst/>
            <a:ahLst/>
            <a:cxnLst/>
            <a:rect l="l" t="t" r="r" b="b"/>
            <a:pathLst>
              <a:path w="1194434" h="0">
                <a:moveTo>
                  <a:pt x="11941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1621146" y="12141729"/>
            <a:ext cx="5696585" cy="0"/>
          </a:xfrm>
          <a:custGeom>
            <a:avLst/>
            <a:gdLst/>
            <a:ahLst/>
            <a:cxnLst/>
            <a:rect l="l" t="t" r="r" b="b"/>
            <a:pathLst>
              <a:path w="5696584" h="0">
                <a:moveTo>
                  <a:pt x="0" y="0"/>
                </a:moveTo>
                <a:lnTo>
                  <a:pt x="5696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8129005" y="12088096"/>
            <a:ext cx="556895" cy="0"/>
          </a:xfrm>
          <a:custGeom>
            <a:avLst/>
            <a:gdLst/>
            <a:ahLst/>
            <a:cxnLst/>
            <a:rect l="l" t="t" r="r" b="b"/>
            <a:pathLst>
              <a:path w="556895" h="0">
                <a:moveTo>
                  <a:pt x="556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1621146" y="12088096"/>
            <a:ext cx="6372860" cy="0"/>
          </a:xfrm>
          <a:custGeom>
            <a:avLst/>
            <a:gdLst/>
            <a:ahLst/>
            <a:cxnLst/>
            <a:rect l="l" t="t" r="r" b="b"/>
            <a:pathLst>
              <a:path w="6372859" h="0">
                <a:moveTo>
                  <a:pt x="0" y="0"/>
                </a:moveTo>
                <a:lnTo>
                  <a:pt x="63722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7997957" y="12086577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0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8147220" y="12034462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 h="0">
                <a:moveTo>
                  <a:pt x="5383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1723353" y="12034462"/>
            <a:ext cx="6285230" cy="0"/>
          </a:xfrm>
          <a:custGeom>
            <a:avLst/>
            <a:gdLst/>
            <a:ahLst/>
            <a:cxnLst/>
            <a:rect l="l" t="t" r="r" b="b"/>
            <a:pathLst>
              <a:path w="6285230" h="0">
                <a:moveTo>
                  <a:pt x="0" y="0"/>
                </a:moveTo>
                <a:lnTo>
                  <a:pt x="62852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8126981" y="11980829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 h="0">
                <a:moveTo>
                  <a:pt x="5585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2049201" y="11980829"/>
            <a:ext cx="5969635" cy="0"/>
          </a:xfrm>
          <a:custGeom>
            <a:avLst/>
            <a:gdLst/>
            <a:ahLst/>
            <a:cxnLst/>
            <a:rect l="l" t="t" r="r" b="b"/>
            <a:pathLst>
              <a:path w="5969634" h="0">
                <a:moveTo>
                  <a:pt x="0" y="0"/>
                </a:moveTo>
                <a:lnTo>
                  <a:pt x="5969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2372013" y="11927196"/>
            <a:ext cx="6313805" cy="0"/>
          </a:xfrm>
          <a:custGeom>
            <a:avLst/>
            <a:gdLst/>
            <a:ahLst/>
            <a:cxnLst/>
            <a:rect l="l" t="t" r="r" b="b"/>
            <a:pathLst>
              <a:path w="6313805" h="0">
                <a:moveTo>
                  <a:pt x="0" y="0"/>
                </a:moveTo>
                <a:lnTo>
                  <a:pt x="63135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2659408" y="11873562"/>
            <a:ext cx="6026785" cy="0"/>
          </a:xfrm>
          <a:custGeom>
            <a:avLst/>
            <a:gdLst/>
            <a:ahLst/>
            <a:cxnLst/>
            <a:rect l="l" t="t" r="r" b="b"/>
            <a:pathLst>
              <a:path w="6026784" h="0">
                <a:moveTo>
                  <a:pt x="0" y="0"/>
                </a:moveTo>
                <a:lnTo>
                  <a:pt x="60261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2893168" y="11818917"/>
            <a:ext cx="5792470" cy="0"/>
          </a:xfrm>
          <a:custGeom>
            <a:avLst/>
            <a:gdLst/>
            <a:ahLst/>
            <a:cxnLst/>
            <a:rect l="l" t="t" r="r" b="b"/>
            <a:pathLst>
              <a:path w="5792470" h="0">
                <a:moveTo>
                  <a:pt x="0" y="0"/>
                </a:moveTo>
                <a:lnTo>
                  <a:pt x="57924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3082403" y="11765283"/>
            <a:ext cx="5603240" cy="0"/>
          </a:xfrm>
          <a:custGeom>
            <a:avLst/>
            <a:gdLst/>
            <a:ahLst/>
            <a:cxnLst/>
            <a:rect l="l" t="t" r="r" b="b"/>
            <a:pathLst>
              <a:path w="5603240" h="0">
                <a:moveTo>
                  <a:pt x="0" y="0"/>
                </a:moveTo>
                <a:lnTo>
                  <a:pt x="56031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3239256" y="11711650"/>
            <a:ext cx="5446395" cy="0"/>
          </a:xfrm>
          <a:custGeom>
            <a:avLst/>
            <a:gdLst/>
            <a:ahLst/>
            <a:cxnLst/>
            <a:rect l="l" t="t" r="r" b="b"/>
            <a:pathLst>
              <a:path w="5446395" h="0">
                <a:moveTo>
                  <a:pt x="0" y="0"/>
                </a:moveTo>
                <a:lnTo>
                  <a:pt x="5446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3374857" y="11658017"/>
            <a:ext cx="5311140" cy="0"/>
          </a:xfrm>
          <a:custGeom>
            <a:avLst/>
            <a:gdLst/>
            <a:ahLst/>
            <a:cxnLst/>
            <a:rect l="l" t="t" r="r" b="b"/>
            <a:pathLst>
              <a:path w="5311140" h="0">
                <a:moveTo>
                  <a:pt x="0" y="0"/>
                </a:moveTo>
                <a:lnTo>
                  <a:pt x="5310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7483380" y="11604383"/>
            <a:ext cx="1202690" cy="0"/>
          </a:xfrm>
          <a:custGeom>
            <a:avLst/>
            <a:gdLst/>
            <a:ahLst/>
            <a:cxnLst/>
            <a:rect l="l" t="t" r="r" b="b"/>
            <a:pathLst>
              <a:path w="1202690" h="0">
                <a:moveTo>
                  <a:pt x="0" y="0"/>
                </a:moveTo>
                <a:lnTo>
                  <a:pt x="12021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7483380" y="11550749"/>
            <a:ext cx="1202690" cy="0"/>
          </a:xfrm>
          <a:custGeom>
            <a:avLst/>
            <a:gdLst/>
            <a:ahLst/>
            <a:cxnLst/>
            <a:rect l="l" t="t" r="r" b="b"/>
            <a:pathLst>
              <a:path w="1202690" h="0">
                <a:moveTo>
                  <a:pt x="0" y="0"/>
                </a:moveTo>
                <a:lnTo>
                  <a:pt x="12021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3715885" y="11497116"/>
            <a:ext cx="4970145" cy="0"/>
          </a:xfrm>
          <a:custGeom>
            <a:avLst/>
            <a:gdLst/>
            <a:ahLst/>
            <a:cxnLst/>
            <a:rect l="l" t="t" r="r" b="b"/>
            <a:pathLst>
              <a:path w="4970145" h="0">
                <a:moveTo>
                  <a:pt x="0" y="0"/>
                </a:moveTo>
                <a:lnTo>
                  <a:pt x="4969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1735496" y="12201434"/>
            <a:ext cx="21590" cy="25400"/>
          </a:xfrm>
          <a:custGeom>
            <a:avLst/>
            <a:gdLst/>
            <a:ahLst/>
            <a:cxnLst/>
            <a:rect l="l" t="t" r="r" b="b"/>
            <a:pathLst>
              <a:path w="21589" h="25400">
                <a:moveTo>
                  <a:pt x="0" y="25298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1812404" y="12558653"/>
            <a:ext cx="12700" cy="15240"/>
          </a:xfrm>
          <a:custGeom>
            <a:avLst/>
            <a:gdLst/>
            <a:ahLst/>
            <a:cxnLst/>
            <a:rect l="l" t="t" r="r" b="b"/>
            <a:pathLst>
              <a:path w="12700" h="15240">
                <a:moveTo>
                  <a:pt x="0" y="15179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2078548" y="12228757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4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2421599" y="12259116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4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2764651" y="12288462"/>
            <a:ext cx="23495" cy="28575"/>
          </a:xfrm>
          <a:custGeom>
            <a:avLst/>
            <a:gdLst/>
            <a:ahLst/>
            <a:cxnLst/>
            <a:rect l="l" t="t" r="r" b="b"/>
            <a:pathLst>
              <a:path w="23494" h="28575">
                <a:moveTo>
                  <a:pt x="0" y="2833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3107702" y="12318820"/>
            <a:ext cx="22860" cy="27940"/>
          </a:xfrm>
          <a:custGeom>
            <a:avLst/>
            <a:gdLst/>
            <a:ahLst/>
            <a:cxnLst/>
            <a:rect l="l" t="t" r="r" b="b"/>
            <a:pathLst>
              <a:path w="22860" h="27940">
                <a:moveTo>
                  <a:pt x="0" y="2732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3383965" y="11988924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3450754" y="12349179"/>
            <a:ext cx="22860" cy="27940"/>
          </a:xfrm>
          <a:custGeom>
            <a:avLst/>
            <a:gdLst/>
            <a:ahLst/>
            <a:cxnLst/>
            <a:rect l="l" t="t" r="r" b="b"/>
            <a:pathLst>
              <a:path w="22860" h="27940">
                <a:moveTo>
                  <a:pt x="0" y="2732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3727017" y="12019283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3793805" y="12378525"/>
            <a:ext cx="22860" cy="28575"/>
          </a:xfrm>
          <a:custGeom>
            <a:avLst/>
            <a:gdLst/>
            <a:ahLst/>
            <a:cxnLst/>
            <a:rect l="l" t="t" r="r" b="b"/>
            <a:pathLst>
              <a:path w="22860" h="28575">
                <a:moveTo>
                  <a:pt x="0" y="2833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4070068" y="12049642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4135845" y="12408884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4413119" y="12078988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4478896" y="12439243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4756171" y="12109346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5032434" y="11779450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4821948" y="12468590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5099222" y="12139705"/>
            <a:ext cx="22860" cy="27940"/>
          </a:xfrm>
          <a:custGeom>
            <a:avLst/>
            <a:gdLst/>
            <a:ahLst/>
            <a:cxnLst/>
            <a:rect l="l" t="t" r="r" b="b"/>
            <a:pathLst>
              <a:path w="22860" h="27940">
                <a:moveTo>
                  <a:pt x="0" y="2732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5375485" y="11809809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5175119" y="12498947"/>
            <a:ext cx="13335" cy="15240"/>
          </a:xfrm>
          <a:custGeom>
            <a:avLst/>
            <a:gdLst/>
            <a:ahLst/>
            <a:cxnLst/>
            <a:rect l="l" t="t" r="r" b="b"/>
            <a:pathLst>
              <a:path w="13335" h="15240">
                <a:moveTo>
                  <a:pt x="0" y="15179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5442274" y="12169051"/>
            <a:ext cx="22860" cy="27940"/>
          </a:xfrm>
          <a:custGeom>
            <a:avLst/>
            <a:gdLst/>
            <a:ahLst/>
            <a:cxnLst/>
            <a:rect l="l" t="t" r="r" b="b"/>
            <a:pathLst>
              <a:path w="22860" h="27940">
                <a:moveTo>
                  <a:pt x="0" y="2732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5718537" y="11839155"/>
            <a:ext cx="23495" cy="28575"/>
          </a:xfrm>
          <a:custGeom>
            <a:avLst/>
            <a:gdLst/>
            <a:ahLst/>
            <a:cxnLst/>
            <a:rect l="l" t="t" r="r" b="b"/>
            <a:pathLst>
              <a:path w="23495" h="28575">
                <a:moveTo>
                  <a:pt x="0" y="2833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5785325" y="12199410"/>
            <a:ext cx="22860" cy="27940"/>
          </a:xfrm>
          <a:custGeom>
            <a:avLst/>
            <a:gdLst/>
            <a:ahLst/>
            <a:cxnLst/>
            <a:rect l="l" t="t" r="r" b="b"/>
            <a:pathLst>
              <a:path w="22860" h="27940">
                <a:moveTo>
                  <a:pt x="0" y="2732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6061588" y="11869514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6127365" y="12229769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6404640" y="11899872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6470417" y="12259116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6747692" y="11929219"/>
            <a:ext cx="23495" cy="28575"/>
          </a:xfrm>
          <a:custGeom>
            <a:avLst/>
            <a:gdLst/>
            <a:ahLst/>
            <a:cxnLst/>
            <a:rect l="l" t="t" r="r" b="b"/>
            <a:pathLst>
              <a:path w="23495" h="28575">
                <a:moveTo>
                  <a:pt x="0" y="2833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7023954" y="11616526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0" y="11131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6813468" y="12289474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7090743" y="11959578"/>
            <a:ext cx="22860" cy="27940"/>
          </a:xfrm>
          <a:custGeom>
            <a:avLst/>
            <a:gdLst/>
            <a:ahLst/>
            <a:cxnLst/>
            <a:rect l="l" t="t" r="r" b="b"/>
            <a:pathLst>
              <a:path w="22859" h="27940">
                <a:moveTo>
                  <a:pt x="0" y="2732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7367006" y="11629682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7156519" y="12318820"/>
            <a:ext cx="23495" cy="28575"/>
          </a:xfrm>
          <a:custGeom>
            <a:avLst/>
            <a:gdLst/>
            <a:ahLst/>
            <a:cxnLst/>
            <a:rect l="l" t="t" r="r" b="b"/>
            <a:pathLst>
              <a:path w="23495" h="28575">
                <a:moveTo>
                  <a:pt x="0" y="2833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7710057" y="11660040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7433795" y="11989937"/>
            <a:ext cx="22860" cy="27940"/>
          </a:xfrm>
          <a:custGeom>
            <a:avLst/>
            <a:gdLst/>
            <a:ahLst/>
            <a:cxnLst/>
            <a:rect l="l" t="t" r="r" b="b"/>
            <a:pathLst>
              <a:path w="22859" h="27940">
                <a:moveTo>
                  <a:pt x="0" y="2732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7499571" y="12349179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7776846" y="12019283"/>
            <a:ext cx="22860" cy="28575"/>
          </a:xfrm>
          <a:custGeom>
            <a:avLst/>
            <a:gdLst/>
            <a:ahLst/>
            <a:cxnLst/>
            <a:rect l="l" t="t" r="r" b="b"/>
            <a:pathLst>
              <a:path w="22859" h="28575">
                <a:moveTo>
                  <a:pt x="0" y="28334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8053109" y="11690398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7842622" y="12379538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8396160" y="11719745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8185674" y="12408884"/>
            <a:ext cx="23495" cy="28575"/>
          </a:xfrm>
          <a:custGeom>
            <a:avLst/>
            <a:gdLst/>
            <a:ahLst/>
            <a:cxnLst/>
            <a:rect l="l" t="t" r="r" b="b"/>
            <a:pathLst>
              <a:path w="23495" h="28575">
                <a:moveTo>
                  <a:pt x="0" y="28334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8461936" y="12080000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8528725" y="12439243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40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7023954" y="1162765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7367006" y="11657004"/>
            <a:ext cx="28575" cy="3175"/>
          </a:xfrm>
          <a:custGeom>
            <a:avLst/>
            <a:gdLst/>
            <a:ahLst/>
            <a:cxnLst/>
            <a:rect l="l" t="t" r="r" b="b"/>
            <a:pathLst>
              <a:path w="28575" h="3175">
                <a:moveTo>
                  <a:pt x="0" y="0"/>
                </a:moveTo>
                <a:lnTo>
                  <a:pt x="28334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7710057" y="11687363"/>
            <a:ext cx="28575" cy="3175"/>
          </a:xfrm>
          <a:custGeom>
            <a:avLst/>
            <a:gdLst/>
            <a:ahLst/>
            <a:cxnLst/>
            <a:rect l="l" t="t" r="r" b="b"/>
            <a:pathLst>
              <a:path w="28575" h="3175">
                <a:moveTo>
                  <a:pt x="0" y="0"/>
                </a:moveTo>
                <a:lnTo>
                  <a:pt x="28334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8053109" y="1171772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8396160" y="11747068"/>
            <a:ext cx="28575" cy="3175"/>
          </a:xfrm>
          <a:custGeom>
            <a:avLst/>
            <a:gdLst/>
            <a:ahLst/>
            <a:cxnLst/>
            <a:rect l="l" t="t" r="r" b="b"/>
            <a:pathLst>
              <a:path w="28575" h="3175">
                <a:moveTo>
                  <a:pt x="0" y="0"/>
                </a:moveTo>
                <a:lnTo>
                  <a:pt x="28334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5032434" y="11806773"/>
            <a:ext cx="28575" cy="3175"/>
          </a:xfrm>
          <a:custGeom>
            <a:avLst/>
            <a:gdLst/>
            <a:ahLst/>
            <a:cxnLst/>
            <a:rect l="l" t="t" r="r" b="b"/>
            <a:pathLst>
              <a:path w="28575" h="3175">
                <a:moveTo>
                  <a:pt x="0" y="0"/>
                </a:moveTo>
                <a:lnTo>
                  <a:pt x="28334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5375485" y="1183713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5718537" y="11867490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6061588" y="11896837"/>
            <a:ext cx="28575" cy="3175"/>
          </a:xfrm>
          <a:custGeom>
            <a:avLst/>
            <a:gdLst/>
            <a:ahLst/>
            <a:cxnLst/>
            <a:rect l="l" t="t" r="r" b="b"/>
            <a:pathLst>
              <a:path w="28575" h="3175">
                <a:moveTo>
                  <a:pt x="0" y="0"/>
                </a:moveTo>
                <a:lnTo>
                  <a:pt x="28334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8135077" y="12078988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70">
                <a:moveTo>
                  <a:pt x="0" y="0"/>
                </a:moveTo>
                <a:lnTo>
                  <a:pt x="13155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8461936" y="12107322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40">
                <a:moveTo>
                  <a:pt x="0" y="0"/>
                </a:moveTo>
                <a:lnTo>
                  <a:pt x="29346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6404640" y="11927196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6747692" y="11957554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7090743" y="11986900"/>
            <a:ext cx="28575" cy="3175"/>
          </a:xfrm>
          <a:custGeom>
            <a:avLst/>
            <a:gdLst/>
            <a:ahLst/>
            <a:cxnLst/>
            <a:rect l="l" t="t" r="r" b="b"/>
            <a:pathLst>
              <a:path w="28575" h="3175">
                <a:moveTo>
                  <a:pt x="0" y="0"/>
                </a:moveTo>
                <a:lnTo>
                  <a:pt x="28334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7433795" y="12017259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7776846" y="1204761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3383965" y="12016247"/>
            <a:ext cx="28575" cy="3175"/>
          </a:xfrm>
          <a:custGeom>
            <a:avLst/>
            <a:gdLst/>
            <a:ahLst/>
            <a:cxnLst/>
            <a:rect l="l" t="t" r="r" b="b"/>
            <a:pathLst>
              <a:path w="28575" h="3175">
                <a:moveTo>
                  <a:pt x="0" y="0"/>
                </a:moveTo>
                <a:lnTo>
                  <a:pt x="28334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3727017" y="12046605"/>
            <a:ext cx="28575" cy="3175"/>
          </a:xfrm>
          <a:custGeom>
            <a:avLst/>
            <a:gdLst/>
            <a:ahLst/>
            <a:cxnLst/>
            <a:rect l="l" t="t" r="r" b="b"/>
            <a:pathLst>
              <a:path w="28575" h="3175">
                <a:moveTo>
                  <a:pt x="0" y="0"/>
                </a:moveTo>
                <a:lnTo>
                  <a:pt x="28334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4070068" y="12076964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4413119" y="12106311"/>
            <a:ext cx="28575" cy="3175"/>
          </a:xfrm>
          <a:custGeom>
            <a:avLst/>
            <a:gdLst/>
            <a:ahLst/>
            <a:cxnLst/>
            <a:rect l="l" t="t" r="r" b="b"/>
            <a:pathLst>
              <a:path w="28575" h="3175">
                <a:moveTo>
                  <a:pt x="0" y="0"/>
                </a:moveTo>
                <a:lnTo>
                  <a:pt x="28334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4756171" y="12136670"/>
            <a:ext cx="28575" cy="3175"/>
          </a:xfrm>
          <a:custGeom>
            <a:avLst/>
            <a:gdLst/>
            <a:ahLst/>
            <a:cxnLst/>
            <a:rect l="l" t="t" r="r" b="b"/>
            <a:pathLst>
              <a:path w="28575" h="3175">
                <a:moveTo>
                  <a:pt x="0" y="0"/>
                </a:moveTo>
                <a:lnTo>
                  <a:pt x="28334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5099222" y="12167027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5442274" y="12196374"/>
            <a:ext cx="28575" cy="3175"/>
          </a:xfrm>
          <a:custGeom>
            <a:avLst/>
            <a:gdLst/>
            <a:ahLst/>
            <a:cxnLst/>
            <a:rect l="l" t="t" r="r" b="b"/>
            <a:pathLst>
              <a:path w="28575" h="3175">
                <a:moveTo>
                  <a:pt x="0" y="0"/>
                </a:moveTo>
                <a:lnTo>
                  <a:pt x="28334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5785325" y="12226733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6127365" y="12257092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40">
                <a:moveTo>
                  <a:pt x="0" y="0"/>
                </a:moveTo>
                <a:lnTo>
                  <a:pt x="29346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7499571" y="12376501"/>
            <a:ext cx="28575" cy="3175"/>
          </a:xfrm>
          <a:custGeom>
            <a:avLst/>
            <a:gdLst/>
            <a:ahLst/>
            <a:cxnLst/>
            <a:rect l="l" t="t" r="r" b="b"/>
            <a:pathLst>
              <a:path w="28575" h="3175">
                <a:moveTo>
                  <a:pt x="0" y="0"/>
                </a:moveTo>
                <a:lnTo>
                  <a:pt x="28334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7842622" y="12406860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8185674" y="12437219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8528725" y="12466566"/>
            <a:ext cx="28575" cy="3175"/>
          </a:xfrm>
          <a:custGeom>
            <a:avLst/>
            <a:gdLst/>
            <a:ahLst/>
            <a:cxnLst/>
            <a:rect l="l" t="t" r="r" b="b"/>
            <a:pathLst>
              <a:path w="28575" h="3175">
                <a:moveTo>
                  <a:pt x="0" y="0"/>
                </a:moveTo>
                <a:lnTo>
                  <a:pt x="28334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6470417" y="12286438"/>
            <a:ext cx="29845" cy="3175"/>
          </a:xfrm>
          <a:custGeom>
            <a:avLst/>
            <a:gdLst/>
            <a:ahLst/>
            <a:cxnLst/>
            <a:rect l="l" t="t" r="r" b="b"/>
            <a:pathLst>
              <a:path w="29845" h="3175">
                <a:moveTo>
                  <a:pt x="0" y="0"/>
                </a:moveTo>
                <a:lnTo>
                  <a:pt x="29346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6813468" y="12316797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40">
                <a:moveTo>
                  <a:pt x="0" y="0"/>
                </a:moveTo>
                <a:lnTo>
                  <a:pt x="29346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7156519" y="12347155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1735496" y="12226733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2078548" y="12256079"/>
            <a:ext cx="28575" cy="3175"/>
          </a:xfrm>
          <a:custGeom>
            <a:avLst/>
            <a:gdLst/>
            <a:ahLst/>
            <a:cxnLst/>
            <a:rect l="l" t="t" r="r" b="b"/>
            <a:pathLst>
              <a:path w="28575" h="3175">
                <a:moveTo>
                  <a:pt x="0" y="0"/>
                </a:moveTo>
                <a:lnTo>
                  <a:pt x="28334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2421599" y="1228643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2764651" y="12316797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3107702" y="12346143"/>
            <a:ext cx="28575" cy="3175"/>
          </a:xfrm>
          <a:custGeom>
            <a:avLst/>
            <a:gdLst/>
            <a:ahLst/>
            <a:cxnLst/>
            <a:rect l="l" t="t" r="r" b="b"/>
            <a:pathLst>
              <a:path w="28575" h="3175">
                <a:moveTo>
                  <a:pt x="0" y="0"/>
                </a:moveTo>
                <a:lnTo>
                  <a:pt x="28334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3450754" y="12376501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3793805" y="12406860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40">
                <a:moveTo>
                  <a:pt x="0" y="0"/>
                </a:moveTo>
                <a:lnTo>
                  <a:pt x="28334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4135845" y="12436207"/>
            <a:ext cx="29845" cy="3175"/>
          </a:xfrm>
          <a:custGeom>
            <a:avLst/>
            <a:gdLst/>
            <a:ahLst/>
            <a:cxnLst/>
            <a:rect l="l" t="t" r="r" b="b"/>
            <a:pathLst>
              <a:path w="29845" h="3175">
                <a:moveTo>
                  <a:pt x="0" y="0"/>
                </a:moveTo>
                <a:lnTo>
                  <a:pt x="29346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4478896" y="12466566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40">
                <a:moveTo>
                  <a:pt x="0" y="0"/>
                </a:moveTo>
                <a:lnTo>
                  <a:pt x="29346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4821948" y="12495912"/>
            <a:ext cx="29845" cy="3175"/>
          </a:xfrm>
          <a:custGeom>
            <a:avLst/>
            <a:gdLst/>
            <a:ahLst/>
            <a:cxnLst/>
            <a:rect l="l" t="t" r="r" b="b"/>
            <a:pathLst>
              <a:path w="29845" h="3175">
                <a:moveTo>
                  <a:pt x="0" y="0"/>
                </a:moveTo>
                <a:lnTo>
                  <a:pt x="29346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1824548" y="12558653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40">
                <a:moveTo>
                  <a:pt x="3035" y="151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1758771" y="12200422"/>
            <a:ext cx="5080" cy="28575"/>
          </a:xfrm>
          <a:custGeom>
            <a:avLst/>
            <a:gdLst/>
            <a:ahLst/>
            <a:cxnLst/>
            <a:rect l="l" t="t" r="r" b="b"/>
            <a:pathLst>
              <a:path w="5080" h="28575">
                <a:moveTo>
                  <a:pt x="5059" y="283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2101823" y="12228757"/>
            <a:ext cx="5080" cy="30480"/>
          </a:xfrm>
          <a:custGeom>
            <a:avLst/>
            <a:gdLst/>
            <a:ahLst/>
            <a:cxnLst/>
            <a:rect l="l" t="t" r="r" b="b"/>
            <a:pathLst>
              <a:path w="5080" h="30479">
                <a:moveTo>
                  <a:pt x="5059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2444874" y="12259116"/>
            <a:ext cx="5080" cy="29845"/>
          </a:xfrm>
          <a:custGeom>
            <a:avLst/>
            <a:gdLst/>
            <a:ahLst/>
            <a:cxnLst/>
            <a:rect l="l" t="t" r="r" b="b"/>
            <a:pathLst>
              <a:path w="5080" h="29845">
                <a:moveTo>
                  <a:pt x="5059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2787925" y="12288462"/>
            <a:ext cx="5080" cy="30480"/>
          </a:xfrm>
          <a:custGeom>
            <a:avLst/>
            <a:gdLst/>
            <a:ahLst/>
            <a:cxnLst/>
            <a:rect l="l" t="t" r="r" b="b"/>
            <a:pathLst>
              <a:path w="5080" h="30479">
                <a:moveTo>
                  <a:pt x="5059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3129965" y="12318820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79">
                <a:moveTo>
                  <a:pt x="6071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3473017" y="12349179"/>
            <a:ext cx="6350" cy="29845"/>
          </a:xfrm>
          <a:custGeom>
            <a:avLst/>
            <a:gdLst/>
            <a:ahLst/>
            <a:cxnLst/>
            <a:rect l="l" t="t" r="r" b="b"/>
            <a:pathLst>
              <a:path w="6350" h="29845">
                <a:moveTo>
                  <a:pt x="6071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3407240" y="11988924"/>
            <a:ext cx="5080" cy="30480"/>
          </a:xfrm>
          <a:custGeom>
            <a:avLst/>
            <a:gdLst/>
            <a:ahLst/>
            <a:cxnLst/>
            <a:rect l="l" t="t" r="r" b="b"/>
            <a:pathLst>
              <a:path w="5079" h="30479">
                <a:moveTo>
                  <a:pt x="5059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3816068" y="12378525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79">
                <a:moveTo>
                  <a:pt x="6071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3750291" y="12019283"/>
            <a:ext cx="5080" cy="30480"/>
          </a:xfrm>
          <a:custGeom>
            <a:avLst/>
            <a:gdLst/>
            <a:ahLst/>
            <a:cxnLst/>
            <a:rect l="l" t="t" r="r" b="b"/>
            <a:pathLst>
              <a:path w="5079" h="30479">
                <a:moveTo>
                  <a:pt x="5059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4159120" y="12408884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79">
                <a:moveTo>
                  <a:pt x="6071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4093343" y="12049642"/>
            <a:ext cx="5080" cy="29845"/>
          </a:xfrm>
          <a:custGeom>
            <a:avLst/>
            <a:gdLst/>
            <a:ahLst/>
            <a:cxnLst/>
            <a:rect l="l" t="t" r="r" b="b"/>
            <a:pathLst>
              <a:path w="5079" h="29845">
                <a:moveTo>
                  <a:pt x="5059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4502171" y="12439243"/>
            <a:ext cx="6350" cy="29845"/>
          </a:xfrm>
          <a:custGeom>
            <a:avLst/>
            <a:gdLst/>
            <a:ahLst/>
            <a:cxnLst/>
            <a:rect l="l" t="t" r="r" b="b"/>
            <a:pathLst>
              <a:path w="6350" h="29845">
                <a:moveTo>
                  <a:pt x="6071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4436394" y="12078988"/>
            <a:ext cx="5080" cy="30480"/>
          </a:xfrm>
          <a:custGeom>
            <a:avLst/>
            <a:gdLst/>
            <a:ahLst/>
            <a:cxnLst/>
            <a:rect l="l" t="t" r="r" b="b"/>
            <a:pathLst>
              <a:path w="5079" h="30479">
                <a:moveTo>
                  <a:pt x="5059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4845223" y="12468590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79">
                <a:moveTo>
                  <a:pt x="6071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4779446" y="12109346"/>
            <a:ext cx="5080" cy="30480"/>
          </a:xfrm>
          <a:custGeom>
            <a:avLst/>
            <a:gdLst/>
            <a:ahLst/>
            <a:cxnLst/>
            <a:rect l="l" t="t" r="r" b="b"/>
            <a:pathLst>
              <a:path w="5079" h="30479">
                <a:moveTo>
                  <a:pt x="5059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5188274" y="12498947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40">
                <a:moveTo>
                  <a:pt x="3035" y="151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5121485" y="12139705"/>
            <a:ext cx="6350" cy="29845"/>
          </a:xfrm>
          <a:custGeom>
            <a:avLst/>
            <a:gdLst/>
            <a:ahLst/>
            <a:cxnLst/>
            <a:rect l="l" t="t" r="r" b="b"/>
            <a:pathLst>
              <a:path w="6350" h="29845">
                <a:moveTo>
                  <a:pt x="6071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5055709" y="11779450"/>
            <a:ext cx="5080" cy="30480"/>
          </a:xfrm>
          <a:custGeom>
            <a:avLst/>
            <a:gdLst/>
            <a:ahLst/>
            <a:cxnLst/>
            <a:rect l="l" t="t" r="r" b="b"/>
            <a:pathLst>
              <a:path w="5079" h="30479">
                <a:moveTo>
                  <a:pt x="5059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5464537" y="12169051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79">
                <a:moveTo>
                  <a:pt x="6071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5398760" y="11809809"/>
            <a:ext cx="5080" cy="29845"/>
          </a:xfrm>
          <a:custGeom>
            <a:avLst/>
            <a:gdLst/>
            <a:ahLst/>
            <a:cxnLst/>
            <a:rect l="l" t="t" r="r" b="b"/>
            <a:pathLst>
              <a:path w="5079" h="29845">
                <a:moveTo>
                  <a:pt x="5059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5807588" y="12199410"/>
            <a:ext cx="6350" cy="29845"/>
          </a:xfrm>
          <a:custGeom>
            <a:avLst/>
            <a:gdLst/>
            <a:ahLst/>
            <a:cxnLst/>
            <a:rect l="l" t="t" r="r" b="b"/>
            <a:pathLst>
              <a:path w="6350" h="29845">
                <a:moveTo>
                  <a:pt x="6071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5741811" y="11840167"/>
            <a:ext cx="5080" cy="29845"/>
          </a:xfrm>
          <a:custGeom>
            <a:avLst/>
            <a:gdLst/>
            <a:ahLst/>
            <a:cxnLst/>
            <a:rect l="l" t="t" r="r" b="b"/>
            <a:pathLst>
              <a:path w="5079" h="29845">
                <a:moveTo>
                  <a:pt x="5059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6150640" y="12229769"/>
            <a:ext cx="6350" cy="29845"/>
          </a:xfrm>
          <a:custGeom>
            <a:avLst/>
            <a:gdLst/>
            <a:ahLst/>
            <a:cxnLst/>
            <a:rect l="l" t="t" r="r" b="b"/>
            <a:pathLst>
              <a:path w="6350" h="29845">
                <a:moveTo>
                  <a:pt x="6071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6084863" y="11869514"/>
            <a:ext cx="5080" cy="30480"/>
          </a:xfrm>
          <a:custGeom>
            <a:avLst/>
            <a:gdLst/>
            <a:ahLst/>
            <a:cxnLst/>
            <a:rect l="l" t="t" r="r" b="b"/>
            <a:pathLst>
              <a:path w="5079" h="30479">
                <a:moveTo>
                  <a:pt x="5059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6493692" y="12259116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79">
                <a:moveTo>
                  <a:pt x="6071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6427915" y="11899872"/>
            <a:ext cx="5080" cy="29845"/>
          </a:xfrm>
          <a:custGeom>
            <a:avLst/>
            <a:gdLst/>
            <a:ahLst/>
            <a:cxnLst/>
            <a:rect l="l" t="t" r="r" b="b"/>
            <a:pathLst>
              <a:path w="5079" h="29845">
                <a:moveTo>
                  <a:pt x="5059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6836743" y="12289474"/>
            <a:ext cx="6350" cy="29845"/>
          </a:xfrm>
          <a:custGeom>
            <a:avLst/>
            <a:gdLst/>
            <a:ahLst/>
            <a:cxnLst/>
            <a:rect l="l" t="t" r="r" b="b"/>
            <a:pathLst>
              <a:path w="6350" h="29845">
                <a:moveTo>
                  <a:pt x="6071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6770966" y="11929219"/>
            <a:ext cx="5080" cy="30480"/>
          </a:xfrm>
          <a:custGeom>
            <a:avLst/>
            <a:gdLst/>
            <a:ahLst/>
            <a:cxnLst/>
            <a:rect l="l" t="t" r="r" b="b"/>
            <a:pathLst>
              <a:path w="5079" h="30479">
                <a:moveTo>
                  <a:pt x="5059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7179795" y="12318820"/>
            <a:ext cx="5080" cy="30480"/>
          </a:xfrm>
          <a:custGeom>
            <a:avLst/>
            <a:gdLst/>
            <a:ahLst/>
            <a:cxnLst/>
            <a:rect l="l" t="t" r="r" b="b"/>
            <a:pathLst>
              <a:path w="5079" h="30479">
                <a:moveTo>
                  <a:pt x="5059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7113006" y="11959578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79">
                <a:moveTo>
                  <a:pt x="6071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7050265" y="11616526"/>
            <a:ext cx="2540" cy="13335"/>
          </a:xfrm>
          <a:custGeom>
            <a:avLst/>
            <a:gdLst/>
            <a:ahLst/>
            <a:cxnLst/>
            <a:rect l="l" t="t" r="r" b="b"/>
            <a:pathLst>
              <a:path w="2540" h="13334">
                <a:moveTo>
                  <a:pt x="2023" y="131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7522846" y="12349179"/>
            <a:ext cx="5080" cy="30480"/>
          </a:xfrm>
          <a:custGeom>
            <a:avLst/>
            <a:gdLst/>
            <a:ahLst/>
            <a:cxnLst/>
            <a:rect l="l" t="t" r="r" b="b"/>
            <a:pathLst>
              <a:path w="5079" h="30479">
                <a:moveTo>
                  <a:pt x="5059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7456058" y="11989937"/>
            <a:ext cx="6350" cy="29845"/>
          </a:xfrm>
          <a:custGeom>
            <a:avLst/>
            <a:gdLst/>
            <a:ahLst/>
            <a:cxnLst/>
            <a:rect l="l" t="t" r="r" b="b"/>
            <a:pathLst>
              <a:path w="6350" h="29845">
                <a:moveTo>
                  <a:pt x="6071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7390280" y="11629682"/>
            <a:ext cx="5080" cy="30480"/>
          </a:xfrm>
          <a:custGeom>
            <a:avLst/>
            <a:gdLst/>
            <a:ahLst/>
            <a:cxnLst/>
            <a:rect l="l" t="t" r="r" b="b"/>
            <a:pathLst>
              <a:path w="5079" h="30479">
                <a:moveTo>
                  <a:pt x="5059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7865898" y="12379538"/>
            <a:ext cx="5080" cy="29845"/>
          </a:xfrm>
          <a:custGeom>
            <a:avLst/>
            <a:gdLst/>
            <a:ahLst/>
            <a:cxnLst/>
            <a:rect l="l" t="t" r="r" b="b"/>
            <a:pathLst>
              <a:path w="5079" h="29845">
                <a:moveTo>
                  <a:pt x="5059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7799109" y="12019283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79">
                <a:moveTo>
                  <a:pt x="6071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7733332" y="11660040"/>
            <a:ext cx="5080" cy="30480"/>
          </a:xfrm>
          <a:custGeom>
            <a:avLst/>
            <a:gdLst/>
            <a:ahLst/>
            <a:cxnLst/>
            <a:rect l="l" t="t" r="r" b="b"/>
            <a:pathLst>
              <a:path w="5079" h="30479">
                <a:moveTo>
                  <a:pt x="5059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8208949" y="12408884"/>
            <a:ext cx="5080" cy="30480"/>
          </a:xfrm>
          <a:custGeom>
            <a:avLst/>
            <a:gdLst/>
            <a:ahLst/>
            <a:cxnLst/>
            <a:rect l="l" t="t" r="r" b="b"/>
            <a:pathLst>
              <a:path w="5079" h="30479">
                <a:moveTo>
                  <a:pt x="5059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8144184" y="12058749"/>
            <a:ext cx="4445" cy="21590"/>
          </a:xfrm>
          <a:custGeom>
            <a:avLst/>
            <a:gdLst/>
            <a:ahLst/>
            <a:cxnLst/>
            <a:rect l="l" t="t" r="r" b="b"/>
            <a:pathLst>
              <a:path w="4445" h="21590">
                <a:moveTo>
                  <a:pt x="4047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8076383" y="11690398"/>
            <a:ext cx="5080" cy="29845"/>
          </a:xfrm>
          <a:custGeom>
            <a:avLst/>
            <a:gdLst/>
            <a:ahLst/>
            <a:cxnLst/>
            <a:rect l="l" t="t" r="r" b="b"/>
            <a:pathLst>
              <a:path w="5079" h="29845">
                <a:moveTo>
                  <a:pt x="5059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8552001" y="12439243"/>
            <a:ext cx="5080" cy="30480"/>
          </a:xfrm>
          <a:custGeom>
            <a:avLst/>
            <a:gdLst/>
            <a:ahLst/>
            <a:cxnLst/>
            <a:rect l="l" t="t" r="r" b="b"/>
            <a:pathLst>
              <a:path w="5079" h="30479">
                <a:moveTo>
                  <a:pt x="5059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8485212" y="12080000"/>
            <a:ext cx="6350" cy="29845"/>
          </a:xfrm>
          <a:custGeom>
            <a:avLst/>
            <a:gdLst/>
            <a:ahLst/>
            <a:cxnLst/>
            <a:rect l="l" t="t" r="r" b="b"/>
            <a:pathLst>
              <a:path w="6350" h="29845">
                <a:moveTo>
                  <a:pt x="6071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8419435" y="11719745"/>
            <a:ext cx="5080" cy="30480"/>
          </a:xfrm>
          <a:custGeom>
            <a:avLst/>
            <a:gdLst/>
            <a:ahLst/>
            <a:cxnLst/>
            <a:rect l="l" t="t" r="r" b="b"/>
            <a:pathLst>
              <a:path w="5079" h="30479">
                <a:moveTo>
                  <a:pt x="5059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2081583" y="12193338"/>
            <a:ext cx="37465" cy="40005"/>
          </a:xfrm>
          <a:custGeom>
            <a:avLst/>
            <a:gdLst/>
            <a:ahLst/>
            <a:cxnLst/>
            <a:rect l="l" t="t" r="r" b="b"/>
            <a:pathLst>
              <a:path w="37464" h="40004">
                <a:moveTo>
                  <a:pt x="0" y="39466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2592619" y="12273283"/>
            <a:ext cx="36830" cy="38735"/>
          </a:xfrm>
          <a:custGeom>
            <a:avLst/>
            <a:gdLst/>
            <a:ahLst/>
            <a:cxnLst/>
            <a:rect l="l" t="t" r="r" b="b"/>
            <a:pathLst>
              <a:path w="36830" h="38734">
                <a:moveTo>
                  <a:pt x="0" y="38454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3102642" y="12352215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4">
                <a:moveTo>
                  <a:pt x="0" y="38454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3612666" y="12431147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4">
                <a:moveTo>
                  <a:pt x="0" y="38454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4059949" y="11965650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4">
                <a:moveTo>
                  <a:pt x="0" y="38454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4138881" y="12510079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0" y="2226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4569972" y="12044581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4">
                <a:moveTo>
                  <a:pt x="0" y="38454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5079995" y="12123514"/>
            <a:ext cx="37465" cy="40005"/>
          </a:xfrm>
          <a:custGeom>
            <a:avLst/>
            <a:gdLst/>
            <a:ahLst/>
            <a:cxnLst/>
            <a:rect l="l" t="t" r="r" b="b"/>
            <a:pathLst>
              <a:path w="37464" h="40004">
                <a:moveTo>
                  <a:pt x="0" y="39466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5591031" y="12202446"/>
            <a:ext cx="37465" cy="40005"/>
          </a:xfrm>
          <a:custGeom>
            <a:avLst/>
            <a:gdLst/>
            <a:ahLst/>
            <a:cxnLst/>
            <a:rect l="l" t="t" r="r" b="b"/>
            <a:pathLst>
              <a:path w="37464" h="40004">
                <a:moveTo>
                  <a:pt x="0" y="39466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6037302" y="11736948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4">
                <a:moveTo>
                  <a:pt x="0" y="38454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6101054" y="12282390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4" h="38734">
                <a:moveTo>
                  <a:pt x="0" y="38454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6548337" y="11815881"/>
            <a:ext cx="37465" cy="40005"/>
          </a:xfrm>
          <a:custGeom>
            <a:avLst/>
            <a:gdLst/>
            <a:ahLst/>
            <a:cxnLst/>
            <a:rect l="l" t="t" r="r" b="b"/>
            <a:pathLst>
              <a:path w="37465" h="40004">
                <a:moveTo>
                  <a:pt x="0" y="39466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6611078" y="12361322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5" h="38734">
                <a:moveTo>
                  <a:pt x="0" y="38454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7058360" y="11895825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5" h="38734">
                <a:moveTo>
                  <a:pt x="0" y="38454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7122114" y="12440255"/>
            <a:ext cx="36830" cy="38735"/>
          </a:xfrm>
          <a:custGeom>
            <a:avLst/>
            <a:gdLst/>
            <a:ahLst/>
            <a:cxnLst/>
            <a:rect l="l" t="t" r="r" b="b"/>
            <a:pathLst>
              <a:path w="36829" h="38734">
                <a:moveTo>
                  <a:pt x="0" y="38454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7568384" y="11974757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5" h="38734">
                <a:moveTo>
                  <a:pt x="0" y="38454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7642256" y="12519187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40" h="28575">
                <a:moveTo>
                  <a:pt x="0" y="28334"/>
                </a:moveTo>
                <a:lnTo>
                  <a:pt x="273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8525690" y="11588191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5" h="38734">
                <a:moveTo>
                  <a:pt x="0" y="38454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8589443" y="12132622"/>
            <a:ext cx="37465" cy="38735"/>
          </a:xfrm>
          <a:custGeom>
            <a:avLst/>
            <a:gdLst/>
            <a:ahLst/>
            <a:cxnLst/>
            <a:rect l="l" t="t" r="r" b="b"/>
            <a:pathLst>
              <a:path w="37465" h="38734">
                <a:moveTo>
                  <a:pt x="0" y="38454"/>
                </a:move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2119026" y="12193338"/>
            <a:ext cx="5080" cy="45720"/>
          </a:xfrm>
          <a:custGeom>
            <a:avLst/>
            <a:gdLst/>
            <a:ahLst/>
            <a:cxnLst/>
            <a:rect l="l" t="t" r="r" b="b"/>
            <a:pathLst>
              <a:path w="5080" h="45720">
                <a:moveTo>
                  <a:pt x="5059" y="45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2629049" y="12273283"/>
            <a:ext cx="6350" cy="45085"/>
          </a:xfrm>
          <a:custGeom>
            <a:avLst/>
            <a:gdLst/>
            <a:ahLst/>
            <a:cxnLst/>
            <a:rect l="l" t="t" r="r" b="b"/>
            <a:pathLst>
              <a:path w="6350" h="45084">
                <a:moveTo>
                  <a:pt x="6071" y="44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3140085" y="12352215"/>
            <a:ext cx="5080" cy="45720"/>
          </a:xfrm>
          <a:custGeom>
            <a:avLst/>
            <a:gdLst/>
            <a:ahLst/>
            <a:cxnLst/>
            <a:rect l="l" t="t" r="r" b="b"/>
            <a:pathLst>
              <a:path w="5080" h="45720">
                <a:moveTo>
                  <a:pt x="5059" y="45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3650108" y="12431147"/>
            <a:ext cx="5080" cy="45720"/>
          </a:xfrm>
          <a:custGeom>
            <a:avLst/>
            <a:gdLst/>
            <a:ahLst/>
            <a:cxnLst/>
            <a:rect l="l" t="t" r="r" b="b"/>
            <a:pathLst>
              <a:path w="5079" h="45720">
                <a:moveTo>
                  <a:pt x="5059" y="45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4160132" y="12510079"/>
            <a:ext cx="3175" cy="22860"/>
          </a:xfrm>
          <a:custGeom>
            <a:avLst/>
            <a:gdLst/>
            <a:ahLst/>
            <a:cxnLst/>
            <a:rect l="l" t="t" r="r" b="b"/>
            <a:pathLst>
              <a:path w="3175" h="22859">
                <a:moveTo>
                  <a:pt x="3035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4097390" y="11965650"/>
            <a:ext cx="5080" cy="45720"/>
          </a:xfrm>
          <a:custGeom>
            <a:avLst/>
            <a:gdLst/>
            <a:ahLst/>
            <a:cxnLst/>
            <a:rect l="l" t="t" r="r" b="b"/>
            <a:pathLst>
              <a:path w="5079" h="45720">
                <a:moveTo>
                  <a:pt x="5059" y="45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4607414" y="12044581"/>
            <a:ext cx="5080" cy="45720"/>
          </a:xfrm>
          <a:custGeom>
            <a:avLst/>
            <a:gdLst/>
            <a:ahLst/>
            <a:cxnLst/>
            <a:rect l="l" t="t" r="r" b="b"/>
            <a:pathLst>
              <a:path w="5079" h="45720">
                <a:moveTo>
                  <a:pt x="5059" y="45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5117438" y="12123514"/>
            <a:ext cx="5080" cy="45720"/>
          </a:xfrm>
          <a:custGeom>
            <a:avLst/>
            <a:gdLst/>
            <a:ahLst/>
            <a:cxnLst/>
            <a:rect l="l" t="t" r="r" b="b"/>
            <a:pathLst>
              <a:path w="5079" h="45720">
                <a:moveTo>
                  <a:pt x="5059" y="45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5628473" y="12202446"/>
            <a:ext cx="5080" cy="45720"/>
          </a:xfrm>
          <a:custGeom>
            <a:avLst/>
            <a:gdLst/>
            <a:ahLst/>
            <a:cxnLst/>
            <a:rect l="l" t="t" r="r" b="b"/>
            <a:pathLst>
              <a:path w="5079" h="45720">
                <a:moveTo>
                  <a:pt x="5059" y="45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6138497" y="12282390"/>
            <a:ext cx="5080" cy="45085"/>
          </a:xfrm>
          <a:custGeom>
            <a:avLst/>
            <a:gdLst/>
            <a:ahLst/>
            <a:cxnLst/>
            <a:rect l="l" t="t" r="r" b="b"/>
            <a:pathLst>
              <a:path w="5079" h="45084">
                <a:moveTo>
                  <a:pt x="5059" y="44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6074743" y="11736948"/>
            <a:ext cx="5080" cy="45720"/>
          </a:xfrm>
          <a:custGeom>
            <a:avLst/>
            <a:gdLst/>
            <a:ahLst/>
            <a:cxnLst/>
            <a:rect l="l" t="t" r="r" b="b"/>
            <a:pathLst>
              <a:path w="5079" h="45720">
                <a:moveTo>
                  <a:pt x="5059" y="45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6648520" y="12361322"/>
            <a:ext cx="5080" cy="45720"/>
          </a:xfrm>
          <a:custGeom>
            <a:avLst/>
            <a:gdLst/>
            <a:ahLst/>
            <a:cxnLst/>
            <a:rect l="l" t="t" r="r" b="b"/>
            <a:pathLst>
              <a:path w="5079" h="45720">
                <a:moveTo>
                  <a:pt x="5059" y="45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6585779" y="11815881"/>
            <a:ext cx="5080" cy="45720"/>
          </a:xfrm>
          <a:custGeom>
            <a:avLst/>
            <a:gdLst/>
            <a:ahLst/>
            <a:cxnLst/>
            <a:rect l="l" t="t" r="r" b="b"/>
            <a:pathLst>
              <a:path w="5079" h="45720">
                <a:moveTo>
                  <a:pt x="5059" y="45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7158543" y="12440255"/>
            <a:ext cx="6350" cy="45720"/>
          </a:xfrm>
          <a:custGeom>
            <a:avLst/>
            <a:gdLst/>
            <a:ahLst/>
            <a:cxnLst/>
            <a:rect l="l" t="t" r="r" b="b"/>
            <a:pathLst>
              <a:path w="6350" h="45720">
                <a:moveTo>
                  <a:pt x="6071" y="45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7095803" y="11895825"/>
            <a:ext cx="5080" cy="45085"/>
          </a:xfrm>
          <a:custGeom>
            <a:avLst/>
            <a:gdLst/>
            <a:ahLst/>
            <a:cxnLst/>
            <a:rect l="l" t="t" r="r" b="b"/>
            <a:pathLst>
              <a:path w="5079" h="45084">
                <a:moveTo>
                  <a:pt x="5059" y="44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7669579" y="12519187"/>
            <a:ext cx="3175" cy="29845"/>
          </a:xfrm>
          <a:custGeom>
            <a:avLst/>
            <a:gdLst/>
            <a:ahLst/>
            <a:cxnLst/>
            <a:rect l="l" t="t" r="r" b="b"/>
            <a:pathLst>
              <a:path w="3175" h="29845">
                <a:moveTo>
                  <a:pt x="3035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7605826" y="11974757"/>
            <a:ext cx="5080" cy="45720"/>
          </a:xfrm>
          <a:custGeom>
            <a:avLst/>
            <a:gdLst/>
            <a:ahLst/>
            <a:cxnLst/>
            <a:rect l="l" t="t" r="r" b="b"/>
            <a:pathLst>
              <a:path w="5079" h="45720">
                <a:moveTo>
                  <a:pt x="5059" y="45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8057157" y="11547713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1011" y="60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8626885" y="12132622"/>
            <a:ext cx="5080" cy="45720"/>
          </a:xfrm>
          <a:custGeom>
            <a:avLst/>
            <a:gdLst/>
            <a:ahLst/>
            <a:cxnLst/>
            <a:rect l="l" t="t" r="r" b="b"/>
            <a:pathLst>
              <a:path w="5079" h="45720">
                <a:moveTo>
                  <a:pt x="5059" y="45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8563132" y="11588191"/>
            <a:ext cx="5080" cy="45720"/>
          </a:xfrm>
          <a:custGeom>
            <a:avLst/>
            <a:gdLst/>
            <a:ahLst/>
            <a:cxnLst/>
            <a:rect l="l" t="t" r="r" b="b"/>
            <a:pathLst>
              <a:path w="5079" h="45720">
                <a:moveTo>
                  <a:pt x="5059" y="45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8033881" y="11550749"/>
            <a:ext cx="24765" cy="3175"/>
          </a:xfrm>
          <a:custGeom>
            <a:avLst/>
            <a:gdLst/>
            <a:ahLst/>
            <a:cxnLst/>
            <a:rect l="l" t="t" r="r" b="b"/>
            <a:pathLst>
              <a:path w="24765" h="3175">
                <a:moveTo>
                  <a:pt x="0" y="0"/>
                </a:moveTo>
                <a:lnTo>
                  <a:pt x="24286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8525690" y="11626646"/>
            <a:ext cx="42545" cy="7620"/>
          </a:xfrm>
          <a:custGeom>
            <a:avLst/>
            <a:gdLst/>
            <a:ahLst/>
            <a:cxnLst/>
            <a:rect l="l" t="t" r="r" b="b"/>
            <a:pathLst>
              <a:path w="42545" h="7620">
                <a:moveTo>
                  <a:pt x="0" y="0"/>
                </a:moveTo>
                <a:lnTo>
                  <a:pt x="42501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6037302" y="11775402"/>
            <a:ext cx="42545" cy="7620"/>
          </a:xfrm>
          <a:custGeom>
            <a:avLst/>
            <a:gdLst/>
            <a:ahLst/>
            <a:cxnLst/>
            <a:rect l="l" t="t" r="r" b="b"/>
            <a:pathLst>
              <a:path w="42545" h="7620">
                <a:moveTo>
                  <a:pt x="0" y="0"/>
                </a:moveTo>
                <a:lnTo>
                  <a:pt x="42501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8589443" y="12171075"/>
            <a:ext cx="42545" cy="7620"/>
          </a:xfrm>
          <a:custGeom>
            <a:avLst/>
            <a:gdLst/>
            <a:ahLst/>
            <a:cxnLst/>
            <a:rect l="l" t="t" r="r" b="b"/>
            <a:pathLst>
              <a:path w="42545" h="7620">
                <a:moveTo>
                  <a:pt x="0" y="0"/>
                </a:moveTo>
                <a:lnTo>
                  <a:pt x="42501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6548337" y="11855346"/>
            <a:ext cx="42545" cy="6350"/>
          </a:xfrm>
          <a:custGeom>
            <a:avLst/>
            <a:gdLst/>
            <a:ahLst/>
            <a:cxnLst/>
            <a:rect l="l" t="t" r="r" b="b"/>
            <a:pathLst>
              <a:path w="42545" h="6350">
                <a:moveTo>
                  <a:pt x="0" y="0"/>
                </a:moveTo>
                <a:lnTo>
                  <a:pt x="42501" y="6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7058360" y="11934279"/>
            <a:ext cx="42545" cy="6350"/>
          </a:xfrm>
          <a:custGeom>
            <a:avLst/>
            <a:gdLst/>
            <a:ahLst/>
            <a:cxnLst/>
            <a:rect l="l" t="t" r="r" b="b"/>
            <a:pathLst>
              <a:path w="42545" h="6350">
                <a:moveTo>
                  <a:pt x="0" y="0"/>
                </a:moveTo>
                <a:lnTo>
                  <a:pt x="42501" y="6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7568384" y="12013211"/>
            <a:ext cx="42545" cy="7620"/>
          </a:xfrm>
          <a:custGeom>
            <a:avLst/>
            <a:gdLst/>
            <a:ahLst/>
            <a:cxnLst/>
            <a:rect l="l" t="t" r="r" b="b"/>
            <a:pathLst>
              <a:path w="42545" h="7620">
                <a:moveTo>
                  <a:pt x="0" y="0"/>
                </a:moveTo>
                <a:lnTo>
                  <a:pt x="42501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4059949" y="12004103"/>
            <a:ext cx="42545" cy="7620"/>
          </a:xfrm>
          <a:custGeom>
            <a:avLst/>
            <a:gdLst/>
            <a:ahLst/>
            <a:cxnLst/>
            <a:rect l="l" t="t" r="r" b="b"/>
            <a:pathLst>
              <a:path w="42545" h="7620">
                <a:moveTo>
                  <a:pt x="0" y="0"/>
                </a:moveTo>
                <a:lnTo>
                  <a:pt x="42501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4569972" y="12083036"/>
            <a:ext cx="42545" cy="7620"/>
          </a:xfrm>
          <a:custGeom>
            <a:avLst/>
            <a:gdLst/>
            <a:ahLst/>
            <a:cxnLst/>
            <a:rect l="l" t="t" r="r" b="b"/>
            <a:pathLst>
              <a:path w="42545" h="7620">
                <a:moveTo>
                  <a:pt x="0" y="0"/>
                </a:moveTo>
                <a:lnTo>
                  <a:pt x="42501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5079995" y="12162980"/>
            <a:ext cx="43815" cy="6350"/>
          </a:xfrm>
          <a:custGeom>
            <a:avLst/>
            <a:gdLst/>
            <a:ahLst/>
            <a:cxnLst/>
            <a:rect l="l" t="t" r="r" b="b"/>
            <a:pathLst>
              <a:path w="43814" h="6350">
                <a:moveTo>
                  <a:pt x="0" y="0"/>
                </a:moveTo>
                <a:lnTo>
                  <a:pt x="43513" y="6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5591031" y="12241912"/>
            <a:ext cx="42545" cy="6350"/>
          </a:xfrm>
          <a:custGeom>
            <a:avLst/>
            <a:gdLst/>
            <a:ahLst/>
            <a:cxnLst/>
            <a:rect l="l" t="t" r="r" b="b"/>
            <a:pathLst>
              <a:path w="42545" h="6350">
                <a:moveTo>
                  <a:pt x="0" y="0"/>
                </a:moveTo>
                <a:lnTo>
                  <a:pt x="42501" y="6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6101054" y="12320844"/>
            <a:ext cx="42545" cy="6350"/>
          </a:xfrm>
          <a:custGeom>
            <a:avLst/>
            <a:gdLst/>
            <a:ahLst/>
            <a:cxnLst/>
            <a:rect l="l" t="t" r="r" b="b"/>
            <a:pathLst>
              <a:path w="42545" h="6350">
                <a:moveTo>
                  <a:pt x="0" y="0"/>
                </a:moveTo>
                <a:lnTo>
                  <a:pt x="42501" y="6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6611078" y="12399777"/>
            <a:ext cx="42545" cy="7620"/>
          </a:xfrm>
          <a:custGeom>
            <a:avLst/>
            <a:gdLst/>
            <a:ahLst/>
            <a:cxnLst/>
            <a:rect l="l" t="t" r="r" b="b"/>
            <a:pathLst>
              <a:path w="42545" h="7620">
                <a:moveTo>
                  <a:pt x="0" y="0"/>
                </a:moveTo>
                <a:lnTo>
                  <a:pt x="42501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7122114" y="12478709"/>
            <a:ext cx="42545" cy="7620"/>
          </a:xfrm>
          <a:custGeom>
            <a:avLst/>
            <a:gdLst/>
            <a:ahLst/>
            <a:cxnLst/>
            <a:rect l="l" t="t" r="r" b="b"/>
            <a:pathLst>
              <a:path w="42545" h="7620">
                <a:moveTo>
                  <a:pt x="0" y="0"/>
                </a:moveTo>
                <a:lnTo>
                  <a:pt x="42501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2081583" y="12232805"/>
            <a:ext cx="42545" cy="6350"/>
          </a:xfrm>
          <a:custGeom>
            <a:avLst/>
            <a:gdLst/>
            <a:ahLst/>
            <a:cxnLst/>
            <a:rect l="l" t="t" r="r" b="b"/>
            <a:pathLst>
              <a:path w="42544" h="6350">
                <a:moveTo>
                  <a:pt x="0" y="0"/>
                </a:moveTo>
                <a:lnTo>
                  <a:pt x="42501" y="6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2592619" y="12311737"/>
            <a:ext cx="42545" cy="6350"/>
          </a:xfrm>
          <a:custGeom>
            <a:avLst/>
            <a:gdLst/>
            <a:ahLst/>
            <a:cxnLst/>
            <a:rect l="l" t="t" r="r" b="b"/>
            <a:pathLst>
              <a:path w="42544" h="6350">
                <a:moveTo>
                  <a:pt x="0" y="0"/>
                </a:moveTo>
                <a:lnTo>
                  <a:pt x="42501" y="6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3102642" y="12390669"/>
            <a:ext cx="42545" cy="7620"/>
          </a:xfrm>
          <a:custGeom>
            <a:avLst/>
            <a:gdLst/>
            <a:ahLst/>
            <a:cxnLst/>
            <a:rect l="l" t="t" r="r" b="b"/>
            <a:pathLst>
              <a:path w="42544" h="7620">
                <a:moveTo>
                  <a:pt x="0" y="0"/>
                </a:moveTo>
                <a:lnTo>
                  <a:pt x="42501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3612666" y="12469601"/>
            <a:ext cx="42545" cy="7620"/>
          </a:xfrm>
          <a:custGeom>
            <a:avLst/>
            <a:gdLst/>
            <a:ahLst/>
            <a:cxnLst/>
            <a:rect l="l" t="t" r="r" b="b"/>
            <a:pathLst>
              <a:path w="42545" h="7620">
                <a:moveTo>
                  <a:pt x="0" y="0"/>
                </a:moveTo>
                <a:lnTo>
                  <a:pt x="42501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1621146" y="12255068"/>
            <a:ext cx="18415" cy="7620"/>
          </a:xfrm>
          <a:custGeom>
            <a:avLst/>
            <a:gdLst/>
            <a:ahLst/>
            <a:cxnLst/>
            <a:rect l="l" t="t" r="r" b="b"/>
            <a:pathLst>
              <a:path w="18414" h="7620">
                <a:moveTo>
                  <a:pt x="0" y="7083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1891337" y="12447338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5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2293081" y="12292510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5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2694826" y="12138693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5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2578452" y="12485792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5" h="12700">
                <a:moveTo>
                  <a:pt x="0" y="12143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2980196" y="12330964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5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3381941" y="12177147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3783686" y="12023331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12143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3265566" y="12523234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3667311" y="12369418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4069056" y="12215601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12143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4470801" y="12060773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4872545" y="11906956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5274290" y="11753139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12143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4354426" y="12407872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4756171" y="12254055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12143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5157916" y="12099227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5559660" y="11945411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5961405" y="11790582"/>
            <a:ext cx="34925" cy="13335"/>
          </a:xfrm>
          <a:custGeom>
            <a:avLst/>
            <a:gdLst/>
            <a:ahLst/>
            <a:cxnLst/>
            <a:rect l="l" t="t" r="r" b="b"/>
            <a:pathLst>
              <a:path w="34925" h="13334">
                <a:moveTo>
                  <a:pt x="0" y="13155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6363150" y="11636765"/>
            <a:ext cx="34925" cy="13335"/>
          </a:xfrm>
          <a:custGeom>
            <a:avLst/>
            <a:gdLst/>
            <a:ahLst/>
            <a:cxnLst/>
            <a:rect l="l" t="t" r="r" b="b"/>
            <a:pathLst>
              <a:path w="34925" h="13334">
                <a:moveTo>
                  <a:pt x="0" y="13155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5041541" y="12446327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12143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5443286" y="12291498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5845031" y="12137681"/>
            <a:ext cx="34925" cy="13335"/>
          </a:xfrm>
          <a:custGeom>
            <a:avLst/>
            <a:gdLst/>
            <a:ahLst/>
            <a:cxnLst/>
            <a:rect l="l" t="t" r="r" b="b"/>
            <a:pathLst>
              <a:path w="34925" h="13334">
                <a:moveTo>
                  <a:pt x="0" y="13155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6246775" y="11983865"/>
            <a:ext cx="34925" cy="12700"/>
          </a:xfrm>
          <a:custGeom>
            <a:avLst/>
            <a:gdLst/>
            <a:ahLst/>
            <a:cxnLst/>
            <a:rect l="l" t="t" r="r" b="b"/>
            <a:pathLst>
              <a:path w="34925" h="12700">
                <a:moveTo>
                  <a:pt x="0" y="12143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6648520" y="11829036"/>
            <a:ext cx="34925" cy="13335"/>
          </a:xfrm>
          <a:custGeom>
            <a:avLst/>
            <a:gdLst/>
            <a:ahLst/>
            <a:cxnLst/>
            <a:rect l="l" t="t" r="r" b="b"/>
            <a:pathLst>
              <a:path w="34925" h="13334">
                <a:moveTo>
                  <a:pt x="0" y="13155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7051277" y="11675219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5728656" y="12484781"/>
            <a:ext cx="34925" cy="12700"/>
          </a:xfrm>
          <a:custGeom>
            <a:avLst/>
            <a:gdLst/>
            <a:ahLst/>
            <a:cxnLst/>
            <a:rect l="l" t="t" r="r" b="b"/>
            <a:pathLst>
              <a:path w="34925" h="12700">
                <a:moveTo>
                  <a:pt x="0" y="12143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6130401" y="12329952"/>
            <a:ext cx="34925" cy="13335"/>
          </a:xfrm>
          <a:custGeom>
            <a:avLst/>
            <a:gdLst/>
            <a:ahLst/>
            <a:cxnLst/>
            <a:rect l="l" t="t" r="r" b="b"/>
            <a:pathLst>
              <a:path w="34925" h="13334">
                <a:moveTo>
                  <a:pt x="0" y="13155"/>
                </a:moveTo>
                <a:lnTo>
                  <a:pt x="3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7738391" y="11713674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12143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8140136" y="11558845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6533157" y="12176135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6934903" y="12021307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7336647" y="11867490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6818527" y="12368406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7220273" y="12214590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12143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7622017" y="12059761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8023762" y="11905944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8425507" y="11752128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12143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7505643" y="12406860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7907387" y="12253044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12143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8309132" y="12098215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8192758" y="12445314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12143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8594503" y="12290486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4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8140136" y="11572000"/>
            <a:ext cx="23495" cy="16510"/>
          </a:xfrm>
          <a:custGeom>
            <a:avLst/>
            <a:gdLst/>
            <a:ahLst/>
            <a:cxnLst/>
            <a:rect l="l" t="t" r="r" b="b"/>
            <a:pathLst>
              <a:path w="23495" h="16509">
                <a:moveTo>
                  <a:pt x="0" y="0"/>
                </a:moveTo>
                <a:lnTo>
                  <a:pt x="23274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8425507" y="11764271"/>
            <a:ext cx="23495" cy="16510"/>
          </a:xfrm>
          <a:custGeom>
            <a:avLst/>
            <a:gdLst/>
            <a:ahLst/>
            <a:cxnLst/>
            <a:rect l="l" t="t" r="r" b="b"/>
            <a:pathLst>
              <a:path w="23495" h="16509">
                <a:moveTo>
                  <a:pt x="0" y="0"/>
                </a:moveTo>
                <a:lnTo>
                  <a:pt x="23274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7738391" y="11725817"/>
            <a:ext cx="23495" cy="16510"/>
          </a:xfrm>
          <a:custGeom>
            <a:avLst/>
            <a:gdLst/>
            <a:ahLst/>
            <a:cxnLst/>
            <a:rect l="l" t="t" r="r" b="b"/>
            <a:pathLst>
              <a:path w="23495" h="16509">
                <a:moveTo>
                  <a:pt x="0" y="0"/>
                </a:moveTo>
                <a:lnTo>
                  <a:pt x="23274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8023762" y="11919100"/>
            <a:ext cx="23495" cy="15240"/>
          </a:xfrm>
          <a:custGeom>
            <a:avLst/>
            <a:gdLst/>
            <a:ahLst/>
            <a:cxnLst/>
            <a:rect l="l" t="t" r="r" b="b"/>
            <a:pathLst>
              <a:path w="23495" h="15240">
                <a:moveTo>
                  <a:pt x="0" y="0"/>
                </a:moveTo>
                <a:lnTo>
                  <a:pt x="23274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8309132" y="12111370"/>
            <a:ext cx="23495" cy="16510"/>
          </a:xfrm>
          <a:custGeom>
            <a:avLst/>
            <a:gdLst/>
            <a:ahLst/>
            <a:cxnLst/>
            <a:rect l="l" t="t" r="r" b="b"/>
            <a:pathLst>
              <a:path w="23495" h="16509">
                <a:moveTo>
                  <a:pt x="0" y="0"/>
                </a:moveTo>
                <a:lnTo>
                  <a:pt x="23274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8594503" y="12303642"/>
            <a:ext cx="23495" cy="16510"/>
          </a:xfrm>
          <a:custGeom>
            <a:avLst/>
            <a:gdLst/>
            <a:ahLst/>
            <a:cxnLst/>
            <a:rect l="l" t="t" r="r" b="b"/>
            <a:pathLst>
              <a:path w="23495" h="16509">
                <a:moveTo>
                  <a:pt x="0" y="0"/>
                </a:moveTo>
                <a:lnTo>
                  <a:pt x="23274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7051277" y="11688374"/>
            <a:ext cx="23495" cy="15240"/>
          </a:xfrm>
          <a:custGeom>
            <a:avLst/>
            <a:gdLst/>
            <a:ahLst/>
            <a:cxnLst/>
            <a:rect l="l" t="t" r="r" b="b"/>
            <a:pathLst>
              <a:path w="23495" h="15240">
                <a:moveTo>
                  <a:pt x="0" y="0"/>
                </a:moveTo>
                <a:lnTo>
                  <a:pt x="23274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7336647" y="11880646"/>
            <a:ext cx="23495" cy="16510"/>
          </a:xfrm>
          <a:custGeom>
            <a:avLst/>
            <a:gdLst/>
            <a:ahLst/>
            <a:cxnLst/>
            <a:rect l="l" t="t" r="r" b="b"/>
            <a:pathLst>
              <a:path w="23495" h="16509">
                <a:moveTo>
                  <a:pt x="0" y="0"/>
                </a:moveTo>
                <a:lnTo>
                  <a:pt x="23274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7622017" y="12072916"/>
            <a:ext cx="23495" cy="16510"/>
          </a:xfrm>
          <a:custGeom>
            <a:avLst/>
            <a:gdLst/>
            <a:ahLst/>
            <a:cxnLst/>
            <a:rect l="l" t="t" r="r" b="b"/>
            <a:pathLst>
              <a:path w="23495" h="16509">
                <a:moveTo>
                  <a:pt x="0" y="0"/>
                </a:moveTo>
                <a:lnTo>
                  <a:pt x="23274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7907387" y="12265187"/>
            <a:ext cx="23495" cy="16510"/>
          </a:xfrm>
          <a:custGeom>
            <a:avLst/>
            <a:gdLst/>
            <a:ahLst/>
            <a:cxnLst/>
            <a:rect l="l" t="t" r="r" b="b"/>
            <a:pathLst>
              <a:path w="23495" h="16509">
                <a:moveTo>
                  <a:pt x="0" y="0"/>
                </a:moveTo>
                <a:lnTo>
                  <a:pt x="23274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8192758" y="12457458"/>
            <a:ext cx="23495" cy="16510"/>
          </a:xfrm>
          <a:custGeom>
            <a:avLst/>
            <a:gdLst/>
            <a:ahLst/>
            <a:cxnLst/>
            <a:rect l="l" t="t" r="r" b="b"/>
            <a:pathLst>
              <a:path w="23495" h="16509">
                <a:moveTo>
                  <a:pt x="0" y="0"/>
                </a:moveTo>
                <a:lnTo>
                  <a:pt x="23274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7505643" y="12420016"/>
            <a:ext cx="23495" cy="15240"/>
          </a:xfrm>
          <a:custGeom>
            <a:avLst/>
            <a:gdLst/>
            <a:ahLst/>
            <a:cxnLst/>
            <a:rect l="l" t="t" r="r" b="b"/>
            <a:pathLst>
              <a:path w="23495" h="15240">
                <a:moveTo>
                  <a:pt x="0" y="0"/>
                </a:moveTo>
                <a:lnTo>
                  <a:pt x="23274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6363150" y="11649921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4" h="16509">
                <a:moveTo>
                  <a:pt x="0" y="0"/>
                </a:moveTo>
                <a:lnTo>
                  <a:pt x="24286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6648520" y="11842191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5" h="16509">
                <a:moveTo>
                  <a:pt x="0" y="0"/>
                </a:moveTo>
                <a:lnTo>
                  <a:pt x="24286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6934903" y="12034462"/>
            <a:ext cx="23495" cy="16510"/>
          </a:xfrm>
          <a:custGeom>
            <a:avLst/>
            <a:gdLst/>
            <a:ahLst/>
            <a:cxnLst/>
            <a:rect l="l" t="t" r="r" b="b"/>
            <a:pathLst>
              <a:path w="23495" h="16509">
                <a:moveTo>
                  <a:pt x="0" y="0"/>
                </a:moveTo>
                <a:lnTo>
                  <a:pt x="23274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7220273" y="12226733"/>
            <a:ext cx="23495" cy="16510"/>
          </a:xfrm>
          <a:custGeom>
            <a:avLst/>
            <a:gdLst/>
            <a:ahLst/>
            <a:cxnLst/>
            <a:rect l="l" t="t" r="r" b="b"/>
            <a:pathLst>
              <a:path w="23495" h="16509">
                <a:moveTo>
                  <a:pt x="0" y="0"/>
                </a:moveTo>
                <a:lnTo>
                  <a:pt x="23274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5961405" y="11803737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4" h="16509">
                <a:moveTo>
                  <a:pt x="0" y="0"/>
                </a:moveTo>
                <a:lnTo>
                  <a:pt x="24286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6246775" y="11996008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4" h="16509">
                <a:moveTo>
                  <a:pt x="0" y="0"/>
                </a:moveTo>
                <a:lnTo>
                  <a:pt x="24286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6533157" y="12189290"/>
            <a:ext cx="23495" cy="15240"/>
          </a:xfrm>
          <a:custGeom>
            <a:avLst/>
            <a:gdLst/>
            <a:ahLst/>
            <a:cxnLst/>
            <a:rect l="l" t="t" r="r" b="b"/>
            <a:pathLst>
              <a:path w="23495" h="15240">
                <a:moveTo>
                  <a:pt x="0" y="0"/>
                </a:moveTo>
                <a:lnTo>
                  <a:pt x="23274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6818527" y="12381562"/>
            <a:ext cx="23495" cy="16510"/>
          </a:xfrm>
          <a:custGeom>
            <a:avLst/>
            <a:gdLst/>
            <a:ahLst/>
            <a:cxnLst/>
            <a:rect l="l" t="t" r="r" b="b"/>
            <a:pathLst>
              <a:path w="23495" h="16509">
                <a:moveTo>
                  <a:pt x="0" y="0"/>
                </a:moveTo>
                <a:lnTo>
                  <a:pt x="23274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5274290" y="11765283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4" h="16509">
                <a:moveTo>
                  <a:pt x="0" y="0"/>
                </a:moveTo>
                <a:lnTo>
                  <a:pt x="24286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5559660" y="11958566"/>
            <a:ext cx="24765" cy="15240"/>
          </a:xfrm>
          <a:custGeom>
            <a:avLst/>
            <a:gdLst/>
            <a:ahLst/>
            <a:cxnLst/>
            <a:rect l="l" t="t" r="r" b="b"/>
            <a:pathLst>
              <a:path w="24764" h="15240">
                <a:moveTo>
                  <a:pt x="0" y="0"/>
                </a:moveTo>
                <a:lnTo>
                  <a:pt x="24286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5845031" y="12150837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4" h="16509">
                <a:moveTo>
                  <a:pt x="0" y="0"/>
                </a:moveTo>
                <a:lnTo>
                  <a:pt x="24286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6130401" y="12343107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4" h="16509">
                <a:moveTo>
                  <a:pt x="0" y="0"/>
                </a:moveTo>
                <a:lnTo>
                  <a:pt x="24286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4872545" y="11920111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4" h="16509">
                <a:moveTo>
                  <a:pt x="0" y="0"/>
                </a:moveTo>
                <a:lnTo>
                  <a:pt x="24286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5157916" y="12112383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4" h="16509">
                <a:moveTo>
                  <a:pt x="0" y="0"/>
                </a:moveTo>
                <a:lnTo>
                  <a:pt x="24286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5443286" y="12304653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4" h="16509">
                <a:moveTo>
                  <a:pt x="0" y="0"/>
                </a:moveTo>
                <a:lnTo>
                  <a:pt x="24286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5728656" y="12496924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0" y="0"/>
                </a:moveTo>
                <a:lnTo>
                  <a:pt x="10119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4191502" y="11885705"/>
            <a:ext cx="18415" cy="12700"/>
          </a:xfrm>
          <a:custGeom>
            <a:avLst/>
            <a:gdLst/>
            <a:ahLst/>
            <a:cxnLst/>
            <a:rect l="l" t="t" r="r" b="b"/>
            <a:pathLst>
              <a:path w="18414" h="12700">
                <a:moveTo>
                  <a:pt x="0" y="0"/>
                </a:moveTo>
                <a:lnTo>
                  <a:pt x="18215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4470801" y="12073928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4" h="16509">
                <a:moveTo>
                  <a:pt x="0" y="0"/>
                </a:moveTo>
                <a:lnTo>
                  <a:pt x="24286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4756171" y="12266199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4" h="16509">
                <a:moveTo>
                  <a:pt x="0" y="0"/>
                </a:moveTo>
                <a:lnTo>
                  <a:pt x="24286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5041541" y="12458470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4" h="16509">
                <a:moveTo>
                  <a:pt x="0" y="0"/>
                </a:moveTo>
                <a:lnTo>
                  <a:pt x="24286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3783686" y="12035474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4" h="16509">
                <a:moveTo>
                  <a:pt x="0" y="0"/>
                </a:moveTo>
                <a:lnTo>
                  <a:pt x="24286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4069056" y="12227745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4" h="16509">
                <a:moveTo>
                  <a:pt x="0" y="0"/>
                </a:moveTo>
                <a:lnTo>
                  <a:pt x="24286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4354426" y="12421027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4" h="16509">
                <a:moveTo>
                  <a:pt x="0" y="0"/>
                </a:moveTo>
                <a:lnTo>
                  <a:pt x="24286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3381941" y="12190303"/>
            <a:ext cx="24765" cy="15240"/>
          </a:xfrm>
          <a:custGeom>
            <a:avLst/>
            <a:gdLst/>
            <a:ahLst/>
            <a:cxnLst/>
            <a:rect l="l" t="t" r="r" b="b"/>
            <a:pathLst>
              <a:path w="24764" h="15240">
                <a:moveTo>
                  <a:pt x="0" y="0"/>
                </a:moveTo>
                <a:lnTo>
                  <a:pt x="24286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3667311" y="12382573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4" h="16509">
                <a:moveTo>
                  <a:pt x="0" y="0"/>
                </a:moveTo>
                <a:lnTo>
                  <a:pt x="24286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2694826" y="12151848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4" h="16509">
                <a:moveTo>
                  <a:pt x="0" y="0"/>
                </a:moveTo>
                <a:lnTo>
                  <a:pt x="24286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2980196" y="12344119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4" h="16509">
                <a:moveTo>
                  <a:pt x="0" y="0"/>
                </a:moveTo>
                <a:lnTo>
                  <a:pt x="24286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3265566" y="12536390"/>
            <a:ext cx="17780" cy="11430"/>
          </a:xfrm>
          <a:custGeom>
            <a:avLst/>
            <a:gdLst/>
            <a:ahLst/>
            <a:cxnLst/>
            <a:rect l="l" t="t" r="r" b="b"/>
            <a:pathLst>
              <a:path w="17779" h="11429">
                <a:moveTo>
                  <a:pt x="0" y="0"/>
                </a:moveTo>
                <a:lnTo>
                  <a:pt x="17203" y="11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2293081" y="12305665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4" h="16509">
                <a:moveTo>
                  <a:pt x="0" y="0"/>
                </a:moveTo>
                <a:lnTo>
                  <a:pt x="24286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2578452" y="12497936"/>
            <a:ext cx="24765" cy="16510"/>
          </a:xfrm>
          <a:custGeom>
            <a:avLst/>
            <a:gdLst/>
            <a:ahLst/>
            <a:cxnLst/>
            <a:rect l="l" t="t" r="r" b="b"/>
            <a:pathLst>
              <a:path w="24764" h="16509">
                <a:moveTo>
                  <a:pt x="0" y="0"/>
                </a:moveTo>
                <a:lnTo>
                  <a:pt x="24286" y="16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1621146" y="12277331"/>
            <a:ext cx="8255" cy="6350"/>
          </a:xfrm>
          <a:custGeom>
            <a:avLst/>
            <a:gdLst/>
            <a:ahLst/>
            <a:cxnLst/>
            <a:rect l="l" t="t" r="r" b="b"/>
            <a:pathLst>
              <a:path w="8255" h="6350">
                <a:moveTo>
                  <a:pt x="0" y="0"/>
                </a:moveTo>
                <a:lnTo>
                  <a:pt x="8095" y="6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1891337" y="12460494"/>
            <a:ext cx="24765" cy="15240"/>
          </a:xfrm>
          <a:custGeom>
            <a:avLst/>
            <a:gdLst/>
            <a:ahLst/>
            <a:cxnLst/>
            <a:rect l="l" t="t" r="r" b="b"/>
            <a:pathLst>
              <a:path w="24764" h="15240">
                <a:moveTo>
                  <a:pt x="0" y="0"/>
                </a:moveTo>
                <a:lnTo>
                  <a:pt x="24286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1629241" y="12255068"/>
            <a:ext cx="10160" cy="28575"/>
          </a:xfrm>
          <a:custGeom>
            <a:avLst/>
            <a:gdLst/>
            <a:ahLst/>
            <a:cxnLst/>
            <a:rect l="l" t="t" r="r" b="b"/>
            <a:pathLst>
              <a:path w="10160" h="28575">
                <a:moveTo>
                  <a:pt x="0" y="28334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1915623" y="12447338"/>
            <a:ext cx="9525" cy="28575"/>
          </a:xfrm>
          <a:custGeom>
            <a:avLst/>
            <a:gdLst/>
            <a:ahLst/>
            <a:cxnLst/>
            <a:rect l="l" t="t" r="r" b="b"/>
            <a:pathLst>
              <a:path w="9525" h="28575">
                <a:moveTo>
                  <a:pt x="0" y="28334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2317368" y="12292510"/>
            <a:ext cx="9525" cy="29845"/>
          </a:xfrm>
          <a:custGeom>
            <a:avLst/>
            <a:gdLst/>
            <a:ahLst/>
            <a:cxnLst/>
            <a:rect l="l" t="t" r="r" b="b"/>
            <a:pathLst>
              <a:path w="9525" h="29845">
                <a:moveTo>
                  <a:pt x="0" y="29346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2602738" y="12485792"/>
            <a:ext cx="9525" cy="28575"/>
          </a:xfrm>
          <a:custGeom>
            <a:avLst/>
            <a:gdLst/>
            <a:ahLst/>
            <a:cxnLst/>
            <a:rect l="l" t="t" r="r" b="b"/>
            <a:pathLst>
              <a:path w="9525" h="28575">
                <a:moveTo>
                  <a:pt x="0" y="28334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2719113" y="12138693"/>
            <a:ext cx="9525" cy="29845"/>
          </a:xfrm>
          <a:custGeom>
            <a:avLst/>
            <a:gdLst/>
            <a:ahLst/>
            <a:cxnLst/>
            <a:rect l="l" t="t" r="r" b="b"/>
            <a:pathLst>
              <a:path w="9525" h="29845">
                <a:moveTo>
                  <a:pt x="0" y="29346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3004483" y="12330964"/>
            <a:ext cx="9525" cy="29845"/>
          </a:xfrm>
          <a:custGeom>
            <a:avLst/>
            <a:gdLst/>
            <a:ahLst/>
            <a:cxnLst/>
            <a:rect l="l" t="t" r="r" b="b"/>
            <a:pathLst>
              <a:path w="9525" h="29845">
                <a:moveTo>
                  <a:pt x="0" y="29346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3290865" y="12524247"/>
            <a:ext cx="8255" cy="23495"/>
          </a:xfrm>
          <a:custGeom>
            <a:avLst/>
            <a:gdLst/>
            <a:ahLst/>
            <a:cxnLst/>
            <a:rect l="l" t="t" r="r" b="b"/>
            <a:pathLst>
              <a:path w="8254" h="23495">
                <a:moveTo>
                  <a:pt x="0" y="23274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3406228" y="12177147"/>
            <a:ext cx="9525" cy="28575"/>
          </a:xfrm>
          <a:custGeom>
            <a:avLst/>
            <a:gdLst/>
            <a:ahLst/>
            <a:cxnLst/>
            <a:rect l="l" t="t" r="r" b="b"/>
            <a:pathLst>
              <a:path w="9525" h="28575">
                <a:moveTo>
                  <a:pt x="0" y="28334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3691598" y="12369418"/>
            <a:ext cx="9525" cy="29845"/>
          </a:xfrm>
          <a:custGeom>
            <a:avLst/>
            <a:gdLst/>
            <a:ahLst/>
            <a:cxnLst/>
            <a:rect l="l" t="t" r="r" b="b"/>
            <a:pathLst>
              <a:path w="9525" h="29845">
                <a:moveTo>
                  <a:pt x="0" y="29346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3807972" y="12023331"/>
            <a:ext cx="9525" cy="28575"/>
          </a:xfrm>
          <a:custGeom>
            <a:avLst/>
            <a:gdLst/>
            <a:ahLst/>
            <a:cxnLst/>
            <a:rect l="l" t="t" r="r" b="b"/>
            <a:pathLst>
              <a:path w="9525" h="28575">
                <a:moveTo>
                  <a:pt x="0" y="28334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4093343" y="12215601"/>
            <a:ext cx="9525" cy="28575"/>
          </a:xfrm>
          <a:custGeom>
            <a:avLst/>
            <a:gdLst/>
            <a:ahLst/>
            <a:cxnLst/>
            <a:rect l="l" t="t" r="r" b="b"/>
            <a:pathLst>
              <a:path w="9525" h="28575">
                <a:moveTo>
                  <a:pt x="0" y="28334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4209717" y="11882670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40">
                <a:moveTo>
                  <a:pt x="0" y="1517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4378713" y="12407872"/>
            <a:ext cx="9525" cy="29845"/>
          </a:xfrm>
          <a:custGeom>
            <a:avLst/>
            <a:gdLst/>
            <a:ahLst/>
            <a:cxnLst/>
            <a:rect l="l" t="t" r="r" b="b"/>
            <a:pathLst>
              <a:path w="9525" h="29845">
                <a:moveTo>
                  <a:pt x="0" y="29346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4495088" y="12060773"/>
            <a:ext cx="9525" cy="29845"/>
          </a:xfrm>
          <a:custGeom>
            <a:avLst/>
            <a:gdLst/>
            <a:ahLst/>
            <a:cxnLst/>
            <a:rect l="l" t="t" r="r" b="b"/>
            <a:pathLst>
              <a:path w="9525" h="29845">
                <a:moveTo>
                  <a:pt x="0" y="29346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4780458" y="12254055"/>
            <a:ext cx="9525" cy="28575"/>
          </a:xfrm>
          <a:custGeom>
            <a:avLst/>
            <a:gdLst/>
            <a:ahLst/>
            <a:cxnLst/>
            <a:rect l="l" t="t" r="r" b="b"/>
            <a:pathLst>
              <a:path w="9525" h="28575">
                <a:moveTo>
                  <a:pt x="0" y="28334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4896832" y="11906956"/>
            <a:ext cx="9525" cy="29845"/>
          </a:xfrm>
          <a:custGeom>
            <a:avLst/>
            <a:gdLst/>
            <a:ahLst/>
            <a:cxnLst/>
            <a:rect l="l" t="t" r="r" b="b"/>
            <a:pathLst>
              <a:path w="9525" h="29845">
                <a:moveTo>
                  <a:pt x="0" y="29346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5065828" y="12446327"/>
            <a:ext cx="9525" cy="28575"/>
          </a:xfrm>
          <a:custGeom>
            <a:avLst/>
            <a:gdLst/>
            <a:ahLst/>
            <a:cxnLst/>
            <a:rect l="l" t="t" r="r" b="b"/>
            <a:pathLst>
              <a:path w="9525" h="28575">
                <a:moveTo>
                  <a:pt x="0" y="28334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5182203" y="12099227"/>
            <a:ext cx="9525" cy="29845"/>
          </a:xfrm>
          <a:custGeom>
            <a:avLst/>
            <a:gdLst/>
            <a:ahLst/>
            <a:cxnLst/>
            <a:rect l="l" t="t" r="r" b="b"/>
            <a:pathLst>
              <a:path w="9525" h="29845">
                <a:moveTo>
                  <a:pt x="0" y="29346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5298577" y="11753139"/>
            <a:ext cx="9525" cy="28575"/>
          </a:xfrm>
          <a:custGeom>
            <a:avLst/>
            <a:gdLst/>
            <a:ahLst/>
            <a:cxnLst/>
            <a:rect l="l" t="t" r="r" b="b"/>
            <a:pathLst>
              <a:path w="9525" h="28575">
                <a:moveTo>
                  <a:pt x="0" y="28334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5467573" y="12291498"/>
            <a:ext cx="9525" cy="29845"/>
          </a:xfrm>
          <a:custGeom>
            <a:avLst/>
            <a:gdLst/>
            <a:ahLst/>
            <a:cxnLst/>
            <a:rect l="l" t="t" r="r" b="b"/>
            <a:pathLst>
              <a:path w="9525" h="29845">
                <a:moveTo>
                  <a:pt x="0" y="29346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5583947" y="11945411"/>
            <a:ext cx="9525" cy="28575"/>
          </a:xfrm>
          <a:custGeom>
            <a:avLst/>
            <a:gdLst/>
            <a:ahLst/>
            <a:cxnLst/>
            <a:rect l="l" t="t" r="r" b="b"/>
            <a:pathLst>
              <a:path w="9525" h="28575">
                <a:moveTo>
                  <a:pt x="0" y="28334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5755979" y="12484781"/>
            <a:ext cx="7620" cy="19685"/>
          </a:xfrm>
          <a:custGeom>
            <a:avLst/>
            <a:gdLst/>
            <a:ahLst/>
            <a:cxnLst/>
            <a:rect l="l" t="t" r="r" b="b"/>
            <a:pathLst>
              <a:path w="7620" h="19684">
                <a:moveTo>
                  <a:pt x="0" y="19227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5869318" y="12137681"/>
            <a:ext cx="10160" cy="29845"/>
          </a:xfrm>
          <a:custGeom>
            <a:avLst/>
            <a:gdLst/>
            <a:ahLst/>
            <a:cxnLst/>
            <a:rect l="l" t="t" r="r" b="b"/>
            <a:pathLst>
              <a:path w="10160" h="29845">
                <a:moveTo>
                  <a:pt x="0" y="29346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5985692" y="11790582"/>
            <a:ext cx="9525" cy="29845"/>
          </a:xfrm>
          <a:custGeom>
            <a:avLst/>
            <a:gdLst/>
            <a:ahLst/>
            <a:cxnLst/>
            <a:rect l="l" t="t" r="r" b="b"/>
            <a:pathLst>
              <a:path w="9525" h="29845">
                <a:moveTo>
                  <a:pt x="0" y="29346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6387436" y="11636765"/>
            <a:ext cx="10160" cy="29845"/>
          </a:xfrm>
          <a:custGeom>
            <a:avLst/>
            <a:gdLst/>
            <a:ahLst/>
            <a:cxnLst/>
            <a:rect l="l" t="t" r="r" b="b"/>
            <a:pathLst>
              <a:path w="10160" h="29845">
                <a:moveTo>
                  <a:pt x="0" y="29346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6154688" y="12329952"/>
            <a:ext cx="10160" cy="29845"/>
          </a:xfrm>
          <a:custGeom>
            <a:avLst/>
            <a:gdLst/>
            <a:ahLst/>
            <a:cxnLst/>
            <a:rect l="l" t="t" r="r" b="b"/>
            <a:pathLst>
              <a:path w="10160" h="29845">
                <a:moveTo>
                  <a:pt x="0" y="29346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6271062" y="11983865"/>
            <a:ext cx="10160" cy="28575"/>
          </a:xfrm>
          <a:custGeom>
            <a:avLst/>
            <a:gdLst/>
            <a:ahLst/>
            <a:cxnLst/>
            <a:rect l="l" t="t" r="r" b="b"/>
            <a:pathLst>
              <a:path w="10160" h="28575">
                <a:moveTo>
                  <a:pt x="0" y="28334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6556433" y="12176135"/>
            <a:ext cx="10160" cy="28575"/>
          </a:xfrm>
          <a:custGeom>
            <a:avLst/>
            <a:gdLst/>
            <a:ahLst/>
            <a:cxnLst/>
            <a:rect l="l" t="t" r="r" b="b"/>
            <a:pathLst>
              <a:path w="10159" h="28575">
                <a:moveTo>
                  <a:pt x="0" y="28334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6672807" y="11829036"/>
            <a:ext cx="10160" cy="29845"/>
          </a:xfrm>
          <a:custGeom>
            <a:avLst/>
            <a:gdLst/>
            <a:ahLst/>
            <a:cxnLst/>
            <a:rect l="l" t="t" r="r" b="b"/>
            <a:pathLst>
              <a:path w="10159" h="29845">
                <a:moveTo>
                  <a:pt x="0" y="29346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6841803" y="12368406"/>
            <a:ext cx="10160" cy="29845"/>
          </a:xfrm>
          <a:custGeom>
            <a:avLst/>
            <a:gdLst/>
            <a:ahLst/>
            <a:cxnLst/>
            <a:rect l="l" t="t" r="r" b="b"/>
            <a:pathLst>
              <a:path w="10159" h="29845">
                <a:moveTo>
                  <a:pt x="0" y="29346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6958177" y="12021307"/>
            <a:ext cx="10160" cy="29845"/>
          </a:xfrm>
          <a:custGeom>
            <a:avLst/>
            <a:gdLst/>
            <a:ahLst/>
            <a:cxnLst/>
            <a:rect l="l" t="t" r="r" b="b"/>
            <a:pathLst>
              <a:path w="10159" h="29845">
                <a:moveTo>
                  <a:pt x="0" y="29346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7074551" y="11675219"/>
            <a:ext cx="10160" cy="28575"/>
          </a:xfrm>
          <a:custGeom>
            <a:avLst/>
            <a:gdLst/>
            <a:ahLst/>
            <a:cxnLst/>
            <a:rect l="l" t="t" r="r" b="b"/>
            <a:pathLst>
              <a:path w="10159" h="28575">
                <a:moveTo>
                  <a:pt x="0" y="28334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7243547" y="12214590"/>
            <a:ext cx="10160" cy="28575"/>
          </a:xfrm>
          <a:custGeom>
            <a:avLst/>
            <a:gdLst/>
            <a:ahLst/>
            <a:cxnLst/>
            <a:rect l="l" t="t" r="r" b="b"/>
            <a:pathLst>
              <a:path w="10159" h="28575">
                <a:moveTo>
                  <a:pt x="0" y="28334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7359922" y="11867490"/>
            <a:ext cx="10160" cy="29845"/>
          </a:xfrm>
          <a:custGeom>
            <a:avLst/>
            <a:gdLst/>
            <a:ahLst/>
            <a:cxnLst/>
            <a:rect l="l" t="t" r="r" b="b"/>
            <a:pathLst>
              <a:path w="10159" h="29845">
                <a:moveTo>
                  <a:pt x="0" y="29346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7528917" y="12406860"/>
            <a:ext cx="10160" cy="28575"/>
          </a:xfrm>
          <a:custGeom>
            <a:avLst/>
            <a:gdLst/>
            <a:ahLst/>
            <a:cxnLst/>
            <a:rect l="l" t="t" r="r" b="b"/>
            <a:pathLst>
              <a:path w="10159" h="28575">
                <a:moveTo>
                  <a:pt x="0" y="28334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7645292" y="12059761"/>
            <a:ext cx="10160" cy="29845"/>
          </a:xfrm>
          <a:custGeom>
            <a:avLst/>
            <a:gdLst/>
            <a:ahLst/>
            <a:cxnLst/>
            <a:rect l="l" t="t" r="r" b="b"/>
            <a:pathLst>
              <a:path w="10159" h="29845">
                <a:moveTo>
                  <a:pt x="0" y="29346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7761667" y="11713674"/>
            <a:ext cx="10160" cy="28575"/>
          </a:xfrm>
          <a:custGeom>
            <a:avLst/>
            <a:gdLst/>
            <a:ahLst/>
            <a:cxnLst/>
            <a:rect l="l" t="t" r="r" b="b"/>
            <a:pathLst>
              <a:path w="10159" h="28575">
                <a:moveTo>
                  <a:pt x="0" y="28334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7930663" y="12253044"/>
            <a:ext cx="10160" cy="28575"/>
          </a:xfrm>
          <a:custGeom>
            <a:avLst/>
            <a:gdLst/>
            <a:ahLst/>
            <a:cxnLst/>
            <a:rect l="l" t="t" r="r" b="b"/>
            <a:pathLst>
              <a:path w="10159" h="28575">
                <a:moveTo>
                  <a:pt x="0" y="28334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8047037" y="11905944"/>
            <a:ext cx="10160" cy="29845"/>
          </a:xfrm>
          <a:custGeom>
            <a:avLst/>
            <a:gdLst/>
            <a:ahLst/>
            <a:cxnLst/>
            <a:rect l="l" t="t" r="r" b="b"/>
            <a:pathLst>
              <a:path w="10159" h="29845">
                <a:moveTo>
                  <a:pt x="0" y="29346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8163411" y="11558845"/>
            <a:ext cx="10160" cy="29845"/>
          </a:xfrm>
          <a:custGeom>
            <a:avLst/>
            <a:gdLst/>
            <a:ahLst/>
            <a:cxnLst/>
            <a:rect l="l" t="t" r="r" b="b"/>
            <a:pathLst>
              <a:path w="10159" h="29845">
                <a:moveTo>
                  <a:pt x="0" y="29346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8216033" y="12445314"/>
            <a:ext cx="10160" cy="28575"/>
          </a:xfrm>
          <a:custGeom>
            <a:avLst/>
            <a:gdLst/>
            <a:ahLst/>
            <a:cxnLst/>
            <a:rect l="l" t="t" r="r" b="b"/>
            <a:pathLst>
              <a:path w="10159" h="28575">
                <a:moveTo>
                  <a:pt x="0" y="28334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8332407" y="12098215"/>
            <a:ext cx="10160" cy="29845"/>
          </a:xfrm>
          <a:custGeom>
            <a:avLst/>
            <a:gdLst/>
            <a:ahLst/>
            <a:cxnLst/>
            <a:rect l="l" t="t" r="r" b="b"/>
            <a:pathLst>
              <a:path w="10159" h="29845">
                <a:moveTo>
                  <a:pt x="0" y="29346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8448781" y="11752128"/>
            <a:ext cx="10160" cy="28575"/>
          </a:xfrm>
          <a:custGeom>
            <a:avLst/>
            <a:gdLst/>
            <a:ahLst/>
            <a:cxnLst/>
            <a:rect l="l" t="t" r="r" b="b"/>
            <a:pathLst>
              <a:path w="10159" h="28575">
                <a:moveTo>
                  <a:pt x="0" y="28334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8617777" y="12290486"/>
            <a:ext cx="10160" cy="29845"/>
          </a:xfrm>
          <a:custGeom>
            <a:avLst/>
            <a:gdLst/>
            <a:ahLst/>
            <a:cxnLst/>
            <a:rect l="l" t="t" r="r" b="b"/>
            <a:pathLst>
              <a:path w="10159" h="29845">
                <a:moveTo>
                  <a:pt x="0" y="29346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1672755" y="123643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1672755" y="123643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1666683" y="125242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1666683" y="125242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1913600" y="123339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1913600" y="123339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1908540" y="124928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1908540" y="124928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2162540" y="122985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2162540" y="122985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2156468" y="124574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2156468" y="124574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2407432" y="122641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2407432" y="122641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2402372" y="124240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2402372" y="124240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2649288" y="12233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2649288" y="12233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2643216" y="123926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2643216" y="123926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2897216" y="121983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2897216" y="121983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2638157" y="125525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2638157" y="125525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2892156" y="123572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2892156" y="123572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3143120" y="121639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3143120" y="121639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2886085" y="125161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2886085" y="125161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3137049" y="123238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3137049" y="123238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3384977" y="121336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3384977" y="121336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3131989" y="124827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3131989" y="124827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3378905" y="122925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3378905" y="122925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3632905" y="120982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3632905" y="120982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3372834" y="124523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3372834" y="124523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3626833" y="122570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3626833" y="122570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3878809" y="120638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3878809" y="120638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3621773" y="124159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3621773" y="124159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3872738" y="122236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3872738" y="122236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4119653" y="120334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4119653" y="120334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3866666" y="123825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3866666" y="123825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4114594" y="121933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4114594" y="121933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4368594" y="119980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4368594" y="119980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4108522" y="123522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4108522" y="123522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4362522" y="121569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4362522" y="121569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4614498" y="119646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4614498" y="119646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4102450" y="125110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4102450" y="125110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4356450" y="123157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4356450" y="123157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4608426" y="121235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4608426" y="121235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4855342" y="119332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4855342" y="119332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4351390" y="124756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4351390" y="124756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4602354" y="122823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4602354" y="122823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4849271" y="120931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4849271" y="120931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5104282" y="118978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5104282" y="118978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4596283" y="124412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4596283" y="124412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4844211" y="122520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4844211" y="122520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5098210" y="120567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5098210" y="120567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5349175" y="118644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5349175" y="118644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4838139" y="124109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4838139" y="124109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5092139" y="122156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5092139" y="122156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5343103" y="120233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5343103" y="120233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5591031" y="118330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5591031" y="118330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5086067" y="123754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5086067" y="123754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5338043" y="121822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5338043" y="121822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5584959" y="119929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5584959" y="119929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5838959" y="117976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5838959" y="117976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5331971" y="123410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5331971" y="123410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5578887" y="121518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5578887" y="121518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5833899" y="119565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5833899" y="119565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6084863" y="117642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6084863" y="117642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5325900" y="125009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5325900" y="125009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5573827" y="123107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5573827" y="123107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5827827" y="121164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5827827" y="121164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6078791" y="119231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6078791" y="119231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6326720" y="117329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6326720" y="117329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5567756" y="124696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5567756" y="124696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5821756" y="122753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5821756" y="122753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6072720" y="120820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6072720" y="120820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6320648" y="118927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6320648" y="118927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6574648" y="116974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6574648" y="116974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5815684" y="124341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5815684" y="124341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6067660" y="122419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6067660" y="122419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6314576" y="120516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6314576" y="120516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6568576" y="118563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6568576" y="118563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6820551" y="116640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6820551" y="116640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6061588" y="124007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6061588" y="124007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6308504" y="122105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6308504" y="122105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6563516" y="120162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6563516" y="120162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6814480" y="118229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6814480" y="118229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7061396" y="116337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7061396" y="116337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6557444" y="121751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6557444" y="121751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6808408" y="119818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6808408" y="119818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7056336" y="117926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7056336" y="117926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6303445" y="123704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6303445" y="123704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6551372" y="123339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6551372" y="123339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6802336" y="121417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6802336" y="121417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7050265" y="119514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7050265" y="119514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7304265" y="117561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7304265" y="117561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6545301" y="124928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6545301" y="124928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6797277" y="123006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6797277" y="123006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7044193" y="121103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7044193" y="121103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7298193" y="119160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7298193" y="119160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7550169" y="117227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7550169" y="117227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6791205" y="124594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6791205" y="124594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7038121" y="122702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7038121" y="122702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7293133" y="120749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7293133" y="120749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7544097" y="118816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7544097" y="118816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7791013" y="116924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7791013" y="116924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7033062" y="124291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7033062" y="124291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7287062" y="12233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7287062" y="12233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7538025" y="120415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7538025" y="120415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7785954" y="118512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7785954" y="118512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8039953" y="116559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8039953" y="116559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7280990" y="123926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7280990" y="123926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7531954" y="122004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7531954" y="122004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7779882" y="120101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7779882" y="120101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8033881" y="118158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8033881" y="118158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8284846" y="116225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8284846" y="116225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8279786" y="117814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8279786" y="117814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8526702" y="115922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8526702" y="115922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7526894" y="123592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7526894" y="123592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7773810" y="121700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7773810" y="121700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7520822" y="125181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7520822" y="125181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7767739" y="123289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7767739" y="123289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8021738" y="121336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8021738" y="121336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8273714" y="119413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8273714" y="119413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8520630" y="117511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8520630" y="117511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7762678" y="12487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7762678" y="124878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8016678" y="122935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8016678" y="122935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8267642" y="121002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8267642" y="121002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8515570" y="119099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8515570" y="119099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8010607" y="124523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8010607" y="124523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8261570" y="122591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8261570" y="122591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8509499" y="120698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8509499" y="120698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8256511" y="124190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8256511" y="124190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8503427" y="122287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8503427" y="122287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8497355" y="123876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8497355" y="123876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8492295" y="125475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8492295" y="125475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1720317" y="122520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1720317" y="122520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1839727" y="122368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1839727" y="122368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020866" y="122125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020866" y="122125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323440" y="121730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323440" y="121730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442850" y="121569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442850" y="121569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623989" y="121336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623989" y="121336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925551" y="120931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925551" y="120931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3045973" y="120779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3045973" y="120779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3227112" y="120536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3227112" y="120536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3528674" y="120142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3528674" y="120142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3648084" y="119980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3648084" y="119980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3829224" y="119747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3829224" y="119747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4131797" y="11934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4131797" y="11934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4251207" y="119191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4251207" y="119191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4432346" y="118948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4432346" y="118948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4734920" y="118553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4734920" y="118553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4854330" y="118391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4854330" y="118391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5035470" y="118158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5035470" y="118158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5337031" y="117764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5337031" y="117764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5456441" y="117602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5456441" y="117602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5637581" y="117369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5637581" y="117369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5940154" y="116964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5940154" y="116964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6059564" y="116812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6059564" y="116812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6240703" y="116570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6240703" y="116570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6543277" y="116175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6543277" y="116175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1714245" y="124250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1714245" y="124250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1895384" y="124007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1895384" y="124007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2196946" y="123613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2196946" y="123613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2317368" y="123451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2317368" y="123451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2498507" y="123218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2498507" y="123218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2800069" y="122823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2800069" y="122823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2919479" y="12266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2919479" y="12266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3100619" y="122429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3100619" y="122429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3403192" y="122024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3403192" y="122024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3522602" y="121872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3522602" y="121872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3703742" y="121629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3703742" y="121629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7623030" y="116468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7623030" y="116468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7742439" y="116317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7742439" y="116317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7923579" y="116074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7923579" y="116074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8225140" y="115679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8225140" y="115679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8345562" y="115517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8345562" y="115517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8526702" y="115284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8526702" y="115284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6416783" y="118057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6416783" y="118057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6537205" y="117905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6537205" y="117905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6718344" y="117662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6718344" y="117662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7019906" y="117268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7019906" y="117268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7139316" y="117106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7139316" y="117106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7320456" y="116873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7320456" y="116873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4006315" y="121235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4006315" y="121235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4125725" y="121073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4125725" y="121073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4306865" y="120840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4306865" y="120840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4608426" y="120435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4608426" y="120435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4728848" y="120283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4728848" y="120283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4908975" y="120041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4908975" y="120041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5211549" y="119646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5211549" y="119646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5330959" y="119484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5330959" y="119484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5512099" y="119251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5512099" y="119251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5814672" y="118857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5814672" y="118857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5934082" y="118695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5934082" y="118695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6115222" y="118452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6115222" y="118452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2071464" y="125495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2071464" y="125495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2190874" y="12534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2190874" y="12534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2372013" y="125100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2372013" y="125100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2674587" y="124706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2674587" y="124706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2793997" y="124544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2793997" y="124544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2975137" y="124311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2975137" y="124311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3277710" y="123916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3277710" y="123916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3397120" y="123754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3397120" y="123754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3578259" y="123512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3578259" y="123512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3879821" y="123117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3879821" y="123117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4000243" y="122965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4000243" y="122965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4180371" y="122722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4180371" y="122722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4482944" y="122328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4482944" y="122328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4602354" y="122166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4602354" y="122166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4783494" y="121933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4783494" y="121933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5086067" y="121528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5086067" y="121528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5205477" y="121376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5205477" y="121376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5386617" y="12113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5386617" y="12113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5688178" y="120739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5688178" y="120739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5808600" y="120577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5808600" y="120577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5989740" y="120344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5989740" y="120344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6291301" y="119949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6291301" y="119949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7496535" y="118361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7496535" y="118361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7616958" y="118199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7616958" y="118199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7798096" y="117966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7798096" y="117966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8099659" y="117561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8099659" y="117561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8219068" y="117409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8219068" y="117409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8400208" y="117167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8400208" y="117167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6410711" y="119788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6410711" y="119788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6591851" y="119545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6591851" y="119545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6894424" y="119150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6894424" y="119150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7013834" y="118998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7013834" y="118998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7194974" y="118755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7194974" y="118755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3451766" y="125404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3451766" y="125404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3754339" y="125009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3754339" y="125009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3873749" y="124847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3873749" y="124847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4054889" y="124604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4054889" y="124604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4357462" y="124210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4357462" y="124210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4476872" y="124058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4476872" y="124058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4658012" y="123815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4658012" y="123815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4959573" y="123420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4959573" y="123420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5079995" y="123259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5079995" y="123259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5261135" y="123026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5261135" y="123026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5562696" y="122621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5562696" y="122621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5682107" y="122469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5682107" y="122469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5863246" y="122226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5863246" y="122226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6165819" y="121832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6165819" y="121832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6285229" y="121670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6285229" y="121670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7490463" y="120081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7490463" y="120081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7671603" y="119848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7671603" y="119848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7974176" y="119454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7974176" y="119454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8093587" y="119292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8093587" y="119292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8274726" y="119049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8274726" y="119049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8576288" y="118654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8576288" y="118654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6466369" y="121437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6466369" y="121437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6767931" y="121032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6767931" y="121032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6888353" y="120880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6888353" y="120880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7069492" y="120638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7069492" y="120638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7371053" y="120243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7371053" y="120243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4953501" y="12514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4953501" y="12514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5134641" y="124908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5134641" y="124908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5437214" y="124513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5437214" y="124513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5556624" y="124351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5556624" y="124351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5737764" y="124109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5737764" y="124109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6039325" y="123714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6039325" y="123714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6159748" y="123562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6159748" y="123562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8149244" y="120941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8149244" y="120941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8450805" y="120547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8450805" y="120547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8570216" y="120385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8570216" y="120385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6340887" y="123319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6340887" y="123319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6642448" y="122925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6642448" y="122925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6761859" y="122763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6761859" y="122763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6942998" y="122530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6942998" y="122530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7245571" y="122125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7245571" y="122125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7546121" y="121730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7546121" y="121730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7847683" y="121336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7847683" y="121336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7968105" y="121174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7968105" y="121174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6516966" y="124807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6516966" y="124807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6636377" y="124655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6636377" y="124655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6817516" y="124412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6817516" y="124412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7119077" y="124018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7119077" y="124018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7239499" y="123856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7239499" y="123856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7420639" y="123623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7420639" y="123623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7722200" y="123218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7722200" y="123218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7841611" y="123066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7841611" y="123066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8022750" y="122823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8022750" y="122823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8325323" y="122429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8325323" y="122429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8444734" y="122267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8444734" y="122267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8625873" y="122034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8625873" y="122034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7596719" y="125110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7596719" y="125110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7716129" y="124949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7716129" y="124949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7897268" y="124716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7897268" y="124716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8198829" y="124311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8198829" y="124311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8319251" y="124159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8319251" y="1241596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8500391" y="123916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8500391" y="123916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8676471" y="125404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8676471" y="125404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8672423" y="114900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8672423" y="114900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8518606" y="115436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8518606" y="115436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8262583" y="115335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8262583" y="115335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8577299" y="117339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8577299" y="117339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8322288" y="117227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8322288" y="117227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8067276" y="117116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8067276" y="117116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8484199" y="119777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8484199" y="119777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8585395" y="120425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8585395" y="120425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7812264" y="117015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7812264" y="117015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8229188" y="119666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8229188" y="119666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8330383" y="120314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8330383" y="120314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8644088" y="122317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8644088" y="122317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8389077" y="122206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8389077" y="122206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7556241" y="116903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7556241" y="116903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7974176" y="119565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7974176" y="119565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7301228" y="116792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7301228" y="116792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7718152" y="119454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7718152" y="119454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7819348" y="120101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7819348" y="120101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8134064" y="122105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8134064" y="122105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8550988" y="124756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8550988" y="124756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8652184" y="125404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8652184" y="125404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7046217" y="116691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7046217" y="116691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7463141" y="11934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7463141" y="11934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7564336" y="119990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7564336" y="119990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7879053" y="121994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7879053" y="121994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8295977" y="124655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8295977" y="124655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8397172" y="125293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8397172" y="125293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6791205" y="116580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6791205" y="116580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7208129" y="119241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7208129" y="119241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7309324" y="119879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7309324" y="119879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7623030" y="12188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7623030" y="12188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8040965" y="124544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8040965" y="124544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8142160" y="125181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8142160" y="125181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6535181" y="116468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6535181" y="116468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6953118" y="119130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6953118" y="119130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7053301" y="119777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7053301" y="119777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7785954" y="124432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7785954" y="124432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7886137" y="125080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7886137" y="125080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6280170" y="116367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6280170" y="116367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7529930" y="124331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7529930" y="124331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7631124" y="124969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7631124" y="124969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6698105" y="119018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6698105" y="119018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6798288" y="119666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6798288" y="119666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7113006" y="121670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7113006" y="121670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6442082" y="118917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6442082" y="118917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6543277" y="119555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6543277" y="119555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6857994" y="121558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6857994" y="121558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7274918" y="124220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7274918" y="124220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7376113" y="124857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7376113" y="124857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6187070" y="118806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6187070" y="118806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6288265" y="119454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6288265" y="119454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6602983" y="121457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6602983" y="121457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7019906" y="124109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7019906" y="124109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7121101" y="124756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7121101" y="124756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5932058" y="118695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5932058" y="118695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6032242" y="11934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6032242" y="11934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6346959" y="121346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6346959" y="121346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6764894" y="124007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6764894" y="124007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6865077" y="124645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6865077" y="124645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5677047" y="11859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5677047" y="11859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5777230" y="119231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5777230" y="119231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6091947" y="121235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6091947" y="121235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6508870" y="123896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6508870" y="123896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6610066" y="124544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6610066" y="124544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5421023" y="118482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5421023" y="118482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5522218" y="119130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5522218" y="119130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5836935" y="12113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5836935" y="12113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6253859" y="123785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6253859" y="123785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6355054" y="124432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6355054" y="124432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5166011" y="118381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5166011" y="118381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5267206" y="119018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5267206" y="119018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5581923" y="121022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5581923" y="121022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5998847" y="123684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5998847" y="123684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6100042" y="124321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6100042" y="124321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4910999" y="118270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4910999" y="118270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5011183" y="118907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5011183" y="1189076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5325900" y="120911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5325900" y="120911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5743835" y="123572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5743835" y="123572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5844019" y="124220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5844019" y="124220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4756171" y="118806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4756171" y="118806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5070888" y="120810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5070888" y="120810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5488824" y="123461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5488824" y="123461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5589007" y="124109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5589007" y="124109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4501159" y="118695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4501159" y="118695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4815876" y="120698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4815876" y="120698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5232800" y="123360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5232800" y="123360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5333995" y="123997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5333995" y="123997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4560864" y="120587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4560864" y="120587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4977788" y="12324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4977788" y="12324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5078983" y="123896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5078983" y="123896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4304841" y="120486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4304841" y="120486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4722777" y="123137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4722777" y="123137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4822960" y="123785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4822960" y="123785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4049829" y="120374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4049829" y="120374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4467765" y="123036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4467765" y="1230364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4567948" y="12367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4567948" y="123673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3794817" y="12026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3794817" y="12026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4211741" y="122925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4211741" y="122925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4312936" y="123572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4312936" y="123572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3539806" y="120162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3539806" y="120162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4057925" y="123461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4057925" y="123461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3283782" y="120051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3283782" y="120051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3701718" y="122712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3701718" y="122712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3801901" y="123350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3801901" y="123350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3446706" y="12260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3446706" y="12260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3546889" y="12324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3546889" y="12324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3861606" y="125252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3861606" y="125252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3190682" y="122500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3190682" y="122500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3291877" y="123137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3291877" y="123137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3606594" y="12514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3606594" y="12514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2935671" y="122388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2935671" y="122388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3036865" y="123026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3036865" y="123026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3351583" y="125029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3351583" y="125029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2680659" y="122277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2680659" y="122277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2780842" y="122925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2780842" y="122925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3095559" y="124928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3095559" y="124928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2425647" y="122176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2425647" y="122176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2525830" y="122813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2525830" y="122813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2840547" y="124817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2840547" y="124817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2169623" y="122064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2169623" y="122064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2270818" y="122702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2270818" y="122702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2585535" y="124706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2585535" y="124706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1914612" y="121953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1914612" y="121953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2015807" y="12260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2015807" y="12260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2330524" y="124604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2330524" y="124604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1759783" y="122489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1759783" y="122489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2074500" y="124493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2074500" y="124493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1819488" y="124382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1819488" y="124382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8409316" y="115517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8409316" y="115517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8668375" y="117885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8668375" y="117885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8130016" y="115993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8130016" y="115993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8389077" y="118361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8389077" y="118361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8503427" y="119413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8503427" y="119413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7851730" y="116468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7851730" y="116468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8110790" y="118846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8110790" y="118846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8225140" y="119899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8225140" y="119899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8407292" y="121569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8407292" y="121569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8666351" y="123937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8666351" y="123937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7572432" y="116944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7572432" y="116944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7831491" y="119322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7831491" y="119322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7945842" y="120374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7945842" y="120374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8129005" y="122044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8129005" y="122044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8388064" y="12442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8388064" y="12442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8502415" y="125465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8502415" y="125465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7293133" y="11743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7293133" y="11743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7552193" y="119798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7552193" y="119798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7667555" y="120850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7667555" y="120850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7849706" y="122520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7849706" y="122520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8108766" y="124898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8108766" y="124898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6831683" y="116236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6831683" y="116236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7014847" y="117905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7014847" y="117905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7273906" y="120283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7273906" y="120283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7571420" y="123006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7571420" y="123006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7830479" y="125374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7830479" y="125374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6553396" y="116711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6553396" y="116711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6735548" y="118381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6735548" y="118381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6994607" y="120759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6994607" y="120759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7109970" y="121811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7109970" y="121811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7292121" y="123481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7292121" y="123481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6274098" y="117187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6274098" y="117187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6457261" y="118867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6457261" y="118867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6716321" y="121235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6716321" y="121235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6830671" y="122287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6830671" y="122287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7012823" y="123957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7012823" y="123957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5995811" y="117673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5995811" y="117673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6177963" y="11934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6177963" y="11934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6437022" y="121720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6437022" y="1217208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6551372" y="122763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6551372" y="122763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6734536" y="124443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6734536" y="124443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5602162" y="117096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5602162" y="117096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5716513" y="118148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5716513" y="118148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5899676" y="119818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5899676" y="119818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6158736" y="122196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6158736" y="122196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6273086" y="12324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6273086" y="123248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6455237" y="124918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6455237" y="124918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5322864" y="117571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5322864" y="117571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5437214" y="118624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5437214" y="118624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5620377" y="120304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5620377" y="120304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5879437" y="122672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5879437" y="122672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5993788" y="123724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5993788" y="123724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5044577" y="118057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5044577" y="118057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5158928" y="119099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5158928" y="119099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5341079" y="120779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5341079" y="120779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5600138" y="123147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5600138" y="123147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5715501" y="124200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5715501" y="124200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4765278" y="118533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4765278" y="118533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4879629" y="119585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4879629" y="119585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5062792" y="121255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5062792" y="121255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5321852" y="123633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5321852" y="123633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5436202" y="124675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5436202" y="124675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4486992" y="119008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4486992" y="119008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4601342" y="12006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4601342" y="120061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4783494" y="121730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4783494" y="121730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5042553" y="124109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5042553" y="124109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4207693" y="119494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4207693" y="119494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4322044" y="120536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4322044" y="120536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4505207" y="122216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4505207" y="122216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4764266" y="124584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4764266" y="124584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3928395" y="11997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3928395" y="11997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4043757" y="121022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4043757" y="121022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4225909" y="122692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4225909" y="122692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4484968" y="125070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4484968" y="125070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3650108" y="120445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3650108" y="120445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3764458" y="121498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3764458" y="121498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3947622" y="123167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3947622" y="123167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3370810" y="120931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3370810" y="120931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3485160" y="121973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3485160" y="121973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3668323" y="123653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3668323" y="123653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3092523" y="121407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3092523" y="121407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3206873" y="122459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3206873" y="122459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3389025" y="124129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3389025" y="124129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2813224" y="12188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2813224" y="12188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2927575" y="122935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2927575" y="122935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3110738" y="124604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3110738" y="124604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2534938" y="122358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2534938" y="122358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2649288" y="123410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2649288" y="1234108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2831439" y="125080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2831439" y="125080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2255639" y="122844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2255639" y="122844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2369990" y="123886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2369990" y="123886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2553153" y="125566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2553153" y="125566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1976340" y="123319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1976340" y="123319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2091703" y="124372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2091703" y="124372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1698054" y="123795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1698054" y="123795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1812404" y="124847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1812404" y="124847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7490463" y="7759979"/>
            <a:ext cx="1195705" cy="36830"/>
          </a:xfrm>
          <a:custGeom>
            <a:avLst/>
            <a:gdLst/>
            <a:ahLst/>
            <a:cxnLst/>
            <a:rect l="l" t="t" r="r" b="b"/>
            <a:pathLst>
              <a:path w="1195704" h="36829">
                <a:moveTo>
                  <a:pt x="0" y="36430"/>
                </a:moveTo>
                <a:lnTo>
                  <a:pt x="119511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8374909" y="8023087"/>
            <a:ext cx="311150" cy="3175"/>
          </a:xfrm>
          <a:custGeom>
            <a:avLst/>
            <a:gdLst/>
            <a:ahLst/>
            <a:cxnLst/>
            <a:rect l="l" t="t" r="r" b="b"/>
            <a:pathLst>
              <a:path w="311150" h="3175">
                <a:moveTo>
                  <a:pt x="310669" y="0"/>
                </a:moveTo>
                <a:lnTo>
                  <a:pt x="0" y="30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8301036" y="802511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8301036" y="802511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7944830" y="8028147"/>
            <a:ext cx="287655" cy="3175"/>
          </a:xfrm>
          <a:custGeom>
            <a:avLst/>
            <a:gdLst/>
            <a:ahLst/>
            <a:cxnLst/>
            <a:rect l="l" t="t" r="r" b="b"/>
            <a:pathLst>
              <a:path w="287654" h="3175">
                <a:moveTo>
                  <a:pt x="287394" y="0"/>
                </a:moveTo>
                <a:lnTo>
                  <a:pt x="0" y="30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7870957" y="802915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7870957" y="802915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7490463" y="8032194"/>
            <a:ext cx="311150" cy="3175"/>
          </a:xfrm>
          <a:custGeom>
            <a:avLst/>
            <a:gdLst/>
            <a:ahLst/>
            <a:cxnLst/>
            <a:rect l="l" t="t" r="r" b="b"/>
            <a:pathLst>
              <a:path w="311150" h="3175">
                <a:moveTo>
                  <a:pt x="310669" y="0"/>
                </a:moveTo>
                <a:lnTo>
                  <a:pt x="0" y="30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8717960" y="8023087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8705817" y="7961358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90" h="62229">
                <a:moveTo>
                  <a:pt x="71848" y="0"/>
                </a:moveTo>
                <a:lnTo>
                  <a:pt x="0" y="0"/>
                </a:lnTo>
                <a:lnTo>
                  <a:pt x="36430" y="61729"/>
                </a:lnTo>
                <a:lnTo>
                  <a:pt x="718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8705817" y="7961358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90" h="62229">
                <a:moveTo>
                  <a:pt x="0" y="0"/>
                </a:moveTo>
                <a:lnTo>
                  <a:pt x="71848" y="0"/>
                </a:lnTo>
                <a:lnTo>
                  <a:pt x="36430" y="617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8705817" y="7961358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90" h="62229">
                <a:moveTo>
                  <a:pt x="0" y="0"/>
                </a:moveTo>
                <a:lnTo>
                  <a:pt x="36430" y="61729"/>
                </a:lnTo>
                <a:lnTo>
                  <a:pt x="71848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8638016" y="7759979"/>
            <a:ext cx="96520" cy="4829175"/>
          </a:xfrm>
          <a:custGeom>
            <a:avLst/>
            <a:gdLst/>
            <a:ahLst/>
            <a:cxnLst/>
            <a:rect l="l" t="t" r="r" b="b"/>
            <a:pathLst>
              <a:path w="96520" h="4829175">
                <a:moveTo>
                  <a:pt x="47561" y="0"/>
                </a:moveTo>
                <a:lnTo>
                  <a:pt x="47561" y="4829031"/>
                </a:lnTo>
                <a:lnTo>
                  <a:pt x="0" y="4829031"/>
                </a:lnTo>
                <a:lnTo>
                  <a:pt x="96135" y="4829031"/>
                </a:lnTo>
                <a:lnTo>
                  <a:pt x="47561" y="4829031"/>
                </a:lnTo>
                <a:lnTo>
                  <a:pt x="4756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8685578" y="12589012"/>
            <a:ext cx="0" cy="419100"/>
          </a:xfrm>
          <a:custGeom>
            <a:avLst/>
            <a:gdLst/>
            <a:ahLst/>
            <a:cxnLst/>
            <a:rect l="l" t="t" r="r" b="b"/>
            <a:pathLst>
              <a:path w="0" h="419100">
                <a:moveTo>
                  <a:pt x="0" y="0"/>
                </a:moveTo>
                <a:lnTo>
                  <a:pt x="0" y="41894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8685578" y="13366190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8685578" y="7759979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 h="0">
                <a:moveTo>
                  <a:pt x="0" y="0"/>
                </a:moveTo>
                <a:lnTo>
                  <a:pt x="21554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3943775" y="10124284"/>
            <a:ext cx="133985" cy="134620"/>
          </a:xfrm>
          <a:custGeom>
            <a:avLst/>
            <a:gdLst/>
            <a:ahLst/>
            <a:cxnLst/>
            <a:rect l="l" t="t" r="r" b="b"/>
            <a:pathLst>
              <a:path w="133985" h="134620">
                <a:moveTo>
                  <a:pt x="133376" y="66909"/>
                </a:moveTo>
                <a:lnTo>
                  <a:pt x="120372" y="27137"/>
                </a:lnTo>
                <a:lnTo>
                  <a:pt x="87284" y="3022"/>
                </a:lnTo>
                <a:lnTo>
                  <a:pt x="73328" y="0"/>
                </a:lnTo>
                <a:lnTo>
                  <a:pt x="57236" y="1263"/>
                </a:lnTo>
                <a:lnTo>
                  <a:pt x="19047" y="19705"/>
                </a:lnTo>
                <a:lnTo>
                  <a:pt x="0" y="54187"/>
                </a:lnTo>
                <a:lnTo>
                  <a:pt x="885" y="71351"/>
                </a:lnTo>
                <a:lnTo>
                  <a:pt x="17387" y="111414"/>
                </a:lnTo>
                <a:lnTo>
                  <a:pt x="62154" y="134090"/>
                </a:lnTo>
                <a:lnTo>
                  <a:pt x="77526" y="132663"/>
                </a:lnTo>
                <a:lnTo>
                  <a:pt x="114526" y="113145"/>
                </a:lnTo>
                <a:lnTo>
                  <a:pt x="132603" y="7712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1621146" y="11609443"/>
            <a:ext cx="4697730" cy="609600"/>
          </a:xfrm>
          <a:custGeom>
            <a:avLst/>
            <a:gdLst/>
            <a:ahLst/>
            <a:cxnLst/>
            <a:rect l="l" t="t" r="r" b="b"/>
            <a:pathLst>
              <a:path w="4697730" h="609600">
                <a:moveTo>
                  <a:pt x="0" y="609194"/>
                </a:moveTo>
                <a:lnTo>
                  <a:pt x="469747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3882212" y="12127675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4801064" y="11196680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3496292" y="11604383"/>
            <a:ext cx="2648585" cy="0"/>
          </a:xfrm>
          <a:custGeom>
            <a:avLst/>
            <a:gdLst/>
            <a:ahLst/>
            <a:cxnLst/>
            <a:rect l="l" t="t" r="r" b="b"/>
            <a:pathLst>
              <a:path w="2648585" h="0">
                <a:moveTo>
                  <a:pt x="264827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6318624" y="11604383"/>
            <a:ext cx="991235" cy="0"/>
          </a:xfrm>
          <a:custGeom>
            <a:avLst/>
            <a:gdLst/>
            <a:ahLst/>
            <a:cxnLst/>
            <a:rect l="l" t="t" r="r" b="b"/>
            <a:pathLst>
              <a:path w="991234" h="0">
                <a:moveTo>
                  <a:pt x="0" y="0"/>
                </a:moveTo>
                <a:lnTo>
                  <a:pt x="9907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3609630" y="11550749"/>
            <a:ext cx="2535555" cy="0"/>
          </a:xfrm>
          <a:custGeom>
            <a:avLst/>
            <a:gdLst/>
            <a:ahLst/>
            <a:cxnLst/>
            <a:rect l="l" t="t" r="r" b="b"/>
            <a:pathLst>
              <a:path w="2535554" h="0">
                <a:moveTo>
                  <a:pt x="253493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6318624" y="11550749"/>
            <a:ext cx="991235" cy="0"/>
          </a:xfrm>
          <a:custGeom>
            <a:avLst/>
            <a:gdLst/>
            <a:ahLst/>
            <a:cxnLst/>
            <a:rect l="l" t="t" r="r" b="b"/>
            <a:pathLst>
              <a:path w="991234" h="0">
                <a:moveTo>
                  <a:pt x="0" y="0"/>
                </a:moveTo>
                <a:lnTo>
                  <a:pt x="9907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3817080" y="11442471"/>
            <a:ext cx="4868545" cy="0"/>
          </a:xfrm>
          <a:custGeom>
            <a:avLst/>
            <a:gdLst/>
            <a:ahLst/>
            <a:cxnLst/>
            <a:rect l="l" t="t" r="r" b="b"/>
            <a:pathLst>
              <a:path w="4868545" h="0">
                <a:moveTo>
                  <a:pt x="4868498" y="0"/>
                </a:moveTo>
                <a:lnTo>
                  <a:pt x="3673383" y="0"/>
                </a:lnTo>
                <a:lnTo>
                  <a:pt x="2501543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3914227" y="11388837"/>
            <a:ext cx="4771390" cy="0"/>
          </a:xfrm>
          <a:custGeom>
            <a:avLst/>
            <a:gdLst/>
            <a:ahLst/>
            <a:cxnLst/>
            <a:rect l="l" t="t" r="r" b="b"/>
            <a:pathLst>
              <a:path w="4771390" h="0">
                <a:moveTo>
                  <a:pt x="4771350" y="0"/>
                </a:moveTo>
                <a:lnTo>
                  <a:pt x="3576236" y="0"/>
                </a:lnTo>
                <a:lnTo>
                  <a:pt x="240439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4963621" y="11335204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 h="0">
                <a:moveTo>
                  <a:pt x="0" y="0"/>
                </a:moveTo>
                <a:lnTo>
                  <a:pt x="37219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4008339" y="11335204"/>
            <a:ext cx="805815" cy="0"/>
          </a:xfrm>
          <a:custGeom>
            <a:avLst/>
            <a:gdLst/>
            <a:ahLst/>
            <a:cxnLst/>
            <a:rect l="l" t="t" r="r" b="b"/>
            <a:pathLst>
              <a:path w="805814" h="0">
                <a:moveTo>
                  <a:pt x="80551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4966657" y="11281571"/>
            <a:ext cx="3719195" cy="0"/>
          </a:xfrm>
          <a:custGeom>
            <a:avLst/>
            <a:gdLst/>
            <a:ahLst/>
            <a:cxnLst/>
            <a:rect l="l" t="t" r="r" b="b"/>
            <a:pathLst>
              <a:path w="3719195" h="0">
                <a:moveTo>
                  <a:pt x="0" y="0"/>
                </a:moveTo>
                <a:lnTo>
                  <a:pt x="37189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4097390" y="11281571"/>
            <a:ext cx="702310" cy="0"/>
          </a:xfrm>
          <a:custGeom>
            <a:avLst/>
            <a:gdLst/>
            <a:ahLst/>
            <a:cxnLst/>
            <a:rect l="l" t="t" r="r" b="b"/>
            <a:pathLst>
              <a:path w="702310" h="0">
                <a:moveTo>
                  <a:pt x="7022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4963621" y="11227937"/>
            <a:ext cx="3722370" cy="0"/>
          </a:xfrm>
          <a:custGeom>
            <a:avLst/>
            <a:gdLst/>
            <a:ahLst/>
            <a:cxnLst/>
            <a:rect l="l" t="t" r="r" b="b"/>
            <a:pathLst>
              <a:path w="3722370" h="0">
                <a:moveTo>
                  <a:pt x="0" y="0"/>
                </a:moveTo>
                <a:lnTo>
                  <a:pt x="37219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4182395" y="11227937"/>
            <a:ext cx="631825" cy="0"/>
          </a:xfrm>
          <a:custGeom>
            <a:avLst/>
            <a:gdLst/>
            <a:ahLst/>
            <a:cxnLst/>
            <a:rect l="l" t="t" r="r" b="b"/>
            <a:pathLst>
              <a:path w="631825" h="0">
                <a:moveTo>
                  <a:pt x="63145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4262339" y="11174303"/>
            <a:ext cx="4423410" cy="0"/>
          </a:xfrm>
          <a:custGeom>
            <a:avLst/>
            <a:gdLst/>
            <a:ahLst/>
            <a:cxnLst/>
            <a:rect l="l" t="t" r="r" b="b"/>
            <a:pathLst>
              <a:path w="4423409" h="0">
                <a:moveTo>
                  <a:pt x="4423239" y="0"/>
                </a:moveTo>
                <a:lnTo>
                  <a:pt x="3228124" y="0"/>
                </a:lnTo>
                <a:lnTo>
                  <a:pt x="205628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4337223" y="11119658"/>
            <a:ext cx="4348480" cy="0"/>
          </a:xfrm>
          <a:custGeom>
            <a:avLst/>
            <a:gdLst/>
            <a:ahLst/>
            <a:cxnLst/>
            <a:rect l="l" t="t" r="r" b="b"/>
            <a:pathLst>
              <a:path w="4348480" h="0">
                <a:moveTo>
                  <a:pt x="4348355" y="0"/>
                </a:moveTo>
                <a:lnTo>
                  <a:pt x="3153240" y="0"/>
                </a:lnTo>
                <a:lnTo>
                  <a:pt x="198140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4408060" y="11066025"/>
            <a:ext cx="4277995" cy="0"/>
          </a:xfrm>
          <a:custGeom>
            <a:avLst/>
            <a:gdLst/>
            <a:ahLst/>
            <a:cxnLst/>
            <a:rect l="l" t="t" r="r" b="b"/>
            <a:pathLst>
              <a:path w="4277995" h="0">
                <a:moveTo>
                  <a:pt x="4277518" y="0"/>
                </a:moveTo>
                <a:lnTo>
                  <a:pt x="3082403" y="0"/>
                </a:lnTo>
                <a:lnTo>
                  <a:pt x="1910564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4474848" y="11012391"/>
            <a:ext cx="4211320" cy="0"/>
          </a:xfrm>
          <a:custGeom>
            <a:avLst/>
            <a:gdLst/>
            <a:ahLst/>
            <a:cxnLst/>
            <a:rect l="l" t="t" r="r" b="b"/>
            <a:pathLst>
              <a:path w="4211320" h="0">
                <a:moveTo>
                  <a:pt x="4210729" y="0"/>
                </a:moveTo>
                <a:lnTo>
                  <a:pt x="3015615" y="0"/>
                </a:lnTo>
                <a:lnTo>
                  <a:pt x="184377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8125969" y="10958758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 h="0">
                <a:moveTo>
                  <a:pt x="5596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4539613" y="10958758"/>
            <a:ext cx="3430904" cy="0"/>
          </a:xfrm>
          <a:custGeom>
            <a:avLst/>
            <a:gdLst/>
            <a:ahLst/>
            <a:cxnLst/>
            <a:rect l="l" t="t" r="r" b="b"/>
            <a:pathLst>
              <a:path w="3430904" h="0">
                <a:moveTo>
                  <a:pt x="0" y="0"/>
                </a:moveTo>
                <a:lnTo>
                  <a:pt x="1779010" y="0"/>
                </a:lnTo>
                <a:lnTo>
                  <a:pt x="2950850" y="0"/>
                </a:lnTo>
                <a:lnTo>
                  <a:pt x="34305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8126981" y="10905125"/>
            <a:ext cx="558800" cy="0"/>
          </a:xfrm>
          <a:custGeom>
            <a:avLst/>
            <a:gdLst/>
            <a:ahLst/>
            <a:cxnLst/>
            <a:rect l="l" t="t" r="r" b="b"/>
            <a:pathLst>
              <a:path w="558800" h="0">
                <a:moveTo>
                  <a:pt x="5585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4605390" y="10905125"/>
            <a:ext cx="3357879" cy="0"/>
          </a:xfrm>
          <a:custGeom>
            <a:avLst/>
            <a:gdLst/>
            <a:ahLst/>
            <a:cxnLst/>
            <a:rect l="l" t="t" r="r" b="b"/>
            <a:pathLst>
              <a:path w="3357879" h="0">
                <a:moveTo>
                  <a:pt x="0" y="0"/>
                </a:moveTo>
                <a:lnTo>
                  <a:pt x="1713233" y="0"/>
                </a:lnTo>
                <a:lnTo>
                  <a:pt x="2885073" y="0"/>
                </a:lnTo>
                <a:lnTo>
                  <a:pt x="33576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8125969" y="10851491"/>
            <a:ext cx="560070" cy="0"/>
          </a:xfrm>
          <a:custGeom>
            <a:avLst/>
            <a:gdLst/>
            <a:ahLst/>
            <a:cxnLst/>
            <a:rect l="l" t="t" r="r" b="b"/>
            <a:pathLst>
              <a:path w="560070" h="0">
                <a:moveTo>
                  <a:pt x="5596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4643844" y="10851491"/>
            <a:ext cx="3331845" cy="0"/>
          </a:xfrm>
          <a:custGeom>
            <a:avLst/>
            <a:gdLst/>
            <a:ahLst/>
            <a:cxnLst/>
            <a:rect l="l" t="t" r="r" b="b"/>
            <a:pathLst>
              <a:path w="3331845" h="0">
                <a:moveTo>
                  <a:pt x="0" y="0"/>
                </a:moveTo>
                <a:lnTo>
                  <a:pt x="33313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4742003" y="10797857"/>
            <a:ext cx="3943985" cy="0"/>
          </a:xfrm>
          <a:custGeom>
            <a:avLst/>
            <a:gdLst/>
            <a:ahLst/>
            <a:cxnLst/>
            <a:rect l="l" t="t" r="r" b="b"/>
            <a:pathLst>
              <a:path w="3943984" h="0">
                <a:moveTo>
                  <a:pt x="3943574" y="0"/>
                </a:moveTo>
                <a:lnTo>
                  <a:pt x="2748459" y="0"/>
                </a:lnTo>
                <a:lnTo>
                  <a:pt x="157662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4817900" y="10743212"/>
            <a:ext cx="3867785" cy="0"/>
          </a:xfrm>
          <a:custGeom>
            <a:avLst/>
            <a:gdLst/>
            <a:ahLst/>
            <a:cxnLst/>
            <a:rect l="l" t="t" r="r" b="b"/>
            <a:pathLst>
              <a:path w="3867784" h="0">
                <a:moveTo>
                  <a:pt x="3867678" y="0"/>
                </a:moveTo>
                <a:lnTo>
                  <a:pt x="2672563" y="0"/>
                </a:lnTo>
                <a:lnTo>
                  <a:pt x="1500723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4898856" y="10689579"/>
            <a:ext cx="3787140" cy="0"/>
          </a:xfrm>
          <a:custGeom>
            <a:avLst/>
            <a:gdLst/>
            <a:ahLst/>
            <a:cxnLst/>
            <a:rect l="l" t="t" r="r" b="b"/>
            <a:pathLst>
              <a:path w="3787140" h="0">
                <a:moveTo>
                  <a:pt x="3786722" y="0"/>
                </a:moveTo>
                <a:lnTo>
                  <a:pt x="2591607" y="0"/>
                </a:lnTo>
                <a:lnTo>
                  <a:pt x="1419767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4987908" y="10635946"/>
            <a:ext cx="3698240" cy="0"/>
          </a:xfrm>
          <a:custGeom>
            <a:avLst/>
            <a:gdLst/>
            <a:ahLst/>
            <a:cxnLst/>
            <a:rect l="l" t="t" r="r" b="b"/>
            <a:pathLst>
              <a:path w="3698240" h="0">
                <a:moveTo>
                  <a:pt x="3697670" y="0"/>
                </a:moveTo>
                <a:lnTo>
                  <a:pt x="2502555" y="0"/>
                </a:lnTo>
                <a:lnTo>
                  <a:pt x="133071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5086067" y="10582312"/>
            <a:ext cx="3599815" cy="0"/>
          </a:xfrm>
          <a:custGeom>
            <a:avLst/>
            <a:gdLst/>
            <a:ahLst/>
            <a:cxnLst/>
            <a:rect l="l" t="t" r="r" b="b"/>
            <a:pathLst>
              <a:path w="3599815" h="0">
                <a:moveTo>
                  <a:pt x="3599511" y="0"/>
                </a:moveTo>
                <a:lnTo>
                  <a:pt x="2404396" y="0"/>
                </a:lnTo>
                <a:lnTo>
                  <a:pt x="123255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5194346" y="10528679"/>
            <a:ext cx="3491229" cy="0"/>
          </a:xfrm>
          <a:custGeom>
            <a:avLst/>
            <a:gdLst/>
            <a:ahLst/>
            <a:cxnLst/>
            <a:rect l="l" t="t" r="r" b="b"/>
            <a:pathLst>
              <a:path w="3491229" h="0">
                <a:moveTo>
                  <a:pt x="3491232" y="0"/>
                </a:moveTo>
                <a:lnTo>
                  <a:pt x="2296117" y="0"/>
                </a:lnTo>
                <a:lnTo>
                  <a:pt x="1124277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7509691" y="10475045"/>
            <a:ext cx="1176020" cy="0"/>
          </a:xfrm>
          <a:custGeom>
            <a:avLst/>
            <a:gdLst/>
            <a:ahLst/>
            <a:cxnLst/>
            <a:rect l="l" t="t" r="r" b="b"/>
            <a:pathLst>
              <a:path w="1176020" h="0">
                <a:moveTo>
                  <a:pt x="11758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5316792" y="10475045"/>
            <a:ext cx="2019300" cy="0"/>
          </a:xfrm>
          <a:custGeom>
            <a:avLst/>
            <a:gdLst/>
            <a:ahLst/>
            <a:cxnLst/>
            <a:rect l="l" t="t" r="r" b="b"/>
            <a:pathLst>
              <a:path w="2019300" h="0">
                <a:moveTo>
                  <a:pt x="0" y="0"/>
                </a:moveTo>
                <a:lnTo>
                  <a:pt x="1001831" y="0"/>
                </a:lnTo>
                <a:lnTo>
                  <a:pt x="20188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7509691" y="10421411"/>
            <a:ext cx="1176020" cy="0"/>
          </a:xfrm>
          <a:custGeom>
            <a:avLst/>
            <a:gdLst/>
            <a:ahLst/>
            <a:cxnLst/>
            <a:rect l="l" t="t" r="r" b="b"/>
            <a:pathLst>
              <a:path w="1176020" h="0">
                <a:moveTo>
                  <a:pt x="11758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6328743" y="10421411"/>
            <a:ext cx="1007110" cy="0"/>
          </a:xfrm>
          <a:custGeom>
            <a:avLst/>
            <a:gdLst/>
            <a:ahLst/>
            <a:cxnLst/>
            <a:rect l="l" t="t" r="r" b="b"/>
            <a:pathLst>
              <a:path w="1007109" h="0">
                <a:moveTo>
                  <a:pt x="10068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7589635" y="10366766"/>
            <a:ext cx="1096010" cy="0"/>
          </a:xfrm>
          <a:custGeom>
            <a:avLst/>
            <a:gdLst/>
            <a:ahLst/>
            <a:cxnLst/>
            <a:rect l="l" t="t" r="r" b="b"/>
            <a:pathLst>
              <a:path w="1096009" h="0">
                <a:moveTo>
                  <a:pt x="10959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5831875" y="1036676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4" h="0">
                <a:moveTo>
                  <a:pt x="3228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6328743" y="10366766"/>
            <a:ext cx="947419" cy="0"/>
          </a:xfrm>
          <a:custGeom>
            <a:avLst/>
            <a:gdLst/>
            <a:ahLst/>
            <a:cxnLst/>
            <a:rect l="l" t="t" r="r" b="b"/>
            <a:pathLst>
              <a:path w="947420" h="0">
                <a:moveTo>
                  <a:pt x="94718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8079420" y="10313133"/>
            <a:ext cx="606425" cy="0"/>
          </a:xfrm>
          <a:custGeom>
            <a:avLst/>
            <a:gdLst/>
            <a:ahLst/>
            <a:cxnLst/>
            <a:rect l="l" t="t" r="r" b="b"/>
            <a:pathLst>
              <a:path w="606425" h="0">
                <a:moveTo>
                  <a:pt x="6061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8568192" y="10259500"/>
            <a:ext cx="117475" cy="0"/>
          </a:xfrm>
          <a:custGeom>
            <a:avLst/>
            <a:gdLst/>
            <a:ahLst/>
            <a:cxnLst/>
            <a:rect l="l" t="t" r="r" b="b"/>
            <a:pathLst>
              <a:path w="117475" h="0">
                <a:moveTo>
                  <a:pt x="11738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2316724" y="11634854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5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1621146" y="11548726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0" y="9107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1621146" y="11544678"/>
            <a:ext cx="97155" cy="97155"/>
          </a:xfrm>
          <a:custGeom>
            <a:avLst/>
            <a:gdLst/>
            <a:ahLst/>
            <a:cxnLst/>
            <a:rect l="l" t="t" r="r" b="b"/>
            <a:pathLst>
              <a:path w="97155" h="97154">
                <a:moveTo>
                  <a:pt x="0" y="97147"/>
                </a:moveTo>
                <a:lnTo>
                  <a:pt x="971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1621146" y="11540630"/>
            <a:ext cx="185420" cy="186690"/>
          </a:xfrm>
          <a:custGeom>
            <a:avLst/>
            <a:gdLst/>
            <a:ahLst/>
            <a:cxnLst/>
            <a:rect l="l" t="t" r="r" b="b"/>
            <a:pathLst>
              <a:path w="185419" h="186690">
                <a:moveTo>
                  <a:pt x="0" y="186199"/>
                </a:moveTo>
                <a:lnTo>
                  <a:pt x="1851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1621146" y="11536582"/>
            <a:ext cx="274320" cy="274320"/>
          </a:xfrm>
          <a:custGeom>
            <a:avLst/>
            <a:gdLst/>
            <a:ahLst/>
            <a:cxnLst/>
            <a:rect l="l" t="t" r="r" b="b"/>
            <a:pathLst>
              <a:path w="274319" h="274320">
                <a:moveTo>
                  <a:pt x="0" y="274238"/>
                </a:moveTo>
                <a:lnTo>
                  <a:pt x="2742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1621146" y="11532534"/>
            <a:ext cx="363855" cy="363855"/>
          </a:xfrm>
          <a:custGeom>
            <a:avLst/>
            <a:gdLst/>
            <a:ahLst/>
            <a:cxnLst/>
            <a:rect l="l" t="t" r="r" b="b"/>
            <a:pathLst>
              <a:path w="363855" h="363854">
                <a:moveTo>
                  <a:pt x="0" y="363290"/>
                </a:moveTo>
                <a:lnTo>
                  <a:pt x="3632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1621146" y="11528487"/>
            <a:ext cx="451484" cy="451484"/>
          </a:xfrm>
          <a:custGeom>
            <a:avLst/>
            <a:gdLst/>
            <a:ahLst/>
            <a:cxnLst/>
            <a:rect l="l" t="t" r="r" b="b"/>
            <a:pathLst>
              <a:path w="451485" h="451484">
                <a:moveTo>
                  <a:pt x="0" y="451330"/>
                </a:moveTo>
                <a:lnTo>
                  <a:pt x="4513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1637337" y="11524439"/>
            <a:ext cx="524510" cy="524510"/>
          </a:xfrm>
          <a:custGeom>
            <a:avLst/>
            <a:gdLst/>
            <a:ahLst/>
            <a:cxnLst/>
            <a:rect l="l" t="t" r="r" b="b"/>
            <a:pathLst>
              <a:path w="524510" h="524509">
                <a:moveTo>
                  <a:pt x="0" y="524190"/>
                </a:moveTo>
                <a:lnTo>
                  <a:pt x="5241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1738532" y="11520391"/>
            <a:ext cx="511175" cy="512445"/>
          </a:xfrm>
          <a:custGeom>
            <a:avLst/>
            <a:gdLst/>
            <a:ahLst/>
            <a:cxnLst/>
            <a:rect l="l" t="t" r="r" b="b"/>
            <a:pathLst>
              <a:path w="511175" h="512445">
                <a:moveTo>
                  <a:pt x="0" y="512047"/>
                </a:moveTo>
                <a:lnTo>
                  <a:pt x="511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1839727" y="11516343"/>
            <a:ext cx="499109" cy="499109"/>
          </a:xfrm>
          <a:custGeom>
            <a:avLst/>
            <a:gdLst/>
            <a:ahLst/>
            <a:cxnLst/>
            <a:rect l="l" t="t" r="r" b="b"/>
            <a:pathLst>
              <a:path w="499110" h="499109">
                <a:moveTo>
                  <a:pt x="0" y="498892"/>
                </a:moveTo>
                <a:lnTo>
                  <a:pt x="4988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1940922" y="11512295"/>
            <a:ext cx="487045" cy="487045"/>
          </a:xfrm>
          <a:custGeom>
            <a:avLst/>
            <a:gdLst/>
            <a:ahLst/>
            <a:cxnLst/>
            <a:rect l="l" t="t" r="r" b="b"/>
            <a:pathLst>
              <a:path w="487044" h="487045">
                <a:moveTo>
                  <a:pt x="0" y="486748"/>
                </a:moveTo>
                <a:lnTo>
                  <a:pt x="4867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/>
          <p:nvPr/>
        </p:nvSpPr>
        <p:spPr>
          <a:xfrm>
            <a:off x="2042117" y="11707602"/>
            <a:ext cx="274320" cy="274320"/>
          </a:xfrm>
          <a:custGeom>
            <a:avLst/>
            <a:gdLst/>
            <a:ahLst/>
            <a:cxnLst/>
            <a:rect l="l" t="t" r="r" b="b"/>
            <a:pathLst>
              <a:path w="274319" h="274320">
                <a:moveTo>
                  <a:pt x="0" y="274238"/>
                </a:moveTo>
                <a:lnTo>
                  <a:pt x="2742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3" name="object 2833"/>
          <p:cNvSpPr/>
          <p:nvPr/>
        </p:nvSpPr>
        <p:spPr>
          <a:xfrm>
            <a:off x="2388205" y="11508247"/>
            <a:ext cx="127635" cy="127635"/>
          </a:xfrm>
          <a:custGeom>
            <a:avLst/>
            <a:gdLst/>
            <a:ahLst/>
            <a:cxnLst/>
            <a:rect l="l" t="t" r="r" b="b"/>
            <a:pathLst>
              <a:path w="127635" h="127634">
                <a:moveTo>
                  <a:pt x="0" y="127505"/>
                </a:moveTo>
                <a:lnTo>
                  <a:pt x="1275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" name="object 2834"/>
          <p:cNvSpPr/>
          <p:nvPr/>
        </p:nvSpPr>
        <p:spPr>
          <a:xfrm>
            <a:off x="2143312" y="11778439"/>
            <a:ext cx="187325" cy="187325"/>
          </a:xfrm>
          <a:custGeom>
            <a:avLst/>
            <a:gdLst/>
            <a:ahLst/>
            <a:cxnLst/>
            <a:rect l="l" t="t" r="r" b="b"/>
            <a:pathLst>
              <a:path w="187325" h="187325">
                <a:moveTo>
                  <a:pt x="0" y="187211"/>
                </a:moveTo>
                <a:lnTo>
                  <a:pt x="1872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" name="object 2835"/>
          <p:cNvSpPr/>
          <p:nvPr/>
        </p:nvSpPr>
        <p:spPr>
          <a:xfrm>
            <a:off x="2465113" y="11504200"/>
            <a:ext cx="139700" cy="139065"/>
          </a:xfrm>
          <a:custGeom>
            <a:avLst/>
            <a:gdLst/>
            <a:ahLst/>
            <a:cxnLst/>
            <a:rect l="l" t="t" r="r" b="b"/>
            <a:pathLst>
              <a:path w="139700" h="139065">
                <a:moveTo>
                  <a:pt x="0" y="138637"/>
                </a:moveTo>
                <a:lnTo>
                  <a:pt x="139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" name="object 2836"/>
          <p:cNvSpPr/>
          <p:nvPr/>
        </p:nvSpPr>
        <p:spPr>
          <a:xfrm>
            <a:off x="2244508" y="11801713"/>
            <a:ext cx="147320" cy="147320"/>
          </a:xfrm>
          <a:custGeom>
            <a:avLst/>
            <a:gdLst/>
            <a:ahLst/>
            <a:cxnLst/>
            <a:rect l="l" t="t" r="r" b="b"/>
            <a:pathLst>
              <a:path w="147319" h="147320">
                <a:moveTo>
                  <a:pt x="0" y="146732"/>
                </a:moveTo>
                <a:lnTo>
                  <a:pt x="1467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" name="object 2837"/>
          <p:cNvSpPr/>
          <p:nvPr/>
        </p:nvSpPr>
        <p:spPr>
          <a:xfrm>
            <a:off x="2494460" y="11500152"/>
            <a:ext cx="198755" cy="198755"/>
          </a:xfrm>
          <a:custGeom>
            <a:avLst/>
            <a:gdLst/>
            <a:ahLst/>
            <a:cxnLst/>
            <a:rect l="l" t="t" r="r" b="b"/>
            <a:pathLst>
              <a:path w="198755" h="198754">
                <a:moveTo>
                  <a:pt x="0" y="198342"/>
                </a:moveTo>
                <a:lnTo>
                  <a:pt x="1983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8" name="object 2838"/>
          <p:cNvSpPr/>
          <p:nvPr/>
        </p:nvSpPr>
        <p:spPr>
          <a:xfrm>
            <a:off x="2345703" y="11787546"/>
            <a:ext cx="144780" cy="144145"/>
          </a:xfrm>
          <a:custGeom>
            <a:avLst/>
            <a:gdLst/>
            <a:ahLst/>
            <a:cxnLst/>
            <a:rect l="l" t="t" r="r" b="b"/>
            <a:pathLst>
              <a:path w="144780" h="144145">
                <a:moveTo>
                  <a:pt x="0" y="143697"/>
                </a:moveTo>
                <a:lnTo>
                  <a:pt x="144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" name="object 2839"/>
          <p:cNvSpPr/>
          <p:nvPr/>
        </p:nvSpPr>
        <p:spPr>
          <a:xfrm>
            <a:off x="2494460" y="11496104"/>
            <a:ext cx="287655" cy="287655"/>
          </a:xfrm>
          <a:custGeom>
            <a:avLst/>
            <a:gdLst/>
            <a:ahLst/>
            <a:cxnLst/>
            <a:rect l="l" t="t" r="r" b="b"/>
            <a:pathLst>
              <a:path w="287655" h="287654">
                <a:moveTo>
                  <a:pt x="0" y="287394"/>
                </a:moveTo>
                <a:lnTo>
                  <a:pt x="287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" name="object 2840"/>
          <p:cNvSpPr/>
          <p:nvPr/>
        </p:nvSpPr>
        <p:spPr>
          <a:xfrm>
            <a:off x="2447910" y="11492056"/>
            <a:ext cx="422275" cy="422275"/>
          </a:xfrm>
          <a:custGeom>
            <a:avLst/>
            <a:gdLst/>
            <a:ahLst/>
            <a:cxnLst/>
            <a:rect l="l" t="t" r="r" b="b"/>
            <a:pathLst>
              <a:path w="422275" h="422275">
                <a:moveTo>
                  <a:pt x="0" y="421983"/>
                </a:moveTo>
                <a:lnTo>
                  <a:pt x="4219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" name="object 2841"/>
          <p:cNvSpPr/>
          <p:nvPr/>
        </p:nvSpPr>
        <p:spPr>
          <a:xfrm>
            <a:off x="2552141" y="11488008"/>
            <a:ext cx="407034" cy="407034"/>
          </a:xfrm>
          <a:custGeom>
            <a:avLst/>
            <a:gdLst/>
            <a:ahLst/>
            <a:cxnLst/>
            <a:rect l="l" t="t" r="r" b="b"/>
            <a:pathLst>
              <a:path w="407035" h="407034">
                <a:moveTo>
                  <a:pt x="0" y="406804"/>
                </a:moveTo>
                <a:lnTo>
                  <a:pt x="4068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" name="object 2842"/>
          <p:cNvSpPr/>
          <p:nvPr/>
        </p:nvSpPr>
        <p:spPr>
          <a:xfrm>
            <a:off x="2657384" y="11483961"/>
            <a:ext cx="391160" cy="389890"/>
          </a:xfrm>
          <a:custGeom>
            <a:avLst/>
            <a:gdLst/>
            <a:ahLst/>
            <a:cxnLst/>
            <a:rect l="l" t="t" r="r" b="b"/>
            <a:pathLst>
              <a:path w="391160" h="389890">
                <a:moveTo>
                  <a:pt x="0" y="389601"/>
                </a:moveTo>
                <a:lnTo>
                  <a:pt x="3906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" name="object 2843"/>
          <p:cNvSpPr/>
          <p:nvPr/>
        </p:nvSpPr>
        <p:spPr>
          <a:xfrm>
            <a:off x="2765663" y="11478901"/>
            <a:ext cx="370840" cy="371475"/>
          </a:xfrm>
          <a:custGeom>
            <a:avLst/>
            <a:gdLst/>
            <a:ahLst/>
            <a:cxnLst/>
            <a:rect l="l" t="t" r="r" b="b"/>
            <a:pathLst>
              <a:path w="370839" h="371475">
                <a:moveTo>
                  <a:pt x="0" y="371386"/>
                </a:moveTo>
                <a:lnTo>
                  <a:pt x="3703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" name="object 2844"/>
          <p:cNvSpPr/>
          <p:nvPr/>
        </p:nvSpPr>
        <p:spPr>
          <a:xfrm>
            <a:off x="2875965" y="11474853"/>
            <a:ext cx="349250" cy="349250"/>
          </a:xfrm>
          <a:custGeom>
            <a:avLst/>
            <a:gdLst/>
            <a:ahLst/>
            <a:cxnLst/>
            <a:rect l="l" t="t" r="r" b="b"/>
            <a:pathLst>
              <a:path w="349250" h="349250">
                <a:moveTo>
                  <a:pt x="0" y="349123"/>
                </a:moveTo>
                <a:lnTo>
                  <a:pt x="3491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" name="object 2845"/>
          <p:cNvSpPr/>
          <p:nvPr/>
        </p:nvSpPr>
        <p:spPr>
          <a:xfrm>
            <a:off x="2992340" y="11470806"/>
            <a:ext cx="321310" cy="321945"/>
          </a:xfrm>
          <a:custGeom>
            <a:avLst/>
            <a:gdLst/>
            <a:ahLst/>
            <a:cxnLst/>
            <a:rect l="l" t="t" r="r" b="b"/>
            <a:pathLst>
              <a:path w="321310" h="321945">
                <a:moveTo>
                  <a:pt x="0" y="321800"/>
                </a:moveTo>
                <a:lnTo>
                  <a:pt x="320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" name="object 2846"/>
          <p:cNvSpPr/>
          <p:nvPr/>
        </p:nvSpPr>
        <p:spPr>
          <a:xfrm>
            <a:off x="3113774" y="11466758"/>
            <a:ext cx="288925" cy="289560"/>
          </a:xfrm>
          <a:custGeom>
            <a:avLst/>
            <a:gdLst/>
            <a:ahLst/>
            <a:cxnLst/>
            <a:rect l="l" t="t" r="r" b="b"/>
            <a:pathLst>
              <a:path w="288925" h="289559">
                <a:moveTo>
                  <a:pt x="0" y="289418"/>
                </a:moveTo>
                <a:lnTo>
                  <a:pt x="288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" name="object 2847"/>
          <p:cNvSpPr/>
          <p:nvPr/>
        </p:nvSpPr>
        <p:spPr>
          <a:xfrm>
            <a:off x="3243304" y="11462710"/>
            <a:ext cx="247015" cy="248285"/>
          </a:xfrm>
          <a:custGeom>
            <a:avLst/>
            <a:gdLst/>
            <a:ahLst/>
            <a:cxnLst/>
            <a:rect l="l" t="t" r="r" b="b"/>
            <a:pathLst>
              <a:path w="247014" h="248284">
                <a:moveTo>
                  <a:pt x="0" y="247928"/>
                </a:moveTo>
                <a:lnTo>
                  <a:pt x="2469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" name="object 2848"/>
          <p:cNvSpPr/>
          <p:nvPr/>
        </p:nvSpPr>
        <p:spPr>
          <a:xfrm>
            <a:off x="3383965" y="11458662"/>
            <a:ext cx="195580" cy="195580"/>
          </a:xfrm>
          <a:custGeom>
            <a:avLst/>
            <a:gdLst/>
            <a:ahLst/>
            <a:cxnLst/>
            <a:rect l="l" t="t" r="r" b="b"/>
            <a:pathLst>
              <a:path w="195579" h="195579">
                <a:moveTo>
                  <a:pt x="0" y="195306"/>
                </a:moveTo>
                <a:lnTo>
                  <a:pt x="1953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" name="object 2849"/>
          <p:cNvSpPr/>
          <p:nvPr/>
        </p:nvSpPr>
        <p:spPr>
          <a:xfrm>
            <a:off x="3537782" y="11454614"/>
            <a:ext cx="130810" cy="130810"/>
          </a:xfrm>
          <a:custGeom>
            <a:avLst/>
            <a:gdLst/>
            <a:ahLst/>
            <a:cxnLst/>
            <a:rect l="l" t="t" r="r" b="b"/>
            <a:pathLst>
              <a:path w="130810" h="130809">
                <a:moveTo>
                  <a:pt x="0" y="130541"/>
                </a:moveTo>
                <a:lnTo>
                  <a:pt x="130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" name="object 2850"/>
          <p:cNvSpPr/>
          <p:nvPr/>
        </p:nvSpPr>
        <p:spPr>
          <a:xfrm>
            <a:off x="3704754" y="11450566"/>
            <a:ext cx="52069" cy="52069"/>
          </a:xfrm>
          <a:custGeom>
            <a:avLst/>
            <a:gdLst/>
            <a:ahLst/>
            <a:cxnLst/>
            <a:rect l="l" t="t" r="r" b="b"/>
            <a:pathLst>
              <a:path w="52070" h="52070">
                <a:moveTo>
                  <a:pt x="0" y="51609"/>
                </a:moveTo>
                <a:lnTo>
                  <a:pt x="516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" name="object 2851"/>
          <p:cNvSpPr/>
          <p:nvPr/>
        </p:nvSpPr>
        <p:spPr>
          <a:xfrm>
            <a:off x="3180930" y="10794935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2" name="object 2852"/>
          <p:cNvSpPr/>
          <p:nvPr/>
        </p:nvSpPr>
        <p:spPr>
          <a:xfrm>
            <a:off x="5157916" y="10507427"/>
            <a:ext cx="32384" cy="0"/>
          </a:xfrm>
          <a:custGeom>
            <a:avLst/>
            <a:gdLst/>
            <a:ahLst/>
            <a:cxnLst/>
            <a:rect l="l" t="t" r="r" b="b"/>
            <a:pathLst>
              <a:path w="32385" h="0">
                <a:moveTo>
                  <a:pt x="0" y="0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" name="object 2853"/>
          <p:cNvSpPr/>
          <p:nvPr/>
        </p:nvSpPr>
        <p:spPr>
          <a:xfrm>
            <a:off x="5240895" y="10505909"/>
            <a:ext cx="0" cy="3175"/>
          </a:xfrm>
          <a:custGeom>
            <a:avLst/>
            <a:gdLst/>
            <a:ahLst/>
            <a:cxnLst/>
            <a:rect l="l" t="t" r="r" b="b"/>
            <a:pathLst>
              <a:path w="0" h="3175">
                <a:moveTo>
                  <a:pt x="0" y="0"/>
                </a:moveTo>
                <a:lnTo>
                  <a:pt x="0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" name="object 2854"/>
          <p:cNvSpPr/>
          <p:nvPr/>
        </p:nvSpPr>
        <p:spPr>
          <a:xfrm>
            <a:off x="3678443" y="10593444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 h="0">
                <a:moveTo>
                  <a:pt x="0" y="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" name="object 2855"/>
          <p:cNvSpPr/>
          <p:nvPr/>
        </p:nvSpPr>
        <p:spPr>
          <a:xfrm>
            <a:off x="3749279" y="1059344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" name="object 2856"/>
          <p:cNvSpPr/>
          <p:nvPr/>
        </p:nvSpPr>
        <p:spPr>
          <a:xfrm>
            <a:off x="3849463" y="1059344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" name="object 2857"/>
          <p:cNvSpPr/>
          <p:nvPr/>
        </p:nvSpPr>
        <p:spPr>
          <a:xfrm>
            <a:off x="3948634" y="1059344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" name="object 2858"/>
          <p:cNvSpPr/>
          <p:nvPr/>
        </p:nvSpPr>
        <p:spPr>
          <a:xfrm>
            <a:off x="4047805" y="1059344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" name="object 2859"/>
          <p:cNvSpPr/>
          <p:nvPr/>
        </p:nvSpPr>
        <p:spPr>
          <a:xfrm>
            <a:off x="4146976" y="1059344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" name="object 2860"/>
          <p:cNvSpPr/>
          <p:nvPr/>
        </p:nvSpPr>
        <p:spPr>
          <a:xfrm>
            <a:off x="4246147" y="10593444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0" y="0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1" name="object 2861"/>
          <p:cNvSpPr/>
          <p:nvPr/>
        </p:nvSpPr>
        <p:spPr>
          <a:xfrm>
            <a:off x="4346331" y="1059344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" name="object 2862"/>
          <p:cNvSpPr/>
          <p:nvPr/>
        </p:nvSpPr>
        <p:spPr>
          <a:xfrm>
            <a:off x="4445502" y="1059344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" name="object 2863"/>
          <p:cNvSpPr/>
          <p:nvPr/>
        </p:nvSpPr>
        <p:spPr>
          <a:xfrm>
            <a:off x="4544673" y="1059344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" name="object 2864"/>
          <p:cNvSpPr/>
          <p:nvPr/>
        </p:nvSpPr>
        <p:spPr>
          <a:xfrm>
            <a:off x="4643844" y="1059344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" name="object 2865"/>
          <p:cNvSpPr/>
          <p:nvPr/>
        </p:nvSpPr>
        <p:spPr>
          <a:xfrm>
            <a:off x="4744027" y="1059344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" name="object 2866"/>
          <p:cNvSpPr/>
          <p:nvPr/>
        </p:nvSpPr>
        <p:spPr>
          <a:xfrm>
            <a:off x="4843199" y="1059344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" name="object 2867"/>
          <p:cNvSpPr/>
          <p:nvPr/>
        </p:nvSpPr>
        <p:spPr>
          <a:xfrm>
            <a:off x="4942370" y="1059344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" name="object 2868"/>
          <p:cNvSpPr/>
          <p:nvPr/>
        </p:nvSpPr>
        <p:spPr>
          <a:xfrm>
            <a:off x="5041541" y="10593444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 h="0">
                <a:moveTo>
                  <a:pt x="0" y="0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" name="object 2869"/>
          <p:cNvSpPr/>
          <p:nvPr/>
        </p:nvSpPr>
        <p:spPr>
          <a:xfrm>
            <a:off x="2198970" y="10679459"/>
            <a:ext cx="12065" cy="0"/>
          </a:xfrm>
          <a:custGeom>
            <a:avLst/>
            <a:gdLst/>
            <a:ahLst/>
            <a:cxnLst/>
            <a:rect l="l" t="t" r="r" b="b"/>
            <a:pathLst>
              <a:path w="12064" h="0">
                <a:moveTo>
                  <a:pt x="0" y="0"/>
                </a:moveTo>
                <a:lnTo>
                  <a:pt x="116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" name="object 2870"/>
          <p:cNvSpPr/>
          <p:nvPr/>
        </p:nvSpPr>
        <p:spPr>
          <a:xfrm>
            <a:off x="2258675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" name="object 2871"/>
          <p:cNvSpPr/>
          <p:nvPr/>
        </p:nvSpPr>
        <p:spPr>
          <a:xfrm>
            <a:off x="2357846" y="10679459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0" y="0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" name="object 2872"/>
          <p:cNvSpPr/>
          <p:nvPr/>
        </p:nvSpPr>
        <p:spPr>
          <a:xfrm>
            <a:off x="2458029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" name="object 2873"/>
          <p:cNvSpPr/>
          <p:nvPr/>
        </p:nvSpPr>
        <p:spPr>
          <a:xfrm>
            <a:off x="2557201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" name="object 2874"/>
          <p:cNvSpPr/>
          <p:nvPr/>
        </p:nvSpPr>
        <p:spPr>
          <a:xfrm>
            <a:off x="2656372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" name="object 2875"/>
          <p:cNvSpPr/>
          <p:nvPr/>
        </p:nvSpPr>
        <p:spPr>
          <a:xfrm>
            <a:off x="2755543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" name="object 2876"/>
          <p:cNvSpPr/>
          <p:nvPr/>
        </p:nvSpPr>
        <p:spPr>
          <a:xfrm>
            <a:off x="2854714" y="10679459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0" y="0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" name="object 2877"/>
          <p:cNvSpPr/>
          <p:nvPr/>
        </p:nvSpPr>
        <p:spPr>
          <a:xfrm>
            <a:off x="2954897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" name="object 2878"/>
          <p:cNvSpPr/>
          <p:nvPr/>
        </p:nvSpPr>
        <p:spPr>
          <a:xfrm>
            <a:off x="3054069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" name="object 2879"/>
          <p:cNvSpPr/>
          <p:nvPr/>
        </p:nvSpPr>
        <p:spPr>
          <a:xfrm>
            <a:off x="3153240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" name="object 2880"/>
          <p:cNvSpPr/>
          <p:nvPr/>
        </p:nvSpPr>
        <p:spPr>
          <a:xfrm>
            <a:off x="3252411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1" name="object 2881"/>
          <p:cNvSpPr/>
          <p:nvPr/>
        </p:nvSpPr>
        <p:spPr>
          <a:xfrm>
            <a:off x="3352594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" name="object 2882"/>
          <p:cNvSpPr/>
          <p:nvPr/>
        </p:nvSpPr>
        <p:spPr>
          <a:xfrm>
            <a:off x="3451766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" name="object 2883"/>
          <p:cNvSpPr/>
          <p:nvPr/>
        </p:nvSpPr>
        <p:spPr>
          <a:xfrm>
            <a:off x="3550937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" name="object 2884"/>
          <p:cNvSpPr/>
          <p:nvPr/>
        </p:nvSpPr>
        <p:spPr>
          <a:xfrm>
            <a:off x="3650108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5" name="object 2885"/>
          <p:cNvSpPr/>
          <p:nvPr/>
        </p:nvSpPr>
        <p:spPr>
          <a:xfrm>
            <a:off x="3749279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6" name="object 2886"/>
          <p:cNvSpPr/>
          <p:nvPr/>
        </p:nvSpPr>
        <p:spPr>
          <a:xfrm>
            <a:off x="3849463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7" name="object 2887"/>
          <p:cNvSpPr/>
          <p:nvPr/>
        </p:nvSpPr>
        <p:spPr>
          <a:xfrm>
            <a:off x="3948634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" name="object 2888"/>
          <p:cNvSpPr/>
          <p:nvPr/>
        </p:nvSpPr>
        <p:spPr>
          <a:xfrm>
            <a:off x="4047805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9" name="object 2889"/>
          <p:cNvSpPr/>
          <p:nvPr/>
        </p:nvSpPr>
        <p:spPr>
          <a:xfrm>
            <a:off x="4146976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0" name="object 2890"/>
          <p:cNvSpPr/>
          <p:nvPr/>
        </p:nvSpPr>
        <p:spPr>
          <a:xfrm>
            <a:off x="4246147" y="10679459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0" y="0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1" name="object 2891"/>
          <p:cNvSpPr/>
          <p:nvPr/>
        </p:nvSpPr>
        <p:spPr>
          <a:xfrm>
            <a:off x="4346331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" name="object 2892"/>
          <p:cNvSpPr/>
          <p:nvPr/>
        </p:nvSpPr>
        <p:spPr>
          <a:xfrm>
            <a:off x="4445502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3" name="object 2893"/>
          <p:cNvSpPr/>
          <p:nvPr/>
        </p:nvSpPr>
        <p:spPr>
          <a:xfrm>
            <a:off x="4544673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" name="object 2894"/>
          <p:cNvSpPr/>
          <p:nvPr/>
        </p:nvSpPr>
        <p:spPr>
          <a:xfrm>
            <a:off x="4643844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5" name="object 2895"/>
          <p:cNvSpPr/>
          <p:nvPr/>
        </p:nvSpPr>
        <p:spPr>
          <a:xfrm>
            <a:off x="4744027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" name="object 2896"/>
          <p:cNvSpPr/>
          <p:nvPr/>
        </p:nvSpPr>
        <p:spPr>
          <a:xfrm>
            <a:off x="4843199" y="106794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" name="object 2897"/>
          <p:cNvSpPr/>
          <p:nvPr/>
        </p:nvSpPr>
        <p:spPr>
          <a:xfrm>
            <a:off x="1662636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8" name="object 2898"/>
          <p:cNvSpPr/>
          <p:nvPr/>
        </p:nvSpPr>
        <p:spPr>
          <a:xfrm>
            <a:off x="1761807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" name="object 2899"/>
          <p:cNvSpPr/>
          <p:nvPr/>
        </p:nvSpPr>
        <p:spPr>
          <a:xfrm>
            <a:off x="1860978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" name="object 2900"/>
          <p:cNvSpPr/>
          <p:nvPr/>
        </p:nvSpPr>
        <p:spPr>
          <a:xfrm>
            <a:off x="1961161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" name="object 2901"/>
          <p:cNvSpPr/>
          <p:nvPr/>
        </p:nvSpPr>
        <p:spPr>
          <a:xfrm>
            <a:off x="2060332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2" name="object 2902"/>
          <p:cNvSpPr/>
          <p:nvPr/>
        </p:nvSpPr>
        <p:spPr>
          <a:xfrm>
            <a:off x="2159504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" name="object 2903"/>
          <p:cNvSpPr/>
          <p:nvPr/>
        </p:nvSpPr>
        <p:spPr>
          <a:xfrm>
            <a:off x="2258675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" name="object 2904"/>
          <p:cNvSpPr/>
          <p:nvPr/>
        </p:nvSpPr>
        <p:spPr>
          <a:xfrm>
            <a:off x="2357846" y="10765475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0" y="0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" name="object 2905"/>
          <p:cNvSpPr/>
          <p:nvPr/>
        </p:nvSpPr>
        <p:spPr>
          <a:xfrm>
            <a:off x="2458029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" name="object 2906"/>
          <p:cNvSpPr/>
          <p:nvPr/>
        </p:nvSpPr>
        <p:spPr>
          <a:xfrm>
            <a:off x="2557201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" name="object 2907"/>
          <p:cNvSpPr/>
          <p:nvPr/>
        </p:nvSpPr>
        <p:spPr>
          <a:xfrm>
            <a:off x="2656372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" name="object 2908"/>
          <p:cNvSpPr/>
          <p:nvPr/>
        </p:nvSpPr>
        <p:spPr>
          <a:xfrm>
            <a:off x="2755543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" name="object 2909"/>
          <p:cNvSpPr/>
          <p:nvPr/>
        </p:nvSpPr>
        <p:spPr>
          <a:xfrm>
            <a:off x="2854714" y="10765475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0" y="0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" name="object 2910"/>
          <p:cNvSpPr/>
          <p:nvPr/>
        </p:nvSpPr>
        <p:spPr>
          <a:xfrm>
            <a:off x="2954897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" name="object 2911"/>
          <p:cNvSpPr/>
          <p:nvPr/>
        </p:nvSpPr>
        <p:spPr>
          <a:xfrm>
            <a:off x="3054069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" name="object 2912"/>
          <p:cNvSpPr/>
          <p:nvPr/>
        </p:nvSpPr>
        <p:spPr>
          <a:xfrm>
            <a:off x="3153240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3" name="object 2913"/>
          <p:cNvSpPr/>
          <p:nvPr/>
        </p:nvSpPr>
        <p:spPr>
          <a:xfrm>
            <a:off x="3252411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" name="object 2914"/>
          <p:cNvSpPr/>
          <p:nvPr/>
        </p:nvSpPr>
        <p:spPr>
          <a:xfrm>
            <a:off x="3352594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" name="object 2915"/>
          <p:cNvSpPr/>
          <p:nvPr/>
        </p:nvSpPr>
        <p:spPr>
          <a:xfrm>
            <a:off x="3451766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" name="object 2916"/>
          <p:cNvSpPr/>
          <p:nvPr/>
        </p:nvSpPr>
        <p:spPr>
          <a:xfrm>
            <a:off x="3550937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" name="object 2917"/>
          <p:cNvSpPr/>
          <p:nvPr/>
        </p:nvSpPr>
        <p:spPr>
          <a:xfrm>
            <a:off x="3650108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" name="object 2918"/>
          <p:cNvSpPr/>
          <p:nvPr/>
        </p:nvSpPr>
        <p:spPr>
          <a:xfrm>
            <a:off x="3749279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" name="object 2919"/>
          <p:cNvSpPr/>
          <p:nvPr/>
        </p:nvSpPr>
        <p:spPr>
          <a:xfrm>
            <a:off x="3849463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" name="object 2920"/>
          <p:cNvSpPr/>
          <p:nvPr/>
        </p:nvSpPr>
        <p:spPr>
          <a:xfrm>
            <a:off x="3948634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" name="object 2921"/>
          <p:cNvSpPr/>
          <p:nvPr/>
        </p:nvSpPr>
        <p:spPr>
          <a:xfrm>
            <a:off x="4047805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" name="object 2922"/>
          <p:cNvSpPr/>
          <p:nvPr/>
        </p:nvSpPr>
        <p:spPr>
          <a:xfrm>
            <a:off x="4146976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3" name="object 2923"/>
          <p:cNvSpPr/>
          <p:nvPr/>
        </p:nvSpPr>
        <p:spPr>
          <a:xfrm>
            <a:off x="4246147" y="10765475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0" y="0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" name="object 2924"/>
          <p:cNvSpPr/>
          <p:nvPr/>
        </p:nvSpPr>
        <p:spPr>
          <a:xfrm>
            <a:off x="4346331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" name="object 2925"/>
          <p:cNvSpPr/>
          <p:nvPr/>
        </p:nvSpPr>
        <p:spPr>
          <a:xfrm>
            <a:off x="4445502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" name="object 2926"/>
          <p:cNvSpPr/>
          <p:nvPr/>
        </p:nvSpPr>
        <p:spPr>
          <a:xfrm>
            <a:off x="4544673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7" name="object 2927"/>
          <p:cNvSpPr/>
          <p:nvPr/>
        </p:nvSpPr>
        <p:spPr>
          <a:xfrm>
            <a:off x="4643844" y="107654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" name="object 2928"/>
          <p:cNvSpPr/>
          <p:nvPr/>
        </p:nvSpPr>
        <p:spPr>
          <a:xfrm>
            <a:off x="4744027" y="10765475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9" name="object 2929"/>
          <p:cNvSpPr/>
          <p:nvPr/>
        </p:nvSpPr>
        <p:spPr>
          <a:xfrm>
            <a:off x="1662636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" name="object 2930"/>
          <p:cNvSpPr/>
          <p:nvPr/>
        </p:nvSpPr>
        <p:spPr>
          <a:xfrm>
            <a:off x="1761807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" name="object 2931"/>
          <p:cNvSpPr/>
          <p:nvPr/>
        </p:nvSpPr>
        <p:spPr>
          <a:xfrm>
            <a:off x="1860978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" name="object 2932"/>
          <p:cNvSpPr/>
          <p:nvPr/>
        </p:nvSpPr>
        <p:spPr>
          <a:xfrm>
            <a:off x="1961161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" name="object 2933"/>
          <p:cNvSpPr/>
          <p:nvPr/>
        </p:nvSpPr>
        <p:spPr>
          <a:xfrm>
            <a:off x="2060332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" name="object 2934"/>
          <p:cNvSpPr/>
          <p:nvPr/>
        </p:nvSpPr>
        <p:spPr>
          <a:xfrm>
            <a:off x="2159504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" name="object 2935"/>
          <p:cNvSpPr/>
          <p:nvPr/>
        </p:nvSpPr>
        <p:spPr>
          <a:xfrm>
            <a:off x="2258675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" name="object 2936"/>
          <p:cNvSpPr/>
          <p:nvPr/>
        </p:nvSpPr>
        <p:spPr>
          <a:xfrm>
            <a:off x="2357846" y="10851491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0" y="0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" name="object 2937"/>
          <p:cNvSpPr/>
          <p:nvPr/>
        </p:nvSpPr>
        <p:spPr>
          <a:xfrm>
            <a:off x="2458029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" name="object 2938"/>
          <p:cNvSpPr/>
          <p:nvPr/>
        </p:nvSpPr>
        <p:spPr>
          <a:xfrm>
            <a:off x="2557201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" name="object 2939"/>
          <p:cNvSpPr/>
          <p:nvPr/>
        </p:nvSpPr>
        <p:spPr>
          <a:xfrm>
            <a:off x="2656372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0" name="object 2940"/>
          <p:cNvSpPr/>
          <p:nvPr/>
        </p:nvSpPr>
        <p:spPr>
          <a:xfrm>
            <a:off x="2755543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" name="object 2941"/>
          <p:cNvSpPr/>
          <p:nvPr/>
        </p:nvSpPr>
        <p:spPr>
          <a:xfrm>
            <a:off x="2854714" y="10851491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0" y="0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" name="object 2942"/>
          <p:cNvSpPr/>
          <p:nvPr/>
        </p:nvSpPr>
        <p:spPr>
          <a:xfrm>
            <a:off x="2954897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" name="object 2943"/>
          <p:cNvSpPr/>
          <p:nvPr/>
        </p:nvSpPr>
        <p:spPr>
          <a:xfrm>
            <a:off x="3054069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" name="object 2944"/>
          <p:cNvSpPr/>
          <p:nvPr/>
        </p:nvSpPr>
        <p:spPr>
          <a:xfrm>
            <a:off x="3153240" y="10851491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 h="0">
                <a:moveTo>
                  <a:pt x="0" y="0"/>
                </a:moveTo>
                <a:lnTo>
                  <a:pt x="31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5" name="object 2945"/>
          <p:cNvSpPr/>
          <p:nvPr/>
        </p:nvSpPr>
        <p:spPr>
          <a:xfrm>
            <a:off x="3352594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" name="object 2946"/>
          <p:cNvSpPr/>
          <p:nvPr/>
        </p:nvSpPr>
        <p:spPr>
          <a:xfrm>
            <a:off x="3451766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" name="object 2947"/>
          <p:cNvSpPr/>
          <p:nvPr/>
        </p:nvSpPr>
        <p:spPr>
          <a:xfrm>
            <a:off x="3550937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" name="object 2948"/>
          <p:cNvSpPr/>
          <p:nvPr/>
        </p:nvSpPr>
        <p:spPr>
          <a:xfrm>
            <a:off x="3650108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" name="object 2949"/>
          <p:cNvSpPr/>
          <p:nvPr/>
        </p:nvSpPr>
        <p:spPr>
          <a:xfrm>
            <a:off x="3749279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" name="object 2950"/>
          <p:cNvSpPr/>
          <p:nvPr/>
        </p:nvSpPr>
        <p:spPr>
          <a:xfrm>
            <a:off x="3849463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" name="object 2951"/>
          <p:cNvSpPr/>
          <p:nvPr/>
        </p:nvSpPr>
        <p:spPr>
          <a:xfrm>
            <a:off x="3948634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" name="object 2952"/>
          <p:cNvSpPr/>
          <p:nvPr/>
        </p:nvSpPr>
        <p:spPr>
          <a:xfrm>
            <a:off x="4047805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" name="object 2953"/>
          <p:cNvSpPr/>
          <p:nvPr/>
        </p:nvSpPr>
        <p:spPr>
          <a:xfrm>
            <a:off x="4146976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" name="object 2954"/>
          <p:cNvSpPr/>
          <p:nvPr/>
        </p:nvSpPr>
        <p:spPr>
          <a:xfrm>
            <a:off x="4246147" y="10851491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0" y="0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" name="object 2955"/>
          <p:cNvSpPr/>
          <p:nvPr/>
        </p:nvSpPr>
        <p:spPr>
          <a:xfrm>
            <a:off x="4346331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" name="object 2956"/>
          <p:cNvSpPr/>
          <p:nvPr/>
        </p:nvSpPr>
        <p:spPr>
          <a:xfrm>
            <a:off x="4445502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" name="object 2957"/>
          <p:cNvSpPr/>
          <p:nvPr/>
        </p:nvSpPr>
        <p:spPr>
          <a:xfrm>
            <a:off x="4544673" y="1085149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" name="object 2958"/>
          <p:cNvSpPr/>
          <p:nvPr/>
        </p:nvSpPr>
        <p:spPr>
          <a:xfrm>
            <a:off x="1662636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" name="object 2959"/>
          <p:cNvSpPr/>
          <p:nvPr/>
        </p:nvSpPr>
        <p:spPr>
          <a:xfrm>
            <a:off x="1761807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0" name="object 2960"/>
          <p:cNvSpPr/>
          <p:nvPr/>
        </p:nvSpPr>
        <p:spPr>
          <a:xfrm>
            <a:off x="1860978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1" name="object 2961"/>
          <p:cNvSpPr/>
          <p:nvPr/>
        </p:nvSpPr>
        <p:spPr>
          <a:xfrm>
            <a:off x="1961161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2" name="object 2962"/>
          <p:cNvSpPr/>
          <p:nvPr/>
        </p:nvSpPr>
        <p:spPr>
          <a:xfrm>
            <a:off x="2060332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3" name="object 2963"/>
          <p:cNvSpPr/>
          <p:nvPr/>
        </p:nvSpPr>
        <p:spPr>
          <a:xfrm>
            <a:off x="2159504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" name="object 2964"/>
          <p:cNvSpPr/>
          <p:nvPr/>
        </p:nvSpPr>
        <p:spPr>
          <a:xfrm>
            <a:off x="2258675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5" name="object 2965"/>
          <p:cNvSpPr/>
          <p:nvPr/>
        </p:nvSpPr>
        <p:spPr>
          <a:xfrm>
            <a:off x="2357846" y="10937507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0" y="0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" name="object 2966"/>
          <p:cNvSpPr/>
          <p:nvPr/>
        </p:nvSpPr>
        <p:spPr>
          <a:xfrm>
            <a:off x="2458029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7" name="object 2967"/>
          <p:cNvSpPr/>
          <p:nvPr/>
        </p:nvSpPr>
        <p:spPr>
          <a:xfrm>
            <a:off x="2557201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" name="object 2968"/>
          <p:cNvSpPr/>
          <p:nvPr/>
        </p:nvSpPr>
        <p:spPr>
          <a:xfrm>
            <a:off x="2656372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" name="object 2969"/>
          <p:cNvSpPr/>
          <p:nvPr/>
        </p:nvSpPr>
        <p:spPr>
          <a:xfrm>
            <a:off x="2755543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" name="object 2970"/>
          <p:cNvSpPr/>
          <p:nvPr/>
        </p:nvSpPr>
        <p:spPr>
          <a:xfrm>
            <a:off x="2854714" y="10937507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0" y="0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" name="object 2971"/>
          <p:cNvSpPr/>
          <p:nvPr/>
        </p:nvSpPr>
        <p:spPr>
          <a:xfrm>
            <a:off x="2954897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2" name="object 2972"/>
          <p:cNvSpPr/>
          <p:nvPr/>
        </p:nvSpPr>
        <p:spPr>
          <a:xfrm>
            <a:off x="3054069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3" name="object 2973"/>
          <p:cNvSpPr/>
          <p:nvPr/>
        </p:nvSpPr>
        <p:spPr>
          <a:xfrm>
            <a:off x="3153240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" name="object 2974"/>
          <p:cNvSpPr/>
          <p:nvPr/>
        </p:nvSpPr>
        <p:spPr>
          <a:xfrm>
            <a:off x="3352594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" name="object 2975"/>
          <p:cNvSpPr/>
          <p:nvPr/>
        </p:nvSpPr>
        <p:spPr>
          <a:xfrm>
            <a:off x="3451766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" name="object 2976"/>
          <p:cNvSpPr/>
          <p:nvPr/>
        </p:nvSpPr>
        <p:spPr>
          <a:xfrm>
            <a:off x="3550937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" name="object 2977"/>
          <p:cNvSpPr/>
          <p:nvPr/>
        </p:nvSpPr>
        <p:spPr>
          <a:xfrm>
            <a:off x="3650108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" name="object 2978"/>
          <p:cNvSpPr/>
          <p:nvPr/>
        </p:nvSpPr>
        <p:spPr>
          <a:xfrm>
            <a:off x="3749279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9" name="object 2979"/>
          <p:cNvSpPr/>
          <p:nvPr/>
        </p:nvSpPr>
        <p:spPr>
          <a:xfrm>
            <a:off x="3849463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0" name="object 2980"/>
          <p:cNvSpPr/>
          <p:nvPr/>
        </p:nvSpPr>
        <p:spPr>
          <a:xfrm>
            <a:off x="3948634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" name="object 2981"/>
          <p:cNvSpPr/>
          <p:nvPr/>
        </p:nvSpPr>
        <p:spPr>
          <a:xfrm>
            <a:off x="4047805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2" name="object 2982"/>
          <p:cNvSpPr/>
          <p:nvPr/>
        </p:nvSpPr>
        <p:spPr>
          <a:xfrm>
            <a:off x="4146976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" name="object 2983"/>
          <p:cNvSpPr/>
          <p:nvPr/>
        </p:nvSpPr>
        <p:spPr>
          <a:xfrm>
            <a:off x="4246147" y="10937507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0" y="0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" name="object 2984"/>
          <p:cNvSpPr/>
          <p:nvPr/>
        </p:nvSpPr>
        <p:spPr>
          <a:xfrm>
            <a:off x="4346331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5" name="object 2985"/>
          <p:cNvSpPr/>
          <p:nvPr/>
        </p:nvSpPr>
        <p:spPr>
          <a:xfrm>
            <a:off x="4445502" y="1093750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" name="object 2986"/>
          <p:cNvSpPr/>
          <p:nvPr/>
        </p:nvSpPr>
        <p:spPr>
          <a:xfrm>
            <a:off x="4544673" y="10937507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 h="0">
                <a:moveTo>
                  <a:pt x="0" y="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" name="object 2987"/>
          <p:cNvSpPr/>
          <p:nvPr/>
        </p:nvSpPr>
        <p:spPr>
          <a:xfrm>
            <a:off x="1662636" y="110235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" name="object 2988"/>
          <p:cNvSpPr/>
          <p:nvPr/>
        </p:nvSpPr>
        <p:spPr>
          <a:xfrm>
            <a:off x="1761807" y="110235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9" name="object 2989"/>
          <p:cNvSpPr/>
          <p:nvPr/>
        </p:nvSpPr>
        <p:spPr>
          <a:xfrm>
            <a:off x="1860978" y="110235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0" name="object 2990"/>
          <p:cNvSpPr/>
          <p:nvPr/>
        </p:nvSpPr>
        <p:spPr>
          <a:xfrm>
            <a:off x="1961161" y="110235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1" name="object 2991"/>
          <p:cNvSpPr/>
          <p:nvPr/>
        </p:nvSpPr>
        <p:spPr>
          <a:xfrm>
            <a:off x="2060332" y="110235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" name="object 2992"/>
          <p:cNvSpPr/>
          <p:nvPr/>
        </p:nvSpPr>
        <p:spPr>
          <a:xfrm>
            <a:off x="2159504" y="110235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3" name="object 2993"/>
          <p:cNvSpPr/>
          <p:nvPr/>
        </p:nvSpPr>
        <p:spPr>
          <a:xfrm>
            <a:off x="2258675" y="110235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4" name="object 2994"/>
          <p:cNvSpPr/>
          <p:nvPr/>
        </p:nvSpPr>
        <p:spPr>
          <a:xfrm>
            <a:off x="2357846" y="11023523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0" y="0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" name="object 2995"/>
          <p:cNvSpPr/>
          <p:nvPr/>
        </p:nvSpPr>
        <p:spPr>
          <a:xfrm>
            <a:off x="2458029" y="110235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" name="object 2996"/>
          <p:cNvSpPr/>
          <p:nvPr/>
        </p:nvSpPr>
        <p:spPr>
          <a:xfrm>
            <a:off x="2557201" y="110235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" name="object 2997"/>
          <p:cNvSpPr/>
          <p:nvPr/>
        </p:nvSpPr>
        <p:spPr>
          <a:xfrm>
            <a:off x="2656372" y="110235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" name="object 2998"/>
          <p:cNvSpPr/>
          <p:nvPr/>
        </p:nvSpPr>
        <p:spPr>
          <a:xfrm>
            <a:off x="2755543" y="110235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" name="object 2999"/>
          <p:cNvSpPr/>
          <p:nvPr/>
        </p:nvSpPr>
        <p:spPr>
          <a:xfrm>
            <a:off x="2854714" y="11023523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0" y="0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" name="object 3000"/>
          <p:cNvSpPr/>
          <p:nvPr/>
        </p:nvSpPr>
        <p:spPr>
          <a:xfrm>
            <a:off x="2954897" y="110235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" name="object 3001"/>
          <p:cNvSpPr/>
          <p:nvPr/>
        </p:nvSpPr>
        <p:spPr>
          <a:xfrm>
            <a:off x="3054069" y="110235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" name="object 3002"/>
          <p:cNvSpPr/>
          <p:nvPr/>
        </p:nvSpPr>
        <p:spPr>
          <a:xfrm>
            <a:off x="3153240" y="110235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3" name="object 3003"/>
          <p:cNvSpPr/>
          <p:nvPr/>
        </p:nvSpPr>
        <p:spPr>
          <a:xfrm>
            <a:off x="3252411" y="110235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4" name="object 3004"/>
          <p:cNvSpPr/>
          <p:nvPr/>
        </p:nvSpPr>
        <p:spPr>
          <a:xfrm>
            <a:off x="3352594" y="110235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5" name="object 3005"/>
          <p:cNvSpPr/>
          <p:nvPr/>
        </p:nvSpPr>
        <p:spPr>
          <a:xfrm>
            <a:off x="3451766" y="110235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6" name="object 3006"/>
          <p:cNvSpPr/>
          <p:nvPr/>
        </p:nvSpPr>
        <p:spPr>
          <a:xfrm>
            <a:off x="3550937" y="110235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7" name="object 3007"/>
          <p:cNvSpPr/>
          <p:nvPr/>
        </p:nvSpPr>
        <p:spPr>
          <a:xfrm>
            <a:off x="3650108" y="110235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" name="object 3008"/>
          <p:cNvSpPr/>
          <p:nvPr/>
        </p:nvSpPr>
        <p:spPr>
          <a:xfrm>
            <a:off x="3749279" y="110235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9" name="object 3009"/>
          <p:cNvSpPr/>
          <p:nvPr/>
        </p:nvSpPr>
        <p:spPr>
          <a:xfrm>
            <a:off x="3849463" y="110235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0" name="object 3010"/>
          <p:cNvSpPr/>
          <p:nvPr/>
        </p:nvSpPr>
        <p:spPr>
          <a:xfrm>
            <a:off x="3948634" y="110235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1" name="object 3011"/>
          <p:cNvSpPr/>
          <p:nvPr/>
        </p:nvSpPr>
        <p:spPr>
          <a:xfrm>
            <a:off x="4047805" y="11023523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0" y="0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" name="object 3012"/>
          <p:cNvSpPr/>
          <p:nvPr/>
        </p:nvSpPr>
        <p:spPr>
          <a:xfrm>
            <a:off x="1662636" y="11109538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3" name="object 3013"/>
          <p:cNvSpPr/>
          <p:nvPr/>
        </p:nvSpPr>
        <p:spPr>
          <a:xfrm>
            <a:off x="1761807" y="11109538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4" name="object 3014"/>
          <p:cNvSpPr/>
          <p:nvPr/>
        </p:nvSpPr>
        <p:spPr>
          <a:xfrm>
            <a:off x="1860978" y="11109538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5" name="object 3015"/>
          <p:cNvSpPr/>
          <p:nvPr/>
        </p:nvSpPr>
        <p:spPr>
          <a:xfrm>
            <a:off x="1961161" y="11109538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6" name="object 3016"/>
          <p:cNvSpPr/>
          <p:nvPr/>
        </p:nvSpPr>
        <p:spPr>
          <a:xfrm>
            <a:off x="2060332" y="11109538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7" name="object 3017"/>
          <p:cNvSpPr/>
          <p:nvPr/>
        </p:nvSpPr>
        <p:spPr>
          <a:xfrm>
            <a:off x="2159504" y="11109538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8" name="object 3018"/>
          <p:cNvSpPr/>
          <p:nvPr/>
        </p:nvSpPr>
        <p:spPr>
          <a:xfrm>
            <a:off x="2258675" y="11109538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9" name="object 3019"/>
          <p:cNvSpPr/>
          <p:nvPr/>
        </p:nvSpPr>
        <p:spPr>
          <a:xfrm>
            <a:off x="2357846" y="11109538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0" y="0"/>
                </a:move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0" name="object 3020"/>
          <p:cNvSpPr/>
          <p:nvPr/>
        </p:nvSpPr>
        <p:spPr>
          <a:xfrm>
            <a:off x="2458029" y="11109538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1" name="object 3021"/>
          <p:cNvSpPr/>
          <p:nvPr/>
        </p:nvSpPr>
        <p:spPr>
          <a:xfrm>
            <a:off x="2557201" y="11109538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2" name="object 3022"/>
          <p:cNvSpPr/>
          <p:nvPr/>
        </p:nvSpPr>
        <p:spPr>
          <a:xfrm>
            <a:off x="2656372" y="11109538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3" name="object 3023"/>
          <p:cNvSpPr/>
          <p:nvPr/>
        </p:nvSpPr>
        <p:spPr>
          <a:xfrm>
            <a:off x="2755543" y="11109538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0" y="0"/>
                </a:moveTo>
                <a:lnTo>
                  <a:pt x="495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4" name="object 3024"/>
          <p:cNvSpPr/>
          <p:nvPr/>
        </p:nvSpPr>
        <p:spPr>
          <a:xfrm>
            <a:off x="1637337" y="10711842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0" y="10119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5" name="object 3025"/>
          <p:cNvSpPr/>
          <p:nvPr/>
        </p:nvSpPr>
        <p:spPr>
          <a:xfrm>
            <a:off x="1621146" y="10807977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5">
                <a:moveTo>
                  <a:pt x="0" y="29346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6" name="object 3026"/>
          <p:cNvSpPr/>
          <p:nvPr/>
        </p:nvSpPr>
        <p:spPr>
          <a:xfrm>
            <a:off x="1637337" y="10851491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7" name="object 3027"/>
          <p:cNvSpPr/>
          <p:nvPr/>
        </p:nvSpPr>
        <p:spPr>
          <a:xfrm>
            <a:off x="1712221" y="10721961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8" name="object 3028"/>
          <p:cNvSpPr/>
          <p:nvPr/>
        </p:nvSpPr>
        <p:spPr>
          <a:xfrm>
            <a:off x="1621146" y="10980009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5">
                <a:moveTo>
                  <a:pt x="0" y="29346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9" name="object 3029"/>
          <p:cNvSpPr/>
          <p:nvPr/>
        </p:nvSpPr>
        <p:spPr>
          <a:xfrm>
            <a:off x="1737520" y="10765475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0" name="object 3030"/>
          <p:cNvSpPr/>
          <p:nvPr/>
        </p:nvSpPr>
        <p:spPr>
          <a:xfrm>
            <a:off x="1637337" y="11023523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1" name="object 3031"/>
          <p:cNvSpPr/>
          <p:nvPr/>
        </p:nvSpPr>
        <p:spPr>
          <a:xfrm>
            <a:off x="1712221" y="10893993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2" name="object 3032"/>
          <p:cNvSpPr/>
          <p:nvPr/>
        </p:nvSpPr>
        <p:spPr>
          <a:xfrm>
            <a:off x="1836691" y="10699698"/>
            <a:ext cx="13335" cy="22860"/>
          </a:xfrm>
          <a:custGeom>
            <a:avLst/>
            <a:gdLst/>
            <a:ahLst/>
            <a:cxnLst/>
            <a:rect l="l" t="t" r="r" b="b"/>
            <a:pathLst>
              <a:path w="13335" h="22859">
                <a:moveTo>
                  <a:pt x="0" y="22262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3" name="object 3033"/>
          <p:cNvSpPr/>
          <p:nvPr/>
        </p:nvSpPr>
        <p:spPr>
          <a:xfrm>
            <a:off x="1621146" y="11152040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5">
                <a:moveTo>
                  <a:pt x="0" y="29346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4" name="object 3034"/>
          <p:cNvSpPr/>
          <p:nvPr/>
        </p:nvSpPr>
        <p:spPr>
          <a:xfrm>
            <a:off x="1737520" y="10937507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5" name="object 3035"/>
          <p:cNvSpPr/>
          <p:nvPr/>
        </p:nvSpPr>
        <p:spPr>
          <a:xfrm>
            <a:off x="1811392" y="10807977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6" name="object 3036"/>
          <p:cNvSpPr/>
          <p:nvPr/>
        </p:nvSpPr>
        <p:spPr>
          <a:xfrm>
            <a:off x="1712221" y="11066025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7" name="object 3037"/>
          <p:cNvSpPr/>
          <p:nvPr/>
        </p:nvSpPr>
        <p:spPr>
          <a:xfrm>
            <a:off x="1836691" y="10851491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8" name="object 3038"/>
          <p:cNvSpPr/>
          <p:nvPr/>
        </p:nvSpPr>
        <p:spPr>
          <a:xfrm>
            <a:off x="1910564" y="10721961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9" name="object 3039"/>
          <p:cNvSpPr/>
          <p:nvPr/>
        </p:nvSpPr>
        <p:spPr>
          <a:xfrm>
            <a:off x="1737520" y="11109538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0" name="object 3040"/>
          <p:cNvSpPr/>
          <p:nvPr/>
        </p:nvSpPr>
        <p:spPr>
          <a:xfrm>
            <a:off x="1811392" y="10980009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1" name="object 3041"/>
          <p:cNvSpPr/>
          <p:nvPr/>
        </p:nvSpPr>
        <p:spPr>
          <a:xfrm>
            <a:off x="1935863" y="10765475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2" name="object 3042"/>
          <p:cNvSpPr/>
          <p:nvPr/>
        </p:nvSpPr>
        <p:spPr>
          <a:xfrm>
            <a:off x="1836691" y="11023523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3" name="object 3043"/>
          <p:cNvSpPr/>
          <p:nvPr/>
        </p:nvSpPr>
        <p:spPr>
          <a:xfrm>
            <a:off x="1910564" y="10893993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4" name="object 3044"/>
          <p:cNvSpPr/>
          <p:nvPr/>
        </p:nvSpPr>
        <p:spPr>
          <a:xfrm>
            <a:off x="2035034" y="10687555"/>
            <a:ext cx="20320" cy="34925"/>
          </a:xfrm>
          <a:custGeom>
            <a:avLst/>
            <a:gdLst/>
            <a:ahLst/>
            <a:cxnLst/>
            <a:rect l="l" t="t" r="r" b="b"/>
            <a:pathLst>
              <a:path w="20319" h="34925">
                <a:moveTo>
                  <a:pt x="0" y="34406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5" name="object 3045"/>
          <p:cNvSpPr/>
          <p:nvPr/>
        </p:nvSpPr>
        <p:spPr>
          <a:xfrm>
            <a:off x="1822524" y="11152040"/>
            <a:ext cx="14604" cy="25400"/>
          </a:xfrm>
          <a:custGeom>
            <a:avLst/>
            <a:gdLst/>
            <a:ahLst/>
            <a:cxnLst/>
            <a:rect l="l" t="t" r="r" b="b"/>
            <a:pathLst>
              <a:path w="14605" h="25400">
                <a:moveTo>
                  <a:pt x="0" y="25298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6" name="object 3046"/>
          <p:cNvSpPr/>
          <p:nvPr/>
        </p:nvSpPr>
        <p:spPr>
          <a:xfrm>
            <a:off x="1935863" y="10937507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7" name="object 3047"/>
          <p:cNvSpPr/>
          <p:nvPr/>
        </p:nvSpPr>
        <p:spPr>
          <a:xfrm>
            <a:off x="2010747" y="10807977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8" name="object 3048"/>
          <p:cNvSpPr/>
          <p:nvPr/>
        </p:nvSpPr>
        <p:spPr>
          <a:xfrm>
            <a:off x="1910564" y="11066025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9" name="object 3049"/>
          <p:cNvSpPr/>
          <p:nvPr/>
        </p:nvSpPr>
        <p:spPr>
          <a:xfrm>
            <a:off x="2035034" y="10851491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0" name="object 3050"/>
          <p:cNvSpPr/>
          <p:nvPr/>
        </p:nvSpPr>
        <p:spPr>
          <a:xfrm>
            <a:off x="2109918" y="10721961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1" name="object 3051"/>
          <p:cNvSpPr/>
          <p:nvPr/>
        </p:nvSpPr>
        <p:spPr>
          <a:xfrm>
            <a:off x="1935863" y="11109538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2" name="object 3052"/>
          <p:cNvSpPr/>
          <p:nvPr/>
        </p:nvSpPr>
        <p:spPr>
          <a:xfrm>
            <a:off x="2010747" y="10980009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3" name="object 3053"/>
          <p:cNvSpPr/>
          <p:nvPr/>
        </p:nvSpPr>
        <p:spPr>
          <a:xfrm>
            <a:off x="2134205" y="10765475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4" name="object 3054"/>
          <p:cNvSpPr/>
          <p:nvPr/>
        </p:nvSpPr>
        <p:spPr>
          <a:xfrm>
            <a:off x="2035034" y="11023523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5" name="object 3055"/>
          <p:cNvSpPr/>
          <p:nvPr/>
        </p:nvSpPr>
        <p:spPr>
          <a:xfrm>
            <a:off x="2109918" y="10893993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6" name="object 3056"/>
          <p:cNvSpPr/>
          <p:nvPr/>
        </p:nvSpPr>
        <p:spPr>
          <a:xfrm>
            <a:off x="2234388" y="10679459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7" name="object 3057"/>
          <p:cNvSpPr/>
          <p:nvPr/>
        </p:nvSpPr>
        <p:spPr>
          <a:xfrm>
            <a:off x="2028962" y="11152040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0" y="1113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8" name="object 3058"/>
          <p:cNvSpPr/>
          <p:nvPr/>
        </p:nvSpPr>
        <p:spPr>
          <a:xfrm>
            <a:off x="2134205" y="10937507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9" name="object 3059"/>
          <p:cNvSpPr/>
          <p:nvPr/>
        </p:nvSpPr>
        <p:spPr>
          <a:xfrm>
            <a:off x="2209089" y="10807977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0" name="object 3060"/>
          <p:cNvSpPr/>
          <p:nvPr/>
        </p:nvSpPr>
        <p:spPr>
          <a:xfrm>
            <a:off x="2109918" y="11066025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1" name="object 3061"/>
          <p:cNvSpPr/>
          <p:nvPr/>
        </p:nvSpPr>
        <p:spPr>
          <a:xfrm>
            <a:off x="2234388" y="10851491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2" name="object 3062"/>
          <p:cNvSpPr/>
          <p:nvPr/>
        </p:nvSpPr>
        <p:spPr>
          <a:xfrm>
            <a:off x="2308261" y="10721961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3" name="object 3063"/>
          <p:cNvSpPr/>
          <p:nvPr/>
        </p:nvSpPr>
        <p:spPr>
          <a:xfrm>
            <a:off x="2134205" y="11109538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4" name="object 3064"/>
          <p:cNvSpPr/>
          <p:nvPr/>
        </p:nvSpPr>
        <p:spPr>
          <a:xfrm>
            <a:off x="2209089" y="10980009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5" name="object 3065"/>
          <p:cNvSpPr/>
          <p:nvPr/>
        </p:nvSpPr>
        <p:spPr>
          <a:xfrm>
            <a:off x="2333559" y="10765475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6" name="object 3066"/>
          <p:cNvSpPr/>
          <p:nvPr/>
        </p:nvSpPr>
        <p:spPr>
          <a:xfrm>
            <a:off x="2408444" y="10666304"/>
            <a:ext cx="7620" cy="13335"/>
          </a:xfrm>
          <a:custGeom>
            <a:avLst/>
            <a:gdLst/>
            <a:ahLst/>
            <a:cxnLst/>
            <a:rect l="l" t="t" r="r" b="b"/>
            <a:pathLst>
              <a:path w="7619" h="13334">
                <a:moveTo>
                  <a:pt x="0" y="13155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7" name="object 3067"/>
          <p:cNvSpPr/>
          <p:nvPr/>
        </p:nvSpPr>
        <p:spPr>
          <a:xfrm>
            <a:off x="2234388" y="11023523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8" name="object 3068"/>
          <p:cNvSpPr/>
          <p:nvPr/>
        </p:nvSpPr>
        <p:spPr>
          <a:xfrm>
            <a:off x="2308261" y="10893993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9" name="object 3069"/>
          <p:cNvSpPr/>
          <p:nvPr/>
        </p:nvSpPr>
        <p:spPr>
          <a:xfrm>
            <a:off x="2432731" y="10679459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0" name="object 3070"/>
          <p:cNvSpPr/>
          <p:nvPr/>
        </p:nvSpPr>
        <p:spPr>
          <a:xfrm>
            <a:off x="2333559" y="10937507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1" name="object 3071"/>
          <p:cNvSpPr/>
          <p:nvPr/>
        </p:nvSpPr>
        <p:spPr>
          <a:xfrm>
            <a:off x="2408444" y="10807977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2" name="object 3072"/>
          <p:cNvSpPr/>
          <p:nvPr/>
        </p:nvSpPr>
        <p:spPr>
          <a:xfrm>
            <a:off x="2308261" y="11066025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3" name="object 3073"/>
          <p:cNvSpPr/>
          <p:nvPr/>
        </p:nvSpPr>
        <p:spPr>
          <a:xfrm>
            <a:off x="2432731" y="10851491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4" name="object 3074"/>
          <p:cNvSpPr/>
          <p:nvPr/>
        </p:nvSpPr>
        <p:spPr>
          <a:xfrm>
            <a:off x="2507615" y="10721961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5" name="object 3075"/>
          <p:cNvSpPr/>
          <p:nvPr/>
        </p:nvSpPr>
        <p:spPr>
          <a:xfrm>
            <a:off x="2339631" y="11109538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0" y="32382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6" name="object 3076"/>
          <p:cNvSpPr/>
          <p:nvPr/>
        </p:nvSpPr>
        <p:spPr>
          <a:xfrm>
            <a:off x="2408444" y="10980009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7" name="object 3077"/>
          <p:cNvSpPr/>
          <p:nvPr/>
        </p:nvSpPr>
        <p:spPr>
          <a:xfrm>
            <a:off x="2531902" y="10765475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8" name="object 3078"/>
          <p:cNvSpPr/>
          <p:nvPr/>
        </p:nvSpPr>
        <p:spPr>
          <a:xfrm>
            <a:off x="2606786" y="10654161"/>
            <a:ext cx="14604" cy="25400"/>
          </a:xfrm>
          <a:custGeom>
            <a:avLst/>
            <a:gdLst/>
            <a:ahLst/>
            <a:cxnLst/>
            <a:rect l="l" t="t" r="r" b="b"/>
            <a:pathLst>
              <a:path w="14605" h="25400">
                <a:moveTo>
                  <a:pt x="0" y="25298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9" name="object 3079"/>
          <p:cNvSpPr/>
          <p:nvPr/>
        </p:nvSpPr>
        <p:spPr>
          <a:xfrm>
            <a:off x="2432731" y="11023523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0" name="object 3080"/>
          <p:cNvSpPr/>
          <p:nvPr/>
        </p:nvSpPr>
        <p:spPr>
          <a:xfrm>
            <a:off x="2507615" y="10893993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1" name="object 3081"/>
          <p:cNvSpPr/>
          <p:nvPr/>
        </p:nvSpPr>
        <p:spPr>
          <a:xfrm>
            <a:off x="2632085" y="10679459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2" name="object 3082"/>
          <p:cNvSpPr/>
          <p:nvPr/>
        </p:nvSpPr>
        <p:spPr>
          <a:xfrm>
            <a:off x="2531902" y="10937507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3" name="object 3083"/>
          <p:cNvSpPr/>
          <p:nvPr/>
        </p:nvSpPr>
        <p:spPr>
          <a:xfrm>
            <a:off x="2606786" y="10807977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4" name="object 3084"/>
          <p:cNvSpPr/>
          <p:nvPr/>
        </p:nvSpPr>
        <p:spPr>
          <a:xfrm>
            <a:off x="2507615" y="11066025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5" name="object 3085"/>
          <p:cNvSpPr/>
          <p:nvPr/>
        </p:nvSpPr>
        <p:spPr>
          <a:xfrm>
            <a:off x="2632085" y="10851491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6" name="object 3086"/>
          <p:cNvSpPr/>
          <p:nvPr/>
        </p:nvSpPr>
        <p:spPr>
          <a:xfrm>
            <a:off x="2705957" y="10721961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7" name="object 3087"/>
          <p:cNvSpPr/>
          <p:nvPr/>
        </p:nvSpPr>
        <p:spPr>
          <a:xfrm>
            <a:off x="2547081" y="11109538"/>
            <a:ext cx="10160" cy="18415"/>
          </a:xfrm>
          <a:custGeom>
            <a:avLst/>
            <a:gdLst/>
            <a:ahLst/>
            <a:cxnLst/>
            <a:rect l="l" t="t" r="r" b="b"/>
            <a:pathLst>
              <a:path w="10160" h="18415">
                <a:moveTo>
                  <a:pt x="0" y="18215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8" name="object 3088"/>
          <p:cNvSpPr/>
          <p:nvPr/>
        </p:nvSpPr>
        <p:spPr>
          <a:xfrm>
            <a:off x="2606786" y="10980009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9" name="object 3089"/>
          <p:cNvSpPr/>
          <p:nvPr/>
        </p:nvSpPr>
        <p:spPr>
          <a:xfrm>
            <a:off x="2731256" y="10765475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0" name="object 3090"/>
          <p:cNvSpPr/>
          <p:nvPr/>
        </p:nvSpPr>
        <p:spPr>
          <a:xfrm>
            <a:off x="2805129" y="10643029"/>
            <a:ext cx="21590" cy="36830"/>
          </a:xfrm>
          <a:custGeom>
            <a:avLst/>
            <a:gdLst/>
            <a:ahLst/>
            <a:cxnLst/>
            <a:rect l="l" t="t" r="r" b="b"/>
            <a:pathLst>
              <a:path w="21589" h="36829">
                <a:moveTo>
                  <a:pt x="0" y="3643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1" name="object 3091"/>
          <p:cNvSpPr/>
          <p:nvPr/>
        </p:nvSpPr>
        <p:spPr>
          <a:xfrm>
            <a:off x="2632085" y="11023523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2" name="object 3092"/>
          <p:cNvSpPr/>
          <p:nvPr/>
        </p:nvSpPr>
        <p:spPr>
          <a:xfrm>
            <a:off x="2705957" y="10893993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3" name="object 3093"/>
          <p:cNvSpPr/>
          <p:nvPr/>
        </p:nvSpPr>
        <p:spPr>
          <a:xfrm>
            <a:off x="2830428" y="10679459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4" name="object 3094"/>
          <p:cNvSpPr/>
          <p:nvPr/>
        </p:nvSpPr>
        <p:spPr>
          <a:xfrm>
            <a:off x="2731256" y="10937507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5" name="object 3095"/>
          <p:cNvSpPr/>
          <p:nvPr/>
        </p:nvSpPr>
        <p:spPr>
          <a:xfrm>
            <a:off x="2805129" y="10807977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6" name="object 3096"/>
          <p:cNvSpPr/>
          <p:nvPr/>
        </p:nvSpPr>
        <p:spPr>
          <a:xfrm>
            <a:off x="2705957" y="11066025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7" name="object 3097"/>
          <p:cNvSpPr/>
          <p:nvPr/>
        </p:nvSpPr>
        <p:spPr>
          <a:xfrm>
            <a:off x="2830428" y="10851491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8" name="object 3098"/>
          <p:cNvSpPr/>
          <p:nvPr/>
        </p:nvSpPr>
        <p:spPr>
          <a:xfrm>
            <a:off x="2905312" y="10721961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9" name="object 3099"/>
          <p:cNvSpPr/>
          <p:nvPr/>
        </p:nvSpPr>
        <p:spPr>
          <a:xfrm>
            <a:off x="2753519" y="11109538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5">
                <a:moveTo>
                  <a:pt x="0" y="4047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0" name="object 3100"/>
          <p:cNvSpPr/>
          <p:nvPr/>
        </p:nvSpPr>
        <p:spPr>
          <a:xfrm>
            <a:off x="2805129" y="10980009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1" name="object 3101"/>
          <p:cNvSpPr/>
          <p:nvPr/>
        </p:nvSpPr>
        <p:spPr>
          <a:xfrm>
            <a:off x="2929599" y="10765475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2" name="object 3102"/>
          <p:cNvSpPr/>
          <p:nvPr/>
        </p:nvSpPr>
        <p:spPr>
          <a:xfrm>
            <a:off x="3004483" y="10635946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3" name="object 3103"/>
          <p:cNvSpPr/>
          <p:nvPr/>
        </p:nvSpPr>
        <p:spPr>
          <a:xfrm>
            <a:off x="2830428" y="11023523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4" name="object 3104"/>
          <p:cNvSpPr/>
          <p:nvPr/>
        </p:nvSpPr>
        <p:spPr>
          <a:xfrm>
            <a:off x="2905312" y="10893993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5" name="object 3105"/>
          <p:cNvSpPr/>
          <p:nvPr/>
        </p:nvSpPr>
        <p:spPr>
          <a:xfrm>
            <a:off x="3028770" y="10679459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6" name="object 3106"/>
          <p:cNvSpPr/>
          <p:nvPr/>
        </p:nvSpPr>
        <p:spPr>
          <a:xfrm>
            <a:off x="2929599" y="10937507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7" name="object 3107"/>
          <p:cNvSpPr/>
          <p:nvPr/>
        </p:nvSpPr>
        <p:spPr>
          <a:xfrm>
            <a:off x="3004483" y="10807977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8" name="object 3108"/>
          <p:cNvSpPr/>
          <p:nvPr/>
        </p:nvSpPr>
        <p:spPr>
          <a:xfrm>
            <a:off x="3128953" y="10624814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0" y="1113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9" name="object 3109"/>
          <p:cNvSpPr/>
          <p:nvPr/>
        </p:nvSpPr>
        <p:spPr>
          <a:xfrm>
            <a:off x="2909360" y="11066025"/>
            <a:ext cx="20320" cy="36830"/>
          </a:xfrm>
          <a:custGeom>
            <a:avLst/>
            <a:gdLst/>
            <a:ahLst/>
            <a:cxnLst/>
            <a:rect l="l" t="t" r="r" b="b"/>
            <a:pathLst>
              <a:path w="20319" h="36829">
                <a:moveTo>
                  <a:pt x="0" y="36430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0" name="object 3110"/>
          <p:cNvSpPr/>
          <p:nvPr/>
        </p:nvSpPr>
        <p:spPr>
          <a:xfrm>
            <a:off x="3028770" y="10851491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1" name="object 3111"/>
          <p:cNvSpPr/>
          <p:nvPr/>
        </p:nvSpPr>
        <p:spPr>
          <a:xfrm>
            <a:off x="3103654" y="10721961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2" name="object 3112"/>
          <p:cNvSpPr/>
          <p:nvPr/>
        </p:nvSpPr>
        <p:spPr>
          <a:xfrm>
            <a:off x="3004483" y="10980009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3" name="object 3113"/>
          <p:cNvSpPr/>
          <p:nvPr/>
        </p:nvSpPr>
        <p:spPr>
          <a:xfrm>
            <a:off x="3128953" y="10765475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4" name="object 3114"/>
          <p:cNvSpPr/>
          <p:nvPr/>
        </p:nvSpPr>
        <p:spPr>
          <a:xfrm>
            <a:off x="3202826" y="10635946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5" name="object 3115"/>
          <p:cNvSpPr/>
          <p:nvPr/>
        </p:nvSpPr>
        <p:spPr>
          <a:xfrm>
            <a:off x="3028770" y="11023523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6" name="object 3116"/>
          <p:cNvSpPr/>
          <p:nvPr/>
        </p:nvSpPr>
        <p:spPr>
          <a:xfrm>
            <a:off x="3103654" y="10893993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7" name="object 3117"/>
          <p:cNvSpPr/>
          <p:nvPr/>
        </p:nvSpPr>
        <p:spPr>
          <a:xfrm>
            <a:off x="3228124" y="10679459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8" name="object 3118"/>
          <p:cNvSpPr/>
          <p:nvPr/>
        </p:nvSpPr>
        <p:spPr>
          <a:xfrm>
            <a:off x="3128953" y="10937507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9" name="object 3119"/>
          <p:cNvSpPr/>
          <p:nvPr/>
        </p:nvSpPr>
        <p:spPr>
          <a:xfrm>
            <a:off x="3327296" y="10612670"/>
            <a:ext cx="13335" cy="23495"/>
          </a:xfrm>
          <a:custGeom>
            <a:avLst/>
            <a:gdLst/>
            <a:ahLst/>
            <a:cxnLst/>
            <a:rect l="l" t="t" r="r" b="b"/>
            <a:pathLst>
              <a:path w="13335" h="23495">
                <a:moveTo>
                  <a:pt x="0" y="23274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0" name="object 3120"/>
          <p:cNvSpPr/>
          <p:nvPr/>
        </p:nvSpPr>
        <p:spPr>
          <a:xfrm>
            <a:off x="3115798" y="11066025"/>
            <a:ext cx="13335" cy="22860"/>
          </a:xfrm>
          <a:custGeom>
            <a:avLst/>
            <a:gdLst/>
            <a:ahLst/>
            <a:cxnLst/>
            <a:rect l="l" t="t" r="r" b="b"/>
            <a:pathLst>
              <a:path w="13335" h="22859">
                <a:moveTo>
                  <a:pt x="0" y="22262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1" name="object 3121"/>
          <p:cNvSpPr/>
          <p:nvPr/>
        </p:nvSpPr>
        <p:spPr>
          <a:xfrm>
            <a:off x="3301997" y="10721961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2" name="object 3122"/>
          <p:cNvSpPr/>
          <p:nvPr/>
        </p:nvSpPr>
        <p:spPr>
          <a:xfrm>
            <a:off x="3202826" y="10980009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3" name="object 3123"/>
          <p:cNvSpPr/>
          <p:nvPr/>
        </p:nvSpPr>
        <p:spPr>
          <a:xfrm>
            <a:off x="3327296" y="10765475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4" name="object 3124"/>
          <p:cNvSpPr/>
          <p:nvPr/>
        </p:nvSpPr>
        <p:spPr>
          <a:xfrm>
            <a:off x="3402180" y="10635946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5" name="object 3125"/>
          <p:cNvSpPr/>
          <p:nvPr/>
        </p:nvSpPr>
        <p:spPr>
          <a:xfrm>
            <a:off x="3228124" y="11023523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6" name="object 3126"/>
          <p:cNvSpPr/>
          <p:nvPr/>
        </p:nvSpPr>
        <p:spPr>
          <a:xfrm>
            <a:off x="3426467" y="10679459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7" name="object 3127"/>
          <p:cNvSpPr/>
          <p:nvPr/>
        </p:nvSpPr>
        <p:spPr>
          <a:xfrm>
            <a:off x="3327296" y="10937507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8" name="object 3128"/>
          <p:cNvSpPr/>
          <p:nvPr/>
        </p:nvSpPr>
        <p:spPr>
          <a:xfrm>
            <a:off x="3402180" y="10807977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9" name="object 3129"/>
          <p:cNvSpPr/>
          <p:nvPr/>
        </p:nvSpPr>
        <p:spPr>
          <a:xfrm>
            <a:off x="3525638" y="10600527"/>
            <a:ext cx="21590" cy="35560"/>
          </a:xfrm>
          <a:custGeom>
            <a:avLst/>
            <a:gdLst/>
            <a:ahLst/>
            <a:cxnLst/>
            <a:rect l="l" t="t" r="r" b="b"/>
            <a:pathLst>
              <a:path w="21589" h="35559">
                <a:moveTo>
                  <a:pt x="0" y="35418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0" name="object 3130"/>
          <p:cNvSpPr/>
          <p:nvPr/>
        </p:nvSpPr>
        <p:spPr>
          <a:xfrm>
            <a:off x="3323248" y="11066025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4">
                <a:moveTo>
                  <a:pt x="0" y="8095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1" name="object 3131"/>
          <p:cNvSpPr/>
          <p:nvPr/>
        </p:nvSpPr>
        <p:spPr>
          <a:xfrm>
            <a:off x="3426467" y="10851491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2" name="object 3132"/>
          <p:cNvSpPr/>
          <p:nvPr/>
        </p:nvSpPr>
        <p:spPr>
          <a:xfrm>
            <a:off x="3501351" y="10721961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3" name="object 3133"/>
          <p:cNvSpPr/>
          <p:nvPr/>
        </p:nvSpPr>
        <p:spPr>
          <a:xfrm>
            <a:off x="3402180" y="10980009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4" name="object 3134"/>
          <p:cNvSpPr/>
          <p:nvPr/>
        </p:nvSpPr>
        <p:spPr>
          <a:xfrm>
            <a:off x="3525638" y="10765475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5" name="object 3135"/>
          <p:cNvSpPr/>
          <p:nvPr/>
        </p:nvSpPr>
        <p:spPr>
          <a:xfrm>
            <a:off x="3600522" y="10635946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6" name="object 3136"/>
          <p:cNvSpPr/>
          <p:nvPr/>
        </p:nvSpPr>
        <p:spPr>
          <a:xfrm>
            <a:off x="3426467" y="11023523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7" name="object 3137"/>
          <p:cNvSpPr/>
          <p:nvPr/>
        </p:nvSpPr>
        <p:spPr>
          <a:xfrm>
            <a:off x="3501351" y="10893993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8" name="object 3138"/>
          <p:cNvSpPr/>
          <p:nvPr/>
        </p:nvSpPr>
        <p:spPr>
          <a:xfrm>
            <a:off x="3625821" y="10679459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9" name="object 3139"/>
          <p:cNvSpPr/>
          <p:nvPr/>
        </p:nvSpPr>
        <p:spPr>
          <a:xfrm>
            <a:off x="3699694" y="10591420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2023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0" name="object 3140"/>
          <p:cNvSpPr/>
          <p:nvPr/>
        </p:nvSpPr>
        <p:spPr>
          <a:xfrm>
            <a:off x="3525638" y="10937507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1" name="object 3141"/>
          <p:cNvSpPr/>
          <p:nvPr/>
        </p:nvSpPr>
        <p:spPr>
          <a:xfrm>
            <a:off x="3600522" y="10807977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2" name="object 3142"/>
          <p:cNvSpPr/>
          <p:nvPr/>
        </p:nvSpPr>
        <p:spPr>
          <a:xfrm>
            <a:off x="3724993" y="10593444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3" name="object 3143"/>
          <p:cNvSpPr/>
          <p:nvPr/>
        </p:nvSpPr>
        <p:spPr>
          <a:xfrm>
            <a:off x="3625821" y="10851491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4" name="object 3144"/>
          <p:cNvSpPr/>
          <p:nvPr/>
        </p:nvSpPr>
        <p:spPr>
          <a:xfrm>
            <a:off x="3699694" y="10721961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5" name="object 3145"/>
          <p:cNvSpPr/>
          <p:nvPr/>
        </p:nvSpPr>
        <p:spPr>
          <a:xfrm>
            <a:off x="3600522" y="10980009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6" name="object 3146"/>
          <p:cNvSpPr/>
          <p:nvPr/>
        </p:nvSpPr>
        <p:spPr>
          <a:xfrm>
            <a:off x="3724993" y="10765475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7" name="object 3147"/>
          <p:cNvSpPr/>
          <p:nvPr/>
        </p:nvSpPr>
        <p:spPr>
          <a:xfrm>
            <a:off x="3799877" y="10635946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8" name="object 3148"/>
          <p:cNvSpPr/>
          <p:nvPr/>
        </p:nvSpPr>
        <p:spPr>
          <a:xfrm>
            <a:off x="3632905" y="11023523"/>
            <a:ext cx="17780" cy="29845"/>
          </a:xfrm>
          <a:custGeom>
            <a:avLst/>
            <a:gdLst/>
            <a:ahLst/>
            <a:cxnLst/>
            <a:rect l="l" t="t" r="r" b="b"/>
            <a:pathLst>
              <a:path w="17779" h="29845">
                <a:moveTo>
                  <a:pt x="0" y="29346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9" name="object 3149"/>
          <p:cNvSpPr/>
          <p:nvPr/>
        </p:nvSpPr>
        <p:spPr>
          <a:xfrm>
            <a:off x="3699694" y="10893993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0" name="object 3150"/>
          <p:cNvSpPr/>
          <p:nvPr/>
        </p:nvSpPr>
        <p:spPr>
          <a:xfrm>
            <a:off x="3824164" y="10679459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1" name="object 3151"/>
          <p:cNvSpPr/>
          <p:nvPr/>
        </p:nvSpPr>
        <p:spPr>
          <a:xfrm>
            <a:off x="3899048" y="10580288"/>
            <a:ext cx="7620" cy="13335"/>
          </a:xfrm>
          <a:custGeom>
            <a:avLst/>
            <a:gdLst/>
            <a:ahLst/>
            <a:cxnLst/>
            <a:rect l="l" t="t" r="r" b="b"/>
            <a:pathLst>
              <a:path w="7620" h="13334">
                <a:moveTo>
                  <a:pt x="0" y="13155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2" name="object 3152"/>
          <p:cNvSpPr/>
          <p:nvPr/>
        </p:nvSpPr>
        <p:spPr>
          <a:xfrm>
            <a:off x="3724993" y="10937507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3" name="object 3153"/>
          <p:cNvSpPr/>
          <p:nvPr/>
        </p:nvSpPr>
        <p:spPr>
          <a:xfrm>
            <a:off x="3799877" y="10807977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4" name="object 3154"/>
          <p:cNvSpPr/>
          <p:nvPr/>
        </p:nvSpPr>
        <p:spPr>
          <a:xfrm>
            <a:off x="3923335" y="10593444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5" name="object 3155"/>
          <p:cNvSpPr/>
          <p:nvPr/>
        </p:nvSpPr>
        <p:spPr>
          <a:xfrm>
            <a:off x="3824164" y="10851491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6" name="object 3156"/>
          <p:cNvSpPr/>
          <p:nvPr/>
        </p:nvSpPr>
        <p:spPr>
          <a:xfrm>
            <a:off x="3899048" y="10721961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7" name="object 3157"/>
          <p:cNvSpPr/>
          <p:nvPr/>
        </p:nvSpPr>
        <p:spPr>
          <a:xfrm>
            <a:off x="3799877" y="10980009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8" name="object 3158"/>
          <p:cNvSpPr/>
          <p:nvPr/>
        </p:nvSpPr>
        <p:spPr>
          <a:xfrm>
            <a:off x="3923335" y="10765475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9" name="object 3159"/>
          <p:cNvSpPr/>
          <p:nvPr/>
        </p:nvSpPr>
        <p:spPr>
          <a:xfrm>
            <a:off x="3998219" y="10635946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0" name="object 3160"/>
          <p:cNvSpPr/>
          <p:nvPr/>
        </p:nvSpPr>
        <p:spPr>
          <a:xfrm>
            <a:off x="3840355" y="11023523"/>
            <a:ext cx="9525" cy="15240"/>
          </a:xfrm>
          <a:custGeom>
            <a:avLst/>
            <a:gdLst/>
            <a:ahLst/>
            <a:cxnLst/>
            <a:rect l="l" t="t" r="r" b="b"/>
            <a:pathLst>
              <a:path w="9525" h="15240">
                <a:moveTo>
                  <a:pt x="0" y="15179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1" name="object 3161"/>
          <p:cNvSpPr/>
          <p:nvPr/>
        </p:nvSpPr>
        <p:spPr>
          <a:xfrm>
            <a:off x="3899048" y="10893993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2" name="object 3162"/>
          <p:cNvSpPr/>
          <p:nvPr/>
        </p:nvSpPr>
        <p:spPr>
          <a:xfrm>
            <a:off x="4022506" y="10679459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3" name="object 3163"/>
          <p:cNvSpPr/>
          <p:nvPr/>
        </p:nvSpPr>
        <p:spPr>
          <a:xfrm>
            <a:off x="4097390" y="10568144"/>
            <a:ext cx="15240" cy="25400"/>
          </a:xfrm>
          <a:custGeom>
            <a:avLst/>
            <a:gdLst/>
            <a:ahLst/>
            <a:cxnLst/>
            <a:rect l="l" t="t" r="r" b="b"/>
            <a:pathLst>
              <a:path w="15239" h="25400">
                <a:moveTo>
                  <a:pt x="0" y="25298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4" name="object 3164"/>
          <p:cNvSpPr/>
          <p:nvPr/>
        </p:nvSpPr>
        <p:spPr>
          <a:xfrm>
            <a:off x="3923335" y="10937507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5" name="object 3165"/>
          <p:cNvSpPr/>
          <p:nvPr/>
        </p:nvSpPr>
        <p:spPr>
          <a:xfrm>
            <a:off x="3998219" y="10807977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6" name="object 3166"/>
          <p:cNvSpPr/>
          <p:nvPr/>
        </p:nvSpPr>
        <p:spPr>
          <a:xfrm>
            <a:off x="4122689" y="10593444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7" name="object 3167"/>
          <p:cNvSpPr/>
          <p:nvPr/>
        </p:nvSpPr>
        <p:spPr>
          <a:xfrm>
            <a:off x="4022506" y="10851491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8" name="object 3168"/>
          <p:cNvSpPr/>
          <p:nvPr/>
        </p:nvSpPr>
        <p:spPr>
          <a:xfrm>
            <a:off x="4097390" y="10721961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9" name="object 3169"/>
          <p:cNvSpPr/>
          <p:nvPr/>
        </p:nvSpPr>
        <p:spPr>
          <a:xfrm>
            <a:off x="3998219" y="10980009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0" name="object 3170"/>
          <p:cNvSpPr/>
          <p:nvPr/>
        </p:nvSpPr>
        <p:spPr>
          <a:xfrm>
            <a:off x="4122689" y="10765475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1" name="object 3171"/>
          <p:cNvSpPr/>
          <p:nvPr/>
        </p:nvSpPr>
        <p:spPr>
          <a:xfrm>
            <a:off x="4196562" y="10635946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2" name="object 3172"/>
          <p:cNvSpPr/>
          <p:nvPr/>
        </p:nvSpPr>
        <p:spPr>
          <a:xfrm>
            <a:off x="4046793" y="1102352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3" name="object 3173"/>
          <p:cNvSpPr/>
          <p:nvPr/>
        </p:nvSpPr>
        <p:spPr>
          <a:xfrm>
            <a:off x="4097390" y="10893993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4" name="object 3174"/>
          <p:cNvSpPr/>
          <p:nvPr/>
        </p:nvSpPr>
        <p:spPr>
          <a:xfrm>
            <a:off x="4221861" y="10679459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5" name="object 3175"/>
          <p:cNvSpPr/>
          <p:nvPr/>
        </p:nvSpPr>
        <p:spPr>
          <a:xfrm>
            <a:off x="4296745" y="10556001"/>
            <a:ext cx="21590" cy="37465"/>
          </a:xfrm>
          <a:custGeom>
            <a:avLst/>
            <a:gdLst/>
            <a:ahLst/>
            <a:cxnLst/>
            <a:rect l="l" t="t" r="r" b="b"/>
            <a:pathLst>
              <a:path w="21589" h="37465">
                <a:moveTo>
                  <a:pt x="0" y="37442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6" name="object 3176"/>
          <p:cNvSpPr/>
          <p:nvPr/>
        </p:nvSpPr>
        <p:spPr>
          <a:xfrm>
            <a:off x="4122689" y="10937507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7" name="object 3177"/>
          <p:cNvSpPr/>
          <p:nvPr/>
        </p:nvSpPr>
        <p:spPr>
          <a:xfrm>
            <a:off x="4196562" y="10807977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8" name="object 3178"/>
          <p:cNvSpPr/>
          <p:nvPr/>
        </p:nvSpPr>
        <p:spPr>
          <a:xfrm>
            <a:off x="4321032" y="10593444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9" name="object 3179"/>
          <p:cNvSpPr/>
          <p:nvPr/>
        </p:nvSpPr>
        <p:spPr>
          <a:xfrm>
            <a:off x="4221861" y="10851491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0" name="object 3180"/>
          <p:cNvSpPr/>
          <p:nvPr/>
        </p:nvSpPr>
        <p:spPr>
          <a:xfrm>
            <a:off x="4296745" y="10721961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1" name="object 3181"/>
          <p:cNvSpPr/>
          <p:nvPr/>
        </p:nvSpPr>
        <p:spPr>
          <a:xfrm>
            <a:off x="4419191" y="105489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2" name="object 3182"/>
          <p:cNvSpPr/>
          <p:nvPr/>
        </p:nvSpPr>
        <p:spPr>
          <a:xfrm>
            <a:off x="4419191" y="105489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3" name="object 3183"/>
          <p:cNvSpPr/>
          <p:nvPr/>
        </p:nvSpPr>
        <p:spPr>
          <a:xfrm>
            <a:off x="4202634" y="10980009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4" name="object 3184"/>
          <p:cNvSpPr/>
          <p:nvPr/>
        </p:nvSpPr>
        <p:spPr>
          <a:xfrm>
            <a:off x="4321032" y="10765475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5" name="object 3185"/>
          <p:cNvSpPr/>
          <p:nvPr/>
        </p:nvSpPr>
        <p:spPr>
          <a:xfrm>
            <a:off x="4395916" y="10635946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6" name="object 3186"/>
          <p:cNvSpPr/>
          <p:nvPr/>
        </p:nvSpPr>
        <p:spPr>
          <a:xfrm>
            <a:off x="4296745" y="10893993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7" name="object 3187"/>
          <p:cNvSpPr/>
          <p:nvPr/>
        </p:nvSpPr>
        <p:spPr>
          <a:xfrm>
            <a:off x="4420203" y="10679459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8" name="object 3188"/>
          <p:cNvSpPr/>
          <p:nvPr/>
        </p:nvSpPr>
        <p:spPr>
          <a:xfrm>
            <a:off x="4495088" y="10549929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9" name="object 3189"/>
          <p:cNvSpPr/>
          <p:nvPr/>
        </p:nvSpPr>
        <p:spPr>
          <a:xfrm>
            <a:off x="4321032" y="10937507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0" name="object 3190"/>
          <p:cNvSpPr/>
          <p:nvPr/>
        </p:nvSpPr>
        <p:spPr>
          <a:xfrm>
            <a:off x="4395916" y="10807977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1" name="object 3191"/>
          <p:cNvSpPr/>
          <p:nvPr/>
        </p:nvSpPr>
        <p:spPr>
          <a:xfrm>
            <a:off x="4520386" y="10593444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2" name="object 3192"/>
          <p:cNvSpPr/>
          <p:nvPr/>
        </p:nvSpPr>
        <p:spPr>
          <a:xfrm>
            <a:off x="4420203" y="10851491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3" name="object 3193"/>
          <p:cNvSpPr/>
          <p:nvPr/>
        </p:nvSpPr>
        <p:spPr>
          <a:xfrm>
            <a:off x="4495088" y="10721961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4" name="object 3194"/>
          <p:cNvSpPr/>
          <p:nvPr/>
        </p:nvSpPr>
        <p:spPr>
          <a:xfrm>
            <a:off x="4619557" y="10537786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14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5" name="object 3195"/>
          <p:cNvSpPr/>
          <p:nvPr/>
        </p:nvSpPr>
        <p:spPr>
          <a:xfrm>
            <a:off x="4409071" y="10980009"/>
            <a:ext cx="11430" cy="19685"/>
          </a:xfrm>
          <a:custGeom>
            <a:avLst/>
            <a:gdLst/>
            <a:ahLst/>
            <a:cxnLst/>
            <a:rect l="l" t="t" r="r" b="b"/>
            <a:pathLst>
              <a:path w="11429" h="19684">
                <a:moveTo>
                  <a:pt x="0" y="19227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6" name="object 3196"/>
          <p:cNvSpPr/>
          <p:nvPr/>
        </p:nvSpPr>
        <p:spPr>
          <a:xfrm>
            <a:off x="4520386" y="10765475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7" name="object 3197"/>
          <p:cNvSpPr/>
          <p:nvPr/>
        </p:nvSpPr>
        <p:spPr>
          <a:xfrm>
            <a:off x="4594259" y="10635946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8" name="object 3198"/>
          <p:cNvSpPr/>
          <p:nvPr/>
        </p:nvSpPr>
        <p:spPr>
          <a:xfrm>
            <a:off x="4495088" y="10893993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9" name="object 3199"/>
          <p:cNvSpPr/>
          <p:nvPr/>
        </p:nvSpPr>
        <p:spPr>
          <a:xfrm>
            <a:off x="4619557" y="10679459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0" y="42501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0" name="object 3200"/>
          <p:cNvSpPr/>
          <p:nvPr/>
        </p:nvSpPr>
        <p:spPr>
          <a:xfrm>
            <a:off x="4693430" y="10549929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1" name="object 3201"/>
          <p:cNvSpPr/>
          <p:nvPr/>
        </p:nvSpPr>
        <p:spPr>
          <a:xfrm>
            <a:off x="4525446" y="10937507"/>
            <a:ext cx="19685" cy="33655"/>
          </a:xfrm>
          <a:custGeom>
            <a:avLst/>
            <a:gdLst/>
            <a:ahLst/>
            <a:cxnLst/>
            <a:rect l="l" t="t" r="r" b="b"/>
            <a:pathLst>
              <a:path w="19685" h="33654">
                <a:moveTo>
                  <a:pt x="0" y="33394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2" name="object 3202"/>
          <p:cNvSpPr/>
          <p:nvPr/>
        </p:nvSpPr>
        <p:spPr>
          <a:xfrm>
            <a:off x="4594259" y="10807977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3" name="object 3203"/>
          <p:cNvSpPr/>
          <p:nvPr/>
        </p:nvSpPr>
        <p:spPr>
          <a:xfrm>
            <a:off x="4718729" y="10593444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4" name="object 3204"/>
          <p:cNvSpPr/>
          <p:nvPr/>
        </p:nvSpPr>
        <p:spPr>
          <a:xfrm>
            <a:off x="4620569" y="10851491"/>
            <a:ext cx="23495" cy="41910"/>
          </a:xfrm>
          <a:custGeom>
            <a:avLst/>
            <a:gdLst/>
            <a:ahLst/>
            <a:cxnLst/>
            <a:rect l="l" t="t" r="r" b="b"/>
            <a:pathLst>
              <a:path w="23495" h="41909">
                <a:moveTo>
                  <a:pt x="0" y="41490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5" name="object 3205"/>
          <p:cNvSpPr/>
          <p:nvPr/>
        </p:nvSpPr>
        <p:spPr>
          <a:xfrm>
            <a:off x="4693430" y="10721961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6" name="object 3206"/>
          <p:cNvSpPr/>
          <p:nvPr/>
        </p:nvSpPr>
        <p:spPr>
          <a:xfrm>
            <a:off x="4817900" y="10525642"/>
            <a:ext cx="14604" cy="24765"/>
          </a:xfrm>
          <a:custGeom>
            <a:avLst/>
            <a:gdLst/>
            <a:ahLst/>
            <a:cxnLst/>
            <a:rect l="l" t="t" r="r" b="b"/>
            <a:pathLst>
              <a:path w="14604" h="24765">
                <a:moveTo>
                  <a:pt x="0" y="24286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7" name="object 3207"/>
          <p:cNvSpPr/>
          <p:nvPr/>
        </p:nvSpPr>
        <p:spPr>
          <a:xfrm>
            <a:off x="4718729" y="10765475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8" name="object 3208"/>
          <p:cNvSpPr/>
          <p:nvPr/>
        </p:nvSpPr>
        <p:spPr>
          <a:xfrm>
            <a:off x="4793613" y="10635946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9" name="object 3209"/>
          <p:cNvSpPr/>
          <p:nvPr/>
        </p:nvSpPr>
        <p:spPr>
          <a:xfrm>
            <a:off x="4817900" y="10679459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0" name="object 3210"/>
          <p:cNvSpPr/>
          <p:nvPr/>
        </p:nvSpPr>
        <p:spPr>
          <a:xfrm>
            <a:off x="4892784" y="10549929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0" y="43513"/>
                </a:moveTo>
                <a:lnTo>
                  <a:pt x="24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1" name="object 3211"/>
          <p:cNvSpPr/>
          <p:nvPr/>
        </p:nvSpPr>
        <p:spPr>
          <a:xfrm>
            <a:off x="4917071" y="10593444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0" y="42501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2" name="object 3212"/>
          <p:cNvSpPr/>
          <p:nvPr/>
        </p:nvSpPr>
        <p:spPr>
          <a:xfrm>
            <a:off x="5017254" y="10513499"/>
            <a:ext cx="20320" cy="36830"/>
          </a:xfrm>
          <a:custGeom>
            <a:avLst/>
            <a:gdLst/>
            <a:ahLst/>
            <a:cxnLst/>
            <a:rect l="l" t="t" r="r" b="b"/>
            <a:pathLst>
              <a:path w="20320" h="36829">
                <a:moveTo>
                  <a:pt x="0" y="36430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3" name="object 3213"/>
          <p:cNvSpPr/>
          <p:nvPr/>
        </p:nvSpPr>
        <p:spPr>
          <a:xfrm>
            <a:off x="5102258" y="10549929"/>
            <a:ext cx="14604" cy="24765"/>
          </a:xfrm>
          <a:custGeom>
            <a:avLst/>
            <a:gdLst/>
            <a:ahLst/>
            <a:cxnLst/>
            <a:rect l="l" t="t" r="r" b="b"/>
            <a:pathLst>
              <a:path w="14604" h="24765">
                <a:moveTo>
                  <a:pt x="0" y="24286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4" name="object 3214"/>
          <p:cNvSpPr/>
          <p:nvPr/>
        </p:nvSpPr>
        <p:spPr>
          <a:xfrm>
            <a:off x="5191310" y="10505403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2023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5" name="object 3215"/>
          <p:cNvSpPr/>
          <p:nvPr/>
        </p:nvSpPr>
        <p:spPr>
          <a:xfrm>
            <a:off x="1621146" y="11123706"/>
            <a:ext cx="16510" cy="28575"/>
          </a:xfrm>
          <a:custGeom>
            <a:avLst/>
            <a:gdLst/>
            <a:ahLst/>
            <a:cxnLst/>
            <a:rect l="l" t="t" r="r" b="b"/>
            <a:pathLst>
              <a:path w="16510" h="28575">
                <a:moveTo>
                  <a:pt x="16191" y="283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6" name="object 3216"/>
          <p:cNvSpPr/>
          <p:nvPr/>
        </p:nvSpPr>
        <p:spPr>
          <a:xfrm>
            <a:off x="1637337" y="11066025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7" name="object 3217"/>
          <p:cNvSpPr/>
          <p:nvPr/>
        </p:nvSpPr>
        <p:spPr>
          <a:xfrm>
            <a:off x="1737520" y="11152040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5">
                <a:moveTo>
                  <a:pt x="16191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8" name="object 3218"/>
          <p:cNvSpPr/>
          <p:nvPr/>
        </p:nvSpPr>
        <p:spPr>
          <a:xfrm>
            <a:off x="1621146" y="10951674"/>
            <a:ext cx="16510" cy="28575"/>
          </a:xfrm>
          <a:custGeom>
            <a:avLst/>
            <a:gdLst/>
            <a:ahLst/>
            <a:cxnLst/>
            <a:rect l="l" t="t" r="r" b="b"/>
            <a:pathLst>
              <a:path w="16510" h="28575">
                <a:moveTo>
                  <a:pt x="16191" y="283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9" name="object 3219"/>
          <p:cNvSpPr/>
          <p:nvPr/>
        </p:nvSpPr>
        <p:spPr>
          <a:xfrm>
            <a:off x="1712221" y="11023523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0" name="object 3220"/>
          <p:cNvSpPr/>
          <p:nvPr/>
        </p:nvSpPr>
        <p:spPr>
          <a:xfrm>
            <a:off x="1637337" y="10893993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1" name="object 3221"/>
          <p:cNvSpPr/>
          <p:nvPr/>
        </p:nvSpPr>
        <p:spPr>
          <a:xfrm>
            <a:off x="1811392" y="11109538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2" name="object 3222"/>
          <p:cNvSpPr/>
          <p:nvPr/>
        </p:nvSpPr>
        <p:spPr>
          <a:xfrm>
            <a:off x="1737520" y="10980009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3" name="object 3223"/>
          <p:cNvSpPr/>
          <p:nvPr/>
        </p:nvSpPr>
        <p:spPr>
          <a:xfrm>
            <a:off x="1621146" y="10779642"/>
            <a:ext cx="16510" cy="28575"/>
          </a:xfrm>
          <a:custGeom>
            <a:avLst/>
            <a:gdLst/>
            <a:ahLst/>
            <a:cxnLst/>
            <a:rect l="l" t="t" r="r" b="b"/>
            <a:pathLst>
              <a:path w="16510" h="28575">
                <a:moveTo>
                  <a:pt x="16191" y="283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4" name="object 3224"/>
          <p:cNvSpPr/>
          <p:nvPr/>
        </p:nvSpPr>
        <p:spPr>
          <a:xfrm>
            <a:off x="1836691" y="11066025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5" name="object 3225"/>
          <p:cNvSpPr/>
          <p:nvPr/>
        </p:nvSpPr>
        <p:spPr>
          <a:xfrm>
            <a:off x="1712221" y="10851491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6" name="object 3226"/>
          <p:cNvSpPr/>
          <p:nvPr/>
        </p:nvSpPr>
        <p:spPr>
          <a:xfrm>
            <a:off x="1637337" y="10721961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7" name="object 3227"/>
          <p:cNvSpPr/>
          <p:nvPr/>
        </p:nvSpPr>
        <p:spPr>
          <a:xfrm>
            <a:off x="1935863" y="11152040"/>
            <a:ext cx="9525" cy="16510"/>
          </a:xfrm>
          <a:custGeom>
            <a:avLst/>
            <a:gdLst/>
            <a:ahLst/>
            <a:cxnLst/>
            <a:rect l="l" t="t" r="r" b="b"/>
            <a:pathLst>
              <a:path w="9525" h="16509">
                <a:moveTo>
                  <a:pt x="9107" y="16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8" name="object 3228"/>
          <p:cNvSpPr/>
          <p:nvPr/>
        </p:nvSpPr>
        <p:spPr>
          <a:xfrm>
            <a:off x="1811392" y="10937507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9" name="object 3229"/>
          <p:cNvSpPr/>
          <p:nvPr/>
        </p:nvSpPr>
        <p:spPr>
          <a:xfrm>
            <a:off x="1737520" y="10807977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0" name="object 3230"/>
          <p:cNvSpPr/>
          <p:nvPr/>
        </p:nvSpPr>
        <p:spPr>
          <a:xfrm>
            <a:off x="1910564" y="11023523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1" name="object 3231"/>
          <p:cNvSpPr/>
          <p:nvPr/>
        </p:nvSpPr>
        <p:spPr>
          <a:xfrm>
            <a:off x="1836691" y="10893993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2" name="object 3232"/>
          <p:cNvSpPr/>
          <p:nvPr/>
        </p:nvSpPr>
        <p:spPr>
          <a:xfrm>
            <a:off x="1728412" y="10706782"/>
            <a:ext cx="9525" cy="15240"/>
          </a:xfrm>
          <a:custGeom>
            <a:avLst/>
            <a:gdLst/>
            <a:ahLst/>
            <a:cxnLst/>
            <a:rect l="l" t="t" r="r" b="b"/>
            <a:pathLst>
              <a:path w="9525" h="15240">
                <a:moveTo>
                  <a:pt x="9107" y="151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3" name="object 3233"/>
          <p:cNvSpPr/>
          <p:nvPr/>
        </p:nvSpPr>
        <p:spPr>
          <a:xfrm>
            <a:off x="2010747" y="11109538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4" name="object 3234"/>
          <p:cNvSpPr/>
          <p:nvPr/>
        </p:nvSpPr>
        <p:spPr>
          <a:xfrm>
            <a:off x="1935863" y="10980009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5" name="object 3235"/>
          <p:cNvSpPr/>
          <p:nvPr/>
        </p:nvSpPr>
        <p:spPr>
          <a:xfrm>
            <a:off x="1811392" y="10765475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6" name="object 3236"/>
          <p:cNvSpPr/>
          <p:nvPr/>
        </p:nvSpPr>
        <p:spPr>
          <a:xfrm>
            <a:off x="2035034" y="11066025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7" name="object 3237"/>
          <p:cNvSpPr/>
          <p:nvPr/>
        </p:nvSpPr>
        <p:spPr>
          <a:xfrm>
            <a:off x="1910564" y="10851491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8" name="object 3238"/>
          <p:cNvSpPr/>
          <p:nvPr/>
        </p:nvSpPr>
        <p:spPr>
          <a:xfrm>
            <a:off x="1836691" y="10721961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9" name="object 3239"/>
          <p:cNvSpPr/>
          <p:nvPr/>
        </p:nvSpPr>
        <p:spPr>
          <a:xfrm>
            <a:off x="2134205" y="11152040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023" y="30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0" name="object 3240"/>
          <p:cNvSpPr/>
          <p:nvPr/>
        </p:nvSpPr>
        <p:spPr>
          <a:xfrm>
            <a:off x="2010747" y="10937507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1" name="object 3241"/>
          <p:cNvSpPr/>
          <p:nvPr/>
        </p:nvSpPr>
        <p:spPr>
          <a:xfrm>
            <a:off x="1935863" y="10807977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2" name="object 3242"/>
          <p:cNvSpPr/>
          <p:nvPr/>
        </p:nvSpPr>
        <p:spPr>
          <a:xfrm>
            <a:off x="2109918" y="11023523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3" name="object 3243"/>
          <p:cNvSpPr/>
          <p:nvPr/>
        </p:nvSpPr>
        <p:spPr>
          <a:xfrm>
            <a:off x="2035034" y="10893993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4" name="object 3244"/>
          <p:cNvSpPr/>
          <p:nvPr/>
        </p:nvSpPr>
        <p:spPr>
          <a:xfrm>
            <a:off x="1920683" y="10695651"/>
            <a:ext cx="15240" cy="26670"/>
          </a:xfrm>
          <a:custGeom>
            <a:avLst/>
            <a:gdLst/>
            <a:ahLst/>
            <a:cxnLst/>
            <a:rect l="l" t="t" r="r" b="b"/>
            <a:pathLst>
              <a:path w="15239" h="26670">
                <a:moveTo>
                  <a:pt x="15179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5" name="object 3245"/>
          <p:cNvSpPr/>
          <p:nvPr/>
        </p:nvSpPr>
        <p:spPr>
          <a:xfrm>
            <a:off x="2209089" y="11109538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4" h="40004">
                <a:moveTo>
                  <a:pt x="23274" y="394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6" name="object 3246"/>
          <p:cNvSpPr/>
          <p:nvPr/>
        </p:nvSpPr>
        <p:spPr>
          <a:xfrm>
            <a:off x="2134205" y="10980009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7" name="object 3247"/>
          <p:cNvSpPr/>
          <p:nvPr/>
        </p:nvSpPr>
        <p:spPr>
          <a:xfrm>
            <a:off x="2010747" y="10765475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8" name="object 3248"/>
          <p:cNvSpPr/>
          <p:nvPr/>
        </p:nvSpPr>
        <p:spPr>
          <a:xfrm>
            <a:off x="2234388" y="11066025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9" name="object 3249"/>
          <p:cNvSpPr/>
          <p:nvPr/>
        </p:nvSpPr>
        <p:spPr>
          <a:xfrm>
            <a:off x="2109918" y="10851491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0" name="object 3250"/>
          <p:cNvSpPr/>
          <p:nvPr/>
        </p:nvSpPr>
        <p:spPr>
          <a:xfrm>
            <a:off x="2035034" y="10721961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1" name="object 3251"/>
          <p:cNvSpPr/>
          <p:nvPr/>
        </p:nvSpPr>
        <p:spPr>
          <a:xfrm>
            <a:off x="2209089" y="10937507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2" name="object 3252"/>
          <p:cNvSpPr/>
          <p:nvPr/>
        </p:nvSpPr>
        <p:spPr>
          <a:xfrm>
            <a:off x="2134205" y="10807977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3" name="object 3253"/>
          <p:cNvSpPr/>
          <p:nvPr/>
        </p:nvSpPr>
        <p:spPr>
          <a:xfrm>
            <a:off x="2308261" y="11023523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4" name="object 3254"/>
          <p:cNvSpPr/>
          <p:nvPr/>
        </p:nvSpPr>
        <p:spPr>
          <a:xfrm>
            <a:off x="2234388" y="10893993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5" name="object 3255"/>
          <p:cNvSpPr/>
          <p:nvPr/>
        </p:nvSpPr>
        <p:spPr>
          <a:xfrm>
            <a:off x="2112954" y="10684519"/>
            <a:ext cx="21590" cy="37465"/>
          </a:xfrm>
          <a:custGeom>
            <a:avLst/>
            <a:gdLst/>
            <a:ahLst/>
            <a:cxnLst/>
            <a:rect l="l" t="t" r="r" b="b"/>
            <a:pathLst>
              <a:path w="21589" h="37465">
                <a:moveTo>
                  <a:pt x="21250" y="374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6" name="object 3256"/>
          <p:cNvSpPr/>
          <p:nvPr/>
        </p:nvSpPr>
        <p:spPr>
          <a:xfrm>
            <a:off x="2408444" y="11109538"/>
            <a:ext cx="15240" cy="26670"/>
          </a:xfrm>
          <a:custGeom>
            <a:avLst/>
            <a:gdLst/>
            <a:ahLst/>
            <a:cxnLst/>
            <a:rect l="l" t="t" r="r" b="b"/>
            <a:pathLst>
              <a:path w="15239" h="26670">
                <a:moveTo>
                  <a:pt x="15179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7" name="object 3257"/>
          <p:cNvSpPr/>
          <p:nvPr/>
        </p:nvSpPr>
        <p:spPr>
          <a:xfrm>
            <a:off x="2333559" y="10980009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8" name="object 3258"/>
          <p:cNvSpPr/>
          <p:nvPr/>
        </p:nvSpPr>
        <p:spPr>
          <a:xfrm>
            <a:off x="2209089" y="10765475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9" name="object 3259"/>
          <p:cNvSpPr/>
          <p:nvPr/>
        </p:nvSpPr>
        <p:spPr>
          <a:xfrm>
            <a:off x="2432731" y="11066025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0" name="object 3260"/>
          <p:cNvSpPr/>
          <p:nvPr/>
        </p:nvSpPr>
        <p:spPr>
          <a:xfrm>
            <a:off x="2308261" y="10851491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1" name="object 3261"/>
          <p:cNvSpPr/>
          <p:nvPr/>
        </p:nvSpPr>
        <p:spPr>
          <a:xfrm>
            <a:off x="2234388" y="10721961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2" name="object 3262"/>
          <p:cNvSpPr/>
          <p:nvPr/>
        </p:nvSpPr>
        <p:spPr>
          <a:xfrm>
            <a:off x="2408444" y="10937507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3" name="object 3263"/>
          <p:cNvSpPr/>
          <p:nvPr/>
        </p:nvSpPr>
        <p:spPr>
          <a:xfrm>
            <a:off x="2333559" y="10807977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4" name="object 3264"/>
          <p:cNvSpPr/>
          <p:nvPr/>
        </p:nvSpPr>
        <p:spPr>
          <a:xfrm>
            <a:off x="2507615" y="11023523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5" name="object 3265"/>
          <p:cNvSpPr/>
          <p:nvPr/>
        </p:nvSpPr>
        <p:spPr>
          <a:xfrm>
            <a:off x="2432731" y="10893993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6" name="object 3266"/>
          <p:cNvSpPr/>
          <p:nvPr/>
        </p:nvSpPr>
        <p:spPr>
          <a:xfrm>
            <a:off x="2308261" y="10679459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7" name="object 3267"/>
          <p:cNvSpPr/>
          <p:nvPr/>
        </p:nvSpPr>
        <p:spPr>
          <a:xfrm>
            <a:off x="2606786" y="11109538"/>
            <a:ext cx="8255" cy="13335"/>
          </a:xfrm>
          <a:custGeom>
            <a:avLst/>
            <a:gdLst/>
            <a:ahLst/>
            <a:cxnLst/>
            <a:rect l="l" t="t" r="r" b="b"/>
            <a:pathLst>
              <a:path w="8255" h="13334">
                <a:moveTo>
                  <a:pt x="8095" y="131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8" name="object 3268"/>
          <p:cNvSpPr/>
          <p:nvPr/>
        </p:nvSpPr>
        <p:spPr>
          <a:xfrm>
            <a:off x="2531902" y="10980009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9" name="object 3269"/>
          <p:cNvSpPr/>
          <p:nvPr/>
        </p:nvSpPr>
        <p:spPr>
          <a:xfrm>
            <a:off x="2408444" y="10765475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0" name="object 3270"/>
          <p:cNvSpPr/>
          <p:nvPr/>
        </p:nvSpPr>
        <p:spPr>
          <a:xfrm>
            <a:off x="2352787" y="10670351"/>
            <a:ext cx="5080" cy="9525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5059" y="9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1" name="object 3271"/>
          <p:cNvSpPr/>
          <p:nvPr/>
        </p:nvSpPr>
        <p:spPr>
          <a:xfrm>
            <a:off x="2631073" y="11066025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2" name="object 3272"/>
          <p:cNvSpPr/>
          <p:nvPr/>
        </p:nvSpPr>
        <p:spPr>
          <a:xfrm>
            <a:off x="2507615" y="10851491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3" name="object 3273"/>
          <p:cNvSpPr/>
          <p:nvPr/>
        </p:nvSpPr>
        <p:spPr>
          <a:xfrm>
            <a:off x="2432731" y="10721961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4" name="object 3274"/>
          <p:cNvSpPr/>
          <p:nvPr/>
        </p:nvSpPr>
        <p:spPr>
          <a:xfrm>
            <a:off x="2606786" y="10937507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5" name="object 3275"/>
          <p:cNvSpPr/>
          <p:nvPr/>
        </p:nvSpPr>
        <p:spPr>
          <a:xfrm>
            <a:off x="2531902" y="10807977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6" name="object 3276"/>
          <p:cNvSpPr/>
          <p:nvPr/>
        </p:nvSpPr>
        <p:spPr>
          <a:xfrm>
            <a:off x="2705957" y="11023523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7" name="object 3277"/>
          <p:cNvSpPr/>
          <p:nvPr/>
        </p:nvSpPr>
        <p:spPr>
          <a:xfrm>
            <a:off x="2631073" y="10893993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8" name="object 3278"/>
          <p:cNvSpPr/>
          <p:nvPr/>
        </p:nvSpPr>
        <p:spPr>
          <a:xfrm>
            <a:off x="2507615" y="10679459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9" name="object 3279"/>
          <p:cNvSpPr/>
          <p:nvPr/>
        </p:nvSpPr>
        <p:spPr>
          <a:xfrm>
            <a:off x="2804117" y="111085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0" name="object 3280"/>
          <p:cNvSpPr/>
          <p:nvPr/>
        </p:nvSpPr>
        <p:spPr>
          <a:xfrm>
            <a:off x="2804117" y="111085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1" name="object 3281"/>
          <p:cNvSpPr/>
          <p:nvPr/>
        </p:nvSpPr>
        <p:spPr>
          <a:xfrm>
            <a:off x="2731256" y="10980009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2" name="object 3282"/>
          <p:cNvSpPr/>
          <p:nvPr/>
        </p:nvSpPr>
        <p:spPr>
          <a:xfrm>
            <a:off x="2606786" y="10765475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3" name="object 3283"/>
          <p:cNvSpPr/>
          <p:nvPr/>
        </p:nvSpPr>
        <p:spPr>
          <a:xfrm>
            <a:off x="2545057" y="10659220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20">
                <a:moveTo>
                  <a:pt x="12143" y="202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4" name="object 3284"/>
          <p:cNvSpPr/>
          <p:nvPr/>
        </p:nvSpPr>
        <p:spPr>
          <a:xfrm>
            <a:off x="2830428" y="11066025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40">
                <a:moveTo>
                  <a:pt x="23274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5" name="object 3285"/>
          <p:cNvSpPr/>
          <p:nvPr/>
        </p:nvSpPr>
        <p:spPr>
          <a:xfrm>
            <a:off x="2705957" y="10851491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6" name="object 3286"/>
          <p:cNvSpPr/>
          <p:nvPr/>
        </p:nvSpPr>
        <p:spPr>
          <a:xfrm>
            <a:off x="2631073" y="10721961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7" name="object 3287"/>
          <p:cNvSpPr/>
          <p:nvPr/>
        </p:nvSpPr>
        <p:spPr>
          <a:xfrm>
            <a:off x="2805129" y="10937507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8" name="object 3288"/>
          <p:cNvSpPr/>
          <p:nvPr/>
        </p:nvSpPr>
        <p:spPr>
          <a:xfrm>
            <a:off x="2731256" y="10807977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9" name="object 3289"/>
          <p:cNvSpPr/>
          <p:nvPr/>
        </p:nvSpPr>
        <p:spPr>
          <a:xfrm>
            <a:off x="2905312" y="11023523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0" name="object 3290"/>
          <p:cNvSpPr/>
          <p:nvPr/>
        </p:nvSpPr>
        <p:spPr>
          <a:xfrm>
            <a:off x="2830428" y="10893993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1" name="object 3291"/>
          <p:cNvSpPr/>
          <p:nvPr/>
        </p:nvSpPr>
        <p:spPr>
          <a:xfrm>
            <a:off x="2705957" y="10679459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2" name="object 3292"/>
          <p:cNvSpPr/>
          <p:nvPr/>
        </p:nvSpPr>
        <p:spPr>
          <a:xfrm>
            <a:off x="2929599" y="10980009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3" name="object 3293"/>
          <p:cNvSpPr/>
          <p:nvPr/>
        </p:nvSpPr>
        <p:spPr>
          <a:xfrm>
            <a:off x="2805129" y="10765475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4" name="object 3294"/>
          <p:cNvSpPr/>
          <p:nvPr/>
        </p:nvSpPr>
        <p:spPr>
          <a:xfrm>
            <a:off x="2737328" y="10648089"/>
            <a:ext cx="18415" cy="31750"/>
          </a:xfrm>
          <a:custGeom>
            <a:avLst/>
            <a:gdLst/>
            <a:ahLst/>
            <a:cxnLst/>
            <a:rect l="l" t="t" r="r" b="b"/>
            <a:pathLst>
              <a:path w="18414" h="31750">
                <a:moveTo>
                  <a:pt x="18215" y="313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5" name="object 3295"/>
          <p:cNvSpPr/>
          <p:nvPr/>
        </p:nvSpPr>
        <p:spPr>
          <a:xfrm>
            <a:off x="3028770" y="11066025"/>
            <a:ext cx="16510" cy="27940"/>
          </a:xfrm>
          <a:custGeom>
            <a:avLst/>
            <a:gdLst/>
            <a:ahLst/>
            <a:cxnLst/>
            <a:rect l="l" t="t" r="r" b="b"/>
            <a:pathLst>
              <a:path w="16510" h="27940">
                <a:moveTo>
                  <a:pt x="16191" y="27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6" name="object 3296"/>
          <p:cNvSpPr/>
          <p:nvPr/>
        </p:nvSpPr>
        <p:spPr>
          <a:xfrm>
            <a:off x="2905312" y="10851491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7" name="object 3297"/>
          <p:cNvSpPr/>
          <p:nvPr/>
        </p:nvSpPr>
        <p:spPr>
          <a:xfrm>
            <a:off x="2830428" y="10721961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8" name="object 3298"/>
          <p:cNvSpPr/>
          <p:nvPr/>
        </p:nvSpPr>
        <p:spPr>
          <a:xfrm>
            <a:off x="3004483" y="10937507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9" name="object 3299"/>
          <p:cNvSpPr/>
          <p:nvPr/>
        </p:nvSpPr>
        <p:spPr>
          <a:xfrm>
            <a:off x="2929599" y="10807977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0" name="object 3300"/>
          <p:cNvSpPr/>
          <p:nvPr/>
        </p:nvSpPr>
        <p:spPr>
          <a:xfrm>
            <a:off x="3103654" y="11023523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1" name="object 3301"/>
          <p:cNvSpPr/>
          <p:nvPr/>
        </p:nvSpPr>
        <p:spPr>
          <a:xfrm>
            <a:off x="3028770" y="10893993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2" name="object 3302"/>
          <p:cNvSpPr/>
          <p:nvPr/>
        </p:nvSpPr>
        <p:spPr>
          <a:xfrm>
            <a:off x="2905312" y="10679459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3" name="object 3303"/>
          <p:cNvSpPr/>
          <p:nvPr/>
        </p:nvSpPr>
        <p:spPr>
          <a:xfrm>
            <a:off x="3128953" y="10980009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4" name="object 3304"/>
          <p:cNvSpPr/>
          <p:nvPr/>
        </p:nvSpPr>
        <p:spPr>
          <a:xfrm>
            <a:off x="3004483" y="10765475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5" name="object 3305"/>
          <p:cNvSpPr/>
          <p:nvPr/>
        </p:nvSpPr>
        <p:spPr>
          <a:xfrm>
            <a:off x="2929599" y="10636957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6" name="object 3306"/>
          <p:cNvSpPr/>
          <p:nvPr/>
        </p:nvSpPr>
        <p:spPr>
          <a:xfrm>
            <a:off x="3228124" y="11066025"/>
            <a:ext cx="8255" cy="14604"/>
          </a:xfrm>
          <a:custGeom>
            <a:avLst/>
            <a:gdLst/>
            <a:ahLst/>
            <a:cxnLst/>
            <a:rect l="l" t="t" r="r" b="b"/>
            <a:pathLst>
              <a:path w="8255" h="14604">
                <a:moveTo>
                  <a:pt x="8095" y="141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7" name="object 3307"/>
          <p:cNvSpPr/>
          <p:nvPr/>
        </p:nvSpPr>
        <p:spPr>
          <a:xfrm>
            <a:off x="3103654" y="10851491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8" name="object 3308"/>
          <p:cNvSpPr/>
          <p:nvPr/>
        </p:nvSpPr>
        <p:spPr>
          <a:xfrm>
            <a:off x="3028770" y="10721961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9" name="object 3309"/>
          <p:cNvSpPr/>
          <p:nvPr/>
        </p:nvSpPr>
        <p:spPr>
          <a:xfrm>
            <a:off x="3202826" y="10937507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0" name="object 3310"/>
          <p:cNvSpPr/>
          <p:nvPr/>
        </p:nvSpPr>
        <p:spPr>
          <a:xfrm>
            <a:off x="3128953" y="10807977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1" name="object 3311"/>
          <p:cNvSpPr/>
          <p:nvPr/>
        </p:nvSpPr>
        <p:spPr>
          <a:xfrm>
            <a:off x="3025734" y="10630885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3035" y="50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2" name="object 3312"/>
          <p:cNvSpPr/>
          <p:nvPr/>
        </p:nvSpPr>
        <p:spPr>
          <a:xfrm>
            <a:off x="3301997" y="11023523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3" name="object 3313"/>
          <p:cNvSpPr/>
          <p:nvPr/>
        </p:nvSpPr>
        <p:spPr>
          <a:xfrm>
            <a:off x="3103654" y="10679459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4" name="object 3314"/>
          <p:cNvSpPr/>
          <p:nvPr/>
        </p:nvSpPr>
        <p:spPr>
          <a:xfrm>
            <a:off x="3327296" y="10980009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5" name="object 3315"/>
          <p:cNvSpPr/>
          <p:nvPr/>
        </p:nvSpPr>
        <p:spPr>
          <a:xfrm>
            <a:off x="3202826" y="10765475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4" h="40004">
                <a:moveTo>
                  <a:pt x="23274" y="394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6" name="object 3316"/>
          <p:cNvSpPr/>
          <p:nvPr/>
        </p:nvSpPr>
        <p:spPr>
          <a:xfrm>
            <a:off x="3128953" y="10635946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7" name="object 3317"/>
          <p:cNvSpPr/>
          <p:nvPr/>
        </p:nvSpPr>
        <p:spPr>
          <a:xfrm>
            <a:off x="3426467" y="1106602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011" y="10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8" name="object 3318"/>
          <p:cNvSpPr/>
          <p:nvPr/>
        </p:nvSpPr>
        <p:spPr>
          <a:xfrm>
            <a:off x="3228124" y="10721961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9" name="object 3319"/>
          <p:cNvSpPr/>
          <p:nvPr/>
        </p:nvSpPr>
        <p:spPr>
          <a:xfrm>
            <a:off x="3402180" y="10937507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0" name="object 3320"/>
          <p:cNvSpPr/>
          <p:nvPr/>
        </p:nvSpPr>
        <p:spPr>
          <a:xfrm>
            <a:off x="3327296" y="10807977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1" name="object 3321"/>
          <p:cNvSpPr/>
          <p:nvPr/>
        </p:nvSpPr>
        <p:spPr>
          <a:xfrm>
            <a:off x="3219017" y="10619754"/>
            <a:ext cx="9525" cy="16510"/>
          </a:xfrm>
          <a:custGeom>
            <a:avLst/>
            <a:gdLst/>
            <a:ahLst/>
            <a:cxnLst/>
            <a:rect l="l" t="t" r="r" b="b"/>
            <a:pathLst>
              <a:path w="9525" h="16509">
                <a:moveTo>
                  <a:pt x="9107" y="16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2" name="object 3322"/>
          <p:cNvSpPr/>
          <p:nvPr/>
        </p:nvSpPr>
        <p:spPr>
          <a:xfrm>
            <a:off x="3501351" y="11023523"/>
            <a:ext cx="21590" cy="36830"/>
          </a:xfrm>
          <a:custGeom>
            <a:avLst/>
            <a:gdLst/>
            <a:ahLst/>
            <a:cxnLst/>
            <a:rect l="l" t="t" r="r" b="b"/>
            <a:pathLst>
              <a:path w="21589" h="36829">
                <a:moveTo>
                  <a:pt x="21250" y="364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3" name="object 3323"/>
          <p:cNvSpPr/>
          <p:nvPr/>
        </p:nvSpPr>
        <p:spPr>
          <a:xfrm>
            <a:off x="3426467" y="10893993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4" name="object 3324"/>
          <p:cNvSpPr/>
          <p:nvPr/>
        </p:nvSpPr>
        <p:spPr>
          <a:xfrm>
            <a:off x="3301997" y="10679459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5" name="object 3325"/>
          <p:cNvSpPr/>
          <p:nvPr/>
        </p:nvSpPr>
        <p:spPr>
          <a:xfrm>
            <a:off x="3525638" y="10980009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6" name="object 3326"/>
          <p:cNvSpPr/>
          <p:nvPr/>
        </p:nvSpPr>
        <p:spPr>
          <a:xfrm>
            <a:off x="3402180" y="10765475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7" name="object 3327"/>
          <p:cNvSpPr/>
          <p:nvPr/>
        </p:nvSpPr>
        <p:spPr>
          <a:xfrm>
            <a:off x="3327296" y="10635946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8" name="object 3328"/>
          <p:cNvSpPr/>
          <p:nvPr/>
        </p:nvSpPr>
        <p:spPr>
          <a:xfrm>
            <a:off x="3501351" y="10851491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9" name="object 3329"/>
          <p:cNvSpPr/>
          <p:nvPr/>
        </p:nvSpPr>
        <p:spPr>
          <a:xfrm>
            <a:off x="3426467" y="10721961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0" name="object 3330"/>
          <p:cNvSpPr/>
          <p:nvPr/>
        </p:nvSpPr>
        <p:spPr>
          <a:xfrm>
            <a:off x="3600522" y="10937507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1" name="object 3331"/>
          <p:cNvSpPr/>
          <p:nvPr/>
        </p:nvSpPr>
        <p:spPr>
          <a:xfrm>
            <a:off x="3525638" y="10807977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2" name="object 3332"/>
          <p:cNvSpPr/>
          <p:nvPr/>
        </p:nvSpPr>
        <p:spPr>
          <a:xfrm>
            <a:off x="3411287" y="10608623"/>
            <a:ext cx="15240" cy="27940"/>
          </a:xfrm>
          <a:custGeom>
            <a:avLst/>
            <a:gdLst/>
            <a:ahLst/>
            <a:cxnLst/>
            <a:rect l="l" t="t" r="r" b="b"/>
            <a:pathLst>
              <a:path w="15239" h="27940">
                <a:moveTo>
                  <a:pt x="15179" y="27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3" name="object 3333"/>
          <p:cNvSpPr/>
          <p:nvPr/>
        </p:nvSpPr>
        <p:spPr>
          <a:xfrm>
            <a:off x="3699694" y="11023523"/>
            <a:ext cx="14604" cy="23495"/>
          </a:xfrm>
          <a:custGeom>
            <a:avLst/>
            <a:gdLst/>
            <a:ahLst/>
            <a:cxnLst/>
            <a:rect l="l" t="t" r="r" b="b"/>
            <a:pathLst>
              <a:path w="14604" h="23495">
                <a:moveTo>
                  <a:pt x="14167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4" name="object 3334"/>
          <p:cNvSpPr/>
          <p:nvPr/>
        </p:nvSpPr>
        <p:spPr>
          <a:xfrm>
            <a:off x="3625821" y="10893993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5" name="object 3335"/>
          <p:cNvSpPr/>
          <p:nvPr/>
        </p:nvSpPr>
        <p:spPr>
          <a:xfrm>
            <a:off x="3501351" y="10679459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6" name="object 3336"/>
          <p:cNvSpPr/>
          <p:nvPr/>
        </p:nvSpPr>
        <p:spPr>
          <a:xfrm>
            <a:off x="3724993" y="10980009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7" name="object 3337"/>
          <p:cNvSpPr/>
          <p:nvPr/>
        </p:nvSpPr>
        <p:spPr>
          <a:xfrm>
            <a:off x="3600522" y="10765475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8" name="object 3338"/>
          <p:cNvSpPr/>
          <p:nvPr/>
        </p:nvSpPr>
        <p:spPr>
          <a:xfrm>
            <a:off x="3525638" y="10635946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9" name="object 3339"/>
          <p:cNvSpPr/>
          <p:nvPr/>
        </p:nvSpPr>
        <p:spPr>
          <a:xfrm>
            <a:off x="3699694" y="10851491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0" name="object 3340"/>
          <p:cNvSpPr/>
          <p:nvPr/>
        </p:nvSpPr>
        <p:spPr>
          <a:xfrm>
            <a:off x="3625821" y="10721961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1" name="object 3341"/>
          <p:cNvSpPr/>
          <p:nvPr/>
        </p:nvSpPr>
        <p:spPr>
          <a:xfrm>
            <a:off x="3799877" y="10937507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2" name="object 3342"/>
          <p:cNvSpPr/>
          <p:nvPr/>
        </p:nvSpPr>
        <p:spPr>
          <a:xfrm>
            <a:off x="3724993" y="10807977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3" name="object 3343"/>
          <p:cNvSpPr/>
          <p:nvPr/>
        </p:nvSpPr>
        <p:spPr>
          <a:xfrm>
            <a:off x="3603558" y="10597491"/>
            <a:ext cx="22860" cy="38735"/>
          </a:xfrm>
          <a:custGeom>
            <a:avLst/>
            <a:gdLst/>
            <a:ahLst/>
            <a:cxnLst/>
            <a:rect l="l" t="t" r="r" b="b"/>
            <a:pathLst>
              <a:path w="22860" h="38734">
                <a:moveTo>
                  <a:pt x="22262" y="384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4" name="object 3344"/>
          <p:cNvSpPr/>
          <p:nvPr/>
        </p:nvSpPr>
        <p:spPr>
          <a:xfrm>
            <a:off x="3899048" y="11023523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5" name="object 3345"/>
          <p:cNvSpPr/>
          <p:nvPr/>
        </p:nvSpPr>
        <p:spPr>
          <a:xfrm>
            <a:off x="3824164" y="10893993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6" name="object 3346"/>
          <p:cNvSpPr/>
          <p:nvPr/>
        </p:nvSpPr>
        <p:spPr>
          <a:xfrm>
            <a:off x="3699694" y="10679459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7" name="object 3347"/>
          <p:cNvSpPr/>
          <p:nvPr/>
        </p:nvSpPr>
        <p:spPr>
          <a:xfrm>
            <a:off x="3923335" y="10980009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8" name="object 3348"/>
          <p:cNvSpPr/>
          <p:nvPr/>
        </p:nvSpPr>
        <p:spPr>
          <a:xfrm>
            <a:off x="3799877" y="10765475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9" name="object 3349"/>
          <p:cNvSpPr/>
          <p:nvPr/>
        </p:nvSpPr>
        <p:spPr>
          <a:xfrm>
            <a:off x="3724993" y="10635946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0" name="object 3350"/>
          <p:cNvSpPr/>
          <p:nvPr/>
        </p:nvSpPr>
        <p:spPr>
          <a:xfrm>
            <a:off x="3899048" y="10851491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1" name="object 3351"/>
          <p:cNvSpPr/>
          <p:nvPr/>
        </p:nvSpPr>
        <p:spPr>
          <a:xfrm>
            <a:off x="3824164" y="10721961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2" name="object 3352"/>
          <p:cNvSpPr/>
          <p:nvPr/>
        </p:nvSpPr>
        <p:spPr>
          <a:xfrm>
            <a:off x="3998219" y="10937507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3" name="object 3353"/>
          <p:cNvSpPr/>
          <p:nvPr/>
        </p:nvSpPr>
        <p:spPr>
          <a:xfrm>
            <a:off x="3923335" y="10807977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4" name="object 3354"/>
          <p:cNvSpPr/>
          <p:nvPr/>
        </p:nvSpPr>
        <p:spPr>
          <a:xfrm>
            <a:off x="3799877" y="10593444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5" name="object 3355"/>
          <p:cNvSpPr/>
          <p:nvPr/>
        </p:nvSpPr>
        <p:spPr>
          <a:xfrm>
            <a:off x="4022506" y="10893993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6" name="object 3356"/>
          <p:cNvSpPr/>
          <p:nvPr/>
        </p:nvSpPr>
        <p:spPr>
          <a:xfrm>
            <a:off x="3899048" y="10679459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7" name="object 3357"/>
          <p:cNvSpPr/>
          <p:nvPr/>
        </p:nvSpPr>
        <p:spPr>
          <a:xfrm>
            <a:off x="3843391" y="10583324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8" name="object 3358"/>
          <p:cNvSpPr/>
          <p:nvPr/>
        </p:nvSpPr>
        <p:spPr>
          <a:xfrm>
            <a:off x="4122689" y="10980009"/>
            <a:ext cx="21590" cy="37465"/>
          </a:xfrm>
          <a:custGeom>
            <a:avLst/>
            <a:gdLst/>
            <a:ahLst/>
            <a:cxnLst/>
            <a:rect l="l" t="t" r="r" b="b"/>
            <a:pathLst>
              <a:path w="21589" h="37465">
                <a:moveTo>
                  <a:pt x="21250" y="374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9" name="object 3359"/>
          <p:cNvSpPr/>
          <p:nvPr/>
        </p:nvSpPr>
        <p:spPr>
          <a:xfrm>
            <a:off x="3998219" y="10765475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0" name="object 3360"/>
          <p:cNvSpPr/>
          <p:nvPr/>
        </p:nvSpPr>
        <p:spPr>
          <a:xfrm>
            <a:off x="3923335" y="10635946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1" name="object 3361"/>
          <p:cNvSpPr/>
          <p:nvPr/>
        </p:nvSpPr>
        <p:spPr>
          <a:xfrm>
            <a:off x="4097390" y="10851491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2" name="object 3362"/>
          <p:cNvSpPr/>
          <p:nvPr/>
        </p:nvSpPr>
        <p:spPr>
          <a:xfrm>
            <a:off x="4022506" y="10721961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3" name="object 3363"/>
          <p:cNvSpPr/>
          <p:nvPr/>
        </p:nvSpPr>
        <p:spPr>
          <a:xfrm>
            <a:off x="4196562" y="10937507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4" name="object 3364"/>
          <p:cNvSpPr/>
          <p:nvPr/>
        </p:nvSpPr>
        <p:spPr>
          <a:xfrm>
            <a:off x="4122689" y="10807977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5" name="object 3365"/>
          <p:cNvSpPr/>
          <p:nvPr/>
        </p:nvSpPr>
        <p:spPr>
          <a:xfrm>
            <a:off x="3998219" y="10593444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6" name="object 3366"/>
          <p:cNvSpPr/>
          <p:nvPr/>
        </p:nvSpPr>
        <p:spPr>
          <a:xfrm>
            <a:off x="4221861" y="10893993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7" name="object 3367"/>
          <p:cNvSpPr/>
          <p:nvPr/>
        </p:nvSpPr>
        <p:spPr>
          <a:xfrm>
            <a:off x="4097390" y="10679459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8" name="object 3368"/>
          <p:cNvSpPr/>
          <p:nvPr/>
        </p:nvSpPr>
        <p:spPr>
          <a:xfrm>
            <a:off x="4035662" y="10572192"/>
            <a:ext cx="12700" cy="21590"/>
          </a:xfrm>
          <a:custGeom>
            <a:avLst/>
            <a:gdLst/>
            <a:ahLst/>
            <a:cxnLst/>
            <a:rect l="l" t="t" r="r" b="b"/>
            <a:pathLst>
              <a:path w="12700" h="21590">
                <a:moveTo>
                  <a:pt x="12143" y="212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9" name="object 3369"/>
          <p:cNvSpPr/>
          <p:nvPr/>
        </p:nvSpPr>
        <p:spPr>
          <a:xfrm>
            <a:off x="4321032" y="10980009"/>
            <a:ext cx="14604" cy="24765"/>
          </a:xfrm>
          <a:custGeom>
            <a:avLst/>
            <a:gdLst/>
            <a:ahLst/>
            <a:cxnLst/>
            <a:rect l="l" t="t" r="r" b="b"/>
            <a:pathLst>
              <a:path w="14604" h="24765">
                <a:moveTo>
                  <a:pt x="14167" y="242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0" name="object 3370"/>
          <p:cNvSpPr/>
          <p:nvPr/>
        </p:nvSpPr>
        <p:spPr>
          <a:xfrm>
            <a:off x="4196562" y="10765475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1" name="object 3371"/>
          <p:cNvSpPr/>
          <p:nvPr/>
        </p:nvSpPr>
        <p:spPr>
          <a:xfrm>
            <a:off x="4122689" y="10635946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2" name="object 3372"/>
          <p:cNvSpPr/>
          <p:nvPr/>
        </p:nvSpPr>
        <p:spPr>
          <a:xfrm>
            <a:off x="4296745" y="10851491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3" name="object 3373"/>
          <p:cNvSpPr/>
          <p:nvPr/>
        </p:nvSpPr>
        <p:spPr>
          <a:xfrm>
            <a:off x="4221861" y="10721961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4" name="object 3374"/>
          <p:cNvSpPr/>
          <p:nvPr/>
        </p:nvSpPr>
        <p:spPr>
          <a:xfrm>
            <a:off x="4395916" y="10937507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5" name="object 3375"/>
          <p:cNvSpPr/>
          <p:nvPr/>
        </p:nvSpPr>
        <p:spPr>
          <a:xfrm>
            <a:off x="4321032" y="10807977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6" name="object 3376"/>
          <p:cNvSpPr/>
          <p:nvPr/>
        </p:nvSpPr>
        <p:spPr>
          <a:xfrm>
            <a:off x="4196562" y="10593444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7" name="object 3377"/>
          <p:cNvSpPr/>
          <p:nvPr/>
        </p:nvSpPr>
        <p:spPr>
          <a:xfrm>
            <a:off x="4420203" y="10893993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8" name="object 3378"/>
          <p:cNvSpPr/>
          <p:nvPr/>
        </p:nvSpPr>
        <p:spPr>
          <a:xfrm>
            <a:off x="4296745" y="10679459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9" name="object 3379"/>
          <p:cNvSpPr/>
          <p:nvPr/>
        </p:nvSpPr>
        <p:spPr>
          <a:xfrm>
            <a:off x="4227932" y="10561061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4">
                <a:moveTo>
                  <a:pt x="18215" y="32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0" name="object 3380"/>
          <p:cNvSpPr/>
          <p:nvPr/>
        </p:nvSpPr>
        <p:spPr>
          <a:xfrm>
            <a:off x="4395916" y="10765475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1" name="object 3381"/>
          <p:cNvSpPr/>
          <p:nvPr/>
        </p:nvSpPr>
        <p:spPr>
          <a:xfrm>
            <a:off x="4321032" y="10635946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2" name="object 3382"/>
          <p:cNvSpPr/>
          <p:nvPr/>
        </p:nvSpPr>
        <p:spPr>
          <a:xfrm>
            <a:off x="4495088" y="10851491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3" name="object 3383"/>
          <p:cNvSpPr/>
          <p:nvPr/>
        </p:nvSpPr>
        <p:spPr>
          <a:xfrm>
            <a:off x="4420203" y="10721961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4" name="object 3384"/>
          <p:cNvSpPr/>
          <p:nvPr/>
        </p:nvSpPr>
        <p:spPr>
          <a:xfrm>
            <a:off x="4520386" y="10807977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5" name="object 3385"/>
          <p:cNvSpPr/>
          <p:nvPr/>
        </p:nvSpPr>
        <p:spPr>
          <a:xfrm>
            <a:off x="4395916" y="10593444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6" name="object 3386"/>
          <p:cNvSpPr/>
          <p:nvPr/>
        </p:nvSpPr>
        <p:spPr>
          <a:xfrm>
            <a:off x="4495088" y="10679459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7" name="object 3387"/>
          <p:cNvSpPr/>
          <p:nvPr/>
        </p:nvSpPr>
        <p:spPr>
          <a:xfrm>
            <a:off x="4420203" y="10549929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8" name="object 3388"/>
          <p:cNvSpPr/>
          <p:nvPr/>
        </p:nvSpPr>
        <p:spPr>
          <a:xfrm>
            <a:off x="4594259" y="10765475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9" name="object 3389"/>
          <p:cNvSpPr/>
          <p:nvPr/>
        </p:nvSpPr>
        <p:spPr>
          <a:xfrm>
            <a:off x="4520386" y="10635946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0" name="object 3390"/>
          <p:cNvSpPr/>
          <p:nvPr/>
        </p:nvSpPr>
        <p:spPr>
          <a:xfrm>
            <a:off x="4619557" y="10721961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1" name="object 3391"/>
          <p:cNvSpPr/>
          <p:nvPr/>
        </p:nvSpPr>
        <p:spPr>
          <a:xfrm>
            <a:off x="4516339" y="10543857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047" y="60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2" name="object 3392"/>
          <p:cNvSpPr/>
          <p:nvPr/>
        </p:nvSpPr>
        <p:spPr>
          <a:xfrm>
            <a:off x="4718729" y="10807977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3035" y="50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3" name="object 3393"/>
          <p:cNvSpPr/>
          <p:nvPr/>
        </p:nvSpPr>
        <p:spPr>
          <a:xfrm>
            <a:off x="4594259" y="10593444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4" name="object 3394"/>
          <p:cNvSpPr/>
          <p:nvPr/>
        </p:nvSpPr>
        <p:spPr>
          <a:xfrm>
            <a:off x="4693430" y="10679459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25298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5" name="object 3395"/>
          <p:cNvSpPr/>
          <p:nvPr/>
        </p:nvSpPr>
        <p:spPr>
          <a:xfrm>
            <a:off x="4619557" y="10549929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6" name="object 3396"/>
          <p:cNvSpPr/>
          <p:nvPr/>
        </p:nvSpPr>
        <p:spPr>
          <a:xfrm>
            <a:off x="4718729" y="10635946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7" name="object 3397"/>
          <p:cNvSpPr/>
          <p:nvPr/>
        </p:nvSpPr>
        <p:spPr>
          <a:xfrm>
            <a:off x="4817900" y="10721961"/>
            <a:ext cx="9525" cy="15240"/>
          </a:xfrm>
          <a:custGeom>
            <a:avLst/>
            <a:gdLst/>
            <a:ahLst/>
            <a:cxnLst/>
            <a:rect l="l" t="t" r="r" b="b"/>
            <a:pathLst>
              <a:path w="9525" h="15240">
                <a:moveTo>
                  <a:pt x="9107" y="151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8" name="object 3398"/>
          <p:cNvSpPr/>
          <p:nvPr/>
        </p:nvSpPr>
        <p:spPr>
          <a:xfrm>
            <a:off x="4708609" y="10532726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60" h="17779">
                <a:moveTo>
                  <a:pt x="10119" y="172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9" name="object 3399"/>
          <p:cNvSpPr/>
          <p:nvPr/>
        </p:nvSpPr>
        <p:spPr>
          <a:xfrm>
            <a:off x="4793613" y="10593444"/>
            <a:ext cx="24765" cy="42545"/>
          </a:xfrm>
          <a:custGeom>
            <a:avLst/>
            <a:gdLst/>
            <a:ahLst/>
            <a:cxnLst/>
            <a:rect l="l" t="t" r="r" b="b"/>
            <a:pathLst>
              <a:path w="24764" h="42545">
                <a:moveTo>
                  <a:pt x="24286" y="425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0" name="object 3400"/>
          <p:cNvSpPr/>
          <p:nvPr/>
        </p:nvSpPr>
        <p:spPr>
          <a:xfrm>
            <a:off x="4892784" y="1067945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6071" y="10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1" name="object 3401"/>
          <p:cNvSpPr/>
          <p:nvPr/>
        </p:nvSpPr>
        <p:spPr>
          <a:xfrm>
            <a:off x="4817900" y="10549929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5">
                <a:moveTo>
                  <a:pt x="25298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2" name="object 3402"/>
          <p:cNvSpPr/>
          <p:nvPr/>
        </p:nvSpPr>
        <p:spPr>
          <a:xfrm>
            <a:off x="4917071" y="10635946"/>
            <a:ext cx="18415" cy="31750"/>
          </a:xfrm>
          <a:custGeom>
            <a:avLst/>
            <a:gdLst/>
            <a:ahLst/>
            <a:cxnLst/>
            <a:rect l="l" t="t" r="r" b="b"/>
            <a:pathLst>
              <a:path w="18414" h="31750">
                <a:moveTo>
                  <a:pt x="18215" y="313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3" name="object 3403"/>
          <p:cNvSpPr/>
          <p:nvPr/>
        </p:nvSpPr>
        <p:spPr>
          <a:xfrm>
            <a:off x="4900880" y="10521594"/>
            <a:ext cx="16510" cy="28575"/>
          </a:xfrm>
          <a:custGeom>
            <a:avLst/>
            <a:gdLst/>
            <a:ahLst/>
            <a:cxnLst/>
            <a:rect l="l" t="t" r="r" b="b"/>
            <a:pathLst>
              <a:path w="16510" h="28575">
                <a:moveTo>
                  <a:pt x="16191" y="283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4" name="object 3404"/>
          <p:cNvSpPr/>
          <p:nvPr/>
        </p:nvSpPr>
        <p:spPr>
          <a:xfrm>
            <a:off x="4991956" y="10593444"/>
            <a:ext cx="18415" cy="30480"/>
          </a:xfrm>
          <a:custGeom>
            <a:avLst/>
            <a:gdLst/>
            <a:ahLst/>
            <a:cxnLst/>
            <a:rect l="l" t="t" r="r" b="b"/>
            <a:pathLst>
              <a:path w="18414" h="30479">
                <a:moveTo>
                  <a:pt x="18215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5" name="object 3405"/>
          <p:cNvSpPr/>
          <p:nvPr/>
        </p:nvSpPr>
        <p:spPr>
          <a:xfrm>
            <a:off x="5017254" y="10549929"/>
            <a:ext cx="24765" cy="43815"/>
          </a:xfrm>
          <a:custGeom>
            <a:avLst/>
            <a:gdLst/>
            <a:ahLst/>
            <a:cxnLst/>
            <a:rect l="l" t="t" r="r" b="b"/>
            <a:pathLst>
              <a:path w="24764" h="43815">
                <a:moveTo>
                  <a:pt x="24286" y="435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6" name="object 3406"/>
          <p:cNvSpPr/>
          <p:nvPr/>
        </p:nvSpPr>
        <p:spPr>
          <a:xfrm>
            <a:off x="5093151" y="10510463"/>
            <a:ext cx="23495" cy="40005"/>
          </a:xfrm>
          <a:custGeom>
            <a:avLst/>
            <a:gdLst/>
            <a:ahLst/>
            <a:cxnLst/>
            <a:rect l="l" t="t" r="r" b="b"/>
            <a:pathLst>
              <a:path w="23495" h="40004">
                <a:moveTo>
                  <a:pt x="23274" y="394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7" name="object 3407"/>
          <p:cNvSpPr/>
          <p:nvPr/>
        </p:nvSpPr>
        <p:spPr>
          <a:xfrm>
            <a:off x="2045354" y="10531088"/>
            <a:ext cx="133985" cy="134620"/>
          </a:xfrm>
          <a:custGeom>
            <a:avLst/>
            <a:gdLst/>
            <a:ahLst/>
            <a:cxnLst/>
            <a:rect l="l" t="t" r="r" b="b"/>
            <a:pathLst>
              <a:path w="133985" h="134620">
                <a:moveTo>
                  <a:pt x="133376" y="66909"/>
                </a:moveTo>
                <a:lnTo>
                  <a:pt x="120372" y="27137"/>
                </a:lnTo>
                <a:lnTo>
                  <a:pt x="87284" y="3022"/>
                </a:lnTo>
                <a:lnTo>
                  <a:pt x="73328" y="0"/>
                </a:lnTo>
                <a:lnTo>
                  <a:pt x="57236" y="1263"/>
                </a:lnTo>
                <a:lnTo>
                  <a:pt x="19047" y="19705"/>
                </a:lnTo>
                <a:lnTo>
                  <a:pt x="0" y="54187"/>
                </a:lnTo>
                <a:lnTo>
                  <a:pt x="885" y="71351"/>
                </a:lnTo>
                <a:lnTo>
                  <a:pt x="17387" y="111414"/>
                </a:lnTo>
                <a:lnTo>
                  <a:pt x="62154" y="134090"/>
                </a:lnTo>
                <a:lnTo>
                  <a:pt x="77526" y="132663"/>
                </a:lnTo>
                <a:lnTo>
                  <a:pt x="114526" y="113145"/>
                </a:lnTo>
                <a:lnTo>
                  <a:pt x="132603" y="7712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8" name="object 3408"/>
          <p:cNvSpPr txBox="1"/>
          <p:nvPr/>
        </p:nvSpPr>
        <p:spPr>
          <a:xfrm>
            <a:off x="1417187" y="9473996"/>
            <a:ext cx="175895" cy="3606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24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7.2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415"/>
              </a:spcBef>
            </a:pPr>
            <a:r>
              <a:rPr dirty="0" sz="1000" spc="5" i="1">
                <a:latin typeface="ISOCPEUR"/>
                <a:cs typeface="ISOCPEUR"/>
              </a:rPr>
              <a:t>8.0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09" name="object 3409"/>
          <p:cNvSpPr txBox="1"/>
          <p:nvPr/>
        </p:nvSpPr>
        <p:spPr>
          <a:xfrm>
            <a:off x="6165262" y="9619718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8.2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10" name="object 3410"/>
          <p:cNvSpPr txBox="1"/>
          <p:nvPr/>
        </p:nvSpPr>
        <p:spPr>
          <a:xfrm>
            <a:off x="7053756" y="9615116"/>
            <a:ext cx="470534" cy="2127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09880" algn="l"/>
              </a:tabLst>
            </a:pPr>
            <a:r>
              <a:rPr dirty="0" baseline="22222" sz="1500" spc="7" u="sng">
                <a:latin typeface="Times New Roman"/>
                <a:cs typeface="Times New Roman"/>
              </a:rPr>
              <a:t> </a:t>
            </a:r>
            <a:r>
              <a:rPr dirty="0" baseline="22222" sz="1500" spc="7" u="sng">
                <a:latin typeface="Times New Roman"/>
                <a:cs typeface="Times New Roman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8.0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11" name="object 3411"/>
          <p:cNvSpPr/>
          <p:nvPr/>
        </p:nvSpPr>
        <p:spPr>
          <a:xfrm>
            <a:off x="1621146" y="9565301"/>
            <a:ext cx="4697730" cy="84455"/>
          </a:xfrm>
          <a:custGeom>
            <a:avLst/>
            <a:gdLst/>
            <a:ahLst/>
            <a:cxnLst/>
            <a:rect l="l" t="t" r="r" b="b"/>
            <a:pathLst>
              <a:path w="4697730" h="84454">
                <a:moveTo>
                  <a:pt x="0" y="0"/>
                </a:moveTo>
                <a:lnTo>
                  <a:pt x="4697478" y="839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2" name="object 3412"/>
          <p:cNvSpPr/>
          <p:nvPr/>
        </p:nvSpPr>
        <p:spPr>
          <a:xfrm>
            <a:off x="1619628" y="10993670"/>
            <a:ext cx="2847631" cy="55657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13" name="object 3413"/>
          <p:cNvSpPr/>
          <p:nvPr/>
        </p:nvSpPr>
        <p:spPr>
          <a:xfrm>
            <a:off x="1621146" y="12481745"/>
            <a:ext cx="4697730" cy="12700"/>
          </a:xfrm>
          <a:custGeom>
            <a:avLst/>
            <a:gdLst/>
            <a:ahLst/>
            <a:cxnLst/>
            <a:rect l="l" t="t" r="r" b="b"/>
            <a:pathLst>
              <a:path w="4697730" h="12700">
                <a:moveTo>
                  <a:pt x="0" y="0"/>
                </a:moveTo>
                <a:lnTo>
                  <a:pt x="4697478" y="121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4" name="object 3414"/>
          <p:cNvSpPr/>
          <p:nvPr/>
        </p:nvSpPr>
        <p:spPr>
          <a:xfrm>
            <a:off x="6318624" y="12493888"/>
            <a:ext cx="2367280" cy="95250"/>
          </a:xfrm>
          <a:custGeom>
            <a:avLst/>
            <a:gdLst/>
            <a:ahLst/>
            <a:cxnLst/>
            <a:rect l="l" t="t" r="r" b="b"/>
            <a:pathLst>
              <a:path w="2367279" h="95250">
                <a:moveTo>
                  <a:pt x="0" y="0"/>
                </a:moveTo>
                <a:lnTo>
                  <a:pt x="2366954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5" name="object 3415"/>
          <p:cNvSpPr/>
          <p:nvPr/>
        </p:nvSpPr>
        <p:spPr>
          <a:xfrm>
            <a:off x="1621146" y="10993164"/>
            <a:ext cx="2877185" cy="197485"/>
          </a:xfrm>
          <a:custGeom>
            <a:avLst/>
            <a:gdLst/>
            <a:ahLst/>
            <a:cxnLst/>
            <a:rect l="l" t="t" r="r" b="b"/>
            <a:pathLst>
              <a:path w="2877185" h="197484">
                <a:moveTo>
                  <a:pt x="0" y="197330"/>
                </a:moveTo>
                <a:lnTo>
                  <a:pt x="287697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6" name="object 3416"/>
          <p:cNvSpPr/>
          <p:nvPr/>
        </p:nvSpPr>
        <p:spPr>
          <a:xfrm>
            <a:off x="1621146" y="10501355"/>
            <a:ext cx="3633470" cy="212090"/>
          </a:xfrm>
          <a:custGeom>
            <a:avLst/>
            <a:gdLst/>
            <a:ahLst/>
            <a:cxnLst/>
            <a:rect l="l" t="t" r="r" b="b"/>
            <a:pathLst>
              <a:path w="3633470" h="212090">
                <a:moveTo>
                  <a:pt x="0" y="211497"/>
                </a:moveTo>
                <a:lnTo>
                  <a:pt x="36329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7" name="object 3417"/>
          <p:cNvSpPr/>
          <p:nvPr/>
        </p:nvSpPr>
        <p:spPr>
          <a:xfrm>
            <a:off x="1621146" y="10513499"/>
            <a:ext cx="2199005" cy="71120"/>
          </a:xfrm>
          <a:custGeom>
            <a:avLst/>
            <a:gdLst/>
            <a:ahLst/>
            <a:cxnLst/>
            <a:rect l="l" t="t" r="r" b="b"/>
            <a:pathLst>
              <a:path w="2199004" h="71120">
                <a:moveTo>
                  <a:pt x="0" y="0"/>
                </a:moveTo>
                <a:lnTo>
                  <a:pt x="2198970" y="7083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8" name="object 3418"/>
          <p:cNvSpPr/>
          <p:nvPr/>
        </p:nvSpPr>
        <p:spPr>
          <a:xfrm>
            <a:off x="3917631" y="10294019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9" name="object 3419"/>
          <p:cNvSpPr/>
          <p:nvPr/>
        </p:nvSpPr>
        <p:spPr>
          <a:xfrm>
            <a:off x="3917464" y="7909122"/>
            <a:ext cx="133985" cy="134620"/>
          </a:xfrm>
          <a:custGeom>
            <a:avLst/>
            <a:gdLst/>
            <a:ahLst/>
            <a:cxnLst/>
            <a:rect l="l" t="t" r="r" b="b"/>
            <a:pathLst>
              <a:path w="133985" h="134620">
                <a:moveTo>
                  <a:pt x="133376" y="66909"/>
                </a:moveTo>
                <a:lnTo>
                  <a:pt x="120372" y="27137"/>
                </a:lnTo>
                <a:lnTo>
                  <a:pt x="87284" y="3022"/>
                </a:lnTo>
                <a:lnTo>
                  <a:pt x="73328" y="0"/>
                </a:lnTo>
                <a:lnTo>
                  <a:pt x="57236" y="1263"/>
                </a:lnTo>
                <a:lnTo>
                  <a:pt x="19047" y="19705"/>
                </a:lnTo>
                <a:lnTo>
                  <a:pt x="0" y="54187"/>
                </a:lnTo>
                <a:lnTo>
                  <a:pt x="885" y="71351"/>
                </a:lnTo>
                <a:lnTo>
                  <a:pt x="17387" y="111414"/>
                </a:lnTo>
                <a:lnTo>
                  <a:pt x="62154" y="134090"/>
                </a:lnTo>
                <a:lnTo>
                  <a:pt x="77526" y="132663"/>
                </a:lnTo>
                <a:lnTo>
                  <a:pt x="114526" y="113145"/>
                </a:lnTo>
                <a:lnTo>
                  <a:pt x="132603" y="7712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0" name="object 3420"/>
          <p:cNvSpPr/>
          <p:nvPr/>
        </p:nvSpPr>
        <p:spPr>
          <a:xfrm>
            <a:off x="8012831" y="7867632"/>
            <a:ext cx="133985" cy="134620"/>
          </a:xfrm>
          <a:custGeom>
            <a:avLst/>
            <a:gdLst/>
            <a:ahLst/>
            <a:cxnLst/>
            <a:rect l="l" t="t" r="r" b="b"/>
            <a:pathLst>
              <a:path w="133984" h="134620">
                <a:moveTo>
                  <a:pt x="133376" y="66909"/>
                </a:moveTo>
                <a:lnTo>
                  <a:pt x="120372" y="27137"/>
                </a:lnTo>
                <a:lnTo>
                  <a:pt x="87284" y="3022"/>
                </a:lnTo>
                <a:lnTo>
                  <a:pt x="73328" y="0"/>
                </a:lnTo>
                <a:lnTo>
                  <a:pt x="57236" y="1263"/>
                </a:lnTo>
                <a:lnTo>
                  <a:pt x="19047" y="19705"/>
                </a:lnTo>
                <a:lnTo>
                  <a:pt x="0" y="54187"/>
                </a:lnTo>
                <a:lnTo>
                  <a:pt x="885" y="71351"/>
                </a:lnTo>
                <a:lnTo>
                  <a:pt x="17387" y="111414"/>
                </a:lnTo>
                <a:lnTo>
                  <a:pt x="62154" y="134090"/>
                </a:lnTo>
                <a:lnTo>
                  <a:pt x="77526" y="132663"/>
                </a:lnTo>
                <a:lnTo>
                  <a:pt x="114526" y="113145"/>
                </a:lnTo>
                <a:lnTo>
                  <a:pt x="132603" y="7712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1" name="object 3421"/>
          <p:cNvSpPr/>
          <p:nvPr/>
        </p:nvSpPr>
        <p:spPr>
          <a:xfrm>
            <a:off x="1621146" y="10318193"/>
            <a:ext cx="4697730" cy="1733550"/>
          </a:xfrm>
          <a:custGeom>
            <a:avLst/>
            <a:gdLst/>
            <a:ahLst/>
            <a:cxnLst/>
            <a:rect l="l" t="t" r="r" b="b"/>
            <a:pathLst>
              <a:path w="4697730" h="1733550">
                <a:moveTo>
                  <a:pt x="0" y="1733472"/>
                </a:moveTo>
                <a:lnTo>
                  <a:pt x="313704" y="1681863"/>
                </a:lnTo>
                <a:lnTo>
                  <a:pt x="629433" y="1629241"/>
                </a:lnTo>
                <a:lnTo>
                  <a:pt x="786286" y="1602930"/>
                </a:lnTo>
                <a:lnTo>
                  <a:pt x="944150" y="1573584"/>
                </a:lnTo>
                <a:lnTo>
                  <a:pt x="1022070" y="1558405"/>
                </a:lnTo>
                <a:lnTo>
                  <a:pt x="1099991" y="1542213"/>
                </a:lnTo>
                <a:lnTo>
                  <a:pt x="1177911" y="1523998"/>
                </a:lnTo>
                <a:lnTo>
                  <a:pt x="1255831" y="1505783"/>
                </a:lnTo>
                <a:lnTo>
                  <a:pt x="1332739" y="1485544"/>
                </a:lnTo>
                <a:lnTo>
                  <a:pt x="1408636" y="1463281"/>
                </a:lnTo>
                <a:lnTo>
                  <a:pt x="1484532" y="1440006"/>
                </a:lnTo>
                <a:lnTo>
                  <a:pt x="1560429" y="1414708"/>
                </a:lnTo>
                <a:lnTo>
                  <a:pt x="1635313" y="1387385"/>
                </a:lnTo>
                <a:lnTo>
                  <a:pt x="1709185" y="1358038"/>
                </a:lnTo>
                <a:lnTo>
                  <a:pt x="1782046" y="1327680"/>
                </a:lnTo>
                <a:lnTo>
                  <a:pt x="1854906" y="1295297"/>
                </a:lnTo>
                <a:lnTo>
                  <a:pt x="1927767" y="1261903"/>
                </a:lnTo>
                <a:lnTo>
                  <a:pt x="1999615" y="1226485"/>
                </a:lnTo>
                <a:lnTo>
                  <a:pt x="2070452" y="1191066"/>
                </a:lnTo>
                <a:lnTo>
                  <a:pt x="2141289" y="1153624"/>
                </a:lnTo>
                <a:lnTo>
                  <a:pt x="2212125" y="1116182"/>
                </a:lnTo>
                <a:lnTo>
                  <a:pt x="2281950" y="1076716"/>
                </a:lnTo>
                <a:lnTo>
                  <a:pt x="2351774" y="1037250"/>
                </a:lnTo>
                <a:lnTo>
                  <a:pt x="2420587" y="997784"/>
                </a:lnTo>
                <a:lnTo>
                  <a:pt x="2488388" y="956294"/>
                </a:lnTo>
                <a:lnTo>
                  <a:pt x="2556189" y="912780"/>
                </a:lnTo>
                <a:lnTo>
                  <a:pt x="2621965" y="869266"/>
                </a:lnTo>
                <a:lnTo>
                  <a:pt x="2687742" y="822716"/>
                </a:lnTo>
                <a:lnTo>
                  <a:pt x="2751495" y="775154"/>
                </a:lnTo>
                <a:lnTo>
                  <a:pt x="2814236" y="726581"/>
                </a:lnTo>
                <a:lnTo>
                  <a:pt x="2936682" y="625385"/>
                </a:lnTo>
                <a:lnTo>
                  <a:pt x="2998411" y="574788"/>
                </a:lnTo>
                <a:lnTo>
                  <a:pt x="3061152" y="525202"/>
                </a:lnTo>
                <a:lnTo>
                  <a:pt x="3123893" y="476629"/>
                </a:lnTo>
                <a:lnTo>
                  <a:pt x="3188658" y="430079"/>
                </a:lnTo>
                <a:lnTo>
                  <a:pt x="3255447" y="386565"/>
                </a:lnTo>
                <a:lnTo>
                  <a:pt x="3323248" y="344063"/>
                </a:lnTo>
                <a:lnTo>
                  <a:pt x="3392060" y="303585"/>
                </a:lnTo>
                <a:lnTo>
                  <a:pt x="3461885" y="265131"/>
                </a:lnTo>
                <a:lnTo>
                  <a:pt x="3533734" y="229712"/>
                </a:lnTo>
                <a:lnTo>
                  <a:pt x="3605582" y="195306"/>
                </a:lnTo>
                <a:lnTo>
                  <a:pt x="3679455" y="162924"/>
                </a:lnTo>
                <a:lnTo>
                  <a:pt x="3715885" y="148756"/>
                </a:lnTo>
                <a:lnTo>
                  <a:pt x="3753327" y="134589"/>
                </a:lnTo>
                <a:lnTo>
                  <a:pt x="3791781" y="121434"/>
                </a:lnTo>
                <a:lnTo>
                  <a:pt x="3829223" y="109290"/>
                </a:lnTo>
                <a:lnTo>
                  <a:pt x="3867678" y="98159"/>
                </a:lnTo>
                <a:lnTo>
                  <a:pt x="3906132" y="89051"/>
                </a:lnTo>
                <a:lnTo>
                  <a:pt x="3944586" y="80956"/>
                </a:lnTo>
                <a:lnTo>
                  <a:pt x="3984052" y="73872"/>
                </a:lnTo>
                <a:lnTo>
                  <a:pt x="4023518" y="67800"/>
                </a:lnTo>
                <a:lnTo>
                  <a:pt x="4062984" y="62740"/>
                </a:lnTo>
                <a:lnTo>
                  <a:pt x="4141916" y="54645"/>
                </a:lnTo>
                <a:lnTo>
                  <a:pt x="4221861" y="48573"/>
                </a:lnTo>
                <a:lnTo>
                  <a:pt x="4301805" y="42501"/>
                </a:lnTo>
                <a:lnTo>
                  <a:pt x="4381749" y="35418"/>
                </a:lnTo>
                <a:lnTo>
                  <a:pt x="4460681" y="28334"/>
                </a:lnTo>
                <a:lnTo>
                  <a:pt x="4539613" y="19227"/>
                </a:lnTo>
                <a:lnTo>
                  <a:pt x="469747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2" name="object 3422"/>
          <p:cNvSpPr/>
          <p:nvPr/>
        </p:nvSpPr>
        <p:spPr>
          <a:xfrm>
            <a:off x="1621146" y="11448543"/>
            <a:ext cx="2186305" cy="101600"/>
          </a:xfrm>
          <a:custGeom>
            <a:avLst/>
            <a:gdLst/>
            <a:ahLst/>
            <a:cxnLst/>
            <a:rect l="l" t="t" r="r" b="b"/>
            <a:pathLst>
              <a:path w="2186304" h="101600">
                <a:moveTo>
                  <a:pt x="0" y="101195"/>
                </a:moveTo>
                <a:lnTo>
                  <a:pt x="218581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3" name="object 3423"/>
          <p:cNvSpPr/>
          <p:nvPr/>
        </p:nvSpPr>
        <p:spPr>
          <a:xfrm>
            <a:off x="3822507" y="12552695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4" name="object 3424"/>
          <p:cNvSpPr/>
          <p:nvPr/>
        </p:nvSpPr>
        <p:spPr>
          <a:xfrm>
            <a:off x="7992759" y="12629603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5" name="object 3425"/>
          <p:cNvSpPr/>
          <p:nvPr/>
        </p:nvSpPr>
        <p:spPr>
          <a:xfrm>
            <a:off x="6318624" y="10318193"/>
            <a:ext cx="1172210" cy="60325"/>
          </a:xfrm>
          <a:custGeom>
            <a:avLst/>
            <a:gdLst/>
            <a:ahLst/>
            <a:cxnLst/>
            <a:rect l="l" t="t" r="r" b="b"/>
            <a:pathLst>
              <a:path w="1172209" h="60325">
                <a:moveTo>
                  <a:pt x="0" y="0"/>
                </a:moveTo>
                <a:lnTo>
                  <a:pt x="1171839" y="597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6" name="object 3426"/>
          <p:cNvSpPr/>
          <p:nvPr/>
        </p:nvSpPr>
        <p:spPr>
          <a:xfrm>
            <a:off x="6318624" y="11465745"/>
            <a:ext cx="2367280" cy="156210"/>
          </a:xfrm>
          <a:custGeom>
            <a:avLst/>
            <a:gdLst/>
            <a:ahLst/>
            <a:cxnLst/>
            <a:rect l="l" t="t" r="r" b="b"/>
            <a:pathLst>
              <a:path w="2367279" h="156209">
                <a:moveTo>
                  <a:pt x="0" y="143697"/>
                </a:moveTo>
                <a:lnTo>
                  <a:pt x="1171839" y="155840"/>
                </a:lnTo>
                <a:lnTo>
                  <a:pt x="236695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7" name="object 3427"/>
          <p:cNvSpPr/>
          <p:nvPr/>
        </p:nvSpPr>
        <p:spPr>
          <a:xfrm>
            <a:off x="7490463" y="10246344"/>
            <a:ext cx="1195705" cy="132080"/>
          </a:xfrm>
          <a:custGeom>
            <a:avLst/>
            <a:gdLst/>
            <a:ahLst/>
            <a:cxnLst/>
            <a:rect l="l" t="t" r="r" b="b"/>
            <a:pathLst>
              <a:path w="1195704" h="132079">
                <a:moveTo>
                  <a:pt x="0" y="131553"/>
                </a:moveTo>
                <a:lnTo>
                  <a:pt x="119511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8" name="object 3428"/>
          <p:cNvSpPr/>
          <p:nvPr/>
        </p:nvSpPr>
        <p:spPr>
          <a:xfrm>
            <a:off x="7962400" y="10837437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9" name="object 3429"/>
          <p:cNvSpPr/>
          <p:nvPr/>
        </p:nvSpPr>
        <p:spPr>
          <a:xfrm>
            <a:off x="7980615" y="11951596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0" name="object 3430"/>
          <p:cNvSpPr/>
          <p:nvPr/>
        </p:nvSpPr>
        <p:spPr>
          <a:xfrm>
            <a:off x="6318624" y="9612862"/>
            <a:ext cx="1172210" cy="36830"/>
          </a:xfrm>
          <a:custGeom>
            <a:avLst/>
            <a:gdLst/>
            <a:ahLst/>
            <a:cxnLst/>
            <a:rect l="l" t="t" r="r" b="b"/>
            <a:pathLst>
              <a:path w="1172209" h="36829">
                <a:moveTo>
                  <a:pt x="0" y="36430"/>
                </a:moveTo>
                <a:lnTo>
                  <a:pt x="117183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1" name="object 3431"/>
          <p:cNvSpPr/>
          <p:nvPr/>
        </p:nvSpPr>
        <p:spPr>
          <a:xfrm>
            <a:off x="3964608" y="9621209"/>
            <a:ext cx="113664" cy="113030"/>
          </a:xfrm>
          <a:custGeom>
            <a:avLst/>
            <a:gdLst/>
            <a:ahLst/>
            <a:cxnLst/>
            <a:rect l="l" t="t" r="r" b="b"/>
            <a:pathLst>
              <a:path w="113664" h="113029">
                <a:moveTo>
                  <a:pt x="113554" y="56924"/>
                </a:moveTo>
                <a:lnTo>
                  <a:pt x="98557" y="18322"/>
                </a:lnTo>
                <a:lnTo>
                  <a:pt x="61773" y="0"/>
                </a:lnTo>
                <a:lnTo>
                  <a:pt x="45998" y="1555"/>
                </a:lnTo>
                <a:lnTo>
                  <a:pt x="10682" y="23042"/>
                </a:lnTo>
                <a:lnTo>
                  <a:pt x="0" y="47400"/>
                </a:lnTo>
                <a:lnTo>
                  <a:pt x="1231" y="64129"/>
                </a:lnTo>
                <a:lnTo>
                  <a:pt x="20915" y="100994"/>
                </a:lnTo>
                <a:lnTo>
                  <a:pt x="43726" y="112669"/>
                </a:lnTo>
                <a:lnTo>
                  <a:pt x="61108" y="111750"/>
                </a:lnTo>
                <a:lnTo>
                  <a:pt x="99105" y="93523"/>
                </a:lnTo>
                <a:lnTo>
                  <a:pt x="113507" y="5926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2" name="object 3432"/>
          <p:cNvSpPr txBox="1"/>
          <p:nvPr/>
        </p:nvSpPr>
        <p:spPr>
          <a:xfrm>
            <a:off x="3928850" y="9356610"/>
            <a:ext cx="196215" cy="3962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  <a:p>
            <a:pPr marL="52705">
              <a:lnSpc>
                <a:spcPct val="100000"/>
              </a:lnSpc>
              <a:spcBef>
                <a:spcPts val="695"/>
              </a:spcBef>
            </a:pPr>
            <a:r>
              <a:rPr dirty="0" sz="1000" spc="10" i="1">
                <a:latin typeface="ISOCPEUR"/>
                <a:cs typeface="ISOCPEUR"/>
              </a:rPr>
              <a:t>4a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33" name="object 3433"/>
          <p:cNvSpPr txBox="1"/>
          <p:nvPr/>
        </p:nvSpPr>
        <p:spPr>
          <a:xfrm>
            <a:off x="5459933" y="10050808"/>
            <a:ext cx="915669" cy="3975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10795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10.0</a:t>
            </a:r>
            <a:endParaRPr sz="1000">
              <a:latin typeface="ISOCPEUR"/>
              <a:cs typeface="ISOCPEUR"/>
            </a:endParaRPr>
          </a:p>
          <a:p>
            <a:pPr algn="r" marR="5080">
              <a:lnSpc>
                <a:spcPct val="100000"/>
              </a:lnSpc>
              <a:spcBef>
                <a:spcPts val="705"/>
              </a:spcBef>
              <a:tabLst>
                <a:tab pos="699135" algn="l"/>
              </a:tabLst>
            </a:pPr>
            <a:r>
              <a:rPr dirty="0" sz="1000" spc="5" u="sng">
                <a:latin typeface="Times New Roman"/>
                <a:cs typeface="Times New Roman"/>
              </a:rPr>
              <a:t> </a:t>
            </a:r>
            <a:r>
              <a:rPr dirty="0" sz="1000" spc="5" u="sng">
                <a:latin typeface="Times New Roman"/>
                <a:cs typeface="Times New Roman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10.6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34" name="object 3434"/>
          <p:cNvSpPr txBox="1"/>
          <p:nvPr/>
        </p:nvSpPr>
        <p:spPr>
          <a:xfrm>
            <a:off x="1367601" y="11975540"/>
            <a:ext cx="233679" cy="781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9685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17.6</a:t>
            </a:r>
            <a:endParaRPr sz="1000">
              <a:latin typeface="ISOCPEUR"/>
              <a:cs typeface="ISOCPEUR"/>
            </a:endParaRPr>
          </a:p>
          <a:p>
            <a:pPr marL="16510">
              <a:lnSpc>
                <a:spcPct val="100000"/>
              </a:lnSpc>
              <a:spcBef>
                <a:spcPts val="40"/>
              </a:spcBef>
            </a:pPr>
            <a:r>
              <a:rPr dirty="0" sz="1000" spc="5" i="1">
                <a:latin typeface="ISOCPEUR"/>
                <a:cs typeface="ISOCPEUR"/>
              </a:rPr>
              <a:t>18.3</a:t>
            </a:r>
            <a:endParaRPr sz="10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75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19.4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1000" spc="5" i="1">
                <a:latin typeface="ISOCPEUR"/>
                <a:cs typeface="ISOCPEUR"/>
              </a:rPr>
              <a:t>20.0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35" name="object 3435"/>
          <p:cNvSpPr txBox="1"/>
          <p:nvPr/>
        </p:nvSpPr>
        <p:spPr>
          <a:xfrm>
            <a:off x="1580111" y="12998623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36" name="object 3436"/>
          <p:cNvSpPr txBox="1"/>
          <p:nvPr/>
        </p:nvSpPr>
        <p:spPr>
          <a:xfrm>
            <a:off x="1461713" y="13182798"/>
            <a:ext cx="33718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282.10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37" name="object 3437"/>
          <p:cNvSpPr txBox="1"/>
          <p:nvPr/>
        </p:nvSpPr>
        <p:spPr>
          <a:xfrm>
            <a:off x="6449621" y="7899400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38" name="object 3438"/>
          <p:cNvSpPr txBox="1"/>
          <p:nvPr/>
        </p:nvSpPr>
        <p:spPr>
          <a:xfrm>
            <a:off x="7337102" y="7959105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1.2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39" name="object 3439"/>
          <p:cNvSpPr txBox="1"/>
          <p:nvPr/>
        </p:nvSpPr>
        <p:spPr>
          <a:xfrm>
            <a:off x="7337102" y="8389184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3.0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40" name="object 3440"/>
          <p:cNvSpPr txBox="1"/>
          <p:nvPr/>
        </p:nvSpPr>
        <p:spPr>
          <a:xfrm>
            <a:off x="7337102" y="8914387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5.2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41" name="object 3441"/>
          <p:cNvSpPr txBox="1"/>
          <p:nvPr/>
        </p:nvSpPr>
        <p:spPr>
          <a:xfrm>
            <a:off x="7337102" y="10181350"/>
            <a:ext cx="219075" cy="3346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10.5</a:t>
            </a:r>
            <a:endParaRPr sz="1000">
              <a:latin typeface="ISOCPEUR"/>
              <a:cs typeface="ISOCPEUR"/>
            </a:endParaRPr>
          </a:p>
          <a:p>
            <a:pPr marL="15240">
              <a:lnSpc>
                <a:spcPct val="100000"/>
              </a:lnSpc>
              <a:spcBef>
                <a:spcPts val="210"/>
              </a:spcBef>
            </a:pPr>
            <a:r>
              <a:rPr dirty="0" sz="1000" spc="5" i="1">
                <a:latin typeface="ISOCPEUR"/>
                <a:cs typeface="ISOCPEUR"/>
              </a:rPr>
              <a:t>10.8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42" name="object 3442"/>
          <p:cNvSpPr txBox="1"/>
          <p:nvPr/>
        </p:nvSpPr>
        <p:spPr>
          <a:xfrm>
            <a:off x="6151095" y="12542233"/>
            <a:ext cx="23367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20.0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43" name="object 3443"/>
          <p:cNvSpPr txBox="1"/>
          <p:nvPr/>
        </p:nvSpPr>
        <p:spPr>
          <a:xfrm>
            <a:off x="6278601" y="12998623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44" name="object 3444"/>
          <p:cNvSpPr txBox="1"/>
          <p:nvPr/>
        </p:nvSpPr>
        <p:spPr>
          <a:xfrm>
            <a:off x="6160203" y="13182798"/>
            <a:ext cx="35496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282.35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45" name="object 3445"/>
          <p:cNvSpPr txBox="1"/>
          <p:nvPr/>
        </p:nvSpPr>
        <p:spPr>
          <a:xfrm>
            <a:off x="7621461" y="7910531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46" name="object 3446"/>
          <p:cNvSpPr txBox="1"/>
          <p:nvPr/>
        </p:nvSpPr>
        <p:spPr>
          <a:xfrm>
            <a:off x="8709308" y="7899400"/>
            <a:ext cx="205740" cy="680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6731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1.1</a:t>
            </a:r>
            <a:endParaRPr sz="1000">
              <a:latin typeface="ISOCPEUR"/>
              <a:cs typeface="ISOCPEUR"/>
            </a:endParaRPr>
          </a:p>
          <a:p>
            <a:pPr algn="ctr" marR="26034">
              <a:lnSpc>
                <a:spcPct val="100000"/>
              </a:lnSpc>
              <a:spcBef>
                <a:spcPts val="860"/>
              </a:spcBef>
            </a:pPr>
            <a:r>
              <a:rPr dirty="0" sz="1000" spc="5" i="1">
                <a:latin typeface="ISOCPEUR"/>
                <a:cs typeface="ISOCPEUR"/>
              </a:rPr>
              <a:t>2.0</a:t>
            </a:r>
            <a:endParaRPr sz="1000">
              <a:latin typeface="ISOCPEUR"/>
              <a:cs typeface="ISOCPEUR"/>
            </a:endParaRPr>
          </a:p>
          <a:p>
            <a:pPr algn="ctr" marR="42545">
              <a:lnSpc>
                <a:spcPct val="100000"/>
              </a:lnSpc>
              <a:spcBef>
                <a:spcPts val="869"/>
              </a:spcBef>
            </a:pPr>
            <a:r>
              <a:rPr dirty="0" sz="1000" spc="5" i="1">
                <a:latin typeface="ISOCPEUR"/>
                <a:cs typeface="ISOCPEUR"/>
              </a:rPr>
              <a:t>3.1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47" name="object 3447"/>
          <p:cNvSpPr txBox="1"/>
          <p:nvPr/>
        </p:nvSpPr>
        <p:spPr>
          <a:xfrm>
            <a:off x="8046480" y="8269775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48" name="object 3448"/>
          <p:cNvSpPr txBox="1"/>
          <p:nvPr/>
        </p:nvSpPr>
        <p:spPr>
          <a:xfrm>
            <a:off x="8709308" y="8998379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5.5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49" name="object 3449"/>
          <p:cNvSpPr txBox="1"/>
          <p:nvPr/>
        </p:nvSpPr>
        <p:spPr>
          <a:xfrm>
            <a:off x="8046480" y="8718069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50" name="object 3450"/>
          <p:cNvSpPr txBox="1"/>
          <p:nvPr/>
        </p:nvSpPr>
        <p:spPr>
          <a:xfrm>
            <a:off x="8690081" y="9596442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8.0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51" name="object 3451"/>
          <p:cNvSpPr txBox="1"/>
          <p:nvPr/>
        </p:nvSpPr>
        <p:spPr>
          <a:xfrm>
            <a:off x="8046480" y="9309048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52" name="object 3452"/>
          <p:cNvSpPr txBox="1"/>
          <p:nvPr/>
        </p:nvSpPr>
        <p:spPr>
          <a:xfrm>
            <a:off x="7322935" y="12076735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18.0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53" name="object 3453"/>
          <p:cNvSpPr txBox="1"/>
          <p:nvPr/>
        </p:nvSpPr>
        <p:spPr>
          <a:xfrm>
            <a:off x="7450441" y="12998623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54" name="object 3454"/>
          <p:cNvSpPr txBox="1"/>
          <p:nvPr/>
        </p:nvSpPr>
        <p:spPr>
          <a:xfrm>
            <a:off x="7331030" y="13182798"/>
            <a:ext cx="35496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282.30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55" name="object 3455"/>
          <p:cNvSpPr txBox="1"/>
          <p:nvPr/>
        </p:nvSpPr>
        <p:spPr>
          <a:xfrm>
            <a:off x="8713356" y="12551340"/>
            <a:ext cx="23367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20.2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56" name="object 3456"/>
          <p:cNvSpPr txBox="1"/>
          <p:nvPr/>
        </p:nvSpPr>
        <p:spPr>
          <a:xfrm>
            <a:off x="8645556" y="12998623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57" name="object 3457"/>
          <p:cNvSpPr txBox="1"/>
          <p:nvPr/>
        </p:nvSpPr>
        <p:spPr>
          <a:xfrm>
            <a:off x="8527157" y="13182798"/>
            <a:ext cx="3632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282.45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58" name="object 3458"/>
          <p:cNvSpPr txBox="1"/>
          <p:nvPr/>
        </p:nvSpPr>
        <p:spPr>
          <a:xfrm>
            <a:off x="3862061" y="13349771"/>
            <a:ext cx="23367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39.3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59" name="object 3459"/>
          <p:cNvSpPr txBox="1"/>
          <p:nvPr/>
        </p:nvSpPr>
        <p:spPr>
          <a:xfrm>
            <a:off x="6844282" y="13349771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9.8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60" name="object 3460"/>
          <p:cNvSpPr txBox="1"/>
          <p:nvPr/>
        </p:nvSpPr>
        <p:spPr>
          <a:xfrm>
            <a:off x="8075827" y="13349771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10.0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61" name="object 3461"/>
          <p:cNvSpPr txBox="1"/>
          <p:nvPr/>
        </p:nvSpPr>
        <p:spPr>
          <a:xfrm>
            <a:off x="3819559" y="6976501"/>
            <a:ext cx="1653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Геологічний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розріз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лініі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1-1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62" name="object 3462"/>
          <p:cNvSpPr txBox="1"/>
          <p:nvPr/>
        </p:nvSpPr>
        <p:spPr>
          <a:xfrm>
            <a:off x="4022961" y="7172819"/>
            <a:ext cx="901700" cy="2343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масштаб:</a:t>
            </a:r>
            <a:r>
              <a:rPr dirty="0" sz="1000" spc="-15" i="1">
                <a:latin typeface="ISOCPEUR"/>
                <a:cs typeface="ISOCPEUR"/>
              </a:rPr>
              <a:t> </a:t>
            </a:r>
            <a:r>
              <a:rPr dirty="0" baseline="33333" sz="1500" spc="7" i="1">
                <a:latin typeface="ISOCPEUR"/>
                <a:cs typeface="ISOCPEUR"/>
              </a:rPr>
              <a:t>гориз.</a:t>
            </a:r>
            <a:endParaRPr baseline="33333" sz="1500">
              <a:latin typeface="ISOCPEUR"/>
              <a:cs typeface="ISOCPEUR"/>
            </a:endParaRPr>
          </a:p>
        </p:txBody>
      </p:sp>
      <p:sp>
        <p:nvSpPr>
          <p:cNvPr id="3463" name="object 3463"/>
          <p:cNvSpPr txBox="1"/>
          <p:nvPr/>
        </p:nvSpPr>
        <p:spPr>
          <a:xfrm>
            <a:off x="5055039" y="7172819"/>
            <a:ext cx="2768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1:200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64" name="object 3464"/>
          <p:cNvSpPr txBox="1"/>
          <p:nvPr/>
        </p:nvSpPr>
        <p:spPr>
          <a:xfrm>
            <a:off x="4574475" y="7339791"/>
            <a:ext cx="71818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вертик.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1:100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65" name="object 3465"/>
          <p:cNvSpPr/>
          <p:nvPr/>
        </p:nvSpPr>
        <p:spPr>
          <a:xfrm>
            <a:off x="8008950" y="9871023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6" name="object 3466"/>
          <p:cNvSpPr/>
          <p:nvPr/>
        </p:nvSpPr>
        <p:spPr>
          <a:xfrm>
            <a:off x="7490463" y="9612862"/>
            <a:ext cx="861694" cy="69850"/>
          </a:xfrm>
          <a:custGeom>
            <a:avLst/>
            <a:gdLst/>
            <a:ahLst/>
            <a:cxnLst/>
            <a:rect l="l" t="t" r="r" b="b"/>
            <a:pathLst>
              <a:path w="861695" h="69850">
                <a:moveTo>
                  <a:pt x="0" y="0"/>
                </a:moveTo>
                <a:lnTo>
                  <a:pt x="861170" y="6982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7" name="object 3467"/>
          <p:cNvSpPr/>
          <p:nvPr/>
        </p:nvSpPr>
        <p:spPr>
          <a:xfrm>
            <a:off x="1668707" y="9825373"/>
            <a:ext cx="20320" cy="24765"/>
          </a:xfrm>
          <a:custGeom>
            <a:avLst/>
            <a:gdLst/>
            <a:ahLst/>
            <a:cxnLst/>
            <a:rect l="l" t="t" r="r" b="b"/>
            <a:pathLst>
              <a:path w="20319" h="24765">
                <a:moveTo>
                  <a:pt x="0" y="24286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8" name="object 3468"/>
          <p:cNvSpPr/>
          <p:nvPr/>
        </p:nvSpPr>
        <p:spPr>
          <a:xfrm>
            <a:off x="1728412" y="10149197"/>
            <a:ext cx="20320" cy="24765"/>
          </a:xfrm>
          <a:custGeom>
            <a:avLst/>
            <a:gdLst/>
            <a:ahLst/>
            <a:cxnLst/>
            <a:rect l="l" t="t" r="r" b="b"/>
            <a:pathLst>
              <a:path w="20319" h="24765">
                <a:moveTo>
                  <a:pt x="0" y="24286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9" name="object 3469"/>
          <p:cNvSpPr/>
          <p:nvPr/>
        </p:nvSpPr>
        <p:spPr>
          <a:xfrm>
            <a:off x="1977352" y="9851683"/>
            <a:ext cx="20320" cy="25400"/>
          </a:xfrm>
          <a:custGeom>
            <a:avLst/>
            <a:gdLst/>
            <a:ahLst/>
            <a:cxnLst/>
            <a:rect l="l" t="t" r="r" b="b"/>
            <a:pathLst>
              <a:path w="20319" h="25400">
                <a:moveTo>
                  <a:pt x="0" y="25298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0" name="object 3470"/>
          <p:cNvSpPr/>
          <p:nvPr/>
        </p:nvSpPr>
        <p:spPr>
          <a:xfrm>
            <a:off x="2037058" y="10175507"/>
            <a:ext cx="20320" cy="25400"/>
          </a:xfrm>
          <a:custGeom>
            <a:avLst/>
            <a:gdLst/>
            <a:ahLst/>
            <a:cxnLst/>
            <a:rect l="l" t="t" r="r" b="b"/>
            <a:pathLst>
              <a:path w="20319" h="25400">
                <a:moveTo>
                  <a:pt x="0" y="25298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1" name="object 3471"/>
          <p:cNvSpPr/>
          <p:nvPr/>
        </p:nvSpPr>
        <p:spPr>
          <a:xfrm>
            <a:off x="2285998" y="9879006"/>
            <a:ext cx="20320" cy="25400"/>
          </a:xfrm>
          <a:custGeom>
            <a:avLst/>
            <a:gdLst/>
            <a:ahLst/>
            <a:cxnLst/>
            <a:rect l="l" t="t" r="r" b="b"/>
            <a:pathLst>
              <a:path w="20319" h="25400">
                <a:moveTo>
                  <a:pt x="0" y="25298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2" name="object 3472"/>
          <p:cNvSpPr/>
          <p:nvPr/>
        </p:nvSpPr>
        <p:spPr>
          <a:xfrm>
            <a:off x="2594643" y="9906328"/>
            <a:ext cx="20320" cy="24765"/>
          </a:xfrm>
          <a:custGeom>
            <a:avLst/>
            <a:gdLst/>
            <a:ahLst/>
            <a:cxnLst/>
            <a:rect l="l" t="t" r="r" b="b"/>
            <a:pathLst>
              <a:path w="20319" h="24765">
                <a:moveTo>
                  <a:pt x="0" y="24286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3" name="object 3473"/>
          <p:cNvSpPr/>
          <p:nvPr/>
        </p:nvSpPr>
        <p:spPr>
          <a:xfrm>
            <a:off x="2903288" y="9932639"/>
            <a:ext cx="20320" cy="25400"/>
          </a:xfrm>
          <a:custGeom>
            <a:avLst/>
            <a:gdLst/>
            <a:ahLst/>
            <a:cxnLst/>
            <a:rect l="l" t="t" r="r" b="b"/>
            <a:pathLst>
              <a:path w="20319" h="25400">
                <a:moveTo>
                  <a:pt x="0" y="25298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4" name="object 3474"/>
          <p:cNvSpPr/>
          <p:nvPr/>
        </p:nvSpPr>
        <p:spPr>
          <a:xfrm>
            <a:off x="3211933" y="9959962"/>
            <a:ext cx="20320" cy="25400"/>
          </a:xfrm>
          <a:custGeom>
            <a:avLst/>
            <a:gdLst/>
            <a:ahLst/>
            <a:cxnLst/>
            <a:rect l="l" t="t" r="r" b="b"/>
            <a:pathLst>
              <a:path w="20319" h="25400">
                <a:moveTo>
                  <a:pt x="0" y="25298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5" name="object 3475"/>
          <p:cNvSpPr/>
          <p:nvPr/>
        </p:nvSpPr>
        <p:spPr>
          <a:xfrm>
            <a:off x="3520578" y="9987284"/>
            <a:ext cx="20320" cy="24765"/>
          </a:xfrm>
          <a:custGeom>
            <a:avLst/>
            <a:gdLst/>
            <a:ahLst/>
            <a:cxnLst/>
            <a:rect l="l" t="t" r="r" b="b"/>
            <a:pathLst>
              <a:path w="20320" h="24765">
                <a:moveTo>
                  <a:pt x="0" y="24286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6" name="object 3476"/>
          <p:cNvSpPr/>
          <p:nvPr/>
        </p:nvSpPr>
        <p:spPr>
          <a:xfrm>
            <a:off x="3829224" y="10014607"/>
            <a:ext cx="20320" cy="24765"/>
          </a:xfrm>
          <a:custGeom>
            <a:avLst/>
            <a:gdLst/>
            <a:ahLst/>
            <a:cxnLst/>
            <a:rect l="l" t="t" r="r" b="b"/>
            <a:pathLst>
              <a:path w="20320" h="24765">
                <a:moveTo>
                  <a:pt x="0" y="24286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7" name="object 3477"/>
          <p:cNvSpPr/>
          <p:nvPr/>
        </p:nvSpPr>
        <p:spPr>
          <a:xfrm>
            <a:off x="4137869" y="10040918"/>
            <a:ext cx="20320" cy="25400"/>
          </a:xfrm>
          <a:custGeom>
            <a:avLst/>
            <a:gdLst/>
            <a:ahLst/>
            <a:cxnLst/>
            <a:rect l="l" t="t" r="r" b="b"/>
            <a:pathLst>
              <a:path w="20320" h="25400">
                <a:moveTo>
                  <a:pt x="0" y="25298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8" name="object 3478"/>
          <p:cNvSpPr/>
          <p:nvPr/>
        </p:nvSpPr>
        <p:spPr>
          <a:xfrm>
            <a:off x="4386809" y="9749476"/>
            <a:ext cx="16510" cy="19685"/>
          </a:xfrm>
          <a:custGeom>
            <a:avLst/>
            <a:gdLst/>
            <a:ahLst/>
            <a:cxnLst/>
            <a:rect l="l" t="t" r="r" b="b"/>
            <a:pathLst>
              <a:path w="16510" h="19684">
                <a:moveTo>
                  <a:pt x="0" y="19227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9" name="object 3479"/>
          <p:cNvSpPr/>
          <p:nvPr/>
        </p:nvSpPr>
        <p:spPr>
          <a:xfrm>
            <a:off x="4446514" y="10068241"/>
            <a:ext cx="20320" cy="24765"/>
          </a:xfrm>
          <a:custGeom>
            <a:avLst/>
            <a:gdLst/>
            <a:ahLst/>
            <a:cxnLst/>
            <a:rect l="l" t="t" r="r" b="b"/>
            <a:pathLst>
              <a:path w="20320" h="24765">
                <a:moveTo>
                  <a:pt x="0" y="24286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0" name="object 3480"/>
          <p:cNvSpPr/>
          <p:nvPr/>
        </p:nvSpPr>
        <p:spPr>
          <a:xfrm>
            <a:off x="4695454" y="9771739"/>
            <a:ext cx="20320" cy="24765"/>
          </a:xfrm>
          <a:custGeom>
            <a:avLst/>
            <a:gdLst/>
            <a:ahLst/>
            <a:cxnLst/>
            <a:rect l="l" t="t" r="r" b="b"/>
            <a:pathLst>
              <a:path w="20320" h="24765">
                <a:moveTo>
                  <a:pt x="0" y="24286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1" name="object 3481"/>
          <p:cNvSpPr/>
          <p:nvPr/>
        </p:nvSpPr>
        <p:spPr>
          <a:xfrm>
            <a:off x="4773374" y="1009556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0" y="3035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2" name="object 3482"/>
          <p:cNvSpPr/>
          <p:nvPr/>
        </p:nvSpPr>
        <p:spPr>
          <a:xfrm>
            <a:off x="5004099" y="9798050"/>
            <a:ext cx="20320" cy="25400"/>
          </a:xfrm>
          <a:custGeom>
            <a:avLst/>
            <a:gdLst/>
            <a:ahLst/>
            <a:cxnLst/>
            <a:rect l="l" t="t" r="r" b="b"/>
            <a:pathLst>
              <a:path w="20320" h="25400">
                <a:moveTo>
                  <a:pt x="0" y="25298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3" name="object 3483"/>
          <p:cNvSpPr/>
          <p:nvPr/>
        </p:nvSpPr>
        <p:spPr>
          <a:xfrm>
            <a:off x="5312744" y="9825373"/>
            <a:ext cx="20320" cy="25400"/>
          </a:xfrm>
          <a:custGeom>
            <a:avLst/>
            <a:gdLst/>
            <a:ahLst/>
            <a:cxnLst/>
            <a:rect l="l" t="t" r="r" b="b"/>
            <a:pathLst>
              <a:path w="20320" h="25400">
                <a:moveTo>
                  <a:pt x="0" y="25298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4" name="object 3484"/>
          <p:cNvSpPr/>
          <p:nvPr/>
        </p:nvSpPr>
        <p:spPr>
          <a:xfrm>
            <a:off x="5621389" y="9852695"/>
            <a:ext cx="20320" cy="24765"/>
          </a:xfrm>
          <a:custGeom>
            <a:avLst/>
            <a:gdLst/>
            <a:ahLst/>
            <a:cxnLst/>
            <a:rect l="l" t="t" r="r" b="b"/>
            <a:pathLst>
              <a:path w="20320" h="24765">
                <a:moveTo>
                  <a:pt x="0" y="24286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5" name="object 3485"/>
          <p:cNvSpPr/>
          <p:nvPr/>
        </p:nvSpPr>
        <p:spPr>
          <a:xfrm>
            <a:off x="5930034" y="9879006"/>
            <a:ext cx="20320" cy="25400"/>
          </a:xfrm>
          <a:custGeom>
            <a:avLst/>
            <a:gdLst/>
            <a:ahLst/>
            <a:cxnLst/>
            <a:rect l="l" t="t" r="r" b="b"/>
            <a:pathLst>
              <a:path w="20320" h="25400">
                <a:moveTo>
                  <a:pt x="0" y="25298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6" name="object 3486"/>
          <p:cNvSpPr/>
          <p:nvPr/>
        </p:nvSpPr>
        <p:spPr>
          <a:xfrm>
            <a:off x="6255883" y="990632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7" name="object 3487"/>
          <p:cNvSpPr/>
          <p:nvPr/>
        </p:nvSpPr>
        <p:spPr>
          <a:xfrm>
            <a:off x="4386809" y="9768703"/>
            <a:ext cx="25400" cy="3175"/>
          </a:xfrm>
          <a:custGeom>
            <a:avLst/>
            <a:gdLst/>
            <a:ahLst/>
            <a:cxnLst/>
            <a:rect l="l" t="t" r="r" b="b"/>
            <a:pathLst>
              <a:path w="25400" h="3175">
                <a:moveTo>
                  <a:pt x="0" y="0"/>
                </a:moveTo>
                <a:lnTo>
                  <a:pt x="25298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8" name="object 3488"/>
          <p:cNvSpPr/>
          <p:nvPr/>
        </p:nvSpPr>
        <p:spPr>
          <a:xfrm>
            <a:off x="4695454" y="9796026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0" y="0"/>
                </a:moveTo>
                <a:lnTo>
                  <a:pt x="25298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9" name="object 3489"/>
          <p:cNvSpPr/>
          <p:nvPr/>
        </p:nvSpPr>
        <p:spPr>
          <a:xfrm>
            <a:off x="5004099" y="9823349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0" y="0"/>
                </a:moveTo>
                <a:lnTo>
                  <a:pt x="25298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0" name="object 3490"/>
          <p:cNvSpPr/>
          <p:nvPr/>
        </p:nvSpPr>
        <p:spPr>
          <a:xfrm>
            <a:off x="5312744" y="9850671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0" y="0"/>
                </a:moveTo>
                <a:lnTo>
                  <a:pt x="25298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1" name="object 3491"/>
          <p:cNvSpPr/>
          <p:nvPr/>
        </p:nvSpPr>
        <p:spPr>
          <a:xfrm>
            <a:off x="5621389" y="9876982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0" y="0"/>
                </a:moveTo>
                <a:lnTo>
                  <a:pt x="25298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2" name="object 3492"/>
          <p:cNvSpPr/>
          <p:nvPr/>
        </p:nvSpPr>
        <p:spPr>
          <a:xfrm>
            <a:off x="5930034" y="9904304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0" y="0"/>
                </a:moveTo>
                <a:lnTo>
                  <a:pt x="25298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3" name="object 3493"/>
          <p:cNvSpPr/>
          <p:nvPr/>
        </p:nvSpPr>
        <p:spPr>
          <a:xfrm>
            <a:off x="1668707" y="9849659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0" y="0"/>
                </a:moveTo>
                <a:lnTo>
                  <a:pt x="25298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4" name="object 3494"/>
          <p:cNvSpPr/>
          <p:nvPr/>
        </p:nvSpPr>
        <p:spPr>
          <a:xfrm>
            <a:off x="1977352" y="9876982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0" y="0"/>
                </a:moveTo>
                <a:lnTo>
                  <a:pt x="25298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5" name="object 3495"/>
          <p:cNvSpPr/>
          <p:nvPr/>
        </p:nvSpPr>
        <p:spPr>
          <a:xfrm>
            <a:off x="2285998" y="9904304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0" y="0"/>
                </a:moveTo>
                <a:lnTo>
                  <a:pt x="25298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6" name="object 3496"/>
          <p:cNvSpPr/>
          <p:nvPr/>
        </p:nvSpPr>
        <p:spPr>
          <a:xfrm>
            <a:off x="2594643" y="9930615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0" y="0"/>
                </a:moveTo>
                <a:lnTo>
                  <a:pt x="25298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7" name="object 3497"/>
          <p:cNvSpPr/>
          <p:nvPr/>
        </p:nvSpPr>
        <p:spPr>
          <a:xfrm>
            <a:off x="2903288" y="9957938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0" y="0"/>
                </a:moveTo>
                <a:lnTo>
                  <a:pt x="25298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8" name="object 3498"/>
          <p:cNvSpPr/>
          <p:nvPr/>
        </p:nvSpPr>
        <p:spPr>
          <a:xfrm>
            <a:off x="3211933" y="9985261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0" y="0"/>
                </a:moveTo>
                <a:lnTo>
                  <a:pt x="25298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9" name="object 3499"/>
          <p:cNvSpPr/>
          <p:nvPr/>
        </p:nvSpPr>
        <p:spPr>
          <a:xfrm>
            <a:off x="3520578" y="10011571"/>
            <a:ext cx="25400" cy="3175"/>
          </a:xfrm>
          <a:custGeom>
            <a:avLst/>
            <a:gdLst/>
            <a:ahLst/>
            <a:cxnLst/>
            <a:rect l="l" t="t" r="r" b="b"/>
            <a:pathLst>
              <a:path w="25400" h="3175">
                <a:moveTo>
                  <a:pt x="0" y="0"/>
                </a:moveTo>
                <a:lnTo>
                  <a:pt x="25298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0" name="object 3500"/>
          <p:cNvSpPr/>
          <p:nvPr/>
        </p:nvSpPr>
        <p:spPr>
          <a:xfrm>
            <a:off x="3829224" y="10038894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0" y="0"/>
                </a:moveTo>
                <a:lnTo>
                  <a:pt x="25298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1" name="object 3501"/>
          <p:cNvSpPr/>
          <p:nvPr/>
        </p:nvSpPr>
        <p:spPr>
          <a:xfrm>
            <a:off x="4137869" y="10066217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0" y="0"/>
                </a:moveTo>
                <a:lnTo>
                  <a:pt x="25298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2" name="object 3502"/>
          <p:cNvSpPr/>
          <p:nvPr/>
        </p:nvSpPr>
        <p:spPr>
          <a:xfrm>
            <a:off x="4446514" y="10092528"/>
            <a:ext cx="25400" cy="3175"/>
          </a:xfrm>
          <a:custGeom>
            <a:avLst/>
            <a:gdLst/>
            <a:ahLst/>
            <a:cxnLst/>
            <a:rect l="l" t="t" r="r" b="b"/>
            <a:pathLst>
              <a:path w="25400" h="3175">
                <a:moveTo>
                  <a:pt x="0" y="0"/>
                </a:moveTo>
                <a:lnTo>
                  <a:pt x="25298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3" name="object 3503"/>
          <p:cNvSpPr/>
          <p:nvPr/>
        </p:nvSpPr>
        <p:spPr>
          <a:xfrm>
            <a:off x="1728412" y="10173483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0" y="0"/>
                </a:moveTo>
                <a:lnTo>
                  <a:pt x="25298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4" name="object 3504"/>
          <p:cNvSpPr/>
          <p:nvPr/>
        </p:nvSpPr>
        <p:spPr>
          <a:xfrm>
            <a:off x="2037058" y="10200806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40">
                <a:moveTo>
                  <a:pt x="0" y="0"/>
                </a:moveTo>
                <a:lnTo>
                  <a:pt x="25298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5" name="object 3505"/>
          <p:cNvSpPr/>
          <p:nvPr/>
        </p:nvSpPr>
        <p:spPr>
          <a:xfrm>
            <a:off x="1748651" y="10149197"/>
            <a:ext cx="5080" cy="26670"/>
          </a:xfrm>
          <a:custGeom>
            <a:avLst/>
            <a:gdLst/>
            <a:ahLst/>
            <a:cxnLst/>
            <a:rect l="l" t="t" r="r" b="b"/>
            <a:pathLst>
              <a:path w="5080" h="26670">
                <a:moveTo>
                  <a:pt x="5059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6" name="object 3506"/>
          <p:cNvSpPr/>
          <p:nvPr/>
        </p:nvSpPr>
        <p:spPr>
          <a:xfrm>
            <a:off x="1688946" y="9825373"/>
            <a:ext cx="5080" cy="26670"/>
          </a:xfrm>
          <a:custGeom>
            <a:avLst/>
            <a:gdLst/>
            <a:ahLst/>
            <a:cxnLst/>
            <a:rect l="l" t="t" r="r" b="b"/>
            <a:pathLst>
              <a:path w="5080" h="26670">
                <a:moveTo>
                  <a:pt x="5059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7" name="object 3507"/>
          <p:cNvSpPr/>
          <p:nvPr/>
        </p:nvSpPr>
        <p:spPr>
          <a:xfrm>
            <a:off x="2057297" y="10175507"/>
            <a:ext cx="5080" cy="27940"/>
          </a:xfrm>
          <a:custGeom>
            <a:avLst/>
            <a:gdLst/>
            <a:ahLst/>
            <a:cxnLst/>
            <a:rect l="l" t="t" r="r" b="b"/>
            <a:pathLst>
              <a:path w="5080" h="27940">
                <a:moveTo>
                  <a:pt x="5059" y="27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8" name="object 3508"/>
          <p:cNvSpPr/>
          <p:nvPr/>
        </p:nvSpPr>
        <p:spPr>
          <a:xfrm>
            <a:off x="1997592" y="9851683"/>
            <a:ext cx="5080" cy="27940"/>
          </a:xfrm>
          <a:custGeom>
            <a:avLst/>
            <a:gdLst/>
            <a:ahLst/>
            <a:cxnLst/>
            <a:rect l="l" t="t" r="r" b="b"/>
            <a:pathLst>
              <a:path w="5080" h="27940">
                <a:moveTo>
                  <a:pt x="5059" y="27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9" name="object 3509"/>
          <p:cNvSpPr/>
          <p:nvPr/>
        </p:nvSpPr>
        <p:spPr>
          <a:xfrm>
            <a:off x="2306237" y="9879006"/>
            <a:ext cx="5080" cy="27940"/>
          </a:xfrm>
          <a:custGeom>
            <a:avLst/>
            <a:gdLst/>
            <a:ahLst/>
            <a:cxnLst/>
            <a:rect l="l" t="t" r="r" b="b"/>
            <a:pathLst>
              <a:path w="5080" h="27940">
                <a:moveTo>
                  <a:pt x="5059" y="27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0" name="object 3510"/>
          <p:cNvSpPr/>
          <p:nvPr/>
        </p:nvSpPr>
        <p:spPr>
          <a:xfrm>
            <a:off x="2614882" y="9906328"/>
            <a:ext cx="5080" cy="26670"/>
          </a:xfrm>
          <a:custGeom>
            <a:avLst/>
            <a:gdLst/>
            <a:ahLst/>
            <a:cxnLst/>
            <a:rect l="l" t="t" r="r" b="b"/>
            <a:pathLst>
              <a:path w="5080" h="26670">
                <a:moveTo>
                  <a:pt x="5059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1" name="object 3511"/>
          <p:cNvSpPr/>
          <p:nvPr/>
        </p:nvSpPr>
        <p:spPr>
          <a:xfrm>
            <a:off x="2923527" y="9933651"/>
            <a:ext cx="5080" cy="26670"/>
          </a:xfrm>
          <a:custGeom>
            <a:avLst/>
            <a:gdLst/>
            <a:ahLst/>
            <a:cxnLst/>
            <a:rect l="l" t="t" r="r" b="b"/>
            <a:pathLst>
              <a:path w="5080" h="26670">
                <a:moveTo>
                  <a:pt x="5059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2" name="object 3512"/>
          <p:cNvSpPr/>
          <p:nvPr/>
        </p:nvSpPr>
        <p:spPr>
          <a:xfrm>
            <a:off x="3232172" y="9959962"/>
            <a:ext cx="5080" cy="27940"/>
          </a:xfrm>
          <a:custGeom>
            <a:avLst/>
            <a:gdLst/>
            <a:ahLst/>
            <a:cxnLst/>
            <a:rect l="l" t="t" r="r" b="b"/>
            <a:pathLst>
              <a:path w="5080" h="27940">
                <a:moveTo>
                  <a:pt x="5059" y="27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3" name="object 3513"/>
          <p:cNvSpPr/>
          <p:nvPr/>
        </p:nvSpPr>
        <p:spPr>
          <a:xfrm>
            <a:off x="3540817" y="9987284"/>
            <a:ext cx="5080" cy="27940"/>
          </a:xfrm>
          <a:custGeom>
            <a:avLst/>
            <a:gdLst/>
            <a:ahLst/>
            <a:cxnLst/>
            <a:rect l="l" t="t" r="r" b="b"/>
            <a:pathLst>
              <a:path w="5079" h="27940">
                <a:moveTo>
                  <a:pt x="5059" y="27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4" name="object 3514"/>
          <p:cNvSpPr/>
          <p:nvPr/>
        </p:nvSpPr>
        <p:spPr>
          <a:xfrm>
            <a:off x="3849463" y="10014607"/>
            <a:ext cx="5080" cy="26670"/>
          </a:xfrm>
          <a:custGeom>
            <a:avLst/>
            <a:gdLst/>
            <a:ahLst/>
            <a:cxnLst/>
            <a:rect l="l" t="t" r="r" b="b"/>
            <a:pathLst>
              <a:path w="5079" h="26670">
                <a:moveTo>
                  <a:pt x="5059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5" name="object 3515"/>
          <p:cNvSpPr/>
          <p:nvPr/>
        </p:nvSpPr>
        <p:spPr>
          <a:xfrm>
            <a:off x="4158108" y="10040918"/>
            <a:ext cx="5080" cy="27940"/>
          </a:xfrm>
          <a:custGeom>
            <a:avLst/>
            <a:gdLst/>
            <a:ahLst/>
            <a:cxnLst/>
            <a:rect l="l" t="t" r="r" b="b"/>
            <a:pathLst>
              <a:path w="5079" h="27940">
                <a:moveTo>
                  <a:pt x="5059" y="27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6" name="object 3516"/>
          <p:cNvSpPr/>
          <p:nvPr/>
        </p:nvSpPr>
        <p:spPr>
          <a:xfrm>
            <a:off x="4466753" y="10068241"/>
            <a:ext cx="5080" cy="27940"/>
          </a:xfrm>
          <a:custGeom>
            <a:avLst/>
            <a:gdLst/>
            <a:ahLst/>
            <a:cxnLst/>
            <a:rect l="l" t="t" r="r" b="b"/>
            <a:pathLst>
              <a:path w="5079" h="27940">
                <a:moveTo>
                  <a:pt x="5059" y="27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7" name="object 3517"/>
          <p:cNvSpPr/>
          <p:nvPr/>
        </p:nvSpPr>
        <p:spPr>
          <a:xfrm>
            <a:off x="4408060" y="9749476"/>
            <a:ext cx="4445" cy="22860"/>
          </a:xfrm>
          <a:custGeom>
            <a:avLst/>
            <a:gdLst/>
            <a:ahLst/>
            <a:cxnLst/>
            <a:rect l="l" t="t" r="r" b="b"/>
            <a:pathLst>
              <a:path w="4445" h="22859">
                <a:moveTo>
                  <a:pt x="4047" y="22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8" name="object 3518"/>
          <p:cNvSpPr/>
          <p:nvPr/>
        </p:nvSpPr>
        <p:spPr>
          <a:xfrm>
            <a:off x="4775398" y="1009556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11" y="30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9" name="object 3519"/>
          <p:cNvSpPr/>
          <p:nvPr/>
        </p:nvSpPr>
        <p:spPr>
          <a:xfrm>
            <a:off x="4715693" y="9771739"/>
            <a:ext cx="5080" cy="26670"/>
          </a:xfrm>
          <a:custGeom>
            <a:avLst/>
            <a:gdLst/>
            <a:ahLst/>
            <a:cxnLst/>
            <a:rect l="l" t="t" r="r" b="b"/>
            <a:pathLst>
              <a:path w="5079" h="26670">
                <a:moveTo>
                  <a:pt x="5059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0" name="object 3520"/>
          <p:cNvSpPr/>
          <p:nvPr/>
        </p:nvSpPr>
        <p:spPr>
          <a:xfrm>
            <a:off x="5024338" y="9798050"/>
            <a:ext cx="5080" cy="27940"/>
          </a:xfrm>
          <a:custGeom>
            <a:avLst/>
            <a:gdLst/>
            <a:ahLst/>
            <a:cxnLst/>
            <a:rect l="l" t="t" r="r" b="b"/>
            <a:pathLst>
              <a:path w="5079" h="27940">
                <a:moveTo>
                  <a:pt x="5059" y="27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1" name="object 3521"/>
          <p:cNvSpPr/>
          <p:nvPr/>
        </p:nvSpPr>
        <p:spPr>
          <a:xfrm>
            <a:off x="5332983" y="9825373"/>
            <a:ext cx="5080" cy="27940"/>
          </a:xfrm>
          <a:custGeom>
            <a:avLst/>
            <a:gdLst/>
            <a:ahLst/>
            <a:cxnLst/>
            <a:rect l="l" t="t" r="r" b="b"/>
            <a:pathLst>
              <a:path w="5079" h="27940">
                <a:moveTo>
                  <a:pt x="5059" y="27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2" name="object 3522"/>
          <p:cNvSpPr/>
          <p:nvPr/>
        </p:nvSpPr>
        <p:spPr>
          <a:xfrm>
            <a:off x="5641628" y="9852695"/>
            <a:ext cx="5080" cy="26670"/>
          </a:xfrm>
          <a:custGeom>
            <a:avLst/>
            <a:gdLst/>
            <a:ahLst/>
            <a:cxnLst/>
            <a:rect l="l" t="t" r="r" b="b"/>
            <a:pathLst>
              <a:path w="5079" h="26670">
                <a:moveTo>
                  <a:pt x="5059" y="263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3" name="object 3523"/>
          <p:cNvSpPr/>
          <p:nvPr/>
        </p:nvSpPr>
        <p:spPr>
          <a:xfrm>
            <a:off x="5950274" y="9879006"/>
            <a:ext cx="5080" cy="27940"/>
          </a:xfrm>
          <a:custGeom>
            <a:avLst/>
            <a:gdLst/>
            <a:ahLst/>
            <a:cxnLst/>
            <a:rect l="l" t="t" r="r" b="b"/>
            <a:pathLst>
              <a:path w="5079" h="27940">
                <a:moveTo>
                  <a:pt x="5059" y="27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4" name="object 3524"/>
          <p:cNvSpPr/>
          <p:nvPr/>
        </p:nvSpPr>
        <p:spPr>
          <a:xfrm>
            <a:off x="6258413" y="9908352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5" name="object 3525"/>
          <p:cNvSpPr/>
          <p:nvPr/>
        </p:nvSpPr>
        <p:spPr>
          <a:xfrm>
            <a:off x="1726389" y="10011571"/>
            <a:ext cx="33655" cy="35560"/>
          </a:xfrm>
          <a:custGeom>
            <a:avLst/>
            <a:gdLst/>
            <a:ahLst/>
            <a:cxnLst/>
            <a:rect l="l" t="t" r="r" b="b"/>
            <a:pathLst>
              <a:path w="33655" h="35559">
                <a:moveTo>
                  <a:pt x="0" y="35418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6" name="object 3526"/>
          <p:cNvSpPr/>
          <p:nvPr/>
        </p:nvSpPr>
        <p:spPr>
          <a:xfrm>
            <a:off x="2185815" y="10083420"/>
            <a:ext cx="33655" cy="34925"/>
          </a:xfrm>
          <a:custGeom>
            <a:avLst/>
            <a:gdLst/>
            <a:ahLst/>
            <a:cxnLst/>
            <a:rect l="l" t="t" r="r" b="b"/>
            <a:pathLst>
              <a:path w="33655" h="34925">
                <a:moveTo>
                  <a:pt x="0" y="34406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7" name="object 3527"/>
          <p:cNvSpPr/>
          <p:nvPr/>
        </p:nvSpPr>
        <p:spPr>
          <a:xfrm>
            <a:off x="2645240" y="10154256"/>
            <a:ext cx="33655" cy="35560"/>
          </a:xfrm>
          <a:custGeom>
            <a:avLst/>
            <a:gdLst/>
            <a:ahLst/>
            <a:cxnLst/>
            <a:rect l="l" t="t" r="r" b="b"/>
            <a:pathLst>
              <a:path w="33655" h="35559">
                <a:moveTo>
                  <a:pt x="0" y="35418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8" name="object 3528"/>
          <p:cNvSpPr/>
          <p:nvPr/>
        </p:nvSpPr>
        <p:spPr>
          <a:xfrm>
            <a:off x="3046985" y="9752512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0" y="17203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9" name="object 3529"/>
          <p:cNvSpPr/>
          <p:nvPr/>
        </p:nvSpPr>
        <p:spPr>
          <a:xfrm>
            <a:off x="3506411" y="9806145"/>
            <a:ext cx="33655" cy="35560"/>
          </a:xfrm>
          <a:custGeom>
            <a:avLst/>
            <a:gdLst/>
            <a:ahLst/>
            <a:cxnLst/>
            <a:rect l="l" t="t" r="r" b="b"/>
            <a:pathLst>
              <a:path w="33654" h="35559">
                <a:moveTo>
                  <a:pt x="0" y="35418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0" name="object 3530"/>
          <p:cNvSpPr/>
          <p:nvPr/>
        </p:nvSpPr>
        <p:spPr>
          <a:xfrm>
            <a:off x="4425263" y="9948830"/>
            <a:ext cx="33655" cy="35560"/>
          </a:xfrm>
          <a:custGeom>
            <a:avLst/>
            <a:gdLst/>
            <a:ahLst/>
            <a:cxnLst/>
            <a:rect l="l" t="t" r="r" b="b"/>
            <a:pathLst>
              <a:path w="33654" h="35559">
                <a:moveTo>
                  <a:pt x="0" y="35418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1" name="object 3531"/>
          <p:cNvSpPr/>
          <p:nvPr/>
        </p:nvSpPr>
        <p:spPr>
          <a:xfrm>
            <a:off x="4884689" y="10019667"/>
            <a:ext cx="33655" cy="35560"/>
          </a:xfrm>
          <a:custGeom>
            <a:avLst/>
            <a:gdLst/>
            <a:ahLst/>
            <a:cxnLst/>
            <a:rect l="l" t="t" r="r" b="b"/>
            <a:pathLst>
              <a:path w="33654" h="35559">
                <a:moveTo>
                  <a:pt x="0" y="35418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2" name="object 3532"/>
          <p:cNvSpPr/>
          <p:nvPr/>
        </p:nvSpPr>
        <p:spPr>
          <a:xfrm>
            <a:off x="6205285" y="9744416"/>
            <a:ext cx="32384" cy="33655"/>
          </a:xfrm>
          <a:custGeom>
            <a:avLst/>
            <a:gdLst/>
            <a:ahLst/>
            <a:cxnLst/>
            <a:rect l="l" t="t" r="r" b="b"/>
            <a:pathLst>
              <a:path w="32385" h="33654">
                <a:moveTo>
                  <a:pt x="0" y="33394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3" name="object 3533"/>
          <p:cNvSpPr/>
          <p:nvPr/>
        </p:nvSpPr>
        <p:spPr>
          <a:xfrm>
            <a:off x="1759783" y="10011571"/>
            <a:ext cx="5080" cy="41910"/>
          </a:xfrm>
          <a:custGeom>
            <a:avLst/>
            <a:gdLst/>
            <a:ahLst/>
            <a:cxnLst/>
            <a:rect l="l" t="t" r="r" b="b"/>
            <a:pathLst>
              <a:path w="5080" h="41909">
                <a:moveTo>
                  <a:pt x="5059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4" name="object 3534"/>
          <p:cNvSpPr/>
          <p:nvPr/>
        </p:nvSpPr>
        <p:spPr>
          <a:xfrm>
            <a:off x="2219209" y="10083420"/>
            <a:ext cx="5080" cy="40640"/>
          </a:xfrm>
          <a:custGeom>
            <a:avLst/>
            <a:gdLst/>
            <a:ahLst/>
            <a:cxnLst/>
            <a:rect l="l" t="t" r="r" b="b"/>
            <a:pathLst>
              <a:path w="5080" h="40640">
                <a:moveTo>
                  <a:pt x="5059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5" name="object 3535"/>
          <p:cNvSpPr/>
          <p:nvPr/>
        </p:nvSpPr>
        <p:spPr>
          <a:xfrm>
            <a:off x="2678635" y="10154256"/>
            <a:ext cx="4445" cy="34925"/>
          </a:xfrm>
          <a:custGeom>
            <a:avLst/>
            <a:gdLst/>
            <a:ahLst/>
            <a:cxnLst/>
            <a:rect l="l" t="t" r="r" b="b"/>
            <a:pathLst>
              <a:path w="4444" h="34925">
                <a:moveTo>
                  <a:pt x="4047" y="344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6" name="object 3536"/>
          <p:cNvSpPr/>
          <p:nvPr/>
        </p:nvSpPr>
        <p:spPr>
          <a:xfrm>
            <a:off x="3082403" y="9752512"/>
            <a:ext cx="3175" cy="23495"/>
          </a:xfrm>
          <a:custGeom>
            <a:avLst/>
            <a:gdLst/>
            <a:ahLst/>
            <a:cxnLst/>
            <a:rect l="l" t="t" r="r" b="b"/>
            <a:pathLst>
              <a:path w="3175" h="23495">
                <a:moveTo>
                  <a:pt x="3035" y="23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7" name="object 3537"/>
          <p:cNvSpPr/>
          <p:nvPr/>
        </p:nvSpPr>
        <p:spPr>
          <a:xfrm>
            <a:off x="3539806" y="9806145"/>
            <a:ext cx="5080" cy="41910"/>
          </a:xfrm>
          <a:custGeom>
            <a:avLst/>
            <a:gdLst/>
            <a:ahLst/>
            <a:cxnLst/>
            <a:rect l="l" t="t" r="r" b="b"/>
            <a:pathLst>
              <a:path w="5079" h="41909">
                <a:moveTo>
                  <a:pt x="5059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8" name="object 3538"/>
          <p:cNvSpPr/>
          <p:nvPr/>
        </p:nvSpPr>
        <p:spPr>
          <a:xfrm>
            <a:off x="4458657" y="9948830"/>
            <a:ext cx="5080" cy="40640"/>
          </a:xfrm>
          <a:custGeom>
            <a:avLst/>
            <a:gdLst/>
            <a:ahLst/>
            <a:cxnLst/>
            <a:rect l="l" t="t" r="r" b="b"/>
            <a:pathLst>
              <a:path w="5079" h="40640">
                <a:moveTo>
                  <a:pt x="5059" y="404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9" name="object 3539"/>
          <p:cNvSpPr/>
          <p:nvPr/>
        </p:nvSpPr>
        <p:spPr>
          <a:xfrm>
            <a:off x="4918083" y="10019667"/>
            <a:ext cx="4445" cy="41910"/>
          </a:xfrm>
          <a:custGeom>
            <a:avLst/>
            <a:gdLst/>
            <a:ahLst/>
            <a:cxnLst/>
            <a:rect l="l" t="t" r="r" b="b"/>
            <a:pathLst>
              <a:path w="4445" h="41909">
                <a:moveTo>
                  <a:pt x="4047" y="414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0" name="object 3540"/>
          <p:cNvSpPr/>
          <p:nvPr/>
        </p:nvSpPr>
        <p:spPr>
          <a:xfrm>
            <a:off x="6205285" y="9744416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5" h="40004">
                <a:moveTo>
                  <a:pt x="33394" y="0"/>
                </a:moveTo>
                <a:lnTo>
                  <a:pt x="38454" y="39466"/>
                </a:lnTo>
                <a:lnTo>
                  <a:pt x="0" y="333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1" name="object 3541"/>
          <p:cNvSpPr/>
          <p:nvPr/>
        </p:nvSpPr>
        <p:spPr>
          <a:xfrm>
            <a:off x="3046985" y="9769715"/>
            <a:ext cx="38735" cy="6350"/>
          </a:xfrm>
          <a:custGeom>
            <a:avLst/>
            <a:gdLst/>
            <a:ahLst/>
            <a:cxnLst/>
            <a:rect l="l" t="t" r="r" b="b"/>
            <a:pathLst>
              <a:path w="38735" h="6350">
                <a:moveTo>
                  <a:pt x="0" y="0"/>
                </a:moveTo>
                <a:lnTo>
                  <a:pt x="38454" y="6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2" name="object 3542"/>
          <p:cNvSpPr/>
          <p:nvPr/>
        </p:nvSpPr>
        <p:spPr>
          <a:xfrm>
            <a:off x="3506411" y="9841563"/>
            <a:ext cx="38735" cy="6350"/>
          </a:xfrm>
          <a:custGeom>
            <a:avLst/>
            <a:gdLst/>
            <a:ahLst/>
            <a:cxnLst/>
            <a:rect l="l" t="t" r="r" b="b"/>
            <a:pathLst>
              <a:path w="38735" h="6350">
                <a:moveTo>
                  <a:pt x="0" y="0"/>
                </a:moveTo>
                <a:lnTo>
                  <a:pt x="38454" y="6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3" name="object 3543"/>
          <p:cNvSpPr/>
          <p:nvPr/>
        </p:nvSpPr>
        <p:spPr>
          <a:xfrm>
            <a:off x="4425263" y="9984249"/>
            <a:ext cx="38735" cy="5080"/>
          </a:xfrm>
          <a:custGeom>
            <a:avLst/>
            <a:gdLst/>
            <a:ahLst/>
            <a:cxnLst/>
            <a:rect l="l" t="t" r="r" b="b"/>
            <a:pathLst>
              <a:path w="38735" h="5079">
                <a:moveTo>
                  <a:pt x="0" y="0"/>
                </a:moveTo>
                <a:lnTo>
                  <a:pt x="38454" y="50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4" name="object 3544"/>
          <p:cNvSpPr/>
          <p:nvPr/>
        </p:nvSpPr>
        <p:spPr>
          <a:xfrm>
            <a:off x="4884689" y="10055085"/>
            <a:ext cx="37465" cy="6350"/>
          </a:xfrm>
          <a:custGeom>
            <a:avLst/>
            <a:gdLst/>
            <a:ahLst/>
            <a:cxnLst/>
            <a:rect l="l" t="t" r="r" b="b"/>
            <a:pathLst>
              <a:path w="37464" h="6350">
                <a:moveTo>
                  <a:pt x="0" y="0"/>
                </a:moveTo>
                <a:lnTo>
                  <a:pt x="37442" y="6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5" name="object 3545"/>
          <p:cNvSpPr/>
          <p:nvPr/>
        </p:nvSpPr>
        <p:spPr>
          <a:xfrm>
            <a:off x="1726389" y="10046989"/>
            <a:ext cx="38735" cy="6350"/>
          </a:xfrm>
          <a:custGeom>
            <a:avLst/>
            <a:gdLst/>
            <a:ahLst/>
            <a:cxnLst/>
            <a:rect l="l" t="t" r="r" b="b"/>
            <a:pathLst>
              <a:path w="38735" h="6350">
                <a:moveTo>
                  <a:pt x="0" y="0"/>
                </a:moveTo>
                <a:lnTo>
                  <a:pt x="38454" y="6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6" name="object 3546"/>
          <p:cNvSpPr/>
          <p:nvPr/>
        </p:nvSpPr>
        <p:spPr>
          <a:xfrm>
            <a:off x="2185815" y="10117826"/>
            <a:ext cx="38735" cy="6350"/>
          </a:xfrm>
          <a:custGeom>
            <a:avLst/>
            <a:gdLst/>
            <a:ahLst/>
            <a:cxnLst/>
            <a:rect l="l" t="t" r="r" b="b"/>
            <a:pathLst>
              <a:path w="38735" h="6350">
                <a:moveTo>
                  <a:pt x="0" y="0"/>
                </a:moveTo>
                <a:lnTo>
                  <a:pt x="38454" y="6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7" name="object 3547"/>
          <p:cNvSpPr/>
          <p:nvPr/>
        </p:nvSpPr>
        <p:spPr>
          <a:xfrm>
            <a:off x="2645240" y="1018967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8" name="object 3548"/>
          <p:cNvSpPr/>
          <p:nvPr/>
        </p:nvSpPr>
        <p:spPr>
          <a:xfrm>
            <a:off x="1882229" y="9859778"/>
            <a:ext cx="30480" cy="11430"/>
          </a:xfrm>
          <a:custGeom>
            <a:avLst/>
            <a:gdLst/>
            <a:ahLst/>
            <a:cxnLst/>
            <a:rect l="l" t="t" r="r" b="b"/>
            <a:pathLst>
              <a:path w="30480" h="11429">
                <a:moveTo>
                  <a:pt x="0" y="11131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9" name="object 3549"/>
          <p:cNvSpPr/>
          <p:nvPr/>
        </p:nvSpPr>
        <p:spPr>
          <a:xfrm>
            <a:off x="1777998" y="10171459"/>
            <a:ext cx="30480" cy="12700"/>
          </a:xfrm>
          <a:custGeom>
            <a:avLst/>
            <a:gdLst/>
            <a:ahLst/>
            <a:cxnLst/>
            <a:rect l="l" t="t" r="r" b="b"/>
            <a:pathLst>
              <a:path w="30480" h="12700">
                <a:moveTo>
                  <a:pt x="0" y="12143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0" name="object 3550"/>
          <p:cNvSpPr/>
          <p:nvPr/>
        </p:nvSpPr>
        <p:spPr>
          <a:xfrm>
            <a:off x="2139265" y="10032822"/>
            <a:ext cx="30480" cy="11430"/>
          </a:xfrm>
          <a:custGeom>
            <a:avLst/>
            <a:gdLst/>
            <a:ahLst/>
            <a:cxnLst/>
            <a:rect l="l" t="t" r="r" b="b"/>
            <a:pathLst>
              <a:path w="30480" h="11429">
                <a:moveTo>
                  <a:pt x="0" y="11131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1" name="object 3551"/>
          <p:cNvSpPr/>
          <p:nvPr/>
        </p:nvSpPr>
        <p:spPr>
          <a:xfrm>
            <a:off x="2501543" y="9894185"/>
            <a:ext cx="29845" cy="11430"/>
          </a:xfrm>
          <a:custGeom>
            <a:avLst/>
            <a:gdLst/>
            <a:ahLst/>
            <a:cxnLst/>
            <a:rect l="l" t="t" r="r" b="b"/>
            <a:pathLst>
              <a:path w="29844" h="11429">
                <a:moveTo>
                  <a:pt x="0" y="11131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2" name="object 3552"/>
          <p:cNvSpPr/>
          <p:nvPr/>
        </p:nvSpPr>
        <p:spPr>
          <a:xfrm>
            <a:off x="2862810" y="9755547"/>
            <a:ext cx="30480" cy="11430"/>
          </a:xfrm>
          <a:custGeom>
            <a:avLst/>
            <a:gdLst/>
            <a:ahLst/>
            <a:cxnLst/>
            <a:rect l="l" t="t" r="r" b="b"/>
            <a:pathLst>
              <a:path w="30480" h="11429">
                <a:moveTo>
                  <a:pt x="0" y="11131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3" name="object 3553"/>
          <p:cNvSpPr/>
          <p:nvPr/>
        </p:nvSpPr>
        <p:spPr>
          <a:xfrm>
            <a:off x="2758579" y="10067228"/>
            <a:ext cx="29845" cy="11430"/>
          </a:xfrm>
          <a:custGeom>
            <a:avLst/>
            <a:gdLst/>
            <a:ahLst/>
            <a:cxnLst/>
            <a:rect l="l" t="t" r="r" b="b"/>
            <a:pathLst>
              <a:path w="29844" h="11429">
                <a:moveTo>
                  <a:pt x="0" y="11131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4" name="object 3554"/>
          <p:cNvSpPr/>
          <p:nvPr/>
        </p:nvSpPr>
        <p:spPr>
          <a:xfrm>
            <a:off x="3119846" y="9928591"/>
            <a:ext cx="30480" cy="11430"/>
          </a:xfrm>
          <a:custGeom>
            <a:avLst/>
            <a:gdLst/>
            <a:ahLst/>
            <a:cxnLst/>
            <a:rect l="l" t="t" r="r" b="b"/>
            <a:pathLst>
              <a:path w="30480" h="11429">
                <a:moveTo>
                  <a:pt x="0" y="11131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5" name="object 3555"/>
          <p:cNvSpPr/>
          <p:nvPr/>
        </p:nvSpPr>
        <p:spPr>
          <a:xfrm>
            <a:off x="3481112" y="9789954"/>
            <a:ext cx="30480" cy="11430"/>
          </a:xfrm>
          <a:custGeom>
            <a:avLst/>
            <a:gdLst/>
            <a:ahLst/>
            <a:cxnLst/>
            <a:rect l="l" t="t" r="r" b="b"/>
            <a:pathLst>
              <a:path w="30479" h="11429">
                <a:moveTo>
                  <a:pt x="0" y="11131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6" name="object 3556"/>
          <p:cNvSpPr/>
          <p:nvPr/>
        </p:nvSpPr>
        <p:spPr>
          <a:xfrm>
            <a:off x="3376881" y="10101635"/>
            <a:ext cx="29845" cy="11430"/>
          </a:xfrm>
          <a:custGeom>
            <a:avLst/>
            <a:gdLst/>
            <a:ahLst/>
            <a:cxnLst/>
            <a:rect l="l" t="t" r="r" b="b"/>
            <a:pathLst>
              <a:path w="29845" h="11429">
                <a:moveTo>
                  <a:pt x="0" y="11131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7" name="object 3557"/>
          <p:cNvSpPr/>
          <p:nvPr/>
        </p:nvSpPr>
        <p:spPr>
          <a:xfrm>
            <a:off x="3738148" y="9962998"/>
            <a:ext cx="30480" cy="11430"/>
          </a:xfrm>
          <a:custGeom>
            <a:avLst/>
            <a:gdLst/>
            <a:ahLst/>
            <a:cxnLst/>
            <a:rect l="l" t="t" r="r" b="b"/>
            <a:pathLst>
              <a:path w="30479" h="11429">
                <a:moveTo>
                  <a:pt x="0" y="11131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8" name="object 3558"/>
          <p:cNvSpPr/>
          <p:nvPr/>
        </p:nvSpPr>
        <p:spPr>
          <a:xfrm>
            <a:off x="4099414" y="9824360"/>
            <a:ext cx="30480" cy="11430"/>
          </a:xfrm>
          <a:custGeom>
            <a:avLst/>
            <a:gdLst/>
            <a:ahLst/>
            <a:cxnLst/>
            <a:rect l="l" t="t" r="r" b="b"/>
            <a:pathLst>
              <a:path w="30479" h="11429">
                <a:moveTo>
                  <a:pt x="0" y="11131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9" name="object 3559"/>
          <p:cNvSpPr/>
          <p:nvPr/>
        </p:nvSpPr>
        <p:spPr>
          <a:xfrm>
            <a:off x="4356450" y="9997404"/>
            <a:ext cx="30480" cy="11430"/>
          </a:xfrm>
          <a:custGeom>
            <a:avLst/>
            <a:gdLst/>
            <a:ahLst/>
            <a:cxnLst/>
            <a:rect l="l" t="t" r="r" b="b"/>
            <a:pathLst>
              <a:path w="30479" h="11429">
                <a:moveTo>
                  <a:pt x="0" y="11131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0" name="object 3560"/>
          <p:cNvSpPr/>
          <p:nvPr/>
        </p:nvSpPr>
        <p:spPr>
          <a:xfrm>
            <a:off x="4718729" y="9858767"/>
            <a:ext cx="29845" cy="11430"/>
          </a:xfrm>
          <a:custGeom>
            <a:avLst/>
            <a:gdLst/>
            <a:ahLst/>
            <a:cxnLst/>
            <a:rect l="l" t="t" r="r" b="b"/>
            <a:pathLst>
              <a:path w="29845" h="11429">
                <a:moveTo>
                  <a:pt x="0" y="11131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1" name="object 3561"/>
          <p:cNvSpPr/>
          <p:nvPr/>
        </p:nvSpPr>
        <p:spPr>
          <a:xfrm>
            <a:off x="4974752" y="10031810"/>
            <a:ext cx="30480" cy="11430"/>
          </a:xfrm>
          <a:custGeom>
            <a:avLst/>
            <a:gdLst/>
            <a:ahLst/>
            <a:cxnLst/>
            <a:rect l="l" t="t" r="r" b="b"/>
            <a:pathLst>
              <a:path w="30479" h="11429">
                <a:moveTo>
                  <a:pt x="0" y="11131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2" name="object 3562"/>
          <p:cNvSpPr/>
          <p:nvPr/>
        </p:nvSpPr>
        <p:spPr>
          <a:xfrm>
            <a:off x="5337031" y="9893173"/>
            <a:ext cx="29845" cy="11430"/>
          </a:xfrm>
          <a:custGeom>
            <a:avLst/>
            <a:gdLst/>
            <a:ahLst/>
            <a:cxnLst/>
            <a:rect l="l" t="t" r="r" b="b"/>
            <a:pathLst>
              <a:path w="29845" h="11429">
                <a:moveTo>
                  <a:pt x="0" y="11131"/>
                </a:moveTo>
                <a:lnTo>
                  <a:pt x="29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3" name="object 3563"/>
          <p:cNvSpPr/>
          <p:nvPr/>
        </p:nvSpPr>
        <p:spPr>
          <a:xfrm>
            <a:off x="5698298" y="9754536"/>
            <a:ext cx="30480" cy="11430"/>
          </a:xfrm>
          <a:custGeom>
            <a:avLst/>
            <a:gdLst/>
            <a:ahLst/>
            <a:cxnLst/>
            <a:rect l="l" t="t" r="r" b="b"/>
            <a:pathLst>
              <a:path w="30479" h="11429">
                <a:moveTo>
                  <a:pt x="0" y="11131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4" name="object 3564"/>
          <p:cNvSpPr/>
          <p:nvPr/>
        </p:nvSpPr>
        <p:spPr>
          <a:xfrm>
            <a:off x="5955333" y="9927580"/>
            <a:ext cx="30480" cy="11430"/>
          </a:xfrm>
          <a:custGeom>
            <a:avLst/>
            <a:gdLst/>
            <a:ahLst/>
            <a:cxnLst/>
            <a:rect l="l" t="t" r="r" b="b"/>
            <a:pathLst>
              <a:path w="30479" h="11429">
                <a:moveTo>
                  <a:pt x="0" y="11131"/>
                </a:move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5" name="object 3565"/>
          <p:cNvSpPr/>
          <p:nvPr/>
        </p:nvSpPr>
        <p:spPr>
          <a:xfrm>
            <a:off x="6316600" y="979906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023" y="0"/>
                </a:moveTo>
                <a:lnTo>
                  <a:pt x="0" y="1011"/>
                </a:lnTo>
                <a:lnTo>
                  <a:pt x="2023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6" name="object 3566"/>
          <p:cNvSpPr/>
          <p:nvPr/>
        </p:nvSpPr>
        <p:spPr>
          <a:xfrm>
            <a:off x="5698298" y="9765667"/>
            <a:ext cx="21590" cy="14604"/>
          </a:xfrm>
          <a:custGeom>
            <a:avLst/>
            <a:gdLst/>
            <a:ahLst/>
            <a:cxnLst/>
            <a:rect l="l" t="t" r="r" b="b"/>
            <a:pathLst>
              <a:path w="21589" h="14604">
                <a:moveTo>
                  <a:pt x="0" y="0"/>
                </a:moveTo>
                <a:lnTo>
                  <a:pt x="21250" y="141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7" name="object 3567"/>
          <p:cNvSpPr/>
          <p:nvPr/>
        </p:nvSpPr>
        <p:spPr>
          <a:xfrm>
            <a:off x="5955333" y="9938711"/>
            <a:ext cx="21590" cy="15240"/>
          </a:xfrm>
          <a:custGeom>
            <a:avLst/>
            <a:gdLst/>
            <a:ahLst/>
            <a:cxnLst/>
            <a:rect l="l" t="t" r="r" b="b"/>
            <a:pathLst>
              <a:path w="21589" h="15240">
                <a:moveTo>
                  <a:pt x="0" y="0"/>
                </a:moveTo>
                <a:lnTo>
                  <a:pt x="21250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8" name="object 3568"/>
          <p:cNvSpPr/>
          <p:nvPr/>
        </p:nvSpPr>
        <p:spPr>
          <a:xfrm>
            <a:off x="5337031" y="9904304"/>
            <a:ext cx="21590" cy="15240"/>
          </a:xfrm>
          <a:custGeom>
            <a:avLst/>
            <a:gdLst/>
            <a:ahLst/>
            <a:cxnLst/>
            <a:rect l="l" t="t" r="r" b="b"/>
            <a:pathLst>
              <a:path w="21589" h="15240">
                <a:moveTo>
                  <a:pt x="0" y="0"/>
                </a:moveTo>
                <a:lnTo>
                  <a:pt x="21250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9" name="object 3569"/>
          <p:cNvSpPr/>
          <p:nvPr/>
        </p:nvSpPr>
        <p:spPr>
          <a:xfrm>
            <a:off x="4718729" y="9869898"/>
            <a:ext cx="21590" cy="15240"/>
          </a:xfrm>
          <a:custGeom>
            <a:avLst/>
            <a:gdLst/>
            <a:ahLst/>
            <a:cxnLst/>
            <a:rect l="l" t="t" r="r" b="b"/>
            <a:pathLst>
              <a:path w="21589" h="15240">
                <a:moveTo>
                  <a:pt x="0" y="0"/>
                </a:moveTo>
                <a:lnTo>
                  <a:pt x="21250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0" name="object 3570"/>
          <p:cNvSpPr/>
          <p:nvPr/>
        </p:nvSpPr>
        <p:spPr>
          <a:xfrm>
            <a:off x="4974752" y="10042942"/>
            <a:ext cx="22860" cy="15240"/>
          </a:xfrm>
          <a:custGeom>
            <a:avLst/>
            <a:gdLst/>
            <a:ahLst/>
            <a:cxnLst/>
            <a:rect l="l" t="t" r="r" b="b"/>
            <a:pathLst>
              <a:path w="22860" h="15240">
                <a:moveTo>
                  <a:pt x="0" y="0"/>
                </a:moveTo>
                <a:lnTo>
                  <a:pt x="22262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1" name="object 3571"/>
          <p:cNvSpPr/>
          <p:nvPr/>
        </p:nvSpPr>
        <p:spPr>
          <a:xfrm>
            <a:off x="4099414" y="9835492"/>
            <a:ext cx="22860" cy="14604"/>
          </a:xfrm>
          <a:custGeom>
            <a:avLst/>
            <a:gdLst/>
            <a:ahLst/>
            <a:cxnLst/>
            <a:rect l="l" t="t" r="r" b="b"/>
            <a:pathLst>
              <a:path w="22860" h="14604">
                <a:moveTo>
                  <a:pt x="0" y="0"/>
                </a:moveTo>
                <a:lnTo>
                  <a:pt x="22262" y="141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2" name="object 3572"/>
          <p:cNvSpPr/>
          <p:nvPr/>
        </p:nvSpPr>
        <p:spPr>
          <a:xfrm>
            <a:off x="4356450" y="10008535"/>
            <a:ext cx="21590" cy="15240"/>
          </a:xfrm>
          <a:custGeom>
            <a:avLst/>
            <a:gdLst/>
            <a:ahLst/>
            <a:cxnLst/>
            <a:rect l="l" t="t" r="r" b="b"/>
            <a:pathLst>
              <a:path w="21589" h="15240">
                <a:moveTo>
                  <a:pt x="0" y="0"/>
                </a:moveTo>
                <a:lnTo>
                  <a:pt x="21250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3" name="object 3573"/>
          <p:cNvSpPr/>
          <p:nvPr/>
        </p:nvSpPr>
        <p:spPr>
          <a:xfrm>
            <a:off x="3481112" y="9801086"/>
            <a:ext cx="21590" cy="14604"/>
          </a:xfrm>
          <a:custGeom>
            <a:avLst/>
            <a:gdLst/>
            <a:ahLst/>
            <a:cxnLst/>
            <a:rect l="l" t="t" r="r" b="b"/>
            <a:pathLst>
              <a:path w="21589" h="14604">
                <a:moveTo>
                  <a:pt x="0" y="0"/>
                </a:moveTo>
                <a:lnTo>
                  <a:pt x="21250" y="141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4" name="object 3574"/>
          <p:cNvSpPr/>
          <p:nvPr/>
        </p:nvSpPr>
        <p:spPr>
          <a:xfrm>
            <a:off x="3738148" y="9974129"/>
            <a:ext cx="21590" cy="15240"/>
          </a:xfrm>
          <a:custGeom>
            <a:avLst/>
            <a:gdLst/>
            <a:ahLst/>
            <a:cxnLst/>
            <a:rect l="l" t="t" r="r" b="b"/>
            <a:pathLst>
              <a:path w="21589" h="15240">
                <a:moveTo>
                  <a:pt x="0" y="0"/>
                </a:moveTo>
                <a:lnTo>
                  <a:pt x="21250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5" name="object 3575"/>
          <p:cNvSpPr/>
          <p:nvPr/>
        </p:nvSpPr>
        <p:spPr>
          <a:xfrm>
            <a:off x="2862810" y="9766679"/>
            <a:ext cx="21590" cy="14604"/>
          </a:xfrm>
          <a:custGeom>
            <a:avLst/>
            <a:gdLst/>
            <a:ahLst/>
            <a:cxnLst/>
            <a:rect l="l" t="t" r="r" b="b"/>
            <a:pathLst>
              <a:path w="21589" h="14604">
                <a:moveTo>
                  <a:pt x="0" y="0"/>
                </a:moveTo>
                <a:lnTo>
                  <a:pt x="21250" y="141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6" name="object 3576"/>
          <p:cNvSpPr/>
          <p:nvPr/>
        </p:nvSpPr>
        <p:spPr>
          <a:xfrm>
            <a:off x="3119846" y="9939723"/>
            <a:ext cx="21590" cy="15240"/>
          </a:xfrm>
          <a:custGeom>
            <a:avLst/>
            <a:gdLst/>
            <a:ahLst/>
            <a:cxnLst/>
            <a:rect l="l" t="t" r="r" b="b"/>
            <a:pathLst>
              <a:path w="21589" h="15240">
                <a:moveTo>
                  <a:pt x="0" y="0"/>
                </a:moveTo>
                <a:lnTo>
                  <a:pt x="21250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7" name="object 3577"/>
          <p:cNvSpPr/>
          <p:nvPr/>
        </p:nvSpPr>
        <p:spPr>
          <a:xfrm>
            <a:off x="3376881" y="10112767"/>
            <a:ext cx="21590" cy="15240"/>
          </a:xfrm>
          <a:custGeom>
            <a:avLst/>
            <a:gdLst/>
            <a:ahLst/>
            <a:cxnLst/>
            <a:rect l="l" t="t" r="r" b="b"/>
            <a:pathLst>
              <a:path w="21589" h="15240">
                <a:moveTo>
                  <a:pt x="0" y="0"/>
                </a:moveTo>
                <a:lnTo>
                  <a:pt x="21250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8" name="object 3578"/>
          <p:cNvSpPr/>
          <p:nvPr/>
        </p:nvSpPr>
        <p:spPr>
          <a:xfrm>
            <a:off x="2501543" y="9905317"/>
            <a:ext cx="21590" cy="14604"/>
          </a:xfrm>
          <a:custGeom>
            <a:avLst/>
            <a:gdLst/>
            <a:ahLst/>
            <a:cxnLst/>
            <a:rect l="l" t="t" r="r" b="b"/>
            <a:pathLst>
              <a:path w="21589" h="14604">
                <a:moveTo>
                  <a:pt x="0" y="0"/>
                </a:moveTo>
                <a:lnTo>
                  <a:pt x="21250" y="141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9" name="object 3579"/>
          <p:cNvSpPr/>
          <p:nvPr/>
        </p:nvSpPr>
        <p:spPr>
          <a:xfrm>
            <a:off x="2758579" y="10078360"/>
            <a:ext cx="21590" cy="15240"/>
          </a:xfrm>
          <a:custGeom>
            <a:avLst/>
            <a:gdLst/>
            <a:ahLst/>
            <a:cxnLst/>
            <a:rect l="l" t="t" r="r" b="b"/>
            <a:pathLst>
              <a:path w="21589" h="15240">
                <a:moveTo>
                  <a:pt x="0" y="0"/>
                </a:moveTo>
                <a:lnTo>
                  <a:pt x="21250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0" name="object 3580"/>
          <p:cNvSpPr/>
          <p:nvPr/>
        </p:nvSpPr>
        <p:spPr>
          <a:xfrm>
            <a:off x="1882229" y="9870910"/>
            <a:ext cx="22860" cy="14604"/>
          </a:xfrm>
          <a:custGeom>
            <a:avLst/>
            <a:gdLst/>
            <a:ahLst/>
            <a:cxnLst/>
            <a:rect l="l" t="t" r="r" b="b"/>
            <a:pathLst>
              <a:path w="22860" h="14604">
                <a:moveTo>
                  <a:pt x="0" y="0"/>
                </a:moveTo>
                <a:lnTo>
                  <a:pt x="22262" y="141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1" name="object 3581"/>
          <p:cNvSpPr/>
          <p:nvPr/>
        </p:nvSpPr>
        <p:spPr>
          <a:xfrm>
            <a:off x="2139265" y="10043954"/>
            <a:ext cx="21590" cy="15240"/>
          </a:xfrm>
          <a:custGeom>
            <a:avLst/>
            <a:gdLst/>
            <a:ahLst/>
            <a:cxnLst/>
            <a:rect l="l" t="t" r="r" b="b"/>
            <a:pathLst>
              <a:path w="21589" h="15240">
                <a:moveTo>
                  <a:pt x="0" y="0"/>
                </a:moveTo>
                <a:lnTo>
                  <a:pt x="21250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2" name="object 3582"/>
          <p:cNvSpPr/>
          <p:nvPr/>
        </p:nvSpPr>
        <p:spPr>
          <a:xfrm>
            <a:off x="1777998" y="10171459"/>
            <a:ext cx="30480" cy="26670"/>
          </a:xfrm>
          <a:custGeom>
            <a:avLst/>
            <a:gdLst/>
            <a:ahLst/>
            <a:cxnLst/>
            <a:rect l="l" t="t" r="r" b="b"/>
            <a:pathLst>
              <a:path w="30480" h="26670">
                <a:moveTo>
                  <a:pt x="0" y="12143"/>
                </a:moveTo>
                <a:lnTo>
                  <a:pt x="21250" y="26310"/>
                </a:ln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3" name="object 3583"/>
          <p:cNvSpPr/>
          <p:nvPr/>
        </p:nvSpPr>
        <p:spPr>
          <a:xfrm>
            <a:off x="1904492" y="9859778"/>
            <a:ext cx="8255" cy="25400"/>
          </a:xfrm>
          <a:custGeom>
            <a:avLst/>
            <a:gdLst/>
            <a:ahLst/>
            <a:cxnLst/>
            <a:rect l="l" t="t" r="r" b="b"/>
            <a:pathLst>
              <a:path w="8255" h="25400">
                <a:moveTo>
                  <a:pt x="0" y="25298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4" name="object 3584"/>
          <p:cNvSpPr/>
          <p:nvPr/>
        </p:nvSpPr>
        <p:spPr>
          <a:xfrm>
            <a:off x="2160516" y="10032822"/>
            <a:ext cx="9525" cy="26670"/>
          </a:xfrm>
          <a:custGeom>
            <a:avLst/>
            <a:gdLst/>
            <a:ahLst/>
            <a:cxnLst/>
            <a:rect l="l" t="t" r="r" b="b"/>
            <a:pathLst>
              <a:path w="9525" h="26670">
                <a:moveTo>
                  <a:pt x="0" y="26310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5" name="object 3585"/>
          <p:cNvSpPr/>
          <p:nvPr/>
        </p:nvSpPr>
        <p:spPr>
          <a:xfrm>
            <a:off x="2522794" y="9894185"/>
            <a:ext cx="8255" cy="26670"/>
          </a:xfrm>
          <a:custGeom>
            <a:avLst/>
            <a:gdLst/>
            <a:ahLst/>
            <a:cxnLst/>
            <a:rect l="l" t="t" r="r" b="b"/>
            <a:pathLst>
              <a:path w="8255" h="26670">
                <a:moveTo>
                  <a:pt x="0" y="26310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6" name="object 3586"/>
          <p:cNvSpPr/>
          <p:nvPr/>
        </p:nvSpPr>
        <p:spPr>
          <a:xfrm>
            <a:off x="2779830" y="10067228"/>
            <a:ext cx="8255" cy="26670"/>
          </a:xfrm>
          <a:custGeom>
            <a:avLst/>
            <a:gdLst/>
            <a:ahLst/>
            <a:cxnLst/>
            <a:rect l="l" t="t" r="r" b="b"/>
            <a:pathLst>
              <a:path w="8255" h="26670">
                <a:moveTo>
                  <a:pt x="0" y="26310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7" name="object 3587"/>
          <p:cNvSpPr/>
          <p:nvPr/>
        </p:nvSpPr>
        <p:spPr>
          <a:xfrm>
            <a:off x="2884061" y="9755547"/>
            <a:ext cx="9525" cy="25400"/>
          </a:xfrm>
          <a:custGeom>
            <a:avLst/>
            <a:gdLst/>
            <a:ahLst/>
            <a:cxnLst/>
            <a:rect l="l" t="t" r="r" b="b"/>
            <a:pathLst>
              <a:path w="9525" h="25400">
                <a:moveTo>
                  <a:pt x="0" y="25298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8" name="object 3588"/>
          <p:cNvSpPr/>
          <p:nvPr/>
        </p:nvSpPr>
        <p:spPr>
          <a:xfrm>
            <a:off x="3141097" y="9928591"/>
            <a:ext cx="9525" cy="26670"/>
          </a:xfrm>
          <a:custGeom>
            <a:avLst/>
            <a:gdLst/>
            <a:ahLst/>
            <a:cxnLst/>
            <a:rect l="l" t="t" r="r" b="b"/>
            <a:pathLst>
              <a:path w="9525" h="26670">
                <a:moveTo>
                  <a:pt x="0" y="26310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9" name="object 3589"/>
          <p:cNvSpPr/>
          <p:nvPr/>
        </p:nvSpPr>
        <p:spPr>
          <a:xfrm>
            <a:off x="3398132" y="10101635"/>
            <a:ext cx="8255" cy="26670"/>
          </a:xfrm>
          <a:custGeom>
            <a:avLst/>
            <a:gdLst/>
            <a:ahLst/>
            <a:cxnLst/>
            <a:rect l="l" t="t" r="r" b="b"/>
            <a:pathLst>
              <a:path w="8254" h="26670">
                <a:moveTo>
                  <a:pt x="0" y="26310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0" name="object 3590"/>
          <p:cNvSpPr/>
          <p:nvPr/>
        </p:nvSpPr>
        <p:spPr>
          <a:xfrm>
            <a:off x="3502363" y="9789954"/>
            <a:ext cx="9525" cy="25400"/>
          </a:xfrm>
          <a:custGeom>
            <a:avLst/>
            <a:gdLst/>
            <a:ahLst/>
            <a:cxnLst/>
            <a:rect l="l" t="t" r="r" b="b"/>
            <a:pathLst>
              <a:path w="9525" h="25400">
                <a:moveTo>
                  <a:pt x="0" y="25298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1" name="object 3591"/>
          <p:cNvSpPr/>
          <p:nvPr/>
        </p:nvSpPr>
        <p:spPr>
          <a:xfrm>
            <a:off x="3759399" y="9962998"/>
            <a:ext cx="9525" cy="26670"/>
          </a:xfrm>
          <a:custGeom>
            <a:avLst/>
            <a:gdLst/>
            <a:ahLst/>
            <a:cxnLst/>
            <a:rect l="l" t="t" r="r" b="b"/>
            <a:pathLst>
              <a:path w="9525" h="26670">
                <a:moveTo>
                  <a:pt x="0" y="26310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2" name="object 3592"/>
          <p:cNvSpPr/>
          <p:nvPr/>
        </p:nvSpPr>
        <p:spPr>
          <a:xfrm>
            <a:off x="4120665" y="9824360"/>
            <a:ext cx="9525" cy="25400"/>
          </a:xfrm>
          <a:custGeom>
            <a:avLst/>
            <a:gdLst/>
            <a:ahLst/>
            <a:cxnLst/>
            <a:rect l="l" t="t" r="r" b="b"/>
            <a:pathLst>
              <a:path w="9525" h="25400">
                <a:moveTo>
                  <a:pt x="0" y="25298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3" name="object 3593"/>
          <p:cNvSpPr/>
          <p:nvPr/>
        </p:nvSpPr>
        <p:spPr>
          <a:xfrm>
            <a:off x="4377701" y="9997404"/>
            <a:ext cx="9525" cy="26670"/>
          </a:xfrm>
          <a:custGeom>
            <a:avLst/>
            <a:gdLst/>
            <a:ahLst/>
            <a:cxnLst/>
            <a:rect l="l" t="t" r="r" b="b"/>
            <a:pathLst>
              <a:path w="9525" h="26670">
                <a:moveTo>
                  <a:pt x="0" y="26310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4" name="object 3594"/>
          <p:cNvSpPr/>
          <p:nvPr/>
        </p:nvSpPr>
        <p:spPr>
          <a:xfrm>
            <a:off x="4739980" y="9858767"/>
            <a:ext cx="8255" cy="26670"/>
          </a:xfrm>
          <a:custGeom>
            <a:avLst/>
            <a:gdLst/>
            <a:ahLst/>
            <a:cxnLst/>
            <a:rect l="l" t="t" r="r" b="b"/>
            <a:pathLst>
              <a:path w="8254" h="26670">
                <a:moveTo>
                  <a:pt x="0" y="26310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5" name="object 3595"/>
          <p:cNvSpPr/>
          <p:nvPr/>
        </p:nvSpPr>
        <p:spPr>
          <a:xfrm>
            <a:off x="4997015" y="10031810"/>
            <a:ext cx="8255" cy="26670"/>
          </a:xfrm>
          <a:custGeom>
            <a:avLst/>
            <a:gdLst/>
            <a:ahLst/>
            <a:cxnLst/>
            <a:rect l="l" t="t" r="r" b="b"/>
            <a:pathLst>
              <a:path w="8254" h="26670">
                <a:moveTo>
                  <a:pt x="0" y="26310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6" name="object 3596"/>
          <p:cNvSpPr/>
          <p:nvPr/>
        </p:nvSpPr>
        <p:spPr>
          <a:xfrm>
            <a:off x="5358282" y="9893173"/>
            <a:ext cx="8255" cy="26670"/>
          </a:xfrm>
          <a:custGeom>
            <a:avLst/>
            <a:gdLst/>
            <a:ahLst/>
            <a:cxnLst/>
            <a:rect l="l" t="t" r="r" b="b"/>
            <a:pathLst>
              <a:path w="8254" h="26670">
                <a:moveTo>
                  <a:pt x="0" y="26310"/>
                </a:move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7" name="object 3597"/>
          <p:cNvSpPr/>
          <p:nvPr/>
        </p:nvSpPr>
        <p:spPr>
          <a:xfrm>
            <a:off x="5719549" y="9754536"/>
            <a:ext cx="9525" cy="25400"/>
          </a:xfrm>
          <a:custGeom>
            <a:avLst/>
            <a:gdLst/>
            <a:ahLst/>
            <a:cxnLst/>
            <a:rect l="l" t="t" r="r" b="b"/>
            <a:pathLst>
              <a:path w="9525" h="25400">
                <a:moveTo>
                  <a:pt x="0" y="25298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8" name="object 3598"/>
          <p:cNvSpPr/>
          <p:nvPr/>
        </p:nvSpPr>
        <p:spPr>
          <a:xfrm>
            <a:off x="5976584" y="9927580"/>
            <a:ext cx="9525" cy="26670"/>
          </a:xfrm>
          <a:custGeom>
            <a:avLst/>
            <a:gdLst/>
            <a:ahLst/>
            <a:cxnLst/>
            <a:rect l="l" t="t" r="r" b="b"/>
            <a:pathLst>
              <a:path w="9525" h="26670">
                <a:moveTo>
                  <a:pt x="0" y="26310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9" name="object 3599"/>
          <p:cNvSpPr/>
          <p:nvPr/>
        </p:nvSpPr>
        <p:spPr>
          <a:xfrm>
            <a:off x="1840739" y="97606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0" name="object 3600"/>
          <p:cNvSpPr/>
          <p:nvPr/>
        </p:nvSpPr>
        <p:spPr>
          <a:xfrm>
            <a:off x="1840739" y="97606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1" name="object 3601"/>
          <p:cNvSpPr/>
          <p:nvPr/>
        </p:nvSpPr>
        <p:spPr>
          <a:xfrm>
            <a:off x="1835679" y="99032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2" name="object 3602"/>
          <p:cNvSpPr/>
          <p:nvPr/>
        </p:nvSpPr>
        <p:spPr>
          <a:xfrm>
            <a:off x="1835679" y="99032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3" name="object 3603"/>
          <p:cNvSpPr/>
          <p:nvPr/>
        </p:nvSpPr>
        <p:spPr>
          <a:xfrm>
            <a:off x="1830620" y="100469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4" name="object 3604"/>
          <p:cNvSpPr/>
          <p:nvPr/>
        </p:nvSpPr>
        <p:spPr>
          <a:xfrm>
            <a:off x="1830620" y="100469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5" name="object 3605"/>
          <p:cNvSpPr/>
          <p:nvPr/>
        </p:nvSpPr>
        <p:spPr>
          <a:xfrm>
            <a:off x="2053249" y="98759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6" name="object 3606"/>
          <p:cNvSpPr/>
          <p:nvPr/>
        </p:nvSpPr>
        <p:spPr>
          <a:xfrm>
            <a:off x="2053249" y="98759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7" name="object 3607"/>
          <p:cNvSpPr/>
          <p:nvPr/>
        </p:nvSpPr>
        <p:spPr>
          <a:xfrm>
            <a:off x="1824548" y="101896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8" name="object 3608"/>
          <p:cNvSpPr/>
          <p:nvPr/>
        </p:nvSpPr>
        <p:spPr>
          <a:xfrm>
            <a:off x="1824548" y="101896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9" name="object 3609"/>
          <p:cNvSpPr/>
          <p:nvPr/>
        </p:nvSpPr>
        <p:spPr>
          <a:xfrm>
            <a:off x="2047177" y="100196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0" name="object 3610"/>
          <p:cNvSpPr/>
          <p:nvPr/>
        </p:nvSpPr>
        <p:spPr>
          <a:xfrm>
            <a:off x="2047177" y="100196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1" name="object 3611"/>
          <p:cNvSpPr/>
          <p:nvPr/>
        </p:nvSpPr>
        <p:spPr>
          <a:xfrm>
            <a:off x="2276890" y="98435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2" name="object 3612"/>
          <p:cNvSpPr/>
          <p:nvPr/>
        </p:nvSpPr>
        <p:spPr>
          <a:xfrm>
            <a:off x="2276890" y="98435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3" name="object 3613"/>
          <p:cNvSpPr/>
          <p:nvPr/>
        </p:nvSpPr>
        <p:spPr>
          <a:xfrm>
            <a:off x="2042117" y="101623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4" name="object 3614"/>
          <p:cNvSpPr/>
          <p:nvPr/>
        </p:nvSpPr>
        <p:spPr>
          <a:xfrm>
            <a:off x="2042117" y="101623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5" name="object 3615"/>
          <p:cNvSpPr/>
          <p:nvPr/>
        </p:nvSpPr>
        <p:spPr>
          <a:xfrm>
            <a:off x="2270818" y="99872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6" name="object 3616"/>
          <p:cNvSpPr/>
          <p:nvPr/>
        </p:nvSpPr>
        <p:spPr>
          <a:xfrm>
            <a:off x="2270818" y="99872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7" name="object 3617"/>
          <p:cNvSpPr/>
          <p:nvPr/>
        </p:nvSpPr>
        <p:spPr>
          <a:xfrm>
            <a:off x="2497496" y="98132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8" name="object 3618"/>
          <p:cNvSpPr/>
          <p:nvPr/>
        </p:nvSpPr>
        <p:spPr>
          <a:xfrm>
            <a:off x="2497496" y="98132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9" name="object 3619"/>
          <p:cNvSpPr/>
          <p:nvPr/>
        </p:nvSpPr>
        <p:spPr>
          <a:xfrm>
            <a:off x="2265759" y="101299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0" name="object 3620"/>
          <p:cNvSpPr/>
          <p:nvPr/>
        </p:nvSpPr>
        <p:spPr>
          <a:xfrm>
            <a:off x="2265759" y="101299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1" name="object 3621"/>
          <p:cNvSpPr/>
          <p:nvPr/>
        </p:nvSpPr>
        <p:spPr>
          <a:xfrm>
            <a:off x="2492436" y="99569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2" name="object 3622"/>
          <p:cNvSpPr/>
          <p:nvPr/>
        </p:nvSpPr>
        <p:spPr>
          <a:xfrm>
            <a:off x="2492436" y="99569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3" name="object 3623"/>
          <p:cNvSpPr/>
          <p:nvPr/>
        </p:nvSpPr>
        <p:spPr>
          <a:xfrm>
            <a:off x="2715065" y="97859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4" name="object 3624"/>
          <p:cNvSpPr/>
          <p:nvPr/>
        </p:nvSpPr>
        <p:spPr>
          <a:xfrm>
            <a:off x="2715065" y="97859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5" name="object 3625"/>
          <p:cNvSpPr/>
          <p:nvPr/>
        </p:nvSpPr>
        <p:spPr>
          <a:xfrm>
            <a:off x="2487376" y="100996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6" name="object 3626"/>
          <p:cNvSpPr/>
          <p:nvPr/>
        </p:nvSpPr>
        <p:spPr>
          <a:xfrm>
            <a:off x="2487376" y="100996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7" name="object 3627"/>
          <p:cNvSpPr/>
          <p:nvPr/>
        </p:nvSpPr>
        <p:spPr>
          <a:xfrm>
            <a:off x="2708993" y="99296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8" name="object 3628"/>
          <p:cNvSpPr/>
          <p:nvPr/>
        </p:nvSpPr>
        <p:spPr>
          <a:xfrm>
            <a:off x="2708993" y="99296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9" name="object 3629"/>
          <p:cNvSpPr/>
          <p:nvPr/>
        </p:nvSpPr>
        <p:spPr>
          <a:xfrm>
            <a:off x="2938706" y="97535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0" name="object 3630"/>
          <p:cNvSpPr/>
          <p:nvPr/>
        </p:nvSpPr>
        <p:spPr>
          <a:xfrm>
            <a:off x="2938706" y="97535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1" name="object 3631"/>
          <p:cNvSpPr/>
          <p:nvPr/>
        </p:nvSpPr>
        <p:spPr>
          <a:xfrm>
            <a:off x="2703933" y="100722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2" name="object 3632"/>
          <p:cNvSpPr/>
          <p:nvPr/>
        </p:nvSpPr>
        <p:spPr>
          <a:xfrm>
            <a:off x="2703933" y="100722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3" name="object 3633"/>
          <p:cNvSpPr/>
          <p:nvPr/>
        </p:nvSpPr>
        <p:spPr>
          <a:xfrm>
            <a:off x="2932635" y="98972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4" name="object 3634"/>
          <p:cNvSpPr/>
          <p:nvPr/>
        </p:nvSpPr>
        <p:spPr>
          <a:xfrm>
            <a:off x="2932635" y="98972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5" name="object 3635"/>
          <p:cNvSpPr/>
          <p:nvPr/>
        </p:nvSpPr>
        <p:spPr>
          <a:xfrm>
            <a:off x="2927575" y="100399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6" name="object 3636"/>
          <p:cNvSpPr/>
          <p:nvPr/>
        </p:nvSpPr>
        <p:spPr>
          <a:xfrm>
            <a:off x="2927575" y="100399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7" name="object 3637"/>
          <p:cNvSpPr/>
          <p:nvPr/>
        </p:nvSpPr>
        <p:spPr>
          <a:xfrm>
            <a:off x="3154252" y="98668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8" name="object 3638"/>
          <p:cNvSpPr/>
          <p:nvPr/>
        </p:nvSpPr>
        <p:spPr>
          <a:xfrm>
            <a:off x="3154252" y="98668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9" name="object 3639"/>
          <p:cNvSpPr/>
          <p:nvPr/>
        </p:nvSpPr>
        <p:spPr>
          <a:xfrm>
            <a:off x="3149192" y="100095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0" name="object 3640"/>
          <p:cNvSpPr/>
          <p:nvPr/>
        </p:nvSpPr>
        <p:spPr>
          <a:xfrm>
            <a:off x="3149192" y="100095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1" name="object 3641"/>
          <p:cNvSpPr/>
          <p:nvPr/>
        </p:nvSpPr>
        <p:spPr>
          <a:xfrm>
            <a:off x="3371822" y="98395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2" name="object 3642"/>
          <p:cNvSpPr/>
          <p:nvPr/>
        </p:nvSpPr>
        <p:spPr>
          <a:xfrm>
            <a:off x="3371822" y="98395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3" name="object 3643"/>
          <p:cNvSpPr/>
          <p:nvPr/>
        </p:nvSpPr>
        <p:spPr>
          <a:xfrm>
            <a:off x="3143120" y="101532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4" name="object 3644"/>
          <p:cNvSpPr/>
          <p:nvPr/>
        </p:nvSpPr>
        <p:spPr>
          <a:xfrm>
            <a:off x="3143120" y="101532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5" name="object 3645"/>
          <p:cNvSpPr/>
          <p:nvPr/>
        </p:nvSpPr>
        <p:spPr>
          <a:xfrm>
            <a:off x="3365750" y="99822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6" name="object 3646"/>
          <p:cNvSpPr/>
          <p:nvPr/>
        </p:nvSpPr>
        <p:spPr>
          <a:xfrm>
            <a:off x="3365750" y="99822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7" name="object 3647"/>
          <p:cNvSpPr/>
          <p:nvPr/>
        </p:nvSpPr>
        <p:spPr>
          <a:xfrm>
            <a:off x="3594451" y="98071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8" name="object 3648"/>
          <p:cNvSpPr/>
          <p:nvPr/>
        </p:nvSpPr>
        <p:spPr>
          <a:xfrm>
            <a:off x="3594451" y="98071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9" name="object 3649"/>
          <p:cNvSpPr/>
          <p:nvPr/>
        </p:nvSpPr>
        <p:spPr>
          <a:xfrm>
            <a:off x="3360690" y="101259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0" name="object 3650"/>
          <p:cNvSpPr/>
          <p:nvPr/>
        </p:nvSpPr>
        <p:spPr>
          <a:xfrm>
            <a:off x="3360690" y="101259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1" name="object 3651"/>
          <p:cNvSpPr/>
          <p:nvPr/>
        </p:nvSpPr>
        <p:spPr>
          <a:xfrm>
            <a:off x="3589391" y="99498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2" name="object 3652"/>
          <p:cNvSpPr/>
          <p:nvPr/>
        </p:nvSpPr>
        <p:spPr>
          <a:xfrm>
            <a:off x="3589391" y="994984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3" name="object 3653"/>
          <p:cNvSpPr/>
          <p:nvPr/>
        </p:nvSpPr>
        <p:spPr>
          <a:xfrm>
            <a:off x="3816068" y="97767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4" name="object 3654"/>
          <p:cNvSpPr/>
          <p:nvPr/>
        </p:nvSpPr>
        <p:spPr>
          <a:xfrm>
            <a:off x="3816068" y="97767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5" name="object 3655"/>
          <p:cNvSpPr/>
          <p:nvPr/>
        </p:nvSpPr>
        <p:spPr>
          <a:xfrm>
            <a:off x="3584331" y="100935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6" name="object 3656"/>
          <p:cNvSpPr/>
          <p:nvPr/>
        </p:nvSpPr>
        <p:spPr>
          <a:xfrm>
            <a:off x="3584331" y="100935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7" name="object 3657"/>
          <p:cNvSpPr/>
          <p:nvPr/>
        </p:nvSpPr>
        <p:spPr>
          <a:xfrm>
            <a:off x="3811008" y="99194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8" name="object 3658"/>
          <p:cNvSpPr/>
          <p:nvPr/>
        </p:nvSpPr>
        <p:spPr>
          <a:xfrm>
            <a:off x="3811008" y="99194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9" name="object 3659"/>
          <p:cNvSpPr/>
          <p:nvPr/>
        </p:nvSpPr>
        <p:spPr>
          <a:xfrm>
            <a:off x="3804937" y="100631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0" name="object 3660"/>
          <p:cNvSpPr/>
          <p:nvPr/>
        </p:nvSpPr>
        <p:spPr>
          <a:xfrm>
            <a:off x="3804937" y="100631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1" name="object 3661"/>
          <p:cNvSpPr/>
          <p:nvPr/>
        </p:nvSpPr>
        <p:spPr>
          <a:xfrm>
            <a:off x="4022506" y="100358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2" name="object 3662"/>
          <p:cNvSpPr/>
          <p:nvPr/>
        </p:nvSpPr>
        <p:spPr>
          <a:xfrm>
            <a:off x="4022506" y="100358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3" name="object 3663"/>
          <p:cNvSpPr/>
          <p:nvPr/>
        </p:nvSpPr>
        <p:spPr>
          <a:xfrm>
            <a:off x="4251207" y="98597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4" name="object 3664"/>
          <p:cNvSpPr/>
          <p:nvPr/>
        </p:nvSpPr>
        <p:spPr>
          <a:xfrm>
            <a:off x="4251207" y="98597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5" name="object 3665"/>
          <p:cNvSpPr/>
          <p:nvPr/>
        </p:nvSpPr>
        <p:spPr>
          <a:xfrm>
            <a:off x="4246147" y="100034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6" name="object 3666"/>
          <p:cNvSpPr/>
          <p:nvPr/>
        </p:nvSpPr>
        <p:spPr>
          <a:xfrm>
            <a:off x="4246147" y="100034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7" name="object 3667"/>
          <p:cNvSpPr/>
          <p:nvPr/>
        </p:nvSpPr>
        <p:spPr>
          <a:xfrm>
            <a:off x="4472825" y="98294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8" name="object 3668"/>
          <p:cNvSpPr/>
          <p:nvPr/>
        </p:nvSpPr>
        <p:spPr>
          <a:xfrm>
            <a:off x="4472825" y="98294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9" name="object 3669"/>
          <p:cNvSpPr/>
          <p:nvPr/>
        </p:nvSpPr>
        <p:spPr>
          <a:xfrm>
            <a:off x="4466753" y="99731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0" name="object 3670"/>
          <p:cNvSpPr/>
          <p:nvPr/>
        </p:nvSpPr>
        <p:spPr>
          <a:xfrm>
            <a:off x="4466753" y="99731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1" name="object 3671"/>
          <p:cNvSpPr/>
          <p:nvPr/>
        </p:nvSpPr>
        <p:spPr>
          <a:xfrm>
            <a:off x="4689382" y="98020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2" name="object 3672"/>
          <p:cNvSpPr/>
          <p:nvPr/>
        </p:nvSpPr>
        <p:spPr>
          <a:xfrm>
            <a:off x="4689382" y="98020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3" name="object 3673"/>
          <p:cNvSpPr/>
          <p:nvPr/>
        </p:nvSpPr>
        <p:spPr>
          <a:xfrm>
            <a:off x="4684322" y="9945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4" name="object 3674"/>
          <p:cNvSpPr/>
          <p:nvPr/>
        </p:nvSpPr>
        <p:spPr>
          <a:xfrm>
            <a:off x="4684322" y="99457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5" name="object 3675"/>
          <p:cNvSpPr/>
          <p:nvPr/>
        </p:nvSpPr>
        <p:spPr>
          <a:xfrm>
            <a:off x="4913023" y="97697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6" name="object 3676"/>
          <p:cNvSpPr/>
          <p:nvPr/>
        </p:nvSpPr>
        <p:spPr>
          <a:xfrm>
            <a:off x="4913023" y="97697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7" name="object 3677"/>
          <p:cNvSpPr/>
          <p:nvPr/>
        </p:nvSpPr>
        <p:spPr>
          <a:xfrm>
            <a:off x="4679263" y="100884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8" name="object 3678"/>
          <p:cNvSpPr/>
          <p:nvPr/>
        </p:nvSpPr>
        <p:spPr>
          <a:xfrm>
            <a:off x="4679263" y="100884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9" name="object 3679"/>
          <p:cNvSpPr/>
          <p:nvPr/>
        </p:nvSpPr>
        <p:spPr>
          <a:xfrm>
            <a:off x="4907963" y="99134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0" name="object 3680"/>
          <p:cNvSpPr/>
          <p:nvPr/>
        </p:nvSpPr>
        <p:spPr>
          <a:xfrm>
            <a:off x="4907963" y="99134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1" name="object 3681"/>
          <p:cNvSpPr/>
          <p:nvPr/>
        </p:nvSpPr>
        <p:spPr>
          <a:xfrm>
            <a:off x="4902904" y="100560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2" name="object 3682"/>
          <p:cNvSpPr/>
          <p:nvPr/>
        </p:nvSpPr>
        <p:spPr>
          <a:xfrm>
            <a:off x="4902904" y="100560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3" name="object 3683"/>
          <p:cNvSpPr/>
          <p:nvPr/>
        </p:nvSpPr>
        <p:spPr>
          <a:xfrm>
            <a:off x="5129581" y="98830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4" name="object 3684"/>
          <p:cNvSpPr/>
          <p:nvPr/>
        </p:nvSpPr>
        <p:spPr>
          <a:xfrm>
            <a:off x="5129581" y="98830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5" name="object 3685"/>
          <p:cNvSpPr/>
          <p:nvPr/>
        </p:nvSpPr>
        <p:spPr>
          <a:xfrm>
            <a:off x="5123509" y="100257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6" name="object 3686"/>
          <p:cNvSpPr/>
          <p:nvPr/>
        </p:nvSpPr>
        <p:spPr>
          <a:xfrm>
            <a:off x="5123509" y="100257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7" name="object 3687"/>
          <p:cNvSpPr/>
          <p:nvPr/>
        </p:nvSpPr>
        <p:spPr>
          <a:xfrm>
            <a:off x="5346139" y="98557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8" name="object 3688"/>
          <p:cNvSpPr/>
          <p:nvPr/>
        </p:nvSpPr>
        <p:spPr>
          <a:xfrm>
            <a:off x="5346139" y="98557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9" name="object 3689"/>
          <p:cNvSpPr/>
          <p:nvPr/>
        </p:nvSpPr>
        <p:spPr>
          <a:xfrm>
            <a:off x="5341079" y="99984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0" name="object 3690"/>
          <p:cNvSpPr/>
          <p:nvPr/>
        </p:nvSpPr>
        <p:spPr>
          <a:xfrm>
            <a:off x="5341079" y="99984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1" name="object 3691"/>
          <p:cNvSpPr/>
          <p:nvPr/>
        </p:nvSpPr>
        <p:spPr>
          <a:xfrm>
            <a:off x="5569780" y="98233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2" name="object 3692"/>
          <p:cNvSpPr/>
          <p:nvPr/>
        </p:nvSpPr>
        <p:spPr>
          <a:xfrm>
            <a:off x="5569780" y="98233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3" name="object 3693"/>
          <p:cNvSpPr/>
          <p:nvPr/>
        </p:nvSpPr>
        <p:spPr>
          <a:xfrm>
            <a:off x="5564720" y="99660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4" name="object 3694"/>
          <p:cNvSpPr/>
          <p:nvPr/>
        </p:nvSpPr>
        <p:spPr>
          <a:xfrm>
            <a:off x="5564720" y="99660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5" name="object 3695"/>
          <p:cNvSpPr/>
          <p:nvPr/>
        </p:nvSpPr>
        <p:spPr>
          <a:xfrm>
            <a:off x="5791397" y="97929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6" name="object 3696"/>
          <p:cNvSpPr/>
          <p:nvPr/>
        </p:nvSpPr>
        <p:spPr>
          <a:xfrm>
            <a:off x="5791397" y="97929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7" name="object 3697"/>
          <p:cNvSpPr/>
          <p:nvPr/>
        </p:nvSpPr>
        <p:spPr>
          <a:xfrm>
            <a:off x="5785325" y="99356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8" name="object 3698"/>
          <p:cNvSpPr/>
          <p:nvPr/>
        </p:nvSpPr>
        <p:spPr>
          <a:xfrm>
            <a:off x="5785325" y="99356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9" name="object 3699"/>
          <p:cNvSpPr/>
          <p:nvPr/>
        </p:nvSpPr>
        <p:spPr>
          <a:xfrm>
            <a:off x="6007955" y="97646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0" name="object 3700"/>
          <p:cNvSpPr/>
          <p:nvPr/>
        </p:nvSpPr>
        <p:spPr>
          <a:xfrm>
            <a:off x="6007955" y="97646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1" name="object 3701"/>
          <p:cNvSpPr/>
          <p:nvPr/>
        </p:nvSpPr>
        <p:spPr>
          <a:xfrm>
            <a:off x="6002895" y="99083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2" name="object 3702"/>
          <p:cNvSpPr/>
          <p:nvPr/>
        </p:nvSpPr>
        <p:spPr>
          <a:xfrm>
            <a:off x="6002895" y="99083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3" name="object 3703"/>
          <p:cNvSpPr/>
          <p:nvPr/>
        </p:nvSpPr>
        <p:spPr>
          <a:xfrm>
            <a:off x="6226536" y="98759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4" name="object 3704"/>
          <p:cNvSpPr/>
          <p:nvPr/>
        </p:nvSpPr>
        <p:spPr>
          <a:xfrm>
            <a:off x="6226536" y="98759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5" name="object 3705"/>
          <p:cNvSpPr/>
          <p:nvPr/>
        </p:nvSpPr>
        <p:spPr>
          <a:xfrm>
            <a:off x="6221476" y="100196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6" name="object 3706"/>
          <p:cNvSpPr/>
          <p:nvPr/>
        </p:nvSpPr>
        <p:spPr>
          <a:xfrm>
            <a:off x="6221476" y="100196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7" name="object 3707"/>
          <p:cNvSpPr/>
          <p:nvPr/>
        </p:nvSpPr>
        <p:spPr>
          <a:xfrm>
            <a:off x="1691982" y="97960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8" name="object 3708"/>
          <p:cNvSpPr/>
          <p:nvPr/>
        </p:nvSpPr>
        <p:spPr>
          <a:xfrm>
            <a:off x="1691982" y="97960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9" name="object 3709"/>
          <p:cNvSpPr/>
          <p:nvPr/>
        </p:nvSpPr>
        <p:spPr>
          <a:xfrm>
            <a:off x="1964197" y="97606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0" name="object 3710"/>
          <p:cNvSpPr/>
          <p:nvPr/>
        </p:nvSpPr>
        <p:spPr>
          <a:xfrm>
            <a:off x="1964197" y="97606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1" name="object 3711"/>
          <p:cNvSpPr/>
          <p:nvPr/>
        </p:nvSpPr>
        <p:spPr>
          <a:xfrm>
            <a:off x="1850859" y="99296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2" name="object 3712"/>
          <p:cNvSpPr/>
          <p:nvPr/>
        </p:nvSpPr>
        <p:spPr>
          <a:xfrm>
            <a:off x="1850859" y="99296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3" name="object 3713"/>
          <p:cNvSpPr/>
          <p:nvPr/>
        </p:nvSpPr>
        <p:spPr>
          <a:xfrm>
            <a:off x="1958125" y="991543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4" name="object 3714"/>
          <p:cNvSpPr/>
          <p:nvPr/>
        </p:nvSpPr>
        <p:spPr>
          <a:xfrm>
            <a:off x="1958125" y="991543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5" name="object 3715"/>
          <p:cNvSpPr/>
          <p:nvPr/>
        </p:nvSpPr>
        <p:spPr>
          <a:xfrm>
            <a:off x="2121049" y="98941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6" name="object 3716"/>
          <p:cNvSpPr/>
          <p:nvPr/>
        </p:nvSpPr>
        <p:spPr>
          <a:xfrm>
            <a:off x="2121049" y="98941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7" name="object 3717"/>
          <p:cNvSpPr/>
          <p:nvPr/>
        </p:nvSpPr>
        <p:spPr>
          <a:xfrm>
            <a:off x="2393264" y="98587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8" name="object 3718"/>
          <p:cNvSpPr/>
          <p:nvPr/>
        </p:nvSpPr>
        <p:spPr>
          <a:xfrm>
            <a:off x="2393264" y="98587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9" name="object 3719"/>
          <p:cNvSpPr/>
          <p:nvPr/>
        </p:nvSpPr>
        <p:spPr>
          <a:xfrm>
            <a:off x="2500531" y="98445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0" name="object 3720"/>
          <p:cNvSpPr/>
          <p:nvPr/>
        </p:nvSpPr>
        <p:spPr>
          <a:xfrm>
            <a:off x="2500531" y="98445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1" name="object 3721"/>
          <p:cNvSpPr/>
          <p:nvPr/>
        </p:nvSpPr>
        <p:spPr>
          <a:xfrm>
            <a:off x="2664467" y="98233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2" name="object 3722"/>
          <p:cNvSpPr/>
          <p:nvPr/>
        </p:nvSpPr>
        <p:spPr>
          <a:xfrm>
            <a:off x="2664467" y="98233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3" name="object 3723"/>
          <p:cNvSpPr/>
          <p:nvPr/>
        </p:nvSpPr>
        <p:spPr>
          <a:xfrm>
            <a:off x="2935671" y="97869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4" name="object 3724"/>
          <p:cNvSpPr/>
          <p:nvPr/>
        </p:nvSpPr>
        <p:spPr>
          <a:xfrm>
            <a:off x="2935671" y="97869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5" name="object 3725"/>
          <p:cNvSpPr/>
          <p:nvPr/>
        </p:nvSpPr>
        <p:spPr>
          <a:xfrm>
            <a:off x="3043949" y="97727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6" name="object 3726"/>
          <p:cNvSpPr/>
          <p:nvPr/>
        </p:nvSpPr>
        <p:spPr>
          <a:xfrm>
            <a:off x="3043949" y="97727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7" name="object 3727"/>
          <p:cNvSpPr/>
          <p:nvPr/>
        </p:nvSpPr>
        <p:spPr>
          <a:xfrm>
            <a:off x="3206873" y="97515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8" name="object 3728"/>
          <p:cNvSpPr/>
          <p:nvPr/>
        </p:nvSpPr>
        <p:spPr>
          <a:xfrm>
            <a:off x="3206873" y="97515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9" name="object 3729"/>
          <p:cNvSpPr/>
          <p:nvPr/>
        </p:nvSpPr>
        <p:spPr>
          <a:xfrm>
            <a:off x="1737520" y="100996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0" name="object 3730"/>
          <p:cNvSpPr/>
          <p:nvPr/>
        </p:nvSpPr>
        <p:spPr>
          <a:xfrm>
            <a:off x="1737520" y="1009961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1" name="object 3731"/>
          <p:cNvSpPr/>
          <p:nvPr/>
        </p:nvSpPr>
        <p:spPr>
          <a:xfrm>
            <a:off x="1844787" y="100854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2" name="object 3732"/>
          <p:cNvSpPr/>
          <p:nvPr/>
        </p:nvSpPr>
        <p:spPr>
          <a:xfrm>
            <a:off x="1844787" y="1008544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3" name="object 3733"/>
          <p:cNvSpPr/>
          <p:nvPr/>
        </p:nvSpPr>
        <p:spPr>
          <a:xfrm>
            <a:off x="2008723" y="100641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4" name="object 3734"/>
          <p:cNvSpPr/>
          <p:nvPr/>
        </p:nvSpPr>
        <p:spPr>
          <a:xfrm>
            <a:off x="2008723" y="100641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5" name="object 3735"/>
          <p:cNvSpPr/>
          <p:nvPr/>
        </p:nvSpPr>
        <p:spPr>
          <a:xfrm>
            <a:off x="2279926" y="100287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6" name="object 3736"/>
          <p:cNvSpPr/>
          <p:nvPr/>
        </p:nvSpPr>
        <p:spPr>
          <a:xfrm>
            <a:off x="2279926" y="100287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7" name="object 3737"/>
          <p:cNvSpPr/>
          <p:nvPr/>
        </p:nvSpPr>
        <p:spPr>
          <a:xfrm>
            <a:off x="2388205" y="100146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8" name="object 3738"/>
          <p:cNvSpPr/>
          <p:nvPr/>
        </p:nvSpPr>
        <p:spPr>
          <a:xfrm>
            <a:off x="2388205" y="100146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9" name="object 3739"/>
          <p:cNvSpPr/>
          <p:nvPr/>
        </p:nvSpPr>
        <p:spPr>
          <a:xfrm>
            <a:off x="2551129" y="99923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0" name="object 3740"/>
          <p:cNvSpPr/>
          <p:nvPr/>
        </p:nvSpPr>
        <p:spPr>
          <a:xfrm>
            <a:off x="2551129" y="99923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1" name="object 3741"/>
          <p:cNvSpPr/>
          <p:nvPr/>
        </p:nvSpPr>
        <p:spPr>
          <a:xfrm>
            <a:off x="2822332" y="99569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2" name="object 3742"/>
          <p:cNvSpPr/>
          <p:nvPr/>
        </p:nvSpPr>
        <p:spPr>
          <a:xfrm>
            <a:off x="2822332" y="99569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3" name="object 3743"/>
          <p:cNvSpPr/>
          <p:nvPr/>
        </p:nvSpPr>
        <p:spPr>
          <a:xfrm>
            <a:off x="2930611" y="99427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4" name="object 3744"/>
          <p:cNvSpPr/>
          <p:nvPr/>
        </p:nvSpPr>
        <p:spPr>
          <a:xfrm>
            <a:off x="2930611" y="99427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5" name="object 3745"/>
          <p:cNvSpPr/>
          <p:nvPr/>
        </p:nvSpPr>
        <p:spPr>
          <a:xfrm>
            <a:off x="3093535" y="99215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6" name="object 3746"/>
          <p:cNvSpPr/>
          <p:nvPr/>
        </p:nvSpPr>
        <p:spPr>
          <a:xfrm>
            <a:off x="3093535" y="99215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7" name="object 3747"/>
          <p:cNvSpPr/>
          <p:nvPr/>
        </p:nvSpPr>
        <p:spPr>
          <a:xfrm>
            <a:off x="3364738" y="98850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8" name="object 3748"/>
          <p:cNvSpPr/>
          <p:nvPr/>
        </p:nvSpPr>
        <p:spPr>
          <a:xfrm>
            <a:off x="3364738" y="98850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9" name="object 3749"/>
          <p:cNvSpPr/>
          <p:nvPr/>
        </p:nvSpPr>
        <p:spPr>
          <a:xfrm>
            <a:off x="3473017" y="98709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0" name="object 3750"/>
          <p:cNvSpPr/>
          <p:nvPr/>
        </p:nvSpPr>
        <p:spPr>
          <a:xfrm>
            <a:off x="3473017" y="98709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1" name="object 3751"/>
          <p:cNvSpPr/>
          <p:nvPr/>
        </p:nvSpPr>
        <p:spPr>
          <a:xfrm>
            <a:off x="3635941" y="98496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2" name="object 3752"/>
          <p:cNvSpPr/>
          <p:nvPr/>
        </p:nvSpPr>
        <p:spPr>
          <a:xfrm>
            <a:off x="3635941" y="98496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3" name="object 3753"/>
          <p:cNvSpPr/>
          <p:nvPr/>
        </p:nvSpPr>
        <p:spPr>
          <a:xfrm>
            <a:off x="3907144" y="98142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4" name="object 3754"/>
          <p:cNvSpPr/>
          <p:nvPr/>
        </p:nvSpPr>
        <p:spPr>
          <a:xfrm>
            <a:off x="3907144" y="98142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5" name="object 3755"/>
          <p:cNvSpPr/>
          <p:nvPr/>
        </p:nvSpPr>
        <p:spPr>
          <a:xfrm>
            <a:off x="4015423" y="98000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6" name="object 3756"/>
          <p:cNvSpPr/>
          <p:nvPr/>
        </p:nvSpPr>
        <p:spPr>
          <a:xfrm>
            <a:off x="4015423" y="98000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7" name="object 3757"/>
          <p:cNvSpPr/>
          <p:nvPr/>
        </p:nvSpPr>
        <p:spPr>
          <a:xfrm>
            <a:off x="4178347" y="97788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8" name="object 3758"/>
          <p:cNvSpPr/>
          <p:nvPr/>
        </p:nvSpPr>
        <p:spPr>
          <a:xfrm>
            <a:off x="4178347" y="97788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9" name="object 3759"/>
          <p:cNvSpPr/>
          <p:nvPr/>
        </p:nvSpPr>
        <p:spPr>
          <a:xfrm>
            <a:off x="2166587" y="101977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0" name="object 3760"/>
          <p:cNvSpPr/>
          <p:nvPr/>
        </p:nvSpPr>
        <p:spPr>
          <a:xfrm>
            <a:off x="2166587" y="101977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1" name="object 3761"/>
          <p:cNvSpPr/>
          <p:nvPr/>
        </p:nvSpPr>
        <p:spPr>
          <a:xfrm>
            <a:off x="2274866" y="101836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2" name="object 3762"/>
          <p:cNvSpPr/>
          <p:nvPr/>
        </p:nvSpPr>
        <p:spPr>
          <a:xfrm>
            <a:off x="2274866" y="101836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3" name="object 3763"/>
          <p:cNvSpPr/>
          <p:nvPr/>
        </p:nvSpPr>
        <p:spPr>
          <a:xfrm>
            <a:off x="2437790" y="101623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4" name="object 3764"/>
          <p:cNvSpPr/>
          <p:nvPr/>
        </p:nvSpPr>
        <p:spPr>
          <a:xfrm>
            <a:off x="2437790" y="101623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5" name="object 3765"/>
          <p:cNvSpPr/>
          <p:nvPr/>
        </p:nvSpPr>
        <p:spPr>
          <a:xfrm>
            <a:off x="2708993" y="101269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6" name="object 3766"/>
          <p:cNvSpPr/>
          <p:nvPr/>
        </p:nvSpPr>
        <p:spPr>
          <a:xfrm>
            <a:off x="2708993" y="101269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7" name="object 3767"/>
          <p:cNvSpPr/>
          <p:nvPr/>
        </p:nvSpPr>
        <p:spPr>
          <a:xfrm>
            <a:off x="2817272" y="101127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8" name="object 3768"/>
          <p:cNvSpPr/>
          <p:nvPr/>
        </p:nvSpPr>
        <p:spPr>
          <a:xfrm>
            <a:off x="2817272" y="101127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9" name="object 3769"/>
          <p:cNvSpPr/>
          <p:nvPr/>
        </p:nvSpPr>
        <p:spPr>
          <a:xfrm>
            <a:off x="2980196" y="100905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0" name="object 3770"/>
          <p:cNvSpPr/>
          <p:nvPr/>
        </p:nvSpPr>
        <p:spPr>
          <a:xfrm>
            <a:off x="2980196" y="100905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1" name="object 3771"/>
          <p:cNvSpPr/>
          <p:nvPr/>
        </p:nvSpPr>
        <p:spPr>
          <a:xfrm>
            <a:off x="3251399" y="100550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2" name="object 3772"/>
          <p:cNvSpPr/>
          <p:nvPr/>
        </p:nvSpPr>
        <p:spPr>
          <a:xfrm>
            <a:off x="3251399" y="100550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3" name="object 3773"/>
          <p:cNvSpPr/>
          <p:nvPr/>
        </p:nvSpPr>
        <p:spPr>
          <a:xfrm>
            <a:off x="3359678" y="100409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4" name="object 3774"/>
          <p:cNvSpPr/>
          <p:nvPr/>
        </p:nvSpPr>
        <p:spPr>
          <a:xfrm>
            <a:off x="3359678" y="100409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5" name="object 3775"/>
          <p:cNvSpPr/>
          <p:nvPr/>
        </p:nvSpPr>
        <p:spPr>
          <a:xfrm>
            <a:off x="3522602" y="100196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6" name="object 3776"/>
          <p:cNvSpPr/>
          <p:nvPr/>
        </p:nvSpPr>
        <p:spPr>
          <a:xfrm>
            <a:off x="3522602" y="100196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7" name="object 3777"/>
          <p:cNvSpPr/>
          <p:nvPr/>
        </p:nvSpPr>
        <p:spPr>
          <a:xfrm>
            <a:off x="3794817" y="99842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8" name="object 3778"/>
          <p:cNvSpPr/>
          <p:nvPr/>
        </p:nvSpPr>
        <p:spPr>
          <a:xfrm>
            <a:off x="3794817" y="99842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9" name="object 3779"/>
          <p:cNvSpPr/>
          <p:nvPr/>
        </p:nvSpPr>
        <p:spPr>
          <a:xfrm>
            <a:off x="3902084" y="99700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0" name="object 3780"/>
          <p:cNvSpPr/>
          <p:nvPr/>
        </p:nvSpPr>
        <p:spPr>
          <a:xfrm>
            <a:off x="3902084" y="99700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1" name="object 3781"/>
          <p:cNvSpPr/>
          <p:nvPr/>
        </p:nvSpPr>
        <p:spPr>
          <a:xfrm>
            <a:off x="4337223" y="99124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2" name="object 3782"/>
          <p:cNvSpPr/>
          <p:nvPr/>
        </p:nvSpPr>
        <p:spPr>
          <a:xfrm>
            <a:off x="4337223" y="99124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3" name="object 3783"/>
          <p:cNvSpPr/>
          <p:nvPr/>
        </p:nvSpPr>
        <p:spPr>
          <a:xfrm>
            <a:off x="4444490" y="98982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4" name="object 3784"/>
          <p:cNvSpPr/>
          <p:nvPr/>
        </p:nvSpPr>
        <p:spPr>
          <a:xfrm>
            <a:off x="4444490" y="98982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5" name="object 3785"/>
          <p:cNvSpPr/>
          <p:nvPr/>
        </p:nvSpPr>
        <p:spPr>
          <a:xfrm>
            <a:off x="4607414" y="98769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6" name="object 3786"/>
          <p:cNvSpPr/>
          <p:nvPr/>
        </p:nvSpPr>
        <p:spPr>
          <a:xfrm>
            <a:off x="4607414" y="98769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7" name="object 3787"/>
          <p:cNvSpPr/>
          <p:nvPr/>
        </p:nvSpPr>
        <p:spPr>
          <a:xfrm>
            <a:off x="4879629" y="98405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8" name="object 3788"/>
          <p:cNvSpPr/>
          <p:nvPr/>
        </p:nvSpPr>
        <p:spPr>
          <a:xfrm>
            <a:off x="4879629" y="98405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9" name="object 3789"/>
          <p:cNvSpPr/>
          <p:nvPr/>
        </p:nvSpPr>
        <p:spPr>
          <a:xfrm>
            <a:off x="4986896" y="98263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0" name="object 3790"/>
          <p:cNvSpPr/>
          <p:nvPr/>
        </p:nvSpPr>
        <p:spPr>
          <a:xfrm>
            <a:off x="4986896" y="98263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1" name="object 3791"/>
          <p:cNvSpPr/>
          <p:nvPr/>
        </p:nvSpPr>
        <p:spPr>
          <a:xfrm>
            <a:off x="5149820" y="98051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2" name="object 3792"/>
          <p:cNvSpPr/>
          <p:nvPr/>
        </p:nvSpPr>
        <p:spPr>
          <a:xfrm>
            <a:off x="5149820" y="98051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3" name="object 3793"/>
          <p:cNvSpPr/>
          <p:nvPr/>
        </p:nvSpPr>
        <p:spPr>
          <a:xfrm>
            <a:off x="5422035" y="97697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4" name="object 3794"/>
          <p:cNvSpPr/>
          <p:nvPr/>
        </p:nvSpPr>
        <p:spPr>
          <a:xfrm>
            <a:off x="5422035" y="97697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5" name="object 3795"/>
          <p:cNvSpPr/>
          <p:nvPr/>
        </p:nvSpPr>
        <p:spPr>
          <a:xfrm>
            <a:off x="5529302" y="97555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6" name="object 3796"/>
          <p:cNvSpPr/>
          <p:nvPr/>
        </p:nvSpPr>
        <p:spPr>
          <a:xfrm>
            <a:off x="5529302" y="97555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7" name="object 3797"/>
          <p:cNvSpPr/>
          <p:nvPr/>
        </p:nvSpPr>
        <p:spPr>
          <a:xfrm>
            <a:off x="3788745" y="101390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8" name="object 3798"/>
          <p:cNvSpPr/>
          <p:nvPr/>
        </p:nvSpPr>
        <p:spPr>
          <a:xfrm>
            <a:off x="3788745" y="101390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9" name="object 3799"/>
          <p:cNvSpPr/>
          <p:nvPr/>
        </p:nvSpPr>
        <p:spPr>
          <a:xfrm>
            <a:off x="3951670" y="101178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0" name="object 3800"/>
          <p:cNvSpPr/>
          <p:nvPr/>
        </p:nvSpPr>
        <p:spPr>
          <a:xfrm>
            <a:off x="3951670" y="1011782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1" name="object 3801"/>
          <p:cNvSpPr/>
          <p:nvPr/>
        </p:nvSpPr>
        <p:spPr>
          <a:xfrm>
            <a:off x="4223885" y="100824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2" name="object 3802"/>
          <p:cNvSpPr/>
          <p:nvPr/>
        </p:nvSpPr>
        <p:spPr>
          <a:xfrm>
            <a:off x="4223885" y="100824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3" name="object 3803"/>
          <p:cNvSpPr/>
          <p:nvPr/>
        </p:nvSpPr>
        <p:spPr>
          <a:xfrm>
            <a:off x="4331151" y="100682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4" name="object 3804"/>
          <p:cNvSpPr/>
          <p:nvPr/>
        </p:nvSpPr>
        <p:spPr>
          <a:xfrm>
            <a:off x="4331151" y="100682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5" name="object 3805"/>
          <p:cNvSpPr/>
          <p:nvPr/>
        </p:nvSpPr>
        <p:spPr>
          <a:xfrm>
            <a:off x="4494076" y="100459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6" name="object 3806"/>
          <p:cNvSpPr/>
          <p:nvPr/>
        </p:nvSpPr>
        <p:spPr>
          <a:xfrm>
            <a:off x="4494076" y="100459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7" name="object 3807"/>
          <p:cNvSpPr/>
          <p:nvPr/>
        </p:nvSpPr>
        <p:spPr>
          <a:xfrm>
            <a:off x="4766290" y="10010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8" name="object 3808"/>
          <p:cNvSpPr/>
          <p:nvPr/>
        </p:nvSpPr>
        <p:spPr>
          <a:xfrm>
            <a:off x="4766290" y="10010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9" name="object 3809"/>
          <p:cNvSpPr/>
          <p:nvPr/>
        </p:nvSpPr>
        <p:spPr>
          <a:xfrm>
            <a:off x="4873557" y="99963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0" name="object 3810"/>
          <p:cNvSpPr/>
          <p:nvPr/>
        </p:nvSpPr>
        <p:spPr>
          <a:xfrm>
            <a:off x="4873557" y="99963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1" name="object 3811"/>
          <p:cNvSpPr/>
          <p:nvPr/>
        </p:nvSpPr>
        <p:spPr>
          <a:xfrm>
            <a:off x="5036482" y="99751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2" name="object 3812"/>
          <p:cNvSpPr/>
          <p:nvPr/>
        </p:nvSpPr>
        <p:spPr>
          <a:xfrm>
            <a:off x="5036482" y="99751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3" name="object 3813"/>
          <p:cNvSpPr/>
          <p:nvPr/>
        </p:nvSpPr>
        <p:spPr>
          <a:xfrm>
            <a:off x="5308696" y="99397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4" name="object 3814"/>
          <p:cNvSpPr/>
          <p:nvPr/>
        </p:nvSpPr>
        <p:spPr>
          <a:xfrm>
            <a:off x="5308696" y="99397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5" name="object 3815"/>
          <p:cNvSpPr/>
          <p:nvPr/>
        </p:nvSpPr>
        <p:spPr>
          <a:xfrm>
            <a:off x="5416975" y="99255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6" name="object 3816"/>
          <p:cNvSpPr/>
          <p:nvPr/>
        </p:nvSpPr>
        <p:spPr>
          <a:xfrm>
            <a:off x="5416975" y="99255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7" name="object 3817"/>
          <p:cNvSpPr/>
          <p:nvPr/>
        </p:nvSpPr>
        <p:spPr>
          <a:xfrm>
            <a:off x="5579899" y="99032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8" name="object 3818"/>
          <p:cNvSpPr/>
          <p:nvPr/>
        </p:nvSpPr>
        <p:spPr>
          <a:xfrm>
            <a:off x="5579899" y="99032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9" name="object 3819"/>
          <p:cNvSpPr/>
          <p:nvPr/>
        </p:nvSpPr>
        <p:spPr>
          <a:xfrm>
            <a:off x="5851102" y="98678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0" name="object 3820"/>
          <p:cNvSpPr/>
          <p:nvPr/>
        </p:nvSpPr>
        <p:spPr>
          <a:xfrm>
            <a:off x="5851102" y="98678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1" name="object 3821"/>
          <p:cNvSpPr/>
          <p:nvPr/>
        </p:nvSpPr>
        <p:spPr>
          <a:xfrm>
            <a:off x="5959381" y="98537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2" name="object 3822"/>
          <p:cNvSpPr/>
          <p:nvPr/>
        </p:nvSpPr>
        <p:spPr>
          <a:xfrm>
            <a:off x="5959381" y="98537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3" name="object 3823"/>
          <p:cNvSpPr/>
          <p:nvPr/>
        </p:nvSpPr>
        <p:spPr>
          <a:xfrm>
            <a:off x="6122305" y="98324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4" name="object 3824"/>
          <p:cNvSpPr/>
          <p:nvPr/>
        </p:nvSpPr>
        <p:spPr>
          <a:xfrm>
            <a:off x="6122305" y="98324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5" name="object 3825"/>
          <p:cNvSpPr/>
          <p:nvPr/>
        </p:nvSpPr>
        <p:spPr>
          <a:xfrm>
            <a:off x="5737764" y="100378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6" name="object 3826"/>
          <p:cNvSpPr/>
          <p:nvPr/>
        </p:nvSpPr>
        <p:spPr>
          <a:xfrm>
            <a:off x="5737764" y="100378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7" name="object 3827"/>
          <p:cNvSpPr/>
          <p:nvPr/>
        </p:nvSpPr>
        <p:spPr>
          <a:xfrm>
            <a:off x="5846043" y="100237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8" name="object 3828"/>
          <p:cNvSpPr/>
          <p:nvPr/>
        </p:nvSpPr>
        <p:spPr>
          <a:xfrm>
            <a:off x="5846043" y="100237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9" name="object 3829"/>
          <p:cNvSpPr/>
          <p:nvPr/>
        </p:nvSpPr>
        <p:spPr>
          <a:xfrm>
            <a:off x="6008967" y="100014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0" name="object 3830"/>
          <p:cNvSpPr/>
          <p:nvPr/>
        </p:nvSpPr>
        <p:spPr>
          <a:xfrm>
            <a:off x="6008967" y="100014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1" name="object 3831"/>
          <p:cNvSpPr/>
          <p:nvPr/>
        </p:nvSpPr>
        <p:spPr>
          <a:xfrm>
            <a:off x="6198202" y="97555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2" name="object 3832"/>
          <p:cNvSpPr/>
          <p:nvPr/>
        </p:nvSpPr>
        <p:spPr>
          <a:xfrm>
            <a:off x="6198202" y="97555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3" name="object 3833"/>
          <p:cNvSpPr/>
          <p:nvPr/>
        </p:nvSpPr>
        <p:spPr>
          <a:xfrm>
            <a:off x="5968489" y="97454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4" name="object 3834"/>
          <p:cNvSpPr/>
          <p:nvPr/>
        </p:nvSpPr>
        <p:spPr>
          <a:xfrm>
            <a:off x="5968489" y="97454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5" name="object 3835"/>
          <p:cNvSpPr/>
          <p:nvPr/>
        </p:nvSpPr>
        <p:spPr>
          <a:xfrm>
            <a:off x="6021110" y="99164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6" name="object 3836"/>
          <p:cNvSpPr/>
          <p:nvPr/>
        </p:nvSpPr>
        <p:spPr>
          <a:xfrm>
            <a:off x="6021110" y="99164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7" name="object 3837"/>
          <p:cNvSpPr/>
          <p:nvPr/>
        </p:nvSpPr>
        <p:spPr>
          <a:xfrm>
            <a:off x="5791397" y="99063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8" name="object 3838"/>
          <p:cNvSpPr/>
          <p:nvPr/>
        </p:nvSpPr>
        <p:spPr>
          <a:xfrm>
            <a:off x="5791397" y="99063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9" name="object 3839"/>
          <p:cNvSpPr/>
          <p:nvPr/>
        </p:nvSpPr>
        <p:spPr>
          <a:xfrm>
            <a:off x="5561684" y="98972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0" name="object 3840"/>
          <p:cNvSpPr/>
          <p:nvPr/>
        </p:nvSpPr>
        <p:spPr>
          <a:xfrm>
            <a:off x="5561684" y="98972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1" name="object 3841"/>
          <p:cNvSpPr/>
          <p:nvPr/>
        </p:nvSpPr>
        <p:spPr>
          <a:xfrm>
            <a:off x="5331971" y="98871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2" name="object 3842"/>
          <p:cNvSpPr/>
          <p:nvPr/>
        </p:nvSpPr>
        <p:spPr>
          <a:xfrm>
            <a:off x="5331971" y="98871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3" name="object 3843"/>
          <p:cNvSpPr/>
          <p:nvPr/>
        </p:nvSpPr>
        <p:spPr>
          <a:xfrm>
            <a:off x="5102258" y="98779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4" name="object 3844"/>
          <p:cNvSpPr/>
          <p:nvPr/>
        </p:nvSpPr>
        <p:spPr>
          <a:xfrm>
            <a:off x="5102258" y="98779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5" name="object 3845"/>
          <p:cNvSpPr/>
          <p:nvPr/>
        </p:nvSpPr>
        <p:spPr>
          <a:xfrm>
            <a:off x="4872545" y="98678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6" name="object 3846"/>
          <p:cNvSpPr/>
          <p:nvPr/>
        </p:nvSpPr>
        <p:spPr>
          <a:xfrm>
            <a:off x="4872545" y="98678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7" name="object 3847"/>
          <p:cNvSpPr/>
          <p:nvPr/>
        </p:nvSpPr>
        <p:spPr>
          <a:xfrm>
            <a:off x="4642832" y="98577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8" name="object 3848"/>
          <p:cNvSpPr/>
          <p:nvPr/>
        </p:nvSpPr>
        <p:spPr>
          <a:xfrm>
            <a:off x="4642832" y="98577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9" name="object 3849"/>
          <p:cNvSpPr/>
          <p:nvPr/>
        </p:nvSpPr>
        <p:spPr>
          <a:xfrm>
            <a:off x="4413119" y="98486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0" name="object 3850"/>
          <p:cNvSpPr/>
          <p:nvPr/>
        </p:nvSpPr>
        <p:spPr>
          <a:xfrm>
            <a:off x="4413119" y="98486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1" name="object 3851"/>
          <p:cNvSpPr/>
          <p:nvPr/>
        </p:nvSpPr>
        <p:spPr>
          <a:xfrm>
            <a:off x="4788553" y="100874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2" name="object 3852"/>
          <p:cNvSpPr/>
          <p:nvPr/>
        </p:nvSpPr>
        <p:spPr>
          <a:xfrm>
            <a:off x="4788553" y="100874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3" name="object 3853"/>
          <p:cNvSpPr/>
          <p:nvPr/>
        </p:nvSpPr>
        <p:spPr>
          <a:xfrm>
            <a:off x="4183407" y="98385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4" name="object 3854"/>
          <p:cNvSpPr/>
          <p:nvPr/>
        </p:nvSpPr>
        <p:spPr>
          <a:xfrm>
            <a:off x="4183407" y="98385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5" name="object 3855"/>
          <p:cNvSpPr/>
          <p:nvPr/>
        </p:nvSpPr>
        <p:spPr>
          <a:xfrm>
            <a:off x="4558841" y="100783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6" name="object 3856"/>
          <p:cNvSpPr/>
          <p:nvPr/>
        </p:nvSpPr>
        <p:spPr>
          <a:xfrm>
            <a:off x="4558841" y="100783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7" name="object 3857"/>
          <p:cNvSpPr/>
          <p:nvPr/>
        </p:nvSpPr>
        <p:spPr>
          <a:xfrm>
            <a:off x="3953693" y="98294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8" name="object 3858"/>
          <p:cNvSpPr/>
          <p:nvPr/>
        </p:nvSpPr>
        <p:spPr>
          <a:xfrm>
            <a:off x="3953693" y="98294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9" name="object 3859"/>
          <p:cNvSpPr/>
          <p:nvPr/>
        </p:nvSpPr>
        <p:spPr>
          <a:xfrm>
            <a:off x="4329128" y="100682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0" name="object 3860"/>
          <p:cNvSpPr/>
          <p:nvPr/>
        </p:nvSpPr>
        <p:spPr>
          <a:xfrm>
            <a:off x="4329128" y="100682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1" name="object 3861"/>
          <p:cNvSpPr/>
          <p:nvPr/>
        </p:nvSpPr>
        <p:spPr>
          <a:xfrm>
            <a:off x="3723981" y="98193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2" name="object 3862"/>
          <p:cNvSpPr/>
          <p:nvPr/>
        </p:nvSpPr>
        <p:spPr>
          <a:xfrm>
            <a:off x="3723981" y="98193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3" name="object 3863"/>
          <p:cNvSpPr/>
          <p:nvPr/>
        </p:nvSpPr>
        <p:spPr>
          <a:xfrm>
            <a:off x="4099414" y="100591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4" name="object 3864"/>
          <p:cNvSpPr/>
          <p:nvPr/>
        </p:nvSpPr>
        <p:spPr>
          <a:xfrm>
            <a:off x="4099414" y="100591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5" name="object 3865"/>
          <p:cNvSpPr/>
          <p:nvPr/>
        </p:nvSpPr>
        <p:spPr>
          <a:xfrm>
            <a:off x="4190490" y="101168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6" name="object 3866"/>
          <p:cNvSpPr/>
          <p:nvPr/>
        </p:nvSpPr>
        <p:spPr>
          <a:xfrm>
            <a:off x="4190490" y="101168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7" name="object 3867"/>
          <p:cNvSpPr/>
          <p:nvPr/>
        </p:nvSpPr>
        <p:spPr>
          <a:xfrm>
            <a:off x="3494268" y="98091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8" name="object 3868"/>
          <p:cNvSpPr/>
          <p:nvPr/>
        </p:nvSpPr>
        <p:spPr>
          <a:xfrm>
            <a:off x="3494268" y="98091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9" name="object 3869"/>
          <p:cNvSpPr/>
          <p:nvPr/>
        </p:nvSpPr>
        <p:spPr>
          <a:xfrm>
            <a:off x="3869702" y="100490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0" name="object 3870"/>
          <p:cNvSpPr/>
          <p:nvPr/>
        </p:nvSpPr>
        <p:spPr>
          <a:xfrm>
            <a:off x="3869702" y="100490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1" name="object 3871"/>
          <p:cNvSpPr/>
          <p:nvPr/>
        </p:nvSpPr>
        <p:spPr>
          <a:xfrm>
            <a:off x="3960777" y="101066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2" name="object 3872"/>
          <p:cNvSpPr/>
          <p:nvPr/>
        </p:nvSpPr>
        <p:spPr>
          <a:xfrm>
            <a:off x="3960777" y="101066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3" name="object 3873"/>
          <p:cNvSpPr/>
          <p:nvPr/>
        </p:nvSpPr>
        <p:spPr>
          <a:xfrm>
            <a:off x="3264554" y="98000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4" name="object 3874"/>
          <p:cNvSpPr/>
          <p:nvPr/>
        </p:nvSpPr>
        <p:spPr>
          <a:xfrm>
            <a:off x="3264554" y="98000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5" name="object 3875"/>
          <p:cNvSpPr/>
          <p:nvPr/>
        </p:nvSpPr>
        <p:spPr>
          <a:xfrm>
            <a:off x="3639989" y="100388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6" name="object 3876"/>
          <p:cNvSpPr/>
          <p:nvPr/>
        </p:nvSpPr>
        <p:spPr>
          <a:xfrm>
            <a:off x="3639989" y="100388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7" name="object 3877"/>
          <p:cNvSpPr/>
          <p:nvPr/>
        </p:nvSpPr>
        <p:spPr>
          <a:xfrm>
            <a:off x="3731064" y="100965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8" name="object 3878"/>
          <p:cNvSpPr/>
          <p:nvPr/>
        </p:nvSpPr>
        <p:spPr>
          <a:xfrm>
            <a:off x="3731064" y="100965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9" name="object 3879"/>
          <p:cNvSpPr/>
          <p:nvPr/>
        </p:nvSpPr>
        <p:spPr>
          <a:xfrm>
            <a:off x="3034842" y="97899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0" name="object 3880"/>
          <p:cNvSpPr/>
          <p:nvPr/>
        </p:nvSpPr>
        <p:spPr>
          <a:xfrm>
            <a:off x="3034842" y="97899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1" name="object 3881"/>
          <p:cNvSpPr/>
          <p:nvPr/>
        </p:nvSpPr>
        <p:spPr>
          <a:xfrm>
            <a:off x="3410275" y="100297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2" name="object 3882"/>
          <p:cNvSpPr/>
          <p:nvPr/>
        </p:nvSpPr>
        <p:spPr>
          <a:xfrm>
            <a:off x="3410275" y="100297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3" name="object 3883"/>
          <p:cNvSpPr/>
          <p:nvPr/>
        </p:nvSpPr>
        <p:spPr>
          <a:xfrm>
            <a:off x="3501351" y="100874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4" name="object 3884"/>
          <p:cNvSpPr/>
          <p:nvPr/>
        </p:nvSpPr>
        <p:spPr>
          <a:xfrm>
            <a:off x="3501351" y="100874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5" name="object 3885"/>
          <p:cNvSpPr/>
          <p:nvPr/>
        </p:nvSpPr>
        <p:spPr>
          <a:xfrm>
            <a:off x="2805129" y="97808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6" name="object 3886"/>
          <p:cNvSpPr/>
          <p:nvPr/>
        </p:nvSpPr>
        <p:spPr>
          <a:xfrm>
            <a:off x="2805129" y="97808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7" name="object 3887"/>
          <p:cNvSpPr/>
          <p:nvPr/>
        </p:nvSpPr>
        <p:spPr>
          <a:xfrm>
            <a:off x="3180563" y="100196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8" name="object 3888"/>
          <p:cNvSpPr/>
          <p:nvPr/>
        </p:nvSpPr>
        <p:spPr>
          <a:xfrm>
            <a:off x="3180563" y="100196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9" name="object 3889"/>
          <p:cNvSpPr/>
          <p:nvPr/>
        </p:nvSpPr>
        <p:spPr>
          <a:xfrm>
            <a:off x="3271638" y="100773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0" name="object 3890"/>
          <p:cNvSpPr/>
          <p:nvPr/>
        </p:nvSpPr>
        <p:spPr>
          <a:xfrm>
            <a:off x="3271638" y="100773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1" name="object 3891"/>
          <p:cNvSpPr/>
          <p:nvPr/>
        </p:nvSpPr>
        <p:spPr>
          <a:xfrm>
            <a:off x="2575416" y="97707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2" name="object 3892"/>
          <p:cNvSpPr/>
          <p:nvPr/>
        </p:nvSpPr>
        <p:spPr>
          <a:xfrm>
            <a:off x="2575416" y="97707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3" name="object 3893"/>
          <p:cNvSpPr/>
          <p:nvPr/>
        </p:nvSpPr>
        <p:spPr>
          <a:xfrm>
            <a:off x="2950850" y="10010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4" name="object 3894"/>
          <p:cNvSpPr/>
          <p:nvPr/>
        </p:nvSpPr>
        <p:spPr>
          <a:xfrm>
            <a:off x="2950850" y="10010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5" name="object 3895"/>
          <p:cNvSpPr/>
          <p:nvPr/>
        </p:nvSpPr>
        <p:spPr>
          <a:xfrm>
            <a:off x="3041925" y="100682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6" name="object 3896"/>
          <p:cNvSpPr/>
          <p:nvPr/>
        </p:nvSpPr>
        <p:spPr>
          <a:xfrm>
            <a:off x="3041925" y="100682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7" name="object 3897"/>
          <p:cNvSpPr/>
          <p:nvPr/>
        </p:nvSpPr>
        <p:spPr>
          <a:xfrm>
            <a:off x="2345703" y="97616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8" name="object 3898"/>
          <p:cNvSpPr/>
          <p:nvPr/>
        </p:nvSpPr>
        <p:spPr>
          <a:xfrm>
            <a:off x="2345703" y="97616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9" name="object 3899"/>
          <p:cNvSpPr/>
          <p:nvPr/>
        </p:nvSpPr>
        <p:spPr>
          <a:xfrm>
            <a:off x="2721137" y="100004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0" name="object 3900"/>
          <p:cNvSpPr/>
          <p:nvPr/>
        </p:nvSpPr>
        <p:spPr>
          <a:xfrm>
            <a:off x="2721137" y="100004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1" name="object 3901"/>
          <p:cNvSpPr/>
          <p:nvPr/>
        </p:nvSpPr>
        <p:spPr>
          <a:xfrm>
            <a:off x="2812212" y="100581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2" name="object 3902"/>
          <p:cNvSpPr/>
          <p:nvPr/>
        </p:nvSpPr>
        <p:spPr>
          <a:xfrm>
            <a:off x="2812212" y="100581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3" name="object 3903"/>
          <p:cNvSpPr/>
          <p:nvPr/>
        </p:nvSpPr>
        <p:spPr>
          <a:xfrm>
            <a:off x="2491424" y="99903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4" name="object 3904"/>
          <p:cNvSpPr/>
          <p:nvPr/>
        </p:nvSpPr>
        <p:spPr>
          <a:xfrm>
            <a:off x="2491424" y="99903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5" name="object 3905"/>
          <p:cNvSpPr/>
          <p:nvPr/>
        </p:nvSpPr>
        <p:spPr>
          <a:xfrm>
            <a:off x="2582499" y="100490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6" name="object 3906"/>
          <p:cNvSpPr/>
          <p:nvPr/>
        </p:nvSpPr>
        <p:spPr>
          <a:xfrm>
            <a:off x="2582499" y="100490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7" name="object 3907"/>
          <p:cNvSpPr/>
          <p:nvPr/>
        </p:nvSpPr>
        <p:spPr>
          <a:xfrm>
            <a:off x="2261711" y="99812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8" name="object 3908"/>
          <p:cNvSpPr/>
          <p:nvPr/>
        </p:nvSpPr>
        <p:spPr>
          <a:xfrm>
            <a:off x="2261711" y="99812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9" name="object 3909"/>
          <p:cNvSpPr/>
          <p:nvPr/>
        </p:nvSpPr>
        <p:spPr>
          <a:xfrm>
            <a:off x="2352787" y="100388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0" name="object 3910"/>
          <p:cNvSpPr/>
          <p:nvPr/>
        </p:nvSpPr>
        <p:spPr>
          <a:xfrm>
            <a:off x="2352787" y="100388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1" name="object 3911"/>
          <p:cNvSpPr/>
          <p:nvPr/>
        </p:nvSpPr>
        <p:spPr>
          <a:xfrm>
            <a:off x="2031998" y="99710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2" name="object 3912"/>
          <p:cNvSpPr/>
          <p:nvPr/>
        </p:nvSpPr>
        <p:spPr>
          <a:xfrm>
            <a:off x="2031998" y="99710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3" name="object 3913"/>
          <p:cNvSpPr/>
          <p:nvPr/>
        </p:nvSpPr>
        <p:spPr>
          <a:xfrm>
            <a:off x="2123073" y="100287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4" name="object 3914"/>
          <p:cNvSpPr/>
          <p:nvPr/>
        </p:nvSpPr>
        <p:spPr>
          <a:xfrm>
            <a:off x="2123073" y="100287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5" name="object 3915"/>
          <p:cNvSpPr/>
          <p:nvPr/>
        </p:nvSpPr>
        <p:spPr>
          <a:xfrm>
            <a:off x="1802285" y="99619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6" name="object 3916"/>
          <p:cNvSpPr/>
          <p:nvPr/>
        </p:nvSpPr>
        <p:spPr>
          <a:xfrm>
            <a:off x="1802285" y="99619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7" name="object 3917"/>
          <p:cNvSpPr/>
          <p:nvPr/>
        </p:nvSpPr>
        <p:spPr>
          <a:xfrm>
            <a:off x="1893360" y="100196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8" name="object 3918"/>
          <p:cNvSpPr/>
          <p:nvPr/>
        </p:nvSpPr>
        <p:spPr>
          <a:xfrm>
            <a:off x="1893360" y="100196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9" name="object 3919"/>
          <p:cNvSpPr/>
          <p:nvPr/>
        </p:nvSpPr>
        <p:spPr>
          <a:xfrm>
            <a:off x="2176707" y="101997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0" name="object 3920"/>
          <p:cNvSpPr/>
          <p:nvPr/>
        </p:nvSpPr>
        <p:spPr>
          <a:xfrm>
            <a:off x="2176707" y="1019979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1" name="object 3921"/>
          <p:cNvSpPr/>
          <p:nvPr/>
        </p:nvSpPr>
        <p:spPr>
          <a:xfrm>
            <a:off x="1663648" y="100095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2" name="object 3922"/>
          <p:cNvSpPr/>
          <p:nvPr/>
        </p:nvSpPr>
        <p:spPr>
          <a:xfrm>
            <a:off x="1663648" y="100095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3" name="object 3923"/>
          <p:cNvSpPr/>
          <p:nvPr/>
        </p:nvSpPr>
        <p:spPr>
          <a:xfrm>
            <a:off x="1946994" y="101896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4" name="object 3924"/>
          <p:cNvSpPr/>
          <p:nvPr/>
        </p:nvSpPr>
        <p:spPr>
          <a:xfrm>
            <a:off x="1946994" y="101896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5" name="object 3925"/>
          <p:cNvSpPr/>
          <p:nvPr/>
        </p:nvSpPr>
        <p:spPr>
          <a:xfrm>
            <a:off x="1717281" y="101805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6" name="object 3926"/>
          <p:cNvSpPr/>
          <p:nvPr/>
        </p:nvSpPr>
        <p:spPr>
          <a:xfrm>
            <a:off x="1717281" y="101805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7" name="object 3927"/>
          <p:cNvSpPr/>
          <p:nvPr/>
        </p:nvSpPr>
        <p:spPr>
          <a:xfrm>
            <a:off x="6307492" y="98243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8" name="object 3928"/>
          <p:cNvSpPr/>
          <p:nvPr/>
        </p:nvSpPr>
        <p:spPr>
          <a:xfrm>
            <a:off x="6307492" y="98243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9" name="object 3929"/>
          <p:cNvSpPr/>
          <p:nvPr/>
        </p:nvSpPr>
        <p:spPr>
          <a:xfrm>
            <a:off x="6056528" y="98678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0" name="object 3930"/>
          <p:cNvSpPr/>
          <p:nvPr/>
        </p:nvSpPr>
        <p:spPr>
          <a:xfrm>
            <a:off x="6056528" y="98678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1" name="object 3931"/>
          <p:cNvSpPr/>
          <p:nvPr/>
        </p:nvSpPr>
        <p:spPr>
          <a:xfrm>
            <a:off x="5641628" y="97606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2" name="object 3932"/>
          <p:cNvSpPr/>
          <p:nvPr/>
        </p:nvSpPr>
        <p:spPr>
          <a:xfrm>
            <a:off x="5641628" y="97606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3" name="object 3933"/>
          <p:cNvSpPr/>
          <p:nvPr/>
        </p:nvSpPr>
        <p:spPr>
          <a:xfrm>
            <a:off x="5805565" y="99103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4" name="object 3934"/>
          <p:cNvSpPr/>
          <p:nvPr/>
        </p:nvSpPr>
        <p:spPr>
          <a:xfrm>
            <a:off x="5805565" y="99103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5" name="object 3935"/>
          <p:cNvSpPr/>
          <p:nvPr/>
        </p:nvSpPr>
        <p:spPr>
          <a:xfrm>
            <a:off x="5390664" y="98031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6" name="object 3936"/>
          <p:cNvSpPr/>
          <p:nvPr/>
        </p:nvSpPr>
        <p:spPr>
          <a:xfrm>
            <a:off x="5390664" y="98031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7" name="object 3937"/>
          <p:cNvSpPr/>
          <p:nvPr/>
        </p:nvSpPr>
        <p:spPr>
          <a:xfrm>
            <a:off x="5554600" y="99538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8" name="object 3938"/>
          <p:cNvSpPr/>
          <p:nvPr/>
        </p:nvSpPr>
        <p:spPr>
          <a:xfrm>
            <a:off x="5554600" y="99538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9" name="object 3939"/>
          <p:cNvSpPr/>
          <p:nvPr/>
        </p:nvSpPr>
        <p:spPr>
          <a:xfrm>
            <a:off x="5036482" y="97515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0" name="object 3940"/>
          <p:cNvSpPr/>
          <p:nvPr/>
        </p:nvSpPr>
        <p:spPr>
          <a:xfrm>
            <a:off x="5036482" y="97515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1" name="object 3941"/>
          <p:cNvSpPr/>
          <p:nvPr/>
        </p:nvSpPr>
        <p:spPr>
          <a:xfrm>
            <a:off x="5139701" y="98466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2" name="object 3942"/>
          <p:cNvSpPr/>
          <p:nvPr/>
        </p:nvSpPr>
        <p:spPr>
          <a:xfrm>
            <a:off x="5139701" y="98466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3" name="object 3943"/>
          <p:cNvSpPr/>
          <p:nvPr/>
        </p:nvSpPr>
        <p:spPr>
          <a:xfrm>
            <a:off x="5303637" y="99974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4" name="object 3944"/>
          <p:cNvSpPr/>
          <p:nvPr/>
        </p:nvSpPr>
        <p:spPr>
          <a:xfrm>
            <a:off x="5303637" y="99974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5" name="object 3945"/>
          <p:cNvSpPr/>
          <p:nvPr/>
        </p:nvSpPr>
        <p:spPr>
          <a:xfrm>
            <a:off x="4785517" y="97950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6" name="object 3946"/>
          <p:cNvSpPr/>
          <p:nvPr/>
        </p:nvSpPr>
        <p:spPr>
          <a:xfrm>
            <a:off x="4785517" y="97950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7" name="object 3947"/>
          <p:cNvSpPr/>
          <p:nvPr/>
        </p:nvSpPr>
        <p:spPr>
          <a:xfrm>
            <a:off x="4888737" y="98891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8" name="object 3948"/>
          <p:cNvSpPr/>
          <p:nvPr/>
        </p:nvSpPr>
        <p:spPr>
          <a:xfrm>
            <a:off x="4888737" y="98891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9" name="object 3949"/>
          <p:cNvSpPr/>
          <p:nvPr/>
        </p:nvSpPr>
        <p:spPr>
          <a:xfrm>
            <a:off x="5052673" y="100399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0" name="object 3950"/>
          <p:cNvSpPr/>
          <p:nvPr/>
        </p:nvSpPr>
        <p:spPr>
          <a:xfrm>
            <a:off x="5052673" y="100399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1" name="object 3951"/>
          <p:cNvSpPr/>
          <p:nvPr/>
        </p:nvSpPr>
        <p:spPr>
          <a:xfrm>
            <a:off x="4534554" y="98385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2" name="object 3952"/>
          <p:cNvSpPr/>
          <p:nvPr/>
        </p:nvSpPr>
        <p:spPr>
          <a:xfrm>
            <a:off x="4534554" y="98385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3" name="object 3953"/>
          <p:cNvSpPr/>
          <p:nvPr/>
        </p:nvSpPr>
        <p:spPr>
          <a:xfrm>
            <a:off x="4637773" y="99326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4" name="object 3954"/>
          <p:cNvSpPr/>
          <p:nvPr/>
        </p:nvSpPr>
        <p:spPr>
          <a:xfrm>
            <a:off x="4637773" y="99326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5" name="object 3955"/>
          <p:cNvSpPr/>
          <p:nvPr/>
        </p:nvSpPr>
        <p:spPr>
          <a:xfrm>
            <a:off x="4801709" y="100834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6" name="object 3956"/>
          <p:cNvSpPr/>
          <p:nvPr/>
        </p:nvSpPr>
        <p:spPr>
          <a:xfrm>
            <a:off x="4801709" y="100834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7" name="object 3957"/>
          <p:cNvSpPr/>
          <p:nvPr/>
        </p:nvSpPr>
        <p:spPr>
          <a:xfrm>
            <a:off x="4283590" y="98810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8" name="object 3958"/>
          <p:cNvSpPr/>
          <p:nvPr/>
        </p:nvSpPr>
        <p:spPr>
          <a:xfrm>
            <a:off x="4283590" y="98810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9" name="object 3959"/>
          <p:cNvSpPr/>
          <p:nvPr/>
        </p:nvSpPr>
        <p:spPr>
          <a:xfrm>
            <a:off x="4386809" y="99751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0" name="object 3960"/>
          <p:cNvSpPr/>
          <p:nvPr/>
        </p:nvSpPr>
        <p:spPr>
          <a:xfrm>
            <a:off x="4386809" y="99751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1" name="object 3961"/>
          <p:cNvSpPr/>
          <p:nvPr/>
        </p:nvSpPr>
        <p:spPr>
          <a:xfrm>
            <a:off x="4135845" y="100186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2" name="object 3962"/>
          <p:cNvSpPr/>
          <p:nvPr/>
        </p:nvSpPr>
        <p:spPr>
          <a:xfrm>
            <a:off x="4135845" y="100186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3" name="object 3963"/>
          <p:cNvSpPr/>
          <p:nvPr/>
        </p:nvSpPr>
        <p:spPr>
          <a:xfrm>
            <a:off x="3548913" y="97535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4" name="object 3964"/>
          <p:cNvSpPr/>
          <p:nvPr/>
        </p:nvSpPr>
        <p:spPr>
          <a:xfrm>
            <a:off x="3548913" y="975352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5" name="object 3965"/>
          <p:cNvSpPr/>
          <p:nvPr/>
        </p:nvSpPr>
        <p:spPr>
          <a:xfrm>
            <a:off x="3781662" y="99670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6" name="object 3966"/>
          <p:cNvSpPr/>
          <p:nvPr/>
        </p:nvSpPr>
        <p:spPr>
          <a:xfrm>
            <a:off x="3781662" y="99670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7" name="object 3967"/>
          <p:cNvSpPr/>
          <p:nvPr/>
        </p:nvSpPr>
        <p:spPr>
          <a:xfrm>
            <a:off x="3884881" y="100621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8" name="object 3968"/>
          <p:cNvSpPr/>
          <p:nvPr/>
        </p:nvSpPr>
        <p:spPr>
          <a:xfrm>
            <a:off x="3884881" y="100621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9" name="object 3969"/>
          <p:cNvSpPr/>
          <p:nvPr/>
        </p:nvSpPr>
        <p:spPr>
          <a:xfrm>
            <a:off x="3297949" y="97970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0" name="object 3970"/>
          <p:cNvSpPr/>
          <p:nvPr/>
        </p:nvSpPr>
        <p:spPr>
          <a:xfrm>
            <a:off x="3297949" y="97970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1" name="object 3971"/>
          <p:cNvSpPr/>
          <p:nvPr/>
        </p:nvSpPr>
        <p:spPr>
          <a:xfrm>
            <a:off x="3530698" y="10010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2" name="object 3972"/>
          <p:cNvSpPr/>
          <p:nvPr/>
        </p:nvSpPr>
        <p:spPr>
          <a:xfrm>
            <a:off x="3530698" y="100105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3" name="object 3973"/>
          <p:cNvSpPr/>
          <p:nvPr/>
        </p:nvSpPr>
        <p:spPr>
          <a:xfrm>
            <a:off x="3633917" y="101046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4" name="object 3974"/>
          <p:cNvSpPr/>
          <p:nvPr/>
        </p:nvSpPr>
        <p:spPr>
          <a:xfrm>
            <a:off x="3633917" y="101046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5" name="object 3975"/>
          <p:cNvSpPr/>
          <p:nvPr/>
        </p:nvSpPr>
        <p:spPr>
          <a:xfrm>
            <a:off x="3046985" y="98395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6" name="object 3976"/>
          <p:cNvSpPr/>
          <p:nvPr/>
        </p:nvSpPr>
        <p:spPr>
          <a:xfrm>
            <a:off x="3046985" y="98395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7" name="object 3977"/>
          <p:cNvSpPr/>
          <p:nvPr/>
        </p:nvSpPr>
        <p:spPr>
          <a:xfrm>
            <a:off x="3279734" y="100530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8" name="object 3978"/>
          <p:cNvSpPr/>
          <p:nvPr/>
        </p:nvSpPr>
        <p:spPr>
          <a:xfrm>
            <a:off x="3279734" y="100530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9" name="object 3979"/>
          <p:cNvSpPr/>
          <p:nvPr/>
        </p:nvSpPr>
        <p:spPr>
          <a:xfrm>
            <a:off x="3382953" y="101481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0" name="object 3980"/>
          <p:cNvSpPr/>
          <p:nvPr/>
        </p:nvSpPr>
        <p:spPr>
          <a:xfrm>
            <a:off x="3382953" y="101481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1" name="object 3981"/>
          <p:cNvSpPr/>
          <p:nvPr/>
        </p:nvSpPr>
        <p:spPr>
          <a:xfrm>
            <a:off x="2796021" y="98830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2" name="object 3982"/>
          <p:cNvSpPr/>
          <p:nvPr/>
        </p:nvSpPr>
        <p:spPr>
          <a:xfrm>
            <a:off x="2796021" y="98830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3" name="object 3983"/>
          <p:cNvSpPr/>
          <p:nvPr/>
        </p:nvSpPr>
        <p:spPr>
          <a:xfrm>
            <a:off x="3028770" y="100965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4" name="object 3984"/>
          <p:cNvSpPr/>
          <p:nvPr/>
        </p:nvSpPr>
        <p:spPr>
          <a:xfrm>
            <a:off x="3028770" y="100965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5" name="object 3985"/>
          <p:cNvSpPr/>
          <p:nvPr/>
        </p:nvSpPr>
        <p:spPr>
          <a:xfrm>
            <a:off x="2380109" y="97757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6" name="object 3986"/>
          <p:cNvSpPr/>
          <p:nvPr/>
        </p:nvSpPr>
        <p:spPr>
          <a:xfrm>
            <a:off x="2380109" y="97757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7" name="object 3987"/>
          <p:cNvSpPr/>
          <p:nvPr/>
        </p:nvSpPr>
        <p:spPr>
          <a:xfrm>
            <a:off x="2545057" y="99255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8" name="object 3988"/>
          <p:cNvSpPr/>
          <p:nvPr/>
        </p:nvSpPr>
        <p:spPr>
          <a:xfrm>
            <a:off x="2545057" y="99255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9" name="object 3989"/>
          <p:cNvSpPr/>
          <p:nvPr/>
        </p:nvSpPr>
        <p:spPr>
          <a:xfrm>
            <a:off x="2777806" y="101390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0" name="object 3990"/>
          <p:cNvSpPr/>
          <p:nvPr/>
        </p:nvSpPr>
        <p:spPr>
          <a:xfrm>
            <a:off x="2777806" y="101390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1" name="object 3991"/>
          <p:cNvSpPr/>
          <p:nvPr/>
        </p:nvSpPr>
        <p:spPr>
          <a:xfrm>
            <a:off x="2129145" y="98182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2" name="object 3992"/>
          <p:cNvSpPr/>
          <p:nvPr/>
        </p:nvSpPr>
        <p:spPr>
          <a:xfrm>
            <a:off x="2129145" y="98182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3" name="object 3993"/>
          <p:cNvSpPr/>
          <p:nvPr/>
        </p:nvSpPr>
        <p:spPr>
          <a:xfrm>
            <a:off x="2294093" y="99690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4" name="object 3994"/>
          <p:cNvSpPr/>
          <p:nvPr/>
        </p:nvSpPr>
        <p:spPr>
          <a:xfrm>
            <a:off x="2294093" y="99690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5" name="object 3995"/>
          <p:cNvSpPr/>
          <p:nvPr/>
        </p:nvSpPr>
        <p:spPr>
          <a:xfrm>
            <a:off x="2526842" y="101825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6" name="object 3996"/>
          <p:cNvSpPr/>
          <p:nvPr/>
        </p:nvSpPr>
        <p:spPr>
          <a:xfrm>
            <a:off x="2526842" y="101825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7" name="object 3997"/>
          <p:cNvSpPr/>
          <p:nvPr/>
        </p:nvSpPr>
        <p:spPr>
          <a:xfrm>
            <a:off x="1774962" y="97666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8" name="object 3998"/>
          <p:cNvSpPr/>
          <p:nvPr/>
        </p:nvSpPr>
        <p:spPr>
          <a:xfrm>
            <a:off x="1774962" y="97666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9" name="object 3999"/>
          <p:cNvSpPr/>
          <p:nvPr/>
        </p:nvSpPr>
        <p:spPr>
          <a:xfrm>
            <a:off x="1878181" y="98618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0" name="object 4000"/>
          <p:cNvSpPr/>
          <p:nvPr/>
        </p:nvSpPr>
        <p:spPr>
          <a:xfrm>
            <a:off x="1878181" y="986180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1" name="object 4001"/>
          <p:cNvSpPr/>
          <p:nvPr/>
        </p:nvSpPr>
        <p:spPr>
          <a:xfrm>
            <a:off x="2043129" y="100115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2" name="object 4002"/>
          <p:cNvSpPr/>
          <p:nvPr/>
        </p:nvSpPr>
        <p:spPr>
          <a:xfrm>
            <a:off x="2043129" y="100115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3" name="object 4003"/>
          <p:cNvSpPr/>
          <p:nvPr/>
        </p:nvSpPr>
        <p:spPr>
          <a:xfrm>
            <a:off x="1627217" y="99043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4" name="object 4004"/>
          <p:cNvSpPr/>
          <p:nvPr/>
        </p:nvSpPr>
        <p:spPr>
          <a:xfrm>
            <a:off x="1627217" y="99043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5" name="object 4005"/>
          <p:cNvSpPr/>
          <p:nvPr/>
        </p:nvSpPr>
        <p:spPr>
          <a:xfrm>
            <a:off x="1791153" y="100550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6" name="object 4006"/>
          <p:cNvSpPr/>
          <p:nvPr/>
        </p:nvSpPr>
        <p:spPr>
          <a:xfrm>
            <a:off x="1791153" y="100550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7" name="object 4007"/>
          <p:cNvSpPr/>
          <p:nvPr/>
        </p:nvSpPr>
        <p:spPr>
          <a:xfrm>
            <a:off x="6318624" y="9680663"/>
            <a:ext cx="2106930" cy="351155"/>
          </a:xfrm>
          <a:custGeom>
            <a:avLst/>
            <a:gdLst/>
            <a:ahLst/>
            <a:cxnLst/>
            <a:rect l="l" t="t" r="r" b="b"/>
            <a:pathLst>
              <a:path w="2106929" h="351154">
                <a:moveTo>
                  <a:pt x="0" y="351147"/>
                </a:moveTo>
                <a:lnTo>
                  <a:pt x="267155" y="334955"/>
                </a:lnTo>
                <a:lnTo>
                  <a:pt x="400732" y="325848"/>
                </a:lnTo>
                <a:lnTo>
                  <a:pt x="534310" y="314716"/>
                </a:lnTo>
                <a:lnTo>
                  <a:pt x="667887" y="301561"/>
                </a:lnTo>
                <a:lnTo>
                  <a:pt x="734676" y="294477"/>
                </a:lnTo>
                <a:lnTo>
                  <a:pt x="800453" y="285370"/>
                </a:lnTo>
                <a:lnTo>
                  <a:pt x="867242" y="276262"/>
                </a:lnTo>
                <a:lnTo>
                  <a:pt x="933019" y="266143"/>
                </a:lnTo>
                <a:lnTo>
                  <a:pt x="998796" y="255011"/>
                </a:lnTo>
                <a:lnTo>
                  <a:pt x="1064572" y="241856"/>
                </a:lnTo>
                <a:lnTo>
                  <a:pt x="1130349" y="228701"/>
                </a:lnTo>
                <a:lnTo>
                  <a:pt x="1195114" y="213521"/>
                </a:lnTo>
                <a:lnTo>
                  <a:pt x="1260891" y="197330"/>
                </a:lnTo>
                <a:lnTo>
                  <a:pt x="1325656" y="181139"/>
                </a:lnTo>
                <a:lnTo>
                  <a:pt x="1583703" y="111314"/>
                </a:lnTo>
                <a:lnTo>
                  <a:pt x="1648468" y="94111"/>
                </a:lnTo>
                <a:lnTo>
                  <a:pt x="1713233" y="78932"/>
                </a:lnTo>
                <a:lnTo>
                  <a:pt x="1779010" y="63752"/>
                </a:lnTo>
                <a:lnTo>
                  <a:pt x="1844787" y="50597"/>
                </a:lnTo>
                <a:lnTo>
                  <a:pt x="1975329" y="24286"/>
                </a:lnTo>
                <a:lnTo>
                  <a:pt x="210688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8" name="object 4008"/>
          <p:cNvSpPr txBox="1"/>
          <p:nvPr/>
        </p:nvSpPr>
        <p:spPr>
          <a:xfrm>
            <a:off x="1377721" y="10150992"/>
            <a:ext cx="220345" cy="641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00"/>
              </a:lnSpc>
            </a:pPr>
            <a:r>
              <a:rPr dirty="0" sz="1000" spc="5" i="1">
                <a:latin typeface="ISOCPEUR"/>
                <a:cs typeface="ISOCPEUR"/>
              </a:rPr>
              <a:t>10.0</a:t>
            </a:r>
            <a:endParaRPr sz="1000">
              <a:latin typeface="ISOCPEUR"/>
              <a:cs typeface="ISOCPEUR"/>
            </a:endParaRPr>
          </a:p>
          <a:p>
            <a:pPr marL="16510">
              <a:lnSpc>
                <a:spcPts val="1100"/>
              </a:lnSpc>
            </a:pPr>
            <a:r>
              <a:rPr dirty="0" sz="1000" spc="5" i="1">
                <a:latin typeface="ISOCPEUR"/>
                <a:cs typeface="ISOCPEUR"/>
              </a:rPr>
              <a:t>10.5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1000" spc="5" i="1">
                <a:latin typeface="ISOCPEUR"/>
                <a:cs typeface="ISOCPEUR"/>
              </a:rPr>
              <a:t>11.2</a:t>
            </a:r>
            <a:endParaRPr sz="1000">
              <a:latin typeface="ISOCPEUR"/>
              <a:cs typeface="ISOCPEUR"/>
            </a:endParaRPr>
          </a:p>
          <a:p>
            <a:pPr marL="15240">
              <a:lnSpc>
                <a:spcPct val="100000"/>
              </a:lnSpc>
              <a:spcBef>
                <a:spcPts val="400"/>
              </a:spcBef>
            </a:pPr>
            <a:r>
              <a:rPr dirty="0" sz="1000" spc="5" i="1">
                <a:latin typeface="ISOCPEUR"/>
                <a:cs typeface="ISOCPEUR"/>
              </a:rPr>
              <a:t>12.0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09" name="object 4009"/>
          <p:cNvSpPr txBox="1"/>
          <p:nvPr/>
        </p:nvSpPr>
        <p:spPr>
          <a:xfrm>
            <a:off x="3956173" y="10116586"/>
            <a:ext cx="146685" cy="3517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240" marR="5080" indent="-3175">
              <a:lnSpc>
                <a:spcPct val="128800"/>
              </a:lnSpc>
            </a:pPr>
            <a:r>
              <a:rPr dirty="0" sz="1000" spc="5" i="1">
                <a:latin typeface="ISOCPEUR"/>
                <a:cs typeface="ISOCPEUR"/>
              </a:rPr>
              <a:t>5a 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10" name="object 4010"/>
          <p:cNvSpPr txBox="1"/>
          <p:nvPr/>
        </p:nvSpPr>
        <p:spPr>
          <a:xfrm>
            <a:off x="1387840" y="11454385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15.5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11" name="object 4011"/>
          <p:cNvSpPr txBox="1"/>
          <p:nvPr/>
        </p:nvSpPr>
        <p:spPr>
          <a:xfrm>
            <a:off x="3906587" y="12145548"/>
            <a:ext cx="11239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12" name="object 4012"/>
          <p:cNvSpPr txBox="1"/>
          <p:nvPr/>
        </p:nvSpPr>
        <p:spPr>
          <a:xfrm>
            <a:off x="4825439" y="11214553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13" name="object 4013"/>
          <p:cNvSpPr txBox="1"/>
          <p:nvPr/>
        </p:nvSpPr>
        <p:spPr>
          <a:xfrm>
            <a:off x="2342110" y="11650704"/>
            <a:ext cx="14668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7a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14" name="object 4014"/>
          <p:cNvSpPr txBox="1"/>
          <p:nvPr/>
        </p:nvSpPr>
        <p:spPr>
          <a:xfrm>
            <a:off x="1382780" y="11121453"/>
            <a:ext cx="22479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14.0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15" name="object 4015"/>
          <p:cNvSpPr txBox="1"/>
          <p:nvPr/>
        </p:nvSpPr>
        <p:spPr>
          <a:xfrm>
            <a:off x="3222508" y="10813820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8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16" name="object 4016"/>
          <p:cNvSpPr txBox="1"/>
          <p:nvPr/>
        </p:nvSpPr>
        <p:spPr>
          <a:xfrm>
            <a:off x="2060788" y="10523390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5а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17" name="object 4017"/>
          <p:cNvSpPr txBox="1"/>
          <p:nvPr/>
        </p:nvSpPr>
        <p:spPr>
          <a:xfrm>
            <a:off x="3127385" y="11231756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9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18" name="object 4018"/>
          <p:cNvSpPr txBox="1"/>
          <p:nvPr/>
        </p:nvSpPr>
        <p:spPr>
          <a:xfrm>
            <a:off x="6144011" y="12364129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19.7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19" name="object 4019"/>
          <p:cNvSpPr txBox="1"/>
          <p:nvPr/>
        </p:nvSpPr>
        <p:spPr>
          <a:xfrm>
            <a:off x="6150083" y="11478672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16.0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20" name="object 4020"/>
          <p:cNvSpPr txBox="1"/>
          <p:nvPr/>
        </p:nvSpPr>
        <p:spPr>
          <a:xfrm>
            <a:off x="3947065" y="7902436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21" name="object 4021"/>
          <p:cNvSpPr txBox="1"/>
          <p:nvPr/>
        </p:nvSpPr>
        <p:spPr>
          <a:xfrm>
            <a:off x="8042432" y="7860946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22" name="object 4022"/>
          <p:cNvSpPr txBox="1"/>
          <p:nvPr/>
        </p:nvSpPr>
        <p:spPr>
          <a:xfrm>
            <a:off x="3841822" y="12569556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23" name="object 4023"/>
          <p:cNvSpPr txBox="1"/>
          <p:nvPr/>
        </p:nvSpPr>
        <p:spPr>
          <a:xfrm>
            <a:off x="8011062" y="12646464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24" name="object 4024"/>
          <p:cNvSpPr txBox="1"/>
          <p:nvPr/>
        </p:nvSpPr>
        <p:spPr>
          <a:xfrm>
            <a:off x="8707284" y="11376465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15.5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25" name="object 4025"/>
          <p:cNvSpPr txBox="1"/>
          <p:nvPr/>
        </p:nvSpPr>
        <p:spPr>
          <a:xfrm>
            <a:off x="7314839" y="11494863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16.0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26" name="object 4026"/>
          <p:cNvSpPr txBox="1"/>
          <p:nvPr/>
        </p:nvSpPr>
        <p:spPr>
          <a:xfrm>
            <a:off x="8704248" y="9999199"/>
            <a:ext cx="229870" cy="3194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9.7</a:t>
            </a:r>
            <a:endParaRPr sz="1000">
              <a:latin typeface="ISOCPEUR"/>
              <a:cs typeface="ISOCPEUR"/>
            </a:endParaRPr>
          </a:p>
          <a:p>
            <a:pPr marL="17145">
              <a:lnSpc>
                <a:spcPct val="100000"/>
              </a:lnSpc>
              <a:spcBef>
                <a:spcPts val="90"/>
              </a:spcBef>
            </a:pPr>
            <a:r>
              <a:rPr dirty="0" sz="1000" spc="5" i="1">
                <a:latin typeface="ISOCPEUR"/>
                <a:cs typeface="ISOCPEUR"/>
              </a:rPr>
              <a:t>10.4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27" name="object 4027"/>
          <p:cNvSpPr txBox="1"/>
          <p:nvPr/>
        </p:nvSpPr>
        <p:spPr>
          <a:xfrm>
            <a:off x="7986775" y="10856322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28" name="object 4028"/>
          <p:cNvSpPr txBox="1"/>
          <p:nvPr/>
        </p:nvSpPr>
        <p:spPr>
          <a:xfrm>
            <a:off x="8004990" y="11970480"/>
            <a:ext cx="11239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29" name="object 4029"/>
          <p:cNvSpPr txBox="1"/>
          <p:nvPr/>
        </p:nvSpPr>
        <p:spPr>
          <a:xfrm>
            <a:off x="6155143" y="9507390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7.8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30" name="object 4030"/>
          <p:cNvSpPr txBox="1"/>
          <p:nvPr/>
        </p:nvSpPr>
        <p:spPr>
          <a:xfrm>
            <a:off x="7351269" y="9487151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7.6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31" name="object 4031"/>
          <p:cNvSpPr txBox="1"/>
          <p:nvPr/>
        </p:nvSpPr>
        <p:spPr>
          <a:xfrm>
            <a:off x="7348234" y="9772522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8.8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32" name="object 4032"/>
          <p:cNvSpPr txBox="1"/>
          <p:nvPr/>
        </p:nvSpPr>
        <p:spPr>
          <a:xfrm>
            <a:off x="8036360" y="9889908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5а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33" name="object 4033"/>
          <p:cNvSpPr txBox="1"/>
          <p:nvPr/>
        </p:nvSpPr>
        <p:spPr>
          <a:xfrm>
            <a:off x="6181454" y="9887884"/>
            <a:ext cx="18161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9.4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34" name="object 4034"/>
          <p:cNvSpPr/>
          <p:nvPr/>
        </p:nvSpPr>
        <p:spPr>
          <a:xfrm>
            <a:off x="1621146" y="10031810"/>
            <a:ext cx="4697730" cy="202565"/>
          </a:xfrm>
          <a:custGeom>
            <a:avLst/>
            <a:gdLst/>
            <a:ahLst/>
            <a:cxnLst/>
            <a:rect l="l" t="t" r="r" b="b"/>
            <a:pathLst>
              <a:path w="4697730" h="202565">
                <a:moveTo>
                  <a:pt x="4697478" y="0"/>
                </a:moveTo>
                <a:lnTo>
                  <a:pt x="0" y="2023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5" name="object 4035"/>
          <p:cNvSpPr/>
          <p:nvPr/>
        </p:nvSpPr>
        <p:spPr>
          <a:xfrm>
            <a:off x="3918642" y="9871023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6" name="object 4036"/>
          <p:cNvSpPr txBox="1"/>
          <p:nvPr/>
        </p:nvSpPr>
        <p:spPr>
          <a:xfrm>
            <a:off x="3960221" y="9889908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037" name="object 4037"/>
          <p:cNvSpPr/>
          <p:nvPr/>
        </p:nvSpPr>
        <p:spPr>
          <a:xfrm>
            <a:off x="9222924" y="6791542"/>
            <a:ext cx="6336839" cy="728908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38" name="object 4038"/>
          <p:cNvSpPr/>
          <p:nvPr/>
        </p:nvSpPr>
        <p:spPr>
          <a:xfrm>
            <a:off x="10683170" y="639890"/>
            <a:ext cx="0" cy="5857240"/>
          </a:xfrm>
          <a:custGeom>
            <a:avLst/>
            <a:gdLst/>
            <a:ahLst/>
            <a:cxnLst/>
            <a:rect l="l" t="t" r="r" b="b"/>
            <a:pathLst>
              <a:path w="0" h="5857240">
                <a:moveTo>
                  <a:pt x="0" y="0"/>
                </a:moveTo>
                <a:lnTo>
                  <a:pt x="0" y="585717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9" name="object 4039"/>
          <p:cNvSpPr/>
          <p:nvPr/>
        </p:nvSpPr>
        <p:spPr>
          <a:xfrm>
            <a:off x="10013258" y="6018411"/>
            <a:ext cx="9361170" cy="478790"/>
          </a:xfrm>
          <a:custGeom>
            <a:avLst/>
            <a:gdLst/>
            <a:ahLst/>
            <a:cxnLst/>
            <a:rect l="l" t="t" r="r" b="b"/>
            <a:pathLst>
              <a:path w="9361169" h="478789">
                <a:moveTo>
                  <a:pt x="0" y="0"/>
                </a:moveTo>
                <a:lnTo>
                  <a:pt x="9360550" y="0"/>
                </a:lnTo>
                <a:lnTo>
                  <a:pt x="9360550" y="478652"/>
                </a:lnTo>
                <a:lnTo>
                  <a:pt x="0" y="478652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0" name="object 4040"/>
          <p:cNvSpPr/>
          <p:nvPr/>
        </p:nvSpPr>
        <p:spPr>
          <a:xfrm>
            <a:off x="10013258" y="6137821"/>
            <a:ext cx="9361170" cy="240029"/>
          </a:xfrm>
          <a:custGeom>
            <a:avLst/>
            <a:gdLst/>
            <a:ahLst/>
            <a:cxnLst/>
            <a:rect l="l" t="t" r="r" b="b"/>
            <a:pathLst>
              <a:path w="9361169" h="240029">
                <a:moveTo>
                  <a:pt x="0" y="0"/>
                </a:moveTo>
                <a:lnTo>
                  <a:pt x="9360550" y="0"/>
                </a:lnTo>
                <a:lnTo>
                  <a:pt x="9360550" y="239832"/>
                </a:lnTo>
                <a:lnTo>
                  <a:pt x="0" y="239832"/>
                </a:ln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1" name="object 4041"/>
          <p:cNvSpPr/>
          <p:nvPr/>
        </p:nvSpPr>
        <p:spPr>
          <a:xfrm>
            <a:off x="10635608" y="639890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2" name="object 4042"/>
          <p:cNvSpPr/>
          <p:nvPr/>
        </p:nvSpPr>
        <p:spPr>
          <a:xfrm>
            <a:off x="10635608" y="878710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3" name="object 4043"/>
          <p:cNvSpPr/>
          <p:nvPr/>
        </p:nvSpPr>
        <p:spPr>
          <a:xfrm>
            <a:off x="10635608" y="1117531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4" name="object 4044"/>
          <p:cNvSpPr/>
          <p:nvPr/>
        </p:nvSpPr>
        <p:spPr>
          <a:xfrm>
            <a:off x="10635608" y="1357363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5" name="object 4045"/>
          <p:cNvSpPr/>
          <p:nvPr/>
        </p:nvSpPr>
        <p:spPr>
          <a:xfrm>
            <a:off x="10635608" y="1596184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6" name="object 4046"/>
          <p:cNvSpPr/>
          <p:nvPr/>
        </p:nvSpPr>
        <p:spPr>
          <a:xfrm>
            <a:off x="10635608" y="1835004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7" name="object 4047"/>
          <p:cNvSpPr/>
          <p:nvPr/>
        </p:nvSpPr>
        <p:spPr>
          <a:xfrm>
            <a:off x="10635608" y="2073825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8" name="object 4048"/>
          <p:cNvSpPr/>
          <p:nvPr/>
        </p:nvSpPr>
        <p:spPr>
          <a:xfrm>
            <a:off x="10635608" y="2313657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9" name="object 4049"/>
          <p:cNvSpPr/>
          <p:nvPr/>
        </p:nvSpPr>
        <p:spPr>
          <a:xfrm>
            <a:off x="10635608" y="2552478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0" name="object 4050"/>
          <p:cNvSpPr/>
          <p:nvPr/>
        </p:nvSpPr>
        <p:spPr>
          <a:xfrm>
            <a:off x="10635608" y="2791298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1" name="object 4051"/>
          <p:cNvSpPr/>
          <p:nvPr/>
        </p:nvSpPr>
        <p:spPr>
          <a:xfrm>
            <a:off x="10635608" y="3030119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2" name="object 4052"/>
          <p:cNvSpPr/>
          <p:nvPr/>
        </p:nvSpPr>
        <p:spPr>
          <a:xfrm>
            <a:off x="10635608" y="3269951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3" name="object 4053"/>
          <p:cNvSpPr/>
          <p:nvPr/>
        </p:nvSpPr>
        <p:spPr>
          <a:xfrm>
            <a:off x="10635608" y="3508772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4" name="object 4054"/>
          <p:cNvSpPr/>
          <p:nvPr/>
        </p:nvSpPr>
        <p:spPr>
          <a:xfrm>
            <a:off x="10635608" y="3747592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5" name="object 4055"/>
          <p:cNvSpPr/>
          <p:nvPr/>
        </p:nvSpPr>
        <p:spPr>
          <a:xfrm>
            <a:off x="10635608" y="3986413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6" name="object 4056"/>
          <p:cNvSpPr/>
          <p:nvPr/>
        </p:nvSpPr>
        <p:spPr>
          <a:xfrm>
            <a:off x="10635608" y="4225233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7" name="object 4057"/>
          <p:cNvSpPr/>
          <p:nvPr/>
        </p:nvSpPr>
        <p:spPr>
          <a:xfrm>
            <a:off x="10635608" y="4465066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8" name="object 4058"/>
          <p:cNvSpPr/>
          <p:nvPr/>
        </p:nvSpPr>
        <p:spPr>
          <a:xfrm>
            <a:off x="10635608" y="4703886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9" name="object 4059"/>
          <p:cNvSpPr/>
          <p:nvPr/>
        </p:nvSpPr>
        <p:spPr>
          <a:xfrm>
            <a:off x="10635608" y="4942707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0" name="object 4060"/>
          <p:cNvSpPr/>
          <p:nvPr/>
        </p:nvSpPr>
        <p:spPr>
          <a:xfrm>
            <a:off x="10635608" y="5181527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1" name="object 4061"/>
          <p:cNvSpPr/>
          <p:nvPr/>
        </p:nvSpPr>
        <p:spPr>
          <a:xfrm>
            <a:off x="10635608" y="5421360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2" name="object 4062"/>
          <p:cNvSpPr/>
          <p:nvPr/>
        </p:nvSpPr>
        <p:spPr>
          <a:xfrm>
            <a:off x="10635608" y="5660180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3" name="object 4063"/>
          <p:cNvSpPr/>
          <p:nvPr/>
        </p:nvSpPr>
        <p:spPr>
          <a:xfrm>
            <a:off x="10683170" y="855435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4" name="object 4064"/>
          <p:cNvSpPr/>
          <p:nvPr/>
        </p:nvSpPr>
        <p:spPr>
          <a:xfrm>
            <a:off x="11041401" y="855435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4">
                <a:moveTo>
                  <a:pt x="0" y="23882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5" name="object 4065"/>
          <p:cNvSpPr/>
          <p:nvPr/>
        </p:nvSpPr>
        <p:spPr>
          <a:xfrm>
            <a:off x="11113249" y="1094256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6" name="object 4066"/>
          <p:cNvSpPr/>
          <p:nvPr/>
        </p:nvSpPr>
        <p:spPr>
          <a:xfrm>
            <a:off x="11101106" y="1031515"/>
            <a:ext cx="72390" cy="62865"/>
          </a:xfrm>
          <a:custGeom>
            <a:avLst/>
            <a:gdLst/>
            <a:ahLst/>
            <a:cxnLst/>
            <a:rect l="l" t="t" r="r" b="b"/>
            <a:pathLst>
              <a:path w="72390" h="62865">
                <a:moveTo>
                  <a:pt x="0" y="0"/>
                </a:moveTo>
                <a:lnTo>
                  <a:pt x="36430" y="62740"/>
                </a:lnTo>
                <a:lnTo>
                  <a:pt x="71848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7" name="object 4067"/>
          <p:cNvSpPr/>
          <p:nvPr/>
        </p:nvSpPr>
        <p:spPr>
          <a:xfrm>
            <a:off x="10993839" y="855435"/>
            <a:ext cx="96520" cy="4780915"/>
          </a:xfrm>
          <a:custGeom>
            <a:avLst/>
            <a:gdLst/>
            <a:ahLst/>
            <a:cxnLst/>
            <a:rect l="l" t="t" r="r" b="b"/>
            <a:pathLst>
              <a:path w="96520" h="4780915">
                <a:moveTo>
                  <a:pt x="47561" y="0"/>
                </a:moveTo>
                <a:lnTo>
                  <a:pt x="47561" y="4780458"/>
                </a:lnTo>
                <a:lnTo>
                  <a:pt x="0" y="4780458"/>
                </a:lnTo>
                <a:lnTo>
                  <a:pt x="96135" y="4780458"/>
                </a:lnTo>
                <a:lnTo>
                  <a:pt x="47561" y="4780458"/>
                </a:lnTo>
                <a:lnTo>
                  <a:pt x="4756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8" name="object 4068"/>
          <p:cNvSpPr/>
          <p:nvPr/>
        </p:nvSpPr>
        <p:spPr>
          <a:xfrm>
            <a:off x="11041401" y="1153961"/>
            <a:ext cx="3419475" cy="299085"/>
          </a:xfrm>
          <a:custGeom>
            <a:avLst/>
            <a:gdLst/>
            <a:ahLst/>
            <a:cxnLst/>
            <a:rect l="l" t="t" r="r" b="b"/>
            <a:pathLst>
              <a:path w="3419475" h="299084">
                <a:moveTo>
                  <a:pt x="0" y="298525"/>
                </a:moveTo>
                <a:lnTo>
                  <a:pt x="34193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9" name="object 4069"/>
          <p:cNvSpPr/>
          <p:nvPr/>
        </p:nvSpPr>
        <p:spPr>
          <a:xfrm>
            <a:off x="12668986" y="1392895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69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0" name="object 4070"/>
          <p:cNvSpPr/>
          <p:nvPr/>
        </p:nvSpPr>
        <p:spPr>
          <a:xfrm>
            <a:off x="11041401" y="1643745"/>
            <a:ext cx="3419475" cy="12700"/>
          </a:xfrm>
          <a:custGeom>
            <a:avLst/>
            <a:gdLst/>
            <a:ahLst/>
            <a:cxnLst/>
            <a:rect l="l" t="t" r="r" b="b"/>
            <a:pathLst>
              <a:path w="3419475" h="12700">
                <a:moveTo>
                  <a:pt x="0" y="0"/>
                </a:moveTo>
                <a:lnTo>
                  <a:pt x="3419383" y="1214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1" name="object 4071"/>
          <p:cNvSpPr/>
          <p:nvPr/>
        </p:nvSpPr>
        <p:spPr>
          <a:xfrm>
            <a:off x="12668986" y="1781484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69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2" name="object 4072"/>
          <p:cNvSpPr/>
          <p:nvPr/>
        </p:nvSpPr>
        <p:spPr>
          <a:xfrm>
            <a:off x="11041401" y="2050550"/>
            <a:ext cx="3419475" cy="60325"/>
          </a:xfrm>
          <a:custGeom>
            <a:avLst/>
            <a:gdLst/>
            <a:ahLst/>
            <a:cxnLst/>
            <a:rect l="l" t="t" r="r" b="b"/>
            <a:pathLst>
              <a:path w="3419475" h="60325">
                <a:moveTo>
                  <a:pt x="0" y="0"/>
                </a:moveTo>
                <a:lnTo>
                  <a:pt x="3419383" y="5970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3" name="object 4073"/>
          <p:cNvSpPr/>
          <p:nvPr/>
        </p:nvSpPr>
        <p:spPr>
          <a:xfrm>
            <a:off x="11106166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4" name="object 4074"/>
          <p:cNvSpPr/>
          <p:nvPr/>
        </p:nvSpPr>
        <p:spPr>
          <a:xfrm>
            <a:off x="11106166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5" name="object 4075"/>
          <p:cNvSpPr/>
          <p:nvPr/>
        </p:nvSpPr>
        <p:spPr>
          <a:xfrm>
            <a:off x="11196229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6" name="object 4076"/>
          <p:cNvSpPr/>
          <p:nvPr/>
        </p:nvSpPr>
        <p:spPr>
          <a:xfrm>
            <a:off x="11196229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7" name="object 4077"/>
          <p:cNvSpPr/>
          <p:nvPr/>
        </p:nvSpPr>
        <p:spPr>
          <a:xfrm>
            <a:off x="11285281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8" name="object 4078"/>
          <p:cNvSpPr/>
          <p:nvPr/>
        </p:nvSpPr>
        <p:spPr>
          <a:xfrm>
            <a:off x="11285281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9" name="object 4079"/>
          <p:cNvSpPr/>
          <p:nvPr/>
        </p:nvSpPr>
        <p:spPr>
          <a:xfrm>
            <a:off x="11375345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0" name="object 4080"/>
          <p:cNvSpPr/>
          <p:nvPr/>
        </p:nvSpPr>
        <p:spPr>
          <a:xfrm>
            <a:off x="11375345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1" name="object 4081"/>
          <p:cNvSpPr/>
          <p:nvPr/>
        </p:nvSpPr>
        <p:spPr>
          <a:xfrm>
            <a:off x="11464397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2" name="object 4082"/>
          <p:cNvSpPr/>
          <p:nvPr/>
        </p:nvSpPr>
        <p:spPr>
          <a:xfrm>
            <a:off x="11464397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3" name="object 4083"/>
          <p:cNvSpPr/>
          <p:nvPr/>
        </p:nvSpPr>
        <p:spPr>
          <a:xfrm>
            <a:off x="11554460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4" name="object 4084"/>
          <p:cNvSpPr/>
          <p:nvPr/>
        </p:nvSpPr>
        <p:spPr>
          <a:xfrm>
            <a:off x="11554460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5" name="object 4085"/>
          <p:cNvSpPr/>
          <p:nvPr/>
        </p:nvSpPr>
        <p:spPr>
          <a:xfrm>
            <a:off x="11644524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6" name="object 4086"/>
          <p:cNvSpPr/>
          <p:nvPr/>
        </p:nvSpPr>
        <p:spPr>
          <a:xfrm>
            <a:off x="11644524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7" name="object 4087"/>
          <p:cNvSpPr/>
          <p:nvPr/>
        </p:nvSpPr>
        <p:spPr>
          <a:xfrm>
            <a:off x="11733576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8" name="object 4088"/>
          <p:cNvSpPr/>
          <p:nvPr/>
        </p:nvSpPr>
        <p:spPr>
          <a:xfrm>
            <a:off x="11733576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9" name="object 4089"/>
          <p:cNvSpPr/>
          <p:nvPr/>
        </p:nvSpPr>
        <p:spPr>
          <a:xfrm>
            <a:off x="11823639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0" name="object 4090"/>
          <p:cNvSpPr/>
          <p:nvPr/>
        </p:nvSpPr>
        <p:spPr>
          <a:xfrm>
            <a:off x="11823639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1" name="object 4091"/>
          <p:cNvSpPr/>
          <p:nvPr/>
        </p:nvSpPr>
        <p:spPr>
          <a:xfrm>
            <a:off x="11912691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2" name="object 4092"/>
          <p:cNvSpPr/>
          <p:nvPr/>
        </p:nvSpPr>
        <p:spPr>
          <a:xfrm>
            <a:off x="11912691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3" name="object 4093"/>
          <p:cNvSpPr/>
          <p:nvPr/>
        </p:nvSpPr>
        <p:spPr>
          <a:xfrm>
            <a:off x="12002754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4" name="object 4094"/>
          <p:cNvSpPr/>
          <p:nvPr/>
        </p:nvSpPr>
        <p:spPr>
          <a:xfrm>
            <a:off x="12002754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5" name="object 4095"/>
          <p:cNvSpPr/>
          <p:nvPr/>
        </p:nvSpPr>
        <p:spPr>
          <a:xfrm>
            <a:off x="12092819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6" name="object 4096"/>
          <p:cNvSpPr/>
          <p:nvPr/>
        </p:nvSpPr>
        <p:spPr>
          <a:xfrm>
            <a:off x="12092819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7" name="object 4097"/>
          <p:cNvSpPr/>
          <p:nvPr/>
        </p:nvSpPr>
        <p:spPr>
          <a:xfrm>
            <a:off x="12181870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8" name="object 4098"/>
          <p:cNvSpPr/>
          <p:nvPr/>
        </p:nvSpPr>
        <p:spPr>
          <a:xfrm>
            <a:off x="12181870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9" name="object 4099"/>
          <p:cNvSpPr/>
          <p:nvPr/>
        </p:nvSpPr>
        <p:spPr>
          <a:xfrm>
            <a:off x="12271933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0" name="object 4100"/>
          <p:cNvSpPr/>
          <p:nvPr/>
        </p:nvSpPr>
        <p:spPr>
          <a:xfrm>
            <a:off x="12271933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1" name="object 4101"/>
          <p:cNvSpPr/>
          <p:nvPr/>
        </p:nvSpPr>
        <p:spPr>
          <a:xfrm>
            <a:off x="12360985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2" name="object 4102"/>
          <p:cNvSpPr/>
          <p:nvPr/>
        </p:nvSpPr>
        <p:spPr>
          <a:xfrm>
            <a:off x="12360985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3" name="object 4103"/>
          <p:cNvSpPr/>
          <p:nvPr/>
        </p:nvSpPr>
        <p:spPr>
          <a:xfrm>
            <a:off x="12451049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4" name="object 4104"/>
          <p:cNvSpPr/>
          <p:nvPr/>
        </p:nvSpPr>
        <p:spPr>
          <a:xfrm>
            <a:off x="12451049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5" name="object 4105"/>
          <p:cNvSpPr/>
          <p:nvPr/>
        </p:nvSpPr>
        <p:spPr>
          <a:xfrm>
            <a:off x="12541113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6" name="object 4106"/>
          <p:cNvSpPr/>
          <p:nvPr/>
        </p:nvSpPr>
        <p:spPr>
          <a:xfrm>
            <a:off x="12541113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7" name="object 4107"/>
          <p:cNvSpPr/>
          <p:nvPr/>
        </p:nvSpPr>
        <p:spPr>
          <a:xfrm>
            <a:off x="12630164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8" name="object 4108"/>
          <p:cNvSpPr/>
          <p:nvPr/>
        </p:nvSpPr>
        <p:spPr>
          <a:xfrm>
            <a:off x="12630164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9" name="object 4109"/>
          <p:cNvSpPr/>
          <p:nvPr/>
        </p:nvSpPr>
        <p:spPr>
          <a:xfrm>
            <a:off x="12720228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0" name="object 4110"/>
          <p:cNvSpPr/>
          <p:nvPr/>
        </p:nvSpPr>
        <p:spPr>
          <a:xfrm>
            <a:off x="12720228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1" name="object 4111"/>
          <p:cNvSpPr/>
          <p:nvPr/>
        </p:nvSpPr>
        <p:spPr>
          <a:xfrm>
            <a:off x="12809280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2" name="object 4112"/>
          <p:cNvSpPr/>
          <p:nvPr/>
        </p:nvSpPr>
        <p:spPr>
          <a:xfrm>
            <a:off x="12809280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3" name="object 4113"/>
          <p:cNvSpPr/>
          <p:nvPr/>
        </p:nvSpPr>
        <p:spPr>
          <a:xfrm>
            <a:off x="12899344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4" name="object 4114"/>
          <p:cNvSpPr/>
          <p:nvPr/>
        </p:nvSpPr>
        <p:spPr>
          <a:xfrm>
            <a:off x="12899344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5" name="object 4115"/>
          <p:cNvSpPr/>
          <p:nvPr/>
        </p:nvSpPr>
        <p:spPr>
          <a:xfrm>
            <a:off x="12989407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6" name="object 4116"/>
          <p:cNvSpPr/>
          <p:nvPr/>
        </p:nvSpPr>
        <p:spPr>
          <a:xfrm>
            <a:off x="12989407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7" name="object 4117"/>
          <p:cNvSpPr/>
          <p:nvPr/>
        </p:nvSpPr>
        <p:spPr>
          <a:xfrm>
            <a:off x="13078459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8" name="object 4118"/>
          <p:cNvSpPr/>
          <p:nvPr/>
        </p:nvSpPr>
        <p:spPr>
          <a:xfrm>
            <a:off x="13078459" y="20849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9" name="object 4119"/>
          <p:cNvSpPr/>
          <p:nvPr/>
        </p:nvSpPr>
        <p:spPr>
          <a:xfrm>
            <a:off x="11061640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0" name="object 4120"/>
          <p:cNvSpPr/>
          <p:nvPr/>
        </p:nvSpPr>
        <p:spPr>
          <a:xfrm>
            <a:off x="11061640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1" name="object 4121"/>
          <p:cNvSpPr/>
          <p:nvPr/>
        </p:nvSpPr>
        <p:spPr>
          <a:xfrm>
            <a:off x="11150692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2" name="object 4122"/>
          <p:cNvSpPr/>
          <p:nvPr/>
        </p:nvSpPr>
        <p:spPr>
          <a:xfrm>
            <a:off x="11150692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3" name="object 4123"/>
          <p:cNvSpPr/>
          <p:nvPr/>
        </p:nvSpPr>
        <p:spPr>
          <a:xfrm>
            <a:off x="11240755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4" name="object 4124"/>
          <p:cNvSpPr/>
          <p:nvPr/>
        </p:nvSpPr>
        <p:spPr>
          <a:xfrm>
            <a:off x="11240755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5" name="object 4125"/>
          <p:cNvSpPr/>
          <p:nvPr/>
        </p:nvSpPr>
        <p:spPr>
          <a:xfrm>
            <a:off x="11330819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6" name="object 4126"/>
          <p:cNvSpPr/>
          <p:nvPr/>
        </p:nvSpPr>
        <p:spPr>
          <a:xfrm>
            <a:off x="11330819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7" name="object 4127"/>
          <p:cNvSpPr/>
          <p:nvPr/>
        </p:nvSpPr>
        <p:spPr>
          <a:xfrm>
            <a:off x="11419871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8" name="object 4128"/>
          <p:cNvSpPr/>
          <p:nvPr/>
        </p:nvSpPr>
        <p:spPr>
          <a:xfrm>
            <a:off x="11419871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9" name="object 4129"/>
          <p:cNvSpPr/>
          <p:nvPr/>
        </p:nvSpPr>
        <p:spPr>
          <a:xfrm>
            <a:off x="11509934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0" name="object 4130"/>
          <p:cNvSpPr/>
          <p:nvPr/>
        </p:nvSpPr>
        <p:spPr>
          <a:xfrm>
            <a:off x="11509934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1" name="object 4131"/>
          <p:cNvSpPr/>
          <p:nvPr/>
        </p:nvSpPr>
        <p:spPr>
          <a:xfrm>
            <a:off x="11598986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2" name="object 4132"/>
          <p:cNvSpPr/>
          <p:nvPr/>
        </p:nvSpPr>
        <p:spPr>
          <a:xfrm>
            <a:off x="11598986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3" name="object 4133"/>
          <p:cNvSpPr/>
          <p:nvPr/>
        </p:nvSpPr>
        <p:spPr>
          <a:xfrm>
            <a:off x="11689050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4" name="object 4134"/>
          <p:cNvSpPr/>
          <p:nvPr/>
        </p:nvSpPr>
        <p:spPr>
          <a:xfrm>
            <a:off x="11689050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5" name="object 4135"/>
          <p:cNvSpPr/>
          <p:nvPr/>
        </p:nvSpPr>
        <p:spPr>
          <a:xfrm>
            <a:off x="11779113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6" name="object 4136"/>
          <p:cNvSpPr/>
          <p:nvPr/>
        </p:nvSpPr>
        <p:spPr>
          <a:xfrm>
            <a:off x="11779113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7" name="object 4137"/>
          <p:cNvSpPr/>
          <p:nvPr/>
        </p:nvSpPr>
        <p:spPr>
          <a:xfrm>
            <a:off x="11868165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8" name="object 4138"/>
          <p:cNvSpPr/>
          <p:nvPr/>
        </p:nvSpPr>
        <p:spPr>
          <a:xfrm>
            <a:off x="11868165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9" name="object 4139"/>
          <p:cNvSpPr/>
          <p:nvPr/>
        </p:nvSpPr>
        <p:spPr>
          <a:xfrm>
            <a:off x="11958228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0" name="object 4140"/>
          <p:cNvSpPr/>
          <p:nvPr/>
        </p:nvSpPr>
        <p:spPr>
          <a:xfrm>
            <a:off x="11958228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1" name="object 4141"/>
          <p:cNvSpPr/>
          <p:nvPr/>
        </p:nvSpPr>
        <p:spPr>
          <a:xfrm>
            <a:off x="12047280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2" name="object 4142"/>
          <p:cNvSpPr/>
          <p:nvPr/>
        </p:nvSpPr>
        <p:spPr>
          <a:xfrm>
            <a:off x="12047280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3" name="object 4143"/>
          <p:cNvSpPr/>
          <p:nvPr/>
        </p:nvSpPr>
        <p:spPr>
          <a:xfrm>
            <a:off x="12137344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4" name="object 4144"/>
          <p:cNvSpPr/>
          <p:nvPr/>
        </p:nvSpPr>
        <p:spPr>
          <a:xfrm>
            <a:off x="12137344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5" name="object 4145"/>
          <p:cNvSpPr/>
          <p:nvPr/>
        </p:nvSpPr>
        <p:spPr>
          <a:xfrm>
            <a:off x="12227408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6" name="object 4146"/>
          <p:cNvSpPr/>
          <p:nvPr/>
        </p:nvSpPr>
        <p:spPr>
          <a:xfrm>
            <a:off x="12227408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7" name="object 4147"/>
          <p:cNvSpPr/>
          <p:nvPr/>
        </p:nvSpPr>
        <p:spPr>
          <a:xfrm>
            <a:off x="12316459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8" name="object 4148"/>
          <p:cNvSpPr/>
          <p:nvPr/>
        </p:nvSpPr>
        <p:spPr>
          <a:xfrm>
            <a:off x="12316459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9" name="object 4149"/>
          <p:cNvSpPr/>
          <p:nvPr/>
        </p:nvSpPr>
        <p:spPr>
          <a:xfrm>
            <a:off x="12406524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0" name="object 4150"/>
          <p:cNvSpPr/>
          <p:nvPr/>
        </p:nvSpPr>
        <p:spPr>
          <a:xfrm>
            <a:off x="12406524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1" name="object 4151"/>
          <p:cNvSpPr/>
          <p:nvPr/>
        </p:nvSpPr>
        <p:spPr>
          <a:xfrm>
            <a:off x="12495575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2" name="object 4152"/>
          <p:cNvSpPr/>
          <p:nvPr/>
        </p:nvSpPr>
        <p:spPr>
          <a:xfrm>
            <a:off x="12495575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3" name="object 4153"/>
          <p:cNvSpPr/>
          <p:nvPr/>
        </p:nvSpPr>
        <p:spPr>
          <a:xfrm>
            <a:off x="12585639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4" name="object 4154"/>
          <p:cNvSpPr/>
          <p:nvPr/>
        </p:nvSpPr>
        <p:spPr>
          <a:xfrm>
            <a:off x="12585639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5" name="object 4155"/>
          <p:cNvSpPr/>
          <p:nvPr/>
        </p:nvSpPr>
        <p:spPr>
          <a:xfrm>
            <a:off x="12675703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6" name="object 4156"/>
          <p:cNvSpPr/>
          <p:nvPr/>
        </p:nvSpPr>
        <p:spPr>
          <a:xfrm>
            <a:off x="12675703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7" name="object 4157"/>
          <p:cNvSpPr/>
          <p:nvPr/>
        </p:nvSpPr>
        <p:spPr>
          <a:xfrm>
            <a:off x="12764754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8" name="object 4158"/>
          <p:cNvSpPr/>
          <p:nvPr/>
        </p:nvSpPr>
        <p:spPr>
          <a:xfrm>
            <a:off x="12764754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9" name="object 4159"/>
          <p:cNvSpPr/>
          <p:nvPr/>
        </p:nvSpPr>
        <p:spPr>
          <a:xfrm>
            <a:off x="12854818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0" name="object 4160"/>
          <p:cNvSpPr/>
          <p:nvPr/>
        </p:nvSpPr>
        <p:spPr>
          <a:xfrm>
            <a:off x="12854818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1" name="object 4161"/>
          <p:cNvSpPr/>
          <p:nvPr/>
        </p:nvSpPr>
        <p:spPr>
          <a:xfrm>
            <a:off x="12943869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2" name="object 4162"/>
          <p:cNvSpPr/>
          <p:nvPr/>
        </p:nvSpPr>
        <p:spPr>
          <a:xfrm>
            <a:off x="12943869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3" name="object 4163"/>
          <p:cNvSpPr/>
          <p:nvPr/>
        </p:nvSpPr>
        <p:spPr>
          <a:xfrm>
            <a:off x="13033933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4" name="object 4164"/>
          <p:cNvSpPr/>
          <p:nvPr/>
        </p:nvSpPr>
        <p:spPr>
          <a:xfrm>
            <a:off x="13033933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5" name="object 4165"/>
          <p:cNvSpPr/>
          <p:nvPr/>
        </p:nvSpPr>
        <p:spPr>
          <a:xfrm>
            <a:off x="13122985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6" name="object 4166"/>
          <p:cNvSpPr/>
          <p:nvPr/>
        </p:nvSpPr>
        <p:spPr>
          <a:xfrm>
            <a:off x="13122985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7" name="object 4167"/>
          <p:cNvSpPr/>
          <p:nvPr/>
        </p:nvSpPr>
        <p:spPr>
          <a:xfrm>
            <a:off x="13213049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8" name="object 4168"/>
          <p:cNvSpPr/>
          <p:nvPr/>
        </p:nvSpPr>
        <p:spPr>
          <a:xfrm>
            <a:off x="13213049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9" name="object 4169"/>
          <p:cNvSpPr/>
          <p:nvPr/>
        </p:nvSpPr>
        <p:spPr>
          <a:xfrm>
            <a:off x="13303112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0" name="object 4170"/>
          <p:cNvSpPr/>
          <p:nvPr/>
        </p:nvSpPr>
        <p:spPr>
          <a:xfrm>
            <a:off x="13303112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1" name="object 4171"/>
          <p:cNvSpPr/>
          <p:nvPr/>
        </p:nvSpPr>
        <p:spPr>
          <a:xfrm>
            <a:off x="13392163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2" name="object 4172"/>
          <p:cNvSpPr/>
          <p:nvPr/>
        </p:nvSpPr>
        <p:spPr>
          <a:xfrm>
            <a:off x="13392163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3" name="object 4173"/>
          <p:cNvSpPr/>
          <p:nvPr/>
        </p:nvSpPr>
        <p:spPr>
          <a:xfrm>
            <a:off x="13482228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4" name="object 4174"/>
          <p:cNvSpPr/>
          <p:nvPr/>
        </p:nvSpPr>
        <p:spPr>
          <a:xfrm>
            <a:off x="13482228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5" name="object 4175"/>
          <p:cNvSpPr/>
          <p:nvPr/>
        </p:nvSpPr>
        <p:spPr>
          <a:xfrm>
            <a:off x="13571280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6" name="object 4176"/>
          <p:cNvSpPr/>
          <p:nvPr/>
        </p:nvSpPr>
        <p:spPr>
          <a:xfrm>
            <a:off x="13571280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7" name="object 4177"/>
          <p:cNvSpPr/>
          <p:nvPr/>
        </p:nvSpPr>
        <p:spPr>
          <a:xfrm>
            <a:off x="13661342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8" name="object 4178"/>
          <p:cNvSpPr/>
          <p:nvPr/>
        </p:nvSpPr>
        <p:spPr>
          <a:xfrm>
            <a:off x="13661342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9" name="object 4179"/>
          <p:cNvSpPr/>
          <p:nvPr/>
        </p:nvSpPr>
        <p:spPr>
          <a:xfrm>
            <a:off x="13751407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0" name="object 4180"/>
          <p:cNvSpPr/>
          <p:nvPr/>
        </p:nvSpPr>
        <p:spPr>
          <a:xfrm>
            <a:off x="13751407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1" name="object 4181"/>
          <p:cNvSpPr/>
          <p:nvPr/>
        </p:nvSpPr>
        <p:spPr>
          <a:xfrm>
            <a:off x="13840459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2" name="object 4182"/>
          <p:cNvSpPr/>
          <p:nvPr/>
        </p:nvSpPr>
        <p:spPr>
          <a:xfrm>
            <a:off x="13840459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3" name="object 4183"/>
          <p:cNvSpPr/>
          <p:nvPr/>
        </p:nvSpPr>
        <p:spPr>
          <a:xfrm>
            <a:off x="13930521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4" name="object 4184"/>
          <p:cNvSpPr/>
          <p:nvPr/>
        </p:nvSpPr>
        <p:spPr>
          <a:xfrm>
            <a:off x="13930521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5" name="object 4185"/>
          <p:cNvSpPr/>
          <p:nvPr/>
        </p:nvSpPr>
        <p:spPr>
          <a:xfrm>
            <a:off x="14019573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6" name="object 4186"/>
          <p:cNvSpPr/>
          <p:nvPr/>
        </p:nvSpPr>
        <p:spPr>
          <a:xfrm>
            <a:off x="14019573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7" name="object 4187"/>
          <p:cNvSpPr/>
          <p:nvPr/>
        </p:nvSpPr>
        <p:spPr>
          <a:xfrm>
            <a:off x="14109637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8" name="object 4188"/>
          <p:cNvSpPr/>
          <p:nvPr/>
        </p:nvSpPr>
        <p:spPr>
          <a:xfrm>
            <a:off x="14109637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9" name="object 4189"/>
          <p:cNvSpPr/>
          <p:nvPr/>
        </p:nvSpPr>
        <p:spPr>
          <a:xfrm>
            <a:off x="14199702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0" name="object 4190"/>
          <p:cNvSpPr/>
          <p:nvPr/>
        </p:nvSpPr>
        <p:spPr>
          <a:xfrm>
            <a:off x="14199702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1" name="object 4191"/>
          <p:cNvSpPr/>
          <p:nvPr/>
        </p:nvSpPr>
        <p:spPr>
          <a:xfrm>
            <a:off x="14288752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2" name="object 4192"/>
          <p:cNvSpPr/>
          <p:nvPr/>
        </p:nvSpPr>
        <p:spPr>
          <a:xfrm>
            <a:off x="14288752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3" name="object 4193"/>
          <p:cNvSpPr/>
          <p:nvPr/>
        </p:nvSpPr>
        <p:spPr>
          <a:xfrm>
            <a:off x="14378816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4" name="object 4194"/>
          <p:cNvSpPr/>
          <p:nvPr/>
        </p:nvSpPr>
        <p:spPr>
          <a:xfrm>
            <a:off x="14378816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5" name="object 4195"/>
          <p:cNvSpPr/>
          <p:nvPr/>
        </p:nvSpPr>
        <p:spPr>
          <a:xfrm>
            <a:off x="17516878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6" name="object 4196"/>
          <p:cNvSpPr/>
          <p:nvPr/>
        </p:nvSpPr>
        <p:spPr>
          <a:xfrm>
            <a:off x="17516878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7" name="object 4197"/>
          <p:cNvSpPr/>
          <p:nvPr/>
        </p:nvSpPr>
        <p:spPr>
          <a:xfrm>
            <a:off x="17605930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8" name="object 4198"/>
          <p:cNvSpPr/>
          <p:nvPr/>
        </p:nvSpPr>
        <p:spPr>
          <a:xfrm>
            <a:off x="17605930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9" name="object 4199"/>
          <p:cNvSpPr/>
          <p:nvPr/>
        </p:nvSpPr>
        <p:spPr>
          <a:xfrm>
            <a:off x="17695994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0" name="object 4200"/>
          <p:cNvSpPr/>
          <p:nvPr/>
        </p:nvSpPr>
        <p:spPr>
          <a:xfrm>
            <a:off x="17695994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1" name="object 4201"/>
          <p:cNvSpPr/>
          <p:nvPr/>
        </p:nvSpPr>
        <p:spPr>
          <a:xfrm>
            <a:off x="17785044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2" name="object 4202"/>
          <p:cNvSpPr/>
          <p:nvPr/>
        </p:nvSpPr>
        <p:spPr>
          <a:xfrm>
            <a:off x="17785044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3" name="object 4203"/>
          <p:cNvSpPr/>
          <p:nvPr/>
        </p:nvSpPr>
        <p:spPr>
          <a:xfrm>
            <a:off x="17875108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4" name="object 4204"/>
          <p:cNvSpPr/>
          <p:nvPr/>
        </p:nvSpPr>
        <p:spPr>
          <a:xfrm>
            <a:off x="17875108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5" name="object 4205"/>
          <p:cNvSpPr/>
          <p:nvPr/>
        </p:nvSpPr>
        <p:spPr>
          <a:xfrm>
            <a:off x="17965173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6" name="object 4206"/>
          <p:cNvSpPr/>
          <p:nvPr/>
        </p:nvSpPr>
        <p:spPr>
          <a:xfrm>
            <a:off x="17965173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7" name="object 4207"/>
          <p:cNvSpPr/>
          <p:nvPr/>
        </p:nvSpPr>
        <p:spPr>
          <a:xfrm>
            <a:off x="18054225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8" name="object 4208"/>
          <p:cNvSpPr/>
          <p:nvPr/>
        </p:nvSpPr>
        <p:spPr>
          <a:xfrm>
            <a:off x="18054225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9" name="object 4209"/>
          <p:cNvSpPr/>
          <p:nvPr/>
        </p:nvSpPr>
        <p:spPr>
          <a:xfrm>
            <a:off x="18144287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0" name="object 4210"/>
          <p:cNvSpPr/>
          <p:nvPr/>
        </p:nvSpPr>
        <p:spPr>
          <a:xfrm>
            <a:off x="18144287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1" name="object 4211"/>
          <p:cNvSpPr/>
          <p:nvPr/>
        </p:nvSpPr>
        <p:spPr>
          <a:xfrm>
            <a:off x="18233339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2" name="object 4212"/>
          <p:cNvSpPr/>
          <p:nvPr/>
        </p:nvSpPr>
        <p:spPr>
          <a:xfrm>
            <a:off x="18233339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3" name="object 4213"/>
          <p:cNvSpPr/>
          <p:nvPr/>
        </p:nvSpPr>
        <p:spPr>
          <a:xfrm>
            <a:off x="18323404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4" name="object 4214"/>
          <p:cNvSpPr/>
          <p:nvPr/>
        </p:nvSpPr>
        <p:spPr>
          <a:xfrm>
            <a:off x="18323404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5" name="object 4215"/>
          <p:cNvSpPr/>
          <p:nvPr/>
        </p:nvSpPr>
        <p:spPr>
          <a:xfrm>
            <a:off x="18413466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6" name="object 4216"/>
          <p:cNvSpPr/>
          <p:nvPr/>
        </p:nvSpPr>
        <p:spPr>
          <a:xfrm>
            <a:off x="18413466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7" name="object 4217"/>
          <p:cNvSpPr/>
          <p:nvPr/>
        </p:nvSpPr>
        <p:spPr>
          <a:xfrm>
            <a:off x="18502518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8" name="object 4218"/>
          <p:cNvSpPr/>
          <p:nvPr/>
        </p:nvSpPr>
        <p:spPr>
          <a:xfrm>
            <a:off x="18502518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9" name="object 4219"/>
          <p:cNvSpPr/>
          <p:nvPr/>
        </p:nvSpPr>
        <p:spPr>
          <a:xfrm>
            <a:off x="18592582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0" name="object 4220"/>
          <p:cNvSpPr/>
          <p:nvPr/>
        </p:nvSpPr>
        <p:spPr>
          <a:xfrm>
            <a:off x="18592582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1" name="object 4221"/>
          <p:cNvSpPr/>
          <p:nvPr/>
        </p:nvSpPr>
        <p:spPr>
          <a:xfrm>
            <a:off x="18681634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2" name="object 4222"/>
          <p:cNvSpPr/>
          <p:nvPr/>
        </p:nvSpPr>
        <p:spPr>
          <a:xfrm>
            <a:off x="18681634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3" name="object 4223"/>
          <p:cNvSpPr/>
          <p:nvPr/>
        </p:nvSpPr>
        <p:spPr>
          <a:xfrm>
            <a:off x="18771697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4" name="object 4224"/>
          <p:cNvSpPr/>
          <p:nvPr/>
        </p:nvSpPr>
        <p:spPr>
          <a:xfrm>
            <a:off x="18771697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5" name="object 4225"/>
          <p:cNvSpPr/>
          <p:nvPr/>
        </p:nvSpPr>
        <p:spPr>
          <a:xfrm>
            <a:off x="18861761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6" name="object 4226"/>
          <p:cNvSpPr/>
          <p:nvPr/>
        </p:nvSpPr>
        <p:spPr>
          <a:xfrm>
            <a:off x="18861761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7" name="object 4227"/>
          <p:cNvSpPr/>
          <p:nvPr/>
        </p:nvSpPr>
        <p:spPr>
          <a:xfrm>
            <a:off x="18950813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8" name="object 4228"/>
          <p:cNvSpPr/>
          <p:nvPr/>
        </p:nvSpPr>
        <p:spPr>
          <a:xfrm>
            <a:off x="18950813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9" name="object 4229"/>
          <p:cNvSpPr/>
          <p:nvPr/>
        </p:nvSpPr>
        <p:spPr>
          <a:xfrm>
            <a:off x="19040876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0" name="object 4230"/>
          <p:cNvSpPr/>
          <p:nvPr/>
        </p:nvSpPr>
        <p:spPr>
          <a:xfrm>
            <a:off x="19040876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1" name="object 4231"/>
          <p:cNvSpPr/>
          <p:nvPr/>
        </p:nvSpPr>
        <p:spPr>
          <a:xfrm>
            <a:off x="19129928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2" name="object 4232"/>
          <p:cNvSpPr/>
          <p:nvPr/>
        </p:nvSpPr>
        <p:spPr>
          <a:xfrm>
            <a:off x="19129928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3" name="object 4233"/>
          <p:cNvSpPr/>
          <p:nvPr/>
        </p:nvSpPr>
        <p:spPr>
          <a:xfrm>
            <a:off x="14467868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4" name="object 4234"/>
          <p:cNvSpPr/>
          <p:nvPr/>
        </p:nvSpPr>
        <p:spPr>
          <a:xfrm>
            <a:off x="14467868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5" name="object 4235"/>
          <p:cNvSpPr/>
          <p:nvPr/>
        </p:nvSpPr>
        <p:spPr>
          <a:xfrm>
            <a:off x="14557933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6" name="object 4236"/>
          <p:cNvSpPr/>
          <p:nvPr/>
        </p:nvSpPr>
        <p:spPr>
          <a:xfrm>
            <a:off x="14557933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7" name="object 4237"/>
          <p:cNvSpPr/>
          <p:nvPr/>
        </p:nvSpPr>
        <p:spPr>
          <a:xfrm>
            <a:off x="14647995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8" name="object 4238"/>
          <p:cNvSpPr/>
          <p:nvPr/>
        </p:nvSpPr>
        <p:spPr>
          <a:xfrm>
            <a:off x="14647995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9" name="object 4239"/>
          <p:cNvSpPr/>
          <p:nvPr/>
        </p:nvSpPr>
        <p:spPr>
          <a:xfrm>
            <a:off x="14737047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0" name="object 4240"/>
          <p:cNvSpPr/>
          <p:nvPr/>
        </p:nvSpPr>
        <p:spPr>
          <a:xfrm>
            <a:off x="14737047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1" name="object 4241"/>
          <p:cNvSpPr/>
          <p:nvPr/>
        </p:nvSpPr>
        <p:spPr>
          <a:xfrm>
            <a:off x="14827112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2" name="object 4242"/>
          <p:cNvSpPr/>
          <p:nvPr/>
        </p:nvSpPr>
        <p:spPr>
          <a:xfrm>
            <a:off x="14827112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3" name="object 4243"/>
          <p:cNvSpPr/>
          <p:nvPr/>
        </p:nvSpPr>
        <p:spPr>
          <a:xfrm>
            <a:off x="14916163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4" name="object 4244"/>
          <p:cNvSpPr/>
          <p:nvPr/>
        </p:nvSpPr>
        <p:spPr>
          <a:xfrm>
            <a:off x="14916163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5" name="object 4245"/>
          <p:cNvSpPr/>
          <p:nvPr/>
        </p:nvSpPr>
        <p:spPr>
          <a:xfrm>
            <a:off x="15006226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6" name="object 4246"/>
          <p:cNvSpPr/>
          <p:nvPr/>
        </p:nvSpPr>
        <p:spPr>
          <a:xfrm>
            <a:off x="15006226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7" name="object 4247"/>
          <p:cNvSpPr/>
          <p:nvPr/>
        </p:nvSpPr>
        <p:spPr>
          <a:xfrm>
            <a:off x="15096290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8" name="object 4248"/>
          <p:cNvSpPr/>
          <p:nvPr/>
        </p:nvSpPr>
        <p:spPr>
          <a:xfrm>
            <a:off x="15096290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9" name="object 4249"/>
          <p:cNvSpPr/>
          <p:nvPr/>
        </p:nvSpPr>
        <p:spPr>
          <a:xfrm>
            <a:off x="15185342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0" name="object 4250"/>
          <p:cNvSpPr/>
          <p:nvPr/>
        </p:nvSpPr>
        <p:spPr>
          <a:xfrm>
            <a:off x="15185342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1" name="object 4251"/>
          <p:cNvSpPr/>
          <p:nvPr/>
        </p:nvSpPr>
        <p:spPr>
          <a:xfrm>
            <a:off x="16978520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2" name="object 4252"/>
          <p:cNvSpPr/>
          <p:nvPr/>
        </p:nvSpPr>
        <p:spPr>
          <a:xfrm>
            <a:off x="16978520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3" name="object 4253"/>
          <p:cNvSpPr/>
          <p:nvPr/>
        </p:nvSpPr>
        <p:spPr>
          <a:xfrm>
            <a:off x="17068584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4" name="object 4254"/>
          <p:cNvSpPr/>
          <p:nvPr/>
        </p:nvSpPr>
        <p:spPr>
          <a:xfrm>
            <a:off x="17068584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5" name="object 4255"/>
          <p:cNvSpPr/>
          <p:nvPr/>
        </p:nvSpPr>
        <p:spPr>
          <a:xfrm>
            <a:off x="17157634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6" name="object 4256"/>
          <p:cNvSpPr/>
          <p:nvPr/>
        </p:nvSpPr>
        <p:spPr>
          <a:xfrm>
            <a:off x="17157634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7" name="object 4257"/>
          <p:cNvSpPr/>
          <p:nvPr/>
        </p:nvSpPr>
        <p:spPr>
          <a:xfrm>
            <a:off x="17247699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8" name="object 4258"/>
          <p:cNvSpPr/>
          <p:nvPr/>
        </p:nvSpPr>
        <p:spPr>
          <a:xfrm>
            <a:off x="17247699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9" name="object 4259"/>
          <p:cNvSpPr/>
          <p:nvPr/>
        </p:nvSpPr>
        <p:spPr>
          <a:xfrm>
            <a:off x="17336751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0" name="object 4260"/>
          <p:cNvSpPr/>
          <p:nvPr/>
        </p:nvSpPr>
        <p:spPr>
          <a:xfrm>
            <a:off x="17336751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1" name="object 4261"/>
          <p:cNvSpPr/>
          <p:nvPr/>
        </p:nvSpPr>
        <p:spPr>
          <a:xfrm>
            <a:off x="17426813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2" name="object 4262"/>
          <p:cNvSpPr/>
          <p:nvPr/>
        </p:nvSpPr>
        <p:spPr>
          <a:xfrm>
            <a:off x="17426813" y="21750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3" name="object 4263"/>
          <p:cNvSpPr/>
          <p:nvPr/>
        </p:nvSpPr>
        <p:spPr>
          <a:xfrm>
            <a:off x="11106166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4" name="object 4264"/>
          <p:cNvSpPr/>
          <p:nvPr/>
        </p:nvSpPr>
        <p:spPr>
          <a:xfrm>
            <a:off x="11106166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5" name="object 4265"/>
          <p:cNvSpPr/>
          <p:nvPr/>
        </p:nvSpPr>
        <p:spPr>
          <a:xfrm>
            <a:off x="1119622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6" name="object 4266"/>
          <p:cNvSpPr/>
          <p:nvPr/>
        </p:nvSpPr>
        <p:spPr>
          <a:xfrm>
            <a:off x="1119622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7" name="object 4267"/>
          <p:cNvSpPr/>
          <p:nvPr/>
        </p:nvSpPr>
        <p:spPr>
          <a:xfrm>
            <a:off x="11285281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8" name="object 4268"/>
          <p:cNvSpPr/>
          <p:nvPr/>
        </p:nvSpPr>
        <p:spPr>
          <a:xfrm>
            <a:off x="11285281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9" name="object 4269"/>
          <p:cNvSpPr/>
          <p:nvPr/>
        </p:nvSpPr>
        <p:spPr>
          <a:xfrm>
            <a:off x="11375345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0" name="object 4270"/>
          <p:cNvSpPr/>
          <p:nvPr/>
        </p:nvSpPr>
        <p:spPr>
          <a:xfrm>
            <a:off x="11375345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1" name="object 4271"/>
          <p:cNvSpPr/>
          <p:nvPr/>
        </p:nvSpPr>
        <p:spPr>
          <a:xfrm>
            <a:off x="11464397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2" name="object 4272"/>
          <p:cNvSpPr/>
          <p:nvPr/>
        </p:nvSpPr>
        <p:spPr>
          <a:xfrm>
            <a:off x="11464397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3" name="object 4273"/>
          <p:cNvSpPr/>
          <p:nvPr/>
        </p:nvSpPr>
        <p:spPr>
          <a:xfrm>
            <a:off x="11554460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4" name="object 4274"/>
          <p:cNvSpPr/>
          <p:nvPr/>
        </p:nvSpPr>
        <p:spPr>
          <a:xfrm>
            <a:off x="11554460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5" name="object 4275"/>
          <p:cNvSpPr/>
          <p:nvPr/>
        </p:nvSpPr>
        <p:spPr>
          <a:xfrm>
            <a:off x="11644524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6" name="object 4276"/>
          <p:cNvSpPr/>
          <p:nvPr/>
        </p:nvSpPr>
        <p:spPr>
          <a:xfrm>
            <a:off x="11644524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7" name="object 4277"/>
          <p:cNvSpPr/>
          <p:nvPr/>
        </p:nvSpPr>
        <p:spPr>
          <a:xfrm>
            <a:off x="11733576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8" name="object 4278"/>
          <p:cNvSpPr/>
          <p:nvPr/>
        </p:nvSpPr>
        <p:spPr>
          <a:xfrm>
            <a:off x="11733576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9" name="object 4279"/>
          <p:cNvSpPr/>
          <p:nvPr/>
        </p:nvSpPr>
        <p:spPr>
          <a:xfrm>
            <a:off x="1182363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0" name="object 4280"/>
          <p:cNvSpPr/>
          <p:nvPr/>
        </p:nvSpPr>
        <p:spPr>
          <a:xfrm>
            <a:off x="1182363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1" name="object 4281"/>
          <p:cNvSpPr/>
          <p:nvPr/>
        </p:nvSpPr>
        <p:spPr>
          <a:xfrm>
            <a:off x="11912691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2" name="object 4282"/>
          <p:cNvSpPr/>
          <p:nvPr/>
        </p:nvSpPr>
        <p:spPr>
          <a:xfrm>
            <a:off x="11912691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3" name="object 4283"/>
          <p:cNvSpPr/>
          <p:nvPr/>
        </p:nvSpPr>
        <p:spPr>
          <a:xfrm>
            <a:off x="12002754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4" name="object 4284"/>
          <p:cNvSpPr/>
          <p:nvPr/>
        </p:nvSpPr>
        <p:spPr>
          <a:xfrm>
            <a:off x="12002754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5" name="object 4285"/>
          <p:cNvSpPr/>
          <p:nvPr/>
        </p:nvSpPr>
        <p:spPr>
          <a:xfrm>
            <a:off x="1209281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6" name="object 4286"/>
          <p:cNvSpPr/>
          <p:nvPr/>
        </p:nvSpPr>
        <p:spPr>
          <a:xfrm>
            <a:off x="1209281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7" name="object 4287"/>
          <p:cNvSpPr/>
          <p:nvPr/>
        </p:nvSpPr>
        <p:spPr>
          <a:xfrm>
            <a:off x="12181870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8" name="object 4288"/>
          <p:cNvSpPr/>
          <p:nvPr/>
        </p:nvSpPr>
        <p:spPr>
          <a:xfrm>
            <a:off x="12181870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9" name="object 4289"/>
          <p:cNvSpPr/>
          <p:nvPr/>
        </p:nvSpPr>
        <p:spPr>
          <a:xfrm>
            <a:off x="12271933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0" name="object 4290"/>
          <p:cNvSpPr/>
          <p:nvPr/>
        </p:nvSpPr>
        <p:spPr>
          <a:xfrm>
            <a:off x="12271933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1" name="object 4291"/>
          <p:cNvSpPr/>
          <p:nvPr/>
        </p:nvSpPr>
        <p:spPr>
          <a:xfrm>
            <a:off x="12360985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2" name="object 4292"/>
          <p:cNvSpPr/>
          <p:nvPr/>
        </p:nvSpPr>
        <p:spPr>
          <a:xfrm>
            <a:off x="12360985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3" name="object 4293"/>
          <p:cNvSpPr/>
          <p:nvPr/>
        </p:nvSpPr>
        <p:spPr>
          <a:xfrm>
            <a:off x="1245104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4" name="object 4294"/>
          <p:cNvSpPr/>
          <p:nvPr/>
        </p:nvSpPr>
        <p:spPr>
          <a:xfrm>
            <a:off x="1245104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5" name="object 4295"/>
          <p:cNvSpPr/>
          <p:nvPr/>
        </p:nvSpPr>
        <p:spPr>
          <a:xfrm>
            <a:off x="12541113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6" name="object 4296"/>
          <p:cNvSpPr/>
          <p:nvPr/>
        </p:nvSpPr>
        <p:spPr>
          <a:xfrm>
            <a:off x="12541113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7" name="object 4297"/>
          <p:cNvSpPr/>
          <p:nvPr/>
        </p:nvSpPr>
        <p:spPr>
          <a:xfrm>
            <a:off x="12630164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8" name="object 4298"/>
          <p:cNvSpPr/>
          <p:nvPr/>
        </p:nvSpPr>
        <p:spPr>
          <a:xfrm>
            <a:off x="12630164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9" name="object 4299"/>
          <p:cNvSpPr/>
          <p:nvPr/>
        </p:nvSpPr>
        <p:spPr>
          <a:xfrm>
            <a:off x="12720228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0" name="object 4300"/>
          <p:cNvSpPr/>
          <p:nvPr/>
        </p:nvSpPr>
        <p:spPr>
          <a:xfrm>
            <a:off x="12720228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1" name="object 4301"/>
          <p:cNvSpPr/>
          <p:nvPr/>
        </p:nvSpPr>
        <p:spPr>
          <a:xfrm>
            <a:off x="12809280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2" name="object 4302"/>
          <p:cNvSpPr/>
          <p:nvPr/>
        </p:nvSpPr>
        <p:spPr>
          <a:xfrm>
            <a:off x="12809280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3" name="object 4303"/>
          <p:cNvSpPr/>
          <p:nvPr/>
        </p:nvSpPr>
        <p:spPr>
          <a:xfrm>
            <a:off x="12899344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4" name="object 4304"/>
          <p:cNvSpPr/>
          <p:nvPr/>
        </p:nvSpPr>
        <p:spPr>
          <a:xfrm>
            <a:off x="12899344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5" name="object 4305"/>
          <p:cNvSpPr/>
          <p:nvPr/>
        </p:nvSpPr>
        <p:spPr>
          <a:xfrm>
            <a:off x="12989407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6" name="object 4306"/>
          <p:cNvSpPr/>
          <p:nvPr/>
        </p:nvSpPr>
        <p:spPr>
          <a:xfrm>
            <a:off x="12989407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7" name="object 4307"/>
          <p:cNvSpPr/>
          <p:nvPr/>
        </p:nvSpPr>
        <p:spPr>
          <a:xfrm>
            <a:off x="1307845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8" name="object 4308"/>
          <p:cNvSpPr/>
          <p:nvPr/>
        </p:nvSpPr>
        <p:spPr>
          <a:xfrm>
            <a:off x="1307845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9" name="object 4309"/>
          <p:cNvSpPr/>
          <p:nvPr/>
        </p:nvSpPr>
        <p:spPr>
          <a:xfrm>
            <a:off x="13168523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0" name="object 4310"/>
          <p:cNvSpPr/>
          <p:nvPr/>
        </p:nvSpPr>
        <p:spPr>
          <a:xfrm>
            <a:off x="13168523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1" name="object 4311"/>
          <p:cNvSpPr/>
          <p:nvPr/>
        </p:nvSpPr>
        <p:spPr>
          <a:xfrm>
            <a:off x="13257575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2" name="object 4312"/>
          <p:cNvSpPr/>
          <p:nvPr/>
        </p:nvSpPr>
        <p:spPr>
          <a:xfrm>
            <a:off x="13257575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3" name="object 4313"/>
          <p:cNvSpPr/>
          <p:nvPr/>
        </p:nvSpPr>
        <p:spPr>
          <a:xfrm>
            <a:off x="13347637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4" name="object 4314"/>
          <p:cNvSpPr/>
          <p:nvPr/>
        </p:nvSpPr>
        <p:spPr>
          <a:xfrm>
            <a:off x="13347637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5" name="object 4315"/>
          <p:cNvSpPr/>
          <p:nvPr/>
        </p:nvSpPr>
        <p:spPr>
          <a:xfrm>
            <a:off x="13437702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6" name="object 4316"/>
          <p:cNvSpPr/>
          <p:nvPr/>
        </p:nvSpPr>
        <p:spPr>
          <a:xfrm>
            <a:off x="13437702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7" name="object 4317"/>
          <p:cNvSpPr/>
          <p:nvPr/>
        </p:nvSpPr>
        <p:spPr>
          <a:xfrm>
            <a:off x="13526754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8" name="object 4318"/>
          <p:cNvSpPr/>
          <p:nvPr/>
        </p:nvSpPr>
        <p:spPr>
          <a:xfrm>
            <a:off x="13526754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9" name="object 4319"/>
          <p:cNvSpPr/>
          <p:nvPr/>
        </p:nvSpPr>
        <p:spPr>
          <a:xfrm>
            <a:off x="13616816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0" name="object 4320"/>
          <p:cNvSpPr/>
          <p:nvPr/>
        </p:nvSpPr>
        <p:spPr>
          <a:xfrm>
            <a:off x="13616816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1" name="object 4321"/>
          <p:cNvSpPr/>
          <p:nvPr/>
        </p:nvSpPr>
        <p:spPr>
          <a:xfrm>
            <a:off x="13705868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2" name="object 4322"/>
          <p:cNvSpPr/>
          <p:nvPr/>
        </p:nvSpPr>
        <p:spPr>
          <a:xfrm>
            <a:off x="13705868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3" name="object 4323"/>
          <p:cNvSpPr/>
          <p:nvPr/>
        </p:nvSpPr>
        <p:spPr>
          <a:xfrm>
            <a:off x="13795933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4" name="object 4324"/>
          <p:cNvSpPr/>
          <p:nvPr/>
        </p:nvSpPr>
        <p:spPr>
          <a:xfrm>
            <a:off x="13795933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5" name="object 4325"/>
          <p:cNvSpPr/>
          <p:nvPr/>
        </p:nvSpPr>
        <p:spPr>
          <a:xfrm>
            <a:off x="13885997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6" name="object 4326"/>
          <p:cNvSpPr/>
          <p:nvPr/>
        </p:nvSpPr>
        <p:spPr>
          <a:xfrm>
            <a:off x="13885997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7" name="object 4327"/>
          <p:cNvSpPr/>
          <p:nvPr/>
        </p:nvSpPr>
        <p:spPr>
          <a:xfrm>
            <a:off x="13975047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8" name="object 4328"/>
          <p:cNvSpPr/>
          <p:nvPr/>
        </p:nvSpPr>
        <p:spPr>
          <a:xfrm>
            <a:off x="13975047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9" name="object 4329"/>
          <p:cNvSpPr/>
          <p:nvPr/>
        </p:nvSpPr>
        <p:spPr>
          <a:xfrm>
            <a:off x="14065112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0" name="object 4330"/>
          <p:cNvSpPr/>
          <p:nvPr/>
        </p:nvSpPr>
        <p:spPr>
          <a:xfrm>
            <a:off x="14065112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1" name="object 4331"/>
          <p:cNvSpPr/>
          <p:nvPr/>
        </p:nvSpPr>
        <p:spPr>
          <a:xfrm>
            <a:off x="14154163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2" name="object 4332"/>
          <p:cNvSpPr/>
          <p:nvPr/>
        </p:nvSpPr>
        <p:spPr>
          <a:xfrm>
            <a:off x="14154163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3" name="object 4333"/>
          <p:cNvSpPr/>
          <p:nvPr/>
        </p:nvSpPr>
        <p:spPr>
          <a:xfrm>
            <a:off x="14244228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4" name="object 4334"/>
          <p:cNvSpPr/>
          <p:nvPr/>
        </p:nvSpPr>
        <p:spPr>
          <a:xfrm>
            <a:off x="14244228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5" name="object 4335"/>
          <p:cNvSpPr/>
          <p:nvPr/>
        </p:nvSpPr>
        <p:spPr>
          <a:xfrm>
            <a:off x="14334290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6" name="object 4336"/>
          <p:cNvSpPr/>
          <p:nvPr/>
        </p:nvSpPr>
        <p:spPr>
          <a:xfrm>
            <a:off x="14334290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7" name="object 4337"/>
          <p:cNvSpPr/>
          <p:nvPr/>
        </p:nvSpPr>
        <p:spPr>
          <a:xfrm>
            <a:off x="14423342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8" name="object 4338"/>
          <p:cNvSpPr/>
          <p:nvPr/>
        </p:nvSpPr>
        <p:spPr>
          <a:xfrm>
            <a:off x="14423342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9" name="object 4339"/>
          <p:cNvSpPr/>
          <p:nvPr/>
        </p:nvSpPr>
        <p:spPr>
          <a:xfrm>
            <a:off x="17561404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0" name="object 4340"/>
          <p:cNvSpPr/>
          <p:nvPr/>
        </p:nvSpPr>
        <p:spPr>
          <a:xfrm>
            <a:off x="17561404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1" name="object 4341"/>
          <p:cNvSpPr/>
          <p:nvPr/>
        </p:nvSpPr>
        <p:spPr>
          <a:xfrm>
            <a:off x="17650455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2" name="object 4342"/>
          <p:cNvSpPr/>
          <p:nvPr/>
        </p:nvSpPr>
        <p:spPr>
          <a:xfrm>
            <a:off x="17650455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3" name="object 4343"/>
          <p:cNvSpPr/>
          <p:nvPr/>
        </p:nvSpPr>
        <p:spPr>
          <a:xfrm>
            <a:off x="17740518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4" name="object 4344"/>
          <p:cNvSpPr/>
          <p:nvPr/>
        </p:nvSpPr>
        <p:spPr>
          <a:xfrm>
            <a:off x="17740518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5" name="object 4345"/>
          <p:cNvSpPr/>
          <p:nvPr/>
        </p:nvSpPr>
        <p:spPr>
          <a:xfrm>
            <a:off x="17830582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6" name="object 4346"/>
          <p:cNvSpPr/>
          <p:nvPr/>
        </p:nvSpPr>
        <p:spPr>
          <a:xfrm>
            <a:off x="17830582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7" name="object 4347"/>
          <p:cNvSpPr/>
          <p:nvPr/>
        </p:nvSpPr>
        <p:spPr>
          <a:xfrm>
            <a:off x="17919634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8" name="object 4348"/>
          <p:cNvSpPr/>
          <p:nvPr/>
        </p:nvSpPr>
        <p:spPr>
          <a:xfrm>
            <a:off x="17919634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9" name="object 4349"/>
          <p:cNvSpPr/>
          <p:nvPr/>
        </p:nvSpPr>
        <p:spPr>
          <a:xfrm>
            <a:off x="1800969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0" name="object 4350"/>
          <p:cNvSpPr/>
          <p:nvPr/>
        </p:nvSpPr>
        <p:spPr>
          <a:xfrm>
            <a:off x="1800969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1" name="object 4351"/>
          <p:cNvSpPr/>
          <p:nvPr/>
        </p:nvSpPr>
        <p:spPr>
          <a:xfrm>
            <a:off x="1809874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2" name="object 4352"/>
          <p:cNvSpPr/>
          <p:nvPr/>
        </p:nvSpPr>
        <p:spPr>
          <a:xfrm>
            <a:off x="1809874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3" name="object 4353"/>
          <p:cNvSpPr/>
          <p:nvPr/>
        </p:nvSpPr>
        <p:spPr>
          <a:xfrm>
            <a:off x="18188813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4" name="object 4354"/>
          <p:cNvSpPr/>
          <p:nvPr/>
        </p:nvSpPr>
        <p:spPr>
          <a:xfrm>
            <a:off x="18188813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5" name="object 4355"/>
          <p:cNvSpPr/>
          <p:nvPr/>
        </p:nvSpPr>
        <p:spPr>
          <a:xfrm>
            <a:off x="18278878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6" name="object 4356"/>
          <p:cNvSpPr/>
          <p:nvPr/>
        </p:nvSpPr>
        <p:spPr>
          <a:xfrm>
            <a:off x="18278878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7" name="object 4357"/>
          <p:cNvSpPr/>
          <p:nvPr/>
        </p:nvSpPr>
        <p:spPr>
          <a:xfrm>
            <a:off x="18367930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8" name="object 4358"/>
          <p:cNvSpPr/>
          <p:nvPr/>
        </p:nvSpPr>
        <p:spPr>
          <a:xfrm>
            <a:off x="18367930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9" name="object 4359"/>
          <p:cNvSpPr/>
          <p:nvPr/>
        </p:nvSpPr>
        <p:spPr>
          <a:xfrm>
            <a:off x="18457992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0" name="object 4360"/>
          <p:cNvSpPr/>
          <p:nvPr/>
        </p:nvSpPr>
        <p:spPr>
          <a:xfrm>
            <a:off x="18457992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1" name="object 4361"/>
          <p:cNvSpPr/>
          <p:nvPr/>
        </p:nvSpPr>
        <p:spPr>
          <a:xfrm>
            <a:off x="18547044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2" name="object 4362"/>
          <p:cNvSpPr/>
          <p:nvPr/>
        </p:nvSpPr>
        <p:spPr>
          <a:xfrm>
            <a:off x="18547044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3" name="object 4363"/>
          <p:cNvSpPr/>
          <p:nvPr/>
        </p:nvSpPr>
        <p:spPr>
          <a:xfrm>
            <a:off x="18637108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4" name="object 4364"/>
          <p:cNvSpPr/>
          <p:nvPr/>
        </p:nvSpPr>
        <p:spPr>
          <a:xfrm>
            <a:off x="18637108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5" name="object 4365"/>
          <p:cNvSpPr/>
          <p:nvPr/>
        </p:nvSpPr>
        <p:spPr>
          <a:xfrm>
            <a:off x="18727171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6" name="object 4366"/>
          <p:cNvSpPr/>
          <p:nvPr/>
        </p:nvSpPr>
        <p:spPr>
          <a:xfrm>
            <a:off x="18727171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7" name="object 4367"/>
          <p:cNvSpPr/>
          <p:nvPr/>
        </p:nvSpPr>
        <p:spPr>
          <a:xfrm>
            <a:off x="18816223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8" name="object 4368"/>
          <p:cNvSpPr/>
          <p:nvPr/>
        </p:nvSpPr>
        <p:spPr>
          <a:xfrm>
            <a:off x="18816223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9" name="object 4369"/>
          <p:cNvSpPr/>
          <p:nvPr/>
        </p:nvSpPr>
        <p:spPr>
          <a:xfrm>
            <a:off x="18906287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0" name="object 4370"/>
          <p:cNvSpPr/>
          <p:nvPr/>
        </p:nvSpPr>
        <p:spPr>
          <a:xfrm>
            <a:off x="18906287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1" name="object 4371"/>
          <p:cNvSpPr/>
          <p:nvPr/>
        </p:nvSpPr>
        <p:spPr>
          <a:xfrm>
            <a:off x="1899533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2" name="object 4372"/>
          <p:cNvSpPr/>
          <p:nvPr/>
        </p:nvSpPr>
        <p:spPr>
          <a:xfrm>
            <a:off x="1899533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3" name="object 4373"/>
          <p:cNvSpPr/>
          <p:nvPr/>
        </p:nvSpPr>
        <p:spPr>
          <a:xfrm>
            <a:off x="19085402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4" name="object 4374"/>
          <p:cNvSpPr/>
          <p:nvPr/>
        </p:nvSpPr>
        <p:spPr>
          <a:xfrm>
            <a:off x="19085402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5" name="object 4375"/>
          <p:cNvSpPr/>
          <p:nvPr/>
        </p:nvSpPr>
        <p:spPr>
          <a:xfrm>
            <a:off x="14513407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6" name="object 4376"/>
          <p:cNvSpPr/>
          <p:nvPr/>
        </p:nvSpPr>
        <p:spPr>
          <a:xfrm>
            <a:off x="14513407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7" name="object 4377"/>
          <p:cNvSpPr/>
          <p:nvPr/>
        </p:nvSpPr>
        <p:spPr>
          <a:xfrm>
            <a:off x="14602457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8" name="object 4378"/>
          <p:cNvSpPr/>
          <p:nvPr/>
        </p:nvSpPr>
        <p:spPr>
          <a:xfrm>
            <a:off x="14602457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9" name="object 4379"/>
          <p:cNvSpPr/>
          <p:nvPr/>
        </p:nvSpPr>
        <p:spPr>
          <a:xfrm>
            <a:off x="14692521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0" name="object 4380"/>
          <p:cNvSpPr/>
          <p:nvPr/>
        </p:nvSpPr>
        <p:spPr>
          <a:xfrm>
            <a:off x="14692521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1" name="object 4381"/>
          <p:cNvSpPr/>
          <p:nvPr/>
        </p:nvSpPr>
        <p:spPr>
          <a:xfrm>
            <a:off x="14781573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2" name="object 4382"/>
          <p:cNvSpPr/>
          <p:nvPr/>
        </p:nvSpPr>
        <p:spPr>
          <a:xfrm>
            <a:off x="14781573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3" name="object 4383"/>
          <p:cNvSpPr/>
          <p:nvPr/>
        </p:nvSpPr>
        <p:spPr>
          <a:xfrm>
            <a:off x="14871637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4" name="object 4384"/>
          <p:cNvSpPr/>
          <p:nvPr/>
        </p:nvSpPr>
        <p:spPr>
          <a:xfrm>
            <a:off x="14871637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5" name="object 4385"/>
          <p:cNvSpPr/>
          <p:nvPr/>
        </p:nvSpPr>
        <p:spPr>
          <a:xfrm>
            <a:off x="14961700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6" name="object 4386"/>
          <p:cNvSpPr/>
          <p:nvPr/>
        </p:nvSpPr>
        <p:spPr>
          <a:xfrm>
            <a:off x="14961700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7" name="object 4387"/>
          <p:cNvSpPr/>
          <p:nvPr/>
        </p:nvSpPr>
        <p:spPr>
          <a:xfrm>
            <a:off x="15050752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8" name="object 4388"/>
          <p:cNvSpPr/>
          <p:nvPr/>
        </p:nvSpPr>
        <p:spPr>
          <a:xfrm>
            <a:off x="15050752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9" name="object 4389"/>
          <p:cNvSpPr/>
          <p:nvPr/>
        </p:nvSpPr>
        <p:spPr>
          <a:xfrm>
            <a:off x="15140816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0" name="object 4390"/>
          <p:cNvSpPr/>
          <p:nvPr/>
        </p:nvSpPr>
        <p:spPr>
          <a:xfrm>
            <a:off x="15140816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1" name="object 4391"/>
          <p:cNvSpPr/>
          <p:nvPr/>
        </p:nvSpPr>
        <p:spPr>
          <a:xfrm>
            <a:off x="15229868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2" name="object 4392"/>
          <p:cNvSpPr/>
          <p:nvPr/>
        </p:nvSpPr>
        <p:spPr>
          <a:xfrm>
            <a:off x="15229868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3" name="object 4393"/>
          <p:cNvSpPr/>
          <p:nvPr/>
        </p:nvSpPr>
        <p:spPr>
          <a:xfrm>
            <a:off x="15319931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4" name="object 4394"/>
          <p:cNvSpPr/>
          <p:nvPr/>
        </p:nvSpPr>
        <p:spPr>
          <a:xfrm>
            <a:off x="15319931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5" name="object 4395"/>
          <p:cNvSpPr/>
          <p:nvPr/>
        </p:nvSpPr>
        <p:spPr>
          <a:xfrm>
            <a:off x="15409995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6" name="object 4396"/>
          <p:cNvSpPr/>
          <p:nvPr/>
        </p:nvSpPr>
        <p:spPr>
          <a:xfrm>
            <a:off x="15409995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7" name="object 4397"/>
          <p:cNvSpPr/>
          <p:nvPr/>
        </p:nvSpPr>
        <p:spPr>
          <a:xfrm>
            <a:off x="15499047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8" name="object 4398"/>
          <p:cNvSpPr/>
          <p:nvPr/>
        </p:nvSpPr>
        <p:spPr>
          <a:xfrm>
            <a:off x="15499047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9" name="object 4399"/>
          <p:cNvSpPr/>
          <p:nvPr/>
        </p:nvSpPr>
        <p:spPr>
          <a:xfrm>
            <a:off x="15589110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0" name="object 4400"/>
          <p:cNvSpPr/>
          <p:nvPr/>
        </p:nvSpPr>
        <p:spPr>
          <a:xfrm>
            <a:off x="15589110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1" name="object 4401"/>
          <p:cNvSpPr/>
          <p:nvPr/>
        </p:nvSpPr>
        <p:spPr>
          <a:xfrm>
            <a:off x="15678162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2" name="object 4402"/>
          <p:cNvSpPr/>
          <p:nvPr/>
        </p:nvSpPr>
        <p:spPr>
          <a:xfrm>
            <a:off x="15678162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3" name="object 4403"/>
          <p:cNvSpPr/>
          <p:nvPr/>
        </p:nvSpPr>
        <p:spPr>
          <a:xfrm>
            <a:off x="15768226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4" name="object 4404"/>
          <p:cNvSpPr/>
          <p:nvPr/>
        </p:nvSpPr>
        <p:spPr>
          <a:xfrm>
            <a:off x="15768226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5" name="object 4405"/>
          <p:cNvSpPr/>
          <p:nvPr/>
        </p:nvSpPr>
        <p:spPr>
          <a:xfrm>
            <a:off x="1585828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6" name="object 4406"/>
          <p:cNvSpPr/>
          <p:nvPr/>
        </p:nvSpPr>
        <p:spPr>
          <a:xfrm>
            <a:off x="1585828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7" name="object 4407"/>
          <p:cNvSpPr/>
          <p:nvPr/>
        </p:nvSpPr>
        <p:spPr>
          <a:xfrm>
            <a:off x="15947341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8" name="object 4408"/>
          <p:cNvSpPr/>
          <p:nvPr/>
        </p:nvSpPr>
        <p:spPr>
          <a:xfrm>
            <a:off x="15947341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9" name="object 4409"/>
          <p:cNvSpPr/>
          <p:nvPr/>
        </p:nvSpPr>
        <p:spPr>
          <a:xfrm>
            <a:off x="16037405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0" name="object 4410"/>
          <p:cNvSpPr/>
          <p:nvPr/>
        </p:nvSpPr>
        <p:spPr>
          <a:xfrm>
            <a:off x="16037405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1" name="object 4411"/>
          <p:cNvSpPr/>
          <p:nvPr/>
        </p:nvSpPr>
        <p:spPr>
          <a:xfrm>
            <a:off x="16126457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2" name="object 4412"/>
          <p:cNvSpPr/>
          <p:nvPr/>
        </p:nvSpPr>
        <p:spPr>
          <a:xfrm>
            <a:off x="16126457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3" name="object 4413"/>
          <p:cNvSpPr/>
          <p:nvPr/>
        </p:nvSpPr>
        <p:spPr>
          <a:xfrm>
            <a:off x="16216520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4" name="object 4414"/>
          <p:cNvSpPr/>
          <p:nvPr/>
        </p:nvSpPr>
        <p:spPr>
          <a:xfrm>
            <a:off x="16216520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5" name="object 4415"/>
          <p:cNvSpPr/>
          <p:nvPr/>
        </p:nvSpPr>
        <p:spPr>
          <a:xfrm>
            <a:off x="16306584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6" name="object 4416"/>
          <p:cNvSpPr/>
          <p:nvPr/>
        </p:nvSpPr>
        <p:spPr>
          <a:xfrm>
            <a:off x="16306584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7" name="object 4417"/>
          <p:cNvSpPr/>
          <p:nvPr/>
        </p:nvSpPr>
        <p:spPr>
          <a:xfrm>
            <a:off x="16395636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8" name="object 4418"/>
          <p:cNvSpPr/>
          <p:nvPr/>
        </p:nvSpPr>
        <p:spPr>
          <a:xfrm>
            <a:off x="16395636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9" name="object 4419"/>
          <p:cNvSpPr/>
          <p:nvPr/>
        </p:nvSpPr>
        <p:spPr>
          <a:xfrm>
            <a:off x="1648569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0" name="object 4420"/>
          <p:cNvSpPr/>
          <p:nvPr/>
        </p:nvSpPr>
        <p:spPr>
          <a:xfrm>
            <a:off x="1648569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1" name="object 4421"/>
          <p:cNvSpPr/>
          <p:nvPr/>
        </p:nvSpPr>
        <p:spPr>
          <a:xfrm>
            <a:off x="16574751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2" name="object 4422"/>
          <p:cNvSpPr/>
          <p:nvPr/>
        </p:nvSpPr>
        <p:spPr>
          <a:xfrm>
            <a:off x="16574751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3" name="object 4423"/>
          <p:cNvSpPr/>
          <p:nvPr/>
        </p:nvSpPr>
        <p:spPr>
          <a:xfrm>
            <a:off x="16664815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4" name="object 4424"/>
          <p:cNvSpPr/>
          <p:nvPr/>
        </p:nvSpPr>
        <p:spPr>
          <a:xfrm>
            <a:off x="16664815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5" name="object 4425"/>
          <p:cNvSpPr/>
          <p:nvPr/>
        </p:nvSpPr>
        <p:spPr>
          <a:xfrm>
            <a:off x="16754878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6" name="object 4426"/>
          <p:cNvSpPr/>
          <p:nvPr/>
        </p:nvSpPr>
        <p:spPr>
          <a:xfrm>
            <a:off x="16754878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7" name="object 4427"/>
          <p:cNvSpPr/>
          <p:nvPr/>
        </p:nvSpPr>
        <p:spPr>
          <a:xfrm>
            <a:off x="16843930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8" name="object 4428"/>
          <p:cNvSpPr/>
          <p:nvPr/>
        </p:nvSpPr>
        <p:spPr>
          <a:xfrm>
            <a:off x="16843930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9" name="object 4429"/>
          <p:cNvSpPr/>
          <p:nvPr/>
        </p:nvSpPr>
        <p:spPr>
          <a:xfrm>
            <a:off x="16933994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0" name="object 4430"/>
          <p:cNvSpPr/>
          <p:nvPr/>
        </p:nvSpPr>
        <p:spPr>
          <a:xfrm>
            <a:off x="16933994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1" name="object 4431"/>
          <p:cNvSpPr/>
          <p:nvPr/>
        </p:nvSpPr>
        <p:spPr>
          <a:xfrm>
            <a:off x="17023046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2" name="object 4432"/>
          <p:cNvSpPr/>
          <p:nvPr/>
        </p:nvSpPr>
        <p:spPr>
          <a:xfrm>
            <a:off x="17023046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3" name="object 4433"/>
          <p:cNvSpPr/>
          <p:nvPr/>
        </p:nvSpPr>
        <p:spPr>
          <a:xfrm>
            <a:off x="17113108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4" name="object 4434"/>
          <p:cNvSpPr/>
          <p:nvPr/>
        </p:nvSpPr>
        <p:spPr>
          <a:xfrm>
            <a:off x="17113108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5" name="object 4435"/>
          <p:cNvSpPr/>
          <p:nvPr/>
        </p:nvSpPr>
        <p:spPr>
          <a:xfrm>
            <a:off x="17203173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6" name="object 4436"/>
          <p:cNvSpPr/>
          <p:nvPr/>
        </p:nvSpPr>
        <p:spPr>
          <a:xfrm>
            <a:off x="17203173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7" name="object 4437"/>
          <p:cNvSpPr/>
          <p:nvPr/>
        </p:nvSpPr>
        <p:spPr>
          <a:xfrm>
            <a:off x="17292225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8" name="object 4438"/>
          <p:cNvSpPr/>
          <p:nvPr/>
        </p:nvSpPr>
        <p:spPr>
          <a:xfrm>
            <a:off x="17292225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9" name="object 4439"/>
          <p:cNvSpPr/>
          <p:nvPr/>
        </p:nvSpPr>
        <p:spPr>
          <a:xfrm>
            <a:off x="1738228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0" name="object 4440"/>
          <p:cNvSpPr/>
          <p:nvPr/>
        </p:nvSpPr>
        <p:spPr>
          <a:xfrm>
            <a:off x="1738228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1" name="object 4441"/>
          <p:cNvSpPr/>
          <p:nvPr/>
        </p:nvSpPr>
        <p:spPr>
          <a:xfrm>
            <a:off x="1747133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2" name="object 4442"/>
          <p:cNvSpPr/>
          <p:nvPr/>
        </p:nvSpPr>
        <p:spPr>
          <a:xfrm>
            <a:off x="17471339" y="226407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3" name="object 4443"/>
          <p:cNvSpPr/>
          <p:nvPr/>
        </p:nvSpPr>
        <p:spPr>
          <a:xfrm>
            <a:off x="11061640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4" name="object 4444"/>
          <p:cNvSpPr/>
          <p:nvPr/>
        </p:nvSpPr>
        <p:spPr>
          <a:xfrm>
            <a:off x="11061640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5" name="object 4445"/>
          <p:cNvSpPr/>
          <p:nvPr/>
        </p:nvSpPr>
        <p:spPr>
          <a:xfrm>
            <a:off x="11150692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6" name="object 4446"/>
          <p:cNvSpPr/>
          <p:nvPr/>
        </p:nvSpPr>
        <p:spPr>
          <a:xfrm>
            <a:off x="11150692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7" name="object 4447"/>
          <p:cNvSpPr/>
          <p:nvPr/>
        </p:nvSpPr>
        <p:spPr>
          <a:xfrm>
            <a:off x="11240755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8" name="object 4448"/>
          <p:cNvSpPr/>
          <p:nvPr/>
        </p:nvSpPr>
        <p:spPr>
          <a:xfrm>
            <a:off x="11240755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9" name="object 4449"/>
          <p:cNvSpPr/>
          <p:nvPr/>
        </p:nvSpPr>
        <p:spPr>
          <a:xfrm>
            <a:off x="11330819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0" name="object 4450"/>
          <p:cNvSpPr/>
          <p:nvPr/>
        </p:nvSpPr>
        <p:spPr>
          <a:xfrm>
            <a:off x="11330819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1" name="object 4451"/>
          <p:cNvSpPr/>
          <p:nvPr/>
        </p:nvSpPr>
        <p:spPr>
          <a:xfrm>
            <a:off x="11419871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2" name="object 4452"/>
          <p:cNvSpPr/>
          <p:nvPr/>
        </p:nvSpPr>
        <p:spPr>
          <a:xfrm>
            <a:off x="11419871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3" name="object 4453"/>
          <p:cNvSpPr/>
          <p:nvPr/>
        </p:nvSpPr>
        <p:spPr>
          <a:xfrm>
            <a:off x="1150993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4" name="object 4454"/>
          <p:cNvSpPr/>
          <p:nvPr/>
        </p:nvSpPr>
        <p:spPr>
          <a:xfrm>
            <a:off x="1150993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5" name="object 4455"/>
          <p:cNvSpPr/>
          <p:nvPr/>
        </p:nvSpPr>
        <p:spPr>
          <a:xfrm>
            <a:off x="11598986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6" name="object 4456"/>
          <p:cNvSpPr/>
          <p:nvPr/>
        </p:nvSpPr>
        <p:spPr>
          <a:xfrm>
            <a:off x="11598986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7" name="object 4457"/>
          <p:cNvSpPr/>
          <p:nvPr/>
        </p:nvSpPr>
        <p:spPr>
          <a:xfrm>
            <a:off x="11689050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8" name="object 4458"/>
          <p:cNvSpPr/>
          <p:nvPr/>
        </p:nvSpPr>
        <p:spPr>
          <a:xfrm>
            <a:off x="11689050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9" name="object 4459"/>
          <p:cNvSpPr/>
          <p:nvPr/>
        </p:nvSpPr>
        <p:spPr>
          <a:xfrm>
            <a:off x="11779113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0" name="object 4460"/>
          <p:cNvSpPr/>
          <p:nvPr/>
        </p:nvSpPr>
        <p:spPr>
          <a:xfrm>
            <a:off x="11779113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1" name="object 4461"/>
          <p:cNvSpPr/>
          <p:nvPr/>
        </p:nvSpPr>
        <p:spPr>
          <a:xfrm>
            <a:off x="11868165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2" name="object 4462"/>
          <p:cNvSpPr/>
          <p:nvPr/>
        </p:nvSpPr>
        <p:spPr>
          <a:xfrm>
            <a:off x="11868165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3" name="object 4463"/>
          <p:cNvSpPr/>
          <p:nvPr/>
        </p:nvSpPr>
        <p:spPr>
          <a:xfrm>
            <a:off x="11958228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4" name="object 4464"/>
          <p:cNvSpPr/>
          <p:nvPr/>
        </p:nvSpPr>
        <p:spPr>
          <a:xfrm>
            <a:off x="11958228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5" name="object 4465"/>
          <p:cNvSpPr/>
          <p:nvPr/>
        </p:nvSpPr>
        <p:spPr>
          <a:xfrm>
            <a:off x="12047280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6" name="object 4466"/>
          <p:cNvSpPr/>
          <p:nvPr/>
        </p:nvSpPr>
        <p:spPr>
          <a:xfrm>
            <a:off x="12047280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7" name="object 4467"/>
          <p:cNvSpPr/>
          <p:nvPr/>
        </p:nvSpPr>
        <p:spPr>
          <a:xfrm>
            <a:off x="1213734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8" name="object 4468"/>
          <p:cNvSpPr/>
          <p:nvPr/>
        </p:nvSpPr>
        <p:spPr>
          <a:xfrm>
            <a:off x="1213734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9" name="object 4469"/>
          <p:cNvSpPr/>
          <p:nvPr/>
        </p:nvSpPr>
        <p:spPr>
          <a:xfrm>
            <a:off x="12227408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0" name="object 4470"/>
          <p:cNvSpPr/>
          <p:nvPr/>
        </p:nvSpPr>
        <p:spPr>
          <a:xfrm>
            <a:off x="12227408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1" name="object 4471"/>
          <p:cNvSpPr/>
          <p:nvPr/>
        </p:nvSpPr>
        <p:spPr>
          <a:xfrm>
            <a:off x="12316459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2" name="object 4472"/>
          <p:cNvSpPr/>
          <p:nvPr/>
        </p:nvSpPr>
        <p:spPr>
          <a:xfrm>
            <a:off x="12316459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3" name="object 4473"/>
          <p:cNvSpPr/>
          <p:nvPr/>
        </p:nvSpPr>
        <p:spPr>
          <a:xfrm>
            <a:off x="1240652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4" name="object 4474"/>
          <p:cNvSpPr/>
          <p:nvPr/>
        </p:nvSpPr>
        <p:spPr>
          <a:xfrm>
            <a:off x="1240652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5" name="object 4475"/>
          <p:cNvSpPr/>
          <p:nvPr/>
        </p:nvSpPr>
        <p:spPr>
          <a:xfrm>
            <a:off x="12495575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6" name="object 4476"/>
          <p:cNvSpPr/>
          <p:nvPr/>
        </p:nvSpPr>
        <p:spPr>
          <a:xfrm>
            <a:off x="12495575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7" name="object 4477"/>
          <p:cNvSpPr/>
          <p:nvPr/>
        </p:nvSpPr>
        <p:spPr>
          <a:xfrm>
            <a:off x="12585639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8" name="object 4478"/>
          <p:cNvSpPr/>
          <p:nvPr/>
        </p:nvSpPr>
        <p:spPr>
          <a:xfrm>
            <a:off x="12585639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9" name="object 4479"/>
          <p:cNvSpPr/>
          <p:nvPr/>
        </p:nvSpPr>
        <p:spPr>
          <a:xfrm>
            <a:off x="17516878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0" name="object 4480"/>
          <p:cNvSpPr/>
          <p:nvPr/>
        </p:nvSpPr>
        <p:spPr>
          <a:xfrm>
            <a:off x="17516878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1" name="object 4481"/>
          <p:cNvSpPr/>
          <p:nvPr/>
        </p:nvSpPr>
        <p:spPr>
          <a:xfrm>
            <a:off x="17605930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2" name="object 4482"/>
          <p:cNvSpPr/>
          <p:nvPr/>
        </p:nvSpPr>
        <p:spPr>
          <a:xfrm>
            <a:off x="17605930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3" name="object 4483"/>
          <p:cNvSpPr/>
          <p:nvPr/>
        </p:nvSpPr>
        <p:spPr>
          <a:xfrm>
            <a:off x="1769599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4" name="object 4484"/>
          <p:cNvSpPr/>
          <p:nvPr/>
        </p:nvSpPr>
        <p:spPr>
          <a:xfrm>
            <a:off x="1769599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5" name="object 4485"/>
          <p:cNvSpPr/>
          <p:nvPr/>
        </p:nvSpPr>
        <p:spPr>
          <a:xfrm>
            <a:off x="1778504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6" name="object 4486"/>
          <p:cNvSpPr/>
          <p:nvPr/>
        </p:nvSpPr>
        <p:spPr>
          <a:xfrm>
            <a:off x="1778504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7" name="object 4487"/>
          <p:cNvSpPr/>
          <p:nvPr/>
        </p:nvSpPr>
        <p:spPr>
          <a:xfrm>
            <a:off x="17875108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8" name="object 4488"/>
          <p:cNvSpPr/>
          <p:nvPr/>
        </p:nvSpPr>
        <p:spPr>
          <a:xfrm>
            <a:off x="17875108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9" name="object 4489"/>
          <p:cNvSpPr/>
          <p:nvPr/>
        </p:nvSpPr>
        <p:spPr>
          <a:xfrm>
            <a:off x="17965173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0" name="object 4490"/>
          <p:cNvSpPr/>
          <p:nvPr/>
        </p:nvSpPr>
        <p:spPr>
          <a:xfrm>
            <a:off x="17965173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1" name="object 4491"/>
          <p:cNvSpPr/>
          <p:nvPr/>
        </p:nvSpPr>
        <p:spPr>
          <a:xfrm>
            <a:off x="18054225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2" name="object 4492"/>
          <p:cNvSpPr/>
          <p:nvPr/>
        </p:nvSpPr>
        <p:spPr>
          <a:xfrm>
            <a:off x="18054225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3" name="object 4493"/>
          <p:cNvSpPr/>
          <p:nvPr/>
        </p:nvSpPr>
        <p:spPr>
          <a:xfrm>
            <a:off x="18144287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4" name="object 4494"/>
          <p:cNvSpPr/>
          <p:nvPr/>
        </p:nvSpPr>
        <p:spPr>
          <a:xfrm>
            <a:off x="18144287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5" name="object 4495"/>
          <p:cNvSpPr/>
          <p:nvPr/>
        </p:nvSpPr>
        <p:spPr>
          <a:xfrm>
            <a:off x="18233339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6" name="object 4496"/>
          <p:cNvSpPr/>
          <p:nvPr/>
        </p:nvSpPr>
        <p:spPr>
          <a:xfrm>
            <a:off x="18233339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7" name="object 4497"/>
          <p:cNvSpPr/>
          <p:nvPr/>
        </p:nvSpPr>
        <p:spPr>
          <a:xfrm>
            <a:off x="1832340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8" name="object 4498"/>
          <p:cNvSpPr/>
          <p:nvPr/>
        </p:nvSpPr>
        <p:spPr>
          <a:xfrm>
            <a:off x="1832340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9" name="object 4499"/>
          <p:cNvSpPr/>
          <p:nvPr/>
        </p:nvSpPr>
        <p:spPr>
          <a:xfrm>
            <a:off x="18413466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0" name="object 4500"/>
          <p:cNvSpPr/>
          <p:nvPr/>
        </p:nvSpPr>
        <p:spPr>
          <a:xfrm>
            <a:off x="18413466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1" name="object 4501"/>
          <p:cNvSpPr/>
          <p:nvPr/>
        </p:nvSpPr>
        <p:spPr>
          <a:xfrm>
            <a:off x="18502518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2" name="object 4502"/>
          <p:cNvSpPr/>
          <p:nvPr/>
        </p:nvSpPr>
        <p:spPr>
          <a:xfrm>
            <a:off x="18502518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3" name="object 4503"/>
          <p:cNvSpPr/>
          <p:nvPr/>
        </p:nvSpPr>
        <p:spPr>
          <a:xfrm>
            <a:off x="18592582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4" name="object 4504"/>
          <p:cNvSpPr/>
          <p:nvPr/>
        </p:nvSpPr>
        <p:spPr>
          <a:xfrm>
            <a:off x="18592582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5" name="object 4505"/>
          <p:cNvSpPr/>
          <p:nvPr/>
        </p:nvSpPr>
        <p:spPr>
          <a:xfrm>
            <a:off x="1868163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6" name="object 4506"/>
          <p:cNvSpPr/>
          <p:nvPr/>
        </p:nvSpPr>
        <p:spPr>
          <a:xfrm>
            <a:off x="1868163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7" name="object 4507"/>
          <p:cNvSpPr/>
          <p:nvPr/>
        </p:nvSpPr>
        <p:spPr>
          <a:xfrm>
            <a:off x="18771697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8" name="object 4508"/>
          <p:cNvSpPr/>
          <p:nvPr/>
        </p:nvSpPr>
        <p:spPr>
          <a:xfrm>
            <a:off x="18771697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9" name="object 4509"/>
          <p:cNvSpPr/>
          <p:nvPr/>
        </p:nvSpPr>
        <p:spPr>
          <a:xfrm>
            <a:off x="18861761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0" name="object 4510"/>
          <p:cNvSpPr/>
          <p:nvPr/>
        </p:nvSpPr>
        <p:spPr>
          <a:xfrm>
            <a:off x="18861761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1" name="object 4511"/>
          <p:cNvSpPr/>
          <p:nvPr/>
        </p:nvSpPr>
        <p:spPr>
          <a:xfrm>
            <a:off x="18950813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2" name="object 4512"/>
          <p:cNvSpPr/>
          <p:nvPr/>
        </p:nvSpPr>
        <p:spPr>
          <a:xfrm>
            <a:off x="18950813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3" name="object 4513"/>
          <p:cNvSpPr/>
          <p:nvPr/>
        </p:nvSpPr>
        <p:spPr>
          <a:xfrm>
            <a:off x="19040876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4" name="object 4514"/>
          <p:cNvSpPr/>
          <p:nvPr/>
        </p:nvSpPr>
        <p:spPr>
          <a:xfrm>
            <a:off x="19040876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5" name="object 4515"/>
          <p:cNvSpPr/>
          <p:nvPr/>
        </p:nvSpPr>
        <p:spPr>
          <a:xfrm>
            <a:off x="19129928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6" name="object 4516"/>
          <p:cNvSpPr/>
          <p:nvPr/>
        </p:nvSpPr>
        <p:spPr>
          <a:xfrm>
            <a:off x="19129928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7" name="object 4517"/>
          <p:cNvSpPr/>
          <p:nvPr/>
        </p:nvSpPr>
        <p:spPr>
          <a:xfrm>
            <a:off x="15812752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8" name="object 4518"/>
          <p:cNvSpPr/>
          <p:nvPr/>
        </p:nvSpPr>
        <p:spPr>
          <a:xfrm>
            <a:off x="15812752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9" name="object 4519"/>
          <p:cNvSpPr/>
          <p:nvPr/>
        </p:nvSpPr>
        <p:spPr>
          <a:xfrm>
            <a:off x="15902815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0" name="object 4520"/>
          <p:cNvSpPr/>
          <p:nvPr/>
        </p:nvSpPr>
        <p:spPr>
          <a:xfrm>
            <a:off x="15902815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1" name="object 4521"/>
          <p:cNvSpPr/>
          <p:nvPr/>
        </p:nvSpPr>
        <p:spPr>
          <a:xfrm>
            <a:off x="15991867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2" name="object 4522"/>
          <p:cNvSpPr/>
          <p:nvPr/>
        </p:nvSpPr>
        <p:spPr>
          <a:xfrm>
            <a:off x="15991867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3" name="object 4523"/>
          <p:cNvSpPr/>
          <p:nvPr/>
        </p:nvSpPr>
        <p:spPr>
          <a:xfrm>
            <a:off x="16081931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4" name="object 4524"/>
          <p:cNvSpPr/>
          <p:nvPr/>
        </p:nvSpPr>
        <p:spPr>
          <a:xfrm>
            <a:off x="16081931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5" name="object 4525"/>
          <p:cNvSpPr/>
          <p:nvPr/>
        </p:nvSpPr>
        <p:spPr>
          <a:xfrm>
            <a:off x="1617199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6" name="object 4526"/>
          <p:cNvSpPr/>
          <p:nvPr/>
        </p:nvSpPr>
        <p:spPr>
          <a:xfrm>
            <a:off x="1617199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7" name="object 4527"/>
          <p:cNvSpPr/>
          <p:nvPr/>
        </p:nvSpPr>
        <p:spPr>
          <a:xfrm>
            <a:off x="16261046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8" name="object 4528"/>
          <p:cNvSpPr/>
          <p:nvPr/>
        </p:nvSpPr>
        <p:spPr>
          <a:xfrm>
            <a:off x="16261046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9" name="object 4529"/>
          <p:cNvSpPr/>
          <p:nvPr/>
        </p:nvSpPr>
        <p:spPr>
          <a:xfrm>
            <a:off x="16351110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0" name="object 4530"/>
          <p:cNvSpPr/>
          <p:nvPr/>
        </p:nvSpPr>
        <p:spPr>
          <a:xfrm>
            <a:off x="16351110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1" name="object 4531"/>
          <p:cNvSpPr/>
          <p:nvPr/>
        </p:nvSpPr>
        <p:spPr>
          <a:xfrm>
            <a:off x="16440162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2" name="object 4532"/>
          <p:cNvSpPr/>
          <p:nvPr/>
        </p:nvSpPr>
        <p:spPr>
          <a:xfrm>
            <a:off x="16440162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3" name="object 4533"/>
          <p:cNvSpPr/>
          <p:nvPr/>
        </p:nvSpPr>
        <p:spPr>
          <a:xfrm>
            <a:off x="16530225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4" name="object 4534"/>
          <p:cNvSpPr/>
          <p:nvPr/>
        </p:nvSpPr>
        <p:spPr>
          <a:xfrm>
            <a:off x="16530225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5" name="object 4535"/>
          <p:cNvSpPr/>
          <p:nvPr/>
        </p:nvSpPr>
        <p:spPr>
          <a:xfrm>
            <a:off x="16620289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6" name="object 4536"/>
          <p:cNvSpPr/>
          <p:nvPr/>
        </p:nvSpPr>
        <p:spPr>
          <a:xfrm>
            <a:off x="16620289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7" name="object 4537"/>
          <p:cNvSpPr/>
          <p:nvPr/>
        </p:nvSpPr>
        <p:spPr>
          <a:xfrm>
            <a:off x="16709341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8" name="object 4538"/>
          <p:cNvSpPr/>
          <p:nvPr/>
        </p:nvSpPr>
        <p:spPr>
          <a:xfrm>
            <a:off x="16709341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9" name="object 4539"/>
          <p:cNvSpPr/>
          <p:nvPr/>
        </p:nvSpPr>
        <p:spPr>
          <a:xfrm>
            <a:off x="1679940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0" name="object 4540"/>
          <p:cNvSpPr/>
          <p:nvPr/>
        </p:nvSpPr>
        <p:spPr>
          <a:xfrm>
            <a:off x="1679940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1" name="object 4541"/>
          <p:cNvSpPr/>
          <p:nvPr/>
        </p:nvSpPr>
        <p:spPr>
          <a:xfrm>
            <a:off x="16888455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2" name="object 4542"/>
          <p:cNvSpPr/>
          <p:nvPr/>
        </p:nvSpPr>
        <p:spPr>
          <a:xfrm>
            <a:off x="16888455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3" name="object 4543"/>
          <p:cNvSpPr/>
          <p:nvPr/>
        </p:nvSpPr>
        <p:spPr>
          <a:xfrm>
            <a:off x="16978520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4" name="object 4544"/>
          <p:cNvSpPr/>
          <p:nvPr/>
        </p:nvSpPr>
        <p:spPr>
          <a:xfrm>
            <a:off x="16978520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5" name="object 4545"/>
          <p:cNvSpPr/>
          <p:nvPr/>
        </p:nvSpPr>
        <p:spPr>
          <a:xfrm>
            <a:off x="1706858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6" name="object 4546"/>
          <p:cNvSpPr/>
          <p:nvPr/>
        </p:nvSpPr>
        <p:spPr>
          <a:xfrm>
            <a:off x="1706858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7" name="object 4547"/>
          <p:cNvSpPr/>
          <p:nvPr/>
        </p:nvSpPr>
        <p:spPr>
          <a:xfrm>
            <a:off x="1715763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8" name="object 4548"/>
          <p:cNvSpPr/>
          <p:nvPr/>
        </p:nvSpPr>
        <p:spPr>
          <a:xfrm>
            <a:off x="1715763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9" name="object 4549"/>
          <p:cNvSpPr/>
          <p:nvPr/>
        </p:nvSpPr>
        <p:spPr>
          <a:xfrm>
            <a:off x="17247699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0" name="object 4550"/>
          <p:cNvSpPr/>
          <p:nvPr/>
        </p:nvSpPr>
        <p:spPr>
          <a:xfrm>
            <a:off x="17247699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1" name="object 4551"/>
          <p:cNvSpPr/>
          <p:nvPr/>
        </p:nvSpPr>
        <p:spPr>
          <a:xfrm>
            <a:off x="17336751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2" name="object 4552"/>
          <p:cNvSpPr/>
          <p:nvPr/>
        </p:nvSpPr>
        <p:spPr>
          <a:xfrm>
            <a:off x="17336751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3" name="object 4553"/>
          <p:cNvSpPr/>
          <p:nvPr/>
        </p:nvSpPr>
        <p:spPr>
          <a:xfrm>
            <a:off x="17426813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4" name="object 4554"/>
          <p:cNvSpPr/>
          <p:nvPr/>
        </p:nvSpPr>
        <p:spPr>
          <a:xfrm>
            <a:off x="17426813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5" name="object 4555"/>
          <p:cNvSpPr/>
          <p:nvPr/>
        </p:nvSpPr>
        <p:spPr>
          <a:xfrm>
            <a:off x="12854818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6" name="object 4556"/>
          <p:cNvSpPr/>
          <p:nvPr/>
        </p:nvSpPr>
        <p:spPr>
          <a:xfrm>
            <a:off x="12854818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7" name="object 4557"/>
          <p:cNvSpPr/>
          <p:nvPr/>
        </p:nvSpPr>
        <p:spPr>
          <a:xfrm>
            <a:off x="12943869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8" name="object 4558"/>
          <p:cNvSpPr/>
          <p:nvPr/>
        </p:nvSpPr>
        <p:spPr>
          <a:xfrm>
            <a:off x="12943869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9" name="object 4559"/>
          <p:cNvSpPr/>
          <p:nvPr/>
        </p:nvSpPr>
        <p:spPr>
          <a:xfrm>
            <a:off x="13033933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0" name="object 4560"/>
          <p:cNvSpPr/>
          <p:nvPr/>
        </p:nvSpPr>
        <p:spPr>
          <a:xfrm>
            <a:off x="13033933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1" name="object 4561"/>
          <p:cNvSpPr/>
          <p:nvPr/>
        </p:nvSpPr>
        <p:spPr>
          <a:xfrm>
            <a:off x="13122985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2" name="object 4562"/>
          <p:cNvSpPr/>
          <p:nvPr/>
        </p:nvSpPr>
        <p:spPr>
          <a:xfrm>
            <a:off x="13122985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3" name="object 4563"/>
          <p:cNvSpPr/>
          <p:nvPr/>
        </p:nvSpPr>
        <p:spPr>
          <a:xfrm>
            <a:off x="13213049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4" name="object 4564"/>
          <p:cNvSpPr/>
          <p:nvPr/>
        </p:nvSpPr>
        <p:spPr>
          <a:xfrm>
            <a:off x="13213049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5" name="object 4565"/>
          <p:cNvSpPr/>
          <p:nvPr/>
        </p:nvSpPr>
        <p:spPr>
          <a:xfrm>
            <a:off x="13303112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6" name="object 4566"/>
          <p:cNvSpPr/>
          <p:nvPr/>
        </p:nvSpPr>
        <p:spPr>
          <a:xfrm>
            <a:off x="13303112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7" name="object 4567"/>
          <p:cNvSpPr/>
          <p:nvPr/>
        </p:nvSpPr>
        <p:spPr>
          <a:xfrm>
            <a:off x="13392163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8" name="object 4568"/>
          <p:cNvSpPr/>
          <p:nvPr/>
        </p:nvSpPr>
        <p:spPr>
          <a:xfrm>
            <a:off x="13392163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9" name="object 4569"/>
          <p:cNvSpPr/>
          <p:nvPr/>
        </p:nvSpPr>
        <p:spPr>
          <a:xfrm>
            <a:off x="13482228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0" name="object 4570"/>
          <p:cNvSpPr/>
          <p:nvPr/>
        </p:nvSpPr>
        <p:spPr>
          <a:xfrm>
            <a:off x="13482228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1" name="object 4571"/>
          <p:cNvSpPr/>
          <p:nvPr/>
        </p:nvSpPr>
        <p:spPr>
          <a:xfrm>
            <a:off x="13571280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2" name="object 4572"/>
          <p:cNvSpPr/>
          <p:nvPr/>
        </p:nvSpPr>
        <p:spPr>
          <a:xfrm>
            <a:off x="13571280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3" name="object 4573"/>
          <p:cNvSpPr/>
          <p:nvPr/>
        </p:nvSpPr>
        <p:spPr>
          <a:xfrm>
            <a:off x="13661342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4" name="object 4574"/>
          <p:cNvSpPr/>
          <p:nvPr/>
        </p:nvSpPr>
        <p:spPr>
          <a:xfrm>
            <a:off x="13661342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5" name="object 4575"/>
          <p:cNvSpPr/>
          <p:nvPr/>
        </p:nvSpPr>
        <p:spPr>
          <a:xfrm>
            <a:off x="13751407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6" name="object 4576"/>
          <p:cNvSpPr/>
          <p:nvPr/>
        </p:nvSpPr>
        <p:spPr>
          <a:xfrm>
            <a:off x="13751407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7" name="object 4577"/>
          <p:cNvSpPr/>
          <p:nvPr/>
        </p:nvSpPr>
        <p:spPr>
          <a:xfrm>
            <a:off x="13840459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8" name="object 4578"/>
          <p:cNvSpPr/>
          <p:nvPr/>
        </p:nvSpPr>
        <p:spPr>
          <a:xfrm>
            <a:off x="13840459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9" name="object 4579"/>
          <p:cNvSpPr/>
          <p:nvPr/>
        </p:nvSpPr>
        <p:spPr>
          <a:xfrm>
            <a:off x="13930521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0" name="object 4580"/>
          <p:cNvSpPr/>
          <p:nvPr/>
        </p:nvSpPr>
        <p:spPr>
          <a:xfrm>
            <a:off x="13930521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1" name="object 4581"/>
          <p:cNvSpPr/>
          <p:nvPr/>
        </p:nvSpPr>
        <p:spPr>
          <a:xfrm>
            <a:off x="14019573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2" name="object 4582"/>
          <p:cNvSpPr/>
          <p:nvPr/>
        </p:nvSpPr>
        <p:spPr>
          <a:xfrm>
            <a:off x="14019573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3" name="object 4583"/>
          <p:cNvSpPr/>
          <p:nvPr/>
        </p:nvSpPr>
        <p:spPr>
          <a:xfrm>
            <a:off x="14109637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4" name="object 4584"/>
          <p:cNvSpPr/>
          <p:nvPr/>
        </p:nvSpPr>
        <p:spPr>
          <a:xfrm>
            <a:off x="14109637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5" name="object 4585"/>
          <p:cNvSpPr/>
          <p:nvPr/>
        </p:nvSpPr>
        <p:spPr>
          <a:xfrm>
            <a:off x="14199702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6" name="object 4586"/>
          <p:cNvSpPr/>
          <p:nvPr/>
        </p:nvSpPr>
        <p:spPr>
          <a:xfrm>
            <a:off x="14199702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7" name="object 4587"/>
          <p:cNvSpPr/>
          <p:nvPr/>
        </p:nvSpPr>
        <p:spPr>
          <a:xfrm>
            <a:off x="14288752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8" name="object 4588"/>
          <p:cNvSpPr/>
          <p:nvPr/>
        </p:nvSpPr>
        <p:spPr>
          <a:xfrm>
            <a:off x="14288752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9" name="object 4589"/>
          <p:cNvSpPr/>
          <p:nvPr/>
        </p:nvSpPr>
        <p:spPr>
          <a:xfrm>
            <a:off x="14378816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0" name="object 4590"/>
          <p:cNvSpPr/>
          <p:nvPr/>
        </p:nvSpPr>
        <p:spPr>
          <a:xfrm>
            <a:off x="14378816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1" name="object 4591"/>
          <p:cNvSpPr/>
          <p:nvPr/>
        </p:nvSpPr>
        <p:spPr>
          <a:xfrm>
            <a:off x="14467868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2" name="object 4592"/>
          <p:cNvSpPr/>
          <p:nvPr/>
        </p:nvSpPr>
        <p:spPr>
          <a:xfrm>
            <a:off x="14467868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3" name="object 4593"/>
          <p:cNvSpPr/>
          <p:nvPr/>
        </p:nvSpPr>
        <p:spPr>
          <a:xfrm>
            <a:off x="14557933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4" name="object 4594"/>
          <p:cNvSpPr/>
          <p:nvPr/>
        </p:nvSpPr>
        <p:spPr>
          <a:xfrm>
            <a:off x="14557933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5" name="object 4595"/>
          <p:cNvSpPr/>
          <p:nvPr/>
        </p:nvSpPr>
        <p:spPr>
          <a:xfrm>
            <a:off x="14647995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6" name="object 4596"/>
          <p:cNvSpPr/>
          <p:nvPr/>
        </p:nvSpPr>
        <p:spPr>
          <a:xfrm>
            <a:off x="14647995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7" name="object 4597"/>
          <p:cNvSpPr/>
          <p:nvPr/>
        </p:nvSpPr>
        <p:spPr>
          <a:xfrm>
            <a:off x="14737047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8" name="object 4598"/>
          <p:cNvSpPr/>
          <p:nvPr/>
        </p:nvSpPr>
        <p:spPr>
          <a:xfrm>
            <a:off x="14737047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9" name="object 4599"/>
          <p:cNvSpPr/>
          <p:nvPr/>
        </p:nvSpPr>
        <p:spPr>
          <a:xfrm>
            <a:off x="14827112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0" name="object 4600"/>
          <p:cNvSpPr/>
          <p:nvPr/>
        </p:nvSpPr>
        <p:spPr>
          <a:xfrm>
            <a:off x="14827112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1" name="object 4601"/>
          <p:cNvSpPr/>
          <p:nvPr/>
        </p:nvSpPr>
        <p:spPr>
          <a:xfrm>
            <a:off x="14916163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2" name="object 4602"/>
          <p:cNvSpPr/>
          <p:nvPr/>
        </p:nvSpPr>
        <p:spPr>
          <a:xfrm>
            <a:off x="14916163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3" name="object 4603"/>
          <p:cNvSpPr/>
          <p:nvPr/>
        </p:nvSpPr>
        <p:spPr>
          <a:xfrm>
            <a:off x="15006226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4" name="object 4604"/>
          <p:cNvSpPr/>
          <p:nvPr/>
        </p:nvSpPr>
        <p:spPr>
          <a:xfrm>
            <a:off x="15006226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5" name="object 4605"/>
          <p:cNvSpPr/>
          <p:nvPr/>
        </p:nvSpPr>
        <p:spPr>
          <a:xfrm>
            <a:off x="15096290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6" name="object 4606"/>
          <p:cNvSpPr/>
          <p:nvPr/>
        </p:nvSpPr>
        <p:spPr>
          <a:xfrm>
            <a:off x="15096290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7" name="object 4607"/>
          <p:cNvSpPr/>
          <p:nvPr/>
        </p:nvSpPr>
        <p:spPr>
          <a:xfrm>
            <a:off x="15185342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8" name="object 4608"/>
          <p:cNvSpPr/>
          <p:nvPr/>
        </p:nvSpPr>
        <p:spPr>
          <a:xfrm>
            <a:off x="15185342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9" name="object 4609"/>
          <p:cNvSpPr/>
          <p:nvPr/>
        </p:nvSpPr>
        <p:spPr>
          <a:xfrm>
            <a:off x="15275405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0" name="object 4610"/>
          <p:cNvSpPr/>
          <p:nvPr/>
        </p:nvSpPr>
        <p:spPr>
          <a:xfrm>
            <a:off x="15275405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1" name="object 4611"/>
          <p:cNvSpPr/>
          <p:nvPr/>
        </p:nvSpPr>
        <p:spPr>
          <a:xfrm>
            <a:off x="15364457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2" name="object 4612"/>
          <p:cNvSpPr/>
          <p:nvPr/>
        </p:nvSpPr>
        <p:spPr>
          <a:xfrm>
            <a:off x="15364457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3" name="object 4613"/>
          <p:cNvSpPr/>
          <p:nvPr/>
        </p:nvSpPr>
        <p:spPr>
          <a:xfrm>
            <a:off x="15454521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4" name="object 4614"/>
          <p:cNvSpPr/>
          <p:nvPr/>
        </p:nvSpPr>
        <p:spPr>
          <a:xfrm>
            <a:off x="15454521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5" name="object 4615"/>
          <p:cNvSpPr/>
          <p:nvPr/>
        </p:nvSpPr>
        <p:spPr>
          <a:xfrm>
            <a:off x="1554458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6" name="object 4616"/>
          <p:cNvSpPr/>
          <p:nvPr/>
        </p:nvSpPr>
        <p:spPr>
          <a:xfrm>
            <a:off x="15544584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7" name="object 4617"/>
          <p:cNvSpPr/>
          <p:nvPr/>
        </p:nvSpPr>
        <p:spPr>
          <a:xfrm>
            <a:off x="15633636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8" name="object 4618"/>
          <p:cNvSpPr/>
          <p:nvPr/>
        </p:nvSpPr>
        <p:spPr>
          <a:xfrm>
            <a:off x="15633636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9" name="object 4619"/>
          <p:cNvSpPr/>
          <p:nvPr/>
        </p:nvSpPr>
        <p:spPr>
          <a:xfrm>
            <a:off x="15723700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0" name="object 4620"/>
          <p:cNvSpPr/>
          <p:nvPr/>
        </p:nvSpPr>
        <p:spPr>
          <a:xfrm>
            <a:off x="15723700" y="23541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1" name="object 4621"/>
          <p:cNvSpPr/>
          <p:nvPr/>
        </p:nvSpPr>
        <p:spPr>
          <a:xfrm>
            <a:off x="11106166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2" name="object 4622"/>
          <p:cNvSpPr/>
          <p:nvPr/>
        </p:nvSpPr>
        <p:spPr>
          <a:xfrm>
            <a:off x="11106166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3" name="object 4623"/>
          <p:cNvSpPr/>
          <p:nvPr/>
        </p:nvSpPr>
        <p:spPr>
          <a:xfrm>
            <a:off x="11196229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4" name="object 4624"/>
          <p:cNvSpPr/>
          <p:nvPr/>
        </p:nvSpPr>
        <p:spPr>
          <a:xfrm>
            <a:off x="11196229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5" name="object 4625"/>
          <p:cNvSpPr/>
          <p:nvPr/>
        </p:nvSpPr>
        <p:spPr>
          <a:xfrm>
            <a:off x="11285281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6" name="object 4626"/>
          <p:cNvSpPr/>
          <p:nvPr/>
        </p:nvSpPr>
        <p:spPr>
          <a:xfrm>
            <a:off x="11285281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7" name="object 4627"/>
          <p:cNvSpPr/>
          <p:nvPr/>
        </p:nvSpPr>
        <p:spPr>
          <a:xfrm>
            <a:off x="11375345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8" name="object 4628"/>
          <p:cNvSpPr/>
          <p:nvPr/>
        </p:nvSpPr>
        <p:spPr>
          <a:xfrm>
            <a:off x="11375345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9" name="object 4629"/>
          <p:cNvSpPr/>
          <p:nvPr/>
        </p:nvSpPr>
        <p:spPr>
          <a:xfrm>
            <a:off x="11464397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0" name="object 4630"/>
          <p:cNvSpPr/>
          <p:nvPr/>
        </p:nvSpPr>
        <p:spPr>
          <a:xfrm>
            <a:off x="11464397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1" name="object 4631"/>
          <p:cNvSpPr/>
          <p:nvPr/>
        </p:nvSpPr>
        <p:spPr>
          <a:xfrm>
            <a:off x="11554460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2" name="object 4632"/>
          <p:cNvSpPr/>
          <p:nvPr/>
        </p:nvSpPr>
        <p:spPr>
          <a:xfrm>
            <a:off x="11554460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3" name="object 4633"/>
          <p:cNvSpPr/>
          <p:nvPr/>
        </p:nvSpPr>
        <p:spPr>
          <a:xfrm>
            <a:off x="11644524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4" name="object 4634"/>
          <p:cNvSpPr/>
          <p:nvPr/>
        </p:nvSpPr>
        <p:spPr>
          <a:xfrm>
            <a:off x="11644524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5" name="object 4635"/>
          <p:cNvSpPr/>
          <p:nvPr/>
        </p:nvSpPr>
        <p:spPr>
          <a:xfrm>
            <a:off x="11733576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6" name="object 4636"/>
          <p:cNvSpPr/>
          <p:nvPr/>
        </p:nvSpPr>
        <p:spPr>
          <a:xfrm>
            <a:off x="11733576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7" name="object 4637"/>
          <p:cNvSpPr/>
          <p:nvPr/>
        </p:nvSpPr>
        <p:spPr>
          <a:xfrm>
            <a:off x="11823639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8" name="object 4638"/>
          <p:cNvSpPr/>
          <p:nvPr/>
        </p:nvSpPr>
        <p:spPr>
          <a:xfrm>
            <a:off x="11823639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9" name="object 4639"/>
          <p:cNvSpPr/>
          <p:nvPr/>
        </p:nvSpPr>
        <p:spPr>
          <a:xfrm>
            <a:off x="11912691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0" name="object 4640"/>
          <p:cNvSpPr/>
          <p:nvPr/>
        </p:nvSpPr>
        <p:spPr>
          <a:xfrm>
            <a:off x="11912691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1" name="object 4641"/>
          <p:cNvSpPr/>
          <p:nvPr/>
        </p:nvSpPr>
        <p:spPr>
          <a:xfrm>
            <a:off x="12002754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2" name="object 4642"/>
          <p:cNvSpPr/>
          <p:nvPr/>
        </p:nvSpPr>
        <p:spPr>
          <a:xfrm>
            <a:off x="12002754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3" name="object 4643"/>
          <p:cNvSpPr/>
          <p:nvPr/>
        </p:nvSpPr>
        <p:spPr>
          <a:xfrm>
            <a:off x="12092819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4" name="object 4644"/>
          <p:cNvSpPr/>
          <p:nvPr/>
        </p:nvSpPr>
        <p:spPr>
          <a:xfrm>
            <a:off x="12092819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5" name="object 4645"/>
          <p:cNvSpPr/>
          <p:nvPr/>
        </p:nvSpPr>
        <p:spPr>
          <a:xfrm>
            <a:off x="12181870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6" name="object 4646"/>
          <p:cNvSpPr/>
          <p:nvPr/>
        </p:nvSpPr>
        <p:spPr>
          <a:xfrm>
            <a:off x="12181870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7" name="object 4647"/>
          <p:cNvSpPr/>
          <p:nvPr/>
        </p:nvSpPr>
        <p:spPr>
          <a:xfrm>
            <a:off x="12271933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8" name="object 4648"/>
          <p:cNvSpPr/>
          <p:nvPr/>
        </p:nvSpPr>
        <p:spPr>
          <a:xfrm>
            <a:off x="12271933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9" name="object 4649"/>
          <p:cNvSpPr/>
          <p:nvPr/>
        </p:nvSpPr>
        <p:spPr>
          <a:xfrm>
            <a:off x="12360985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0" name="object 4650"/>
          <p:cNvSpPr/>
          <p:nvPr/>
        </p:nvSpPr>
        <p:spPr>
          <a:xfrm>
            <a:off x="12360985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1" name="object 4651"/>
          <p:cNvSpPr/>
          <p:nvPr/>
        </p:nvSpPr>
        <p:spPr>
          <a:xfrm>
            <a:off x="12451049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2" name="object 4652"/>
          <p:cNvSpPr/>
          <p:nvPr/>
        </p:nvSpPr>
        <p:spPr>
          <a:xfrm>
            <a:off x="12451049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3" name="object 4653"/>
          <p:cNvSpPr/>
          <p:nvPr/>
        </p:nvSpPr>
        <p:spPr>
          <a:xfrm>
            <a:off x="12541113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4" name="object 4654"/>
          <p:cNvSpPr/>
          <p:nvPr/>
        </p:nvSpPr>
        <p:spPr>
          <a:xfrm>
            <a:off x="12541113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5" name="object 4655"/>
          <p:cNvSpPr/>
          <p:nvPr/>
        </p:nvSpPr>
        <p:spPr>
          <a:xfrm>
            <a:off x="12630164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6" name="object 4656"/>
          <p:cNvSpPr/>
          <p:nvPr/>
        </p:nvSpPr>
        <p:spPr>
          <a:xfrm>
            <a:off x="12630164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7" name="object 4657"/>
          <p:cNvSpPr/>
          <p:nvPr/>
        </p:nvSpPr>
        <p:spPr>
          <a:xfrm>
            <a:off x="17561404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8" name="object 4658"/>
          <p:cNvSpPr/>
          <p:nvPr/>
        </p:nvSpPr>
        <p:spPr>
          <a:xfrm>
            <a:off x="17561404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9" name="object 4659"/>
          <p:cNvSpPr/>
          <p:nvPr/>
        </p:nvSpPr>
        <p:spPr>
          <a:xfrm>
            <a:off x="17650455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0" name="object 4660"/>
          <p:cNvSpPr/>
          <p:nvPr/>
        </p:nvSpPr>
        <p:spPr>
          <a:xfrm>
            <a:off x="17650455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1" name="object 4661"/>
          <p:cNvSpPr/>
          <p:nvPr/>
        </p:nvSpPr>
        <p:spPr>
          <a:xfrm>
            <a:off x="17740518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2" name="object 4662"/>
          <p:cNvSpPr/>
          <p:nvPr/>
        </p:nvSpPr>
        <p:spPr>
          <a:xfrm>
            <a:off x="17740518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3" name="object 4663"/>
          <p:cNvSpPr/>
          <p:nvPr/>
        </p:nvSpPr>
        <p:spPr>
          <a:xfrm>
            <a:off x="17830582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4" name="object 4664"/>
          <p:cNvSpPr/>
          <p:nvPr/>
        </p:nvSpPr>
        <p:spPr>
          <a:xfrm>
            <a:off x="17830582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5" name="object 4665"/>
          <p:cNvSpPr/>
          <p:nvPr/>
        </p:nvSpPr>
        <p:spPr>
          <a:xfrm>
            <a:off x="17919634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6" name="object 4666"/>
          <p:cNvSpPr/>
          <p:nvPr/>
        </p:nvSpPr>
        <p:spPr>
          <a:xfrm>
            <a:off x="17919634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7" name="object 4667"/>
          <p:cNvSpPr/>
          <p:nvPr/>
        </p:nvSpPr>
        <p:spPr>
          <a:xfrm>
            <a:off x="18009699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8" name="object 4668"/>
          <p:cNvSpPr/>
          <p:nvPr/>
        </p:nvSpPr>
        <p:spPr>
          <a:xfrm>
            <a:off x="18009699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9" name="object 4669"/>
          <p:cNvSpPr/>
          <p:nvPr/>
        </p:nvSpPr>
        <p:spPr>
          <a:xfrm>
            <a:off x="18098749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0" name="object 4670"/>
          <p:cNvSpPr/>
          <p:nvPr/>
        </p:nvSpPr>
        <p:spPr>
          <a:xfrm>
            <a:off x="18098749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1" name="object 4671"/>
          <p:cNvSpPr/>
          <p:nvPr/>
        </p:nvSpPr>
        <p:spPr>
          <a:xfrm>
            <a:off x="18188813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2" name="object 4672"/>
          <p:cNvSpPr/>
          <p:nvPr/>
        </p:nvSpPr>
        <p:spPr>
          <a:xfrm>
            <a:off x="18188813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3" name="object 4673"/>
          <p:cNvSpPr/>
          <p:nvPr/>
        </p:nvSpPr>
        <p:spPr>
          <a:xfrm>
            <a:off x="18278878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4" name="object 4674"/>
          <p:cNvSpPr/>
          <p:nvPr/>
        </p:nvSpPr>
        <p:spPr>
          <a:xfrm>
            <a:off x="18278878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5" name="object 4675"/>
          <p:cNvSpPr/>
          <p:nvPr/>
        </p:nvSpPr>
        <p:spPr>
          <a:xfrm>
            <a:off x="18367930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6" name="object 4676"/>
          <p:cNvSpPr/>
          <p:nvPr/>
        </p:nvSpPr>
        <p:spPr>
          <a:xfrm>
            <a:off x="18367930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7" name="object 4677"/>
          <p:cNvSpPr/>
          <p:nvPr/>
        </p:nvSpPr>
        <p:spPr>
          <a:xfrm>
            <a:off x="18457992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8" name="object 4678"/>
          <p:cNvSpPr/>
          <p:nvPr/>
        </p:nvSpPr>
        <p:spPr>
          <a:xfrm>
            <a:off x="18457992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9" name="object 4679"/>
          <p:cNvSpPr/>
          <p:nvPr/>
        </p:nvSpPr>
        <p:spPr>
          <a:xfrm>
            <a:off x="18547044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0" name="object 4680"/>
          <p:cNvSpPr/>
          <p:nvPr/>
        </p:nvSpPr>
        <p:spPr>
          <a:xfrm>
            <a:off x="18547044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1" name="object 4681"/>
          <p:cNvSpPr/>
          <p:nvPr/>
        </p:nvSpPr>
        <p:spPr>
          <a:xfrm>
            <a:off x="18637108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2" name="object 4682"/>
          <p:cNvSpPr/>
          <p:nvPr/>
        </p:nvSpPr>
        <p:spPr>
          <a:xfrm>
            <a:off x="18637108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3" name="object 4683"/>
          <p:cNvSpPr/>
          <p:nvPr/>
        </p:nvSpPr>
        <p:spPr>
          <a:xfrm>
            <a:off x="18727171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4" name="object 4684"/>
          <p:cNvSpPr/>
          <p:nvPr/>
        </p:nvSpPr>
        <p:spPr>
          <a:xfrm>
            <a:off x="18727171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5" name="object 4685"/>
          <p:cNvSpPr/>
          <p:nvPr/>
        </p:nvSpPr>
        <p:spPr>
          <a:xfrm>
            <a:off x="18816223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6" name="object 4686"/>
          <p:cNvSpPr/>
          <p:nvPr/>
        </p:nvSpPr>
        <p:spPr>
          <a:xfrm>
            <a:off x="18816223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7" name="object 4687"/>
          <p:cNvSpPr/>
          <p:nvPr/>
        </p:nvSpPr>
        <p:spPr>
          <a:xfrm>
            <a:off x="18906287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8" name="object 4688"/>
          <p:cNvSpPr/>
          <p:nvPr/>
        </p:nvSpPr>
        <p:spPr>
          <a:xfrm>
            <a:off x="18906287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9" name="object 4689"/>
          <p:cNvSpPr/>
          <p:nvPr/>
        </p:nvSpPr>
        <p:spPr>
          <a:xfrm>
            <a:off x="18995339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0" name="object 4690"/>
          <p:cNvSpPr/>
          <p:nvPr/>
        </p:nvSpPr>
        <p:spPr>
          <a:xfrm>
            <a:off x="18995339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1" name="object 4691"/>
          <p:cNvSpPr/>
          <p:nvPr/>
        </p:nvSpPr>
        <p:spPr>
          <a:xfrm>
            <a:off x="19085402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2" name="object 4692"/>
          <p:cNvSpPr/>
          <p:nvPr/>
        </p:nvSpPr>
        <p:spPr>
          <a:xfrm>
            <a:off x="19085402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3" name="object 4693"/>
          <p:cNvSpPr/>
          <p:nvPr/>
        </p:nvSpPr>
        <p:spPr>
          <a:xfrm>
            <a:off x="12809280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4" name="object 4694"/>
          <p:cNvSpPr/>
          <p:nvPr/>
        </p:nvSpPr>
        <p:spPr>
          <a:xfrm>
            <a:off x="12809280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5" name="object 4695"/>
          <p:cNvSpPr/>
          <p:nvPr/>
        </p:nvSpPr>
        <p:spPr>
          <a:xfrm>
            <a:off x="12899344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6" name="object 4696"/>
          <p:cNvSpPr/>
          <p:nvPr/>
        </p:nvSpPr>
        <p:spPr>
          <a:xfrm>
            <a:off x="12899344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7" name="object 4697"/>
          <p:cNvSpPr/>
          <p:nvPr/>
        </p:nvSpPr>
        <p:spPr>
          <a:xfrm>
            <a:off x="12989407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8" name="object 4698"/>
          <p:cNvSpPr/>
          <p:nvPr/>
        </p:nvSpPr>
        <p:spPr>
          <a:xfrm>
            <a:off x="12989407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9" name="object 4699"/>
          <p:cNvSpPr/>
          <p:nvPr/>
        </p:nvSpPr>
        <p:spPr>
          <a:xfrm>
            <a:off x="13078459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0" name="object 4700"/>
          <p:cNvSpPr/>
          <p:nvPr/>
        </p:nvSpPr>
        <p:spPr>
          <a:xfrm>
            <a:off x="13078459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1" name="object 4701"/>
          <p:cNvSpPr/>
          <p:nvPr/>
        </p:nvSpPr>
        <p:spPr>
          <a:xfrm>
            <a:off x="13168523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2" name="object 4702"/>
          <p:cNvSpPr/>
          <p:nvPr/>
        </p:nvSpPr>
        <p:spPr>
          <a:xfrm>
            <a:off x="13168523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3" name="object 4703"/>
          <p:cNvSpPr/>
          <p:nvPr/>
        </p:nvSpPr>
        <p:spPr>
          <a:xfrm>
            <a:off x="13257575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4" name="object 4704"/>
          <p:cNvSpPr/>
          <p:nvPr/>
        </p:nvSpPr>
        <p:spPr>
          <a:xfrm>
            <a:off x="13257575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5" name="object 4705"/>
          <p:cNvSpPr/>
          <p:nvPr/>
        </p:nvSpPr>
        <p:spPr>
          <a:xfrm>
            <a:off x="13347637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6" name="object 4706"/>
          <p:cNvSpPr/>
          <p:nvPr/>
        </p:nvSpPr>
        <p:spPr>
          <a:xfrm>
            <a:off x="13347637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7" name="object 4707"/>
          <p:cNvSpPr/>
          <p:nvPr/>
        </p:nvSpPr>
        <p:spPr>
          <a:xfrm>
            <a:off x="13437702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8" name="object 4708"/>
          <p:cNvSpPr/>
          <p:nvPr/>
        </p:nvSpPr>
        <p:spPr>
          <a:xfrm>
            <a:off x="13437702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9" name="object 4709"/>
          <p:cNvSpPr/>
          <p:nvPr/>
        </p:nvSpPr>
        <p:spPr>
          <a:xfrm>
            <a:off x="13526754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0" name="object 4710"/>
          <p:cNvSpPr/>
          <p:nvPr/>
        </p:nvSpPr>
        <p:spPr>
          <a:xfrm>
            <a:off x="13526754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1" name="object 4711"/>
          <p:cNvSpPr/>
          <p:nvPr/>
        </p:nvSpPr>
        <p:spPr>
          <a:xfrm>
            <a:off x="13616816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2" name="object 4712"/>
          <p:cNvSpPr/>
          <p:nvPr/>
        </p:nvSpPr>
        <p:spPr>
          <a:xfrm>
            <a:off x="13616816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3" name="object 4713"/>
          <p:cNvSpPr/>
          <p:nvPr/>
        </p:nvSpPr>
        <p:spPr>
          <a:xfrm>
            <a:off x="13705868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4" name="object 4714"/>
          <p:cNvSpPr/>
          <p:nvPr/>
        </p:nvSpPr>
        <p:spPr>
          <a:xfrm>
            <a:off x="13705868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5" name="object 4715"/>
          <p:cNvSpPr/>
          <p:nvPr/>
        </p:nvSpPr>
        <p:spPr>
          <a:xfrm>
            <a:off x="13795933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6" name="object 4716"/>
          <p:cNvSpPr/>
          <p:nvPr/>
        </p:nvSpPr>
        <p:spPr>
          <a:xfrm>
            <a:off x="13795933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7" name="object 4717"/>
          <p:cNvSpPr/>
          <p:nvPr/>
        </p:nvSpPr>
        <p:spPr>
          <a:xfrm>
            <a:off x="13885997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8" name="object 4718"/>
          <p:cNvSpPr/>
          <p:nvPr/>
        </p:nvSpPr>
        <p:spPr>
          <a:xfrm>
            <a:off x="13885997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9" name="object 4719"/>
          <p:cNvSpPr/>
          <p:nvPr/>
        </p:nvSpPr>
        <p:spPr>
          <a:xfrm>
            <a:off x="13975047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0" name="object 4720"/>
          <p:cNvSpPr/>
          <p:nvPr/>
        </p:nvSpPr>
        <p:spPr>
          <a:xfrm>
            <a:off x="13975047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1" name="object 4721"/>
          <p:cNvSpPr/>
          <p:nvPr/>
        </p:nvSpPr>
        <p:spPr>
          <a:xfrm>
            <a:off x="14065112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2" name="object 4722"/>
          <p:cNvSpPr/>
          <p:nvPr/>
        </p:nvSpPr>
        <p:spPr>
          <a:xfrm>
            <a:off x="14065112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3" name="object 4723"/>
          <p:cNvSpPr/>
          <p:nvPr/>
        </p:nvSpPr>
        <p:spPr>
          <a:xfrm>
            <a:off x="14154163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4" name="object 4724"/>
          <p:cNvSpPr/>
          <p:nvPr/>
        </p:nvSpPr>
        <p:spPr>
          <a:xfrm>
            <a:off x="14154163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5" name="object 4725"/>
          <p:cNvSpPr/>
          <p:nvPr/>
        </p:nvSpPr>
        <p:spPr>
          <a:xfrm>
            <a:off x="14244228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6" name="object 4726"/>
          <p:cNvSpPr/>
          <p:nvPr/>
        </p:nvSpPr>
        <p:spPr>
          <a:xfrm>
            <a:off x="14244228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7" name="object 4727"/>
          <p:cNvSpPr/>
          <p:nvPr/>
        </p:nvSpPr>
        <p:spPr>
          <a:xfrm>
            <a:off x="14334290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8" name="object 4728"/>
          <p:cNvSpPr/>
          <p:nvPr/>
        </p:nvSpPr>
        <p:spPr>
          <a:xfrm>
            <a:off x="14334290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9" name="object 4729"/>
          <p:cNvSpPr/>
          <p:nvPr/>
        </p:nvSpPr>
        <p:spPr>
          <a:xfrm>
            <a:off x="14423342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0" name="object 4730"/>
          <p:cNvSpPr/>
          <p:nvPr/>
        </p:nvSpPr>
        <p:spPr>
          <a:xfrm>
            <a:off x="14423342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1" name="object 4731"/>
          <p:cNvSpPr/>
          <p:nvPr/>
        </p:nvSpPr>
        <p:spPr>
          <a:xfrm>
            <a:off x="16664815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2" name="object 4732"/>
          <p:cNvSpPr/>
          <p:nvPr/>
        </p:nvSpPr>
        <p:spPr>
          <a:xfrm>
            <a:off x="16664815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3" name="object 4733"/>
          <p:cNvSpPr/>
          <p:nvPr/>
        </p:nvSpPr>
        <p:spPr>
          <a:xfrm>
            <a:off x="16754878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4" name="object 4734"/>
          <p:cNvSpPr/>
          <p:nvPr/>
        </p:nvSpPr>
        <p:spPr>
          <a:xfrm>
            <a:off x="16754878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5" name="object 4735"/>
          <p:cNvSpPr/>
          <p:nvPr/>
        </p:nvSpPr>
        <p:spPr>
          <a:xfrm>
            <a:off x="16843930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6" name="object 4736"/>
          <p:cNvSpPr/>
          <p:nvPr/>
        </p:nvSpPr>
        <p:spPr>
          <a:xfrm>
            <a:off x="16843930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7" name="object 4737"/>
          <p:cNvSpPr/>
          <p:nvPr/>
        </p:nvSpPr>
        <p:spPr>
          <a:xfrm>
            <a:off x="16933994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8" name="object 4738"/>
          <p:cNvSpPr/>
          <p:nvPr/>
        </p:nvSpPr>
        <p:spPr>
          <a:xfrm>
            <a:off x="16933994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9" name="object 4739"/>
          <p:cNvSpPr/>
          <p:nvPr/>
        </p:nvSpPr>
        <p:spPr>
          <a:xfrm>
            <a:off x="17023046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0" name="object 4740"/>
          <p:cNvSpPr/>
          <p:nvPr/>
        </p:nvSpPr>
        <p:spPr>
          <a:xfrm>
            <a:off x="17023046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1" name="object 4741"/>
          <p:cNvSpPr/>
          <p:nvPr/>
        </p:nvSpPr>
        <p:spPr>
          <a:xfrm>
            <a:off x="17113108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2" name="object 4742"/>
          <p:cNvSpPr/>
          <p:nvPr/>
        </p:nvSpPr>
        <p:spPr>
          <a:xfrm>
            <a:off x="17113108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3" name="object 4743"/>
          <p:cNvSpPr/>
          <p:nvPr/>
        </p:nvSpPr>
        <p:spPr>
          <a:xfrm>
            <a:off x="17203173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4" name="object 4744"/>
          <p:cNvSpPr/>
          <p:nvPr/>
        </p:nvSpPr>
        <p:spPr>
          <a:xfrm>
            <a:off x="17203173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5" name="object 4745"/>
          <p:cNvSpPr/>
          <p:nvPr/>
        </p:nvSpPr>
        <p:spPr>
          <a:xfrm>
            <a:off x="17292225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6" name="object 4746"/>
          <p:cNvSpPr/>
          <p:nvPr/>
        </p:nvSpPr>
        <p:spPr>
          <a:xfrm>
            <a:off x="17292225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7" name="object 4747"/>
          <p:cNvSpPr/>
          <p:nvPr/>
        </p:nvSpPr>
        <p:spPr>
          <a:xfrm>
            <a:off x="14513407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8" name="object 4748"/>
          <p:cNvSpPr/>
          <p:nvPr/>
        </p:nvSpPr>
        <p:spPr>
          <a:xfrm>
            <a:off x="14513407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9" name="object 4749"/>
          <p:cNvSpPr/>
          <p:nvPr/>
        </p:nvSpPr>
        <p:spPr>
          <a:xfrm>
            <a:off x="14602457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0" name="object 4750"/>
          <p:cNvSpPr/>
          <p:nvPr/>
        </p:nvSpPr>
        <p:spPr>
          <a:xfrm>
            <a:off x="14602457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1" name="object 4751"/>
          <p:cNvSpPr/>
          <p:nvPr/>
        </p:nvSpPr>
        <p:spPr>
          <a:xfrm>
            <a:off x="14692521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2" name="object 4752"/>
          <p:cNvSpPr/>
          <p:nvPr/>
        </p:nvSpPr>
        <p:spPr>
          <a:xfrm>
            <a:off x="14692521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3" name="object 4753"/>
          <p:cNvSpPr/>
          <p:nvPr/>
        </p:nvSpPr>
        <p:spPr>
          <a:xfrm>
            <a:off x="14781573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4" name="object 4754"/>
          <p:cNvSpPr/>
          <p:nvPr/>
        </p:nvSpPr>
        <p:spPr>
          <a:xfrm>
            <a:off x="14781573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5" name="object 4755"/>
          <p:cNvSpPr/>
          <p:nvPr/>
        </p:nvSpPr>
        <p:spPr>
          <a:xfrm>
            <a:off x="14871637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6" name="object 4756"/>
          <p:cNvSpPr/>
          <p:nvPr/>
        </p:nvSpPr>
        <p:spPr>
          <a:xfrm>
            <a:off x="14871637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7" name="object 4757"/>
          <p:cNvSpPr/>
          <p:nvPr/>
        </p:nvSpPr>
        <p:spPr>
          <a:xfrm>
            <a:off x="14961700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8" name="object 4758"/>
          <p:cNvSpPr/>
          <p:nvPr/>
        </p:nvSpPr>
        <p:spPr>
          <a:xfrm>
            <a:off x="14961700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9" name="object 4759"/>
          <p:cNvSpPr/>
          <p:nvPr/>
        </p:nvSpPr>
        <p:spPr>
          <a:xfrm>
            <a:off x="15050752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0" name="object 4760"/>
          <p:cNvSpPr/>
          <p:nvPr/>
        </p:nvSpPr>
        <p:spPr>
          <a:xfrm>
            <a:off x="15050752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1" name="object 4761"/>
          <p:cNvSpPr/>
          <p:nvPr/>
        </p:nvSpPr>
        <p:spPr>
          <a:xfrm>
            <a:off x="15140816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2" name="object 4762"/>
          <p:cNvSpPr/>
          <p:nvPr/>
        </p:nvSpPr>
        <p:spPr>
          <a:xfrm>
            <a:off x="15140816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3" name="object 4763"/>
          <p:cNvSpPr/>
          <p:nvPr/>
        </p:nvSpPr>
        <p:spPr>
          <a:xfrm>
            <a:off x="15229868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4" name="object 4764"/>
          <p:cNvSpPr/>
          <p:nvPr/>
        </p:nvSpPr>
        <p:spPr>
          <a:xfrm>
            <a:off x="15229868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5" name="object 4765"/>
          <p:cNvSpPr/>
          <p:nvPr/>
        </p:nvSpPr>
        <p:spPr>
          <a:xfrm>
            <a:off x="15319931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6" name="object 4766"/>
          <p:cNvSpPr/>
          <p:nvPr/>
        </p:nvSpPr>
        <p:spPr>
          <a:xfrm>
            <a:off x="15319931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7" name="object 4767"/>
          <p:cNvSpPr/>
          <p:nvPr/>
        </p:nvSpPr>
        <p:spPr>
          <a:xfrm>
            <a:off x="15409995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8" name="object 4768"/>
          <p:cNvSpPr/>
          <p:nvPr/>
        </p:nvSpPr>
        <p:spPr>
          <a:xfrm>
            <a:off x="15409995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9" name="object 4769"/>
          <p:cNvSpPr/>
          <p:nvPr/>
        </p:nvSpPr>
        <p:spPr>
          <a:xfrm>
            <a:off x="15499047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0" name="object 4770"/>
          <p:cNvSpPr/>
          <p:nvPr/>
        </p:nvSpPr>
        <p:spPr>
          <a:xfrm>
            <a:off x="15499047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1" name="object 4771"/>
          <p:cNvSpPr/>
          <p:nvPr/>
        </p:nvSpPr>
        <p:spPr>
          <a:xfrm>
            <a:off x="15589110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2" name="object 4772"/>
          <p:cNvSpPr/>
          <p:nvPr/>
        </p:nvSpPr>
        <p:spPr>
          <a:xfrm>
            <a:off x="15589110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3" name="object 4773"/>
          <p:cNvSpPr/>
          <p:nvPr/>
        </p:nvSpPr>
        <p:spPr>
          <a:xfrm>
            <a:off x="15678162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4" name="object 4774"/>
          <p:cNvSpPr/>
          <p:nvPr/>
        </p:nvSpPr>
        <p:spPr>
          <a:xfrm>
            <a:off x="15678162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5" name="object 4775"/>
          <p:cNvSpPr/>
          <p:nvPr/>
        </p:nvSpPr>
        <p:spPr>
          <a:xfrm>
            <a:off x="15768226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6" name="object 4776"/>
          <p:cNvSpPr/>
          <p:nvPr/>
        </p:nvSpPr>
        <p:spPr>
          <a:xfrm>
            <a:off x="15768226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7" name="object 4777"/>
          <p:cNvSpPr/>
          <p:nvPr/>
        </p:nvSpPr>
        <p:spPr>
          <a:xfrm>
            <a:off x="15858289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8" name="object 4778"/>
          <p:cNvSpPr/>
          <p:nvPr/>
        </p:nvSpPr>
        <p:spPr>
          <a:xfrm>
            <a:off x="15858289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9" name="object 4779"/>
          <p:cNvSpPr/>
          <p:nvPr/>
        </p:nvSpPr>
        <p:spPr>
          <a:xfrm>
            <a:off x="15947341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0" name="object 4780"/>
          <p:cNvSpPr/>
          <p:nvPr/>
        </p:nvSpPr>
        <p:spPr>
          <a:xfrm>
            <a:off x="15947341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1" name="object 4781"/>
          <p:cNvSpPr/>
          <p:nvPr/>
        </p:nvSpPr>
        <p:spPr>
          <a:xfrm>
            <a:off x="16037405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2" name="object 4782"/>
          <p:cNvSpPr/>
          <p:nvPr/>
        </p:nvSpPr>
        <p:spPr>
          <a:xfrm>
            <a:off x="16037405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3" name="object 4783"/>
          <p:cNvSpPr/>
          <p:nvPr/>
        </p:nvSpPr>
        <p:spPr>
          <a:xfrm>
            <a:off x="16126457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4" name="object 4784"/>
          <p:cNvSpPr/>
          <p:nvPr/>
        </p:nvSpPr>
        <p:spPr>
          <a:xfrm>
            <a:off x="16126457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5" name="object 4785"/>
          <p:cNvSpPr/>
          <p:nvPr/>
        </p:nvSpPr>
        <p:spPr>
          <a:xfrm>
            <a:off x="16216520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6" name="object 4786"/>
          <p:cNvSpPr/>
          <p:nvPr/>
        </p:nvSpPr>
        <p:spPr>
          <a:xfrm>
            <a:off x="16216520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7" name="object 4787"/>
          <p:cNvSpPr/>
          <p:nvPr/>
        </p:nvSpPr>
        <p:spPr>
          <a:xfrm>
            <a:off x="16306584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8" name="object 4788"/>
          <p:cNvSpPr/>
          <p:nvPr/>
        </p:nvSpPr>
        <p:spPr>
          <a:xfrm>
            <a:off x="16306584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9" name="object 4789"/>
          <p:cNvSpPr/>
          <p:nvPr/>
        </p:nvSpPr>
        <p:spPr>
          <a:xfrm>
            <a:off x="16395636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0" name="object 4790"/>
          <p:cNvSpPr/>
          <p:nvPr/>
        </p:nvSpPr>
        <p:spPr>
          <a:xfrm>
            <a:off x="16395636" y="24441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1" name="object 4791"/>
          <p:cNvSpPr/>
          <p:nvPr/>
        </p:nvSpPr>
        <p:spPr>
          <a:xfrm>
            <a:off x="11061640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2" name="object 4792"/>
          <p:cNvSpPr/>
          <p:nvPr/>
        </p:nvSpPr>
        <p:spPr>
          <a:xfrm>
            <a:off x="11061640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3" name="object 4793"/>
          <p:cNvSpPr/>
          <p:nvPr/>
        </p:nvSpPr>
        <p:spPr>
          <a:xfrm>
            <a:off x="11150692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4" name="object 4794"/>
          <p:cNvSpPr/>
          <p:nvPr/>
        </p:nvSpPr>
        <p:spPr>
          <a:xfrm>
            <a:off x="11150692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5" name="object 4795"/>
          <p:cNvSpPr/>
          <p:nvPr/>
        </p:nvSpPr>
        <p:spPr>
          <a:xfrm>
            <a:off x="11240755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6" name="object 4796"/>
          <p:cNvSpPr/>
          <p:nvPr/>
        </p:nvSpPr>
        <p:spPr>
          <a:xfrm>
            <a:off x="11240755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7" name="object 4797"/>
          <p:cNvSpPr/>
          <p:nvPr/>
        </p:nvSpPr>
        <p:spPr>
          <a:xfrm>
            <a:off x="11330819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8" name="object 4798"/>
          <p:cNvSpPr/>
          <p:nvPr/>
        </p:nvSpPr>
        <p:spPr>
          <a:xfrm>
            <a:off x="11330819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9" name="object 4799"/>
          <p:cNvSpPr/>
          <p:nvPr/>
        </p:nvSpPr>
        <p:spPr>
          <a:xfrm>
            <a:off x="11419871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0" name="object 4800"/>
          <p:cNvSpPr/>
          <p:nvPr/>
        </p:nvSpPr>
        <p:spPr>
          <a:xfrm>
            <a:off x="11419871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1" name="object 4801"/>
          <p:cNvSpPr/>
          <p:nvPr/>
        </p:nvSpPr>
        <p:spPr>
          <a:xfrm>
            <a:off x="11509934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2" name="object 4802"/>
          <p:cNvSpPr/>
          <p:nvPr/>
        </p:nvSpPr>
        <p:spPr>
          <a:xfrm>
            <a:off x="11509934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3" name="object 4803"/>
          <p:cNvSpPr/>
          <p:nvPr/>
        </p:nvSpPr>
        <p:spPr>
          <a:xfrm>
            <a:off x="11598986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4" name="object 4804"/>
          <p:cNvSpPr/>
          <p:nvPr/>
        </p:nvSpPr>
        <p:spPr>
          <a:xfrm>
            <a:off x="11598986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5" name="object 4805"/>
          <p:cNvSpPr/>
          <p:nvPr/>
        </p:nvSpPr>
        <p:spPr>
          <a:xfrm>
            <a:off x="11689050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6" name="object 4806"/>
          <p:cNvSpPr/>
          <p:nvPr/>
        </p:nvSpPr>
        <p:spPr>
          <a:xfrm>
            <a:off x="11689050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7" name="object 4807"/>
          <p:cNvSpPr/>
          <p:nvPr/>
        </p:nvSpPr>
        <p:spPr>
          <a:xfrm>
            <a:off x="11779113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8" name="object 4808"/>
          <p:cNvSpPr/>
          <p:nvPr/>
        </p:nvSpPr>
        <p:spPr>
          <a:xfrm>
            <a:off x="11779113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9" name="object 4809"/>
          <p:cNvSpPr/>
          <p:nvPr/>
        </p:nvSpPr>
        <p:spPr>
          <a:xfrm>
            <a:off x="11868165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0" name="object 4810"/>
          <p:cNvSpPr/>
          <p:nvPr/>
        </p:nvSpPr>
        <p:spPr>
          <a:xfrm>
            <a:off x="11868165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1" name="object 4811"/>
          <p:cNvSpPr/>
          <p:nvPr/>
        </p:nvSpPr>
        <p:spPr>
          <a:xfrm>
            <a:off x="11958228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2" name="object 4812"/>
          <p:cNvSpPr/>
          <p:nvPr/>
        </p:nvSpPr>
        <p:spPr>
          <a:xfrm>
            <a:off x="11958228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3" name="object 4813"/>
          <p:cNvSpPr/>
          <p:nvPr/>
        </p:nvSpPr>
        <p:spPr>
          <a:xfrm>
            <a:off x="12047280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4" name="object 4814"/>
          <p:cNvSpPr/>
          <p:nvPr/>
        </p:nvSpPr>
        <p:spPr>
          <a:xfrm>
            <a:off x="12047280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5" name="object 4815"/>
          <p:cNvSpPr/>
          <p:nvPr/>
        </p:nvSpPr>
        <p:spPr>
          <a:xfrm>
            <a:off x="12137344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6" name="object 4816"/>
          <p:cNvSpPr/>
          <p:nvPr/>
        </p:nvSpPr>
        <p:spPr>
          <a:xfrm>
            <a:off x="12137344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7" name="object 4817"/>
          <p:cNvSpPr/>
          <p:nvPr/>
        </p:nvSpPr>
        <p:spPr>
          <a:xfrm>
            <a:off x="12227408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8" name="object 4818"/>
          <p:cNvSpPr/>
          <p:nvPr/>
        </p:nvSpPr>
        <p:spPr>
          <a:xfrm>
            <a:off x="12227408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9" name="object 4819"/>
          <p:cNvSpPr/>
          <p:nvPr/>
        </p:nvSpPr>
        <p:spPr>
          <a:xfrm>
            <a:off x="12316459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0" name="object 4820"/>
          <p:cNvSpPr/>
          <p:nvPr/>
        </p:nvSpPr>
        <p:spPr>
          <a:xfrm>
            <a:off x="12316459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1" name="object 4821"/>
          <p:cNvSpPr/>
          <p:nvPr/>
        </p:nvSpPr>
        <p:spPr>
          <a:xfrm>
            <a:off x="12406524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2" name="object 4822"/>
          <p:cNvSpPr/>
          <p:nvPr/>
        </p:nvSpPr>
        <p:spPr>
          <a:xfrm>
            <a:off x="12406524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3" name="object 4823"/>
          <p:cNvSpPr/>
          <p:nvPr/>
        </p:nvSpPr>
        <p:spPr>
          <a:xfrm>
            <a:off x="12495575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4" name="object 4824"/>
          <p:cNvSpPr/>
          <p:nvPr/>
        </p:nvSpPr>
        <p:spPr>
          <a:xfrm>
            <a:off x="12495575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5" name="object 4825"/>
          <p:cNvSpPr/>
          <p:nvPr/>
        </p:nvSpPr>
        <p:spPr>
          <a:xfrm>
            <a:off x="12585639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6" name="object 4826"/>
          <p:cNvSpPr/>
          <p:nvPr/>
        </p:nvSpPr>
        <p:spPr>
          <a:xfrm>
            <a:off x="12585639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7" name="object 4827"/>
          <p:cNvSpPr/>
          <p:nvPr/>
        </p:nvSpPr>
        <p:spPr>
          <a:xfrm>
            <a:off x="12675703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8" name="object 4828"/>
          <p:cNvSpPr/>
          <p:nvPr/>
        </p:nvSpPr>
        <p:spPr>
          <a:xfrm>
            <a:off x="12675703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9" name="object 4829"/>
          <p:cNvSpPr/>
          <p:nvPr/>
        </p:nvSpPr>
        <p:spPr>
          <a:xfrm>
            <a:off x="12764754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0" name="object 4830"/>
          <p:cNvSpPr/>
          <p:nvPr/>
        </p:nvSpPr>
        <p:spPr>
          <a:xfrm>
            <a:off x="12764754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1" name="object 4831"/>
          <p:cNvSpPr/>
          <p:nvPr/>
        </p:nvSpPr>
        <p:spPr>
          <a:xfrm>
            <a:off x="12854818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2" name="object 4832"/>
          <p:cNvSpPr/>
          <p:nvPr/>
        </p:nvSpPr>
        <p:spPr>
          <a:xfrm>
            <a:off x="12854818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3" name="object 4833"/>
          <p:cNvSpPr/>
          <p:nvPr/>
        </p:nvSpPr>
        <p:spPr>
          <a:xfrm>
            <a:off x="12943869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4" name="object 4834"/>
          <p:cNvSpPr/>
          <p:nvPr/>
        </p:nvSpPr>
        <p:spPr>
          <a:xfrm>
            <a:off x="12943869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5" name="object 4835"/>
          <p:cNvSpPr/>
          <p:nvPr/>
        </p:nvSpPr>
        <p:spPr>
          <a:xfrm>
            <a:off x="13033933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6" name="object 4836"/>
          <p:cNvSpPr/>
          <p:nvPr/>
        </p:nvSpPr>
        <p:spPr>
          <a:xfrm>
            <a:off x="13033933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7" name="object 4837"/>
          <p:cNvSpPr/>
          <p:nvPr/>
        </p:nvSpPr>
        <p:spPr>
          <a:xfrm>
            <a:off x="13122985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8" name="object 4838"/>
          <p:cNvSpPr/>
          <p:nvPr/>
        </p:nvSpPr>
        <p:spPr>
          <a:xfrm>
            <a:off x="13122985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9" name="object 4839"/>
          <p:cNvSpPr/>
          <p:nvPr/>
        </p:nvSpPr>
        <p:spPr>
          <a:xfrm>
            <a:off x="13213049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0" name="object 4840"/>
          <p:cNvSpPr/>
          <p:nvPr/>
        </p:nvSpPr>
        <p:spPr>
          <a:xfrm>
            <a:off x="13213049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1" name="object 4841"/>
          <p:cNvSpPr/>
          <p:nvPr/>
        </p:nvSpPr>
        <p:spPr>
          <a:xfrm>
            <a:off x="13303112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2" name="object 4842"/>
          <p:cNvSpPr/>
          <p:nvPr/>
        </p:nvSpPr>
        <p:spPr>
          <a:xfrm>
            <a:off x="13303112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3" name="object 4843"/>
          <p:cNvSpPr/>
          <p:nvPr/>
        </p:nvSpPr>
        <p:spPr>
          <a:xfrm>
            <a:off x="13392163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4" name="object 4844"/>
          <p:cNvSpPr/>
          <p:nvPr/>
        </p:nvSpPr>
        <p:spPr>
          <a:xfrm>
            <a:off x="13392163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5" name="object 4845"/>
          <p:cNvSpPr/>
          <p:nvPr/>
        </p:nvSpPr>
        <p:spPr>
          <a:xfrm>
            <a:off x="13482228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6" name="object 4846"/>
          <p:cNvSpPr/>
          <p:nvPr/>
        </p:nvSpPr>
        <p:spPr>
          <a:xfrm>
            <a:off x="13482228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7" name="object 4847"/>
          <p:cNvSpPr/>
          <p:nvPr/>
        </p:nvSpPr>
        <p:spPr>
          <a:xfrm>
            <a:off x="13571280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8" name="object 4848"/>
          <p:cNvSpPr/>
          <p:nvPr/>
        </p:nvSpPr>
        <p:spPr>
          <a:xfrm>
            <a:off x="13571280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9" name="object 4849"/>
          <p:cNvSpPr/>
          <p:nvPr/>
        </p:nvSpPr>
        <p:spPr>
          <a:xfrm>
            <a:off x="13661342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0" name="object 4850"/>
          <p:cNvSpPr/>
          <p:nvPr/>
        </p:nvSpPr>
        <p:spPr>
          <a:xfrm>
            <a:off x="13661342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1" name="object 4851"/>
          <p:cNvSpPr/>
          <p:nvPr/>
        </p:nvSpPr>
        <p:spPr>
          <a:xfrm>
            <a:off x="13751407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2" name="object 4852"/>
          <p:cNvSpPr/>
          <p:nvPr/>
        </p:nvSpPr>
        <p:spPr>
          <a:xfrm>
            <a:off x="13751407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3" name="object 4853"/>
          <p:cNvSpPr/>
          <p:nvPr/>
        </p:nvSpPr>
        <p:spPr>
          <a:xfrm>
            <a:off x="13840459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4" name="object 4854"/>
          <p:cNvSpPr/>
          <p:nvPr/>
        </p:nvSpPr>
        <p:spPr>
          <a:xfrm>
            <a:off x="13840459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5" name="object 4855"/>
          <p:cNvSpPr/>
          <p:nvPr/>
        </p:nvSpPr>
        <p:spPr>
          <a:xfrm>
            <a:off x="13930521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6" name="object 4856"/>
          <p:cNvSpPr/>
          <p:nvPr/>
        </p:nvSpPr>
        <p:spPr>
          <a:xfrm>
            <a:off x="13930521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7" name="object 4857"/>
          <p:cNvSpPr/>
          <p:nvPr/>
        </p:nvSpPr>
        <p:spPr>
          <a:xfrm>
            <a:off x="14019573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8" name="object 4858"/>
          <p:cNvSpPr/>
          <p:nvPr/>
        </p:nvSpPr>
        <p:spPr>
          <a:xfrm>
            <a:off x="14019573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9" name="object 4859"/>
          <p:cNvSpPr/>
          <p:nvPr/>
        </p:nvSpPr>
        <p:spPr>
          <a:xfrm>
            <a:off x="14109637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0" name="object 4860"/>
          <p:cNvSpPr/>
          <p:nvPr/>
        </p:nvSpPr>
        <p:spPr>
          <a:xfrm>
            <a:off x="14109637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1" name="object 4861"/>
          <p:cNvSpPr/>
          <p:nvPr/>
        </p:nvSpPr>
        <p:spPr>
          <a:xfrm>
            <a:off x="14199702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2" name="object 4862"/>
          <p:cNvSpPr/>
          <p:nvPr/>
        </p:nvSpPr>
        <p:spPr>
          <a:xfrm>
            <a:off x="14199702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3" name="object 4863"/>
          <p:cNvSpPr/>
          <p:nvPr/>
        </p:nvSpPr>
        <p:spPr>
          <a:xfrm>
            <a:off x="14288752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4" name="object 4864"/>
          <p:cNvSpPr/>
          <p:nvPr/>
        </p:nvSpPr>
        <p:spPr>
          <a:xfrm>
            <a:off x="14288752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5" name="object 4865"/>
          <p:cNvSpPr/>
          <p:nvPr/>
        </p:nvSpPr>
        <p:spPr>
          <a:xfrm>
            <a:off x="15812752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6" name="object 4866"/>
          <p:cNvSpPr/>
          <p:nvPr/>
        </p:nvSpPr>
        <p:spPr>
          <a:xfrm>
            <a:off x="15812752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7" name="object 4867"/>
          <p:cNvSpPr/>
          <p:nvPr/>
        </p:nvSpPr>
        <p:spPr>
          <a:xfrm>
            <a:off x="15902815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8" name="object 4868"/>
          <p:cNvSpPr/>
          <p:nvPr/>
        </p:nvSpPr>
        <p:spPr>
          <a:xfrm>
            <a:off x="15902815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9" name="object 4869"/>
          <p:cNvSpPr/>
          <p:nvPr/>
        </p:nvSpPr>
        <p:spPr>
          <a:xfrm>
            <a:off x="15991867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0" name="object 4870"/>
          <p:cNvSpPr/>
          <p:nvPr/>
        </p:nvSpPr>
        <p:spPr>
          <a:xfrm>
            <a:off x="15991867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1" name="object 4871"/>
          <p:cNvSpPr/>
          <p:nvPr/>
        </p:nvSpPr>
        <p:spPr>
          <a:xfrm>
            <a:off x="16081931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2" name="object 4872"/>
          <p:cNvSpPr/>
          <p:nvPr/>
        </p:nvSpPr>
        <p:spPr>
          <a:xfrm>
            <a:off x="16081931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3" name="object 4873"/>
          <p:cNvSpPr/>
          <p:nvPr/>
        </p:nvSpPr>
        <p:spPr>
          <a:xfrm>
            <a:off x="16171994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4" name="object 4874"/>
          <p:cNvSpPr/>
          <p:nvPr/>
        </p:nvSpPr>
        <p:spPr>
          <a:xfrm>
            <a:off x="16171994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5" name="object 4875"/>
          <p:cNvSpPr/>
          <p:nvPr/>
        </p:nvSpPr>
        <p:spPr>
          <a:xfrm>
            <a:off x="16261046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6" name="object 4876"/>
          <p:cNvSpPr/>
          <p:nvPr/>
        </p:nvSpPr>
        <p:spPr>
          <a:xfrm>
            <a:off x="16261046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7" name="object 4877"/>
          <p:cNvSpPr/>
          <p:nvPr/>
        </p:nvSpPr>
        <p:spPr>
          <a:xfrm>
            <a:off x="16351110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8" name="object 4878"/>
          <p:cNvSpPr/>
          <p:nvPr/>
        </p:nvSpPr>
        <p:spPr>
          <a:xfrm>
            <a:off x="16351110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9" name="object 4879"/>
          <p:cNvSpPr/>
          <p:nvPr/>
        </p:nvSpPr>
        <p:spPr>
          <a:xfrm>
            <a:off x="16440162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0" name="object 4880"/>
          <p:cNvSpPr/>
          <p:nvPr/>
        </p:nvSpPr>
        <p:spPr>
          <a:xfrm>
            <a:off x="16440162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1" name="object 4881"/>
          <p:cNvSpPr/>
          <p:nvPr/>
        </p:nvSpPr>
        <p:spPr>
          <a:xfrm>
            <a:off x="16530225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2" name="object 4882"/>
          <p:cNvSpPr/>
          <p:nvPr/>
        </p:nvSpPr>
        <p:spPr>
          <a:xfrm>
            <a:off x="16530225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3" name="object 4883"/>
          <p:cNvSpPr/>
          <p:nvPr/>
        </p:nvSpPr>
        <p:spPr>
          <a:xfrm>
            <a:off x="16620289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4" name="object 4884"/>
          <p:cNvSpPr/>
          <p:nvPr/>
        </p:nvSpPr>
        <p:spPr>
          <a:xfrm>
            <a:off x="16620289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5" name="object 4885"/>
          <p:cNvSpPr/>
          <p:nvPr/>
        </p:nvSpPr>
        <p:spPr>
          <a:xfrm>
            <a:off x="16709341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6" name="object 4886"/>
          <p:cNvSpPr/>
          <p:nvPr/>
        </p:nvSpPr>
        <p:spPr>
          <a:xfrm>
            <a:off x="16709341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7" name="object 4887"/>
          <p:cNvSpPr/>
          <p:nvPr/>
        </p:nvSpPr>
        <p:spPr>
          <a:xfrm>
            <a:off x="16799404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8" name="object 4888"/>
          <p:cNvSpPr/>
          <p:nvPr/>
        </p:nvSpPr>
        <p:spPr>
          <a:xfrm>
            <a:off x="16799404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9" name="object 4889"/>
          <p:cNvSpPr/>
          <p:nvPr/>
        </p:nvSpPr>
        <p:spPr>
          <a:xfrm>
            <a:off x="16888455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0" name="object 4890"/>
          <p:cNvSpPr/>
          <p:nvPr/>
        </p:nvSpPr>
        <p:spPr>
          <a:xfrm>
            <a:off x="16888455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1" name="object 4891"/>
          <p:cNvSpPr/>
          <p:nvPr/>
        </p:nvSpPr>
        <p:spPr>
          <a:xfrm>
            <a:off x="16978520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2" name="object 4892"/>
          <p:cNvSpPr/>
          <p:nvPr/>
        </p:nvSpPr>
        <p:spPr>
          <a:xfrm>
            <a:off x="16978520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3" name="object 4893"/>
          <p:cNvSpPr/>
          <p:nvPr/>
        </p:nvSpPr>
        <p:spPr>
          <a:xfrm>
            <a:off x="17068584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4" name="object 4894"/>
          <p:cNvSpPr/>
          <p:nvPr/>
        </p:nvSpPr>
        <p:spPr>
          <a:xfrm>
            <a:off x="17068584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5" name="object 4895"/>
          <p:cNvSpPr/>
          <p:nvPr/>
        </p:nvSpPr>
        <p:spPr>
          <a:xfrm>
            <a:off x="17157634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6" name="object 4896"/>
          <p:cNvSpPr/>
          <p:nvPr/>
        </p:nvSpPr>
        <p:spPr>
          <a:xfrm>
            <a:off x="17157634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7" name="object 4897"/>
          <p:cNvSpPr/>
          <p:nvPr/>
        </p:nvSpPr>
        <p:spPr>
          <a:xfrm>
            <a:off x="17247699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8" name="object 4898"/>
          <p:cNvSpPr/>
          <p:nvPr/>
        </p:nvSpPr>
        <p:spPr>
          <a:xfrm>
            <a:off x="17247699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9" name="object 4899"/>
          <p:cNvSpPr/>
          <p:nvPr/>
        </p:nvSpPr>
        <p:spPr>
          <a:xfrm>
            <a:off x="17336751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0" name="object 4900"/>
          <p:cNvSpPr/>
          <p:nvPr/>
        </p:nvSpPr>
        <p:spPr>
          <a:xfrm>
            <a:off x="17336751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1" name="object 4901"/>
          <p:cNvSpPr/>
          <p:nvPr/>
        </p:nvSpPr>
        <p:spPr>
          <a:xfrm>
            <a:off x="14467868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2" name="object 4902"/>
          <p:cNvSpPr/>
          <p:nvPr/>
        </p:nvSpPr>
        <p:spPr>
          <a:xfrm>
            <a:off x="14467868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3" name="object 4903"/>
          <p:cNvSpPr/>
          <p:nvPr/>
        </p:nvSpPr>
        <p:spPr>
          <a:xfrm>
            <a:off x="14557933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4" name="object 4904"/>
          <p:cNvSpPr/>
          <p:nvPr/>
        </p:nvSpPr>
        <p:spPr>
          <a:xfrm>
            <a:off x="14557933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5" name="object 4905"/>
          <p:cNvSpPr/>
          <p:nvPr/>
        </p:nvSpPr>
        <p:spPr>
          <a:xfrm>
            <a:off x="14647995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6" name="object 4906"/>
          <p:cNvSpPr/>
          <p:nvPr/>
        </p:nvSpPr>
        <p:spPr>
          <a:xfrm>
            <a:off x="14647995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7" name="object 4907"/>
          <p:cNvSpPr/>
          <p:nvPr/>
        </p:nvSpPr>
        <p:spPr>
          <a:xfrm>
            <a:off x="14737047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8" name="object 4908"/>
          <p:cNvSpPr/>
          <p:nvPr/>
        </p:nvSpPr>
        <p:spPr>
          <a:xfrm>
            <a:off x="14737047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9" name="object 4909"/>
          <p:cNvSpPr/>
          <p:nvPr/>
        </p:nvSpPr>
        <p:spPr>
          <a:xfrm>
            <a:off x="14827112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0" name="object 4910"/>
          <p:cNvSpPr/>
          <p:nvPr/>
        </p:nvSpPr>
        <p:spPr>
          <a:xfrm>
            <a:off x="14827112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1" name="object 4911"/>
          <p:cNvSpPr/>
          <p:nvPr/>
        </p:nvSpPr>
        <p:spPr>
          <a:xfrm>
            <a:off x="14916163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2" name="object 4912"/>
          <p:cNvSpPr/>
          <p:nvPr/>
        </p:nvSpPr>
        <p:spPr>
          <a:xfrm>
            <a:off x="14916163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3" name="object 4913"/>
          <p:cNvSpPr/>
          <p:nvPr/>
        </p:nvSpPr>
        <p:spPr>
          <a:xfrm>
            <a:off x="15006226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4" name="object 4914"/>
          <p:cNvSpPr/>
          <p:nvPr/>
        </p:nvSpPr>
        <p:spPr>
          <a:xfrm>
            <a:off x="15006226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5" name="object 4915"/>
          <p:cNvSpPr/>
          <p:nvPr/>
        </p:nvSpPr>
        <p:spPr>
          <a:xfrm>
            <a:off x="15096290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6" name="object 4916"/>
          <p:cNvSpPr/>
          <p:nvPr/>
        </p:nvSpPr>
        <p:spPr>
          <a:xfrm>
            <a:off x="15096290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7" name="object 4917"/>
          <p:cNvSpPr/>
          <p:nvPr/>
        </p:nvSpPr>
        <p:spPr>
          <a:xfrm>
            <a:off x="15185342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8" name="object 4918"/>
          <p:cNvSpPr/>
          <p:nvPr/>
        </p:nvSpPr>
        <p:spPr>
          <a:xfrm>
            <a:off x="15185342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9" name="object 4919"/>
          <p:cNvSpPr/>
          <p:nvPr/>
        </p:nvSpPr>
        <p:spPr>
          <a:xfrm>
            <a:off x="15275405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0" name="object 4920"/>
          <p:cNvSpPr/>
          <p:nvPr/>
        </p:nvSpPr>
        <p:spPr>
          <a:xfrm>
            <a:off x="15275405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1" name="object 4921"/>
          <p:cNvSpPr/>
          <p:nvPr/>
        </p:nvSpPr>
        <p:spPr>
          <a:xfrm>
            <a:off x="15364457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2" name="object 4922"/>
          <p:cNvSpPr/>
          <p:nvPr/>
        </p:nvSpPr>
        <p:spPr>
          <a:xfrm>
            <a:off x="15364457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3" name="object 4923"/>
          <p:cNvSpPr/>
          <p:nvPr/>
        </p:nvSpPr>
        <p:spPr>
          <a:xfrm>
            <a:off x="15454521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4" name="object 4924"/>
          <p:cNvSpPr/>
          <p:nvPr/>
        </p:nvSpPr>
        <p:spPr>
          <a:xfrm>
            <a:off x="15454521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5" name="object 4925"/>
          <p:cNvSpPr/>
          <p:nvPr/>
        </p:nvSpPr>
        <p:spPr>
          <a:xfrm>
            <a:off x="15544584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6" name="object 4926"/>
          <p:cNvSpPr/>
          <p:nvPr/>
        </p:nvSpPr>
        <p:spPr>
          <a:xfrm>
            <a:off x="15544584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7" name="object 4927"/>
          <p:cNvSpPr/>
          <p:nvPr/>
        </p:nvSpPr>
        <p:spPr>
          <a:xfrm>
            <a:off x="15633636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8" name="object 4928"/>
          <p:cNvSpPr/>
          <p:nvPr/>
        </p:nvSpPr>
        <p:spPr>
          <a:xfrm>
            <a:off x="15633636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9" name="object 4929"/>
          <p:cNvSpPr/>
          <p:nvPr/>
        </p:nvSpPr>
        <p:spPr>
          <a:xfrm>
            <a:off x="15723700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0" name="object 4930"/>
          <p:cNvSpPr/>
          <p:nvPr/>
        </p:nvSpPr>
        <p:spPr>
          <a:xfrm>
            <a:off x="15723700" y="2533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1" name="object 4931"/>
          <p:cNvSpPr/>
          <p:nvPr/>
        </p:nvSpPr>
        <p:spPr>
          <a:xfrm>
            <a:off x="11733576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2" name="object 4932"/>
          <p:cNvSpPr/>
          <p:nvPr/>
        </p:nvSpPr>
        <p:spPr>
          <a:xfrm>
            <a:off x="11733576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3" name="object 4933"/>
          <p:cNvSpPr/>
          <p:nvPr/>
        </p:nvSpPr>
        <p:spPr>
          <a:xfrm>
            <a:off x="11823639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4" name="object 4934"/>
          <p:cNvSpPr/>
          <p:nvPr/>
        </p:nvSpPr>
        <p:spPr>
          <a:xfrm>
            <a:off x="11823639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5" name="object 4935"/>
          <p:cNvSpPr/>
          <p:nvPr/>
        </p:nvSpPr>
        <p:spPr>
          <a:xfrm>
            <a:off x="11912691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6" name="object 4936"/>
          <p:cNvSpPr/>
          <p:nvPr/>
        </p:nvSpPr>
        <p:spPr>
          <a:xfrm>
            <a:off x="11912691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7" name="object 4937"/>
          <p:cNvSpPr/>
          <p:nvPr/>
        </p:nvSpPr>
        <p:spPr>
          <a:xfrm>
            <a:off x="12002754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8" name="object 4938"/>
          <p:cNvSpPr/>
          <p:nvPr/>
        </p:nvSpPr>
        <p:spPr>
          <a:xfrm>
            <a:off x="12002754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9" name="object 4939"/>
          <p:cNvSpPr/>
          <p:nvPr/>
        </p:nvSpPr>
        <p:spPr>
          <a:xfrm>
            <a:off x="12092819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0" name="object 4940"/>
          <p:cNvSpPr/>
          <p:nvPr/>
        </p:nvSpPr>
        <p:spPr>
          <a:xfrm>
            <a:off x="12092819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1" name="object 4941"/>
          <p:cNvSpPr/>
          <p:nvPr/>
        </p:nvSpPr>
        <p:spPr>
          <a:xfrm>
            <a:off x="12181870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2" name="object 4942"/>
          <p:cNvSpPr/>
          <p:nvPr/>
        </p:nvSpPr>
        <p:spPr>
          <a:xfrm>
            <a:off x="12181870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3" name="object 4943"/>
          <p:cNvSpPr/>
          <p:nvPr/>
        </p:nvSpPr>
        <p:spPr>
          <a:xfrm>
            <a:off x="12271933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4" name="object 4944"/>
          <p:cNvSpPr/>
          <p:nvPr/>
        </p:nvSpPr>
        <p:spPr>
          <a:xfrm>
            <a:off x="12271933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5" name="object 4945"/>
          <p:cNvSpPr/>
          <p:nvPr/>
        </p:nvSpPr>
        <p:spPr>
          <a:xfrm>
            <a:off x="12360985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6" name="object 4946"/>
          <p:cNvSpPr/>
          <p:nvPr/>
        </p:nvSpPr>
        <p:spPr>
          <a:xfrm>
            <a:off x="12360985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7" name="object 4947"/>
          <p:cNvSpPr/>
          <p:nvPr/>
        </p:nvSpPr>
        <p:spPr>
          <a:xfrm>
            <a:off x="12451049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8" name="object 4948"/>
          <p:cNvSpPr/>
          <p:nvPr/>
        </p:nvSpPr>
        <p:spPr>
          <a:xfrm>
            <a:off x="12451049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9" name="object 4949"/>
          <p:cNvSpPr/>
          <p:nvPr/>
        </p:nvSpPr>
        <p:spPr>
          <a:xfrm>
            <a:off x="12541113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0" name="object 4950"/>
          <p:cNvSpPr/>
          <p:nvPr/>
        </p:nvSpPr>
        <p:spPr>
          <a:xfrm>
            <a:off x="12541113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1" name="object 4951"/>
          <p:cNvSpPr/>
          <p:nvPr/>
        </p:nvSpPr>
        <p:spPr>
          <a:xfrm>
            <a:off x="12630164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2" name="object 4952"/>
          <p:cNvSpPr/>
          <p:nvPr/>
        </p:nvSpPr>
        <p:spPr>
          <a:xfrm>
            <a:off x="12630164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3" name="object 4953"/>
          <p:cNvSpPr/>
          <p:nvPr/>
        </p:nvSpPr>
        <p:spPr>
          <a:xfrm>
            <a:off x="12720228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4" name="object 4954"/>
          <p:cNvSpPr/>
          <p:nvPr/>
        </p:nvSpPr>
        <p:spPr>
          <a:xfrm>
            <a:off x="12720228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5" name="object 4955"/>
          <p:cNvSpPr/>
          <p:nvPr/>
        </p:nvSpPr>
        <p:spPr>
          <a:xfrm>
            <a:off x="12809280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6" name="object 4956"/>
          <p:cNvSpPr/>
          <p:nvPr/>
        </p:nvSpPr>
        <p:spPr>
          <a:xfrm>
            <a:off x="12809280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7" name="object 4957"/>
          <p:cNvSpPr/>
          <p:nvPr/>
        </p:nvSpPr>
        <p:spPr>
          <a:xfrm>
            <a:off x="12899344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8" name="object 4958"/>
          <p:cNvSpPr/>
          <p:nvPr/>
        </p:nvSpPr>
        <p:spPr>
          <a:xfrm>
            <a:off x="12899344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9" name="object 4959"/>
          <p:cNvSpPr/>
          <p:nvPr/>
        </p:nvSpPr>
        <p:spPr>
          <a:xfrm>
            <a:off x="12989407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0" name="object 4960"/>
          <p:cNvSpPr/>
          <p:nvPr/>
        </p:nvSpPr>
        <p:spPr>
          <a:xfrm>
            <a:off x="12989407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1" name="object 4961"/>
          <p:cNvSpPr/>
          <p:nvPr/>
        </p:nvSpPr>
        <p:spPr>
          <a:xfrm>
            <a:off x="13078459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2" name="object 4962"/>
          <p:cNvSpPr/>
          <p:nvPr/>
        </p:nvSpPr>
        <p:spPr>
          <a:xfrm>
            <a:off x="13078459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3" name="object 4963"/>
          <p:cNvSpPr/>
          <p:nvPr/>
        </p:nvSpPr>
        <p:spPr>
          <a:xfrm>
            <a:off x="13168523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4" name="object 4964"/>
          <p:cNvSpPr/>
          <p:nvPr/>
        </p:nvSpPr>
        <p:spPr>
          <a:xfrm>
            <a:off x="13168523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5" name="object 4965"/>
          <p:cNvSpPr/>
          <p:nvPr/>
        </p:nvSpPr>
        <p:spPr>
          <a:xfrm>
            <a:off x="13257575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6" name="object 4966"/>
          <p:cNvSpPr/>
          <p:nvPr/>
        </p:nvSpPr>
        <p:spPr>
          <a:xfrm>
            <a:off x="13257575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7" name="object 4967"/>
          <p:cNvSpPr/>
          <p:nvPr/>
        </p:nvSpPr>
        <p:spPr>
          <a:xfrm>
            <a:off x="13347637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8" name="object 4968"/>
          <p:cNvSpPr/>
          <p:nvPr/>
        </p:nvSpPr>
        <p:spPr>
          <a:xfrm>
            <a:off x="13347637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9" name="object 4969"/>
          <p:cNvSpPr/>
          <p:nvPr/>
        </p:nvSpPr>
        <p:spPr>
          <a:xfrm>
            <a:off x="13437702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0" name="object 4970"/>
          <p:cNvSpPr/>
          <p:nvPr/>
        </p:nvSpPr>
        <p:spPr>
          <a:xfrm>
            <a:off x="13437702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1" name="object 4971"/>
          <p:cNvSpPr/>
          <p:nvPr/>
        </p:nvSpPr>
        <p:spPr>
          <a:xfrm>
            <a:off x="13526754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2" name="object 4972"/>
          <p:cNvSpPr/>
          <p:nvPr/>
        </p:nvSpPr>
        <p:spPr>
          <a:xfrm>
            <a:off x="13526754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3" name="object 4973"/>
          <p:cNvSpPr/>
          <p:nvPr/>
        </p:nvSpPr>
        <p:spPr>
          <a:xfrm>
            <a:off x="13616816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4" name="object 4974"/>
          <p:cNvSpPr/>
          <p:nvPr/>
        </p:nvSpPr>
        <p:spPr>
          <a:xfrm>
            <a:off x="13616816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5" name="object 4975"/>
          <p:cNvSpPr/>
          <p:nvPr/>
        </p:nvSpPr>
        <p:spPr>
          <a:xfrm>
            <a:off x="13705868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6" name="object 4976"/>
          <p:cNvSpPr/>
          <p:nvPr/>
        </p:nvSpPr>
        <p:spPr>
          <a:xfrm>
            <a:off x="13705868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7" name="object 4977"/>
          <p:cNvSpPr/>
          <p:nvPr/>
        </p:nvSpPr>
        <p:spPr>
          <a:xfrm>
            <a:off x="13795933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8" name="object 4978"/>
          <p:cNvSpPr/>
          <p:nvPr/>
        </p:nvSpPr>
        <p:spPr>
          <a:xfrm>
            <a:off x="13795933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9" name="object 4979"/>
          <p:cNvSpPr/>
          <p:nvPr/>
        </p:nvSpPr>
        <p:spPr>
          <a:xfrm>
            <a:off x="13885997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0" name="object 4980"/>
          <p:cNvSpPr/>
          <p:nvPr/>
        </p:nvSpPr>
        <p:spPr>
          <a:xfrm>
            <a:off x="13885997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1" name="object 4981"/>
          <p:cNvSpPr/>
          <p:nvPr/>
        </p:nvSpPr>
        <p:spPr>
          <a:xfrm>
            <a:off x="13975047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2" name="object 4982"/>
          <p:cNvSpPr/>
          <p:nvPr/>
        </p:nvSpPr>
        <p:spPr>
          <a:xfrm>
            <a:off x="13975047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3" name="object 4983"/>
          <p:cNvSpPr/>
          <p:nvPr/>
        </p:nvSpPr>
        <p:spPr>
          <a:xfrm>
            <a:off x="14065112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4" name="object 4984"/>
          <p:cNvSpPr/>
          <p:nvPr/>
        </p:nvSpPr>
        <p:spPr>
          <a:xfrm>
            <a:off x="14065112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5" name="object 4985"/>
          <p:cNvSpPr/>
          <p:nvPr/>
        </p:nvSpPr>
        <p:spPr>
          <a:xfrm>
            <a:off x="14154163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6" name="object 4986"/>
          <p:cNvSpPr/>
          <p:nvPr/>
        </p:nvSpPr>
        <p:spPr>
          <a:xfrm>
            <a:off x="14154163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7" name="object 4987"/>
          <p:cNvSpPr/>
          <p:nvPr/>
        </p:nvSpPr>
        <p:spPr>
          <a:xfrm>
            <a:off x="14244228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8" name="object 4988"/>
          <p:cNvSpPr/>
          <p:nvPr/>
        </p:nvSpPr>
        <p:spPr>
          <a:xfrm>
            <a:off x="14244228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9" name="object 4989"/>
          <p:cNvSpPr/>
          <p:nvPr/>
        </p:nvSpPr>
        <p:spPr>
          <a:xfrm>
            <a:off x="15768226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0" name="object 4990"/>
          <p:cNvSpPr/>
          <p:nvPr/>
        </p:nvSpPr>
        <p:spPr>
          <a:xfrm>
            <a:off x="15768226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1" name="object 4991"/>
          <p:cNvSpPr/>
          <p:nvPr/>
        </p:nvSpPr>
        <p:spPr>
          <a:xfrm>
            <a:off x="15858289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2" name="object 4992"/>
          <p:cNvSpPr/>
          <p:nvPr/>
        </p:nvSpPr>
        <p:spPr>
          <a:xfrm>
            <a:off x="15858289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3" name="object 4993"/>
          <p:cNvSpPr/>
          <p:nvPr/>
        </p:nvSpPr>
        <p:spPr>
          <a:xfrm>
            <a:off x="15947341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4" name="object 4994"/>
          <p:cNvSpPr/>
          <p:nvPr/>
        </p:nvSpPr>
        <p:spPr>
          <a:xfrm>
            <a:off x="15947341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5" name="object 4995"/>
          <p:cNvSpPr/>
          <p:nvPr/>
        </p:nvSpPr>
        <p:spPr>
          <a:xfrm>
            <a:off x="16037405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6" name="object 4996"/>
          <p:cNvSpPr/>
          <p:nvPr/>
        </p:nvSpPr>
        <p:spPr>
          <a:xfrm>
            <a:off x="16037405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7" name="object 4997"/>
          <p:cNvSpPr/>
          <p:nvPr/>
        </p:nvSpPr>
        <p:spPr>
          <a:xfrm>
            <a:off x="16126457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8" name="object 4998"/>
          <p:cNvSpPr/>
          <p:nvPr/>
        </p:nvSpPr>
        <p:spPr>
          <a:xfrm>
            <a:off x="16126457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9" name="object 4999"/>
          <p:cNvSpPr/>
          <p:nvPr/>
        </p:nvSpPr>
        <p:spPr>
          <a:xfrm>
            <a:off x="16216520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0" name="object 5000"/>
          <p:cNvSpPr/>
          <p:nvPr/>
        </p:nvSpPr>
        <p:spPr>
          <a:xfrm>
            <a:off x="16216520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1" name="object 5001"/>
          <p:cNvSpPr/>
          <p:nvPr/>
        </p:nvSpPr>
        <p:spPr>
          <a:xfrm>
            <a:off x="16306584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2" name="object 5002"/>
          <p:cNvSpPr/>
          <p:nvPr/>
        </p:nvSpPr>
        <p:spPr>
          <a:xfrm>
            <a:off x="16306584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3" name="object 5003"/>
          <p:cNvSpPr/>
          <p:nvPr/>
        </p:nvSpPr>
        <p:spPr>
          <a:xfrm>
            <a:off x="16395636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4" name="object 5004"/>
          <p:cNvSpPr/>
          <p:nvPr/>
        </p:nvSpPr>
        <p:spPr>
          <a:xfrm>
            <a:off x="16395636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5" name="object 5005"/>
          <p:cNvSpPr/>
          <p:nvPr/>
        </p:nvSpPr>
        <p:spPr>
          <a:xfrm>
            <a:off x="16485699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6" name="object 5006"/>
          <p:cNvSpPr/>
          <p:nvPr/>
        </p:nvSpPr>
        <p:spPr>
          <a:xfrm>
            <a:off x="16485699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7" name="object 5007"/>
          <p:cNvSpPr/>
          <p:nvPr/>
        </p:nvSpPr>
        <p:spPr>
          <a:xfrm>
            <a:off x="16574751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8" name="object 5008"/>
          <p:cNvSpPr/>
          <p:nvPr/>
        </p:nvSpPr>
        <p:spPr>
          <a:xfrm>
            <a:off x="16574751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9" name="object 5009"/>
          <p:cNvSpPr/>
          <p:nvPr/>
        </p:nvSpPr>
        <p:spPr>
          <a:xfrm>
            <a:off x="16664815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0" name="object 5010"/>
          <p:cNvSpPr/>
          <p:nvPr/>
        </p:nvSpPr>
        <p:spPr>
          <a:xfrm>
            <a:off x="16664815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1" name="object 5011"/>
          <p:cNvSpPr/>
          <p:nvPr/>
        </p:nvSpPr>
        <p:spPr>
          <a:xfrm>
            <a:off x="16754878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2" name="object 5012"/>
          <p:cNvSpPr/>
          <p:nvPr/>
        </p:nvSpPr>
        <p:spPr>
          <a:xfrm>
            <a:off x="16754878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3" name="object 5013"/>
          <p:cNvSpPr/>
          <p:nvPr/>
        </p:nvSpPr>
        <p:spPr>
          <a:xfrm>
            <a:off x="16843930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4" name="object 5014"/>
          <p:cNvSpPr/>
          <p:nvPr/>
        </p:nvSpPr>
        <p:spPr>
          <a:xfrm>
            <a:off x="16843930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5" name="object 5015"/>
          <p:cNvSpPr/>
          <p:nvPr/>
        </p:nvSpPr>
        <p:spPr>
          <a:xfrm>
            <a:off x="16933994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6" name="object 5016"/>
          <p:cNvSpPr/>
          <p:nvPr/>
        </p:nvSpPr>
        <p:spPr>
          <a:xfrm>
            <a:off x="16933994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7" name="object 5017"/>
          <p:cNvSpPr/>
          <p:nvPr/>
        </p:nvSpPr>
        <p:spPr>
          <a:xfrm>
            <a:off x="14781573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8" name="object 5018"/>
          <p:cNvSpPr/>
          <p:nvPr/>
        </p:nvSpPr>
        <p:spPr>
          <a:xfrm>
            <a:off x="14781573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9" name="object 5019"/>
          <p:cNvSpPr/>
          <p:nvPr/>
        </p:nvSpPr>
        <p:spPr>
          <a:xfrm>
            <a:off x="14871637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0" name="object 5020"/>
          <p:cNvSpPr/>
          <p:nvPr/>
        </p:nvSpPr>
        <p:spPr>
          <a:xfrm>
            <a:off x="14871637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1" name="object 5021"/>
          <p:cNvSpPr/>
          <p:nvPr/>
        </p:nvSpPr>
        <p:spPr>
          <a:xfrm>
            <a:off x="14961700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2" name="object 5022"/>
          <p:cNvSpPr/>
          <p:nvPr/>
        </p:nvSpPr>
        <p:spPr>
          <a:xfrm>
            <a:off x="14961700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3" name="object 5023"/>
          <p:cNvSpPr/>
          <p:nvPr/>
        </p:nvSpPr>
        <p:spPr>
          <a:xfrm>
            <a:off x="15050752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4" name="object 5024"/>
          <p:cNvSpPr/>
          <p:nvPr/>
        </p:nvSpPr>
        <p:spPr>
          <a:xfrm>
            <a:off x="15050752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5" name="object 5025"/>
          <p:cNvSpPr/>
          <p:nvPr/>
        </p:nvSpPr>
        <p:spPr>
          <a:xfrm>
            <a:off x="15140816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6" name="object 5026"/>
          <p:cNvSpPr/>
          <p:nvPr/>
        </p:nvSpPr>
        <p:spPr>
          <a:xfrm>
            <a:off x="15140816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7" name="object 5027"/>
          <p:cNvSpPr/>
          <p:nvPr/>
        </p:nvSpPr>
        <p:spPr>
          <a:xfrm>
            <a:off x="15229868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8" name="object 5028"/>
          <p:cNvSpPr/>
          <p:nvPr/>
        </p:nvSpPr>
        <p:spPr>
          <a:xfrm>
            <a:off x="15229868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9" name="object 5029"/>
          <p:cNvSpPr/>
          <p:nvPr/>
        </p:nvSpPr>
        <p:spPr>
          <a:xfrm>
            <a:off x="15319931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0" name="object 5030"/>
          <p:cNvSpPr/>
          <p:nvPr/>
        </p:nvSpPr>
        <p:spPr>
          <a:xfrm>
            <a:off x="15319931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1" name="object 5031"/>
          <p:cNvSpPr/>
          <p:nvPr/>
        </p:nvSpPr>
        <p:spPr>
          <a:xfrm>
            <a:off x="15409995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2" name="object 5032"/>
          <p:cNvSpPr/>
          <p:nvPr/>
        </p:nvSpPr>
        <p:spPr>
          <a:xfrm>
            <a:off x="15409995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3" name="object 5033"/>
          <p:cNvSpPr/>
          <p:nvPr/>
        </p:nvSpPr>
        <p:spPr>
          <a:xfrm>
            <a:off x="15499047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4" name="object 5034"/>
          <p:cNvSpPr/>
          <p:nvPr/>
        </p:nvSpPr>
        <p:spPr>
          <a:xfrm>
            <a:off x="15499047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5" name="object 5035"/>
          <p:cNvSpPr/>
          <p:nvPr/>
        </p:nvSpPr>
        <p:spPr>
          <a:xfrm>
            <a:off x="15589110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6" name="object 5036"/>
          <p:cNvSpPr/>
          <p:nvPr/>
        </p:nvSpPr>
        <p:spPr>
          <a:xfrm>
            <a:off x="15589110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7" name="object 5037"/>
          <p:cNvSpPr/>
          <p:nvPr/>
        </p:nvSpPr>
        <p:spPr>
          <a:xfrm>
            <a:off x="15678162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8" name="object 5038"/>
          <p:cNvSpPr/>
          <p:nvPr/>
        </p:nvSpPr>
        <p:spPr>
          <a:xfrm>
            <a:off x="15678162" y="26233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9" name="object 5039"/>
          <p:cNvSpPr/>
          <p:nvPr/>
        </p:nvSpPr>
        <p:spPr>
          <a:xfrm>
            <a:off x="13122985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0" name="object 5040"/>
          <p:cNvSpPr/>
          <p:nvPr/>
        </p:nvSpPr>
        <p:spPr>
          <a:xfrm>
            <a:off x="13122985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1" name="object 5041"/>
          <p:cNvSpPr/>
          <p:nvPr/>
        </p:nvSpPr>
        <p:spPr>
          <a:xfrm>
            <a:off x="13213049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2" name="object 5042"/>
          <p:cNvSpPr/>
          <p:nvPr/>
        </p:nvSpPr>
        <p:spPr>
          <a:xfrm>
            <a:off x="13213049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3" name="object 5043"/>
          <p:cNvSpPr/>
          <p:nvPr/>
        </p:nvSpPr>
        <p:spPr>
          <a:xfrm>
            <a:off x="13303112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4" name="object 5044"/>
          <p:cNvSpPr/>
          <p:nvPr/>
        </p:nvSpPr>
        <p:spPr>
          <a:xfrm>
            <a:off x="13303112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5" name="object 5045"/>
          <p:cNvSpPr/>
          <p:nvPr/>
        </p:nvSpPr>
        <p:spPr>
          <a:xfrm>
            <a:off x="13392163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6" name="object 5046"/>
          <p:cNvSpPr/>
          <p:nvPr/>
        </p:nvSpPr>
        <p:spPr>
          <a:xfrm>
            <a:off x="13392163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7" name="object 5047"/>
          <p:cNvSpPr/>
          <p:nvPr/>
        </p:nvSpPr>
        <p:spPr>
          <a:xfrm>
            <a:off x="13482228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8" name="object 5048"/>
          <p:cNvSpPr/>
          <p:nvPr/>
        </p:nvSpPr>
        <p:spPr>
          <a:xfrm>
            <a:off x="13482228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9" name="object 5049"/>
          <p:cNvSpPr/>
          <p:nvPr/>
        </p:nvSpPr>
        <p:spPr>
          <a:xfrm>
            <a:off x="13571280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0" name="object 5050"/>
          <p:cNvSpPr/>
          <p:nvPr/>
        </p:nvSpPr>
        <p:spPr>
          <a:xfrm>
            <a:off x="13571280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1" name="object 5051"/>
          <p:cNvSpPr/>
          <p:nvPr/>
        </p:nvSpPr>
        <p:spPr>
          <a:xfrm>
            <a:off x="13661342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2" name="object 5052"/>
          <p:cNvSpPr/>
          <p:nvPr/>
        </p:nvSpPr>
        <p:spPr>
          <a:xfrm>
            <a:off x="13661342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3" name="object 5053"/>
          <p:cNvSpPr/>
          <p:nvPr/>
        </p:nvSpPr>
        <p:spPr>
          <a:xfrm>
            <a:off x="13751407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4" name="object 5054"/>
          <p:cNvSpPr/>
          <p:nvPr/>
        </p:nvSpPr>
        <p:spPr>
          <a:xfrm>
            <a:off x="13751407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5" name="object 5055"/>
          <p:cNvSpPr/>
          <p:nvPr/>
        </p:nvSpPr>
        <p:spPr>
          <a:xfrm>
            <a:off x="15812752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6" name="object 5056"/>
          <p:cNvSpPr/>
          <p:nvPr/>
        </p:nvSpPr>
        <p:spPr>
          <a:xfrm>
            <a:off x="15812752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7" name="object 5057"/>
          <p:cNvSpPr/>
          <p:nvPr/>
        </p:nvSpPr>
        <p:spPr>
          <a:xfrm>
            <a:off x="15902815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8" name="object 5058"/>
          <p:cNvSpPr/>
          <p:nvPr/>
        </p:nvSpPr>
        <p:spPr>
          <a:xfrm>
            <a:off x="15902815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9" name="object 5059"/>
          <p:cNvSpPr/>
          <p:nvPr/>
        </p:nvSpPr>
        <p:spPr>
          <a:xfrm>
            <a:off x="15991867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0" name="object 5060"/>
          <p:cNvSpPr/>
          <p:nvPr/>
        </p:nvSpPr>
        <p:spPr>
          <a:xfrm>
            <a:off x="15991867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1" name="object 5061"/>
          <p:cNvSpPr/>
          <p:nvPr/>
        </p:nvSpPr>
        <p:spPr>
          <a:xfrm>
            <a:off x="16081931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2" name="object 5062"/>
          <p:cNvSpPr/>
          <p:nvPr/>
        </p:nvSpPr>
        <p:spPr>
          <a:xfrm>
            <a:off x="16081931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3" name="object 5063"/>
          <p:cNvSpPr/>
          <p:nvPr/>
        </p:nvSpPr>
        <p:spPr>
          <a:xfrm>
            <a:off x="16171994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4" name="object 5064"/>
          <p:cNvSpPr/>
          <p:nvPr/>
        </p:nvSpPr>
        <p:spPr>
          <a:xfrm>
            <a:off x="16171994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5" name="object 5065"/>
          <p:cNvSpPr/>
          <p:nvPr/>
        </p:nvSpPr>
        <p:spPr>
          <a:xfrm>
            <a:off x="16261046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6" name="object 5066"/>
          <p:cNvSpPr/>
          <p:nvPr/>
        </p:nvSpPr>
        <p:spPr>
          <a:xfrm>
            <a:off x="16261046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7" name="object 5067"/>
          <p:cNvSpPr/>
          <p:nvPr/>
        </p:nvSpPr>
        <p:spPr>
          <a:xfrm>
            <a:off x="16351110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8" name="object 5068"/>
          <p:cNvSpPr/>
          <p:nvPr/>
        </p:nvSpPr>
        <p:spPr>
          <a:xfrm>
            <a:off x="16351110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9" name="object 5069"/>
          <p:cNvSpPr/>
          <p:nvPr/>
        </p:nvSpPr>
        <p:spPr>
          <a:xfrm>
            <a:off x="16440162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0" name="object 5070"/>
          <p:cNvSpPr/>
          <p:nvPr/>
        </p:nvSpPr>
        <p:spPr>
          <a:xfrm>
            <a:off x="16440162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1" name="object 5071"/>
          <p:cNvSpPr/>
          <p:nvPr/>
        </p:nvSpPr>
        <p:spPr>
          <a:xfrm>
            <a:off x="15364457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2" name="object 5072"/>
          <p:cNvSpPr/>
          <p:nvPr/>
        </p:nvSpPr>
        <p:spPr>
          <a:xfrm>
            <a:off x="15364457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3" name="object 5073"/>
          <p:cNvSpPr/>
          <p:nvPr/>
        </p:nvSpPr>
        <p:spPr>
          <a:xfrm>
            <a:off x="15454521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4" name="object 5074"/>
          <p:cNvSpPr/>
          <p:nvPr/>
        </p:nvSpPr>
        <p:spPr>
          <a:xfrm>
            <a:off x="15454521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5" name="object 5075"/>
          <p:cNvSpPr/>
          <p:nvPr/>
        </p:nvSpPr>
        <p:spPr>
          <a:xfrm>
            <a:off x="15544584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6" name="object 5076"/>
          <p:cNvSpPr/>
          <p:nvPr/>
        </p:nvSpPr>
        <p:spPr>
          <a:xfrm>
            <a:off x="15544584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7" name="object 5077"/>
          <p:cNvSpPr/>
          <p:nvPr/>
        </p:nvSpPr>
        <p:spPr>
          <a:xfrm>
            <a:off x="15723700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8" name="object 5078"/>
          <p:cNvSpPr/>
          <p:nvPr/>
        </p:nvSpPr>
        <p:spPr>
          <a:xfrm>
            <a:off x="15723700" y="2712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9" name="object 5079"/>
          <p:cNvSpPr/>
          <p:nvPr/>
        </p:nvSpPr>
        <p:spPr>
          <a:xfrm>
            <a:off x="12668986" y="2295555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69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0" name="object 5080"/>
          <p:cNvSpPr/>
          <p:nvPr/>
        </p:nvSpPr>
        <p:spPr>
          <a:xfrm>
            <a:off x="11041401" y="2587896"/>
            <a:ext cx="3419475" cy="657860"/>
          </a:xfrm>
          <a:custGeom>
            <a:avLst/>
            <a:gdLst/>
            <a:ahLst/>
            <a:cxnLst/>
            <a:rect l="l" t="t" r="r" b="b"/>
            <a:pathLst>
              <a:path w="3419475" h="657860">
                <a:moveTo>
                  <a:pt x="0" y="657768"/>
                </a:moveTo>
                <a:lnTo>
                  <a:pt x="34193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1" name="object 5081"/>
          <p:cNvSpPr/>
          <p:nvPr/>
        </p:nvSpPr>
        <p:spPr>
          <a:xfrm>
            <a:off x="11466788" y="2886535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69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2" name="object 5082"/>
          <p:cNvSpPr/>
          <p:nvPr/>
        </p:nvSpPr>
        <p:spPr>
          <a:xfrm>
            <a:off x="11041401" y="3089824"/>
            <a:ext cx="3419475" cy="275590"/>
          </a:xfrm>
          <a:custGeom>
            <a:avLst/>
            <a:gdLst/>
            <a:ahLst/>
            <a:cxnLst/>
            <a:rect l="l" t="t" r="r" b="b"/>
            <a:pathLst>
              <a:path w="3419475" h="275589">
                <a:moveTo>
                  <a:pt x="0" y="275250"/>
                </a:moveTo>
                <a:lnTo>
                  <a:pt x="341938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3" name="object 5083"/>
          <p:cNvSpPr/>
          <p:nvPr/>
        </p:nvSpPr>
        <p:spPr>
          <a:xfrm>
            <a:off x="11041401" y="5635893"/>
            <a:ext cx="0" cy="382905"/>
          </a:xfrm>
          <a:custGeom>
            <a:avLst/>
            <a:gdLst/>
            <a:ahLst/>
            <a:cxnLst/>
            <a:rect l="l" t="t" r="r" b="b"/>
            <a:pathLst>
              <a:path w="0" h="382904">
                <a:moveTo>
                  <a:pt x="0" y="0"/>
                </a:moveTo>
                <a:lnTo>
                  <a:pt x="0" y="38251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4" name="object 5084"/>
          <p:cNvSpPr/>
          <p:nvPr/>
        </p:nvSpPr>
        <p:spPr>
          <a:xfrm>
            <a:off x="11041401" y="6377654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5" name="object 5085"/>
          <p:cNvSpPr txBox="1"/>
          <p:nvPr/>
        </p:nvSpPr>
        <p:spPr>
          <a:xfrm>
            <a:off x="10072406" y="6001991"/>
            <a:ext cx="1015365" cy="1638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941069" algn="l"/>
              </a:tabLst>
            </a:pPr>
            <a:r>
              <a:rPr dirty="0" baseline="2777" sz="1500" spc="7" i="1">
                <a:latin typeface="ISOCPEUR"/>
                <a:cs typeface="ISOCPEUR"/>
              </a:rPr>
              <a:t>№свердловин</a:t>
            </a:r>
            <a:r>
              <a:rPr dirty="0" baseline="2777" sz="1500" spc="7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086" name="object 5086"/>
          <p:cNvSpPr txBox="1"/>
          <p:nvPr/>
        </p:nvSpPr>
        <p:spPr>
          <a:xfrm>
            <a:off x="10144255" y="6121401"/>
            <a:ext cx="48514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Відмітка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087" name="object 5087"/>
          <p:cNvSpPr txBox="1"/>
          <p:nvPr/>
        </p:nvSpPr>
        <p:spPr>
          <a:xfrm>
            <a:off x="10144255" y="6228668"/>
            <a:ext cx="42862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устя,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088" name="object 5088"/>
          <p:cNvSpPr txBox="1"/>
          <p:nvPr/>
        </p:nvSpPr>
        <p:spPr>
          <a:xfrm>
            <a:off x="10144255" y="6360221"/>
            <a:ext cx="60198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Відстань,м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089" name="object 5089"/>
          <p:cNvSpPr txBox="1"/>
          <p:nvPr/>
        </p:nvSpPr>
        <p:spPr>
          <a:xfrm>
            <a:off x="10340574" y="576919"/>
            <a:ext cx="20764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283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090" name="object 5090"/>
          <p:cNvSpPr txBox="1"/>
          <p:nvPr/>
        </p:nvSpPr>
        <p:spPr>
          <a:xfrm>
            <a:off x="10340574" y="815740"/>
            <a:ext cx="216535" cy="32632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282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5"/>
              </a:spcBef>
            </a:pPr>
            <a:r>
              <a:rPr dirty="0" sz="1000" spc="5" i="1">
                <a:latin typeface="ISOCPEUR"/>
                <a:cs typeface="ISOCPEUR"/>
              </a:rPr>
              <a:t>281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280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279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278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5"/>
              </a:spcBef>
            </a:pPr>
            <a:r>
              <a:rPr dirty="0" sz="1000" spc="5" i="1">
                <a:latin typeface="ISOCPEUR"/>
                <a:cs typeface="ISOCPEUR"/>
              </a:rPr>
              <a:t>277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276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275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274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5"/>
              </a:spcBef>
            </a:pPr>
            <a:r>
              <a:rPr dirty="0" sz="1000" spc="5" i="1">
                <a:latin typeface="ISOCPEUR"/>
                <a:cs typeface="ISOCPEUR"/>
              </a:rPr>
              <a:t>273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272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271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270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269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091" name="object 5091"/>
          <p:cNvSpPr txBox="1"/>
          <p:nvPr/>
        </p:nvSpPr>
        <p:spPr>
          <a:xfrm>
            <a:off x="10340574" y="4163275"/>
            <a:ext cx="207645" cy="3943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268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267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092" name="object 5092"/>
          <p:cNvSpPr txBox="1"/>
          <p:nvPr/>
        </p:nvSpPr>
        <p:spPr>
          <a:xfrm>
            <a:off x="10340574" y="4640916"/>
            <a:ext cx="20764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266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093" name="object 5093"/>
          <p:cNvSpPr txBox="1"/>
          <p:nvPr/>
        </p:nvSpPr>
        <p:spPr>
          <a:xfrm>
            <a:off x="10340574" y="4879737"/>
            <a:ext cx="20764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265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094" name="object 5094"/>
          <p:cNvSpPr txBox="1"/>
          <p:nvPr/>
        </p:nvSpPr>
        <p:spPr>
          <a:xfrm>
            <a:off x="10340574" y="5119569"/>
            <a:ext cx="216535" cy="6330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264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263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dirty="0" sz="1000" spc="5" i="1">
                <a:latin typeface="ISOCPEUR"/>
                <a:cs typeface="ISOCPEUR"/>
              </a:rPr>
              <a:t>262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095" name="object 5095"/>
          <p:cNvSpPr txBox="1"/>
          <p:nvPr/>
        </p:nvSpPr>
        <p:spPr>
          <a:xfrm>
            <a:off x="11172397" y="969557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096" name="object 5096"/>
          <p:cNvSpPr txBox="1"/>
          <p:nvPr/>
        </p:nvSpPr>
        <p:spPr>
          <a:xfrm>
            <a:off x="10846549" y="1376361"/>
            <a:ext cx="172720" cy="3467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2.5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dirty="0" sz="1000" spc="5" i="1">
                <a:latin typeface="ISOCPEUR"/>
                <a:cs typeface="ISOCPEUR"/>
              </a:rPr>
              <a:t>3.3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097" name="object 5097"/>
          <p:cNvSpPr txBox="1"/>
          <p:nvPr/>
        </p:nvSpPr>
        <p:spPr>
          <a:xfrm>
            <a:off x="14306412" y="1029262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098" name="object 5098"/>
          <p:cNvSpPr txBox="1"/>
          <p:nvPr/>
        </p:nvSpPr>
        <p:spPr>
          <a:xfrm>
            <a:off x="14306412" y="1531190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3.1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099" name="object 5099"/>
          <p:cNvSpPr txBox="1"/>
          <p:nvPr/>
        </p:nvSpPr>
        <p:spPr>
          <a:xfrm>
            <a:off x="12709552" y="1411779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100" name="object 5100"/>
          <p:cNvSpPr txBox="1"/>
          <p:nvPr/>
        </p:nvSpPr>
        <p:spPr>
          <a:xfrm>
            <a:off x="10846549" y="1973412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101" name="object 5101"/>
          <p:cNvSpPr txBox="1"/>
          <p:nvPr/>
        </p:nvSpPr>
        <p:spPr>
          <a:xfrm>
            <a:off x="14306412" y="1985556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102" name="object 5102"/>
          <p:cNvSpPr txBox="1"/>
          <p:nvPr/>
        </p:nvSpPr>
        <p:spPr>
          <a:xfrm>
            <a:off x="12709552" y="1800369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103" name="object 5103"/>
          <p:cNvSpPr/>
          <p:nvPr/>
        </p:nvSpPr>
        <p:spPr>
          <a:xfrm>
            <a:off x="11041401" y="855435"/>
            <a:ext cx="3419475" cy="60325"/>
          </a:xfrm>
          <a:custGeom>
            <a:avLst/>
            <a:gdLst/>
            <a:ahLst/>
            <a:cxnLst/>
            <a:rect l="l" t="t" r="r" b="b"/>
            <a:pathLst>
              <a:path w="3419475" h="60325">
                <a:moveTo>
                  <a:pt x="0" y="0"/>
                </a:moveTo>
                <a:lnTo>
                  <a:pt x="3419383" y="5970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4" name="object 5104"/>
          <p:cNvSpPr/>
          <p:nvPr/>
        </p:nvSpPr>
        <p:spPr>
          <a:xfrm>
            <a:off x="14113685" y="1126638"/>
            <a:ext cx="347345" cy="3175"/>
          </a:xfrm>
          <a:custGeom>
            <a:avLst/>
            <a:gdLst/>
            <a:ahLst/>
            <a:cxnLst/>
            <a:rect l="l" t="t" r="r" b="b"/>
            <a:pathLst>
              <a:path w="347344" h="3175">
                <a:moveTo>
                  <a:pt x="347099" y="30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5" name="object 5105"/>
          <p:cNvSpPr/>
          <p:nvPr/>
        </p:nvSpPr>
        <p:spPr>
          <a:xfrm>
            <a:off x="14039812" y="112360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6" name="object 5106"/>
          <p:cNvSpPr/>
          <p:nvPr/>
        </p:nvSpPr>
        <p:spPr>
          <a:xfrm>
            <a:off x="14039812" y="112360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7" name="object 5107"/>
          <p:cNvSpPr/>
          <p:nvPr/>
        </p:nvSpPr>
        <p:spPr>
          <a:xfrm>
            <a:off x="13683606" y="1121579"/>
            <a:ext cx="286385" cy="3175"/>
          </a:xfrm>
          <a:custGeom>
            <a:avLst/>
            <a:gdLst/>
            <a:ahLst/>
            <a:cxnLst/>
            <a:rect l="l" t="t" r="r" b="b"/>
            <a:pathLst>
              <a:path w="286384" h="3175">
                <a:moveTo>
                  <a:pt x="286382" y="30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8" name="object 5108"/>
          <p:cNvSpPr/>
          <p:nvPr/>
        </p:nvSpPr>
        <p:spPr>
          <a:xfrm>
            <a:off x="13609733" y="111955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9" name="object 5109"/>
          <p:cNvSpPr/>
          <p:nvPr/>
        </p:nvSpPr>
        <p:spPr>
          <a:xfrm>
            <a:off x="13609733" y="111955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0" name="object 5110"/>
          <p:cNvSpPr/>
          <p:nvPr/>
        </p:nvSpPr>
        <p:spPr>
          <a:xfrm>
            <a:off x="13253527" y="1117531"/>
            <a:ext cx="286385" cy="3175"/>
          </a:xfrm>
          <a:custGeom>
            <a:avLst/>
            <a:gdLst/>
            <a:ahLst/>
            <a:cxnLst/>
            <a:rect l="l" t="t" r="r" b="b"/>
            <a:pathLst>
              <a:path w="286384" h="3175">
                <a:moveTo>
                  <a:pt x="286382" y="30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1" name="object 5111"/>
          <p:cNvSpPr/>
          <p:nvPr/>
        </p:nvSpPr>
        <p:spPr>
          <a:xfrm>
            <a:off x="13179654" y="111449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2" name="object 5112"/>
          <p:cNvSpPr/>
          <p:nvPr/>
        </p:nvSpPr>
        <p:spPr>
          <a:xfrm>
            <a:off x="13179654" y="111449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3" name="object 5113"/>
          <p:cNvSpPr/>
          <p:nvPr/>
        </p:nvSpPr>
        <p:spPr>
          <a:xfrm>
            <a:off x="12822435" y="1112471"/>
            <a:ext cx="287655" cy="3175"/>
          </a:xfrm>
          <a:custGeom>
            <a:avLst/>
            <a:gdLst/>
            <a:ahLst/>
            <a:cxnLst/>
            <a:rect l="l" t="t" r="r" b="b"/>
            <a:pathLst>
              <a:path w="287655" h="3175">
                <a:moveTo>
                  <a:pt x="287394" y="30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4" name="object 5114"/>
          <p:cNvSpPr/>
          <p:nvPr/>
        </p:nvSpPr>
        <p:spPr>
          <a:xfrm>
            <a:off x="12749575" y="111044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5" name="object 5115"/>
          <p:cNvSpPr/>
          <p:nvPr/>
        </p:nvSpPr>
        <p:spPr>
          <a:xfrm>
            <a:off x="12749575" y="111044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6" name="object 5116"/>
          <p:cNvSpPr/>
          <p:nvPr/>
        </p:nvSpPr>
        <p:spPr>
          <a:xfrm>
            <a:off x="12392356" y="1108423"/>
            <a:ext cx="287655" cy="3175"/>
          </a:xfrm>
          <a:custGeom>
            <a:avLst/>
            <a:gdLst/>
            <a:ahLst/>
            <a:cxnLst/>
            <a:rect l="l" t="t" r="r" b="b"/>
            <a:pathLst>
              <a:path w="287654" h="3175">
                <a:moveTo>
                  <a:pt x="287394" y="30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7" name="object 5117"/>
          <p:cNvSpPr/>
          <p:nvPr/>
        </p:nvSpPr>
        <p:spPr>
          <a:xfrm>
            <a:off x="12318483" y="110538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8" name="object 5118"/>
          <p:cNvSpPr/>
          <p:nvPr/>
        </p:nvSpPr>
        <p:spPr>
          <a:xfrm>
            <a:off x="12318483" y="110538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9" name="object 5119"/>
          <p:cNvSpPr/>
          <p:nvPr/>
        </p:nvSpPr>
        <p:spPr>
          <a:xfrm>
            <a:off x="11962276" y="1103363"/>
            <a:ext cx="286385" cy="3175"/>
          </a:xfrm>
          <a:custGeom>
            <a:avLst/>
            <a:gdLst/>
            <a:ahLst/>
            <a:cxnLst/>
            <a:rect l="l" t="t" r="r" b="b"/>
            <a:pathLst>
              <a:path w="286384" h="3175">
                <a:moveTo>
                  <a:pt x="286382" y="30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0" name="object 5120"/>
          <p:cNvSpPr/>
          <p:nvPr/>
        </p:nvSpPr>
        <p:spPr>
          <a:xfrm>
            <a:off x="11888404" y="110134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1" name="object 5121"/>
          <p:cNvSpPr/>
          <p:nvPr/>
        </p:nvSpPr>
        <p:spPr>
          <a:xfrm>
            <a:off x="11888404" y="110134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2" name="object 5122"/>
          <p:cNvSpPr/>
          <p:nvPr/>
        </p:nvSpPr>
        <p:spPr>
          <a:xfrm>
            <a:off x="11532197" y="1099316"/>
            <a:ext cx="286385" cy="3175"/>
          </a:xfrm>
          <a:custGeom>
            <a:avLst/>
            <a:gdLst/>
            <a:ahLst/>
            <a:cxnLst/>
            <a:rect l="l" t="t" r="r" b="b"/>
            <a:pathLst>
              <a:path w="286384" h="3175">
                <a:moveTo>
                  <a:pt x="286382" y="30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3" name="object 5123"/>
          <p:cNvSpPr/>
          <p:nvPr/>
        </p:nvSpPr>
        <p:spPr>
          <a:xfrm>
            <a:off x="11458325" y="109628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4" name="object 5124"/>
          <p:cNvSpPr/>
          <p:nvPr/>
        </p:nvSpPr>
        <p:spPr>
          <a:xfrm>
            <a:off x="11458325" y="109628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5" name="object 5125"/>
          <p:cNvSpPr/>
          <p:nvPr/>
        </p:nvSpPr>
        <p:spPr>
          <a:xfrm>
            <a:off x="11041401" y="1094256"/>
            <a:ext cx="347345" cy="3175"/>
          </a:xfrm>
          <a:custGeom>
            <a:avLst/>
            <a:gdLst/>
            <a:ahLst/>
            <a:cxnLst/>
            <a:rect l="l" t="t" r="r" b="b"/>
            <a:pathLst>
              <a:path w="347345" h="3175">
                <a:moveTo>
                  <a:pt x="347099" y="303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6" name="object 5126"/>
          <p:cNvSpPr/>
          <p:nvPr/>
        </p:nvSpPr>
        <p:spPr>
          <a:xfrm>
            <a:off x="14532633" y="1129674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7" name="object 5127"/>
          <p:cNvSpPr/>
          <p:nvPr/>
        </p:nvSpPr>
        <p:spPr>
          <a:xfrm>
            <a:off x="14520490" y="1067945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90" h="62230">
                <a:moveTo>
                  <a:pt x="0" y="0"/>
                </a:moveTo>
                <a:lnTo>
                  <a:pt x="35418" y="61729"/>
                </a:lnTo>
                <a:lnTo>
                  <a:pt x="71848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8" name="object 5128"/>
          <p:cNvSpPr/>
          <p:nvPr/>
        </p:nvSpPr>
        <p:spPr>
          <a:xfrm>
            <a:off x="14412211" y="915140"/>
            <a:ext cx="96520" cy="3944620"/>
          </a:xfrm>
          <a:custGeom>
            <a:avLst/>
            <a:gdLst/>
            <a:ahLst/>
            <a:cxnLst/>
            <a:rect l="l" t="t" r="r" b="b"/>
            <a:pathLst>
              <a:path w="96519" h="3944620">
                <a:moveTo>
                  <a:pt x="48573" y="0"/>
                </a:moveTo>
                <a:lnTo>
                  <a:pt x="48573" y="3944586"/>
                </a:lnTo>
                <a:lnTo>
                  <a:pt x="0" y="3944586"/>
                </a:lnTo>
                <a:lnTo>
                  <a:pt x="96135" y="3944586"/>
                </a:lnTo>
                <a:lnTo>
                  <a:pt x="48573" y="3944586"/>
                </a:lnTo>
                <a:lnTo>
                  <a:pt x="4857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9" name="object 5129"/>
          <p:cNvSpPr/>
          <p:nvPr/>
        </p:nvSpPr>
        <p:spPr>
          <a:xfrm>
            <a:off x="14460785" y="1153961"/>
            <a:ext cx="1267460" cy="35560"/>
          </a:xfrm>
          <a:custGeom>
            <a:avLst/>
            <a:gdLst/>
            <a:ahLst/>
            <a:cxnLst/>
            <a:rect l="l" t="t" r="r" b="b"/>
            <a:pathLst>
              <a:path w="1267459" h="35559">
                <a:moveTo>
                  <a:pt x="0" y="0"/>
                </a:moveTo>
                <a:lnTo>
                  <a:pt x="1266963" y="35418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0" name="object 5130"/>
          <p:cNvSpPr/>
          <p:nvPr/>
        </p:nvSpPr>
        <p:spPr>
          <a:xfrm>
            <a:off x="14460785" y="1655889"/>
            <a:ext cx="1267460" cy="35560"/>
          </a:xfrm>
          <a:custGeom>
            <a:avLst/>
            <a:gdLst/>
            <a:ahLst/>
            <a:cxnLst/>
            <a:rect l="l" t="t" r="r" b="b"/>
            <a:pathLst>
              <a:path w="1267459" h="35560">
                <a:moveTo>
                  <a:pt x="0" y="0"/>
                </a:moveTo>
                <a:lnTo>
                  <a:pt x="1266963" y="35418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1" name="object 5131"/>
          <p:cNvSpPr/>
          <p:nvPr/>
        </p:nvSpPr>
        <p:spPr>
          <a:xfrm>
            <a:off x="14460785" y="2110255"/>
            <a:ext cx="1267460" cy="107314"/>
          </a:xfrm>
          <a:custGeom>
            <a:avLst/>
            <a:gdLst/>
            <a:ahLst/>
            <a:cxnLst/>
            <a:rect l="l" t="t" r="r" b="b"/>
            <a:pathLst>
              <a:path w="1267459" h="107314">
                <a:moveTo>
                  <a:pt x="0" y="0"/>
                </a:moveTo>
                <a:lnTo>
                  <a:pt x="1266963" y="107266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2" name="object 5132"/>
          <p:cNvSpPr/>
          <p:nvPr/>
        </p:nvSpPr>
        <p:spPr>
          <a:xfrm>
            <a:off x="14460785" y="2587896"/>
            <a:ext cx="1267460" cy="179705"/>
          </a:xfrm>
          <a:custGeom>
            <a:avLst/>
            <a:gdLst/>
            <a:ahLst/>
            <a:cxnLst/>
            <a:rect l="l" t="t" r="r" b="b"/>
            <a:pathLst>
              <a:path w="1267459" h="179705">
                <a:moveTo>
                  <a:pt x="0" y="0"/>
                </a:moveTo>
                <a:lnTo>
                  <a:pt x="1266963" y="17911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3" name="object 5133"/>
          <p:cNvSpPr/>
          <p:nvPr/>
        </p:nvSpPr>
        <p:spPr>
          <a:xfrm>
            <a:off x="14460785" y="3089824"/>
            <a:ext cx="1267460" cy="132080"/>
          </a:xfrm>
          <a:custGeom>
            <a:avLst/>
            <a:gdLst/>
            <a:ahLst/>
            <a:cxnLst/>
            <a:rect l="l" t="t" r="r" b="b"/>
            <a:pathLst>
              <a:path w="1267459" h="132080">
                <a:moveTo>
                  <a:pt x="0" y="0"/>
                </a:moveTo>
                <a:lnTo>
                  <a:pt x="1266963" y="131553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4" name="object 5134"/>
          <p:cNvSpPr/>
          <p:nvPr/>
        </p:nvSpPr>
        <p:spPr>
          <a:xfrm>
            <a:off x="14460785" y="4859727"/>
            <a:ext cx="0" cy="1158875"/>
          </a:xfrm>
          <a:custGeom>
            <a:avLst/>
            <a:gdLst/>
            <a:ahLst/>
            <a:cxnLst/>
            <a:rect l="l" t="t" r="r" b="b"/>
            <a:pathLst>
              <a:path w="0" h="1158875">
                <a:moveTo>
                  <a:pt x="0" y="0"/>
                </a:moveTo>
                <a:lnTo>
                  <a:pt x="0" y="115868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5" name="object 5135"/>
          <p:cNvSpPr/>
          <p:nvPr/>
        </p:nvSpPr>
        <p:spPr>
          <a:xfrm>
            <a:off x="14460785" y="6377654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6" name="object 5136"/>
          <p:cNvSpPr/>
          <p:nvPr/>
        </p:nvSpPr>
        <p:spPr>
          <a:xfrm>
            <a:off x="14460785" y="902997"/>
            <a:ext cx="1267460" cy="12700"/>
          </a:xfrm>
          <a:custGeom>
            <a:avLst/>
            <a:gdLst/>
            <a:ahLst/>
            <a:cxnLst/>
            <a:rect l="l" t="t" r="r" b="b"/>
            <a:pathLst>
              <a:path w="1267459" h="12700">
                <a:moveTo>
                  <a:pt x="0" y="12143"/>
                </a:moveTo>
                <a:lnTo>
                  <a:pt x="126696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7" name="object 5137"/>
          <p:cNvSpPr/>
          <p:nvPr/>
        </p:nvSpPr>
        <p:spPr>
          <a:xfrm>
            <a:off x="15380648" y="1117531"/>
            <a:ext cx="347345" cy="4445"/>
          </a:xfrm>
          <a:custGeom>
            <a:avLst/>
            <a:gdLst/>
            <a:ahLst/>
            <a:cxnLst/>
            <a:rect l="l" t="t" r="r" b="b"/>
            <a:pathLst>
              <a:path w="347344" h="4444">
                <a:moveTo>
                  <a:pt x="347099" y="0"/>
                </a:moveTo>
                <a:lnTo>
                  <a:pt x="0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8" name="object 5138"/>
          <p:cNvSpPr/>
          <p:nvPr/>
        </p:nvSpPr>
        <p:spPr>
          <a:xfrm>
            <a:off x="15306775" y="111955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9" name="object 5139"/>
          <p:cNvSpPr/>
          <p:nvPr/>
        </p:nvSpPr>
        <p:spPr>
          <a:xfrm>
            <a:off x="15306775" y="111955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0" name="object 5140"/>
          <p:cNvSpPr/>
          <p:nvPr/>
        </p:nvSpPr>
        <p:spPr>
          <a:xfrm>
            <a:off x="14950569" y="1122590"/>
            <a:ext cx="287655" cy="3175"/>
          </a:xfrm>
          <a:custGeom>
            <a:avLst/>
            <a:gdLst/>
            <a:ahLst/>
            <a:cxnLst/>
            <a:rect l="l" t="t" r="r" b="b"/>
            <a:pathLst>
              <a:path w="287655" h="3175">
                <a:moveTo>
                  <a:pt x="287394" y="0"/>
                </a:moveTo>
                <a:lnTo>
                  <a:pt x="0" y="30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1" name="object 5141"/>
          <p:cNvSpPr/>
          <p:nvPr/>
        </p:nvSpPr>
        <p:spPr>
          <a:xfrm>
            <a:off x="14876696" y="112360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2" name="object 5142"/>
          <p:cNvSpPr/>
          <p:nvPr/>
        </p:nvSpPr>
        <p:spPr>
          <a:xfrm>
            <a:off x="14876696" y="112360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3" name="object 5143"/>
          <p:cNvSpPr/>
          <p:nvPr/>
        </p:nvSpPr>
        <p:spPr>
          <a:xfrm>
            <a:off x="14460785" y="1126638"/>
            <a:ext cx="346075" cy="3175"/>
          </a:xfrm>
          <a:custGeom>
            <a:avLst/>
            <a:gdLst/>
            <a:ahLst/>
            <a:cxnLst/>
            <a:rect l="l" t="t" r="r" b="b"/>
            <a:pathLst>
              <a:path w="346075" h="3175">
                <a:moveTo>
                  <a:pt x="346087" y="0"/>
                </a:moveTo>
                <a:lnTo>
                  <a:pt x="0" y="30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4" name="object 5144"/>
          <p:cNvSpPr/>
          <p:nvPr/>
        </p:nvSpPr>
        <p:spPr>
          <a:xfrm>
            <a:off x="15768226" y="1114748"/>
            <a:ext cx="270510" cy="0"/>
          </a:xfrm>
          <a:custGeom>
            <a:avLst/>
            <a:gdLst/>
            <a:ahLst/>
            <a:cxnLst/>
            <a:rect l="l" t="t" r="r" b="b"/>
            <a:pathLst>
              <a:path w="270509" h="0">
                <a:moveTo>
                  <a:pt x="0" y="0"/>
                </a:moveTo>
                <a:lnTo>
                  <a:pt x="270191" y="0"/>
                </a:lnTo>
              </a:path>
            </a:pathLst>
          </a:custGeom>
          <a:ln w="1163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5" name="object 5145"/>
          <p:cNvSpPr/>
          <p:nvPr/>
        </p:nvSpPr>
        <p:spPr>
          <a:xfrm>
            <a:off x="15787453" y="1055802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90" h="62230">
                <a:moveTo>
                  <a:pt x="0" y="0"/>
                </a:moveTo>
                <a:lnTo>
                  <a:pt x="35418" y="61729"/>
                </a:lnTo>
                <a:lnTo>
                  <a:pt x="71848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6" name="object 5146"/>
          <p:cNvSpPr/>
          <p:nvPr/>
        </p:nvSpPr>
        <p:spPr>
          <a:xfrm>
            <a:off x="15680187" y="902997"/>
            <a:ext cx="95250" cy="4064000"/>
          </a:xfrm>
          <a:custGeom>
            <a:avLst/>
            <a:gdLst/>
            <a:ahLst/>
            <a:cxnLst/>
            <a:rect l="l" t="t" r="r" b="b"/>
            <a:pathLst>
              <a:path w="95250" h="4064000">
                <a:moveTo>
                  <a:pt x="47561" y="0"/>
                </a:moveTo>
                <a:lnTo>
                  <a:pt x="47561" y="4063996"/>
                </a:lnTo>
                <a:lnTo>
                  <a:pt x="0" y="4063996"/>
                </a:lnTo>
                <a:lnTo>
                  <a:pt x="95123" y="4063996"/>
                </a:lnTo>
                <a:lnTo>
                  <a:pt x="47561" y="4063996"/>
                </a:lnTo>
                <a:lnTo>
                  <a:pt x="4756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7" name="object 5147"/>
          <p:cNvSpPr/>
          <p:nvPr/>
        </p:nvSpPr>
        <p:spPr>
          <a:xfrm>
            <a:off x="15727748" y="1189379"/>
            <a:ext cx="1781175" cy="60325"/>
          </a:xfrm>
          <a:custGeom>
            <a:avLst/>
            <a:gdLst/>
            <a:ahLst/>
            <a:cxnLst/>
            <a:rect l="l" t="t" r="r" b="b"/>
            <a:pathLst>
              <a:path w="1781175" h="60325">
                <a:moveTo>
                  <a:pt x="0" y="0"/>
                </a:moveTo>
                <a:lnTo>
                  <a:pt x="1781034" y="5970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8" name="object 5148"/>
          <p:cNvSpPr/>
          <p:nvPr/>
        </p:nvSpPr>
        <p:spPr>
          <a:xfrm>
            <a:off x="16535652" y="1350393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5" h="166369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6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9" name="object 5149"/>
          <p:cNvSpPr/>
          <p:nvPr/>
        </p:nvSpPr>
        <p:spPr>
          <a:xfrm>
            <a:off x="15727748" y="1608327"/>
            <a:ext cx="1781175" cy="83185"/>
          </a:xfrm>
          <a:custGeom>
            <a:avLst/>
            <a:gdLst/>
            <a:ahLst/>
            <a:cxnLst/>
            <a:rect l="l" t="t" r="r" b="b"/>
            <a:pathLst>
              <a:path w="1781175" h="83185">
                <a:moveTo>
                  <a:pt x="0" y="82980"/>
                </a:moveTo>
                <a:lnTo>
                  <a:pt x="178103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0" name="object 5150"/>
          <p:cNvSpPr/>
          <p:nvPr/>
        </p:nvSpPr>
        <p:spPr>
          <a:xfrm>
            <a:off x="16535652" y="1876607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5" h="166369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6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1" name="object 5151"/>
          <p:cNvSpPr/>
          <p:nvPr/>
        </p:nvSpPr>
        <p:spPr>
          <a:xfrm>
            <a:off x="15727748" y="2157817"/>
            <a:ext cx="1781175" cy="60325"/>
          </a:xfrm>
          <a:custGeom>
            <a:avLst/>
            <a:gdLst/>
            <a:ahLst/>
            <a:cxnLst/>
            <a:rect l="l" t="t" r="r" b="b"/>
            <a:pathLst>
              <a:path w="1781175" h="60325">
                <a:moveTo>
                  <a:pt x="0" y="59705"/>
                </a:moveTo>
                <a:lnTo>
                  <a:pt x="178103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2" name="object 5152"/>
          <p:cNvSpPr/>
          <p:nvPr/>
        </p:nvSpPr>
        <p:spPr>
          <a:xfrm>
            <a:off x="16481007" y="2358296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5" h="166369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6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3" name="object 5153"/>
          <p:cNvSpPr/>
          <p:nvPr/>
        </p:nvSpPr>
        <p:spPr>
          <a:xfrm>
            <a:off x="15727748" y="2636470"/>
            <a:ext cx="1781175" cy="130810"/>
          </a:xfrm>
          <a:custGeom>
            <a:avLst/>
            <a:gdLst/>
            <a:ahLst/>
            <a:cxnLst/>
            <a:rect l="l" t="t" r="r" b="b"/>
            <a:pathLst>
              <a:path w="1781175" h="130810">
                <a:moveTo>
                  <a:pt x="0" y="130541"/>
                </a:moveTo>
                <a:lnTo>
                  <a:pt x="178103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4" name="object 5154"/>
          <p:cNvSpPr/>
          <p:nvPr/>
        </p:nvSpPr>
        <p:spPr>
          <a:xfrm>
            <a:off x="16535652" y="2863260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5" h="166369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6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5" name="object 5155"/>
          <p:cNvSpPr/>
          <p:nvPr/>
        </p:nvSpPr>
        <p:spPr>
          <a:xfrm>
            <a:off x="15727748" y="3161673"/>
            <a:ext cx="1781175" cy="60325"/>
          </a:xfrm>
          <a:custGeom>
            <a:avLst/>
            <a:gdLst/>
            <a:ahLst/>
            <a:cxnLst/>
            <a:rect l="l" t="t" r="r" b="b"/>
            <a:pathLst>
              <a:path w="1781175" h="60325">
                <a:moveTo>
                  <a:pt x="0" y="59705"/>
                </a:moveTo>
                <a:lnTo>
                  <a:pt x="178103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6" name="object 5156"/>
          <p:cNvSpPr/>
          <p:nvPr/>
        </p:nvSpPr>
        <p:spPr>
          <a:xfrm>
            <a:off x="15727748" y="4966994"/>
            <a:ext cx="0" cy="1051560"/>
          </a:xfrm>
          <a:custGeom>
            <a:avLst/>
            <a:gdLst/>
            <a:ahLst/>
            <a:cxnLst/>
            <a:rect l="l" t="t" r="r" b="b"/>
            <a:pathLst>
              <a:path w="0" h="1051560">
                <a:moveTo>
                  <a:pt x="0" y="0"/>
                </a:moveTo>
                <a:lnTo>
                  <a:pt x="0" y="105141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7" name="object 5157"/>
          <p:cNvSpPr/>
          <p:nvPr/>
        </p:nvSpPr>
        <p:spPr>
          <a:xfrm>
            <a:off x="15727748" y="6377654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8" name="object 5158"/>
          <p:cNvSpPr/>
          <p:nvPr/>
        </p:nvSpPr>
        <p:spPr>
          <a:xfrm>
            <a:off x="15727748" y="890854"/>
            <a:ext cx="1781175" cy="12700"/>
          </a:xfrm>
          <a:custGeom>
            <a:avLst/>
            <a:gdLst/>
            <a:ahLst/>
            <a:cxnLst/>
            <a:rect l="l" t="t" r="r" b="b"/>
            <a:pathLst>
              <a:path w="1781175" h="12700">
                <a:moveTo>
                  <a:pt x="0" y="12143"/>
                </a:moveTo>
                <a:lnTo>
                  <a:pt x="1781034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9" name="object 5159"/>
          <p:cNvSpPr/>
          <p:nvPr/>
        </p:nvSpPr>
        <p:spPr>
          <a:xfrm>
            <a:off x="17334726" y="1149913"/>
            <a:ext cx="174625" cy="4445"/>
          </a:xfrm>
          <a:custGeom>
            <a:avLst/>
            <a:gdLst/>
            <a:ahLst/>
            <a:cxnLst/>
            <a:rect l="l" t="t" r="r" b="b"/>
            <a:pathLst>
              <a:path w="174625" h="4444">
                <a:moveTo>
                  <a:pt x="174055" y="404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0" name="object 5160"/>
          <p:cNvSpPr/>
          <p:nvPr/>
        </p:nvSpPr>
        <p:spPr>
          <a:xfrm>
            <a:off x="17261865" y="114687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1" name="object 5161"/>
          <p:cNvSpPr/>
          <p:nvPr/>
        </p:nvSpPr>
        <p:spPr>
          <a:xfrm>
            <a:off x="17261865" y="114687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2" name="object 5162"/>
          <p:cNvSpPr/>
          <p:nvPr/>
        </p:nvSpPr>
        <p:spPr>
          <a:xfrm>
            <a:off x="16904647" y="1141818"/>
            <a:ext cx="287655" cy="6350"/>
          </a:xfrm>
          <a:custGeom>
            <a:avLst/>
            <a:gdLst/>
            <a:ahLst/>
            <a:cxnLst/>
            <a:rect l="l" t="t" r="r" b="b"/>
            <a:pathLst>
              <a:path w="287655" h="6350">
                <a:moveTo>
                  <a:pt x="287394" y="6071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3" name="object 5163"/>
          <p:cNvSpPr/>
          <p:nvPr/>
        </p:nvSpPr>
        <p:spPr>
          <a:xfrm>
            <a:off x="16830775" y="113777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4" name="object 5164"/>
          <p:cNvSpPr/>
          <p:nvPr/>
        </p:nvSpPr>
        <p:spPr>
          <a:xfrm>
            <a:off x="16830775" y="113777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5" name="object 5165"/>
          <p:cNvSpPr/>
          <p:nvPr/>
        </p:nvSpPr>
        <p:spPr>
          <a:xfrm>
            <a:off x="16474568" y="1132710"/>
            <a:ext cx="287655" cy="6350"/>
          </a:xfrm>
          <a:custGeom>
            <a:avLst/>
            <a:gdLst/>
            <a:ahLst/>
            <a:cxnLst/>
            <a:rect l="l" t="t" r="r" b="b"/>
            <a:pathLst>
              <a:path w="287655" h="6350">
                <a:moveTo>
                  <a:pt x="287394" y="6071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6" name="object 5166"/>
          <p:cNvSpPr/>
          <p:nvPr/>
        </p:nvSpPr>
        <p:spPr>
          <a:xfrm>
            <a:off x="16400696" y="112967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7" name="object 5167"/>
          <p:cNvSpPr/>
          <p:nvPr/>
        </p:nvSpPr>
        <p:spPr>
          <a:xfrm>
            <a:off x="16400696" y="112967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8" name="object 5168"/>
          <p:cNvSpPr/>
          <p:nvPr/>
        </p:nvSpPr>
        <p:spPr>
          <a:xfrm>
            <a:off x="16044488" y="1124614"/>
            <a:ext cx="286385" cy="6350"/>
          </a:xfrm>
          <a:custGeom>
            <a:avLst/>
            <a:gdLst/>
            <a:ahLst/>
            <a:cxnLst/>
            <a:rect l="l" t="t" r="r" b="b"/>
            <a:pathLst>
              <a:path w="286384" h="6350">
                <a:moveTo>
                  <a:pt x="286382" y="6071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9" name="object 5169"/>
          <p:cNvSpPr/>
          <p:nvPr/>
        </p:nvSpPr>
        <p:spPr>
          <a:xfrm>
            <a:off x="15970615" y="112056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0" name="object 5170"/>
          <p:cNvSpPr/>
          <p:nvPr/>
        </p:nvSpPr>
        <p:spPr>
          <a:xfrm>
            <a:off x="15970615" y="112056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1" name="object 5171"/>
          <p:cNvSpPr/>
          <p:nvPr/>
        </p:nvSpPr>
        <p:spPr>
          <a:xfrm>
            <a:off x="15727748" y="1117531"/>
            <a:ext cx="173355" cy="4445"/>
          </a:xfrm>
          <a:custGeom>
            <a:avLst/>
            <a:gdLst/>
            <a:ahLst/>
            <a:cxnLst/>
            <a:rect l="l" t="t" r="r" b="b"/>
            <a:pathLst>
              <a:path w="173355" h="4444">
                <a:moveTo>
                  <a:pt x="173043" y="404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2" name="object 5172"/>
          <p:cNvSpPr/>
          <p:nvPr/>
        </p:nvSpPr>
        <p:spPr>
          <a:xfrm>
            <a:off x="17561404" y="1153961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 h="0">
                <a:moveTo>
                  <a:pt x="0" y="0"/>
                </a:moveTo>
                <a:lnTo>
                  <a:pt x="32078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3" name="object 5173"/>
          <p:cNvSpPr/>
          <p:nvPr/>
        </p:nvSpPr>
        <p:spPr>
          <a:xfrm>
            <a:off x="17568487" y="1092232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90" h="62230">
                <a:moveTo>
                  <a:pt x="0" y="0"/>
                </a:moveTo>
                <a:lnTo>
                  <a:pt x="35418" y="61729"/>
                </a:lnTo>
                <a:lnTo>
                  <a:pt x="71848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4" name="object 5174"/>
          <p:cNvSpPr/>
          <p:nvPr/>
        </p:nvSpPr>
        <p:spPr>
          <a:xfrm>
            <a:off x="17461221" y="890854"/>
            <a:ext cx="95250" cy="3657600"/>
          </a:xfrm>
          <a:custGeom>
            <a:avLst/>
            <a:gdLst/>
            <a:ahLst/>
            <a:cxnLst/>
            <a:rect l="l" t="t" r="r" b="b"/>
            <a:pathLst>
              <a:path w="95250" h="3657600">
                <a:moveTo>
                  <a:pt x="47561" y="0"/>
                </a:moveTo>
                <a:lnTo>
                  <a:pt x="47561" y="3657192"/>
                </a:lnTo>
                <a:lnTo>
                  <a:pt x="0" y="3657192"/>
                </a:lnTo>
                <a:lnTo>
                  <a:pt x="95123" y="3657192"/>
                </a:lnTo>
                <a:lnTo>
                  <a:pt x="47561" y="3657192"/>
                </a:lnTo>
                <a:lnTo>
                  <a:pt x="4756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5" name="object 5175"/>
          <p:cNvSpPr/>
          <p:nvPr/>
        </p:nvSpPr>
        <p:spPr>
          <a:xfrm>
            <a:off x="17508782" y="1034551"/>
            <a:ext cx="1625600" cy="214629"/>
          </a:xfrm>
          <a:custGeom>
            <a:avLst/>
            <a:gdLst/>
            <a:ahLst/>
            <a:cxnLst/>
            <a:rect l="l" t="t" r="r" b="b"/>
            <a:pathLst>
              <a:path w="1625600" h="214630">
                <a:moveTo>
                  <a:pt x="0" y="214533"/>
                </a:moveTo>
                <a:lnTo>
                  <a:pt x="162519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6" name="object 5176"/>
          <p:cNvSpPr/>
          <p:nvPr/>
        </p:nvSpPr>
        <p:spPr>
          <a:xfrm>
            <a:off x="17508782" y="1584040"/>
            <a:ext cx="1625600" cy="24765"/>
          </a:xfrm>
          <a:custGeom>
            <a:avLst/>
            <a:gdLst/>
            <a:ahLst/>
            <a:cxnLst/>
            <a:rect l="l" t="t" r="r" b="b"/>
            <a:pathLst>
              <a:path w="1625600" h="24765">
                <a:moveTo>
                  <a:pt x="0" y="24286"/>
                </a:moveTo>
                <a:lnTo>
                  <a:pt x="162519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7" name="object 5177"/>
          <p:cNvSpPr/>
          <p:nvPr/>
        </p:nvSpPr>
        <p:spPr>
          <a:xfrm>
            <a:off x="17508782" y="2110255"/>
            <a:ext cx="1625600" cy="47625"/>
          </a:xfrm>
          <a:custGeom>
            <a:avLst/>
            <a:gdLst/>
            <a:ahLst/>
            <a:cxnLst/>
            <a:rect l="l" t="t" r="r" b="b"/>
            <a:pathLst>
              <a:path w="1625600" h="47625">
                <a:moveTo>
                  <a:pt x="0" y="47561"/>
                </a:moveTo>
                <a:lnTo>
                  <a:pt x="162519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8" name="object 5178"/>
          <p:cNvSpPr/>
          <p:nvPr/>
        </p:nvSpPr>
        <p:spPr>
          <a:xfrm>
            <a:off x="17508782" y="2636470"/>
            <a:ext cx="1625600" cy="191770"/>
          </a:xfrm>
          <a:custGeom>
            <a:avLst/>
            <a:gdLst/>
            <a:ahLst/>
            <a:cxnLst/>
            <a:rect l="l" t="t" r="r" b="b"/>
            <a:pathLst>
              <a:path w="1625600" h="191769">
                <a:moveTo>
                  <a:pt x="0" y="0"/>
                </a:moveTo>
                <a:lnTo>
                  <a:pt x="1625193" y="191258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9" name="object 5179"/>
          <p:cNvSpPr/>
          <p:nvPr/>
        </p:nvSpPr>
        <p:spPr>
          <a:xfrm>
            <a:off x="17508782" y="2947139"/>
            <a:ext cx="1625600" cy="214629"/>
          </a:xfrm>
          <a:custGeom>
            <a:avLst/>
            <a:gdLst/>
            <a:ahLst/>
            <a:cxnLst/>
            <a:rect l="l" t="t" r="r" b="b"/>
            <a:pathLst>
              <a:path w="1625600" h="214630">
                <a:moveTo>
                  <a:pt x="0" y="214533"/>
                </a:moveTo>
                <a:lnTo>
                  <a:pt x="162519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0" name="object 5180"/>
          <p:cNvSpPr/>
          <p:nvPr/>
        </p:nvSpPr>
        <p:spPr>
          <a:xfrm>
            <a:off x="17508782" y="4548046"/>
            <a:ext cx="0" cy="1470660"/>
          </a:xfrm>
          <a:custGeom>
            <a:avLst/>
            <a:gdLst/>
            <a:ahLst/>
            <a:cxnLst/>
            <a:rect l="l" t="t" r="r" b="b"/>
            <a:pathLst>
              <a:path w="0" h="1470660">
                <a:moveTo>
                  <a:pt x="0" y="0"/>
                </a:moveTo>
                <a:lnTo>
                  <a:pt x="0" y="147036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1" name="object 5181"/>
          <p:cNvSpPr/>
          <p:nvPr/>
        </p:nvSpPr>
        <p:spPr>
          <a:xfrm>
            <a:off x="17508782" y="6377654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2" name="object 5182"/>
          <p:cNvSpPr/>
          <p:nvPr/>
        </p:nvSpPr>
        <p:spPr>
          <a:xfrm>
            <a:off x="17508782" y="795730"/>
            <a:ext cx="1625600" cy="95250"/>
          </a:xfrm>
          <a:custGeom>
            <a:avLst/>
            <a:gdLst/>
            <a:ahLst/>
            <a:cxnLst/>
            <a:rect l="l" t="t" r="r" b="b"/>
            <a:pathLst>
              <a:path w="1625600" h="95250">
                <a:moveTo>
                  <a:pt x="0" y="95123"/>
                </a:moveTo>
                <a:lnTo>
                  <a:pt x="162519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3" name="object 5183"/>
          <p:cNvSpPr/>
          <p:nvPr/>
        </p:nvSpPr>
        <p:spPr>
          <a:xfrm>
            <a:off x="18823306" y="1129674"/>
            <a:ext cx="311150" cy="5080"/>
          </a:xfrm>
          <a:custGeom>
            <a:avLst/>
            <a:gdLst/>
            <a:ahLst/>
            <a:cxnLst/>
            <a:rect l="l" t="t" r="r" b="b"/>
            <a:pathLst>
              <a:path w="311150" h="5080">
                <a:moveTo>
                  <a:pt x="310669" y="0"/>
                </a:moveTo>
                <a:lnTo>
                  <a:pt x="0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4" name="object 5184"/>
          <p:cNvSpPr/>
          <p:nvPr/>
        </p:nvSpPr>
        <p:spPr>
          <a:xfrm>
            <a:off x="18749435" y="113372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5" name="object 5185"/>
          <p:cNvSpPr/>
          <p:nvPr/>
        </p:nvSpPr>
        <p:spPr>
          <a:xfrm>
            <a:off x="18749435" y="113372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6" name="object 5186"/>
          <p:cNvSpPr/>
          <p:nvPr/>
        </p:nvSpPr>
        <p:spPr>
          <a:xfrm>
            <a:off x="18393227" y="1136758"/>
            <a:ext cx="287655" cy="4445"/>
          </a:xfrm>
          <a:custGeom>
            <a:avLst/>
            <a:gdLst/>
            <a:ahLst/>
            <a:cxnLst/>
            <a:rect l="l" t="t" r="r" b="b"/>
            <a:pathLst>
              <a:path w="287655" h="4444">
                <a:moveTo>
                  <a:pt x="287394" y="0"/>
                </a:moveTo>
                <a:lnTo>
                  <a:pt x="0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7" name="object 5187"/>
          <p:cNvSpPr/>
          <p:nvPr/>
        </p:nvSpPr>
        <p:spPr>
          <a:xfrm>
            <a:off x="18319356" y="113979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8" name="object 5188"/>
          <p:cNvSpPr/>
          <p:nvPr/>
        </p:nvSpPr>
        <p:spPr>
          <a:xfrm>
            <a:off x="18319356" y="113979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9" name="object 5189"/>
          <p:cNvSpPr/>
          <p:nvPr/>
        </p:nvSpPr>
        <p:spPr>
          <a:xfrm>
            <a:off x="17963148" y="1142830"/>
            <a:ext cx="286385" cy="4445"/>
          </a:xfrm>
          <a:custGeom>
            <a:avLst/>
            <a:gdLst/>
            <a:ahLst/>
            <a:cxnLst/>
            <a:rect l="l" t="t" r="r" b="b"/>
            <a:pathLst>
              <a:path w="286384" h="4444">
                <a:moveTo>
                  <a:pt x="286382" y="0"/>
                </a:moveTo>
                <a:lnTo>
                  <a:pt x="0" y="40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0" name="object 5190"/>
          <p:cNvSpPr/>
          <p:nvPr/>
        </p:nvSpPr>
        <p:spPr>
          <a:xfrm>
            <a:off x="17889277" y="114586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2023" y="0"/>
                </a:moveTo>
                <a:lnTo>
                  <a:pt x="0" y="2023"/>
                </a:lnTo>
                <a:lnTo>
                  <a:pt x="2023" y="4047"/>
                </a:lnTo>
                <a:lnTo>
                  <a:pt x="4047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1" name="object 5191"/>
          <p:cNvSpPr/>
          <p:nvPr/>
        </p:nvSpPr>
        <p:spPr>
          <a:xfrm>
            <a:off x="17889277" y="114586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4047" y="2023"/>
                </a:moveTo>
                <a:lnTo>
                  <a:pt x="3035" y="1011"/>
                </a:lnTo>
                <a:lnTo>
                  <a:pt x="2023" y="0"/>
                </a:lnTo>
                <a:lnTo>
                  <a:pt x="1011" y="1011"/>
                </a:lnTo>
                <a:lnTo>
                  <a:pt x="0" y="2023"/>
                </a:lnTo>
                <a:lnTo>
                  <a:pt x="1011" y="3035"/>
                </a:lnTo>
                <a:lnTo>
                  <a:pt x="2023" y="4047"/>
                </a:lnTo>
                <a:lnTo>
                  <a:pt x="3035" y="3035"/>
                </a:lnTo>
                <a:lnTo>
                  <a:pt x="4047" y="20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2" name="object 5192"/>
          <p:cNvSpPr/>
          <p:nvPr/>
        </p:nvSpPr>
        <p:spPr>
          <a:xfrm>
            <a:off x="17508782" y="1148901"/>
            <a:ext cx="311150" cy="5080"/>
          </a:xfrm>
          <a:custGeom>
            <a:avLst/>
            <a:gdLst/>
            <a:ahLst/>
            <a:cxnLst/>
            <a:rect l="l" t="t" r="r" b="b"/>
            <a:pathLst>
              <a:path w="311150" h="5080">
                <a:moveTo>
                  <a:pt x="310669" y="0"/>
                </a:moveTo>
                <a:lnTo>
                  <a:pt x="0" y="50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3" name="object 5193"/>
          <p:cNvSpPr/>
          <p:nvPr/>
        </p:nvSpPr>
        <p:spPr>
          <a:xfrm>
            <a:off x="19205824" y="1129674"/>
            <a:ext cx="240029" cy="0"/>
          </a:xfrm>
          <a:custGeom>
            <a:avLst/>
            <a:gdLst/>
            <a:ahLst/>
            <a:cxnLst/>
            <a:rect l="l" t="t" r="r" b="b"/>
            <a:pathLst>
              <a:path w="240030" h="0">
                <a:moveTo>
                  <a:pt x="0" y="0"/>
                </a:moveTo>
                <a:lnTo>
                  <a:pt x="23983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4" name="object 5194"/>
          <p:cNvSpPr/>
          <p:nvPr/>
        </p:nvSpPr>
        <p:spPr>
          <a:xfrm>
            <a:off x="19193681" y="1067945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90" h="62230">
                <a:moveTo>
                  <a:pt x="0" y="0"/>
                </a:moveTo>
                <a:lnTo>
                  <a:pt x="36430" y="61729"/>
                </a:lnTo>
                <a:lnTo>
                  <a:pt x="71848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5" name="object 5195"/>
          <p:cNvSpPr/>
          <p:nvPr/>
        </p:nvSpPr>
        <p:spPr>
          <a:xfrm>
            <a:off x="19086414" y="795730"/>
            <a:ext cx="96520" cy="3705225"/>
          </a:xfrm>
          <a:custGeom>
            <a:avLst/>
            <a:gdLst/>
            <a:ahLst/>
            <a:cxnLst/>
            <a:rect l="l" t="t" r="r" b="b"/>
            <a:pathLst>
              <a:path w="96519" h="3705225">
                <a:moveTo>
                  <a:pt x="47561" y="0"/>
                </a:moveTo>
                <a:lnTo>
                  <a:pt x="47561" y="3704753"/>
                </a:lnTo>
                <a:lnTo>
                  <a:pt x="0" y="3704753"/>
                </a:lnTo>
                <a:lnTo>
                  <a:pt x="96135" y="3704753"/>
                </a:lnTo>
                <a:lnTo>
                  <a:pt x="47561" y="3704753"/>
                </a:lnTo>
                <a:lnTo>
                  <a:pt x="47561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6" name="object 5196"/>
          <p:cNvSpPr/>
          <p:nvPr/>
        </p:nvSpPr>
        <p:spPr>
          <a:xfrm>
            <a:off x="19133976" y="4500484"/>
            <a:ext cx="0" cy="1518285"/>
          </a:xfrm>
          <a:custGeom>
            <a:avLst/>
            <a:gdLst/>
            <a:ahLst/>
            <a:cxnLst/>
            <a:rect l="l" t="t" r="r" b="b"/>
            <a:pathLst>
              <a:path w="0" h="1518285">
                <a:moveTo>
                  <a:pt x="0" y="0"/>
                </a:moveTo>
                <a:lnTo>
                  <a:pt x="0" y="151792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7" name="object 5197"/>
          <p:cNvSpPr/>
          <p:nvPr/>
        </p:nvSpPr>
        <p:spPr>
          <a:xfrm>
            <a:off x="19133976" y="6377654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8" name="object 5198"/>
          <p:cNvSpPr/>
          <p:nvPr/>
        </p:nvSpPr>
        <p:spPr>
          <a:xfrm>
            <a:off x="19133976" y="795730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 h="0">
                <a:moveTo>
                  <a:pt x="0" y="0"/>
                </a:moveTo>
                <a:lnTo>
                  <a:pt x="215545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9" name="object 5199"/>
          <p:cNvSpPr/>
          <p:nvPr/>
        </p:nvSpPr>
        <p:spPr>
          <a:xfrm>
            <a:off x="12648580" y="1005590"/>
            <a:ext cx="133985" cy="134620"/>
          </a:xfrm>
          <a:custGeom>
            <a:avLst/>
            <a:gdLst/>
            <a:ahLst/>
            <a:cxnLst/>
            <a:rect l="l" t="t" r="r" b="b"/>
            <a:pathLst>
              <a:path w="133984" h="134619">
                <a:moveTo>
                  <a:pt x="133376" y="66909"/>
                </a:moveTo>
                <a:lnTo>
                  <a:pt x="120372" y="27137"/>
                </a:lnTo>
                <a:lnTo>
                  <a:pt x="87284" y="3022"/>
                </a:lnTo>
                <a:lnTo>
                  <a:pt x="73328" y="0"/>
                </a:lnTo>
                <a:lnTo>
                  <a:pt x="57236" y="1263"/>
                </a:lnTo>
                <a:lnTo>
                  <a:pt x="19047" y="19705"/>
                </a:lnTo>
                <a:lnTo>
                  <a:pt x="0" y="54187"/>
                </a:lnTo>
                <a:lnTo>
                  <a:pt x="885" y="71351"/>
                </a:lnTo>
                <a:lnTo>
                  <a:pt x="17387" y="111414"/>
                </a:lnTo>
                <a:lnTo>
                  <a:pt x="62154" y="134090"/>
                </a:lnTo>
                <a:lnTo>
                  <a:pt x="77526" y="132663"/>
                </a:lnTo>
                <a:lnTo>
                  <a:pt x="114526" y="113145"/>
                </a:lnTo>
                <a:lnTo>
                  <a:pt x="132603" y="7712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0" name="object 5200"/>
          <p:cNvSpPr/>
          <p:nvPr/>
        </p:nvSpPr>
        <p:spPr>
          <a:xfrm>
            <a:off x="16549653" y="978267"/>
            <a:ext cx="133985" cy="134620"/>
          </a:xfrm>
          <a:custGeom>
            <a:avLst/>
            <a:gdLst/>
            <a:ahLst/>
            <a:cxnLst/>
            <a:rect l="l" t="t" r="r" b="b"/>
            <a:pathLst>
              <a:path w="133984" h="134619">
                <a:moveTo>
                  <a:pt x="133376" y="66909"/>
                </a:moveTo>
                <a:lnTo>
                  <a:pt x="120372" y="27137"/>
                </a:lnTo>
                <a:lnTo>
                  <a:pt x="87284" y="3022"/>
                </a:lnTo>
                <a:lnTo>
                  <a:pt x="73328" y="0"/>
                </a:lnTo>
                <a:lnTo>
                  <a:pt x="57236" y="1263"/>
                </a:lnTo>
                <a:lnTo>
                  <a:pt x="19047" y="19705"/>
                </a:lnTo>
                <a:lnTo>
                  <a:pt x="0" y="54187"/>
                </a:lnTo>
                <a:lnTo>
                  <a:pt x="885" y="71351"/>
                </a:lnTo>
                <a:lnTo>
                  <a:pt x="17387" y="111414"/>
                </a:lnTo>
                <a:lnTo>
                  <a:pt x="62154" y="134090"/>
                </a:lnTo>
                <a:lnTo>
                  <a:pt x="77526" y="132663"/>
                </a:lnTo>
                <a:lnTo>
                  <a:pt x="114526" y="113145"/>
                </a:lnTo>
                <a:lnTo>
                  <a:pt x="132603" y="7712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1" name="object 5201"/>
          <p:cNvSpPr/>
          <p:nvPr/>
        </p:nvSpPr>
        <p:spPr>
          <a:xfrm>
            <a:off x="14412211" y="915140"/>
            <a:ext cx="96520" cy="3944620"/>
          </a:xfrm>
          <a:custGeom>
            <a:avLst/>
            <a:gdLst/>
            <a:ahLst/>
            <a:cxnLst/>
            <a:rect l="l" t="t" r="r" b="b"/>
            <a:pathLst>
              <a:path w="96519" h="3944620">
                <a:moveTo>
                  <a:pt x="48573" y="0"/>
                </a:moveTo>
                <a:lnTo>
                  <a:pt x="48573" y="3944586"/>
                </a:lnTo>
                <a:lnTo>
                  <a:pt x="0" y="3944586"/>
                </a:lnTo>
                <a:lnTo>
                  <a:pt x="96135" y="3944586"/>
                </a:lnTo>
                <a:lnTo>
                  <a:pt x="48573" y="3944586"/>
                </a:lnTo>
                <a:lnTo>
                  <a:pt x="48573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2" name="object 5202"/>
          <p:cNvSpPr/>
          <p:nvPr/>
        </p:nvSpPr>
        <p:spPr>
          <a:xfrm>
            <a:off x="12903392" y="3938851"/>
            <a:ext cx="2824480" cy="35560"/>
          </a:xfrm>
          <a:custGeom>
            <a:avLst/>
            <a:gdLst/>
            <a:ahLst/>
            <a:cxnLst/>
            <a:rect l="l" t="t" r="r" b="b"/>
            <a:pathLst>
              <a:path w="2824480" h="35560">
                <a:moveTo>
                  <a:pt x="0" y="30358"/>
                </a:moveTo>
                <a:lnTo>
                  <a:pt x="1557393" y="35418"/>
                </a:lnTo>
                <a:lnTo>
                  <a:pt x="282435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3" name="object 5203"/>
          <p:cNvSpPr/>
          <p:nvPr/>
        </p:nvSpPr>
        <p:spPr>
          <a:xfrm>
            <a:off x="14460785" y="4130110"/>
            <a:ext cx="1267460" cy="35560"/>
          </a:xfrm>
          <a:custGeom>
            <a:avLst/>
            <a:gdLst/>
            <a:ahLst/>
            <a:cxnLst/>
            <a:rect l="l" t="t" r="r" b="b"/>
            <a:pathLst>
              <a:path w="1267459" h="35560">
                <a:moveTo>
                  <a:pt x="0" y="35418"/>
                </a:moveTo>
                <a:lnTo>
                  <a:pt x="126696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4" name="object 5204"/>
          <p:cNvSpPr/>
          <p:nvPr/>
        </p:nvSpPr>
        <p:spPr>
          <a:xfrm>
            <a:off x="14460785" y="4428636"/>
            <a:ext cx="4673600" cy="419100"/>
          </a:xfrm>
          <a:custGeom>
            <a:avLst/>
            <a:gdLst/>
            <a:ahLst/>
            <a:cxnLst/>
            <a:rect l="l" t="t" r="r" b="b"/>
            <a:pathLst>
              <a:path w="4673600" h="419100">
                <a:moveTo>
                  <a:pt x="0" y="287394"/>
                </a:moveTo>
                <a:lnTo>
                  <a:pt x="1266963" y="418947"/>
                </a:lnTo>
                <a:lnTo>
                  <a:pt x="1382325" y="412876"/>
                </a:lnTo>
                <a:lnTo>
                  <a:pt x="1438994" y="408828"/>
                </a:lnTo>
                <a:lnTo>
                  <a:pt x="1496676" y="403768"/>
                </a:lnTo>
                <a:lnTo>
                  <a:pt x="1553345" y="395672"/>
                </a:lnTo>
                <a:lnTo>
                  <a:pt x="1609002" y="385553"/>
                </a:lnTo>
                <a:lnTo>
                  <a:pt x="1664660" y="372398"/>
                </a:lnTo>
                <a:lnTo>
                  <a:pt x="1719305" y="357218"/>
                </a:lnTo>
                <a:lnTo>
                  <a:pt x="1939910" y="289418"/>
                </a:lnTo>
                <a:lnTo>
                  <a:pt x="1994556" y="274238"/>
                </a:lnTo>
                <a:lnTo>
                  <a:pt x="2051225" y="261083"/>
                </a:lnTo>
                <a:lnTo>
                  <a:pt x="2162540" y="234772"/>
                </a:lnTo>
                <a:lnTo>
                  <a:pt x="2274866" y="208461"/>
                </a:lnTo>
                <a:lnTo>
                  <a:pt x="2329512" y="194294"/>
                </a:lnTo>
                <a:lnTo>
                  <a:pt x="2385169" y="179115"/>
                </a:lnTo>
                <a:lnTo>
                  <a:pt x="2439814" y="161912"/>
                </a:lnTo>
                <a:lnTo>
                  <a:pt x="2493448" y="143697"/>
                </a:lnTo>
                <a:lnTo>
                  <a:pt x="2600715" y="103219"/>
                </a:lnTo>
                <a:lnTo>
                  <a:pt x="2655360" y="85003"/>
                </a:lnTo>
                <a:lnTo>
                  <a:pt x="2710005" y="68812"/>
                </a:lnTo>
                <a:lnTo>
                  <a:pt x="2765663" y="54645"/>
                </a:lnTo>
                <a:lnTo>
                  <a:pt x="2821320" y="41490"/>
                </a:lnTo>
                <a:lnTo>
                  <a:pt x="2877989" y="30358"/>
                </a:lnTo>
                <a:lnTo>
                  <a:pt x="2934658" y="19227"/>
                </a:lnTo>
                <a:lnTo>
                  <a:pt x="3047997" y="0"/>
                </a:lnTo>
                <a:lnTo>
                  <a:pt x="4673191" y="24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5" name="object 5205"/>
          <p:cNvSpPr/>
          <p:nvPr/>
        </p:nvSpPr>
        <p:spPr>
          <a:xfrm>
            <a:off x="11041401" y="4716030"/>
            <a:ext cx="3419475" cy="777240"/>
          </a:xfrm>
          <a:custGeom>
            <a:avLst/>
            <a:gdLst/>
            <a:ahLst/>
            <a:cxnLst/>
            <a:rect l="l" t="t" r="r" b="b"/>
            <a:pathLst>
              <a:path w="3419475" h="777239">
                <a:moveTo>
                  <a:pt x="3419383" y="0"/>
                </a:moveTo>
                <a:lnTo>
                  <a:pt x="3309080" y="4047"/>
                </a:lnTo>
                <a:lnTo>
                  <a:pt x="3198778" y="9107"/>
                </a:lnTo>
                <a:lnTo>
                  <a:pt x="3144132" y="13155"/>
                </a:lnTo>
                <a:lnTo>
                  <a:pt x="3088475" y="18215"/>
                </a:lnTo>
                <a:lnTo>
                  <a:pt x="3033830" y="24286"/>
                </a:lnTo>
                <a:lnTo>
                  <a:pt x="2979184" y="31370"/>
                </a:lnTo>
                <a:lnTo>
                  <a:pt x="2925551" y="40478"/>
                </a:lnTo>
                <a:lnTo>
                  <a:pt x="2870906" y="50597"/>
                </a:lnTo>
                <a:lnTo>
                  <a:pt x="2817272" y="60717"/>
                </a:lnTo>
                <a:lnTo>
                  <a:pt x="2762627" y="72860"/>
                </a:lnTo>
                <a:lnTo>
                  <a:pt x="2708993" y="86015"/>
                </a:lnTo>
                <a:lnTo>
                  <a:pt x="2655360" y="99171"/>
                </a:lnTo>
                <a:lnTo>
                  <a:pt x="2602738" y="114350"/>
                </a:lnTo>
                <a:lnTo>
                  <a:pt x="2549105" y="129529"/>
                </a:lnTo>
                <a:lnTo>
                  <a:pt x="2443862" y="162924"/>
                </a:lnTo>
                <a:lnTo>
                  <a:pt x="2338619" y="198342"/>
                </a:lnTo>
                <a:lnTo>
                  <a:pt x="2235400" y="236796"/>
                </a:lnTo>
                <a:lnTo>
                  <a:pt x="2132181" y="276262"/>
                </a:lnTo>
                <a:lnTo>
                  <a:pt x="1723353" y="441210"/>
                </a:lnTo>
                <a:lnTo>
                  <a:pt x="1620134" y="481688"/>
                </a:lnTo>
                <a:lnTo>
                  <a:pt x="1516915" y="519131"/>
                </a:lnTo>
                <a:lnTo>
                  <a:pt x="1412684" y="554549"/>
                </a:lnTo>
                <a:lnTo>
                  <a:pt x="1307441" y="587943"/>
                </a:lnTo>
                <a:lnTo>
                  <a:pt x="1201186" y="618302"/>
                </a:lnTo>
                <a:lnTo>
                  <a:pt x="1093919" y="646636"/>
                </a:lnTo>
                <a:lnTo>
                  <a:pt x="986652" y="671935"/>
                </a:lnTo>
                <a:lnTo>
                  <a:pt x="878373" y="694198"/>
                </a:lnTo>
                <a:lnTo>
                  <a:pt x="769083" y="713425"/>
                </a:lnTo>
                <a:lnTo>
                  <a:pt x="659792" y="730628"/>
                </a:lnTo>
                <a:lnTo>
                  <a:pt x="550501" y="743784"/>
                </a:lnTo>
                <a:lnTo>
                  <a:pt x="440198" y="754915"/>
                </a:lnTo>
                <a:lnTo>
                  <a:pt x="330908" y="763011"/>
                </a:lnTo>
                <a:lnTo>
                  <a:pt x="220605" y="769083"/>
                </a:lnTo>
                <a:lnTo>
                  <a:pt x="0" y="77717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6" name="object 5206"/>
          <p:cNvSpPr/>
          <p:nvPr/>
        </p:nvSpPr>
        <p:spPr>
          <a:xfrm>
            <a:off x="11041401" y="5045926"/>
            <a:ext cx="1993900" cy="184785"/>
          </a:xfrm>
          <a:custGeom>
            <a:avLst/>
            <a:gdLst/>
            <a:ahLst/>
            <a:cxnLst/>
            <a:rect l="l" t="t" r="r" b="b"/>
            <a:pathLst>
              <a:path w="1993900" h="184785">
                <a:moveTo>
                  <a:pt x="0" y="184175"/>
                </a:moveTo>
                <a:lnTo>
                  <a:pt x="199354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7" name="object 5207"/>
          <p:cNvSpPr/>
          <p:nvPr/>
        </p:nvSpPr>
        <p:spPr>
          <a:xfrm>
            <a:off x="11041401" y="4572333"/>
            <a:ext cx="3419475" cy="490220"/>
          </a:xfrm>
          <a:custGeom>
            <a:avLst/>
            <a:gdLst/>
            <a:ahLst/>
            <a:cxnLst/>
            <a:rect l="l" t="t" r="r" b="b"/>
            <a:pathLst>
              <a:path w="3419475" h="490220">
                <a:moveTo>
                  <a:pt x="0" y="489784"/>
                </a:moveTo>
                <a:lnTo>
                  <a:pt x="341938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8" name="object 5208"/>
          <p:cNvSpPr/>
          <p:nvPr/>
        </p:nvSpPr>
        <p:spPr>
          <a:xfrm>
            <a:off x="11729895" y="5230214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9" name="object 5209"/>
          <p:cNvSpPr/>
          <p:nvPr/>
        </p:nvSpPr>
        <p:spPr>
          <a:xfrm>
            <a:off x="12528325" y="4864900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0" name="object 5210"/>
          <p:cNvSpPr/>
          <p:nvPr/>
        </p:nvSpPr>
        <p:spPr>
          <a:xfrm>
            <a:off x="12805599" y="3485610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1" name="object 5211"/>
          <p:cNvSpPr/>
          <p:nvPr/>
        </p:nvSpPr>
        <p:spPr>
          <a:xfrm>
            <a:off x="11041401" y="4560189"/>
            <a:ext cx="2650490" cy="122555"/>
          </a:xfrm>
          <a:custGeom>
            <a:avLst/>
            <a:gdLst/>
            <a:ahLst/>
            <a:cxnLst/>
            <a:rect l="l" t="t" r="r" b="b"/>
            <a:pathLst>
              <a:path w="2650490" h="122554">
                <a:moveTo>
                  <a:pt x="0" y="0"/>
                </a:moveTo>
                <a:lnTo>
                  <a:pt x="331920" y="19227"/>
                </a:lnTo>
                <a:lnTo>
                  <a:pt x="662828" y="39466"/>
                </a:lnTo>
                <a:lnTo>
                  <a:pt x="993736" y="60717"/>
                </a:lnTo>
                <a:lnTo>
                  <a:pt x="1324644" y="82980"/>
                </a:lnTo>
                <a:lnTo>
                  <a:pt x="1490604" y="93099"/>
                </a:lnTo>
                <a:lnTo>
                  <a:pt x="1655552" y="103219"/>
                </a:lnTo>
                <a:lnTo>
                  <a:pt x="1821512" y="111314"/>
                </a:lnTo>
                <a:lnTo>
                  <a:pt x="1987472" y="116374"/>
                </a:lnTo>
                <a:lnTo>
                  <a:pt x="2153432" y="118398"/>
                </a:lnTo>
                <a:lnTo>
                  <a:pt x="2319392" y="119410"/>
                </a:lnTo>
                <a:lnTo>
                  <a:pt x="2650300" y="12244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2" name="object 5212"/>
          <p:cNvSpPr/>
          <p:nvPr/>
        </p:nvSpPr>
        <p:spPr>
          <a:xfrm>
            <a:off x="11736979" y="4713107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3" name="object 5213"/>
          <p:cNvSpPr/>
          <p:nvPr/>
        </p:nvSpPr>
        <p:spPr>
          <a:xfrm>
            <a:off x="13562172" y="382450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4" name="object 5214"/>
          <p:cNvSpPr/>
          <p:nvPr/>
        </p:nvSpPr>
        <p:spPr>
          <a:xfrm>
            <a:off x="13620864" y="382348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023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5" name="object 5215"/>
          <p:cNvSpPr/>
          <p:nvPr/>
        </p:nvSpPr>
        <p:spPr>
          <a:xfrm>
            <a:off x="13679558" y="3821465"/>
            <a:ext cx="4445" cy="5080"/>
          </a:xfrm>
          <a:custGeom>
            <a:avLst/>
            <a:gdLst/>
            <a:ahLst/>
            <a:cxnLst/>
            <a:rect l="l" t="t" r="r" b="b"/>
            <a:pathLst>
              <a:path w="4444" h="5079">
                <a:moveTo>
                  <a:pt x="0" y="5059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6" name="object 5216"/>
          <p:cNvSpPr/>
          <p:nvPr/>
        </p:nvSpPr>
        <p:spPr>
          <a:xfrm>
            <a:off x="13738251" y="3820453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7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7" name="object 5217"/>
          <p:cNvSpPr/>
          <p:nvPr/>
        </p:nvSpPr>
        <p:spPr>
          <a:xfrm>
            <a:off x="13796945" y="3819441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083"/>
                </a:moveTo>
                <a:lnTo>
                  <a:pt x="7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8" name="object 5218"/>
          <p:cNvSpPr/>
          <p:nvPr/>
        </p:nvSpPr>
        <p:spPr>
          <a:xfrm>
            <a:off x="13855637" y="381842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07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9" name="object 5219"/>
          <p:cNvSpPr/>
          <p:nvPr/>
        </p:nvSpPr>
        <p:spPr>
          <a:xfrm>
            <a:off x="13914332" y="3817417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0" y="10119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0" name="object 5220"/>
          <p:cNvSpPr/>
          <p:nvPr/>
        </p:nvSpPr>
        <p:spPr>
          <a:xfrm>
            <a:off x="13974036" y="3816405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0" y="12143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1" name="object 5221"/>
          <p:cNvSpPr/>
          <p:nvPr/>
        </p:nvSpPr>
        <p:spPr>
          <a:xfrm>
            <a:off x="14032729" y="3815393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2" name="object 5222"/>
          <p:cNvSpPr/>
          <p:nvPr/>
        </p:nvSpPr>
        <p:spPr>
          <a:xfrm>
            <a:off x="14091423" y="381438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0" y="14167"/>
                </a:moveTo>
                <a:lnTo>
                  <a:pt x="14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3" name="object 5223"/>
          <p:cNvSpPr/>
          <p:nvPr/>
        </p:nvSpPr>
        <p:spPr>
          <a:xfrm>
            <a:off x="14150116" y="381336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4" name="object 5224"/>
          <p:cNvSpPr/>
          <p:nvPr/>
        </p:nvSpPr>
        <p:spPr>
          <a:xfrm>
            <a:off x="14208808" y="381134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0" y="18215"/>
                </a:moveTo>
                <a:lnTo>
                  <a:pt x="18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5" name="object 5225"/>
          <p:cNvSpPr/>
          <p:nvPr/>
        </p:nvSpPr>
        <p:spPr>
          <a:xfrm>
            <a:off x="14267502" y="3810333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0" y="19227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6" name="object 5226"/>
          <p:cNvSpPr/>
          <p:nvPr/>
        </p:nvSpPr>
        <p:spPr>
          <a:xfrm>
            <a:off x="14326195" y="380932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0" y="21250"/>
                </a:moveTo>
                <a:lnTo>
                  <a:pt x="212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7" name="object 5227"/>
          <p:cNvSpPr/>
          <p:nvPr/>
        </p:nvSpPr>
        <p:spPr>
          <a:xfrm>
            <a:off x="14384889" y="3808309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0" y="2226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8" name="object 5228"/>
          <p:cNvSpPr/>
          <p:nvPr/>
        </p:nvSpPr>
        <p:spPr>
          <a:xfrm>
            <a:off x="14443581" y="3814381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79">
                <a:moveTo>
                  <a:pt x="0" y="17203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9" name="object 5229"/>
          <p:cNvSpPr/>
          <p:nvPr/>
        </p:nvSpPr>
        <p:spPr>
          <a:xfrm>
            <a:off x="13514610" y="3807297"/>
            <a:ext cx="946785" cy="24765"/>
          </a:xfrm>
          <a:custGeom>
            <a:avLst/>
            <a:gdLst/>
            <a:ahLst/>
            <a:cxnLst/>
            <a:rect l="l" t="t" r="r" b="b"/>
            <a:pathLst>
              <a:path w="946784" h="24764">
                <a:moveTo>
                  <a:pt x="946174" y="0"/>
                </a:moveTo>
                <a:lnTo>
                  <a:pt x="0" y="18215"/>
                </a:lnTo>
                <a:lnTo>
                  <a:pt x="946174" y="24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0" name="object 5230"/>
          <p:cNvSpPr/>
          <p:nvPr/>
        </p:nvSpPr>
        <p:spPr>
          <a:xfrm>
            <a:off x="14996816" y="3980563"/>
            <a:ext cx="150495" cy="151130"/>
          </a:xfrm>
          <a:custGeom>
            <a:avLst/>
            <a:gdLst/>
            <a:ahLst/>
            <a:cxnLst/>
            <a:rect l="l" t="t" r="r" b="b"/>
            <a:pathLst>
              <a:path w="150494" h="151129">
                <a:moveTo>
                  <a:pt x="150071" y="75168"/>
                </a:moveTo>
                <a:lnTo>
                  <a:pt x="138321" y="34732"/>
                </a:lnTo>
                <a:lnTo>
                  <a:pt x="107792" y="7419"/>
                </a:lnTo>
                <a:lnTo>
                  <a:pt x="80505" y="0"/>
                </a:lnTo>
                <a:lnTo>
                  <a:pt x="64778" y="1219"/>
                </a:lnTo>
                <a:lnTo>
                  <a:pt x="25863" y="18554"/>
                </a:lnTo>
                <a:lnTo>
                  <a:pt x="3136" y="51472"/>
                </a:lnTo>
                <a:lnTo>
                  <a:pt x="0" y="64812"/>
                </a:lnTo>
                <a:lnTo>
                  <a:pt x="996" y="81398"/>
                </a:lnTo>
                <a:lnTo>
                  <a:pt x="17044" y="121834"/>
                </a:lnTo>
                <a:lnTo>
                  <a:pt x="48124" y="145628"/>
                </a:lnTo>
                <a:lnTo>
                  <a:pt x="74304" y="150558"/>
                </a:lnTo>
                <a:lnTo>
                  <a:pt x="88888" y="149172"/>
                </a:lnTo>
                <a:lnTo>
                  <a:pt x="125874" y="130462"/>
                </a:lnTo>
                <a:lnTo>
                  <a:pt x="147326" y="95394"/>
                </a:lnTo>
                <a:lnTo>
                  <a:pt x="149827" y="8128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1" name="object 5231"/>
          <p:cNvSpPr/>
          <p:nvPr/>
        </p:nvSpPr>
        <p:spPr>
          <a:xfrm>
            <a:off x="11041401" y="4201959"/>
            <a:ext cx="3110230" cy="415290"/>
          </a:xfrm>
          <a:custGeom>
            <a:avLst/>
            <a:gdLst/>
            <a:ahLst/>
            <a:cxnLst/>
            <a:rect l="l" t="t" r="r" b="b"/>
            <a:pathLst>
              <a:path w="3110230" h="415289">
                <a:moveTo>
                  <a:pt x="0" y="0"/>
                </a:moveTo>
                <a:lnTo>
                  <a:pt x="195306" y="20239"/>
                </a:lnTo>
                <a:lnTo>
                  <a:pt x="293465" y="30358"/>
                </a:lnTo>
                <a:lnTo>
                  <a:pt x="390613" y="42501"/>
                </a:lnTo>
                <a:lnTo>
                  <a:pt x="487760" y="55657"/>
                </a:lnTo>
                <a:lnTo>
                  <a:pt x="584907" y="68812"/>
                </a:lnTo>
                <a:lnTo>
                  <a:pt x="778190" y="99171"/>
                </a:lnTo>
                <a:lnTo>
                  <a:pt x="1165767" y="162924"/>
                </a:lnTo>
                <a:lnTo>
                  <a:pt x="1552333" y="227689"/>
                </a:lnTo>
                <a:lnTo>
                  <a:pt x="1746628" y="258047"/>
                </a:lnTo>
                <a:lnTo>
                  <a:pt x="1939910" y="288406"/>
                </a:lnTo>
                <a:lnTo>
                  <a:pt x="2328500" y="348111"/>
                </a:lnTo>
                <a:lnTo>
                  <a:pt x="2425647" y="363290"/>
                </a:lnTo>
                <a:lnTo>
                  <a:pt x="2522794" y="376445"/>
                </a:lnTo>
                <a:lnTo>
                  <a:pt x="2619942" y="388589"/>
                </a:lnTo>
                <a:lnTo>
                  <a:pt x="2717089" y="397696"/>
                </a:lnTo>
                <a:lnTo>
                  <a:pt x="2815248" y="405792"/>
                </a:lnTo>
                <a:lnTo>
                  <a:pt x="2913407" y="409840"/>
                </a:lnTo>
                <a:lnTo>
                  <a:pt x="3011567" y="412876"/>
                </a:lnTo>
                <a:lnTo>
                  <a:pt x="3109726" y="41490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2" name="object 5232"/>
          <p:cNvSpPr/>
          <p:nvPr/>
        </p:nvSpPr>
        <p:spPr>
          <a:xfrm>
            <a:off x="12671010" y="4147426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3" name="object 5233"/>
          <p:cNvSpPr/>
          <p:nvPr/>
        </p:nvSpPr>
        <p:spPr>
          <a:xfrm>
            <a:off x="11769361" y="4372080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4" name="object 5234"/>
          <p:cNvSpPr/>
          <p:nvPr/>
        </p:nvSpPr>
        <p:spPr>
          <a:xfrm>
            <a:off x="11739848" y="3669046"/>
            <a:ext cx="133985" cy="134620"/>
          </a:xfrm>
          <a:custGeom>
            <a:avLst/>
            <a:gdLst/>
            <a:ahLst/>
            <a:cxnLst/>
            <a:rect l="l" t="t" r="r" b="b"/>
            <a:pathLst>
              <a:path w="133984" h="134620">
                <a:moveTo>
                  <a:pt x="133376" y="66909"/>
                </a:moveTo>
                <a:lnTo>
                  <a:pt x="120372" y="27137"/>
                </a:lnTo>
                <a:lnTo>
                  <a:pt x="87284" y="3022"/>
                </a:lnTo>
                <a:lnTo>
                  <a:pt x="73328" y="0"/>
                </a:lnTo>
                <a:lnTo>
                  <a:pt x="57236" y="1263"/>
                </a:lnTo>
                <a:lnTo>
                  <a:pt x="19047" y="19705"/>
                </a:lnTo>
                <a:lnTo>
                  <a:pt x="0" y="54187"/>
                </a:lnTo>
                <a:lnTo>
                  <a:pt x="885" y="71351"/>
                </a:lnTo>
                <a:lnTo>
                  <a:pt x="17387" y="111414"/>
                </a:lnTo>
                <a:lnTo>
                  <a:pt x="62154" y="134090"/>
                </a:lnTo>
                <a:lnTo>
                  <a:pt x="77526" y="132663"/>
                </a:lnTo>
                <a:lnTo>
                  <a:pt x="114526" y="113145"/>
                </a:lnTo>
                <a:lnTo>
                  <a:pt x="132603" y="7712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5" name="object 5235"/>
          <p:cNvSpPr txBox="1"/>
          <p:nvPr/>
        </p:nvSpPr>
        <p:spPr>
          <a:xfrm>
            <a:off x="10846549" y="2484448"/>
            <a:ext cx="175895" cy="3619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24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7.2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</a:pPr>
            <a:r>
              <a:rPr dirty="0" sz="1000" spc="5" i="1">
                <a:latin typeface="ISOCPEUR"/>
                <a:cs typeface="ISOCPEUR"/>
              </a:rPr>
              <a:t>8.0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36" name="object 5236"/>
          <p:cNvSpPr txBox="1"/>
          <p:nvPr/>
        </p:nvSpPr>
        <p:spPr>
          <a:xfrm>
            <a:off x="14306412" y="2463197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7.0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37" name="object 5237"/>
          <p:cNvSpPr txBox="1"/>
          <p:nvPr/>
        </p:nvSpPr>
        <p:spPr>
          <a:xfrm>
            <a:off x="12709552" y="2314440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38" name="object 5238"/>
          <p:cNvSpPr txBox="1"/>
          <p:nvPr/>
        </p:nvSpPr>
        <p:spPr>
          <a:xfrm>
            <a:off x="10846549" y="3287937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10.5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39" name="object 5239"/>
          <p:cNvSpPr txBox="1"/>
          <p:nvPr/>
        </p:nvSpPr>
        <p:spPr>
          <a:xfrm>
            <a:off x="14306412" y="2966136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9.1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40" name="object 5240"/>
          <p:cNvSpPr txBox="1"/>
          <p:nvPr/>
        </p:nvSpPr>
        <p:spPr>
          <a:xfrm>
            <a:off x="11514437" y="2903396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41" name="object 5241"/>
          <p:cNvSpPr txBox="1"/>
          <p:nvPr/>
        </p:nvSpPr>
        <p:spPr>
          <a:xfrm>
            <a:off x="10821251" y="5613401"/>
            <a:ext cx="23367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20.0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42" name="object 5242"/>
          <p:cNvSpPr txBox="1"/>
          <p:nvPr/>
        </p:nvSpPr>
        <p:spPr>
          <a:xfrm>
            <a:off x="10882979" y="6193249"/>
            <a:ext cx="33718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282.10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43" name="object 5243"/>
          <p:cNvSpPr txBox="1"/>
          <p:nvPr/>
        </p:nvSpPr>
        <p:spPr>
          <a:xfrm>
            <a:off x="14590769" y="1004975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0.9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44" name="object 5244"/>
          <p:cNvSpPr txBox="1"/>
          <p:nvPr/>
        </p:nvSpPr>
        <p:spPr>
          <a:xfrm>
            <a:off x="15573375" y="1065692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1.2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45" name="object 5245"/>
          <p:cNvSpPr txBox="1"/>
          <p:nvPr/>
        </p:nvSpPr>
        <p:spPr>
          <a:xfrm>
            <a:off x="15573375" y="1567620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3.3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46" name="object 5246"/>
          <p:cNvSpPr txBox="1"/>
          <p:nvPr/>
        </p:nvSpPr>
        <p:spPr>
          <a:xfrm>
            <a:off x="15573375" y="2092823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5.5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47" name="object 5247"/>
          <p:cNvSpPr txBox="1"/>
          <p:nvPr/>
        </p:nvSpPr>
        <p:spPr>
          <a:xfrm>
            <a:off x="15573375" y="2643324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7.8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48" name="object 5248"/>
          <p:cNvSpPr txBox="1"/>
          <p:nvPr/>
        </p:nvSpPr>
        <p:spPr>
          <a:xfrm>
            <a:off x="15573375" y="3097690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9.7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49" name="object 5249"/>
          <p:cNvSpPr txBox="1"/>
          <p:nvPr/>
        </p:nvSpPr>
        <p:spPr>
          <a:xfrm>
            <a:off x="14292243" y="4836223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16.5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50" name="object 5250"/>
          <p:cNvSpPr txBox="1"/>
          <p:nvPr/>
        </p:nvSpPr>
        <p:spPr>
          <a:xfrm>
            <a:off x="14419749" y="6010086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9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51" name="object 5251"/>
          <p:cNvSpPr txBox="1"/>
          <p:nvPr/>
        </p:nvSpPr>
        <p:spPr>
          <a:xfrm>
            <a:off x="14301351" y="6193249"/>
            <a:ext cx="33718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281.85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52" name="object 5252"/>
          <p:cNvSpPr txBox="1"/>
          <p:nvPr/>
        </p:nvSpPr>
        <p:spPr>
          <a:xfrm>
            <a:off x="15858745" y="993843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0.9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53" name="object 5253"/>
          <p:cNvSpPr txBox="1"/>
          <p:nvPr/>
        </p:nvSpPr>
        <p:spPr>
          <a:xfrm>
            <a:off x="17355421" y="1125397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1.5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54" name="object 5254"/>
          <p:cNvSpPr txBox="1"/>
          <p:nvPr/>
        </p:nvSpPr>
        <p:spPr>
          <a:xfrm>
            <a:off x="17355421" y="1483628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3.0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55" name="object 5255"/>
          <p:cNvSpPr txBox="1"/>
          <p:nvPr/>
        </p:nvSpPr>
        <p:spPr>
          <a:xfrm>
            <a:off x="16577230" y="1370289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56" name="object 5256"/>
          <p:cNvSpPr txBox="1"/>
          <p:nvPr/>
        </p:nvSpPr>
        <p:spPr>
          <a:xfrm>
            <a:off x="17370600" y="2041213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5.3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57" name="object 5257"/>
          <p:cNvSpPr txBox="1"/>
          <p:nvPr/>
        </p:nvSpPr>
        <p:spPr>
          <a:xfrm>
            <a:off x="16577230" y="1895492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58" name="object 5258"/>
          <p:cNvSpPr/>
          <p:nvPr/>
        </p:nvSpPr>
        <p:spPr>
          <a:xfrm>
            <a:off x="11884531" y="2662558"/>
            <a:ext cx="139065" cy="138430"/>
          </a:xfrm>
          <a:custGeom>
            <a:avLst/>
            <a:gdLst/>
            <a:ahLst/>
            <a:cxnLst/>
            <a:rect l="l" t="t" r="r" b="b"/>
            <a:pathLst>
              <a:path w="139065" h="138430">
                <a:moveTo>
                  <a:pt x="138461" y="68530"/>
                </a:moveTo>
                <a:lnTo>
                  <a:pt x="125794" y="28574"/>
                </a:lnTo>
                <a:lnTo>
                  <a:pt x="93378" y="3566"/>
                </a:lnTo>
                <a:lnTo>
                  <a:pt x="79633" y="0"/>
                </a:lnTo>
                <a:lnTo>
                  <a:pt x="62923" y="1039"/>
                </a:lnTo>
                <a:lnTo>
                  <a:pt x="23284" y="18014"/>
                </a:lnTo>
                <a:lnTo>
                  <a:pt x="2244" y="50480"/>
                </a:lnTo>
                <a:lnTo>
                  <a:pt x="0" y="63569"/>
                </a:lnTo>
                <a:lnTo>
                  <a:pt x="1347" y="79159"/>
                </a:lnTo>
                <a:lnTo>
                  <a:pt x="20105" y="116879"/>
                </a:lnTo>
                <a:lnTo>
                  <a:pt x="55061" y="136407"/>
                </a:lnTo>
                <a:lnTo>
                  <a:pt x="69007" y="137848"/>
                </a:lnTo>
                <a:lnTo>
                  <a:pt x="83502" y="136340"/>
                </a:lnTo>
                <a:lnTo>
                  <a:pt x="119457" y="116196"/>
                </a:lnTo>
                <a:lnTo>
                  <a:pt x="137658" y="7911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9" name="object 5259"/>
          <p:cNvSpPr/>
          <p:nvPr/>
        </p:nvSpPr>
        <p:spPr>
          <a:xfrm>
            <a:off x="11041401" y="3723306"/>
            <a:ext cx="3419475" cy="442595"/>
          </a:xfrm>
          <a:custGeom>
            <a:avLst/>
            <a:gdLst/>
            <a:ahLst/>
            <a:cxnLst/>
            <a:rect l="l" t="t" r="r" b="b"/>
            <a:pathLst>
              <a:path w="3419475" h="442595">
                <a:moveTo>
                  <a:pt x="0" y="0"/>
                </a:moveTo>
                <a:lnTo>
                  <a:pt x="213521" y="31370"/>
                </a:lnTo>
                <a:lnTo>
                  <a:pt x="427043" y="60717"/>
                </a:lnTo>
                <a:lnTo>
                  <a:pt x="641577" y="89051"/>
                </a:lnTo>
                <a:lnTo>
                  <a:pt x="855098" y="114350"/>
                </a:lnTo>
                <a:lnTo>
                  <a:pt x="1069632" y="137625"/>
                </a:lnTo>
                <a:lnTo>
                  <a:pt x="1284166" y="161912"/>
                </a:lnTo>
                <a:lnTo>
                  <a:pt x="1391433" y="176079"/>
                </a:lnTo>
                <a:lnTo>
                  <a:pt x="1497688" y="190246"/>
                </a:lnTo>
                <a:lnTo>
                  <a:pt x="1604954" y="205426"/>
                </a:lnTo>
                <a:lnTo>
                  <a:pt x="1711209" y="221617"/>
                </a:lnTo>
                <a:lnTo>
                  <a:pt x="1817464" y="238820"/>
                </a:lnTo>
                <a:lnTo>
                  <a:pt x="1923719" y="256023"/>
                </a:lnTo>
                <a:lnTo>
                  <a:pt x="2136229" y="294477"/>
                </a:lnTo>
                <a:lnTo>
                  <a:pt x="2348739" y="335967"/>
                </a:lnTo>
                <a:lnTo>
                  <a:pt x="2453982" y="356206"/>
                </a:lnTo>
                <a:lnTo>
                  <a:pt x="2560236" y="375433"/>
                </a:lnTo>
                <a:lnTo>
                  <a:pt x="2666491" y="393649"/>
                </a:lnTo>
                <a:lnTo>
                  <a:pt x="2773758" y="408828"/>
                </a:lnTo>
                <a:lnTo>
                  <a:pt x="2827392" y="415912"/>
                </a:lnTo>
                <a:lnTo>
                  <a:pt x="2880013" y="421983"/>
                </a:lnTo>
                <a:lnTo>
                  <a:pt x="2933647" y="427043"/>
                </a:lnTo>
                <a:lnTo>
                  <a:pt x="2987280" y="431091"/>
                </a:lnTo>
                <a:lnTo>
                  <a:pt x="3095559" y="436151"/>
                </a:lnTo>
                <a:lnTo>
                  <a:pt x="3202826" y="440198"/>
                </a:lnTo>
                <a:lnTo>
                  <a:pt x="3311104" y="441210"/>
                </a:lnTo>
                <a:lnTo>
                  <a:pt x="3419383" y="4422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0" name="object 5260"/>
          <p:cNvSpPr/>
          <p:nvPr/>
        </p:nvSpPr>
        <p:spPr>
          <a:xfrm>
            <a:off x="11041401" y="3524963"/>
            <a:ext cx="2586990" cy="446405"/>
          </a:xfrm>
          <a:custGeom>
            <a:avLst/>
            <a:gdLst/>
            <a:ahLst/>
            <a:cxnLst/>
            <a:rect l="l" t="t" r="r" b="b"/>
            <a:pathLst>
              <a:path w="2586990" h="446404">
                <a:moveTo>
                  <a:pt x="0" y="0"/>
                </a:moveTo>
                <a:lnTo>
                  <a:pt x="163936" y="16191"/>
                </a:lnTo>
                <a:lnTo>
                  <a:pt x="245904" y="24286"/>
                </a:lnTo>
                <a:lnTo>
                  <a:pt x="326860" y="34406"/>
                </a:lnTo>
                <a:lnTo>
                  <a:pt x="408828" y="45537"/>
                </a:lnTo>
                <a:lnTo>
                  <a:pt x="489784" y="57681"/>
                </a:lnTo>
                <a:lnTo>
                  <a:pt x="570740" y="70836"/>
                </a:lnTo>
                <a:lnTo>
                  <a:pt x="650684" y="87027"/>
                </a:lnTo>
                <a:lnTo>
                  <a:pt x="731640" y="104230"/>
                </a:lnTo>
                <a:lnTo>
                  <a:pt x="811584" y="122446"/>
                </a:lnTo>
                <a:lnTo>
                  <a:pt x="970461" y="162924"/>
                </a:lnTo>
                <a:lnTo>
                  <a:pt x="1129337" y="203402"/>
                </a:lnTo>
                <a:lnTo>
                  <a:pt x="1209281" y="223641"/>
                </a:lnTo>
                <a:lnTo>
                  <a:pt x="1289226" y="242868"/>
                </a:lnTo>
                <a:lnTo>
                  <a:pt x="1369170" y="260071"/>
                </a:lnTo>
                <a:lnTo>
                  <a:pt x="1450126" y="277274"/>
                </a:lnTo>
                <a:lnTo>
                  <a:pt x="1530070" y="293465"/>
                </a:lnTo>
                <a:lnTo>
                  <a:pt x="1611026" y="308645"/>
                </a:lnTo>
                <a:lnTo>
                  <a:pt x="1772938" y="336979"/>
                </a:lnTo>
                <a:lnTo>
                  <a:pt x="1934851" y="362278"/>
                </a:lnTo>
                <a:lnTo>
                  <a:pt x="2097775" y="385553"/>
                </a:lnTo>
                <a:lnTo>
                  <a:pt x="2260699" y="406804"/>
                </a:lnTo>
                <a:lnTo>
                  <a:pt x="2586547" y="4462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1" name="object 5261"/>
          <p:cNvSpPr/>
          <p:nvPr/>
        </p:nvSpPr>
        <p:spPr>
          <a:xfrm>
            <a:off x="12977631" y="2951300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5" h="166369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2" name="object 5262"/>
          <p:cNvSpPr/>
          <p:nvPr/>
        </p:nvSpPr>
        <p:spPr>
          <a:xfrm>
            <a:off x="14460785" y="3807297"/>
            <a:ext cx="838200" cy="24765"/>
          </a:xfrm>
          <a:custGeom>
            <a:avLst/>
            <a:gdLst/>
            <a:ahLst/>
            <a:cxnLst/>
            <a:rect l="l" t="t" r="r" b="b"/>
            <a:pathLst>
              <a:path w="838200" h="24764">
                <a:moveTo>
                  <a:pt x="0" y="0"/>
                </a:moveTo>
                <a:lnTo>
                  <a:pt x="837895" y="10119"/>
                </a:lnTo>
                <a:lnTo>
                  <a:pt x="0" y="24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3" name="object 5263"/>
          <p:cNvSpPr/>
          <p:nvPr/>
        </p:nvSpPr>
        <p:spPr>
          <a:xfrm>
            <a:off x="13351685" y="1201523"/>
            <a:ext cx="1862455" cy="192405"/>
          </a:xfrm>
          <a:custGeom>
            <a:avLst/>
            <a:gdLst/>
            <a:ahLst/>
            <a:cxnLst/>
            <a:rect l="l" t="t" r="r" b="b"/>
            <a:pathLst>
              <a:path w="1862455" h="192405">
                <a:moveTo>
                  <a:pt x="1109098" y="191258"/>
                </a:moveTo>
                <a:lnTo>
                  <a:pt x="1861990" y="134589"/>
                </a:lnTo>
                <a:lnTo>
                  <a:pt x="1431911" y="75896"/>
                </a:lnTo>
                <a:lnTo>
                  <a:pt x="1757759" y="26310"/>
                </a:lnTo>
                <a:lnTo>
                  <a:pt x="1109098" y="0"/>
                </a:lnTo>
                <a:lnTo>
                  <a:pt x="273226" y="63752"/>
                </a:lnTo>
                <a:lnTo>
                  <a:pt x="604134" y="99171"/>
                </a:lnTo>
                <a:lnTo>
                  <a:pt x="0" y="192270"/>
                </a:lnTo>
                <a:lnTo>
                  <a:pt x="1109098" y="1912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4" name="object 5264"/>
          <p:cNvSpPr/>
          <p:nvPr/>
        </p:nvSpPr>
        <p:spPr>
          <a:xfrm>
            <a:off x="14122993" y="1241374"/>
            <a:ext cx="133985" cy="134620"/>
          </a:xfrm>
          <a:custGeom>
            <a:avLst/>
            <a:gdLst/>
            <a:ahLst/>
            <a:cxnLst/>
            <a:rect l="l" t="t" r="r" b="b"/>
            <a:pathLst>
              <a:path w="133984" h="134619">
                <a:moveTo>
                  <a:pt x="133376" y="66909"/>
                </a:moveTo>
                <a:lnTo>
                  <a:pt x="120372" y="27137"/>
                </a:lnTo>
                <a:lnTo>
                  <a:pt x="87284" y="3022"/>
                </a:lnTo>
                <a:lnTo>
                  <a:pt x="73328" y="0"/>
                </a:lnTo>
                <a:lnTo>
                  <a:pt x="57236" y="1263"/>
                </a:lnTo>
                <a:lnTo>
                  <a:pt x="19047" y="19705"/>
                </a:lnTo>
                <a:lnTo>
                  <a:pt x="0" y="54187"/>
                </a:lnTo>
                <a:lnTo>
                  <a:pt x="885" y="71351"/>
                </a:lnTo>
                <a:lnTo>
                  <a:pt x="17387" y="111414"/>
                </a:lnTo>
                <a:lnTo>
                  <a:pt x="62154" y="134090"/>
                </a:lnTo>
                <a:lnTo>
                  <a:pt x="77526" y="132663"/>
                </a:lnTo>
                <a:lnTo>
                  <a:pt x="114526" y="113145"/>
                </a:lnTo>
                <a:lnTo>
                  <a:pt x="132603" y="7712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5" name="object 5265"/>
          <p:cNvSpPr/>
          <p:nvPr/>
        </p:nvSpPr>
        <p:spPr>
          <a:xfrm>
            <a:off x="14460785" y="4572333"/>
            <a:ext cx="730885" cy="219710"/>
          </a:xfrm>
          <a:custGeom>
            <a:avLst/>
            <a:gdLst/>
            <a:ahLst/>
            <a:cxnLst/>
            <a:rect l="l" t="t" r="r" b="b"/>
            <a:pathLst>
              <a:path w="730884" h="219710">
                <a:moveTo>
                  <a:pt x="0" y="0"/>
                </a:moveTo>
                <a:lnTo>
                  <a:pt x="95123" y="11131"/>
                </a:lnTo>
                <a:lnTo>
                  <a:pt x="142685" y="19227"/>
                </a:lnTo>
                <a:lnTo>
                  <a:pt x="189234" y="28334"/>
                </a:lnTo>
                <a:lnTo>
                  <a:pt x="235784" y="40478"/>
                </a:lnTo>
                <a:lnTo>
                  <a:pt x="281322" y="54645"/>
                </a:lnTo>
                <a:lnTo>
                  <a:pt x="325848" y="70836"/>
                </a:lnTo>
                <a:lnTo>
                  <a:pt x="370374" y="89051"/>
                </a:lnTo>
                <a:lnTo>
                  <a:pt x="458413" y="127505"/>
                </a:lnTo>
                <a:lnTo>
                  <a:pt x="502939" y="145720"/>
                </a:lnTo>
                <a:lnTo>
                  <a:pt x="547465" y="162924"/>
                </a:lnTo>
                <a:lnTo>
                  <a:pt x="593003" y="179115"/>
                </a:lnTo>
                <a:lnTo>
                  <a:pt x="638541" y="193282"/>
                </a:lnTo>
                <a:lnTo>
                  <a:pt x="730628" y="21959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6" name="object 5266"/>
          <p:cNvSpPr/>
          <p:nvPr/>
        </p:nvSpPr>
        <p:spPr>
          <a:xfrm>
            <a:off x="14678355" y="4560189"/>
            <a:ext cx="1049655" cy="47625"/>
          </a:xfrm>
          <a:custGeom>
            <a:avLst/>
            <a:gdLst/>
            <a:ahLst/>
            <a:cxnLst/>
            <a:rect l="l" t="t" r="r" b="b"/>
            <a:pathLst>
              <a:path w="1049655" h="47625">
                <a:moveTo>
                  <a:pt x="1049393" y="0"/>
                </a:moveTo>
                <a:lnTo>
                  <a:pt x="0" y="4756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7" name="object 5267"/>
          <p:cNvSpPr/>
          <p:nvPr/>
        </p:nvSpPr>
        <p:spPr>
          <a:xfrm>
            <a:off x="14918187" y="4249520"/>
            <a:ext cx="809625" cy="239395"/>
          </a:xfrm>
          <a:custGeom>
            <a:avLst/>
            <a:gdLst/>
            <a:ahLst/>
            <a:cxnLst/>
            <a:rect l="l" t="t" r="r" b="b"/>
            <a:pathLst>
              <a:path w="809625" h="239395">
                <a:moveTo>
                  <a:pt x="809561" y="0"/>
                </a:moveTo>
                <a:lnTo>
                  <a:pt x="109290" y="51609"/>
                </a:lnTo>
                <a:lnTo>
                  <a:pt x="468533" y="113338"/>
                </a:lnTo>
                <a:lnTo>
                  <a:pt x="0" y="167983"/>
                </a:lnTo>
                <a:lnTo>
                  <a:pt x="809561" y="2388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8" name="object 5268"/>
          <p:cNvSpPr/>
          <p:nvPr/>
        </p:nvSpPr>
        <p:spPr>
          <a:xfrm>
            <a:off x="15340372" y="4636471"/>
            <a:ext cx="133985" cy="134620"/>
          </a:xfrm>
          <a:custGeom>
            <a:avLst/>
            <a:gdLst/>
            <a:ahLst/>
            <a:cxnLst/>
            <a:rect l="l" t="t" r="r" b="b"/>
            <a:pathLst>
              <a:path w="133984" h="134620">
                <a:moveTo>
                  <a:pt x="133376" y="66909"/>
                </a:moveTo>
                <a:lnTo>
                  <a:pt x="120372" y="27137"/>
                </a:lnTo>
                <a:lnTo>
                  <a:pt x="87284" y="3022"/>
                </a:lnTo>
                <a:lnTo>
                  <a:pt x="73328" y="0"/>
                </a:lnTo>
                <a:lnTo>
                  <a:pt x="57236" y="1263"/>
                </a:lnTo>
                <a:lnTo>
                  <a:pt x="19047" y="19705"/>
                </a:lnTo>
                <a:lnTo>
                  <a:pt x="0" y="54187"/>
                </a:lnTo>
                <a:lnTo>
                  <a:pt x="885" y="71351"/>
                </a:lnTo>
                <a:lnTo>
                  <a:pt x="17387" y="111414"/>
                </a:lnTo>
                <a:lnTo>
                  <a:pt x="62154" y="134090"/>
                </a:lnTo>
                <a:lnTo>
                  <a:pt x="77526" y="132663"/>
                </a:lnTo>
                <a:lnTo>
                  <a:pt x="114526" y="113145"/>
                </a:lnTo>
                <a:lnTo>
                  <a:pt x="132603" y="7712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9" name="object 5269"/>
          <p:cNvSpPr/>
          <p:nvPr/>
        </p:nvSpPr>
        <p:spPr>
          <a:xfrm>
            <a:off x="15446601" y="4300987"/>
            <a:ext cx="120650" cy="118110"/>
          </a:xfrm>
          <a:custGeom>
            <a:avLst/>
            <a:gdLst/>
            <a:ahLst/>
            <a:cxnLst/>
            <a:rect l="l" t="t" r="r" b="b"/>
            <a:pathLst>
              <a:path w="120650" h="118110">
                <a:moveTo>
                  <a:pt x="120246" y="59341"/>
                </a:moveTo>
                <a:lnTo>
                  <a:pt x="105907" y="20336"/>
                </a:lnTo>
                <a:lnTo>
                  <a:pt x="70290" y="0"/>
                </a:lnTo>
                <a:lnTo>
                  <a:pt x="53461" y="1138"/>
                </a:lnTo>
                <a:lnTo>
                  <a:pt x="15603" y="19871"/>
                </a:lnTo>
                <a:lnTo>
                  <a:pt x="0" y="54727"/>
                </a:lnTo>
                <a:lnTo>
                  <a:pt x="1535" y="70292"/>
                </a:lnTo>
                <a:lnTo>
                  <a:pt x="22533" y="106080"/>
                </a:lnTo>
                <a:lnTo>
                  <a:pt x="46506" y="118013"/>
                </a:lnTo>
                <a:lnTo>
                  <a:pt x="63985" y="117183"/>
                </a:lnTo>
                <a:lnTo>
                  <a:pt x="102992" y="99874"/>
                </a:lnTo>
                <a:lnTo>
                  <a:pt x="119786" y="66775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0" name="object 5270"/>
          <p:cNvSpPr/>
          <p:nvPr/>
        </p:nvSpPr>
        <p:spPr>
          <a:xfrm>
            <a:off x="15727748" y="3616039"/>
            <a:ext cx="1781175" cy="514350"/>
          </a:xfrm>
          <a:custGeom>
            <a:avLst/>
            <a:gdLst/>
            <a:ahLst/>
            <a:cxnLst/>
            <a:rect l="l" t="t" r="r" b="b"/>
            <a:pathLst>
              <a:path w="1781175" h="514350">
                <a:moveTo>
                  <a:pt x="0" y="514071"/>
                </a:moveTo>
                <a:lnTo>
                  <a:pt x="115362" y="497880"/>
                </a:lnTo>
                <a:lnTo>
                  <a:pt x="229712" y="479664"/>
                </a:lnTo>
                <a:lnTo>
                  <a:pt x="287394" y="469545"/>
                </a:lnTo>
                <a:lnTo>
                  <a:pt x="344063" y="458413"/>
                </a:lnTo>
                <a:lnTo>
                  <a:pt x="400732" y="446270"/>
                </a:lnTo>
                <a:lnTo>
                  <a:pt x="457402" y="432103"/>
                </a:lnTo>
                <a:lnTo>
                  <a:pt x="514071" y="416923"/>
                </a:lnTo>
                <a:lnTo>
                  <a:pt x="569728" y="400732"/>
                </a:lnTo>
                <a:lnTo>
                  <a:pt x="624373" y="382517"/>
                </a:lnTo>
                <a:lnTo>
                  <a:pt x="679019" y="362278"/>
                </a:lnTo>
                <a:lnTo>
                  <a:pt x="733664" y="342039"/>
                </a:lnTo>
                <a:lnTo>
                  <a:pt x="787298" y="319776"/>
                </a:lnTo>
                <a:lnTo>
                  <a:pt x="894565" y="273226"/>
                </a:lnTo>
                <a:lnTo>
                  <a:pt x="1000819" y="226677"/>
                </a:lnTo>
                <a:lnTo>
                  <a:pt x="1054453" y="204414"/>
                </a:lnTo>
                <a:lnTo>
                  <a:pt x="1108086" y="183163"/>
                </a:lnTo>
                <a:lnTo>
                  <a:pt x="1162732" y="162924"/>
                </a:lnTo>
                <a:lnTo>
                  <a:pt x="1218389" y="144709"/>
                </a:lnTo>
                <a:lnTo>
                  <a:pt x="1273034" y="127505"/>
                </a:lnTo>
                <a:lnTo>
                  <a:pt x="1329704" y="111314"/>
                </a:lnTo>
                <a:lnTo>
                  <a:pt x="1442030" y="81968"/>
                </a:lnTo>
                <a:lnTo>
                  <a:pt x="1554357" y="53633"/>
                </a:lnTo>
                <a:lnTo>
                  <a:pt x="178103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1" name="object 5271"/>
          <p:cNvSpPr/>
          <p:nvPr/>
        </p:nvSpPr>
        <p:spPr>
          <a:xfrm>
            <a:off x="15727748" y="3568477"/>
            <a:ext cx="1781175" cy="370840"/>
          </a:xfrm>
          <a:custGeom>
            <a:avLst/>
            <a:gdLst/>
            <a:ahLst/>
            <a:cxnLst/>
            <a:rect l="l" t="t" r="r" b="b"/>
            <a:pathLst>
              <a:path w="1781175" h="370839">
                <a:moveTo>
                  <a:pt x="0" y="370374"/>
                </a:moveTo>
                <a:lnTo>
                  <a:pt x="178103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2" name="object 5272"/>
          <p:cNvSpPr/>
          <p:nvPr/>
        </p:nvSpPr>
        <p:spPr>
          <a:xfrm>
            <a:off x="16488091" y="3430965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5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6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3" name="object 5273"/>
          <p:cNvSpPr/>
          <p:nvPr/>
        </p:nvSpPr>
        <p:spPr>
          <a:xfrm>
            <a:off x="16382480" y="3998556"/>
            <a:ext cx="1126490" cy="725805"/>
          </a:xfrm>
          <a:custGeom>
            <a:avLst/>
            <a:gdLst/>
            <a:ahLst/>
            <a:cxnLst/>
            <a:rect l="l" t="t" r="r" b="b"/>
            <a:pathLst>
              <a:path w="1126490" h="725804">
                <a:moveTo>
                  <a:pt x="1126301" y="0"/>
                </a:moveTo>
                <a:lnTo>
                  <a:pt x="1041297" y="18215"/>
                </a:lnTo>
                <a:lnTo>
                  <a:pt x="999807" y="28334"/>
                </a:lnTo>
                <a:lnTo>
                  <a:pt x="958317" y="39466"/>
                </a:lnTo>
                <a:lnTo>
                  <a:pt x="917839" y="52621"/>
                </a:lnTo>
                <a:lnTo>
                  <a:pt x="878373" y="65776"/>
                </a:lnTo>
                <a:lnTo>
                  <a:pt x="839919" y="81968"/>
                </a:lnTo>
                <a:lnTo>
                  <a:pt x="802477" y="100183"/>
                </a:lnTo>
                <a:lnTo>
                  <a:pt x="766047" y="120422"/>
                </a:lnTo>
                <a:lnTo>
                  <a:pt x="730628" y="143697"/>
                </a:lnTo>
                <a:lnTo>
                  <a:pt x="697234" y="167983"/>
                </a:lnTo>
                <a:lnTo>
                  <a:pt x="664852" y="194294"/>
                </a:lnTo>
                <a:lnTo>
                  <a:pt x="632469" y="221617"/>
                </a:lnTo>
                <a:lnTo>
                  <a:pt x="601099" y="250963"/>
                </a:lnTo>
                <a:lnTo>
                  <a:pt x="538358" y="310669"/>
                </a:lnTo>
                <a:lnTo>
                  <a:pt x="476629" y="370374"/>
                </a:lnTo>
                <a:lnTo>
                  <a:pt x="445258" y="399720"/>
                </a:lnTo>
                <a:lnTo>
                  <a:pt x="413888" y="429067"/>
                </a:lnTo>
                <a:lnTo>
                  <a:pt x="381505" y="457402"/>
                </a:lnTo>
                <a:lnTo>
                  <a:pt x="348111" y="483712"/>
                </a:lnTo>
                <a:lnTo>
                  <a:pt x="314716" y="510023"/>
                </a:lnTo>
                <a:lnTo>
                  <a:pt x="281322" y="536334"/>
                </a:lnTo>
                <a:lnTo>
                  <a:pt x="212509" y="585919"/>
                </a:lnTo>
                <a:lnTo>
                  <a:pt x="142685" y="633481"/>
                </a:lnTo>
                <a:lnTo>
                  <a:pt x="0" y="7255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4" name="object 5274"/>
          <p:cNvSpPr/>
          <p:nvPr/>
        </p:nvSpPr>
        <p:spPr>
          <a:xfrm>
            <a:off x="17101675" y="4230515"/>
            <a:ext cx="150495" cy="151130"/>
          </a:xfrm>
          <a:custGeom>
            <a:avLst/>
            <a:gdLst/>
            <a:ahLst/>
            <a:cxnLst/>
            <a:rect l="l" t="t" r="r" b="b"/>
            <a:pathLst>
              <a:path w="150494" h="151129">
                <a:moveTo>
                  <a:pt x="150071" y="75168"/>
                </a:moveTo>
                <a:lnTo>
                  <a:pt x="138321" y="34732"/>
                </a:lnTo>
                <a:lnTo>
                  <a:pt x="107792" y="7419"/>
                </a:lnTo>
                <a:lnTo>
                  <a:pt x="80505" y="0"/>
                </a:lnTo>
                <a:lnTo>
                  <a:pt x="64778" y="1219"/>
                </a:lnTo>
                <a:lnTo>
                  <a:pt x="25863" y="18554"/>
                </a:lnTo>
                <a:lnTo>
                  <a:pt x="3136" y="51472"/>
                </a:lnTo>
                <a:lnTo>
                  <a:pt x="0" y="64812"/>
                </a:lnTo>
                <a:lnTo>
                  <a:pt x="996" y="81398"/>
                </a:lnTo>
                <a:lnTo>
                  <a:pt x="17044" y="121834"/>
                </a:lnTo>
                <a:lnTo>
                  <a:pt x="48124" y="145628"/>
                </a:lnTo>
                <a:lnTo>
                  <a:pt x="74304" y="150558"/>
                </a:lnTo>
                <a:lnTo>
                  <a:pt x="88888" y="149172"/>
                </a:lnTo>
                <a:lnTo>
                  <a:pt x="125874" y="130462"/>
                </a:lnTo>
                <a:lnTo>
                  <a:pt x="147326" y="95394"/>
                </a:lnTo>
                <a:lnTo>
                  <a:pt x="149827" y="8128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5" name="object 5275"/>
          <p:cNvSpPr/>
          <p:nvPr/>
        </p:nvSpPr>
        <p:spPr>
          <a:xfrm>
            <a:off x="17508782" y="3616039"/>
            <a:ext cx="1625600" cy="96520"/>
          </a:xfrm>
          <a:custGeom>
            <a:avLst/>
            <a:gdLst/>
            <a:ahLst/>
            <a:cxnLst/>
            <a:rect l="l" t="t" r="r" b="b"/>
            <a:pathLst>
              <a:path w="1625600" h="96520">
                <a:moveTo>
                  <a:pt x="0" y="0"/>
                </a:moveTo>
                <a:lnTo>
                  <a:pt x="1625193" y="9613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6" name="object 5276"/>
          <p:cNvSpPr/>
          <p:nvPr/>
        </p:nvSpPr>
        <p:spPr>
          <a:xfrm>
            <a:off x="17508782" y="3520915"/>
            <a:ext cx="1625600" cy="47625"/>
          </a:xfrm>
          <a:custGeom>
            <a:avLst/>
            <a:gdLst/>
            <a:ahLst/>
            <a:cxnLst/>
            <a:rect l="l" t="t" r="r" b="b"/>
            <a:pathLst>
              <a:path w="1625600" h="47625">
                <a:moveTo>
                  <a:pt x="0" y="47561"/>
                </a:moveTo>
                <a:lnTo>
                  <a:pt x="162519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7" name="object 5277"/>
          <p:cNvSpPr/>
          <p:nvPr/>
        </p:nvSpPr>
        <p:spPr>
          <a:xfrm>
            <a:off x="18100774" y="3305369"/>
            <a:ext cx="1033780" cy="246379"/>
          </a:xfrm>
          <a:custGeom>
            <a:avLst/>
            <a:gdLst/>
            <a:ahLst/>
            <a:cxnLst/>
            <a:rect l="l" t="t" r="r" b="b"/>
            <a:pathLst>
              <a:path w="1033780" h="246379">
                <a:moveTo>
                  <a:pt x="1033202" y="0"/>
                </a:moveTo>
                <a:lnTo>
                  <a:pt x="902660" y="24286"/>
                </a:lnTo>
                <a:lnTo>
                  <a:pt x="837895" y="38454"/>
                </a:lnTo>
                <a:lnTo>
                  <a:pt x="773130" y="53633"/>
                </a:lnTo>
                <a:lnTo>
                  <a:pt x="709377" y="70836"/>
                </a:lnTo>
                <a:lnTo>
                  <a:pt x="645624" y="90063"/>
                </a:lnTo>
                <a:lnTo>
                  <a:pt x="518119" y="128517"/>
                </a:lnTo>
                <a:lnTo>
                  <a:pt x="454366" y="147744"/>
                </a:lnTo>
                <a:lnTo>
                  <a:pt x="390613" y="165960"/>
                </a:lnTo>
                <a:lnTo>
                  <a:pt x="326860" y="182151"/>
                </a:lnTo>
                <a:lnTo>
                  <a:pt x="262095" y="196318"/>
                </a:lnTo>
                <a:lnTo>
                  <a:pt x="196318" y="209473"/>
                </a:lnTo>
                <a:lnTo>
                  <a:pt x="131553" y="222629"/>
                </a:lnTo>
                <a:lnTo>
                  <a:pt x="0" y="24590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8" name="object 5278"/>
          <p:cNvSpPr/>
          <p:nvPr/>
        </p:nvSpPr>
        <p:spPr>
          <a:xfrm>
            <a:off x="15727748" y="4249520"/>
            <a:ext cx="869315" cy="239395"/>
          </a:xfrm>
          <a:custGeom>
            <a:avLst/>
            <a:gdLst/>
            <a:ahLst/>
            <a:cxnLst/>
            <a:rect l="l" t="t" r="r" b="b"/>
            <a:pathLst>
              <a:path w="869315" h="239395">
                <a:moveTo>
                  <a:pt x="0" y="0"/>
                </a:moveTo>
                <a:lnTo>
                  <a:pt x="761999" y="20239"/>
                </a:lnTo>
                <a:lnTo>
                  <a:pt x="333943" y="101195"/>
                </a:lnTo>
                <a:lnTo>
                  <a:pt x="869266" y="162924"/>
                </a:lnTo>
                <a:lnTo>
                  <a:pt x="0" y="2388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9" name="object 5279"/>
          <p:cNvSpPr/>
          <p:nvPr/>
        </p:nvSpPr>
        <p:spPr>
          <a:xfrm>
            <a:off x="15727748" y="4417504"/>
            <a:ext cx="1080135" cy="144780"/>
          </a:xfrm>
          <a:custGeom>
            <a:avLst/>
            <a:gdLst/>
            <a:ahLst/>
            <a:cxnLst/>
            <a:rect l="l" t="t" r="r" b="b"/>
            <a:pathLst>
              <a:path w="1080134" h="144779">
                <a:moveTo>
                  <a:pt x="0" y="142685"/>
                </a:moveTo>
                <a:lnTo>
                  <a:pt x="137625" y="144709"/>
                </a:lnTo>
                <a:lnTo>
                  <a:pt x="206438" y="144709"/>
                </a:lnTo>
                <a:lnTo>
                  <a:pt x="275250" y="143697"/>
                </a:lnTo>
                <a:lnTo>
                  <a:pt x="343051" y="141673"/>
                </a:lnTo>
                <a:lnTo>
                  <a:pt x="411864" y="137625"/>
                </a:lnTo>
                <a:lnTo>
                  <a:pt x="479664" y="131553"/>
                </a:lnTo>
                <a:lnTo>
                  <a:pt x="546453" y="122446"/>
                </a:lnTo>
                <a:lnTo>
                  <a:pt x="614254" y="110302"/>
                </a:lnTo>
                <a:lnTo>
                  <a:pt x="680031" y="96135"/>
                </a:lnTo>
                <a:lnTo>
                  <a:pt x="746820" y="79944"/>
                </a:lnTo>
                <a:lnTo>
                  <a:pt x="813608" y="62740"/>
                </a:lnTo>
                <a:lnTo>
                  <a:pt x="946174" y="29346"/>
                </a:lnTo>
                <a:lnTo>
                  <a:pt x="1012963" y="14167"/>
                </a:lnTo>
                <a:lnTo>
                  <a:pt x="107975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0" name="object 5280"/>
          <p:cNvSpPr/>
          <p:nvPr/>
        </p:nvSpPr>
        <p:spPr>
          <a:xfrm>
            <a:off x="18405371" y="4065345"/>
            <a:ext cx="728980" cy="29845"/>
          </a:xfrm>
          <a:custGeom>
            <a:avLst/>
            <a:gdLst/>
            <a:ahLst/>
            <a:cxnLst/>
            <a:rect l="l" t="t" r="r" b="b"/>
            <a:pathLst>
              <a:path w="728980" h="29845">
                <a:moveTo>
                  <a:pt x="728604" y="5059"/>
                </a:moveTo>
                <a:lnTo>
                  <a:pt x="0" y="0"/>
                </a:lnTo>
                <a:lnTo>
                  <a:pt x="728604" y="2934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1" name="object 5281"/>
          <p:cNvSpPr/>
          <p:nvPr/>
        </p:nvSpPr>
        <p:spPr>
          <a:xfrm>
            <a:off x="17508782" y="3998556"/>
            <a:ext cx="897890" cy="443230"/>
          </a:xfrm>
          <a:custGeom>
            <a:avLst/>
            <a:gdLst/>
            <a:ahLst/>
            <a:cxnLst/>
            <a:rect l="l" t="t" r="r" b="b"/>
            <a:pathLst>
              <a:path w="897890" h="443229">
                <a:moveTo>
                  <a:pt x="0" y="0"/>
                </a:moveTo>
                <a:lnTo>
                  <a:pt x="63752" y="12143"/>
                </a:lnTo>
                <a:lnTo>
                  <a:pt x="126493" y="24286"/>
                </a:lnTo>
                <a:lnTo>
                  <a:pt x="188222" y="39466"/>
                </a:lnTo>
                <a:lnTo>
                  <a:pt x="248940" y="55657"/>
                </a:lnTo>
                <a:lnTo>
                  <a:pt x="308645" y="76908"/>
                </a:lnTo>
                <a:lnTo>
                  <a:pt x="365314" y="102207"/>
                </a:lnTo>
                <a:lnTo>
                  <a:pt x="419959" y="132565"/>
                </a:lnTo>
                <a:lnTo>
                  <a:pt x="472581" y="166971"/>
                </a:lnTo>
                <a:lnTo>
                  <a:pt x="524190" y="203402"/>
                </a:lnTo>
                <a:lnTo>
                  <a:pt x="574788" y="242868"/>
                </a:lnTo>
                <a:lnTo>
                  <a:pt x="626397" y="281322"/>
                </a:lnTo>
                <a:lnTo>
                  <a:pt x="676995" y="319776"/>
                </a:lnTo>
                <a:lnTo>
                  <a:pt x="729616" y="356206"/>
                </a:lnTo>
                <a:lnTo>
                  <a:pt x="783250" y="388589"/>
                </a:lnTo>
                <a:lnTo>
                  <a:pt x="839919" y="417935"/>
                </a:lnTo>
                <a:lnTo>
                  <a:pt x="897600" y="44323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2" name="object 5282"/>
          <p:cNvSpPr/>
          <p:nvPr/>
        </p:nvSpPr>
        <p:spPr>
          <a:xfrm>
            <a:off x="18311969" y="3534293"/>
            <a:ext cx="150495" cy="151130"/>
          </a:xfrm>
          <a:custGeom>
            <a:avLst/>
            <a:gdLst/>
            <a:ahLst/>
            <a:cxnLst/>
            <a:rect l="l" t="t" r="r" b="b"/>
            <a:pathLst>
              <a:path w="150494" h="151129">
                <a:moveTo>
                  <a:pt x="150071" y="75168"/>
                </a:moveTo>
                <a:lnTo>
                  <a:pt x="138321" y="34732"/>
                </a:lnTo>
                <a:lnTo>
                  <a:pt x="107792" y="7419"/>
                </a:lnTo>
                <a:lnTo>
                  <a:pt x="80505" y="0"/>
                </a:lnTo>
                <a:lnTo>
                  <a:pt x="64778" y="1219"/>
                </a:lnTo>
                <a:lnTo>
                  <a:pt x="25863" y="18554"/>
                </a:lnTo>
                <a:lnTo>
                  <a:pt x="3136" y="51472"/>
                </a:lnTo>
                <a:lnTo>
                  <a:pt x="0" y="64812"/>
                </a:lnTo>
                <a:lnTo>
                  <a:pt x="996" y="81398"/>
                </a:lnTo>
                <a:lnTo>
                  <a:pt x="17044" y="121834"/>
                </a:lnTo>
                <a:lnTo>
                  <a:pt x="48124" y="145628"/>
                </a:lnTo>
                <a:lnTo>
                  <a:pt x="74304" y="150558"/>
                </a:lnTo>
                <a:lnTo>
                  <a:pt x="88888" y="149172"/>
                </a:lnTo>
                <a:lnTo>
                  <a:pt x="125874" y="130462"/>
                </a:lnTo>
                <a:lnTo>
                  <a:pt x="147326" y="95394"/>
                </a:lnTo>
                <a:lnTo>
                  <a:pt x="149827" y="8128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3" name="object 5283"/>
          <p:cNvSpPr/>
          <p:nvPr/>
        </p:nvSpPr>
        <p:spPr>
          <a:xfrm>
            <a:off x="18092033" y="3846877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5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5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6" y="150431"/>
                </a:lnTo>
                <a:lnTo>
                  <a:pt x="157246" y="121261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4" name="object 5284"/>
          <p:cNvSpPr/>
          <p:nvPr/>
        </p:nvSpPr>
        <p:spPr>
          <a:xfrm>
            <a:off x="12823814" y="5157354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4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6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5" y="150431"/>
                </a:lnTo>
                <a:lnTo>
                  <a:pt x="157246" y="121260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5" name="object 5285"/>
          <p:cNvSpPr/>
          <p:nvPr/>
        </p:nvSpPr>
        <p:spPr>
          <a:xfrm>
            <a:off x="16793700" y="4632151"/>
            <a:ext cx="167005" cy="166370"/>
          </a:xfrm>
          <a:custGeom>
            <a:avLst/>
            <a:gdLst/>
            <a:ahLst/>
            <a:cxnLst/>
            <a:rect l="l" t="t" r="r" b="b"/>
            <a:pathLst>
              <a:path w="167005" h="166370">
                <a:moveTo>
                  <a:pt x="166604" y="83372"/>
                </a:moveTo>
                <a:lnTo>
                  <a:pt x="155890" y="42425"/>
                </a:lnTo>
                <a:lnTo>
                  <a:pt x="127598" y="12709"/>
                </a:lnTo>
                <a:lnTo>
                  <a:pt x="87504" y="0"/>
                </a:lnTo>
                <a:lnTo>
                  <a:pt x="72101" y="1164"/>
                </a:lnTo>
                <a:lnTo>
                  <a:pt x="32742" y="17475"/>
                </a:lnTo>
                <a:lnTo>
                  <a:pt x="7165" y="48852"/>
                </a:lnTo>
                <a:lnTo>
                  <a:pt x="0" y="75497"/>
                </a:lnTo>
                <a:lnTo>
                  <a:pt x="1043" y="91538"/>
                </a:lnTo>
                <a:lnTo>
                  <a:pt x="16555" y="132052"/>
                </a:lnTo>
                <a:lnTo>
                  <a:pt x="46714" y="158342"/>
                </a:lnTo>
                <a:lnTo>
                  <a:pt x="72463" y="166181"/>
                </a:lnTo>
                <a:lnTo>
                  <a:pt x="88983" y="165260"/>
                </a:lnTo>
                <a:lnTo>
                  <a:pt x="130386" y="150431"/>
                </a:lnTo>
                <a:lnTo>
                  <a:pt x="157246" y="121261"/>
                </a:lnTo>
                <a:lnTo>
                  <a:pt x="165611" y="96232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6" name="object 5286"/>
          <p:cNvSpPr/>
          <p:nvPr/>
        </p:nvSpPr>
        <p:spPr>
          <a:xfrm>
            <a:off x="18868034" y="3366472"/>
            <a:ext cx="133985" cy="134620"/>
          </a:xfrm>
          <a:custGeom>
            <a:avLst/>
            <a:gdLst/>
            <a:ahLst/>
            <a:cxnLst/>
            <a:rect l="l" t="t" r="r" b="b"/>
            <a:pathLst>
              <a:path w="133984" h="134620">
                <a:moveTo>
                  <a:pt x="133376" y="66909"/>
                </a:moveTo>
                <a:lnTo>
                  <a:pt x="120372" y="27137"/>
                </a:lnTo>
                <a:lnTo>
                  <a:pt x="87284" y="3022"/>
                </a:lnTo>
                <a:lnTo>
                  <a:pt x="73328" y="0"/>
                </a:lnTo>
                <a:lnTo>
                  <a:pt x="57236" y="1263"/>
                </a:lnTo>
                <a:lnTo>
                  <a:pt x="19047" y="19705"/>
                </a:lnTo>
                <a:lnTo>
                  <a:pt x="0" y="54187"/>
                </a:lnTo>
                <a:lnTo>
                  <a:pt x="885" y="71351"/>
                </a:lnTo>
                <a:lnTo>
                  <a:pt x="17387" y="111414"/>
                </a:lnTo>
                <a:lnTo>
                  <a:pt x="62154" y="134090"/>
                </a:lnTo>
                <a:lnTo>
                  <a:pt x="77526" y="132663"/>
                </a:lnTo>
                <a:lnTo>
                  <a:pt x="114526" y="113145"/>
                </a:lnTo>
                <a:lnTo>
                  <a:pt x="132603" y="7712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7" name="object 5287"/>
          <p:cNvSpPr/>
          <p:nvPr/>
        </p:nvSpPr>
        <p:spPr>
          <a:xfrm>
            <a:off x="17969221" y="1178248"/>
            <a:ext cx="1165225" cy="217804"/>
          </a:xfrm>
          <a:custGeom>
            <a:avLst/>
            <a:gdLst/>
            <a:ahLst/>
            <a:cxnLst/>
            <a:rect l="l" t="t" r="r" b="b"/>
            <a:pathLst>
              <a:path w="1165225" h="217805">
                <a:moveTo>
                  <a:pt x="1164756" y="0"/>
                </a:moveTo>
                <a:lnTo>
                  <a:pt x="183163" y="102207"/>
                </a:lnTo>
                <a:lnTo>
                  <a:pt x="662828" y="122446"/>
                </a:lnTo>
                <a:lnTo>
                  <a:pt x="0" y="217569"/>
                </a:lnTo>
                <a:lnTo>
                  <a:pt x="1164756" y="1669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8" name="object 5288"/>
          <p:cNvSpPr/>
          <p:nvPr/>
        </p:nvSpPr>
        <p:spPr>
          <a:xfrm>
            <a:off x="18846782" y="1211016"/>
            <a:ext cx="133985" cy="134620"/>
          </a:xfrm>
          <a:custGeom>
            <a:avLst/>
            <a:gdLst/>
            <a:ahLst/>
            <a:cxnLst/>
            <a:rect l="l" t="t" r="r" b="b"/>
            <a:pathLst>
              <a:path w="133984" h="134619">
                <a:moveTo>
                  <a:pt x="133376" y="66909"/>
                </a:moveTo>
                <a:lnTo>
                  <a:pt x="120372" y="27137"/>
                </a:lnTo>
                <a:lnTo>
                  <a:pt x="87284" y="3022"/>
                </a:lnTo>
                <a:lnTo>
                  <a:pt x="73328" y="0"/>
                </a:lnTo>
                <a:lnTo>
                  <a:pt x="57236" y="1263"/>
                </a:lnTo>
                <a:lnTo>
                  <a:pt x="19047" y="19705"/>
                </a:lnTo>
                <a:lnTo>
                  <a:pt x="0" y="54187"/>
                </a:lnTo>
                <a:lnTo>
                  <a:pt x="885" y="71351"/>
                </a:lnTo>
                <a:lnTo>
                  <a:pt x="17387" y="111414"/>
                </a:lnTo>
                <a:lnTo>
                  <a:pt x="62154" y="134090"/>
                </a:lnTo>
                <a:lnTo>
                  <a:pt x="77526" y="132663"/>
                </a:lnTo>
                <a:lnTo>
                  <a:pt x="114526" y="113145"/>
                </a:lnTo>
                <a:lnTo>
                  <a:pt x="132603" y="7712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9" name="object 5289"/>
          <p:cNvSpPr/>
          <p:nvPr/>
        </p:nvSpPr>
        <p:spPr>
          <a:xfrm>
            <a:off x="18350735" y="2556529"/>
            <a:ext cx="127000" cy="127000"/>
          </a:xfrm>
          <a:custGeom>
            <a:avLst/>
            <a:gdLst/>
            <a:ahLst/>
            <a:cxnLst/>
            <a:rect l="l" t="t" r="r" b="b"/>
            <a:pathLst>
              <a:path w="127000" h="127000">
                <a:moveTo>
                  <a:pt x="126483" y="63243"/>
                </a:moveTo>
                <a:lnTo>
                  <a:pt x="112747" y="23884"/>
                </a:lnTo>
                <a:lnTo>
                  <a:pt x="78248" y="1789"/>
                </a:lnTo>
                <a:lnTo>
                  <a:pt x="63873" y="0"/>
                </a:lnTo>
                <a:lnTo>
                  <a:pt x="49293" y="1633"/>
                </a:lnTo>
                <a:lnTo>
                  <a:pt x="14325" y="23206"/>
                </a:lnTo>
                <a:lnTo>
                  <a:pt x="0" y="62082"/>
                </a:lnTo>
                <a:lnTo>
                  <a:pt x="1616" y="76795"/>
                </a:lnTo>
                <a:lnTo>
                  <a:pt x="23022" y="111964"/>
                </a:lnTo>
                <a:lnTo>
                  <a:pt x="61642" y="126471"/>
                </a:lnTo>
                <a:lnTo>
                  <a:pt x="76464" y="124868"/>
                </a:lnTo>
                <a:lnTo>
                  <a:pt x="111797" y="103603"/>
                </a:lnTo>
                <a:lnTo>
                  <a:pt x="126453" y="65194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0" name="object 5290"/>
          <p:cNvSpPr txBox="1"/>
          <p:nvPr/>
        </p:nvSpPr>
        <p:spPr>
          <a:xfrm>
            <a:off x="17351373" y="2391348"/>
            <a:ext cx="177165" cy="2762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075"/>
              </a:lnSpc>
            </a:pPr>
            <a:r>
              <a:rPr dirty="0" sz="1000" spc="5" i="1">
                <a:latin typeface="ISOCPEUR"/>
                <a:cs typeface="ISOCPEUR"/>
              </a:rPr>
              <a:t>6.8</a:t>
            </a:r>
            <a:endParaRPr sz="1000">
              <a:latin typeface="ISOCPEUR"/>
              <a:cs typeface="ISOCPEUR"/>
            </a:endParaRPr>
          </a:p>
          <a:p>
            <a:pPr marL="16510">
              <a:lnSpc>
                <a:spcPts val="1075"/>
              </a:lnSpc>
            </a:pPr>
            <a:r>
              <a:rPr dirty="0" sz="1000" spc="5" i="1">
                <a:latin typeface="ISOCPEUR"/>
                <a:cs typeface="ISOCPEUR"/>
              </a:rPr>
              <a:t>7.3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91" name="object 5291"/>
          <p:cNvSpPr txBox="1"/>
          <p:nvPr/>
        </p:nvSpPr>
        <p:spPr>
          <a:xfrm>
            <a:off x="16522585" y="2377181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92" name="object 5292"/>
          <p:cNvSpPr txBox="1"/>
          <p:nvPr/>
        </p:nvSpPr>
        <p:spPr>
          <a:xfrm>
            <a:off x="17355421" y="3036973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9.5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93" name="object 5293"/>
          <p:cNvSpPr txBox="1"/>
          <p:nvPr/>
        </p:nvSpPr>
        <p:spPr>
          <a:xfrm>
            <a:off x="16555978" y="2882145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5а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94" name="object 5294"/>
          <p:cNvSpPr txBox="1"/>
          <p:nvPr/>
        </p:nvSpPr>
        <p:spPr>
          <a:xfrm>
            <a:off x="15559206" y="4943490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17.0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95" name="object 5295"/>
          <p:cNvSpPr txBox="1"/>
          <p:nvPr/>
        </p:nvSpPr>
        <p:spPr>
          <a:xfrm>
            <a:off x="15686713" y="6010086"/>
            <a:ext cx="11239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96" name="object 5296"/>
          <p:cNvSpPr txBox="1"/>
          <p:nvPr/>
        </p:nvSpPr>
        <p:spPr>
          <a:xfrm>
            <a:off x="15568314" y="6193249"/>
            <a:ext cx="33718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281.90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97" name="object 5297"/>
          <p:cNvSpPr txBox="1"/>
          <p:nvPr/>
        </p:nvSpPr>
        <p:spPr>
          <a:xfrm>
            <a:off x="17639779" y="1029262"/>
            <a:ext cx="13843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1.1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98" name="object 5298"/>
          <p:cNvSpPr txBox="1"/>
          <p:nvPr/>
        </p:nvSpPr>
        <p:spPr>
          <a:xfrm>
            <a:off x="19156694" y="938186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99" name="object 5299"/>
          <p:cNvSpPr txBox="1"/>
          <p:nvPr/>
        </p:nvSpPr>
        <p:spPr>
          <a:xfrm>
            <a:off x="19155681" y="1263022"/>
            <a:ext cx="174625" cy="4006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2.3</a:t>
            </a:r>
            <a:endParaRPr sz="1000">
              <a:latin typeface="ISOCPEUR"/>
              <a:cs typeface="ISOCPEUR"/>
            </a:endParaRPr>
          </a:p>
          <a:p>
            <a:pPr marL="14604">
              <a:lnSpc>
                <a:spcPct val="100000"/>
              </a:lnSpc>
              <a:spcBef>
                <a:spcPts val="725"/>
              </a:spcBef>
            </a:pPr>
            <a:r>
              <a:rPr dirty="0" sz="1000" spc="5" i="1">
                <a:latin typeface="ISOCPEUR"/>
                <a:cs typeface="ISOCPEUR"/>
              </a:rPr>
              <a:t>3.3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00" name="object 5300"/>
          <p:cNvSpPr txBox="1"/>
          <p:nvPr/>
        </p:nvSpPr>
        <p:spPr>
          <a:xfrm>
            <a:off x="19157706" y="2033117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5.5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01" name="object 5301"/>
          <p:cNvSpPr txBox="1"/>
          <p:nvPr/>
        </p:nvSpPr>
        <p:spPr>
          <a:xfrm>
            <a:off x="19157706" y="2750591"/>
            <a:ext cx="172720" cy="274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070"/>
              </a:lnSpc>
            </a:pPr>
            <a:r>
              <a:rPr dirty="0" sz="1000" spc="5" i="1">
                <a:latin typeface="ISOCPEUR"/>
                <a:cs typeface="ISOCPEUR"/>
              </a:rPr>
              <a:t>8.5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ts val="1070"/>
              </a:lnSpc>
            </a:pPr>
            <a:r>
              <a:rPr dirty="0" sz="1000" spc="5" i="1">
                <a:latin typeface="ISOCPEUR"/>
                <a:cs typeface="ISOCPEUR"/>
              </a:rPr>
              <a:t>9.0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02" name="object 5302"/>
          <p:cNvSpPr txBox="1"/>
          <p:nvPr/>
        </p:nvSpPr>
        <p:spPr>
          <a:xfrm>
            <a:off x="17340242" y="4525553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15.3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03" name="object 5303"/>
          <p:cNvSpPr txBox="1"/>
          <p:nvPr/>
        </p:nvSpPr>
        <p:spPr>
          <a:xfrm>
            <a:off x="17467747" y="6010086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04" name="object 5304"/>
          <p:cNvSpPr txBox="1"/>
          <p:nvPr/>
        </p:nvSpPr>
        <p:spPr>
          <a:xfrm>
            <a:off x="17349348" y="6193249"/>
            <a:ext cx="33718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281.95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05" name="object 5305"/>
          <p:cNvSpPr txBox="1"/>
          <p:nvPr/>
        </p:nvSpPr>
        <p:spPr>
          <a:xfrm>
            <a:off x="19264972" y="1004975"/>
            <a:ext cx="16446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1.4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06" name="object 5306"/>
          <p:cNvSpPr txBox="1"/>
          <p:nvPr/>
        </p:nvSpPr>
        <p:spPr>
          <a:xfrm>
            <a:off x="19133419" y="4354534"/>
            <a:ext cx="222250" cy="2787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085"/>
              </a:lnSpc>
            </a:pPr>
            <a:r>
              <a:rPr dirty="0" sz="1000" spc="5" i="1">
                <a:latin typeface="ISOCPEUR"/>
                <a:cs typeface="ISOCPEUR"/>
              </a:rPr>
              <a:t>15.3</a:t>
            </a:r>
            <a:endParaRPr sz="1000">
              <a:latin typeface="ISOCPEUR"/>
              <a:cs typeface="ISOCPEUR"/>
            </a:endParaRPr>
          </a:p>
          <a:p>
            <a:pPr marL="18415">
              <a:lnSpc>
                <a:spcPts val="1085"/>
              </a:lnSpc>
            </a:pPr>
            <a:r>
              <a:rPr dirty="0" sz="1000" spc="5" i="1">
                <a:latin typeface="ISOCPEUR"/>
                <a:cs typeface="ISOCPEUR"/>
              </a:rPr>
              <a:t>15.5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07" name="object 5307"/>
          <p:cNvSpPr txBox="1"/>
          <p:nvPr/>
        </p:nvSpPr>
        <p:spPr>
          <a:xfrm>
            <a:off x="19093953" y="6010086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7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08" name="object 5308"/>
          <p:cNvSpPr txBox="1"/>
          <p:nvPr/>
        </p:nvSpPr>
        <p:spPr>
          <a:xfrm>
            <a:off x="18975554" y="6193249"/>
            <a:ext cx="35496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282.35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09" name="object 5309"/>
          <p:cNvSpPr txBox="1"/>
          <p:nvPr/>
        </p:nvSpPr>
        <p:spPr>
          <a:xfrm>
            <a:off x="12642763" y="6360221"/>
            <a:ext cx="23367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28.6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10" name="object 5310"/>
          <p:cNvSpPr txBox="1"/>
          <p:nvPr/>
        </p:nvSpPr>
        <p:spPr>
          <a:xfrm>
            <a:off x="15034004" y="6360221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10.6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11" name="object 5311"/>
          <p:cNvSpPr txBox="1"/>
          <p:nvPr/>
        </p:nvSpPr>
        <p:spPr>
          <a:xfrm>
            <a:off x="16605564" y="6360221"/>
            <a:ext cx="22479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14.9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12" name="object 5312"/>
          <p:cNvSpPr txBox="1"/>
          <p:nvPr/>
        </p:nvSpPr>
        <p:spPr>
          <a:xfrm>
            <a:off x="18356240" y="6360221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13.6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13" name="object 5313"/>
          <p:cNvSpPr txBox="1"/>
          <p:nvPr/>
        </p:nvSpPr>
        <p:spPr>
          <a:xfrm>
            <a:off x="14234563" y="221725"/>
            <a:ext cx="1688464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Геологічний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розріз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лініі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3-3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14" name="object 5314"/>
          <p:cNvSpPr txBox="1"/>
          <p:nvPr/>
        </p:nvSpPr>
        <p:spPr>
          <a:xfrm>
            <a:off x="14473383" y="496975"/>
            <a:ext cx="5283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масштаб: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15" name="object 5315"/>
          <p:cNvSpPr txBox="1"/>
          <p:nvPr/>
        </p:nvSpPr>
        <p:spPr>
          <a:xfrm>
            <a:off x="15070435" y="418043"/>
            <a:ext cx="757555" cy="3225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92759" algn="l"/>
              </a:tabLst>
            </a:pPr>
            <a:r>
              <a:rPr dirty="0" sz="1000" spc="5" i="1">
                <a:latin typeface="ISOCPEUR"/>
                <a:cs typeface="ISOCPEUR"/>
              </a:rPr>
              <a:t>гориз.</a:t>
            </a:r>
            <a:r>
              <a:rPr dirty="0" sz="1000" spc="5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1:200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000" spc="5" i="1">
                <a:latin typeface="ISOCPEUR"/>
                <a:cs typeface="ISOCPEUR"/>
              </a:rPr>
              <a:t>вертик.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1:100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16" name="object 5316"/>
          <p:cNvSpPr txBox="1"/>
          <p:nvPr/>
        </p:nvSpPr>
        <p:spPr>
          <a:xfrm>
            <a:off x="12679193" y="998903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17" name="object 5317"/>
          <p:cNvSpPr txBox="1"/>
          <p:nvPr/>
        </p:nvSpPr>
        <p:spPr>
          <a:xfrm>
            <a:off x="16580265" y="971580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18" name="object 5318"/>
          <p:cNvSpPr txBox="1"/>
          <p:nvPr/>
        </p:nvSpPr>
        <p:spPr>
          <a:xfrm>
            <a:off x="14292243" y="4590319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15.9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19" name="object 5319"/>
          <p:cNvSpPr txBox="1"/>
          <p:nvPr/>
        </p:nvSpPr>
        <p:spPr>
          <a:xfrm>
            <a:off x="13356189" y="3845981"/>
            <a:ext cx="1154430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950594" algn="l"/>
              </a:tabLst>
            </a:pPr>
            <a:r>
              <a:rPr dirty="0" sz="1000" spc="5" u="sng">
                <a:latin typeface="Times New Roman"/>
                <a:cs typeface="Times New Roman"/>
              </a:rPr>
              <a:t> </a:t>
            </a:r>
            <a:r>
              <a:rPr dirty="0" sz="1000" spc="5" u="sng">
                <a:latin typeface="Times New Roman"/>
                <a:cs typeface="Times New Roman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12.8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20" name="object 5320"/>
          <p:cNvSpPr txBox="1"/>
          <p:nvPr/>
        </p:nvSpPr>
        <p:spPr>
          <a:xfrm>
            <a:off x="14816435" y="4585718"/>
            <a:ext cx="2895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76225" algn="l"/>
              </a:tabLst>
            </a:pPr>
            <a:r>
              <a:rPr dirty="0" sz="1000" spc="5" u="sng">
                <a:latin typeface="Times New Roman"/>
                <a:cs typeface="Times New Roman"/>
              </a:rPr>
              <a:t> </a:t>
            </a:r>
            <a:r>
              <a:rPr dirty="0" sz="1000" spc="5" u="sng"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321" name="object 5321"/>
          <p:cNvSpPr txBox="1"/>
          <p:nvPr/>
        </p:nvSpPr>
        <p:spPr>
          <a:xfrm>
            <a:off x="14296291" y="4028685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13.6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22" name="object 5322"/>
          <p:cNvSpPr txBox="1"/>
          <p:nvPr/>
        </p:nvSpPr>
        <p:spPr>
          <a:xfrm>
            <a:off x="13555544" y="4437972"/>
            <a:ext cx="969010" cy="160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87985" algn="l"/>
                <a:tab pos="763905" algn="l"/>
              </a:tabLst>
            </a:pPr>
            <a:r>
              <a:rPr dirty="0" sz="1000" spc="5" u="sng">
                <a:latin typeface="Times New Roman"/>
                <a:cs typeface="Times New Roman"/>
              </a:rPr>
              <a:t> </a:t>
            </a:r>
            <a:r>
              <a:rPr dirty="0" sz="1000" spc="5" u="sng">
                <a:latin typeface="Times New Roman"/>
                <a:cs typeface="Times New Roman"/>
              </a:rPr>
              <a:t>	</a:t>
            </a:r>
            <a:r>
              <a:rPr dirty="0" sz="1000" spc="5" u="sng">
                <a:latin typeface="Times New Roman"/>
                <a:cs typeface="Times New Roman"/>
              </a:rPr>
              <a:t> </a:t>
            </a:r>
            <a:r>
              <a:rPr dirty="0" sz="1000" spc="5" u="sng">
                <a:latin typeface="Times New Roman"/>
                <a:cs typeface="Times New Roman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15.3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23" name="object 5323"/>
          <p:cNvSpPr txBox="1"/>
          <p:nvPr/>
        </p:nvSpPr>
        <p:spPr>
          <a:xfrm>
            <a:off x="14132355" y="1174983"/>
            <a:ext cx="338455" cy="2139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-25000" sz="1500" spc="7" i="1">
                <a:latin typeface="ISOCPEUR"/>
                <a:cs typeface="ISOCPEUR"/>
              </a:rPr>
              <a:t>2a</a:t>
            </a:r>
            <a:r>
              <a:rPr dirty="0" baseline="-25000" sz="1500" spc="127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1.2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24" name="object 5324"/>
          <p:cNvSpPr txBox="1"/>
          <p:nvPr/>
        </p:nvSpPr>
        <p:spPr>
          <a:xfrm>
            <a:off x="14317543" y="1359158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25" name="object 5325"/>
          <p:cNvSpPr txBox="1"/>
          <p:nvPr/>
        </p:nvSpPr>
        <p:spPr>
          <a:xfrm>
            <a:off x="15571350" y="4716812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16.5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26" name="object 5326"/>
          <p:cNvSpPr txBox="1"/>
          <p:nvPr/>
        </p:nvSpPr>
        <p:spPr>
          <a:xfrm>
            <a:off x="17352385" y="4301912"/>
            <a:ext cx="22479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14.8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27" name="object 5327"/>
          <p:cNvSpPr txBox="1"/>
          <p:nvPr/>
        </p:nvSpPr>
        <p:spPr>
          <a:xfrm>
            <a:off x="10838453" y="5406963"/>
            <a:ext cx="22479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19.4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28" name="object 5328"/>
          <p:cNvSpPr txBox="1"/>
          <p:nvPr/>
        </p:nvSpPr>
        <p:spPr>
          <a:xfrm>
            <a:off x="10838453" y="4987003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17.6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29" name="object 5329"/>
          <p:cNvSpPr txBox="1"/>
          <p:nvPr/>
        </p:nvSpPr>
        <p:spPr>
          <a:xfrm>
            <a:off x="10852621" y="4465849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15.5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30" name="object 5330"/>
          <p:cNvSpPr txBox="1"/>
          <p:nvPr/>
        </p:nvSpPr>
        <p:spPr>
          <a:xfrm>
            <a:off x="10836430" y="5143856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18.3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31" name="object 5331"/>
          <p:cNvSpPr txBox="1"/>
          <p:nvPr/>
        </p:nvSpPr>
        <p:spPr>
          <a:xfrm>
            <a:off x="11754270" y="5249099"/>
            <a:ext cx="11239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32" name="object 5332"/>
          <p:cNvSpPr txBox="1"/>
          <p:nvPr/>
        </p:nvSpPr>
        <p:spPr>
          <a:xfrm>
            <a:off x="12551688" y="4882772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33" name="object 5333"/>
          <p:cNvSpPr txBox="1"/>
          <p:nvPr/>
        </p:nvSpPr>
        <p:spPr>
          <a:xfrm>
            <a:off x="12847177" y="3504495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34" name="object 5334"/>
          <p:cNvSpPr txBox="1"/>
          <p:nvPr/>
        </p:nvSpPr>
        <p:spPr>
          <a:xfrm>
            <a:off x="10845538" y="3647180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12.0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35" name="object 5335"/>
          <p:cNvSpPr txBox="1"/>
          <p:nvPr/>
        </p:nvSpPr>
        <p:spPr>
          <a:xfrm>
            <a:off x="11762365" y="4728956"/>
            <a:ext cx="14668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7a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36" name="object 5336"/>
          <p:cNvSpPr txBox="1"/>
          <p:nvPr/>
        </p:nvSpPr>
        <p:spPr>
          <a:xfrm>
            <a:off x="15031980" y="3986183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7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37" name="object 5337"/>
          <p:cNvSpPr txBox="1"/>
          <p:nvPr/>
        </p:nvSpPr>
        <p:spPr>
          <a:xfrm>
            <a:off x="10847561" y="4131905"/>
            <a:ext cx="22479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14.0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38" name="object 5338"/>
          <p:cNvSpPr txBox="1"/>
          <p:nvPr/>
        </p:nvSpPr>
        <p:spPr>
          <a:xfrm>
            <a:off x="12712588" y="4167323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8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39" name="object 5339"/>
          <p:cNvSpPr txBox="1"/>
          <p:nvPr/>
        </p:nvSpPr>
        <p:spPr>
          <a:xfrm>
            <a:off x="11809927" y="4391976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9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40" name="object 5340"/>
          <p:cNvSpPr txBox="1"/>
          <p:nvPr/>
        </p:nvSpPr>
        <p:spPr>
          <a:xfrm>
            <a:off x="10842501" y="3443778"/>
            <a:ext cx="19875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11.2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41" name="object 5341"/>
          <p:cNvSpPr txBox="1"/>
          <p:nvPr/>
        </p:nvSpPr>
        <p:spPr>
          <a:xfrm>
            <a:off x="11751234" y="3661347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5а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42" name="object 5342"/>
          <p:cNvSpPr txBox="1"/>
          <p:nvPr/>
        </p:nvSpPr>
        <p:spPr>
          <a:xfrm>
            <a:off x="11893919" y="2656479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4a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43" name="object 5343"/>
          <p:cNvSpPr txBox="1"/>
          <p:nvPr/>
        </p:nvSpPr>
        <p:spPr>
          <a:xfrm>
            <a:off x="12997958" y="2970184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5а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44" name="object 5344"/>
          <p:cNvSpPr txBox="1"/>
          <p:nvPr/>
        </p:nvSpPr>
        <p:spPr>
          <a:xfrm>
            <a:off x="15546052" y="3799985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12.7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45" name="object 5345"/>
          <p:cNvSpPr txBox="1"/>
          <p:nvPr/>
        </p:nvSpPr>
        <p:spPr>
          <a:xfrm>
            <a:off x="15560219" y="4001363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13.5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46" name="object 5346"/>
          <p:cNvSpPr txBox="1"/>
          <p:nvPr/>
        </p:nvSpPr>
        <p:spPr>
          <a:xfrm>
            <a:off x="15472179" y="4128869"/>
            <a:ext cx="315595" cy="375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86995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14.0</a:t>
            </a:r>
            <a:endParaRPr sz="100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530"/>
              </a:spcBef>
            </a:pPr>
            <a:r>
              <a:rPr dirty="0" baseline="27777" sz="1500" spc="7" i="1">
                <a:latin typeface="ISOCPEUR"/>
                <a:cs typeface="ISOCPEUR"/>
              </a:rPr>
              <a:t>9</a:t>
            </a:r>
            <a:r>
              <a:rPr dirty="0" baseline="27777" sz="1500" spc="-150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15.0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47" name="object 5347"/>
          <p:cNvSpPr txBox="1"/>
          <p:nvPr/>
        </p:nvSpPr>
        <p:spPr>
          <a:xfrm>
            <a:off x="15585518" y="4537697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15.3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48" name="object 5348"/>
          <p:cNvSpPr txBox="1"/>
          <p:nvPr/>
        </p:nvSpPr>
        <p:spPr>
          <a:xfrm>
            <a:off x="15369971" y="4628773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9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49" name="object 5349"/>
          <p:cNvSpPr txBox="1"/>
          <p:nvPr/>
        </p:nvSpPr>
        <p:spPr>
          <a:xfrm>
            <a:off x="17350361" y="3436694"/>
            <a:ext cx="215900" cy="5899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11.2</a:t>
            </a:r>
            <a:endParaRPr sz="1000">
              <a:latin typeface="ISOCPEUR"/>
              <a:cs typeface="ISOCPEUR"/>
            </a:endParaRPr>
          </a:p>
          <a:p>
            <a:pPr marL="18415">
              <a:lnSpc>
                <a:spcPct val="100000"/>
              </a:lnSpc>
              <a:spcBef>
                <a:spcPts val="200"/>
              </a:spcBef>
            </a:pPr>
            <a:r>
              <a:rPr dirty="0" sz="1000" spc="5" i="1">
                <a:latin typeface="ISOCPEUR"/>
                <a:cs typeface="ISOCPEUR"/>
              </a:rPr>
              <a:t>11.4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815"/>
              </a:spcBef>
            </a:pPr>
            <a:r>
              <a:rPr dirty="0" sz="1000" spc="5" i="1">
                <a:latin typeface="ISOCPEUR"/>
                <a:cs typeface="ISOCPEUR"/>
              </a:rPr>
              <a:t>13.0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50" name="object 5350"/>
          <p:cNvSpPr txBox="1"/>
          <p:nvPr/>
        </p:nvSpPr>
        <p:spPr>
          <a:xfrm>
            <a:off x="16529668" y="3449849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51" name="object 5351"/>
          <p:cNvSpPr txBox="1"/>
          <p:nvPr/>
        </p:nvSpPr>
        <p:spPr>
          <a:xfrm>
            <a:off x="17136839" y="4237147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7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52" name="object 5352"/>
          <p:cNvSpPr txBox="1"/>
          <p:nvPr/>
        </p:nvSpPr>
        <p:spPr>
          <a:xfrm>
            <a:off x="19142527" y="3242399"/>
            <a:ext cx="218440" cy="554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10.5</a:t>
            </a:r>
            <a:endParaRPr sz="1000">
              <a:latin typeface="ISOCPEUR"/>
              <a:cs typeface="ISOCPEUR"/>
            </a:endParaRPr>
          </a:p>
          <a:p>
            <a:pPr marL="14604">
              <a:lnSpc>
                <a:spcPct val="100000"/>
              </a:lnSpc>
              <a:spcBef>
                <a:spcPts val="234"/>
              </a:spcBef>
            </a:pPr>
            <a:r>
              <a:rPr dirty="0" sz="1000" spc="5" i="1">
                <a:latin typeface="ISOCPEUR"/>
                <a:cs typeface="ISOCPEUR"/>
              </a:rPr>
              <a:t>11.4</a:t>
            </a:r>
            <a:endParaRPr sz="1000">
              <a:latin typeface="ISOCPEUR"/>
              <a:cs typeface="ISOCPEUR"/>
            </a:endParaRPr>
          </a:p>
          <a:p>
            <a:pPr marL="14604">
              <a:lnSpc>
                <a:spcPct val="100000"/>
              </a:lnSpc>
              <a:spcBef>
                <a:spcPts val="505"/>
              </a:spcBef>
            </a:pPr>
            <a:r>
              <a:rPr dirty="0" sz="1000" spc="5" i="1">
                <a:latin typeface="ISOCPEUR"/>
                <a:cs typeface="ISOCPEUR"/>
              </a:rPr>
              <a:t>12.2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53" name="object 5353"/>
          <p:cNvSpPr txBox="1"/>
          <p:nvPr/>
        </p:nvSpPr>
        <p:spPr>
          <a:xfrm>
            <a:off x="18348145" y="3539913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7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54" name="object 5354"/>
          <p:cNvSpPr txBox="1"/>
          <p:nvPr/>
        </p:nvSpPr>
        <p:spPr>
          <a:xfrm>
            <a:off x="18132600" y="3866773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8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55" name="object 5355"/>
          <p:cNvSpPr txBox="1"/>
          <p:nvPr/>
        </p:nvSpPr>
        <p:spPr>
          <a:xfrm>
            <a:off x="12843130" y="5174214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56" name="object 5356"/>
          <p:cNvSpPr txBox="1"/>
          <p:nvPr/>
        </p:nvSpPr>
        <p:spPr>
          <a:xfrm>
            <a:off x="16813015" y="4649011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57" name="object 5357"/>
          <p:cNvSpPr txBox="1"/>
          <p:nvPr/>
        </p:nvSpPr>
        <p:spPr>
          <a:xfrm>
            <a:off x="18898646" y="3359786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9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58" name="object 5358"/>
          <p:cNvSpPr txBox="1"/>
          <p:nvPr/>
        </p:nvSpPr>
        <p:spPr>
          <a:xfrm>
            <a:off x="19155681" y="1087955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1.6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59" name="object 5359"/>
          <p:cNvSpPr txBox="1"/>
          <p:nvPr/>
        </p:nvSpPr>
        <p:spPr>
          <a:xfrm>
            <a:off x="18856145" y="1203317"/>
            <a:ext cx="14668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2a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60" name="object 5360"/>
          <p:cNvSpPr txBox="1"/>
          <p:nvPr/>
        </p:nvSpPr>
        <p:spPr>
          <a:xfrm>
            <a:off x="19152646" y="2389324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7.0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61" name="object 5361"/>
          <p:cNvSpPr txBox="1"/>
          <p:nvPr/>
        </p:nvSpPr>
        <p:spPr>
          <a:xfrm>
            <a:off x="18358263" y="2542129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4a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62" name="object 5362"/>
          <p:cNvSpPr/>
          <p:nvPr/>
        </p:nvSpPr>
        <p:spPr>
          <a:xfrm>
            <a:off x="16529214" y="2468486"/>
            <a:ext cx="2604770" cy="240029"/>
          </a:xfrm>
          <a:custGeom>
            <a:avLst/>
            <a:gdLst/>
            <a:ahLst/>
            <a:cxnLst/>
            <a:rect l="l" t="t" r="r" b="b"/>
            <a:pathLst>
              <a:path w="2604769" h="240030">
                <a:moveTo>
                  <a:pt x="2604762" y="0"/>
                </a:moveTo>
                <a:lnTo>
                  <a:pt x="979568" y="47561"/>
                </a:lnTo>
                <a:lnTo>
                  <a:pt x="0" y="2398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3" name="object 5363"/>
          <p:cNvSpPr txBox="1"/>
          <p:nvPr/>
        </p:nvSpPr>
        <p:spPr>
          <a:xfrm>
            <a:off x="10840477" y="3169539"/>
            <a:ext cx="2159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10.0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364" name="object 5364"/>
          <p:cNvSpPr/>
          <p:nvPr/>
        </p:nvSpPr>
        <p:spPr>
          <a:xfrm>
            <a:off x="11041401" y="2767011"/>
            <a:ext cx="2017395" cy="96520"/>
          </a:xfrm>
          <a:custGeom>
            <a:avLst/>
            <a:gdLst/>
            <a:ahLst/>
            <a:cxnLst/>
            <a:rect l="l" t="t" r="r" b="b"/>
            <a:pathLst>
              <a:path w="2017394" h="96519">
                <a:moveTo>
                  <a:pt x="0" y="0"/>
                </a:moveTo>
                <a:lnTo>
                  <a:pt x="251975" y="16191"/>
                </a:lnTo>
                <a:lnTo>
                  <a:pt x="378469" y="25298"/>
                </a:lnTo>
                <a:lnTo>
                  <a:pt x="503951" y="34406"/>
                </a:lnTo>
                <a:lnTo>
                  <a:pt x="755927" y="55657"/>
                </a:lnTo>
                <a:lnTo>
                  <a:pt x="881409" y="65776"/>
                </a:lnTo>
                <a:lnTo>
                  <a:pt x="1007903" y="75896"/>
                </a:lnTo>
                <a:lnTo>
                  <a:pt x="1133385" y="83991"/>
                </a:lnTo>
                <a:lnTo>
                  <a:pt x="1259879" y="90063"/>
                </a:lnTo>
                <a:lnTo>
                  <a:pt x="1385361" y="94111"/>
                </a:lnTo>
                <a:lnTo>
                  <a:pt x="1511855" y="96135"/>
                </a:lnTo>
                <a:lnTo>
                  <a:pt x="1638349" y="96135"/>
                </a:lnTo>
                <a:lnTo>
                  <a:pt x="1763831" y="95123"/>
                </a:lnTo>
                <a:lnTo>
                  <a:pt x="2016819" y="9107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5" name="object 5365"/>
          <p:cNvSpPr/>
          <p:nvPr/>
        </p:nvSpPr>
        <p:spPr>
          <a:xfrm>
            <a:off x="11041401" y="2575753"/>
            <a:ext cx="2722245" cy="147955"/>
          </a:xfrm>
          <a:custGeom>
            <a:avLst/>
            <a:gdLst/>
            <a:ahLst/>
            <a:cxnLst/>
            <a:rect l="l" t="t" r="r" b="b"/>
            <a:pathLst>
              <a:path w="2722244" h="147955">
                <a:moveTo>
                  <a:pt x="0" y="0"/>
                </a:moveTo>
                <a:lnTo>
                  <a:pt x="170007" y="16191"/>
                </a:lnTo>
                <a:lnTo>
                  <a:pt x="340015" y="30358"/>
                </a:lnTo>
                <a:lnTo>
                  <a:pt x="510023" y="42501"/>
                </a:lnTo>
                <a:lnTo>
                  <a:pt x="680031" y="51609"/>
                </a:lnTo>
                <a:lnTo>
                  <a:pt x="850039" y="58693"/>
                </a:lnTo>
                <a:lnTo>
                  <a:pt x="1020046" y="67800"/>
                </a:lnTo>
                <a:lnTo>
                  <a:pt x="1190054" y="79944"/>
                </a:lnTo>
                <a:lnTo>
                  <a:pt x="1360062" y="93099"/>
                </a:lnTo>
                <a:lnTo>
                  <a:pt x="1530070" y="106254"/>
                </a:lnTo>
                <a:lnTo>
                  <a:pt x="1700078" y="119410"/>
                </a:lnTo>
                <a:lnTo>
                  <a:pt x="1870086" y="130541"/>
                </a:lnTo>
                <a:lnTo>
                  <a:pt x="2040093" y="138637"/>
                </a:lnTo>
                <a:lnTo>
                  <a:pt x="2211113" y="144709"/>
                </a:lnTo>
                <a:lnTo>
                  <a:pt x="2381121" y="147744"/>
                </a:lnTo>
                <a:lnTo>
                  <a:pt x="2552141" y="147744"/>
                </a:lnTo>
                <a:lnTo>
                  <a:pt x="2722149" y="1467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6" name="object 5366"/>
          <p:cNvSpPr/>
          <p:nvPr/>
        </p:nvSpPr>
        <p:spPr>
          <a:xfrm>
            <a:off x="11039883" y="795224"/>
            <a:ext cx="8095610" cy="205679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67" name="object 5367"/>
          <p:cNvSpPr/>
          <p:nvPr/>
        </p:nvSpPr>
        <p:spPr>
          <a:xfrm>
            <a:off x="11041401" y="3194055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 h="0">
                <a:moveTo>
                  <a:pt x="26816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8" name="object 5368"/>
          <p:cNvSpPr/>
          <p:nvPr/>
        </p:nvSpPr>
        <p:spPr>
          <a:xfrm>
            <a:off x="11041401" y="3140422"/>
            <a:ext cx="548005" cy="0"/>
          </a:xfrm>
          <a:custGeom>
            <a:avLst/>
            <a:gdLst/>
            <a:ahLst/>
            <a:cxnLst/>
            <a:rect l="l" t="t" r="r" b="b"/>
            <a:pathLst>
              <a:path w="548004" h="0">
                <a:moveTo>
                  <a:pt x="54746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9" name="object 5369"/>
          <p:cNvSpPr/>
          <p:nvPr/>
        </p:nvSpPr>
        <p:spPr>
          <a:xfrm>
            <a:off x="11041401" y="3086788"/>
            <a:ext cx="826769" cy="0"/>
          </a:xfrm>
          <a:custGeom>
            <a:avLst/>
            <a:gdLst/>
            <a:ahLst/>
            <a:cxnLst/>
            <a:rect l="l" t="t" r="r" b="b"/>
            <a:pathLst>
              <a:path w="826770" h="0">
                <a:moveTo>
                  <a:pt x="8267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0" name="object 5370"/>
          <p:cNvSpPr/>
          <p:nvPr/>
        </p:nvSpPr>
        <p:spPr>
          <a:xfrm>
            <a:off x="11606069" y="3033155"/>
            <a:ext cx="542925" cy="0"/>
          </a:xfrm>
          <a:custGeom>
            <a:avLst/>
            <a:gdLst/>
            <a:ahLst/>
            <a:cxnLst/>
            <a:rect l="l" t="t" r="r" b="b"/>
            <a:pathLst>
              <a:path w="542925" h="0">
                <a:moveTo>
                  <a:pt x="5424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1" name="object 5371"/>
          <p:cNvSpPr/>
          <p:nvPr/>
        </p:nvSpPr>
        <p:spPr>
          <a:xfrm>
            <a:off x="11041401" y="3033155"/>
            <a:ext cx="452755" cy="0"/>
          </a:xfrm>
          <a:custGeom>
            <a:avLst/>
            <a:gdLst/>
            <a:ahLst/>
            <a:cxnLst/>
            <a:rect l="l" t="t" r="r" b="b"/>
            <a:pathLst>
              <a:path w="452754" h="0">
                <a:moveTo>
                  <a:pt x="4523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2" name="object 5372"/>
          <p:cNvSpPr/>
          <p:nvPr/>
        </p:nvSpPr>
        <p:spPr>
          <a:xfrm>
            <a:off x="11632380" y="2979521"/>
            <a:ext cx="795655" cy="0"/>
          </a:xfrm>
          <a:custGeom>
            <a:avLst/>
            <a:gdLst/>
            <a:ahLst/>
            <a:cxnLst/>
            <a:rect l="l" t="t" r="r" b="b"/>
            <a:pathLst>
              <a:path w="795654" h="0">
                <a:moveTo>
                  <a:pt x="7953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3" name="object 5373"/>
          <p:cNvSpPr/>
          <p:nvPr/>
        </p:nvSpPr>
        <p:spPr>
          <a:xfrm>
            <a:off x="11041401" y="2979521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 h="0">
                <a:moveTo>
                  <a:pt x="4250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4" name="object 5374"/>
          <p:cNvSpPr/>
          <p:nvPr/>
        </p:nvSpPr>
        <p:spPr>
          <a:xfrm>
            <a:off x="11620237" y="2924876"/>
            <a:ext cx="1088390" cy="0"/>
          </a:xfrm>
          <a:custGeom>
            <a:avLst/>
            <a:gdLst/>
            <a:ahLst/>
            <a:cxnLst/>
            <a:rect l="l" t="t" r="r" b="b"/>
            <a:pathLst>
              <a:path w="1088390" h="0">
                <a:moveTo>
                  <a:pt x="10878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5" name="object 5375"/>
          <p:cNvSpPr/>
          <p:nvPr/>
        </p:nvSpPr>
        <p:spPr>
          <a:xfrm>
            <a:off x="11041401" y="2924876"/>
            <a:ext cx="437515" cy="0"/>
          </a:xfrm>
          <a:custGeom>
            <a:avLst/>
            <a:gdLst/>
            <a:ahLst/>
            <a:cxnLst/>
            <a:rect l="l" t="t" r="r" b="b"/>
            <a:pathLst>
              <a:path w="437515" h="0">
                <a:moveTo>
                  <a:pt x="4371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6" name="object 5376"/>
          <p:cNvSpPr/>
          <p:nvPr/>
        </p:nvSpPr>
        <p:spPr>
          <a:xfrm>
            <a:off x="11041401" y="2871242"/>
            <a:ext cx="1946275" cy="0"/>
          </a:xfrm>
          <a:custGeom>
            <a:avLst/>
            <a:gdLst/>
            <a:ahLst/>
            <a:cxnLst/>
            <a:rect l="l" t="t" r="r" b="b"/>
            <a:pathLst>
              <a:path w="1946275" h="0">
                <a:moveTo>
                  <a:pt x="19459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7" name="object 5377"/>
          <p:cNvSpPr/>
          <p:nvPr/>
        </p:nvSpPr>
        <p:spPr>
          <a:xfrm>
            <a:off x="11039883" y="2587390"/>
            <a:ext cx="8095610" cy="138536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78" name="object 5378"/>
          <p:cNvSpPr/>
          <p:nvPr/>
        </p:nvSpPr>
        <p:spPr>
          <a:xfrm>
            <a:off x="14213868" y="4162492"/>
            <a:ext cx="374650" cy="0"/>
          </a:xfrm>
          <a:custGeom>
            <a:avLst/>
            <a:gdLst/>
            <a:ahLst/>
            <a:cxnLst/>
            <a:rect l="l" t="t" r="r" b="b"/>
            <a:pathLst>
              <a:path w="374650" h="0">
                <a:moveTo>
                  <a:pt x="374422" y="0"/>
                </a:moveTo>
                <a:lnTo>
                  <a:pt x="24691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9" name="object 5379"/>
          <p:cNvSpPr/>
          <p:nvPr/>
        </p:nvSpPr>
        <p:spPr>
          <a:xfrm>
            <a:off x="15719652" y="4108859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5" h="0">
                <a:moveTo>
                  <a:pt x="0" y="0"/>
                </a:moveTo>
                <a:lnTo>
                  <a:pt x="157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0" name="object 5380"/>
          <p:cNvSpPr/>
          <p:nvPr/>
        </p:nvSpPr>
        <p:spPr>
          <a:xfrm>
            <a:off x="13658307" y="4108859"/>
            <a:ext cx="633730" cy="0"/>
          </a:xfrm>
          <a:custGeom>
            <a:avLst/>
            <a:gdLst/>
            <a:ahLst/>
            <a:cxnLst/>
            <a:rect l="l" t="t" r="r" b="b"/>
            <a:pathLst>
              <a:path w="633730" h="0">
                <a:moveTo>
                  <a:pt x="63348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1" name="object 5381"/>
          <p:cNvSpPr/>
          <p:nvPr/>
        </p:nvSpPr>
        <p:spPr>
          <a:xfrm>
            <a:off x="15124625" y="4108859"/>
            <a:ext cx="431165" cy="0"/>
          </a:xfrm>
          <a:custGeom>
            <a:avLst/>
            <a:gdLst/>
            <a:ahLst/>
            <a:cxnLst/>
            <a:rect l="l" t="t" r="r" b="b"/>
            <a:pathLst>
              <a:path w="431165" h="0">
                <a:moveTo>
                  <a:pt x="4310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2" name="object 5382"/>
          <p:cNvSpPr/>
          <p:nvPr/>
        </p:nvSpPr>
        <p:spPr>
          <a:xfrm>
            <a:off x="14460785" y="4108859"/>
            <a:ext cx="556895" cy="0"/>
          </a:xfrm>
          <a:custGeom>
            <a:avLst/>
            <a:gdLst/>
            <a:ahLst/>
            <a:cxnLst/>
            <a:rect l="l" t="t" r="r" b="b"/>
            <a:pathLst>
              <a:path w="556894" h="0">
                <a:moveTo>
                  <a:pt x="556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3" name="object 5383"/>
          <p:cNvSpPr/>
          <p:nvPr/>
        </p:nvSpPr>
        <p:spPr>
          <a:xfrm>
            <a:off x="15719652" y="4055226"/>
            <a:ext cx="440690" cy="0"/>
          </a:xfrm>
          <a:custGeom>
            <a:avLst/>
            <a:gdLst/>
            <a:ahLst/>
            <a:cxnLst/>
            <a:rect l="l" t="t" r="r" b="b"/>
            <a:pathLst>
              <a:path w="440690" h="0">
                <a:moveTo>
                  <a:pt x="0" y="0"/>
                </a:moveTo>
                <a:lnTo>
                  <a:pt x="4401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4" name="object 5384"/>
          <p:cNvSpPr/>
          <p:nvPr/>
        </p:nvSpPr>
        <p:spPr>
          <a:xfrm>
            <a:off x="15145875" y="4055226"/>
            <a:ext cx="410209" cy="0"/>
          </a:xfrm>
          <a:custGeom>
            <a:avLst/>
            <a:gdLst/>
            <a:ahLst/>
            <a:cxnLst/>
            <a:rect l="l" t="t" r="r" b="b"/>
            <a:pathLst>
              <a:path w="410209" h="0">
                <a:moveTo>
                  <a:pt x="4098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5" name="object 5385"/>
          <p:cNvSpPr/>
          <p:nvPr/>
        </p:nvSpPr>
        <p:spPr>
          <a:xfrm>
            <a:off x="14460785" y="4055226"/>
            <a:ext cx="534670" cy="0"/>
          </a:xfrm>
          <a:custGeom>
            <a:avLst/>
            <a:gdLst/>
            <a:ahLst/>
            <a:cxnLst/>
            <a:rect l="l" t="t" r="r" b="b"/>
            <a:pathLst>
              <a:path w="534669" h="0">
                <a:moveTo>
                  <a:pt x="534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6" name="object 5386"/>
          <p:cNvSpPr/>
          <p:nvPr/>
        </p:nvSpPr>
        <p:spPr>
          <a:xfrm>
            <a:off x="15122600" y="4000580"/>
            <a:ext cx="1270000" cy="0"/>
          </a:xfrm>
          <a:custGeom>
            <a:avLst/>
            <a:gdLst/>
            <a:ahLst/>
            <a:cxnLst/>
            <a:rect l="l" t="t" r="r" b="b"/>
            <a:pathLst>
              <a:path w="1270000" h="0">
                <a:moveTo>
                  <a:pt x="0" y="0"/>
                </a:moveTo>
                <a:lnTo>
                  <a:pt x="12699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7" name="object 5387"/>
          <p:cNvSpPr/>
          <p:nvPr/>
        </p:nvSpPr>
        <p:spPr>
          <a:xfrm>
            <a:off x="13064292" y="4000580"/>
            <a:ext cx="1955164" cy="0"/>
          </a:xfrm>
          <a:custGeom>
            <a:avLst/>
            <a:gdLst/>
            <a:ahLst/>
            <a:cxnLst/>
            <a:rect l="l" t="t" r="r" b="b"/>
            <a:pathLst>
              <a:path w="1955165" h="0">
                <a:moveTo>
                  <a:pt x="0" y="0"/>
                </a:moveTo>
                <a:lnTo>
                  <a:pt x="19550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8" name="object 5388"/>
          <p:cNvSpPr/>
          <p:nvPr/>
        </p:nvSpPr>
        <p:spPr>
          <a:xfrm>
            <a:off x="11039883" y="3311947"/>
            <a:ext cx="8095610" cy="174460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89" name="object 5389"/>
          <p:cNvSpPr/>
          <p:nvPr/>
        </p:nvSpPr>
        <p:spPr>
          <a:xfrm>
            <a:off x="11041401" y="5184563"/>
            <a:ext cx="1648460" cy="0"/>
          </a:xfrm>
          <a:custGeom>
            <a:avLst/>
            <a:gdLst/>
            <a:ahLst/>
            <a:cxnLst/>
            <a:rect l="l" t="t" r="r" b="b"/>
            <a:pathLst>
              <a:path w="1648459" h="0">
                <a:moveTo>
                  <a:pt x="0" y="0"/>
                </a:moveTo>
                <a:lnTo>
                  <a:pt x="16484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0" name="object 5390"/>
          <p:cNvSpPr/>
          <p:nvPr/>
        </p:nvSpPr>
        <p:spPr>
          <a:xfrm>
            <a:off x="11041401" y="5130930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 h="0">
                <a:moveTo>
                  <a:pt x="0" y="0"/>
                </a:moveTo>
                <a:lnTo>
                  <a:pt x="17840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1" name="object 5391"/>
          <p:cNvSpPr/>
          <p:nvPr/>
        </p:nvSpPr>
        <p:spPr>
          <a:xfrm>
            <a:off x="11041401" y="5076285"/>
            <a:ext cx="3049270" cy="0"/>
          </a:xfrm>
          <a:custGeom>
            <a:avLst/>
            <a:gdLst/>
            <a:ahLst/>
            <a:cxnLst/>
            <a:rect l="l" t="t" r="r" b="b"/>
            <a:pathLst>
              <a:path w="3049269" h="0">
                <a:moveTo>
                  <a:pt x="0" y="0"/>
                </a:moveTo>
                <a:lnTo>
                  <a:pt x="30490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2" name="object 5392"/>
          <p:cNvSpPr/>
          <p:nvPr/>
        </p:nvSpPr>
        <p:spPr>
          <a:xfrm>
            <a:off x="12648379" y="5022651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 h="0">
                <a:moveTo>
                  <a:pt x="4442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3" name="object 5393"/>
          <p:cNvSpPr/>
          <p:nvPr/>
        </p:nvSpPr>
        <p:spPr>
          <a:xfrm>
            <a:off x="11316651" y="5022651"/>
            <a:ext cx="1256030" cy="0"/>
          </a:xfrm>
          <a:custGeom>
            <a:avLst/>
            <a:gdLst/>
            <a:ahLst/>
            <a:cxnLst/>
            <a:rect l="l" t="t" r="r" b="b"/>
            <a:pathLst>
              <a:path w="1256029" h="0">
                <a:moveTo>
                  <a:pt x="12558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4" name="object 5394"/>
          <p:cNvSpPr/>
          <p:nvPr/>
        </p:nvSpPr>
        <p:spPr>
          <a:xfrm>
            <a:off x="12691894" y="4969018"/>
            <a:ext cx="540385" cy="0"/>
          </a:xfrm>
          <a:custGeom>
            <a:avLst/>
            <a:gdLst/>
            <a:ahLst/>
            <a:cxnLst/>
            <a:rect l="l" t="t" r="r" b="b"/>
            <a:pathLst>
              <a:path w="540384" h="0">
                <a:moveTo>
                  <a:pt x="540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5" name="object 5395"/>
          <p:cNvSpPr/>
          <p:nvPr/>
        </p:nvSpPr>
        <p:spPr>
          <a:xfrm>
            <a:off x="11692086" y="4969018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 h="0">
                <a:moveTo>
                  <a:pt x="8368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6" name="object 5396"/>
          <p:cNvSpPr/>
          <p:nvPr/>
        </p:nvSpPr>
        <p:spPr>
          <a:xfrm>
            <a:off x="12690881" y="4915384"/>
            <a:ext cx="688340" cy="0"/>
          </a:xfrm>
          <a:custGeom>
            <a:avLst/>
            <a:gdLst/>
            <a:ahLst/>
            <a:cxnLst/>
            <a:rect l="l" t="t" r="r" b="b"/>
            <a:pathLst>
              <a:path w="688340" h="0">
                <a:moveTo>
                  <a:pt x="68812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7" name="object 5397"/>
          <p:cNvSpPr/>
          <p:nvPr/>
        </p:nvSpPr>
        <p:spPr>
          <a:xfrm>
            <a:off x="12067520" y="4915384"/>
            <a:ext cx="466725" cy="0"/>
          </a:xfrm>
          <a:custGeom>
            <a:avLst/>
            <a:gdLst/>
            <a:ahLst/>
            <a:cxnLst/>
            <a:rect l="l" t="t" r="r" b="b"/>
            <a:pathLst>
              <a:path w="466725" h="0">
                <a:moveTo>
                  <a:pt x="4665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8" name="object 5398"/>
          <p:cNvSpPr/>
          <p:nvPr/>
        </p:nvSpPr>
        <p:spPr>
          <a:xfrm>
            <a:off x="12442953" y="4861751"/>
            <a:ext cx="1098550" cy="0"/>
          </a:xfrm>
          <a:custGeom>
            <a:avLst/>
            <a:gdLst/>
            <a:ahLst/>
            <a:cxnLst/>
            <a:rect l="l" t="t" r="r" b="b"/>
            <a:pathLst>
              <a:path w="1098550" h="0">
                <a:moveTo>
                  <a:pt x="109796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9" name="object 5399"/>
          <p:cNvSpPr/>
          <p:nvPr/>
        </p:nvSpPr>
        <p:spPr>
          <a:xfrm>
            <a:off x="12818388" y="4808117"/>
            <a:ext cx="911225" cy="0"/>
          </a:xfrm>
          <a:custGeom>
            <a:avLst/>
            <a:gdLst/>
            <a:ahLst/>
            <a:cxnLst/>
            <a:rect l="l" t="t" r="r" b="b"/>
            <a:pathLst>
              <a:path w="911225" h="0">
                <a:moveTo>
                  <a:pt x="91075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0" name="object 5400"/>
          <p:cNvSpPr/>
          <p:nvPr/>
        </p:nvSpPr>
        <p:spPr>
          <a:xfrm>
            <a:off x="13192810" y="4754484"/>
            <a:ext cx="789940" cy="0"/>
          </a:xfrm>
          <a:custGeom>
            <a:avLst/>
            <a:gdLst/>
            <a:ahLst/>
            <a:cxnLst/>
            <a:rect l="l" t="t" r="r" b="b"/>
            <a:pathLst>
              <a:path w="789940" h="0">
                <a:moveTo>
                  <a:pt x="7893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1" name="object 5401"/>
          <p:cNvSpPr/>
          <p:nvPr/>
        </p:nvSpPr>
        <p:spPr>
          <a:xfrm>
            <a:off x="14456737" y="4699839"/>
            <a:ext cx="464820" cy="0"/>
          </a:xfrm>
          <a:custGeom>
            <a:avLst/>
            <a:gdLst/>
            <a:ahLst/>
            <a:cxnLst/>
            <a:rect l="l" t="t" r="r" b="b"/>
            <a:pathLst>
              <a:path w="464819" h="0">
                <a:moveTo>
                  <a:pt x="0" y="0"/>
                </a:moveTo>
                <a:lnTo>
                  <a:pt x="4644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2" name="object 5402"/>
          <p:cNvSpPr/>
          <p:nvPr/>
        </p:nvSpPr>
        <p:spPr>
          <a:xfrm>
            <a:off x="14456737" y="4646205"/>
            <a:ext cx="338455" cy="0"/>
          </a:xfrm>
          <a:custGeom>
            <a:avLst/>
            <a:gdLst/>
            <a:ahLst/>
            <a:cxnLst/>
            <a:rect l="l" t="t" r="r" b="b"/>
            <a:pathLst>
              <a:path w="338455" h="0">
                <a:moveTo>
                  <a:pt x="0" y="0"/>
                </a:moveTo>
                <a:lnTo>
                  <a:pt x="337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3" name="object 5403"/>
          <p:cNvSpPr/>
          <p:nvPr/>
        </p:nvSpPr>
        <p:spPr>
          <a:xfrm>
            <a:off x="14319112" y="4592572"/>
            <a:ext cx="291465" cy="0"/>
          </a:xfrm>
          <a:custGeom>
            <a:avLst/>
            <a:gdLst/>
            <a:ahLst/>
            <a:cxnLst/>
            <a:rect l="l" t="t" r="r" b="b"/>
            <a:pathLst>
              <a:path w="291465" h="0">
                <a:moveTo>
                  <a:pt x="291441" y="0"/>
                </a:moveTo>
                <a:lnTo>
                  <a:pt x="141673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4" name="object 5404"/>
          <p:cNvSpPr/>
          <p:nvPr/>
        </p:nvSpPr>
        <p:spPr>
          <a:xfrm>
            <a:off x="11041401" y="5561009"/>
            <a:ext cx="227965" cy="0"/>
          </a:xfrm>
          <a:custGeom>
            <a:avLst/>
            <a:gdLst/>
            <a:ahLst/>
            <a:cxnLst/>
            <a:rect l="l" t="t" r="r" b="b"/>
            <a:pathLst>
              <a:path w="227965" h="0">
                <a:moveTo>
                  <a:pt x="22768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5" name="object 5405"/>
          <p:cNvSpPr/>
          <p:nvPr/>
        </p:nvSpPr>
        <p:spPr>
          <a:xfrm>
            <a:off x="11041401" y="5507376"/>
            <a:ext cx="575945" cy="0"/>
          </a:xfrm>
          <a:custGeom>
            <a:avLst/>
            <a:gdLst/>
            <a:ahLst/>
            <a:cxnLst/>
            <a:rect l="l" t="t" r="r" b="b"/>
            <a:pathLst>
              <a:path w="575945" h="0">
                <a:moveTo>
                  <a:pt x="0" y="0"/>
                </a:moveTo>
                <a:lnTo>
                  <a:pt x="575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6" name="object 5406"/>
          <p:cNvSpPr/>
          <p:nvPr/>
        </p:nvSpPr>
        <p:spPr>
          <a:xfrm>
            <a:off x="11041401" y="5453742"/>
            <a:ext cx="819150" cy="0"/>
          </a:xfrm>
          <a:custGeom>
            <a:avLst/>
            <a:gdLst/>
            <a:ahLst/>
            <a:cxnLst/>
            <a:rect l="l" t="t" r="r" b="b"/>
            <a:pathLst>
              <a:path w="819150" h="0">
                <a:moveTo>
                  <a:pt x="8186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7" name="object 5407"/>
          <p:cNvSpPr/>
          <p:nvPr/>
        </p:nvSpPr>
        <p:spPr>
          <a:xfrm>
            <a:off x="11041401" y="5399097"/>
            <a:ext cx="1021080" cy="0"/>
          </a:xfrm>
          <a:custGeom>
            <a:avLst/>
            <a:gdLst/>
            <a:ahLst/>
            <a:cxnLst/>
            <a:rect l="l" t="t" r="r" b="b"/>
            <a:pathLst>
              <a:path w="1021079" h="0">
                <a:moveTo>
                  <a:pt x="10210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8" name="object 5408"/>
          <p:cNvSpPr/>
          <p:nvPr/>
        </p:nvSpPr>
        <p:spPr>
          <a:xfrm>
            <a:off x="11890428" y="5345464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 h="0">
                <a:moveTo>
                  <a:pt x="3501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9" name="object 5409"/>
          <p:cNvSpPr/>
          <p:nvPr/>
        </p:nvSpPr>
        <p:spPr>
          <a:xfrm>
            <a:off x="11041401" y="5345464"/>
            <a:ext cx="693420" cy="0"/>
          </a:xfrm>
          <a:custGeom>
            <a:avLst/>
            <a:gdLst/>
            <a:ahLst/>
            <a:cxnLst/>
            <a:rect l="l" t="t" r="r" b="b"/>
            <a:pathLst>
              <a:path w="693420" h="0">
                <a:moveTo>
                  <a:pt x="69318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0" name="object 5410"/>
          <p:cNvSpPr/>
          <p:nvPr/>
        </p:nvSpPr>
        <p:spPr>
          <a:xfrm>
            <a:off x="11893464" y="5291830"/>
            <a:ext cx="508000" cy="0"/>
          </a:xfrm>
          <a:custGeom>
            <a:avLst/>
            <a:gdLst/>
            <a:ahLst/>
            <a:cxnLst/>
            <a:rect l="l" t="t" r="r" b="b"/>
            <a:pathLst>
              <a:path w="508000" h="0">
                <a:moveTo>
                  <a:pt x="5079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1" name="object 5411"/>
          <p:cNvSpPr/>
          <p:nvPr/>
        </p:nvSpPr>
        <p:spPr>
          <a:xfrm>
            <a:off x="11041401" y="5291830"/>
            <a:ext cx="690245" cy="0"/>
          </a:xfrm>
          <a:custGeom>
            <a:avLst/>
            <a:gdLst/>
            <a:ahLst/>
            <a:cxnLst/>
            <a:rect l="l" t="t" r="r" b="b"/>
            <a:pathLst>
              <a:path w="690245" h="0">
                <a:moveTo>
                  <a:pt x="69015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2" name="object 5412"/>
          <p:cNvSpPr/>
          <p:nvPr/>
        </p:nvSpPr>
        <p:spPr>
          <a:xfrm>
            <a:off x="11846914" y="5238197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 h="0">
                <a:moveTo>
                  <a:pt x="70330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3" name="object 5413"/>
          <p:cNvSpPr/>
          <p:nvPr/>
        </p:nvSpPr>
        <p:spPr>
          <a:xfrm>
            <a:off x="11041401" y="5238197"/>
            <a:ext cx="737235" cy="0"/>
          </a:xfrm>
          <a:custGeom>
            <a:avLst/>
            <a:gdLst/>
            <a:ahLst/>
            <a:cxnLst/>
            <a:rect l="l" t="t" r="r" b="b"/>
            <a:pathLst>
              <a:path w="737234" h="0">
                <a:moveTo>
                  <a:pt x="7367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4" name="object 5414"/>
          <p:cNvSpPr/>
          <p:nvPr/>
        </p:nvSpPr>
        <p:spPr>
          <a:xfrm>
            <a:off x="11348022" y="5478029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39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5" name="object 5415"/>
          <p:cNvSpPr/>
          <p:nvPr/>
        </p:nvSpPr>
        <p:spPr>
          <a:xfrm>
            <a:off x="11967336" y="5178492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39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6" name="object 5416"/>
          <p:cNvSpPr/>
          <p:nvPr/>
        </p:nvSpPr>
        <p:spPr>
          <a:xfrm>
            <a:off x="12310388" y="5208850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5" h="27939">
                <a:moveTo>
                  <a:pt x="0" y="27322"/>
                </a:move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7" name="object 5417"/>
          <p:cNvSpPr/>
          <p:nvPr/>
        </p:nvSpPr>
        <p:spPr>
          <a:xfrm>
            <a:off x="11625297" y="5176468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0" y="0"/>
                </a:moveTo>
                <a:lnTo>
                  <a:pt x="28334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8" name="object 5418"/>
          <p:cNvSpPr/>
          <p:nvPr/>
        </p:nvSpPr>
        <p:spPr>
          <a:xfrm>
            <a:off x="11967336" y="5205814"/>
            <a:ext cx="29845" cy="3175"/>
          </a:xfrm>
          <a:custGeom>
            <a:avLst/>
            <a:gdLst/>
            <a:ahLst/>
            <a:cxnLst/>
            <a:rect l="l" t="t" r="r" b="b"/>
            <a:pathLst>
              <a:path w="29845" h="3175">
                <a:moveTo>
                  <a:pt x="0" y="0"/>
                </a:moveTo>
                <a:lnTo>
                  <a:pt x="29346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9" name="object 5419"/>
          <p:cNvSpPr/>
          <p:nvPr/>
        </p:nvSpPr>
        <p:spPr>
          <a:xfrm>
            <a:off x="12310388" y="5236173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0" y="0"/>
                </a:moveTo>
                <a:lnTo>
                  <a:pt x="29346" y="20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0" name="object 5420"/>
          <p:cNvSpPr/>
          <p:nvPr/>
        </p:nvSpPr>
        <p:spPr>
          <a:xfrm>
            <a:off x="11348022" y="5478029"/>
            <a:ext cx="28575" cy="30480"/>
          </a:xfrm>
          <a:custGeom>
            <a:avLst/>
            <a:gdLst/>
            <a:ahLst/>
            <a:cxnLst/>
            <a:rect l="l" t="t" r="r" b="b"/>
            <a:pathLst>
              <a:path w="28575" h="30479">
                <a:moveTo>
                  <a:pt x="0" y="27322"/>
                </a:moveTo>
                <a:lnTo>
                  <a:pt x="28334" y="30358"/>
                </a:lnTo>
                <a:lnTo>
                  <a:pt x="23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1" name="object 5421"/>
          <p:cNvSpPr/>
          <p:nvPr/>
        </p:nvSpPr>
        <p:spPr>
          <a:xfrm>
            <a:off x="11652619" y="5173432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11" y="50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2" name="object 5422"/>
          <p:cNvSpPr/>
          <p:nvPr/>
        </p:nvSpPr>
        <p:spPr>
          <a:xfrm>
            <a:off x="11990611" y="5178492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79">
                <a:moveTo>
                  <a:pt x="6071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3" name="object 5423"/>
          <p:cNvSpPr/>
          <p:nvPr/>
        </p:nvSpPr>
        <p:spPr>
          <a:xfrm>
            <a:off x="12333663" y="5208850"/>
            <a:ext cx="6350" cy="29845"/>
          </a:xfrm>
          <a:custGeom>
            <a:avLst/>
            <a:gdLst/>
            <a:ahLst/>
            <a:cxnLst/>
            <a:rect l="l" t="t" r="r" b="b"/>
            <a:pathLst>
              <a:path w="6350" h="29845">
                <a:moveTo>
                  <a:pt x="6071" y="29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4" name="object 5424"/>
          <p:cNvSpPr/>
          <p:nvPr/>
        </p:nvSpPr>
        <p:spPr>
          <a:xfrm>
            <a:off x="11177003" y="5509400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0" y="26310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5" name="object 5425"/>
          <p:cNvSpPr/>
          <p:nvPr/>
        </p:nvSpPr>
        <p:spPr>
          <a:xfrm>
            <a:off x="12123177" y="5126882"/>
            <a:ext cx="32384" cy="34925"/>
          </a:xfrm>
          <a:custGeom>
            <a:avLst/>
            <a:gdLst/>
            <a:ahLst/>
            <a:cxnLst/>
            <a:rect l="l" t="t" r="r" b="b"/>
            <a:pathLst>
              <a:path w="32384" h="34925">
                <a:moveTo>
                  <a:pt x="0" y="34406"/>
                </a:move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6" name="object 5426"/>
          <p:cNvSpPr/>
          <p:nvPr/>
        </p:nvSpPr>
        <p:spPr>
          <a:xfrm>
            <a:off x="11202301" y="5509400"/>
            <a:ext cx="4445" cy="31750"/>
          </a:xfrm>
          <a:custGeom>
            <a:avLst/>
            <a:gdLst/>
            <a:ahLst/>
            <a:cxnLst/>
            <a:rect l="l" t="t" r="r" b="b"/>
            <a:pathLst>
              <a:path w="4445" h="31750">
                <a:moveTo>
                  <a:pt x="4047" y="313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7" name="object 5427"/>
          <p:cNvSpPr/>
          <p:nvPr/>
        </p:nvSpPr>
        <p:spPr>
          <a:xfrm>
            <a:off x="12123177" y="5126882"/>
            <a:ext cx="42545" cy="41910"/>
          </a:xfrm>
          <a:custGeom>
            <a:avLst/>
            <a:gdLst/>
            <a:ahLst/>
            <a:cxnLst/>
            <a:rect l="l" t="t" r="r" b="b"/>
            <a:pathLst>
              <a:path w="42545" h="41910">
                <a:moveTo>
                  <a:pt x="37442" y="0"/>
                </a:moveTo>
                <a:lnTo>
                  <a:pt x="42501" y="41490"/>
                </a:lnTo>
                <a:lnTo>
                  <a:pt x="0" y="344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8" name="object 5428"/>
          <p:cNvSpPr/>
          <p:nvPr/>
        </p:nvSpPr>
        <p:spPr>
          <a:xfrm>
            <a:off x="11350046" y="5375822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5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9" name="object 5429"/>
          <p:cNvSpPr/>
          <p:nvPr/>
        </p:nvSpPr>
        <p:spPr>
          <a:xfrm>
            <a:off x="11751791" y="5222006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5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0" name="object 5430"/>
          <p:cNvSpPr/>
          <p:nvPr/>
        </p:nvSpPr>
        <p:spPr>
          <a:xfrm>
            <a:off x="12438905" y="5260460"/>
            <a:ext cx="33655" cy="13335"/>
          </a:xfrm>
          <a:custGeom>
            <a:avLst/>
            <a:gdLst/>
            <a:ahLst/>
            <a:cxnLst/>
            <a:rect l="l" t="t" r="r" b="b"/>
            <a:pathLst>
              <a:path w="33654" h="13335">
                <a:moveTo>
                  <a:pt x="0" y="13155"/>
                </a:move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1" name="object 5431"/>
          <p:cNvSpPr/>
          <p:nvPr/>
        </p:nvSpPr>
        <p:spPr>
          <a:xfrm>
            <a:off x="12840651" y="5106643"/>
            <a:ext cx="33655" cy="15240"/>
          </a:xfrm>
          <a:custGeom>
            <a:avLst/>
            <a:gdLst/>
            <a:ahLst/>
            <a:cxnLst/>
            <a:rect l="l" t="t" r="r" b="b"/>
            <a:pathLst>
              <a:path w="33654" h="15239">
                <a:moveTo>
                  <a:pt x="33394" y="0"/>
                </a:moveTo>
                <a:lnTo>
                  <a:pt x="0" y="12143"/>
                </a:lnTo>
                <a:lnTo>
                  <a:pt x="5059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2" name="object 5432"/>
          <p:cNvSpPr/>
          <p:nvPr/>
        </p:nvSpPr>
        <p:spPr>
          <a:xfrm>
            <a:off x="12438905" y="5273615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5059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3" name="object 5433"/>
          <p:cNvSpPr/>
          <p:nvPr/>
        </p:nvSpPr>
        <p:spPr>
          <a:xfrm>
            <a:off x="11751791" y="5235161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0" y="0"/>
                </a:moveTo>
                <a:lnTo>
                  <a:pt x="10119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4" name="object 5434"/>
          <p:cNvSpPr/>
          <p:nvPr/>
        </p:nvSpPr>
        <p:spPr>
          <a:xfrm>
            <a:off x="11765958" y="524426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0" y="0"/>
                </a:moveTo>
                <a:lnTo>
                  <a:pt x="10119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5" name="object 5435"/>
          <p:cNvSpPr/>
          <p:nvPr/>
        </p:nvSpPr>
        <p:spPr>
          <a:xfrm>
            <a:off x="11350046" y="5375822"/>
            <a:ext cx="33655" cy="29845"/>
          </a:xfrm>
          <a:custGeom>
            <a:avLst/>
            <a:gdLst/>
            <a:ahLst/>
            <a:cxnLst/>
            <a:rect l="l" t="t" r="r" b="b"/>
            <a:pathLst>
              <a:path w="33654" h="29845">
                <a:moveTo>
                  <a:pt x="0" y="13155"/>
                </a:moveTo>
                <a:lnTo>
                  <a:pt x="24286" y="29346"/>
                </a:lnTo>
                <a:lnTo>
                  <a:pt x="333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6" name="object 5436"/>
          <p:cNvSpPr/>
          <p:nvPr/>
        </p:nvSpPr>
        <p:spPr>
          <a:xfrm>
            <a:off x="11780125" y="5222006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15179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7" name="object 5437"/>
          <p:cNvSpPr/>
          <p:nvPr/>
        </p:nvSpPr>
        <p:spPr>
          <a:xfrm>
            <a:off x="11776078" y="5242245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107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8" name="object 5438"/>
          <p:cNvSpPr/>
          <p:nvPr/>
        </p:nvSpPr>
        <p:spPr>
          <a:xfrm>
            <a:off x="12470276" y="5260460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20">
                <a:moveTo>
                  <a:pt x="0" y="7083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9" name="object 5439"/>
          <p:cNvSpPr/>
          <p:nvPr/>
        </p:nvSpPr>
        <p:spPr>
          <a:xfrm>
            <a:off x="12873033" y="510664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5059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0" name="object 5440"/>
          <p:cNvSpPr/>
          <p:nvPr/>
        </p:nvSpPr>
        <p:spPr>
          <a:xfrm>
            <a:off x="11128429" y="53181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1" name="object 5441"/>
          <p:cNvSpPr/>
          <p:nvPr/>
        </p:nvSpPr>
        <p:spPr>
          <a:xfrm>
            <a:off x="11128429" y="53181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2" name="object 5442"/>
          <p:cNvSpPr/>
          <p:nvPr/>
        </p:nvSpPr>
        <p:spPr>
          <a:xfrm>
            <a:off x="11122357" y="54780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3" name="object 5443"/>
          <p:cNvSpPr/>
          <p:nvPr/>
        </p:nvSpPr>
        <p:spPr>
          <a:xfrm>
            <a:off x="11122357" y="54780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4" name="object 5444"/>
          <p:cNvSpPr/>
          <p:nvPr/>
        </p:nvSpPr>
        <p:spPr>
          <a:xfrm>
            <a:off x="11370285" y="52877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5" name="object 5445"/>
          <p:cNvSpPr/>
          <p:nvPr/>
        </p:nvSpPr>
        <p:spPr>
          <a:xfrm>
            <a:off x="11370285" y="52877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6" name="object 5446"/>
          <p:cNvSpPr/>
          <p:nvPr/>
        </p:nvSpPr>
        <p:spPr>
          <a:xfrm>
            <a:off x="11364214" y="54466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7" name="object 5447"/>
          <p:cNvSpPr/>
          <p:nvPr/>
        </p:nvSpPr>
        <p:spPr>
          <a:xfrm>
            <a:off x="11364214" y="54466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8" name="object 5448"/>
          <p:cNvSpPr/>
          <p:nvPr/>
        </p:nvSpPr>
        <p:spPr>
          <a:xfrm>
            <a:off x="11618213" y="52523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9" name="object 5449"/>
          <p:cNvSpPr/>
          <p:nvPr/>
        </p:nvSpPr>
        <p:spPr>
          <a:xfrm>
            <a:off x="11618213" y="52523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0" name="object 5450"/>
          <p:cNvSpPr/>
          <p:nvPr/>
        </p:nvSpPr>
        <p:spPr>
          <a:xfrm>
            <a:off x="11613153" y="54112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1" name="object 5451"/>
          <p:cNvSpPr/>
          <p:nvPr/>
        </p:nvSpPr>
        <p:spPr>
          <a:xfrm>
            <a:off x="11613153" y="54112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2" name="object 5452"/>
          <p:cNvSpPr/>
          <p:nvPr/>
        </p:nvSpPr>
        <p:spPr>
          <a:xfrm>
            <a:off x="11864117" y="52179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3" name="object 5453"/>
          <p:cNvSpPr/>
          <p:nvPr/>
        </p:nvSpPr>
        <p:spPr>
          <a:xfrm>
            <a:off x="11864117" y="52179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4" name="object 5454"/>
          <p:cNvSpPr/>
          <p:nvPr/>
        </p:nvSpPr>
        <p:spPr>
          <a:xfrm>
            <a:off x="12105974" y="51875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5" name="object 5455"/>
          <p:cNvSpPr/>
          <p:nvPr/>
        </p:nvSpPr>
        <p:spPr>
          <a:xfrm>
            <a:off x="12105974" y="51875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6" name="object 5456"/>
          <p:cNvSpPr/>
          <p:nvPr/>
        </p:nvSpPr>
        <p:spPr>
          <a:xfrm>
            <a:off x="11858045" y="53778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7" name="object 5457"/>
          <p:cNvSpPr/>
          <p:nvPr/>
        </p:nvSpPr>
        <p:spPr>
          <a:xfrm>
            <a:off x="11858045" y="537784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8" name="object 5458"/>
          <p:cNvSpPr/>
          <p:nvPr/>
        </p:nvSpPr>
        <p:spPr>
          <a:xfrm>
            <a:off x="12099902" y="53464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9" name="object 5459"/>
          <p:cNvSpPr/>
          <p:nvPr/>
        </p:nvSpPr>
        <p:spPr>
          <a:xfrm>
            <a:off x="12099902" y="53464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0" name="object 5460"/>
          <p:cNvSpPr/>
          <p:nvPr/>
        </p:nvSpPr>
        <p:spPr>
          <a:xfrm>
            <a:off x="12353902" y="51521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1" name="object 5461"/>
          <p:cNvSpPr/>
          <p:nvPr/>
        </p:nvSpPr>
        <p:spPr>
          <a:xfrm>
            <a:off x="12353902" y="515218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2" name="object 5462"/>
          <p:cNvSpPr/>
          <p:nvPr/>
        </p:nvSpPr>
        <p:spPr>
          <a:xfrm>
            <a:off x="12599806" y="51177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3" name="object 5463"/>
          <p:cNvSpPr/>
          <p:nvPr/>
        </p:nvSpPr>
        <p:spPr>
          <a:xfrm>
            <a:off x="12599806" y="51177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4" name="object 5464"/>
          <p:cNvSpPr/>
          <p:nvPr/>
        </p:nvSpPr>
        <p:spPr>
          <a:xfrm>
            <a:off x="12840651" y="50874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5" name="object 5465"/>
          <p:cNvSpPr/>
          <p:nvPr/>
        </p:nvSpPr>
        <p:spPr>
          <a:xfrm>
            <a:off x="12840651" y="508741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6" name="object 5466"/>
          <p:cNvSpPr/>
          <p:nvPr/>
        </p:nvSpPr>
        <p:spPr>
          <a:xfrm>
            <a:off x="11109201" y="53151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7" name="object 5467"/>
          <p:cNvSpPr/>
          <p:nvPr/>
        </p:nvSpPr>
        <p:spPr>
          <a:xfrm>
            <a:off x="11109201" y="53151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8" name="object 5468"/>
          <p:cNvSpPr/>
          <p:nvPr/>
        </p:nvSpPr>
        <p:spPr>
          <a:xfrm>
            <a:off x="11229624" y="52989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9" name="object 5469"/>
          <p:cNvSpPr/>
          <p:nvPr/>
        </p:nvSpPr>
        <p:spPr>
          <a:xfrm>
            <a:off x="11229624" y="52989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0" name="object 5470"/>
          <p:cNvSpPr/>
          <p:nvPr/>
        </p:nvSpPr>
        <p:spPr>
          <a:xfrm>
            <a:off x="11410763" y="52756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1" name="object 5471"/>
          <p:cNvSpPr/>
          <p:nvPr/>
        </p:nvSpPr>
        <p:spPr>
          <a:xfrm>
            <a:off x="11410763" y="52756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2" name="object 5472"/>
          <p:cNvSpPr/>
          <p:nvPr/>
        </p:nvSpPr>
        <p:spPr>
          <a:xfrm>
            <a:off x="11712325" y="52361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3" name="object 5473"/>
          <p:cNvSpPr/>
          <p:nvPr/>
        </p:nvSpPr>
        <p:spPr>
          <a:xfrm>
            <a:off x="11712325" y="52361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4" name="object 5474"/>
          <p:cNvSpPr/>
          <p:nvPr/>
        </p:nvSpPr>
        <p:spPr>
          <a:xfrm>
            <a:off x="11831735" y="52199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5" name="object 5475"/>
          <p:cNvSpPr/>
          <p:nvPr/>
        </p:nvSpPr>
        <p:spPr>
          <a:xfrm>
            <a:off x="11831735" y="52199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6" name="object 5476"/>
          <p:cNvSpPr/>
          <p:nvPr/>
        </p:nvSpPr>
        <p:spPr>
          <a:xfrm>
            <a:off x="12012874" y="51956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7" name="object 5477"/>
          <p:cNvSpPr/>
          <p:nvPr/>
        </p:nvSpPr>
        <p:spPr>
          <a:xfrm>
            <a:off x="12012874" y="51956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8" name="object 5478"/>
          <p:cNvSpPr/>
          <p:nvPr/>
        </p:nvSpPr>
        <p:spPr>
          <a:xfrm>
            <a:off x="12315448" y="51562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9" name="object 5479"/>
          <p:cNvSpPr/>
          <p:nvPr/>
        </p:nvSpPr>
        <p:spPr>
          <a:xfrm>
            <a:off x="12315448" y="51562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0" name="object 5480"/>
          <p:cNvSpPr/>
          <p:nvPr/>
        </p:nvSpPr>
        <p:spPr>
          <a:xfrm>
            <a:off x="12434858" y="51410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1" name="object 5481"/>
          <p:cNvSpPr/>
          <p:nvPr/>
        </p:nvSpPr>
        <p:spPr>
          <a:xfrm>
            <a:off x="12434858" y="51410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2" name="object 5482"/>
          <p:cNvSpPr/>
          <p:nvPr/>
        </p:nvSpPr>
        <p:spPr>
          <a:xfrm>
            <a:off x="12615997" y="51167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3" name="object 5483"/>
          <p:cNvSpPr/>
          <p:nvPr/>
        </p:nvSpPr>
        <p:spPr>
          <a:xfrm>
            <a:off x="12615997" y="51167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4" name="object 5484"/>
          <p:cNvSpPr/>
          <p:nvPr/>
        </p:nvSpPr>
        <p:spPr>
          <a:xfrm>
            <a:off x="12917559" y="50772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5" name="object 5485"/>
          <p:cNvSpPr/>
          <p:nvPr/>
        </p:nvSpPr>
        <p:spPr>
          <a:xfrm>
            <a:off x="12917559" y="50772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6" name="object 5486"/>
          <p:cNvSpPr/>
          <p:nvPr/>
        </p:nvSpPr>
        <p:spPr>
          <a:xfrm>
            <a:off x="11103130" y="54881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7" name="object 5487"/>
          <p:cNvSpPr/>
          <p:nvPr/>
        </p:nvSpPr>
        <p:spPr>
          <a:xfrm>
            <a:off x="11103130" y="548814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8" name="object 5488"/>
          <p:cNvSpPr/>
          <p:nvPr/>
        </p:nvSpPr>
        <p:spPr>
          <a:xfrm>
            <a:off x="11284269" y="54638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9" name="object 5489"/>
          <p:cNvSpPr/>
          <p:nvPr/>
        </p:nvSpPr>
        <p:spPr>
          <a:xfrm>
            <a:off x="11284269" y="54638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0" name="object 5490"/>
          <p:cNvSpPr/>
          <p:nvPr/>
        </p:nvSpPr>
        <p:spPr>
          <a:xfrm>
            <a:off x="11586843" y="54243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1" name="object 5491"/>
          <p:cNvSpPr/>
          <p:nvPr/>
        </p:nvSpPr>
        <p:spPr>
          <a:xfrm>
            <a:off x="11586843" y="54243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2" name="object 5492"/>
          <p:cNvSpPr/>
          <p:nvPr/>
        </p:nvSpPr>
        <p:spPr>
          <a:xfrm>
            <a:off x="11706253" y="54082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3" name="object 5493"/>
          <p:cNvSpPr/>
          <p:nvPr/>
        </p:nvSpPr>
        <p:spPr>
          <a:xfrm>
            <a:off x="11706253" y="54082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4" name="object 5494"/>
          <p:cNvSpPr/>
          <p:nvPr/>
        </p:nvSpPr>
        <p:spPr>
          <a:xfrm>
            <a:off x="11887393" y="53849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5" name="object 5495"/>
          <p:cNvSpPr/>
          <p:nvPr/>
        </p:nvSpPr>
        <p:spPr>
          <a:xfrm>
            <a:off x="11887393" y="53849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6" name="object 5496"/>
          <p:cNvSpPr/>
          <p:nvPr/>
        </p:nvSpPr>
        <p:spPr>
          <a:xfrm>
            <a:off x="12188954" y="53444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7" name="object 5497"/>
          <p:cNvSpPr/>
          <p:nvPr/>
        </p:nvSpPr>
        <p:spPr>
          <a:xfrm>
            <a:off x="12188954" y="53444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8" name="object 5498"/>
          <p:cNvSpPr/>
          <p:nvPr/>
        </p:nvSpPr>
        <p:spPr>
          <a:xfrm>
            <a:off x="12682786" y="50894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9" name="object 5499"/>
          <p:cNvSpPr/>
          <p:nvPr/>
        </p:nvSpPr>
        <p:spPr>
          <a:xfrm>
            <a:off x="12682786" y="50894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0" name="object 5500"/>
          <p:cNvSpPr/>
          <p:nvPr/>
        </p:nvSpPr>
        <p:spPr>
          <a:xfrm>
            <a:off x="12079663" y="53120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1" name="object 5501"/>
          <p:cNvSpPr/>
          <p:nvPr/>
        </p:nvSpPr>
        <p:spPr>
          <a:xfrm>
            <a:off x="12079663" y="53120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2" name="object 5502"/>
          <p:cNvSpPr/>
          <p:nvPr/>
        </p:nvSpPr>
        <p:spPr>
          <a:xfrm>
            <a:off x="11924834" y="53657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3" name="object 5503"/>
          <p:cNvSpPr/>
          <p:nvPr/>
        </p:nvSpPr>
        <p:spPr>
          <a:xfrm>
            <a:off x="11924834" y="53657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4" name="object 5504"/>
          <p:cNvSpPr/>
          <p:nvPr/>
        </p:nvSpPr>
        <p:spPr>
          <a:xfrm>
            <a:off x="11824651" y="53009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5" name="object 5505"/>
          <p:cNvSpPr/>
          <p:nvPr/>
        </p:nvSpPr>
        <p:spPr>
          <a:xfrm>
            <a:off x="11824651" y="53009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6" name="object 5506"/>
          <p:cNvSpPr/>
          <p:nvPr/>
        </p:nvSpPr>
        <p:spPr>
          <a:xfrm>
            <a:off x="11569640" y="52908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7" name="object 5507"/>
          <p:cNvSpPr/>
          <p:nvPr/>
        </p:nvSpPr>
        <p:spPr>
          <a:xfrm>
            <a:off x="11569640" y="52908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8" name="object 5508"/>
          <p:cNvSpPr/>
          <p:nvPr/>
        </p:nvSpPr>
        <p:spPr>
          <a:xfrm>
            <a:off x="11669823" y="53545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9" name="object 5509"/>
          <p:cNvSpPr/>
          <p:nvPr/>
        </p:nvSpPr>
        <p:spPr>
          <a:xfrm>
            <a:off x="11669823" y="53545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0" name="object 5510"/>
          <p:cNvSpPr/>
          <p:nvPr/>
        </p:nvSpPr>
        <p:spPr>
          <a:xfrm>
            <a:off x="11313616" y="52796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1" name="object 5511"/>
          <p:cNvSpPr/>
          <p:nvPr/>
        </p:nvSpPr>
        <p:spPr>
          <a:xfrm>
            <a:off x="11313616" y="52796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2" name="object 5512"/>
          <p:cNvSpPr/>
          <p:nvPr/>
        </p:nvSpPr>
        <p:spPr>
          <a:xfrm>
            <a:off x="11414811" y="53434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3" name="object 5513"/>
          <p:cNvSpPr/>
          <p:nvPr/>
        </p:nvSpPr>
        <p:spPr>
          <a:xfrm>
            <a:off x="11414811" y="53434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4" name="object 5514"/>
          <p:cNvSpPr/>
          <p:nvPr/>
        </p:nvSpPr>
        <p:spPr>
          <a:xfrm>
            <a:off x="11058604" y="52685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5" name="object 5515"/>
          <p:cNvSpPr/>
          <p:nvPr/>
        </p:nvSpPr>
        <p:spPr>
          <a:xfrm>
            <a:off x="11058604" y="52685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6" name="object 5516"/>
          <p:cNvSpPr/>
          <p:nvPr/>
        </p:nvSpPr>
        <p:spPr>
          <a:xfrm>
            <a:off x="11159799" y="53333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7" name="object 5517"/>
          <p:cNvSpPr/>
          <p:nvPr/>
        </p:nvSpPr>
        <p:spPr>
          <a:xfrm>
            <a:off x="11159799" y="533332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8" name="object 5518"/>
          <p:cNvSpPr/>
          <p:nvPr/>
        </p:nvSpPr>
        <p:spPr>
          <a:xfrm>
            <a:off x="11218492" y="55225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9" name="object 5519"/>
          <p:cNvSpPr/>
          <p:nvPr/>
        </p:nvSpPr>
        <p:spPr>
          <a:xfrm>
            <a:off x="11218492" y="55225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0" name="object 5520"/>
          <p:cNvSpPr/>
          <p:nvPr/>
        </p:nvSpPr>
        <p:spPr>
          <a:xfrm>
            <a:off x="11710301" y="51673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1" name="object 5521"/>
          <p:cNvSpPr/>
          <p:nvPr/>
        </p:nvSpPr>
        <p:spPr>
          <a:xfrm>
            <a:off x="11710301" y="51673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2" name="object 5522"/>
          <p:cNvSpPr/>
          <p:nvPr/>
        </p:nvSpPr>
        <p:spPr>
          <a:xfrm>
            <a:off x="11969360" y="54051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3" name="object 5523"/>
          <p:cNvSpPr/>
          <p:nvPr/>
        </p:nvSpPr>
        <p:spPr>
          <a:xfrm>
            <a:off x="11969360" y="54051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4" name="object 5524"/>
          <p:cNvSpPr/>
          <p:nvPr/>
        </p:nvSpPr>
        <p:spPr>
          <a:xfrm>
            <a:off x="11431003" y="52149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5" name="object 5525"/>
          <p:cNvSpPr/>
          <p:nvPr/>
        </p:nvSpPr>
        <p:spPr>
          <a:xfrm>
            <a:off x="11431003" y="521492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6" name="object 5526"/>
          <p:cNvSpPr/>
          <p:nvPr/>
        </p:nvSpPr>
        <p:spPr>
          <a:xfrm>
            <a:off x="11690062" y="54527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7" name="object 5527"/>
          <p:cNvSpPr/>
          <p:nvPr/>
        </p:nvSpPr>
        <p:spPr>
          <a:xfrm>
            <a:off x="11690062" y="54527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8" name="object 5528"/>
          <p:cNvSpPr/>
          <p:nvPr/>
        </p:nvSpPr>
        <p:spPr>
          <a:xfrm>
            <a:off x="11151703" y="52634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9" name="object 5529"/>
          <p:cNvSpPr/>
          <p:nvPr/>
        </p:nvSpPr>
        <p:spPr>
          <a:xfrm>
            <a:off x="11151703" y="526349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0" name="object 5530"/>
          <p:cNvSpPr/>
          <p:nvPr/>
        </p:nvSpPr>
        <p:spPr>
          <a:xfrm>
            <a:off x="11411775" y="55002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1" name="object 5531"/>
          <p:cNvSpPr/>
          <p:nvPr/>
        </p:nvSpPr>
        <p:spPr>
          <a:xfrm>
            <a:off x="11411775" y="55002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2" name="object 5532"/>
          <p:cNvSpPr/>
          <p:nvPr/>
        </p:nvSpPr>
        <p:spPr>
          <a:xfrm>
            <a:off x="17149539" y="4502508"/>
            <a:ext cx="1985010" cy="0"/>
          </a:xfrm>
          <a:custGeom>
            <a:avLst/>
            <a:gdLst/>
            <a:ahLst/>
            <a:cxnLst/>
            <a:rect l="l" t="t" r="r" b="b"/>
            <a:pathLst>
              <a:path w="1985009" h="0">
                <a:moveTo>
                  <a:pt x="0" y="0"/>
                </a:moveTo>
                <a:lnTo>
                  <a:pt x="359242" y="0"/>
                </a:lnTo>
                <a:lnTo>
                  <a:pt x="19844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3" name="object 5533"/>
          <p:cNvSpPr/>
          <p:nvPr/>
        </p:nvSpPr>
        <p:spPr>
          <a:xfrm>
            <a:off x="16876312" y="4598644"/>
            <a:ext cx="459740" cy="0"/>
          </a:xfrm>
          <a:custGeom>
            <a:avLst/>
            <a:gdLst/>
            <a:ahLst/>
            <a:cxnLst/>
            <a:rect l="l" t="t" r="r" b="b"/>
            <a:pathLst>
              <a:path w="459740" h="0">
                <a:moveTo>
                  <a:pt x="0" y="0"/>
                </a:moveTo>
                <a:lnTo>
                  <a:pt x="4594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4" name="object 5534"/>
          <p:cNvSpPr/>
          <p:nvPr/>
        </p:nvSpPr>
        <p:spPr>
          <a:xfrm>
            <a:off x="17499674" y="4598644"/>
            <a:ext cx="1634489" cy="0"/>
          </a:xfrm>
          <a:custGeom>
            <a:avLst/>
            <a:gdLst/>
            <a:ahLst/>
            <a:cxnLst/>
            <a:rect l="l" t="t" r="r" b="b"/>
            <a:pathLst>
              <a:path w="1634490" h="0">
                <a:moveTo>
                  <a:pt x="1634301" y="0"/>
                </a:moveTo>
                <a:lnTo>
                  <a:pt x="9107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5" name="object 5535"/>
          <p:cNvSpPr/>
          <p:nvPr/>
        </p:nvSpPr>
        <p:spPr>
          <a:xfrm>
            <a:off x="16491771" y="4693767"/>
            <a:ext cx="1050925" cy="0"/>
          </a:xfrm>
          <a:custGeom>
            <a:avLst/>
            <a:gdLst/>
            <a:ahLst/>
            <a:cxnLst/>
            <a:rect l="l" t="t" r="r" b="b"/>
            <a:pathLst>
              <a:path w="1050925" h="0">
                <a:moveTo>
                  <a:pt x="0" y="0"/>
                </a:moveTo>
                <a:lnTo>
                  <a:pt x="10504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6" name="object 5536"/>
          <p:cNvSpPr/>
          <p:nvPr/>
        </p:nvSpPr>
        <p:spPr>
          <a:xfrm>
            <a:off x="13802004" y="4789902"/>
            <a:ext cx="1372235" cy="0"/>
          </a:xfrm>
          <a:custGeom>
            <a:avLst/>
            <a:gdLst/>
            <a:ahLst/>
            <a:cxnLst/>
            <a:rect l="l" t="t" r="r" b="b"/>
            <a:pathLst>
              <a:path w="1372234" h="0">
                <a:moveTo>
                  <a:pt x="0" y="0"/>
                </a:moveTo>
                <a:lnTo>
                  <a:pt x="13722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7" name="object 5537"/>
          <p:cNvSpPr/>
          <p:nvPr/>
        </p:nvSpPr>
        <p:spPr>
          <a:xfrm>
            <a:off x="16915778" y="4789902"/>
            <a:ext cx="193675" cy="0"/>
          </a:xfrm>
          <a:custGeom>
            <a:avLst/>
            <a:gdLst/>
            <a:ahLst/>
            <a:cxnLst/>
            <a:rect l="l" t="t" r="r" b="b"/>
            <a:pathLst>
              <a:path w="193675" h="0">
                <a:moveTo>
                  <a:pt x="0" y="0"/>
                </a:moveTo>
                <a:lnTo>
                  <a:pt x="1932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8" name="object 5538"/>
          <p:cNvSpPr/>
          <p:nvPr/>
        </p:nvSpPr>
        <p:spPr>
          <a:xfrm>
            <a:off x="16165923" y="4789902"/>
            <a:ext cx="671195" cy="0"/>
          </a:xfrm>
          <a:custGeom>
            <a:avLst/>
            <a:gdLst/>
            <a:ahLst/>
            <a:cxnLst/>
            <a:rect l="l" t="t" r="r" b="b"/>
            <a:pathLst>
              <a:path w="671194" h="0">
                <a:moveTo>
                  <a:pt x="0" y="0"/>
                </a:moveTo>
                <a:lnTo>
                  <a:pt x="6709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9" name="object 5539"/>
          <p:cNvSpPr/>
          <p:nvPr/>
        </p:nvSpPr>
        <p:spPr>
          <a:xfrm>
            <a:off x="13467049" y="4885026"/>
            <a:ext cx="821055" cy="0"/>
          </a:xfrm>
          <a:custGeom>
            <a:avLst/>
            <a:gdLst/>
            <a:ahLst/>
            <a:cxnLst/>
            <a:rect l="l" t="t" r="r" b="b"/>
            <a:pathLst>
              <a:path w="821055" h="0">
                <a:moveTo>
                  <a:pt x="0" y="0"/>
                </a:moveTo>
                <a:lnTo>
                  <a:pt x="8206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0" name="object 5540"/>
          <p:cNvSpPr/>
          <p:nvPr/>
        </p:nvSpPr>
        <p:spPr>
          <a:xfrm>
            <a:off x="14456737" y="4885026"/>
            <a:ext cx="2219325" cy="0"/>
          </a:xfrm>
          <a:custGeom>
            <a:avLst/>
            <a:gdLst/>
            <a:ahLst/>
            <a:cxnLst/>
            <a:rect l="l" t="t" r="r" b="b"/>
            <a:pathLst>
              <a:path w="2219325" h="0">
                <a:moveTo>
                  <a:pt x="0" y="0"/>
                </a:moveTo>
                <a:lnTo>
                  <a:pt x="4047" y="0"/>
                </a:lnTo>
                <a:lnTo>
                  <a:pt x="1271010" y="0"/>
                </a:lnTo>
                <a:lnTo>
                  <a:pt x="22192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1" name="object 5541"/>
          <p:cNvSpPr/>
          <p:nvPr/>
        </p:nvSpPr>
        <p:spPr>
          <a:xfrm>
            <a:off x="11039883" y="4200441"/>
            <a:ext cx="3560044" cy="149971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42" name="object 5542"/>
          <p:cNvSpPr/>
          <p:nvPr/>
        </p:nvSpPr>
        <p:spPr>
          <a:xfrm>
            <a:off x="14625226" y="4250026"/>
            <a:ext cx="2156974" cy="82777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43" name="object 5543"/>
          <p:cNvSpPr/>
          <p:nvPr/>
        </p:nvSpPr>
        <p:spPr>
          <a:xfrm>
            <a:off x="17409611" y="4454946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4" name="object 5544"/>
          <p:cNvSpPr/>
          <p:nvPr/>
        </p:nvSpPr>
        <p:spPr>
          <a:xfrm>
            <a:off x="17475387" y="4454946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5" name="object 5545"/>
          <p:cNvSpPr/>
          <p:nvPr/>
        </p:nvSpPr>
        <p:spPr>
          <a:xfrm>
            <a:off x="17542177" y="4454946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6" name="object 5546"/>
          <p:cNvSpPr/>
          <p:nvPr/>
        </p:nvSpPr>
        <p:spPr>
          <a:xfrm>
            <a:off x="17607953" y="4454946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7" name="object 5547"/>
          <p:cNvSpPr/>
          <p:nvPr/>
        </p:nvSpPr>
        <p:spPr>
          <a:xfrm>
            <a:off x="17674742" y="4454946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8" name="object 5548"/>
          <p:cNvSpPr/>
          <p:nvPr/>
        </p:nvSpPr>
        <p:spPr>
          <a:xfrm>
            <a:off x="17740518" y="4454946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9" name="object 5549"/>
          <p:cNvSpPr/>
          <p:nvPr/>
        </p:nvSpPr>
        <p:spPr>
          <a:xfrm>
            <a:off x="17807308" y="4454946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0" name="object 5550"/>
          <p:cNvSpPr/>
          <p:nvPr/>
        </p:nvSpPr>
        <p:spPr>
          <a:xfrm>
            <a:off x="17873085" y="4454946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1" name="object 5551"/>
          <p:cNvSpPr/>
          <p:nvPr/>
        </p:nvSpPr>
        <p:spPr>
          <a:xfrm>
            <a:off x="17939873" y="4454946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2" name="object 5552"/>
          <p:cNvSpPr/>
          <p:nvPr/>
        </p:nvSpPr>
        <p:spPr>
          <a:xfrm>
            <a:off x="18005651" y="4454946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3" name="object 5553"/>
          <p:cNvSpPr/>
          <p:nvPr/>
        </p:nvSpPr>
        <p:spPr>
          <a:xfrm>
            <a:off x="18071427" y="4454946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4" name="object 5554"/>
          <p:cNvSpPr/>
          <p:nvPr/>
        </p:nvSpPr>
        <p:spPr>
          <a:xfrm>
            <a:off x="18138216" y="4454946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5" name="object 5555"/>
          <p:cNvSpPr/>
          <p:nvPr/>
        </p:nvSpPr>
        <p:spPr>
          <a:xfrm>
            <a:off x="18203992" y="4454946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6" name="object 5556"/>
          <p:cNvSpPr/>
          <p:nvPr/>
        </p:nvSpPr>
        <p:spPr>
          <a:xfrm>
            <a:off x="18270782" y="4454946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7" name="object 5557"/>
          <p:cNvSpPr/>
          <p:nvPr/>
        </p:nvSpPr>
        <p:spPr>
          <a:xfrm>
            <a:off x="18336558" y="4454946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8" name="object 5558"/>
          <p:cNvSpPr/>
          <p:nvPr/>
        </p:nvSpPr>
        <p:spPr>
          <a:xfrm>
            <a:off x="18403347" y="4454946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9" name="object 5559"/>
          <p:cNvSpPr/>
          <p:nvPr/>
        </p:nvSpPr>
        <p:spPr>
          <a:xfrm>
            <a:off x="18469123" y="4454946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0" name="object 5560"/>
          <p:cNvSpPr/>
          <p:nvPr/>
        </p:nvSpPr>
        <p:spPr>
          <a:xfrm>
            <a:off x="18535913" y="4454946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1" name="object 5561"/>
          <p:cNvSpPr/>
          <p:nvPr/>
        </p:nvSpPr>
        <p:spPr>
          <a:xfrm>
            <a:off x="18601689" y="4454946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2" name="object 5562"/>
          <p:cNvSpPr/>
          <p:nvPr/>
        </p:nvSpPr>
        <p:spPr>
          <a:xfrm>
            <a:off x="18668479" y="4454946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3" name="object 5563"/>
          <p:cNvSpPr/>
          <p:nvPr/>
        </p:nvSpPr>
        <p:spPr>
          <a:xfrm>
            <a:off x="18734256" y="4454946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4" name="object 5564"/>
          <p:cNvSpPr/>
          <p:nvPr/>
        </p:nvSpPr>
        <p:spPr>
          <a:xfrm>
            <a:off x="18801044" y="4454946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5" name="object 5565"/>
          <p:cNvSpPr/>
          <p:nvPr/>
        </p:nvSpPr>
        <p:spPr>
          <a:xfrm>
            <a:off x="18866822" y="4454946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6" name="object 5566"/>
          <p:cNvSpPr/>
          <p:nvPr/>
        </p:nvSpPr>
        <p:spPr>
          <a:xfrm>
            <a:off x="18933610" y="4454946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7" name="object 5567"/>
          <p:cNvSpPr/>
          <p:nvPr/>
        </p:nvSpPr>
        <p:spPr>
          <a:xfrm>
            <a:off x="18999387" y="4454946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8" name="object 5568"/>
          <p:cNvSpPr/>
          <p:nvPr/>
        </p:nvSpPr>
        <p:spPr>
          <a:xfrm>
            <a:off x="19066175" y="4454946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9" name="object 5569"/>
          <p:cNvSpPr/>
          <p:nvPr/>
        </p:nvSpPr>
        <p:spPr>
          <a:xfrm>
            <a:off x="19131953" y="4454946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0" name="object 5570"/>
          <p:cNvSpPr/>
          <p:nvPr/>
        </p:nvSpPr>
        <p:spPr>
          <a:xfrm>
            <a:off x="17045308" y="4551082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1" name="object 5571"/>
          <p:cNvSpPr/>
          <p:nvPr/>
        </p:nvSpPr>
        <p:spPr>
          <a:xfrm>
            <a:off x="17111085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2" name="object 5572"/>
          <p:cNvSpPr/>
          <p:nvPr/>
        </p:nvSpPr>
        <p:spPr>
          <a:xfrm>
            <a:off x="17177873" y="4551082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3" name="object 5573"/>
          <p:cNvSpPr/>
          <p:nvPr/>
        </p:nvSpPr>
        <p:spPr>
          <a:xfrm>
            <a:off x="17243651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4" name="object 5574"/>
          <p:cNvSpPr/>
          <p:nvPr/>
        </p:nvSpPr>
        <p:spPr>
          <a:xfrm>
            <a:off x="17310439" y="4551082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5" name="object 5575"/>
          <p:cNvSpPr/>
          <p:nvPr/>
        </p:nvSpPr>
        <p:spPr>
          <a:xfrm>
            <a:off x="17508782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6" name="object 5576"/>
          <p:cNvSpPr/>
          <p:nvPr/>
        </p:nvSpPr>
        <p:spPr>
          <a:xfrm>
            <a:off x="17574559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7" name="object 5577"/>
          <p:cNvSpPr/>
          <p:nvPr/>
        </p:nvSpPr>
        <p:spPr>
          <a:xfrm>
            <a:off x="17641347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8" name="object 5578"/>
          <p:cNvSpPr/>
          <p:nvPr/>
        </p:nvSpPr>
        <p:spPr>
          <a:xfrm>
            <a:off x="17707125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9" name="object 5579"/>
          <p:cNvSpPr/>
          <p:nvPr/>
        </p:nvSpPr>
        <p:spPr>
          <a:xfrm>
            <a:off x="17773913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0" name="object 5580"/>
          <p:cNvSpPr/>
          <p:nvPr/>
        </p:nvSpPr>
        <p:spPr>
          <a:xfrm>
            <a:off x="17839690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1" name="object 5581"/>
          <p:cNvSpPr/>
          <p:nvPr/>
        </p:nvSpPr>
        <p:spPr>
          <a:xfrm>
            <a:off x="17906479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2" name="object 5582"/>
          <p:cNvSpPr/>
          <p:nvPr/>
        </p:nvSpPr>
        <p:spPr>
          <a:xfrm>
            <a:off x="17972256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3" name="object 5583"/>
          <p:cNvSpPr/>
          <p:nvPr/>
        </p:nvSpPr>
        <p:spPr>
          <a:xfrm>
            <a:off x="18039044" y="4551082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4" name="object 5584"/>
          <p:cNvSpPr/>
          <p:nvPr/>
        </p:nvSpPr>
        <p:spPr>
          <a:xfrm>
            <a:off x="18104822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5" name="object 5585"/>
          <p:cNvSpPr/>
          <p:nvPr/>
        </p:nvSpPr>
        <p:spPr>
          <a:xfrm>
            <a:off x="18171610" y="4551082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6" name="object 5586"/>
          <p:cNvSpPr/>
          <p:nvPr/>
        </p:nvSpPr>
        <p:spPr>
          <a:xfrm>
            <a:off x="18237387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7" name="object 5587"/>
          <p:cNvSpPr/>
          <p:nvPr/>
        </p:nvSpPr>
        <p:spPr>
          <a:xfrm>
            <a:off x="18304175" y="4551082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8" name="object 5588"/>
          <p:cNvSpPr/>
          <p:nvPr/>
        </p:nvSpPr>
        <p:spPr>
          <a:xfrm>
            <a:off x="18369953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9" name="object 5589"/>
          <p:cNvSpPr/>
          <p:nvPr/>
        </p:nvSpPr>
        <p:spPr>
          <a:xfrm>
            <a:off x="18436741" y="4551082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0" name="object 5590"/>
          <p:cNvSpPr/>
          <p:nvPr/>
        </p:nvSpPr>
        <p:spPr>
          <a:xfrm>
            <a:off x="18502518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1" name="object 5591"/>
          <p:cNvSpPr/>
          <p:nvPr/>
        </p:nvSpPr>
        <p:spPr>
          <a:xfrm>
            <a:off x="18568296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2" name="object 5592"/>
          <p:cNvSpPr/>
          <p:nvPr/>
        </p:nvSpPr>
        <p:spPr>
          <a:xfrm>
            <a:off x="18635084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3" name="object 5593"/>
          <p:cNvSpPr/>
          <p:nvPr/>
        </p:nvSpPr>
        <p:spPr>
          <a:xfrm>
            <a:off x="18700861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4" name="object 5594"/>
          <p:cNvSpPr/>
          <p:nvPr/>
        </p:nvSpPr>
        <p:spPr>
          <a:xfrm>
            <a:off x="18767649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5" name="object 5595"/>
          <p:cNvSpPr/>
          <p:nvPr/>
        </p:nvSpPr>
        <p:spPr>
          <a:xfrm>
            <a:off x="18833427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6" name="object 5596"/>
          <p:cNvSpPr/>
          <p:nvPr/>
        </p:nvSpPr>
        <p:spPr>
          <a:xfrm>
            <a:off x="18900215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7" name="object 5597"/>
          <p:cNvSpPr/>
          <p:nvPr/>
        </p:nvSpPr>
        <p:spPr>
          <a:xfrm>
            <a:off x="18965992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8" name="object 5598"/>
          <p:cNvSpPr/>
          <p:nvPr/>
        </p:nvSpPr>
        <p:spPr>
          <a:xfrm>
            <a:off x="19032780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9" name="object 5599"/>
          <p:cNvSpPr/>
          <p:nvPr/>
        </p:nvSpPr>
        <p:spPr>
          <a:xfrm>
            <a:off x="19098558" y="45510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0" name="object 5600"/>
          <p:cNvSpPr/>
          <p:nvPr/>
        </p:nvSpPr>
        <p:spPr>
          <a:xfrm>
            <a:off x="16746782" y="4646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1" name="object 5601"/>
          <p:cNvSpPr/>
          <p:nvPr/>
        </p:nvSpPr>
        <p:spPr>
          <a:xfrm>
            <a:off x="17542177" y="4646205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2" name="object 5602"/>
          <p:cNvSpPr/>
          <p:nvPr/>
        </p:nvSpPr>
        <p:spPr>
          <a:xfrm>
            <a:off x="17607953" y="4646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3" name="object 5603"/>
          <p:cNvSpPr/>
          <p:nvPr/>
        </p:nvSpPr>
        <p:spPr>
          <a:xfrm>
            <a:off x="17674742" y="4646205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4" name="object 5604"/>
          <p:cNvSpPr/>
          <p:nvPr/>
        </p:nvSpPr>
        <p:spPr>
          <a:xfrm>
            <a:off x="17740518" y="4646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5" name="object 5605"/>
          <p:cNvSpPr/>
          <p:nvPr/>
        </p:nvSpPr>
        <p:spPr>
          <a:xfrm>
            <a:off x="17807308" y="4646205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6" name="object 5606"/>
          <p:cNvSpPr/>
          <p:nvPr/>
        </p:nvSpPr>
        <p:spPr>
          <a:xfrm>
            <a:off x="17873085" y="4646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7" name="object 5607"/>
          <p:cNvSpPr/>
          <p:nvPr/>
        </p:nvSpPr>
        <p:spPr>
          <a:xfrm>
            <a:off x="17939873" y="4646205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8" name="object 5608"/>
          <p:cNvSpPr/>
          <p:nvPr/>
        </p:nvSpPr>
        <p:spPr>
          <a:xfrm>
            <a:off x="18005651" y="4646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9" name="object 5609"/>
          <p:cNvSpPr/>
          <p:nvPr/>
        </p:nvSpPr>
        <p:spPr>
          <a:xfrm>
            <a:off x="18071427" y="4646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0" name="object 5610"/>
          <p:cNvSpPr/>
          <p:nvPr/>
        </p:nvSpPr>
        <p:spPr>
          <a:xfrm>
            <a:off x="18138216" y="4646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1" name="object 5611"/>
          <p:cNvSpPr/>
          <p:nvPr/>
        </p:nvSpPr>
        <p:spPr>
          <a:xfrm>
            <a:off x="18203992" y="4646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2" name="object 5612"/>
          <p:cNvSpPr/>
          <p:nvPr/>
        </p:nvSpPr>
        <p:spPr>
          <a:xfrm>
            <a:off x="18270782" y="4646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3" name="object 5613"/>
          <p:cNvSpPr/>
          <p:nvPr/>
        </p:nvSpPr>
        <p:spPr>
          <a:xfrm>
            <a:off x="18336558" y="4646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4" name="object 5614"/>
          <p:cNvSpPr/>
          <p:nvPr/>
        </p:nvSpPr>
        <p:spPr>
          <a:xfrm>
            <a:off x="18403347" y="4646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5" name="object 5615"/>
          <p:cNvSpPr/>
          <p:nvPr/>
        </p:nvSpPr>
        <p:spPr>
          <a:xfrm>
            <a:off x="18469123" y="4646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6" name="object 5616"/>
          <p:cNvSpPr/>
          <p:nvPr/>
        </p:nvSpPr>
        <p:spPr>
          <a:xfrm>
            <a:off x="18535913" y="4646205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7" name="object 5617"/>
          <p:cNvSpPr/>
          <p:nvPr/>
        </p:nvSpPr>
        <p:spPr>
          <a:xfrm>
            <a:off x="18601689" y="4646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8" name="object 5618"/>
          <p:cNvSpPr/>
          <p:nvPr/>
        </p:nvSpPr>
        <p:spPr>
          <a:xfrm>
            <a:off x="18668479" y="4646205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9" name="object 5619"/>
          <p:cNvSpPr/>
          <p:nvPr/>
        </p:nvSpPr>
        <p:spPr>
          <a:xfrm>
            <a:off x="18734256" y="4646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0" name="object 5620"/>
          <p:cNvSpPr/>
          <p:nvPr/>
        </p:nvSpPr>
        <p:spPr>
          <a:xfrm>
            <a:off x="18801044" y="4646205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1" name="object 5621"/>
          <p:cNvSpPr/>
          <p:nvPr/>
        </p:nvSpPr>
        <p:spPr>
          <a:xfrm>
            <a:off x="18866822" y="4646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2" name="object 5622"/>
          <p:cNvSpPr/>
          <p:nvPr/>
        </p:nvSpPr>
        <p:spPr>
          <a:xfrm>
            <a:off x="18933610" y="4646205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3" name="object 5623"/>
          <p:cNvSpPr/>
          <p:nvPr/>
        </p:nvSpPr>
        <p:spPr>
          <a:xfrm>
            <a:off x="18999387" y="4646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4" name="object 5624"/>
          <p:cNvSpPr/>
          <p:nvPr/>
        </p:nvSpPr>
        <p:spPr>
          <a:xfrm>
            <a:off x="19066175" y="4646205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5" name="object 5625"/>
          <p:cNvSpPr/>
          <p:nvPr/>
        </p:nvSpPr>
        <p:spPr>
          <a:xfrm>
            <a:off x="19131953" y="4646205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6" name="object 5626"/>
          <p:cNvSpPr/>
          <p:nvPr/>
        </p:nvSpPr>
        <p:spPr>
          <a:xfrm>
            <a:off x="16879349" y="4646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7" name="object 5627"/>
          <p:cNvSpPr/>
          <p:nvPr/>
        </p:nvSpPr>
        <p:spPr>
          <a:xfrm>
            <a:off x="17011915" y="4646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8" name="object 5628"/>
          <p:cNvSpPr/>
          <p:nvPr/>
        </p:nvSpPr>
        <p:spPr>
          <a:xfrm>
            <a:off x="17077690" y="4646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9" name="object 5629"/>
          <p:cNvSpPr/>
          <p:nvPr/>
        </p:nvSpPr>
        <p:spPr>
          <a:xfrm>
            <a:off x="17144480" y="4646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0" name="object 5630"/>
          <p:cNvSpPr/>
          <p:nvPr/>
        </p:nvSpPr>
        <p:spPr>
          <a:xfrm>
            <a:off x="17210256" y="4646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1" name="object 5631"/>
          <p:cNvSpPr/>
          <p:nvPr/>
        </p:nvSpPr>
        <p:spPr>
          <a:xfrm>
            <a:off x="17277046" y="4646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2" name="object 5632"/>
          <p:cNvSpPr/>
          <p:nvPr/>
        </p:nvSpPr>
        <p:spPr>
          <a:xfrm>
            <a:off x="16978520" y="474234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3" name="object 5633"/>
          <p:cNvSpPr/>
          <p:nvPr/>
        </p:nvSpPr>
        <p:spPr>
          <a:xfrm>
            <a:off x="17045308" y="4742341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4" name="object 5634"/>
          <p:cNvSpPr/>
          <p:nvPr/>
        </p:nvSpPr>
        <p:spPr>
          <a:xfrm>
            <a:off x="17111085" y="474234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5" name="object 5635"/>
          <p:cNvSpPr/>
          <p:nvPr/>
        </p:nvSpPr>
        <p:spPr>
          <a:xfrm>
            <a:off x="17177873" y="4742341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6" name="object 5636"/>
          <p:cNvSpPr/>
          <p:nvPr/>
        </p:nvSpPr>
        <p:spPr>
          <a:xfrm>
            <a:off x="17243651" y="474234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7" name="object 5637"/>
          <p:cNvSpPr/>
          <p:nvPr/>
        </p:nvSpPr>
        <p:spPr>
          <a:xfrm>
            <a:off x="17310439" y="4742341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8" name="object 5638"/>
          <p:cNvSpPr/>
          <p:nvPr/>
        </p:nvSpPr>
        <p:spPr>
          <a:xfrm>
            <a:off x="16845954" y="474234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9" name="object 5639"/>
          <p:cNvSpPr/>
          <p:nvPr/>
        </p:nvSpPr>
        <p:spPr>
          <a:xfrm>
            <a:off x="16912742" y="4742341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0" name="object 5640"/>
          <p:cNvSpPr/>
          <p:nvPr/>
        </p:nvSpPr>
        <p:spPr>
          <a:xfrm>
            <a:off x="16647611" y="474234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1" name="object 5641"/>
          <p:cNvSpPr/>
          <p:nvPr/>
        </p:nvSpPr>
        <p:spPr>
          <a:xfrm>
            <a:off x="16713389" y="474234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2" name="object 5642"/>
          <p:cNvSpPr/>
          <p:nvPr/>
        </p:nvSpPr>
        <p:spPr>
          <a:xfrm>
            <a:off x="16780177" y="4742341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3" name="object 5643"/>
          <p:cNvSpPr/>
          <p:nvPr/>
        </p:nvSpPr>
        <p:spPr>
          <a:xfrm>
            <a:off x="16614216" y="483746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4" name="object 5644"/>
          <p:cNvSpPr/>
          <p:nvPr/>
        </p:nvSpPr>
        <p:spPr>
          <a:xfrm>
            <a:off x="16681006" y="4837464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0" y="0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5" name="object 5645"/>
          <p:cNvSpPr/>
          <p:nvPr/>
        </p:nvSpPr>
        <p:spPr>
          <a:xfrm>
            <a:off x="16746782" y="483746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6" name="object 5646"/>
          <p:cNvSpPr/>
          <p:nvPr/>
        </p:nvSpPr>
        <p:spPr>
          <a:xfrm>
            <a:off x="16812559" y="483746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7" name="object 5647"/>
          <p:cNvSpPr/>
          <p:nvPr/>
        </p:nvSpPr>
        <p:spPr>
          <a:xfrm>
            <a:off x="16879349" y="483746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8" name="object 5648"/>
          <p:cNvSpPr/>
          <p:nvPr/>
        </p:nvSpPr>
        <p:spPr>
          <a:xfrm>
            <a:off x="16655707" y="4650253"/>
            <a:ext cx="25400" cy="43815"/>
          </a:xfrm>
          <a:custGeom>
            <a:avLst/>
            <a:gdLst/>
            <a:ahLst/>
            <a:cxnLst/>
            <a:rect l="l" t="t" r="r" b="b"/>
            <a:pathLst>
              <a:path w="25400" h="43814">
                <a:moveTo>
                  <a:pt x="0" y="43513"/>
                </a:moveTo>
                <a:lnTo>
                  <a:pt x="252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9" name="object 5649"/>
          <p:cNvSpPr/>
          <p:nvPr/>
        </p:nvSpPr>
        <p:spPr>
          <a:xfrm>
            <a:off x="16655707" y="4789902"/>
            <a:ext cx="55244" cy="95250"/>
          </a:xfrm>
          <a:custGeom>
            <a:avLst/>
            <a:gdLst/>
            <a:ahLst/>
            <a:cxnLst/>
            <a:rect l="l" t="t" r="r" b="b"/>
            <a:pathLst>
              <a:path w="55244" h="95250">
                <a:moveTo>
                  <a:pt x="0" y="95123"/>
                </a:moveTo>
                <a:lnTo>
                  <a:pt x="27322" y="47561"/>
                </a:ln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0" name="object 5650"/>
          <p:cNvSpPr/>
          <p:nvPr/>
        </p:nvSpPr>
        <p:spPr>
          <a:xfrm>
            <a:off x="16820655" y="478484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0" y="5059"/>
                </a:moveTo>
                <a:lnTo>
                  <a:pt x="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1" name="object 5651"/>
          <p:cNvSpPr/>
          <p:nvPr/>
        </p:nvSpPr>
        <p:spPr>
          <a:xfrm>
            <a:off x="16825715" y="4693767"/>
            <a:ext cx="50800" cy="88265"/>
          </a:xfrm>
          <a:custGeom>
            <a:avLst/>
            <a:gdLst/>
            <a:ahLst/>
            <a:cxnLst/>
            <a:rect l="l" t="t" r="r" b="b"/>
            <a:pathLst>
              <a:path w="50800" h="88264">
                <a:moveTo>
                  <a:pt x="0" y="88039"/>
                </a:moveTo>
                <a:lnTo>
                  <a:pt x="23274" y="48573"/>
                </a:lnTo>
                <a:lnTo>
                  <a:pt x="50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2" name="object 5652"/>
          <p:cNvSpPr/>
          <p:nvPr/>
        </p:nvSpPr>
        <p:spPr>
          <a:xfrm>
            <a:off x="16986615" y="4598644"/>
            <a:ext cx="55880" cy="95250"/>
          </a:xfrm>
          <a:custGeom>
            <a:avLst/>
            <a:gdLst/>
            <a:ahLst/>
            <a:cxnLst/>
            <a:rect l="l" t="t" r="r" b="b"/>
            <a:pathLst>
              <a:path w="55880" h="95250">
                <a:moveTo>
                  <a:pt x="0" y="95123"/>
                </a:moveTo>
                <a:lnTo>
                  <a:pt x="27322" y="47561"/>
                </a:ln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3" name="object 5653"/>
          <p:cNvSpPr/>
          <p:nvPr/>
        </p:nvSpPr>
        <p:spPr>
          <a:xfrm>
            <a:off x="17032154" y="4789902"/>
            <a:ext cx="10160" cy="17780"/>
          </a:xfrm>
          <a:custGeom>
            <a:avLst/>
            <a:gdLst/>
            <a:ahLst/>
            <a:cxnLst/>
            <a:rect l="l" t="t" r="r" b="b"/>
            <a:pathLst>
              <a:path w="10159" h="17779">
                <a:moveTo>
                  <a:pt x="0" y="17203"/>
                </a:moveTo>
                <a:lnTo>
                  <a:pt x="1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4" name="object 5654"/>
          <p:cNvSpPr/>
          <p:nvPr/>
        </p:nvSpPr>
        <p:spPr>
          <a:xfrm>
            <a:off x="17152576" y="4502508"/>
            <a:ext cx="55244" cy="96520"/>
          </a:xfrm>
          <a:custGeom>
            <a:avLst/>
            <a:gdLst/>
            <a:ahLst/>
            <a:cxnLst/>
            <a:rect l="l" t="t" r="r" b="b"/>
            <a:pathLst>
              <a:path w="55244" h="96520">
                <a:moveTo>
                  <a:pt x="0" y="96135"/>
                </a:moveTo>
                <a:lnTo>
                  <a:pt x="27322" y="48573"/>
                </a:ln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5" name="object 5655"/>
          <p:cNvSpPr/>
          <p:nvPr/>
        </p:nvSpPr>
        <p:spPr>
          <a:xfrm>
            <a:off x="17158647" y="4693767"/>
            <a:ext cx="48895" cy="85090"/>
          </a:xfrm>
          <a:custGeom>
            <a:avLst/>
            <a:gdLst/>
            <a:ahLst/>
            <a:cxnLst/>
            <a:rect l="l" t="t" r="r" b="b"/>
            <a:pathLst>
              <a:path w="48894" h="85089">
                <a:moveTo>
                  <a:pt x="0" y="85003"/>
                </a:moveTo>
                <a:lnTo>
                  <a:pt x="21250" y="48573"/>
                </a:lnTo>
                <a:lnTo>
                  <a:pt x="48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6" name="object 5656"/>
          <p:cNvSpPr/>
          <p:nvPr/>
        </p:nvSpPr>
        <p:spPr>
          <a:xfrm>
            <a:off x="17317524" y="4457982"/>
            <a:ext cx="26670" cy="45085"/>
          </a:xfrm>
          <a:custGeom>
            <a:avLst/>
            <a:gdLst/>
            <a:ahLst/>
            <a:cxnLst/>
            <a:rect l="l" t="t" r="r" b="b"/>
            <a:pathLst>
              <a:path w="26669" h="45085">
                <a:moveTo>
                  <a:pt x="0" y="44525"/>
                </a:moveTo>
                <a:lnTo>
                  <a:pt x="263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7" name="object 5657"/>
          <p:cNvSpPr/>
          <p:nvPr/>
        </p:nvSpPr>
        <p:spPr>
          <a:xfrm>
            <a:off x="17317524" y="4656325"/>
            <a:ext cx="22860" cy="37465"/>
          </a:xfrm>
          <a:custGeom>
            <a:avLst/>
            <a:gdLst/>
            <a:ahLst/>
            <a:cxnLst/>
            <a:rect l="l" t="t" r="r" b="b"/>
            <a:pathLst>
              <a:path w="22859" h="37464">
                <a:moveTo>
                  <a:pt x="0" y="37442"/>
                </a:moveTo>
                <a:lnTo>
                  <a:pt x="222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8" name="object 5658"/>
          <p:cNvSpPr/>
          <p:nvPr/>
        </p:nvSpPr>
        <p:spPr>
          <a:xfrm>
            <a:off x="17499674" y="4502508"/>
            <a:ext cx="40005" cy="69215"/>
          </a:xfrm>
          <a:custGeom>
            <a:avLst/>
            <a:gdLst/>
            <a:ahLst/>
            <a:cxnLst/>
            <a:rect l="l" t="t" r="r" b="b"/>
            <a:pathLst>
              <a:path w="40005" h="69214">
                <a:moveTo>
                  <a:pt x="0" y="68812"/>
                </a:moveTo>
                <a:lnTo>
                  <a:pt x="9107" y="52621"/>
                </a:lnTo>
                <a:lnTo>
                  <a:pt x="11131" y="48573"/>
                </a:lnTo>
                <a:lnTo>
                  <a:pt x="39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9" name="object 5659"/>
          <p:cNvSpPr/>
          <p:nvPr/>
        </p:nvSpPr>
        <p:spPr>
          <a:xfrm>
            <a:off x="17538129" y="4693767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1011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0" name="object 5660"/>
          <p:cNvSpPr/>
          <p:nvPr/>
        </p:nvSpPr>
        <p:spPr>
          <a:xfrm>
            <a:off x="17649443" y="4431672"/>
            <a:ext cx="40640" cy="71120"/>
          </a:xfrm>
          <a:custGeom>
            <a:avLst/>
            <a:gdLst/>
            <a:ahLst/>
            <a:cxnLst/>
            <a:rect l="l" t="t" r="r" b="b"/>
            <a:pathLst>
              <a:path w="40640" h="71120">
                <a:moveTo>
                  <a:pt x="0" y="70836"/>
                </a:moveTo>
                <a:lnTo>
                  <a:pt x="27322" y="23274"/>
                </a:ln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1" name="object 5661"/>
          <p:cNvSpPr/>
          <p:nvPr/>
        </p:nvSpPr>
        <p:spPr>
          <a:xfrm>
            <a:off x="17659563" y="4598644"/>
            <a:ext cx="45085" cy="78105"/>
          </a:xfrm>
          <a:custGeom>
            <a:avLst/>
            <a:gdLst/>
            <a:ahLst/>
            <a:cxnLst/>
            <a:rect l="l" t="t" r="r" b="b"/>
            <a:pathLst>
              <a:path w="45084" h="78104">
                <a:moveTo>
                  <a:pt x="0" y="77920"/>
                </a:moveTo>
                <a:lnTo>
                  <a:pt x="17203" y="47561"/>
                </a:lnTo>
                <a:lnTo>
                  <a:pt x="44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2" name="object 5662"/>
          <p:cNvSpPr/>
          <p:nvPr/>
        </p:nvSpPr>
        <p:spPr>
          <a:xfrm>
            <a:off x="17814391" y="4502508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80" h="96520">
                <a:moveTo>
                  <a:pt x="0" y="96135"/>
                </a:moveTo>
                <a:lnTo>
                  <a:pt x="28334" y="48573"/>
                </a:ln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3" name="object 5663"/>
          <p:cNvSpPr/>
          <p:nvPr/>
        </p:nvSpPr>
        <p:spPr>
          <a:xfrm>
            <a:off x="17980352" y="4436731"/>
            <a:ext cx="38735" cy="66040"/>
          </a:xfrm>
          <a:custGeom>
            <a:avLst/>
            <a:gdLst/>
            <a:ahLst/>
            <a:cxnLst/>
            <a:rect l="l" t="t" r="r" b="b"/>
            <a:pathLst>
              <a:path w="38734" h="66039">
                <a:moveTo>
                  <a:pt x="0" y="65776"/>
                </a:moveTo>
                <a:lnTo>
                  <a:pt x="27322" y="18215"/>
                </a:lnTo>
                <a:lnTo>
                  <a:pt x="384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4" name="object 5664"/>
          <p:cNvSpPr/>
          <p:nvPr/>
        </p:nvSpPr>
        <p:spPr>
          <a:xfrm>
            <a:off x="17992495" y="4598644"/>
            <a:ext cx="43815" cy="74295"/>
          </a:xfrm>
          <a:custGeom>
            <a:avLst/>
            <a:gdLst/>
            <a:ahLst/>
            <a:cxnLst/>
            <a:rect l="l" t="t" r="r" b="b"/>
            <a:pathLst>
              <a:path w="43815" h="74295">
                <a:moveTo>
                  <a:pt x="0" y="73872"/>
                </a:moveTo>
                <a:lnTo>
                  <a:pt x="15179" y="47561"/>
                </a:lnTo>
                <a:lnTo>
                  <a:pt x="435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5" name="object 5665"/>
          <p:cNvSpPr/>
          <p:nvPr/>
        </p:nvSpPr>
        <p:spPr>
          <a:xfrm>
            <a:off x="18146312" y="4502508"/>
            <a:ext cx="55244" cy="96520"/>
          </a:xfrm>
          <a:custGeom>
            <a:avLst/>
            <a:gdLst/>
            <a:ahLst/>
            <a:cxnLst/>
            <a:rect l="l" t="t" r="r" b="b"/>
            <a:pathLst>
              <a:path w="55244" h="96520">
                <a:moveTo>
                  <a:pt x="0" y="96135"/>
                </a:moveTo>
                <a:lnTo>
                  <a:pt x="27322" y="48573"/>
                </a:lnTo>
                <a:lnTo>
                  <a:pt x="546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6" name="object 5666"/>
          <p:cNvSpPr/>
          <p:nvPr/>
        </p:nvSpPr>
        <p:spPr>
          <a:xfrm>
            <a:off x="18311260" y="4440779"/>
            <a:ext cx="36830" cy="62230"/>
          </a:xfrm>
          <a:custGeom>
            <a:avLst/>
            <a:gdLst/>
            <a:ahLst/>
            <a:cxnLst/>
            <a:rect l="l" t="t" r="r" b="b"/>
            <a:pathLst>
              <a:path w="36830" h="62229">
                <a:moveTo>
                  <a:pt x="0" y="61729"/>
                </a:moveTo>
                <a:lnTo>
                  <a:pt x="28334" y="14167"/>
                </a:ln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7" name="object 5667"/>
          <p:cNvSpPr/>
          <p:nvPr/>
        </p:nvSpPr>
        <p:spPr>
          <a:xfrm>
            <a:off x="18326439" y="4598644"/>
            <a:ext cx="40640" cy="69850"/>
          </a:xfrm>
          <a:custGeom>
            <a:avLst/>
            <a:gdLst/>
            <a:ahLst/>
            <a:cxnLst/>
            <a:rect l="l" t="t" r="r" b="b"/>
            <a:pathLst>
              <a:path w="40640" h="69850">
                <a:moveTo>
                  <a:pt x="0" y="69824"/>
                </a:moveTo>
                <a:lnTo>
                  <a:pt x="13155" y="47561"/>
                </a:lnTo>
                <a:lnTo>
                  <a:pt x="40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8" name="object 5668"/>
          <p:cNvSpPr/>
          <p:nvPr/>
        </p:nvSpPr>
        <p:spPr>
          <a:xfrm>
            <a:off x="18477219" y="4502508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80" h="96520">
                <a:moveTo>
                  <a:pt x="0" y="96135"/>
                </a:moveTo>
                <a:lnTo>
                  <a:pt x="27322" y="48573"/>
                </a:ln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9" name="object 5669"/>
          <p:cNvSpPr/>
          <p:nvPr/>
        </p:nvSpPr>
        <p:spPr>
          <a:xfrm>
            <a:off x="18643179" y="4445839"/>
            <a:ext cx="32384" cy="57150"/>
          </a:xfrm>
          <a:custGeom>
            <a:avLst/>
            <a:gdLst/>
            <a:ahLst/>
            <a:cxnLst/>
            <a:rect l="l" t="t" r="r" b="b"/>
            <a:pathLst>
              <a:path w="32384" h="57150">
                <a:moveTo>
                  <a:pt x="0" y="56669"/>
                </a:moveTo>
                <a:lnTo>
                  <a:pt x="27322" y="9107"/>
                </a:lnTo>
                <a:lnTo>
                  <a:pt x="3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0" name="object 5670"/>
          <p:cNvSpPr/>
          <p:nvPr/>
        </p:nvSpPr>
        <p:spPr>
          <a:xfrm>
            <a:off x="18660383" y="4598644"/>
            <a:ext cx="37465" cy="66040"/>
          </a:xfrm>
          <a:custGeom>
            <a:avLst/>
            <a:gdLst/>
            <a:ahLst/>
            <a:cxnLst/>
            <a:rect l="l" t="t" r="r" b="b"/>
            <a:pathLst>
              <a:path w="37465" h="66039">
                <a:moveTo>
                  <a:pt x="0" y="65776"/>
                </a:moveTo>
                <a:lnTo>
                  <a:pt x="10119" y="47561"/>
                </a:lnTo>
                <a:lnTo>
                  <a:pt x="374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1" name="object 5671"/>
          <p:cNvSpPr/>
          <p:nvPr/>
        </p:nvSpPr>
        <p:spPr>
          <a:xfrm>
            <a:off x="18808127" y="4502508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80" h="96520">
                <a:moveTo>
                  <a:pt x="0" y="96135"/>
                </a:moveTo>
                <a:lnTo>
                  <a:pt x="28334" y="48573"/>
                </a:lnTo>
                <a:lnTo>
                  <a:pt x="55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2" name="object 5672"/>
          <p:cNvSpPr/>
          <p:nvPr/>
        </p:nvSpPr>
        <p:spPr>
          <a:xfrm>
            <a:off x="18974088" y="4450898"/>
            <a:ext cx="30480" cy="52069"/>
          </a:xfrm>
          <a:custGeom>
            <a:avLst/>
            <a:gdLst/>
            <a:ahLst/>
            <a:cxnLst/>
            <a:rect l="l" t="t" r="r" b="b"/>
            <a:pathLst>
              <a:path w="30480" h="52070">
                <a:moveTo>
                  <a:pt x="0" y="51609"/>
                </a:moveTo>
                <a:lnTo>
                  <a:pt x="27322" y="4047"/>
                </a:lnTo>
                <a:lnTo>
                  <a:pt x="303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3" name="object 5673"/>
          <p:cNvSpPr/>
          <p:nvPr/>
        </p:nvSpPr>
        <p:spPr>
          <a:xfrm>
            <a:off x="18994327" y="4598644"/>
            <a:ext cx="35560" cy="62230"/>
          </a:xfrm>
          <a:custGeom>
            <a:avLst/>
            <a:gdLst/>
            <a:ahLst/>
            <a:cxnLst/>
            <a:rect l="l" t="t" r="r" b="b"/>
            <a:pathLst>
              <a:path w="35559" h="62229">
                <a:moveTo>
                  <a:pt x="0" y="61729"/>
                </a:moveTo>
                <a:lnTo>
                  <a:pt x="7083" y="47561"/>
                </a:lnTo>
                <a:lnTo>
                  <a:pt x="35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4" name="object 5674"/>
          <p:cNvSpPr/>
          <p:nvPr/>
        </p:nvSpPr>
        <p:spPr>
          <a:xfrm>
            <a:off x="16655707" y="4789902"/>
            <a:ext cx="50800" cy="89535"/>
          </a:xfrm>
          <a:custGeom>
            <a:avLst/>
            <a:gdLst/>
            <a:ahLst/>
            <a:cxnLst/>
            <a:rect l="l" t="t" r="r" b="b"/>
            <a:pathLst>
              <a:path w="50800" h="89535">
                <a:moveTo>
                  <a:pt x="50597" y="89051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5" name="object 5675"/>
          <p:cNvSpPr/>
          <p:nvPr/>
        </p:nvSpPr>
        <p:spPr>
          <a:xfrm>
            <a:off x="16684042" y="4649241"/>
            <a:ext cx="26670" cy="45085"/>
          </a:xfrm>
          <a:custGeom>
            <a:avLst/>
            <a:gdLst/>
            <a:ahLst/>
            <a:cxnLst/>
            <a:rect l="l" t="t" r="r" b="b"/>
            <a:pathLst>
              <a:path w="26669" h="45085">
                <a:moveTo>
                  <a:pt x="26310" y="44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6" name="object 5676"/>
          <p:cNvSpPr/>
          <p:nvPr/>
        </p:nvSpPr>
        <p:spPr>
          <a:xfrm>
            <a:off x="16820655" y="4693767"/>
            <a:ext cx="52705" cy="91440"/>
          </a:xfrm>
          <a:custGeom>
            <a:avLst/>
            <a:gdLst/>
            <a:ahLst/>
            <a:cxnLst/>
            <a:rect l="l" t="t" r="r" b="b"/>
            <a:pathLst>
              <a:path w="52705" h="91439">
                <a:moveTo>
                  <a:pt x="52621" y="91075"/>
                </a:moveTo>
                <a:lnTo>
                  <a:pt x="28334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7" name="object 5677"/>
          <p:cNvSpPr/>
          <p:nvPr/>
        </p:nvSpPr>
        <p:spPr>
          <a:xfrm>
            <a:off x="16986615" y="4789902"/>
            <a:ext cx="14604" cy="24765"/>
          </a:xfrm>
          <a:custGeom>
            <a:avLst/>
            <a:gdLst/>
            <a:ahLst/>
            <a:cxnLst/>
            <a:rect l="l" t="t" r="r" b="b"/>
            <a:pathLst>
              <a:path w="14605" h="24764">
                <a:moveTo>
                  <a:pt x="14167" y="242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8" name="object 5678"/>
          <p:cNvSpPr/>
          <p:nvPr/>
        </p:nvSpPr>
        <p:spPr>
          <a:xfrm>
            <a:off x="16986615" y="4598644"/>
            <a:ext cx="55880" cy="95250"/>
          </a:xfrm>
          <a:custGeom>
            <a:avLst/>
            <a:gdLst/>
            <a:ahLst/>
            <a:cxnLst/>
            <a:rect l="l" t="t" r="r" b="b"/>
            <a:pathLst>
              <a:path w="55880" h="95250">
                <a:moveTo>
                  <a:pt x="55657" y="95123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9" name="object 5679"/>
          <p:cNvSpPr/>
          <p:nvPr/>
        </p:nvSpPr>
        <p:spPr>
          <a:xfrm>
            <a:off x="17152576" y="4693767"/>
            <a:ext cx="43815" cy="77470"/>
          </a:xfrm>
          <a:custGeom>
            <a:avLst/>
            <a:gdLst/>
            <a:ahLst/>
            <a:cxnLst/>
            <a:rect l="l" t="t" r="r" b="b"/>
            <a:pathLst>
              <a:path w="43815" h="77470">
                <a:moveTo>
                  <a:pt x="43513" y="76908"/>
                </a:moveTo>
                <a:lnTo>
                  <a:pt x="27322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0" name="object 5680"/>
          <p:cNvSpPr/>
          <p:nvPr/>
        </p:nvSpPr>
        <p:spPr>
          <a:xfrm>
            <a:off x="17152576" y="4502508"/>
            <a:ext cx="55244" cy="96520"/>
          </a:xfrm>
          <a:custGeom>
            <a:avLst/>
            <a:gdLst/>
            <a:ahLst/>
            <a:cxnLst/>
            <a:rect l="l" t="t" r="r" b="b"/>
            <a:pathLst>
              <a:path w="55244" h="96520">
                <a:moveTo>
                  <a:pt x="54645" y="96135"/>
                </a:moveTo>
                <a:lnTo>
                  <a:pt x="27322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1" name="object 5681"/>
          <p:cNvSpPr/>
          <p:nvPr/>
        </p:nvSpPr>
        <p:spPr>
          <a:xfrm>
            <a:off x="17350917" y="4656325"/>
            <a:ext cx="22860" cy="37465"/>
          </a:xfrm>
          <a:custGeom>
            <a:avLst/>
            <a:gdLst/>
            <a:ahLst/>
            <a:cxnLst/>
            <a:rect l="l" t="t" r="r" b="b"/>
            <a:pathLst>
              <a:path w="22859" h="37464">
                <a:moveTo>
                  <a:pt x="22262" y="374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2" name="object 5682"/>
          <p:cNvSpPr/>
          <p:nvPr/>
        </p:nvSpPr>
        <p:spPr>
          <a:xfrm>
            <a:off x="17317524" y="4598644"/>
            <a:ext cx="18415" cy="30480"/>
          </a:xfrm>
          <a:custGeom>
            <a:avLst/>
            <a:gdLst/>
            <a:ahLst/>
            <a:cxnLst/>
            <a:rect l="l" t="t" r="r" b="b"/>
            <a:pathLst>
              <a:path w="18415" h="30479">
                <a:moveTo>
                  <a:pt x="18215" y="30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3" name="object 5683"/>
          <p:cNvSpPr/>
          <p:nvPr/>
        </p:nvSpPr>
        <p:spPr>
          <a:xfrm>
            <a:off x="17483483" y="4693767"/>
            <a:ext cx="7620" cy="12700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7083" y="121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4" name="object 5684"/>
          <p:cNvSpPr/>
          <p:nvPr/>
        </p:nvSpPr>
        <p:spPr>
          <a:xfrm>
            <a:off x="17346869" y="4456970"/>
            <a:ext cx="26670" cy="45720"/>
          </a:xfrm>
          <a:custGeom>
            <a:avLst/>
            <a:gdLst/>
            <a:ahLst/>
            <a:cxnLst/>
            <a:rect l="l" t="t" r="r" b="b"/>
            <a:pathLst>
              <a:path w="26669" h="45720">
                <a:moveTo>
                  <a:pt x="26310" y="45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5" name="object 5685"/>
          <p:cNvSpPr/>
          <p:nvPr/>
        </p:nvSpPr>
        <p:spPr>
          <a:xfrm>
            <a:off x="17483483" y="4502508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80" h="96520">
                <a:moveTo>
                  <a:pt x="55657" y="96135"/>
                </a:moveTo>
                <a:lnTo>
                  <a:pt x="27322" y="48573"/>
                </a:lnTo>
                <a:lnTo>
                  <a:pt x="25298" y="4452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6" name="object 5686"/>
          <p:cNvSpPr/>
          <p:nvPr/>
        </p:nvSpPr>
        <p:spPr>
          <a:xfrm>
            <a:off x="17649443" y="4598644"/>
            <a:ext cx="45085" cy="78105"/>
          </a:xfrm>
          <a:custGeom>
            <a:avLst/>
            <a:gdLst/>
            <a:ahLst/>
            <a:cxnLst/>
            <a:rect l="l" t="t" r="r" b="b"/>
            <a:pathLst>
              <a:path w="45084" h="78104">
                <a:moveTo>
                  <a:pt x="44525" y="77920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7" name="object 5687"/>
          <p:cNvSpPr/>
          <p:nvPr/>
        </p:nvSpPr>
        <p:spPr>
          <a:xfrm>
            <a:off x="17662599" y="4431672"/>
            <a:ext cx="41910" cy="71120"/>
          </a:xfrm>
          <a:custGeom>
            <a:avLst/>
            <a:gdLst/>
            <a:ahLst/>
            <a:cxnLst/>
            <a:rect l="l" t="t" r="r" b="b"/>
            <a:pathLst>
              <a:path w="41909" h="71120">
                <a:moveTo>
                  <a:pt x="41490" y="70836"/>
                </a:moveTo>
                <a:lnTo>
                  <a:pt x="14167" y="2327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8" name="object 5688"/>
          <p:cNvSpPr/>
          <p:nvPr/>
        </p:nvSpPr>
        <p:spPr>
          <a:xfrm>
            <a:off x="17814391" y="4502508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80" h="96520">
                <a:moveTo>
                  <a:pt x="55657" y="96135"/>
                </a:moveTo>
                <a:lnTo>
                  <a:pt x="28334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9" name="object 5689"/>
          <p:cNvSpPr/>
          <p:nvPr/>
        </p:nvSpPr>
        <p:spPr>
          <a:xfrm>
            <a:off x="17980352" y="4598644"/>
            <a:ext cx="42545" cy="74295"/>
          </a:xfrm>
          <a:custGeom>
            <a:avLst/>
            <a:gdLst/>
            <a:ahLst/>
            <a:cxnLst/>
            <a:rect l="l" t="t" r="r" b="b"/>
            <a:pathLst>
              <a:path w="42544" h="74295">
                <a:moveTo>
                  <a:pt x="42501" y="73872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0" name="object 5690"/>
          <p:cNvSpPr/>
          <p:nvPr/>
        </p:nvSpPr>
        <p:spPr>
          <a:xfrm>
            <a:off x="17996543" y="4435719"/>
            <a:ext cx="40005" cy="67310"/>
          </a:xfrm>
          <a:custGeom>
            <a:avLst/>
            <a:gdLst/>
            <a:ahLst/>
            <a:cxnLst/>
            <a:rect l="l" t="t" r="r" b="b"/>
            <a:pathLst>
              <a:path w="40005" h="67310">
                <a:moveTo>
                  <a:pt x="39466" y="66788"/>
                </a:moveTo>
                <a:lnTo>
                  <a:pt x="11131" y="1922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1" name="object 5691"/>
          <p:cNvSpPr/>
          <p:nvPr/>
        </p:nvSpPr>
        <p:spPr>
          <a:xfrm>
            <a:off x="18146312" y="4502508"/>
            <a:ext cx="55244" cy="96520"/>
          </a:xfrm>
          <a:custGeom>
            <a:avLst/>
            <a:gdLst/>
            <a:ahLst/>
            <a:cxnLst/>
            <a:rect l="l" t="t" r="r" b="b"/>
            <a:pathLst>
              <a:path w="55244" h="96520">
                <a:moveTo>
                  <a:pt x="54645" y="96135"/>
                </a:moveTo>
                <a:lnTo>
                  <a:pt x="27322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2" name="object 5692"/>
          <p:cNvSpPr/>
          <p:nvPr/>
        </p:nvSpPr>
        <p:spPr>
          <a:xfrm>
            <a:off x="18311260" y="4598644"/>
            <a:ext cx="40640" cy="69850"/>
          </a:xfrm>
          <a:custGeom>
            <a:avLst/>
            <a:gdLst/>
            <a:ahLst/>
            <a:cxnLst/>
            <a:rect l="l" t="t" r="r" b="b"/>
            <a:pathLst>
              <a:path w="40640" h="69850">
                <a:moveTo>
                  <a:pt x="40478" y="69824"/>
                </a:moveTo>
                <a:lnTo>
                  <a:pt x="28334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3" name="object 5693"/>
          <p:cNvSpPr/>
          <p:nvPr/>
        </p:nvSpPr>
        <p:spPr>
          <a:xfrm>
            <a:off x="18331499" y="4440779"/>
            <a:ext cx="35560" cy="62230"/>
          </a:xfrm>
          <a:custGeom>
            <a:avLst/>
            <a:gdLst/>
            <a:ahLst/>
            <a:cxnLst/>
            <a:rect l="l" t="t" r="r" b="b"/>
            <a:pathLst>
              <a:path w="35559" h="62229">
                <a:moveTo>
                  <a:pt x="35418" y="61729"/>
                </a:moveTo>
                <a:lnTo>
                  <a:pt x="8095" y="1416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4" name="object 5694"/>
          <p:cNvSpPr/>
          <p:nvPr/>
        </p:nvSpPr>
        <p:spPr>
          <a:xfrm>
            <a:off x="18477219" y="4502508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80" h="96520">
                <a:moveTo>
                  <a:pt x="55657" y="96135"/>
                </a:moveTo>
                <a:lnTo>
                  <a:pt x="27322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5" name="object 5695"/>
          <p:cNvSpPr/>
          <p:nvPr/>
        </p:nvSpPr>
        <p:spPr>
          <a:xfrm>
            <a:off x="18643179" y="4598644"/>
            <a:ext cx="37465" cy="66040"/>
          </a:xfrm>
          <a:custGeom>
            <a:avLst/>
            <a:gdLst/>
            <a:ahLst/>
            <a:cxnLst/>
            <a:rect l="l" t="t" r="r" b="b"/>
            <a:pathLst>
              <a:path w="37465" h="66039">
                <a:moveTo>
                  <a:pt x="37442" y="65776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6" name="object 5696"/>
          <p:cNvSpPr/>
          <p:nvPr/>
        </p:nvSpPr>
        <p:spPr>
          <a:xfrm>
            <a:off x="18665443" y="4445839"/>
            <a:ext cx="32384" cy="57150"/>
          </a:xfrm>
          <a:custGeom>
            <a:avLst/>
            <a:gdLst/>
            <a:ahLst/>
            <a:cxnLst/>
            <a:rect l="l" t="t" r="r" b="b"/>
            <a:pathLst>
              <a:path w="32384" h="57150">
                <a:moveTo>
                  <a:pt x="32382" y="56669"/>
                </a:moveTo>
                <a:lnTo>
                  <a:pt x="5059" y="910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7" name="object 5697"/>
          <p:cNvSpPr/>
          <p:nvPr/>
        </p:nvSpPr>
        <p:spPr>
          <a:xfrm>
            <a:off x="18808127" y="4502508"/>
            <a:ext cx="55880" cy="96520"/>
          </a:xfrm>
          <a:custGeom>
            <a:avLst/>
            <a:gdLst/>
            <a:ahLst/>
            <a:cxnLst/>
            <a:rect l="l" t="t" r="r" b="b"/>
            <a:pathLst>
              <a:path w="55880" h="96520">
                <a:moveTo>
                  <a:pt x="55657" y="96135"/>
                </a:moveTo>
                <a:lnTo>
                  <a:pt x="28334" y="485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8" name="object 5698"/>
          <p:cNvSpPr/>
          <p:nvPr/>
        </p:nvSpPr>
        <p:spPr>
          <a:xfrm>
            <a:off x="18974088" y="4598644"/>
            <a:ext cx="35560" cy="62230"/>
          </a:xfrm>
          <a:custGeom>
            <a:avLst/>
            <a:gdLst/>
            <a:ahLst/>
            <a:cxnLst/>
            <a:rect l="l" t="t" r="r" b="b"/>
            <a:pathLst>
              <a:path w="35559" h="62229">
                <a:moveTo>
                  <a:pt x="35418" y="61729"/>
                </a:moveTo>
                <a:lnTo>
                  <a:pt x="27322" y="4756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9" name="object 5699"/>
          <p:cNvSpPr/>
          <p:nvPr/>
        </p:nvSpPr>
        <p:spPr>
          <a:xfrm>
            <a:off x="18999387" y="4450898"/>
            <a:ext cx="30480" cy="52069"/>
          </a:xfrm>
          <a:custGeom>
            <a:avLst/>
            <a:gdLst/>
            <a:ahLst/>
            <a:cxnLst/>
            <a:rect l="l" t="t" r="r" b="b"/>
            <a:pathLst>
              <a:path w="30480" h="52070">
                <a:moveTo>
                  <a:pt x="30358" y="51609"/>
                </a:moveTo>
                <a:lnTo>
                  <a:pt x="2023" y="404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0" name="object 5700"/>
          <p:cNvSpPr/>
          <p:nvPr/>
        </p:nvSpPr>
        <p:spPr>
          <a:xfrm>
            <a:off x="18567283" y="3469306"/>
            <a:ext cx="11430" cy="14604"/>
          </a:xfrm>
          <a:custGeom>
            <a:avLst/>
            <a:gdLst/>
            <a:ahLst/>
            <a:cxnLst/>
            <a:rect l="l" t="t" r="r" b="b"/>
            <a:pathLst>
              <a:path w="11430" h="14604">
                <a:moveTo>
                  <a:pt x="0" y="14167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1" name="object 5701"/>
          <p:cNvSpPr/>
          <p:nvPr/>
        </p:nvSpPr>
        <p:spPr>
          <a:xfrm>
            <a:off x="18738302" y="3484485"/>
            <a:ext cx="12700" cy="14604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0" y="14167"/>
                </a:moveTo>
                <a:lnTo>
                  <a:pt x="12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2" name="object 5702"/>
          <p:cNvSpPr/>
          <p:nvPr/>
        </p:nvSpPr>
        <p:spPr>
          <a:xfrm>
            <a:off x="18910335" y="3499664"/>
            <a:ext cx="11430" cy="14604"/>
          </a:xfrm>
          <a:custGeom>
            <a:avLst/>
            <a:gdLst/>
            <a:ahLst/>
            <a:cxnLst/>
            <a:rect l="l" t="t" r="r" b="b"/>
            <a:pathLst>
              <a:path w="11430" h="14604">
                <a:moveTo>
                  <a:pt x="0" y="14167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3" name="object 5703"/>
          <p:cNvSpPr/>
          <p:nvPr/>
        </p:nvSpPr>
        <p:spPr>
          <a:xfrm>
            <a:off x="19048972" y="3334716"/>
            <a:ext cx="11430" cy="14604"/>
          </a:xfrm>
          <a:custGeom>
            <a:avLst/>
            <a:gdLst/>
            <a:ahLst/>
            <a:cxnLst/>
            <a:rect l="l" t="t" r="r" b="b"/>
            <a:pathLst>
              <a:path w="11430" h="14604">
                <a:moveTo>
                  <a:pt x="0" y="14167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4" name="object 5704"/>
          <p:cNvSpPr/>
          <p:nvPr/>
        </p:nvSpPr>
        <p:spPr>
          <a:xfrm>
            <a:off x="19087427" y="3514843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7083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5" name="object 5705"/>
          <p:cNvSpPr/>
          <p:nvPr/>
        </p:nvSpPr>
        <p:spPr>
          <a:xfrm>
            <a:off x="19048972" y="334888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70">
                <a:moveTo>
                  <a:pt x="0" y="0"/>
                </a:moveTo>
                <a:lnTo>
                  <a:pt x="14167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6" name="object 5706"/>
          <p:cNvSpPr/>
          <p:nvPr/>
        </p:nvSpPr>
        <p:spPr>
          <a:xfrm>
            <a:off x="18567283" y="348347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70">
                <a:moveTo>
                  <a:pt x="0" y="0"/>
                </a:moveTo>
                <a:lnTo>
                  <a:pt x="14167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7" name="object 5707"/>
          <p:cNvSpPr/>
          <p:nvPr/>
        </p:nvSpPr>
        <p:spPr>
          <a:xfrm>
            <a:off x="18738302" y="3498652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40" h="1270">
                <a:moveTo>
                  <a:pt x="0" y="0"/>
                </a:moveTo>
                <a:lnTo>
                  <a:pt x="15179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8" name="object 5708"/>
          <p:cNvSpPr/>
          <p:nvPr/>
        </p:nvSpPr>
        <p:spPr>
          <a:xfrm>
            <a:off x="18910335" y="3513832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70">
                <a:moveTo>
                  <a:pt x="0" y="0"/>
                </a:moveTo>
                <a:lnTo>
                  <a:pt x="14167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9" name="object 5709"/>
          <p:cNvSpPr/>
          <p:nvPr/>
        </p:nvSpPr>
        <p:spPr>
          <a:xfrm>
            <a:off x="18578414" y="3469306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39">
                <a:moveTo>
                  <a:pt x="3035" y="151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0" name="object 5710"/>
          <p:cNvSpPr/>
          <p:nvPr/>
        </p:nvSpPr>
        <p:spPr>
          <a:xfrm>
            <a:off x="18750446" y="3484485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2023" y="151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1" name="object 5711"/>
          <p:cNvSpPr/>
          <p:nvPr/>
        </p:nvSpPr>
        <p:spPr>
          <a:xfrm>
            <a:off x="18921466" y="3499664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39">
                <a:moveTo>
                  <a:pt x="3035" y="151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2" name="object 5712"/>
          <p:cNvSpPr/>
          <p:nvPr/>
        </p:nvSpPr>
        <p:spPr>
          <a:xfrm>
            <a:off x="19093498" y="3514843"/>
            <a:ext cx="1270" cy="7620"/>
          </a:xfrm>
          <a:custGeom>
            <a:avLst/>
            <a:gdLst/>
            <a:ahLst/>
            <a:cxnLst/>
            <a:rect l="l" t="t" r="r" b="b"/>
            <a:pathLst>
              <a:path w="1269" h="7620">
                <a:moveTo>
                  <a:pt x="1011" y="70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3" name="object 5713"/>
          <p:cNvSpPr/>
          <p:nvPr/>
        </p:nvSpPr>
        <p:spPr>
          <a:xfrm>
            <a:off x="19060104" y="3334716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39">
                <a:moveTo>
                  <a:pt x="3035" y="151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4" name="object 5714"/>
          <p:cNvSpPr/>
          <p:nvPr/>
        </p:nvSpPr>
        <p:spPr>
          <a:xfrm>
            <a:off x="18439778" y="3494604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60">
                <a:moveTo>
                  <a:pt x="0" y="19227"/>
                </a:moveTo>
                <a:lnTo>
                  <a:pt x="18215" y="0"/>
                </a:lnTo>
                <a:lnTo>
                  <a:pt x="21250" y="22262"/>
                </a:lnTo>
                <a:lnTo>
                  <a:pt x="0" y="192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5" name="object 5715"/>
          <p:cNvSpPr/>
          <p:nvPr/>
        </p:nvSpPr>
        <p:spPr>
          <a:xfrm>
            <a:off x="18610797" y="3529011"/>
            <a:ext cx="16510" cy="6350"/>
          </a:xfrm>
          <a:custGeom>
            <a:avLst/>
            <a:gdLst/>
            <a:ahLst/>
            <a:cxnLst/>
            <a:rect l="l" t="t" r="r" b="b"/>
            <a:pathLst>
              <a:path w="16509" h="6350">
                <a:moveTo>
                  <a:pt x="0" y="607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6" name="object 5716"/>
          <p:cNvSpPr/>
          <p:nvPr/>
        </p:nvSpPr>
        <p:spPr>
          <a:xfrm>
            <a:off x="18811163" y="3452103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80" h="6350">
                <a:moveTo>
                  <a:pt x="0" y="6071"/>
                </a:moveTo>
                <a:lnTo>
                  <a:pt x="17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7" name="object 5717"/>
          <p:cNvSpPr/>
          <p:nvPr/>
        </p:nvSpPr>
        <p:spPr>
          <a:xfrm>
            <a:off x="19012541" y="3374182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09" h="15239">
                <a:moveTo>
                  <a:pt x="16191" y="0"/>
                </a:moveTo>
                <a:lnTo>
                  <a:pt x="0" y="7083"/>
                </a:lnTo>
                <a:lnTo>
                  <a:pt x="12143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8" name="object 5718"/>
          <p:cNvSpPr/>
          <p:nvPr/>
        </p:nvSpPr>
        <p:spPr>
          <a:xfrm>
            <a:off x="18811163" y="3458174"/>
            <a:ext cx="12700" cy="8255"/>
          </a:xfrm>
          <a:custGeom>
            <a:avLst/>
            <a:gdLst/>
            <a:ahLst/>
            <a:cxnLst/>
            <a:rect l="l" t="t" r="r" b="b"/>
            <a:pathLst>
              <a:path w="12700" h="8254">
                <a:moveTo>
                  <a:pt x="0" y="0"/>
                </a:moveTo>
                <a:lnTo>
                  <a:pt x="12143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9" name="object 5719"/>
          <p:cNvSpPr/>
          <p:nvPr/>
        </p:nvSpPr>
        <p:spPr>
          <a:xfrm>
            <a:off x="18610797" y="353508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0"/>
                </a:moveTo>
                <a:lnTo>
                  <a:pt x="1011" y="1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0" name="object 5720"/>
          <p:cNvSpPr/>
          <p:nvPr/>
        </p:nvSpPr>
        <p:spPr>
          <a:xfrm>
            <a:off x="18272805" y="3518891"/>
            <a:ext cx="8255" cy="5080"/>
          </a:xfrm>
          <a:custGeom>
            <a:avLst/>
            <a:gdLst/>
            <a:ahLst/>
            <a:cxnLst/>
            <a:rect l="l" t="t" r="r" b="b"/>
            <a:pathLst>
              <a:path w="8255" h="5079">
                <a:moveTo>
                  <a:pt x="0" y="1011"/>
                </a:moveTo>
                <a:lnTo>
                  <a:pt x="6071" y="5059"/>
                </a:lnTo>
                <a:lnTo>
                  <a:pt x="80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1" name="object 5721"/>
          <p:cNvSpPr/>
          <p:nvPr/>
        </p:nvSpPr>
        <p:spPr>
          <a:xfrm>
            <a:off x="18624965" y="3529011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0" y="6071"/>
                </a:moveTo>
                <a:lnTo>
                  <a:pt x="2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2" name="object 5722"/>
          <p:cNvSpPr/>
          <p:nvPr/>
        </p:nvSpPr>
        <p:spPr>
          <a:xfrm>
            <a:off x="18823306" y="3452103"/>
            <a:ext cx="5080" cy="14604"/>
          </a:xfrm>
          <a:custGeom>
            <a:avLst/>
            <a:gdLst/>
            <a:ahLst/>
            <a:cxnLst/>
            <a:rect l="l" t="t" r="r" b="b"/>
            <a:pathLst>
              <a:path w="5080" h="14604">
                <a:moveTo>
                  <a:pt x="0" y="14167"/>
                </a:moveTo>
                <a:lnTo>
                  <a:pt x="5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3" name="object 5723"/>
          <p:cNvSpPr/>
          <p:nvPr/>
        </p:nvSpPr>
        <p:spPr>
          <a:xfrm>
            <a:off x="19024685" y="3374182"/>
            <a:ext cx="4445" cy="15240"/>
          </a:xfrm>
          <a:custGeom>
            <a:avLst/>
            <a:gdLst/>
            <a:ahLst/>
            <a:cxnLst/>
            <a:rect l="l" t="t" r="r" b="b"/>
            <a:pathLst>
              <a:path w="4444" h="15239">
                <a:moveTo>
                  <a:pt x="0" y="15179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4" name="object 5724"/>
          <p:cNvSpPr/>
          <p:nvPr/>
        </p:nvSpPr>
        <p:spPr>
          <a:xfrm>
            <a:off x="18511626" y="35219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5" name="object 5725"/>
          <p:cNvSpPr/>
          <p:nvPr/>
        </p:nvSpPr>
        <p:spPr>
          <a:xfrm>
            <a:off x="18511626" y="35219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6" name="object 5726"/>
          <p:cNvSpPr/>
          <p:nvPr/>
        </p:nvSpPr>
        <p:spPr>
          <a:xfrm>
            <a:off x="18632048" y="350573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7" name="object 5727"/>
          <p:cNvSpPr/>
          <p:nvPr/>
        </p:nvSpPr>
        <p:spPr>
          <a:xfrm>
            <a:off x="18632048" y="350573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8" name="object 5728"/>
          <p:cNvSpPr/>
          <p:nvPr/>
        </p:nvSpPr>
        <p:spPr>
          <a:xfrm>
            <a:off x="18759554" y="34085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9" name="object 5729"/>
          <p:cNvSpPr/>
          <p:nvPr/>
        </p:nvSpPr>
        <p:spPr>
          <a:xfrm>
            <a:off x="18759554" y="340858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0" name="object 5730"/>
          <p:cNvSpPr/>
          <p:nvPr/>
        </p:nvSpPr>
        <p:spPr>
          <a:xfrm>
            <a:off x="18756518" y="34885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1" name="object 5731"/>
          <p:cNvSpPr/>
          <p:nvPr/>
        </p:nvSpPr>
        <p:spPr>
          <a:xfrm>
            <a:off x="18756518" y="34885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2" name="object 5732"/>
          <p:cNvSpPr/>
          <p:nvPr/>
        </p:nvSpPr>
        <p:spPr>
          <a:xfrm>
            <a:off x="19002423" y="33762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3" name="object 5733"/>
          <p:cNvSpPr/>
          <p:nvPr/>
        </p:nvSpPr>
        <p:spPr>
          <a:xfrm>
            <a:off x="19002423" y="33762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4" name="object 5734"/>
          <p:cNvSpPr/>
          <p:nvPr/>
        </p:nvSpPr>
        <p:spPr>
          <a:xfrm>
            <a:off x="18999387" y="34561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5" name="object 5735"/>
          <p:cNvSpPr/>
          <p:nvPr/>
        </p:nvSpPr>
        <p:spPr>
          <a:xfrm>
            <a:off x="18999387" y="34561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6" name="object 5736"/>
          <p:cNvSpPr/>
          <p:nvPr/>
        </p:nvSpPr>
        <p:spPr>
          <a:xfrm>
            <a:off x="19126892" y="33590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7" name="object 5737"/>
          <p:cNvSpPr/>
          <p:nvPr/>
        </p:nvSpPr>
        <p:spPr>
          <a:xfrm>
            <a:off x="19126892" y="33590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8" name="object 5738"/>
          <p:cNvSpPr/>
          <p:nvPr/>
        </p:nvSpPr>
        <p:spPr>
          <a:xfrm>
            <a:off x="19123857" y="34379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9" name="object 5739"/>
          <p:cNvSpPr/>
          <p:nvPr/>
        </p:nvSpPr>
        <p:spPr>
          <a:xfrm>
            <a:off x="19123857" y="343793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0" name="object 5740"/>
          <p:cNvSpPr/>
          <p:nvPr/>
        </p:nvSpPr>
        <p:spPr>
          <a:xfrm>
            <a:off x="19120820" y="35178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1" name="object 5741"/>
          <p:cNvSpPr/>
          <p:nvPr/>
        </p:nvSpPr>
        <p:spPr>
          <a:xfrm>
            <a:off x="19120820" y="35178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2" name="object 5742"/>
          <p:cNvSpPr/>
          <p:nvPr/>
        </p:nvSpPr>
        <p:spPr>
          <a:xfrm>
            <a:off x="19094510" y="33175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3" name="object 5743"/>
          <p:cNvSpPr/>
          <p:nvPr/>
        </p:nvSpPr>
        <p:spPr>
          <a:xfrm>
            <a:off x="19094510" y="33175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4" name="object 5744"/>
          <p:cNvSpPr/>
          <p:nvPr/>
        </p:nvSpPr>
        <p:spPr>
          <a:xfrm>
            <a:off x="18428645" y="34915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5" name="object 5745"/>
          <p:cNvSpPr/>
          <p:nvPr/>
        </p:nvSpPr>
        <p:spPr>
          <a:xfrm>
            <a:off x="18428645" y="349156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6" name="object 5746"/>
          <p:cNvSpPr/>
          <p:nvPr/>
        </p:nvSpPr>
        <p:spPr>
          <a:xfrm>
            <a:off x="18488352" y="34834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7" name="object 5747"/>
          <p:cNvSpPr/>
          <p:nvPr/>
        </p:nvSpPr>
        <p:spPr>
          <a:xfrm>
            <a:off x="18488352" y="34834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8" name="object 5748"/>
          <p:cNvSpPr/>
          <p:nvPr/>
        </p:nvSpPr>
        <p:spPr>
          <a:xfrm>
            <a:off x="18579427" y="34713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9" name="object 5749"/>
          <p:cNvSpPr/>
          <p:nvPr/>
        </p:nvSpPr>
        <p:spPr>
          <a:xfrm>
            <a:off x="18579427" y="34713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0" name="object 5750"/>
          <p:cNvSpPr/>
          <p:nvPr/>
        </p:nvSpPr>
        <p:spPr>
          <a:xfrm>
            <a:off x="18730208" y="34521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1" name="object 5751"/>
          <p:cNvSpPr/>
          <p:nvPr/>
        </p:nvSpPr>
        <p:spPr>
          <a:xfrm>
            <a:off x="18730208" y="34521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2" name="object 5752"/>
          <p:cNvSpPr/>
          <p:nvPr/>
        </p:nvSpPr>
        <p:spPr>
          <a:xfrm>
            <a:off x="18789913" y="34440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3" name="object 5753"/>
          <p:cNvSpPr/>
          <p:nvPr/>
        </p:nvSpPr>
        <p:spPr>
          <a:xfrm>
            <a:off x="18789913" y="34440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4" name="object 5754"/>
          <p:cNvSpPr/>
          <p:nvPr/>
        </p:nvSpPr>
        <p:spPr>
          <a:xfrm>
            <a:off x="19031770" y="34126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5" name="object 5755"/>
          <p:cNvSpPr/>
          <p:nvPr/>
        </p:nvSpPr>
        <p:spPr>
          <a:xfrm>
            <a:off x="19031770" y="34126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6" name="object 5756"/>
          <p:cNvSpPr/>
          <p:nvPr/>
        </p:nvSpPr>
        <p:spPr>
          <a:xfrm>
            <a:off x="19091474" y="34045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7" name="object 5757"/>
          <p:cNvSpPr/>
          <p:nvPr/>
        </p:nvSpPr>
        <p:spPr>
          <a:xfrm>
            <a:off x="19091474" y="34045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8" name="object 5758"/>
          <p:cNvSpPr/>
          <p:nvPr/>
        </p:nvSpPr>
        <p:spPr>
          <a:xfrm>
            <a:off x="18818248" y="35259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9" name="object 5759"/>
          <p:cNvSpPr/>
          <p:nvPr/>
        </p:nvSpPr>
        <p:spPr>
          <a:xfrm>
            <a:off x="18818248" y="35259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0" name="object 5760"/>
          <p:cNvSpPr/>
          <p:nvPr/>
        </p:nvSpPr>
        <p:spPr>
          <a:xfrm>
            <a:off x="18969028" y="35067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1" name="object 5761"/>
          <p:cNvSpPr/>
          <p:nvPr/>
        </p:nvSpPr>
        <p:spPr>
          <a:xfrm>
            <a:off x="18969028" y="35067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2" name="object 5762"/>
          <p:cNvSpPr/>
          <p:nvPr/>
        </p:nvSpPr>
        <p:spPr>
          <a:xfrm>
            <a:off x="19028733" y="34986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3" name="object 5763"/>
          <p:cNvSpPr/>
          <p:nvPr/>
        </p:nvSpPr>
        <p:spPr>
          <a:xfrm>
            <a:off x="19028733" y="349865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4" name="object 5764"/>
          <p:cNvSpPr/>
          <p:nvPr/>
        </p:nvSpPr>
        <p:spPr>
          <a:xfrm>
            <a:off x="19118797" y="34865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5" name="object 5765"/>
          <p:cNvSpPr/>
          <p:nvPr/>
        </p:nvSpPr>
        <p:spPr>
          <a:xfrm>
            <a:off x="19118797" y="34865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6" name="object 5766"/>
          <p:cNvSpPr/>
          <p:nvPr/>
        </p:nvSpPr>
        <p:spPr>
          <a:xfrm>
            <a:off x="19105641" y="33782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7" name="object 5767"/>
          <p:cNvSpPr/>
          <p:nvPr/>
        </p:nvSpPr>
        <p:spPr>
          <a:xfrm>
            <a:off x="19105641" y="33782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8" name="object 5768"/>
          <p:cNvSpPr/>
          <p:nvPr/>
        </p:nvSpPr>
        <p:spPr>
          <a:xfrm>
            <a:off x="18978136" y="33721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9" name="object 5769"/>
          <p:cNvSpPr/>
          <p:nvPr/>
        </p:nvSpPr>
        <p:spPr>
          <a:xfrm>
            <a:off x="18978136" y="337215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0" name="object 5770"/>
          <p:cNvSpPr/>
          <p:nvPr/>
        </p:nvSpPr>
        <p:spPr>
          <a:xfrm>
            <a:off x="19028733" y="34045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1" name="object 5771"/>
          <p:cNvSpPr/>
          <p:nvPr/>
        </p:nvSpPr>
        <p:spPr>
          <a:xfrm>
            <a:off x="19028733" y="34045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2" name="object 5772"/>
          <p:cNvSpPr/>
          <p:nvPr/>
        </p:nvSpPr>
        <p:spPr>
          <a:xfrm>
            <a:off x="18850630" y="33670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3" name="object 5773"/>
          <p:cNvSpPr/>
          <p:nvPr/>
        </p:nvSpPr>
        <p:spPr>
          <a:xfrm>
            <a:off x="18850630" y="33670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4" name="object 5774"/>
          <p:cNvSpPr/>
          <p:nvPr/>
        </p:nvSpPr>
        <p:spPr>
          <a:xfrm>
            <a:off x="19058080" y="34996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5" name="object 5775"/>
          <p:cNvSpPr/>
          <p:nvPr/>
        </p:nvSpPr>
        <p:spPr>
          <a:xfrm>
            <a:off x="19058080" y="34996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6" name="object 5776"/>
          <p:cNvSpPr/>
          <p:nvPr/>
        </p:nvSpPr>
        <p:spPr>
          <a:xfrm>
            <a:off x="18773722" y="33934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7" name="object 5777"/>
          <p:cNvSpPr/>
          <p:nvPr/>
        </p:nvSpPr>
        <p:spPr>
          <a:xfrm>
            <a:off x="18773722" y="33934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8" name="object 5778"/>
          <p:cNvSpPr/>
          <p:nvPr/>
        </p:nvSpPr>
        <p:spPr>
          <a:xfrm>
            <a:off x="18803067" y="34885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9" name="object 5779"/>
          <p:cNvSpPr/>
          <p:nvPr/>
        </p:nvSpPr>
        <p:spPr>
          <a:xfrm>
            <a:off x="18803067" y="348853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0" name="object 5780"/>
          <p:cNvSpPr/>
          <p:nvPr/>
        </p:nvSpPr>
        <p:spPr>
          <a:xfrm>
            <a:off x="18675562" y="34834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1" name="object 5781"/>
          <p:cNvSpPr/>
          <p:nvPr/>
        </p:nvSpPr>
        <p:spPr>
          <a:xfrm>
            <a:off x="18675562" y="34834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2" name="object 5782"/>
          <p:cNvSpPr/>
          <p:nvPr/>
        </p:nvSpPr>
        <p:spPr>
          <a:xfrm>
            <a:off x="18548056" y="34774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3" name="object 5783"/>
          <p:cNvSpPr/>
          <p:nvPr/>
        </p:nvSpPr>
        <p:spPr>
          <a:xfrm>
            <a:off x="18548056" y="34774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4" name="object 5784"/>
          <p:cNvSpPr/>
          <p:nvPr/>
        </p:nvSpPr>
        <p:spPr>
          <a:xfrm>
            <a:off x="19077306" y="33529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5" name="object 5785"/>
          <p:cNvSpPr/>
          <p:nvPr/>
        </p:nvSpPr>
        <p:spPr>
          <a:xfrm>
            <a:off x="19077306" y="33529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6" name="object 5786"/>
          <p:cNvSpPr/>
          <p:nvPr/>
        </p:nvSpPr>
        <p:spPr>
          <a:xfrm>
            <a:off x="19028733" y="34601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7" name="object 5787"/>
          <p:cNvSpPr/>
          <p:nvPr/>
        </p:nvSpPr>
        <p:spPr>
          <a:xfrm>
            <a:off x="19028733" y="34601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8" name="object 5788"/>
          <p:cNvSpPr/>
          <p:nvPr/>
        </p:nvSpPr>
        <p:spPr>
          <a:xfrm>
            <a:off x="18798009" y="34004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9" name="object 5789"/>
          <p:cNvSpPr/>
          <p:nvPr/>
        </p:nvSpPr>
        <p:spPr>
          <a:xfrm>
            <a:off x="18798009" y="34004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0" name="object 5790"/>
          <p:cNvSpPr/>
          <p:nvPr/>
        </p:nvSpPr>
        <p:spPr>
          <a:xfrm>
            <a:off x="18889084" y="34844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1" name="object 5791"/>
          <p:cNvSpPr/>
          <p:nvPr/>
        </p:nvSpPr>
        <p:spPr>
          <a:xfrm>
            <a:off x="18889084" y="34844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2" name="object 5792"/>
          <p:cNvSpPr/>
          <p:nvPr/>
        </p:nvSpPr>
        <p:spPr>
          <a:xfrm>
            <a:off x="18658358" y="34247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3" name="object 5793"/>
          <p:cNvSpPr/>
          <p:nvPr/>
        </p:nvSpPr>
        <p:spPr>
          <a:xfrm>
            <a:off x="18658358" y="34247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4" name="object 5794"/>
          <p:cNvSpPr/>
          <p:nvPr/>
        </p:nvSpPr>
        <p:spPr>
          <a:xfrm>
            <a:off x="18749435" y="35077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5" name="object 5795"/>
          <p:cNvSpPr/>
          <p:nvPr/>
        </p:nvSpPr>
        <p:spPr>
          <a:xfrm>
            <a:off x="18749435" y="35077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6" name="object 5796"/>
          <p:cNvSpPr/>
          <p:nvPr/>
        </p:nvSpPr>
        <p:spPr>
          <a:xfrm>
            <a:off x="18610797" y="35320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7" name="object 5797"/>
          <p:cNvSpPr/>
          <p:nvPr/>
        </p:nvSpPr>
        <p:spPr>
          <a:xfrm>
            <a:off x="18610797" y="35320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8" name="object 5798"/>
          <p:cNvSpPr/>
          <p:nvPr/>
        </p:nvSpPr>
        <p:spPr>
          <a:xfrm>
            <a:off x="18456980" y="4065345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2023"/>
                </a:moveTo>
                <a:lnTo>
                  <a:pt x="1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9" name="object 5799"/>
          <p:cNvSpPr/>
          <p:nvPr/>
        </p:nvSpPr>
        <p:spPr>
          <a:xfrm>
            <a:off x="18529841" y="406635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0" y="4047"/>
                </a:moveTo>
                <a:lnTo>
                  <a:pt x="4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0" name="object 5800"/>
          <p:cNvSpPr/>
          <p:nvPr/>
        </p:nvSpPr>
        <p:spPr>
          <a:xfrm>
            <a:off x="18602701" y="406635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71"/>
                </a:moveTo>
                <a:lnTo>
                  <a:pt x="6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1" name="object 5801"/>
          <p:cNvSpPr/>
          <p:nvPr/>
        </p:nvSpPr>
        <p:spPr>
          <a:xfrm>
            <a:off x="18675562" y="4067369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0" y="8095"/>
                </a:moveTo>
                <a:lnTo>
                  <a:pt x="9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2" name="object 5802"/>
          <p:cNvSpPr/>
          <p:nvPr/>
        </p:nvSpPr>
        <p:spPr>
          <a:xfrm>
            <a:off x="18749435" y="406736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3" name="object 5803"/>
          <p:cNvSpPr/>
          <p:nvPr/>
        </p:nvSpPr>
        <p:spPr>
          <a:xfrm>
            <a:off x="18822296" y="4068381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0" y="13155"/>
                </a:moveTo>
                <a:lnTo>
                  <a:pt x="13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4" name="object 5804"/>
          <p:cNvSpPr/>
          <p:nvPr/>
        </p:nvSpPr>
        <p:spPr>
          <a:xfrm>
            <a:off x="18895156" y="406838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91"/>
                </a:moveTo>
                <a:lnTo>
                  <a:pt x="16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5" name="object 5805"/>
          <p:cNvSpPr/>
          <p:nvPr/>
        </p:nvSpPr>
        <p:spPr>
          <a:xfrm>
            <a:off x="18968015" y="4069393"/>
            <a:ext cx="19685" cy="18415"/>
          </a:xfrm>
          <a:custGeom>
            <a:avLst/>
            <a:gdLst/>
            <a:ahLst/>
            <a:cxnLst/>
            <a:rect l="l" t="t" r="r" b="b"/>
            <a:pathLst>
              <a:path w="19684" h="18414">
                <a:moveTo>
                  <a:pt x="0" y="18215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6" name="object 5806"/>
          <p:cNvSpPr/>
          <p:nvPr/>
        </p:nvSpPr>
        <p:spPr>
          <a:xfrm>
            <a:off x="19041888" y="4069393"/>
            <a:ext cx="20320" cy="21590"/>
          </a:xfrm>
          <a:custGeom>
            <a:avLst/>
            <a:gdLst/>
            <a:ahLst/>
            <a:cxnLst/>
            <a:rect l="l" t="t" r="r" b="b"/>
            <a:pathLst>
              <a:path w="20319" h="21589">
                <a:moveTo>
                  <a:pt x="0" y="21250"/>
                </a:moveTo>
                <a:lnTo>
                  <a:pt x="202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7" name="object 5807"/>
          <p:cNvSpPr/>
          <p:nvPr/>
        </p:nvSpPr>
        <p:spPr>
          <a:xfrm>
            <a:off x="19114749" y="4073441"/>
            <a:ext cx="19685" cy="20320"/>
          </a:xfrm>
          <a:custGeom>
            <a:avLst/>
            <a:gdLst/>
            <a:ahLst/>
            <a:cxnLst/>
            <a:rect l="l" t="t" r="r" b="b"/>
            <a:pathLst>
              <a:path w="19684" h="20320">
                <a:moveTo>
                  <a:pt x="0" y="20239"/>
                </a:moveTo>
                <a:lnTo>
                  <a:pt x="19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8" name="object 5808"/>
          <p:cNvSpPr/>
          <p:nvPr/>
        </p:nvSpPr>
        <p:spPr>
          <a:xfrm>
            <a:off x="19193681" y="1067945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90" h="62230">
                <a:moveTo>
                  <a:pt x="71848" y="0"/>
                </a:moveTo>
                <a:lnTo>
                  <a:pt x="0" y="0"/>
                </a:lnTo>
                <a:lnTo>
                  <a:pt x="36430" y="61729"/>
                </a:lnTo>
                <a:lnTo>
                  <a:pt x="718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9" name="object 5809"/>
          <p:cNvSpPr/>
          <p:nvPr/>
        </p:nvSpPr>
        <p:spPr>
          <a:xfrm>
            <a:off x="19193681" y="1067945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90" h="62230">
                <a:moveTo>
                  <a:pt x="0" y="0"/>
                </a:moveTo>
                <a:lnTo>
                  <a:pt x="71848" y="0"/>
                </a:lnTo>
                <a:lnTo>
                  <a:pt x="36430" y="617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0" name="object 5810"/>
          <p:cNvSpPr/>
          <p:nvPr/>
        </p:nvSpPr>
        <p:spPr>
          <a:xfrm>
            <a:off x="17568487" y="1092232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90" h="62230">
                <a:moveTo>
                  <a:pt x="71848" y="0"/>
                </a:moveTo>
                <a:lnTo>
                  <a:pt x="0" y="0"/>
                </a:lnTo>
                <a:lnTo>
                  <a:pt x="35418" y="61729"/>
                </a:lnTo>
                <a:lnTo>
                  <a:pt x="718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1" name="object 5811"/>
          <p:cNvSpPr/>
          <p:nvPr/>
        </p:nvSpPr>
        <p:spPr>
          <a:xfrm>
            <a:off x="17568487" y="1092232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90" h="62230">
                <a:moveTo>
                  <a:pt x="0" y="0"/>
                </a:moveTo>
                <a:lnTo>
                  <a:pt x="71848" y="0"/>
                </a:lnTo>
                <a:lnTo>
                  <a:pt x="35418" y="617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2" name="object 5812"/>
          <p:cNvSpPr/>
          <p:nvPr/>
        </p:nvSpPr>
        <p:spPr>
          <a:xfrm>
            <a:off x="15787453" y="1055802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90" h="62230">
                <a:moveTo>
                  <a:pt x="71848" y="0"/>
                </a:moveTo>
                <a:lnTo>
                  <a:pt x="0" y="0"/>
                </a:lnTo>
                <a:lnTo>
                  <a:pt x="35418" y="61729"/>
                </a:lnTo>
                <a:lnTo>
                  <a:pt x="718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3" name="object 5813"/>
          <p:cNvSpPr/>
          <p:nvPr/>
        </p:nvSpPr>
        <p:spPr>
          <a:xfrm>
            <a:off x="15787453" y="1055802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90" h="62230">
                <a:moveTo>
                  <a:pt x="0" y="0"/>
                </a:moveTo>
                <a:lnTo>
                  <a:pt x="71848" y="0"/>
                </a:lnTo>
                <a:lnTo>
                  <a:pt x="35418" y="617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4" name="object 5814"/>
          <p:cNvSpPr/>
          <p:nvPr/>
        </p:nvSpPr>
        <p:spPr>
          <a:xfrm>
            <a:off x="14520490" y="1067945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90" h="62230">
                <a:moveTo>
                  <a:pt x="71848" y="0"/>
                </a:moveTo>
                <a:lnTo>
                  <a:pt x="0" y="0"/>
                </a:lnTo>
                <a:lnTo>
                  <a:pt x="35418" y="61729"/>
                </a:lnTo>
                <a:lnTo>
                  <a:pt x="718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5" name="object 5815"/>
          <p:cNvSpPr/>
          <p:nvPr/>
        </p:nvSpPr>
        <p:spPr>
          <a:xfrm>
            <a:off x="14520490" y="1067945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90" h="62230">
                <a:moveTo>
                  <a:pt x="0" y="0"/>
                </a:moveTo>
                <a:lnTo>
                  <a:pt x="71848" y="0"/>
                </a:lnTo>
                <a:lnTo>
                  <a:pt x="35418" y="6172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6" name="object 5816"/>
          <p:cNvSpPr/>
          <p:nvPr/>
        </p:nvSpPr>
        <p:spPr>
          <a:xfrm>
            <a:off x="11101106" y="1031515"/>
            <a:ext cx="72390" cy="62865"/>
          </a:xfrm>
          <a:custGeom>
            <a:avLst/>
            <a:gdLst/>
            <a:ahLst/>
            <a:cxnLst/>
            <a:rect l="l" t="t" r="r" b="b"/>
            <a:pathLst>
              <a:path w="72390" h="62865">
                <a:moveTo>
                  <a:pt x="71848" y="0"/>
                </a:moveTo>
                <a:lnTo>
                  <a:pt x="0" y="0"/>
                </a:lnTo>
                <a:lnTo>
                  <a:pt x="36430" y="62740"/>
                </a:lnTo>
                <a:lnTo>
                  <a:pt x="718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7" name="object 5817"/>
          <p:cNvSpPr/>
          <p:nvPr/>
        </p:nvSpPr>
        <p:spPr>
          <a:xfrm>
            <a:off x="11101106" y="1031515"/>
            <a:ext cx="72390" cy="62865"/>
          </a:xfrm>
          <a:custGeom>
            <a:avLst/>
            <a:gdLst/>
            <a:ahLst/>
            <a:cxnLst/>
            <a:rect l="l" t="t" r="r" b="b"/>
            <a:pathLst>
              <a:path w="72390" h="62865">
                <a:moveTo>
                  <a:pt x="0" y="0"/>
                </a:moveTo>
                <a:lnTo>
                  <a:pt x="71848" y="0"/>
                </a:lnTo>
                <a:lnTo>
                  <a:pt x="36430" y="6274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8" name="object 5818"/>
          <p:cNvSpPr/>
          <p:nvPr/>
        </p:nvSpPr>
        <p:spPr>
          <a:xfrm>
            <a:off x="0" y="3372"/>
            <a:ext cx="20102830" cy="14197965"/>
          </a:xfrm>
          <a:custGeom>
            <a:avLst/>
            <a:gdLst/>
            <a:ahLst/>
            <a:cxnLst/>
            <a:rect l="l" t="t" r="r" b="b"/>
            <a:pathLst>
              <a:path w="20102830" h="14197965">
                <a:moveTo>
                  <a:pt x="0" y="14197677"/>
                </a:moveTo>
                <a:lnTo>
                  <a:pt x="20102413" y="14197677"/>
                </a:lnTo>
                <a:lnTo>
                  <a:pt x="20102413" y="0"/>
                </a:lnTo>
                <a:lnTo>
                  <a:pt x="0" y="0"/>
                </a:lnTo>
                <a:lnTo>
                  <a:pt x="0" y="1419767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9" name="object 5819"/>
          <p:cNvSpPr/>
          <p:nvPr/>
        </p:nvSpPr>
        <p:spPr>
          <a:xfrm>
            <a:off x="477641" y="122783"/>
            <a:ext cx="19505930" cy="13959205"/>
          </a:xfrm>
          <a:custGeom>
            <a:avLst/>
            <a:gdLst/>
            <a:ahLst/>
            <a:cxnLst/>
            <a:rect l="l" t="t" r="r" b="b"/>
            <a:pathLst>
              <a:path w="19505930" h="13959205">
                <a:moveTo>
                  <a:pt x="0" y="13958857"/>
                </a:moveTo>
                <a:lnTo>
                  <a:pt x="19505362" y="13958857"/>
                </a:lnTo>
                <a:lnTo>
                  <a:pt x="19505362" y="0"/>
                </a:lnTo>
                <a:lnTo>
                  <a:pt x="0" y="0"/>
                </a:lnTo>
                <a:lnTo>
                  <a:pt x="0" y="13958857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0" name="object 5820"/>
          <p:cNvSpPr txBox="1"/>
          <p:nvPr/>
        </p:nvSpPr>
        <p:spPr>
          <a:xfrm>
            <a:off x="243852" y="12118544"/>
            <a:ext cx="118110" cy="4762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За</a:t>
            </a:r>
            <a:r>
              <a:rPr dirty="0" sz="700" spc="30" i="1">
                <a:latin typeface="ISOCPEUR"/>
                <a:cs typeface="ISOCPEUR"/>
              </a:rPr>
              <a:t>м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21" name="object 5821"/>
          <p:cNvSpPr txBox="1"/>
          <p:nvPr/>
        </p:nvSpPr>
        <p:spPr>
          <a:xfrm>
            <a:off x="243852" y="12784063"/>
            <a:ext cx="118110" cy="5695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0" i="1">
                <a:latin typeface="ISOCPEUR"/>
                <a:cs typeface="ISOCPEUR"/>
              </a:rPr>
              <a:t>П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дпис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22" name="object 5822"/>
          <p:cNvSpPr txBox="1"/>
          <p:nvPr/>
        </p:nvSpPr>
        <p:spPr>
          <a:xfrm>
            <a:off x="243852" y="13573768"/>
            <a:ext cx="118110" cy="4216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о</a:t>
            </a:r>
            <a:r>
              <a:rPr dirty="0" sz="700" spc="65" i="1">
                <a:latin typeface="ISOCPEUR"/>
                <a:cs typeface="ISOCPEUR"/>
              </a:rPr>
              <a:t>б</a:t>
            </a:r>
            <a:r>
              <a:rPr dirty="0" sz="700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23" name="object 5823"/>
          <p:cNvSpPr/>
          <p:nvPr/>
        </p:nvSpPr>
        <p:spPr>
          <a:xfrm>
            <a:off x="0" y="12050653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4" name="object 5824"/>
          <p:cNvSpPr/>
          <p:nvPr/>
        </p:nvSpPr>
        <p:spPr>
          <a:xfrm>
            <a:off x="238820" y="12647705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5" name="object 5825"/>
          <p:cNvSpPr/>
          <p:nvPr/>
        </p:nvSpPr>
        <p:spPr>
          <a:xfrm>
            <a:off x="238820" y="1348458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6" name="object 5826"/>
          <p:cNvSpPr/>
          <p:nvPr/>
        </p:nvSpPr>
        <p:spPr>
          <a:xfrm>
            <a:off x="238820" y="12050653"/>
            <a:ext cx="239395" cy="2031364"/>
          </a:xfrm>
          <a:custGeom>
            <a:avLst/>
            <a:gdLst/>
            <a:ahLst/>
            <a:cxnLst/>
            <a:rect l="l" t="t" r="r" b="b"/>
            <a:pathLst>
              <a:path w="239395" h="2031365">
                <a:moveTo>
                  <a:pt x="0" y="0"/>
                </a:moveTo>
                <a:lnTo>
                  <a:pt x="0" y="2030986"/>
                </a:lnTo>
                <a:lnTo>
                  <a:pt x="238820" y="2030986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7" name="object 5827"/>
          <p:cNvSpPr/>
          <p:nvPr/>
        </p:nvSpPr>
        <p:spPr>
          <a:xfrm>
            <a:off x="358230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8" name="object 5828"/>
          <p:cNvSpPr/>
          <p:nvPr/>
        </p:nvSpPr>
        <p:spPr>
          <a:xfrm>
            <a:off x="477641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9" name="object 5829"/>
          <p:cNvSpPr txBox="1"/>
          <p:nvPr/>
        </p:nvSpPr>
        <p:spPr>
          <a:xfrm>
            <a:off x="5031" y="11050973"/>
            <a:ext cx="118110" cy="4540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Погоджен</a:t>
            </a:r>
            <a:r>
              <a:rPr dirty="0" sz="700" spc="10" i="1">
                <a:latin typeface="ISOCPEUR"/>
                <a:cs typeface="ISOCPEUR"/>
              </a:rPr>
              <a:t>о</a:t>
            </a:r>
            <a:r>
              <a:rPr dirty="0" sz="700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30" name="object 5830"/>
          <p:cNvSpPr/>
          <p:nvPr/>
        </p:nvSpPr>
        <p:spPr>
          <a:xfrm>
            <a:off x="0" y="10496296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1" name="object 5831"/>
          <p:cNvSpPr/>
          <p:nvPr/>
        </p:nvSpPr>
        <p:spPr>
          <a:xfrm>
            <a:off x="119410" y="10735116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2" name="object 5832"/>
          <p:cNvSpPr/>
          <p:nvPr/>
        </p:nvSpPr>
        <p:spPr>
          <a:xfrm>
            <a:off x="119410" y="1109436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3" name="object 5833"/>
          <p:cNvSpPr/>
          <p:nvPr/>
        </p:nvSpPr>
        <p:spPr>
          <a:xfrm>
            <a:off x="119410" y="1157200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4" name="object 5834"/>
          <p:cNvSpPr/>
          <p:nvPr/>
        </p:nvSpPr>
        <p:spPr>
          <a:xfrm>
            <a:off x="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5" name="object 5835"/>
          <p:cNvSpPr/>
          <p:nvPr/>
        </p:nvSpPr>
        <p:spPr>
          <a:xfrm>
            <a:off x="11941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6" name="object 5836"/>
          <p:cNvSpPr/>
          <p:nvPr/>
        </p:nvSpPr>
        <p:spPr>
          <a:xfrm>
            <a:off x="23882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7" name="object 5837"/>
          <p:cNvSpPr txBox="1"/>
          <p:nvPr/>
        </p:nvSpPr>
        <p:spPr>
          <a:xfrm>
            <a:off x="17513286" y="12816478"/>
            <a:ext cx="20701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АТЕСТАЦІЙНА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МАГІСТЕРСЬКА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РОБОТА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838" name="object 5838"/>
          <p:cNvSpPr/>
          <p:nvPr/>
        </p:nvSpPr>
        <p:spPr>
          <a:xfrm>
            <a:off x="17157634" y="13019090"/>
            <a:ext cx="2789949" cy="33293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39" name="object 5839"/>
          <p:cNvSpPr txBox="1"/>
          <p:nvPr/>
        </p:nvSpPr>
        <p:spPr>
          <a:xfrm>
            <a:off x="15606768" y="13241692"/>
            <a:ext cx="646430" cy="12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80" i="1">
                <a:latin typeface="ISOCPEUR"/>
                <a:cs typeface="ISOCPEUR"/>
              </a:rPr>
              <a:t> </a:t>
            </a:r>
            <a:r>
              <a:rPr dirty="0" sz="700" spc="75" i="1">
                <a:latin typeface="ISOCPEUR"/>
                <a:cs typeface="ISOCPEUR"/>
              </a:rPr>
              <a:t>К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ль</a:t>
            </a:r>
            <a:r>
              <a:rPr dirty="0" sz="700" spc="45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baseline="3968" sz="1050" spc="22" i="1">
                <a:latin typeface="ISOCPEUR"/>
                <a:cs typeface="ISOCPEUR"/>
              </a:rPr>
              <a:t>Ар</a:t>
            </a:r>
            <a:r>
              <a:rPr dirty="0" baseline="3968" sz="1050" spc="60" i="1">
                <a:latin typeface="ISOCPEUR"/>
                <a:cs typeface="ISOCPEUR"/>
              </a:rPr>
              <a:t>к</a:t>
            </a:r>
            <a:r>
              <a:rPr dirty="0" baseline="3968" sz="1050" spc="7" i="1">
                <a:latin typeface="ISOCPEUR"/>
                <a:cs typeface="ISOCPEUR"/>
              </a:rPr>
              <a:t>.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5840" name="object 5840"/>
          <p:cNvSpPr/>
          <p:nvPr/>
        </p:nvSpPr>
        <p:spPr>
          <a:xfrm>
            <a:off x="16051572" y="13275115"/>
            <a:ext cx="451330" cy="42299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41" name="object 5841"/>
          <p:cNvSpPr txBox="1"/>
          <p:nvPr/>
        </p:nvSpPr>
        <p:spPr>
          <a:xfrm>
            <a:off x="16586337" y="13250800"/>
            <a:ext cx="2184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5" i="1">
                <a:latin typeface="ISOCPEUR"/>
                <a:cs typeface="ISOCPEUR"/>
              </a:rPr>
              <a:t>П</a:t>
            </a:r>
            <a:r>
              <a:rPr dirty="0" sz="700" spc="8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д</a:t>
            </a:r>
            <a:r>
              <a:rPr dirty="0" sz="700" spc="20" i="1">
                <a:latin typeface="ISOCPEUR"/>
                <a:cs typeface="ISOCPEUR"/>
              </a:rPr>
              <a:t>п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42" name="object 5842"/>
          <p:cNvSpPr txBox="1"/>
          <p:nvPr/>
        </p:nvSpPr>
        <p:spPr>
          <a:xfrm>
            <a:off x="16875755" y="13246752"/>
            <a:ext cx="2362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43" name="object 5843"/>
          <p:cNvSpPr txBox="1"/>
          <p:nvPr/>
        </p:nvSpPr>
        <p:spPr>
          <a:xfrm>
            <a:off x="15553135" y="13361102"/>
            <a:ext cx="3956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Розроби</a:t>
            </a:r>
            <a:r>
              <a:rPr dirty="0" sz="700" spc="20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44" name="object 5844"/>
          <p:cNvSpPr txBox="1"/>
          <p:nvPr/>
        </p:nvSpPr>
        <p:spPr>
          <a:xfrm>
            <a:off x="17352385" y="13461091"/>
            <a:ext cx="117729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Основи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i="1">
                <a:latin typeface="ISOCPEUR"/>
                <a:cs typeface="ISOCPEUR"/>
              </a:rPr>
              <a:t>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фундаменти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845" name="object 5845"/>
          <p:cNvSpPr txBox="1"/>
          <p:nvPr/>
        </p:nvSpPr>
        <p:spPr>
          <a:xfrm>
            <a:off x="18812631" y="13370210"/>
            <a:ext cx="2959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Ста</a:t>
            </a:r>
            <a:r>
              <a:rPr dirty="0" sz="700" spc="65" i="1">
                <a:latin typeface="ISOCPEUR"/>
                <a:cs typeface="ISOCPEUR"/>
              </a:rPr>
              <a:t>д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46" name="object 5846"/>
          <p:cNvSpPr txBox="1"/>
          <p:nvPr/>
        </p:nvSpPr>
        <p:spPr>
          <a:xfrm>
            <a:off x="19187052" y="13361102"/>
            <a:ext cx="2673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Аркуш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47" name="object 5847"/>
          <p:cNvSpPr txBox="1"/>
          <p:nvPr/>
        </p:nvSpPr>
        <p:spPr>
          <a:xfrm>
            <a:off x="19569569" y="13361102"/>
            <a:ext cx="340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</a:t>
            </a:r>
            <a:r>
              <a:rPr dirty="0" sz="700" spc="40" i="1">
                <a:latin typeface="ISOCPEUR"/>
                <a:cs typeface="ISOCPEUR"/>
              </a:rPr>
              <a:t>ш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48" name="object 5848"/>
          <p:cNvSpPr txBox="1"/>
          <p:nvPr/>
        </p:nvSpPr>
        <p:spPr>
          <a:xfrm>
            <a:off x="15553135" y="13481524"/>
            <a:ext cx="3759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Керівни</a:t>
            </a:r>
            <a:r>
              <a:rPr dirty="0" sz="700" spc="40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49" name="object 5849"/>
          <p:cNvSpPr txBox="1"/>
          <p:nvPr/>
        </p:nvSpPr>
        <p:spPr>
          <a:xfrm>
            <a:off x="18871324" y="13526868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ДП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850" name="object 5850"/>
          <p:cNvSpPr txBox="1"/>
          <p:nvPr/>
        </p:nvSpPr>
        <p:spPr>
          <a:xfrm>
            <a:off x="19273068" y="13532941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851" name="object 5851"/>
          <p:cNvSpPr txBox="1"/>
          <p:nvPr/>
        </p:nvSpPr>
        <p:spPr>
          <a:xfrm>
            <a:off x="19662669" y="13532941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852" name="object 5852"/>
          <p:cNvSpPr txBox="1"/>
          <p:nvPr/>
        </p:nvSpPr>
        <p:spPr>
          <a:xfrm>
            <a:off x="15553135" y="13600935"/>
            <a:ext cx="4057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Консуль</a:t>
            </a:r>
            <a:r>
              <a:rPr dirty="0" sz="700" spc="25" i="1">
                <a:latin typeface="ISOCPEUR"/>
                <a:cs typeface="ISOCPEUR"/>
              </a:rPr>
              <a:t>т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53" name="object 5853"/>
          <p:cNvSpPr txBox="1"/>
          <p:nvPr/>
        </p:nvSpPr>
        <p:spPr>
          <a:xfrm>
            <a:off x="15553135" y="13720345"/>
            <a:ext cx="3892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80" i="1">
                <a:latin typeface="ISOCPEUR"/>
                <a:cs typeface="ISOCPEUR"/>
              </a:rPr>
              <a:t>Н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конт</a:t>
            </a:r>
            <a:r>
              <a:rPr dirty="0" sz="700" spc="20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54" name="object 5854"/>
          <p:cNvSpPr txBox="1"/>
          <p:nvPr/>
        </p:nvSpPr>
        <p:spPr>
          <a:xfrm>
            <a:off x="17169221" y="13739572"/>
            <a:ext cx="1554480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6670" marR="5080" indent="-14604">
              <a:lnSpc>
                <a:spcPts val="790"/>
              </a:lnSpc>
            </a:pPr>
            <a:r>
              <a:rPr dirty="0" sz="700" spc="10" i="1">
                <a:latin typeface="ISOCPEUR"/>
                <a:cs typeface="ISOCPEUR"/>
              </a:rPr>
              <a:t>Схема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генпалн</a:t>
            </a:r>
            <a:r>
              <a:rPr dirty="0" sz="700" spc="35" i="1">
                <a:latin typeface="ISOCPEUR"/>
                <a:cs typeface="ISOCPEUR"/>
              </a:rPr>
              <a:t>у</a:t>
            </a:r>
            <a:r>
              <a:rPr dirty="0" sz="700" spc="5" i="1">
                <a:latin typeface="ISOCPEUR"/>
                <a:cs typeface="ISOCPEUR"/>
              </a:rPr>
              <a:t>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розріз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1-1;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розріз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2-2;</a:t>
            </a:r>
            <a:r>
              <a:rPr dirty="0" sz="700" spc="10" i="1">
                <a:latin typeface="ISOCPEUR"/>
                <a:cs typeface="ISOCPEUR"/>
              </a:rPr>
              <a:t> фізик</a:t>
            </a:r>
            <a:r>
              <a:rPr dirty="0" sz="700" spc="20" i="1">
                <a:latin typeface="ISOCPEUR"/>
                <a:cs typeface="ISOCPEUR"/>
              </a:rPr>
              <a:t>о</a:t>
            </a:r>
            <a:r>
              <a:rPr dirty="0" sz="700" spc="10" i="1">
                <a:latin typeface="ISOCPEUR"/>
                <a:cs typeface="ISOCPEUR"/>
              </a:rPr>
              <a:t>-механічні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властивості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грунті</a:t>
            </a:r>
            <a:r>
              <a:rPr dirty="0" sz="700" spc="20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55" name="object 5855"/>
          <p:cNvSpPr txBox="1"/>
          <p:nvPr/>
        </p:nvSpPr>
        <p:spPr>
          <a:xfrm>
            <a:off x="19245746" y="13790170"/>
            <a:ext cx="2794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КНУБА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56" name="object 5856"/>
          <p:cNvSpPr/>
          <p:nvPr/>
        </p:nvSpPr>
        <p:spPr>
          <a:xfrm>
            <a:off x="16051572" y="13992587"/>
            <a:ext cx="405792" cy="5970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57" name="object 5857"/>
          <p:cNvSpPr/>
          <p:nvPr/>
        </p:nvSpPr>
        <p:spPr>
          <a:xfrm>
            <a:off x="15560775" y="12767115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8" name="object 5858"/>
          <p:cNvSpPr/>
          <p:nvPr/>
        </p:nvSpPr>
        <p:spPr>
          <a:xfrm>
            <a:off x="15560775" y="1288652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9" name="object 5859"/>
          <p:cNvSpPr/>
          <p:nvPr/>
        </p:nvSpPr>
        <p:spPr>
          <a:xfrm>
            <a:off x="15560775" y="13005936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0" name="object 5860"/>
          <p:cNvSpPr/>
          <p:nvPr/>
        </p:nvSpPr>
        <p:spPr>
          <a:xfrm>
            <a:off x="15560775" y="1312635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1" name="object 5861"/>
          <p:cNvSpPr/>
          <p:nvPr/>
        </p:nvSpPr>
        <p:spPr>
          <a:xfrm>
            <a:off x="15560775" y="1324576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2" name="object 5862"/>
          <p:cNvSpPr/>
          <p:nvPr/>
        </p:nvSpPr>
        <p:spPr>
          <a:xfrm>
            <a:off x="15560775" y="1336517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3" name="object 5863"/>
          <p:cNvSpPr/>
          <p:nvPr/>
        </p:nvSpPr>
        <p:spPr>
          <a:xfrm>
            <a:off x="15560775" y="1348458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4" name="object 5864"/>
          <p:cNvSpPr/>
          <p:nvPr/>
        </p:nvSpPr>
        <p:spPr>
          <a:xfrm>
            <a:off x="18787888" y="13484589"/>
            <a:ext cx="1195705" cy="0"/>
          </a:xfrm>
          <a:custGeom>
            <a:avLst/>
            <a:gdLst/>
            <a:ahLst/>
            <a:cxnLst/>
            <a:rect l="l" t="t" r="r" b="b"/>
            <a:pathLst>
              <a:path w="1195705" h="0">
                <a:moveTo>
                  <a:pt x="0" y="0"/>
                </a:moveTo>
                <a:lnTo>
                  <a:pt x="1195114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5" name="object 5865"/>
          <p:cNvSpPr/>
          <p:nvPr/>
        </p:nvSpPr>
        <p:spPr>
          <a:xfrm>
            <a:off x="15560775" y="1360399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6" name="object 5866"/>
          <p:cNvSpPr/>
          <p:nvPr/>
        </p:nvSpPr>
        <p:spPr>
          <a:xfrm>
            <a:off x="15560775" y="1372340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7" name="object 5867"/>
          <p:cNvSpPr/>
          <p:nvPr/>
        </p:nvSpPr>
        <p:spPr>
          <a:xfrm>
            <a:off x="15560775" y="13842820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8" name="object 5868"/>
          <p:cNvSpPr/>
          <p:nvPr/>
        </p:nvSpPr>
        <p:spPr>
          <a:xfrm>
            <a:off x="15560775" y="1396222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9" name="object 5869"/>
          <p:cNvSpPr/>
          <p:nvPr/>
        </p:nvSpPr>
        <p:spPr>
          <a:xfrm>
            <a:off x="15560775" y="12767115"/>
            <a:ext cx="4422775" cy="1315085"/>
          </a:xfrm>
          <a:custGeom>
            <a:avLst/>
            <a:gdLst/>
            <a:ahLst/>
            <a:cxnLst/>
            <a:rect l="l" t="t" r="r" b="b"/>
            <a:pathLst>
              <a:path w="4422775" h="1315084">
                <a:moveTo>
                  <a:pt x="0" y="0"/>
                </a:moveTo>
                <a:lnTo>
                  <a:pt x="0" y="1314524"/>
                </a:lnTo>
                <a:lnTo>
                  <a:pt x="4422227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0" name="object 5870"/>
          <p:cNvSpPr/>
          <p:nvPr/>
        </p:nvSpPr>
        <p:spPr>
          <a:xfrm>
            <a:off x="1580060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1" name="object 5871"/>
          <p:cNvSpPr/>
          <p:nvPr/>
        </p:nvSpPr>
        <p:spPr>
          <a:xfrm>
            <a:off x="16039428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2" name="object 5872"/>
          <p:cNvSpPr/>
          <p:nvPr/>
        </p:nvSpPr>
        <p:spPr>
          <a:xfrm>
            <a:off x="1627824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3" name="object 5873"/>
          <p:cNvSpPr/>
          <p:nvPr/>
        </p:nvSpPr>
        <p:spPr>
          <a:xfrm>
            <a:off x="16517070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4" name="object 5874"/>
          <p:cNvSpPr/>
          <p:nvPr/>
        </p:nvSpPr>
        <p:spPr>
          <a:xfrm>
            <a:off x="16876312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5" name="object 5875"/>
          <p:cNvSpPr/>
          <p:nvPr/>
        </p:nvSpPr>
        <p:spPr>
          <a:xfrm>
            <a:off x="1711513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6" name="object 5876"/>
          <p:cNvSpPr/>
          <p:nvPr/>
        </p:nvSpPr>
        <p:spPr>
          <a:xfrm>
            <a:off x="18787888" y="13365178"/>
            <a:ext cx="0" cy="716915"/>
          </a:xfrm>
          <a:custGeom>
            <a:avLst/>
            <a:gdLst/>
            <a:ahLst/>
            <a:cxnLst/>
            <a:rect l="l" t="t" r="r" b="b"/>
            <a:pathLst>
              <a:path w="0" h="716915">
                <a:moveTo>
                  <a:pt x="0" y="0"/>
                </a:moveTo>
                <a:lnTo>
                  <a:pt x="0" y="716461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7" name="object 5877"/>
          <p:cNvSpPr/>
          <p:nvPr/>
        </p:nvSpPr>
        <p:spPr>
          <a:xfrm>
            <a:off x="1914713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8" name="object 5878"/>
          <p:cNvSpPr/>
          <p:nvPr/>
        </p:nvSpPr>
        <p:spPr>
          <a:xfrm>
            <a:off x="1950536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9" name="object 5879"/>
          <p:cNvSpPr/>
          <p:nvPr/>
        </p:nvSpPr>
        <p:spPr>
          <a:xfrm>
            <a:off x="1998300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0" name="object 5880"/>
          <p:cNvSpPr txBox="1"/>
          <p:nvPr/>
        </p:nvSpPr>
        <p:spPr>
          <a:xfrm>
            <a:off x="4958005" y="243995"/>
            <a:ext cx="89154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Схема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генплану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883" name="object 5883"/>
          <p:cNvSpPr txBox="1"/>
          <p:nvPr/>
        </p:nvSpPr>
        <p:spPr>
          <a:xfrm>
            <a:off x="18775188" y="13889341"/>
            <a:ext cx="1010919" cy="3270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11454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кафедра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Геотехніки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dirty="0" sz="850" spc="10" i="1">
                <a:latin typeface="ISOCPEUR"/>
                <a:cs typeface="ISOCPEUR"/>
              </a:rPr>
              <a:t>Формат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A1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5884" name="object 5884"/>
          <p:cNvSpPr txBox="1"/>
          <p:nvPr/>
        </p:nvSpPr>
        <p:spPr>
          <a:xfrm>
            <a:off x="17279525" y="13938927"/>
            <a:ext cx="13373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рекомендації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щодо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проєктування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85" name="object 588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За</a:t>
            </a:r>
            <a:r>
              <a:rPr dirty="0" spc="20">
                <a:latin typeface="ISOCPEUR"/>
                <a:cs typeface="ISOCPEUR"/>
              </a:rPr>
              <a:t>в</a:t>
            </a:r>
            <a:r>
              <a:rPr dirty="0" spc="5">
                <a:latin typeface="ISOCPEUR"/>
                <a:cs typeface="ISOCPEUR"/>
              </a:rPr>
              <a:t>.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ка</a:t>
            </a:r>
            <a:r>
              <a:rPr dirty="0" spc="20">
                <a:latin typeface="ISOCPEUR"/>
                <a:cs typeface="ISOCPEUR"/>
              </a:rPr>
              <a:t>ф</a:t>
            </a:r>
            <a:r>
              <a:rPr dirty="0" spc="5">
                <a:latin typeface="ISOCPEUR"/>
                <a:cs typeface="ISOCPEUR"/>
              </a:rPr>
              <a:t>.</a:t>
            </a:r>
          </a:p>
        </p:txBody>
      </p:sp>
      <p:sp>
        <p:nvSpPr>
          <p:cNvPr id="5881" name="object 5881"/>
          <p:cNvSpPr txBox="1"/>
          <p:nvPr/>
        </p:nvSpPr>
        <p:spPr>
          <a:xfrm>
            <a:off x="15575398" y="7547248"/>
            <a:ext cx="3527425" cy="3321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Рекомендації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щодо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проєктування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та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влашування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фундаменті</a:t>
            </a:r>
            <a:r>
              <a:rPr dirty="0" sz="1000" spc="25" i="1">
                <a:latin typeface="ISOCPEUR"/>
                <a:cs typeface="ISOCPEUR"/>
              </a:rPr>
              <a:t>в</a:t>
            </a:r>
            <a:r>
              <a:rPr dirty="0" sz="1000" i="1">
                <a:latin typeface="ISOCPEUR"/>
                <a:cs typeface="ISOCPEUR"/>
              </a:rPr>
              <a:t>:</a:t>
            </a:r>
            <a:endParaRPr sz="1000">
              <a:latin typeface="ISOCPEUR"/>
              <a:cs typeface="ISOCPEUR"/>
            </a:endParaRPr>
          </a:p>
          <a:p>
            <a:pPr marL="15240">
              <a:lnSpc>
                <a:spcPct val="100000"/>
              </a:lnSpc>
              <a:spcBef>
                <a:spcPts val="555"/>
              </a:spcBef>
            </a:pPr>
            <a:r>
              <a:rPr dirty="0" sz="700" spc="10" i="1">
                <a:latin typeface="ISOCPEUR"/>
                <a:cs typeface="ISOCPEUR"/>
              </a:rPr>
              <a:t>При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проєктуванні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фундаментів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слід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врахувати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82" name="object 5882"/>
          <p:cNvSpPr txBox="1"/>
          <p:nvPr/>
        </p:nvSpPr>
        <p:spPr>
          <a:xfrm>
            <a:off x="15625996" y="7910731"/>
            <a:ext cx="4192270" cy="402462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03835" indent="-190500">
              <a:lnSpc>
                <a:spcPct val="100000"/>
              </a:lnSpc>
              <a:buFont typeface="ISOCPEUR"/>
              <a:buAutoNum type="arabicPeriod"/>
              <a:tabLst>
                <a:tab pos="204470" algn="l"/>
              </a:tabLst>
            </a:pPr>
            <a:r>
              <a:rPr dirty="0" sz="700" spc="10" i="1">
                <a:latin typeface="ISOCPEUR"/>
                <a:cs typeface="ISOCPEUR"/>
              </a:rPr>
              <a:t>Наявність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неоднорідних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насипних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грунтів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ділянці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вишукувань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місцями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потужністю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до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1,5-2,</a:t>
            </a:r>
            <a:r>
              <a:rPr dirty="0" sz="700" spc="60" i="1">
                <a:latin typeface="ISOCPEUR"/>
                <a:cs typeface="ISOCPEUR"/>
              </a:rPr>
              <a:t>5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  <a:p>
            <a:pPr marL="203835" indent="-179070">
              <a:lnSpc>
                <a:spcPct val="100000"/>
              </a:lnSpc>
              <a:spcBef>
                <a:spcPts val="330"/>
              </a:spcBef>
              <a:buFont typeface="ISOCPEUR"/>
              <a:buAutoNum type="arabicPeriod"/>
              <a:tabLst>
                <a:tab pos="204470" algn="l"/>
              </a:tabLst>
            </a:pPr>
            <a:r>
              <a:rPr dirty="0" sz="700" spc="10" i="1">
                <a:latin typeface="ISOCPEUR"/>
                <a:cs typeface="ISOCPEUR"/>
              </a:rPr>
              <a:t>Наявність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ділянці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слабких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ґрунті</a:t>
            </a:r>
            <a:r>
              <a:rPr dirty="0" sz="700" spc="25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саме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замулених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суглинків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прошарками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торфу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ІГЕ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2;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65" i="1">
                <a:latin typeface="ISOCPEUR"/>
                <a:cs typeface="ISOCPEUR"/>
              </a:rPr>
              <a:t>2</a:t>
            </a:r>
            <a:r>
              <a:rPr dirty="0" sz="700" spc="10" i="1">
                <a:latin typeface="ISOCPEUR"/>
                <a:cs typeface="ISOCPEUR"/>
              </a:rPr>
              <a:t>а;</a:t>
            </a:r>
            <a:endParaRPr sz="700">
              <a:latin typeface="ISOCPEUR"/>
              <a:cs typeface="ISOCPEUR"/>
            </a:endParaRPr>
          </a:p>
          <a:p>
            <a:pPr marL="203835" indent="-179070">
              <a:lnSpc>
                <a:spcPct val="100000"/>
              </a:lnSpc>
              <a:spcBef>
                <a:spcPts val="340"/>
              </a:spcBef>
              <a:buFont typeface="ISOCPEUR"/>
              <a:buAutoNum type="arabicPeriod"/>
              <a:tabLst>
                <a:tab pos="204470" algn="l"/>
              </a:tabLst>
            </a:pPr>
            <a:r>
              <a:rPr dirty="0" sz="700" spc="10" i="1">
                <a:latin typeface="ISOCPEUR"/>
                <a:cs typeface="ISOCPEUR"/>
              </a:rPr>
              <a:t>Підтопленість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ділянки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вишукувань;</a:t>
            </a:r>
            <a:endParaRPr sz="700">
              <a:latin typeface="ISOCPEUR"/>
              <a:cs typeface="ISOCPEUR"/>
            </a:endParaRPr>
          </a:p>
          <a:p>
            <a:pPr marL="203835" marR="8890" indent="-182245">
              <a:lnSpc>
                <a:spcPct val="139400"/>
              </a:lnSpc>
              <a:spcBef>
                <a:spcPts val="5"/>
              </a:spcBef>
              <a:buFont typeface="ISOCPEUR"/>
              <a:buAutoNum type="arabicPeriod"/>
              <a:tabLst>
                <a:tab pos="204470" algn="l"/>
              </a:tabLst>
            </a:pPr>
            <a:r>
              <a:rPr dirty="0" sz="700" spc="10" i="1">
                <a:latin typeface="ISOCPEUR"/>
                <a:cs typeface="ISOCPEUR"/>
              </a:rPr>
              <a:t>При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виборі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пальових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фундаментів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із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забивних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чи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вдавлювальних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можливі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значні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труднощі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при</a:t>
            </a:r>
            <a:r>
              <a:rPr dirty="0" sz="700" spc="10" i="1">
                <a:latin typeface="ISOCPEUR"/>
                <a:cs typeface="ISOCPEUR"/>
              </a:rPr>
              <a:t> проходженні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ними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ґрунтів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ІГЕ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5;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6;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8;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10;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11;</a:t>
            </a:r>
            <a:endParaRPr sz="700">
              <a:latin typeface="ISOCPEUR"/>
              <a:cs typeface="ISOCPEUR"/>
            </a:endParaRPr>
          </a:p>
          <a:p>
            <a:pPr marL="208915" marR="541020" indent="-184150">
              <a:lnSpc>
                <a:spcPct val="140400"/>
              </a:lnSpc>
              <a:buFont typeface="ISOCPEUR"/>
              <a:buAutoNum type="arabicPeriod"/>
              <a:tabLst>
                <a:tab pos="204470" algn="l"/>
              </a:tabLst>
            </a:pPr>
            <a:r>
              <a:rPr dirty="0" sz="700" spc="10" i="1">
                <a:latin typeface="ISOCPEUR"/>
                <a:cs typeface="ISOCPEUR"/>
              </a:rPr>
              <a:t>При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виборі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пальових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фундаментів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із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буро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набивних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можливі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значні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труднощі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при</a:t>
            </a:r>
            <a:r>
              <a:rPr dirty="0" sz="700" spc="10" i="1">
                <a:latin typeface="ISOCPEUR"/>
                <a:cs typeface="ISOCPEUR"/>
              </a:rPr>
              <a:t> розбурюванні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ґрунтів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ІГЕ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8;</a:t>
            </a:r>
            <a:endParaRPr sz="700">
              <a:latin typeface="ISOCPEUR"/>
              <a:cs typeface="ISOCPEUR"/>
            </a:endParaRPr>
          </a:p>
          <a:p>
            <a:pPr marL="203835" indent="-182245">
              <a:lnSpc>
                <a:spcPct val="100000"/>
              </a:lnSpc>
              <a:spcBef>
                <a:spcPts val="330"/>
              </a:spcBef>
              <a:buFont typeface="ISOCPEUR"/>
              <a:buAutoNum type="arabicPeriod"/>
              <a:tabLst>
                <a:tab pos="204470" algn="l"/>
              </a:tabLst>
            </a:pPr>
            <a:r>
              <a:rPr dirty="0" sz="700" spc="10" i="1">
                <a:latin typeface="ISOCPEUR"/>
                <a:cs typeface="ISOCPEUR"/>
              </a:rPr>
              <a:t>Висока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ймовірність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встановлення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пальових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фундаментів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різні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інженерн</a:t>
            </a:r>
            <a:r>
              <a:rPr dirty="0" sz="700" spc="25" i="1">
                <a:latin typeface="ISOCPEUR"/>
                <a:cs typeface="ISOCPEUR"/>
              </a:rPr>
              <a:t>о</a:t>
            </a:r>
            <a:r>
              <a:rPr dirty="0" sz="700" spc="10" i="1">
                <a:latin typeface="ISOCPEUR"/>
                <a:cs typeface="ISOCPEUR"/>
              </a:rPr>
              <a:t>-геологічні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елемент</a:t>
            </a:r>
            <a:r>
              <a:rPr dirty="0" sz="700" spc="35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  <a:p>
            <a:pPr marL="203835" marR="135890" indent="-191135">
              <a:lnSpc>
                <a:spcPct val="139400"/>
              </a:lnSpc>
              <a:spcBef>
                <a:spcPts val="5"/>
              </a:spcBef>
              <a:buFont typeface="ISOCPEUR"/>
              <a:buAutoNum type="arabicPeriod"/>
              <a:tabLst>
                <a:tab pos="204470" algn="l"/>
              </a:tabLst>
            </a:pPr>
            <a:r>
              <a:rPr dirty="0" sz="700" spc="10" i="1">
                <a:latin typeface="ISOCPEUR"/>
                <a:cs typeface="ISOCPEUR"/>
              </a:rPr>
              <a:t>Можливе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підвищення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рівня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ґрунтових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вод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від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баражного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ефекту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створеного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майбутнім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пальовим</a:t>
            </a:r>
            <a:r>
              <a:rPr dirty="0" sz="700" spc="10" i="1">
                <a:latin typeface="ISOCPEUR"/>
                <a:cs typeface="ISOCPEUR"/>
              </a:rPr>
              <a:t> поле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  <a:p>
            <a:pPr marL="201930" marR="465455" indent="-180340">
              <a:lnSpc>
                <a:spcPts val="1270"/>
              </a:lnSpc>
              <a:spcBef>
                <a:spcPts val="70"/>
              </a:spcBef>
              <a:buFont typeface="ISOCPEUR"/>
              <a:buAutoNum type="arabicPeriod"/>
              <a:tabLst>
                <a:tab pos="204470" algn="l"/>
              </a:tabLst>
            </a:pPr>
            <a:r>
              <a:rPr dirty="0" sz="700" spc="10" i="1">
                <a:latin typeface="ISOCPEUR"/>
                <a:cs typeface="ISOCPEUR"/>
              </a:rPr>
              <a:t>Пливунні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властивості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ґрунтів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ІГЕ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2;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4</a:t>
            </a:r>
            <a:r>
              <a:rPr dirty="0" sz="700" spc="10" i="1">
                <a:latin typeface="ISOCPEUR"/>
                <a:cs typeface="ISOCPEUR"/>
              </a:rPr>
              <a:t>а;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6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(</a:t>
            </a:r>
            <a:r>
              <a:rPr dirty="0" sz="700" spc="-20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використанні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буро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набивних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може</a:t>
            </a:r>
            <a:r>
              <a:rPr dirty="0" sz="700" spc="10" i="1">
                <a:latin typeface="ISOCPEUR"/>
                <a:cs typeface="ISOCPEUR"/>
              </a:rPr>
              <a:t> спостерігатись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запливання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цих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ґрунтів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свердловин</a:t>
            </a:r>
            <a:r>
              <a:rPr dirty="0" sz="700" spc="45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);</a:t>
            </a:r>
            <a:endParaRPr sz="700">
              <a:latin typeface="ISOCPEUR"/>
              <a:cs typeface="ISOCPEUR"/>
            </a:endParaRPr>
          </a:p>
          <a:p>
            <a:pPr marL="203835" marR="36195" indent="-185420">
              <a:lnSpc>
                <a:spcPts val="1170"/>
              </a:lnSpc>
              <a:spcBef>
                <a:spcPts val="30"/>
              </a:spcBef>
              <a:buFont typeface="ISOCPEUR"/>
              <a:buAutoNum type="arabicPeriod"/>
              <a:tabLst>
                <a:tab pos="204470" algn="l"/>
              </a:tabLst>
            </a:pPr>
            <a:r>
              <a:rPr dirty="0" sz="700" spc="10" i="1">
                <a:latin typeface="ISOCPEUR"/>
                <a:cs typeface="ISOCPEUR"/>
              </a:rPr>
              <a:t>Враховуючи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нерівномірний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ступінь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вивітрювання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скельних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ґрунті</a:t>
            </a:r>
            <a:r>
              <a:rPr dirty="0" sz="700" spc="25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можливість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утворення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їх</a:t>
            </a:r>
            <a:r>
              <a:rPr dirty="0" sz="700" spc="10" i="1">
                <a:latin typeface="ISOCPEUR"/>
                <a:cs typeface="ISOCPEUR"/>
              </a:rPr>
              <a:t> поверхні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занижень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різного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розміру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форм</a:t>
            </a:r>
            <a:r>
              <a:rPr dirty="0" sz="700" spc="45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які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чередуються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підвищення</a:t>
            </a:r>
            <a:r>
              <a:rPr dirty="0" sz="700" spc="50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як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наслідок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цього</a:t>
            </a:r>
            <a:endParaRPr sz="700">
              <a:latin typeface="ISOCPEUR"/>
              <a:cs typeface="ISOCPEUR"/>
            </a:endParaRPr>
          </a:p>
          <a:p>
            <a:pPr marL="203835" marR="36195">
              <a:lnSpc>
                <a:spcPts val="1170"/>
              </a:lnSpc>
              <a:spcBef>
                <a:spcPts val="10"/>
              </a:spcBef>
            </a:pPr>
            <a:r>
              <a:rPr dirty="0" sz="700" spc="10" i="1">
                <a:latin typeface="ISOCPEUR"/>
                <a:cs typeface="ISOCPEUR"/>
              </a:rPr>
              <a:t>можливі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відхилення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між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свердловинами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глибин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залягання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ґрунтів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ІГЕ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8;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12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природному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стані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від</a:t>
            </a:r>
            <a:r>
              <a:rPr dirty="0" sz="700" spc="10" i="1">
                <a:latin typeface="ISOCPEUR"/>
                <a:cs typeface="ISOCPEUR"/>
              </a:rPr>
              <a:t> наведених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розріза</a:t>
            </a:r>
            <a:r>
              <a:rPr dirty="0" sz="700" spc="40" i="1">
                <a:latin typeface="ISOCPEUR"/>
                <a:cs typeface="ISOCPEUR"/>
              </a:rPr>
              <a:t>х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  <a:p>
            <a:pPr marL="203835" indent="-190500">
              <a:lnSpc>
                <a:spcPct val="100000"/>
              </a:lnSpc>
              <a:spcBef>
                <a:spcPts val="245"/>
              </a:spcBef>
              <a:buFont typeface="ISOCPEUR"/>
              <a:buAutoNum type="arabicPeriod" startAt="10"/>
              <a:tabLst>
                <a:tab pos="204470" algn="l"/>
              </a:tabLst>
            </a:pPr>
            <a:r>
              <a:rPr dirty="0" sz="700" spc="10" i="1">
                <a:latin typeface="ISOCPEUR"/>
                <a:cs typeface="ISOCPEUR"/>
              </a:rPr>
              <a:t>При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відкопуванні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котловану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влаштуванні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фундаментів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слід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керуватися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55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ДСТ</a:t>
            </a:r>
            <a:r>
              <a:rPr dirty="0" sz="700" spc="80" i="1">
                <a:latin typeface="ISOCPEUR"/>
                <a:cs typeface="ISOCPEUR"/>
              </a:rPr>
              <a:t>У</a:t>
            </a:r>
            <a:r>
              <a:rPr dirty="0" sz="700" spc="10" i="1">
                <a:latin typeface="ISOCPEUR"/>
                <a:cs typeface="ISOCPEUR"/>
              </a:rPr>
              <a:t>-Н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Б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30" i="1">
                <a:latin typeface="ISOCPEUR"/>
                <a:cs typeface="ISOCPEUR"/>
              </a:rPr>
              <a:t>В</a:t>
            </a:r>
            <a:r>
              <a:rPr dirty="0" sz="700" spc="10" i="1">
                <a:latin typeface="ISOCPEUR"/>
                <a:cs typeface="ISOCPEUR"/>
              </a:rPr>
              <a:t>.2.1-28:2013;</a:t>
            </a:r>
            <a:endParaRPr sz="700">
              <a:latin typeface="ISOCPEUR"/>
              <a:cs typeface="ISOCPEUR"/>
            </a:endParaRPr>
          </a:p>
          <a:p>
            <a:pPr marL="200660" marR="100965" indent="-187325">
              <a:lnSpc>
                <a:spcPct val="139900"/>
              </a:lnSpc>
              <a:spcBef>
                <a:spcPts val="5"/>
              </a:spcBef>
              <a:buFont typeface="ISOCPEUR"/>
              <a:buAutoNum type="arabicPeriod" startAt="10"/>
              <a:tabLst>
                <a:tab pos="204470" algn="l"/>
              </a:tabLst>
            </a:pPr>
            <a:r>
              <a:rPr dirty="0" sz="700" spc="10" i="1">
                <a:latin typeface="ISOCPEUR"/>
                <a:cs typeface="ISOCPEUR"/>
              </a:rPr>
              <a:t>Кінцева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глибина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занурювання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їх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несуча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спроможність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мають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бути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обо</a:t>
            </a:r>
            <a:r>
              <a:rPr dirty="0" sz="700" spc="25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'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язково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уточнені</a:t>
            </a:r>
            <a:r>
              <a:rPr dirty="0" sz="700" spc="10" i="1">
                <a:latin typeface="ISOCPEUR"/>
                <a:cs typeface="ISOCPEUR"/>
              </a:rPr>
              <a:t> за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даними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випробування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натурних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паль,</a:t>
            </a:r>
            <a:r>
              <a:rPr dirty="0" sz="700" spc="2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також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наявного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досвіду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виконання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пальового</a:t>
            </a:r>
            <a:r>
              <a:rPr dirty="0" sz="700" spc="10" i="1">
                <a:latin typeface="ISOCPEUR"/>
                <a:cs typeface="ISOCPEUR"/>
              </a:rPr>
              <a:t> фундаменту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аналогічних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інженерн</a:t>
            </a:r>
            <a:r>
              <a:rPr dirty="0" sz="700" spc="25" i="1">
                <a:latin typeface="ISOCPEUR"/>
                <a:cs typeface="ISOCPEUR"/>
              </a:rPr>
              <a:t>о</a:t>
            </a:r>
            <a:r>
              <a:rPr dirty="0" sz="700" spc="10" i="1">
                <a:latin typeface="ISOCPEUR"/>
                <a:cs typeface="ISOCPEUR"/>
              </a:rPr>
              <a:t>-геологічних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умова</a:t>
            </a:r>
            <a:r>
              <a:rPr dirty="0" sz="700" spc="40" i="1">
                <a:latin typeface="ISOCPEUR"/>
                <a:cs typeface="ISOCPEUR"/>
              </a:rPr>
              <a:t>х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  <a:p>
            <a:pPr marL="203835" indent="-190500">
              <a:lnSpc>
                <a:spcPct val="100000"/>
              </a:lnSpc>
              <a:spcBef>
                <a:spcPts val="340"/>
              </a:spcBef>
              <a:buFont typeface="ISOCPEUR"/>
              <a:buAutoNum type="arabicPeriod" startAt="10"/>
              <a:tabLst>
                <a:tab pos="204470" algn="l"/>
              </a:tabLst>
            </a:pPr>
            <a:r>
              <a:rPr dirty="0" sz="700" spc="10" i="1">
                <a:latin typeface="ISOCPEUR"/>
                <a:cs typeface="ISOCPEUR"/>
              </a:rPr>
              <a:t>Нормативна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глибина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промерзання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0.9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  <a:p>
            <a:pPr marL="203835" marR="335280" indent="-190500">
              <a:lnSpc>
                <a:spcPts val="1180"/>
              </a:lnSpc>
              <a:spcBef>
                <a:spcPts val="85"/>
              </a:spcBef>
              <a:buFont typeface="ISOCPEUR"/>
              <a:buAutoNum type="arabicPeriod" startAt="10"/>
              <a:tabLst>
                <a:tab pos="204470" algn="l"/>
              </a:tabLst>
            </a:pPr>
            <a:r>
              <a:rPr dirty="0" sz="700" spc="10" i="1">
                <a:latin typeface="ISOCPEUR"/>
                <a:cs typeface="ISOCPEUR"/>
              </a:rPr>
              <a:t>Несприятливі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фізик</a:t>
            </a:r>
            <a:r>
              <a:rPr dirty="0" sz="700" spc="20" i="1">
                <a:latin typeface="ISOCPEUR"/>
                <a:cs typeface="ISOCPEUR"/>
              </a:rPr>
              <a:t>о</a:t>
            </a:r>
            <a:r>
              <a:rPr dirty="0" sz="700" spc="10" i="1">
                <a:latin typeface="ISOCPEUR"/>
                <a:cs typeface="ISOCPEUR"/>
              </a:rPr>
              <a:t>-геологічні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процеси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5" i="1">
                <a:latin typeface="ISOCPEUR"/>
                <a:cs typeface="ISOCPEUR"/>
              </a:rPr>
              <a:t>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явища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час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вишукувань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проявляються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вигляді</a:t>
            </a:r>
            <a:r>
              <a:rPr dirty="0" sz="700" spc="10" i="1">
                <a:latin typeface="ISOCPEUR"/>
                <a:cs typeface="ISOCPEUR"/>
              </a:rPr>
              <a:t> підтоплення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ділянки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вишукувань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наявності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слабких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ґрунті</a:t>
            </a:r>
            <a:r>
              <a:rPr dirty="0" sz="700" spc="25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  <a:p>
            <a:pPr marL="203835" indent="-190500">
              <a:lnSpc>
                <a:spcPct val="100000"/>
              </a:lnSpc>
              <a:spcBef>
                <a:spcPts val="235"/>
              </a:spcBef>
              <a:buFont typeface="ISOCPEUR"/>
              <a:buAutoNum type="arabicPeriod" startAt="10"/>
              <a:tabLst>
                <a:tab pos="204470" algn="l"/>
              </a:tabLst>
            </a:pPr>
            <a:r>
              <a:rPr dirty="0" sz="700" spc="10" i="1">
                <a:latin typeface="ISOCPEUR"/>
                <a:cs typeface="ISOCPEUR"/>
              </a:rPr>
              <a:t>Категорія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складності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інженерн</a:t>
            </a:r>
            <a:r>
              <a:rPr dirty="0" sz="700" spc="25" i="1">
                <a:latin typeface="ISOCPEUR"/>
                <a:cs typeface="ISOCPEUR"/>
              </a:rPr>
              <a:t>о</a:t>
            </a:r>
            <a:r>
              <a:rPr dirty="0" sz="700" spc="10" i="1">
                <a:latin typeface="ISOCPEUR"/>
                <a:cs typeface="ISOCPEUR"/>
              </a:rPr>
              <a:t>-геологічних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умов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територій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-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трет</a:t>
            </a:r>
            <a:r>
              <a:rPr dirty="0" sz="700" spc="45" i="1">
                <a:latin typeface="ISOCPEUR"/>
                <a:cs typeface="ISOCPEUR"/>
              </a:rPr>
              <a:t>я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  <a:p>
            <a:pPr marL="201930" marR="5080" indent="-188595">
              <a:lnSpc>
                <a:spcPct val="139900"/>
              </a:lnSpc>
              <a:spcBef>
                <a:spcPts val="5"/>
              </a:spcBef>
              <a:buFont typeface="ISOCPEUR"/>
              <a:buAutoNum type="arabicPeriod" startAt="10"/>
              <a:tabLst>
                <a:tab pos="204470" algn="l"/>
              </a:tabLst>
            </a:pPr>
            <a:r>
              <a:rPr dirty="0" sz="700" spc="10" i="1">
                <a:latin typeface="ISOCPEUR"/>
                <a:cs typeface="ISOCPEUR"/>
              </a:rPr>
              <a:t>При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значній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зміні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поверхні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ділянки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планування</a:t>
            </a:r>
            <a:r>
              <a:rPr dirty="0" sz="700" spc="50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переміщенні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габаритів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будівель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плані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або</a:t>
            </a:r>
            <a:r>
              <a:rPr dirty="0" sz="700" spc="10" i="1">
                <a:latin typeface="ISOCPEUR"/>
                <a:cs typeface="ISOCPEUR"/>
              </a:rPr>
              <a:t> суттєвій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зміни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його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технічних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характеристик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вишукування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мають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бути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уточнені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відповідності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до</a:t>
            </a:r>
            <a:r>
              <a:rPr dirty="0" sz="700" spc="10" i="1">
                <a:latin typeface="ISOCPEUR"/>
                <a:cs typeface="ISOCPEUR"/>
              </a:rPr>
              <a:t> умо</a:t>
            </a:r>
            <a:r>
              <a:rPr dirty="0" sz="700" spc="15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що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змінилис</a:t>
            </a:r>
            <a:r>
              <a:rPr dirty="0" sz="700" spc="45" i="1">
                <a:latin typeface="ISOCPEUR"/>
                <a:cs typeface="ISOCPEUR"/>
              </a:rPr>
              <a:t>я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372"/>
            <a:ext cx="20102830" cy="14197965"/>
          </a:xfrm>
          <a:custGeom>
            <a:avLst/>
            <a:gdLst/>
            <a:ahLst/>
            <a:cxnLst/>
            <a:rect l="l" t="t" r="r" b="b"/>
            <a:pathLst>
              <a:path w="20102830" h="14197965">
                <a:moveTo>
                  <a:pt x="0" y="14197677"/>
                </a:moveTo>
                <a:lnTo>
                  <a:pt x="20102413" y="14197677"/>
                </a:lnTo>
                <a:lnTo>
                  <a:pt x="20102413" y="0"/>
                </a:lnTo>
                <a:lnTo>
                  <a:pt x="0" y="0"/>
                </a:lnTo>
                <a:lnTo>
                  <a:pt x="0" y="1419767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77641" y="122783"/>
            <a:ext cx="19505930" cy="13959205"/>
          </a:xfrm>
          <a:custGeom>
            <a:avLst/>
            <a:gdLst/>
            <a:ahLst/>
            <a:cxnLst/>
            <a:rect l="l" t="t" r="r" b="b"/>
            <a:pathLst>
              <a:path w="19505930" h="13959205">
                <a:moveTo>
                  <a:pt x="0" y="13958857"/>
                </a:moveTo>
                <a:lnTo>
                  <a:pt x="19505362" y="13958857"/>
                </a:lnTo>
                <a:lnTo>
                  <a:pt x="19505362" y="0"/>
                </a:lnTo>
                <a:lnTo>
                  <a:pt x="0" y="0"/>
                </a:lnTo>
                <a:lnTo>
                  <a:pt x="0" y="13958857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243852" y="12118544"/>
            <a:ext cx="118110" cy="4762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За</a:t>
            </a:r>
            <a:r>
              <a:rPr dirty="0" sz="700" spc="30" i="1">
                <a:latin typeface="ISOCPEUR"/>
                <a:cs typeface="ISOCPEUR"/>
              </a:rPr>
              <a:t>м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43852" y="12784063"/>
            <a:ext cx="118110" cy="5695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0" i="1">
                <a:latin typeface="ISOCPEUR"/>
                <a:cs typeface="ISOCPEUR"/>
              </a:rPr>
              <a:t>П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дпис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43852" y="13573768"/>
            <a:ext cx="118110" cy="4216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о</a:t>
            </a:r>
            <a:r>
              <a:rPr dirty="0" sz="700" spc="65" i="1">
                <a:latin typeface="ISOCPEUR"/>
                <a:cs typeface="ISOCPEUR"/>
              </a:rPr>
              <a:t>б</a:t>
            </a:r>
            <a:r>
              <a:rPr dirty="0" sz="700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0" y="12050653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38820" y="12647705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38820" y="1348458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38820" y="12050653"/>
            <a:ext cx="239395" cy="2031364"/>
          </a:xfrm>
          <a:custGeom>
            <a:avLst/>
            <a:gdLst/>
            <a:ahLst/>
            <a:cxnLst/>
            <a:rect l="l" t="t" r="r" b="b"/>
            <a:pathLst>
              <a:path w="239395" h="2031365">
                <a:moveTo>
                  <a:pt x="0" y="0"/>
                </a:moveTo>
                <a:lnTo>
                  <a:pt x="0" y="2030986"/>
                </a:lnTo>
                <a:lnTo>
                  <a:pt x="238820" y="2030986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58230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77641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031" y="11050973"/>
            <a:ext cx="118110" cy="4540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Погоджен</a:t>
            </a:r>
            <a:r>
              <a:rPr dirty="0" sz="700" spc="10" i="1">
                <a:latin typeface="ISOCPEUR"/>
                <a:cs typeface="ISOCPEUR"/>
              </a:rPr>
              <a:t>о</a:t>
            </a:r>
            <a:r>
              <a:rPr dirty="0" sz="700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0" y="10496296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19410" y="10735116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19410" y="1109436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19410" y="1157200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1941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3882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17513286" y="12816478"/>
            <a:ext cx="20701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АТЕСТАЦІЙНА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МАГІСТЕРСЬКА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РОБОТА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7157634" y="13019090"/>
            <a:ext cx="2789949" cy="3329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15606768" y="13241692"/>
            <a:ext cx="646430" cy="12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80" i="1">
                <a:latin typeface="ISOCPEUR"/>
                <a:cs typeface="ISOCPEUR"/>
              </a:rPr>
              <a:t> </a:t>
            </a:r>
            <a:r>
              <a:rPr dirty="0" sz="700" spc="75" i="1">
                <a:latin typeface="ISOCPEUR"/>
                <a:cs typeface="ISOCPEUR"/>
              </a:rPr>
              <a:t>К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ль</a:t>
            </a:r>
            <a:r>
              <a:rPr dirty="0" sz="700" spc="45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baseline="3968" sz="1050" spc="22" i="1">
                <a:latin typeface="ISOCPEUR"/>
                <a:cs typeface="ISOCPEUR"/>
              </a:rPr>
              <a:t>Ар</a:t>
            </a:r>
            <a:r>
              <a:rPr dirty="0" baseline="3968" sz="1050" spc="60" i="1">
                <a:latin typeface="ISOCPEUR"/>
                <a:cs typeface="ISOCPEUR"/>
              </a:rPr>
              <a:t>к</a:t>
            </a:r>
            <a:r>
              <a:rPr dirty="0" baseline="3968" sz="1050" spc="7" i="1">
                <a:latin typeface="ISOCPEUR"/>
                <a:cs typeface="ISOCPEUR"/>
              </a:rPr>
              <a:t>.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6051572" y="13275115"/>
            <a:ext cx="451330" cy="4229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16586337" y="13250800"/>
            <a:ext cx="2184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5" i="1">
                <a:latin typeface="ISOCPEUR"/>
                <a:cs typeface="ISOCPEUR"/>
              </a:rPr>
              <a:t>П</a:t>
            </a:r>
            <a:r>
              <a:rPr dirty="0" sz="700" spc="8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д</a:t>
            </a:r>
            <a:r>
              <a:rPr dirty="0" sz="700" spc="20" i="1">
                <a:latin typeface="ISOCPEUR"/>
                <a:cs typeface="ISOCPEUR"/>
              </a:rPr>
              <a:t>п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6875755" y="13246752"/>
            <a:ext cx="2362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5553135" y="13361102"/>
            <a:ext cx="3956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Розроби</a:t>
            </a:r>
            <a:r>
              <a:rPr dirty="0" sz="700" spc="20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7206664" y="13461091"/>
            <a:ext cx="148209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Науков</a:t>
            </a:r>
            <a:r>
              <a:rPr dirty="0" sz="1000" spc="15" i="1">
                <a:latin typeface="ISOCPEUR"/>
                <a:cs typeface="ISOCPEUR"/>
              </a:rPr>
              <a:t>о</a:t>
            </a:r>
            <a:r>
              <a:rPr dirty="0" sz="1000" spc="5" i="1">
                <a:latin typeface="ISOCPEUR"/>
                <a:cs typeface="ISOCPEUR"/>
              </a:rPr>
              <a:t>-дослідна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частина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8812631" y="13370210"/>
            <a:ext cx="2959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Ста</a:t>
            </a:r>
            <a:r>
              <a:rPr dirty="0" sz="700" spc="65" i="1">
                <a:latin typeface="ISOCPEUR"/>
                <a:cs typeface="ISOCPEUR"/>
              </a:rPr>
              <a:t>д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9187052" y="13361102"/>
            <a:ext cx="2673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Аркуш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9569569" y="13361102"/>
            <a:ext cx="340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</a:t>
            </a:r>
            <a:r>
              <a:rPr dirty="0" sz="700" spc="40" i="1">
                <a:latin typeface="ISOCPEUR"/>
                <a:cs typeface="ISOCPEUR"/>
              </a:rPr>
              <a:t>ш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5553135" y="13481524"/>
            <a:ext cx="3759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Керівни</a:t>
            </a:r>
            <a:r>
              <a:rPr dirty="0" sz="700" spc="40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8871324" y="13526868"/>
            <a:ext cx="920750" cy="480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  <a:tabLst>
                <a:tab pos="400050" algn="l"/>
                <a:tab pos="791210" algn="l"/>
              </a:tabLst>
            </a:pPr>
            <a:r>
              <a:rPr dirty="0" baseline="2777" sz="1500" spc="15" i="1">
                <a:latin typeface="ISOCPEUR"/>
                <a:cs typeface="ISOCPEUR"/>
              </a:rPr>
              <a:t>ДП</a:t>
            </a:r>
            <a:r>
              <a:rPr dirty="0" baseline="2777" sz="1500" spc="15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8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15</a:t>
            </a:r>
            <a:endParaRPr sz="10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750">
              <a:latin typeface="Times New Roman"/>
              <a:cs typeface="Times New Roman"/>
            </a:endParaRPr>
          </a:p>
          <a:p>
            <a:pPr algn="ctr" marL="107314">
              <a:lnSpc>
                <a:spcPts val="810"/>
              </a:lnSpc>
            </a:pPr>
            <a:r>
              <a:rPr dirty="0" sz="700" spc="15" i="1">
                <a:latin typeface="ISOCPEUR"/>
                <a:cs typeface="ISOCPEUR"/>
              </a:rPr>
              <a:t>КНУБА</a:t>
            </a:r>
            <a:endParaRPr sz="700">
              <a:latin typeface="ISOCPEUR"/>
              <a:cs typeface="ISOCPEUR"/>
            </a:endParaRPr>
          </a:p>
          <a:p>
            <a:pPr algn="ctr" marL="96520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кафедра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Геотехніки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5553135" y="13600935"/>
            <a:ext cx="4057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Консуль</a:t>
            </a:r>
            <a:r>
              <a:rPr dirty="0" sz="700" spc="25" i="1">
                <a:latin typeface="ISOCPEUR"/>
                <a:cs typeface="ISOCPEUR"/>
              </a:rPr>
              <a:t>т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5553135" y="13720345"/>
            <a:ext cx="3892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80" i="1">
                <a:latin typeface="ISOCPEUR"/>
                <a:cs typeface="ISOCPEUR"/>
              </a:rPr>
              <a:t>Н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конт</a:t>
            </a:r>
            <a:r>
              <a:rPr dirty="0" sz="700" spc="20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7127731" y="13748680"/>
            <a:ext cx="1617980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28295" marR="5080" indent="-316230">
              <a:lnSpc>
                <a:spcPts val="790"/>
              </a:lnSpc>
            </a:pPr>
            <a:r>
              <a:rPr dirty="0" sz="700" spc="10" i="1">
                <a:latin typeface="ISOCPEUR"/>
                <a:cs typeface="ISOCPEUR"/>
              </a:rPr>
              <a:t>Тема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науков</a:t>
            </a:r>
            <a:r>
              <a:rPr dirty="0" sz="700" spc="15" i="1">
                <a:latin typeface="ISOCPEUR"/>
                <a:cs typeface="ISOCPEUR"/>
              </a:rPr>
              <a:t>о</a:t>
            </a:r>
            <a:r>
              <a:rPr dirty="0" sz="700" spc="10" i="1">
                <a:latin typeface="ISOCPEUR"/>
                <a:cs typeface="ISOCPEUR"/>
              </a:rPr>
              <a:t>-дослідної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робот</a:t>
            </a:r>
            <a:r>
              <a:rPr dirty="0" sz="700" spc="40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2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Задачі</a:t>
            </a:r>
            <a:r>
              <a:rPr dirty="0" sz="700" spc="10" i="1">
                <a:latin typeface="ISOCPEUR"/>
                <a:cs typeface="ISOCPEUR"/>
              </a:rPr>
              <a:t> 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способи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їх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вирішенн</a:t>
            </a:r>
            <a:r>
              <a:rPr dirty="0" sz="700" spc="45" i="1">
                <a:latin typeface="ISOCPEUR"/>
                <a:cs typeface="ISOCPEUR"/>
              </a:rPr>
              <a:t>я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6051572" y="13992587"/>
            <a:ext cx="405792" cy="5970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5560775" y="12767115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5560775" y="1288652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5560775" y="13005936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5560775" y="1312635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5560775" y="1324576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5560775" y="1336517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5560775" y="1348458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8787888" y="13484589"/>
            <a:ext cx="1195705" cy="0"/>
          </a:xfrm>
          <a:custGeom>
            <a:avLst/>
            <a:gdLst/>
            <a:ahLst/>
            <a:cxnLst/>
            <a:rect l="l" t="t" r="r" b="b"/>
            <a:pathLst>
              <a:path w="1195705" h="0">
                <a:moveTo>
                  <a:pt x="0" y="0"/>
                </a:moveTo>
                <a:lnTo>
                  <a:pt x="1195114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5560775" y="1360399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5560775" y="1372340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5560775" y="13842820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5560775" y="1396222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5560775" y="12767115"/>
            <a:ext cx="4422775" cy="1315085"/>
          </a:xfrm>
          <a:custGeom>
            <a:avLst/>
            <a:gdLst/>
            <a:ahLst/>
            <a:cxnLst/>
            <a:rect l="l" t="t" r="r" b="b"/>
            <a:pathLst>
              <a:path w="4422775" h="1315084">
                <a:moveTo>
                  <a:pt x="0" y="0"/>
                </a:moveTo>
                <a:lnTo>
                  <a:pt x="0" y="1314524"/>
                </a:lnTo>
                <a:lnTo>
                  <a:pt x="4422227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580060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6039428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627824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6517070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6876312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711513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8787888" y="13365178"/>
            <a:ext cx="0" cy="716915"/>
          </a:xfrm>
          <a:custGeom>
            <a:avLst/>
            <a:gdLst/>
            <a:ahLst/>
            <a:cxnLst/>
            <a:rect l="l" t="t" r="r" b="b"/>
            <a:pathLst>
              <a:path w="0" h="716915">
                <a:moveTo>
                  <a:pt x="0" y="0"/>
                </a:moveTo>
                <a:lnTo>
                  <a:pt x="0" y="716461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914713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950536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998300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 txBox="1"/>
          <p:nvPr/>
        </p:nvSpPr>
        <p:spPr>
          <a:xfrm>
            <a:off x="1073123" y="1214597"/>
            <a:ext cx="16659860" cy="12877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4445">
              <a:lnSpc>
                <a:spcPts val="2580"/>
              </a:lnSpc>
            </a:pPr>
            <a:r>
              <a:rPr dirty="0" sz="2300" spc="10" i="1">
                <a:latin typeface="ISOCPEUR"/>
                <a:cs typeface="ISOCPEUR"/>
              </a:rPr>
              <a:t>Мета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робот</a:t>
            </a:r>
            <a:r>
              <a:rPr dirty="0" sz="2300" spc="120" i="1">
                <a:latin typeface="ISOCPEUR"/>
                <a:cs typeface="ISOCPEUR"/>
              </a:rPr>
              <a:t>и</a:t>
            </a:r>
            <a:r>
              <a:rPr dirty="0" sz="2300" i="1">
                <a:latin typeface="ISOCPEUR"/>
                <a:cs typeface="ISOCPEUR"/>
              </a:rPr>
              <a:t>:</a:t>
            </a:r>
            <a:r>
              <a:rPr dirty="0" sz="2300" spc="15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Визначити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5" i="1">
                <a:latin typeface="ISOCPEUR"/>
                <a:cs typeface="ISOCPEUR"/>
              </a:rPr>
              <a:t>зміну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несучої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здатності</a:t>
            </a:r>
            <a:r>
              <a:rPr dirty="0" sz="2300" spc="25" i="1">
                <a:latin typeface="ISOCPEUR"/>
                <a:cs typeface="ISOCPEUR"/>
              </a:rPr>
              <a:t> </a:t>
            </a:r>
            <a:r>
              <a:rPr dirty="0" sz="2300" spc="5" i="1">
                <a:latin typeface="ISOCPEUR"/>
                <a:cs typeface="ISOCPEUR"/>
              </a:rPr>
              <a:t>(</a:t>
            </a:r>
            <a:r>
              <a:rPr dirty="0" sz="2300" spc="-66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окремо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по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нижньому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кінцю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та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5" i="1">
                <a:latin typeface="ISOCPEUR"/>
                <a:cs typeface="ISOCPEUR"/>
              </a:rPr>
              <a:t>бічній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поверхн</a:t>
            </a:r>
            <a:r>
              <a:rPr dirty="0" sz="2300" spc="245" i="1">
                <a:latin typeface="ISOCPEUR"/>
                <a:cs typeface="ISOCPEUR"/>
              </a:rPr>
              <a:t>і</a:t>
            </a:r>
            <a:r>
              <a:rPr dirty="0" sz="2300" spc="5" i="1">
                <a:latin typeface="ISOCPEUR"/>
                <a:cs typeface="ISOCPEUR"/>
              </a:rPr>
              <a:t>)</a:t>
            </a:r>
            <a:r>
              <a:rPr dirty="0" sz="2300" spc="15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з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глибиною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для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буронабивної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та</a:t>
            </a:r>
            <a:r>
              <a:rPr dirty="0" sz="2300" spc="10" i="1">
                <a:latin typeface="ISOCPEUR"/>
                <a:cs typeface="ISOCPEUR"/>
              </a:rPr>
              <a:t> грунтоцементної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пал</a:t>
            </a:r>
            <a:r>
              <a:rPr dirty="0" sz="2300" spc="20" i="1">
                <a:latin typeface="ISOCPEUR"/>
                <a:cs typeface="ISOCPEUR"/>
              </a:rPr>
              <a:t>ь</a:t>
            </a:r>
            <a:r>
              <a:rPr dirty="0" sz="2300" i="1">
                <a:latin typeface="ISOCPEUR"/>
                <a:cs typeface="ISOCPEUR"/>
              </a:rPr>
              <a:t>.</a:t>
            </a:r>
            <a:endParaRPr sz="23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19"/>
              </a:spcBef>
            </a:pPr>
            <a:endParaRPr sz="1900">
              <a:latin typeface="Times New Roman"/>
              <a:cs typeface="Times New Roman"/>
            </a:endParaRPr>
          </a:p>
          <a:p>
            <a:pPr marL="15240">
              <a:lnSpc>
                <a:spcPct val="100000"/>
              </a:lnSpc>
            </a:pPr>
            <a:r>
              <a:rPr dirty="0" sz="2300" spc="10" i="1">
                <a:latin typeface="ISOCPEUR"/>
                <a:cs typeface="ISOCPEUR"/>
              </a:rPr>
              <a:t>Задачі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та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способи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їх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вирішенн</a:t>
            </a:r>
            <a:r>
              <a:rPr dirty="0" sz="2300" spc="120" i="1">
                <a:latin typeface="ISOCPEUR"/>
                <a:cs typeface="ISOCPEUR"/>
              </a:rPr>
              <a:t>я</a:t>
            </a:r>
            <a:r>
              <a:rPr dirty="0" sz="2300" i="1">
                <a:latin typeface="ISOCPEUR"/>
                <a:cs typeface="ISOCPEUR"/>
              </a:rPr>
              <a:t>:</a:t>
            </a:r>
            <a:endParaRPr sz="2300">
              <a:latin typeface="ISOCPEUR"/>
              <a:cs typeface="ISOCPEUR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042765" y="2498764"/>
            <a:ext cx="268605" cy="12788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2635"/>
              </a:lnSpc>
            </a:pPr>
            <a:r>
              <a:rPr dirty="0" sz="2300" spc="5" i="1">
                <a:latin typeface="ISOCPEUR"/>
                <a:cs typeface="ISOCPEUR"/>
              </a:rPr>
              <a:t>1.</a:t>
            </a:r>
            <a:endParaRPr sz="2300">
              <a:latin typeface="ISOCPEUR"/>
              <a:cs typeface="ISOCPEUR"/>
            </a:endParaRPr>
          </a:p>
          <a:p>
            <a:pPr marL="47625">
              <a:lnSpc>
                <a:spcPts val="2510"/>
              </a:lnSpc>
            </a:pPr>
            <a:r>
              <a:rPr dirty="0" sz="2300" spc="5" i="1">
                <a:latin typeface="ISOCPEUR"/>
                <a:cs typeface="ISOCPEUR"/>
              </a:rPr>
              <a:t>2.</a:t>
            </a:r>
            <a:endParaRPr sz="2300">
              <a:latin typeface="ISOCPEUR"/>
              <a:cs typeface="ISOCPEUR"/>
            </a:endParaRPr>
          </a:p>
          <a:p>
            <a:pPr marL="47625">
              <a:lnSpc>
                <a:spcPts val="2510"/>
              </a:lnSpc>
            </a:pPr>
            <a:r>
              <a:rPr dirty="0" sz="2300" spc="5" i="1">
                <a:latin typeface="ISOCPEUR"/>
                <a:cs typeface="ISOCPEUR"/>
              </a:rPr>
              <a:t>3.</a:t>
            </a:r>
            <a:endParaRPr sz="2300">
              <a:latin typeface="ISOCPEUR"/>
              <a:cs typeface="ISOCPEUR"/>
            </a:endParaRPr>
          </a:p>
          <a:p>
            <a:pPr marL="37465">
              <a:lnSpc>
                <a:spcPts val="2635"/>
              </a:lnSpc>
            </a:pPr>
            <a:r>
              <a:rPr dirty="0" sz="2300" spc="5" i="1">
                <a:latin typeface="ISOCPEUR"/>
                <a:cs typeface="ISOCPEUR"/>
              </a:rPr>
              <a:t>4.</a:t>
            </a:r>
            <a:endParaRPr sz="2300">
              <a:latin typeface="ISOCPEUR"/>
              <a:cs typeface="ISOCPEUR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832087" y="2498764"/>
            <a:ext cx="17529175" cy="12788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2169160" indent="19050">
              <a:lnSpc>
                <a:spcPts val="2510"/>
              </a:lnSpc>
            </a:pPr>
            <a:r>
              <a:rPr dirty="0" sz="2300" spc="10" i="1">
                <a:latin typeface="ISOCPEUR"/>
                <a:cs typeface="ISOCPEUR"/>
              </a:rPr>
              <a:t>Дослідити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несучу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здатність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ґрунтів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навколо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паль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окремо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по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5" i="1">
                <a:latin typeface="ISOCPEUR"/>
                <a:cs typeface="ISOCPEUR"/>
              </a:rPr>
              <a:t>бічній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поверхні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та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5" i="1">
                <a:latin typeface="ISOCPEUR"/>
                <a:cs typeface="ISOCPEUR"/>
              </a:rPr>
              <a:t>під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нижнім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кінцем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аналітичним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методо</a:t>
            </a:r>
            <a:r>
              <a:rPr dirty="0" sz="2300" spc="150" i="1">
                <a:latin typeface="ISOCPEUR"/>
                <a:cs typeface="ISOCPEUR"/>
              </a:rPr>
              <a:t>м</a:t>
            </a:r>
            <a:r>
              <a:rPr dirty="0" sz="2300" i="1">
                <a:latin typeface="ISOCPEUR"/>
                <a:cs typeface="ISOCPEUR"/>
              </a:rPr>
              <a:t>.</a:t>
            </a:r>
            <a:r>
              <a:rPr dirty="0" sz="2300" spc="10" i="1">
                <a:latin typeface="ISOCPEUR"/>
                <a:cs typeface="ISOCPEUR"/>
              </a:rPr>
              <a:t> Оцінити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вплив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5" i="1">
                <a:latin typeface="ISOCPEUR"/>
                <a:cs typeface="ISOCPEUR"/>
              </a:rPr>
              <a:t>зміни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довжини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паль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на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їх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несучу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здатніст</a:t>
            </a:r>
            <a:r>
              <a:rPr dirty="0" sz="2300" spc="25" i="1">
                <a:latin typeface="ISOCPEUR"/>
                <a:cs typeface="ISOCPEUR"/>
              </a:rPr>
              <a:t>ь</a:t>
            </a:r>
            <a:r>
              <a:rPr dirty="0" sz="2300" i="1">
                <a:latin typeface="ISOCPEUR"/>
                <a:cs typeface="ISOCPEUR"/>
              </a:rPr>
              <a:t>.</a:t>
            </a:r>
            <a:endParaRPr sz="2300">
              <a:latin typeface="ISOCPEUR"/>
              <a:cs typeface="ISOCPEUR"/>
            </a:endParaRPr>
          </a:p>
          <a:p>
            <a:pPr marL="23495">
              <a:lnSpc>
                <a:spcPts val="2345"/>
              </a:lnSpc>
            </a:pPr>
            <a:r>
              <a:rPr dirty="0" sz="2300" spc="10" i="1">
                <a:latin typeface="ISOCPEUR"/>
                <a:cs typeface="ISOCPEUR"/>
              </a:rPr>
              <a:t>Розглянути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способи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підвищення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5" i="1">
                <a:latin typeface="ISOCPEUR"/>
                <a:cs typeface="ISOCPEUR"/>
              </a:rPr>
              <a:t>міцності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грунтоцементу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та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модуля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деформаці</a:t>
            </a:r>
            <a:r>
              <a:rPr dirty="0" sz="2300" spc="254" i="1">
                <a:latin typeface="ISOCPEUR"/>
                <a:cs typeface="ISOCPEUR"/>
              </a:rPr>
              <a:t>ї</a:t>
            </a:r>
            <a:r>
              <a:rPr dirty="0" sz="2300" i="1">
                <a:latin typeface="ISOCPEUR"/>
                <a:cs typeface="ISOCPEUR"/>
              </a:rPr>
              <a:t>.</a:t>
            </a:r>
            <a:endParaRPr sz="2300">
              <a:latin typeface="ISOCPEUR"/>
              <a:cs typeface="ISOCPEUR"/>
            </a:endParaRPr>
          </a:p>
          <a:p>
            <a:pPr marL="21590">
              <a:lnSpc>
                <a:spcPts val="2635"/>
              </a:lnSpc>
            </a:pPr>
            <a:r>
              <a:rPr dirty="0" sz="2300" spc="10" i="1">
                <a:latin typeface="ISOCPEUR"/>
                <a:cs typeface="ISOCPEUR"/>
              </a:rPr>
              <a:t>Зробити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висновок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за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проведеними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дослідженням</a:t>
            </a:r>
            <a:r>
              <a:rPr dirty="0" sz="2300" spc="125" i="1">
                <a:latin typeface="ISOCPEUR"/>
                <a:cs typeface="ISOCPEUR"/>
              </a:rPr>
              <a:t>и</a:t>
            </a:r>
            <a:r>
              <a:rPr dirty="0" sz="2300" i="1">
                <a:latin typeface="ISOCPEUR"/>
                <a:cs typeface="ISOCPEUR"/>
              </a:rPr>
              <a:t>.</a:t>
            </a:r>
            <a:r>
              <a:rPr dirty="0" sz="2300" spc="15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За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отриманими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графіками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побудувати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залежності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5" i="1">
                <a:latin typeface="ISOCPEUR"/>
                <a:cs typeface="ISOCPEUR"/>
              </a:rPr>
              <a:t>зміни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сил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опору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ґрунту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навколо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5" i="1">
                <a:latin typeface="ISOCPEUR"/>
                <a:cs typeface="ISOCPEUR"/>
              </a:rPr>
              <a:t>палі</a:t>
            </a:r>
            <a:endParaRPr sz="2300">
              <a:latin typeface="ISOCPEUR"/>
              <a:cs typeface="ISOCPEUR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078183" y="3773822"/>
            <a:ext cx="18425160" cy="6400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8415" marR="5080" indent="-6350">
              <a:lnSpc>
                <a:spcPts val="2500"/>
              </a:lnSpc>
            </a:pPr>
            <a:r>
              <a:rPr dirty="0" sz="2300" spc="10" i="1">
                <a:latin typeface="ISOCPEUR"/>
                <a:cs typeface="ISOCPEUR"/>
              </a:rPr>
              <a:t>та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обрати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5" i="1">
                <a:latin typeface="ISOCPEUR"/>
                <a:cs typeface="ISOCPEUR"/>
              </a:rPr>
              <a:t>ділянки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найбільш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раціональної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довжини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5" i="1">
                <a:latin typeface="ISOCPEUR"/>
                <a:cs typeface="ISOCPEUR"/>
              </a:rPr>
              <a:t>палі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при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заданій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5" i="1">
                <a:latin typeface="ISOCPEUR"/>
                <a:cs typeface="ISOCPEUR"/>
              </a:rPr>
              <a:t>несучій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здатності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та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ефективний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5" i="1">
                <a:latin typeface="ISOCPEUR"/>
                <a:cs typeface="ISOCPEUR"/>
              </a:rPr>
              <a:t>несучій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здатності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для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заданих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ґрунтових</a:t>
            </a:r>
            <a:r>
              <a:rPr dirty="0" sz="2300" spc="10" i="1">
                <a:latin typeface="ISOCPEUR"/>
                <a:cs typeface="ISOCPEUR"/>
              </a:rPr>
              <a:t> умо</a:t>
            </a:r>
            <a:r>
              <a:rPr dirty="0" sz="2300" spc="45" i="1">
                <a:latin typeface="ISOCPEUR"/>
                <a:cs typeface="ISOCPEUR"/>
              </a:rPr>
              <a:t>в</a:t>
            </a:r>
            <a:r>
              <a:rPr dirty="0" sz="2300" i="1">
                <a:latin typeface="ISOCPEUR"/>
                <a:cs typeface="ISOCPEUR"/>
              </a:rPr>
              <a:t>.</a:t>
            </a:r>
            <a:endParaRPr sz="2300">
              <a:latin typeface="ISOCPEUR"/>
              <a:cs typeface="ISOCPEUR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2339631" y="312018"/>
            <a:ext cx="1763831" cy="37341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239064" y="312018"/>
            <a:ext cx="1235592" cy="37341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5592043" y="312018"/>
            <a:ext cx="1635313" cy="28739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7352838" y="312018"/>
            <a:ext cx="1258867" cy="37341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8747307" y="398034"/>
            <a:ext cx="244475" cy="201930"/>
          </a:xfrm>
          <a:custGeom>
            <a:avLst/>
            <a:gdLst/>
            <a:ahLst/>
            <a:cxnLst/>
            <a:rect l="l" t="t" r="r" b="b"/>
            <a:pathLst>
              <a:path w="244475" h="201929">
                <a:moveTo>
                  <a:pt x="203402" y="0"/>
                </a:moveTo>
                <a:lnTo>
                  <a:pt x="60717" y="0"/>
                </a:lnTo>
                <a:lnTo>
                  <a:pt x="57681" y="1011"/>
                </a:lnTo>
                <a:lnTo>
                  <a:pt x="53633" y="2023"/>
                </a:lnTo>
                <a:lnTo>
                  <a:pt x="1011" y="183163"/>
                </a:lnTo>
                <a:lnTo>
                  <a:pt x="0" y="187211"/>
                </a:lnTo>
                <a:lnTo>
                  <a:pt x="1011" y="189234"/>
                </a:lnTo>
                <a:lnTo>
                  <a:pt x="2023" y="193282"/>
                </a:lnTo>
                <a:lnTo>
                  <a:pt x="7083" y="198342"/>
                </a:lnTo>
                <a:lnTo>
                  <a:pt x="11131" y="200366"/>
                </a:lnTo>
                <a:lnTo>
                  <a:pt x="15179" y="201378"/>
                </a:lnTo>
                <a:lnTo>
                  <a:pt x="18215" y="201378"/>
                </a:lnTo>
                <a:lnTo>
                  <a:pt x="24286" y="197330"/>
                </a:lnTo>
                <a:lnTo>
                  <a:pt x="27322" y="194294"/>
                </a:lnTo>
                <a:lnTo>
                  <a:pt x="28334" y="190246"/>
                </a:lnTo>
                <a:lnTo>
                  <a:pt x="71848" y="29346"/>
                </a:lnTo>
                <a:lnTo>
                  <a:pt x="240844" y="29346"/>
                </a:lnTo>
                <a:lnTo>
                  <a:pt x="237808" y="23274"/>
                </a:lnTo>
                <a:lnTo>
                  <a:pt x="236796" y="20239"/>
                </a:lnTo>
                <a:lnTo>
                  <a:pt x="233760" y="17203"/>
                </a:lnTo>
                <a:lnTo>
                  <a:pt x="231736" y="14167"/>
                </a:lnTo>
                <a:lnTo>
                  <a:pt x="225665" y="8095"/>
                </a:lnTo>
                <a:lnTo>
                  <a:pt x="222629" y="6071"/>
                </a:lnTo>
                <a:lnTo>
                  <a:pt x="218581" y="4047"/>
                </a:lnTo>
                <a:lnTo>
                  <a:pt x="215545" y="3035"/>
                </a:lnTo>
                <a:lnTo>
                  <a:pt x="203402" y="0"/>
                </a:lnTo>
                <a:close/>
              </a:path>
              <a:path w="244475" h="201929">
                <a:moveTo>
                  <a:pt x="160900" y="29346"/>
                </a:moveTo>
                <a:lnTo>
                  <a:pt x="131553" y="29346"/>
                </a:lnTo>
                <a:lnTo>
                  <a:pt x="90063" y="183163"/>
                </a:lnTo>
                <a:lnTo>
                  <a:pt x="89051" y="187211"/>
                </a:lnTo>
                <a:lnTo>
                  <a:pt x="90063" y="189234"/>
                </a:lnTo>
                <a:lnTo>
                  <a:pt x="91075" y="193282"/>
                </a:lnTo>
                <a:lnTo>
                  <a:pt x="96135" y="198342"/>
                </a:lnTo>
                <a:lnTo>
                  <a:pt x="100183" y="200366"/>
                </a:lnTo>
                <a:lnTo>
                  <a:pt x="104230" y="201378"/>
                </a:lnTo>
                <a:lnTo>
                  <a:pt x="107266" y="201378"/>
                </a:lnTo>
                <a:lnTo>
                  <a:pt x="113338" y="197330"/>
                </a:lnTo>
                <a:lnTo>
                  <a:pt x="116374" y="194294"/>
                </a:lnTo>
                <a:lnTo>
                  <a:pt x="117386" y="190246"/>
                </a:lnTo>
                <a:lnTo>
                  <a:pt x="160900" y="29346"/>
                </a:lnTo>
                <a:close/>
              </a:path>
              <a:path w="244475" h="201929">
                <a:moveTo>
                  <a:pt x="240844" y="29346"/>
                </a:moveTo>
                <a:lnTo>
                  <a:pt x="199354" y="29346"/>
                </a:lnTo>
                <a:lnTo>
                  <a:pt x="203402" y="30358"/>
                </a:lnTo>
                <a:lnTo>
                  <a:pt x="209473" y="34406"/>
                </a:lnTo>
                <a:lnTo>
                  <a:pt x="211497" y="36430"/>
                </a:lnTo>
                <a:lnTo>
                  <a:pt x="212509" y="39466"/>
                </a:lnTo>
                <a:lnTo>
                  <a:pt x="213521" y="43513"/>
                </a:lnTo>
                <a:lnTo>
                  <a:pt x="214533" y="46549"/>
                </a:lnTo>
                <a:lnTo>
                  <a:pt x="214533" y="49585"/>
                </a:lnTo>
                <a:lnTo>
                  <a:pt x="212509" y="57681"/>
                </a:lnTo>
                <a:lnTo>
                  <a:pt x="179115" y="183163"/>
                </a:lnTo>
                <a:lnTo>
                  <a:pt x="178103" y="187211"/>
                </a:lnTo>
                <a:lnTo>
                  <a:pt x="179115" y="189234"/>
                </a:lnTo>
                <a:lnTo>
                  <a:pt x="180127" y="193282"/>
                </a:lnTo>
                <a:lnTo>
                  <a:pt x="185187" y="198342"/>
                </a:lnTo>
                <a:lnTo>
                  <a:pt x="189234" y="200366"/>
                </a:lnTo>
                <a:lnTo>
                  <a:pt x="193282" y="201378"/>
                </a:lnTo>
                <a:lnTo>
                  <a:pt x="196318" y="201378"/>
                </a:lnTo>
                <a:lnTo>
                  <a:pt x="202390" y="197330"/>
                </a:lnTo>
                <a:lnTo>
                  <a:pt x="205426" y="194294"/>
                </a:lnTo>
                <a:lnTo>
                  <a:pt x="206438" y="190246"/>
                </a:lnTo>
                <a:lnTo>
                  <a:pt x="242868" y="57681"/>
                </a:lnTo>
                <a:lnTo>
                  <a:pt x="242868" y="54645"/>
                </a:lnTo>
                <a:lnTo>
                  <a:pt x="243880" y="50597"/>
                </a:lnTo>
                <a:lnTo>
                  <a:pt x="243880" y="39466"/>
                </a:lnTo>
                <a:lnTo>
                  <a:pt x="241856" y="31370"/>
                </a:lnTo>
                <a:lnTo>
                  <a:pt x="240844" y="293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8996247" y="398034"/>
            <a:ext cx="185420" cy="201930"/>
          </a:xfrm>
          <a:custGeom>
            <a:avLst/>
            <a:gdLst/>
            <a:ahLst/>
            <a:cxnLst/>
            <a:rect l="l" t="t" r="r" b="b"/>
            <a:pathLst>
              <a:path w="185420" h="201929">
                <a:moveTo>
                  <a:pt x="174055" y="0"/>
                </a:moveTo>
                <a:lnTo>
                  <a:pt x="94111" y="0"/>
                </a:lnTo>
                <a:lnTo>
                  <a:pt x="89051" y="1011"/>
                </a:lnTo>
                <a:lnTo>
                  <a:pt x="83991" y="1011"/>
                </a:lnTo>
                <a:lnTo>
                  <a:pt x="63752" y="6071"/>
                </a:lnTo>
                <a:lnTo>
                  <a:pt x="60717" y="8095"/>
                </a:lnTo>
                <a:lnTo>
                  <a:pt x="56669" y="9107"/>
                </a:lnTo>
                <a:lnTo>
                  <a:pt x="50597" y="13155"/>
                </a:lnTo>
                <a:lnTo>
                  <a:pt x="49585" y="14167"/>
                </a:lnTo>
                <a:lnTo>
                  <a:pt x="46549" y="16191"/>
                </a:lnTo>
                <a:lnTo>
                  <a:pt x="44525" y="19227"/>
                </a:lnTo>
                <a:lnTo>
                  <a:pt x="41490" y="22262"/>
                </a:lnTo>
                <a:lnTo>
                  <a:pt x="35418" y="31370"/>
                </a:lnTo>
                <a:lnTo>
                  <a:pt x="29346" y="43513"/>
                </a:lnTo>
                <a:lnTo>
                  <a:pt x="27322" y="48573"/>
                </a:lnTo>
                <a:lnTo>
                  <a:pt x="26310" y="52621"/>
                </a:lnTo>
                <a:lnTo>
                  <a:pt x="24286" y="57681"/>
                </a:lnTo>
                <a:lnTo>
                  <a:pt x="2023" y="143697"/>
                </a:lnTo>
                <a:lnTo>
                  <a:pt x="1011" y="146732"/>
                </a:lnTo>
                <a:lnTo>
                  <a:pt x="0" y="151792"/>
                </a:lnTo>
                <a:lnTo>
                  <a:pt x="0" y="157864"/>
                </a:lnTo>
                <a:lnTo>
                  <a:pt x="1011" y="161912"/>
                </a:lnTo>
                <a:lnTo>
                  <a:pt x="1011" y="165960"/>
                </a:lnTo>
                <a:lnTo>
                  <a:pt x="2023" y="170007"/>
                </a:lnTo>
                <a:lnTo>
                  <a:pt x="6071" y="178103"/>
                </a:lnTo>
                <a:lnTo>
                  <a:pt x="8095" y="181139"/>
                </a:lnTo>
                <a:lnTo>
                  <a:pt x="11131" y="184175"/>
                </a:lnTo>
                <a:lnTo>
                  <a:pt x="14167" y="188222"/>
                </a:lnTo>
                <a:lnTo>
                  <a:pt x="18215" y="192270"/>
                </a:lnTo>
                <a:lnTo>
                  <a:pt x="22262" y="194294"/>
                </a:lnTo>
                <a:lnTo>
                  <a:pt x="25298" y="196318"/>
                </a:lnTo>
                <a:lnTo>
                  <a:pt x="29346" y="198342"/>
                </a:lnTo>
                <a:lnTo>
                  <a:pt x="41490" y="201378"/>
                </a:lnTo>
                <a:lnTo>
                  <a:pt x="79944" y="201378"/>
                </a:lnTo>
                <a:lnTo>
                  <a:pt x="85003" y="200366"/>
                </a:lnTo>
                <a:lnTo>
                  <a:pt x="89051" y="200366"/>
                </a:lnTo>
                <a:lnTo>
                  <a:pt x="94111" y="199354"/>
                </a:lnTo>
                <a:lnTo>
                  <a:pt x="102207" y="197330"/>
                </a:lnTo>
                <a:lnTo>
                  <a:pt x="106254" y="195306"/>
                </a:lnTo>
                <a:lnTo>
                  <a:pt x="109290" y="194294"/>
                </a:lnTo>
                <a:lnTo>
                  <a:pt x="115362" y="190246"/>
                </a:lnTo>
                <a:lnTo>
                  <a:pt x="117386" y="187211"/>
                </a:lnTo>
                <a:lnTo>
                  <a:pt x="120422" y="185187"/>
                </a:lnTo>
                <a:lnTo>
                  <a:pt x="168489" y="185187"/>
                </a:lnTo>
                <a:lnTo>
                  <a:pt x="168995" y="183163"/>
                </a:lnTo>
                <a:lnTo>
                  <a:pt x="156852" y="172031"/>
                </a:lnTo>
                <a:lnTo>
                  <a:pt x="44525" y="172031"/>
                </a:lnTo>
                <a:lnTo>
                  <a:pt x="40478" y="171019"/>
                </a:lnTo>
                <a:lnTo>
                  <a:pt x="34406" y="166971"/>
                </a:lnTo>
                <a:lnTo>
                  <a:pt x="32382" y="164948"/>
                </a:lnTo>
                <a:lnTo>
                  <a:pt x="31370" y="161912"/>
                </a:lnTo>
                <a:lnTo>
                  <a:pt x="30358" y="157864"/>
                </a:lnTo>
                <a:lnTo>
                  <a:pt x="30358" y="148756"/>
                </a:lnTo>
                <a:lnTo>
                  <a:pt x="31370" y="143697"/>
                </a:lnTo>
                <a:lnTo>
                  <a:pt x="54645" y="57681"/>
                </a:lnTo>
                <a:lnTo>
                  <a:pt x="56669" y="49585"/>
                </a:lnTo>
                <a:lnTo>
                  <a:pt x="60717" y="43513"/>
                </a:lnTo>
                <a:lnTo>
                  <a:pt x="63752" y="40478"/>
                </a:lnTo>
                <a:lnTo>
                  <a:pt x="65776" y="37442"/>
                </a:lnTo>
                <a:lnTo>
                  <a:pt x="71848" y="33394"/>
                </a:lnTo>
                <a:lnTo>
                  <a:pt x="75896" y="31370"/>
                </a:lnTo>
                <a:lnTo>
                  <a:pt x="78932" y="30358"/>
                </a:lnTo>
                <a:lnTo>
                  <a:pt x="82980" y="29346"/>
                </a:lnTo>
                <a:lnTo>
                  <a:pt x="181368" y="29346"/>
                </a:lnTo>
                <a:lnTo>
                  <a:pt x="185187" y="15179"/>
                </a:lnTo>
                <a:lnTo>
                  <a:pt x="185187" y="8095"/>
                </a:lnTo>
                <a:lnTo>
                  <a:pt x="183163" y="4047"/>
                </a:lnTo>
                <a:lnTo>
                  <a:pt x="182151" y="3035"/>
                </a:lnTo>
                <a:lnTo>
                  <a:pt x="178103" y="1011"/>
                </a:lnTo>
                <a:lnTo>
                  <a:pt x="174055" y="0"/>
                </a:lnTo>
                <a:close/>
              </a:path>
              <a:path w="185420" h="201929">
                <a:moveTo>
                  <a:pt x="168489" y="185187"/>
                </a:moveTo>
                <a:lnTo>
                  <a:pt x="120422" y="185187"/>
                </a:lnTo>
                <a:lnTo>
                  <a:pt x="121434" y="188222"/>
                </a:lnTo>
                <a:lnTo>
                  <a:pt x="125481" y="194294"/>
                </a:lnTo>
                <a:lnTo>
                  <a:pt x="131553" y="198342"/>
                </a:lnTo>
                <a:lnTo>
                  <a:pt x="139649" y="200366"/>
                </a:lnTo>
                <a:lnTo>
                  <a:pt x="144709" y="201378"/>
                </a:lnTo>
                <a:lnTo>
                  <a:pt x="151792" y="201378"/>
                </a:lnTo>
                <a:lnTo>
                  <a:pt x="168489" y="185187"/>
                </a:lnTo>
                <a:close/>
              </a:path>
              <a:path w="185420" h="201929">
                <a:moveTo>
                  <a:pt x="181368" y="29346"/>
                </a:moveTo>
                <a:lnTo>
                  <a:pt x="150780" y="29346"/>
                </a:lnTo>
                <a:lnTo>
                  <a:pt x="120422" y="143697"/>
                </a:lnTo>
                <a:lnTo>
                  <a:pt x="119410" y="146732"/>
                </a:lnTo>
                <a:lnTo>
                  <a:pt x="117386" y="150780"/>
                </a:lnTo>
                <a:lnTo>
                  <a:pt x="115362" y="153816"/>
                </a:lnTo>
                <a:lnTo>
                  <a:pt x="113338" y="157864"/>
                </a:lnTo>
                <a:lnTo>
                  <a:pt x="109290" y="160900"/>
                </a:lnTo>
                <a:lnTo>
                  <a:pt x="106254" y="163936"/>
                </a:lnTo>
                <a:lnTo>
                  <a:pt x="94111" y="170007"/>
                </a:lnTo>
                <a:lnTo>
                  <a:pt x="91075" y="171019"/>
                </a:lnTo>
                <a:lnTo>
                  <a:pt x="87027" y="172031"/>
                </a:lnTo>
                <a:lnTo>
                  <a:pt x="153816" y="172031"/>
                </a:lnTo>
                <a:lnTo>
                  <a:pt x="150780" y="171019"/>
                </a:lnTo>
                <a:lnTo>
                  <a:pt x="147744" y="168995"/>
                </a:lnTo>
                <a:lnTo>
                  <a:pt x="145720" y="165960"/>
                </a:lnTo>
                <a:lnTo>
                  <a:pt x="145720" y="161912"/>
                </a:lnTo>
                <a:lnTo>
                  <a:pt x="146732" y="157864"/>
                </a:lnTo>
                <a:lnTo>
                  <a:pt x="181368" y="293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9354477" y="398034"/>
            <a:ext cx="2879001" cy="28739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2369081" y="398034"/>
            <a:ext cx="184785" cy="201930"/>
          </a:xfrm>
          <a:custGeom>
            <a:avLst/>
            <a:gdLst/>
            <a:ahLst/>
            <a:cxnLst/>
            <a:rect l="l" t="t" r="r" b="b"/>
            <a:pathLst>
              <a:path w="184784" h="201929">
                <a:moveTo>
                  <a:pt x="138637" y="0"/>
                </a:moveTo>
                <a:lnTo>
                  <a:pt x="60717" y="0"/>
                </a:lnTo>
                <a:lnTo>
                  <a:pt x="57681" y="1011"/>
                </a:lnTo>
                <a:lnTo>
                  <a:pt x="53633" y="2023"/>
                </a:lnTo>
                <a:lnTo>
                  <a:pt x="1011" y="183163"/>
                </a:lnTo>
                <a:lnTo>
                  <a:pt x="0" y="187211"/>
                </a:lnTo>
                <a:lnTo>
                  <a:pt x="0" y="189234"/>
                </a:lnTo>
                <a:lnTo>
                  <a:pt x="2023" y="193282"/>
                </a:lnTo>
                <a:lnTo>
                  <a:pt x="7083" y="198342"/>
                </a:lnTo>
                <a:lnTo>
                  <a:pt x="11131" y="200366"/>
                </a:lnTo>
                <a:lnTo>
                  <a:pt x="15179" y="201378"/>
                </a:lnTo>
                <a:lnTo>
                  <a:pt x="18215" y="201378"/>
                </a:lnTo>
                <a:lnTo>
                  <a:pt x="24286" y="197330"/>
                </a:lnTo>
                <a:lnTo>
                  <a:pt x="27322" y="194294"/>
                </a:lnTo>
                <a:lnTo>
                  <a:pt x="28334" y="190246"/>
                </a:lnTo>
                <a:lnTo>
                  <a:pt x="71848" y="29346"/>
                </a:lnTo>
                <a:lnTo>
                  <a:pt x="181898" y="29346"/>
                </a:lnTo>
                <a:lnTo>
                  <a:pt x="181139" y="26310"/>
                </a:lnTo>
                <a:lnTo>
                  <a:pt x="179115" y="23274"/>
                </a:lnTo>
                <a:lnTo>
                  <a:pt x="177091" y="19227"/>
                </a:lnTo>
                <a:lnTo>
                  <a:pt x="174055" y="16191"/>
                </a:lnTo>
                <a:lnTo>
                  <a:pt x="172031" y="13155"/>
                </a:lnTo>
                <a:lnTo>
                  <a:pt x="170007" y="11131"/>
                </a:lnTo>
                <a:lnTo>
                  <a:pt x="166971" y="9107"/>
                </a:lnTo>
                <a:lnTo>
                  <a:pt x="162924" y="7083"/>
                </a:lnTo>
                <a:lnTo>
                  <a:pt x="159888" y="5059"/>
                </a:lnTo>
                <a:lnTo>
                  <a:pt x="155840" y="3035"/>
                </a:lnTo>
                <a:lnTo>
                  <a:pt x="147744" y="1011"/>
                </a:lnTo>
                <a:lnTo>
                  <a:pt x="143697" y="1011"/>
                </a:lnTo>
                <a:lnTo>
                  <a:pt x="138637" y="0"/>
                </a:lnTo>
                <a:close/>
              </a:path>
              <a:path w="184784" h="201929">
                <a:moveTo>
                  <a:pt x="181898" y="29346"/>
                </a:moveTo>
                <a:lnTo>
                  <a:pt x="139649" y="29346"/>
                </a:lnTo>
                <a:lnTo>
                  <a:pt x="143697" y="30358"/>
                </a:lnTo>
                <a:lnTo>
                  <a:pt x="149768" y="34406"/>
                </a:lnTo>
                <a:lnTo>
                  <a:pt x="151792" y="36430"/>
                </a:lnTo>
                <a:lnTo>
                  <a:pt x="153816" y="39466"/>
                </a:lnTo>
                <a:lnTo>
                  <a:pt x="154828" y="43513"/>
                </a:lnTo>
                <a:lnTo>
                  <a:pt x="154828" y="49585"/>
                </a:lnTo>
                <a:lnTo>
                  <a:pt x="152804" y="57681"/>
                </a:lnTo>
                <a:lnTo>
                  <a:pt x="119410" y="183163"/>
                </a:lnTo>
                <a:lnTo>
                  <a:pt x="119410" y="189234"/>
                </a:lnTo>
                <a:lnTo>
                  <a:pt x="120422" y="193282"/>
                </a:lnTo>
                <a:lnTo>
                  <a:pt x="125481" y="198342"/>
                </a:lnTo>
                <a:lnTo>
                  <a:pt x="129529" y="200366"/>
                </a:lnTo>
                <a:lnTo>
                  <a:pt x="133577" y="201378"/>
                </a:lnTo>
                <a:lnTo>
                  <a:pt x="136613" y="201378"/>
                </a:lnTo>
                <a:lnTo>
                  <a:pt x="183163" y="57681"/>
                </a:lnTo>
                <a:lnTo>
                  <a:pt x="184175" y="54645"/>
                </a:lnTo>
                <a:lnTo>
                  <a:pt x="184175" y="38454"/>
                </a:lnTo>
                <a:lnTo>
                  <a:pt x="181898" y="293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12558316" y="398034"/>
            <a:ext cx="185420" cy="201930"/>
          </a:xfrm>
          <a:custGeom>
            <a:avLst/>
            <a:gdLst/>
            <a:ahLst/>
            <a:cxnLst/>
            <a:rect l="l" t="t" r="r" b="b"/>
            <a:pathLst>
              <a:path w="185420" h="201929">
                <a:moveTo>
                  <a:pt x="174055" y="0"/>
                </a:moveTo>
                <a:lnTo>
                  <a:pt x="94111" y="0"/>
                </a:lnTo>
                <a:lnTo>
                  <a:pt x="89051" y="1011"/>
                </a:lnTo>
                <a:lnTo>
                  <a:pt x="85003" y="1011"/>
                </a:lnTo>
                <a:lnTo>
                  <a:pt x="79944" y="2023"/>
                </a:lnTo>
                <a:lnTo>
                  <a:pt x="63752" y="6071"/>
                </a:lnTo>
                <a:lnTo>
                  <a:pt x="60717" y="8095"/>
                </a:lnTo>
                <a:lnTo>
                  <a:pt x="57681" y="9107"/>
                </a:lnTo>
                <a:lnTo>
                  <a:pt x="53633" y="11131"/>
                </a:lnTo>
                <a:lnTo>
                  <a:pt x="51609" y="13155"/>
                </a:lnTo>
                <a:lnTo>
                  <a:pt x="49585" y="14167"/>
                </a:lnTo>
                <a:lnTo>
                  <a:pt x="44525" y="19227"/>
                </a:lnTo>
                <a:lnTo>
                  <a:pt x="42501" y="22262"/>
                </a:lnTo>
                <a:lnTo>
                  <a:pt x="39466" y="25298"/>
                </a:lnTo>
                <a:lnTo>
                  <a:pt x="35418" y="31370"/>
                </a:lnTo>
                <a:lnTo>
                  <a:pt x="29346" y="43513"/>
                </a:lnTo>
                <a:lnTo>
                  <a:pt x="28334" y="48573"/>
                </a:lnTo>
                <a:lnTo>
                  <a:pt x="26310" y="52621"/>
                </a:lnTo>
                <a:lnTo>
                  <a:pt x="25298" y="57681"/>
                </a:lnTo>
                <a:lnTo>
                  <a:pt x="2023" y="143697"/>
                </a:lnTo>
                <a:lnTo>
                  <a:pt x="1011" y="146732"/>
                </a:lnTo>
                <a:lnTo>
                  <a:pt x="1011" y="151792"/>
                </a:lnTo>
                <a:lnTo>
                  <a:pt x="0" y="155840"/>
                </a:lnTo>
                <a:lnTo>
                  <a:pt x="1011" y="157864"/>
                </a:lnTo>
                <a:lnTo>
                  <a:pt x="1011" y="161912"/>
                </a:lnTo>
                <a:lnTo>
                  <a:pt x="4047" y="174055"/>
                </a:lnTo>
                <a:lnTo>
                  <a:pt x="6071" y="178103"/>
                </a:lnTo>
                <a:lnTo>
                  <a:pt x="8095" y="181139"/>
                </a:lnTo>
                <a:lnTo>
                  <a:pt x="11131" y="184175"/>
                </a:lnTo>
                <a:lnTo>
                  <a:pt x="14167" y="188222"/>
                </a:lnTo>
                <a:lnTo>
                  <a:pt x="41490" y="201378"/>
                </a:lnTo>
                <a:lnTo>
                  <a:pt x="79944" y="201378"/>
                </a:lnTo>
                <a:lnTo>
                  <a:pt x="85003" y="200366"/>
                </a:lnTo>
                <a:lnTo>
                  <a:pt x="90063" y="200366"/>
                </a:lnTo>
                <a:lnTo>
                  <a:pt x="102207" y="197330"/>
                </a:lnTo>
                <a:lnTo>
                  <a:pt x="106254" y="195306"/>
                </a:lnTo>
                <a:lnTo>
                  <a:pt x="109290" y="194294"/>
                </a:lnTo>
                <a:lnTo>
                  <a:pt x="115362" y="190246"/>
                </a:lnTo>
                <a:lnTo>
                  <a:pt x="120422" y="185187"/>
                </a:lnTo>
                <a:lnTo>
                  <a:pt x="168489" y="185187"/>
                </a:lnTo>
                <a:lnTo>
                  <a:pt x="168995" y="183163"/>
                </a:lnTo>
                <a:lnTo>
                  <a:pt x="168995" y="179115"/>
                </a:lnTo>
                <a:lnTo>
                  <a:pt x="166971" y="176079"/>
                </a:lnTo>
                <a:lnTo>
                  <a:pt x="164948" y="174055"/>
                </a:lnTo>
                <a:lnTo>
                  <a:pt x="161912" y="173043"/>
                </a:lnTo>
                <a:lnTo>
                  <a:pt x="157864" y="172031"/>
                </a:lnTo>
                <a:lnTo>
                  <a:pt x="45537" y="172031"/>
                </a:lnTo>
                <a:lnTo>
                  <a:pt x="41490" y="171019"/>
                </a:lnTo>
                <a:lnTo>
                  <a:pt x="37442" y="168995"/>
                </a:lnTo>
                <a:lnTo>
                  <a:pt x="33394" y="164948"/>
                </a:lnTo>
                <a:lnTo>
                  <a:pt x="31370" y="161912"/>
                </a:lnTo>
                <a:lnTo>
                  <a:pt x="30358" y="157864"/>
                </a:lnTo>
                <a:lnTo>
                  <a:pt x="30358" y="148756"/>
                </a:lnTo>
                <a:lnTo>
                  <a:pt x="31370" y="143697"/>
                </a:lnTo>
                <a:lnTo>
                  <a:pt x="54645" y="57681"/>
                </a:lnTo>
                <a:lnTo>
                  <a:pt x="55657" y="53633"/>
                </a:lnTo>
                <a:lnTo>
                  <a:pt x="57681" y="49585"/>
                </a:lnTo>
                <a:lnTo>
                  <a:pt x="58693" y="46549"/>
                </a:lnTo>
                <a:lnTo>
                  <a:pt x="61729" y="43513"/>
                </a:lnTo>
                <a:lnTo>
                  <a:pt x="65776" y="37442"/>
                </a:lnTo>
                <a:lnTo>
                  <a:pt x="71848" y="33394"/>
                </a:lnTo>
                <a:lnTo>
                  <a:pt x="75896" y="31370"/>
                </a:lnTo>
                <a:lnTo>
                  <a:pt x="79944" y="30358"/>
                </a:lnTo>
                <a:lnTo>
                  <a:pt x="82980" y="29346"/>
                </a:lnTo>
                <a:lnTo>
                  <a:pt x="181368" y="29346"/>
                </a:lnTo>
                <a:lnTo>
                  <a:pt x="185187" y="15179"/>
                </a:lnTo>
                <a:lnTo>
                  <a:pt x="185187" y="8095"/>
                </a:lnTo>
                <a:lnTo>
                  <a:pt x="183163" y="4047"/>
                </a:lnTo>
                <a:lnTo>
                  <a:pt x="182151" y="3035"/>
                </a:lnTo>
                <a:lnTo>
                  <a:pt x="178103" y="1011"/>
                </a:lnTo>
                <a:lnTo>
                  <a:pt x="174055" y="0"/>
                </a:lnTo>
                <a:close/>
              </a:path>
              <a:path w="185420" h="201929">
                <a:moveTo>
                  <a:pt x="168489" y="185187"/>
                </a:moveTo>
                <a:lnTo>
                  <a:pt x="120422" y="185187"/>
                </a:lnTo>
                <a:lnTo>
                  <a:pt x="121434" y="188222"/>
                </a:lnTo>
                <a:lnTo>
                  <a:pt x="144709" y="201378"/>
                </a:lnTo>
                <a:lnTo>
                  <a:pt x="151792" y="201378"/>
                </a:lnTo>
                <a:lnTo>
                  <a:pt x="159888" y="199354"/>
                </a:lnTo>
                <a:lnTo>
                  <a:pt x="162924" y="197330"/>
                </a:lnTo>
                <a:lnTo>
                  <a:pt x="166971" y="191258"/>
                </a:lnTo>
                <a:lnTo>
                  <a:pt x="168489" y="185187"/>
                </a:lnTo>
                <a:close/>
              </a:path>
              <a:path w="185420" h="201929">
                <a:moveTo>
                  <a:pt x="181368" y="29346"/>
                </a:moveTo>
                <a:lnTo>
                  <a:pt x="151792" y="29346"/>
                </a:lnTo>
                <a:lnTo>
                  <a:pt x="120422" y="143697"/>
                </a:lnTo>
                <a:lnTo>
                  <a:pt x="119410" y="146732"/>
                </a:lnTo>
                <a:lnTo>
                  <a:pt x="118398" y="150780"/>
                </a:lnTo>
                <a:lnTo>
                  <a:pt x="115362" y="153816"/>
                </a:lnTo>
                <a:lnTo>
                  <a:pt x="113338" y="157864"/>
                </a:lnTo>
                <a:lnTo>
                  <a:pt x="110302" y="160900"/>
                </a:lnTo>
                <a:lnTo>
                  <a:pt x="106254" y="163936"/>
                </a:lnTo>
                <a:lnTo>
                  <a:pt x="102207" y="165960"/>
                </a:lnTo>
                <a:lnTo>
                  <a:pt x="99171" y="167983"/>
                </a:lnTo>
                <a:lnTo>
                  <a:pt x="95123" y="170007"/>
                </a:lnTo>
                <a:lnTo>
                  <a:pt x="87027" y="172031"/>
                </a:lnTo>
                <a:lnTo>
                  <a:pt x="154828" y="172031"/>
                </a:lnTo>
                <a:lnTo>
                  <a:pt x="150780" y="171019"/>
                </a:lnTo>
                <a:lnTo>
                  <a:pt x="147744" y="168995"/>
                </a:lnTo>
                <a:lnTo>
                  <a:pt x="146732" y="165960"/>
                </a:lnTo>
                <a:lnTo>
                  <a:pt x="145720" y="161912"/>
                </a:lnTo>
                <a:lnTo>
                  <a:pt x="146732" y="157864"/>
                </a:lnTo>
                <a:lnTo>
                  <a:pt x="181368" y="293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12758682" y="398034"/>
            <a:ext cx="193675" cy="201930"/>
          </a:xfrm>
          <a:custGeom>
            <a:avLst/>
            <a:gdLst/>
            <a:ahLst/>
            <a:cxnLst/>
            <a:rect l="l" t="t" r="r" b="b"/>
            <a:pathLst>
              <a:path w="193675" h="201929">
                <a:moveTo>
                  <a:pt x="179115" y="0"/>
                </a:moveTo>
                <a:lnTo>
                  <a:pt x="120422" y="0"/>
                </a:lnTo>
                <a:lnTo>
                  <a:pt x="117386" y="1011"/>
                </a:lnTo>
                <a:lnTo>
                  <a:pt x="113338" y="2023"/>
                </a:lnTo>
                <a:lnTo>
                  <a:pt x="110302" y="4047"/>
                </a:lnTo>
                <a:lnTo>
                  <a:pt x="107266" y="7083"/>
                </a:lnTo>
                <a:lnTo>
                  <a:pt x="2023" y="179115"/>
                </a:lnTo>
                <a:lnTo>
                  <a:pt x="0" y="183163"/>
                </a:lnTo>
                <a:lnTo>
                  <a:pt x="0" y="187211"/>
                </a:lnTo>
                <a:lnTo>
                  <a:pt x="2023" y="195306"/>
                </a:lnTo>
                <a:lnTo>
                  <a:pt x="4047" y="197330"/>
                </a:lnTo>
                <a:lnTo>
                  <a:pt x="7083" y="199354"/>
                </a:lnTo>
                <a:lnTo>
                  <a:pt x="15179" y="201378"/>
                </a:lnTo>
                <a:lnTo>
                  <a:pt x="17203" y="201378"/>
                </a:lnTo>
                <a:lnTo>
                  <a:pt x="20239" y="200366"/>
                </a:lnTo>
                <a:lnTo>
                  <a:pt x="24286" y="197330"/>
                </a:lnTo>
                <a:lnTo>
                  <a:pt x="26310" y="194294"/>
                </a:lnTo>
                <a:lnTo>
                  <a:pt x="128517" y="29346"/>
                </a:lnTo>
                <a:lnTo>
                  <a:pt x="190270" y="29346"/>
                </a:lnTo>
                <a:lnTo>
                  <a:pt x="193282" y="18215"/>
                </a:lnTo>
                <a:lnTo>
                  <a:pt x="193282" y="10119"/>
                </a:lnTo>
                <a:lnTo>
                  <a:pt x="192270" y="7083"/>
                </a:lnTo>
                <a:lnTo>
                  <a:pt x="190246" y="4047"/>
                </a:lnTo>
                <a:lnTo>
                  <a:pt x="187211" y="2023"/>
                </a:lnTo>
                <a:lnTo>
                  <a:pt x="184175" y="1011"/>
                </a:lnTo>
                <a:lnTo>
                  <a:pt x="179115" y="0"/>
                </a:lnTo>
                <a:close/>
              </a:path>
              <a:path w="193675" h="201929">
                <a:moveTo>
                  <a:pt x="190270" y="29346"/>
                </a:moveTo>
                <a:lnTo>
                  <a:pt x="160900" y="29346"/>
                </a:lnTo>
                <a:lnTo>
                  <a:pt x="119410" y="183163"/>
                </a:lnTo>
                <a:lnTo>
                  <a:pt x="118398" y="187211"/>
                </a:lnTo>
                <a:lnTo>
                  <a:pt x="119410" y="189234"/>
                </a:lnTo>
                <a:lnTo>
                  <a:pt x="120422" y="193282"/>
                </a:lnTo>
                <a:lnTo>
                  <a:pt x="125481" y="198342"/>
                </a:lnTo>
                <a:lnTo>
                  <a:pt x="129529" y="200366"/>
                </a:lnTo>
                <a:lnTo>
                  <a:pt x="133577" y="201378"/>
                </a:lnTo>
                <a:lnTo>
                  <a:pt x="136613" y="201378"/>
                </a:lnTo>
                <a:lnTo>
                  <a:pt x="142685" y="197330"/>
                </a:lnTo>
                <a:lnTo>
                  <a:pt x="145720" y="194294"/>
                </a:lnTo>
                <a:lnTo>
                  <a:pt x="146732" y="190246"/>
                </a:lnTo>
                <a:lnTo>
                  <a:pt x="190270" y="293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12937797" y="398034"/>
            <a:ext cx="161290" cy="201930"/>
          </a:xfrm>
          <a:custGeom>
            <a:avLst/>
            <a:gdLst/>
            <a:ahLst/>
            <a:cxnLst/>
            <a:rect l="l" t="t" r="r" b="b"/>
            <a:pathLst>
              <a:path w="161290" h="201929">
                <a:moveTo>
                  <a:pt x="60717" y="0"/>
                </a:moveTo>
                <a:lnTo>
                  <a:pt x="57681" y="1011"/>
                </a:lnTo>
                <a:lnTo>
                  <a:pt x="53633" y="2023"/>
                </a:lnTo>
                <a:lnTo>
                  <a:pt x="50597" y="4047"/>
                </a:lnTo>
                <a:lnTo>
                  <a:pt x="48573" y="7083"/>
                </a:lnTo>
                <a:lnTo>
                  <a:pt x="47561" y="11131"/>
                </a:lnTo>
                <a:lnTo>
                  <a:pt x="1011" y="183163"/>
                </a:lnTo>
                <a:lnTo>
                  <a:pt x="0" y="187211"/>
                </a:lnTo>
                <a:lnTo>
                  <a:pt x="0" y="189234"/>
                </a:lnTo>
                <a:lnTo>
                  <a:pt x="2023" y="193282"/>
                </a:lnTo>
                <a:lnTo>
                  <a:pt x="7083" y="198342"/>
                </a:lnTo>
                <a:lnTo>
                  <a:pt x="11131" y="200366"/>
                </a:lnTo>
                <a:lnTo>
                  <a:pt x="15179" y="201378"/>
                </a:lnTo>
                <a:lnTo>
                  <a:pt x="92087" y="201378"/>
                </a:lnTo>
                <a:lnTo>
                  <a:pt x="96135" y="200366"/>
                </a:lnTo>
                <a:lnTo>
                  <a:pt x="101195" y="200366"/>
                </a:lnTo>
                <a:lnTo>
                  <a:pt x="105242" y="199354"/>
                </a:lnTo>
                <a:lnTo>
                  <a:pt x="110302" y="198342"/>
                </a:lnTo>
                <a:lnTo>
                  <a:pt x="114350" y="197330"/>
                </a:lnTo>
                <a:lnTo>
                  <a:pt x="117386" y="196318"/>
                </a:lnTo>
                <a:lnTo>
                  <a:pt x="121434" y="195306"/>
                </a:lnTo>
                <a:lnTo>
                  <a:pt x="125481" y="193282"/>
                </a:lnTo>
                <a:lnTo>
                  <a:pt x="128517" y="192270"/>
                </a:lnTo>
                <a:lnTo>
                  <a:pt x="134589" y="188222"/>
                </a:lnTo>
                <a:lnTo>
                  <a:pt x="140661" y="182151"/>
                </a:lnTo>
                <a:lnTo>
                  <a:pt x="142685" y="179115"/>
                </a:lnTo>
                <a:lnTo>
                  <a:pt x="145720" y="176079"/>
                </a:lnTo>
                <a:lnTo>
                  <a:pt x="148419" y="172031"/>
                </a:lnTo>
                <a:lnTo>
                  <a:pt x="33394" y="172031"/>
                </a:lnTo>
                <a:lnTo>
                  <a:pt x="48573" y="115362"/>
                </a:lnTo>
                <a:lnTo>
                  <a:pt x="158370" y="115362"/>
                </a:lnTo>
                <a:lnTo>
                  <a:pt x="157864" y="113338"/>
                </a:lnTo>
                <a:lnTo>
                  <a:pt x="139649" y="93099"/>
                </a:lnTo>
                <a:lnTo>
                  <a:pt x="136613" y="91075"/>
                </a:lnTo>
                <a:lnTo>
                  <a:pt x="132565" y="89051"/>
                </a:lnTo>
                <a:lnTo>
                  <a:pt x="124470" y="87027"/>
                </a:lnTo>
                <a:lnTo>
                  <a:pt x="120422" y="87027"/>
                </a:lnTo>
                <a:lnTo>
                  <a:pt x="115362" y="86015"/>
                </a:lnTo>
                <a:lnTo>
                  <a:pt x="56669" y="86015"/>
                </a:lnTo>
                <a:lnTo>
                  <a:pt x="74884" y="18215"/>
                </a:lnTo>
                <a:lnTo>
                  <a:pt x="74884" y="10119"/>
                </a:lnTo>
                <a:lnTo>
                  <a:pt x="73872" y="7083"/>
                </a:lnTo>
                <a:lnTo>
                  <a:pt x="71848" y="4047"/>
                </a:lnTo>
                <a:lnTo>
                  <a:pt x="68812" y="2023"/>
                </a:lnTo>
                <a:lnTo>
                  <a:pt x="65776" y="1011"/>
                </a:lnTo>
                <a:lnTo>
                  <a:pt x="60717" y="0"/>
                </a:lnTo>
                <a:close/>
              </a:path>
              <a:path w="161290" h="201929">
                <a:moveTo>
                  <a:pt x="158370" y="115362"/>
                </a:moveTo>
                <a:lnTo>
                  <a:pt x="117386" y="115362"/>
                </a:lnTo>
                <a:lnTo>
                  <a:pt x="120422" y="117386"/>
                </a:lnTo>
                <a:lnTo>
                  <a:pt x="124470" y="118398"/>
                </a:lnTo>
                <a:lnTo>
                  <a:pt x="127505" y="120422"/>
                </a:lnTo>
                <a:lnTo>
                  <a:pt x="129529" y="123458"/>
                </a:lnTo>
                <a:lnTo>
                  <a:pt x="130541" y="125481"/>
                </a:lnTo>
                <a:lnTo>
                  <a:pt x="131553" y="129529"/>
                </a:lnTo>
                <a:lnTo>
                  <a:pt x="131553" y="139649"/>
                </a:lnTo>
                <a:lnTo>
                  <a:pt x="101195" y="172031"/>
                </a:lnTo>
                <a:lnTo>
                  <a:pt x="148419" y="172031"/>
                </a:lnTo>
                <a:lnTo>
                  <a:pt x="149768" y="170007"/>
                </a:lnTo>
                <a:lnTo>
                  <a:pt x="155840" y="157864"/>
                </a:lnTo>
                <a:lnTo>
                  <a:pt x="156852" y="153816"/>
                </a:lnTo>
                <a:lnTo>
                  <a:pt x="158876" y="148756"/>
                </a:lnTo>
                <a:lnTo>
                  <a:pt x="159888" y="143697"/>
                </a:lnTo>
                <a:lnTo>
                  <a:pt x="160900" y="140661"/>
                </a:lnTo>
                <a:lnTo>
                  <a:pt x="160900" y="125481"/>
                </a:lnTo>
                <a:lnTo>
                  <a:pt x="158370" y="1153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13259598" y="398034"/>
            <a:ext cx="201930" cy="287655"/>
          </a:xfrm>
          <a:custGeom>
            <a:avLst/>
            <a:gdLst/>
            <a:ahLst/>
            <a:cxnLst/>
            <a:rect l="l" t="t" r="r" b="b"/>
            <a:pathLst>
              <a:path w="201930" h="287655">
                <a:moveTo>
                  <a:pt x="68812" y="0"/>
                </a:moveTo>
                <a:lnTo>
                  <a:pt x="65776" y="1011"/>
                </a:lnTo>
                <a:lnTo>
                  <a:pt x="61729" y="2023"/>
                </a:lnTo>
                <a:lnTo>
                  <a:pt x="58693" y="4047"/>
                </a:lnTo>
                <a:lnTo>
                  <a:pt x="56669" y="7083"/>
                </a:lnTo>
                <a:lnTo>
                  <a:pt x="54645" y="11131"/>
                </a:lnTo>
                <a:lnTo>
                  <a:pt x="19227" y="143697"/>
                </a:lnTo>
                <a:lnTo>
                  <a:pt x="18215" y="146732"/>
                </a:lnTo>
                <a:lnTo>
                  <a:pt x="18215" y="150780"/>
                </a:lnTo>
                <a:lnTo>
                  <a:pt x="17203" y="155840"/>
                </a:lnTo>
                <a:lnTo>
                  <a:pt x="17203" y="157864"/>
                </a:lnTo>
                <a:lnTo>
                  <a:pt x="21250" y="174055"/>
                </a:lnTo>
                <a:lnTo>
                  <a:pt x="23274" y="177091"/>
                </a:lnTo>
                <a:lnTo>
                  <a:pt x="25298" y="181139"/>
                </a:lnTo>
                <a:lnTo>
                  <a:pt x="31370" y="187211"/>
                </a:lnTo>
                <a:lnTo>
                  <a:pt x="32382" y="189234"/>
                </a:lnTo>
                <a:lnTo>
                  <a:pt x="36430" y="192270"/>
                </a:lnTo>
                <a:lnTo>
                  <a:pt x="42501" y="196318"/>
                </a:lnTo>
                <a:lnTo>
                  <a:pt x="46549" y="198342"/>
                </a:lnTo>
                <a:lnTo>
                  <a:pt x="58693" y="201378"/>
                </a:lnTo>
                <a:lnTo>
                  <a:pt x="122446" y="201378"/>
                </a:lnTo>
                <a:lnTo>
                  <a:pt x="114350" y="230724"/>
                </a:lnTo>
                <a:lnTo>
                  <a:pt x="113338" y="233760"/>
                </a:lnTo>
                <a:lnTo>
                  <a:pt x="112326" y="237808"/>
                </a:lnTo>
                <a:lnTo>
                  <a:pt x="110302" y="240844"/>
                </a:lnTo>
                <a:lnTo>
                  <a:pt x="108278" y="244892"/>
                </a:lnTo>
                <a:lnTo>
                  <a:pt x="103219" y="249951"/>
                </a:lnTo>
                <a:lnTo>
                  <a:pt x="94111" y="256023"/>
                </a:lnTo>
                <a:lnTo>
                  <a:pt x="86015" y="258047"/>
                </a:lnTo>
                <a:lnTo>
                  <a:pt x="14167" y="258047"/>
                </a:lnTo>
                <a:lnTo>
                  <a:pt x="6071" y="260071"/>
                </a:lnTo>
                <a:lnTo>
                  <a:pt x="3035" y="262095"/>
                </a:lnTo>
                <a:lnTo>
                  <a:pt x="1011" y="265131"/>
                </a:lnTo>
                <a:lnTo>
                  <a:pt x="0" y="268167"/>
                </a:lnTo>
                <a:lnTo>
                  <a:pt x="0" y="277274"/>
                </a:lnTo>
                <a:lnTo>
                  <a:pt x="1011" y="280310"/>
                </a:lnTo>
                <a:lnTo>
                  <a:pt x="3035" y="283346"/>
                </a:lnTo>
                <a:lnTo>
                  <a:pt x="6071" y="285370"/>
                </a:lnTo>
                <a:lnTo>
                  <a:pt x="14167" y="287394"/>
                </a:lnTo>
                <a:lnTo>
                  <a:pt x="76908" y="287394"/>
                </a:lnTo>
                <a:lnTo>
                  <a:pt x="81968" y="286382"/>
                </a:lnTo>
                <a:lnTo>
                  <a:pt x="86015" y="286382"/>
                </a:lnTo>
                <a:lnTo>
                  <a:pt x="102207" y="282334"/>
                </a:lnTo>
                <a:lnTo>
                  <a:pt x="105242" y="281322"/>
                </a:lnTo>
                <a:lnTo>
                  <a:pt x="106254" y="281322"/>
                </a:lnTo>
                <a:lnTo>
                  <a:pt x="109290" y="279298"/>
                </a:lnTo>
                <a:lnTo>
                  <a:pt x="112326" y="278286"/>
                </a:lnTo>
                <a:lnTo>
                  <a:pt x="115362" y="276262"/>
                </a:lnTo>
                <a:lnTo>
                  <a:pt x="118398" y="273226"/>
                </a:lnTo>
                <a:lnTo>
                  <a:pt x="121434" y="271202"/>
                </a:lnTo>
                <a:lnTo>
                  <a:pt x="124470" y="268167"/>
                </a:lnTo>
                <a:lnTo>
                  <a:pt x="127505" y="266143"/>
                </a:lnTo>
                <a:lnTo>
                  <a:pt x="129529" y="263107"/>
                </a:lnTo>
                <a:lnTo>
                  <a:pt x="131553" y="259059"/>
                </a:lnTo>
                <a:lnTo>
                  <a:pt x="133577" y="256023"/>
                </a:lnTo>
                <a:lnTo>
                  <a:pt x="136613" y="251975"/>
                </a:lnTo>
                <a:lnTo>
                  <a:pt x="137625" y="247928"/>
                </a:lnTo>
                <a:lnTo>
                  <a:pt x="141673" y="239832"/>
                </a:lnTo>
                <a:lnTo>
                  <a:pt x="142685" y="234772"/>
                </a:lnTo>
                <a:lnTo>
                  <a:pt x="144709" y="229712"/>
                </a:lnTo>
                <a:lnTo>
                  <a:pt x="160164" y="172031"/>
                </a:lnTo>
                <a:lnTo>
                  <a:pt x="62740" y="172031"/>
                </a:lnTo>
                <a:lnTo>
                  <a:pt x="47561" y="157864"/>
                </a:lnTo>
                <a:lnTo>
                  <a:pt x="47561" y="147744"/>
                </a:lnTo>
                <a:lnTo>
                  <a:pt x="48573" y="143697"/>
                </a:lnTo>
                <a:lnTo>
                  <a:pt x="81968" y="18215"/>
                </a:lnTo>
                <a:lnTo>
                  <a:pt x="82980" y="14167"/>
                </a:lnTo>
                <a:lnTo>
                  <a:pt x="82980" y="10119"/>
                </a:lnTo>
                <a:lnTo>
                  <a:pt x="78932" y="4047"/>
                </a:lnTo>
                <a:lnTo>
                  <a:pt x="76908" y="2023"/>
                </a:lnTo>
                <a:lnTo>
                  <a:pt x="68812" y="0"/>
                </a:lnTo>
                <a:close/>
              </a:path>
              <a:path w="201930" h="287655">
                <a:moveTo>
                  <a:pt x="187211" y="0"/>
                </a:moveTo>
                <a:lnTo>
                  <a:pt x="184175" y="1011"/>
                </a:lnTo>
                <a:lnTo>
                  <a:pt x="180127" y="2023"/>
                </a:lnTo>
                <a:lnTo>
                  <a:pt x="177091" y="4047"/>
                </a:lnTo>
                <a:lnTo>
                  <a:pt x="175067" y="7083"/>
                </a:lnTo>
                <a:lnTo>
                  <a:pt x="174055" y="11131"/>
                </a:lnTo>
                <a:lnTo>
                  <a:pt x="130541" y="172031"/>
                </a:lnTo>
                <a:lnTo>
                  <a:pt x="160164" y="172031"/>
                </a:lnTo>
                <a:lnTo>
                  <a:pt x="201378" y="18215"/>
                </a:lnTo>
                <a:lnTo>
                  <a:pt x="201378" y="10119"/>
                </a:lnTo>
                <a:lnTo>
                  <a:pt x="200366" y="7083"/>
                </a:lnTo>
                <a:lnTo>
                  <a:pt x="198342" y="4047"/>
                </a:lnTo>
                <a:lnTo>
                  <a:pt x="195306" y="2023"/>
                </a:lnTo>
                <a:lnTo>
                  <a:pt x="192270" y="1011"/>
                </a:lnTo>
                <a:lnTo>
                  <a:pt x="1872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13605685" y="398034"/>
            <a:ext cx="1652516" cy="20137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15402910" y="398034"/>
            <a:ext cx="1351966" cy="28739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16904647" y="312018"/>
            <a:ext cx="194310" cy="287655"/>
          </a:xfrm>
          <a:custGeom>
            <a:avLst/>
            <a:gdLst/>
            <a:ahLst/>
            <a:cxnLst/>
            <a:rect l="l" t="t" r="r" b="b"/>
            <a:pathLst>
              <a:path w="194309" h="287655">
                <a:moveTo>
                  <a:pt x="152804" y="0"/>
                </a:moveTo>
                <a:lnTo>
                  <a:pt x="100183" y="0"/>
                </a:lnTo>
                <a:lnTo>
                  <a:pt x="92087" y="2023"/>
                </a:lnTo>
                <a:lnTo>
                  <a:pt x="89051" y="4047"/>
                </a:lnTo>
                <a:lnTo>
                  <a:pt x="87027" y="7083"/>
                </a:lnTo>
                <a:lnTo>
                  <a:pt x="86015" y="10119"/>
                </a:lnTo>
                <a:lnTo>
                  <a:pt x="86015" y="19227"/>
                </a:lnTo>
                <a:lnTo>
                  <a:pt x="87027" y="22262"/>
                </a:lnTo>
                <a:lnTo>
                  <a:pt x="89051" y="25298"/>
                </a:lnTo>
                <a:lnTo>
                  <a:pt x="92087" y="27322"/>
                </a:lnTo>
                <a:lnTo>
                  <a:pt x="100183" y="29346"/>
                </a:lnTo>
                <a:lnTo>
                  <a:pt x="148756" y="29346"/>
                </a:lnTo>
                <a:lnTo>
                  <a:pt x="152804" y="30358"/>
                </a:lnTo>
                <a:lnTo>
                  <a:pt x="156852" y="32382"/>
                </a:lnTo>
                <a:lnTo>
                  <a:pt x="158876" y="34406"/>
                </a:lnTo>
                <a:lnTo>
                  <a:pt x="161912" y="36430"/>
                </a:lnTo>
                <a:lnTo>
                  <a:pt x="162924" y="39466"/>
                </a:lnTo>
                <a:lnTo>
                  <a:pt x="163936" y="43513"/>
                </a:lnTo>
                <a:lnTo>
                  <a:pt x="163936" y="53633"/>
                </a:lnTo>
                <a:lnTo>
                  <a:pt x="162924" y="57681"/>
                </a:lnTo>
                <a:lnTo>
                  <a:pt x="154828" y="86015"/>
                </a:lnTo>
                <a:lnTo>
                  <a:pt x="103219" y="86015"/>
                </a:lnTo>
                <a:lnTo>
                  <a:pt x="99171" y="87027"/>
                </a:lnTo>
                <a:lnTo>
                  <a:pt x="94111" y="87027"/>
                </a:lnTo>
                <a:lnTo>
                  <a:pt x="89051" y="88039"/>
                </a:lnTo>
                <a:lnTo>
                  <a:pt x="85003" y="88039"/>
                </a:lnTo>
                <a:lnTo>
                  <a:pt x="68812" y="92087"/>
                </a:lnTo>
                <a:lnTo>
                  <a:pt x="64764" y="94111"/>
                </a:lnTo>
                <a:lnTo>
                  <a:pt x="61729" y="95123"/>
                </a:lnTo>
                <a:lnTo>
                  <a:pt x="57681" y="97147"/>
                </a:lnTo>
                <a:lnTo>
                  <a:pt x="48573" y="103219"/>
                </a:lnTo>
                <a:lnTo>
                  <a:pt x="47561" y="103219"/>
                </a:lnTo>
                <a:lnTo>
                  <a:pt x="45537" y="106254"/>
                </a:lnTo>
                <a:lnTo>
                  <a:pt x="42501" y="108278"/>
                </a:lnTo>
                <a:lnTo>
                  <a:pt x="39466" y="111314"/>
                </a:lnTo>
                <a:lnTo>
                  <a:pt x="35418" y="117386"/>
                </a:lnTo>
                <a:lnTo>
                  <a:pt x="32382" y="120422"/>
                </a:lnTo>
                <a:lnTo>
                  <a:pt x="30358" y="123458"/>
                </a:lnTo>
                <a:lnTo>
                  <a:pt x="26310" y="131553"/>
                </a:lnTo>
                <a:lnTo>
                  <a:pt x="25298" y="135601"/>
                </a:lnTo>
                <a:lnTo>
                  <a:pt x="21250" y="143697"/>
                </a:lnTo>
                <a:lnTo>
                  <a:pt x="20239" y="148756"/>
                </a:lnTo>
                <a:lnTo>
                  <a:pt x="18215" y="152804"/>
                </a:lnTo>
                <a:lnTo>
                  <a:pt x="17203" y="157864"/>
                </a:lnTo>
                <a:lnTo>
                  <a:pt x="2023" y="215545"/>
                </a:lnTo>
                <a:lnTo>
                  <a:pt x="1011" y="218581"/>
                </a:lnTo>
                <a:lnTo>
                  <a:pt x="0" y="222629"/>
                </a:lnTo>
                <a:lnTo>
                  <a:pt x="0" y="237808"/>
                </a:lnTo>
                <a:lnTo>
                  <a:pt x="4047" y="253999"/>
                </a:lnTo>
                <a:lnTo>
                  <a:pt x="18215" y="272214"/>
                </a:lnTo>
                <a:lnTo>
                  <a:pt x="24286" y="278286"/>
                </a:lnTo>
                <a:lnTo>
                  <a:pt x="28334" y="280310"/>
                </a:lnTo>
                <a:lnTo>
                  <a:pt x="31370" y="282334"/>
                </a:lnTo>
                <a:lnTo>
                  <a:pt x="51609" y="287394"/>
                </a:lnTo>
                <a:lnTo>
                  <a:pt x="62740" y="287394"/>
                </a:lnTo>
                <a:lnTo>
                  <a:pt x="67800" y="286382"/>
                </a:lnTo>
                <a:lnTo>
                  <a:pt x="71848" y="286382"/>
                </a:lnTo>
                <a:lnTo>
                  <a:pt x="76908" y="285370"/>
                </a:lnTo>
                <a:lnTo>
                  <a:pt x="80956" y="285370"/>
                </a:lnTo>
                <a:lnTo>
                  <a:pt x="86015" y="284358"/>
                </a:lnTo>
                <a:lnTo>
                  <a:pt x="94111" y="282334"/>
                </a:lnTo>
                <a:lnTo>
                  <a:pt x="97147" y="281322"/>
                </a:lnTo>
                <a:lnTo>
                  <a:pt x="101195" y="279298"/>
                </a:lnTo>
                <a:lnTo>
                  <a:pt x="105242" y="278286"/>
                </a:lnTo>
                <a:lnTo>
                  <a:pt x="117386" y="270191"/>
                </a:lnTo>
                <a:lnTo>
                  <a:pt x="118398" y="270191"/>
                </a:lnTo>
                <a:lnTo>
                  <a:pt x="121434" y="267155"/>
                </a:lnTo>
                <a:lnTo>
                  <a:pt x="124470" y="265131"/>
                </a:lnTo>
                <a:lnTo>
                  <a:pt x="126493" y="262095"/>
                </a:lnTo>
                <a:lnTo>
                  <a:pt x="129529" y="259059"/>
                </a:lnTo>
                <a:lnTo>
                  <a:pt x="130204" y="258047"/>
                </a:lnTo>
                <a:lnTo>
                  <a:pt x="53633" y="258047"/>
                </a:lnTo>
                <a:lnTo>
                  <a:pt x="45537" y="256023"/>
                </a:lnTo>
                <a:lnTo>
                  <a:pt x="42501" y="253999"/>
                </a:lnTo>
                <a:lnTo>
                  <a:pt x="39466" y="252987"/>
                </a:lnTo>
                <a:lnTo>
                  <a:pt x="36430" y="250963"/>
                </a:lnTo>
                <a:lnTo>
                  <a:pt x="34406" y="247928"/>
                </a:lnTo>
                <a:lnTo>
                  <a:pt x="32382" y="245904"/>
                </a:lnTo>
                <a:lnTo>
                  <a:pt x="30358" y="242868"/>
                </a:lnTo>
                <a:lnTo>
                  <a:pt x="29346" y="238820"/>
                </a:lnTo>
                <a:lnTo>
                  <a:pt x="29346" y="224653"/>
                </a:lnTo>
                <a:lnTo>
                  <a:pt x="30358" y="219593"/>
                </a:lnTo>
                <a:lnTo>
                  <a:pt x="31370" y="215545"/>
                </a:lnTo>
                <a:lnTo>
                  <a:pt x="46549" y="157864"/>
                </a:lnTo>
                <a:lnTo>
                  <a:pt x="46549" y="156852"/>
                </a:lnTo>
                <a:lnTo>
                  <a:pt x="48573" y="152804"/>
                </a:lnTo>
                <a:lnTo>
                  <a:pt x="49585" y="148756"/>
                </a:lnTo>
                <a:lnTo>
                  <a:pt x="51609" y="144709"/>
                </a:lnTo>
                <a:lnTo>
                  <a:pt x="53633" y="141673"/>
                </a:lnTo>
                <a:lnTo>
                  <a:pt x="55657" y="137625"/>
                </a:lnTo>
                <a:lnTo>
                  <a:pt x="59705" y="131553"/>
                </a:lnTo>
                <a:lnTo>
                  <a:pt x="62740" y="129529"/>
                </a:lnTo>
                <a:lnTo>
                  <a:pt x="67800" y="124470"/>
                </a:lnTo>
                <a:lnTo>
                  <a:pt x="71848" y="122446"/>
                </a:lnTo>
                <a:lnTo>
                  <a:pt x="74884" y="120422"/>
                </a:lnTo>
                <a:lnTo>
                  <a:pt x="77920" y="119410"/>
                </a:lnTo>
                <a:lnTo>
                  <a:pt x="94111" y="115362"/>
                </a:lnTo>
                <a:lnTo>
                  <a:pt x="176741" y="115362"/>
                </a:lnTo>
                <a:lnTo>
                  <a:pt x="192270" y="57681"/>
                </a:lnTo>
                <a:lnTo>
                  <a:pt x="193282" y="54645"/>
                </a:lnTo>
                <a:lnTo>
                  <a:pt x="193282" y="50597"/>
                </a:lnTo>
                <a:lnTo>
                  <a:pt x="194294" y="45537"/>
                </a:lnTo>
                <a:lnTo>
                  <a:pt x="193282" y="43513"/>
                </a:lnTo>
                <a:lnTo>
                  <a:pt x="193282" y="39466"/>
                </a:lnTo>
                <a:lnTo>
                  <a:pt x="190246" y="27322"/>
                </a:lnTo>
                <a:lnTo>
                  <a:pt x="188222" y="23274"/>
                </a:lnTo>
                <a:lnTo>
                  <a:pt x="186199" y="20239"/>
                </a:lnTo>
                <a:lnTo>
                  <a:pt x="183163" y="17203"/>
                </a:lnTo>
                <a:lnTo>
                  <a:pt x="180127" y="13155"/>
                </a:lnTo>
                <a:lnTo>
                  <a:pt x="176079" y="9107"/>
                </a:lnTo>
                <a:lnTo>
                  <a:pt x="172031" y="7083"/>
                </a:lnTo>
                <a:lnTo>
                  <a:pt x="168995" y="5059"/>
                </a:lnTo>
                <a:lnTo>
                  <a:pt x="164948" y="3035"/>
                </a:lnTo>
                <a:lnTo>
                  <a:pt x="152804" y="0"/>
                </a:lnTo>
                <a:close/>
              </a:path>
              <a:path w="194309" h="287655">
                <a:moveTo>
                  <a:pt x="176741" y="115362"/>
                </a:moveTo>
                <a:lnTo>
                  <a:pt x="147744" y="115362"/>
                </a:lnTo>
                <a:lnTo>
                  <a:pt x="120422" y="215545"/>
                </a:lnTo>
                <a:lnTo>
                  <a:pt x="120422" y="216557"/>
                </a:lnTo>
                <a:lnTo>
                  <a:pt x="118398" y="220605"/>
                </a:lnTo>
                <a:lnTo>
                  <a:pt x="92087" y="252987"/>
                </a:lnTo>
                <a:lnTo>
                  <a:pt x="89051" y="253999"/>
                </a:lnTo>
                <a:lnTo>
                  <a:pt x="85003" y="256023"/>
                </a:lnTo>
                <a:lnTo>
                  <a:pt x="80956" y="257035"/>
                </a:lnTo>
                <a:lnTo>
                  <a:pt x="76908" y="257035"/>
                </a:lnTo>
                <a:lnTo>
                  <a:pt x="72860" y="258047"/>
                </a:lnTo>
                <a:lnTo>
                  <a:pt x="130204" y="258047"/>
                </a:lnTo>
                <a:lnTo>
                  <a:pt x="133577" y="252987"/>
                </a:lnTo>
                <a:lnTo>
                  <a:pt x="136613" y="249951"/>
                </a:lnTo>
                <a:lnTo>
                  <a:pt x="140661" y="241856"/>
                </a:lnTo>
                <a:lnTo>
                  <a:pt x="141673" y="237808"/>
                </a:lnTo>
                <a:lnTo>
                  <a:pt x="145720" y="229712"/>
                </a:lnTo>
                <a:lnTo>
                  <a:pt x="146732" y="224653"/>
                </a:lnTo>
                <a:lnTo>
                  <a:pt x="148756" y="220605"/>
                </a:lnTo>
                <a:lnTo>
                  <a:pt x="149768" y="215545"/>
                </a:lnTo>
                <a:lnTo>
                  <a:pt x="176741" y="1153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17071618" y="398034"/>
            <a:ext cx="193675" cy="201930"/>
          </a:xfrm>
          <a:custGeom>
            <a:avLst/>
            <a:gdLst/>
            <a:ahLst/>
            <a:cxnLst/>
            <a:rect l="l" t="t" r="r" b="b"/>
            <a:pathLst>
              <a:path w="193675" h="201929">
                <a:moveTo>
                  <a:pt x="179115" y="0"/>
                </a:moveTo>
                <a:lnTo>
                  <a:pt x="119410" y="0"/>
                </a:lnTo>
                <a:lnTo>
                  <a:pt x="117386" y="1011"/>
                </a:lnTo>
                <a:lnTo>
                  <a:pt x="113338" y="2023"/>
                </a:lnTo>
                <a:lnTo>
                  <a:pt x="110302" y="4047"/>
                </a:lnTo>
                <a:lnTo>
                  <a:pt x="107266" y="7083"/>
                </a:lnTo>
                <a:lnTo>
                  <a:pt x="2023" y="179115"/>
                </a:lnTo>
                <a:lnTo>
                  <a:pt x="0" y="183163"/>
                </a:lnTo>
                <a:lnTo>
                  <a:pt x="0" y="191258"/>
                </a:lnTo>
                <a:lnTo>
                  <a:pt x="1011" y="195306"/>
                </a:lnTo>
                <a:lnTo>
                  <a:pt x="4047" y="197330"/>
                </a:lnTo>
                <a:lnTo>
                  <a:pt x="6071" y="199354"/>
                </a:lnTo>
                <a:lnTo>
                  <a:pt x="10119" y="200366"/>
                </a:lnTo>
                <a:lnTo>
                  <a:pt x="15179" y="201378"/>
                </a:lnTo>
                <a:lnTo>
                  <a:pt x="16191" y="201378"/>
                </a:lnTo>
                <a:lnTo>
                  <a:pt x="20239" y="200366"/>
                </a:lnTo>
                <a:lnTo>
                  <a:pt x="26310" y="194294"/>
                </a:lnTo>
                <a:lnTo>
                  <a:pt x="127505" y="29346"/>
                </a:lnTo>
                <a:lnTo>
                  <a:pt x="190270" y="29346"/>
                </a:lnTo>
                <a:lnTo>
                  <a:pt x="193282" y="18215"/>
                </a:lnTo>
                <a:lnTo>
                  <a:pt x="193282" y="10119"/>
                </a:lnTo>
                <a:lnTo>
                  <a:pt x="191258" y="7083"/>
                </a:lnTo>
                <a:lnTo>
                  <a:pt x="190246" y="4047"/>
                </a:lnTo>
                <a:lnTo>
                  <a:pt x="187211" y="2023"/>
                </a:lnTo>
                <a:lnTo>
                  <a:pt x="179115" y="0"/>
                </a:lnTo>
                <a:close/>
              </a:path>
              <a:path w="193675" h="201929">
                <a:moveTo>
                  <a:pt x="190270" y="29346"/>
                </a:moveTo>
                <a:lnTo>
                  <a:pt x="159888" y="29346"/>
                </a:lnTo>
                <a:lnTo>
                  <a:pt x="119410" y="183163"/>
                </a:lnTo>
                <a:lnTo>
                  <a:pt x="118398" y="187211"/>
                </a:lnTo>
                <a:lnTo>
                  <a:pt x="118398" y="189234"/>
                </a:lnTo>
                <a:lnTo>
                  <a:pt x="120422" y="193282"/>
                </a:lnTo>
                <a:lnTo>
                  <a:pt x="122446" y="196318"/>
                </a:lnTo>
                <a:lnTo>
                  <a:pt x="128517" y="200366"/>
                </a:lnTo>
                <a:lnTo>
                  <a:pt x="132565" y="201378"/>
                </a:lnTo>
                <a:lnTo>
                  <a:pt x="135601" y="201378"/>
                </a:lnTo>
                <a:lnTo>
                  <a:pt x="190270" y="293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17250734" y="398034"/>
            <a:ext cx="193675" cy="201930"/>
          </a:xfrm>
          <a:custGeom>
            <a:avLst/>
            <a:gdLst/>
            <a:ahLst/>
            <a:cxnLst/>
            <a:rect l="l" t="t" r="r" b="b"/>
            <a:pathLst>
              <a:path w="193675" h="201929">
                <a:moveTo>
                  <a:pt x="179115" y="0"/>
                </a:moveTo>
                <a:lnTo>
                  <a:pt x="102207" y="0"/>
                </a:lnTo>
                <a:lnTo>
                  <a:pt x="97147" y="1011"/>
                </a:lnTo>
                <a:lnTo>
                  <a:pt x="92087" y="1011"/>
                </a:lnTo>
                <a:lnTo>
                  <a:pt x="71848" y="6071"/>
                </a:lnTo>
                <a:lnTo>
                  <a:pt x="68812" y="8095"/>
                </a:lnTo>
                <a:lnTo>
                  <a:pt x="65776" y="9107"/>
                </a:lnTo>
                <a:lnTo>
                  <a:pt x="59705" y="13155"/>
                </a:lnTo>
                <a:lnTo>
                  <a:pt x="58693" y="14167"/>
                </a:lnTo>
                <a:lnTo>
                  <a:pt x="55657" y="16191"/>
                </a:lnTo>
                <a:lnTo>
                  <a:pt x="53633" y="19227"/>
                </a:lnTo>
                <a:lnTo>
                  <a:pt x="50597" y="21250"/>
                </a:lnTo>
                <a:lnTo>
                  <a:pt x="48573" y="24286"/>
                </a:lnTo>
                <a:lnTo>
                  <a:pt x="46549" y="28334"/>
                </a:lnTo>
                <a:lnTo>
                  <a:pt x="44525" y="31370"/>
                </a:lnTo>
                <a:lnTo>
                  <a:pt x="38454" y="43513"/>
                </a:lnTo>
                <a:lnTo>
                  <a:pt x="37442" y="47561"/>
                </a:lnTo>
                <a:lnTo>
                  <a:pt x="35418" y="52621"/>
                </a:lnTo>
                <a:lnTo>
                  <a:pt x="34406" y="57681"/>
                </a:lnTo>
                <a:lnTo>
                  <a:pt x="33394" y="60717"/>
                </a:lnTo>
                <a:lnTo>
                  <a:pt x="32382" y="64764"/>
                </a:lnTo>
                <a:lnTo>
                  <a:pt x="32382" y="72860"/>
                </a:lnTo>
                <a:lnTo>
                  <a:pt x="53633" y="108278"/>
                </a:lnTo>
                <a:lnTo>
                  <a:pt x="60717" y="111314"/>
                </a:lnTo>
                <a:lnTo>
                  <a:pt x="64764" y="113338"/>
                </a:lnTo>
                <a:lnTo>
                  <a:pt x="4047" y="177091"/>
                </a:lnTo>
                <a:lnTo>
                  <a:pt x="2023" y="179115"/>
                </a:lnTo>
                <a:lnTo>
                  <a:pt x="0" y="183163"/>
                </a:lnTo>
                <a:lnTo>
                  <a:pt x="0" y="191258"/>
                </a:lnTo>
                <a:lnTo>
                  <a:pt x="4047" y="197330"/>
                </a:lnTo>
                <a:lnTo>
                  <a:pt x="6071" y="199354"/>
                </a:lnTo>
                <a:lnTo>
                  <a:pt x="14167" y="201378"/>
                </a:lnTo>
                <a:lnTo>
                  <a:pt x="17203" y="200366"/>
                </a:lnTo>
                <a:lnTo>
                  <a:pt x="21250" y="199354"/>
                </a:lnTo>
                <a:lnTo>
                  <a:pt x="24286" y="196318"/>
                </a:lnTo>
                <a:lnTo>
                  <a:pt x="103219" y="115362"/>
                </a:lnTo>
                <a:lnTo>
                  <a:pt x="166995" y="115362"/>
                </a:lnTo>
                <a:lnTo>
                  <a:pt x="174936" y="86015"/>
                </a:lnTo>
                <a:lnTo>
                  <a:pt x="76908" y="86015"/>
                </a:lnTo>
                <a:lnTo>
                  <a:pt x="72860" y="85003"/>
                </a:lnTo>
                <a:lnTo>
                  <a:pt x="66788" y="80956"/>
                </a:lnTo>
                <a:lnTo>
                  <a:pt x="64764" y="78932"/>
                </a:lnTo>
                <a:lnTo>
                  <a:pt x="62740" y="75896"/>
                </a:lnTo>
                <a:lnTo>
                  <a:pt x="62740" y="71848"/>
                </a:lnTo>
                <a:lnTo>
                  <a:pt x="61729" y="67800"/>
                </a:lnTo>
                <a:lnTo>
                  <a:pt x="61729" y="65776"/>
                </a:lnTo>
                <a:lnTo>
                  <a:pt x="63752" y="57681"/>
                </a:lnTo>
                <a:lnTo>
                  <a:pt x="64764" y="54645"/>
                </a:lnTo>
                <a:lnTo>
                  <a:pt x="65776" y="50597"/>
                </a:lnTo>
                <a:lnTo>
                  <a:pt x="67800" y="46549"/>
                </a:lnTo>
                <a:lnTo>
                  <a:pt x="69824" y="43513"/>
                </a:lnTo>
                <a:lnTo>
                  <a:pt x="77920" y="35418"/>
                </a:lnTo>
                <a:lnTo>
                  <a:pt x="81968" y="33394"/>
                </a:lnTo>
                <a:lnTo>
                  <a:pt x="85003" y="31370"/>
                </a:lnTo>
                <a:lnTo>
                  <a:pt x="89051" y="30358"/>
                </a:lnTo>
                <a:lnTo>
                  <a:pt x="92087" y="29346"/>
                </a:lnTo>
                <a:lnTo>
                  <a:pt x="190270" y="29346"/>
                </a:lnTo>
                <a:lnTo>
                  <a:pt x="193282" y="18215"/>
                </a:lnTo>
                <a:lnTo>
                  <a:pt x="193282" y="11131"/>
                </a:lnTo>
                <a:lnTo>
                  <a:pt x="192270" y="8095"/>
                </a:lnTo>
                <a:lnTo>
                  <a:pt x="189234" y="4047"/>
                </a:lnTo>
                <a:lnTo>
                  <a:pt x="183163" y="1011"/>
                </a:lnTo>
                <a:lnTo>
                  <a:pt x="179115" y="0"/>
                </a:lnTo>
                <a:close/>
              </a:path>
              <a:path w="193675" h="201929">
                <a:moveTo>
                  <a:pt x="166995" y="115362"/>
                </a:moveTo>
                <a:lnTo>
                  <a:pt x="137625" y="115362"/>
                </a:lnTo>
                <a:lnTo>
                  <a:pt x="119410" y="183163"/>
                </a:lnTo>
                <a:lnTo>
                  <a:pt x="118398" y="187211"/>
                </a:lnTo>
                <a:lnTo>
                  <a:pt x="119410" y="191258"/>
                </a:lnTo>
                <a:lnTo>
                  <a:pt x="132565" y="201378"/>
                </a:lnTo>
                <a:lnTo>
                  <a:pt x="135601" y="201378"/>
                </a:lnTo>
                <a:lnTo>
                  <a:pt x="166995" y="115362"/>
                </a:lnTo>
                <a:close/>
              </a:path>
              <a:path w="193675" h="201929">
                <a:moveTo>
                  <a:pt x="190270" y="29346"/>
                </a:moveTo>
                <a:lnTo>
                  <a:pt x="160900" y="29346"/>
                </a:lnTo>
                <a:lnTo>
                  <a:pt x="144709" y="86015"/>
                </a:lnTo>
                <a:lnTo>
                  <a:pt x="174936" y="86015"/>
                </a:lnTo>
                <a:lnTo>
                  <a:pt x="190270" y="293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1267975" y="790671"/>
            <a:ext cx="1948006" cy="37239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3393072" y="790671"/>
            <a:ext cx="3161336" cy="37239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6703166" y="790671"/>
            <a:ext cx="1737520" cy="28638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8602598" y="790671"/>
            <a:ext cx="1258867" cy="37239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10010222" y="790671"/>
            <a:ext cx="168275" cy="286385"/>
          </a:xfrm>
          <a:custGeom>
            <a:avLst/>
            <a:gdLst/>
            <a:ahLst/>
            <a:cxnLst/>
            <a:rect l="l" t="t" r="r" b="b"/>
            <a:pathLst>
              <a:path w="168275" h="286384">
                <a:moveTo>
                  <a:pt x="127505" y="0"/>
                </a:moveTo>
                <a:lnTo>
                  <a:pt x="108278" y="0"/>
                </a:lnTo>
                <a:lnTo>
                  <a:pt x="103219" y="1011"/>
                </a:lnTo>
                <a:lnTo>
                  <a:pt x="99171" y="1011"/>
                </a:lnTo>
                <a:lnTo>
                  <a:pt x="94111" y="2023"/>
                </a:lnTo>
                <a:lnTo>
                  <a:pt x="90063" y="3035"/>
                </a:lnTo>
                <a:lnTo>
                  <a:pt x="87027" y="4047"/>
                </a:lnTo>
                <a:lnTo>
                  <a:pt x="82980" y="6071"/>
                </a:lnTo>
                <a:lnTo>
                  <a:pt x="78932" y="7083"/>
                </a:lnTo>
                <a:lnTo>
                  <a:pt x="69824" y="13155"/>
                </a:lnTo>
                <a:lnTo>
                  <a:pt x="66788" y="16191"/>
                </a:lnTo>
                <a:lnTo>
                  <a:pt x="63752" y="18215"/>
                </a:lnTo>
                <a:lnTo>
                  <a:pt x="61729" y="21250"/>
                </a:lnTo>
                <a:lnTo>
                  <a:pt x="58693" y="24286"/>
                </a:lnTo>
                <a:lnTo>
                  <a:pt x="56669" y="27322"/>
                </a:lnTo>
                <a:lnTo>
                  <a:pt x="48573" y="43513"/>
                </a:lnTo>
                <a:lnTo>
                  <a:pt x="47561" y="47561"/>
                </a:lnTo>
                <a:lnTo>
                  <a:pt x="45537" y="52621"/>
                </a:lnTo>
                <a:lnTo>
                  <a:pt x="44525" y="56669"/>
                </a:lnTo>
                <a:lnTo>
                  <a:pt x="2023" y="214533"/>
                </a:lnTo>
                <a:lnTo>
                  <a:pt x="1011" y="217569"/>
                </a:lnTo>
                <a:lnTo>
                  <a:pt x="1011" y="221617"/>
                </a:lnTo>
                <a:lnTo>
                  <a:pt x="0" y="225665"/>
                </a:lnTo>
                <a:lnTo>
                  <a:pt x="0" y="232748"/>
                </a:lnTo>
                <a:lnTo>
                  <a:pt x="1011" y="237808"/>
                </a:lnTo>
                <a:lnTo>
                  <a:pt x="1011" y="241856"/>
                </a:lnTo>
                <a:lnTo>
                  <a:pt x="3035" y="249951"/>
                </a:lnTo>
                <a:lnTo>
                  <a:pt x="5059" y="252987"/>
                </a:lnTo>
                <a:lnTo>
                  <a:pt x="6071" y="257035"/>
                </a:lnTo>
                <a:lnTo>
                  <a:pt x="9107" y="260071"/>
                </a:lnTo>
                <a:lnTo>
                  <a:pt x="11131" y="264119"/>
                </a:lnTo>
                <a:lnTo>
                  <a:pt x="17203" y="270191"/>
                </a:lnTo>
                <a:lnTo>
                  <a:pt x="40478" y="284358"/>
                </a:lnTo>
                <a:lnTo>
                  <a:pt x="43513" y="285370"/>
                </a:lnTo>
                <a:lnTo>
                  <a:pt x="48573" y="286382"/>
                </a:lnTo>
                <a:lnTo>
                  <a:pt x="67800" y="286382"/>
                </a:lnTo>
                <a:lnTo>
                  <a:pt x="72860" y="285370"/>
                </a:lnTo>
                <a:lnTo>
                  <a:pt x="76908" y="285370"/>
                </a:lnTo>
                <a:lnTo>
                  <a:pt x="81968" y="284358"/>
                </a:lnTo>
                <a:lnTo>
                  <a:pt x="102207" y="279298"/>
                </a:lnTo>
                <a:lnTo>
                  <a:pt x="105242" y="277274"/>
                </a:lnTo>
                <a:lnTo>
                  <a:pt x="109290" y="276262"/>
                </a:lnTo>
                <a:lnTo>
                  <a:pt x="118398" y="270191"/>
                </a:lnTo>
                <a:lnTo>
                  <a:pt x="119410" y="269179"/>
                </a:lnTo>
                <a:lnTo>
                  <a:pt x="122446" y="267155"/>
                </a:lnTo>
                <a:lnTo>
                  <a:pt x="124470" y="264119"/>
                </a:lnTo>
                <a:lnTo>
                  <a:pt x="127505" y="262095"/>
                </a:lnTo>
                <a:lnTo>
                  <a:pt x="129529" y="259059"/>
                </a:lnTo>
                <a:lnTo>
                  <a:pt x="130541" y="258047"/>
                </a:lnTo>
                <a:lnTo>
                  <a:pt x="58693" y="258047"/>
                </a:lnTo>
                <a:lnTo>
                  <a:pt x="54645" y="257035"/>
                </a:lnTo>
                <a:lnTo>
                  <a:pt x="49585" y="256023"/>
                </a:lnTo>
                <a:lnTo>
                  <a:pt x="46549" y="255011"/>
                </a:lnTo>
                <a:lnTo>
                  <a:pt x="42501" y="253999"/>
                </a:lnTo>
                <a:lnTo>
                  <a:pt x="29346" y="234772"/>
                </a:lnTo>
                <a:lnTo>
                  <a:pt x="29346" y="223641"/>
                </a:lnTo>
                <a:lnTo>
                  <a:pt x="30358" y="219593"/>
                </a:lnTo>
                <a:lnTo>
                  <a:pt x="31370" y="214533"/>
                </a:lnTo>
                <a:lnTo>
                  <a:pt x="47561" y="157864"/>
                </a:lnTo>
                <a:lnTo>
                  <a:pt x="47561" y="156852"/>
                </a:lnTo>
                <a:lnTo>
                  <a:pt x="48573" y="151792"/>
                </a:lnTo>
                <a:lnTo>
                  <a:pt x="50597" y="147744"/>
                </a:lnTo>
                <a:lnTo>
                  <a:pt x="51609" y="144709"/>
                </a:lnTo>
                <a:lnTo>
                  <a:pt x="53633" y="140661"/>
                </a:lnTo>
                <a:lnTo>
                  <a:pt x="57681" y="134589"/>
                </a:lnTo>
                <a:lnTo>
                  <a:pt x="60717" y="131553"/>
                </a:lnTo>
                <a:lnTo>
                  <a:pt x="62740" y="128517"/>
                </a:lnTo>
                <a:lnTo>
                  <a:pt x="65776" y="126493"/>
                </a:lnTo>
                <a:lnTo>
                  <a:pt x="68812" y="123458"/>
                </a:lnTo>
                <a:lnTo>
                  <a:pt x="71848" y="121434"/>
                </a:lnTo>
                <a:lnTo>
                  <a:pt x="74884" y="120422"/>
                </a:lnTo>
                <a:lnTo>
                  <a:pt x="78932" y="118398"/>
                </a:lnTo>
                <a:lnTo>
                  <a:pt x="81968" y="117386"/>
                </a:lnTo>
                <a:lnTo>
                  <a:pt x="90063" y="115362"/>
                </a:lnTo>
                <a:lnTo>
                  <a:pt x="94111" y="115362"/>
                </a:lnTo>
                <a:lnTo>
                  <a:pt x="98159" y="114350"/>
                </a:lnTo>
                <a:lnTo>
                  <a:pt x="161406" y="114350"/>
                </a:lnTo>
                <a:lnTo>
                  <a:pt x="160900" y="113338"/>
                </a:lnTo>
                <a:lnTo>
                  <a:pt x="154828" y="104230"/>
                </a:lnTo>
                <a:lnTo>
                  <a:pt x="151792" y="101195"/>
                </a:lnTo>
                <a:lnTo>
                  <a:pt x="148756" y="99171"/>
                </a:lnTo>
                <a:lnTo>
                  <a:pt x="144709" y="96135"/>
                </a:lnTo>
                <a:lnTo>
                  <a:pt x="62740" y="96135"/>
                </a:lnTo>
                <a:lnTo>
                  <a:pt x="73872" y="56669"/>
                </a:lnTo>
                <a:lnTo>
                  <a:pt x="74884" y="53633"/>
                </a:lnTo>
                <a:lnTo>
                  <a:pt x="76908" y="49585"/>
                </a:lnTo>
                <a:lnTo>
                  <a:pt x="77920" y="45537"/>
                </a:lnTo>
                <a:lnTo>
                  <a:pt x="80956" y="42501"/>
                </a:lnTo>
                <a:lnTo>
                  <a:pt x="82980" y="39466"/>
                </a:lnTo>
                <a:lnTo>
                  <a:pt x="88039" y="34406"/>
                </a:lnTo>
                <a:lnTo>
                  <a:pt x="92087" y="32382"/>
                </a:lnTo>
                <a:lnTo>
                  <a:pt x="95123" y="31370"/>
                </a:lnTo>
                <a:lnTo>
                  <a:pt x="107266" y="28334"/>
                </a:lnTo>
                <a:lnTo>
                  <a:pt x="161406" y="28334"/>
                </a:lnTo>
                <a:lnTo>
                  <a:pt x="160900" y="26310"/>
                </a:lnTo>
                <a:lnTo>
                  <a:pt x="158876" y="23274"/>
                </a:lnTo>
                <a:lnTo>
                  <a:pt x="156852" y="19227"/>
                </a:lnTo>
                <a:lnTo>
                  <a:pt x="154828" y="16191"/>
                </a:lnTo>
                <a:lnTo>
                  <a:pt x="149768" y="11131"/>
                </a:lnTo>
                <a:lnTo>
                  <a:pt x="146732" y="9107"/>
                </a:lnTo>
                <a:lnTo>
                  <a:pt x="142685" y="6071"/>
                </a:lnTo>
                <a:lnTo>
                  <a:pt x="139649" y="4047"/>
                </a:lnTo>
                <a:lnTo>
                  <a:pt x="135601" y="3035"/>
                </a:lnTo>
                <a:lnTo>
                  <a:pt x="131553" y="1011"/>
                </a:lnTo>
                <a:lnTo>
                  <a:pt x="127505" y="0"/>
                </a:lnTo>
                <a:close/>
              </a:path>
              <a:path w="168275" h="286384">
                <a:moveTo>
                  <a:pt x="161406" y="114350"/>
                </a:moveTo>
                <a:lnTo>
                  <a:pt x="108278" y="114350"/>
                </a:lnTo>
                <a:lnTo>
                  <a:pt x="113338" y="115362"/>
                </a:lnTo>
                <a:lnTo>
                  <a:pt x="125481" y="118398"/>
                </a:lnTo>
                <a:lnTo>
                  <a:pt x="128517" y="120422"/>
                </a:lnTo>
                <a:lnTo>
                  <a:pt x="130541" y="122446"/>
                </a:lnTo>
                <a:lnTo>
                  <a:pt x="133577" y="124470"/>
                </a:lnTo>
                <a:lnTo>
                  <a:pt x="134589" y="127505"/>
                </a:lnTo>
                <a:lnTo>
                  <a:pt x="136613" y="130541"/>
                </a:lnTo>
                <a:lnTo>
                  <a:pt x="137625" y="133577"/>
                </a:lnTo>
                <a:lnTo>
                  <a:pt x="138637" y="137625"/>
                </a:lnTo>
                <a:lnTo>
                  <a:pt x="138637" y="144709"/>
                </a:lnTo>
                <a:lnTo>
                  <a:pt x="136613" y="152804"/>
                </a:lnTo>
                <a:lnTo>
                  <a:pt x="135601" y="157864"/>
                </a:lnTo>
                <a:lnTo>
                  <a:pt x="120422" y="214533"/>
                </a:lnTo>
                <a:lnTo>
                  <a:pt x="120422" y="216557"/>
                </a:lnTo>
                <a:lnTo>
                  <a:pt x="119410" y="220605"/>
                </a:lnTo>
                <a:lnTo>
                  <a:pt x="117386" y="224653"/>
                </a:lnTo>
                <a:lnTo>
                  <a:pt x="116374" y="228701"/>
                </a:lnTo>
                <a:lnTo>
                  <a:pt x="112326" y="234772"/>
                </a:lnTo>
                <a:lnTo>
                  <a:pt x="109290" y="238820"/>
                </a:lnTo>
                <a:lnTo>
                  <a:pt x="107266" y="240844"/>
                </a:lnTo>
                <a:lnTo>
                  <a:pt x="105242" y="243880"/>
                </a:lnTo>
                <a:lnTo>
                  <a:pt x="102207" y="245904"/>
                </a:lnTo>
                <a:lnTo>
                  <a:pt x="99171" y="248940"/>
                </a:lnTo>
                <a:lnTo>
                  <a:pt x="96135" y="250963"/>
                </a:lnTo>
                <a:lnTo>
                  <a:pt x="93099" y="251975"/>
                </a:lnTo>
                <a:lnTo>
                  <a:pt x="89051" y="253999"/>
                </a:lnTo>
                <a:lnTo>
                  <a:pt x="85003" y="255011"/>
                </a:lnTo>
                <a:lnTo>
                  <a:pt x="81968" y="256023"/>
                </a:lnTo>
                <a:lnTo>
                  <a:pt x="77920" y="257035"/>
                </a:lnTo>
                <a:lnTo>
                  <a:pt x="73872" y="257035"/>
                </a:lnTo>
                <a:lnTo>
                  <a:pt x="68812" y="258047"/>
                </a:lnTo>
                <a:lnTo>
                  <a:pt x="130541" y="258047"/>
                </a:lnTo>
                <a:lnTo>
                  <a:pt x="132565" y="256023"/>
                </a:lnTo>
                <a:lnTo>
                  <a:pt x="134589" y="252987"/>
                </a:lnTo>
                <a:lnTo>
                  <a:pt x="136613" y="248940"/>
                </a:lnTo>
                <a:lnTo>
                  <a:pt x="138637" y="245904"/>
                </a:lnTo>
                <a:lnTo>
                  <a:pt x="144709" y="233760"/>
                </a:lnTo>
                <a:lnTo>
                  <a:pt x="145720" y="228701"/>
                </a:lnTo>
                <a:lnTo>
                  <a:pt x="147744" y="224653"/>
                </a:lnTo>
                <a:lnTo>
                  <a:pt x="148756" y="219593"/>
                </a:lnTo>
                <a:lnTo>
                  <a:pt x="150780" y="214533"/>
                </a:lnTo>
                <a:lnTo>
                  <a:pt x="165960" y="157864"/>
                </a:lnTo>
                <a:lnTo>
                  <a:pt x="165960" y="154828"/>
                </a:lnTo>
                <a:lnTo>
                  <a:pt x="167983" y="146732"/>
                </a:lnTo>
                <a:lnTo>
                  <a:pt x="167983" y="136613"/>
                </a:lnTo>
                <a:lnTo>
                  <a:pt x="166971" y="132565"/>
                </a:lnTo>
                <a:lnTo>
                  <a:pt x="166971" y="128517"/>
                </a:lnTo>
                <a:lnTo>
                  <a:pt x="165960" y="124470"/>
                </a:lnTo>
                <a:lnTo>
                  <a:pt x="163936" y="120422"/>
                </a:lnTo>
                <a:lnTo>
                  <a:pt x="162924" y="117386"/>
                </a:lnTo>
                <a:lnTo>
                  <a:pt x="161406" y="114350"/>
                </a:lnTo>
                <a:close/>
              </a:path>
              <a:path w="168275" h="286384">
                <a:moveTo>
                  <a:pt x="161406" y="28334"/>
                </a:moveTo>
                <a:lnTo>
                  <a:pt x="115362" y="28334"/>
                </a:lnTo>
                <a:lnTo>
                  <a:pt x="127505" y="31370"/>
                </a:lnTo>
                <a:lnTo>
                  <a:pt x="132565" y="36430"/>
                </a:lnTo>
                <a:lnTo>
                  <a:pt x="134589" y="42501"/>
                </a:lnTo>
                <a:lnTo>
                  <a:pt x="134589" y="52621"/>
                </a:lnTo>
                <a:lnTo>
                  <a:pt x="132565" y="56669"/>
                </a:lnTo>
                <a:lnTo>
                  <a:pt x="131553" y="60717"/>
                </a:lnTo>
                <a:lnTo>
                  <a:pt x="129529" y="63752"/>
                </a:lnTo>
                <a:lnTo>
                  <a:pt x="123458" y="71848"/>
                </a:lnTo>
                <a:lnTo>
                  <a:pt x="121434" y="73872"/>
                </a:lnTo>
                <a:lnTo>
                  <a:pt x="118398" y="77920"/>
                </a:lnTo>
                <a:lnTo>
                  <a:pt x="114350" y="80956"/>
                </a:lnTo>
                <a:lnTo>
                  <a:pt x="111314" y="82980"/>
                </a:lnTo>
                <a:lnTo>
                  <a:pt x="108278" y="83991"/>
                </a:lnTo>
                <a:lnTo>
                  <a:pt x="104230" y="85003"/>
                </a:lnTo>
                <a:lnTo>
                  <a:pt x="101195" y="86015"/>
                </a:lnTo>
                <a:lnTo>
                  <a:pt x="92087" y="86015"/>
                </a:lnTo>
                <a:lnTo>
                  <a:pt x="89051" y="87027"/>
                </a:lnTo>
                <a:lnTo>
                  <a:pt x="80956" y="89051"/>
                </a:lnTo>
                <a:lnTo>
                  <a:pt x="75896" y="90063"/>
                </a:lnTo>
                <a:lnTo>
                  <a:pt x="67800" y="94111"/>
                </a:lnTo>
                <a:lnTo>
                  <a:pt x="62740" y="96135"/>
                </a:lnTo>
                <a:lnTo>
                  <a:pt x="144709" y="96135"/>
                </a:lnTo>
                <a:lnTo>
                  <a:pt x="141673" y="94111"/>
                </a:lnTo>
                <a:lnTo>
                  <a:pt x="137625" y="92087"/>
                </a:lnTo>
                <a:lnTo>
                  <a:pt x="140661" y="91075"/>
                </a:lnTo>
                <a:lnTo>
                  <a:pt x="146732" y="87027"/>
                </a:lnTo>
                <a:lnTo>
                  <a:pt x="152804" y="80956"/>
                </a:lnTo>
                <a:lnTo>
                  <a:pt x="154828" y="76908"/>
                </a:lnTo>
                <a:lnTo>
                  <a:pt x="157864" y="72860"/>
                </a:lnTo>
                <a:lnTo>
                  <a:pt x="158876" y="69824"/>
                </a:lnTo>
                <a:lnTo>
                  <a:pt x="160900" y="65776"/>
                </a:lnTo>
                <a:lnTo>
                  <a:pt x="164948" y="49585"/>
                </a:lnTo>
                <a:lnTo>
                  <a:pt x="164948" y="42501"/>
                </a:lnTo>
                <a:lnTo>
                  <a:pt x="163936" y="38454"/>
                </a:lnTo>
                <a:lnTo>
                  <a:pt x="163936" y="34406"/>
                </a:lnTo>
                <a:lnTo>
                  <a:pt x="161912" y="30358"/>
                </a:lnTo>
                <a:lnTo>
                  <a:pt x="161406" y="283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10326963" y="876687"/>
            <a:ext cx="222885" cy="200660"/>
          </a:xfrm>
          <a:custGeom>
            <a:avLst/>
            <a:gdLst/>
            <a:ahLst/>
            <a:cxnLst/>
            <a:rect l="l" t="t" r="r" b="b"/>
            <a:pathLst>
              <a:path w="222884" h="200659">
                <a:moveTo>
                  <a:pt x="64764" y="0"/>
                </a:moveTo>
                <a:lnTo>
                  <a:pt x="56669" y="0"/>
                </a:lnTo>
                <a:lnTo>
                  <a:pt x="53633" y="1011"/>
                </a:lnTo>
                <a:lnTo>
                  <a:pt x="50597" y="3035"/>
                </a:lnTo>
                <a:lnTo>
                  <a:pt x="47561" y="6071"/>
                </a:lnTo>
                <a:lnTo>
                  <a:pt x="46549" y="10119"/>
                </a:lnTo>
                <a:lnTo>
                  <a:pt x="0" y="182151"/>
                </a:lnTo>
                <a:lnTo>
                  <a:pt x="0" y="189234"/>
                </a:lnTo>
                <a:lnTo>
                  <a:pt x="1011" y="193282"/>
                </a:lnTo>
                <a:lnTo>
                  <a:pt x="6071" y="198342"/>
                </a:lnTo>
                <a:lnTo>
                  <a:pt x="10119" y="200366"/>
                </a:lnTo>
                <a:lnTo>
                  <a:pt x="17203" y="200366"/>
                </a:lnTo>
                <a:lnTo>
                  <a:pt x="65776" y="50597"/>
                </a:lnTo>
                <a:lnTo>
                  <a:pt x="99199" y="50597"/>
                </a:lnTo>
                <a:lnTo>
                  <a:pt x="72860" y="6071"/>
                </a:lnTo>
                <a:lnTo>
                  <a:pt x="70836" y="4047"/>
                </a:lnTo>
                <a:lnTo>
                  <a:pt x="64764" y="0"/>
                </a:lnTo>
                <a:close/>
              </a:path>
              <a:path w="222884" h="200659">
                <a:moveTo>
                  <a:pt x="212224" y="56669"/>
                </a:moveTo>
                <a:lnTo>
                  <a:pt x="182151" y="56669"/>
                </a:lnTo>
                <a:lnTo>
                  <a:pt x="148756" y="182151"/>
                </a:lnTo>
                <a:lnTo>
                  <a:pt x="147744" y="186199"/>
                </a:lnTo>
                <a:lnTo>
                  <a:pt x="148756" y="189234"/>
                </a:lnTo>
                <a:lnTo>
                  <a:pt x="149768" y="193282"/>
                </a:lnTo>
                <a:lnTo>
                  <a:pt x="154828" y="198342"/>
                </a:lnTo>
                <a:lnTo>
                  <a:pt x="158876" y="200366"/>
                </a:lnTo>
                <a:lnTo>
                  <a:pt x="165960" y="200366"/>
                </a:lnTo>
                <a:lnTo>
                  <a:pt x="168995" y="199354"/>
                </a:lnTo>
                <a:lnTo>
                  <a:pt x="172031" y="197330"/>
                </a:lnTo>
                <a:lnTo>
                  <a:pt x="175067" y="194294"/>
                </a:lnTo>
                <a:lnTo>
                  <a:pt x="176079" y="190246"/>
                </a:lnTo>
                <a:lnTo>
                  <a:pt x="212224" y="56669"/>
                </a:lnTo>
                <a:close/>
              </a:path>
              <a:path w="222884" h="200659">
                <a:moveTo>
                  <a:pt x="99199" y="50597"/>
                </a:moveTo>
                <a:lnTo>
                  <a:pt x="65776" y="50597"/>
                </a:lnTo>
                <a:lnTo>
                  <a:pt x="99171" y="107266"/>
                </a:lnTo>
                <a:lnTo>
                  <a:pt x="101195" y="109290"/>
                </a:lnTo>
                <a:lnTo>
                  <a:pt x="103219" y="112326"/>
                </a:lnTo>
                <a:lnTo>
                  <a:pt x="107266" y="114350"/>
                </a:lnTo>
                <a:lnTo>
                  <a:pt x="114350" y="114350"/>
                </a:lnTo>
                <a:lnTo>
                  <a:pt x="122446" y="110302"/>
                </a:lnTo>
                <a:lnTo>
                  <a:pt x="158494" y="77920"/>
                </a:lnTo>
                <a:lnTo>
                  <a:pt x="115362" y="77920"/>
                </a:lnTo>
                <a:lnTo>
                  <a:pt x="99199" y="50597"/>
                </a:lnTo>
                <a:close/>
              </a:path>
              <a:path w="222884" h="200659">
                <a:moveTo>
                  <a:pt x="212509" y="0"/>
                </a:moveTo>
                <a:lnTo>
                  <a:pt x="206438" y="0"/>
                </a:lnTo>
                <a:lnTo>
                  <a:pt x="202390" y="1011"/>
                </a:lnTo>
                <a:lnTo>
                  <a:pt x="199354" y="3035"/>
                </a:lnTo>
                <a:lnTo>
                  <a:pt x="115362" y="77920"/>
                </a:lnTo>
                <a:lnTo>
                  <a:pt x="158494" y="77920"/>
                </a:lnTo>
                <a:lnTo>
                  <a:pt x="182151" y="56669"/>
                </a:lnTo>
                <a:lnTo>
                  <a:pt x="212224" y="56669"/>
                </a:lnTo>
                <a:lnTo>
                  <a:pt x="222629" y="18215"/>
                </a:lnTo>
                <a:lnTo>
                  <a:pt x="222629" y="10119"/>
                </a:lnTo>
                <a:lnTo>
                  <a:pt x="221617" y="6071"/>
                </a:lnTo>
                <a:lnTo>
                  <a:pt x="219593" y="3035"/>
                </a:lnTo>
                <a:lnTo>
                  <a:pt x="216557" y="1011"/>
                </a:lnTo>
                <a:lnTo>
                  <a:pt x="212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 txBox="1"/>
          <p:nvPr/>
        </p:nvSpPr>
        <p:spPr>
          <a:xfrm>
            <a:off x="1078183" y="4729105"/>
            <a:ext cx="18307050" cy="993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461645">
              <a:lnSpc>
                <a:spcPts val="2510"/>
              </a:lnSpc>
            </a:pPr>
            <a:r>
              <a:rPr dirty="0" sz="2300" spc="10" i="1">
                <a:latin typeface="ISOCPEUR"/>
                <a:cs typeface="ISOCPEUR"/>
              </a:rPr>
              <a:t>Наукова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новизн</a:t>
            </a:r>
            <a:r>
              <a:rPr dirty="0" sz="2300" spc="15" i="1">
                <a:latin typeface="ISOCPEUR"/>
                <a:cs typeface="ISOCPEUR"/>
              </a:rPr>
              <a:t>а</a:t>
            </a:r>
            <a:r>
              <a:rPr dirty="0" sz="2300" i="1">
                <a:latin typeface="ISOCPEUR"/>
                <a:cs typeface="ISOCPEUR"/>
              </a:rPr>
              <a:t>:</a:t>
            </a:r>
            <a:r>
              <a:rPr dirty="0" sz="2300" spc="15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Полягає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в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визначенні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та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застосуванні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5" i="1">
                <a:latin typeface="ISOCPEUR"/>
                <a:cs typeface="ISOCPEUR"/>
              </a:rPr>
              <a:t>коефіцієнті</a:t>
            </a:r>
            <a:r>
              <a:rPr dirty="0" sz="2300" spc="50" i="1">
                <a:latin typeface="ISOCPEUR"/>
                <a:cs typeface="ISOCPEUR"/>
              </a:rPr>
              <a:t>в</a:t>
            </a:r>
            <a:r>
              <a:rPr dirty="0" sz="2300" spc="5" i="1">
                <a:latin typeface="ISOCPEUR"/>
                <a:cs typeface="ISOCPEUR"/>
              </a:rPr>
              <a:t>,</a:t>
            </a:r>
            <a:r>
              <a:rPr dirty="0" sz="2300" spc="15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що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5" i="1">
                <a:latin typeface="ISOCPEUR"/>
                <a:cs typeface="ISOCPEUR"/>
              </a:rPr>
              <a:t>відсутні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у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таблицях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нормативних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значен</a:t>
            </a:r>
            <a:r>
              <a:rPr dirty="0" sz="2300" spc="20" i="1">
                <a:latin typeface="ISOCPEUR"/>
                <a:cs typeface="ISOCPEUR"/>
              </a:rPr>
              <a:t>ь</a:t>
            </a:r>
            <a:r>
              <a:rPr dirty="0" sz="2300" spc="5" i="1">
                <a:latin typeface="ISOCPEUR"/>
                <a:cs typeface="ISOCPEUR"/>
              </a:rPr>
              <a:t>,</a:t>
            </a:r>
            <a:r>
              <a:rPr dirty="0" sz="2300" spc="15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до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сил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опору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по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5" i="1">
                <a:latin typeface="ISOCPEUR"/>
                <a:cs typeface="ISOCPEUR"/>
              </a:rPr>
              <a:t>бічній</a:t>
            </a:r>
            <a:r>
              <a:rPr dirty="0" sz="2300" spc="5" i="1">
                <a:latin typeface="ISOCPEUR"/>
                <a:cs typeface="ISOCPEUR"/>
              </a:rPr>
              <a:t> поверхні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та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по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нижньому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кінцю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грунтоцементної</a:t>
            </a:r>
            <a:r>
              <a:rPr dirty="0" sz="2300" spc="10" i="1">
                <a:latin typeface="ISOCPEUR"/>
                <a:cs typeface="ISOCPEUR"/>
              </a:rPr>
              <a:t> </a:t>
            </a:r>
            <a:r>
              <a:rPr dirty="0" sz="2300" spc="10" i="1">
                <a:latin typeface="ISOCPEUR"/>
                <a:cs typeface="ISOCPEUR"/>
              </a:rPr>
              <a:t>пал</a:t>
            </a:r>
            <a:r>
              <a:rPr dirty="0" sz="2300" spc="245" i="1">
                <a:latin typeface="ISOCPEUR"/>
                <a:cs typeface="ISOCPEUR"/>
              </a:rPr>
              <a:t>і</a:t>
            </a:r>
            <a:r>
              <a:rPr dirty="0" sz="2300" i="1">
                <a:latin typeface="ISOCPEUR"/>
                <a:cs typeface="ISOCPEUR"/>
              </a:rPr>
              <a:t>.</a:t>
            </a:r>
            <a:endParaRPr sz="2300">
              <a:latin typeface="ISOCPEUR"/>
              <a:cs typeface="ISOCPEUR"/>
            </a:endParaRPr>
          </a:p>
          <a:p>
            <a:pPr marL="8460105">
              <a:lnSpc>
                <a:spcPct val="100000"/>
              </a:lnSpc>
              <a:spcBef>
                <a:spcPts val="284"/>
              </a:spcBef>
            </a:pPr>
            <a:r>
              <a:rPr dirty="0" sz="2050" spc="-10" i="1">
                <a:latin typeface="ISOCPEUR"/>
                <a:cs typeface="ISOCPEUR"/>
              </a:rPr>
              <a:t>Бурові</a:t>
            </a:r>
            <a:r>
              <a:rPr dirty="0" sz="2050" spc="32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палі</a:t>
            </a:r>
            <a:r>
              <a:rPr dirty="0" sz="2050" spc="32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є</a:t>
            </a:r>
            <a:r>
              <a:rPr dirty="0" sz="2050" spc="21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найбільш</a:t>
            </a:r>
            <a:r>
              <a:rPr dirty="0" sz="2050" spc="21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широковживаним</a:t>
            </a:r>
            <a:r>
              <a:rPr dirty="0" sz="2050" spc="22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видом</a:t>
            </a:r>
            <a:r>
              <a:rPr dirty="0" sz="2050" spc="21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паль</a:t>
            </a:r>
            <a:r>
              <a:rPr dirty="0" sz="2050" spc="13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у</a:t>
            </a:r>
            <a:r>
              <a:rPr dirty="0" sz="2050" spc="21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світі</a:t>
            </a:r>
            <a:r>
              <a:rPr dirty="0" sz="2050" spc="31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завдяки</a:t>
            </a:r>
            <a:r>
              <a:rPr dirty="0" sz="2050" spc="22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економічності</a:t>
            </a:r>
            <a:r>
              <a:rPr dirty="0" sz="2050" spc="32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та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104494" y="244374"/>
            <a:ext cx="1035685" cy="47053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3500" i="1">
                <a:latin typeface="ISOCPEUR"/>
                <a:cs typeface="ISOCPEUR"/>
              </a:rPr>
              <a:t>Тема:</a:t>
            </a:r>
            <a:endParaRPr sz="3500">
              <a:latin typeface="ISOCPEUR"/>
              <a:cs typeface="ISOCPEUR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10555664" y="1034551"/>
            <a:ext cx="32384" cy="42545"/>
          </a:xfrm>
          <a:custGeom>
            <a:avLst/>
            <a:gdLst/>
            <a:ahLst/>
            <a:cxnLst/>
            <a:rect l="l" t="t" r="r" b="b"/>
            <a:pathLst>
              <a:path w="32384" h="42544">
                <a:moveTo>
                  <a:pt x="22262" y="0"/>
                </a:moveTo>
                <a:lnTo>
                  <a:pt x="15179" y="0"/>
                </a:lnTo>
                <a:lnTo>
                  <a:pt x="11131" y="1011"/>
                </a:lnTo>
                <a:lnTo>
                  <a:pt x="8095" y="3035"/>
                </a:lnTo>
                <a:lnTo>
                  <a:pt x="6071" y="6071"/>
                </a:lnTo>
                <a:lnTo>
                  <a:pt x="4047" y="10119"/>
                </a:lnTo>
                <a:lnTo>
                  <a:pt x="0" y="24286"/>
                </a:lnTo>
                <a:lnTo>
                  <a:pt x="0" y="32382"/>
                </a:lnTo>
                <a:lnTo>
                  <a:pt x="2023" y="36430"/>
                </a:lnTo>
                <a:lnTo>
                  <a:pt x="3035" y="39466"/>
                </a:lnTo>
                <a:lnTo>
                  <a:pt x="6071" y="41490"/>
                </a:lnTo>
                <a:lnTo>
                  <a:pt x="10119" y="42501"/>
                </a:lnTo>
                <a:lnTo>
                  <a:pt x="17203" y="42501"/>
                </a:lnTo>
                <a:lnTo>
                  <a:pt x="32382" y="18215"/>
                </a:lnTo>
                <a:lnTo>
                  <a:pt x="32382" y="9107"/>
                </a:lnTo>
                <a:lnTo>
                  <a:pt x="28334" y="3035"/>
                </a:lnTo>
                <a:lnTo>
                  <a:pt x="26310" y="1011"/>
                </a:lnTo>
                <a:lnTo>
                  <a:pt x="2226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10766150" y="790671"/>
            <a:ext cx="2289033" cy="32989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 txBox="1"/>
          <p:nvPr/>
        </p:nvSpPr>
        <p:spPr>
          <a:xfrm>
            <a:off x="2127577" y="13515447"/>
            <a:ext cx="3151505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505585" algn="l"/>
              </a:tabLst>
            </a:pPr>
            <a:r>
              <a:rPr dirty="0" sz="1450" i="1">
                <a:latin typeface="ISOCPEUR"/>
                <a:cs typeface="ISOCPEUR"/>
              </a:rPr>
              <a:t>Ри</a:t>
            </a:r>
            <a:r>
              <a:rPr dirty="0" sz="1450" spc="65" i="1">
                <a:latin typeface="ISOCPEUR"/>
                <a:cs typeface="ISOCPEUR"/>
              </a:rPr>
              <a:t>с</a:t>
            </a:r>
            <a:r>
              <a:rPr dirty="0" sz="1450" i="1">
                <a:latin typeface="ISOCPEUR"/>
                <a:cs typeface="ISOCPEUR"/>
              </a:rPr>
              <a:t>.1 Деформація	грунта навколо палі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6589827" y="10195747"/>
            <a:ext cx="4553781" cy="329491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 txBox="1"/>
          <p:nvPr/>
        </p:nvSpPr>
        <p:spPr>
          <a:xfrm>
            <a:off x="6621653" y="13581223"/>
            <a:ext cx="4389120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Ри</a:t>
            </a:r>
            <a:r>
              <a:rPr dirty="0" sz="1450" spc="65" i="1">
                <a:latin typeface="ISOCPEUR"/>
                <a:cs typeface="ISOCPEUR"/>
              </a:rPr>
              <a:t>с</a:t>
            </a:r>
            <a:r>
              <a:rPr dirty="0" sz="1450" i="1">
                <a:latin typeface="ISOCPEUR"/>
                <a:cs typeface="ISOCPEUR"/>
              </a:rPr>
              <a:t>.2</a:t>
            </a:r>
            <a:r>
              <a:rPr dirty="0" sz="1450" spc="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Напруження грунта від одиночної та групи паль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11968348" y="10741188"/>
            <a:ext cx="3169431" cy="189234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1262915" y="10160328"/>
            <a:ext cx="4874569" cy="328985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 txBox="1"/>
          <p:nvPr/>
        </p:nvSpPr>
        <p:spPr>
          <a:xfrm>
            <a:off x="11726947" y="12723089"/>
            <a:ext cx="3522345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Ри</a:t>
            </a:r>
            <a:r>
              <a:rPr dirty="0" sz="1450" spc="65" i="1">
                <a:latin typeface="ISOCPEUR"/>
                <a:cs typeface="ISOCPEUR"/>
              </a:rPr>
              <a:t>с</a:t>
            </a:r>
            <a:r>
              <a:rPr dirty="0" sz="1450" i="1">
                <a:latin typeface="ISOCPEUR"/>
                <a:cs typeface="ISOCPEUR"/>
              </a:rPr>
              <a:t>.3</a:t>
            </a:r>
            <a:r>
              <a:rPr dirty="0" sz="1450" spc="-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Лабораторні випробування моделі палі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17544656" y="13948033"/>
            <a:ext cx="8020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Загальні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положення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7" name="object 127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За</a:t>
            </a:r>
            <a:r>
              <a:rPr dirty="0" spc="20">
                <a:latin typeface="ISOCPEUR"/>
                <a:cs typeface="ISOCPEUR"/>
              </a:rPr>
              <a:t>в</a:t>
            </a:r>
            <a:r>
              <a:rPr dirty="0" spc="5">
                <a:latin typeface="ISOCPEUR"/>
                <a:cs typeface="ISOCPEUR"/>
              </a:rPr>
              <a:t>.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ка</a:t>
            </a:r>
            <a:r>
              <a:rPr dirty="0" spc="20">
                <a:latin typeface="ISOCPEUR"/>
                <a:cs typeface="ISOCPEUR"/>
              </a:rPr>
              <a:t>ф</a:t>
            </a:r>
            <a:r>
              <a:rPr dirty="0" spc="5">
                <a:latin typeface="ISOCPEUR"/>
                <a:cs typeface="ISOCPEUR"/>
              </a:rPr>
              <a:t>.</a:t>
            </a:r>
          </a:p>
        </p:txBody>
      </p:sp>
      <p:sp>
        <p:nvSpPr>
          <p:cNvPr id="128" name="object 128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5">
                <a:latin typeface="ISOCPEUR"/>
                <a:cs typeface="ISOCPEUR"/>
              </a:rPr>
              <a:t>Формат</a:t>
            </a:r>
            <a:r>
              <a:rPr dirty="0" spc="-165">
                <a:latin typeface="ISOCPEUR"/>
                <a:cs typeface="ISOCPEUR"/>
              </a:rPr>
              <a:t> </a:t>
            </a:r>
            <a:r>
              <a:rPr dirty="0" spc="5">
                <a:latin typeface="ISOCPEUR"/>
                <a:cs typeface="ISOCPEUR"/>
              </a:rPr>
              <a:t>A1</a:t>
            </a:r>
          </a:p>
        </p:txBody>
      </p:sp>
      <p:sp>
        <p:nvSpPr>
          <p:cNvPr id="98" name="object 98"/>
          <p:cNvSpPr txBox="1"/>
          <p:nvPr/>
        </p:nvSpPr>
        <p:spPr>
          <a:xfrm>
            <a:off x="1103482" y="5638031"/>
            <a:ext cx="469900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609850" algn="l"/>
                <a:tab pos="3602990" algn="l"/>
              </a:tabLst>
            </a:pPr>
            <a:r>
              <a:rPr dirty="0" sz="2050" spc="-15" i="1">
                <a:latin typeface="ISOCPEUR"/>
                <a:cs typeface="ISOCPEUR"/>
              </a:rPr>
              <a:t>Методика</a:t>
            </a:r>
            <a:r>
              <a:rPr dirty="0" sz="2050" spc="38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розрахунку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несучої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здатності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954777" y="5638031"/>
            <a:ext cx="2955925" cy="5638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4620" marR="5080" indent="-122555">
              <a:lnSpc>
                <a:spcPts val="2190"/>
              </a:lnSpc>
              <a:tabLst>
                <a:tab pos="1165225" algn="l"/>
                <a:tab pos="2301240" algn="l"/>
                <a:tab pos="2691130" algn="l"/>
              </a:tabLst>
            </a:pPr>
            <a:r>
              <a:rPr dirty="0" sz="2050" spc="-10" i="1">
                <a:latin typeface="ISOCPEUR"/>
                <a:cs typeface="ISOCPEUR"/>
              </a:rPr>
              <a:t>пальових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фундаментів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за</a:t>
            </a:r>
            <a:r>
              <a:rPr dirty="0" sz="2050" spc="-10" i="1">
                <a:latin typeface="ISOCPEUR"/>
                <a:cs typeface="ISOCPEUR"/>
              </a:rPr>
              <a:t> широко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65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відомою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серед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1103482" y="5916317"/>
            <a:ext cx="470281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591945" algn="l"/>
                <a:tab pos="3127375" algn="l"/>
                <a:tab pos="4568190" algn="l"/>
              </a:tabLst>
            </a:pPr>
            <a:r>
              <a:rPr dirty="0" sz="2050" spc="-15" i="1">
                <a:latin typeface="ISOCPEUR"/>
                <a:cs typeface="ISOCPEUR"/>
              </a:rPr>
              <a:t>табличними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значеннями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показників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є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1103482" y="6195616"/>
            <a:ext cx="214185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0" i="1">
                <a:latin typeface="ISOCPEUR"/>
                <a:cs typeface="ISOCPEUR"/>
              </a:rPr>
              <a:t>проектувальників</a:t>
            </a:r>
            <a:r>
              <a:rPr dirty="0" sz="2050" spc="295" i="1">
                <a:latin typeface="ISOCPEUR"/>
                <a:cs typeface="ISOCPEUR"/>
              </a:rPr>
              <a:t> </a:t>
            </a:r>
            <a:r>
              <a:rPr dirty="0" sz="2050" spc="-5" i="1">
                <a:latin typeface="ISOCPEUR"/>
                <a:cs typeface="ISOCPEUR"/>
              </a:rPr>
              <a:t>і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3381384" y="6195616"/>
            <a:ext cx="551307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0" i="1">
                <a:latin typeface="ISOCPEUR"/>
                <a:cs typeface="ISOCPEUR"/>
              </a:rPr>
              <a:t>непогано</a:t>
            </a:r>
            <a:r>
              <a:rPr dirty="0" sz="2050" spc="29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зарекомендувала</a:t>
            </a:r>
            <a:r>
              <a:rPr dirty="0" sz="2050" spc="25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себе</a:t>
            </a:r>
            <a:r>
              <a:rPr dirty="0" sz="2050" spc="29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</a:t>
            </a:r>
            <a:r>
              <a:rPr dirty="0" sz="2050" spc="28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нашій</a:t>
            </a:r>
            <a:r>
              <a:rPr dirty="0" sz="2050" spc="34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країн</a:t>
            </a:r>
            <a:r>
              <a:rPr dirty="0" sz="2050" spc="185" i="1">
                <a:latin typeface="ISOCPEUR"/>
                <a:cs typeface="ISOCPEUR"/>
              </a:rPr>
              <a:t>і</a:t>
            </a:r>
            <a:r>
              <a:rPr dirty="0" sz="2050" spc="-5" i="1">
                <a:latin typeface="ISOCPEUR"/>
                <a:cs typeface="ISOCPEUR"/>
              </a:rPr>
              <a:t>.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1104494" y="6473902"/>
            <a:ext cx="644969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778510" algn="l"/>
                <a:tab pos="1156970" algn="l"/>
                <a:tab pos="1909445" algn="l"/>
                <a:tab pos="3348990" algn="l"/>
                <a:tab pos="3671570" algn="l"/>
                <a:tab pos="5306695" algn="l"/>
                <a:tab pos="5812790" algn="l"/>
              </a:tabLst>
            </a:pPr>
            <a:r>
              <a:rPr dirty="0" sz="2050" spc="-15" i="1">
                <a:latin typeface="ISOCPEUR"/>
                <a:cs typeface="ISOCPEUR"/>
              </a:rPr>
              <a:t>Вона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є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суто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емпіричною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5" i="1">
                <a:latin typeface="ISOCPEUR"/>
                <a:cs typeface="ISOCPEUR"/>
              </a:rPr>
              <a:t>і</a:t>
            </a:r>
            <a:r>
              <a:rPr dirty="0" sz="2050" spc="-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ґрунтується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на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даних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7768194" y="6473902"/>
            <a:ext cx="1117600" cy="564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7780">
              <a:lnSpc>
                <a:spcPts val="2200"/>
              </a:lnSpc>
            </a:pPr>
            <a:r>
              <a:rPr dirty="0" sz="2050" spc="-10" i="1">
                <a:latin typeface="ISOCPEUR"/>
                <a:cs typeface="ISOCPEUR"/>
              </a:rPr>
              <a:t>численних Методика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1098422" y="6753201"/>
            <a:ext cx="637794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819910" algn="l"/>
                <a:tab pos="2389505" algn="l"/>
                <a:tab pos="3622675" algn="l"/>
                <a:tab pos="4939665" algn="l"/>
              </a:tabLst>
            </a:pPr>
            <a:r>
              <a:rPr dirty="0" sz="2050" spc="-10" i="1">
                <a:latin typeface="ISOCPEUR"/>
                <a:cs typeface="ISOCPEUR"/>
              </a:rPr>
              <a:t>спостережень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за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роботою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пальових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фундаменті</a:t>
            </a:r>
            <a:r>
              <a:rPr dirty="0" sz="2050" spc="25" i="1">
                <a:latin typeface="ISOCPEUR"/>
                <a:cs typeface="ISOCPEUR"/>
              </a:rPr>
              <a:t>в</a:t>
            </a:r>
            <a:r>
              <a:rPr dirty="0" sz="2050" spc="-5" i="1">
                <a:latin typeface="ISOCPEUR"/>
                <a:cs typeface="ISOCPEUR"/>
              </a:rPr>
              <a:t>.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1096398" y="7032500"/>
            <a:ext cx="776097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0" i="1">
                <a:latin typeface="ISOCPEUR"/>
                <a:cs typeface="ISOCPEUR"/>
              </a:rPr>
              <a:t>основуються</a:t>
            </a:r>
            <a:r>
              <a:rPr dirty="0" sz="2050" spc="14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на</a:t>
            </a:r>
            <a:r>
              <a:rPr dirty="0" sz="2050" spc="5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показниках</a:t>
            </a:r>
            <a:r>
              <a:rPr dirty="0" sz="2050" spc="15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розрахункового</a:t>
            </a:r>
            <a:r>
              <a:rPr dirty="0" sz="2050" spc="8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опору</a:t>
            </a:r>
            <a:r>
              <a:rPr dirty="0" sz="2050" spc="14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по</a:t>
            </a:r>
            <a:r>
              <a:rPr dirty="0" sz="2050" spc="9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бічній</a:t>
            </a:r>
            <a:r>
              <a:rPr dirty="0" sz="2050" spc="14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поверхні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1086279" y="7310786"/>
            <a:ext cx="770382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0" i="1">
                <a:latin typeface="ISOCPEUR"/>
                <a:cs typeface="ISOCPEUR"/>
              </a:rPr>
              <a:t>fi</a:t>
            </a:r>
            <a:r>
              <a:rPr dirty="0" sz="2050" spc="39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для</a:t>
            </a:r>
            <a:r>
              <a:rPr dirty="0" sz="2050" spc="28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глинистих</a:t>
            </a:r>
            <a:r>
              <a:rPr dirty="0" sz="2050" spc="29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ґрунтів</a:t>
            </a:r>
            <a:r>
              <a:rPr dirty="0" sz="2050" spc="22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з</a:t>
            </a:r>
            <a:r>
              <a:rPr dirty="0" sz="2050" spc="23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показниками</a:t>
            </a:r>
            <a:r>
              <a:rPr dirty="0" sz="2050" spc="28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текучості</a:t>
            </a:r>
            <a:r>
              <a:rPr dirty="0" sz="2050" spc="38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IL</a:t>
            </a:r>
            <a:r>
              <a:rPr dirty="0" sz="2050" spc="19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від</a:t>
            </a:r>
            <a:r>
              <a:rPr dirty="0" sz="2050" spc="34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0</a:t>
            </a:r>
            <a:r>
              <a:rPr dirty="0" sz="2050" spc="28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до</a:t>
            </a:r>
            <a:r>
              <a:rPr dirty="0" sz="2050" spc="22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0,7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8918782" y="7310786"/>
            <a:ext cx="7747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5" i="1">
                <a:latin typeface="ISOCPEUR"/>
                <a:cs typeface="ISOCPEUR"/>
              </a:rPr>
              <a:t>.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1104494" y="7590085"/>
            <a:ext cx="774509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90320" algn="l"/>
                <a:tab pos="1725295" algn="l"/>
                <a:tab pos="2372995" algn="l"/>
                <a:tab pos="3792854" algn="l"/>
                <a:tab pos="4697730" algn="l"/>
                <a:tab pos="5963920" algn="l"/>
                <a:tab pos="6450330" algn="l"/>
                <a:tab pos="6917690" algn="l"/>
              </a:tabLst>
            </a:pPr>
            <a:r>
              <a:rPr dirty="0" sz="2050" spc="-10" i="1">
                <a:latin typeface="ISOCPEUR"/>
                <a:cs typeface="ISOCPEUR"/>
              </a:rPr>
              <a:t>Відповідно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за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цією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методико</a:t>
            </a:r>
            <a:r>
              <a:rPr dirty="0" sz="2050" spc="35" i="1">
                <a:latin typeface="ISOCPEUR"/>
                <a:cs typeface="ISOCPEUR"/>
              </a:rPr>
              <a:t>ю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несучу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здатність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Fd,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кН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висячої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1096398" y="7868371"/>
            <a:ext cx="779780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630680" algn="l"/>
                <a:tab pos="4222115" algn="l"/>
              </a:tabLst>
            </a:pPr>
            <a:r>
              <a:rPr dirty="0" sz="2050" spc="-10" i="1">
                <a:latin typeface="ISOCPEUR"/>
                <a:cs typeface="ISOCPEUR"/>
              </a:rPr>
              <a:t>буронабивної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або</a:t>
            </a:r>
            <a:r>
              <a:rPr dirty="0" sz="2050" spc="29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грунтоцементної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пал</a:t>
            </a:r>
            <a:r>
              <a:rPr dirty="0" sz="2050" spc="180" i="1">
                <a:latin typeface="ISOCPEUR"/>
                <a:cs typeface="ISOCPEUR"/>
              </a:rPr>
              <a:t>і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spc="26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що</a:t>
            </a:r>
            <a:r>
              <a:rPr dirty="0" sz="2050" spc="30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працює</a:t>
            </a:r>
            <a:r>
              <a:rPr dirty="0" sz="2050" spc="35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на</a:t>
            </a:r>
            <a:r>
              <a:rPr dirty="0" sz="2050" spc="26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стискаюче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1103482" y="8705255"/>
            <a:ext cx="783272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0" i="1">
                <a:latin typeface="ISOCPEUR"/>
                <a:cs typeface="ISOCPEUR"/>
              </a:rPr>
              <a:t>пал</a:t>
            </a:r>
            <a:r>
              <a:rPr dirty="0" sz="2050" spc="195" i="1">
                <a:latin typeface="ISOCPEUR"/>
                <a:cs typeface="ISOCPEUR"/>
              </a:rPr>
              <a:t>і</a:t>
            </a:r>
            <a:r>
              <a:rPr dirty="0" sz="2050" spc="-10" i="1">
                <a:latin typeface="ISOCPEUR"/>
                <a:cs typeface="ISOCPEUR"/>
              </a:rPr>
              <a:t>.</a:t>
            </a:r>
            <a:r>
              <a:rPr dirty="0" sz="2050" spc="-10" i="1">
                <a:latin typeface="ISOCPEUR"/>
                <a:cs typeface="ISOCPEUR"/>
              </a:rPr>
              <a:t>Основні</a:t>
            </a:r>
            <a:r>
              <a:rPr dirty="0" sz="2050" spc="30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положення</a:t>
            </a:r>
            <a:r>
              <a:rPr dirty="0" sz="2050" spc="18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такого</a:t>
            </a:r>
            <a:r>
              <a:rPr dirty="0" sz="2050" spc="13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розрахунку</a:t>
            </a:r>
            <a:r>
              <a:rPr dirty="0" sz="2050" spc="19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були</a:t>
            </a:r>
            <a:r>
              <a:rPr dirty="0" sz="2050" spc="19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викладені</a:t>
            </a:r>
            <a:r>
              <a:rPr dirty="0" sz="2050" spc="29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</a:t>
            </a:r>
            <a:r>
              <a:rPr dirty="0" sz="2050" spc="12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норма</a:t>
            </a:r>
            <a:r>
              <a:rPr dirty="0" sz="2050" spc="75" i="1">
                <a:latin typeface="ISOCPEUR"/>
                <a:cs typeface="ISOCPEUR"/>
              </a:rPr>
              <a:t>х</a:t>
            </a:r>
            <a:r>
              <a:rPr dirty="0" sz="2050" spc="-5" i="1">
                <a:latin typeface="ISOCPEUR"/>
                <a:cs typeface="ISOCPEUR"/>
              </a:rPr>
              <a:t>,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1098422" y="8984553"/>
            <a:ext cx="7807959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79755" algn="l"/>
                <a:tab pos="1397635" algn="l"/>
                <a:tab pos="2898140" algn="l"/>
                <a:tab pos="3315335" algn="l"/>
                <a:tab pos="4883785" algn="l"/>
                <a:tab pos="5727700" algn="l"/>
                <a:tab pos="6343015" algn="l"/>
                <a:tab pos="7499984" algn="l"/>
              </a:tabLst>
            </a:pPr>
            <a:r>
              <a:rPr dirty="0" sz="2050" spc="-15" i="1">
                <a:latin typeface="ISOCPEUR"/>
                <a:cs typeface="ISOCPEUR"/>
              </a:rPr>
              <a:t>що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діяли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раніш</a:t>
            </a:r>
            <a:r>
              <a:rPr dirty="0" sz="2050" spc="20" i="1">
                <a:latin typeface="ISOCPEUR"/>
                <a:cs typeface="ISOCPEUR"/>
              </a:rPr>
              <a:t>е</a:t>
            </a:r>
            <a:r>
              <a:rPr dirty="0" sz="2050" spc="45" i="1">
                <a:latin typeface="ISOCPEUR"/>
                <a:cs typeface="ISOCPEUR"/>
              </a:rPr>
              <a:t>:</a:t>
            </a:r>
            <a:r>
              <a:rPr dirty="0" sz="2050" spc="-15" i="1">
                <a:latin typeface="ISOCPEUR"/>
                <a:cs typeface="ISOCPEUR"/>
              </a:rPr>
              <a:t>ДБН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В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2.1.-10-2009.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Зміни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№1.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50" i="1">
                <a:latin typeface="ISOCPEUR"/>
                <a:cs typeface="ISOCPEUR"/>
              </a:rPr>
              <a:t>«</a:t>
            </a:r>
            <a:r>
              <a:rPr dirty="0" sz="2050" spc="-10" i="1">
                <a:latin typeface="ISOCPEUR"/>
                <a:cs typeface="ISOCPEUR"/>
              </a:rPr>
              <a:t>Основи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та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1096398" y="9262840"/>
            <a:ext cx="12821285" cy="6413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5" i="1">
                <a:latin typeface="ISOCPEUR"/>
                <a:cs typeface="ISOCPEUR"/>
              </a:rPr>
              <a:t>фундаменти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спору</a:t>
            </a:r>
            <a:r>
              <a:rPr dirty="0" sz="2050" spc="145" i="1">
                <a:latin typeface="ISOCPEUR"/>
                <a:cs typeface="ISOCPEUR"/>
              </a:rPr>
              <a:t>д</a:t>
            </a:r>
            <a:r>
              <a:rPr dirty="0" sz="2050" spc="-15" i="1">
                <a:latin typeface="ISOCPEUR"/>
                <a:cs typeface="ISOCPEUR"/>
              </a:rPr>
              <a:t>»</a:t>
            </a:r>
            <a:endParaRPr sz="2050">
              <a:latin typeface="ISOCPEUR"/>
              <a:cs typeface="ISOCPEUR"/>
            </a:endParaRPr>
          </a:p>
          <a:p>
            <a:pPr marL="8432800">
              <a:lnSpc>
                <a:spcPct val="100000"/>
              </a:lnSpc>
              <a:spcBef>
                <a:spcPts val="345"/>
              </a:spcBef>
            </a:pPr>
            <a:r>
              <a:rPr dirty="0" sz="2050" spc="-10" i="1">
                <a:latin typeface="ISOCPEUR"/>
                <a:cs typeface="ISOCPEUR"/>
              </a:rPr>
              <a:t>впровадженню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у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практику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будівництв</a:t>
            </a:r>
            <a:r>
              <a:rPr dirty="0" sz="2050" spc="-5" i="1">
                <a:latin typeface="ISOCPEUR"/>
                <a:cs typeface="ISOCPEUR"/>
              </a:rPr>
              <a:t>а</a:t>
            </a:r>
            <a:r>
              <a:rPr dirty="0" sz="2050" spc="-5" i="1">
                <a:latin typeface="ISOCPEUR"/>
                <a:cs typeface="ISOCPEUR"/>
              </a:rPr>
              <a:t>.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9522917" y="5714939"/>
            <a:ext cx="975423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0" i="1">
                <a:latin typeface="ISOCPEUR"/>
                <a:cs typeface="ISOCPEUR"/>
              </a:rPr>
              <a:t>зручності</a:t>
            </a:r>
            <a:r>
              <a:rPr dirty="0" sz="2050" spc="26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технології</a:t>
            </a:r>
            <a:r>
              <a:rPr dirty="0" sz="2050" spc="26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виготовлення</a:t>
            </a:r>
            <a:r>
              <a:rPr dirty="0" sz="2050" spc="15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безпосередньо</a:t>
            </a:r>
            <a:r>
              <a:rPr dirty="0" sz="2050" spc="9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на</a:t>
            </a:r>
            <a:r>
              <a:rPr dirty="0" sz="2050" spc="6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будівельному</a:t>
            </a:r>
            <a:r>
              <a:rPr dirty="0" sz="2050" spc="15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майданчик</a:t>
            </a:r>
            <a:r>
              <a:rPr dirty="0" sz="2050" spc="80" i="1">
                <a:latin typeface="ISOCPEUR"/>
                <a:cs typeface="ISOCPEUR"/>
              </a:rPr>
              <a:t>у</a:t>
            </a:r>
            <a:r>
              <a:rPr dirty="0" sz="2050" spc="-5" i="1">
                <a:latin typeface="ISOCPEUR"/>
                <a:cs typeface="ISOCPEUR"/>
              </a:rPr>
              <a:t>.</a:t>
            </a:r>
            <a:r>
              <a:rPr dirty="0" sz="2050" spc="6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Однак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9516845" y="5994237"/>
            <a:ext cx="979424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74040" algn="l"/>
                <a:tab pos="2260600" algn="l"/>
                <a:tab pos="2579370" algn="l"/>
                <a:tab pos="3426460" algn="l"/>
                <a:tab pos="6070600" algn="l"/>
                <a:tab pos="7030084" algn="l"/>
                <a:tab pos="8232140" algn="l"/>
                <a:tab pos="9278620" algn="l"/>
              </a:tabLst>
            </a:pPr>
            <a:r>
              <a:rPr dirty="0" sz="2050" spc="-10" i="1">
                <a:latin typeface="ISOCPEUR"/>
                <a:cs typeface="ISOCPEUR"/>
              </a:rPr>
              <a:t>для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використання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у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різних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інженерн</a:t>
            </a:r>
            <a:r>
              <a:rPr dirty="0" sz="2050" spc="20" i="1">
                <a:latin typeface="ISOCPEUR"/>
                <a:cs typeface="ISOCPEUR"/>
              </a:rPr>
              <a:t>о</a:t>
            </a:r>
            <a:r>
              <a:rPr dirty="0" sz="2050" spc="-10" i="1">
                <a:latin typeface="ISOCPEUR"/>
                <a:cs typeface="ISOCPEUR"/>
              </a:rPr>
              <a:t>-геологічних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умовах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бетонних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бурових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паль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9524941" y="6272524"/>
            <a:ext cx="584200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5" i="1">
                <a:latin typeface="ISOCPEUR"/>
                <a:cs typeface="ISOCPEUR"/>
              </a:rPr>
              <a:t>можуть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знадобитися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додаткові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технологічні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заход</a:t>
            </a:r>
            <a:r>
              <a:rPr dirty="0" sz="2050" spc="90" i="1">
                <a:latin typeface="ISOCPEUR"/>
                <a:cs typeface="ISOCPEUR"/>
              </a:rPr>
              <a:t>и</a:t>
            </a:r>
            <a:r>
              <a:rPr dirty="0" sz="2050" spc="-5" i="1">
                <a:latin typeface="ISOCPEUR"/>
                <a:cs typeface="ISOCPEUR"/>
              </a:rPr>
              <a:t>.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9484463" y="6551823"/>
            <a:ext cx="976249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84530" algn="l"/>
                <a:tab pos="1382395" algn="l"/>
                <a:tab pos="2221230" algn="l"/>
                <a:tab pos="2669540" algn="l"/>
                <a:tab pos="3775075" algn="l"/>
                <a:tab pos="5156835" algn="l"/>
                <a:tab pos="6687184" algn="l"/>
                <a:tab pos="7760970" algn="l"/>
                <a:tab pos="9350375" algn="l"/>
              </a:tabLst>
            </a:pPr>
            <a:r>
              <a:rPr dirty="0" sz="2050" spc="-15" i="1">
                <a:latin typeface="ISOCPEUR"/>
                <a:cs typeface="ISOCPEUR"/>
              </a:rPr>
              <a:t>Та</a:t>
            </a:r>
            <a:r>
              <a:rPr dirty="0" sz="2050" spc="75" i="1">
                <a:latin typeface="ISOCPEUR"/>
                <a:cs typeface="ISOCPEUR"/>
              </a:rPr>
              <a:t>к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коли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ґрунт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не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здатний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самостійно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утримувати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стовбур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свердловин</a:t>
            </a:r>
            <a:r>
              <a:rPr dirty="0" sz="2050" spc="75" i="1">
                <a:latin typeface="ISOCPEUR"/>
                <a:cs typeface="ISOCPEUR"/>
              </a:rPr>
              <a:t>и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слід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9516845" y="6831121"/>
            <a:ext cx="9743440" cy="5638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2190"/>
              </a:lnSpc>
            </a:pPr>
            <a:r>
              <a:rPr dirty="0" sz="2050" spc="-10" i="1">
                <a:latin typeface="ISOCPEUR"/>
                <a:cs typeface="ISOCPEUR"/>
              </a:rPr>
              <a:t>використовувати</a:t>
            </a:r>
            <a:r>
              <a:rPr dirty="0" sz="2050" spc="16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обсадну</a:t>
            </a:r>
            <a:r>
              <a:rPr dirty="0" sz="2050" spc="16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труб</a:t>
            </a:r>
            <a:r>
              <a:rPr dirty="0" sz="2050" spc="75" i="1">
                <a:latin typeface="ISOCPEUR"/>
                <a:cs typeface="ISOCPEUR"/>
              </a:rPr>
              <a:t>у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spc="6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яка</a:t>
            </a:r>
            <a:r>
              <a:rPr dirty="0" sz="2050" spc="6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тим</a:t>
            </a:r>
            <a:r>
              <a:rPr dirty="0" sz="2050" spc="16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не</a:t>
            </a:r>
            <a:r>
              <a:rPr dirty="0" sz="2050" spc="9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мен</a:t>
            </a:r>
            <a:r>
              <a:rPr dirty="0" sz="2050" spc="70" i="1">
                <a:latin typeface="ISOCPEUR"/>
                <a:cs typeface="ISOCPEUR"/>
              </a:rPr>
              <a:t>ш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spc="6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не</a:t>
            </a:r>
            <a:r>
              <a:rPr dirty="0" sz="2050" spc="9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повністю</a:t>
            </a:r>
            <a:r>
              <a:rPr dirty="0" sz="2050" spc="12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захищає</a:t>
            </a:r>
            <a:r>
              <a:rPr dirty="0" sz="2050" spc="16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свердловину</a:t>
            </a:r>
            <a:r>
              <a:rPr dirty="0" sz="2050" spc="-10" i="1">
                <a:latin typeface="ISOCPEUR"/>
                <a:cs typeface="ISOCPEUR"/>
              </a:rPr>
              <a:t> від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прориву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рухливих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ґрунті</a:t>
            </a:r>
            <a:r>
              <a:rPr dirty="0" sz="2050" spc="30" i="1">
                <a:latin typeface="ISOCPEUR"/>
                <a:cs typeface="ISOCPEUR"/>
              </a:rPr>
              <a:t>в</a:t>
            </a:r>
            <a:r>
              <a:rPr dirty="0" sz="2050" spc="-5" i="1">
                <a:latin typeface="ISOCPEUR"/>
                <a:cs typeface="ISOCPEUR"/>
              </a:rPr>
              <a:t>.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У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таких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випадках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9524941" y="7388707"/>
            <a:ext cx="9775825" cy="5638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11430">
              <a:lnSpc>
                <a:spcPts val="2325"/>
              </a:lnSpc>
              <a:tabLst>
                <a:tab pos="1217930" algn="l"/>
                <a:tab pos="2547620" algn="l"/>
                <a:tab pos="3531235" algn="l"/>
                <a:tab pos="4036060" algn="l"/>
                <a:tab pos="5253990" algn="l"/>
                <a:tab pos="6679565" algn="l"/>
                <a:tab pos="7783830" algn="l"/>
                <a:tab pos="8274050" algn="l"/>
                <a:tab pos="9491980" algn="l"/>
              </a:tabLst>
            </a:pPr>
            <a:r>
              <a:rPr dirty="0" sz="2050" spc="-10" i="1">
                <a:latin typeface="ISOCPEUR"/>
                <a:cs typeface="ISOCPEUR"/>
              </a:rPr>
              <a:t>необхідно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проводити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буріння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під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захистом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глинистого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розчин</a:t>
            </a:r>
            <a:r>
              <a:rPr dirty="0" sz="2050" spc="75" i="1">
                <a:latin typeface="ISOCPEUR"/>
                <a:cs typeface="ISOCPEUR"/>
              </a:rPr>
              <a:t>у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що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циркулює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за</a:t>
            </a:r>
            <a:endParaRPr sz="2050">
              <a:latin typeface="ISOCPEUR"/>
              <a:cs typeface="ISOCPEUR"/>
            </a:endParaRPr>
          </a:p>
          <a:p>
            <a:pPr algn="r" marR="5080">
              <a:lnSpc>
                <a:spcPts val="2325"/>
              </a:lnSpc>
            </a:pPr>
            <a:r>
              <a:rPr dirty="0" sz="2050" spc="-10" i="1">
                <a:latin typeface="ISOCPEUR"/>
                <a:cs typeface="ISOCPEUR"/>
              </a:rPr>
              <a:t>у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9518869" y="7666993"/>
            <a:ext cx="947991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712595" algn="l"/>
                <a:tab pos="2868930" algn="l"/>
                <a:tab pos="3155315" algn="l"/>
                <a:tab pos="3695700" algn="l"/>
                <a:tab pos="5219065" algn="l"/>
                <a:tab pos="6026150" algn="l"/>
                <a:tab pos="6272530" algn="l"/>
                <a:tab pos="7536180" algn="l"/>
                <a:tab pos="8790940" algn="l"/>
              </a:tabLst>
            </a:pPr>
            <a:r>
              <a:rPr dirty="0" sz="2050" spc="-10" i="1">
                <a:latin typeface="ISOCPEUR"/>
                <a:cs typeface="ISOCPEUR"/>
              </a:rPr>
              <a:t>свердловино</a:t>
            </a:r>
            <a:r>
              <a:rPr dirty="0" sz="2050" spc="35" i="1">
                <a:latin typeface="ISOCPEUR"/>
                <a:cs typeface="ISOCPEUR"/>
              </a:rPr>
              <a:t>ю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виносить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неї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зруйнований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ґрунт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5" i="1">
                <a:latin typeface="ISOCPEUR"/>
                <a:cs typeface="ISOCPEUR"/>
              </a:rPr>
              <a:t>і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одночасно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підтримує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стінки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9518869" y="7946292"/>
            <a:ext cx="974661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177290" algn="l"/>
                <a:tab pos="2527935" algn="l"/>
                <a:tab pos="2978150" algn="l"/>
                <a:tab pos="3943985" algn="l"/>
                <a:tab pos="5582285" algn="l"/>
                <a:tab pos="7009130" algn="l"/>
                <a:tab pos="8728075" algn="l"/>
              </a:tabLst>
            </a:pPr>
            <a:r>
              <a:rPr dirty="0" sz="2050" spc="-10" i="1">
                <a:latin typeface="ISOCPEUR"/>
                <a:cs typeface="ISOCPEUR"/>
              </a:rPr>
              <a:t>стійкому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положенн</a:t>
            </a:r>
            <a:r>
              <a:rPr dirty="0" sz="2050" spc="185" i="1">
                <a:latin typeface="ISOCPEUR"/>
                <a:cs typeface="ISOCPEUR"/>
              </a:rPr>
              <a:t>і</a:t>
            </a:r>
            <a:r>
              <a:rPr dirty="0" sz="2050" spc="-5" i="1">
                <a:latin typeface="ISOCPEUR"/>
                <a:cs typeface="ISOCPEUR"/>
              </a:rPr>
              <a:t>.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Ці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заходи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ускладнюють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технологію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виготовлення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бетонних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9516845" y="8225590"/>
            <a:ext cx="9824085" cy="5638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8415" marR="5080" indent="-6350">
              <a:lnSpc>
                <a:spcPts val="2190"/>
              </a:lnSpc>
            </a:pPr>
            <a:r>
              <a:rPr dirty="0" sz="2050" spc="-10" i="1">
                <a:latin typeface="ISOCPEUR"/>
                <a:cs typeface="ISOCPEUR"/>
              </a:rPr>
              <a:t>бурових</a:t>
            </a:r>
            <a:r>
              <a:rPr dirty="0" sz="2050" spc="27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пал</a:t>
            </a:r>
            <a:r>
              <a:rPr dirty="0" sz="2050" spc="-15" i="1">
                <a:latin typeface="ISOCPEUR"/>
                <a:cs typeface="ISOCPEUR"/>
              </a:rPr>
              <a:t>ь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spc="17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вимагають</a:t>
            </a:r>
            <a:r>
              <a:rPr dirty="0" sz="2050" spc="16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додаткових</a:t>
            </a:r>
            <a:r>
              <a:rPr dirty="0" sz="2050" spc="26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витрат</a:t>
            </a:r>
            <a:r>
              <a:rPr dirty="0" sz="2050" spc="21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коштів</a:t>
            </a:r>
            <a:r>
              <a:rPr dirty="0" sz="2050" spc="204" i="1">
                <a:latin typeface="ISOCPEUR"/>
                <a:cs typeface="ISOCPEUR"/>
              </a:rPr>
              <a:t> </a:t>
            </a:r>
            <a:r>
              <a:rPr dirty="0" sz="2050" spc="-5" i="1">
                <a:latin typeface="ISOCPEUR"/>
                <a:cs typeface="ISOCPEUR"/>
              </a:rPr>
              <a:t>і</a:t>
            </a:r>
            <a:r>
              <a:rPr dirty="0" sz="2050" spc="36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час</a:t>
            </a:r>
            <a:r>
              <a:rPr dirty="0" sz="2050" spc="75" i="1">
                <a:latin typeface="ISOCPEUR"/>
                <a:cs typeface="ISOCPEUR"/>
              </a:rPr>
              <a:t>у</a:t>
            </a:r>
            <a:r>
              <a:rPr dirty="0" sz="2050" spc="-5" i="1">
                <a:latin typeface="ISOCPEUR"/>
                <a:cs typeface="ISOCPEUR"/>
              </a:rPr>
              <a:t>.</a:t>
            </a:r>
            <a:r>
              <a:rPr dirty="0" sz="2050" spc="17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В</a:t>
            </a:r>
            <a:r>
              <a:rPr dirty="0" sz="2050" spc="23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останні</a:t>
            </a:r>
            <a:r>
              <a:rPr dirty="0" sz="2050" spc="37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роки</a:t>
            </a:r>
            <a:r>
              <a:rPr dirty="0" sz="2050" spc="27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у</a:t>
            </a:r>
            <a:r>
              <a:rPr dirty="0" sz="2050" spc="254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Світ</a:t>
            </a:r>
            <a:r>
              <a:rPr dirty="0" sz="2050" spc="185" i="1">
                <a:latin typeface="ISOCPEUR"/>
                <a:cs typeface="ISOCPEUR"/>
              </a:rPr>
              <a:t>і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spc="-10" i="1">
                <a:latin typeface="ISOCPEUR"/>
                <a:cs typeface="ISOCPEUR"/>
              </a:rPr>
              <a:t> зі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значним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розвитком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будівельного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машинобудуванн</a:t>
            </a:r>
            <a:r>
              <a:rPr dirty="0" sz="2050" spc="90" i="1">
                <a:latin typeface="ISOCPEUR"/>
                <a:cs typeface="ISOCPEUR"/>
              </a:rPr>
              <a:t>я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spc="-1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отримали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поширення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9524941" y="8783175"/>
            <a:ext cx="978535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939925" algn="l"/>
                <a:tab pos="2638425" algn="l"/>
                <a:tab pos="3799204" algn="l"/>
                <a:tab pos="5236845" algn="l"/>
                <a:tab pos="5913120" algn="l"/>
                <a:tab pos="6224905" algn="l"/>
                <a:tab pos="7103109" algn="l"/>
                <a:tab pos="7778750" algn="l"/>
                <a:tab pos="9520555" algn="l"/>
              </a:tabLst>
            </a:pPr>
            <a:r>
              <a:rPr dirty="0" sz="2050" spc="-10" i="1">
                <a:latin typeface="ISOCPEUR"/>
                <a:cs typeface="ISOCPEUR"/>
              </a:rPr>
              <a:t>ґрунтоцементні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пал</a:t>
            </a:r>
            <a:r>
              <a:rPr dirty="0" sz="2050" spc="195" i="1">
                <a:latin typeface="ISOCPEUR"/>
                <a:cs typeface="ISOCPEUR"/>
              </a:rPr>
              <a:t>і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основним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матеріалом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яких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є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ґрун</a:t>
            </a:r>
            <a:r>
              <a:rPr dirty="0" sz="2050" spc="25" i="1">
                <a:latin typeface="ISOCPEUR"/>
                <a:cs typeface="ISOCPEUR"/>
              </a:rPr>
              <a:t>т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який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розташований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за</a:t>
            </a:r>
            <a:endParaRPr sz="2050">
              <a:latin typeface="ISOCPEUR"/>
              <a:cs typeface="ISOCPEUR"/>
            </a:endParaRPr>
          </a:p>
        </p:txBody>
      </p:sp>
      <p:graphicFrame>
        <p:nvGraphicFramePr>
          <p:cNvPr id="111" name="object 111"/>
          <p:cNvGraphicFramePr>
            <a:graphicFrameLocks noGrp="1"/>
          </p:cNvGraphicFramePr>
          <p:nvPr/>
        </p:nvGraphicFramePr>
        <p:xfrm>
          <a:off x="1081257" y="8096870"/>
          <a:ext cx="7860665" cy="5962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63371"/>
                <a:gridCol w="1916674"/>
                <a:gridCol w="722335"/>
                <a:gridCol w="2758289"/>
              </a:tblGrid>
              <a:tr h="332952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  <a:tabLst>
                          <a:tab pos="1938020" algn="l"/>
                        </a:tabLst>
                      </a:pPr>
                      <a:r>
                        <a:rPr dirty="0" sz="2050" i="1">
                          <a:latin typeface="ISOCPEUR"/>
                          <a:cs typeface="ISOCPEUR"/>
                        </a:rPr>
                        <a:t>навантаженн</a:t>
                      </a:r>
                      <a:r>
                        <a:rPr dirty="0" sz="2050" spc="95" i="1">
                          <a:latin typeface="ISOCPEUR"/>
                          <a:cs typeface="ISOCPEUR"/>
                        </a:rPr>
                        <a:t>я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,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слід</a:t>
                      </a:r>
                      <a:endParaRPr sz="2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46685">
                        <a:lnSpc>
                          <a:spcPct val="100000"/>
                        </a:lnSpc>
                        <a:tabLst>
                          <a:tab pos="1564640" algn="l"/>
                        </a:tabLst>
                      </a:pPr>
                      <a:r>
                        <a:rPr dirty="0" sz="2050" i="1">
                          <a:latin typeface="ISOCPEUR"/>
                          <a:cs typeface="ISOCPEUR"/>
                        </a:rPr>
                        <a:t>визначати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як</a:t>
                      </a:r>
                      <a:endParaRPr sz="2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5575">
                        <a:lnSpc>
                          <a:spcPct val="100000"/>
                        </a:lnSpc>
                      </a:pPr>
                      <a:r>
                        <a:rPr dirty="0" sz="2050" i="1">
                          <a:latin typeface="ISOCPEUR"/>
                          <a:cs typeface="ISOCPEUR"/>
                        </a:rPr>
                        <a:t>суму</a:t>
                      </a:r>
                      <a:endParaRPr sz="2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84150">
                        <a:lnSpc>
                          <a:spcPct val="100000"/>
                        </a:lnSpc>
                        <a:tabLst>
                          <a:tab pos="2035175" algn="l"/>
                        </a:tabLst>
                      </a:pPr>
                      <a:r>
                        <a:rPr dirty="0" sz="2050" i="1">
                          <a:latin typeface="ISOCPEUR"/>
                          <a:cs typeface="ISOCPEUR"/>
                        </a:rPr>
                        <a:t>розрахункових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опорів</a:t>
                      </a:r>
                      <a:endParaRPr sz="2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262732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  <a:tabLst>
                          <a:tab pos="1080770" algn="l"/>
                          <a:tab pos="2038985" algn="l"/>
                        </a:tabLst>
                      </a:pPr>
                      <a:r>
                        <a:rPr dirty="0" sz="2050" i="1">
                          <a:latin typeface="ISOCPEUR"/>
                          <a:cs typeface="ISOCPEUR"/>
                        </a:rPr>
                        <a:t>ґрунтів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основи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під</a:t>
                      </a:r>
                      <a:endParaRPr sz="2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tabLst>
                          <a:tab pos="1084580" algn="l"/>
                        </a:tabLst>
                      </a:pPr>
                      <a:r>
                        <a:rPr dirty="0" sz="2050" i="1">
                          <a:latin typeface="ISOCPEUR"/>
                          <a:cs typeface="ISOCPEUR"/>
                        </a:rPr>
                        <a:t>нижнім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кінцем</a:t>
                      </a:r>
                      <a:endParaRPr sz="2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9220">
                        <a:lnSpc>
                          <a:spcPct val="100000"/>
                        </a:lnSpc>
                      </a:pPr>
                      <a:r>
                        <a:rPr dirty="0" sz="2050" i="1">
                          <a:latin typeface="ISOCPEUR"/>
                          <a:cs typeface="ISOCPEUR"/>
                        </a:rPr>
                        <a:t>палі</a:t>
                      </a:r>
                      <a:endParaRPr sz="2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  <a:tabLst>
                          <a:tab pos="611505" algn="l"/>
                          <a:tab pos="1718310" algn="l"/>
                        </a:tabLst>
                      </a:pPr>
                      <a:r>
                        <a:rPr dirty="0" sz="2050" i="1">
                          <a:latin typeface="ISOCPEUR"/>
                          <a:cs typeface="ISOCPEUR"/>
                        </a:rPr>
                        <a:t>та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навколо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стовбура</a:t>
                      </a:r>
                      <a:endParaRPr sz="2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graphicFrame>
        <p:nvGraphicFramePr>
          <p:cNvPr id="125" name="object 125"/>
          <p:cNvGraphicFramePr>
            <a:graphicFrameLocks noGrp="1"/>
          </p:cNvGraphicFramePr>
          <p:nvPr/>
        </p:nvGraphicFramePr>
        <p:xfrm>
          <a:off x="9485513" y="9080882"/>
          <a:ext cx="9858375" cy="525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56687"/>
                <a:gridCol w="1110917"/>
                <a:gridCol w="360563"/>
                <a:gridCol w="973382"/>
                <a:gridCol w="1051227"/>
                <a:gridCol w="2078095"/>
                <a:gridCol w="1626993"/>
              </a:tblGrid>
              <a:tr h="262732"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2050" i="1">
                          <a:latin typeface="ISOCPEUR"/>
                          <a:cs typeface="ISOCPEUR"/>
                        </a:rPr>
                        <a:t>інженерн</a:t>
                      </a:r>
                      <a:r>
                        <a:rPr dirty="0" sz="2050" spc="35" i="1">
                          <a:latin typeface="ISOCPEUR"/>
                          <a:cs typeface="ISOCPEUR"/>
                        </a:rPr>
                        <a:t>о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-геологічним</a:t>
                      </a:r>
                      <a:endParaRPr sz="2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dirty="0" sz="2050" i="1">
                          <a:latin typeface="ISOCPEUR"/>
                          <a:cs typeface="ISOCPEUR"/>
                        </a:rPr>
                        <a:t>розрізом</a:t>
                      </a:r>
                      <a:endParaRPr sz="2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</a:pPr>
                      <a:r>
                        <a:rPr dirty="0" sz="2050" i="1">
                          <a:latin typeface="ISOCPEUR"/>
                          <a:cs typeface="ISOCPEUR"/>
                        </a:rPr>
                        <a:t>у</a:t>
                      </a:r>
                      <a:endParaRPr sz="2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</a:pPr>
                      <a:r>
                        <a:rPr dirty="0" sz="2050" i="1">
                          <a:latin typeface="ISOCPEUR"/>
                          <a:cs typeface="ISOCPEUR"/>
                        </a:rPr>
                        <a:t>межах</a:t>
                      </a:r>
                      <a:endParaRPr sz="2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2050" i="1">
                          <a:latin typeface="ISOCPEUR"/>
                          <a:cs typeface="ISOCPEUR"/>
                        </a:rPr>
                        <a:t>глибини</a:t>
                      </a:r>
                      <a:endParaRPr sz="2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  <a:tabLst>
                          <a:tab pos="1433830" algn="l"/>
                        </a:tabLst>
                      </a:pPr>
                      <a:r>
                        <a:rPr dirty="0" sz="2050" i="1">
                          <a:latin typeface="ISOCPEUR"/>
                          <a:cs typeface="ISOCPEUR"/>
                        </a:rPr>
                        <a:t>занурення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пал</a:t>
                      </a:r>
                      <a:r>
                        <a:rPr dirty="0" sz="2050" spc="-5" i="1">
                          <a:latin typeface="ISOCPEUR"/>
                          <a:cs typeface="ISOCPEUR"/>
                        </a:rPr>
                        <a:t>ь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.</a:t>
                      </a:r>
                      <a:endParaRPr sz="2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35890">
                        <a:lnSpc>
                          <a:spcPct val="100000"/>
                        </a:lnSpc>
                      </a:pPr>
                      <a:r>
                        <a:rPr dirty="0" sz="2050" i="1">
                          <a:latin typeface="ISOCPEUR"/>
                          <a:cs typeface="ISOCPEUR"/>
                        </a:rPr>
                        <a:t>Будівельники</a:t>
                      </a:r>
                      <a:endParaRPr sz="2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262732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  <a:tabLst>
                          <a:tab pos="1155700" algn="l"/>
                        </a:tabLst>
                      </a:pPr>
                      <a:r>
                        <a:rPr dirty="0" sz="2050" i="1">
                          <a:latin typeface="ISOCPEUR"/>
                          <a:cs typeface="ISOCPEUR"/>
                        </a:rPr>
                        <a:t>України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недостатньо</a:t>
                      </a:r>
                      <a:endParaRPr sz="2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</a:pPr>
                      <a:r>
                        <a:rPr dirty="0" sz="2050" i="1">
                          <a:latin typeface="ISOCPEUR"/>
                          <a:cs typeface="ISOCPEUR"/>
                        </a:rPr>
                        <a:t>знайомі</a:t>
                      </a:r>
                      <a:endParaRPr sz="2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</a:pPr>
                      <a:r>
                        <a:rPr dirty="0" sz="2050" i="1">
                          <a:latin typeface="ISOCPEUR"/>
                          <a:cs typeface="ISOCPEUR"/>
                        </a:rPr>
                        <a:t>з</a:t>
                      </a:r>
                      <a:endParaRPr sz="2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dirty="0" sz="2050" i="1">
                          <a:latin typeface="ISOCPEUR"/>
                          <a:cs typeface="ISOCPEUR"/>
                        </a:rPr>
                        <a:t>такими</a:t>
                      </a:r>
                      <a:endParaRPr sz="2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92405">
                        <a:lnSpc>
                          <a:spcPct val="100000"/>
                        </a:lnSpc>
                      </a:pPr>
                      <a:r>
                        <a:rPr dirty="0" sz="2050" i="1">
                          <a:latin typeface="ISOCPEUR"/>
                          <a:cs typeface="ISOCPEUR"/>
                        </a:rPr>
                        <a:t>палями</a:t>
                      </a:r>
                      <a:endParaRPr sz="2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58750">
                        <a:lnSpc>
                          <a:spcPct val="100000"/>
                        </a:lnSpc>
                        <a:tabLst>
                          <a:tab pos="478790" algn="l"/>
                          <a:tab pos="985519" algn="l"/>
                        </a:tabLst>
                      </a:pPr>
                      <a:r>
                        <a:rPr dirty="0" sz="2050" i="1">
                          <a:latin typeface="ISOCPEUR"/>
                          <a:cs typeface="ISOCPEUR"/>
                        </a:rPr>
                        <a:t>і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це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заважає</a:t>
                      </a:r>
                      <a:endParaRPr sz="2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  <a:tabLst>
                          <a:tab pos="1366520" algn="l"/>
                        </a:tabLst>
                      </a:pPr>
                      <a:r>
                        <a:rPr dirty="0" sz="2050" i="1">
                          <a:latin typeface="ISOCPEUR"/>
                          <a:cs typeface="ISOCPEUR"/>
                        </a:rPr>
                        <a:t>широкому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050" i="1">
                          <a:latin typeface="ISOCPEUR"/>
                          <a:cs typeface="ISOCPEUR"/>
                        </a:rPr>
                        <a:t>їх</a:t>
                      </a:r>
                      <a:endParaRPr sz="2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372"/>
            <a:ext cx="20102830" cy="14197965"/>
          </a:xfrm>
          <a:custGeom>
            <a:avLst/>
            <a:gdLst/>
            <a:ahLst/>
            <a:cxnLst/>
            <a:rect l="l" t="t" r="r" b="b"/>
            <a:pathLst>
              <a:path w="20102830" h="14197965">
                <a:moveTo>
                  <a:pt x="0" y="14197677"/>
                </a:moveTo>
                <a:lnTo>
                  <a:pt x="20102413" y="14197677"/>
                </a:lnTo>
                <a:lnTo>
                  <a:pt x="20102413" y="0"/>
                </a:lnTo>
                <a:lnTo>
                  <a:pt x="0" y="0"/>
                </a:lnTo>
                <a:lnTo>
                  <a:pt x="0" y="1419767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77641" y="122783"/>
            <a:ext cx="19505930" cy="13959205"/>
          </a:xfrm>
          <a:custGeom>
            <a:avLst/>
            <a:gdLst/>
            <a:ahLst/>
            <a:cxnLst/>
            <a:rect l="l" t="t" r="r" b="b"/>
            <a:pathLst>
              <a:path w="19505930" h="13959205">
                <a:moveTo>
                  <a:pt x="0" y="13958857"/>
                </a:moveTo>
                <a:lnTo>
                  <a:pt x="19505362" y="13958857"/>
                </a:lnTo>
                <a:lnTo>
                  <a:pt x="19505362" y="0"/>
                </a:lnTo>
                <a:lnTo>
                  <a:pt x="0" y="0"/>
                </a:lnTo>
                <a:lnTo>
                  <a:pt x="0" y="13958857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243852" y="12118544"/>
            <a:ext cx="118110" cy="4762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За</a:t>
            </a:r>
            <a:r>
              <a:rPr dirty="0" sz="700" spc="30" i="1">
                <a:latin typeface="ISOCPEUR"/>
                <a:cs typeface="ISOCPEUR"/>
              </a:rPr>
              <a:t>м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43852" y="12784063"/>
            <a:ext cx="118110" cy="5695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0" i="1">
                <a:latin typeface="ISOCPEUR"/>
                <a:cs typeface="ISOCPEUR"/>
              </a:rPr>
              <a:t>П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дпис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43852" y="13573768"/>
            <a:ext cx="118110" cy="4216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о</a:t>
            </a:r>
            <a:r>
              <a:rPr dirty="0" sz="700" spc="65" i="1">
                <a:latin typeface="ISOCPEUR"/>
                <a:cs typeface="ISOCPEUR"/>
              </a:rPr>
              <a:t>б</a:t>
            </a:r>
            <a:r>
              <a:rPr dirty="0" sz="700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0" y="12050653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38820" y="12647705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38820" y="1348458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38820" y="12050653"/>
            <a:ext cx="239395" cy="2031364"/>
          </a:xfrm>
          <a:custGeom>
            <a:avLst/>
            <a:gdLst/>
            <a:ahLst/>
            <a:cxnLst/>
            <a:rect l="l" t="t" r="r" b="b"/>
            <a:pathLst>
              <a:path w="239395" h="2031365">
                <a:moveTo>
                  <a:pt x="0" y="0"/>
                </a:moveTo>
                <a:lnTo>
                  <a:pt x="0" y="2030986"/>
                </a:lnTo>
                <a:lnTo>
                  <a:pt x="238820" y="2030986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58230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77641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031" y="11050973"/>
            <a:ext cx="118110" cy="4540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Погоджен</a:t>
            </a:r>
            <a:r>
              <a:rPr dirty="0" sz="700" spc="10" i="1">
                <a:latin typeface="ISOCPEUR"/>
                <a:cs typeface="ISOCPEUR"/>
              </a:rPr>
              <a:t>о</a:t>
            </a:r>
            <a:r>
              <a:rPr dirty="0" sz="700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0" y="10496296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19410" y="10735116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19410" y="1109436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19410" y="1157200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1941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3882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17513286" y="12816478"/>
            <a:ext cx="20701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АТЕСТАЦІЙНА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МАГІСТЕРСЬКА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РОБОТА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7157634" y="13019090"/>
            <a:ext cx="2789949" cy="3329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15606768" y="13241692"/>
            <a:ext cx="646430" cy="12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80" i="1">
                <a:latin typeface="ISOCPEUR"/>
                <a:cs typeface="ISOCPEUR"/>
              </a:rPr>
              <a:t> </a:t>
            </a:r>
            <a:r>
              <a:rPr dirty="0" sz="700" spc="75" i="1">
                <a:latin typeface="ISOCPEUR"/>
                <a:cs typeface="ISOCPEUR"/>
              </a:rPr>
              <a:t>К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ль</a:t>
            </a:r>
            <a:r>
              <a:rPr dirty="0" sz="700" spc="45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baseline="3968" sz="1050" spc="22" i="1">
                <a:latin typeface="ISOCPEUR"/>
                <a:cs typeface="ISOCPEUR"/>
              </a:rPr>
              <a:t>Ар</a:t>
            </a:r>
            <a:r>
              <a:rPr dirty="0" baseline="3968" sz="1050" spc="60" i="1">
                <a:latin typeface="ISOCPEUR"/>
                <a:cs typeface="ISOCPEUR"/>
              </a:rPr>
              <a:t>к</a:t>
            </a:r>
            <a:r>
              <a:rPr dirty="0" baseline="3968" sz="1050" spc="7" i="1">
                <a:latin typeface="ISOCPEUR"/>
                <a:cs typeface="ISOCPEUR"/>
              </a:rPr>
              <a:t>.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6051572" y="13275115"/>
            <a:ext cx="451330" cy="4229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16586337" y="13250800"/>
            <a:ext cx="2184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5" i="1">
                <a:latin typeface="ISOCPEUR"/>
                <a:cs typeface="ISOCPEUR"/>
              </a:rPr>
              <a:t>П</a:t>
            </a:r>
            <a:r>
              <a:rPr dirty="0" sz="700" spc="8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д</a:t>
            </a:r>
            <a:r>
              <a:rPr dirty="0" sz="700" spc="20" i="1">
                <a:latin typeface="ISOCPEUR"/>
                <a:cs typeface="ISOCPEUR"/>
              </a:rPr>
              <a:t>п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6875755" y="13246752"/>
            <a:ext cx="2362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5553135" y="13361102"/>
            <a:ext cx="3956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Розроби</a:t>
            </a:r>
            <a:r>
              <a:rPr dirty="0" sz="700" spc="20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7206664" y="13461091"/>
            <a:ext cx="148209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Науков</a:t>
            </a:r>
            <a:r>
              <a:rPr dirty="0" sz="1000" spc="15" i="1">
                <a:latin typeface="ISOCPEUR"/>
                <a:cs typeface="ISOCPEUR"/>
              </a:rPr>
              <a:t>о</a:t>
            </a:r>
            <a:r>
              <a:rPr dirty="0" sz="1000" spc="5" i="1">
                <a:latin typeface="ISOCPEUR"/>
                <a:cs typeface="ISOCPEUR"/>
              </a:rPr>
              <a:t>-дослідна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частина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8812631" y="13370210"/>
            <a:ext cx="2959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Ста</a:t>
            </a:r>
            <a:r>
              <a:rPr dirty="0" sz="700" spc="65" i="1">
                <a:latin typeface="ISOCPEUR"/>
                <a:cs typeface="ISOCPEUR"/>
              </a:rPr>
              <a:t>д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9187052" y="13361102"/>
            <a:ext cx="2673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Аркуш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9569569" y="13361102"/>
            <a:ext cx="340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</a:t>
            </a:r>
            <a:r>
              <a:rPr dirty="0" sz="700" spc="40" i="1">
                <a:latin typeface="ISOCPEUR"/>
                <a:cs typeface="ISOCPEUR"/>
              </a:rPr>
              <a:t>ш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5553135" y="13481524"/>
            <a:ext cx="3759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Керівни</a:t>
            </a:r>
            <a:r>
              <a:rPr dirty="0" sz="700" spc="40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8871324" y="13526868"/>
            <a:ext cx="920750" cy="480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ct val="100000"/>
              </a:lnSpc>
              <a:tabLst>
                <a:tab pos="397510" algn="l"/>
                <a:tab pos="791210" algn="l"/>
              </a:tabLst>
            </a:pPr>
            <a:r>
              <a:rPr dirty="0" baseline="2777" sz="1500" spc="15" i="1">
                <a:latin typeface="ISOCPEUR"/>
                <a:cs typeface="ISOCPEUR"/>
              </a:rPr>
              <a:t>ДП</a:t>
            </a:r>
            <a:r>
              <a:rPr dirty="0" baseline="2777" sz="1500" spc="15" i="1">
                <a:latin typeface="ISOCPEUR"/>
                <a:cs typeface="ISOCPEUR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9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000" spc="5">
                <a:latin typeface="Times New Roman"/>
                <a:cs typeface="Times New Roman"/>
              </a:rPr>
              <a:t>	</a:t>
            </a:r>
            <a:r>
              <a:rPr dirty="0" sz="1000" spc="5" i="1">
                <a:latin typeface="ISOCPEUR"/>
                <a:cs typeface="ISOCPEUR"/>
              </a:rPr>
              <a:t>15</a:t>
            </a:r>
            <a:endParaRPr sz="10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750">
              <a:latin typeface="Times New Roman"/>
              <a:cs typeface="Times New Roman"/>
            </a:endParaRPr>
          </a:p>
          <a:p>
            <a:pPr algn="ctr" marL="107314">
              <a:lnSpc>
                <a:spcPts val="810"/>
              </a:lnSpc>
            </a:pPr>
            <a:r>
              <a:rPr dirty="0" sz="700" spc="15" i="1">
                <a:latin typeface="ISOCPEUR"/>
                <a:cs typeface="ISOCPEUR"/>
              </a:rPr>
              <a:t>КНУБА</a:t>
            </a:r>
            <a:endParaRPr sz="700">
              <a:latin typeface="ISOCPEUR"/>
              <a:cs typeface="ISOCPEUR"/>
            </a:endParaRPr>
          </a:p>
          <a:p>
            <a:pPr algn="ctr" marL="96520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кафедра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Геотехніки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5553135" y="13600935"/>
            <a:ext cx="4057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Консуль</a:t>
            </a:r>
            <a:r>
              <a:rPr dirty="0" sz="700" spc="25" i="1">
                <a:latin typeface="ISOCPEUR"/>
                <a:cs typeface="ISOCPEUR"/>
              </a:rPr>
              <a:t>т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5553135" y="13720345"/>
            <a:ext cx="3892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80" i="1">
                <a:latin typeface="ISOCPEUR"/>
                <a:cs typeface="ISOCPEUR"/>
              </a:rPr>
              <a:t>Н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конт</a:t>
            </a:r>
            <a:r>
              <a:rPr dirty="0" sz="700" spc="20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7119635" y="13799277"/>
            <a:ext cx="1652905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19430" marR="5080" indent="-507365">
              <a:lnSpc>
                <a:spcPts val="780"/>
              </a:lnSpc>
            </a:pPr>
            <a:r>
              <a:rPr dirty="0" sz="700" spc="10" i="1">
                <a:latin typeface="ISOCPEUR"/>
                <a:cs typeface="ISOCPEUR"/>
              </a:rPr>
              <a:t>Натурні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випробовування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паль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статичним</a:t>
            </a:r>
            <a:r>
              <a:rPr dirty="0" sz="700" spc="10" i="1">
                <a:latin typeface="ISOCPEUR"/>
                <a:cs typeface="ISOCPEUR"/>
              </a:rPr>
              <a:t> навантаженням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6051572" y="13992587"/>
            <a:ext cx="405792" cy="5970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5560775" y="12767115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5560775" y="1288652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5560775" y="13005936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5560775" y="1312635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5560775" y="1324576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5560775" y="1336517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5560775" y="1348458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8787888" y="13484589"/>
            <a:ext cx="1195705" cy="0"/>
          </a:xfrm>
          <a:custGeom>
            <a:avLst/>
            <a:gdLst/>
            <a:ahLst/>
            <a:cxnLst/>
            <a:rect l="l" t="t" r="r" b="b"/>
            <a:pathLst>
              <a:path w="1195705" h="0">
                <a:moveTo>
                  <a:pt x="0" y="0"/>
                </a:moveTo>
                <a:lnTo>
                  <a:pt x="1195114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5560775" y="1360399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5560775" y="1372340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5560775" y="13842820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5560775" y="1396222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5560775" y="12767115"/>
            <a:ext cx="4422775" cy="1315085"/>
          </a:xfrm>
          <a:custGeom>
            <a:avLst/>
            <a:gdLst/>
            <a:ahLst/>
            <a:cxnLst/>
            <a:rect l="l" t="t" r="r" b="b"/>
            <a:pathLst>
              <a:path w="4422775" h="1315084">
                <a:moveTo>
                  <a:pt x="0" y="0"/>
                </a:moveTo>
                <a:lnTo>
                  <a:pt x="0" y="1314524"/>
                </a:lnTo>
                <a:lnTo>
                  <a:pt x="4422227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580060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6039428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627824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6517070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6876312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711513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8787888" y="13365178"/>
            <a:ext cx="0" cy="716915"/>
          </a:xfrm>
          <a:custGeom>
            <a:avLst/>
            <a:gdLst/>
            <a:ahLst/>
            <a:cxnLst/>
            <a:rect l="l" t="t" r="r" b="b"/>
            <a:pathLst>
              <a:path w="0" h="716915">
                <a:moveTo>
                  <a:pt x="0" y="0"/>
                </a:moveTo>
                <a:lnTo>
                  <a:pt x="0" y="716461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914713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950536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998300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 txBox="1"/>
          <p:nvPr/>
        </p:nvSpPr>
        <p:spPr>
          <a:xfrm>
            <a:off x="4770794" y="230594"/>
            <a:ext cx="11643995" cy="3968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900" i="1">
                <a:latin typeface="ISOCPEUR"/>
                <a:cs typeface="ISOCPEUR"/>
              </a:rPr>
              <a:t>Натурні</a:t>
            </a:r>
            <a:r>
              <a:rPr dirty="0" sz="2900" spc="5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випробовування</a:t>
            </a:r>
            <a:r>
              <a:rPr dirty="0" sz="2900" spc="5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паль</a:t>
            </a:r>
            <a:r>
              <a:rPr dirty="0" sz="2900" spc="5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статичним</a:t>
            </a:r>
            <a:r>
              <a:rPr dirty="0" sz="2900" spc="5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вдавлювальним</a:t>
            </a:r>
            <a:r>
              <a:rPr dirty="0" sz="2900" spc="5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навантаженням</a:t>
            </a:r>
            <a:endParaRPr sz="2900">
              <a:latin typeface="ISOCPEUR"/>
              <a:cs typeface="ISOCPEUR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6361581" y="653590"/>
            <a:ext cx="8444865" cy="3968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900" i="1">
                <a:latin typeface="ISOCPEUR"/>
                <a:cs typeface="ISOCPEUR"/>
              </a:rPr>
              <a:t>(</a:t>
            </a:r>
            <a:r>
              <a:rPr dirty="0" sz="2900" spc="-835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Основний</a:t>
            </a:r>
            <a:r>
              <a:rPr dirty="0" sz="2900" spc="5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метод</a:t>
            </a:r>
            <a:r>
              <a:rPr dirty="0" sz="2900" spc="5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визначення</a:t>
            </a:r>
            <a:r>
              <a:rPr dirty="0" sz="2900" spc="5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несучої</a:t>
            </a:r>
            <a:r>
              <a:rPr dirty="0" sz="2900" spc="5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здатності</a:t>
            </a:r>
            <a:r>
              <a:rPr dirty="0" sz="2900" spc="5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пал</a:t>
            </a:r>
            <a:r>
              <a:rPr dirty="0" sz="2900" spc="305" i="1">
                <a:latin typeface="ISOCPEUR"/>
                <a:cs typeface="ISOCPEUR"/>
              </a:rPr>
              <a:t>і</a:t>
            </a:r>
            <a:r>
              <a:rPr dirty="0" sz="2900" i="1">
                <a:latin typeface="ISOCPEUR"/>
                <a:cs typeface="ISOCPEUR"/>
              </a:rPr>
              <a:t>)</a:t>
            </a:r>
            <a:endParaRPr sz="2900">
              <a:latin typeface="ISOCPEUR"/>
              <a:cs typeface="ISOCPEUR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11740659" y="10340456"/>
            <a:ext cx="2415527" cy="123862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764023" y="1546599"/>
            <a:ext cx="6219452" cy="29154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1201186" y="4902229"/>
            <a:ext cx="5647700" cy="423602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7311348" y="1619459"/>
            <a:ext cx="3738148" cy="229308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7444926" y="5766436"/>
            <a:ext cx="5915867" cy="342545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 txBox="1"/>
          <p:nvPr/>
        </p:nvSpPr>
        <p:spPr>
          <a:xfrm>
            <a:off x="2052692" y="1074517"/>
            <a:ext cx="3848735" cy="41020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258445">
              <a:lnSpc>
                <a:spcPts val="1570"/>
              </a:lnSpc>
            </a:pPr>
            <a:r>
              <a:rPr dirty="0" sz="1450" i="1">
                <a:latin typeface="ISOCPEUR"/>
                <a:cs typeface="ISOCPEUR"/>
              </a:rPr>
              <a:t>Установка з вантажною платформою для випробовування палі статичним навантаженням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837146" y="4508068"/>
            <a:ext cx="3848735" cy="41020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258445">
              <a:lnSpc>
                <a:spcPts val="1570"/>
              </a:lnSpc>
            </a:pPr>
            <a:r>
              <a:rPr dirty="0" sz="1450" i="1">
                <a:latin typeface="ISOCPEUR"/>
                <a:cs typeface="ISOCPEUR"/>
              </a:rPr>
              <a:t>Установка з вантажною платформою для випробовування палі статичним навантаженням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10256127" y="3301322"/>
            <a:ext cx="53975" cy="93345"/>
          </a:xfrm>
          <a:custGeom>
            <a:avLst/>
            <a:gdLst/>
            <a:ahLst/>
            <a:cxnLst/>
            <a:rect l="l" t="t" r="r" b="b"/>
            <a:pathLst>
              <a:path w="53975" h="93345">
                <a:moveTo>
                  <a:pt x="0" y="0"/>
                </a:moveTo>
                <a:lnTo>
                  <a:pt x="24286" y="93099"/>
                </a:lnTo>
                <a:lnTo>
                  <a:pt x="53633" y="8095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10256127" y="3301322"/>
            <a:ext cx="53975" cy="93345"/>
          </a:xfrm>
          <a:custGeom>
            <a:avLst/>
            <a:gdLst/>
            <a:ahLst/>
            <a:cxnLst/>
            <a:rect l="l" t="t" r="r" b="b"/>
            <a:pathLst>
              <a:path w="53975" h="93345">
                <a:moveTo>
                  <a:pt x="24286" y="93099"/>
                </a:moveTo>
                <a:lnTo>
                  <a:pt x="0" y="0"/>
                </a:lnTo>
                <a:lnTo>
                  <a:pt x="53633" y="80956"/>
                </a:lnTo>
                <a:lnTo>
                  <a:pt x="24286" y="930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10294580" y="3388350"/>
            <a:ext cx="272415" cy="341630"/>
          </a:xfrm>
          <a:custGeom>
            <a:avLst/>
            <a:gdLst/>
            <a:ahLst/>
            <a:cxnLst/>
            <a:rect l="l" t="t" r="r" b="b"/>
            <a:pathLst>
              <a:path w="272415" h="341629">
                <a:moveTo>
                  <a:pt x="0" y="0"/>
                </a:moveTo>
                <a:lnTo>
                  <a:pt x="150780" y="341027"/>
                </a:lnTo>
                <a:lnTo>
                  <a:pt x="175067" y="341027"/>
                </a:lnTo>
                <a:lnTo>
                  <a:pt x="272214" y="341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9092382" y="3585680"/>
            <a:ext cx="69850" cy="85090"/>
          </a:xfrm>
          <a:custGeom>
            <a:avLst/>
            <a:gdLst/>
            <a:ahLst/>
            <a:cxnLst/>
            <a:rect l="l" t="t" r="r" b="b"/>
            <a:pathLst>
              <a:path w="69850" h="85089">
                <a:moveTo>
                  <a:pt x="0" y="0"/>
                </a:moveTo>
                <a:lnTo>
                  <a:pt x="44525" y="85003"/>
                </a:lnTo>
                <a:lnTo>
                  <a:pt x="69824" y="6577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9092382" y="3585680"/>
            <a:ext cx="69850" cy="85090"/>
          </a:xfrm>
          <a:custGeom>
            <a:avLst/>
            <a:gdLst/>
            <a:ahLst/>
            <a:cxnLst/>
            <a:rect l="l" t="t" r="r" b="b"/>
            <a:pathLst>
              <a:path w="69850" h="85089">
                <a:moveTo>
                  <a:pt x="44525" y="85003"/>
                </a:moveTo>
                <a:lnTo>
                  <a:pt x="0" y="0"/>
                </a:lnTo>
                <a:lnTo>
                  <a:pt x="69824" y="65776"/>
                </a:lnTo>
                <a:lnTo>
                  <a:pt x="44525" y="8500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9150063" y="3661576"/>
            <a:ext cx="200660" cy="159385"/>
          </a:xfrm>
          <a:custGeom>
            <a:avLst/>
            <a:gdLst/>
            <a:ahLst/>
            <a:cxnLst/>
            <a:rect l="l" t="t" r="r" b="b"/>
            <a:pathLst>
              <a:path w="200659" h="159385">
                <a:moveTo>
                  <a:pt x="0" y="0"/>
                </a:moveTo>
                <a:lnTo>
                  <a:pt x="120422" y="158876"/>
                </a:lnTo>
                <a:lnTo>
                  <a:pt x="144709" y="158876"/>
                </a:lnTo>
                <a:lnTo>
                  <a:pt x="200366" y="1588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8997259" y="3308405"/>
            <a:ext cx="91440" cy="60960"/>
          </a:xfrm>
          <a:custGeom>
            <a:avLst/>
            <a:gdLst/>
            <a:ahLst/>
            <a:cxnLst/>
            <a:rect l="l" t="t" r="r" b="b"/>
            <a:pathLst>
              <a:path w="91440" h="60960">
                <a:moveTo>
                  <a:pt x="0" y="0"/>
                </a:moveTo>
                <a:lnTo>
                  <a:pt x="75896" y="60717"/>
                </a:lnTo>
                <a:lnTo>
                  <a:pt x="91075" y="3339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8997259" y="3308405"/>
            <a:ext cx="91440" cy="60960"/>
          </a:xfrm>
          <a:custGeom>
            <a:avLst/>
            <a:gdLst/>
            <a:ahLst/>
            <a:cxnLst/>
            <a:rect l="l" t="t" r="r" b="b"/>
            <a:pathLst>
              <a:path w="91440" h="60960">
                <a:moveTo>
                  <a:pt x="75896" y="60717"/>
                </a:moveTo>
                <a:lnTo>
                  <a:pt x="0" y="0"/>
                </a:lnTo>
                <a:lnTo>
                  <a:pt x="91075" y="33394"/>
                </a:lnTo>
                <a:lnTo>
                  <a:pt x="75896" y="6071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9080239" y="3354955"/>
            <a:ext cx="450850" cy="187325"/>
          </a:xfrm>
          <a:custGeom>
            <a:avLst/>
            <a:gdLst/>
            <a:ahLst/>
            <a:cxnLst/>
            <a:rect l="l" t="t" r="r" b="b"/>
            <a:pathLst>
              <a:path w="450850" h="187325">
                <a:moveTo>
                  <a:pt x="0" y="0"/>
                </a:moveTo>
                <a:lnTo>
                  <a:pt x="329896" y="187211"/>
                </a:lnTo>
                <a:lnTo>
                  <a:pt x="354182" y="187211"/>
                </a:lnTo>
                <a:lnTo>
                  <a:pt x="450318" y="1872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 txBox="1"/>
          <p:nvPr/>
        </p:nvSpPr>
        <p:spPr>
          <a:xfrm>
            <a:off x="7359365" y="1077553"/>
            <a:ext cx="3543935" cy="7321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2395" marR="5080" indent="-100330">
              <a:lnSpc>
                <a:spcPts val="1570"/>
              </a:lnSpc>
            </a:pPr>
            <a:r>
              <a:rPr dirty="0" sz="1450" i="1">
                <a:latin typeface="ISOCPEUR"/>
                <a:cs typeface="ISOCPEUR"/>
              </a:rPr>
              <a:t>Схема установки з вантажною платформо</a:t>
            </a:r>
            <a:r>
              <a:rPr dirty="0" sz="1450" spc="30" i="1">
                <a:latin typeface="ISOCPEUR"/>
                <a:cs typeface="ISOCPEUR"/>
              </a:rPr>
              <a:t>ю</a:t>
            </a:r>
            <a:r>
              <a:rPr dirty="0" sz="1450" i="1">
                <a:latin typeface="ISOCPEUR"/>
                <a:cs typeface="ISOCPEUR"/>
              </a:rPr>
              <a:t>,</a:t>
            </a:r>
            <a:r>
              <a:rPr dirty="0" sz="1450" i="1">
                <a:latin typeface="ISOCPEUR"/>
                <a:cs typeface="ISOCPEUR"/>
              </a:rPr>
              <a:t> яка є упором для гідравлічного домкрата</a:t>
            </a:r>
            <a:endParaRPr sz="1450">
              <a:latin typeface="ISOCPEUR"/>
              <a:cs typeface="ISOCPEUR"/>
            </a:endParaRPr>
          </a:p>
          <a:p>
            <a:pPr algn="r" marR="573405">
              <a:lnSpc>
                <a:spcPct val="100000"/>
              </a:lnSpc>
              <a:spcBef>
                <a:spcPts val="770"/>
              </a:spcBef>
            </a:pPr>
            <a:r>
              <a:rPr dirty="0" sz="1450" i="1">
                <a:latin typeface="ISOCPEUR"/>
                <a:cs typeface="ISOCPEUR"/>
              </a:rPr>
              <a:t>4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2150955" y="1093744"/>
            <a:ext cx="1986914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Графік залежності</a:t>
            </a:r>
            <a:r>
              <a:rPr dirty="0" sz="1450" spc="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S=f(p)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0454924" y="3549750"/>
            <a:ext cx="112395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2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9517402" y="2032335"/>
            <a:ext cx="94615" cy="53975"/>
          </a:xfrm>
          <a:custGeom>
            <a:avLst/>
            <a:gdLst/>
            <a:ahLst/>
            <a:cxnLst/>
            <a:rect l="l" t="t" r="r" b="b"/>
            <a:pathLst>
              <a:path w="94615" h="53975">
                <a:moveTo>
                  <a:pt x="80956" y="0"/>
                </a:moveTo>
                <a:lnTo>
                  <a:pt x="0" y="53633"/>
                </a:lnTo>
                <a:lnTo>
                  <a:pt x="94111" y="29346"/>
                </a:lnTo>
                <a:lnTo>
                  <a:pt x="809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9517402" y="2032335"/>
            <a:ext cx="94615" cy="53975"/>
          </a:xfrm>
          <a:custGeom>
            <a:avLst/>
            <a:gdLst/>
            <a:ahLst/>
            <a:cxnLst/>
            <a:rect l="l" t="t" r="r" b="b"/>
            <a:pathLst>
              <a:path w="94615" h="53975">
                <a:moveTo>
                  <a:pt x="94111" y="29346"/>
                </a:moveTo>
                <a:lnTo>
                  <a:pt x="0" y="53633"/>
                </a:lnTo>
                <a:lnTo>
                  <a:pt x="80956" y="0"/>
                </a:lnTo>
                <a:lnTo>
                  <a:pt x="94111" y="293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9604430" y="1777323"/>
            <a:ext cx="712470" cy="270510"/>
          </a:xfrm>
          <a:custGeom>
            <a:avLst/>
            <a:gdLst/>
            <a:ahLst/>
            <a:cxnLst/>
            <a:rect l="l" t="t" r="r" b="b"/>
            <a:pathLst>
              <a:path w="712470" h="270510">
                <a:moveTo>
                  <a:pt x="0" y="270191"/>
                </a:moveTo>
                <a:lnTo>
                  <a:pt x="603123" y="0"/>
                </a:lnTo>
                <a:lnTo>
                  <a:pt x="626397" y="0"/>
                </a:lnTo>
                <a:lnTo>
                  <a:pt x="7124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 txBox="1"/>
          <p:nvPr/>
        </p:nvSpPr>
        <p:spPr>
          <a:xfrm>
            <a:off x="7676106" y="3640826"/>
            <a:ext cx="2246630" cy="1149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82295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1</a:t>
            </a:r>
            <a:endParaRPr sz="1450">
              <a:latin typeface="ISOCPEUR"/>
              <a:cs typeface="ISOCPEUR"/>
            </a:endParaRPr>
          </a:p>
          <a:p>
            <a:pPr marL="34925" marR="466090" indent="-22860">
              <a:lnSpc>
                <a:spcPts val="1570"/>
              </a:lnSpc>
              <a:spcBef>
                <a:spcPts val="1140"/>
              </a:spcBef>
            </a:pPr>
            <a:r>
              <a:rPr dirty="0" sz="1450" i="1">
                <a:latin typeface="ISOCPEUR"/>
                <a:cs typeface="ISOCPEUR"/>
              </a:rPr>
              <a:t>1 -</a:t>
            </a:r>
            <a:r>
              <a:rPr dirty="0" sz="1450" spc="1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випробувана пал</a:t>
            </a:r>
            <a:r>
              <a:rPr dirty="0" sz="1450" spc="65" i="1">
                <a:latin typeface="ISOCPEUR"/>
                <a:cs typeface="ISOCPEUR"/>
              </a:rPr>
              <a:t>я</a:t>
            </a:r>
            <a:r>
              <a:rPr dirty="0" sz="1450" i="1">
                <a:latin typeface="ISOCPEUR"/>
                <a:cs typeface="ISOCPEUR"/>
              </a:rPr>
              <a:t>;</a:t>
            </a:r>
            <a:r>
              <a:rPr dirty="0" sz="1450" i="1">
                <a:latin typeface="ISOCPEUR"/>
                <a:cs typeface="ISOCPEUR"/>
              </a:rPr>
              <a:t> 2 -</a:t>
            </a:r>
            <a:r>
              <a:rPr dirty="0" sz="1450" spc="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опор</a:t>
            </a:r>
            <a:r>
              <a:rPr dirty="0" sz="1450" spc="-5" i="1">
                <a:latin typeface="ISOCPEUR"/>
                <a:cs typeface="ISOCPEUR"/>
              </a:rPr>
              <a:t>а</a:t>
            </a:r>
            <a:r>
              <a:rPr dirty="0" sz="1450" i="1">
                <a:latin typeface="ISOCPEUR"/>
                <a:cs typeface="ISOCPEUR"/>
              </a:rPr>
              <a:t>;</a:t>
            </a:r>
            <a:endParaRPr sz="1450">
              <a:latin typeface="ISOCPEUR"/>
              <a:cs typeface="ISOCPEUR"/>
            </a:endParaRPr>
          </a:p>
          <a:p>
            <a:pPr marL="28575" marR="5080" indent="5715">
              <a:lnSpc>
                <a:spcPts val="1570"/>
              </a:lnSpc>
            </a:pPr>
            <a:r>
              <a:rPr dirty="0" sz="1450" i="1">
                <a:latin typeface="ISOCPEUR"/>
                <a:cs typeface="ISOCPEUR"/>
              </a:rPr>
              <a:t>3 -</a:t>
            </a:r>
            <a:r>
              <a:rPr dirty="0" sz="1450" spc="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домкрат з манометро</a:t>
            </a:r>
            <a:r>
              <a:rPr dirty="0" sz="1450" spc="65" i="1">
                <a:latin typeface="ISOCPEUR"/>
                <a:cs typeface="ISOCPEUR"/>
              </a:rPr>
              <a:t>м</a:t>
            </a:r>
            <a:r>
              <a:rPr dirty="0" sz="1450" i="1">
                <a:latin typeface="ISOCPEUR"/>
                <a:cs typeface="ISOCPEUR"/>
              </a:rPr>
              <a:t>;</a:t>
            </a:r>
            <a:r>
              <a:rPr dirty="0" sz="1450" i="1">
                <a:latin typeface="ISOCPEUR"/>
                <a:cs typeface="ISOCPEUR"/>
              </a:rPr>
              <a:t> 4 - вантажна платформа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9419698" y="3362539"/>
            <a:ext cx="112395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3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8717404" y="5377334"/>
            <a:ext cx="3016885" cy="409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6200" marR="5080" indent="-64135">
              <a:lnSpc>
                <a:spcPts val="1560"/>
              </a:lnSpc>
            </a:pPr>
            <a:r>
              <a:rPr dirty="0" sz="1450" i="1">
                <a:latin typeface="ISOCPEUR"/>
                <a:cs typeface="ISOCPEUR"/>
              </a:rPr>
              <a:t>Установка з гідравлічним домкрато</a:t>
            </a:r>
            <a:r>
              <a:rPr dirty="0" sz="1450" spc="70" i="1">
                <a:latin typeface="ISOCPEUR"/>
                <a:cs typeface="ISOCPEUR"/>
              </a:rPr>
              <a:t>м</a:t>
            </a:r>
            <a:r>
              <a:rPr dirty="0" sz="1450" i="1">
                <a:latin typeface="ISOCPEUR"/>
                <a:cs typeface="ISOCPEUR"/>
              </a:rPr>
              <a:t>,</a:t>
            </a:r>
            <a:r>
              <a:rPr dirty="0" sz="1450" i="1">
                <a:latin typeface="ISOCPEUR"/>
                <a:cs typeface="ISOCPEUR"/>
              </a:rPr>
              <a:t> системою балок і анкерними палями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5436761" y="8274551"/>
            <a:ext cx="3016885" cy="41020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6200" marR="5080" indent="-64135">
              <a:lnSpc>
                <a:spcPts val="1570"/>
              </a:lnSpc>
            </a:pPr>
            <a:r>
              <a:rPr dirty="0" sz="1450" i="1">
                <a:latin typeface="ISOCPEUR"/>
                <a:cs typeface="ISOCPEUR"/>
              </a:rPr>
              <a:t>Установка з гідравлічним домкрато</a:t>
            </a:r>
            <a:r>
              <a:rPr dirty="0" sz="1450" spc="70" i="1">
                <a:latin typeface="ISOCPEUR"/>
                <a:cs typeface="ISOCPEUR"/>
              </a:rPr>
              <a:t>м</a:t>
            </a:r>
            <a:r>
              <a:rPr dirty="0" sz="1450" i="1">
                <a:latin typeface="ISOCPEUR"/>
                <a:cs typeface="ISOCPEUR"/>
              </a:rPr>
              <a:t>,</a:t>
            </a:r>
            <a:r>
              <a:rPr dirty="0" sz="1450" i="1">
                <a:latin typeface="ISOCPEUR"/>
                <a:cs typeface="ISOCPEUR"/>
              </a:rPr>
              <a:t> системою балок і анкерними палями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1580214" y="9514191"/>
            <a:ext cx="2555875" cy="609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ctr" marL="12700" marR="5080">
              <a:lnSpc>
                <a:spcPts val="1570"/>
              </a:lnSpc>
            </a:pPr>
            <a:r>
              <a:rPr dirty="0" sz="1450" i="1">
                <a:latin typeface="ISOCPEUR"/>
                <a:cs typeface="ISOCPEUR"/>
              </a:rPr>
              <a:t>Схема установки з гідравлічним домкрато</a:t>
            </a:r>
            <a:r>
              <a:rPr dirty="0" sz="1450" spc="65" i="1">
                <a:latin typeface="ISOCPEUR"/>
                <a:cs typeface="ISOCPEUR"/>
              </a:rPr>
              <a:t>м</a:t>
            </a:r>
            <a:r>
              <a:rPr dirty="0" sz="1450" i="1">
                <a:latin typeface="ISOCPEUR"/>
                <a:cs typeface="ISOCPEUR"/>
              </a:rPr>
              <a:t>, системою балок і</a:t>
            </a:r>
            <a:r>
              <a:rPr dirty="0" sz="1450" i="1">
                <a:latin typeface="ISOCPEUR"/>
                <a:cs typeface="ISOCPEUR"/>
              </a:rPr>
              <a:t> анкерними палями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12879105" y="11190495"/>
            <a:ext cx="69850" cy="86360"/>
          </a:xfrm>
          <a:custGeom>
            <a:avLst/>
            <a:gdLst/>
            <a:ahLst/>
            <a:cxnLst/>
            <a:rect l="l" t="t" r="r" b="b"/>
            <a:pathLst>
              <a:path w="69850" h="86359">
                <a:moveTo>
                  <a:pt x="0" y="0"/>
                </a:moveTo>
                <a:lnTo>
                  <a:pt x="44525" y="86015"/>
                </a:lnTo>
                <a:lnTo>
                  <a:pt x="69824" y="6678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12879105" y="11190495"/>
            <a:ext cx="69850" cy="86360"/>
          </a:xfrm>
          <a:custGeom>
            <a:avLst/>
            <a:gdLst/>
            <a:ahLst/>
            <a:cxnLst/>
            <a:rect l="l" t="t" r="r" b="b"/>
            <a:pathLst>
              <a:path w="69850" h="86359">
                <a:moveTo>
                  <a:pt x="44525" y="86015"/>
                </a:moveTo>
                <a:lnTo>
                  <a:pt x="0" y="0"/>
                </a:lnTo>
                <a:lnTo>
                  <a:pt x="69824" y="66788"/>
                </a:lnTo>
                <a:lnTo>
                  <a:pt x="44525" y="8601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12936786" y="11267403"/>
            <a:ext cx="331470" cy="338455"/>
          </a:xfrm>
          <a:custGeom>
            <a:avLst/>
            <a:gdLst/>
            <a:ahLst/>
            <a:cxnLst/>
            <a:rect l="l" t="t" r="r" b="b"/>
            <a:pathLst>
              <a:path w="331469" h="338454">
                <a:moveTo>
                  <a:pt x="0" y="0"/>
                </a:moveTo>
                <a:lnTo>
                  <a:pt x="251975" y="337991"/>
                </a:lnTo>
                <a:lnTo>
                  <a:pt x="275250" y="337991"/>
                </a:lnTo>
                <a:lnTo>
                  <a:pt x="330908" y="3379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 txBox="1"/>
          <p:nvPr/>
        </p:nvSpPr>
        <p:spPr>
          <a:xfrm>
            <a:off x="12540556" y="11422732"/>
            <a:ext cx="721995" cy="2139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47065" algn="l"/>
              </a:tabLst>
            </a:pPr>
            <a:r>
              <a:rPr dirty="0" sz="1450" i="1">
                <a:latin typeface="ISOCPEUR"/>
                <a:cs typeface="ISOCPEUR"/>
              </a:rPr>
              <a:t>2	1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12222348" y="11187458"/>
            <a:ext cx="69850" cy="86360"/>
          </a:xfrm>
          <a:custGeom>
            <a:avLst/>
            <a:gdLst/>
            <a:ahLst/>
            <a:cxnLst/>
            <a:rect l="l" t="t" r="r" b="b"/>
            <a:pathLst>
              <a:path w="69850" h="86359">
                <a:moveTo>
                  <a:pt x="0" y="0"/>
                </a:moveTo>
                <a:lnTo>
                  <a:pt x="44525" y="86015"/>
                </a:lnTo>
                <a:lnTo>
                  <a:pt x="69824" y="6678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12222348" y="11187458"/>
            <a:ext cx="69850" cy="86360"/>
          </a:xfrm>
          <a:custGeom>
            <a:avLst/>
            <a:gdLst/>
            <a:ahLst/>
            <a:cxnLst/>
            <a:rect l="l" t="t" r="r" b="b"/>
            <a:pathLst>
              <a:path w="69850" h="86359">
                <a:moveTo>
                  <a:pt x="44525" y="86015"/>
                </a:moveTo>
                <a:lnTo>
                  <a:pt x="0" y="0"/>
                </a:lnTo>
                <a:lnTo>
                  <a:pt x="69824" y="66788"/>
                </a:lnTo>
                <a:lnTo>
                  <a:pt x="44525" y="8601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12280029" y="11264367"/>
            <a:ext cx="372745" cy="338455"/>
          </a:xfrm>
          <a:custGeom>
            <a:avLst/>
            <a:gdLst/>
            <a:ahLst/>
            <a:cxnLst/>
            <a:rect l="l" t="t" r="r" b="b"/>
            <a:pathLst>
              <a:path w="372745" h="338454">
                <a:moveTo>
                  <a:pt x="0" y="0"/>
                </a:moveTo>
                <a:lnTo>
                  <a:pt x="251975" y="337991"/>
                </a:lnTo>
                <a:lnTo>
                  <a:pt x="275250" y="337991"/>
                </a:lnTo>
                <a:lnTo>
                  <a:pt x="372398" y="3379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 txBox="1"/>
          <p:nvPr/>
        </p:nvSpPr>
        <p:spPr>
          <a:xfrm>
            <a:off x="13798412" y="11418684"/>
            <a:ext cx="112395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2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13535862" y="11431339"/>
            <a:ext cx="88265" cy="66040"/>
          </a:xfrm>
          <a:custGeom>
            <a:avLst/>
            <a:gdLst/>
            <a:ahLst/>
            <a:cxnLst/>
            <a:rect l="l" t="t" r="r" b="b"/>
            <a:pathLst>
              <a:path w="88265" h="66040">
                <a:moveTo>
                  <a:pt x="0" y="0"/>
                </a:moveTo>
                <a:lnTo>
                  <a:pt x="70836" y="65776"/>
                </a:lnTo>
                <a:lnTo>
                  <a:pt x="88039" y="3946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13535862" y="11431339"/>
            <a:ext cx="88265" cy="66040"/>
          </a:xfrm>
          <a:custGeom>
            <a:avLst/>
            <a:gdLst/>
            <a:ahLst/>
            <a:cxnLst/>
            <a:rect l="l" t="t" r="r" b="b"/>
            <a:pathLst>
              <a:path w="88265" h="66040">
                <a:moveTo>
                  <a:pt x="70836" y="65776"/>
                </a:moveTo>
                <a:lnTo>
                  <a:pt x="0" y="0"/>
                </a:lnTo>
                <a:lnTo>
                  <a:pt x="88039" y="39466"/>
                </a:lnTo>
                <a:lnTo>
                  <a:pt x="70836" y="6577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13615806" y="11483961"/>
            <a:ext cx="294640" cy="114935"/>
          </a:xfrm>
          <a:custGeom>
            <a:avLst/>
            <a:gdLst/>
            <a:ahLst/>
            <a:cxnLst/>
            <a:rect l="l" t="t" r="r" b="b"/>
            <a:pathLst>
              <a:path w="294640" h="114934">
                <a:moveTo>
                  <a:pt x="0" y="0"/>
                </a:moveTo>
                <a:lnTo>
                  <a:pt x="174055" y="114350"/>
                </a:lnTo>
                <a:lnTo>
                  <a:pt x="197330" y="114350"/>
                </a:lnTo>
                <a:lnTo>
                  <a:pt x="294477" y="1143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 txBox="1"/>
          <p:nvPr/>
        </p:nvSpPr>
        <p:spPr>
          <a:xfrm>
            <a:off x="13158858" y="10246844"/>
            <a:ext cx="112395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3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12994467" y="10869706"/>
            <a:ext cx="41910" cy="96520"/>
          </a:xfrm>
          <a:custGeom>
            <a:avLst/>
            <a:gdLst/>
            <a:ahLst/>
            <a:cxnLst/>
            <a:rect l="l" t="t" r="r" b="b"/>
            <a:pathLst>
              <a:path w="41909" h="96520">
                <a:moveTo>
                  <a:pt x="11131" y="0"/>
                </a:moveTo>
                <a:lnTo>
                  <a:pt x="0" y="96135"/>
                </a:lnTo>
                <a:lnTo>
                  <a:pt x="41490" y="9107"/>
                </a:lnTo>
                <a:lnTo>
                  <a:pt x="111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12994467" y="10869706"/>
            <a:ext cx="41910" cy="96520"/>
          </a:xfrm>
          <a:custGeom>
            <a:avLst/>
            <a:gdLst/>
            <a:ahLst/>
            <a:cxnLst/>
            <a:rect l="l" t="t" r="r" b="b"/>
            <a:pathLst>
              <a:path w="41909" h="96520">
                <a:moveTo>
                  <a:pt x="41490" y="9107"/>
                </a:moveTo>
                <a:lnTo>
                  <a:pt x="0" y="96135"/>
                </a:lnTo>
                <a:lnTo>
                  <a:pt x="11131" y="0"/>
                </a:lnTo>
                <a:lnTo>
                  <a:pt x="41490" y="91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13020778" y="10426472"/>
            <a:ext cx="250190" cy="447675"/>
          </a:xfrm>
          <a:custGeom>
            <a:avLst/>
            <a:gdLst/>
            <a:ahLst/>
            <a:cxnLst/>
            <a:rect l="l" t="t" r="r" b="b"/>
            <a:pathLst>
              <a:path w="250190" h="447675">
                <a:moveTo>
                  <a:pt x="0" y="447282"/>
                </a:moveTo>
                <a:lnTo>
                  <a:pt x="129529" y="0"/>
                </a:lnTo>
                <a:lnTo>
                  <a:pt x="153816" y="0"/>
                </a:lnTo>
                <a:lnTo>
                  <a:pt x="2499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 txBox="1"/>
          <p:nvPr/>
        </p:nvSpPr>
        <p:spPr>
          <a:xfrm>
            <a:off x="12785448" y="10226605"/>
            <a:ext cx="124460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4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12821423" y="10803929"/>
            <a:ext cx="31750" cy="97155"/>
          </a:xfrm>
          <a:custGeom>
            <a:avLst/>
            <a:gdLst/>
            <a:ahLst/>
            <a:cxnLst/>
            <a:rect l="l" t="t" r="r" b="b"/>
            <a:pathLst>
              <a:path w="31750" h="97154">
                <a:moveTo>
                  <a:pt x="31370" y="0"/>
                </a:moveTo>
                <a:lnTo>
                  <a:pt x="0" y="5059"/>
                </a:lnTo>
                <a:lnTo>
                  <a:pt x="29346" y="97147"/>
                </a:lnTo>
                <a:lnTo>
                  <a:pt x="313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12821423" y="10803929"/>
            <a:ext cx="31750" cy="97155"/>
          </a:xfrm>
          <a:custGeom>
            <a:avLst/>
            <a:gdLst/>
            <a:ahLst/>
            <a:cxnLst/>
            <a:rect l="l" t="t" r="r" b="b"/>
            <a:pathLst>
              <a:path w="31750" h="97154">
                <a:moveTo>
                  <a:pt x="31370" y="0"/>
                </a:moveTo>
                <a:lnTo>
                  <a:pt x="29346" y="97147"/>
                </a:lnTo>
                <a:lnTo>
                  <a:pt x="0" y="5059"/>
                </a:lnTo>
                <a:lnTo>
                  <a:pt x="3137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12782969" y="10406233"/>
            <a:ext cx="109855" cy="401320"/>
          </a:xfrm>
          <a:custGeom>
            <a:avLst/>
            <a:gdLst/>
            <a:ahLst/>
            <a:cxnLst/>
            <a:rect l="l" t="t" r="r" b="b"/>
            <a:pathLst>
              <a:path w="109854" h="401320">
                <a:moveTo>
                  <a:pt x="54645" y="400732"/>
                </a:moveTo>
                <a:lnTo>
                  <a:pt x="0" y="0"/>
                </a:lnTo>
                <a:lnTo>
                  <a:pt x="23274" y="0"/>
                </a:lnTo>
                <a:lnTo>
                  <a:pt x="1092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 txBox="1"/>
          <p:nvPr/>
        </p:nvSpPr>
        <p:spPr>
          <a:xfrm>
            <a:off x="11834214" y="10184103"/>
            <a:ext cx="112395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5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12022994" y="10604575"/>
            <a:ext cx="37465" cy="96520"/>
          </a:xfrm>
          <a:custGeom>
            <a:avLst/>
            <a:gdLst/>
            <a:ahLst/>
            <a:cxnLst/>
            <a:rect l="l" t="t" r="r" b="b"/>
            <a:pathLst>
              <a:path w="37465" h="96520">
                <a:moveTo>
                  <a:pt x="30358" y="0"/>
                </a:moveTo>
                <a:lnTo>
                  <a:pt x="0" y="7083"/>
                </a:lnTo>
                <a:lnTo>
                  <a:pt x="37442" y="96135"/>
                </a:lnTo>
                <a:lnTo>
                  <a:pt x="303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12022994" y="10604575"/>
            <a:ext cx="37465" cy="96520"/>
          </a:xfrm>
          <a:custGeom>
            <a:avLst/>
            <a:gdLst/>
            <a:ahLst/>
            <a:cxnLst/>
            <a:rect l="l" t="t" r="r" b="b"/>
            <a:pathLst>
              <a:path w="37465" h="96520">
                <a:moveTo>
                  <a:pt x="30358" y="0"/>
                </a:moveTo>
                <a:lnTo>
                  <a:pt x="37442" y="96135"/>
                </a:lnTo>
                <a:lnTo>
                  <a:pt x="0" y="7083"/>
                </a:lnTo>
                <a:lnTo>
                  <a:pt x="3035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11861082" y="10363730"/>
            <a:ext cx="177165" cy="244475"/>
          </a:xfrm>
          <a:custGeom>
            <a:avLst/>
            <a:gdLst/>
            <a:ahLst/>
            <a:cxnLst/>
            <a:rect l="l" t="t" r="r" b="b"/>
            <a:pathLst>
              <a:path w="177165" h="244475">
                <a:moveTo>
                  <a:pt x="177091" y="243880"/>
                </a:moveTo>
                <a:lnTo>
                  <a:pt x="119410" y="0"/>
                </a:lnTo>
                <a:lnTo>
                  <a:pt x="95123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 txBox="1"/>
          <p:nvPr/>
        </p:nvSpPr>
        <p:spPr>
          <a:xfrm>
            <a:off x="11773497" y="11939838"/>
            <a:ext cx="1835785" cy="8083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4925" marR="55244" indent="-22860">
              <a:lnSpc>
                <a:spcPts val="1560"/>
              </a:lnSpc>
            </a:pPr>
            <a:r>
              <a:rPr dirty="0" sz="1450" i="1">
                <a:latin typeface="ISOCPEUR"/>
                <a:cs typeface="ISOCPEUR"/>
              </a:rPr>
              <a:t>1 -</a:t>
            </a:r>
            <a:r>
              <a:rPr dirty="0" sz="1450" spc="1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випробувана пал</a:t>
            </a:r>
            <a:r>
              <a:rPr dirty="0" sz="1450" spc="65" i="1">
                <a:latin typeface="ISOCPEUR"/>
                <a:cs typeface="ISOCPEUR"/>
              </a:rPr>
              <a:t>я</a:t>
            </a:r>
            <a:r>
              <a:rPr dirty="0" sz="1450" i="1">
                <a:latin typeface="ISOCPEUR"/>
                <a:cs typeface="ISOCPEUR"/>
              </a:rPr>
              <a:t>;</a:t>
            </a:r>
            <a:r>
              <a:rPr dirty="0" sz="1450" i="1">
                <a:latin typeface="ISOCPEUR"/>
                <a:cs typeface="ISOCPEUR"/>
              </a:rPr>
              <a:t> 2 -</a:t>
            </a:r>
            <a:r>
              <a:rPr dirty="0" sz="1450" spc="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анкерна пал</a:t>
            </a:r>
            <a:r>
              <a:rPr dirty="0" sz="1450" spc="65" i="1">
                <a:latin typeface="ISOCPEUR"/>
                <a:cs typeface="ISOCPEUR"/>
              </a:rPr>
              <a:t>я</a:t>
            </a:r>
            <a:r>
              <a:rPr dirty="0" sz="1450" i="1">
                <a:latin typeface="ISOCPEUR"/>
                <a:cs typeface="ISOCPEUR"/>
              </a:rPr>
              <a:t>;</a:t>
            </a:r>
            <a:endParaRPr sz="1450">
              <a:latin typeface="ISOCPEUR"/>
              <a:cs typeface="ISOCPEUR"/>
            </a:endParaRPr>
          </a:p>
          <a:p>
            <a:pPr marL="34925" marR="5080">
              <a:lnSpc>
                <a:spcPts val="1570"/>
              </a:lnSpc>
            </a:pPr>
            <a:r>
              <a:rPr dirty="0" sz="1450" i="1">
                <a:latin typeface="ISOCPEUR"/>
                <a:cs typeface="ISOCPEUR"/>
              </a:rPr>
              <a:t>3 -</a:t>
            </a:r>
            <a:r>
              <a:rPr dirty="0" sz="1450" spc="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реперна системи з</a:t>
            </a:r>
            <a:r>
              <a:rPr dirty="0" sz="1450" i="1">
                <a:latin typeface="ISOCPEUR"/>
                <a:cs typeface="ISOCPEUR"/>
              </a:rPr>
              <a:t> прогиноміро</a:t>
            </a:r>
            <a:r>
              <a:rPr dirty="0" sz="1450" spc="65" i="1">
                <a:latin typeface="ISOCPEUR"/>
                <a:cs typeface="ISOCPEUR"/>
              </a:rPr>
              <a:t>м</a:t>
            </a:r>
            <a:r>
              <a:rPr dirty="0" sz="1450" i="1">
                <a:latin typeface="ISOCPEUR"/>
                <a:cs typeface="ISOCPEUR"/>
              </a:rPr>
              <a:t>;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11789688" y="12736245"/>
            <a:ext cx="2236470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4 - домкрат з манометро</a:t>
            </a:r>
            <a:r>
              <a:rPr dirty="0" sz="1450" spc="65" i="1">
                <a:latin typeface="ISOCPEUR"/>
                <a:cs typeface="ISOCPEUR"/>
              </a:rPr>
              <a:t>м</a:t>
            </a:r>
            <a:r>
              <a:rPr dirty="0" sz="1450" i="1">
                <a:latin typeface="ISOCPEUR"/>
                <a:cs typeface="ISOCPEUR"/>
              </a:rPr>
              <a:t>;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11795759" y="12935598"/>
            <a:ext cx="2012950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5 -</a:t>
            </a:r>
            <a:r>
              <a:rPr dirty="0" sz="1450" spc="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система опо</a:t>
            </a:r>
            <a:r>
              <a:rPr dirty="0" sz="1450" spc="35" i="1">
                <a:latin typeface="ISOCPEUR"/>
                <a:cs typeface="ISOCPEUR"/>
              </a:rPr>
              <a:t>р</a:t>
            </a:r>
            <a:r>
              <a:rPr dirty="0" sz="1450" i="1">
                <a:latin typeface="ISOCPEUR"/>
                <a:cs typeface="ISOCPEUR"/>
              </a:rPr>
              <a:t>, бало</a:t>
            </a:r>
            <a:r>
              <a:rPr dirty="0" sz="1450" spc="70" i="1">
                <a:latin typeface="ISOCPEUR"/>
                <a:cs typeface="ISOCPEUR"/>
              </a:rPr>
              <a:t>к</a:t>
            </a:r>
            <a:r>
              <a:rPr dirty="0" sz="1450" i="1">
                <a:latin typeface="ISOCPEUR"/>
                <a:cs typeface="ISOCPEUR"/>
              </a:rPr>
              <a:t>.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14351494" y="8766871"/>
            <a:ext cx="5445310" cy="37502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 txBox="1"/>
          <p:nvPr/>
        </p:nvSpPr>
        <p:spPr>
          <a:xfrm>
            <a:off x="817100" y="9292187"/>
            <a:ext cx="400939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5" i="1">
                <a:latin typeface="ISOCPEUR"/>
                <a:cs typeface="ISOCPEUR"/>
              </a:rPr>
              <a:t>Суть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5" i="1">
                <a:latin typeface="ISOCPEUR"/>
                <a:cs typeface="ISOCPEUR"/>
              </a:rPr>
              <a:t>і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види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статичних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випробувань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829243" y="9564789"/>
            <a:ext cx="10433050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Закладка</a:t>
            </a:r>
            <a:r>
              <a:rPr dirty="0" sz="1450" spc="23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фундамент</a:t>
            </a:r>
            <a:r>
              <a:rPr dirty="0" sz="1450" spc="60" i="1">
                <a:latin typeface="ISOCPEUR"/>
                <a:cs typeface="ISOCPEUR"/>
              </a:rPr>
              <a:t>у</a:t>
            </a:r>
            <a:r>
              <a:rPr dirty="0" sz="1450" i="1">
                <a:latin typeface="ISOCPEUR"/>
                <a:cs typeface="ISOCPEUR"/>
              </a:rPr>
              <a:t>,</a:t>
            </a:r>
            <a:r>
              <a:rPr dirty="0" sz="1450" spc="23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частиною</a:t>
            </a:r>
            <a:r>
              <a:rPr dirty="0" sz="1450" spc="27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якого</a:t>
            </a:r>
            <a:r>
              <a:rPr dirty="0" sz="1450" spc="254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є </a:t>
            </a:r>
            <a:r>
              <a:rPr dirty="0" sz="1450" spc="-28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пал</a:t>
            </a:r>
            <a:r>
              <a:rPr dirty="0" sz="1450" spc="145" i="1">
                <a:latin typeface="ISOCPEUR"/>
                <a:cs typeface="ISOCPEUR"/>
              </a:rPr>
              <a:t>і</a:t>
            </a:r>
            <a:r>
              <a:rPr dirty="0" sz="1450" i="1">
                <a:latin typeface="ISOCPEUR"/>
                <a:cs typeface="ISOCPEUR"/>
              </a:rPr>
              <a:t>,</a:t>
            </a:r>
            <a:r>
              <a:rPr dirty="0" sz="1450" spc="23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стає </a:t>
            </a:r>
            <a:r>
              <a:rPr dirty="0" sz="1450" spc="-28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відповідальним </a:t>
            </a:r>
            <a:r>
              <a:rPr dirty="0" sz="1450" spc="-27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етапом </a:t>
            </a:r>
            <a:r>
              <a:rPr dirty="0" sz="1450" spc="-28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процесу </a:t>
            </a:r>
            <a:r>
              <a:rPr dirty="0" sz="1450" spc="-28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будівництва.</a:t>
            </a:r>
            <a:r>
              <a:rPr dirty="0" sz="1450" spc="23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Від </a:t>
            </a:r>
            <a:r>
              <a:rPr dirty="0" sz="1450" spc="-24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якості </a:t>
            </a:r>
            <a:r>
              <a:rPr dirty="0" sz="1450" spc="-204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його</a:t>
            </a:r>
            <a:r>
              <a:rPr dirty="0" sz="1450" spc="26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виконання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825195" y="9764143"/>
            <a:ext cx="10420985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безпосередньо</a:t>
            </a:r>
            <a:r>
              <a:rPr dirty="0" sz="1450" spc="12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залежить</a:t>
            </a:r>
            <a:r>
              <a:rPr dirty="0" sz="1450" spc="10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безпека</a:t>
            </a:r>
            <a:r>
              <a:rPr dirty="0" sz="1450" spc="11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експлуатації</a:t>
            </a:r>
            <a:r>
              <a:rPr dirty="0" sz="1450" spc="24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о</a:t>
            </a:r>
            <a:r>
              <a:rPr dirty="0" sz="1450" spc="140" i="1">
                <a:latin typeface="ISOCPEUR"/>
                <a:cs typeface="ISOCPEUR"/>
              </a:rPr>
              <a:t>б</a:t>
            </a:r>
            <a:r>
              <a:rPr dirty="0" sz="1450" i="1">
                <a:latin typeface="ISOCPEUR"/>
                <a:cs typeface="ISOCPEUR"/>
              </a:rPr>
              <a:t>’</a:t>
            </a:r>
            <a:r>
              <a:rPr dirty="0" sz="1450" spc="-44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єкт</a:t>
            </a:r>
            <a:r>
              <a:rPr dirty="0" sz="1450" spc="5" i="1">
                <a:latin typeface="ISOCPEUR"/>
                <a:cs typeface="ISOCPEUR"/>
              </a:rPr>
              <a:t>а</a:t>
            </a:r>
            <a:r>
              <a:rPr dirty="0" sz="1450" i="1">
                <a:latin typeface="ISOCPEUR"/>
                <a:cs typeface="ISOCPEUR"/>
              </a:rPr>
              <a:t>.</a:t>
            </a:r>
            <a:r>
              <a:rPr dirty="0" sz="1450" spc="10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Статичні</a:t>
            </a:r>
            <a:r>
              <a:rPr dirty="0" sz="1450" spc="24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випробування</a:t>
            </a:r>
            <a:r>
              <a:rPr dirty="0" sz="1450" spc="16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грунтів</a:t>
            </a:r>
            <a:r>
              <a:rPr dirty="0" sz="1450" spc="13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палями</a:t>
            </a:r>
            <a:r>
              <a:rPr dirty="0" sz="1450" spc="16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вдавлювальним</a:t>
            </a:r>
            <a:r>
              <a:rPr dirty="0" sz="1450" spc="17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навантаженням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825195" y="9963498"/>
            <a:ext cx="10454640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58545" algn="l"/>
                <a:tab pos="2150745" algn="l"/>
                <a:tab pos="3155315" algn="l"/>
                <a:tab pos="4016375" algn="l"/>
                <a:tab pos="5168265" algn="l"/>
                <a:tab pos="6157595" algn="l"/>
                <a:tab pos="6900545" algn="l"/>
                <a:tab pos="7834630" algn="l"/>
                <a:tab pos="8328659" algn="l"/>
                <a:tab pos="9624695" algn="l"/>
              </a:tabLst>
            </a:pPr>
            <a:r>
              <a:rPr dirty="0" sz="1450" i="1">
                <a:latin typeface="ISOCPEUR"/>
                <a:cs typeface="ISOCPEUR"/>
              </a:rPr>
              <a:t>дозволяють	здійснювати	своєчасний	контроль	відповідності	фактичної	несучої	здатності	опор	розрахунковим	проектним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831267" y="10161840"/>
            <a:ext cx="10432415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410970" algn="l"/>
                <a:tab pos="1910714" algn="l"/>
                <a:tab pos="2877185" algn="l"/>
                <a:tab pos="3971290" algn="l"/>
                <a:tab pos="4426585" algn="l"/>
                <a:tab pos="5182235" algn="l"/>
                <a:tab pos="5405755" algn="l"/>
                <a:tab pos="6520180" algn="l"/>
                <a:tab pos="6818630" algn="l"/>
                <a:tab pos="8041005" algn="l"/>
                <a:tab pos="9019540" algn="l"/>
                <a:tab pos="10381615" algn="l"/>
              </a:tabLst>
            </a:pPr>
            <a:r>
              <a:rPr dirty="0" sz="1450" i="1">
                <a:latin typeface="ISOCPEUR"/>
                <a:cs typeface="ISOCPEUR"/>
              </a:rPr>
              <a:t>навантаження</a:t>
            </a:r>
            <a:r>
              <a:rPr dirty="0" sz="1450" spc="55" i="1">
                <a:latin typeface="ISOCPEUR"/>
                <a:cs typeface="ISOCPEUR"/>
              </a:rPr>
              <a:t>м</a:t>
            </a:r>
            <a:r>
              <a:rPr dirty="0" sz="1450" i="1">
                <a:latin typeface="ISOCPEUR"/>
                <a:cs typeface="ISOCPEUR"/>
              </a:rPr>
              <a:t>.	Суть	статичних	випробувань	палі	полягає	у	поступовому	їх	навантаженні	статичним	навантаженням	і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825195" y="10361194"/>
            <a:ext cx="10471150" cy="41020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6510" marR="5080" indent="-4445">
              <a:lnSpc>
                <a:spcPts val="1570"/>
              </a:lnSpc>
              <a:tabLst>
                <a:tab pos="1076960" algn="l"/>
                <a:tab pos="2092960" algn="l"/>
                <a:tab pos="2510790" algn="l"/>
                <a:tab pos="3127375" algn="l"/>
                <a:tab pos="4408170" algn="l"/>
                <a:tab pos="5023485" algn="l"/>
                <a:tab pos="6307455" algn="l"/>
                <a:tab pos="6785609" algn="l"/>
                <a:tab pos="7158990" algn="l"/>
                <a:tab pos="7576820" algn="l"/>
                <a:tab pos="8787130" algn="l"/>
                <a:tab pos="9690735" algn="l"/>
              </a:tabLst>
            </a:pPr>
            <a:r>
              <a:rPr dirty="0" sz="1450" i="1">
                <a:latin typeface="ISOCPEUR"/>
                <a:cs typeface="ISOCPEUR"/>
              </a:rPr>
              <a:t>вимірюванні	переміщень	при	цьому	навантаженн</a:t>
            </a:r>
            <a:r>
              <a:rPr dirty="0" sz="1450" spc="135" i="1">
                <a:latin typeface="ISOCPEUR"/>
                <a:cs typeface="ISOCPEUR"/>
              </a:rPr>
              <a:t>і</a:t>
            </a:r>
            <a:r>
              <a:rPr dirty="0" sz="1450" i="1">
                <a:latin typeface="ISOCPEUR"/>
                <a:cs typeface="ISOCPEUR"/>
              </a:rPr>
              <a:t>.	Умови	навантаження	палі	під	час	випробування	визначені	технічним</a:t>
            </a:r>
            <a:r>
              <a:rPr dirty="0" sz="1450" i="1">
                <a:latin typeface="ISOCPEUR"/>
                <a:cs typeface="ISOCPEUR"/>
              </a:rPr>
              <a:t> завдання</a:t>
            </a:r>
            <a:r>
              <a:rPr dirty="0" sz="1450" spc="60" i="1">
                <a:latin typeface="ISOCPEUR"/>
                <a:cs typeface="ISOCPEUR"/>
              </a:rPr>
              <a:t>м</a:t>
            </a:r>
            <a:r>
              <a:rPr dirty="0" sz="1450" i="1">
                <a:latin typeface="ISOCPEUR"/>
                <a:cs typeface="ISOCPEUR"/>
              </a:rPr>
              <a:t>.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830255" y="10759903"/>
            <a:ext cx="10448290" cy="609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1570"/>
              </a:lnSpc>
            </a:pPr>
            <a:r>
              <a:rPr dirty="0" sz="1450" i="1">
                <a:latin typeface="ISOCPEUR"/>
                <a:cs typeface="ISOCPEUR"/>
              </a:rPr>
              <a:t>Під</a:t>
            </a:r>
            <a:r>
              <a:rPr dirty="0" sz="1450" spc="229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час</a:t>
            </a:r>
            <a:r>
              <a:rPr dirty="0" sz="1450" spc="17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випробувань</a:t>
            </a:r>
            <a:r>
              <a:rPr dirty="0" sz="1450" spc="12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палі</a:t>
            </a:r>
            <a:r>
              <a:rPr dirty="0" sz="1450" spc="254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піддаються</a:t>
            </a:r>
            <a:r>
              <a:rPr dirty="0" sz="1450" spc="17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впливу</a:t>
            </a:r>
            <a:r>
              <a:rPr dirty="0" sz="1450" spc="18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строго</a:t>
            </a:r>
            <a:r>
              <a:rPr dirty="0" sz="1450" spc="14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розрахованих</a:t>
            </a:r>
            <a:r>
              <a:rPr dirty="0" sz="1450" spc="18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навантажен</a:t>
            </a:r>
            <a:r>
              <a:rPr dirty="0" sz="1450" spc="-5" i="1">
                <a:latin typeface="ISOCPEUR"/>
                <a:cs typeface="ISOCPEUR"/>
              </a:rPr>
              <a:t>ь</a:t>
            </a:r>
            <a:r>
              <a:rPr dirty="0" sz="1450" i="1">
                <a:latin typeface="ISOCPEUR"/>
                <a:cs typeface="ISOCPEUR"/>
              </a:rPr>
              <a:t>.</a:t>
            </a:r>
            <a:r>
              <a:rPr dirty="0" sz="1450" spc="114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Найчастіше</a:t>
            </a:r>
            <a:r>
              <a:rPr dirty="0" sz="1450" spc="14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кожен</a:t>
            </a:r>
            <a:r>
              <a:rPr dirty="0" sz="1450" spc="18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етап</a:t>
            </a:r>
            <a:r>
              <a:rPr dirty="0" sz="1450" spc="15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складає</a:t>
            </a:r>
            <a:r>
              <a:rPr dirty="0" sz="1450" spc="18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1/10</a:t>
            </a:r>
            <a:r>
              <a:rPr dirty="0" sz="1450" spc="18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частину</a:t>
            </a:r>
            <a:r>
              <a:rPr dirty="0" sz="1450" i="1">
                <a:latin typeface="ISOCPEUR"/>
                <a:cs typeface="ISOCPEUR"/>
              </a:rPr>
              <a:t> проектної потужност</a:t>
            </a:r>
            <a:r>
              <a:rPr dirty="0" sz="1450" spc="150" i="1">
                <a:latin typeface="ISOCPEUR"/>
                <a:cs typeface="ISOCPEUR"/>
              </a:rPr>
              <a:t>і</a:t>
            </a:r>
            <a:r>
              <a:rPr dirty="0" sz="1450" i="1">
                <a:latin typeface="ISOCPEUR"/>
                <a:cs typeface="ISOCPEUR"/>
              </a:rPr>
              <a:t>.</a:t>
            </a:r>
            <a:endParaRPr sz="1450">
              <a:latin typeface="ISOCPEUR"/>
              <a:cs typeface="ISOCPEUR"/>
            </a:endParaRPr>
          </a:p>
          <a:p>
            <a:pPr marL="12700">
              <a:lnSpc>
                <a:spcPts val="1545"/>
              </a:lnSpc>
            </a:pPr>
            <a:r>
              <a:rPr dirty="0" sz="1450" i="1">
                <a:latin typeface="ISOCPEUR"/>
                <a:cs typeface="ISOCPEUR"/>
              </a:rPr>
              <a:t>Навантаження</a:t>
            </a:r>
            <a:r>
              <a:rPr dirty="0" sz="1450" spc="204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збільшують</a:t>
            </a:r>
            <a:r>
              <a:rPr dirty="0" sz="1450" spc="14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поступов</a:t>
            </a:r>
            <a:r>
              <a:rPr dirty="0" sz="1450" spc="20" i="1">
                <a:latin typeface="ISOCPEUR"/>
                <a:cs typeface="ISOCPEUR"/>
              </a:rPr>
              <a:t>о</a:t>
            </a:r>
            <a:r>
              <a:rPr dirty="0" sz="1450" i="1">
                <a:latin typeface="ISOCPEUR"/>
                <a:cs typeface="ISOCPEUR"/>
              </a:rPr>
              <a:t>,</a:t>
            </a:r>
            <a:r>
              <a:rPr dirty="0" sz="1450" spc="13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ступінчастим</a:t>
            </a:r>
            <a:r>
              <a:rPr dirty="0" sz="1450" spc="204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способо</a:t>
            </a:r>
            <a:r>
              <a:rPr dirty="0" sz="1450" spc="65" i="1">
                <a:latin typeface="ISOCPEUR"/>
                <a:cs typeface="ISOCPEUR"/>
              </a:rPr>
              <a:t>м</a:t>
            </a:r>
            <a:r>
              <a:rPr dirty="0" sz="1450" i="1">
                <a:latin typeface="ISOCPEUR"/>
                <a:cs typeface="ISOCPEUR"/>
              </a:rPr>
              <a:t>,</a:t>
            </a:r>
            <a:r>
              <a:rPr dirty="0" sz="1450" spc="13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вимірюючи</a:t>
            </a:r>
            <a:r>
              <a:rPr dirty="0" sz="1450" spc="204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при</a:t>
            </a:r>
            <a:r>
              <a:rPr dirty="0" sz="1450" spc="20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цьому</a:t>
            </a:r>
            <a:r>
              <a:rPr dirty="0" sz="1450" spc="204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виміри</a:t>
            </a:r>
            <a:r>
              <a:rPr dirty="0" sz="1450" spc="21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ступеня</a:t>
            </a:r>
            <a:r>
              <a:rPr dirty="0" sz="1450" spc="204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деформації</a:t>
            </a:r>
            <a:r>
              <a:rPr dirty="0" sz="1450" spc="28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випробовуваних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822159" y="11356954"/>
            <a:ext cx="9549130" cy="12077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0320" marR="5080">
              <a:lnSpc>
                <a:spcPts val="1570"/>
              </a:lnSpc>
            </a:pPr>
            <a:r>
              <a:rPr dirty="0" sz="1450" i="1">
                <a:latin typeface="ISOCPEUR"/>
                <a:cs typeface="ISOCPEUR"/>
              </a:rPr>
              <a:t>паль</a:t>
            </a:r>
            <a:r>
              <a:rPr dirty="0" sz="1450" spc="18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і </a:t>
            </a:r>
            <a:r>
              <a:rPr dirty="0" sz="1450" spc="-26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їх</a:t>
            </a:r>
            <a:r>
              <a:rPr dirty="0" sz="1450" spc="24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переміщення</a:t>
            </a:r>
            <a:r>
              <a:rPr dirty="0" sz="1450" spc="24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</a:t>
            </a:r>
            <a:r>
              <a:rPr dirty="0" sz="1450" spc="20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грунт</a:t>
            </a:r>
            <a:r>
              <a:rPr dirty="0" sz="1450" spc="130" i="1">
                <a:latin typeface="ISOCPEUR"/>
                <a:cs typeface="ISOCPEUR"/>
              </a:rPr>
              <a:t>і</a:t>
            </a:r>
            <a:r>
              <a:rPr dirty="0" sz="1450" i="1">
                <a:latin typeface="ISOCPEUR"/>
                <a:cs typeface="ISOCPEUR"/>
              </a:rPr>
              <a:t>.</a:t>
            </a:r>
            <a:r>
              <a:rPr dirty="0" sz="1450" spc="17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Кожна</a:t>
            </a:r>
            <a:r>
              <a:rPr dirty="0" sz="1450" spc="18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наступна</a:t>
            </a:r>
            <a:r>
              <a:rPr dirty="0" sz="1450" spc="18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сходинка</a:t>
            </a:r>
            <a:r>
              <a:rPr dirty="0" sz="1450" spc="18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навантаження</a:t>
            </a:r>
            <a:r>
              <a:rPr dirty="0" sz="1450" spc="24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здійснюється</a:t>
            </a:r>
            <a:r>
              <a:rPr dirty="0" sz="1450" spc="24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лише</a:t>
            </a:r>
            <a:r>
              <a:rPr dirty="0" sz="1450" spc="20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за</a:t>
            </a:r>
            <a:r>
              <a:rPr dirty="0" sz="1450" spc="18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умови</a:t>
            </a:r>
            <a:r>
              <a:rPr dirty="0" sz="1450" spc="24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стабілізації</a:t>
            </a:r>
            <a:r>
              <a:rPr dirty="0" sz="1450" i="1">
                <a:latin typeface="ISOCPEUR"/>
                <a:cs typeface="ISOCPEUR"/>
              </a:rPr>
              <a:t> попередньої навантаженн</a:t>
            </a:r>
            <a:r>
              <a:rPr dirty="0" sz="1450" spc="70" i="1">
                <a:latin typeface="ISOCPEUR"/>
                <a:cs typeface="ISOCPEUR"/>
              </a:rPr>
              <a:t>я</a:t>
            </a:r>
            <a:r>
              <a:rPr dirty="0" sz="1450" i="1">
                <a:latin typeface="ISOCPEUR"/>
                <a:cs typeface="ISOCPEUR"/>
              </a:rPr>
              <a:t>.</a:t>
            </a:r>
            <a:r>
              <a:rPr dirty="0" sz="1450" spc="1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Існують три види навантажень, що застосовуються в тестуванн</a:t>
            </a:r>
            <a:r>
              <a:rPr dirty="0" sz="1450" spc="140" i="1">
                <a:latin typeface="ISOCPEUR"/>
                <a:cs typeface="ISOCPEUR"/>
              </a:rPr>
              <a:t>і</a:t>
            </a:r>
            <a:r>
              <a:rPr dirty="0" sz="1450" i="1">
                <a:latin typeface="ISOCPEUR"/>
                <a:cs typeface="ISOCPEUR"/>
              </a:rPr>
              <a:t>:</a:t>
            </a:r>
            <a:endParaRPr sz="1450">
              <a:latin typeface="ISOCPEUR"/>
              <a:cs typeface="ISOCPEUR"/>
            </a:endParaRPr>
          </a:p>
          <a:p>
            <a:pPr marL="12700">
              <a:lnSpc>
                <a:spcPts val="1460"/>
              </a:lnSpc>
            </a:pPr>
            <a:r>
              <a:rPr dirty="0" sz="1450" i="1">
                <a:latin typeface="ISOCPEUR"/>
                <a:cs typeface="ISOCPEUR"/>
              </a:rPr>
              <a:t>-вдавлюванн</a:t>
            </a:r>
            <a:r>
              <a:rPr dirty="0" sz="1450" spc="70" i="1">
                <a:latin typeface="ISOCPEUR"/>
                <a:cs typeface="ISOCPEUR"/>
              </a:rPr>
              <a:t>я</a:t>
            </a:r>
            <a:r>
              <a:rPr dirty="0" sz="1450" i="1">
                <a:latin typeface="ISOCPEUR"/>
                <a:cs typeface="ISOCPEUR"/>
              </a:rPr>
              <a:t>;</a:t>
            </a:r>
            <a:endParaRPr sz="1450">
              <a:latin typeface="ISOCPEUR"/>
              <a:cs typeface="ISOCPEUR"/>
            </a:endParaRPr>
          </a:p>
          <a:p>
            <a:pPr marL="12700">
              <a:lnSpc>
                <a:spcPts val="1570"/>
              </a:lnSpc>
            </a:pPr>
            <a:r>
              <a:rPr dirty="0" sz="1450" i="1">
                <a:latin typeface="ISOCPEUR"/>
                <a:cs typeface="ISOCPEUR"/>
              </a:rPr>
              <a:t>-на висмикуванн</a:t>
            </a:r>
            <a:r>
              <a:rPr dirty="0" sz="1450" spc="60" i="1">
                <a:latin typeface="ISOCPEUR"/>
                <a:cs typeface="ISOCPEUR"/>
              </a:rPr>
              <a:t>я</a:t>
            </a:r>
            <a:r>
              <a:rPr dirty="0" sz="1450" i="1">
                <a:latin typeface="ISOCPEUR"/>
                <a:cs typeface="ISOCPEUR"/>
              </a:rPr>
              <a:t>;</a:t>
            </a:r>
            <a:endParaRPr sz="1450">
              <a:latin typeface="ISOCPEUR"/>
              <a:cs typeface="ISOCPEUR"/>
            </a:endParaRPr>
          </a:p>
          <a:p>
            <a:pPr marL="12700">
              <a:lnSpc>
                <a:spcPts val="1570"/>
              </a:lnSpc>
            </a:pPr>
            <a:r>
              <a:rPr dirty="0" sz="1450" i="1">
                <a:latin typeface="ISOCPEUR"/>
                <a:cs typeface="ISOCPEUR"/>
              </a:rPr>
              <a:t>-боков</a:t>
            </a:r>
            <a:r>
              <a:rPr dirty="0" sz="1450" spc="20" i="1">
                <a:latin typeface="ISOCPEUR"/>
                <a:cs typeface="ISOCPEUR"/>
              </a:rPr>
              <a:t>е</a:t>
            </a:r>
            <a:r>
              <a:rPr dirty="0" sz="1450" i="1">
                <a:latin typeface="ISOCPEUR"/>
                <a:cs typeface="ISOCPEUR"/>
              </a:rPr>
              <a:t>.</a:t>
            </a:r>
            <a:endParaRPr sz="1450">
              <a:latin typeface="ISOCPEUR"/>
              <a:cs typeface="ISOCPEUR"/>
            </a:endParaRPr>
          </a:p>
          <a:p>
            <a:pPr marL="20320">
              <a:lnSpc>
                <a:spcPts val="1655"/>
              </a:lnSpc>
            </a:pPr>
            <a:r>
              <a:rPr dirty="0" sz="1450" i="1">
                <a:latin typeface="ISOCPEUR"/>
                <a:cs typeface="ISOCPEUR"/>
              </a:rPr>
              <a:t>Проведення випробування за допомогою статичного вдавлювального навантаження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10459984" y="11356954"/>
            <a:ext cx="819785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палі </a:t>
            </a:r>
            <a:r>
              <a:rPr dirty="0" sz="1450" spc="-26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після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818112" y="12553081"/>
            <a:ext cx="10475595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38760" algn="l"/>
                <a:tab pos="1473835" algn="l"/>
              </a:tabLst>
            </a:pPr>
            <a:r>
              <a:rPr dirty="0" sz="1450" i="1">
                <a:latin typeface="ISOCPEUR"/>
                <a:cs typeface="ISOCPEUR"/>
              </a:rPr>
              <a:t>У	цьому </a:t>
            </a:r>
            <a:r>
              <a:rPr dirty="0" sz="1450" spc="-24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способі	випробувань</a:t>
            </a:r>
            <a:r>
              <a:rPr dirty="0" sz="1450" spc="28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проводиться </a:t>
            </a:r>
            <a:r>
              <a:rPr dirty="0" sz="1450" spc="-23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рівномірний </a:t>
            </a:r>
            <a:r>
              <a:rPr dirty="0" sz="1450" spc="-23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вертикальний </a:t>
            </a:r>
            <a:r>
              <a:rPr dirty="0" sz="1450" spc="-229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вплив </a:t>
            </a:r>
            <a:r>
              <a:rPr dirty="0" sz="1450" spc="-28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на</a:t>
            </a:r>
            <a:r>
              <a:rPr dirty="0" sz="1450" spc="28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випробувальну </a:t>
            </a:r>
            <a:r>
              <a:rPr dirty="0" sz="1450" spc="-23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палю </a:t>
            </a:r>
            <a:r>
              <a:rPr dirty="0" sz="1450" spc="-26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без </a:t>
            </a:r>
            <a:r>
              <a:rPr dirty="0" sz="1450" spc="-27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застосування </a:t>
            </a:r>
            <a:r>
              <a:rPr dirty="0" sz="1450" spc="-23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ударі</a:t>
            </a:r>
            <a:r>
              <a:rPr dirty="0" sz="1450" spc="25" i="1">
                <a:latin typeface="ISOCPEUR"/>
                <a:cs typeface="ISOCPEUR"/>
              </a:rPr>
              <a:t>в</a:t>
            </a:r>
            <a:r>
              <a:rPr dirty="0" sz="1450" i="1">
                <a:latin typeface="ISOCPEUR"/>
                <a:cs typeface="ISOCPEUR"/>
              </a:rPr>
              <a:t>.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830255" y="12751423"/>
            <a:ext cx="10414000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Кожне</a:t>
            </a:r>
            <a:r>
              <a:rPr dirty="0" sz="1450" spc="25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навантаження</a:t>
            </a:r>
            <a:r>
              <a:rPr dirty="0" sz="1450" spc="28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не</a:t>
            </a:r>
            <a:r>
              <a:rPr dirty="0" sz="1450" spc="24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повинно</a:t>
            </a:r>
            <a:r>
              <a:rPr dirty="0" sz="1450" spc="24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перевищувати </a:t>
            </a:r>
            <a:r>
              <a:rPr dirty="0" sz="1450" spc="-29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1/10</a:t>
            </a:r>
            <a:r>
              <a:rPr dirty="0" sz="1450" spc="28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частину</a:t>
            </a:r>
            <a:r>
              <a:rPr dirty="0" sz="1450" spc="28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навантаженн</a:t>
            </a:r>
            <a:r>
              <a:rPr dirty="0" sz="1450" spc="65" i="1">
                <a:latin typeface="ISOCPEUR"/>
                <a:cs typeface="ISOCPEUR"/>
              </a:rPr>
              <a:t>я</a:t>
            </a:r>
            <a:r>
              <a:rPr dirty="0" sz="1450" i="1">
                <a:latin typeface="ISOCPEUR"/>
                <a:cs typeface="ISOCPEUR"/>
              </a:rPr>
              <a:t>,</a:t>
            </a:r>
            <a:r>
              <a:rPr dirty="0" sz="1450" spc="21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заданого</a:t>
            </a:r>
            <a:r>
              <a:rPr dirty="0" sz="1450" spc="24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</a:t>
            </a:r>
            <a:r>
              <a:rPr dirty="0" sz="1450" spc="24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програмі </a:t>
            </a:r>
            <a:r>
              <a:rPr dirty="0" sz="1450" spc="-22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випробуванн</a:t>
            </a:r>
            <a:r>
              <a:rPr dirty="0" sz="1450" spc="70" i="1">
                <a:latin typeface="ISOCPEUR"/>
                <a:cs typeface="ISOCPEUR"/>
              </a:rPr>
              <a:t>я</a:t>
            </a:r>
            <a:r>
              <a:rPr dirty="0" sz="1450" i="1">
                <a:latin typeface="ISOCPEUR"/>
                <a:cs typeface="ISOCPEUR"/>
              </a:rPr>
              <a:t>.</a:t>
            </a:r>
            <a:r>
              <a:rPr dirty="0" sz="1450" spc="21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На</a:t>
            </a:r>
            <a:r>
              <a:rPr dirty="0" sz="1450" spc="21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кожному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812040" y="12950778"/>
            <a:ext cx="10492740" cy="8089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25400" marR="5080" indent="635">
              <a:lnSpc>
                <a:spcPts val="1570"/>
              </a:lnSpc>
            </a:pPr>
            <a:r>
              <a:rPr dirty="0" sz="1450" i="1">
                <a:latin typeface="ISOCPEUR"/>
                <a:cs typeface="ISOCPEUR"/>
              </a:rPr>
              <a:t>етапі </a:t>
            </a:r>
            <a:r>
              <a:rPr dirty="0" sz="1450" spc="-114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занурення </a:t>
            </a:r>
            <a:r>
              <a:rPr dirty="0" sz="1450" spc="-19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здійснюється </a:t>
            </a:r>
            <a:r>
              <a:rPr dirty="0" sz="1450" spc="-19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контроль </a:t>
            </a:r>
            <a:r>
              <a:rPr dirty="0" sz="1450" spc="-26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ступеня </a:t>
            </a:r>
            <a:r>
              <a:rPr dirty="0" sz="1450" spc="-19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деформації </a:t>
            </a:r>
            <a:r>
              <a:rPr dirty="0" sz="1450" spc="-12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палі </a:t>
            </a:r>
            <a:r>
              <a:rPr dirty="0" sz="1450" spc="-12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за </a:t>
            </a:r>
            <a:r>
              <a:rPr dirty="0" sz="1450" spc="-254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допомогою </a:t>
            </a:r>
            <a:r>
              <a:rPr dirty="0" sz="1450" spc="-229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приладі</a:t>
            </a:r>
            <a:r>
              <a:rPr dirty="0" sz="1450" spc="20" i="1">
                <a:latin typeface="ISOCPEUR"/>
                <a:cs typeface="ISOCPEUR"/>
              </a:rPr>
              <a:t>в</a:t>
            </a:r>
            <a:r>
              <a:rPr dirty="0" sz="1450" i="1">
                <a:latin typeface="ISOCPEUR"/>
                <a:cs typeface="ISOCPEUR"/>
              </a:rPr>
              <a:t>. </a:t>
            </a:r>
            <a:r>
              <a:rPr dirty="0" sz="1450" spc="-26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При </a:t>
            </a:r>
            <a:r>
              <a:rPr dirty="0" sz="1450" spc="-20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аналізі </a:t>
            </a:r>
            <a:r>
              <a:rPr dirty="0" sz="1450" spc="-114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швидкості </a:t>
            </a:r>
            <a:r>
              <a:rPr dirty="0" sz="1450" spc="-12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осаду </a:t>
            </a:r>
            <a:r>
              <a:rPr dirty="0" sz="1450" spc="-19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палі</a:t>
            </a:r>
            <a:r>
              <a:rPr dirty="0" sz="1450" i="1">
                <a:latin typeface="ISOCPEUR"/>
                <a:cs typeface="ISOCPEUR"/>
              </a:rPr>
              <a:t> враховуються</a:t>
            </a:r>
            <a:r>
              <a:rPr dirty="0" sz="1450" spc="13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властивості</a:t>
            </a:r>
            <a:r>
              <a:rPr dirty="0" sz="1450" spc="204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грунт</a:t>
            </a:r>
            <a:r>
              <a:rPr dirty="0" sz="1450" spc="60" i="1">
                <a:latin typeface="ISOCPEUR"/>
                <a:cs typeface="ISOCPEUR"/>
              </a:rPr>
              <a:t>у</a:t>
            </a:r>
            <a:r>
              <a:rPr dirty="0" sz="1450" i="1">
                <a:latin typeface="ISOCPEUR"/>
                <a:cs typeface="ISOCPEUR"/>
              </a:rPr>
              <a:t>.</a:t>
            </a:r>
            <a:r>
              <a:rPr dirty="0" sz="1450" spc="6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</a:t>
            </a:r>
            <a:r>
              <a:rPr dirty="0" sz="1450" spc="11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окремих</a:t>
            </a:r>
            <a:r>
              <a:rPr dirty="0" sz="1450" spc="13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випадках</a:t>
            </a:r>
            <a:r>
              <a:rPr dirty="0" sz="1450" spc="12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у</a:t>
            </a:r>
            <a:r>
              <a:rPr dirty="0" sz="1450" spc="12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випробуваннях</a:t>
            </a:r>
            <a:r>
              <a:rPr dirty="0" sz="1450" spc="13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також</a:t>
            </a:r>
            <a:r>
              <a:rPr dirty="0" sz="1450" spc="12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використовується</a:t>
            </a:r>
            <a:r>
              <a:rPr dirty="0" sz="1450" spc="13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датчи</a:t>
            </a:r>
            <a:r>
              <a:rPr dirty="0" sz="1450" spc="60" i="1">
                <a:latin typeface="ISOCPEUR"/>
                <a:cs typeface="ISOCPEUR"/>
              </a:rPr>
              <a:t>к</a:t>
            </a:r>
            <a:r>
              <a:rPr dirty="0" sz="1450" i="1">
                <a:latin typeface="ISOCPEUR"/>
                <a:cs typeface="ISOCPEUR"/>
              </a:rPr>
              <a:t>,</a:t>
            </a:r>
            <a:r>
              <a:rPr dirty="0" sz="1450" spc="6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що</a:t>
            </a:r>
            <a:r>
              <a:rPr dirty="0" sz="1450" spc="9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визначає</a:t>
            </a:r>
            <a:r>
              <a:rPr dirty="0" sz="1450" spc="12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ступінь</a:t>
            </a:r>
            <a:r>
              <a:rPr dirty="0" sz="1450" i="1">
                <a:latin typeface="ISOCPEUR"/>
                <a:cs typeface="ISOCPEUR"/>
              </a:rPr>
              <a:t> опору грунт</a:t>
            </a:r>
            <a:r>
              <a:rPr dirty="0" sz="1450" spc="70" i="1">
                <a:latin typeface="ISOCPEUR"/>
                <a:cs typeface="ISOCPEUR"/>
              </a:rPr>
              <a:t>у</a:t>
            </a:r>
            <a:r>
              <a:rPr dirty="0" sz="1450" i="1">
                <a:latin typeface="ISOCPEUR"/>
                <a:cs typeface="ISOCPEUR"/>
              </a:rPr>
              <a:t>.</a:t>
            </a:r>
            <a:endParaRPr sz="1450">
              <a:latin typeface="ISOCPEUR"/>
              <a:cs typeface="ISOCPEUR"/>
            </a:endParaRPr>
          </a:p>
          <a:p>
            <a:pPr algn="just" marL="12700">
              <a:lnSpc>
                <a:spcPts val="1545"/>
              </a:lnSpc>
            </a:pPr>
            <a:r>
              <a:rPr dirty="0" sz="1450" i="1">
                <a:latin typeface="ISOCPEUR"/>
                <a:cs typeface="ISOCPEUR"/>
              </a:rPr>
              <a:t>Число випробовуваних таким чином паль на о</a:t>
            </a:r>
            <a:r>
              <a:rPr dirty="0" sz="1450" spc="145" i="1">
                <a:latin typeface="ISOCPEUR"/>
                <a:cs typeface="ISOCPEUR"/>
              </a:rPr>
              <a:t>б</a:t>
            </a:r>
            <a:r>
              <a:rPr dirty="0" sz="1450" i="1">
                <a:latin typeface="ISOCPEUR"/>
                <a:cs typeface="ISOCPEUR"/>
              </a:rPr>
              <a:t>’</a:t>
            </a:r>
            <a:r>
              <a:rPr dirty="0" sz="1450" spc="-434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єкті має становити не менше дво</a:t>
            </a:r>
            <a:r>
              <a:rPr dirty="0" sz="1450" spc="70" i="1">
                <a:latin typeface="ISOCPEUR"/>
                <a:cs typeface="ISOCPEUR"/>
              </a:rPr>
              <a:t>х</a:t>
            </a:r>
            <a:r>
              <a:rPr dirty="0" sz="1450" i="1">
                <a:latin typeface="ISOCPEUR"/>
                <a:cs typeface="ISOCPEUR"/>
              </a:rPr>
              <a:t>.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10996875" y="1378615"/>
            <a:ext cx="4766290" cy="270089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14432449" y="4372979"/>
            <a:ext cx="5105294" cy="382922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 txBox="1"/>
          <p:nvPr/>
        </p:nvSpPr>
        <p:spPr>
          <a:xfrm>
            <a:off x="15520753" y="4046618"/>
            <a:ext cx="2908300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Випробування грунтоцементної палі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15806680" y="1222774"/>
            <a:ext cx="3729040" cy="279703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15806680" y="1223786"/>
            <a:ext cx="3728085" cy="2796540"/>
          </a:xfrm>
          <a:custGeom>
            <a:avLst/>
            <a:gdLst/>
            <a:ahLst/>
            <a:cxnLst/>
            <a:rect l="l" t="t" r="r" b="b"/>
            <a:pathLst>
              <a:path w="3728084" h="2796540">
                <a:moveTo>
                  <a:pt x="0" y="2796021"/>
                </a:moveTo>
                <a:lnTo>
                  <a:pt x="0" y="0"/>
                </a:lnTo>
                <a:lnTo>
                  <a:pt x="3728028" y="0"/>
                </a:lnTo>
                <a:lnTo>
                  <a:pt x="3728028" y="2796021"/>
                </a:lnTo>
                <a:lnTo>
                  <a:pt x="0" y="27960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 txBox="1"/>
          <p:nvPr/>
        </p:nvSpPr>
        <p:spPr>
          <a:xfrm>
            <a:off x="16083398" y="916653"/>
            <a:ext cx="2908300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Випробування грунтоцементної палі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35" name="object 13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За</a:t>
            </a:r>
            <a:r>
              <a:rPr dirty="0" spc="20">
                <a:latin typeface="ISOCPEUR"/>
                <a:cs typeface="ISOCPEUR"/>
              </a:rPr>
              <a:t>в</a:t>
            </a:r>
            <a:r>
              <a:rPr dirty="0" spc="5">
                <a:latin typeface="ISOCPEUR"/>
                <a:cs typeface="ISOCPEUR"/>
              </a:rPr>
              <a:t>.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ка</a:t>
            </a:r>
            <a:r>
              <a:rPr dirty="0" spc="20">
                <a:latin typeface="ISOCPEUR"/>
                <a:cs typeface="ISOCPEUR"/>
              </a:rPr>
              <a:t>ф</a:t>
            </a:r>
            <a:r>
              <a:rPr dirty="0" spc="5">
                <a:latin typeface="ISOCPEUR"/>
                <a:cs typeface="ISOCPEUR"/>
              </a:rPr>
              <a:t>.</a:t>
            </a:r>
          </a:p>
        </p:txBody>
      </p:sp>
      <p:sp>
        <p:nvSpPr>
          <p:cNvPr id="136" name="object 136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5">
                <a:latin typeface="ISOCPEUR"/>
                <a:cs typeface="ISOCPEUR"/>
              </a:rPr>
              <a:t>Формат</a:t>
            </a:r>
            <a:r>
              <a:rPr dirty="0" spc="-165">
                <a:latin typeface="ISOCPEUR"/>
                <a:cs typeface="ISOCPEUR"/>
              </a:rPr>
              <a:t> </a:t>
            </a:r>
            <a:r>
              <a:rPr dirty="0" spc="5">
                <a:latin typeface="ISOCPEUR"/>
                <a:cs typeface="ISOCPEUR"/>
              </a:rPr>
              <a:t>A1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372"/>
            <a:ext cx="20102830" cy="14197965"/>
          </a:xfrm>
          <a:custGeom>
            <a:avLst/>
            <a:gdLst/>
            <a:ahLst/>
            <a:cxnLst/>
            <a:rect l="l" t="t" r="r" b="b"/>
            <a:pathLst>
              <a:path w="20102830" h="14197965">
                <a:moveTo>
                  <a:pt x="0" y="14197677"/>
                </a:moveTo>
                <a:lnTo>
                  <a:pt x="20102413" y="14197677"/>
                </a:lnTo>
                <a:lnTo>
                  <a:pt x="20102413" y="0"/>
                </a:lnTo>
                <a:lnTo>
                  <a:pt x="0" y="0"/>
                </a:lnTo>
                <a:lnTo>
                  <a:pt x="0" y="1419767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77641" y="122783"/>
            <a:ext cx="19505930" cy="13959205"/>
          </a:xfrm>
          <a:custGeom>
            <a:avLst/>
            <a:gdLst/>
            <a:ahLst/>
            <a:cxnLst/>
            <a:rect l="l" t="t" r="r" b="b"/>
            <a:pathLst>
              <a:path w="19505930" h="13959205">
                <a:moveTo>
                  <a:pt x="0" y="13958857"/>
                </a:moveTo>
                <a:lnTo>
                  <a:pt x="19505362" y="13958857"/>
                </a:lnTo>
                <a:lnTo>
                  <a:pt x="19505362" y="0"/>
                </a:lnTo>
                <a:lnTo>
                  <a:pt x="0" y="0"/>
                </a:lnTo>
                <a:lnTo>
                  <a:pt x="0" y="13958857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243852" y="12118544"/>
            <a:ext cx="118110" cy="4762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За</a:t>
            </a:r>
            <a:r>
              <a:rPr dirty="0" sz="700" spc="30" i="1">
                <a:latin typeface="ISOCPEUR"/>
                <a:cs typeface="ISOCPEUR"/>
              </a:rPr>
              <a:t>м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43852" y="12784063"/>
            <a:ext cx="118110" cy="5695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0" i="1">
                <a:latin typeface="ISOCPEUR"/>
                <a:cs typeface="ISOCPEUR"/>
              </a:rPr>
              <a:t>П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дпис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43852" y="13573768"/>
            <a:ext cx="118110" cy="4216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о</a:t>
            </a:r>
            <a:r>
              <a:rPr dirty="0" sz="700" spc="65" i="1">
                <a:latin typeface="ISOCPEUR"/>
                <a:cs typeface="ISOCPEUR"/>
              </a:rPr>
              <a:t>б</a:t>
            </a:r>
            <a:r>
              <a:rPr dirty="0" sz="700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0" y="12050653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38820" y="12647705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38820" y="1348458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38820" y="12050653"/>
            <a:ext cx="239395" cy="2031364"/>
          </a:xfrm>
          <a:custGeom>
            <a:avLst/>
            <a:gdLst/>
            <a:ahLst/>
            <a:cxnLst/>
            <a:rect l="l" t="t" r="r" b="b"/>
            <a:pathLst>
              <a:path w="239395" h="2031365">
                <a:moveTo>
                  <a:pt x="0" y="0"/>
                </a:moveTo>
                <a:lnTo>
                  <a:pt x="0" y="2030986"/>
                </a:lnTo>
                <a:lnTo>
                  <a:pt x="238820" y="2030986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58230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77641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031" y="11050973"/>
            <a:ext cx="118110" cy="4540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Погоджен</a:t>
            </a:r>
            <a:r>
              <a:rPr dirty="0" sz="700" spc="10" i="1">
                <a:latin typeface="ISOCPEUR"/>
                <a:cs typeface="ISOCPEUR"/>
              </a:rPr>
              <a:t>о</a:t>
            </a:r>
            <a:r>
              <a:rPr dirty="0" sz="700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0" y="10496296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19410" y="10735116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19410" y="1109436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19410" y="1157200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1941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3882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17513286" y="12816478"/>
            <a:ext cx="20701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АТЕСТАЦІЙНА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МАГІСТЕРСЬКА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РОБОТА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7157634" y="13019090"/>
            <a:ext cx="2789949" cy="3329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15606768" y="13241692"/>
            <a:ext cx="646430" cy="12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80" i="1">
                <a:latin typeface="ISOCPEUR"/>
                <a:cs typeface="ISOCPEUR"/>
              </a:rPr>
              <a:t> </a:t>
            </a:r>
            <a:r>
              <a:rPr dirty="0" sz="700" spc="75" i="1">
                <a:latin typeface="ISOCPEUR"/>
                <a:cs typeface="ISOCPEUR"/>
              </a:rPr>
              <a:t>К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ль</a:t>
            </a:r>
            <a:r>
              <a:rPr dirty="0" sz="700" spc="45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baseline="3968" sz="1050" spc="22" i="1">
                <a:latin typeface="ISOCPEUR"/>
                <a:cs typeface="ISOCPEUR"/>
              </a:rPr>
              <a:t>Ар</a:t>
            </a:r>
            <a:r>
              <a:rPr dirty="0" baseline="3968" sz="1050" spc="60" i="1">
                <a:latin typeface="ISOCPEUR"/>
                <a:cs typeface="ISOCPEUR"/>
              </a:rPr>
              <a:t>к</a:t>
            </a:r>
            <a:r>
              <a:rPr dirty="0" baseline="3968" sz="1050" spc="7" i="1">
                <a:latin typeface="ISOCPEUR"/>
                <a:cs typeface="ISOCPEUR"/>
              </a:rPr>
              <a:t>.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6051572" y="13275115"/>
            <a:ext cx="451330" cy="4229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16586337" y="13250800"/>
            <a:ext cx="2184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5" i="1">
                <a:latin typeface="ISOCPEUR"/>
                <a:cs typeface="ISOCPEUR"/>
              </a:rPr>
              <a:t>П</a:t>
            </a:r>
            <a:r>
              <a:rPr dirty="0" sz="700" spc="8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д</a:t>
            </a:r>
            <a:r>
              <a:rPr dirty="0" sz="700" spc="20" i="1">
                <a:latin typeface="ISOCPEUR"/>
                <a:cs typeface="ISOCPEUR"/>
              </a:rPr>
              <a:t>п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6875755" y="13246752"/>
            <a:ext cx="2362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5553135" y="13361102"/>
            <a:ext cx="3956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Розроби</a:t>
            </a:r>
            <a:r>
              <a:rPr dirty="0" sz="700" spc="20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7206664" y="13461091"/>
            <a:ext cx="148209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Науков</a:t>
            </a:r>
            <a:r>
              <a:rPr dirty="0" sz="1000" spc="15" i="1">
                <a:latin typeface="ISOCPEUR"/>
                <a:cs typeface="ISOCPEUR"/>
              </a:rPr>
              <a:t>о</a:t>
            </a:r>
            <a:r>
              <a:rPr dirty="0" sz="1000" spc="5" i="1">
                <a:latin typeface="ISOCPEUR"/>
                <a:cs typeface="ISOCPEUR"/>
              </a:rPr>
              <a:t>-дослідна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частина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8812631" y="13370210"/>
            <a:ext cx="2959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Ста</a:t>
            </a:r>
            <a:r>
              <a:rPr dirty="0" sz="700" spc="65" i="1">
                <a:latin typeface="ISOCPEUR"/>
                <a:cs typeface="ISOCPEUR"/>
              </a:rPr>
              <a:t>д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9187052" y="13361102"/>
            <a:ext cx="2673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Аркуш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9569569" y="13361102"/>
            <a:ext cx="340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</a:t>
            </a:r>
            <a:r>
              <a:rPr dirty="0" sz="700" spc="40" i="1">
                <a:latin typeface="ISOCPEUR"/>
                <a:cs typeface="ISOCPEUR"/>
              </a:rPr>
              <a:t>ш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5553135" y="13481524"/>
            <a:ext cx="3759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Керівни</a:t>
            </a:r>
            <a:r>
              <a:rPr dirty="0" sz="700" spc="40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8871324" y="13526868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ДП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9245746" y="13532941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9662669" y="13532941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5553135" y="13600935"/>
            <a:ext cx="4057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Консуль</a:t>
            </a:r>
            <a:r>
              <a:rPr dirty="0" sz="700" spc="25" i="1">
                <a:latin typeface="ISOCPEUR"/>
                <a:cs typeface="ISOCPEUR"/>
              </a:rPr>
              <a:t>т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5553135" y="13720345"/>
            <a:ext cx="3892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80" i="1">
                <a:latin typeface="ISOCPEUR"/>
                <a:cs typeface="ISOCPEUR"/>
              </a:rPr>
              <a:t>Н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конт</a:t>
            </a:r>
            <a:r>
              <a:rPr dirty="0" sz="700" spc="20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7189460" y="13839755"/>
            <a:ext cx="15106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Статичне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випробування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CPT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CPTu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9245746" y="13790170"/>
            <a:ext cx="2794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КНУБА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6051572" y="13992587"/>
            <a:ext cx="405792" cy="5970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5560775" y="12767115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5560775" y="1288652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5560775" y="13005936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5560775" y="1312635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5560775" y="1324576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5560775" y="1336517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5560775" y="1348458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8787888" y="13484589"/>
            <a:ext cx="1195705" cy="0"/>
          </a:xfrm>
          <a:custGeom>
            <a:avLst/>
            <a:gdLst/>
            <a:ahLst/>
            <a:cxnLst/>
            <a:rect l="l" t="t" r="r" b="b"/>
            <a:pathLst>
              <a:path w="1195705" h="0">
                <a:moveTo>
                  <a:pt x="0" y="0"/>
                </a:moveTo>
                <a:lnTo>
                  <a:pt x="1195114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5560775" y="1360399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5560775" y="1372340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5560775" y="13842820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5560775" y="1396222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5560775" y="12767115"/>
            <a:ext cx="4422775" cy="1315085"/>
          </a:xfrm>
          <a:custGeom>
            <a:avLst/>
            <a:gdLst/>
            <a:ahLst/>
            <a:cxnLst/>
            <a:rect l="l" t="t" r="r" b="b"/>
            <a:pathLst>
              <a:path w="4422775" h="1315084">
                <a:moveTo>
                  <a:pt x="0" y="0"/>
                </a:moveTo>
                <a:lnTo>
                  <a:pt x="0" y="1314524"/>
                </a:lnTo>
                <a:lnTo>
                  <a:pt x="4422227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580060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6039428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627824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6517070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6876312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711513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8787888" y="13365178"/>
            <a:ext cx="0" cy="716915"/>
          </a:xfrm>
          <a:custGeom>
            <a:avLst/>
            <a:gdLst/>
            <a:ahLst/>
            <a:cxnLst/>
            <a:rect l="l" t="t" r="r" b="b"/>
            <a:pathLst>
              <a:path w="0" h="716915">
                <a:moveTo>
                  <a:pt x="0" y="0"/>
                </a:moveTo>
                <a:lnTo>
                  <a:pt x="0" y="716461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914713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950536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1998300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14550848" y="1002169"/>
            <a:ext cx="5236848" cy="480778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 txBox="1"/>
          <p:nvPr/>
        </p:nvSpPr>
        <p:spPr>
          <a:xfrm>
            <a:off x="7140784" y="2641643"/>
            <a:ext cx="7052945" cy="8439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ts val="2200"/>
              </a:lnSpc>
            </a:pPr>
            <a:r>
              <a:rPr dirty="0" sz="2050" spc="-10" i="1">
                <a:latin typeface="ISOCPEUR"/>
                <a:cs typeface="ISOCPEUR"/>
              </a:rPr>
              <a:t>випробування</a:t>
            </a:r>
            <a:r>
              <a:rPr dirty="0" sz="2050" spc="-10" i="1">
                <a:latin typeface="ISOCPEUR"/>
                <a:cs typeface="ISOCPEUR"/>
              </a:rPr>
              <a:t> </a:t>
            </a:r>
            <a:r>
              <a:rPr dirty="0" sz="2050" spc="5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конусним</a:t>
            </a:r>
            <a:r>
              <a:rPr dirty="0" sz="2050" i="1">
                <a:latin typeface="ISOCPEUR"/>
                <a:cs typeface="ISOCPEUR"/>
              </a:rPr>
              <a:t> </a:t>
            </a:r>
            <a:r>
              <a:rPr dirty="0" sz="2050" spc="6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проникненням</a:t>
            </a:r>
            <a:r>
              <a:rPr dirty="0" sz="2050" i="1">
                <a:latin typeface="ISOCPEUR"/>
                <a:cs typeface="ISOCPEUR"/>
              </a:rPr>
              <a:t> </a:t>
            </a:r>
            <a:r>
              <a:rPr dirty="0" sz="2050" spc="6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(CPT),</a:t>
            </a:r>
            <a:r>
              <a:rPr dirty="0" sz="2050" i="1">
                <a:latin typeface="ISOCPEUR"/>
                <a:cs typeface="ISOCPEUR"/>
              </a:rPr>
              <a:t> </a:t>
            </a:r>
            <a:r>
              <a:rPr dirty="0" sz="2050" spc="-3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який</a:t>
            </a:r>
            <a:r>
              <a:rPr dirty="0" sz="2050" i="1">
                <a:latin typeface="ISOCPEUR"/>
                <a:cs typeface="ISOCPEUR"/>
              </a:rPr>
              <a:t> </a:t>
            </a:r>
            <a:r>
              <a:rPr dirty="0" sz="2050" spc="6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дозволяє</a:t>
            </a:r>
            <a:r>
              <a:rPr dirty="0" sz="2050" spc="-10" i="1">
                <a:latin typeface="ISOCPEUR"/>
                <a:cs typeface="ISOCPEUR"/>
              </a:rPr>
              <a:t> додатково</a:t>
            </a:r>
            <a:r>
              <a:rPr dirty="0" sz="2050" spc="28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вимірювати</a:t>
            </a:r>
            <a:r>
              <a:rPr dirty="0" sz="2050" spc="34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надлишковий</a:t>
            </a:r>
            <a:r>
              <a:rPr dirty="0" sz="2050" spc="34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поровий</a:t>
            </a:r>
            <a:r>
              <a:rPr dirty="0" sz="2050" spc="34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тис</a:t>
            </a:r>
            <a:r>
              <a:rPr dirty="0" sz="2050" spc="75" i="1">
                <a:latin typeface="ISOCPEUR"/>
                <a:cs typeface="ISOCPEUR"/>
              </a:rPr>
              <a:t>к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spc="24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створений</a:t>
            </a:r>
            <a:r>
              <a:rPr dirty="0" sz="2050" spc="-10" i="1">
                <a:latin typeface="ISOCPEUR"/>
                <a:cs typeface="ISOCPEUR"/>
              </a:rPr>
              <a:t> під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час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проникненн</a:t>
            </a:r>
            <a:r>
              <a:rPr dirty="0" sz="2050" spc="95" i="1">
                <a:latin typeface="ISOCPEUR"/>
                <a:cs typeface="ISOCPEUR"/>
              </a:rPr>
              <a:t>я</a:t>
            </a:r>
            <a:r>
              <a:rPr dirty="0" sz="2050" spc="-5" i="1">
                <a:latin typeface="ISOCPEUR"/>
                <a:cs typeface="ISOCPEUR"/>
              </a:rPr>
              <a:t>.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7134712" y="3478526"/>
            <a:ext cx="629412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28650" algn="l"/>
                <a:tab pos="979805" algn="l"/>
                <a:tab pos="1728470" algn="l"/>
                <a:tab pos="2832735" algn="l"/>
                <a:tab pos="3565525" algn="l"/>
                <a:tab pos="4638675" algn="l"/>
                <a:tab pos="5405755" algn="l"/>
              </a:tabLst>
            </a:pPr>
            <a:r>
              <a:rPr dirty="0" sz="2050" spc="-15" i="1">
                <a:latin typeface="ISOCPEUR"/>
                <a:cs typeface="ISOCPEUR"/>
              </a:rPr>
              <a:t>«u»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у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CPTu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означає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тиск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порової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вод</a:t>
            </a:r>
            <a:r>
              <a:rPr dirty="0" sz="2050" spc="75" i="1">
                <a:latin typeface="ISOCPEUR"/>
                <a:cs typeface="ISOCPEUR"/>
              </a:rPr>
              <a:t>и</a:t>
            </a:r>
            <a:r>
              <a:rPr dirty="0" sz="2050" spc="-5" i="1">
                <a:latin typeface="ISOCPEUR"/>
                <a:cs typeface="ISOCPEUR"/>
              </a:rPr>
              <a:t>.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Завдяки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3457384" y="3478526"/>
            <a:ext cx="788035" cy="564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74625">
              <a:lnSpc>
                <a:spcPts val="2200"/>
              </a:lnSpc>
            </a:pPr>
            <a:r>
              <a:rPr dirty="0" sz="2050" spc="-10" i="1">
                <a:latin typeface="ISOCPEUR"/>
                <a:cs typeface="ISOCPEUR"/>
              </a:rPr>
              <a:t>своїй широко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7142808" y="3757825"/>
            <a:ext cx="2056764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748789" algn="l"/>
              </a:tabLst>
            </a:pPr>
            <a:r>
              <a:rPr dirty="0" sz="2050" spc="-10" i="1">
                <a:latin typeface="ISOCPEUR"/>
                <a:cs typeface="ISOCPEUR"/>
              </a:rPr>
              <a:t>ефективності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та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9375172" y="3757825"/>
            <a:ext cx="4843780" cy="5638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50800">
              <a:lnSpc>
                <a:spcPts val="2325"/>
              </a:lnSpc>
              <a:tabLst>
                <a:tab pos="1268095" algn="l"/>
                <a:tab pos="2038985" algn="l"/>
                <a:tab pos="2809240" algn="l"/>
                <a:tab pos="3684904" algn="l"/>
              </a:tabLst>
            </a:pPr>
            <a:r>
              <a:rPr dirty="0" sz="2050" spc="-10" i="1">
                <a:latin typeface="ISOCPEUR"/>
                <a:cs typeface="ISOCPEUR"/>
              </a:rPr>
              <a:t>точності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CPTu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стає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одним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із</a:t>
            </a:r>
            <a:endParaRPr sz="2050">
              <a:latin typeface="ISOCPEUR"/>
              <a:cs typeface="ISOCPEUR"/>
            </a:endParaRPr>
          </a:p>
          <a:p>
            <a:pPr marL="12700">
              <a:lnSpc>
                <a:spcPts val="2325"/>
              </a:lnSpc>
              <a:tabLst>
                <a:tab pos="1096010" algn="l"/>
                <a:tab pos="2638425" algn="l"/>
                <a:tab pos="3146425" algn="l"/>
                <a:tab pos="3903979" algn="l"/>
                <a:tab pos="4467225" algn="l"/>
              </a:tabLst>
            </a:pPr>
            <a:r>
              <a:rPr dirty="0" sz="2050" spc="-10" i="1">
                <a:latin typeface="ISOCPEUR"/>
                <a:cs typeface="ISOCPEUR"/>
              </a:rPr>
              <a:t>методів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тестування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на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місці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під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час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140784" y="4036112"/>
            <a:ext cx="200025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0" i="1">
                <a:latin typeface="ISOCPEUR"/>
                <a:cs typeface="ISOCPEUR"/>
              </a:rPr>
              <a:t>використовуваних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7143819" y="4315410"/>
            <a:ext cx="7116445" cy="11385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2395"/>
              </a:lnSpc>
            </a:pPr>
            <a:r>
              <a:rPr dirty="0" sz="2050" spc="-10" i="1">
                <a:latin typeface="ISOCPEUR"/>
                <a:cs typeface="ISOCPEUR"/>
              </a:rPr>
              <a:t>геотехнічних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досліджень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у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всьому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світ</a:t>
            </a:r>
            <a:r>
              <a:rPr dirty="0" sz="2050" spc="200" i="1">
                <a:latin typeface="ISOCPEUR"/>
                <a:cs typeface="ISOCPEUR"/>
              </a:rPr>
              <a:t>і</a:t>
            </a:r>
            <a:r>
              <a:rPr dirty="0" sz="2050" spc="-5" i="1">
                <a:latin typeface="ISOCPEUR"/>
                <a:cs typeface="ISOCPEUR"/>
              </a:rPr>
              <a:t>.</a:t>
            </a:r>
            <a:endParaRPr sz="2050">
              <a:latin typeface="ISOCPEUR"/>
              <a:cs typeface="ISOCPEUR"/>
            </a:endParaRPr>
          </a:p>
          <a:p>
            <a:pPr marL="16510" marR="48260">
              <a:lnSpc>
                <a:spcPts val="2200"/>
              </a:lnSpc>
              <a:spcBef>
                <a:spcPts val="220"/>
              </a:spcBef>
            </a:pPr>
            <a:r>
              <a:rPr dirty="0" sz="2050" spc="-10" i="1">
                <a:latin typeface="ISOCPEUR"/>
                <a:cs typeface="ISOCPEUR"/>
              </a:rPr>
              <a:t>Інтерпретація</a:t>
            </a:r>
            <a:r>
              <a:rPr dirty="0" sz="2050" spc="17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результатів</a:t>
            </a:r>
            <a:r>
              <a:rPr dirty="0" sz="2050" spc="11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CPT</a:t>
            </a:r>
            <a:r>
              <a:rPr dirty="0" sz="2050" spc="27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(CPTU)</a:t>
            </a:r>
            <a:r>
              <a:rPr dirty="0" sz="2050" spc="18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</a:t>
            </a:r>
            <a:r>
              <a:rPr dirty="0" sz="2050" spc="11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основному</a:t>
            </a:r>
            <a:r>
              <a:rPr dirty="0" sz="2050" spc="16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базується</a:t>
            </a:r>
            <a:r>
              <a:rPr dirty="0" sz="2050" spc="-10" i="1">
                <a:latin typeface="ISOCPEUR"/>
                <a:cs typeface="ISOCPEUR"/>
              </a:rPr>
              <a:t> на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емпіричних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кореляція</a:t>
            </a:r>
            <a:r>
              <a:rPr dirty="0" sz="2050" spc="95" i="1">
                <a:latin typeface="ISOCPEUR"/>
                <a:cs typeface="ISOCPEUR"/>
              </a:rPr>
              <a:t>х</a:t>
            </a:r>
            <a:r>
              <a:rPr dirty="0" sz="2050" spc="-5" i="1">
                <a:latin typeface="ISOCPEUR"/>
                <a:cs typeface="ISOCPEUR"/>
              </a:rPr>
              <a:t>.</a:t>
            </a:r>
            <a:endParaRPr sz="2050">
              <a:latin typeface="ISOCPEUR"/>
              <a:cs typeface="ISOCPEUR"/>
            </a:endParaRPr>
          </a:p>
          <a:p>
            <a:pPr marL="16510">
              <a:lnSpc>
                <a:spcPts val="2160"/>
              </a:lnSpc>
            </a:pPr>
            <a:r>
              <a:rPr dirty="0" sz="2050" spc="-10" i="1">
                <a:latin typeface="ISOCPEUR"/>
                <a:cs typeface="ISOCPEUR"/>
              </a:rPr>
              <a:t>Конус</a:t>
            </a:r>
            <a:r>
              <a:rPr dirty="0" sz="2050" spc="204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зонда</a:t>
            </a:r>
            <a:r>
              <a:rPr dirty="0" sz="2050" spc="11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має</a:t>
            </a:r>
            <a:r>
              <a:rPr dirty="0" sz="2050" spc="20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форму</a:t>
            </a:r>
            <a:r>
              <a:rPr dirty="0" sz="2050" spc="20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конуса</a:t>
            </a:r>
            <a:r>
              <a:rPr dirty="0" sz="2050" spc="11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з</a:t>
            </a:r>
            <a:r>
              <a:rPr dirty="0" sz="2050" spc="15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кутом</a:t>
            </a:r>
            <a:r>
              <a:rPr dirty="0" sz="2050" spc="20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нахилу</a:t>
            </a:r>
            <a:r>
              <a:rPr dirty="0" sz="2050" spc="19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60°</a:t>
            </a:r>
            <a:r>
              <a:rPr dirty="0" sz="2050" spc="260" i="1">
                <a:latin typeface="ISOCPEUR"/>
                <a:cs typeface="ISOCPEUR"/>
              </a:rPr>
              <a:t> </a:t>
            </a:r>
            <a:r>
              <a:rPr dirty="0" sz="2050" spc="-5" i="1">
                <a:latin typeface="ISOCPEUR"/>
                <a:cs typeface="ISOCPEUR"/>
              </a:rPr>
              <a:t>і</a:t>
            </a:r>
            <a:r>
              <a:rPr dirty="0" sz="2050" spc="30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базовою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7147867" y="5447784"/>
            <a:ext cx="621792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60170" algn="l"/>
                <a:tab pos="1778000" algn="l"/>
                <a:tab pos="2873375" algn="l"/>
                <a:tab pos="3255645" algn="l"/>
                <a:tab pos="3804920" algn="l"/>
                <a:tab pos="4192904" algn="l"/>
                <a:tab pos="4766310" algn="l"/>
              </a:tabLst>
            </a:pPr>
            <a:r>
              <a:rPr dirty="0" sz="2050" spc="-10" i="1">
                <a:latin typeface="ISOCPEUR"/>
                <a:cs typeface="ISOCPEUR"/>
              </a:rPr>
              <a:t>поверхне</a:t>
            </a:r>
            <a:r>
              <a:rPr dirty="0" sz="2050" spc="40" i="1">
                <a:latin typeface="ISOCPEUR"/>
                <a:cs typeface="ISOCPEUR"/>
              </a:rPr>
              <a:t>ю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як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правил</a:t>
            </a:r>
            <a:r>
              <a:rPr dirty="0" sz="2050" spc="20" i="1">
                <a:latin typeface="ISOCPEUR"/>
                <a:cs typeface="ISOCPEUR"/>
              </a:rPr>
              <a:t>о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10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або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15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с</a:t>
            </a:r>
            <a:r>
              <a:rPr dirty="0" sz="2050" spc="75" i="1">
                <a:latin typeface="ISOCPEUR"/>
                <a:cs typeface="ISOCPEUR"/>
              </a:rPr>
              <a:t>м</a:t>
            </a:r>
            <a:r>
              <a:rPr dirty="0" sz="2050" spc="-10" i="1">
                <a:latin typeface="ISOCPEUR"/>
                <a:cs typeface="ISOCPEUR"/>
              </a:rPr>
              <a:t>².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Стандартний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3515064" y="5447784"/>
            <a:ext cx="706120" cy="5638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2325"/>
              </a:lnSpc>
            </a:pPr>
            <a:r>
              <a:rPr dirty="0" sz="2050" spc="-10" i="1">
                <a:latin typeface="ISOCPEUR"/>
                <a:cs typeface="ISOCPEUR"/>
              </a:rPr>
              <a:t>розмір</a:t>
            </a:r>
            <a:endParaRPr sz="2050">
              <a:latin typeface="ISOCPEUR"/>
              <a:cs typeface="ISOCPEUR"/>
            </a:endParaRPr>
          </a:p>
          <a:p>
            <a:pPr marL="335280">
              <a:lnSpc>
                <a:spcPts val="2325"/>
              </a:lnSpc>
            </a:pPr>
            <a:r>
              <a:rPr dirty="0" sz="2050" spc="-10" i="1">
                <a:latin typeface="ISOCPEUR"/>
                <a:cs typeface="ISOCPEUR"/>
              </a:rPr>
              <a:t>с</a:t>
            </a:r>
            <a:r>
              <a:rPr dirty="0" sz="2050" spc="75" i="1">
                <a:latin typeface="ISOCPEUR"/>
                <a:cs typeface="ISOCPEUR"/>
              </a:rPr>
              <a:t>м</a:t>
            </a:r>
            <a:r>
              <a:rPr dirty="0" sz="2050" spc="-10" i="1">
                <a:latin typeface="ISOCPEUR"/>
                <a:cs typeface="ISOCPEUR"/>
              </a:rPr>
              <a:t>²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7168106" y="5726071"/>
            <a:ext cx="637095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48385" algn="l"/>
                <a:tab pos="2517775" algn="l"/>
                <a:tab pos="3045460" algn="l"/>
                <a:tab pos="3772535" algn="l"/>
                <a:tab pos="4556125" algn="l"/>
                <a:tab pos="5118735" algn="l"/>
                <a:tab pos="6149975" algn="l"/>
              </a:tabLst>
            </a:pPr>
            <a:r>
              <a:rPr dirty="0" sz="2050" spc="-10" i="1">
                <a:latin typeface="ISOCPEUR"/>
                <a:cs typeface="ISOCPEUR"/>
              </a:rPr>
              <a:t>конуса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становить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10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с</a:t>
            </a:r>
            <a:r>
              <a:rPr dirty="0" sz="2050" spc="75" i="1">
                <a:latin typeface="ISOCPEUR"/>
                <a:cs typeface="ISOCPEUR"/>
              </a:rPr>
              <a:t>м</a:t>
            </a:r>
            <a:r>
              <a:rPr dirty="0" sz="2050" spc="-10" i="1">
                <a:latin typeface="ISOCPEUR"/>
                <a:cs typeface="ISOCPEUR"/>
              </a:rPr>
              <a:t>²,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тоді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як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конуси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15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7140784" y="6005369"/>
            <a:ext cx="7097395" cy="564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15240">
              <a:lnSpc>
                <a:spcPts val="2330"/>
              </a:lnSpc>
              <a:tabLst>
                <a:tab pos="2228215" algn="l"/>
                <a:tab pos="2820035" algn="l"/>
                <a:tab pos="4134485" algn="l"/>
                <a:tab pos="5627370" algn="l"/>
                <a:tab pos="6800850" algn="l"/>
              </a:tabLst>
            </a:pPr>
            <a:r>
              <a:rPr dirty="0" sz="2050" spc="-10" i="1">
                <a:latin typeface="ISOCPEUR"/>
                <a:cs typeface="ISOCPEUR"/>
              </a:rPr>
              <a:t>використовуються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при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установці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додаткових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датчиків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на</a:t>
            </a:r>
            <a:endParaRPr sz="2050">
              <a:latin typeface="ISOCPEUR"/>
              <a:cs typeface="ISOCPEUR"/>
            </a:endParaRPr>
          </a:p>
          <a:p>
            <a:pPr algn="r" marR="5080">
              <a:lnSpc>
                <a:spcPts val="2330"/>
              </a:lnSpc>
            </a:pPr>
            <a:r>
              <a:rPr dirty="0" sz="2050" spc="-10" i="1">
                <a:latin typeface="ISOCPEUR"/>
                <a:cs typeface="ISOCPEUR"/>
              </a:rPr>
              <a:t>150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14519478" y="6573973"/>
            <a:ext cx="5252027" cy="560317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 txBox="1"/>
          <p:nvPr/>
        </p:nvSpPr>
        <p:spPr>
          <a:xfrm>
            <a:off x="5355701" y="254881"/>
            <a:ext cx="9254490" cy="18192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292350" marR="5080" indent="-2280285">
              <a:lnSpc>
                <a:spcPct val="123400"/>
              </a:lnSpc>
            </a:pPr>
            <a:r>
              <a:rPr dirty="0" sz="2900" i="1">
                <a:latin typeface="ISOCPEUR"/>
                <a:cs typeface="ISOCPEUR"/>
              </a:rPr>
              <a:t>Огляд</a:t>
            </a:r>
            <a:r>
              <a:rPr dirty="0" sz="2900" spc="5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способів</a:t>
            </a:r>
            <a:r>
              <a:rPr dirty="0" sz="2900" spc="5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випробування</a:t>
            </a:r>
            <a:r>
              <a:rPr dirty="0" sz="2900" spc="5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грунтів</a:t>
            </a:r>
            <a:r>
              <a:rPr dirty="0" sz="2900" spc="5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польовими</a:t>
            </a:r>
            <a:r>
              <a:rPr dirty="0" sz="2900" spc="5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методами</a:t>
            </a:r>
            <a:r>
              <a:rPr dirty="0" sz="2900" i="1">
                <a:latin typeface="ISOCPEUR"/>
                <a:cs typeface="ISOCPEUR"/>
              </a:rPr>
              <a:t> Статичне</a:t>
            </a:r>
            <a:r>
              <a:rPr dirty="0" sz="2900" spc="5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випробування</a:t>
            </a:r>
            <a:r>
              <a:rPr dirty="0" sz="2900" spc="20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CPT</a:t>
            </a:r>
            <a:r>
              <a:rPr dirty="0" sz="2900" spc="5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та</a:t>
            </a:r>
            <a:r>
              <a:rPr dirty="0" sz="2900" spc="10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CPTu</a:t>
            </a:r>
            <a:endParaRPr sz="2900">
              <a:latin typeface="ISOCPEUR"/>
              <a:cs typeface="ISOCPEUR"/>
            </a:endParaRPr>
          </a:p>
          <a:p>
            <a:pPr algn="just" marL="1797685" marR="417830" indent="-32384">
              <a:lnSpc>
                <a:spcPct val="89200"/>
              </a:lnSpc>
              <a:spcBef>
                <a:spcPts val="350"/>
              </a:spcBef>
            </a:pPr>
            <a:r>
              <a:rPr dirty="0" sz="2050" spc="-15" i="1">
                <a:latin typeface="ISOCPEUR"/>
                <a:cs typeface="ISOCPEUR"/>
              </a:rPr>
              <a:t>Тест</a:t>
            </a:r>
            <a:r>
              <a:rPr dirty="0" sz="2050" spc="-15" i="1">
                <a:latin typeface="ISOCPEUR"/>
                <a:cs typeface="ISOCPEUR"/>
              </a:rPr>
              <a:t>  </a:t>
            </a:r>
            <a:r>
              <a:rPr dirty="0" sz="2050" spc="-32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на</a:t>
            </a:r>
            <a:r>
              <a:rPr dirty="0" sz="2050" i="1">
                <a:latin typeface="ISOCPEUR"/>
                <a:cs typeface="ISOCPEUR"/>
              </a:rPr>
              <a:t>  </a:t>
            </a:r>
            <a:r>
              <a:rPr dirty="0" sz="2050" spc="-36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проникнення</a:t>
            </a:r>
            <a:r>
              <a:rPr dirty="0" sz="2050" i="1">
                <a:latin typeface="ISOCPEUR"/>
                <a:cs typeface="ISOCPEUR"/>
              </a:rPr>
              <a:t>  </a:t>
            </a:r>
            <a:r>
              <a:rPr dirty="0" sz="2050" spc="-270" i="1">
                <a:latin typeface="ISOCPEUR"/>
                <a:cs typeface="ISOCPEUR"/>
              </a:rPr>
              <a:t> </a:t>
            </a:r>
            <a:r>
              <a:rPr dirty="0" sz="2050" spc="30" i="1">
                <a:latin typeface="ISOCPEUR"/>
                <a:cs typeface="ISOCPEUR"/>
              </a:rPr>
              <a:t>п</a:t>
            </a:r>
            <a:r>
              <a:rPr dirty="0" sz="2050" spc="-5" i="1">
                <a:latin typeface="ISOCPEUR"/>
                <a:cs typeface="ISOCPEUR"/>
              </a:rPr>
              <a:t>’</a:t>
            </a:r>
            <a:r>
              <a:rPr dirty="0" sz="2050" spc="-63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єзоконусу</a:t>
            </a:r>
            <a:r>
              <a:rPr dirty="0" sz="2050" i="1">
                <a:latin typeface="ISOCPEUR"/>
                <a:cs typeface="ISOCPEUR"/>
              </a:rPr>
              <a:t>  </a:t>
            </a:r>
            <a:r>
              <a:rPr dirty="0" sz="2050" spc="-27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(CPTu)</a:t>
            </a:r>
            <a:r>
              <a:rPr dirty="0" sz="2050" i="1">
                <a:latin typeface="ISOCPEUR"/>
                <a:cs typeface="ISOCPEUR"/>
              </a:rPr>
              <a:t>  </a:t>
            </a:r>
            <a:r>
              <a:rPr dirty="0" sz="2050" spc="-26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—</a:t>
            </a:r>
            <a:r>
              <a:rPr dirty="0" sz="2050" i="1">
                <a:latin typeface="ISOCPEUR"/>
                <a:cs typeface="ISOCPEUR"/>
              </a:rPr>
              <a:t>  </a:t>
            </a:r>
            <a:r>
              <a:rPr dirty="0" sz="2050" spc="-31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це</a:t>
            </a:r>
            <a:r>
              <a:rPr dirty="0" sz="2050" i="1">
                <a:latin typeface="ISOCPEUR"/>
                <a:cs typeface="ISOCPEUR"/>
              </a:rPr>
              <a:t>  </a:t>
            </a:r>
            <a:r>
              <a:rPr dirty="0" sz="2050" spc="-33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метод</a:t>
            </a:r>
            <a:r>
              <a:rPr dirty="0" sz="2050" spc="-10" i="1">
                <a:latin typeface="ISOCPEUR"/>
                <a:cs typeface="ISOCPEUR"/>
              </a:rPr>
              <a:t> випробування</a:t>
            </a:r>
            <a:r>
              <a:rPr dirty="0" sz="2050" spc="10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на</a:t>
            </a:r>
            <a:r>
              <a:rPr dirty="0" sz="2050" spc="1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місц</a:t>
            </a:r>
            <a:r>
              <a:rPr dirty="0" sz="2050" spc="175" i="1">
                <a:latin typeface="ISOCPEUR"/>
                <a:cs typeface="ISOCPEUR"/>
              </a:rPr>
              <a:t>і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spc="1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який</a:t>
            </a:r>
            <a:r>
              <a:rPr dirty="0" sz="2050" spc="11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використовується</a:t>
            </a:r>
            <a:r>
              <a:rPr dirty="0" sz="2050" spc="10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для</a:t>
            </a:r>
            <a:r>
              <a:rPr dirty="0" sz="2050" spc="10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визначення</a:t>
            </a:r>
            <a:r>
              <a:rPr dirty="0" sz="2050" spc="-10" i="1">
                <a:latin typeface="ISOCPEUR"/>
                <a:cs typeface="ISOCPEUR"/>
              </a:rPr>
              <a:t> геотехнічних</a:t>
            </a:r>
            <a:r>
              <a:rPr dirty="0" sz="2050" i="1">
                <a:latin typeface="ISOCPEUR"/>
                <a:cs typeface="ISOCPEUR"/>
              </a:rPr>
              <a:t> </a:t>
            </a:r>
            <a:r>
              <a:rPr dirty="0" sz="2050" spc="-14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властивостей</a:t>
            </a:r>
            <a:r>
              <a:rPr dirty="0" sz="2050" i="1">
                <a:latin typeface="ISOCPEUR"/>
                <a:cs typeface="ISOCPEUR"/>
              </a:rPr>
              <a:t> </a:t>
            </a:r>
            <a:r>
              <a:rPr dirty="0" sz="2050" spc="-14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ґрунтів</a:t>
            </a:r>
            <a:r>
              <a:rPr dirty="0" sz="2050" i="1">
                <a:latin typeface="ISOCPEUR"/>
                <a:cs typeface="ISOCPEUR"/>
              </a:rPr>
              <a:t> </a:t>
            </a:r>
            <a:r>
              <a:rPr dirty="0" sz="2050" spc="-210" i="1">
                <a:latin typeface="ISOCPEUR"/>
                <a:cs typeface="ISOCPEUR"/>
              </a:rPr>
              <a:t> </a:t>
            </a:r>
            <a:r>
              <a:rPr dirty="0" sz="2050" spc="-5" i="1">
                <a:latin typeface="ISOCPEUR"/>
                <a:cs typeface="ISOCPEUR"/>
              </a:rPr>
              <a:t>і</a:t>
            </a:r>
            <a:r>
              <a:rPr dirty="0" sz="2050" i="1">
                <a:latin typeface="ISOCPEUR"/>
                <a:cs typeface="ISOCPEUR"/>
              </a:rPr>
              <a:t> </a:t>
            </a:r>
            <a:r>
              <a:rPr dirty="0" sz="2050" spc="-4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оцінки</a:t>
            </a:r>
            <a:r>
              <a:rPr dirty="0" sz="2050" i="1">
                <a:latin typeface="ISOCPEUR"/>
                <a:cs typeface="ISOCPEUR"/>
              </a:rPr>
              <a:t> </a:t>
            </a:r>
            <a:r>
              <a:rPr dirty="0" sz="2050" spc="-14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підповерхневої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7142808" y="2067866"/>
            <a:ext cx="272796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0" i="1">
                <a:latin typeface="ISOCPEUR"/>
                <a:cs typeface="ISOCPEUR"/>
              </a:rPr>
              <a:t>стратиграфі</a:t>
            </a:r>
            <a:r>
              <a:rPr dirty="0" sz="2050" spc="180" i="1">
                <a:latin typeface="ISOCPEUR"/>
                <a:cs typeface="ISOCPEUR"/>
              </a:rPr>
              <a:t>ї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spc="28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відносної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0010678" y="2067866"/>
            <a:ext cx="4194810" cy="56388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67310" marR="5080" indent="-55244">
              <a:lnSpc>
                <a:spcPts val="2190"/>
              </a:lnSpc>
              <a:tabLst>
                <a:tab pos="1808480" algn="l"/>
                <a:tab pos="2181225" algn="l"/>
                <a:tab pos="2308225" algn="l"/>
                <a:tab pos="3522979" algn="l"/>
              </a:tabLst>
            </a:pPr>
            <a:r>
              <a:rPr dirty="0" sz="2050" spc="-10" i="1">
                <a:latin typeface="ISOCPEUR"/>
                <a:cs typeface="ISOCPEUR"/>
              </a:rPr>
              <a:t>щільност</a:t>
            </a:r>
            <a:r>
              <a:rPr dirty="0" sz="2050" spc="195" i="1">
                <a:latin typeface="ISOCPEUR"/>
                <a:cs typeface="ISOCPEUR"/>
              </a:rPr>
              <a:t>і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spc="28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міцності</a:t>
            </a:r>
            <a:r>
              <a:rPr dirty="0" sz="2050" i="1">
                <a:latin typeface="ISOCPEUR"/>
                <a:cs typeface="ISOCPEUR"/>
              </a:rPr>
              <a:t>		</a:t>
            </a:r>
            <a:r>
              <a:rPr dirty="0" sz="2050" spc="-15" i="1">
                <a:latin typeface="ISOCPEUR"/>
                <a:cs typeface="ISOCPEUR"/>
              </a:rPr>
              <a:t>та</a:t>
            </a:r>
            <a:r>
              <a:rPr dirty="0" sz="2050" spc="27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рівноважного</a:t>
            </a:r>
            <a:r>
              <a:rPr dirty="0" sz="2050" spc="-10" i="1">
                <a:latin typeface="ISOCPEUR"/>
                <a:cs typeface="ISOCPEUR"/>
              </a:rPr>
              <a:t> Випробування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є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особливим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типом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7147867" y="2346153"/>
            <a:ext cx="270446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887730" algn="l"/>
                <a:tab pos="2255520" algn="l"/>
              </a:tabLst>
            </a:pPr>
            <a:r>
              <a:rPr dirty="0" sz="2050" spc="-10" i="1">
                <a:latin typeface="ISOCPEUR"/>
                <a:cs typeface="ISOCPEUR"/>
              </a:rPr>
              <a:t>тиску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ґрунтових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во</a:t>
            </a:r>
            <a:r>
              <a:rPr dirty="0" sz="2050" spc="145" i="1">
                <a:latin typeface="ISOCPEUR"/>
                <a:cs typeface="ISOCPEUR"/>
              </a:rPr>
              <a:t>д</a:t>
            </a:r>
            <a:r>
              <a:rPr dirty="0" sz="2050" spc="-5" i="1">
                <a:latin typeface="ISOCPEUR"/>
                <a:cs typeface="ISOCPEUR"/>
              </a:rPr>
              <a:t>.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7084114" y="6284667"/>
            <a:ext cx="1767205" cy="11537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71120" marR="5080" indent="2540">
              <a:lnSpc>
                <a:spcPts val="2190"/>
              </a:lnSpc>
            </a:pPr>
            <a:r>
              <a:rPr dirty="0" sz="2050" spc="-10" i="1">
                <a:latin typeface="ISOCPEUR"/>
                <a:cs typeface="ISOCPEUR"/>
              </a:rPr>
              <a:t>зон</a:t>
            </a:r>
            <a:r>
              <a:rPr dirty="0" sz="2050" spc="140" i="1">
                <a:latin typeface="ISOCPEUR"/>
                <a:cs typeface="ISOCPEUR"/>
              </a:rPr>
              <a:t>д</a:t>
            </a:r>
            <a:r>
              <a:rPr dirty="0" sz="2050" spc="-5" i="1">
                <a:latin typeface="ISOCPEUR"/>
                <a:cs typeface="ISOCPEUR"/>
              </a:rPr>
              <a:t>.</a:t>
            </a:r>
            <a:r>
              <a:rPr dirty="0" sz="2050" spc="31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Поверхня</a:t>
            </a:r>
            <a:r>
              <a:rPr dirty="0" sz="2050" spc="-10" i="1">
                <a:latin typeface="ISOCPEUR"/>
                <a:cs typeface="ISOCPEUR"/>
              </a:rPr>
              <a:t> с</a:t>
            </a:r>
            <a:r>
              <a:rPr dirty="0" sz="2050" spc="75" i="1">
                <a:latin typeface="ISOCPEUR"/>
                <a:cs typeface="ISOCPEUR"/>
              </a:rPr>
              <a:t>м</a:t>
            </a:r>
            <a:r>
              <a:rPr dirty="0" sz="2050" spc="-10" i="1">
                <a:latin typeface="ISOCPEUR"/>
                <a:cs typeface="ISOCPEUR"/>
              </a:rPr>
              <a:t>².</a:t>
            </a:r>
            <a:endParaRPr sz="20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105"/>
              </a:spcBef>
            </a:pPr>
            <a:r>
              <a:rPr dirty="0" sz="2900" i="1">
                <a:latin typeface="ISOCPEUR"/>
                <a:cs typeface="ISOCPEUR"/>
              </a:rPr>
              <a:t>Процедура</a:t>
            </a:r>
            <a:endParaRPr sz="2900">
              <a:latin typeface="ISOCPEUR"/>
              <a:cs typeface="ISOCPEUR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8982535" y="6284667"/>
            <a:ext cx="476948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60170" algn="l"/>
                <a:tab pos="2279015" algn="l"/>
                <a:tab pos="2824480" algn="l"/>
                <a:tab pos="3829685" algn="l"/>
              </a:tabLst>
            </a:pPr>
            <a:r>
              <a:rPr dirty="0" sz="2050" spc="-10" i="1">
                <a:latin typeface="ISOCPEUR"/>
                <a:cs typeface="ISOCPEUR"/>
              </a:rPr>
              <a:t>фрикційної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втулки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над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конусом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дорівнює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5704928" y="12166560"/>
            <a:ext cx="594995" cy="3968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900" i="1">
                <a:latin typeface="ISOCPEUR"/>
                <a:cs typeface="ISOCPEUR"/>
              </a:rPr>
              <a:t>CPT</a:t>
            </a:r>
            <a:endParaRPr sz="2900">
              <a:latin typeface="ISOCPEUR"/>
              <a:cs typeface="ISOCPEUR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8485770" y="12174656"/>
            <a:ext cx="768350" cy="3968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900" i="1">
                <a:latin typeface="ISOCPEUR"/>
                <a:cs typeface="ISOCPEUR"/>
              </a:rPr>
              <a:t>CPTu</a:t>
            </a:r>
            <a:endParaRPr sz="2900">
              <a:latin typeface="ISOCPEUR"/>
              <a:cs typeface="ISOCPEUR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9071587" y="7042039"/>
            <a:ext cx="5130800" cy="3968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2487295" algn="l"/>
                <a:tab pos="3211830" algn="l"/>
              </a:tabLst>
            </a:pPr>
            <a:r>
              <a:rPr dirty="0" sz="2900" i="1">
                <a:latin typeface="ISOCPEUR"/>
                <a:cs typeface="ISOCPEUR"/>
              </a:rPr>
              <a:t>випробування	на	проникнення</a:t>
            </a:r>
            <a:endParaRPr sz="2900">
              <a:latin typeface="ISOCPEUR"/>
              <a:cs typeface="ISOCPEUR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7084114" y="7400270"/>
            <a:ext cx="1064895" cy="3968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900" i="1">
                <a:latin typeface="ISOCPEUR"/>
                <a:cs typeface="ISOCPEUR"/>
              </a:rPr>
              <a:t>конуса</a:t>
            </a:r>
            <a:endParaRPr sz="2900">
              <a:latin typeface="ISOCPEUR"/>
              <a:cs typeface="ISOCPEUR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7099293" y="7773248"/>
            <a:ext cx="591629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57860" algn="l"/>
                <a:tab pos="2243455" algn="l"/>
                <a:tab pos="2611755" algn="l"/>
                <a:tab pos="3741420" algn="l"/>
                <a:tab pos="4880610" algn="l"/>
              </a:tabLst>
            </a:pPr>
            <a:r>
              <a:rPr dirty="0" sz="2050" spc="-15" i="1">
                <a:latin typeface="ISOCPEUR"/>
                <a:cs typeface="ISOCPEUR"/>
              </a:rPr>
              <a:t>Для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випробувань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у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твердих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ґрунтах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необхідно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3228684" y="7773248"/>
            <a:ext cx="101282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0" i="1">
                <a:latin typeface="ISOCPEUR"/>
                <a:cs typeface="ISOCPEUR"/>
              </a:rPr>
              <a:t>провести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7093222" y="8036355"/>
            <a:ext cx="230632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441450" algn="l"/>
              </a:tabLst>
            </a:pPr>
            <a:r>
              <a:rPr dirty="0" sz="2050" spc="-10" i="1">
                <a:latin typeface="ISOCPEUR"/>
                <a:cs typeface="ISOCPEUR"/>
              </a:rPr>
              <a:t>попереднє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бурінн</a:t>
            </a:r>
            <a:r>
              <a:rPr dirty="0" sz="2050" spc="75" i="1">
                <a:latin typeface="ISOCPEUR"/>
                <a:cs typeface="ISOCPEUR"/>
              </a:rPr>
              <a:t>я</a:t>
            </a:r>
            <a:r>
              <a:rPr dirty="0" sz="2050" spc="-5" i="1">
                <a:latin typeface="ISOCPEUR"/>
                <a:cs typeface="ISOCPEUR"/>
              </a:rPr>
              <a:t>,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9700008" y="8036355"/>
            <a:ext cx="1868170" cy="548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11760" marR="5080" indent="-99695">
              <a:lnSpc>
                <a:spcPts val="2070"/>
              </a:lnSpc>
              <a:tabLst>
                <a:tab pos="778510" algn="l"/>
              </a:tabLst>
            </a:pPr>
            <a:r>
              <a:rPr dirty="0" sz="2050" spc="-15" i="1">
                <a:latin typeface="ISOCPEUR"/>
                <a:cs typeface="ISOCPEUR"/>
              </a:rPr>
              <a:t>щоб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уникнути</a:t>
            </a:r>
            <a:r>
              <a:rPr dirty="0" sz="2050" spc="-10" i="1">
                <a:latin typeface="ISOCPEUR"/>
                <a:cs typeface="ISOCPEUR"/>
              </a:rPr>
              <a:t> При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53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виконанні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1807903" y="8036355"/>
            <a:ext cx="2459355" cy="548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84455" marR="5080" indent="-72390">
              <a:lnSpc>
                <a:spcPts val="2070"/>
              </a:lnSpc>
              <a:tabLst>
                <a:tab pos="1880235" algn="l"/>
                <a:tab pos="2151380" algn="l"/>
              </a:tabLst>
            </a:pPr>
            <a:r>
              <a:rPr dirty="0" sz="2050" spc="-15" i="1">
                <a:latin typeface="ISOCPEUR"/>
                <a:cs typeface="ISOCPEUR"/>
              </a:rPr>
              <a:t>перевантаження</a:t>
            </a:r>
            <a:r>
              <a:rPr dirty="0" sz="2050" spc="-15" i="1">
                <a:latin typeface="ISOCPEUR"/>
                <a:cs typeface="ISOCPEUR"/>
              </a:rPr>
              <a:t>		</a:t>
            </a:r>
            <a:r>
              <a:rPr dirty="0" sz="2050" spc="-15" i="1">
                <a:latin typeface="ISOCPEUR"/>
                <a:cs typeface="ISOCPEUR"/>
              </a:rPr>
              <a:t>та</a:t>
            </a:r>
            <a:r>
              <a:rPr dirty="0" sz="2050" spc="-10" i="1">
                <a:latin typeface="ISOCPEUR"/>
                <a:cs typeface="ISOCPEUR"/>
              </a:rPr>
              <a:t> випробування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CPTU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7093222" y="8299463"/>
            <a:ext cx="241935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738630" algn="l"/>
              </a:tabLst>
            </a:pPr>
            <a:r>
              <a:rPr dirty="0" sz="2050" spc="-10" i="1">
                <a:latin typeface="ISOCPEUR"/>
                <a:cs typeface="ISOCPEUR"/>
              </a:rPr>
              <a:t>пошкодження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зонда.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7093222" y="8561558"/>
            <a:ext cx="714883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52220" algn="l"/>
                <a:tab pos="2613025" algn="l"/>
                <a:tab pos="4154170" algn="l"/>
                <a:tab pos="4682490" algn="l"/>
                <a:tab pos="6356350" algn="l"/>
              </a:tabLst>
            </a:pPr>
            <a:r>
              <a:rPr dirty="0" sz="2050" spc="-10" i="1">
                <a:latin typeface="ISOCPEUR"/>
                <a:cs typeface="ISOCPEUR"/>
              </a:rPr>
              <a:t>необхідно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заповнити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свердловину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від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попереднього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буріння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7085126" y="8824666"/>
            <a:ext cx="719010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829944" algn="l"/>
                <a:tab pos="2091689" algn="l"/>
                <a:tab pos="2517775" algn="l"/>
                <a:tab pos="3246755" algn="l"/>
                <a:tab pos="4564380" algn="l"/>
                <a:tab pos="5187315" algn="l"/>
                <a:tab pos="5807710" algn="l"/>
              </a:tabLst>
            </a:pPr>
            <a:r>
              <a:rPr dirty="0" sz="2050" spc="-10" i="1">
                <a:latin typeface="ISOCPEUR"/>
                <a:cs typeface="ISOCPEUR"/>
              </a:rPr>
              <a:t>водою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принаймні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до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рівня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грунтових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во</a:t>
            </a:r>
            <a:r>
              <a:rPr dirty="0" sz="2050" spc="130" i="1">
                <a:latin typeface="ISOCPEUR"/>
                <a:cs typeface="ISOCPEUR"/>
              </a:rPr>
              <a:t>д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щоб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забезпечити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7093222" y="9087773"/>
            <a:ext cx="714565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16990" algn="l"/>
                <a:tab pos="2384425" algn="l"/>
                <a:tab pos="3252470" algn="l"/>
                <a:tab pos="4730750" algn="l"/>
                <a:tab pos="5307965" algn="l"/>
                <a:tab pos="6733540" algn="l"/>
              </a:tabLst>
            </a:pPr>
            <a:r>
              <a:rPr dirty="0" sz="2050" spc="-10" i="1">
                <a:latin typeface="ISOCPEUR"/>
                <a:cs typeface="ISOCPEUR"/>
              </a:rPr>
              <a:t>насичення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фільтра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зонда.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Обладнання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для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пресування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має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7085126" y="9350880"/>
            <a:ext cx="717042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711835" algn="l"/>
                <a:tab pos="2312670" algn="l"/>
                <a:tab pos="3166745" algn="l"/>
                <a:tab pos="4029710" algn="l"/>
                <a:tab pos="4638675" algn="l"/>
                <a:tab pos="5944235" algn="l"/>
              </a:tabLst>
            </a:pPr>
            <a:r>
              <a:rPr dirty="0" sz="2050" spc="-15" i="1">
                <a:latin typeface="ISOCPEUR"/>
                <a:cs typeface="ISOCPEUR"/>
              </a:rPr>
              <a:t>бути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розташоване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таким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чино</a:t>
            </a:r>
            <a:r>
              <a:rPr dirty="0" sz="2050" spc="75" i="1">
                <a:latin typeface="ISOCPEUR"/>
                <a:cs typeface="ISOCPEUR"/>
              </a:rPr>
              <a:t>м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щоб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положення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пресування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7085126" y="9613987"/>
            <a:ext cx="715327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59130" algn="l"/>
                <a:tab pos="2205990" algn="l"/>
                <a:tab pos="3951604" algn="l"/>
                <a:tab pos="5282565" algn="l"/>
                <a:tab pos="5754370" algn="l"/>
              </a:tabLst>
            </a:pPr>
            <a:r>
              <a:rPr dirty="0" sz="2050" spc="-10" i="1">
                <a:latin typeface="ISOCPEUR"/>
                <a:cs typeface="ISOCPEUR"/>
              </a:rPr>
              <a:t>було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максимально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вертикальни</a:t>
            </a:r>
            <a:r>
              <a:rPr dirty="0" sz="2050" spc="75" i="1">
                <a:latin typeface="ISOCPEUR"/>
                <a:cs typeface="ISOCPEUR"/>
              </a:rPr>
              <a:t>м</a:t>
            </a:r>
            <a:r>
              <a:rPr dirty="0" sz="2050" spc="-5" i="1">
                <a:latin typeface="ISOCPEUR"/>
                <a:cs typeface="ISOCPEUR"/>
              </a:rPr>
              <a:t>.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Відхилення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від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початкового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7093222" y="9877095"/>
            <a:ext cx="712787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39215" algn="l"/>
                <a:tab pos="2873375" algn="l"/>
                <a:tab pos="3430904" algn="l"/>
                <a:tab pos="4593590" algn="l"/>
                <a:tab pos="6474460" algn="l"/>
                <a:tab pos="7062470" algn="l"/>
              </a:tabLst>
            </a:pPr>
            <a:r>
              <a:rPr dirty="0" sz="2050" spc="-10" i="1">
                <a:latin typeface="ISOCPEUR"/>
                <a:cs typeface="ISOCPEUR"/>
              </a:rPr>
              <a:t>напрямку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пресування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не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повинно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перевищувати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2°,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5" i="1">
                <a:latin typeface="ISOCPEUR"/>
                <a:cs typeface="ISOCPEUR"/>
              </a:rPr>
              <a:t>і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7093222" y="10139190"/>
            <a:ext cx="717232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0" i="1">
                <a:latin typeface="ISOCPEUR"/>
                <a:cs typeface="ISOCPEUR"/>
              </a:rPr>
              <a:t>пресувальні</a:t>
            </a:r>
            <a:r>
              <a:rPr dirty="0" sz="2050" spc="204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труби</a:t>
            </a:r>
            <a:r>
              <a:rPr dirty="0" sz="2050" spc="10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необхідно</a:t>
            </a:r>
            <a:r>
              <a:rPr dirty="0" sz="2050" spc="3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перевірит</a:t>
            </a:r>
            <a:r>
              <a:rPr dirty="0" sz="2050" spc="80" i="1">
                <a:latin typeface="ISOCPEUR"/>
                <a:cs typeface="ISOCPEUR"/>
              </a:rPr>
              <a:t>и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spc="1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щоб</a:t>
            </a:r>
            <a:r>
              <a:rPr dirty="0" sz="2050" spc="20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переконатис</a:t>
            </a:r>
            <a:r>
              <a:rPr dirty="0" sz="2050" spc="80" i="1">
                <a:latin typeface="ISOCPEUR"/>
                <a:cs typeface="ISOCPEUR"/>
              </a:rPr>
              <a:t>я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spc="1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що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7057804" y="10402298"/>
            <a:ext cx="2084705" cy="7823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27305">
              <a:lnSpc>
                <a:spcPct val="159000"/>
              </a:lnSpc>
              <a:tabLst>
                <a:tab pos="1673225" algn="l"/>
              </a:tabLst>
            </a:pPr>
            <a:r>
              <a:rPr dirty="0" sz="2050" spc="-10" i="1">
                <a:latin typeface="ISOCPEUR"/>
                <a:cs typeface="ISOCPEUR"/>
              </a:rPr>
              <a:t>вони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прям</a:t>
            </a:r>
            <a:r>
              <a:rPr dirty="0" sz="2050" spc="195" i="1">
                <a:latin typeface="ISOCPEUR"/>
                <a:cs typeface="ISOCPEUR"/>
              </a:rPr>
              <a:t>і</a:t>
            </a:r>
            <a:r>
              <a:rPr dirty="0" sz="2050" spc="-5" i="1">
                <a:latin typeface="ISOCPEUR"/>
                <a:cs typeface="ISOCPEUR"/>
              </a:rPr>
              <a:t>.</a:t>
            </a:r>
            <a:r>
              <a:rPr dirty="0" sz="2050" spc="-10" i="1">
                <a:latin typeface="ISOCPEUR"/>
                <a:cs typeface="ISOCPEUR"/>
              </a:rPr>
              <a:t> Випробування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CPT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14993526" y="5877863"/>
            <a:ext cx="4391025" cy="548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950594" marR="5080" indent="-938530">
              <a:lnSpc>
                <a:spcPts val="2070"/>
              </a:lnSpc>
            </a:pPr>
            <a:r>
              <a:rPr dirty="0" sz="2050" spc="-15" i="1">
                <a:latin typeface="ISOCPEUR"/>
                <a:cs typeface="ISOCPEUR"/>
              </a:rPr>
              <a:t>Результат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статичного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випробування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з</a:t>
            </a:r>
            <a:r>
              <a:rPr dirty="0" sz="2050" spc="-10" i="1">
                <a:latin typeface="ISOCPEUR"/>
                <a:cs typeface="ISOCPEUR"/>
              </a:rPr>
              <a:t> допомогою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зонда</a:t>
            </a:r>
            <a:r>
              <a:rPr dirty="0" sz="2050" spc="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CPTu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9301300" y="10899166"/>
            <a:ext cx="228917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81025" algn="l"/>
                <a:tab pos="1302385" algn="l"/>
              </a:tabLst>
            </a:pPr>
            <a:r>
              <a:rPr dirty="0" sz="2050" spc="-15" i="1">
                <a:latin typeface="ISOCPEUR"/>
                <a:cs typeface="ISOCPEUR"/>
              </a:rPr>
              <a:t>має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деякі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недолік</a:t>
            </a:r>
            <a:r>
              <a:rPr dirty="0" sz="2050" spc="80" i="1">
                <a:latin typeface="ISOCPEUR"/>
                <a:cs typeface="ISOCPEUR"/>
              </a:rPr>
              <a:t>и</a:t>
            </a:r>
            <a:r>
              <a:rPr dirty="0" sz="2050" spc="-5" i="1">
                <a:latin typeface="ISOCPEUR"/>
                <a:cs typeface="ISOCPEUR"/>
              </a:rPr>
              <a:t>,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11723911" y="10899166"/>
            <a:ext cx="92011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64210" algn="l"/>
              </a:tabLst>
            </a:pPr>
            <a:r>
              <a:rPr dirty="0" sz="2050" spc="-10" i="1">
                <a:latin typeface="ISOCPEUR"/>
                <a:cs typeface="ISOCPEUR"/>
              </a:rPr>
              <a:t>такі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як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12789496" y="10899166"/>
            <a:ext cx="56261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5" i="1">
                <a:latin typeface="ISOCPEUR"/>
                <a:cs typeface="ISOCPEUR"/>
              </a:rPr>
              <a:t>менш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13496850" y="10899166"/>
            <a:ext cx="59753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0" i="1">
                <a:latin typeface="ISOCPEUR"/>
                <a:cs typeface="ISOCPEUR"/>
              </a:rPr>
              <a:t>точні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14252778" y="10899166"/>
            <a:ext cx="937894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629920" algn="l"/>
              </a:tabLst>
            </a:pPr>
            <a:r>
              <a:rPr dirty="0" sz="2050" spc="-10" i="1">
                <a:latin typeface="ISOCPEUR"/>
                <a:cs typeface="ISOCPEUR"/>
              </a:rPr>
              <a:t>дані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та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7048696" y="11195667"/>
            <a:ext cx="805942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0" i="1">
                <a:latin typeface="ISOCPEUR"/>
                <a:cs typeface="ISOCPEUR"/>
              </a:rPr>
              <a:t>обмежені</a:t>
            </a:r>
            <a:r>
              <a:rPr dirty="0" sz="2050" spc="30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можливості</a:t>
            </a:r>
            <a:r>
              <a:rPr dirty="0" sz="2050" spc="30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застосування</a:t>
            </a:r>
            <a:r>
              <a:rPr dirty="0" sz="2050" spc="20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(</a:t>
            </a:r>
            <a:r>
              <a:rPr dirty="0" sz="2050" spc="-59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тільки</a:t>
            </a:r>
            <a:r>
              <a:rPr dirty="0" sz="2050" spc="20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для</a:t>
            </a:r>
            <a:r>
              <a:rPr dirty="0" sz="2050" spc="195" i="1">
                <a:latin typeface="ISOCPEUR"/>
                <a:cs typeface="ISOCPEUR"/>
              </a:rPr>
              <a:t> </a:t>
            </a:r>
            <a:r>
              <a:rPr dirty="0" sz="2050" spc="75" i="1">
                <a:latin typeface="ISOCPEUR"/>
                <a:cs typeface="ISOCPEUR"/>
              </a:rPr>
              <a:t>м</a:t>
            </a:r>
            <a:r>
              <a:rPr dirty="0" sz="2050" spc="-5" i="1">
                <a:latin typeface="ISOCPEUR"/>
                <a:cs typeface="ISOCPEUR"/>
              </a:rPr>
              <a:t>’</a:t>
            </a:r>
            <a:r>
              <a:rPr dirty="0" sz="2050" spc="-63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яких</a:t>
            </a:r>
            <a:r>
              <a:rPr dirty="0" sz="2050" spc="19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ґрунті</a:t>
            </a:r>
            <a:r>
              <a:rPr dirty="0" sz="2050" spc="20" i="1">
                <a:latin typeface="ISOCPEUR"/>
                <a:cs typeface="ISOCPEUR"/>
              </a:rPr>
              <a:t>в</a:t>
            </a:r>
            <a:r>
              <a:rPr dirty="0" sz="2050" spc="-5" i="1">
                <a:latin typeface="ISOCPEUR"/>
                <a:cs typeface="ISOCPEUR"/>
              </a:rPr>
              <a:t>).</a:t>
            </a:r>
            <a:r>
              <a:rPr dirty="0" sz="2050" spc="11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Проте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7048696" y="11473954"/>
            <a:ext cx="459803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678939" algn="l"/>
                <a:tab pos="2423795" algn="l"/>
                <a:tab pos="4220845" algn="l"/>
              </a:tabLst>
            </a:pPr>
            <a:r>
              <a:rPr dirty="0" sz="2050" spc="-10" i="1">
                <a:latin typeface="ISOCPEUR"/>
                <a:cs typeface="ISOCPEUR"/>
              </a:rPr>
              <a:t>випробування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CPTU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рекомендовано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для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11814987" y="11473954"/>
            <a:ext cx="3267710" cy="5645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r" marR="5080">
              <a:lnSpc>
                <a:spcPts val="2330"/>
              </a:lnSpc>
              <a:tabLst>
                <a:tab pos="1354455" algn="l"/>
                <a:tab pos="2172335" algn="l"/>
                <a:tab pos="2721610" algn="l"/>
              </a:tabLst>
            </a:pPr>
            <a:r>
              <a:rPr dirty="0" sz="2050" spc="-15" i="1">
                <a:latin typeface="ISOCPEUR"/>
                <a:cs typeface="ISOCPEUR"/>
              </a:rPr>
              <a:t>отримання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даних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про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типи</a:t>
            </a:r>
            <a:endParaRPr sz="2050">
              <a:latin typeface="ISOCPEUR"/>
              <a:cs typeface="ISOCPEUR"/>
            </a:endParaRPr>
          </a:p>
          <a:p>
            <a:pPr algn="r" marR="51435">
              <a:lnSpc>
                <a:spcPts val="2330"/>
              </a:lnSpc>
            </a:pPr>
            <a:r>
              <a:rPr dirty="0" sz="2050" spc="-15" i="1">
                <a:latin typeface="ISOCPEUR"/>
                <a:cs typeface="ISOCPEUR"/>
              </a:rPr>
              <a:t>щоб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7056791" y="11753253"/>
            <a:ext cx="7315834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25525" algn="l"/>
                <a:tab pos="1392555" algn="l"/>
                <a:tab pos="2885440" algn="l"/>
                <a:tab pos="4410075" algn="l"/>
                <a:tab pos="5862320" algn="l"/>
                <a:tab pos="6745605" algn="l"/>
              </a:tabLst>
            </a:pPr>
            <a:r>
              <a:rPr dirty="0" sz="2050" spc="-10" i="1">
                <a:latin typeface="ISOCPEUR"/>
                <a:cs typeface="ISOCPEUR"/>
              </a:rPr>
              <a:t>ґрунту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можливістю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додаткових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вимірювань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тиску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вод</a:t>
            </a:r>
            <a:r>
              <a:rPr dirty="0" sz="2050" spc="75" i="1">
                <a:latin typeface="ISOCPEUR"/>
                <a:cs typeface="ISOCPEUR"/>
              </a:rPr>
              <a:t>и</a:t>
            </a:r>
            <a:r>
              <a:rPr dirty="0" sz="2050" spc="-5" i="1">
                <a:latin typeface="ISOCPEUR"/>
                <a:cs typeface="ISOCPEUR"/>
              </a:rPr>
              <a:t>,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7048696" y="12048742"/>
            <a:ext cx="2559050" cy="5810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5240" marR="5080" indent="-3175">
              <a:lnSpc>
                <a:spcPts val="2330"/>
              </a:lnSpc>
            </a:pPr>
            <a:r>
              <a:rPr dirty="0" sz="2050" spc="-10" i="1">
                <a:latin typeface="ISOCPEUR"/>
                <a:cs typeface="ISOCPEUR"/>
              </a:rPr>
              <a:t>відрізнити</a:t>
            </a:r>
            <a:r>
              <a:rPr dirty="0" sz="2050" spc="37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недреновані</a:t>
            </a:r>
            <a:r>
              <a:rPr dirty="0" sz="2050" spc="-10" i="1">
                <a:latin typeface="ISOCPEUR"/>
                <a:cs typeface="ISOCPEUR"/>
              </a:rPr>
              <a:t> шарів</a:t>
            </a:r>
            <a:r>
              <a:rPr dirty="0" sz="2050" spc="-1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(</a:t>
            </a:r>
            <a:r>
              <a:rPr dirty="0" sz="2050" spc="-58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піск</a:t>
            </a:r>
            <a:r>
              <a:rPr dirty="0" sz="2050" spc="75" i="1">
                <a:latin typeface="ISOCPEUR"/>
                <a:cs typeface="ISOCPEUR"/>
              </a:rPr>
              <a:t>и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граві</a:t>
            </a:r>
            <a:r>
              <a:rPr dirty="0" sz="2050" spc="75" i="1">
                <a:latin typeface="ISOCPEUR"/>
                <a:cs typeface="ISOCPEUR"/>
              </a:rPr>
              <a:t>й</a:t>
            </a:r>
            <a:r>
              <a:rPr dirty="0" sz="2050" spc="-5" i="1">
                <a:latin typeface="ISOCPEUR"/>
                <a:cs typeface="ISOCPEUR"/>
              </a:rPr>
              <a:t>).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9748582" y="12048742"/>
            <a:ext cx="266255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5" i="1">
                <a:latin typeface="ISOCPEUR"/>
                <a:cs typeface="ISOCPEUR"/>
              </a:rPr>
              <a:t>шари</a:t>
            </a:r>
            <a:r>
              <a:rPr dirty="0" sz="2050" spc="36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(</a:t>
            </a:r>
            <a:r>
              <a:rPr dirty="0" sz="2050" spc="-58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глин</a:t>
            </a:r>
            <a:r>
              <a:rPr dirty="0" sz="2050" spc="80" i="1">
                <a:latin typeface="ISOCPEUR"/>
                <a:cs typeface="ISOCPEUR"/>
              </a:rPr>
              <a:t>и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spc="28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мул</a:t>
            </a:r>
            <a:r>
              <a:rPr dirty="0" sz="2050" spc="75" i="1">
                <a:latin typeface="ISOCPEUR"/>
                <a:cs typeface="ISOCPEUR"/>
              </a:rPr>
              <a:t>и</a:t>
            </a:r>
            <a:r>
              <a:rPr dirty="0" sz="2050" spc="-10" i="1">
                <a:latin typeface="ISOCPEUR"/>
                <a:cs typeface="ISOCPEUR"/>
              </a:rPr>
              <a:t>)</a:t>
            </a:r>
            <a:r>
              <a:rPr dirty="0" sz="2050" spc="38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від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12545616" y="12048742"/>
            <a:ext cx="254254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0" i="1">
                <a:latin typeface="ISOCPEUR"/>
                <a:cs typeface="ISOCPEUR"/>
              </a:rPr>
              <a:t>переважно</a:t>
            </a:r>
            <a:r>
              <a:rPr dirty="0" sz="2050" spc="31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дренованих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7056791" y="12901817"/>
            <a:ext cx="8029575" cy="84264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89200"/>
              </a:lnSpc>
            </a:pPr>
            <a:r>
              <a:rPr dirty="0" sz="2050" spc="-15" i="1">
                <a:latin typeface="ISOCPEUR"/>
                <a:cs typeface="ISOCPEUR"/>
              </a:rPr>
              <a:t>Робота</a:t>
            </a:r>
            <a:r>
              <a:rPr dirty="0" sz="2050" spc="-15" i="1">
                <a:latin typeface="ISOCPEUR"/>
                <a:cs typeface="ISOCPEUR"/>
              </a:rPr>
              <a:t> </a:t>
            </a:r>
            <a:r>
              <a:rPr dirty="0" sz="2050" spc="-409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на</a:t>
            </a:r>
            <a:r>
              <a:rPr dirty="0" sz="2050" spc="40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місці</a:t>
            </a:r>
            <a:r>
              <a:rPr dirty="0" sz="2050" i="1">
                <a:latin typeface="ISOCPEUR"/>
                <a:cs typeface="ISOCPEUR"/>
              </a:rPr>
              <a:t> </a:t>
            </a:r>
            <a:r>
              <a:rPr dirty="0" sz="2050" spc="-22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стає</a:t>
            </a:r>
            <a:r>
              <a:rPr dirty="0" sz="2050" i="1">
                <a:latin typeface="ISOCPEUR"/>
                <a:cs typeface="ISOCPEUR"/>
              </a:rPr>
              <a:t> </a:t>
            </a:r>
            <a:r>
              <a:rPr dirty="0" sz="2050" spc="-32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дедалі</a:t>
            </a:r>
            <a:r>
              <a:rPr dirty="0" sz="2050" i="1">
                <a:latin typeface="ISOCPEUR"/>
                <a:cs typeface="ISOCPEUR"/>
              </a:rPr>
              <a:t> </a:t>
            </a:r>
            <a:r>
              <a:rPr dirty="0" sz="2050" spc="-22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важливішою</a:t>
            </a:r>
            <a:r>
              <a:rPr dirty="0" sz="2050" i="1">
                <a:latin typeface="ISOCPEUR"/>
                <a:cs typeface="ISOCPEUR"/>
              </a:rPr>
              <a:t> </a:t>
            </a:r>
            <a:r>
              <a:rPr dirty="0" sz="2050" spc="-36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порівняно</a:t>
            </a:r>
            <a:r>
              <a:rPr dirty="0" sz="2050" i="1">
                <a:latin typeface="ISOCPEUR"/>
                <a:cs typeface="ISOCPEUR"/>
              </a:rPr>
              <a:t> </a:t>
            </a:r>
            <a:r>
              <a:rPr dirty="0" sz="2050" spc="-38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з</a:t>
            </a:r>
            <a:r>
              <a:rPr dirty="0" sz="2050" i="1">
                <a:latin typeface="ISOCPEUR"/>
                <a:cs typeface="ISOCPEUR"/>
              </a:rPr>
              <a:t> </a:t>
            </a:r>
            <a:r>
              <a:rPr dirty="0" sz="2050" spc="-37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лабораторною</a:t>
            </a:r>
            <a:r>
              <a:rPr dirty="0" sz="2050" spc="-10" i="1">
                <a:latin typeface="ISOCPEUR"/>
                <a:cs typeface="ISOCPEUR"/>
              </a:rPr>
              <a:t> робото</a:t>
            </a:r>
            <a:r>
              <a:rPr dirty="0" sz="2050" spc="35" i="1">
                <a:latin typeface="ISOCPEUR"/>
                <a:cs typeface="ISOCPEUR"/>
              </a:rPr>
              <a:t>ю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spc="16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дає</a:t>
            </a:r>
            <a:r>
              <a:rPr dirty="0" sz="2050" spc="26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більш</a:t>
            </a:r>
            <a:r>
              <a:rPr dirty="0" sz="2050" spc="26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реалістичні</a:t>
            </a:r>
            <a:r>
              <a:rPr dirty="0" sz="2050" spc="36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результати</a:t>
            </a:r>
            <a:r>
              <a:rPr dirty="0" sz="2050" spc="254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на</a:t>
            </a:r>
            <a:r>
              <a:rPr dirty="0" sz="2050" spc="16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конкретному</a:t>
            </a:r>
            <a:r>
              <a:rPr dirty="0" sz="2050" spc="26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місц</a:t>
            </a:r>
            <a:r>
              <a:rPr dirty="0" sz="2050" spc="185" i="1">
                <a:latin typeface="ISOCPEUR"/>
                <a:cs typeface="ISOCPEUR"/>
              </a:rPr>
              <a:t>і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spc="16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де</a:t>
            </a:r>
            <a:r>
              <a:rPr dirty="0" sz="2050" spc="-10" i="1">
                <a:latin typeface="ISOCPEUR"/>
                <a:cs typeface="ISOCPEUR"/>
              </a:rPr>
              <a:t> планується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певний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тип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будівництв</a:t>
            </a:r>
            <a:r>
              <a:rPr dirty="0" sz="2050" spc="-10" i="1">
                <a:latin typeface="ISOCPEUR"/>
                <a:cs typeface="ISOCPEUR"/>
              </a:rPr>
              <a:t>а</a:t>
            </a:r>
            <a:r>
              <a:rPr dirty="0" sz="2050" spc="-5" i="1">
                <a:latin typeface="ISOCPEUR"/>
                <a:cs typeface="ISOCPEUR"/>
              </a:rPr>
              <a:t>.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757394" y="6091385"/>
            <a:ext cx="615569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743710" algn="l"/>
                <a:tab pos="2430780" algn="l"/>
                <a:tab pos="2954020" algn="l"/>
                <a:tab pos="3442970" algn="l"/>
                <a:tab pos="3905250" algn="l"/>
                <a:tab pos="4735195" algn="l"/>
                <a:tab pos="5890895" algn="l"/>
              </a:tabLst>
            </a:pPr>
            <a:r>
              <a:rPr dirty="0" sz="2050" spc="-10" i="1">
                <a:latin typeface="ISOCPEUR"/>
                <a:cs typeface="ISOCPEUR"/>
              </a:rPr>
              <a:t>наконечником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палі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та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на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її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бічній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поверхні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за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770550" y="6354492"/>
            <a:ext cx="609536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0" i="1">
                <a:latin typeface="ISOCPEUR"/>
                <a:cs typeface="ISOCPEUR"/>
              </a:rPr>
              <a:t>рахунок</a:t>
            </a:r>
            <a:r>
              <a:rPr dirty="0" sz="2050" spc="22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рухомої</a:t>
            </a:r>
            <a:r>
              <a:rPr dirty="0" sz="2050" spc="33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муфт</a:t>
            </a:r>
            <a:r>
              <a:rPr dirty="0" sz="2050" spc="75" i="1">
                <a:latin typeface="ISOCPEUR"/>
                <a:cs typeface="ISOCPEUR"/>
              </a:rPr>
              <a:t>и</a:t>
            </a:r>
            <a:r>
              <a:rPr dirty="0" sz="2050" spc="-5" i="1">
                <a:latin typeface="ISOCPEUR"/>
                <a:cs typeface="ISOCPEUR"/>
              </a:rPr>
              <a:t>.</a:t>
            </a:r>
            <a:r>
              <a:rPr dirty="0" sz="2050" spc="13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Для</a:t>
            </a:r>
            <a:r>
              <a:rPr dirty="0" sz="2050" spc="21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занурення</a:t>
            </a:r>
            <a:r>
              <a:rPr dirty="0" sz="2050" spc="22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пал</a:t>
            </a:r>
            <a:r>
              <a:rPr dirty="0" sz="2050" spc="180" i="1">
                <a:latin typeface="ISOCPEUR"/>
                <a:cs typeface="ISOCPEUR"/>
              </a:rPr>
              <a:t>і</a:t>
            </a:r>
            <a:r>
              <a:rPr dirty="0" sz="2050" spc="-10" i="1">
                <a:latin typeface="ISOCPEUR"/>
                <a:cs typeface="ISOCPEUR"/>
              </a:rPr>
              <a:t>-зонда</a:t>
            </a:r>
            <a:r>
              <a:rPr dirty="0" sz="2050" spc="13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757394" y="6616588"/>
            <a:ext cx="607441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75690" algn="l"/>
                <a:tab pos="3487420" algn="l"/>
                <a:tab pos="5177155" algn="l"/>
              </a:tabLst>
            </a:pPr>
            <a:r>
              <a:rPr dirty="0" sz="2050" spc="-10" i="1">
                <a:latin typeface="ISOCPEUR"/>
                <a:cs typeface="ISOCPEUR"/>
              </a:rPr>
              <a:t>ґрунт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використовується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гідросилова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система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757394" y="6879695"/>
            <a:ext cx="6075680" cy="548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145" marR="5080" indent="-5080">
              <a:lnSpc>
                <a:spcPts val="2070"/>
              </a:lnSpc>
              <a:tabLst>
                <a:tab pos="1372235" algn="l"/>
                <a:tab pos="1948180" algn="l"/>
                <a:tab pos="3388995" algn="l"/>
                <a:tab pos="4831080" algn="l"/>
                <a:tab pos="5217795" algn="l"/>
                <a:tab pos="5698490" algn="l"/>
              </a:tabLst>
            </a:pPr>
            <a:r>
              <a:rPr dirty="0" sz="2050" spc="-10" i="1">
                <a:latin typeface="ISOCPEUR"/>
                <a:cs typeface="ISOCPEUR"/>
              </a:rPr>
              <a:t>потужністю</a:t>
            </a:r>
            <a:r>
              <a:rPr dirty="0" sz="2050" spc="40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25</a:t>
            </a:r>
            <a:r>
              <a:rPr dirty="0" sz="2050" spc="75" i="1">
                <a:latin typeface="ISOCPEUR"/>
                <a:cs typeface="ISOCPEUR"/>
              </a:rPr>
              <a:t>0</a:t>
            </a:r>
            <a:r>
              <a:rPr dirty="0" sz="2050" spc="-10" i="1">
                <a:latin typeface="ISOCPEUR"/>
                <a:cs typeface="ISOCPEUR"/>
              </a:rPr>
              <a:t>к</a:t>
            </a:r>
            <a:r>
              <a:rPr dirty="0" sz="2050" spc="185" i="1">
                <a:latin typeface="ISOCPEUR"/>
                <a:cs typeface="ISOCPEUR"/>
              </a:rPr>
              <a:t>Н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spc="35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що</a:t>
            </a:r>
            <a:r>
              <a:rPr dirty="0" sz="2050" spc="39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змонтована</a:t>
            </a:r>
            <a:r>
              <a:rPr dirty="0" sz="2050" spc="35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на</a:t>
            </a:r>
            <a:r>
              <a:rPr dirty="0" sz="2050" spc="36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шасі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бурової</a:t>
            </a:r>
            <a:r>
              <a:rPr dirty="0" sz="2050" spc="-10" i="1">
                <a:latin typeface="ISOCPEUR"/>
                <a:cs typeface="ISOCPEUR"/>
              </a:rPr>
              <a:t> установк</a:t>
            </a:r>
            <a:r>
              <a:rPr dirty="0" sz="2050" spc="75" i="1">
                <a:latin typeface="ISOCPEUR"/>
                <a:cs typeface="ISOCPEUR"/>
              </a:rPr>
              <a:t>и</a:t>
            </a:r>
            <a:r>
              <a:rPr dirty="0" sz="2050" spc="-5" i="1">
                <a:latin typeface="ISOCPEUR"/>
                <a:cs typeface="ISOCPEUR"/>
              </a:rPr>
              <a:t>.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Для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сприйняття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реактивних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зусиль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при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755371" y="7405909"/>
            <a:ext cx="611695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414145" algn="l"/>
                <a:tab pos="2954020" algn="l"/>
                <a:tab pos="3775710" algn="l"/>
                <a:tab pos="4977765" algn="l"/>
              </a:tabLst>
            </a:pPr>
            <a:r>
              <a:rPr dirty="0" sz="2050" spc="-10" i="1">
                <a:latin typeface="ISOCPEUR"/>
                <a:cs typeface="ISOCPEUR"/>
              </a:rPr>
              <a:t>зануренні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пал</a:t>
            </a:r>
            <a:r>
              <a:rPr dirty="0" sz="2050" spc="195" i="1">
                <a:latin typeface="ISOCPEUR"/>
                <a:cs typeface="ISOCPEUR"/>
              </a:rPr>
              <a:t>і</a:t>
            </a:r>
            <a:r>
              <a:rPr dirty="0" sz="2050" spc="-20" i="1">
                <a:latin typeface="ISOCPEUR"/>
                <a:cs typeface="ISOCPEUR"/>
              </a:rPr>
              <a:t>-</a:t>
            </a:r>
            <a:r>
              <a:rPr dirty="0" sz="2050" spc="-10" i="1">
                <a:latin typeface="ISOCPEUR"/>
                <a:cs typeface="ISOCPEUR"/>
              </a:rPr>
              <a:t>зонда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шасі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бурової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установки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751323" y="7669017"/>
            <a:ext cx="609155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525905" algn="l"/>
                <a:tab pos="2572385" algn="l"/>
                <a:tab pos="4319905" algn="l"/>
                <a:tab pos="4699635" algn="l"/>
                <a:tab pos="5593080" algn="l"/>
              </a:tabLst>
            </a:pPr>
            <a:r>
              <a:rPr dirty="0" sz="2050" spc="-10" i="1">
                <a:latin typeface="ISOCPEUR"/>
                <a:cs typeface="ISOCPEUR"/>
              </a:rPr>
              <a:t>анкериться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шляхом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закручування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ґрунт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двох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752335" y="7932125"/>
            <a:ext cx="613283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296670" algn="l"/>
                <a:tab pos="3211830" algn="l"/>
                <a:tab pos="4038600" algn="l"/>
                <a:tab pos="5451475" algn="l"/>
                <a:tab pos="5918200" algn="l"/>
              </a:tabLst>
            </a:pPr>
            <a:r>
              <a:rPr dirty="0" sz="2050" spc="-10" i="1">
                <a:latin typeface="ISOCPEUR"/>
                <a:cs typeface="ISOCPEUR"/>
              </a:rPr>
              <a:t>гвинтових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паль</a:t>
            </a:r>
            <a:r>
              <a:rPr dirty="0" sz="2050" spc="33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діаметром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45</a:t>
            </a:r>
            <a:r>
              <a:rPr dirty="0" sz="2050" spc="75" i="1">
                <a:latin typeface="ISOCPEUR"/>
                <a:cs typeface="ISOCPEUR"/>
              </a:rPr>
              <a:t>0</a:t>
            </a:r>
            <a:r>
              <a:rPr dirty="0" sz="2050" spc="-15" i="1">
                <a:latin typeface="ISOCPEUR"/>
                <a:cs typeface="ISOCPEUR"/>
              </a:rPr>
              <a:t>мм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на</a:t>
            </a:r>
            <a:r>
              <a:rPr dirty="0" sz="2050" spc="33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глибину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2,5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70" i="1">
                <a:latin typeface="ISOCPEUR"/>
                <a:cs typeface="ISOCPEUR"/>
              </a:rPr>
              <a:t>м</a:t>
            </a:r>
            <a:r>
              <a:rPr dirty="0" sz="2050" spc="-5" i="1">
                <a:latin typeface="ISOCPEUR"/>
                <a:cs typeface="ISOCPEUR"/>
              </a:rPr>
              <a:t>.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757394" y="8194219"/>
            <a:ext cx="611060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530985" algn="l"/>
                <a:tab pos="2731135" algn="l"/>
                <a:tab pos="4481830" algn="l"/>
                <a:tab pos="5023485" algn="l"/>
              </a:tabLst>
            </a:pPr>
            <a:r>
              <a:rPr dirty="0" sz="2050" spc="-15" i="1">
                <a:latin typeface="ISOCPEUR"/>
                <a:cs typeface="ISOCPEUR"/>
              </a:rPr>
              <a:t>Пал</a:t>
            </a:r>
            <a:r>
              <a:rPr dirty="0" sz="2050" spc="75" i="1">
                <a:latin typeface="ISOCPEUR"/>
                <a:cs typeface="ISOCPEUR"/>
              </a:rPr>
              <a:t>я</a:t>
            </a:r>
            <a:r>
              <a:rPr dirty="0" sz="2050" spc="-10" i="1">
                <a:latin typeface="ISOCPEUR"/>
                <a:cs typeface="ISOCPEUR"/>
              </a:rPr>
              <a:t>-зонд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ІВ</a:t>
            </a:r>
            <a:r>
              <a:rPr dirty="0" sz="2050" spc="175" i="1">
                <a:latin typeface="ISOCPEUR"/>
                <a:cs typeface="ISOCPEUR"/>
              </a:rPr>
              <a:t>П</a:t>
            </a:r>
            <a:r>
              <a:rPr dirty="0" sz="2050" spc="-10" i="1">
                <a:latin typeface="ISOCPEUR"/>
                <a:cs typeface="ISOCPEUR"/>
              </a:rPr>
              <a:t>-127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складається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із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висувного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757394" y="8457327"/>
            <a:ext cx="611695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564640" algn="l"/>
                <a:tab pos="2868295" algn="l"/>
                <a:tab pos="3404235" algn="l"/>
                <a:tab pos="3936365" algn="l"/>
                <a:tab pos="4931410" algn="l"/>
                <a:tab pos="5772150" algn="l"/>
              </a:tabLst>
            </a:pPr>
            <a:r>
              <a:rPr dirty="0" sz="2050" spc="-10" i="1">
                <a:latin typeface="ISOCPEUR"/>
                <a:cs typeface="ISOCPEUR"/>
              </a:rPr>
              <a:t>наконечника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діаметром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127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м</a:t>
            </a:r>
            <a:r>
              <a:rPr dirty="0" sz="2050" spc="75" i="1">
                <a:latin typeface="ISOCPEUR"/>
                <a:cs typeface="ISOCPEUR"/>
              </a:rPr>
              <a:t>м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площею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0,0127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70" i="1">
                <a:latin typeface="ISOCPEUR"/>
                <a:cs typeface="ISOCPEUR"/>
              </a:rPr>
              <a:t>м</a:t>
            </a:r>
            <a:r>
              <a:rPr dirty="0" sz="2050" spc="-10" i="1">
                <a:latin typeface="ISOCPEUR"/>
                <a:cs typeface="ISOCPEUR"/>
              </a:rPr>
              <a:t>2;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770550" y="8720435"/>
            <a:ext cx="613156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46480" algn="l"/>
                <a:tab pos="1910714" algn="l"/>
                <a:tab pos="3190875" algn="l"/>
                <a:tab pos="3705225" algn="l"/>
                <a:tab pos="4213860" algn="l"/>
                <a:tab pos="5186680" algn="l"/>
                <a:tab pos="5786755" algn="l"/>
              </a:tabLst>
            </a:pPr>
            <a:r>
              <a:rPr dirty="0" sz="2050" spc="-10" i="1">
                <a:latin typeface="ISOCPEUR"/>
                <a:cs typeface="ISOCPEUR"/>
              </a:rPr>
              <a:t>рухомої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муфти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діаметром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127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м</a:t>
            </a:r>
            <a:r>
              <a:rPr dirty="0" sz="2050" spc="70" i="1">
                <a:latin typeface="ISOCPEUR"/>
                <a:cs typeface="ISOCPEUR"/>
              </a:rPr>
              <a:t>м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площею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0,25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70" i="1">
                <a:latin typeface="ISOCPEUR"/>
                <a:cs typeface="ISOCPEUR"/>
              </a:rPr>
              <a:t>м</a:t>
            </a:r>
            <a:r>
              <a:rPr dirty="0" sz="2050" spc="-10" i="1">
                <a:latin typeface="ISOCPEUR"/>
                <a:cs typeface="ISOCPEUR"/>
              </a:rPr>
              <a:t>2;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751323" y="8983542"/>
            <a:ext cx="610044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428115" algn="l"/>
                <a:tab pos="3359785" algn="l"/>
                <a:tab pos="4938395" algn="l"/>
                <a:tab pos="5737860" algn="l"/>
              </a:tabLst>
            </a:pPr>
            <a:r>
              <a:rPr dirty="0" sz="2050" spc="-10" i="1">
                <a:latin typeface="ISOCPEUR"/>
                <a:cs typeface="ISOCPEUR"/>
              </a:rPr>
              <a:t>силового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гідроциліндра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діаметром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100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м</a:t>
            </a:r>
            <a:r>
              <a:rPr dirty="0" sz="2050" spc="70" i="1">
                <a:latin typeface="ISOCPEUR"/>
                <a:cs typeface="ISOCPEUR"/>
              </a:rPr>
              <a:t>м</a:t>
            </a:r>
            <a:r>
              <a:rPr dirty="0" sz="2050" spc="-5" i="1">
                <a:latin typeface="ISOCPEUR"/>
                <a:cs typeface="ISOCPEUR"/>
              </a:rPr>
              <a:t>,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749299" y="9246649"/>
            <a:ext cx="611251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872614" algn="l"/>
                <a:tab pos="3232150" algn="l"/>
                <a:tab pos="3963035" algn="l"/>
                <a:tab pos="5192395" algn="l"/>
              </a:tabLst>
            </a:pPr>
            <a:r>
              <a:rPr dirty="0" sz="2050" spc="-10" i="1">
                <a:latin typeface="ISOCPEUR"/>
                <a:cs typeface="ISOCPEUR"/>
              </a:rPr>
              <a:t>вмонтованого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всередині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над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рухомою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муфто</a:t>
            </a:r>
            <a:r>
              <a:rPr dirty="0" sz="2050" spc="25" i="1">
                <a:latin typeface="ISOCPEUR"/>
                <a:cs typeface="ISOCPEUR"/>
              </a:rPr>
              <a:t>ю</a:t>
            </a:r>
            <a:r>
              <a:rPr dirty="0" sz="2050" spc="-5" i="1">
                <a:latin typeface="ISOCPEUR"/>
                <a:cs typeface="ISOCPEUR"/>
              </a:rPr>
              <a:t>;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757394" y="9525948"/>
            <a:ext cx="612902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5224145" algn="l"/>
              </a:tabLst>
            </a:pPr>
            <a:r>
              <a:rPr dirty="0" sz="2050" spc="-10" i="1">
                <a:latin typeface="ISOCPEUR"/>
                <a:cs typeface="ISOCPEUR"/>
              </a:rPr>
              <a:t>маслопроводу</a:t>
            </a:r>
            <a:r>
              <a:rPr dirty="0" sz="2050" spc="33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високого</a:t>
            </a:r>
            <a:r>
              <a:rPr dirty="0" sz="2050" spc="27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тиску</a:t>
            </a:r>
            <a:r>
              <a:rPr dirty="0" sz="2050" spc="32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(</a:t>
            </a:r>
            <a:r>
              <a:rPr dirty="0" sz="2050" spc="-58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до</a:t>
            </a:r>
            <a:r>
              <a:rPr dirty="0" sz="2050" spc="27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30</a:t>
            </a:r>
            <a:r>
              <a:rPr dirty="0" sz="2050" spc="33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МП</a:t>
            </a:r>
            <a:r>
              <a:rPr dirty="0" sz="2050" spc="-20" i="1">
                <a:latin typeface="ISOCPEUR"/>
                <a:cs typeface="ISOCPEUR"/>
              </a:rPr>
              <a:t>а</a:t>
            </a:r>
            <a:r>
              <a:rPr dirty="0" sz="2050" spc="-10" i="1">
                <a:latin typeface="ISOCPEUR"/>
                <a:cs typeface="ISOCPEUR"/>
              </a:rPr>
              <a:t>)</a:t>
            </a:r>
            <a:r>
              <a:rPr dirty="0" sz="2050" spc="345" i="1">
                <a:latin typeface="ISOCPEUR"/>
                <a:cs typeface="ISOCPEUR"/>
              </a:rPr>
              <a:t> </a:t>
            </a:r>
            <a:r>
              <a:rPr dirty="0" sz="2050" spc="-5" i="1">
                <a:latin typeface="ISOCPEUR"/>
                <a:cs typeface="ISOCPEUR"/>
              </a:rPr>
              <a:t>і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збірного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751323" y="9789055"/>
            <a:ext cx="611822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0" i="1">
                <a:latin typeface="ISOCPEUR"/>
                <a:cs typeface="ISOCPEUR"/>
              </a:rPr>
              <a:t>стволу</a:t>
            </a:r>
            <a:r>
              <a:rPr dirty="0" sz="2050" spc="16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із</a:t>
            </a:r>
            <a:r>
              <a:rPr dirty="0" sz="2050" spc="114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стальних</a:t>
            </a:r>
            <a:r>
              <a:rPr dirty="0" sz="2050" spc="16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труб</a:t>
            </a:r>
            <a:r>
              <a:rPr dirty="0" sz="2050" spc="26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діаметром</a:t>
            </a:r>
            <a:r>
              <a:rPr dirty="0" sz="2050" spc="16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114</a:t>
            </a:r>
            <a:r>
              <a:rPr dirty="0" sz="2050" spc="7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м</a:t>
            </a:r>
            <a:r>
              <a:rPr dirty="0" sz="2050" spc="70" i="1">
                <a:latin typeface="ISOCPEUR"/>
                <a:cs typeface="ISOCPEUR"/>
              </a:rPr>
              <a:t>м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spc="70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довжиною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757394" y="10052163"/>
            <a:ext cx="395414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471805" algn="l"/>
                <a:tab pos="824230" algn="l"/>
                <a:tab pos="1186180" algn="l"/>
                <a:tab pos="2110105" algn="l"/>
                <a:tab pos="2732405" algn="l"/>
                <a:tab pos="3646170" algn="l"/>
              </a:tabLst>
            </a:pPr>
            <a:r>
              <a:rPr dirty="0" sz="2050" spc="-10" i="1">
                <a:latin typeface="ISOCPEUR"/>
                <a:cs typeface="ISOCPEUR"/>
              </a:rPr>
              <a:t>по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2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м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кожна.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Для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подачі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під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4743471" y="10052163"/>
            <a:ext cx="2162810" cy="5486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74625">
              <a:lnSpc>
                <a:spcPts val="2070"/>
              </a:lnSpc>
              <a:tabLst>
                <a:tab pos="1174115" algn="l"/>
                <a:tab pos="2028189" algn="l"/>
              </a:tabLst>
            </a:pPr>
            <a:r>
              <a:rPr dirty="0" sz="2050" spc="-10" i="1">
                <a:latin typeface="ISOCPEUR"/>
                <a:cs typeface="ISOCPEUR"/>
              </a:rPr>
              <a:t>тиском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масла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</a:t>
            </a:r>
            <a:r>
              <a:rPr dirty="0" sz="2050" spc="-10" i="1">
                <a:latin typeface="ISOCPEUR"/>
                <a:cs typeface="ISOCPEUR"/>
              </a:rPr>
              <a:t> ручний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752335" y="10315270"/>
            <a:ext cx="367284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685289" algn="l"/>
              </a:tabLst>
            </a:pPr>
            <a:r>
              <a:rPr dirty="0" sz="2050" spc="-10" i="1">
                <a:latin typeface="ISOCPEUR"/>
                <a:cs typeface="ISOCPEUR"/>
              </a:rPr>
              <a:t>гідроциліндр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використовується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5814115" y="10315270"/>
            <a:ext cx="1012825" cy="8102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80340" marR="5080" indent="-168275">
              <a:lnSpc>
                <a:spcPts val="4140"/>
              </a:lnSpc>
            </a:pPr>
            <a:r>
              <a:rPr dirty="0" sz="2050" spc="-10" i="1">
                <a:latin typeface="ISOCPEUR"/>
                <a:cs typeface="ISOCPEUR"/>
              </a:rPr>
              <a:t>масляний ІВ</a:t>
            </a:r>
            <a:r>
              <a:rPr dirty="0" sz="2050" spc="175" i="1">
                <a:latin typeface="ISOCPEUR"/>
                <a:cs typeface="ISOCPEUR"/>
              </a:rPr>
              <a:t>П</a:t>
            </a:r>
            <a:r>
              <a:rPr dirty="0" sz="2050" spc="-10" i="1">
                <a:latin typeface="ISOCPEUR"/>
                <a:cs typeface="ISOCPEUR"/>
              </a:rPr>
              <a:t>-127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757394" y="10577365"/>
            <a:ext cx="334645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0" i="1">
                <a:latin typeface="ISOCPEUR"/>
                <a:cs typeface="ISOCPEUR"/>
              </a:rPr>
              <a:t>насос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оснащений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манометро</a:t>
            </a:r>
            <a:r>
              <a:rPr dirty="0" sz="2050" spc="75" i="1">
                <a:latin typeface="ISOCPEUR"/>
                <a:cs typeface="ISOCPEUR"/>
              </a:rPr>
              <a:t>м</a:t>
            </a:r>
            <a:r>
              <a:rPr dirty="0" sz="2050" spc="-5" i="1">
                <a:latin typeface="ISOCPEUR"/>
                <a:cs typeface="ISOCPEUR"/>
              </a:rPr>
              <a:t>.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758406" y="10840473"/>
            <a:ext cx="477520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976755" algn="l"/>
                <a:tab pos="3248660" algn="l"/>
              </a:tabLst>
            </a:pPr>
            <a:r>
              <a:rPr dirty="0" sz="2050" spc="-10" i="1">
                <a:latin typeface="ISOCPEUR"/>
                <a:cs typeface="ISOCPEUR"/>
              </a:rPr>
              <a:t>Випробування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ґрунтів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пале</a:t>
            </a:r>
            <a:r>
              <a:rPr dirty="0" sz="2050" spc="25" i="1">
                <a:latin typeface="ISOCPEUR"/>
                <a:cs typeface="ISOCPEUR"/>
              </a:rPr>
              <a:t>ю</a:t>
            </a:r>
            <a:r>
              <a:rPr dirty="0" sz="2050" spc="-10" i="1">
                <a:latin typeface="ISOCPEUR"/>
                <a:cs typeface="ISOCPEUR"/>
              </a:rPr>
              <a:t>-зондом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749299" y="11103580"/>
            <a:ext cx="608838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494790" algn="l"/>
                <a:tab pos="2355215" algn="l"/>
                <a:tab pos="3804920" algn="l"/>
                <a:tab pos="5445760" algn="l"/>
              </a:tabLst>
            </a:pPr>
            <a:r>
              <a:rPr dirty="0" sz="2050" spc="-15" i="1">
                <a:latin typeface="ISOCPEUR"/>
                <a:cs typeface="ISOCPEUR"/>
              </a:rPr>
              <a:t>виконують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після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виконання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підготовчих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робі</a:t>
            </a:r>
            <a:r>
              <a:rPr dirty="0" sz="2050" spc="25" i="1">
                <a:latin typeface="ISOCPEUR"/>
                <a:cs typeface="ISOCPEUR"/>
              </a:rPr>
              <a:t>т</a:t>
            </a:r>
            <a:r>
              <a:rPr dirty="0" sz="2050" spc="-5" i="1">
                <a:latin typeface="ISOCPEUR"/>
                <a:cs typeface="ISOCPEUR"/>
              </a:rPr>
              <a:t>: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755371" y="11366687"/>
            <a:ext cx="607568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697989" algn="l"/>
                <a:tab pos="2016760" algn="l"/>
                <a:tab pos="2848610" algn="l"/>
                <a:tab pos="4180840" algn="l"/>
                <a:tab pos="4936490" algn="l"/>
              </a:tabLst>
            </a:pPr>
            <a:r>
              <a:rPr dirty="0" sz="2050" spc="-10" i="1">
                <a:latin typeface="ISOCPEUR"/>
                <a:cs typeface="ISOCPEUR"/>
              </a:rPr>
              <a:t>закручування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ґрунт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гвинтових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пал</a:t>
            </a:r>
            <a:r>
              <a:rPr dirty="0" sz="2050" spc="-15" i="1">
                <a:latin typeface="ISOCPEUR"/>
                <a:cs typeface="ISOCPEUR"/>
              </a:rPr>
              <a:t>ь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установки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49299" y="11629794"/>
            <a:ext cx="609663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31240" algn="l"/>
                <a:tab pos="2000885" algn="l"/>
                <a:tab pos="2422525" algn="l"/>
                <a:tab pos="3236595" algn="l"/>
                <a:tab pos="4810125" algn="l"/>
              </a:tabLst>
            </a:pPr>
            <a:r>
              <a:rPr dirty="0" sz="2050" spc="-10" i="1">
                <a:latin typeface="ISOCPEUR"/>
                <a:cs typeface="ISOCPEUR"/>
              </a:rPr>
              <a:t>бурової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машини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на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точку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випробуван</a:t>
            </a:r>
            <a:r>
              <a:rPr dirty="0" sz="2050" spc="-5" i="1">
                <a:latin typeface="ISOCPEUR"/>
                <a:cs typeface="ISOCPEUR"/>
              </a:rPr>
              <a:t>ь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закріплення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752335" y="11892901"/>
            <a:ext cx="558546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0" i="1">
                <a:latin typeface="ISOCPEUR"/>
                <a:cs typeface="ISOCPEUR"/>
              </a:rPr>
              <a:t>шасі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до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гвинтових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паль,</a:t>
            </a:r>
            <a:r>
              <a:rPr dirty="0" sz="205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занурення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пал</a:t>
            </a:r>
            <a:r>
              <a:rPr dirty="0" sz="2050" spc="185" i="1">
                <a:latin typeface="ISOCPEUR"/>
                <a:cs typeface="ISOCPEUR"/>
              </a:rPr>
              <a:t>і</a:t>
            </a:r>
            <a:r>
              <a:rPr dirty="0" sz="2050" spc="-10" i="1">
                <a:latin typeface="ISOCPEUR"/>
                <a:cs typeface="ISOCPEUR"/>
              </a:rPr>
              <a:t>-зонда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на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757394" y="12154997"/>
            <a:ext cx="607123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0" i="1">
                <a:latin typeface="ISOCPEUR"/>
                <a:cs typeface="ISOCPEUR"/>
              </a:rPr>
              <a:t>необхідну</a:t>
            </a:r>
            <a:r>
              <a:rPr dirty="0" sz="2050" spc="13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глибин</a:t>
            </a:r>
            <a:r>
              <a:rPr dirty="0" sz="2050" spc="75" i="1">
                <a:latin typeface="ISOCPEUR"/>
                <a:cs typeface="ISOCPEUR"/>
              </a:rPr>
              <a:t>у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spc="2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підключення</a:t>
            </a:r>
            <a:r>
              <a:rPr dirty="0" sz="2050" spc="12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гідропровода</a:t>
            </a:r>
            <a:r>
              <a:rPr dirty="0" sz="2050" spc="3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силового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749299" y="12418104"/>
            <a:ext cx="6062980" cy="5657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2540">
              <a:lnSpc>
                <a:spcPts val="2210"/>
              </a:lnSpc>
              <a:tabLst>
                <a:tab pos="1767839" algn="l"/>
                <a:tab pos="1842135" algn="l"/>
                <a:tab pos="2292985" algn="l"/>
                <a:tab pos="3013710" algn="l"/>
                <a:tab pos="3685540" algn="l"/>
                <a:tab pos="4558030" algn="l"/>
                <a:tab pos="4752340" algn="l"/>
                <a:tab pos="5183505" algn="l"/>
              </a:tabLst>
            </a:pPr>
            <a:r>
              <a:rPr dirty="0" sz="2050" spc="-10" i="1">
                <a:latin typeface="ISOCPEUR"/>
                <a:cs typeface="ISOCPEUR"/>
              </a:rPr>
              <a:t>гідроциліндра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до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масляного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насоса,</a:t>
            </a:r>
            <a:r>
              <a:rPr dirty="0" sz="2050" spc="-10" i="1">
                <a:latin typeface="ISOCPEUR"/>
                <a:cs typeface="ISOCPEUR"/>
              </a:rPr>
              <a:t>		</a:t>
            </a:r>
            <a:r>
              <a:rPr dirty="0" sz="2050" spc="-10" i="1">
                <a:latin typeface="ISOCPEUR"/>
                <a:cs typeface="ISOCPEUR"/>
              </a:rPr>
              <a:t>підключення</a:t>
            </a:r>
            <a:r>
              <a:rPr dirty="0" sz="2050" spc="-10" i="1">
                <a:latin typeface="ISOCPEUR"/>
                <a:cs typeface="ISOCPEUR"/>
              </a:rPr>
              <a:t> вимірювальних</a:t>
            </a:r>
            <a:r>
              <a:rPr dirty="0" sz="2050" spc="-10" i="1">
                <a:latin typeface="ISOCPEUR"/>
                <a:cs typeface="ISOCPEUR"/>
              </a:rPr>
              <a:t>		</a:t>
            </a:r>
            <a:r>
              <a:rPr dirty="0" sz="2050" spc="-10" i="1">
                <a:latin typeface="ISOCPEUR"/>
                <a:cs typeface="ISOCPEUR"/>
              </a:rPr>
              <a:t>приладів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(</a:t>
            </a:r>
            <a:r>
              <a:rPr dirty="0" sz="2050" spc="-58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манометра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для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фіксації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757394" y="12960511"/>
            <a:ext cx="610108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3827145" algn="l"/>
              </a:tabLst>
            </a:pPr>
            <a:r>
              <a:rPr dirty="0" sz="2050" spc="-10" i="1">
                <a:latin typeface="ISOCPEUR"/>
                <a:cs typeface="ISOCPEUR"/>
              </a:rPr>
              <a:t>тиску</a:t>
            </a:r>
            <a:r>
              <a:rPr dirty="0" sz="2050" spc="30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</a:t>
            </a:r>
            <a:r>
              <a:rPr dirty="0" sz="2050" spc="24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силовому</a:t>
            </a:r>
            <a:r>
              <a:rPr dirty="0" sz="2050" spc="30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гідро</a:t>
            </a:r>
            <a:r>
              <a:rPr dirty="0" sz="2050" spc="25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циліндрі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та</a:t>
            </a:r>
            <a:r>
              <a:rPr dirty="0" sz="2050" spc="210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прогиномірів</a:t>
            </a:r>
            <a:r>
              <a:rPr dirty="0" sz="2050" spc="254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для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749299" y="13240821"/>
            <a:ext cx="375031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050" spc="-10" i="1">
                <a:latin typeface="ISOCPEUR"/>
                <a:cs typeface="ISOCPEUR"/>
              </a:rPr>
              <a:t>фіксації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переміщення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пал</a:t>
            </a:r>
            <a:r>
              <a:rPr dirty="0" sz="2050" spc="200" i="1">
                <a:latin typeface="ISOCPEUR"/>
                <a:cs typeface="ISOCPEUR"/>
              </a:rPr>
              <a:t>і</a:t>
            </a:r>
            <a:r>
              <a:rPr dirty="0" sz="2050" spc="-10" i="1">
                <a:latin typeface="ISOCPEUR"/>
                <a:cs typeface="ISOCPEUR"/>
              </a:rPr>
              <a:t>-зонда).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598063" y="1256168"/>
            <a:ext cx="6276122" cy="299436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 txBox="1"/>
          <p:nvPr/>
        </p:nvSpPr>
        <p:spPr>
          <a:xfrm>
            <a:off x="880853" y="4309338"/>
            <a:ext cx="5761990" cy="101726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571750" marR="594995" indent="-1770380">
              <a:lnSpc>
                <a:spcPts val="2060"/>
              </a:lnSpc>
            </a:pPr>
            <a:r>
              <a:rPr dirty="0" sz="2050" spc="-15" i="1">
                <a:latin typeface="ISOCPEUR"/>
                <a:cs typeface="ISOCPEUR"/>
              </a:rPr>
              <a:t>Результат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випробування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5" i="1">
                <a:latin typeface="ISOCPEUR"/>
                <a:cs typeface="ISOCPEUR"/>
              </a:rPr>
              <a:t>палею</a:t>
            </a:r>
            <a:r>
              <a:rPr dirty="0" sz="2050" spc="-5" i="1">
                <a:latin typeface="ISOCPEUR"/>
                <a:cs typeface="ISOCPEUR"/>
              </a:rPr>
              <a:t> </a:t>
            </a:r>
            <a:r>
              <a:rPr dirty="0" sz="2050" spc="-10" i="1">
                <a:latin typeface="ISOCPEUR"/>
                <a:cs typeface="ISOCPEUR"/>
              </a:rPr>
              <a:t>зондом</a:t>
            </a:r>
            <a:r>
              <a:rPr dirty="0" sz="2050" spc="-10" i="1">
                <a:latin typeface="ISOCPEUR"/>
                <a:cs typeface="ISOCPEUR"/>
              </a:rPr>
              <a:t> ІВ</a:t>
            </a:r>
            <a:r>
              <a:rPr dirty="0" sz="2050" spc="175" i="1">
                <a:latin typeface="ISOCPEUR"/>
                <a:cs typeface="ISOCPEUR"/>
              </a:rPr>
              <a:t>П</a:t>
            </a:r>
            <a:r>
              <a:rPr dirty="0" sz="2050" spc="-10" i="1">
                <a:latin typeface="ISOCPEUR"/>
                <a:cs typeface="ISOCPEUR"/>
              </a:rPr>
              <a:t>-127</a:t>
            </a:r>
            <a:endParaRPr sz="20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85"/>
              </a:spcBef>
            </a:pPr>
            <a:r>
              <a:rPr dirty="0" sz="2900" i="1">
                <a:latin typeface="ISOCPEUR"/>
                <a:cs typeface="ISOCPEUR"/>
              </a:rPr>
              <a:t>Випробування</a:t>
            </a:r>
            <a:r>
              <a:rPr dirty="0" sz="2900" spc="5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пале</a:t>
            </a:r>
            <a:r>
              <a:rPr dirty="0" sz="2900" spc="75" i="1">
                <a:latin typeface="ISOCPEUR"/>
                <a:cs typeface="ISOCPEUR"/>
              </a:rPr>
              <a:t>ю</a:t>
            </a:r>
            <a:r>
              <a:rPr dirty="0" sz="2900" spc="-5" i="1">
                <a:latin typeface="ISOCPEUR"/>
                <a:cs typeface="ISOCPEUR"/>
              </a:rPr>
              <a:t>-</a:t>
            </a:r>
            <a:r>
              <a:rPr dirty="0" sz="2900" i="1">
                <a:latin typeface="ISOCPEUR"/>
                <a:cs typeface="ISOCPEUR"/>
              </a:rPr>
              <a:t>зондом</a:t>
            </a:r>
            <a:r>
              <a:rPr dirty="0" sz="2900" spc="5" i="1">
                <a:latin typeface="ISOCPEUR"/>
                <a:cs typeface="ISOCPEUR"/>
              </a:rPr>
              <a:t> </a:t>
            </a:r>
            <a:r>
              <a:rPr dirty="0" sz="2900" i="1">
                <a:latin typeface="ISOCPEUR"/>
                <a:cs typeface="ISOCPEUR"/>
              </a:rPr>
              <a:t>ІВ</a:t>
            </a:r>
            <a:r>
              <a:rPr dirty="0" sz="2900" spc="280" i="1">
                <a:latin typeface="ISOCPEUR"/>
                <a:cs typeface="ISOCPEUR"/>
              </a:rPr>
              <a:t>П</a:t>
            </a:r>
            <a:r>
              <a:rPr dirty="0" sz="2900" i="1">
                <a:latin typeface="ISOCPEUR"/>
                <a:cs typeface="ISOCPEUR"/>
              </a:rPr>
              <a:t>-127</a:t>
            </a:r>
            <a:endParaRPr sz="2900">
              <a:latin typeface="ISOCPEUR"/>
              <a:cs typeface="ISOCPEUR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18974542" y="13889341"/>
            <a:ext cx="8115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кафедра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Геотехніки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9" name="object 149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За</a:t>
            </a:r>
            <a:r>
              <a:rPr dirty="0" spc="20">
                <a:latin typeface="ISOCPEUR"/>
                <a:cs typeface="ISOCPEUR"/>
              </a:rPr>
              <a:t>в</a:t>
            </a:r>
            <a:r>
              <a:rPr dirty="0" spc="5">
                <a:latin typeface="ISOCPEUR"/>
                <a:cs typeface="ISOCPEUR"/>
              </a:rPr>
              <a:t>.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ка</a:t>
            </a:r>
            <a:r>
              <a:rPr dirty="0" spc="20">
                <a:latin typeface="ISOCPEUR"/>
                <a:cs typeface="ISOCPEUR"/>
              </a:rPr>
              <a:t>ф</a:t>
            </a:r>
            <a:r>
              <a:rPr dirty="0" spc="5">
                <a:latin typeface="ISOCPEUR"/>
                <a:cs typeface="ISOCPEUR"/>
              </a:rPr>
              <a:t>.</a:t>
            </a:r>
          </a:p>
        </p:txBody>
      </p:sp>
      <p:sp>
        <p:nvSpPr>
          <p:cNvPr id="150" name="object 150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5">
                <a:latin typeface="ISOCPEUR"/>
                <a:cs typeface="ISOCPEUR"/>
              </a:rPr>
              <a:t>Формат</a:t>
            </a:r>
            <a:r>
              <a:rPr dirty="0" spc="-165">
                <a:latin typeface="ISOCPEUR"/>
                <a:cs typeface="ISOCPEUR"/>
              </a:rPr>
              <a:t> </a:t>
            </a:r>
            <a:r>
              <a:rPr dirty="0" spc="5">
                <a:latin typeface="ISOCPEUR"/>
                <a:cs typeface="ISOCPEUR"/>
              </a:rPr>
              <a:t>A1</a:t>
            </a:r>
          </a:p>
        </p:txBody>
      </p:sp>
      <p:sp>
        <p:nvSpPr>
          <p:cNvPr id="145" name="object 145"/>
          <p:cNvSpPr txBox="1"/>
          <p:nvPr/>
        </p:nvSpPr>
        <p:spPr>
          <a:xfrm>
            <a:off x="764478" y="5302063"/>
            <a:ext cx="6060440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874394" algn="l"/>
                <a:tab pos="2810510" algn="l"/>
                <a:tab pos="4072254" algn="l"/>
              </a:tabLst>
            </a:pPr>
            <a:r>
              <a:rPr dirty="0" sz="2050" spc="-15" i="1">
                <a:latin typeface="ISOCPEUR"/>
                <a:cs typeface="ISOCPEUR"/>
              </a:rPr>
              <a:t>Для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випробування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ґрунтів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використовується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757394" y="5565170"/>
            <a:ext cx="611314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533525" algn="l"/>
                <a:tab pos="2972435" algn="l"/>
                <a:tab pos="4399915" algn="l"/>
                <a:tab pos="5062220" algn="l"/>
                <a:tab pos="5718810" algn="l"/>
              </a:tabLst>
            </a:pPr>
            <a:r>
              <a:rPr dirty="0" sz="2050" spc="-10" i="1">
                <a:latin typeface="ISOCPEUR"/>
                <a:cs typeface="ISOCPEUR"/>
              </a:rPr>
              <a:t>інвентарна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пал</a:t>
            </a:r>
            <a:r>
              <a:rPr dirty="0" sz="2050" spc="75" i="1">
                <a:latin typeface="ISOCPEUR"/>
                <a:cs typeface="ISOCPEUR"/>
              </a:rPr>
              <a:t>я</a:t>
            </a:r>
            <a:r>
              <a:rPr dirty="0" sz="2050" spc="-10" i="1">
                <a:latin typeface="ISOCPEUR"/>
                <a:cs typeface="ISOCPEUR"/>
              </a:rPr>
              <a:t>-зонд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діаметром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127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м</a:t>
            </a:r>
            <a:r>
              <a:rPr dirty="0" sz="2050" spc="70" i="1">
                <a:latin typeface="ISOCPEUR"/>
                <a:cs typeface="ISOCPEUR"/>
              </a:rPr>
              <a:t>м</a:t>
            </a:r>
            <a:r>
              <a:rPr dirty="0" sz="2050" spc="-5" i="1">
                <a:latin typeface="ISOCPEUR"/>
                <a:cs typeface="ISOCPEUR"/>
              </a:rPr>
              <a:t>,</a:t>
            </a:r>
            <a:r>
              <a:rPr dirty="0" sz="205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яка</a:t>
            </a:r>
            <a:endParaRPr sz="2050">
              <a:latin typeface="ISOCPEUR"/>
              <a:cs typeface="ISOCPEUR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749299" y="5828277"/>
            <a:ext cx="6085205" cy="2851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324610" algn="l"/>
                <a:tab pos="2826385" algn="l"/>
                <a:tab pos="3586479" algn="l"/>
                <a:tab pos="4690745" algn="l"/>
                <a:tab pos="5777230" algn="l"/>
              </a:tabLst>
            </a:pPr>
            <a:r>
              <a:rPr dirty="0" sz="2050" spc="-10" i="1">
                <a:latin typeface="ISOCPEUR"/>
                <a:cs typeface="ISOCPEUR"/>
              </a:rPr>
              <a:t>дозволяє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5" i="1">
                <a:latin typeface="ISOCPEUR"/>
                <a:cs typeface="ISOCPEUR"/>
              </a:rPr>
              <a:t>визначати</a:t>
            </a:r>
            <a:r>
              <a:rPr dirty="0" sz="2050" spc="-15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опір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ґрунту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окремо</a:t>
            </a:r>
            <a:r>
              <a:rPr dirty="0" sz="2050" spc="-10" i="1">
                <a:latin typeface="ISOCPEUR"/>
                <a:cs typeface="ISOCPEUR"/>
              </a:rPr>
              <a:t>	</a:t>
            </a:r>
            <a:r>
              <a:rPr dirty="0" sz="2050" spc="-10" i="1">
                <a:latin typeface="ISOCPEUR"/>
                <a:cs typeface="ISOCPEUR"/>
              </a:rPr>
              <a:t>під</a:t>
            </a:r>
            <a:endParaRPr sz="2050">
              <a:latin typeface="ISOCPEUR"/>
              <a:cs typeface="ISOCPEUR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372"/>
            <a:ext cx="20102830" cy="14197965"/>
          </a:xfrm>
          <a:custGeom>
            <a:avLst/>
            <a:gdLst/>
            <a:ahLst/>
            <a:cxnLst/>
            <a:rect l="l" t="t" r="r" b="b"/>
            <a:pathLst>
              <a:path w="20102830" h="14197965">
                <a:moveTo>
                  <a:pt x="0" y="14197677"/>
                </a:moveTo>
                <a:lnTo>
                  <a:pt x="20102413" y="14197677"/>
                </a:lnTo>
                <a:lnTo>
                  <a:pt x="20102413" y="0"/>
                </a:lnTo>
                <a:lnTo>
                  <a:pt x="0" y="0"/>
                </a:lnTo>
                <a:lnTo>
                  <a:pt x="0" y="1419767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77641" y="122783"/>
            <a:ext cx="19505930" cy="13959205"/>
          </a:xfrm>
          <a:custGeom>
            <a:avLst/>
            <a:gdLst/>
            <a:ahLst/>
            <a:cxnLst/>
            <a:rect l="l" t="t" r="r" b="b"/>
            <a:pathLst>
              <a:path w="19505930" h="13959205">
                <a:moveTo>
                  <a:pt x="0" y="13958857"/>
                </a:moveTo>
                <a:lnTo>
                  <a:pt x="19505362" y="13958857"/>
                </a:lnTo>
                <a:lnTo>
                  <a:pt x="19505362" y="0"/>
                </a:lnTo>
                <a:lnTo>
                  <a:pt x="0" y="0"/>
                </a:lnTo>
                <a:lnTo>
                  <a:pt x="0" y="13958857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243852" y="12118544"/>
            <a:ext cx="118110" cy="4762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За</a:t>
            </a:r>
            <a:r>
              <a:rPr dirty="0" sz="700" spc="30" i="1">
                <a:latin typeface="ISOCPEUR"/>
                <a:cs typeface="ISOCPEUR"/>
              </a:rPr>
              <a:t>м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43852" y="12784063"/>
            <a:ext cx="118110" cy="5695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0" i="1">
                <a:latin typeface="ISOCPEUR"/>
                <a:cs typeface="ISOCPEUR"/>
              </a:rPr>
              <a:t>П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дпис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43852" y="13573768"/>
            <a:ext cx="118110" cy="4216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о</a:t>
            </a:r>
            <a:r>
              <a:rPr dirty="0" sz="700" spc="65" i="1">
                <a:latin typeface="ISOCPEUR"/>
                <a:cs typeface="ISOCPEUR"/>
              </a:rPr>
              <a:t>б</a:t>
            </a:r>
            <a:r>
              <a:rPr dirty="0" sz="700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0" y="12050653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238820" y="12647705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238820" y="1348458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238820" y="12050653"/>
            <a:ext cx="239395" cy="2031364"/>
          </a:xfrm>
          <a:custGeom>
            <a:avLst/>
            <a:gdLst/>
            <a:ahLst/>
            <a:cxnLst/>
            <a:rect l="l" t="t" r="r" b="b"/>
            <a:pathLst>
              <a:path w="239395" h="2031365">
                <a:moveTo>
                  <a:pt x="0" y="0"/>
                </a:moveTo>
                <a:lnTo>
                  <a:pt x="0" y="2030986"/>
                </a:lnTo>
                <a:lnTo>
                  <a:pt x="238820" y="2030986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358230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77641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5031" y="11050973"/>
            <a:ext cx="118110" cy="4540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Погоджен</a:t>
            </a:r>
            <a:r>
              <a:rPr dirty="0" sz="700" spc="10" i="1">
                <a:latin typeface="ISOCPEUR"/>
                <a:cs typeface="ISOCPEUR"/>
              </a:rPr>
              <a:t>о</a:t>
            </a:r>
            <a:r>
              <a:rPr dirty="0" sz="700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0" y="10496296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19410" y="10735116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119410" y="1109436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119410" y="1157200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1941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23882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17513286" y="12816478"/>
            <a:ext cx="20701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АТЕСТАЦІЙНА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МАГІСТЕРСЬКА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РОБОТА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7157634" y="13019090"/>
            <a:ext cx="2789949" cy="3329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15606768" y="13241692"/>
            <a:ext cx="646430" cy="12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80" i="1">
                <a:latin typeface="ISOCPEUR"/>
                <a:cs typeface="ISOCPEUR"/>
              </a:rPr>
              <a:t> </a:t>
            </a:r>
            <a:r>
              <a:rPr dirty="0" sz="700" spc="75" i="1">
                <a:latin typeface="ISOCPEUR"/>
                <a:cs typeface="ISOCPEUR"/>
              </a:rPr>
              <a:t>К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ль</a:t>
            </a:r>
            <a:r>
              <a:rPr dirty="0" sz="700" spc="45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baseline="3968" sz="1050" spc="22" i="1">
                <a:latin typeface="ISOCPEUR"/>
                <a:cs typeface="ISOCPEUR"/>
              </a:rPr>
              <a:t>Ар</a:t>
            </a:r>
            <a:r>
              <a:rPr dirty="0" baseline="3968" sz="1050" spc="60" i="1">
                <a:latin typeface="ISOCPEUR"/>
                <a:cs typeface="ISOCPEUR"/>
              </a:rPr>
              <a:t>к</a:t>
            </a:r>
            <a:r>
              <a:rPr dirty="0" baseline="3968" sz="1050" spc="7" i="1">
                <a:latin typeface="ISOCPEUR"/>
                <a:cs typeface="ISOCPEUR"/>
              </a:rPr>
              <a:t>.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6051572" y="13275115"/>
            <a:ext cx="451330" cy="4229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16586337" y="13250800"/>
            <a:ext cx="2184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5" i="1">
                <a:latin typeface="ISOCPEUR"/>
                <a:cs typeface="ISOCPEUR"/>
              </a:rPr>
              <a:t>П</a:t>
            </a:r>
            <a:r>
              <a:rPr dirty="0" sz="700" spc="8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д</a:t>
            </a:r>
            <a:r>
              <a:rPr dirty="0" sz="700" spc="20" i="1">
                <a:latin typeface="ISOCPEUR"/>
                <a:cs typeface="ISOCPEUR"/>
              </a:rPr>
              <a:t>п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6875755" y="13246752"/>
            <a:ext cx="2362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5553135" y="13361102"/>
            <a:ext cx="3956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Розроби</a:t>
            </a:r>
            <a:r>
              <a:rPr dirty="0" sz="700" spc="20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7206664" y="13461091"/>
            <a:ext cx="148209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Науков</a:t>
            </a:r>
            <a:r>
              <a:rPr dirty="0" sz="1000" spc="15" i="1">
                <a:latin typeface="ISOCPEUR"/>
                <a:cs typeface="ISOCPEUR"/>
              </a:rPr>
              <a:t>о</a:t>
            </a:r>
            <a:r>
              <a:rPr dirty="0" sz="1000" spc="5" i="1">
                <a:latin typeface="ISOCPEUR"/>
                <a:cs typeface="ISOCPEUR"/>
              </a:rPr>
              <a:t>-дослідна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частина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8812631" y="13370210"/>
            <a:ext cx="2959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Ста</a:t>
            </a:r>
            <a:r>
              <a:rPr dirty="0" sz="700" spc="65" i="1">
                <a:latin typeface="ISOCPEUR"/>
                <a:cs typeface="ISOCPEUR"/>
              </a:rPr>
              <a:t>д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9187052" y="13361102"/>
            <a:ext cx="2673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Аркуш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9569569" y="13361102"/>
            <a:ext cx="340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</a:t>
            </a:r>
            <a:r>
              <a:rPr dirty="0" sz="700" spc="40" i="1">
                <a:latin typeface="ISOCPEUR"/>
                <a:cs typeface="ISOCPEUR"/>
              </a:rPr>
              <a:t>ш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5553135" y="13481524"/>
            <a:ext cx="3759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Керівни</a:t>
            </a:r>
            <a:r>
              <a:rPr dirty="0" sz="700" spc="40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8871324" y="13526868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ДП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9250806" y="13532941"/>
            <a:ext cx="11239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9662669" y="13532941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5553135" y="13600935"/>
            <a:ext cx="4057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Консуль</a:t>
            </a:r>
            <a:r>
              <a:rPr dirty="0" sz="700" spc="25" i="1">
                <a:latin typeface="ISOCPEUR"/>
                <a:cs typeface="ISOCPEUR"/>
              </a:rPr>
              <a:t>т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5553135" y="13720345"/>
            <a:ext cx="3892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80" i="1">
                <a:latin typeface="ISOCPEUR"/>
                <a:cs typeface="ISOCPEUR"/>
              </a:rPr>
              <a:t>Н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конт</a:t>
            </a:r>
            <a:r>
              <a:rPr dirty="0" sz="700" spc="20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7143922" y="13739572"/>
            <a:ext cx="1603375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45110" marR="5080" indent="-233045">
              <a:lnSpc>
                <a:spcPts val="790"/>
              </a:lnSpc>
            </a:pPr>
            <a:r>
              <a:rPr dirty="0" sz="700" spc="10" i="1">
                <a:latin typeface="ISOCPEUR"/>
                <a:cs typeface="ISOCPEUR"/>
              </a:rPr>
              <a:t>Визначення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несучої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здатності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інших</a:t>
            </a:r>
            <a:r>
              <a:rPr dirty="0" sz="700" spc="10" i="1">
                <a:latin typeface="ISOCPEUR"/>
                <a:cs typeface="ISOCPEUR"/>
              </a:rPr>
              <a:t> параметрів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2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глибиною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для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9245746" y="13790170"/>
            <a:ext cx="2794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КНУБА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6051572" y="13992587"/>
            <a:ext cx="405792" cy="5970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5560775" y="12767115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5560775" y="1288652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5560775" y="13005936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5560775" y="1312635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5560775" y="1324576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5560775" y="1336517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5560775" y="1348458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8787888" y="13484589"/>
            <a:ext cx="1195705" cy="0"/>
          </a:xfrm>
          <a:custGeom>
            <a:avLst/>
            <a:gdLst/>
            <a:ahLst/>
            <a:cxnLst/>
            <a:rect l="l" t="t" r="r" b="b"/>
            <a:pathLst>
              <a:path w="1195705" h="0">
                <a:moveTo>
                  <a:pt x="0" y="0"/>
                </a:moveTo>
                <a:lnTo>
                  <a:pt x="1195114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5560775" y="1360399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5560775" y="1372340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5560775" y="13842820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5560775" y="1396222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15560775" y="12767115"/>
            <a:ext cx="4422775" cy="1315085"/>
          </a:xfrm>
          <a:custGeom>
            <a:avLst/>
            <a:gdLst/>
            <a:ahLst/>
            <a:cxnLst/>
            <a:rect l="l" t="t" r="r" b="b"/>
            <a:pathLst>
              <a:path w="4422775" h="1315084">
                <a:moveTo>
                  <a:pt x="0" y="0"/>
                </a:moveTo>
                <a:lnTo>
                  <a:pt x="0" y="1314524"/>
                </a:lnTo>
                <a:lnTo>
                  <a:pt x="4422227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1580060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6039428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627824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6517070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6876312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711513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8787888" y="13365178"/>
            <a:ext cx="0" cy="716915"/>
          </a:xfrm>
          <a:custGeom>
            <a:avLst/>
            <a:gdLst/>
            <a:ahLst/>
            <a:cxnLst/>
            <a:rect l="l" t="t" r="r" b="b"/>
            <a:pathLst>
              <a:path w="0" h="716915">
                <a:moveTo>
                  <a:pt x="0" y="0"/>
                </a:moveTo>
                <a:lnTo>
                  <a:pt x="0" y="716461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914713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950536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1998300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 txBox="1"/>
          <p:nvPr/>
        </p:nvSpPr>
        <p:spPr>
          <a:xfrm>
            <a:off x="1082231" y="193635"/>
            <a:ext cx="8879840" cy="60261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2350"/>
              </a:lnSpc>
            </a:pPr>
            <a:r>
              <a:rPr dirty="0" sz="2200" spc="-15" i="1">
                <a:latin typeface="ISOCPEUR"/>
                <a:cs typeface="ISOCPEUR"/>
              </a:rPr>
              <a:t>Визначення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несучої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0" i="1">
                <a:latin typeface="ISOCPEUR"/>
                <a:cs typeface="ISOCPEUR"/>
              </a:rPr>
              <a:t>здатністі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буронабивної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та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грунтоцементної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пал</a:t>
            </a:r>
            <a:r>
              <a:rPr dirty="0" sz="2200" spc="225" i="1">
                <a:latin typeface="ISOCPEUR"/>
                <a:cs typeface="ISOCPEUR"/>
              </a:rPr>
              <a:t>і</a:t>
            </a:r>
            <a:r>
              <a:rPr dirty="0" sz="2200" spc="-10" i="1">
                <a:latin typeface="ISOCPEUR"/>
                <a:cs typeface="ISOCPEUR"/>
              </a:rPr>
              <a:t>,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що</a:t>
            </a:r>
            <a:r>
              <a:rPr dirty="0" sz="2200" spc="-15" i="1">
                <a:latin typeface="ISOCPEUR"/>
                <a:cs typeface="ISOCPEUR"/>
              </a:rPr>
              <a:t> працює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на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вертикальне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навантаженн</a:t>
            </a:r>
            <a:r>
              <a:rPr dirty="0" sz="2200" spc="85" i="1">
                <a:latin typeface="ISOCPEUR"/>
                <a:cs typeface="ISOCPEUR"/>
              </a:rPr>
              <a:t>я</a:t>
            </a:r>
            <a:r>
              <a:rPr dirty="0" sz="2200" spc="-5" i="1">
                <a:latin typeface="ISOCPEUR"/>
                <a:cs typeface="ISOCPEUR"/>
              </a:rPr>
              <a:t>.</a:t>
            </a:r>
            <a:endParaRPr sz="2200">
              <a:latin typeface="ISOCPEUR"/>
              <a:cs typeface="ISOCPEUR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082231" y="790686"/>
            <a:ext cx="2680970" cy="3041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200" spc="-15" i="1">
                <a:latin typeface="ISOCPEUR"/>
                <a:cs typeface="ISOCPEUR"/>
              </a:rPr>
              <a:t>Використана</a:t>
            </a:r>
            <a:r>
              <a:rPr dirty="0" sz="2200" spc="-5" i="1">
                <a:latin typeface="ISOCPEUR"/>
                <a:cs typeface="ISOCPEUR"/>
              </a:rPr>
              <a:t> </a:t>
            </a:r>
            <a:r>
              <a:rPr dirty="0" sz="2200" spc="-15" i="1">
                <a:latin typeface="ISOCPEUR"/>
                <a:cs typeface="ISOCPEUR"/>
              </a:rPr>
              <a:t>формул</a:t>
            </a:r>
            <a:r>
              <a:rPr dirty="0" sz="2200" spc="-10" i="1">
                <a:latin typeface="ISOCPEUR"/>
                <a:cs typeface="ISOCPEUR"/>
              </a:rPr>
              <a:t>а</a:t>
            </a:r>
            <a:r>
              <a:rPr dirty="0" sz="2200" spc="-5" i="1">
                <a:latin typeface="ISOCPEUR"/>
                <a:cs typeface="ISOCPEUR"/>
              </a:rPr>
              <a:t>:</a:t>
            </a:r>
            <a:endParaRPr sz="2200">
              <a:latin typeface="ISOCPEUR"/>
              <a:cs typeface="ISOCPEUR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1091895" y="1975666"/>
            <a:ext cx="8140136" cy="567401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9997067" y="1561778"/>
            <a:ext cx="7680710" cy="537042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1115170" y="8168808"/>
            <a:ext cx="8193770" cy="578532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9997067" y="7345080"/>
            <a:ext cx="8344550" cy="532286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 txBox="1"/>
          <p:nvPr/>
        </p:nvSpPr>
        <p:spPr>
          <a:xfrm>
            <a:off x="3918730" y="797770"/>
            <a:ext cx="2530475" cy="3409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2200" spc="-15" i="1">
                <a:latin typeface="ISOCPEUR"/>
                <a:cs typeface="ISOCPEUR"/>
              </a:rPr>
              <a:t>Fd=</a:t>
            </a:r>
            <a:r>
              <a:rPr dirty="0" sz="2200" spc="-75" i="1">
                <a:latin typeface="ISOCPEUR"/>
                <a:cs typeface="ISOCPEUR"/>
              </a:rPr>
              <a:t>γ</a:t>
            </a:r>
            <a:r>
              <a:rPr dirty="0" baseline="-5555" sz="2250" spc="112" i="1">
                <a:latin typeface="ISOCPEUR"/>
                <a:cs typeface="ISOCPEUR"/>
              </a:rPr>
              <a:t>с</a:t>
            </a:r>
            <a:r>
              <a:rPr dirty="0" sz="2200" spc="-10" i="1">
                <a:latin typeface="ISOCPEUR"/>
                <a:cs typeface="ISOCPEUR"/>
              </a:rPr>
              <a:t>(</a:t>
            </a:r>
            <a:r>
              <a:rPr dirty="0" sz="2200" spc="-65" i="1">
                <a:latin typeface="ISOCPEUR"/>
                <a:cs typeface="ISOCPEUR"/>
              </a:rPr>
              <a:t>γ</a:t>
            </a:r>
            <a:r>
              <a:rPr dirty="0" baseline="-5555" sz="2250" spc="-60" i="1">
                <a:latin typeface="ISOCPEUR"/>
                <a:cs typeface="ISOCPEUR"/>
              </a:rPr>
              <a:t>с</a:t>
            </a:r>
            <a:r>
              <a:rPr dirty="0" baseline="-16666" sz="2250" spc="150" i="1">
                <a:latin typeface="ISOCPEUR"/>
                <a:cs typeface="ISOCPEUR"/>
              </a:rPr>
              <a:t>R</a:t>
            </a:r>
            <a:r>
              <a:rPr dirty="0" sz="2200" spc="-15" i="1">
                <a:latin typeface="ISOCPEUR"/>
                <a:cs typeface="ISOCPEUR"/>
              </a:rPr>
              <a:t>RA+uΣ</a:t>
            </a:r>
            <a:r>
              <a:rPr dirty="0" sz="2200" spc="-75" i="1">
                <a:latin typeface="ISOCPEUR"/>
                <a:cs typeface="ISOCPEUR"/>
              </a:rPr>
              <a:t>γ</a:t>
            </a:r>
            <a:r>
              <a:rPr dirty="0" baseline="-5555" sz="2250" spc="-217" i="1">
                <a:latin typeface="ISOCPEUR"/>
                <a:cs typeface="ISOCPEUR"/>
              </a:rPr>
              <a:t>с</a:t>
            </a:r>
            <a:r>
              <a:rPr dirty="0" baseline="-16666" sz="2250" spc="15" i="1">
                <a:latin typeface="ISOCPEUR"/>
                <a:cs typeface="ISOCPEUR"/>
              </a:rPr>
              <a:t>f</a:t>
            </a:r>
            <a:r>
              <a:rPr dirty="0" baseline="-16666" sz="2250" spc="-675" i="1">
                <a:latin typeface="ISOCPEUR"/>
                <a:cs typeface="ISOCPEUR"/>
              </a:rPr>
              <a:t> </a:t>
            </a:r>
            <a:r>
              <a:rPr dirty="0" sz="2200" spc="-85" i="1">
                <a:latin typeface="ISOCPEUR"/>
                <a:cs typeface="ISOCPEUR"/>
              </a:rPr>
              <a:t>h</a:t>
            </a:r>
            <a:r>
              <a:rPr dirty="0" baseline="-16666" sz="2250" spc="225" i="1">
                <a:latin typeface="ISOCPEUR"/>
                <a:cs typeface="ISOCPEUR"/>
              </a:rPr>
              <a:t>i</a:t>
            </a:r>
            <a:r>
              <a:rPr dirty="0" sz="2200" spc="80" i="1">
                <a:latin typeface="ISOCPEUR"/>
                <a:cs typeface="ISOCPEUR"/>
              </a:rPr>
              <a:t>f</a:t>
            </a:r>
            <a:r>
              <a:rPr dirty="0" baseline="-16666" sz="2250" spc="225" i="1">
                <a:latin typeface="ISOCPEUR"/>
                <a:cs typeface="ISOCPEUR"/>
              </a:rPr>
              <a:t>i</a:t>
            </a:r>
            <a:r>
              <a:rPr dirty="0" sz="2200" spc="-10" i="1">
                <a:latin typeface="ISOCPEUR"/>
                <a:cs typeface="ISOCPEUR"/>
              </a:rPr>
              <a:t>)</a:t>
            </a:r>
            <a:endParaRPr sz="2200">
              <a:latin typeface="ISOCPEUR"/>
              <a:cs typeface="ISOCPEUR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8974542" y="13889341"/>
            <a:ext cx="81153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кафедра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Геотехніки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7136839" y="13938927"/>
            <a:ext cx="162179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буронабивної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грунтоцементної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паль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7" name="object 77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За</a:t>
            </a:r>
            <a:r>
              <a:rPr dirty="0" spc="20">
                <a:latin typeface="ISOCPEUR"/>
                <a:cs typeface="ISOCPEUR"/>
              </a:rPr>
              <a:t>в</a:t>
            </a:r>
            <a:r>
              <a:rPr dirty="0" spc="5">
                <a:latin typeface="ISOCPEUR"/>
                <a:cs typeface="ISOCPEUR"/>
              </a:rPr>
              <a:t>.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ка</a:t>
            </a:r>
            <a:r>
              <a:rPr dirty="0" spc="20">
                <a:latin typeface="ISOCPEUR"/>
                <a:cs typeface="ISOCPEUR"/>
              </a:rPr>
              <a:t>ф</a:t>
            </a:r>
            <a:r>
              <a:rPr dirty="0" spc="5">
                <a:latin typeface="ISOCPEUR"/>
                <a:cs typeface="ISOCPEUR"/>
              </a:rPr>
              <a:t>.</a:t>
            </a:r>
          </a:p>
        </p:txBody>
      </p:sp>
      <p:sp>
        <p:nvSpPr>
          <p:cNvPr id="78" name="object 78"/>
          <p:cNvSpPr txBox="1">
            <a:spLocks noGrp="1"/>
          </p:cNvSpPr>
          <p:nvPr>
            <p:ph type="dt" idx="6" sz="half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5">
                <a:latin typeface="ISOCPEUR"/>
                <a:cs typeface="ISOCPEUR"/>
              </a:rPr>
              <a:t>Формат</a:t>
            </a:r>
            <a:r>
              <a:rPr dirty="0" spc="-165">
                <a:latin typeface="ISOCPEUR"/>
                <a:cs typeface="ISOCPEUR"/>
              </a:rPr>
              <a:t> </a:t>
            </a:r>
            <a:r>
              <a:rPr dirty="0" spc="5">
                <a:latin typeface="ISOCPEUR"/>
                <a:cs typeface="ISOCPEUR"/>
              </a:rPr>
              <a:t>A1</a:t>
            </a:r>
          </a:p>
        </p:txBody>
      </p:sp>
      <p:sp>
        <p:nvSpPr>
          <p:cNvPr id="71" name="object 71"/>
          <p:cNvSpPr txBox="1"/>
          <p:nvPr/>
        </p:nvSpPr>
        <p:spPr>
          <a:xfrm>
            <a:off x="10453913" y="199469"/>
            <a:ext cx="6804659" cy="13030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1590" marR="1587500" indent="-4445">
              <a:lnSpc>
                <a:spcPts val="1100"/>
              </a:lnSpc>
            </a:pPr>
            <a:r>
              <a:rPr dirty="0" baseline="2777" sz="1500" spc="7" i="1">
                <a:latin typeface="ISOCPEUR"/>
                <a:cs typeface="ISOCPEUR"/>
              </a:rPr>
              <a:t>д</a:t>
            </a:r>
            <a:r>
              <a:rPr dirty="0" baseline="2777" sz="1500" spc="30" i="1">
                <a:latin typeface="ISOCPEUR"/>
                <a:cs typeface="ISOCPEUR"/>
              </a:rPr>
              <a:t>е</a:t>
            </a:r>
            <a:r>
              <a:rPr dirty="0" baseline="2777" sz="1500" spc="37" i="1">
                <a:latin typeface="ISOCPEUR"/>
                <a:cs typeface="ISOCPEUR"/>
              </a:rPr>
              <a:t>:</a:t>
            </a:r>
            <a:r>
              <a:rPr dirty="0" baseline="2777" sz="1500" spc="-22" i="1">
                <a:latin typeface="ISOCPEUR"/>
                <a:cs typeface="ISOCPEUR"/>
              </a:rPr>
              <a:t>γ</a:t>
            </a:r>
            <a:r>
              <a:rPr dirty="0" sz="700" spc="-20" i="1">
                <a:latin typeface="ISOCPEUR"/>
                <a:cs typeface="ISOCPEUR"/>
              </a:rPr>
              <a:t>с</a:t>
            </a:r>
            <a:r>
              <a:rPr dirty="0" baseline="-11904" sz="1050" spc="67" i="1">
                <a:latin typeface="ISOCPEUR"/>
                <a:cs typeface="ISOCPEUR"/>
              </a:rPr>
              <a:t>R</a:t>
            </a:r>
            <a:r>
              <a:rPr dirty="0" baseline="2777" sz="1500" i="1">
                <a:latin typeface="ISOCPEUR"/>
                <a:cs typeface="ISOCPEUR"/>
              </a:rPr>
              <a:t>,</a:t>
            </a:r>
            <a:r>
              <a:rPr dirty="0" baseline="2777" sz="1500" spc="-30" i="1">
                <a:latin typeface="ISOCPEUR"/>
                <a:cs typeface="ISOCPEUR"/>
              </a:rPr>
              <a:t>γ</a:t>
            </a:r>
            <a:r>
              <a:rPr dirty="0" sz="700" spc="-60" i="1">
                <a:latin typeface="ISOCPEUR"/>
                <a:cs typeface="ISOCPEUR"/>
              </a:rPr>
              <a:t>с</a:t>
            </a:r>
            <a:r>
              <a:rPr dirty="0" baseline="-11904" sz="1050" spc="7" i="1">
                <a:latin typeface="ISOCPEUR"/>
                <a:cs typeface="ISOCPEUR"/>
              </a:rPr>
              <a:t>f</a:t>
            </a:r>
            <a:r>
              <a:rPr dirty="0" baseline="-11904" sz="1050" i="1">
                <a:latin typeface="ISOCPEUR"/>
                <a:cs typeface="ISOCPEUR"/>
              </a:rPr>
              <a:t> </a:t>
            </a:r>
            <a:r>
              <a:rPr dirty="0" baseline="-11904" sz="1050" spc="-135" i="1">
                <a:latin typeface="ISOCPEUR"/>
                <a:cs typeface="ISOCPEUR"/>
              </a:rPr>
              <a:t> </a:t>
            </a:r>
            <a:r>
              <a:rPr dirty="0" baseline="2777" sz="1500" spc="7" i="1">
                <a:latin typeface="ISOCPEUR"/>
                <a:cs typeface="ISOCPEUR"/>
              </a:rPr>
              <a:t>-</a:t>
            </a:r>
            <a:r>
              <a:rPr dirty="0" baseline="2777" sz="1500" spc="15" i="1">
                <a:latin typeface="ISOCPEUR"/>
                <a:cs typeface="ISOCPEUR"/>
              </a:rPr>
              <a:t> </a:t>
            </a:r>
            <a:r>
              <a:rPr dirty="0" baseline="2777" sz="1500" spc="7" i="1">
                <a:latin typeface="ISOCPEUR"/>
                <a:cs typeface="ISOCPEUR"/>
              </a:rPr>
              <a:t>коефіцієнти</a:t>
            </a:r>
            <a:r>
              <a:rPr dirty="0" baseline="2777" sz="1500" spc="7" i="1">
                <a:latin typeface="ISOCPEUR"/>
                <a:cs typeface="ISOCPEUR"/>
              </a:rPr>
              <a:t> </a:t>
            </a:r>
            <a:r>
              <a:rPr dirty="0" baseline="2777" sz="1500" spc="7" i="1">
                <a:latin typeface="ISOCPEUR"/>
                <a:cs typeface="ISOCPEUR"/>
              </a:rPr>
              <a:t>умов</a:t>
            </a:r>
            <a:r>
              <a:rPr dirty="0" baseline="2777" sz="1500" spc="7" i="1">
                <a:latin typeface="ISOCPEUR"/>
                <a:cs typeface="ISOCPEUR"/>
              </a:rPr>
              <a:t> </a:t>
            </a:r>
            <a:r>
              <a:rPr dirty="0" baseline="2777" sz="1500" spc="7" i="1">
                <a:latin typeface="ISOCPEUR"/>
                <a:cs typeface="ISOCPEUR"/>
              </a:rPr>
              <a:t>роботи</a:t>
            </a:r>
            <a:r>
              <a:rPr dirty="0" baseline="2777" sz="1500" spc="7" i="1">
                <a:latin typeface="ISOCPEUR"/>
                <a:cs typeface="ISOCPEUR"/>
              </a:rPr>
              <a:t> </a:t>
            </a:r>
            <a:r>
              <a:rPr dirty="0" baseline="2777" sz="1500" spc="7" i="1">
                <a:latin typeface="ISOCPEUR"/>
                <a:cs typeface="ISOCPEUR"/>
              </a:rPr>
              <a:t>ґрунту</a:t>
            </a:r>
            <a:r>
              <a:rPr dirty="0" baseline="2777" sz="1500" spc="7" i="1">
                <a:latin typeface="ISOCPEUR"/>
                <a:cs typeface="ISOCPEUR"/>
              </a:rPr>
              <a:t> </a:t>
            </a:r>
            <a:r>
              <a:rPr dirty="0" baseline="2777" sz="1500" spc="7" i="1">
                <a:latin typeface="ISOCPEUR"/>
                <a:cs typeface="ISOCPEUR"/>
              </a:rPr>
              <a:t>відповідно</a:t>
            </a:r>
            <a:r>
              <a:rPr dirty="0" baseline="2777" sz="1500" spc="7" i="1">
                <a:latin typeface="ISOCPEUR"/>
                <a:cs typeface="ISOCPEUR"/>
              </a:rPr>
              <a:t> </a:t>
            </a:r>
            <a:r>
              <a:rPr dirty="0" baseline="2777" sz="1500" spc="7" i="1">
                <a:latin typeface="ISOCPEUR"/>
                <a:cs typeface="ISOCPEUR"/>
              </a:rPr>
              <a:t>під</a:t>
            </a:r>
            <a:r>
              <a:rPr dirty="0" baseline="2777" sz="1500" spc="7" i="1">
                <a:latin typeface="ISOCPEUR"/>
                <a:cs typeface="ISOCPEUR"/>
              </a:rPr>
              <a:t> </a:t>
            </a:r>
            <a:r>
              <a:rPr dirty="0" baseline="2777" sz="1500" spc="7" i="1">
                <a:latin typeface="ISOCPEUR"/>
                <a:cs typeface="ISOCPEUR"/>
              </a:rPr>
              <a:t>нижнім</a:t>
            </a:r>
            <a:r>
              <a:rPr dirty="0" baseline="2777" sz="1500" spc="7" i="1">
                <a:latin typeface="ISOCPEUR"/>
                <a:cs typeface="ISOCPEUR"/>
              </a:rPr>
              <a:t> </a:t>
            </a:r>
            <a:r>
              <a:rPr dirty="0" baseline="2777" sz="1500" spc="7" i="1">
                <a:latin typeface="ISOCPEUR"/>
                <a:cs typeface="ISOCPEUR"/>
              </a:rPr>
              <a:t>кінцем</a:t>
            </a:r>
            <a:r>
              <a:rPr dirty="0" baseline="2777" sz="1500" spc="7" i="1">
                <a:latin typeface="ISOCPEUR"/>
                <a:cs typeface="ISOCPEUR"/>
              </a:rPr>
              <a:t> </a:t>
            </a:r>
            <a:r>
              <a:rPr dirty="0" baseline="2777" sz="1500" spc="7" i="1">
                <a:latin typeface="ISOCPEUR"/>
                <a:cs typeface="ISOCPEUR"/>
              </a:rPr>
              <a:t>палі</a:t>
            </a:r>
            <a:r>
              <a:rPr dirty="0" baseline="2777" sz="1500" spc="7" i="1">
                <a:latin typeface="ISOCPEUR"/>
                <a:cs typeface="ISOCPEUR"/>
              </a:rPr>
              <a:t> </a:t>
            </a:r>
            <a:r>
              <a:rPr dirty="0" baseline="2777" sz="1500" spc="15" i="1">
                <a:latin typeface="ISOCPEUR"/>
                <a:cs typeface="ISOCPEUR"/>
              </a:rPr>
              <a:t>та</a:t>
            </a:r>
            <a:r>
              <a:rPr dirty="0" baseline="2777" sz="1500" spc="7" i="1">
                <a:latin typeface="ISOCPEUR"/>
                <a:cs typeface="ISOCPEUR"/>
              </a:rPr>
              <a:t> </a:t>
            </a:r>
            <a:r>
              <a:rPr dirty="0" baseline="2777" sz="1500" spc="7" i="1">
                <a:latin typeface="ISOCPEUR"/>
                <a:cs typeface="ISOCPEUR"/>
              </a:rPr>
              <a:t>по</a:t>
            </a:r>
            <a:r>
              <a:rPr dirty="0" baseline="2777" sz="1500" spc="7" i="1">
                <a:latin typeface="ISOCPEUR"/>
                <a:cs typeface="ISOCPEUR"/>
              </a:rPr>
              <a:t> </a:t>
            </a:r>
            <a:r>
              <a:rPr dirty="0" baseline="2777" sz="1500" spc="7" i="1">
                <a:latin typeface="ISOCPEUR"/>
                <a:cs typeface="ISOCPEUR"/>
              </a:rPr>
              <a:t>її</a:t>
            </a:r>
            <a:r>
              <a:rPr dirty="0" baseline="2777" sz="1500" spc="7" i="1">
                <a:latin typeface="ISOCPEUR"/>
                <a:cs typeface="ISOCPEUR"/>
              </a:rPr>
              <a:t> </a:t>
            </a:r>
            <a:r>
              <a:rPr dirty="0" baseline="2777" sz="1500" spc="7" i="1">
                <a:latin typeface="ISOCPEUR"/>
                <a:cs typeface="ISOCPEUR"/>
              </a:rPr>
              <a:t>бічній</a:t>
            </a:r>
            <a:r>
              <a:rPr dirty="0" baseline="2777" sz="1500" spc="7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поверхн</a:t>
            </a:r>
            <a:r>
              <a:rPr dirty="0" sz="1000" spc="95" i="1">
                <a:latin typeface="ISOCPEUR"/>
                <a:cs typeface="ISOCPEUR"/>
              </a:rPr>
              <a:t>і</a:t>
            </a:r>
            <a:r>
              <a:rPr dirty="0" sz="1000" i="1">
                <a:latin typeface="ISOCPEUR"/>
                <a:cs typeface="ISOCPEUR"/>
              </a:rPr>
              <a:t>,</a:t>
            </a:r>
            <a:r>
              <a:rPr dirty="0" sz="1000" spc="1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що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залежать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від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умов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занурення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паль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(</a:t>
            </a:r>
            <a:r>
              <a:rPr dirty="0" sz="1000" spc="-28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таб</a:t>
            </a:r>
            <a:r>
              <a:rPr dirty="0" sz="1000" spc="45" i="1">
                <a:latin typeface="ISOCPEUR"/>
                <a:cs typeface="ISOCPEUR"/>
              </a:rPr>
              <a:t>л</a:t>
            </a:r>
            <a:r>
              <a:rPr dirty="0" sz="1000" i="1">
                <a:latin typeface="ISOCPEUR"/>
                <a:cs typeface="ISOCPEUR"/>
              </a:rPr>
              <a:t>.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0" i="1">
                <a:latin typeface="ISOCPEUR"/>
                <a:cs typeface="ISOCPEUR"/>
              </a:rPr>
              <a:t>Н</a:t>
            </a:r>
            <a:r>
              <a:rPr dirty="0" sz="1000" spc="5" i="1">
                <a:latin typeface="ISOCPEUR"/>
                <a:cs typeface="ISOCPEUR"/>
              </a:rPr>
              <a:t>.2.3.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ДБН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40" i="1">
                <a:latin typeface="ISOCPEUR"/>
                <a:cs typeface="ISOCPEUR"/>
              </a:rPr>
              <a:t>В</a:t>
            </a:r>
            <a:r>
              <a:rPr dirty="0" sz="1000" spc="5" i="1">
                <a:latin typeface="ISOCPEUR"/>
                <a:cs typeface="ISOCPEUR"/>
              </a:rPr>
              <a:t>.1.2-10-2009);</a:t>
            </a:r>
            <a:endParaRPr sz="1000">
              <a:latin typeface="ISOCPEUR"/>
              <a:cs typeface="ISOCPEUR"/>
            </a:endParaRPr>
          </a:p>
          <a:p>
            <a:pPr marL="18415" marR="3769995" indent="2540">
              <a:lnSpc>
                <a:spcPts val="1090"/>
              </a:lnSpc>
              <a:spcBef>
                <a:spcPts val="5"/>
              </a:spcBef>
            </a:pPr>
            <a:r>
              <a:rPr dirty="0" sz="1000" spc="10" i="1">
                <a:latin typeface="ISOCPEUR"/>
                <a:cs typeface="ISOCPEUR"/>
              </a:rPr>
              <a:t>A-площа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спирання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палі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грунт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або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розширенн</a:t>
            </a:r>
            <a:r>
              <a:rPr dirty="0" sz="1000" spc="55" i="1">
                <a:latin typeface="ISOCPEUR"/>
                <a:cs typeface="ISOCPEUR"/>
              </a:rPr>
              <a:t>я</a:t>
            </a:r>
            <a:r>
              <a:rPr dirty="0" sz="1000" i="1">
                <a:latin typeface="ISOCPEUR"/>
                <a:cs typeface="ISOCPEUR"/>
              </a:rPr>
              <a:t>,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0" i="1">
                <a:latin typeface="ISOCPEUR"/>
                <a:cs typeface="ISOCPEUR"/>
              </a:rPr>
              <a:t>м</a:t>
            </a:r>
            <a:r>
              <a:rPr dirty="0" sz="1000" spc="5" i="1">
                <a:latin typeface="ISOCPEUR"/>
                <a:cs typeface="ISOCPEUR"/>
              </a:rPr>
              <a:t>2;</a:t>
            </a:r>
            <a:r>
              <a:rPr dirty="0" sz="1000" spc="5" i="1">
                <a:latin typeface="ISOCPEUR"/>
                <a:cs typeface="ISOCPEUR"/>
              </a:rPr>
              <a:t> u-зовнішній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периметр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поперечного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перерізу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пал</a:t>
            </a:r>
            <a:r>
              <a:rPr dirty="0" sz="1000" spc="105" i="1">
                <a:latin typeface="ISOCPEUR"/>
                <a:cs typeface="ISOCPEUR"/>
              </a:rPr>
              <a:t>і</a:t>
            </a:r>
            <a:r>
              <a:rPr dirty="0" sz="1000" i="1">
                <a:latin typeface="ISOCPEUR"/>
                <a:cs typeface="ISOCPEUR"/>
              </a:rPr>
              <a:t>,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0" i="1">
                <a:latin typeface="ISOCPEUR"/>
                <a:cs typeface="ISOCPEUR"/>
              </a:rPr>
              <a:t>м</a:t>
            </a:r>
            <a:r>
              <a:rPr dirty="0" sz="1000" i="1">
                <a:latin typeface="ISOCPEUR"/>
                <a:cs typeface="ISOCPEUR"/>
              </a:rPr>
              <a:t>;</a:t>
            </a:r>
            <a:endParaRPr sz="1000">
              <a:latin typeface="ISOCPEUR"/>
              <a:cs typeface="ISOCPEUR"/>
            </a:endParaRPr>
          </a:p>
          <a:p>
            <a:pPr marL="24765" indent="-12700">
              <a:lnSpc>
                <a:spcPts val="1095"/>
              </a:lnSpc>
            </a:pPr>
            <a:r>
              <a:rPr dirty="0" sz="1000" spc="50" i="1">
                <a:latin typeface="ISOCPEUR"/>
                <a:cs typeface="ISOCPEUR"/>
              </a:rPr>
              <a:t>f</a:t>
            </a:r>
            <a:r>
              <a:rPr dirty="0" baseline="-15873" sz="1050" spc="104" i="1">
                <a:latin typeface="ISOCPEUR"/>
                <a:cs typeface="ISOCPEUR"/>
              </a:rPr>
              <a:t>i</a:t>
            </a:r>
            <a:r>
              <a:rPr dirty="0" sz="1000" spc="5" i="1">
                <a:latin typeface="ISOCPEUR"/>
                <a:cs typeface="ISOCPEUR"/>
              </a:rPr>
              <a:t>-розрахунковий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опір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95" i="1">
                <a:latin typeface="ISOCPEUR"/>
                <a:cs typeface="ISOCPEUR"/>
              </a:rPr>
              <a:t>і</a:t>
            </a:r>
            <a:r>
              <a:rPr dirty="0" sz="1000" spc="5" i="1">
                <a:latin typeface="ISOCPEUR"/>
                <a:cs typeface="ISOCPEUR"/>
              </a:rPr>
              <a:t>-го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шару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ґрунту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бічній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поверхні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палі</a:t>
            </a:r>
            <a:r>
              <a:rPr dirty="0" sz="1000" spc="10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(</a:t>
            </a:r>
            <a:r>
              <a:rPr dirty="0" sz="1000" spc="-28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таб</a:t>
            </a:r>
            <a:r>
              <a:rPr dirty="0" sz="1000" spc="45" i="1">
                <a:latin typeface="ISOCPEUR"/>
                <a:cs typeface="ISOCPEUR"/>
              </a:rPr>
              <a:t>л</a:t>
            </a:r>
            <a:r>
              <a:rPr dirty="0" sz="1000" i="1">
                <a:latin typeface="ISOCPEUR"/>
                <a:cs typeface="ISOCPEUR"/>
              </a:rPr>
              <a:t>.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0" i="1">
                <a:latin typeface="ISOCPEUR"/>
                <a:cs typeface="ISOCPEUR"/>
              </a:rPr>
              <a:t>Н</a:t>
            </a:r>
            <a:r>
              <a:rPr dirty="0" sz="1000" spc="5" i="1">
                <a:latin typeface="ISOCPEUR"/>
                <a:cs typeface="ISOCPEUR"/>
              </a:rPr>
              <a:t>.2.2.</a:t>
            </a:r>
            <a:endParaRPr sz="1000">
              <a:latin typeface="ISOCPEUR"/>
              <a:cs typeface="ISOCPEUR"/>
            </a:endParaRPr>
          </a:p>
          <a:p>
            <a:pPr marL="24765">
              <a:lnSpc>
                <a:spcPts val="1145"/>
              </a:lnSpc>
            </a:pPr>
            <a:r>
              <a:rPr dirty="0" sz="1000" spc="10" i="1">
                <a:latin typeface="ISOCPEUR"/>
                <a:cs typeface="ISOCPEUR"/>
              </a:rPr>
              <a:t>ДБН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40" i="1">
                <a:latin typeface="ISOCPEUR"/>
                <a:cs typeface="ISOCPEUR"/>
              </a:rPr>
              <a:t>В</a:t>
            </a:r>
            <a:r>
              <a:rPr dirty="0" sz="1000" spc="5" i="1">
                <a:latin typeface="ISOCPEUR"/>
                <a:cs typeface="ISOCPEUR"/>
              </a:rPr>
              <a:t>.1.2-10-2009),</a:t>
            </a:r>
            <a:r>
              <a:rPr dirty="0" sz="1000" spc="10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кПа;</a:t>
            </a:r>
            <a:endParaRPr sz="1000">
              <a:latin typeface="ISOCPEUR"/>
              <a:cs typeface="ISOCPEUR"/>
            </a:endParaRPr>
          </a:p>
          <a:p>
            <a:pPr marL="21590">
              <a:lnSpc>
                <a:spcPts val="1165"/>
              </a:lnSpc>
            </a:pPr>
            <a:r>
              <a:rPr dirty="0" sz="1000" spc="-30" i="1">
                <a:latin typeface="ISOCPEUR"/>
                <a:cs typeface="ISOCPEUR"/>
              </a:rPr>
              <a:t>h</a:t>
            </a:r>
            <a:r>
              <a:rPr dirty="0" baseline="-15873" sz="1050" spc="89" i="1">
                <a:latin typeface="ISOCPEUR"/>
                <a:cs typeface="ISOCPEUR"/>
              </a:rPr>
              <a:t>i</a:t>
            </a:r>
            <a:r>
              <a:rPr dirty="0" sz="1000" spc="10" i="1">
                <a:latin typeface="ISOCPEUR"/>
                <a:cs typeface="ISOCPEUR"/>
              </a:rPr>
              <a:t>-товщина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95" i="1">
                <a:latin typeface="ISOCPEUR"/>
                <a:cs typeface="ISOCPEUR"/>
              </a:rPr>
              <a:t>і</a:t>
            </a:r>
            <a:r>
              <a:rPr dirty="0" sz="1000" spc="5" i="1">
                <a:latin typeface="ISOCPEUR"/>
                <a:cs typeface="ISOCPEUR"/>
              </a:rPr>
              <a:t>-го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шару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5" i="1">
                <a:latin typeface="ISOCPEUR"/>
                <a:cs typeface="ISOCPEUR"/>
              </a:rPr>
              <a:t>ґрунт</a:t>
            </a:r>
            <a:r>
              <a:rPr dirty="0" sz="1000" spc="50" i="1">
                <a:latin typeface="ISOCPEUR"/>
                <a:cs typeface="ISOCPEUR"/>
              </a:rPr>
              <a:t>у</a:t>
            </a:r>
            <a:r>
              <a:rPr dirty="0" sz="1000" i="1">
                <a:latin typeface="ISOCPEUR"/>
                <a:cs typeface="ISOCPEUR"/>
              </a:rPr>
              <a:t>,</a:t>
            </a:r>
            <a:r>
              <a:rPr dirty="0" sz="1000" spc="15" i="1">
                <a:latin typeface="ISOCPEUR"/>
                <a:cs typeface="ISOCPEUR"/>
              </a:rPr>
              <a:t> </a:t>
            </a:r>
            <a:r>
              <a:rPr dirty="0" sz="1000" spc="50" i="1">
                <a:latin typeface="ISOCPEUR"/>
                <a:cs typeface="ISOCPEUR"/>
              </a:rPr>
              <a:t>м</a:t>
            </a:r>
            <a:r>
              <a:rPr dirty="0" sz="1000" i="1">
                <a:latin typeface="ISOCPEUR"/>
                <a:cs typeface="ISOCPEUR"/>
              </a:rPr>
              <a:t>.</a:t>
            </a:r>
            <a:endParaRPr sz="1000">
              <a:latin typeface="ISOCPEUR"/>
              <a:cs typeface="ISOCPEUR"/>
            </a:endParaRPr>
          </a:p>
          <a:p>
            <a:pPr marL="224154">
              <a:lnSpc>
                <a:spcPct val="100000"/>
              </a:lnSpc>
              <a:spcBef>
                <a:spcPts val="500"/>
              </a:spcBef>
            </a:pPr>
            <a:r>
              <a:rPr dirty="0" sz="1450" i="1">
                <a:latin typeface="ISOCPEUR"/>
                <a:cs typeface="ISOCPEUR"/>
              </a:rPr>
              <a:t>Розрахунок несучої здатності з глибиною грунтоцементної палі діаметром</a:t>
            </a:r>
            <a:r>
              <a:rPr dirty="0" sz="1450" spc="1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42</a:t>
            </a:r>
            <a:r>
              <a:rPr dirty="0" sz="1450" spc="60" i="1">
                <a:latin typeface="ISOCPEUR"/>
                <a:cs typeface="ISOCPEUR"/>
              </a:rPr>
              <a:t>0</a:t>
            </a:r>
            <a:r>
              <a:rPr dirty="0" sz="1450" i="1">
                <a:latin typeface="ISOCPEUR"/>
                <a:cs typeface="ISOCPEUR"/>
              </a:rPr>
              <a:t>мм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989951" y="1704963"/>
            <a:ext cx="6271895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Розрахунок несучої здатності з глибиною буронабивної палі діаметром</a:t>
            </a:r>
            <a:r>
              <a:rPr dirty="0" sz="1450" spc="1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42</a:t>
            </a:r>
            <a:r>
              <a:rPr dirty="0" sz="1450" spc="70" i="1">
                <a:latin typeface="ISOCPEUR"/>
                <a:cs typeface="ISOCPEUR"/>
              </a:rPr>
              <a:t>0</a:t>
            </a:r>
            <a:r>
              <a:rPr dirty="0" sz="1450" i="1">
                <a:latin typeface="ISOCPEUR"/>
                <a:cs typeface="ISOCPEUR"/>
              </a:rPr>
              <a:t>мм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040549" y="7898105"/>
            <a:ext cx="6259195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Розрахунок несучої здатності з глибиною буронабивної палі діаметром</a:t>
            </a:r>
            <a:r>
              <a:rPr dirty="0" sz="1450" spc="1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62</a:t>
            </a:r>
            <a:r>
              <a:rPr dirty="0" sz="1450" spc="65" i="1">
                <a:latin typeface="ISOCPEUR"/>
                <a:cs typeface="ISOCPEUR"/>
              </a:rPr>
              <a:t>0</a:t>
            </a:r>
            <a:r>
              <a:rPr dirty="0" sz="1450" i="1">
                <a:latin typeface="ISOCPEUR"/>
                <a:cs typeface="ISOCPEUR"/>
              </a:rPr>
              <a:t>мм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0997330" y="7074376"/>
            <a:ext cx="6581140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Розрахунок несучої здатності з глибиною грунтоцементної палі діаметром</a:t>
            </a:r>
            <a:r>
              <a:rPr dirty="0" sz="1450" spc="1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62</a:t>
            </a:r>
            <a:r>
              <a:rPr dirty="0" sz="1450" spc="65" i="1">
                <a:latin typeface="ISOCPEUR"/>
                <a:cs typeface="ISOCPEUR"/>
              </a:rPr>
              <a:t>0</a:t>
            </a:r>
            <a:r>
              <a:rPr dirty="0" sz="1450" i="1">
                <a:latin typeface="ISOCPEUR"/>
                <a:cs typeface="ISOCPEUR"/>
              </a:rPr>
              <a:t>мм</a:t>
            </a:r>
            <a:endParaRPr sz="1450">
              <a:latin typeface="ISOCPEUR"/>
              <a:cs typeface="ISOCPEUR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64023" y="1412009"/>
            <a:ext cx="1571625" cy="0"/>
          </a:xfrm>
          <a:custGeom>
            <a:avLst/>
            <a:gdLst/>
            <a:ahLst/>
            <a:cxnLst/>
            <a:rect l="l" t="t" r="r" b="b"/>
            <a:pathLst>
              <a:path w="1571625" h="0">
                <a:moveTo>
                  <a:pt x="0" y="0"/>
                </a:moveTo>
                <a:lnTo>
                  <a:pt x="157156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764023" y="1650829"/>
            <a:ext cx="1571625" cy="0"/>
          </a:xfrm>
          <a:custGeom>
            <a:avLst/>
            <a:gdLst/>
            <a:ahLst/>
            <a:cxnLst/>
            <a:rect l="l" t="t" r="r" b="b"/>
            <a:pathLst>
              <a:path w="1571625" h="0">
                <a:moveTo>
                  <a:pt x="0" y="0"/>
                </a:moveTo>
                <a:lnTo>
                  <a:pt x="157156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43784" y="2080909"/>
            <a:ext cx="1591945" cy="0"/>
          </a:xfrm>
          <a:custGeom>
            <a:avLst/>
            <a:gdLst/>
            <a:ahLst/>
            <a:cxnLst/>
            <a:rect l="l" t="t" r="r" b="b"/>
            <a:pathLst>
              <a:path w="1591945" h="0">
                <a:moveTo>
                  <a:pt x="0" y="0"/>
                </a:moveTo>
                <a:lnTo>
                  <a:pt x="159179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43784" y="2559561"/>
            <a:ext cx="1591945" cy="0"/>
          </a:xfrm>
          <a:custGeom>
            <a:avLst/>
            <a:gdLst/>
            <a:ahLst/>
            <a:cxnLst/>
            <a:rect l="l" t="t" r="r" b="b"/>
            <a:pathLst>
              <a:path w="1591945" h="0">
                <a:moveTo>
                  <a:pt x="0" y="0"/>
                </a:moveTo>
                <a:lnTo>
                  <a:pt x="159179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43784" y="3228461"/>
            <a:ext cx="1591945" cy="0"/>
          </a:xfrm>
          <a:custGeom>
            <a:avLst/>
            <a:gdLst/>
            <a:ahLst/>
            <a:cxnLst/>
            <a:rect l="l" t="t" r="r" b="b"/>
            <a:pathLst>
              <a:path w="1591945" h="0">
                <a:moveTo>
                  <a:pt x="0" y="0"/>
                </a:moveTo>
                <a:lnTo>
                  <a:pt x="159179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43784" y="3945935"/>
            <a:ext cx="1591945" cy="0"/>
          </a:xfrm>
          <a:custGeom>
            <a:avLst/>
            <a:gdLst/>
            <a:ahLst/>
            <a:cxnLst/>
            <a:rect l="l" t="t" r="r" b="b"/>
            <a:pathLst>
              <a:path w="1591945" h="0">
                <a:moveTo>
                  <a:pt x="0" y="0"/>
                </a:moveTo>
                <a:lnTo>
                  <a:pt x="159179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743784" y="838232"/>
            <a:ext cx="8708390" cy="0"/>
          </a:xfrm>
          <a:custGeom>
            <a:avLst/>
            <a:gdLst/>
            <a:ahLst/>
            <a:cxnLst/>
            <a:rect l="l" t="t" r="r" b="b"/>
            <a:pathLst>
              <a:path w="8708390" h="0">
                <a:moveTo>
                  <a:pt x="0" y="0"/>
                </a:moveTo>
                <a:lnTo>
                  <a:pt x="870784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688946" y="1034551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69" h="191769">
                <a:moveTo>
                  <a:pt x="191258" y="95123"/>
                </a:moveTo>
                <a:lnTo>
                  <a:pt x="176079" y="43513"/>
                </a:lnTo>
                <a:lnTo>
                  <a:pt x="135601" y="8095"/>
                </a:lnTo>
                <a:lnTo>
                  <a:pt x="100183" y="0"/>
                </a:lnTo>
                <a:lnTo>
                  <a:pt x="81968" y="1011"/>
                </a:lnTo>
                <a:lnTo>
                  <a:pt x="33394" y="23274"/>
                </a:lnTo>
                <a:lnTo>
                  <a:pt x="4047" y="68812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4828"/>
                </a:lnTo>
                <a:lnTo>
                  <a:pt x="64764" y="186199"/>
                </a:lnTo>
                <a:lnTo>
                  <a:pt x="100183" y="191258"/>
                </a:lnTo>
                <a:lnTo>
                  <a:pt x="118398" y="188222"/>
                </a:lnTo>
                <a:lnTo>
                  <a:pt x="164948" y="161912"/>
                </a:lnTo>
                <a:lnTo>
                  <a:pt x="189234" y="113338"/>
                </a:lnTo>
                <a:lnTo>
                  <a:pt x="191258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1744047" y="1059615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699066" y="1437307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69" h="191769">
                <a:moveTo>
                  <a:pt x="191258" y="96135"/>
                </a:moveTo>
                <a:lnTo>
                  <a:pt x="176079" y="44525"/>
                </a:lnTo>
                <a:lnTo>
                  <a:pt x="135601" y="9107"/>
                </a:lnTo>
                <a:lnTo>
                  <a:pt x="100183" y="0"/>
                </a:lnTo>
                <a:lnTo>
                  <a:pt x="81968" y="1011"/>
                </a:lnTo>
                <a:lnTo>
                  <a:pt x="32382" y="23274"/>
                </a:lnTo>
                <a:lnTo>
                  <a:pt x="4047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3752" y="186199"/>
                </a:lnTo>
                <a:lnTo>
                  <a:pt x="100183" y="191258"/>
                </a:lnTo>
                <a:lnTo>
                  <a:pt x="118398" y="189234"/>
                </a:lnTo>
                <a:lnTo>
                  <a:pt x="164948" y="161912"/>
                </a:lnTo>
                <a:lnTo>
                  <a:pt x="189234" y="114350"/>
                </a:lnTo>
                <a:lnTo>
                  <a:pt x="191258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1747083" y="1462371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691982" y="1767203"/>
            <a:ext cx="190500" cy="190500"/>
          </a:xfrm>
          <a:custGeom>
            <a:avLst/>
            <a:gdLst/>
            <a:ahLst/>
            <a:cxnLst/>
            <a:rect l="l" t="t" r="r" b="b"/>
            <a:pathLst>
              <a:path w="190500" h="190500">
                <a:moveTo>
                  <a:pt x="190246" y="95123"/>
                </a:moveTo>
                <a:lnTo>
                  <a:pt x="175067" y="43513"/>
                </a:lnTo>
                <a:lnTo>
                  <a:pt x="134589" y="8095"/>
                </a:lnTo>
                <a:lnTo>
                  <a:pt x="99171" y="0"/>
                </a:lnTo>
                <a:lnTo>
                  <a:pt x="81968" y="0"/>
                </a:lnTo>
                <a:lnTo>
                  <a:pt x="32382" y="23274"/>
                </a:lnTo>
                <a:lnTo>
                  <a:pt x="3035" y="67800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3816"/>
                </a:lnTo>
                <a:lnTo>
                  <a:pt x="63752" y="185187"/>
                </a:lnTo>
                <a:lnTo>
                  <a:pt x="81968" y="190246"/>
                </a:lnTo>
                <a:lnTo>
                  <a:pt x="99171" y="190246"/>
                </a:lnTo>
                <a:lnTo>
                  <a:pt x="150780" y="173043"/>
                </a:lnTo>
                <a:lnTo>
                  <a:pt x="184175" y="130541"/>
                </a:lnTo>
                <a:lnTo>
                  <a:pt x="190246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1739999" y="1791256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697042" y="2246869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69">
                <a:moveTo>
                  <a:pt x="190246" y="96135"/>
                </a:moveTo>
                <a:lnTo>
                  <a:pt x="175067" y="43513"/>
                </a:lnTo>
                <a:lnTo>
                  <a:pt x="134589" y="9107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3752" y="186199"/>
                </a:lnTo>
                <a:lnTo>
                  <a:pt x="99171" y="191258"/>
                </a:lnTo>
                <a:lnTo>
                  <a:pt x="117386" y="188222"/>
                </a:lnTo>
                <a:lnTo>
                  <a:pt x="163936" y="161912"/>
                </a:lnTo>
                <a:lnTo>
                  <a:pt x="189234" y="113338"/>
                </a:lnTo>
                <a:lnTo>
                  <a:pt x="190246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1745059" y="2271933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697042" y="2835824"/>
            <a:ext cx="190500" cy="190500"/>
          </a:xfrm>
          <a:custGeom>
            <a:avLst/>
            <a:gdLst/>
            <a:ahLst/>
            <a:cxnLst/>
            <a:rect l="l" t="t" r="r" b="b"/>
            <a:pathLst>
              <a:path w="190500" h="190500">
                <a:moveTo>
                  <a:pt x="190246" y="95123"/>
                </a:moveTo>
                <a:lnTo>
                  <a:pt x="175067" y="43513"/>
                </a:lnTo>
                <a:lnTo>
                  <a:pt x="134589" y="8095"/>
                </a:lnTo>
                <a:lnTo>
                  <a:pt x="99171" y="0"/>
                </a:lnTo>
                <a:lnTo>
                  <a:pt x="80956" y="0"/>
                </a:lnTo>
                <a:lnTo>
                  <a:pt x="32382" y="23274"/>
                </a:lnTo>
                <a:lnTo>
                  <a:pt x="3035" y="67800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3816"/>
                </a:lnTo>
                <a:lnTo>
                  <a:pt x="63752" y="185187"/>
                </a:lnTo>
                <a:lnTo>
                  <a:pt x="99171" y="190246"/>
                </a:lnTo>
                <a:lnTo>
                  <a:pt x="117386" y="188222"/>
                </a:lnTo>
                <a:lnTo>
                  <a:pt x="163936" y="160900"/>
                </a:lnTo>
                <a:lnTo>
                  <a:pt x="189234" y="113338"/>
                </a:lnTo>
                <a:lnTo>
                  <a:pt x="190246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1714700" y="2859876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5а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698054" y="3521927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70">
                <a:moveTo>
                  <a:pt x="190246" y="95123"/>
                </a:moveTo>
                <a:lnTo>
                  <a:pt x="175067" y="43513"/>
                </a:lnTo>
                <a:lnTo>
                  <a:pt x="134589" y="8095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4828"/>
                </a:lnTo>
                <a:lnTo>
                  <a:pt x="63752" y="186199"/>
                </a:lnTo>
                <a:lnTo>
                  <a:pt x="99171" y="191258"/>
                </a:lnTo>
                <a:lnTo>
                  <a:pt x="117386" y="188222"/>
                </a:lnTo>
                <a:lnTo>
                  <a:pt x="163936" y="161912"/>
                </a:lnTo>
                <a:lnTo>
                  <a:pt x="189234" y="113338"/>
                </a:lnTo>
                <a:lnTo>
                  <a:pt x="190246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1748095" y="3546991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703114" y="3945935"/>
            <a:ext cx="190500" cy="190500"/>
          </a:xfrm>
          <a:custGeom>
            <a:avLst/>
            <a:gdLst/>
            <a:ahLst/>
            <a:cxnLst/>
            <a:rect l="l" t="t" r="r" b="b"/>
            <a:pathLst>
              <a:path w="190500" h="190500">
                <a:moveTo>
                  <a:pt x="190246" y="95123"/>
                </a:moveTo>
                <a:lnTo>
                  <a:pt x="175067" y="43513"/>
                </a:lnTo>
                <a:lnTo>
                  <a:pt x="134589" y="8095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7800"/>
                </a:lnTo>
                <a:lnTo>
                  <a:pt x="0" y="86015"/>
                </a:lnTo>
                <a:lnTo>
                  <a:pt x="0" y="104230"/>
                </a:lnTo>
                <a:lnTo>
                  <a:pt x="19227" y="153816"/>
                </a:lnTo>
                <a:lnTo>
                  <a:pt x="63752" y="185187"/>
                </a:lnTo>
                <a:lnTo>
                  <a:pt x="80956" y="190246"/>
                </a:lnTo>
                <a:lnTo>
                  <a:pt x="99171" y="190246"/>
                </a:lnTo>
                <a:lnTo>
                  <a:pt x="149768" y="173043"/>
                </a:lnTo>
                <a:lnTo>
                  <a:pt x="183163" y="130541"/>
                </a:lnTo>
                <a:lnTo>
                  <a:pt x="190246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1749107" y="3970999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7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777998" y="838232"/>
            <a:ext cx="558165" cy="191770"/>
          </a:xfrm>
          <a:custGeom>
            <a:avLst/>
            <a:gdLst/>
            <a:ahLst/>
            <a:cxnLst/>
            <a:rect l="l" t="t" r="r" b="b"/>
            <a:pathLst>
              <a:path w="558164" h="191769">
                <a:moveTo>
                  <a:pt x="557585" y="191258"/>
                </a:moveTo>
                <a:lnTo>
                  <a:pt x="190246" y="191258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2335583" y="980917"/>
            <a:ext cx="0" cy="3228340"/>
          </a:xfrm>
          <a:custGeom>
            <a:avLst/>
            <a:gdLst/>
            <a:ahLst/>
            <a:cxnLst/>
            <a:rect l="l" t="t" r="r" b="b"/>
            <a:pathLst>
              <a:path w="0" h="3228340">
                <a:moveTo>
                  <a:pt x="0" y="0"/>
                </a:moveTo>
                <a:lnTo>
                  <a:pt x="0" y="3228124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435767" y="980917"/>
            <a:ext cx="0" cy="3228340"/>
          </a:xfrm>
          <a:custGeom>
            <a:avLst/>
            <a:gdLst/>
            <a:ahLst/>
            <a:cxnLst/>
            <a:rect l="l" t="t" r="r" b="b"/>
            <a:pathLst>
              <a:path w="0" h="3228340">
                <a:moveTo>
                  <a:pt x="0" y="322812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637337" y="838232"/>
            <a:ext cx="0" cy="4494530"/>
          </a:xfrm>
          <a:custGeom>
            <a:avLst/>
            <a:gdLst/>
            <a:ahLst/>
            <a:cxnLst/>
            <a:rect l="l" t="t" r="r" b="b"/>
            <a:pathLst>
              <a:path w="0" h="4494530">
                <a:moveTo>
                  <a:pt x="0" y="449407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2335583" y="980917"/>
            <a:ext cx="100330" cy="0"/>
          </a:xfrm>
          <a:custGeom>
            <a:avLst/>
            <a:gdLst/>
            <a:ahLst/>
            <a:cxnLst/>
            <a:rect l="l" t="t" r="r" b="b"/>
            <a:pathLst>
              <a:path w="100330" h="0">
                <a:moveTo>
                  <a:pt x="0" y="0"/>
                </a:moveTo>
                <a:lnTo>
                  <a:pt x="10018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037058" y="1029491"/>
            <a:ext cx="263525" cy="0"/>
          </a:xfrm>
          <a:custGeom>
            <a:avLst/>
            <a:gdLst/>
            <a:ahLst/>
            <a:cxnLst/>
            <a:rect l="l" t="t" r="r" b="b"/>
            <a:pathLst>
              <a:path w="263525" h="0">
                <a:moveTo>
                  <a:pt x="0" y="0"/>
                </a:moveTo>
                <a:lnTo>
                  <a:pt x="263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043129" y="100520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043129" y="138772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043129" y="138772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043129" y="16265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043129" y="162654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043129" y="205662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066404" y="807874"/>
            <a:ext cx="0" cy="4554855"/>
          </a:xfrm>
          <a:custGeom>
            <a:avLst/>
            <a:gdLst/>
            <a:ahLst/>
            <a:cxnLst/>
            <a:rect l="l" t="t" r="r" b="b"/>
            <a:pathLst>
              <a:path w="0" h="4554855">
                <a:moveTo>
                  <a:pt x="0" y="0"/>
                </a:moveTo>
                <a:lnTo>
                  <a:pt x="0" y="45547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043129" y="253527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043129" y="320417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043129" y="3204174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2043129" y="392164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3784" y="4137193"/>
            <a:ext cx="1591945" cy="0"/>
          </a:xfrm>
          <a:custGeom>
            <a:avLst/>
            <a:gdLst/>
            <a:ahLst/>
            <a:cxnLst/>
            <a:rect l="l" t="t" r="r" b="b"/>
            <a:pathLst>
              <a:path w="1591945" h="0">
                <a:moveTo>
                  <a:pt x="0" y="0"/>
                </a:moveTo>
                <a:lnTo>
                  <a:pt x="15917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2043129" y="3921648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043129" y="411290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043129" y="100520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043129" y="81394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 txBox="1"/>
          <p:nvPr/>
        </p:nvSpPr>
        <p:spPr>
          <a:xfrm>
            <a:off x="1959100" y="862592"/>
            <a:ext cx="118745" cy="7727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  <a:tabLst>
                <a:tab pos="323215" algn="l"/>
                <a:tab pos="629920" algn="l"/>
              </a:tabLst>
            </a:pPr>
            <a:r>
              <a:rPr dirty="0" sz="700" i="1">
                <a:latin typeface="ISOCPEUR"/>
                <a:cs typeface="ISOCPEUR"/>
              </a:rPr>
              <a:t>1000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i="1">
                <a:latin typeface="ISOCPEUR"/>
                <a:cs typeface="ISOCPEUR"/>
              </a:rPr>
              <a:t>1600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i="1"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959100" y="1783960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959100" y="2799677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959100" y="3493876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959100" y="3970295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1702102" y="4508580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69" h="191770">
                <a:moveTo>
                  <a:pt x="191258" y="96135"/>
                </a:moveTo>
                <a:lnTo>
                  <a:pt x="176079" y="44525"/>
                </a:lnTo>
                <a:lnTo>
                  <a:pt x="135601" y="9107"/>
                </a:lnTo>
                <a:lnTo>
                  <a:pt x="100183" y="0"/>
                </a:lnTo>
                <a:lnTo>
                  <a:pt x="81968" y="1011"/>
                </a:lnTo>
                <a:lnTo>
                  <a:pt x="32382" y="23274"/>
                </a:lnTo>
                <a:lnTo>
                  <a:pt x="4047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3752" y="186199"/>
                </a:lnTo>
                <a:lnTo>
                  <a:pt x="100183" y="191258"/>
                </a:lnTo>
                <a:lnTo>
                  <a:pt x="118398" y="189234"/>
                </a:lnTo>
                <a:lnTo>
                  <a:pt x="164948" y="161912"/>
                </a:lnTo>
                <a:lnTo>
                  <a:pt x="189234" y="114350"/>
                </a:lnTo>
                <a:lnTo>
                  <a:pt x="191258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/>
          <p:nvPr/>
        </p:nvSpPr>
        <p:spPr>
          <a:xfrm>
            <a:off x="1750119" y="4533644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8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743784" y="5332308"/>
            <a:ext cx="8708390" cy="0"/>
          </a:xfrm>
          <a:custGeom>
            <a:avLst/>
            <a:gdLst/>
            <a:ahLst/>
            <a:cxnLst/>
            <a:rect l="l" t="t" r="r" b="b"/>
            <a:pathLst>
              <a:path w="8708390" h="0">
                <a:moveTo>
                  <a:pt x="0" y="0"/>
                </a:moveTo>
                <a:lnTo>
                  <a:pt x="870784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 txBox="1"/>
          <p:nvPr/>
        </p:nvSpPr>
        <p:spPr>
          <a:xfrm>
            <a:off x="1959100" y="4641429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2043129" y="4112907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043129" y="530802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335583" y="4209042"/>
            <a:ext cx="100330" cy="0"/>
          </a:xfrm>
          <a:custGeom>
            <a:avLst/>
            <a:gdLst/>
            <a:ahLst/>
            <a:cxnLst/>
            <a:rect l="l" t="t" r="r" b="b"/>
            <a:pathLst>
              <a:path w="100330" h="0">
                <a:moveTo>
                  <a:pt x="0" y="0"/>
                </a:moveTo>
                <a:lnTo>
                  <a:pt x="10018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2043129" y="2056622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4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2043129" y="2535275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 txBox="1"/>
          <p:nvPr/>
        </p:nvSpPr>
        <p:spPr>
          <a:xfrm>
            <a:off x="1959100" y="2226913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269250" y="930283"/>
            <a:ext cx="565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261154" y="1023382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2264190" y="1312800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2256094" y="1401852"/>
            <a:ext cx="74930" cy="267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  <a:p>
            <a:pPr marL="17145">
              <a:lnSpc>
                <a:spcPct val="100000"/>
              </a:lnSpc>
              <a:spcBef>
                <a:spcPts val="340"/>
              </a:spcBef>
            </a:pP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2258118" y="1642697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252047" y="1981700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258118" y="2072776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231808" y="2460353"/>
            <a:ext cx="99695" cy="2063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0005">
              <a:lnSpc>
                <a:spcPts val="765"/>
              </a:lnSpc>
            </a:pPr>
            <a:r>
              <a:rPr dirty="0" sz="700" spc="10" i="1">
                <a:latin typeface="ISOCPEUR"/>
                <a:cs typeface="ISOCPEUR"/>
              </a:rPr>
              <a:t>9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765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2239903" y="3131277"/>
            <a:ext cx="8763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227760" y="3218305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227760" y="3842679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223712" y="3940838"/>
            <a:ext cx="106045" cy="30353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815"/>
              </a:lnSpc>
            </a:pPr>
            <a:r>
              <a:rPr dirty="0" sz="700" spc="10" i="1">
                <a:latin typeface="ISOCPEUR"/>
                <a:cs typeface="ISOCPEUR"/>
              </a:rPr>
              <a:t>14</a:t>
            </a:r>
            <a:endParaRPr sz="700">
              <a:latin typeface="ISOCPEUR"/>
              <a:cs typeface="ISOCPEUR"/>
            </a:endParaRPr>
          </a:p>
          <a:p>
            <a:pPr marL="17145">
              <a:lnSpc>
                <a:spcPts val="730"/>
              </a:lnSpc>
            </a:pPr>
            <a:r>
              <a:rPr dirty="0" sz="700" spc="10" i="1">
                <a:latin typeface="ISOCPEUR"/>
                <a:cs typeface="ISOCPEUR"/>
              </a:rPr>
              <a:t>15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755"/>
              </a:lnSpc>
            </a:pPr>
            <a:r>
              <a:rPr dirty="0" sz="700" spc="10" i="1">
                <a:latin typeface="ISOCPEUR"/>
                <a:cs typeface="ISOCPEUR"/>
              </a:rPr>
              <a:t>16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761442" y="1007191"/>
            <a:ext cx="365760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604">
              <a:lnSpc>
                <a:spcPts val="81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5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-1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суглинок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763466" y="1408936"/>
            <a:ext cx="825500" cy="2305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78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5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-2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суглинок</a:t>
            </a:r>
            <a:r>
              <a:rPr dirty="0" sz="700" spc="10" i="1">
                <a:latin typeface="ISOCPEUR"/>
                <a:cs typeface="ISOCPEUR"/>
              </a:rPr>
              <a:t> текучоплас</a:t>
            </a:r>
            <a:r>
              <a:rPr dirty="0" sz="700" spc="30" i="1">
                <a:latin typeface="ISOCPEUR"/>
                <a:cs typeface="ISOCPEUR"/>
              </a:rPr>
              <a:t>т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30" i="1">
                <a:latin typeface="ISOCPEUR"/>
                <a:cs typeface="ISOCPEUR"/>
              </a:rPr>
              <a:t>I</a:t>
            </a:r>
            <a:r>
              <a:rPr dirty="0" baseline="-16666" sz="750" spc="-52" i="1">
                <a:latin typeface="ISOCPEUR"/>
                <a:cs typeface="ISOCPEUR"/>
              </a:rPr>
              <a:t>L</a:t>
            </a:r>
            <a:r>
              <a:rPr dirty="0" sz="700" spc="10" i="1">
                <a:latin typeface="ISOCPEUR"/>
                <a:cs typeface="ISOCPEUR"/>
              </a:rPr>
              <a:t>=0.92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2674587" y="4132134"/>
            <a:ext cx="173355" cy="0"/>
          </a:xfrm>
          <a:custGeom>
            <a:avLst/>
            <a:gdLst/>
            <a:ahLst/>
            <a:cxnLst/>
            <a:rect l="l" t="t" r="r" b="b"/>
            <a:pathLst>
              <a:path w="173355" h="0">
                <a:moveTo>
                  <a:pt x="1730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2674587" y="4093680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 h="0">
                <a:moveTo>
                  <a:pt x="1710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2674587" y="4056238"/>
            <a:ext cx="170180" cy="0"/>
          </a:xfrm>
          <a:custGeom>
            <a:avLst/>
            <a:gdLst/>
            <a:ahLst/>
            <a:cxnLst/>
            <a:rect l="l" t="t" r="r" b="b"/>
            <a:pathLst>
              <a:path w="170180" h="0">
                <a:moveTo>
                  <a:pt x="1700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2674587" y="4017783"/>
            <a:ext cx="168275" cy="0"/>
          </a:xfrm>
          <a:custGeom>
            <a:avLst/>
            <a:gdLst/>
            <a:ahLst/>
            <a:cxnLst/>
            <a:rect l="l" t="t" r="r" b="b"/>
            <a:pathLst>
              <a:path w="168275" h="0">
                <a:moveTo>
                  <a:pt x="1679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2674587" y="3980341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5" h="0">
                <a:moveTo>
                  <a:pt x="1669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2674587" y="3941887"/>
            <a:ext cx="255270" cy="0"/>
          </a:xfrm>
          <a:custGeom>
            <a:avLst/>
            <a:gdLst/>
            <a:ahLst/>
            <a:cxnLst/>
            <a:rect l="l" t="t" r="r" b="b"/>
            <a:pathLst>
              <a:path w="255269" h="0">
                <a:moveTo>
                  <a:pt x="2550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2674587" y="3904445"/>
            <a:ext cx="252095" cy="0"/>
          </a:xfrm>
          <a:custGeom>
            <a:avLst/>
            <a:gdLst/>
            <a:ahLst/>
            <a:cxnLst/>
            <a:rect l="l" t="t" r="r" b="b"/>
            <a:pathLst>
              <a:path w="252094" h="0">
                <a:moveTo>
                  <a:pt x="2519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674587" y="3865991"/>
            <a:ext cx="248285" cy="0"/>
          </a:xfrm>
          <a:custGeom>
            <a:avLst/>
            <a:gdLst/>
            <a:ahLst/>
            <a:cxnLst/>
            <a:rect l="l" t="t" r="r" b="b"/>
            <a:pathLst>
              <a:path w="248285" h="0">
                <a:moveTo>
                  <a:pt x="2479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674587" y="3828548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 h="0">
                <a:moveTo>
                  <a:pt x="2448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674587" y="3790094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5" h="0">
                <a:moveTo>
                  <a:pt x="24185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674587" y="375265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 h="0">
                <a:moveTo>
                  <a:pt x="2378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674587" y="3714198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2347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674587" y="367675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 h="0">
                <a:moveTo>
                  <a:pt x="2317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674587" y="3638301"/>
            <a:ext cx="227965" cy="0"/>
          </a:xfrm>
          <a:custGeom>
            <a:avLst/>
            <a:gdLst/>
            <a:ahLst/>
            <a:cxnLst/>
            <a:rect l="l" t="t" r="r" b="b"/>
            <a:pathLst>
              <a:path w="227964" h="0">
                <a:moveTo>
                  <a:pt x="22768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674587" y="360086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 h="0">
                <a:moveTo>
                  <a:pt x="22465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674587" y="3562405"/>
            <a:ext cx="221615" cy="0"/>
          </a:xfrm>
          <a:custGeom>
            <a:avLst/>
            <a:gdLst/>
            <a:ahLst/>
            <a:cxnLst/>
            <a:rect l="l" t="t" r="r" b="b"/>
            <a:pathLst>
              <a:path w="221614" h="0">
                <a:moveTo>
                  <a:pt x="2216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2674587" y="3524963"/>
            <a:ext cx="217804" cy="0"/>
          </a:xfrm>
          <a:custGeom>
            <a:avLst/>
            <a:gdLst/>
            <a:ahLst/>
            <a:cxnLst/>
            <a:rect l="l" t="t" r="r" b="b"/>
            <a:pathLst>
              <a:path w="217805" h="0">
                <a:moveTo>
                  <a:pt x="21756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2674587" y="3486509"/>
            <a:ext cx="214629" cy="0"/>
          </a:xfrm>
          <a:custGeom>
            <a:avLst/>
            <a:gdLst/>
            <a:ahLst/>
            <a:cxnLst/>
            <a:rect l="l" t="t" r="r" b="b"/>
            <a:pathLst>
              <a:path w="214630" h="0">
                <a:moveTo>
                  <a:pt x="21453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2674587" y="3449067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 h="0">
                <a:moveTo>
                  <a:pt x="2104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2674587" y="341061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 h="0">
                <a:moveTo>
                  <a:pt x="20745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2674587" y="3373170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 h="0">
                <a:moveTo>
                  <a:pt x="20441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2674587" y="3334716"/>
            <a:ext cx="200660" cy="0"/>
          </a:xfrm>
          <a:custGeom>
            <a:avLst/>
            <a:gdLst/>
            <a:ahLst/>
            <a:cxnLst/>
            <a:rect l="l" t="t" r="r" b="b"/>
            <a:pathLst>
              <a:path w="200660" h="0">
                <a:moveTo>
                  <a:pt x="20036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2674587" y="3297274"/>
            <a:ext cx="197485" cy="0"/>
          </a:xfrm>
          <a:custGeom>
            <a:avLst/>
            <a:gdLst/>
            <a:ahLst/>
            <a:cxnLst/>
            <a:rect l="l" t="t" r="r" b="b"/>
            <a:pathLst>
              <a:path w="197485" h="0">
                <a:moveTo>
                  <a:pt x="19733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2674587" y="3258820"/>
            <a:ext cx="194310" cy="0"/>
          </a:xfrm>
          <a:custGeom>
            <a:avLst/>
            <a:gdLst/>
            <a:ahLst/>
            <a:cxnLst/>
            <a:rect l="l" t="t" r="r" b="b"/>
            <a:pathLst>
              <a:path w="194310" h="0">
                <a:moveTo>
                  <a:pt x="1942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2674587" y="3221378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910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2674587" y="3182923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90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2674587" y="3145481"/>
            <a:ext cx="88265" cy="0"/>
          </a:xfrm>
          <a:custGeom>
            <a:avLst/>
            <a:gdLst/>
            <a:ahLst/>
            <a:cxnLst/>
            <a:rect l="l" t="t" r="r" b="b"/>
            <a:pathLst>
              <a:path w="88264" h="0">
                <a:moveTo>
                  <a:pt x="880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2674587" y="3107027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 h="0">
                <a:moveTo>
                  <a:pt x="870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2674587" y="3069585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 h="0">
                <a:moveTo>
                  <a:pt x="860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2674587" y="3031131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 h="0">
                <a:moveTo>
                  <a:pt x="850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2674587" y="2993689"/>
            <a:ext cx="83185" cy="0"/>
          </a:xfrm>
          <a:custGeom>
            <a:avLst/>
            <a:gdLst/>
            <a:ahLst/>
            <a:cxnLst/>
            <a:rect l="l" t="t" r="r" b="b"/>
            <a:pathLst>
              <a:path w="83185" h="0">
                <a:moveTo>
                  <a:pt x="829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674587" y="2955234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 h="0">
                <a:moveTo>
                  <a:pt x="819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2674587" y="2917792"/>
            <a:ext cx="81280" cy="0"/>
          </a:xfrm>
          <a:custGeom>
            <a:avLst/>
            <a:gdLst/>
            <a:ahLst/>
            <a:cxnLst/>
            <a:rect l="l" t="t" r="r" b="b"/>
            <a:pathLst>
              <a:path w="81280" h="0">
                <a:moveTo>
                  <a:pt x="8095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2674587" y="2879338"/>
            <a:ext cx="80010" cy="0"/>
          </a:xfrm>
          <a:custGeom>
            <a:avLst/>
            <a:gdLst/>
            <a:ahLst/>
            <a:cxnLst/>
            <a:rect l="l" t="t" r="r" b="b"/>
            <a:pathLst>
              <a:path w="80010" h="0">
                <a:moveTo>
                  <a:pt x="799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2674587" y="2841896"/>
            <a:ext cx="78105" cy="0"/>
          </a:xfrm>
          <a:custGeom>
            <a:avLst/>
            <a:gdLst/>
            <a:ahLst/>
            <a:cxnLst/>
            <a:rect l="l" t="t" r="r" b="b"/>
            <a:pathLst>
              <a:path w="78105" h="0">
                <a:moveTo>
                  <a:pt x="779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2674587" y="2803442"/>
            <a:ext cx="77470" cy="0"/>
          </a:xfrm>
          <a:custGeom>
            <a:avLst/>
            <a:gdLst/>
            <a:ahLst/>
            <a:cxnLst/>
            <a:rect l="l" t="t" r="r" b="b"/>
            <a:pathLst>
              <a:path w="77469" h="0">
                <a:moveTo>
                  <a:pt x="76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2674587" y="2765999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758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2674587" y="2727545"/>
            <a:ext cx="74930" cy="0"/>
          </a:xfrm>
          <a:custGeom>
            <a:avLst/>
            <a:gdLst/>
            <a:ahLst/>
            <a:cxnLst/>
            <a:rect l="l" t="t" r="r" b="b"/>
            <a:pathLst>
              <a:path w="74930" h="0">
                <a:moveTo>
                  <a:pt x="748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2674587" y="2690103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 h="0">
                <a:moveTo>
                  <a:pt x="728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2674587" y="2651649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2674587" y="2614207"/>
            <a:ext cx="71120" cy="0"/>
          </a:xfrm>
          <a:custGeom>
            <a:avLst/>
            <a:gdLst/>
            <a:ahLst/>
            <a:cxnLst/>
            <a:rect l="l" t="t" r="r" b="b"/>
            <a:pathLst>
              <a:path w="71119" h="0">
                <a:moveTo>
                  <a:pt x="708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2674587" y="2575753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 h="0">
                <a:moveTo>
                  <a:pt x="698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2674587" y="2538310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495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2674587" y="249985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 h="0">
                <a:moveTo>
                  <a:pt x="48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2674587" y="2462414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2674587" y="2423960"/>
            <a:ext cx="46990" cy="0"/>
          </a:xfrm>
          <a:custGeom>
            <a:avLst/>
            <a:gdLst/>
            <a:ahLst/>
            <a:cxnLst/>
            <a:rect l="l" t="t" r="r" b="b"/>
            <a:pathLst>
              <a:path w="46989" h="0">
                <a:moveTo>
                  <a:pt x="465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2674587" y="2386518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 h="0">
                <a:moveTo>
                  <a:pt x="45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2674587" y="2348064"/>
            <a:ext cx="45085" cy="0"/>
          </a:xfrm>
          <a:custGeom>
            <a:avLst/>
            <a:gdLst/>
            <a:ahLst/>
            <a:cxnLst/>
            <a:rect l="l" t="t" r="r" b="b"/>
            <a:pathLst>
              <a:path w="45085" h="0">
                <a:moveTo>
                  <a:pt x="44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2674587" y="2310621"/>
            <a:ext cx="43815" cy="0"/>
          </a:xfrm>
          <a:custGeom>
            <a:avLst/>
            <a:gdLst/>
            <a:ahLst/>
            <a:cxnLst/>
            <a:rect l="l" t="t" r="r" b="b"/>
            <a:pathLst>
              <a:path w="43814" h="0">
                <a:moveTo>
                  <a:pt x="4351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2674587" y="2272167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4250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2674587" y="2234725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4149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2674587" y="2196271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 h="0">
                <a:moveTo>
                  <a:pt x="4047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674587" y="2158829"/>
            <a:ext cx="40005" cy="0"/>
          </a:xfrm>
          <a:custGeom>
            <a:avLst/>
            <a:gdLst/>
            <a:ahLst/>
            <a:cxnLst/>
            <a:rect l="l" t="t" r="r" b="b"/>
            <a:pathLst>
              <a:path w="40005" h="0">
                <a:moveTo>
                  <a:pt x="3946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674587" y="2120375"/>
            <a:ext cx="40005" cy="0"/>
          </a:xfrm>
          <a:custGeom>
            <a:avLst/>
            <a:gdLst/>
            <a:ahLst/>
            <a:cxnLst/>
            <a:rect l="l" t="t" r="r" b="b"/>
            <a:pathLst>
              <a:path w="40005" h="0">
                <a:moveTo>
                  <a:pt x="3946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2674587" y="2082932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3845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2674587" y="2044478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 h="0">
                <a:moveTo>
                  <a:pt x="5464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2674587" y="2007036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5363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2674587" y="1968582"/>
            <a:ext cx="52705" cy="0"/>
          </a:xfrm>
          <a:custGeom>
            <a:avLst/>
            <a:gdLst/>
            <a:ahLst/>
            <a:cxnLst/>
            <a:rect l="l" t="t" r="r" b="b"/>
            <a:pathLst>
              <a:path w="52705" h="0">
                <a:moveTo>
                  <a:pt x="5262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2674587" y="1931140"/>
            <a:ext cx="52069" cy="0"/>
          </a:xfrm>
          <a:custGeom>
            <a:avLst/>
            <a:gdLst/>
            <a:ahLst/>
            <a:cxnLst/>
            <a:rect l="l" t="t" r="r" b="b"/>
            <a:pathLst>
              <a:path w="52069" h="0">
                <a:moveTo>
                  <a:pt x="516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2674587" y="1892686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505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2674587" y="185524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495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2674587" y="1816789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 h="0">
                <a:moveTo>
                  <a:pt x="48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2674587" y="1779347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2674587" y="1740893"/>
            <a:ext cx="46990" cy="0"/>
          </a:xfrm>
          <a:custGeom>
            <a:avLst/>
            <a:gdLst/>
            <a:ahLst/>
            <a:cxnLst/>
            <a:rect l="l" t="t" r="r" b="b"/>
            <a:pathLst>
              <a:path w="46989" h="0">
                <a:moveTo>
                  <a:pt x="465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2674587" y="1703451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 h="0">
                <a:moveTo>
                  <a:pt x="45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2674587" y="1664997"/>
            <a:ext cx="45085" cy="0"/>
          </a:xfrm>
          <a:custGeom>
            <a:avLst/>
            <a:gdLst/>
            <a:ahLst/>
            <a:cxnLst/>
            <a:rect l="l" t="t" r="r" b="b"/>
            <a:pathLst>
              <a:path w="45085" h="0">
                <a:moveTo>
                  <a:pt x="44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2674587" y="1627554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252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2674587" y="1589100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 h="0">
                <a:moveTo>
                  <a:pt x="2428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2674587" y="1550646"/>
            <a:ext cx="23495" cy="0"/>
          </a:xfrm>
          <a:custGeom>
            <a:avLst/>
            <a:gdLst/>
            <a:ahLst/>
            <a:cxnLst/>
            <a:rect l="l" t="t" r="r" b="b"/>
            <a:pathLst>
              <a:path w="23494" h="0">
                <a:moveTo>
                  <a:pt x="232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2674587" y="1513204"/>
            <a:ext cx="22860" cy="0"/>
          </a:xfrm>
          <a:custGeom>
            <a:avLst/>
            <a:gdLst/>
            <a:ahLst/>
            <a:cxnLst/>
            <a:rect l="l" t="t" r="r" b="b"/>
            <a:pathLst>
              <a:path w="22860" h="0">
                <a:moveTo>
                  <a:pt x="222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2674587" y="1474750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 h="0">
                <a:moveTo>
                  <a:pt x="2125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2674587" y="143730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 h="0">
                <a:moveTo>
                  <a:pt x="202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2674587" y="1398853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192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2674587" y="1361411"/>
            <a:ext cx="17780" cy="0"/>
          </a:xfrm>
          <a:custGeom>
            <a:avLst/>
            <a:gdLst/>
            <a:ahLst/>
            <a:cxnLst/>
            <a:rect l="l" t="t" r="r" b="b"/>
            <a:pathLst>
              <a:path w="17780" h="0">
                <a:moveTo>
                  <a:pt x="172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2674587" y="132295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 h="0">
                <a:moveTo>
                  <a:pt x="151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2674587" y="1285515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1315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2674587" y="1247060"/>
            <a:ext cx="11430" cy="0"/>
          </a:xfrm>
          <a:custGeom>
            <a:avLst/>
            <a:gdLst/>
            <a:ahLst/>
            <a:cxnLst/>
            <a:rect l="l" t="t" r="r" b="b"/>
            <a:pathLst>
              <a:path w="11430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2674587" y="1209618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91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2674587" y="1171164"/>
            <a:ext cx="7620" cy="0"/>
          </a:xfrm>
          <a:custGeom>
            <a:avLst/>
            <a:gdLst/>
            <a:ahLst/>
            <a:cxnLst/>
            <a:rect l="l" t="t" r="r" b="b"/>
            <a:pathLst>
              <a:path w="7619" h="0">
                <a:moveTo>
                  <a:pt x="70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2674587" y="1133722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0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2674587" y="1095268"/>
            <a:ext cx="4445" cy="0"/>
          </a:xfrm>
          <a:custGeom>
            <a:avLst/>
            <a:gdLst/>
            <a:ahLst/>
            <a:cxnLst/>
            <a:rect l="l" t="t" r="r" b="b"/>
            <a:pathLst>
              <a:path w="4444" h="0">
                <a:moveTo>
                  <a:pt x="40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2674587" y="105782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0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690586" y="4132134"/>
            <a:ext cx="168275" cy="0"/>
          </a:xfrm>
          <a:custGeom>
            <a:avLst/>
            <a:gdLst/>
            <a:ahLst/>
            <a:cxnLst/>
            <a:rect l="l" t="t" r="r" b="b"/>
            <a:pathLst>
              <a:path w="168275" h="0">
                <a:moveTo>
                  <a:pt x="1679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690586" y="4093680"/>
            <a:ext cx="168275" cy="0"/>
          </a:xfrm>
          <a:custGeom>
            <a:avLst/>
            <a:gdLst/>
            <a:ahLst/>
            <a:cxnLst/>
            <a:rect l="l" t="t" r="r" b="b"/>
            <a:pathLst>
              <a:path w="168275" h="0">
                <a:moveTo>
                  <a:pt x="1679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690586" y="4056238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4" h="0">
                <a:moveTo>
                  <a:pt x="1669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690586" y="4017783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4" h="0">
                <a:moveTo>
                  <a:pt x="1669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690586" y="3980341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 h="0">
                <a:moveTo>
                  <a:pt x="1659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690586" y="3941887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 h="0">
                <a:moveTo>
                  <a:pt x="1659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690586" y="39044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 h="0">
                <a:moveTo>
                  <a:pt x="1649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690586" y="3865991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 h="0">
                <a:moveTo>
                  <a:pt x="1649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690586" y="3828548"/>
            <a:ext cx="164465" cy="0"/>
          </a:xfrm>
          <a:custGeom>
            <a:avLst/>
            <a:gdLst/>
            <a:ahLst/>
            <a:cxnLst/>
            <a:rect l="l" t="t" r="r" b="b"/>
            <a:pathLst>
              <a:path w="164464" h="0">
                <a:moveTo>
                  <a:pt x="1639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690586" y="3790094"/>
            <a:ext cx="164465" cy="0"/>
          </a:xfrm>
          <a:custGeom>
            <a:avLst/>
            <a:gdLst/>
            <a:ahLst/>
            <a:cxnLst/>
            <a:rect l="l" t="t" r="r" b="b"/>
            <a:pathLst>
              <a:path w="164464" h="0">
                <a:moveTo>
                  <a:pt x="1639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3690586" y="3752652"/>
            <a:ext cx="163195" cy="0"/>
          </a:xfrm>
          <a:custGeom>
            <a:avLst/>
            <a:gdLst/>
            <a:ahLst/>
            <a:cxnLst/>
            <a:rect l="l" t="t" r="r" b="b"/>
            <a:pathLst>
              <a:path w="163195" h="0">
                <a:moveTo>
                  <a:pt x="1629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3690586" y="3714198"/>
            <a:ext cx="163195" cy="0"/>
          </a:xfrm>
          <a:custGeom>
            <a:avLst/>
            <a:gdLst/>
            <a:ahLst/>
            <a:cxnLst/>
            <a:rect l="l" t="t" r="r" b="b"/>
            <a:pathLst>
              <a:path w="163195" h="0">
                <a:moveTo>
                  <a:pt x="1629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3690586" y="3676756"/>
            <a:ext cx="161925" cy="0"/>
          </a:xfrm>
          <a:custGeom>
            <a:avLst/>
            <a:gdLst/>
            <a:ahLst/>
            <a:cxnLst/>
            <a:rect l="l" t="t" r="r" b="b"/>
            <a:pathLst>
              <a:path w="161925" h="0">
                <a:moveTo>
                  <a:pt x="1619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3690586" y="3638301"/>
            <a:ext cx="161925" cy="0"/>
          </a:xfrm>
          <a:custGeom>
            <a:avLst/>
            <a:gdLst/>
            <a:ahLst/>
            <a:cxnLst/>
            <a:rect l="l" t="t" r="r" b="b"/>
            <a:pathLst>
              <a:path w="161925" h="0">
                <a:moveTo>
                  <a:pt x="1619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3690586" y="3600860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 h="0">
                <a:moveTo>
                  <a:pt x="160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3690586" y="356240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 h="0">
                <a:moveTo>
                  <a:pt x="160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3690586" y="3524963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 h="0">
                <a:moveTo>
                  <a:pt x="1598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3690586" y="3486509"/>
            <a:ext cx="159385" cy="0"/>
          </a:xfrm>
          <a:custGeom>
            <a:avLst/>
            <a:gdLst/>
            <a:ahLst/>
            <a:cxnLst/>
            <a:rect l="l" t="t" r="r" b="b"/>
            <a:pathLst>
              <a:path w="159385" h="0">
                <a:moveTo>
                  <a:pt x="15887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3690586" y="3449067"/>
            <a:ext cx="159385" cy="0"/>
          </a:xfrm>
          <a:custGeom>
            <a:avLst/>
            <a:gdLst/>
            <a:ahLst/>
            <a:cxnLst/>
            <a:rect l="l" t="t" r="r" b="b"/>
            <a:pathLst>
              <a:path w="159385" h="0">
                <a:moveTo>
                  <a:pt x="15887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3690586" y="3410613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4" h="0">
                <a:moveTo>
                  <a:pt x="1578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3690586" y="3373170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4" h="0">
                <a:moveTo>
                  <a:pt x="1578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3690586" y="3334716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5" h="0">
                <a:moveTo>
                  <a:pt x="15685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3690586" y="3297274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5" h="0">
                <a:moveTo>
                  <a:pt x="15685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3690586" y="32588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1558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3690586" y="3221378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 h="0">
                <a:moveTo>
                  <a:pt x="850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3690586" y="3182923"/>
            <a:ext cx="84455" cy="0"/>
          </a:xfrm>
          <a:custGeom>
            <a:avLst/>
            <a:gdLst/>
            <a:ahLst/>
            <a:cxnLst/>
            <a:rect l="l" t="t" r="r" b="b"/>
            <a:pathLst>
              <a:path w="84454" h="0">
                <a:moveTo>
                  <a:pt x="839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3690586" y="3145481"/>
            <a:ext cx="84455" cy="0"/>
          </a:xfrm>
          <a:custGeom>
            <a:avLst/>
            <a:gdLst/>
            <a:ahLst/>
            <a:cxnLst/>
            <a:rect l="l" t="t" r="r" b="b"/>
            <a:pathLst>
              <a:path w="84454" h="0">
                <a:moveTo>
                  <a:pt x="839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3690586" y="3107027"/>
            <a:ext cx="83185" cy="0"/>
          </a:xfrm>
          <a:custGeom>
            <a:avLst/>
            <a:gdLst/>
            <a:ahLst/>
            <a:cxnLst/>
            <a:rect l="l" t="t" r="r" b="b"/>
            <a:pathLst>
              <a:path w="83185" h="0">
                <a:moveTo>
                  <a:pt x="829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3690586" y="3069585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 h="0">
                <a:moveTo>
                  <a:pt x="819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3690586" y="3031131"/>
            <a:ext cx="81280" cy="0"/>
          </a:xfrm>
          <a:custGeom>
            <a:avLst/>
            <a:gdLst/>
            <a:ahLst/>
            <a:cxnLst/>
            <a:rect l="l" t="t" r="r" b="b"/>
            <a:pathLst>
              <a:path w="81279" h="0">
                <a:moveTo>
                  <a:pt x="8095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3690586" y="2993689"/>
            <a:ext cx="80010" cy="0"/>
          </a:xfrm>
          <a:custGeom>
            <a:avLst/>
            <a:gdLst/>
            <a:ahLst/>
            <a:cxnLst/>
            <a:rect l="l" t="t" r="r" b="b"/>
            <a:pathLst>
              <a:path w="80010" h="0">
                <a:moveTo>
                  <a:pt x="799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3690586" y="2955234"/>
            <a:ext cx="80010" cy="0"/>
          </a:xfrm>
          <a:custGeom>
            <a:avLst/>
            <a:gdLst/>
            <a:ahLst/>
            <a:cxnLst/>
            <a:rect l="l" t="t" r="r" b="b"/>
            <a:pathLst>
              <a:path w="80010" h="0">
                <a:moveTo>
                  <a:pt x="799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3690586" y="291779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 h="0">
                <a:moveTo>
                  <a:pt x="789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3690586" y="2879338"/>
            <a:ext cx="78105" cy="0"/>
          </a:xfrm>
          <a:custGeom>
            <a:avLst/>
            <a:gdLst/>
            <a:ahLst/>
            <a:cxnLst/>
            <a:rect l="l" t="t" r="r" b="b"/>
            <a:pathLst>
              <a:path w="78104" h="0">
                <a:moveTo>
                  <a:pt x="779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3690586" y="2841896"/>
            <a:ext cx="77470" cy="0"/>
          </a:xfrm>
          <a:custGeom>
            <a:avLst/>
            <a:gdLst/>
            <a:ahLst/>
            <a:cxnLst/>
            <a:rect l="l" t="t" r="r" b="b"/>
            <a:pathLst>
              <a:path w="77470" h="0">
                <a:moveTo>
                  <a:pt x="76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3690586" y="2803442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758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3690586" y="2765999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758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3690586" y="2727545"/>
            <a:ext cx="74930" cy="0"/>
          </a:xfrm>
          <a:custGeom>
            <a:avLst/>
            <a:gdLst/>
            <a:ahLst/>
            <a:cxnLst/>
            <a:rect l="l" t="t" r="r" b="b"/>
            <a:pathLst>
              <a:path w="74929" h="0">
                <a:moveTo>
                  <a:pt x="748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3690586" y="2690103"/>
            <a:ext cx="74295" cy="0"/>
          </a:xfrm>
          <a:custGeom>
            <a:avLst/>
            <a:gdLst/>
            <a:ahLst/>
            <a:cxnLst/>
            <a:rect l="l" t="t" r="r" b="b"/>
            <a:pathLst>
              <a:path w="74295" h="0">
                <a:moveTo>
                  <a:pt x="738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3690586" y="2651649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 h="0">
                <a:moveTo>
                  <a:pt x="728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3690586" y="2614207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3690586" y="2575753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3690586" y="2538310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3690586" y="2499856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3690586" y="2462414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3690586" y="2423960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3690586" y="2386518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3690586" y="2348064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3690586" y="2310621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3690586" y="2272167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3690586" y="2234725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3690586" y="2196271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3690586" y="2158829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3690586" y="2120375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3690586" y="2082932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3690586" y="2044478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 h="0">
                <a:moveTo>
                  <a:pt x="6375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3690586" y="2007036"/>
            <a:ext cx="62865" cy="0"/>
          </a:xfrm>
          <a:custGeom>
            <a:avLst/>
            <a:gdLst/>
            <a:ahLst/>
            <a:cxnLst/>
            <a:rect l="l" t="t" r="r" b="b"/>
            <a:pathLst>
              <a:path w="62864" h="0">
                <a:moveTo>
                  <a:pt x="627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3690586" y="1968582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 h="0">
                <a:moveTo>
                  <a:pt x="6172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3690586" y="1931140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 h="0">
                <a:moveTo>
                  <a:pt x="6172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3690586" y="1892686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3690586" y="185524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3690586" y="18167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3690586" y="1779347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586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3690586" y="1740893"/>
            <a:ext cx="57785" cy="0"/>
          </a:xfrm>
          <a:custGeom>
            <a:avLst/>
            <a:gdLst/>
            <a:ahLst/>
            <a:cxnLst/>
            <a:rect l="l" t="t" r="r" b="b"/>
            <a:pathLst>
              <a:path w="57785" h="0">
                <a:moveTo>
                  <a:pt x="5768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3690586" y="1703451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 h="0">
                <a:moveTo>
                  <a:pt x="5666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3690586" y="1664997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 h="0">
                <a:moveTo>
                  <a:pt x="5666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3679455" y="1627554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3679455" y="1589100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3679455" y="1550646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3679455" y="1513204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3679455" y="1474750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3679455" y="1437307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3679455" y="1398853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3679455" y="1361411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3679455" y="1322957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3679455" y="1285515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3679455" y="1247060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3679455" y="1209618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3679455" y="1171164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3679455" y="1133722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3679455" y="1095268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3679455" y="1057826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2435767" y="1412009"/>
            <a:ext cx="7016115" cy="0"/>
          </a:xfrm>
          <a:custGeom>
            <a:avLst/>
            <a:gdLst/>
            <a:ahLst/>
            <a:cxnLst/>
            <a:rect l="l" t="t" r="r" b="b"/>
            <a:pathLst>
              <a:path w="7016115" h="0">
                <a:moveTo>
                  <a:pt x="0" y="0"/>
                </a:moveTo>
                <a:lnTo>
                  <a:pt x="701585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2435767" y="1650829"/>
            <a:ext cx="7016115" cy="0"/>
          </a:xfrm>
          <a:custGeom>
            <a:avLst/>
            <a:gdLst/>
            <a:ahLst/>
            <a:cxnLst/>
            <a:rect l="l" t="t" r="r" b="b"/>
            <a:pathLst>
              <a:path w="7016115" h="0">
                <a:moveTo>
                  <a:pt x="0" y="0"/>
                </a:moveTo>
                <a:lnTo>
                  <a:pt x="701585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2435767" y="2080909"/>
            <a:ext cx="7016115" cy="0"/>
          </a:xfrm>
          <a:custGeom>
            <a:avLst/>
            <a:gdLst/>
            <a:ahLst/>
            <a:cxnLst/>
            <a:rect l="l" t="t" r="r" b="b"/>
            <a:pathLst>
              <a:path w="7016115" h="0">
                <a:moveTo>
                  <a:pt x="0" y="0"/>
                </a:moveTo>
                <a:lnTo>
                  <a:pt x="701585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435767" y="2559561"/>
            <a:ext cx="7016115" cy="0"/>
          </a:xfrm>
          <a:custGeom>
            <a:avLst/>
            <a:gdLst/>
            <a:ahLst/>
            <a:cxnLst/>
            <a:rect l="l" t="t" r="r" b="b"/>
            <a:pathLst>
              <a:path w="7016115" h="0">
                <a:moveTo>
                  <a:pt x="0" y="0"/>
                </a:moveTo>
                <a:lnTo>
                  <a:pt x="701585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435767" y="3228461"/>
            <a:ext cx="7016115" cy="0"/>
          </a:xfrm>
          <a:custGeom>
            <a:avLst/>
            <a:gdLst/>
            <a:ahLst/>
            <a:cxnLst/>
            <a:rect l="l" t="t" r="r" b="b"/>
            <a:pathLst>
              <a:path w="7016115" h="0">
                <a:moveTo>
                  <a:pt x="0" y="0"/>
                </a:moveTo>
                <a:lnTo>
                  <a:pt x="701585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4479908" y="413213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951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4479908" y="4093680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941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4479908" y="4056238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941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4479908" y="4017783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 h="0">
                <a:moveTo>
                  <a:pt x="930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4479908" y="3980341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 h="0">
                <a:moveTo>
                  <a:pt x="920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4479908" y="3941887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 h="0">
                <a:moveTo>
                  <a:pt x="1406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4479908" y="3904445"/>
            <a:ext cx="139065" cy="0"/>
          </a:xfrm>
          <a:custGeom>
            <a:avLst/>
            <a:gdLst/>
            <a:ahLst/>
            <a:cxnLst/>
            <a:rect l="l" t="t" r="r" b="b"/>
            <a:pathLst>
              <a:path w="139064" h="0">
                <a:moveTo>
                  <a:pt x="1386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4479908" y="3865991"/>
            <a:ext cx="137795" cy="0"/>
          </a:xfrm>
          <a:custGeom>
            <a:avLst/>
            <a:gdLst/>
            <a:ahLst/>
            <a:cxnLst/>
            <a:rect l="l" t="t" r="r" b="b"/>
            <a:pathLst>
              <a:path w="137795" h="0">
                <a:moveTo>
                  <a:pt x="1376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4479908" y="3828548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13560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4479908" y="3790094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5" h="0">
                <a:moveTo>
                  <a:pt x="13357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4479908" y="3752652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 h="0">
                <a:moveTo>
                  <a:pt x="13155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4479908" y="3714198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 h="0">
                <a:moveTo>
                  <a:pt x="12952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4479908" y="3676756"/>
            <a:ext cx="127635" cy="0"/>
          </a:xfrm>
          <a:custGeom>
            <a:avLst/>
            <a:gdLst/>
            <a:ahLst/>
            <a:cxnLst/>
            <a:rect l="l" t="t" r="r" b="b"/>
            <a:pathLst>
              <a:path w="127635" h="0">
                <a:moveTo>
                  <a:pt x="1275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4479908" y="3638301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 h="0">
                <a:moveTo>
                  <a:pt x="12548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4479908" y="3600860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 h="0">
                <a:moveTo>
                  <a:pt x="12447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4479908" y="3562405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4" h="0">
                <a:moveTo>
                  <a:pt x="1224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4479908" y="3524963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1204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4479908" y="3486509"/>
            <a:ext cx="118745" cy="0"/>
          </a:xfrm>
          <a:custGeom>
            <a:avLst/>
            <a:gdLst/>
            <a:ahLst/>
            <a:cxnLst/>
            <a:rect l="l" t="t" r="r" b="b"/>
            <a:pathLst>
              <a:path w="118745" h="0">
                <a:moveTo>
                  <a:pt x="1183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4479908" y="3449067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 h="0">
                <a:moveTo>
                  <a:pt x="1163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4479908" y="3410613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5" h="0">
                <a:moveTo>
                  <a:pt x="11435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4479908" y="3373170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5" h="0">
                <a:moveTo>
                  <a:pt x="11232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4479908" y="3334716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 h="0">
                <a:moveTo>
                  <a:pt x="11131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4479908" y="329727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 h="0">
                <a:moveTo>
                  <a:pt x="10929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4479908" y="3258820"/>
            <a:ext cx="107314" cy="0"/>
          </a:xfrm>
          <a:custGeom>
            <a:avLst/>
            <a:gdLst/>
            <a:ahLst/>
            <a:cxnLst/>
            <a:rect l="l" t="t" r="r" b="b"/>
            <a:pathLst>
              <a:path w="107314" h="0">
                <a:moveTo>
                  <a:pt x="10726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2435767" y="3945935"/>
            <a:ext cx="7016115" cy="0"/>
          </a:xfrm>
          <a:custGeom>
            <a:avLst/>
            <a:gdLst/>
            <a:ahLst/>
            <a:cxnLst/>
            <a:rect l="l" t="t" r="r" b="b"/>
            <a:pathLst>
              <a:path w="7016115" h="0">
                <a:moveTo>
                  <a:pt x="0" y="0"/>
                </a:moveTo>
                <a:lnTo>
                  <a:pt x="701585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2435767" y="4137193"/>
            <a:ext cx="7016115" cy="0"/>
          </a:xfrm>
          <a:custGeom>
            <a:avLst/>
            <a:gdLst/>
            <a:ahLst/>
            <a:cxnLst/>
            <a:rect l="l" t="t" r="r" b="b"/>
            <a:pathLst>
              <a:path w="7016115" h="0">
                <a:moveTo>
                  <a:pt x="0" y="0"/>
                </a:moveTo>
                <a:lnTo>
                  <a:pt x="701585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2435767" y="1029491"/>
            <a:ext cx="7016115" cy="0"/>
          </a:xfrm>
          <a:custGeom>
            <a:avLst/>
            <a:gdLst/>
            <a:ahLst/>
            <a:cxnLst/>
            <a:rect l="l" t="t" r="r" b="b"/>
            <a:pathLst>
              <a:path w="7016115" h="0">
                <a:moveTo>
                  <a:pt x="0" y="0"/>
                </a:moveTo>
                <a:lnTo>
                  <a:pt x="70158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 txBox="1"/>
          <p:nvPr/>
        </p:nvSpPr>
        <p:spPr>
          <a:xfrm>
            <a:off x="763466" y="1707461"/>
            <a:ext cx="871219" cy="3308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815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5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-3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суглинок</a:t>
            </a:r>
            <a:endParaRPr sz="700">
              <a:latin typeface="ISOCPEUR"/>
              <a:cs typeface="ISOCPEUR"/>
            </a:endParaRPr>
          </a:p>
          <a:p>
            <a:pPr marL="12700" marR="5080">
              <a:lnSpc>
                <a:spcPts val="780"/>
              </a:lnSpc>
              <a:spcBef>
                <a:spcPts val="50"/>
              </a:spcBef>
            </a:pPr>
            <a:r>
              <a:rPr dirty="0" sz="700" spc="10" i="1">
                <a:latin typeface="ISOCPEUR"/>
                <a:cs typeface="ISOCPEUR"/>
              </a:rPr>
              <a:t>туго</a:t>
            </a:r>
            <a:r>
              <a:rPr dirty="0" sz="700" spc="50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'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якопластичний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40" i="1">
                <a:latin typeface="ISOCPEUR"/>
                <a:cs typeface="ISOCPEUR"/>
              </a:rPr>
              <a:t>I</a:t>
            </a:r>
            <a:r>
              <a:rPr dirty="0" baseline="-16666" sz="750" spc="-52" i="1">
                <a:latin typeface="ISOCPEUR"/>
                <a:cs typeface="ISOCPEUR"/>
              </a:rPr>
              <a:t>L</a:t>
            </a:r>
            <a:r>
              <a:rPr dirty="0" sz="700" spc="10" i="1">
                <a:latin typeface="ISOCPEUR"/>
                <a:cs typeface="ISOCPEUR"/>
              </a:rPr>
              <a:t>=0.45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763466" y="2138553"/>
            <a:ext cx="685165" cy="329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5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-4</a:t>
            </a:r>
            <a:r>
              <a:rPr dirty="0" sz="700" spc="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суглинок</a:t>
            </a:r>
            <a:endParaRPr sz="700">
              <a:latin typeface="ISOCPEUR"/>
              <a:cs typeface="ISOCPEUR"/>
            </a:endParaRPr>
          </a:p>
          <a:p>
            <a:pPr marL="12700" marR="5080">
              <a:lnSpc>
                <a:spcPts val="780"/>
              </a:lnSpc>
              <a:spcBef>
                <a:spcPts val="45"/>
              </a:spcBef>
            </a:pP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'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якопластичний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40" i="1">
                <a:latin typeface="ISOCPEUR"/>
                <a:cs typeface="ISOCPEUR"/>
              </a:rPr>
              <a:t>I</a:t>
            </a:r>
            <a:r>
              <a:rPr dirty="0" baseline="-16666" sz="750" spc="-52" i="1">
                <a:latin typeface="ISOCPEUR"/>
                <a:cs typeface="ISOCPEUR"/>
              </a:rPr>
              <a:t>L</a:t>
            </a:r>
            <a:r>
              <a:rPr dirty="0" sz="700" spc="10" i="1">
                <a:latin typeface="ISOCPEUR"/>
                <a:cs typeface="ISOCPEUR"/>
              </a:rPr>
              <a:t>=0.69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763466" y="2709293"/>
            <a:ext cx="502284" cy="3308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340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5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-5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глина</a:t>
            </a:r>
            <a:r>
              <a:rPr dirty="0" sz="700" spc="10" i="1">
                <a:latin typeface="ISOCPEUR"/>
                <a:cs typeface="ISOCPEUR"/>
              </a:rPr>
              <a:t> напівтверда </a:t>
            </a:r>
            <a:r>
              <a:rPr dirty="0" sz="700" spc="40" i="1">
                <a:latin typeface="ISOCPEUR"/>
                <a:cs typeface="ISOCPEUR"/>
              </a:rPr>
              <a:t>I</a:t>
            </a:r>
            <a:r>
              <a:rPr dirty="0" baseline="-16666" sz="750" spc="-52" i="1">
                <a:latin typeface="ISOCPEUR"/>
                <a:cs typeface="ISOCPEUR"/>
              </a:rPr>
              <a:t>L</a:t>
            </a:r>
            <a:r>
              <a:rPr dirty="0" sz="700" spc="10" i="1">
                <a:latin typeface="ISOCPEUR"/>
                <a:cs typeface="ISOCPEUR"/>
              </a:rPr>
              <a:t>=0.25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761442" y="3379205"/>
            <a:ext cx="865505" cy="3168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715" indent="1905">
              <a:lnSpc>
                <a:spcPts val="78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5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-6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пісок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середньої</a:t>
            </a:r>
            <a:r>
              <a:rPr dirty="0" sz="700" spc="10" i="1">
                <a:latin typeface="ISOCPEUR"/>
                <a:cs typeface="ISOCPEUR"/>
              </a:rPr>
              <a:t> крупності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сер</a:t>
            </a:r>
            <a:r>
              <a:rPr dirty="0" sz="700" spc="10" i="1">
                <a:latin typeface="ISOCPEUR"/>
                <a:cs typeface="ISOCPEUR"/>
              </a:rPr>
              <a:t> щільності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763466" y="3940838"/>
            <a:ext cx="789940" cy="2305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79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5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-7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глина</a:t>
            </a:r>
            <a:r>
              <a:rPr dirty="0" sz="700" spc="10" i="1">
                <a:latin typeface="ISOCPEUR"/>
                <a:cs typeface="ISOCPEUR"/>
              </a:rPr>
              <a:t> напівтверда,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40" i="1">
                <a:latin typeface="ISOCPEUR"/>
                <a:cs typeface="ISOCPEUR"/>
              </a:rPr>
              <a:t>I</a:t>
            </a:r>
            <a:r>
              <a:rPr dirty="0" baseline="-16666" sz="750" spc="-52" i="1">
                <a:latin typeface="ISOCPEUR"/>
                <a:cs typeface="ISOCPEUR"/>
              </a:rPr>
              <a:t>L</a:t>
            </a:r>
            <a:r>
              <a:rPr dirty="0" sz="700" spc="10" i="1">
                <a:latin typeface="ISOCPEUR"/>
                <a:cs typeface="ISOCPEUR"/>
              </a:rPr>
              <a:t>=0.17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5" name="object 275"/>
          <p:cNvSpPr txBox="1"/>
          <p:nvPr/>
        </p:nvSpPr>
        <p:spPr>
          <a:xfrm>
            <a:off x="763466" y="4589499"/>
            <a:ext cx="5295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5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-8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вапняк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2674587" y="5308021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2674587" y="5270579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2674587" y="523212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2674587" y="5194683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2674587" y="5156229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2674587" y="5118786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2674587" y="5080332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2674587" y="5042890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2674587" y="5004436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2674587" y="4966994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2674587" y="4928540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2674587" y="4891097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2674587" y="4852643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2674587" y="4815201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2674587" y="4776747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2674587" y="473930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2674587" y="4700851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2674587" y="4663408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2674587" y="4624954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2674587" y="4587512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2674587" y="4549058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2674587" y="4511616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2674587" y="4473161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2674587" y="4435719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2674587" y="439726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2674587" y="4359823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2674587" y="4321369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2674587" y="4283926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2674587" y="4245473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2674587" y="4208030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2674587" y="4169576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2674587" y="1029491"/>
            <a:ext cx="0" cy="4303395"/>
          </a:xfrm>
          <a:custGeom>
            <a:avLst/>
            <a:gdLst/>
            <a:ahLst/>
            <a:cxnLst/>
            <a:rect l="l" t="t" r="r" b="b"/>
            <a:pathLst>
              <a:path w="0" h="4303395">
                <a:moveTo>
                  <a:pt x="0" y="430281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 txBox="1"/>
          <p:nvPr/>
        </p:nvSpPr>
        <p:spPr>
          <a:xfrm>
            <a:off x="2251035" y="5215897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2674587" y="1029491"/>
            <a:ext cx="25400" cy="621665"/>
          </a:xfrm>
          <a:custGeom>
            <a:avLst/>
            <a:gdLst/>
            <a:ahLst/>
            <a:cxnLst/>
            <a:rect l="l" t="t" r="r" b="b"/>
            <a:pathLst>
              <a:path w="25400" h="621664">
                <a:moveTo>
                  <a:pt x="25298" y="621338"/>
                </a:moveTo>
                <a:lnTo>
                  <a:pt x="19227" y="382517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2719113" y="1650829"/>
            <a:ext cx="11430" cy="430530"/>
          </a:xfrm>
          <a:custGeom>
            <a:avLst/>
            <a:gdLst/>
            <a:ahLst/>
            <a:cxnLst/>
            <a:rect l="l" t="t" r="r" b="b"/>
            <a:pathLst>
              <a:path w="11430" h="430530">
                <a:moveTo>
                  <a:pt x="11131" y="430079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2713041" y="2080909"/>
            <a:ext cx="11430" cy="478790"/>
          </a:xfrm>
          <a:custGeom>
            <a:avLst/>
            <a:gdLst/>
            <a:ahLst/>
            <a:cxnLst/>
            <a:rect l="l" t="t" r="r" b="b"/>
            <a:pathLst>
              <a:path w="11430" h="478789">
                <a:moveTo>
                  <a:pt x="11131" y="47865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2743400" y="2559561"/>
            <a:ext cx="22860" cy="669290"/>
          </a:xfrm>
          <a:custGeom>
            <a:avLst/>
            <a:gdLst/>
            <a:ahLst/>
            <a:cxnLst/>
            <a:rect l="l" t="t" r="r" b="b"/>
            <a:pathLst>
              <a:path w="22860" h="669289">
                <a:moveTo>
                  <a:pt x="22262" y="668899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2674587" y="3228461"/>
            <a:ext cx="255270" cy="717550"/>
          </a:xfrm>
          <a:custGeom>
            <a:avLst/>
            <a:gdLst/>
            <a:ahLst/>
            <a:cxnLst/>
            <a:rect l="l" t="t" r="r" b="b"/>
            <a:pathLst>
              <a:path w="255269" h="717550">
                <a:moveTo>
                  <a:pt x="0" y="717473"/>
                </a:moveTo>
                <a:lnTo>
                  <a:pt x="255011" y="717473"/>
                </a:lnTo>
                <a:lnTo>
                  <a:pt x="19125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2839535" y="3945935"/>
            <a:ext cx="8255" cy="191770"/>
          </a:xfrm>
          <a:custGeom>
            <a:avLst/>
            <a:gdLst/>
            <a:ahLst/>
            <a:cxnLst/>
            <a:rect l="l" t="t" r="r" b="b"/>
            <a:pathLst>
              <a:path w="8255" h="191770">
                <a:moveTo>
                  <a:pt x="8095" y="19125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3690586" y="1029491"/>
            <a:ext cx="0" cy="4303395"/>
          </a:xfrm>
          <a:custGeom>
            <a:avLst/>
            <a:gdLst/>
            <a:ahLst/>
            <a:cxnLst/>
            <a:rect l="l" t="t" r="r" b="b"/>
            <a:pathLst>
              <a:path w="0" h="4303395">
                <a:moveTo>
                  <a:pt x="0" y="430281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 txBox="1"/>
          <p:nvPr/>
        </p:nvSpPr>
        <p:spPr>
          <a:xfrm>
            <a:off x="2494915" y="586738"/>
            <a:ext cx="1506220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16000" algn="l"/>
              </a:tabLst>
            </a:pPr>
            <a:r>
              <a:rPr dirty="0" sz="1450" i="1">
                <a:latin typeface="ISOCPEUR"/>
                <a:cs typeface="ISOCPEUR"/>
              </a:rPr>
              <a:t>R,</a:t>
            </a:r>
            <a:r>
              <a:rPr dirty="0" sz="1450" spc="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кПа	f,</a:t>
            </a:r>
            <a:r>
              <a:rPr dirty="0" sz="1450" spc="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кПа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3690586" y="1650829"/>
            <a:ext cx="64769" cy="430530"/>
          </a:xfrm>
          <a:custGeom>
            <a:avLst/>
            <a:gdLst/>
            <a:ahLst/>
            <a:cxnLst/>
            <a:rect l="l" t="t" r="r" b="b"/>
            <a:pathLst>
              <a:path w="64770" h="430530">
                <a:moveTo>
                  <a:pt x="64764" y="430079"/>
                </a:moveTo>
                <a:lnTo>
                  <a:pt x="55657" y="0"/>
                </a:lnTo>
                <a:lnTo>
                  <a:pt x="0" y="0"/>
                </a:lnTo>
                <a:lnTo>
                  <a:pt x="1517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3690586" y="3945935"/>
            <a:ext cx="168275" cy="191770"/>
          </a:xfrm>
          <a:custGeom>
            <a:avLst/>
            <a:gdLst/>
            <a:ahLst/>
            <a:cxnLst/>
            <a:rect l="l" t="t" r="r" b="b"/>
            <a:pathLst>
              <a:path w="168275" h="191770">
                <a:moveTo>
                  <a:pt x="0" y="0"/>
                </a:moveTo>
                <a:lnTo>
                  <a:pt x="165960" y="0"/>
                </a:lnTo>
                <a:lnTo>
                  <a:pt x="167983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3846427" y="3228461"/>
            <a:ext cx="10160" cy="717550"/>
          </a:xfrm>
          <a:custGeom>
            <a:avLst/>
            <a:gdLst/>
            <a:ahLst/>
            <a:cxnLst/>
            <a:rect l="l" t="t" r="r" b="b"/>
            <a:pathLst>
              <a:path w="10160" h="717550">
                <a:moveTo>
                  <a:pt x="0" y="0"/>
                </a:moveTo>
                <a:lnTo>
                  <a:pt x="10119" y="7174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3690586" y="2559561"/>
            <a:ext cx="156210" cy="669290"/>
          </a:xfrm>
          <a:custGeom>
            <a:avLst/>
            <a:gdLst/>
            <a:ahLst/>
            <a:cxnLst/>
            <a:rect l="l" t="t" r="r" b="b"/>
            <a:pathLst>
              <a:path w="156210" h="669289">
                <a:moveTo>
                  <a:pt x="0" y="0"/>
                </a:moveTo>
                <a:lnTo>
                  <a:pt x="70836" y="0"/>
                </a:lnTo>
                <a:lnTo>
                  <a:pt x="85003" y="668899"/>
                </a:lnTo>
                <a:lnTo>
                  <a:pt x="155840" y="66889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3690586" y="2080909"/>
            <a:ext cx="64769" cy="478790"/>
          </a:xfrm>
          <a:custGeom>
            <a:avLst/>
            <a:gdLst/>
            <a:ahLst/>
            <a:cxnLst/>
            <a:rect l="l" t="t" r="r" b="b"/>
            <a:pathLst>
              <a:path w="64770" h="478789">
                <a:moveTo>
                  <a:pt x="0" y="478652"/>
                </a:moveTo>
                <a:lnTo>
                  <a:pt x="26310" y="478652"/>
                </a:lnTo>
                <a:lnTo>
                  <a:pt x="26310" y="0"/>
                </a:lnTo>
                <a:lnTo>
                  <a:pt x="6476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4479908" y="3221378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495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4479908" y="31829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495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4479908" y="3145481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 h="0">
                <a:moveTo>
                  <a:pt x="48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4479908" y="3107027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4479908" y="3069585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4479908" y="3031131"/>
            <a:ext cx="46990" cy="0"/>
          </a:xfrm>
          <a:custGeom>
            <a:avLst/>
            <a:gdLst/>
            <a:ahLst/>
            <a:cxnLst/>
            <a:rect l="l" t="t" r="r" b="b"/>
            <a:pathLst>
              <a:path w="46989" h="0">
                <a:moveTo>
                  <a:pt x="465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4479908" y="2993689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 h="0">
                <a:moveTo>
                  <a:pt x="45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4479908" y="2955234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 h="0">
                <a:moveTo>
                  <a:pt x="45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4479908" y="2917792"/>
            <a:ext cx="45085" cy="0"/>
          </a:xfrm>
          <a:custGeom>
            <a:avLst/>
            <a:gdLst/>
            <a:ahLst/>
            <a:cxnLst/>
            <a:rect l="l" t="t" r="r" b="b"/>
            <a:pathLst>
              <a:path w="45085" h="0">
                <a:moveTo>
                  <a:pt x="44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4479908" y="2879338"/>
            <a:ext cx="43815" cy="0"/>
          </a:xfrm>
          <a:custGeom>
            <a:avLst/>
            <a:gdLst/>
            <a:ahLst/>
            <a:cxnLst/>
            <a:rect l="l" t="t" r="r" b="b"/>
            <a:pathLst>
              <a:path w="43814" h="0">
                <a:moveTo>
                  <a:pt x="4351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4479908" y="2841896"/>
            <a:ext cx="43815" cy="0"/>
          </a:xfrm>
          <a:custGeom>
            <a:avLst/>
            <a:gdLst/>
            <a:ahLst/>
            <a:cxnLst/>
            <a:rect l="l" t="t" r="r" b="b"/>
            <a:pathLst>
              <a:path w="43814" h="0">
                <a:moveTo>
                  <a:pt x="4351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4479908" y="280344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4250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4479908" y="2765999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4149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4479908" y="2727545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 h="0">
                <a:moveTo>
                  <a:pt x="4047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4479908" y="2690103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 h="0">
                <a:moveTo>
                  <a:pt x="4047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4479908" y="2651649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 h="0">
                <a:moveTo>
                  <a:pt x="3946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4479908" y="2614207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3845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4479908" y="2575753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3845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4479908" y="2538310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273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4479908" y="2499856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4479908" y="2462414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4479908" y="2423960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252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4479908" y="2386518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252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4479908" y="2348064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 h="0">
                <a:moveTo>
                  <a:pt x="2428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4479908" y="2310621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 h="0">
                <a:moveTo>
                  <a:pt x="2428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4479908" y="2272167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 h="0">
                <a:moveTo>
                  <a:pt x="232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4479908" y="2234725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 h="0">
                <a:moveTo>
                  <a:pt x="232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4479908" y="2196271"/>
            <a:ext cx="22860" cy="0"/>
          </a:xfrm>
          <a:custGeom>
            <a:avLst/>
            <a:gdLst/>
            <a:ahLst/>
            <a:cxnLst/>
            <a:rect l="l" t="t" r="r" b="b"/>
            <a:pathLst>
              <a:path w="22860" h="0">
                <a:moveTo>
                  <a:pt x="222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4479908" y="2158829"/>
            <a:ext cx="22860" cy="0"/>
          </a:xfrm>
          <a:custGeom>
            <a:avLst/>
            <a:gdLst/>
            <a:ahLst/>
            <a:cxnLst/>
            <a:rect l="l" t="t" r="r" b="b"/>
            <a:pathLst>
              <a:path w="22860" h="0">
                <a:moveTo>
                  <a:pt x="222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4479908" y="2120375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 h="0">
                <a:moveTo>
                  <a:pt x="2125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4479908" y="208293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202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4479908" y="2044478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293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4479908" y="2007036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293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4479908" y="1968582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283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4479908" y="1931140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283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4479908" y="1892686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273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4479908" y="185524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273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4479908" y="1816789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4479908" y="1779347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4479908" y="1740893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252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4479908" y="1703451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252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4479908" y="1664997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 h="0">
                <a:moveTo>
                  <a:pt x="2428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4479908" y="1627554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1315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4479908" y="1589100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1315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4479908" y="1550646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121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4479908" y="151320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121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4479908" y="1474750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4479908" y="1437307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4479908" y="1398853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 h="0">
                <a:moveTo>
                  <a:pt x="101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4479908" y="1361411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91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4479908" y="1322957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80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4479908" y="1285515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70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4479908" y="124706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0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4479908" y="1209618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4479908" y="1171164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40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4479908" y="1133722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3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4479908" y="109526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0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4479908" y="1029491"/>
            <a:ext cx="0" cy="4303395"/>
          </a:xfrm>
          <a:custGeom>
            <a:avLst/>
            <a:gdLst/>
            <a:ahLst/>
            <a:cxnLst/>
            <a:rect l="l" t="t" r="r" b="b"/>
            <a:pathLst>
              <a:path w="0" h="4303395">
                <a:moveTo>
                  <a:pt x="0" y="0"/>
                </a:moveTo>
                <a:lnTo>
                  <a:pt x="0" y="430281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2386181" y="4209042"/>
            <a:ext cx="0" cy="83185"/>
          </a:xfrm>
          <a:custGeom>
            <a:avLst/>
            <a:gdLst/>
            <a:ahLst/>
            <a:cxnLst/>
            <a:rect l="l" t="t" r="r" b="b"/>
            <a:pathLst>
              <a:path w="0" h="83185">
                <a:moveTo>
                  <a:pt x="0" y="0"/>
                </a:moveTo>
                <a:lnTo>
                  <a:pt x="0" y="829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2386181" y="4351727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0"/>
                </a:moveTo>
                <a:lnTo>
                  <a:pt x="0" y="120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2386181" y="4531855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2386181" y="4710970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2386181" y="4890086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2386181" y="5069201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4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2386181" y="52483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0"/>
                </a:moveTo>
                <a:lnTo>
                  <a:pt x="0" y="839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4570984" y="3945935"/>
            <a:ext cx="4445" cy="191770"/>
          </a:xfrm>
          <a:custGeom>
            <a:avLst/>
            <a:gdLst/>
            <a:ahLst/>
            <a:cxnLst/>
            <a:rect l="l" t="t" r="r" b="b"/>
            <a:pathLst>
              <a:path w="4445" h="191770">
                <a:moveTo>
                  <a:pt x="4047" y="19125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4479908" y="2559561"/>
            <a:ext cx="140970" cy="1386840"/>
          </a:xfrm>
          <a:custGeom>
            <a:avLst/>
            <a:gdLst/>
            <a:ahLst/>
            <a:cxnLst/>
            <a:rect l="l" t="t" r="r" b="b"/>
            <a:pathLst>
              <a:path w="140970" h="1386839">
                <a:moveTo>
                  <a:pt x="37442" y="0"/>
                </a:moveTo>
                <a:lnTo>
                  <a:pt x="50597" y="668899"/>
                </a:lnTo>
                <a:lnTo>
                  <a:pt x="0" y="668899"/>
                </a:lnTo>
                <a:lnTo>
                  <a:pt x="52621" y="668899"/>
                </a:lnTo>
                <a:lnTo>
                  <a:pt x="105242" y="668899"/>
                </a:lnTo>
                <a:lnTo>
                  <a:pt x="140661" y="13863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4500147" y="2080909"/>
            <a:ext cx="7620" cy="478790"/>
          </a:xfrm>
          <a:custGeom>
            <a:avLst/>
            <a:gdLst/>
            <a:ahLst/>
            <a:cxnLst/>
            <a:rect l="l" t="t" r="r" b="b"/>
            <a:pathLst>
              <a:path w="7620" h="478789">
                <a:moveTo>
                  <a:pt x="7083" y="47865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4479908" y="1650829"/>
            <a:ext cx="30480" cy="430530"/>
          </a:xfrm>
          <a:custGeom>
            <a:avLst/>
            <a:gdLst/>
            <a:ahLst/>
            <a:cxnLst/>
            <a:rect l="l" t="t" r="r" b="b"/>
            <a:pathLst>
              <a:path w="30479" h="430530">
                <a:moveTo>
                  <a:pt x="0" y="430079"/>
                </a:moveTo>
                <a:lnTo>
                  <a:pt x="15179" y="430079"/>
                </a:lnTo>
                <a:lnTo>
                  <a:pt x="30358" y="430079"/>
                </a:lnTo>
                <a:lnTo>
                  <a:pt x="2428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4479908" y="1412009"/>
            <a:ext cx="14604" cy="239395"/>
          </a:xfrm>
          <a:custGeom>
            <a:avLst/>
            <a:gdLst/>
            <a:ahLst/>
            <a:cxnLst/>
            <a:rect l="l" t="t" r="r" b="b"/>
            <a:pathLst>
              <a:path w="14604" h="239394">
                <a:moveTo>
                  <a:pt x="0" y="238820"/>
                </a:moveTo>
                <a:lnTo>
                  <a:pt x="7083" y="238820"/>
                </a:lnTo>
                <a:lnTo>
                  <a:pt x="14167" y="238820"/>
                </a:lnTo>
                <a:lnTo>
                  <a:pt x="1011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4479908" y="1029491"/>
            <a:ext cx="10160" cy="382905"/>
          </a:xfrm>
          <a:custGeom>
            <a:avLst/>
            <a:gdLst/>
            <a:ahLst/>
            <a:cxnLst/>
            <a:rect l="l" t="t" r="r" b="b"/>
            <a:pathLst>
              <a:path w="10160" h="382905">
                <a:moveTo>
                  <a:pt x="10119" y="38251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5411915" y="4132134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 h="0">
                <a:moveTo>
                  <a:pt x="13155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5411915" y="4093680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 h="0">
                <a:moveTo>
                  <a:pt x="1285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5411915" y="4056238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 h="0">
                <a:moveTo>
                  <a:pt x="12548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5411915" y="4017783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4" h="0">
                <a:moveTo>
                  <a:pt x="1224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5411915" y="3980341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 h="0">
                <a:moveTo>
                  <a:pt x="1194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5411915" y="3941887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 h="0">
                <a:moveTo>
                  <a:pt x="1153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5411915" y="3904445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5" h="0">
                <a:moveTo>
                  <a:pt x="11232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5411915" y="3865991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5" h="0">
                <a:moveTo>
                  <a:pt x="10827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5411915" y="3828548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 h="0">
                <a:moveTo>
                  <a:pt x="1052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5411915" y="379009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1011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5411915" y="3752652"/>
            <a:ext cx="98425" cy="0"/>
          </a:xfrm>
          <a:custGeom>
            <a:avLst/>
            <a:gdLst/>
            <a:ahLst/>
            <a:cxnLst/>
            <a:rect l="l" t="t" r="r" b="b"/>
            <a:pathLst>
              <a:path w="98425" h="0">
                <a:moveTo>
                  <a:pt x="98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5411915" y="3714198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941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5411915" y="3676756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910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5411915" y="3638301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 h="0">
                <a:moveTo>
                  <a:pt x="870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5411915" y="3600860"/>
            <a:ext cx="84455" cy="0"/>
          </a:xfrm>
          <a:custGeom>
            <a:avLst/>
            <a:gdLst/>
            <a:ahLst/>
            <a:cxnLst/>
            <a:rect l="l" t="t" r="r" b="b"/>
            <a:pathLst>
              <a:path w="84454" h="0">
                <a:moveTo>
                  <a:pt x="839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5411915" y="3562405"/>
            <a:ext cx="80010" cy="0"/>
          </a:xfrm>
          <a:custGeom>
            <a:avLst/>
            <a:gdLst/>
            <a:ahLst/>
            <a:cxnLst/>
            <a:rect l="l" t="t" r="r" b="b"/>
            <a:pathLst>
              <a:path w="80010" h="0">
                <a:moveTo>
                  <a:pt x="799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5411915" y="3524963"/>
            <a:ext cx="77470" cy="0"/>
          </a:xfrm>
          <a:custGeom>
            <a:avLst/>
            <a:gdLst/>
            <a:ahLst/>
            <a:cxnLst/>
            <a:rect l="l" t="t" r="r" b="b"/>
            <a:pathLst>
              <a:path w="77470" h="0">
                <a:moveTo>
                  <a:pt x="76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5411915" y="3486509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 h="0">
                <a:moveTo>
                  <a:pt x="728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5411915" y="3449067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 h="0">
                <a:moveTo>
                  <a:pt x="698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5411915" y="3410613"/>
            <a:ext cx="66040" cy="0"/>
          </a:xfrm>
          <a:custGeom>
            <a:avLst/>
            <a:gdLst/>
            <a:ahLst/>
            <a:cxnLst/>
            <a:rect l="l" t="t" r="r" b="b"/>
            <a:pathLst>
              <a:path w="66039" h="0">
                <a:moveTo>
                  <a:pt x="6577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5411915" y="3373170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 h="0">
                <a:moveTo>
                  <a:pt x="6172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5411915" y="3334716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586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5411915" y="329727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 h="0">
                <a:moveTo>
                  <a:pt x="5464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5411915" y="3258820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 h="0">
                <a:moveTo>
                  <a:pt x="516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5411915" y="322137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 h="0">
                <a:moveTo>
                  <a:pt x="48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5411915" y="3182923"/>
            <a:ext cx="46990" cy="0"/>
          </a:xfrm>
          <a:custGeom>
            <a:avLst/>
            <a:gdLst/>
            <a:ahLst/>
            <a:cxnLst/>
            <a:rect l="l" t="t" r="r" b="b"/>
            <a:pathLst>
              <a:path w="46989" h="0">
                <a:moveTo>
                  <a:pt x="465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5411915" y="3145481"/>
            <a:ext cx="45085" cy="0"/>
          </a:xfrm>
          <a:custGeom>
            <a:avLst/>
            <a:gdLst/>
            <a:ahLst/>
            <a:cxnLst/>
            <a:rect l="l" t="t" r="r" b="b"/>
            <a:pathLst>
              <a:path w="45085" h="0">
                <a:moveTo>
                  <a:pt x="44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5411915" y="3107027"/>
            <a:ext cx="43815" cy="0"/>
          </a:xfrm>
          <a:custGeom>
            <a:avLst/>
            <a:gdLst/>
            <a:ahLst/>
            <a:cxnLst/>
            <a:rect l="l" t="t" r="r" b="b"/>
            <a:pathLst>
              <a:path w="43814" h="0">
                <a:moveTo>
                  <a:pt x="4351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5411915" y="3069585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4149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5411915" y="3031131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 h="0">
                <a:moveTo>
                  <a:pt x="3946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5411915" y="2993689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374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5411915" y="2955234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3643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5411915" y="2917792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3440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5411915" y="2879338"/>
            <a:ext cx="32384" cy="0"/>
          </a:xfrm>
          <a:custGeom>
            <a:avLst/>
            <a:gdLst/>
            <a:ahLst/>
            <a:cxnLst/>
            <a:rect l="l" t="t" r="r" b="b"/>
            <a:pathLst>
              <a:path w="32385" h="0">
                <a:moveTo>
                  <a:pt x="32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5411915" y="2841896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 h="0">
                <a:moveTo>
                  <a:pt x="3137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5411915" y="2803442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293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5411915" y="2765999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273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5411915" y="2727545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252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5411915" y="2690103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 h="0">
                <a:moveTo>
                  <a:pt x="2428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5411915" y="2651649"/>
            <a:ext cx="22860" cy="0"/>
          </a:xfrm>
          <a:custGeom>
            <a:avLst/>
            <a:gdLst/>
            <a:ahLst/>
            <a:cxnLst/>
            <a:rect l="l" t="t" r="r" b="b"/>
            <a:pathLst>
              <a:path w="22860" h="0">
                <a:moveTo>
                  <a:pt x="222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5411915" y="261420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202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5411915" y="2575753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192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5411915" y="2538310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 h="0">
                <a:moveTo>
                  <a:pt x="182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5411915" y="2499856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172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5411915" y="2462414"/>
            <a:ext cx="16510" cy="0"/>
          </a:xfrm>
          <a:custGeom>
            <a:avLst/>
            <a:gdLst/>
            <a:ahLst/>
            <a:cxnLst/>
            <a:rect l="l" t="t" r="r" b="b"/>
            <a:pathLst>
              <a:path w="16510" h="0">
                <a:moveTo>
                  <a:pt x="161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5411915" y="2423960"/>
            <a:ext cx="16510" cy="0"/>
          </a:xfrm>
          <a:custGeom>
            <a:avLst/>
            <a:gdLst/>
            <a:ahLst/>
            <a:cxnLst/>
            <a:rect l="l" t="t" r="r" b="b"/>
            <a:pathLst>
              <a:path w="16510" h="0">
                <a:moveTo>
                  <a:pt x="161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5411915" y="238651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 h="0">
                <a:moveTo>
                  <a:pt x="151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5411915" y="234806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 h="0">
                <a:moveTo>
                  <a:pt x="151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5411915" y="2310621"/>
            <a:ext cx="14604" cy="0"/>
          </a:xfrm>
          <a:custGeom>
            <a:avLst/>
            <a:gdLst/>
            <a:ahLst/>
            <a:cxnLst/>
            <a:rect l="l" t="t" r="r" b="b"/>
            <a:pathLst>
              <a:path w="14604" h="0">
                <a:moveTo>
                  <a:pt x="1416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5411915" y="2272167"/>
            <a:ext cx="14604" cy="0"/>
          </a:xfrm>
          <a:custGeom>
            <a:avLst/>
            <a:gdLst/>
            <a:ahLst/>
            <a:cxnLst/>
            <a:rect l="l" t="t" r="r" b="b"/>
            <a:pathLst>
              <a:path w="14604" h="0">
                <a:moveTo>
                  <a:pt x="1416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5411915" y="2234725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1315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5411915" y="2196271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121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5411915" y="2158829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121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5411915" y="2120375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5411915" y="2082932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5411915" y="2044478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91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5411915" y="2007036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70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5411915" y="1968582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5411915" y="193114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3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5412189" y="1029491"/>
            <a:ext cx="0" cy="4303395"/>
          </a:xfrm>
          <a:custGeom>
            <a:avLst/>
            <a:gdLst/>
            <a:ahLst/>
            <a:cxnLst/>
            <a:rect l="l" t="t" r="r" b="b"/>
            <a:pathLst>
              <a:path w="0" h="4303395">
                <a:moveTo>
                  <a:pt x="0" y="0"/>
                </a:moveTo>
                <a:lnTo>
                  <a:pt x="0" y="43028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5410903" y="18542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5410903" y="18542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5409891" y="181678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0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5407867" y="1779347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40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5405844" y="1740893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0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5403820" y="1703451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80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5401796" y="1664997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 h="0">
                <a:moveTo>
                  <a:pt x="101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5401796" y="1627554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 h="0">
                <a:moveTo>
                  <a:pt x="101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5401796" y="1589100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 h="0">
                <a:moveTo>
                  <a:pt x="101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5402808" y="1550646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91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5403820" y="1513204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80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5403820" y="1474750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80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5404832" y="1437307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70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5405844" y="1398853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0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5405844" y="136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0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5406856" y="1322957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5407867" y="128551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40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5407867" y="124706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40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5408879" y="120961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3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5409891" y="117116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0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5409891" y="11337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0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5410903" y="10568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5410903" y="10568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201238" y="5308021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6201238" y="5270579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6201238" y="523212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6201238" y="5194683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6201238" y="5156229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201238" y="5118786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201238" y="5080332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201238" y="5042890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201238" y="5004436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201238" y="4966994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6201238" y="4928540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201238" y="4891097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6201238" y="4852643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201238" y="4815201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6201238" y="4776747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6201238" y="473930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6201238" y="4700851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6201238" y="4663408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6201238" y="4624954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6201238" y="4587512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6201238" y="4549058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6201238" y="4511616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201238" y="4473161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201238" y="4435719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201238" y="439726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201238" y="4359823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201238" y="4321369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201238" y="4283926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201238" y="4245473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201238" y="4208030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6201238" y="4169576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6201238" y="4132134"/>
            <a:ext cx="226695" cy="0"/>
          </a:xfrm>
          <a:custGeom>
            <a:avLst/>
            <a:gdLst/>
            <a:ahLst/>
            <a:cxnLst/>
            <a:rect l="l" t="t" r="r" b="b"/>
            <a:pathLst>
              <a:path w="226695" h="0">
                <a:moveTo>
                  <a:pt x="22667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6201238" y="4093680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 h="0">
                <a:moveTo>
                  <a:pt x="22262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6201238" y="4056238"/>
            <a:ext cx="219075" cy="0"/>
          </a:xfrm>
          <a:custGeom>
            <a:avLst/>
            <a:gdLst/>
            <a:ahLst/>
            <a:cxnLst/>
            <a:rect l="l" t="t" r="r" b="b"/>
            <a:pathLst>
              <a:path w="219075" h="0">
                <a:moveTo>
                  <a:pt x="21858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6201238" y="4017783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 h="0">
                <a:moveTo>
                  <a:pt x="21453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201238" y="3980341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 h="0">
                <a:moveTo>
                  <a:pt x="2104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201238" y="3941887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2560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201238" y="3904445"/>
            <a:ext cx="251460" cy="0"/>
          </a:xfrm>
          <a:custGeom>
            <a:avLst/>
            <a:gdLst/>
            <a:ahLst/>
            <a:cxnLst/>
            <a:rect l="l" t="t" r="r" b="b"/>
            <a:pathLst>
              <a:path w="251460" h="0">
                <a:moveTo>
                  <a:pt x="2509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201238" y="3865991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 h="0">
                <a:moveTo>
                  <a:pt x="24590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201238" y="3828548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201238" y="3790094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2347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201238" y="3752652"/>
            <a:ext cx="229235" cy="0"/>
          </a:xfrm>
          <a:custGeom>
            <a:avLst/>
            <a:gdLst/>
            <a:ahLst/>
            <a:cxnLst/>
            <a:rect l="l" t="t" r="r" b="b"/>
            <a:pathLst>
              <a:path w="229235" h="0">
                <a:moveTo>
                  <a:pt x="22870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201238" y="3714198"/>
            <a:ext cx="224154" cy="0"/>
          </a:xfrm>
          <a:custGeom>
            <a:avLst/>
            <a:gdLst/>
            <a:ahLst/>
            <a:cxnLst/>
            <a:rect l="l" t="t" r="r" b="b"/>
            <a:pathLst>
              <a:path w="224154" h="0">
                <a:moveTo>
                  <a:pt x="22364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201238" y="3676756"/>
            <a:ext cx="219075" cy="0"/>
          </a:xfrm>
          <a:custGeom>
            <a:avLst/>
            <a:gdLst/>
            <a:ahLst/>
            <a:cxnLst/>
            <a:rect l="l" t="t" r="r" b="b"/>
            <a:pathLst>
              <a:path w="219075" h="0">
                <a:moveTo>
                  <a:pt x="21858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201238" y="3638301"/>
            <a:ext cx="212725" cy="0"/>
          </a:xfrm>
          <a:custGeom>
            <a:avLst/>
            <a:gdLst/>
            <a:ahLst/>
            <a:cxnLst/>
            <a:rect l="l" t="t" r="r" b="b"/>
            <a:pathLst>
              <a:path w="212725" h="0">
                <a:moveTo>
                  <a:pt x="2125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201238" y="360086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 h="0">
                <a:moveTo>
                  <a:pt x="20745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6201238" y="3562405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 h="0">
                <a:moveTo>
                  <a:pt x="20137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6201238" y="3524963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 h="0">
                <a:moveTo>
                  <a:pt x="1963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6201238" y="3486509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6201238" y="3449067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 h="0">
                <a:moveTo>
                  <a:pt x="1851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6201238" y="3410613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 h="0">
                <a:moveTo>
                  <a:pt x="1801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6201238" y="3373170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 h="0">
                <a:moveTo>
                  <a:pt x="17506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6201238" y="3334716"/>
            <a:ext cx="169545" cy="0"/>
          </a:xfrm>
          <a:custGeom>
            <a:avLst/>
            <a:gdLst/>
            <a:ahLst/>
            <a:cxnLst/>
            <a:rect l="l" t="t" r="r" b="b"/>
            <a:pathLst>
              <a:path w="169545" h="0">
                <a:moveTo>
                  <a:pt x="1689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6201238" y="3297274"/>
            <a:ext cx="164465" cy="0"/>
          </a:xfrm>
          <a:custGeom>
            <a:avLst/>
            <a:gdLst/>
            <a:ahLst/>
            <a:cxnLst/>
            <a:rect l="l" t="t" r="r" b="b"/>
            <a:pathLst>
              <a:path w="164464" h="0">
                <a:moveTo>
                  <a:pt x="1639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6201238" y="3258820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4" h="0">
                <a:moveTo>
                  <a:pt x="1578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6201238" y="3221378"/>
            <a:ext cx="98425" cy="0"/>
          </a:xfrm>
          <a:custGeom>
            <a:avLst/>
            <a:gdLst/>
            <a:ahLst/>
            <a:cxnLst/>
            <a:rect l="l" t="t" r="r" b="b"/>
            <a:pathLst>
              <a:path w="98425" h="0">
                <a:moveTo>
                  <a:pt x="98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6201238" y="3182923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951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6201238" y="3145481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 h="0">
                <a:moveTo>
                  <a:pt x="930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6201238" y="310702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910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6201238" y="3069585"/>
            <a:ext cx="88265" cy="0"/>
          </a:xfrm>
          <a:custGeom>
            <a:avLst/>
            <a:gdLst/>
            <a:ahLst/>
            <a:cxnLst/>
            <a:rect l="l" t="t" r="r" b="b"/>
            <a:pathLst>
              <a:path w="88264" h="0">
                <a:moveTo>
                  <a:pt x="880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6201238" y="3031131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 h="0">
                <a:moveTo>
                  <a:pt x="860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6201238" y="2993689"/>
            <a:ext cx="83185" cy="0"/>
          </a:xfrm>
          <a:custGeom>
            <a:avLst/>
            <a:gdLst/>
            <a:ahLst/>
            <a:cxnLst/>
            <a:rect l="l" t="t" r="r" b="b"/>
            <a:pathLst>
              <a:path w="83185" h="0">
                <a:moveTo>
                  <a:pt x="829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6201238" y="2955234"/>
            <a:ext cx="81280" cy="0"/>
          </a:xfrm>
          <a:custGeom>
            <a:avLst/>
            <a:gdLst/>
            <a:ahLst/>
            <a:cxnLst/>
            <a:rect l="l" t="t" r="r" b="b"/>
            <a:pathLst>
              <a:path w="81279" h="0">
                <a:moveTo>
                  <a:pt x="8095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6201238" y="291779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 h="0">
                <a:moveTo>
                  <a:pt x="789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6201238" y="2879338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758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6201238" y="2841896"/>
            <a:ext cx="74295" cy="0"/>
          </a:xfrm>
          <a:custGeom>
            <a:avLst/>
            <a:gdLst/>
            <a:ahLst/>
            <a:cxnLst/>
            <a:rect l="l" t="t" r="r" b="b"/>
            <a:pathLst>
              <a:path w="74295" h="0">
                <a:moveTo>
                  <a:pt x="738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6201238" y="2803442"/>
            <a:ext cx="71120" cy="0"/>
          </a:xfrm>
          <a:custGeom>
            <a:avLst/>
            <a:gdLst/>
            <a:ahLst/>
            <a:cxnLst/>
            <a:rect l="l" t="t" r="r" b="b"/>
            <a:pathLst>
              <a:path w="71120" h="0">
                <a:moveTo>
                  <a:pt x="708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6201238" y="2765999"/>
            <a:ext cx="69215" cy="0"/>
          </a:xfrm>
          <a:custGeom>
            <a:avLst/>
            <a:gdLst/>
            <a:ahLst/>
            <a:cxnLst/>
            <a:rect l="l" t="t" r="r" b="b"/>
            <a:pathLst>
              <a:path w="69214" h="0">
                <a:moveTo>
                  <a:pt x="688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6201238" y="2727545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 h="0">
                <a:moveTo>
                  <a:pt x="667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6201238" y="2690103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 h="0">
                <a:moveTo>
                  <a:pt x="6375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6201238" y="2651649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 h="0">
                <a:moveTo>
                  <a:pt x="6172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6201238" y="2614207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586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6201238" y="2575753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 h="0">
                <a:moveTo>
                  <a:pt x="5666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6201238" y="2538310"/>
            <a:ext cx="45085" cy="0"/>
          </a:xfrm>
          <a:custGeom>
            <a:avLst/>
            <a:gdLst/>
            <a:ahLst/>
            <a:cxnLst/>
            <a:rect l="l" t="t" r="r" b="b"/>
            <a:pathLst>
              <a:path w="45085" h="0">
                <a:moveTo>
                  <a:pt x="44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6201238" y="2499856"/>
            <a:ext cx="43815" cy="0"/>
          </a:xfrm>
          <a:custGeom>
            <a:avLst/>
            <a:gdLst/>
            <a:ahLst/>
            <a:cxnLst/>
            <a:rect l="l" t="t" r="r" b="b"/>
            <a:pathLst>
              <a:path w="43814" h="0">
                <a:moveTo>
                  <a:pt x="4351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6201238" y="246241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4250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6201238" y="2423960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4149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6201238" y="238651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 h="0">
                <a:moveTo>
                  <a:pt x="3946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6201238" y="2348064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3845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6201238" y="2310621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374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6201238" y="2272167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3643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6201238" y="2234725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354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6201238" y="2196271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3440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6201238" y="215882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6201238" y="2120375"/>
            <a:ext cx="32384" cy="0"/>
          </a:xfrm>
          <a:custGeom>
            <a:avLst/>
            <a:gdLst/>
            <a:ahLst/>
            <a:cxnLst/>
            <a:rect l="l" t="t" r="r" b="b"/>
            <a:pathLst>
              <a:path w="32385" h="0">
                <a:moveTo>
                  <a:pt x="32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6201238" y="2082932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 h="0">
                <a:moveTo>
                  <a:pt x="3137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6201238" y="204447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 h="0">
                <a:moveTo>
                  <a:pt x="3946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6201238" y="200703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374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6201238" y="1968582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354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6201238" y="193114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6201238" y="1892686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 h="0">
                <a:moveTo>
                  <a:pt x="3137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6201238" y="1855243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293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6201238" y="1816789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283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6201238" y="1779347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6201238" y="1740893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 h="0">
                <a:moveTo>
                  <a:pt x="2428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6201238" y="1703451"/>
            <a:ext cx="22860" cy="0"/>
          </a:xfrm>
          <a:custGeom>
            <a:avLst/>
            <a:gdLst/>
            <a:ahLst/>
            <a:cxnLst/>
            <a:rect l="l" t="t" r="r" b="b"/>
            <a:pathLst>
              <a:path w="22860" h="0">
                <a:moveTo>
                  <a:pt x="222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6201238" y="166499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202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6201238" y="1627554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 h="0">
                <a:moveTo>
                  <a:pt x="182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6201238" y="1589100"/>
            <a:ext cx="16510" cy="0"/>
          </a:xfrm>
          <a:custGeom>
            <a:avLst/>
            <a:gdLst/>
            <a:ahLst/>
            <a:cxnLst/>
            <a:rect l="l" t="t" r="r" b="b"/>
            <a:pathLst>
              <a:path w="16510" h="0">
                <a:moveTo>
                  <a:pt x="161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6201238" y="155064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 h="0">
                <a:moveTo>
                  <a:pt x="151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6201238" y="1513204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1315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6201238" y="1474750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6201238" y="1437307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91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6201238" y="1398853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70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6201238" y="13614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0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6201238" y="1322957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0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6201238" y="128551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6201238" y="124706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40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6201238" y="120961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3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6201238" y="11711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3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6201238" y="11337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0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6201238" y="1029491"/>
            <a:ext cx="0" cy="4303395"/>
          </a:xfrm>
          <a:custGeom>
            <a:avLst/>
            <a:gdLst/>
            <a:ahLst/>
            <a:cxnLst/>
            <a:rect l="l" t="t" r="r" b="b"/>
            <a:pathLst>
              <a:path w="0" h="4303395">
                <a:moveTo>
                  <a:pt x="0" y="0"/>
                </a:moveTo>
                <a:lnTo>
                  <a:pt x="0" y="430281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6200226" y="10568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6200226" y="10568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6201238" y="1029491"/>
            <a:ext cx="7620" cy="382905"/>
          </a:xfrm>
          <a:custGeom>
            <a:avLst/>
            <a:gdLst/>
            <a:ahLst/>
            <a:cxnLst/>
            <a:rect l="l" t="t" r="r" b="b"/>
            <a:pathLst>
              <a:path w="7620" h="382905">
                <a:moveTo>
                  <a:pt x="0" y="0"/>
                </a:moveTo>
                <a:lnTo>
                  <a:pt x="7083" y="38251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7061396" y="5308021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7061396" y="5270579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7061396" y="5232125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061396" y="5194683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061396" y="5156229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061396" y="5118786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061396" y="5080332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061396" y="5042890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061396" y="5004436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061396" y="4966994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061396" y="4928540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061396" y="4891097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061396" y="4852643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061396" y="4815201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061396" y="4776747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061396" y="4739305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061396" y="4700851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061396" y="4663408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061396" y="4624954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7061396" y="4587512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061396" y="4549058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061396" y="4511616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061396" y="4473161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061396" y="4435719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061396" y="4397265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061396" y="4359823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061396" y="4321369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061396" y="4283926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061396" y="4245473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061396" y="4208030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061396" y="4169576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061396" y="4132134"/>
            <a:ext cx="161925" cy="0"/>
          </a:xfrm>
          <a:custGeom>
            <a:avLst/>
            <a:gdLst/>
            <a:ahLst/>
            <a:cxnLst/>
            <a:rect l="l" t="t" r="r" b="b"/>
            <a:pathLst>
              <a:path w="161925" h="0">
                <a:moveTo>
                  <a:pt x="1619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061396" y="4093680"/>
            <a:ext cx="159385" cy="0"/>
          </a:xfrm>
          <a:custGeom>
            <a:avLst/>
            <a:gdLst/>
            <a:ahLst/>
            <a:cxnLst/>
            <a:rect l="l" t="t" r="r" b="b"/>
            <a:pathLst>
              <a:path w="159384" h="0">
                <a:moveTo>
                  <a:pt x="15887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061396" y="4056238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5" h="0">
                <a:moveTo>
                  <a:pt x="15685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061396" y="4017783"/>
            <a:ext cx="154305" cy="0"/>
          </a:xfrm>
          <a:custGeom>
            <a:avLst/>
            <a:gdLst/>
            <a:ahLst/>
            <a:cxnLst/>
            <a:rect l="l" t="t" r="r" b="b"/>
            <a:pathLst>
              <a:path w="154304" h="0">
                <a:moveTo>
                  <a:pt x="1538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061396" y="3980341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 h="0">
                <a:moveTo>
                  <a:pt x="1507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061396" y="3941887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1831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061396" y="3904445"/>
            <a:ext cx="179705" cy="0"/>
          </a:xfrm>
          <a:custGeom>
            <a:avLst/>
            <a:gdLst/>
            <a:ahLst/>
            <a:cxnLst/>
            <a:rect l="l" t="t" r="r" b="b"/>
            <a:pathLst>
              <a:path w="179704" h="0">
                <a:moveTo>
                  <a:pt x="1791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061396" y="3865991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 h="0">
                <a:moveTo>
                  <a:pt x="1760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061396" y="3828548"/>
            <a:ext cx="172085" cy="0"/>
          </a:xfrm>
          <a:custGeom>
            <a:avLst/>
            <a:gdLst/>
            <a:ahLst/>
            <a:cxnLst/>
            <a:rect l="l" t="t" r="r" b="b"/>
            <a:pathLst>
              <a:path w="172084" h="0">
                <a:moveTo>
                  <a:pt x="1720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061396" y="3790094"/>
            <a:ext cx="168275" cy="0"/>
          </a:xfrm>
          <a:custGeom>
            <a:avLst/>
            <a:gdLst/>
            <a:ahLst/>
            <a:cxnLst/>
            <a:rect l="l" t="t" r="r" b="b"/>
            <a:pathLst>
              <a:path w="168275" h="0">
                <a:moveTo>
                  <a:pt x="1679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7061396" y="3752652"/>
            <a:ext cx="164465" cy="0"/>
          </a:xfrm>
          <a:custGeom>
            <a:avLst/>
            <a:gdLst/>
            <a:ahLst/>
            <a:cxnLst/>
            <a:rect l="l" t="t" r="r" b="b"/>
            <a:pathLst>
              <a:path w="164465" h="0">
                <a:moveTo>
                  <a:pt x="1639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7061396" y="3714198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 h="0">
                <a:moveTo>
                  <a:pt x="1598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7061396" y="3676756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 h="0">
                <a:moveTo>
                  <a:pt x="1558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7061396" y="3638301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 h="0">
                <a:moveTo>
                  <a:pt x="1517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7061396" y="3600860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14875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7061396" y="356240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 h="0">
                <a:moveTo>
                  <a:pt x="1447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7061396" y="3524963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 h="0">
                <a:moveTo>
                  <a:pt x="1406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7061396" y="3486509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 h="0">
                <a:moveTo>
                  <a:pt x="13661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7061396" y="3449067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5" h="0">
                <a:moveTo>
                  <a:pt x="13256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061396" y="3410613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 h="0">
                <a:moveTo>
                  <a:pt x="1285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061396" y="3373170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 h="0">
                <a:moveTo>
                  <a:pt x="12548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061396" y="333471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1214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7061396" y="3297274"/>
            <a:ext cx="117475" cy="0"/>
          </a:xfrm>
          <a:custGeom>
            <a:avLst/>
            <a:gdLst/>
            <a:ahLst/>
            <a:cxnLst/>
            <a:rect l="l" t="t" r="r" b="b"/>
            <a:pathLst>
              <a:path w="117475" h="0">
                <a:moveTo>
                  <a:pt x="11738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7061396" y="3258820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 h="0">
                <a:moveTo>
                  <a:pt x="11333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7061396" y="3221378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 h="0">
                <a:moveTo>
                  <a:pt x="698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7061396" y="3182923"/>
            <a:ext cx="69215" cy="0"/>
          </a:xfrm>
          <a:custGeom>
            <a:avLst/>
            <a:gdLst/>
            <a:ahLst/>
            <a:cxnLst/>
            <a:rect l="l" t="t" r="r" b="b"/>
            <a:pathLst>
              <a:path w="69215" h="0">
                <a:moveTo>
                  <a:pt x="688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7061396" y="3145481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 h="0">
                <a:moveTo>
                  <a:pt x="667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7061396" y="3107027"/>
            <a:ext cx="64769" cy="0"/>
          </a:xfrm>
          <a:custGeom>
            <a:avLst/>
            <a:gdLst/>
            <a:ahLst/>
            <a:cxnLst/>
            <a:rect l="l" t="t" r="r" b="b"/>
            <a:pathLst>
              <a:path w="64770" h="0">
                <a:moveTo>
                  <a:pt x="647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7061396" y="3069585"/>
            <a:ext cx="64135" cy="0"/>
          </a:xfrm>
          <a:custGeom>
            <a:avLst/>
            <a:gdLst/>
            <a:ahLst/>
            <a:cxnLst/>
            <a:rect l="l" t="t" r="r" b="b"/>
            <a:pathLst>
              <a:path w="64134" h="0">
                <a:moveTo>
                  <a:pt x="6375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7061396" y="3031131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 h="0">
                <a:moveTo>
                  <a:pt x="6172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7061396" y="29936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7061396" y="2955234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586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7061396" y="2917792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 h="0">
                <a:moveTo>
                  <a:pt x="5666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7061396" y="287933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 h="0">
                <a:moveTo>
                  <a:pt x="5464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7061396" y="2841896"/>
            <a:ext cx="52705" cy="0"/>
          </a:xfrm>
          <a:custGeom>
            <a:avLst/>
            <a:gdLst/>
            <a:ahLst/>
            <a:cxnLst/>
            <a:rect l="l" t="t" r="r" b="b"/>
            <a:pathLst>
              <a:path w="52704" h="0">
                <a:moveTo>
                  <a:pt x="5262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7061396" y="2803442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 h="0">
                <a:moveTo>
                  <a:pt x="516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061396" y="2765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 h="0">
                <a:moveTo>
                  <a:pt x="495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7061396" y="2727545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7061396" y="2690103"/>
            <a:ext cx="46990" cy="0"/>
          </a:xfrm>
          <a:custGeom>
            <a:avLst/>
            <a:gdLst/>
            <a:ahLst/>
            <a:cxnLst/>
            <a:rect l="l" t="t" r="r" b="b"/>
            <a:pathLst>
              <a:path w="46990" h="0">
                <a:moveTo>
                  <a:pt x="465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7061396" y="2651649"/>
            <a:ext cx="45085" cy="0"/>
          </a:xfrm>
          <a:custGeom>
            <a:avLst/>
            <a:gdLst/>
            <a:ahLst/>
            <a:cxnLst/>
            <a:rect l="l" t="t" r="r" b="b"/>
            <a:pathLst>
              <a:path w="45084" h="0">
                <a:moveTo>
                  <a:pt x="44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7061396" y="261420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4250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7061396" y="2575753"/>
            <a:ext cx="40640" cy="0"/>
          </a:xfrm>
          <a:custGeom>
            <a:avLst/>
            <a:gdLst/>
            <a:ahLst/>
            <a:cxnLst/>
            <a:rect l="l" t="t" r="r" b="b"/>
            <a:pathLst>
              <a:path w="40640" h="0">
                <a:moveTo>
                  <a:pt x="4047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7061396" y="2538310"/>
            <a:ext cx="32384" cy="0"/>
          </a:xfrm>
          <a:custGeom>
            <a:avLst/>
            <a:gdLst/>
            <a:ahLst/>
            <a:cxnLst/>
            <a:rect l="l" t="t" r="r" b="b"/>
            <a:pathLst>
              <a:path w="32384" h="0">
                <a:moveTo>
                  <a:pt x="32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7061396" y="2499856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 h="0">
                <a:moveTo>
                  <a:pt x="3137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7061396" y="2462414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 h="0">
                <a:moveTo>
                  <a:pt x="303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7061396" y="2423960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293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7061396" y="2386518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293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7061396" y="2348064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283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061396" y="231062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273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061396" y="2272167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061396" y="2234725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252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061396" y="2196271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252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061396" y="2158829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 h="0">
                <a:moveTo>
                  <a:pt x="2428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061396" y="2120375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 h="0">
                <a:moveTo>
                  <a:pt x="232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061396" y="2082932"/>
            <a:ext cx="22860" cy="0"/>
          </a:xfrm>
          <a:custGeom>
            <a:avLst/>
            <a:gdLst/>
            <a:ahLst/>
            <a:cxnLst/>
            <a:rect l="l" t="t" r="r" b="b"/>
            <a:pathLst>
              <a:path w="22859" h="0">
                <a:moveTo>
                  <a:pt x="222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061396" y="2044478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283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7061396" y="2007036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273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7061396" y="1968582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252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7061396" y="1931140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 h="0">
                <a:moveTo>
                  <a:pt x="2428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7061396" y="1892686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 h="0">
                <a:moveTo>
                  <a:pt x="232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7061396" y="1855243"/>
            <a:ext cx="21590" cy="0"/>
          </a:xfrm>
          <a:custGeom>
            <a:avLst/>
            <a:gdLst/>
            <a:ahLst/>
            <a:cxnLst/>
            <a:rect l="l" t="t" r="r" b="b"/>
            <a:pathLst>
              <a:path w="21590" h="0">
                <a:moveTo>
                  <a:pt x="2125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7061396" y="181678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202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7061396" y="1779347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192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7061396" y="1740893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172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7061396" y="1703451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1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7061396" y="166499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 h="0">
                <a:moveTo>
                  <a:pt x="151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061396" y="1627554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70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061396" y="1589100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70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061396" y="1550646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0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7061396" y="1513204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0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7061396" y="147475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0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061396" y="1437307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0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061396" y="1398853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061396" y="136141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7061396" y="1322957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40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7061396" y="128551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40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061396" y="124706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3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061396" y="120961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3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061396" y="11711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20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7061396" y="11337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20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061396" y="1029491"/>
            <a:ext cx="0" cy="4303395"/>
          </a:xfrm>
          <a:custGeom>
            <a:avLst/>
            <a:gdLst/>
            <a:ahLst/>
            <a:cxnLst/>
            <a:rect l="l" t="t" r="r" b="b"/>
            <a:pathLst>
              <a:path w="0" h="4303395">
                <a:moveTo>
                  <a:pt x="0" y="0"/>
                </a:moveTo>
                <a:lnTo>
                  <a:pt x="0" y="430281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060384" y="10568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060384" y="10568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061396" y="1029491"/>
            <a:ext cx="6350" cy="382905"/>
          </a:xfrm>
          <a:custGeom>
            <a:avLst/>
            <a:gdLst/>
            <a:ahLst/>
            <a:cxnLst/>
            <a:rect l="l" t="t" r="r" b="b"/>
            <a:pathLst>
              <a:path w="6350" h="382905">
                <a:moveTo>
                  <a:pt x="6071" y="38251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7921555" y="5308021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7921555" y="5270579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921555" y="523212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921555" y="5194683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921555" y="5156229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921555" y="5118786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7921555" y="5080332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7921555" y="504289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7921555" y="5004436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7921555" y="4966994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921555" y="492854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921555" y="4891097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921555" y="4852643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921555" y="4815201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921555" y="4776747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921555" y="473930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7921555" y="4700851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921555" y="4663408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7921555" y="4624954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921555" y="4587512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921555" y="4549058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7921555" y="4511616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921555" y="4473161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921555" y="4435719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921555" y="439726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921555" y="4359823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921555" y="4321369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921555" y="4283926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921555" y="4245473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921555" y="420803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7921555" y="4169576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7921555" y="4132134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1011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921555" y="4093680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4" h="0">
                <a:moveTo>
                  <a:pt x="102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921555" y="4056238"/>
            <a:ext cx="103505" cy="0"/>
          </a:xfrm>
          <a:custGeom>
            <a:avLst/>
            <a:gdLst/>
            <a:ahLst/>
            <a:cxnLst/>
            <a:rect l="l" t="t" r="r" b="b"/>
            <a:pathLst>
              <a:path w="103504" h="0">
                <a:moveTo>
                  <a:pt x="1032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7921555" y="4017783"/>
            <a:ext cx="104775" cy="0"/>
          </a:xfrm>
          <a:custGeom>
            <a:avLst/>
            <a:gdLst/>
            <a:ahLst/>
            <a:cxnLst/>
            <a:rect l="l" t="t" r="r" b="b"/>
            <a:pathLst>
              <a:path w="104775" h="0">
                <a:moveTo>
                  <a:pt x="10423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7921555" y="3980341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 h="0">
                <a:moveTo>
                  <a:pt x="1052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7921555" y="3941887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 h="0">
                <a:moveTo>
                  <a:pt x="13155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7921555" y="3904445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 h="0">
                <a:moveTo>
                  <a:pt x="13357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7921555" y="3865991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 h="0">
                <a:moveTo>
                  <a:pt x="13560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7921555" y="3828548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 h="0">
                <a:moveTo>
                  <a:pt x="13661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7921555" y="3790094"/>
            <a:ext cx="139065" cy="0"/>
          </a:xfrm>
          <a:custGeom>
            <a:avLst/>
            <a:gdLst/>
            <a:ahLst/>
            <a:cxnLst/>
            <a:rect l="l" t="t" r="r" b="b"/>
            <a:pathLst>
              <a:path w="139065" h="0">
                <a:moveTo>
                  <a:pt x="1386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7921555" y="3752652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 h="0">
                <a:moveTo>
                  <a:pt x="1406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7921555" y="3714198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1426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7921555" y="3676756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1436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7921555" y="3638301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 h="0">
                <a:moveTo>
                  <a:pt x="145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7921555" y="3600860"/>
            <a:ext cx="147955" cy="0"/>
          </a:xfrm>
          <a:custGeom>
            <a:avLst/>
            <a:gdLst/>
            <a:ahLst/>
            <a:cxnLst/>
            <a:rect l="l" t="t" r="r" b="b"/>
            <a:pathLst>
              <a:path w="147954" h="0">
                <a:moveTo>
                  <a:pt x="1477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7921555" y="3562405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14875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7921555" y="3524963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 h="0">
                <a:moveTo>
                  <a:pt x="1507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7921555" y="3486509"/>
            <a:ext cx="153035" cy="0"/>
          </a:xfrm>
          <a:custGeom>
            <a:avLst/>
            <a:gdLst/>
            <a:ahLst/>
            <a:cxnLst/>
            <a:rect l="l" t="t" r="r" b="b"/>
            <a:pathLst>
              <a:path w="153034" h="0">
                <a:moveTo>
                  <a:pt x="15280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7921555" y="3449067"/>
            <a:ext cx="154305" cy="0"/>
          </a:xfrm>
          <a:custGeom>
            <a:avLst/>
            <a:gdLst/>
            <a:ahLst/>
            <a:cxnLst/>
            <a:rect l="l" t="t" r="r" b="b"/>
            <a:pathLst>
              <a:path w="154304" h="0">
                <a:moveTo>
                  <a:pt x="1538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921555" y="3410613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 h="0">
                <a:moveTo>
                  <a:pt x="1558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921555" y="3373170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5" h="0">
                <a:moveTo>
                  <a:pt x="1578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921555" y="3334716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 h="0">
                <a:moveTo>
                  <a:pt x="1598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921555" y="3297274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 h="0">
                <a:moveTo>
                  <a:pt x="160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921555" y="3258820"/>
            <a:ext cx="163195" cy="0"/>
          </a:xfrm>
          <a:custGeom>
            <a:avLst/>
            <a:gdLst/>
            <a:ahLst/>
            <a:cxnLst/>
            <a:rect l="l" t="t" r="r" b="b"/>
            <a:pathLst>
              <a:path w="163195" h="0">
                <a:moveTo>
                  <a:pt x="1629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921555" y="3221378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4" h="0">
                <a:moveTo>
                  <a:pt x="1224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921555" y="3182923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 h="0">
                <a:moveTo>
                  <a:pt x="12447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921555" y="3145481"/>
            <a:ext cx="127635" cy="0"/>
          </a:xfrm>
          <a:custGeom>
            <a:avLst/>
            <a:gdLst/>
            <a:ahLst/>
            <a:cxnLst/>
            <a:rect l="l" t="t" r="r" b="b"/>
            <a:pathLst>
              <a:path w="127634" h="0">
                <a:moveTo>
                  <a:pt x="1275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921555" y="3107027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 h="0">
                <a:moveTo>
                  <a:pt x="12952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921555" y="3069585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 h="0">
                <a:moveTo>
                  <a:pt x="13155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921555" y="3031131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 h="0">
                <a:moveTo>
                  <a:pt x="13357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921555" y="2993689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 h="0">
                <a:moveTo>
                  <a:pt x="13560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921555" y="2955234"/>
            <a:ext cx="139065" cy="0"/>
          </a:xfrm>
          <a:custGeom>
            <a:avLst/>
            <a:gdLst/>
            <a:ahLst/>
            <a:cxnLst/>
            <a:rect l="l" t="t" r="r" b="b"/>
            <a:pathLst>
              <a:path w="139065" h="0">
                <a:moveTo>
                  <a:pt x="1386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921555" y="2917792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 h="0">
                <a:moveTo>
                  <a:pt x="1406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921555" y="2879338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1426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921555" y="2841896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 h="0">
                <a:moveTo>
                  <a:pt x="1447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921555" y="2803442"/>
            <a:ext cx="147955" cy="0"/>
          </a:xfrm>
          <a:custGeom>
            <a:avLst/>
            <a:gdLst/>
            <a:ahLst/>
            <a:cxnLst/>
            <a:rect l="l" t="t" r="r" b="b"/>
            <a:pathLst>
              <a:path w="147954" h="0">
                <a:moveTo>
                  <a:pt x="1477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921555" y="2765999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 h="0">
                <a:moveTo>
                  <a:pt x="149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7921555" y="2651649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5" h="0">
                <a:moveTo>
                  <a:pt x="15685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7921555" y="2614207"/>
            <a:ext cx="159385" cy="0"/>
          </a:xfrm>
          <a:custGeom>
            <a:avLst/>
            <a:gdLst/>
            <a:ahLst/>
            <a:cxnLst/>
            <a:rect l="l" t="t" r="r" b="b"/>
            <a:pathLst>
              <a:path w="159384" h="0">
                <a:moveTo>
                  <a:pt x="15887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7921555" y="2575753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 h="0">
                <a:moveTo>
                  <a:pt x="160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7921555" y="2538310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 h="0">
                <a:moveTo>
                  <a:pt x="1447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7921555" y="2499856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 h="0">
                <a:moveTo>
                  <a:pt x="1467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7921555" y="2462414"/>
            <a:ext cx="147955" cy="0"/>
          </a:xfrm>
          <a:custGeom>
            <a:avLst/>
            <a:gdLst/>
            <a:ahLst/>
            <a:cxnLst/>
            <a:rect l="l" t="t" r="r" b="b"/>
            <a:pathLst>
              <a:path w="147954" h="0">
                <a:moveTo>
                  <a:pt x="1477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7921555" y="234806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 h="0">
                <a:moveTo>
                  <a:pt x="1507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7921555" y="2310621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 h="0">
                <a:moveTo>
                  <a:pt x="1517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7921555" y="2272167"/>
            <a:ext cx="153035" cy="0"/>
          </a:xfrm>
          <a:custGeom>
            <a:avLst/>
            <a:gdLst/>
            <a:ahLst/>
            <a:cxnLst/>
            <a:rect l="l" t="t" r="r" b="b"/>
            <a:pathLst>
              <a:path w="153034" h="0">
                <a:moveTo>
                  <a:pt x="15280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7921555" y="2234725"/>
            <a:ext cx="154305" cy="0"/>
          </a:xfrm>
          <a:custGeom>
            <a:avLst/>
            <a:gdLst/>
            <a:ahLst/>
            <a:cxnLst/>
            <a:rect l="l" t="t" r="r" b="b"/>
            <a:pathLst>
              <a:path w="154304" h="0">
                <a:moveTo>
                  <a:pt x="1538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7921555" y="2196271"/>
            <a:ext cx="154940" cy="0"/>
          </a:xfrm>
          <a:custGeom>
            <a:avLst/>
            <a:gdLst/>
            <a:ahLst/>
            <a:cxnLst/>
            <a:rect l="l" t="t" r="r" b="b"/>
            <a:pathLst>
              <a:path w="154940" h="0">
                <a:moveTo>
                  <a:pt x="1548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921555" y="2158829"/>
            <a:ext cx="156210" cy="0"/>
          </a:xfrm>
          <a:custGeom>
            <a:avLst/>
            <a:gdLst/>
            <a:ahLst/>
            <a:cxnLst/>
            <a:rect l="l" t="t" r="r" b="b"/>
            <a:pathLst>
              <a:path w="156209" h="0">
                <a:moveTo>
                  <a:pt x="1558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921555" y="2120375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5" h="0">
                <a:moveTo>
                  <a:pt x="15685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921555" y="2082932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5" h="0">
                <a:moveTo>
                  <a:pt x="1578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921555" y="2044478"/>
            <a:ext cx="182245" cy="0"/>
          </a:xfrm>
          <a:custGeom>
            <a:avLst/>
            <a:gdLst/>
            <a:ahLst/>
            <a:cxnLst/>
            <a:rect l="l" t="t" r="r" b="b"/>
            <a:pathLst>
              <a:path w="182245" h="0">
                <a:moveTo>
                  <a:pt x="18215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921555" y="2007036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1882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921555" y="1892686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20441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7921555" y="1855243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 h="0">
                <a:moveTo>
                  <a:pt x="2094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921555" y="1816789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 h="0">
                <a:moveTo>
                  <a:pt x="21554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7921555" y="1779347"/>
            <a:ext cx="220979" cy="0"/>
          </a:xfrm>
          <a:custGeom>
            <a:avLst/>
            <a:gdLst/>
            <a:ahLst/>
            <a:cxnLst/>
            <a:rect l="l" t="t" r="r" b="b"/>
            <a:pathLst>
              <a:path w="220979" h="0">
                <a:moveTo>
                  <a:pt x="2206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7921555" y="1740893"/>
            <a:ext cx="226695" cy="0"/>
          </a:xfrm>
          <a:custGeom>
            <a:avLst/>
            <a:gdLst/>
            <a:ahLst/>
            <a:cxnLst/>
            <a:rect l="l" t="t" r="r" b="b"/>
            <a:pathLst>
              <a:path w="226695" h="0">
                <a:moveTo>
                  <a:pt x="22667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7921555" y="170345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 h="0">
                <a:moveTo>
                  <a:pt x="2317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7921555" y="1664997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 h="0">
                <a:moveTo>
                  <a:pt x="2378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7921555" y="1627554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7921555" y="158910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7921555" y="147475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7921555" y="1437307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7921555" y="1029491"/>
            <a:ext cx="0" cy="4303395"/>
          </a:xfrm>
          <a:custGeom>
            <a:avLst/>
            <a:gdLst/>
            <a:ahLst/>
            <a:cxnLst/>
            <a:rect l="l" t="t" r="r" b="b"/>
            <a:pathLst>
              <a:path w="0" h="4303395">
                <a:moveTo>
                  <a:pt x="0" y="430281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8758439" y="5308021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2388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8758439" y="5270579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24185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8758439" y="5232125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 h="0">
                <a:moveTo>
                  <a:pt x="2448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8758439" y="5194683"/>
            <a:ext cx="248285" cy="0"/>
          </a:xfrm>
          <a:custGeom>
            <a:avLst/>
            <a:gdLst/>
            <a:ahLst/>
            <a:cxnLst/>
            <a:rect l="l" t="t" r="r" b="b"/>
            <a:pathLst>
              <a:path w="248284" h="0">
                <a:moveTo>
                  <a:pt x="2479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8758439" y="5156229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 h="0">
                <a:moveTo>
                  <a:pt x="2509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8758439" y="5118786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 h="0">
                <a:moveTo>
                  <a:pt x="2539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8758439" y="5080332"/>
            <a:ext cx="257175" cy="0"/>
          </a:xfrm>
          <a:custGeom>
            <a:avLst/>
            <a:gdLst/>
            <a:ahLst/>
            <a:cxnLst/>
            <a:rect l="l" t="t" r="r" b="b"/>
            <a:pathLst>
              <a:path w="257175" h="0">
                <a:moveTo>
                  <a:pt x="257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8758439" y="5042890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 h="0">
                <a:moveTo>
                  <a:pt x="259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8758439" y="5004436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 h="0">
                <a:moveTo>
                  <a:pt x="2620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8758439" y="4966994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 h="0">
                <a:moveTo>
                  <a:pt x="265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8758439" y="4928540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 h="0">
                <a:moveTo>
                  <a:pt x="26816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8758439" y="4891097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 h="0">
                <a:moveTo>
                  <a:pt x="2712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8758439" y="4852643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 h="0">
                <a:moveTo>
                  <a:pt x="27423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8758439" y="4815201"/>
            <a:ext cx="277495" cy="0"/>
          </a:xfrm>
          <a:custGeom>
            <a:avLst/>
            <a:gdLst/>
            <a:ahLst/>
            <a:cxnLst/>
            <a:rect l="l" t="t" r="r" b="b"/>
            <a:pathLst>
              <a:path w="277495" h="0">
                <a:moveTo>
                  <a:pt x="2772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8758439" y="4776747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 h="0">
                <a:moveTo>
                  <a:pt x="2792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8758439" y="4739305"/>
            <a:ext cx="282575" cy="0"/>
          </a:xfrm>
          <a:custGeom>
            <a:avLst/>
            <a:gdLst/>
            <a:ahLst/>
            <a:cxnLst/>
            <a:rect l="l" t="t" r="r" b="b"/>
            <a:pathLst>
              <a:path w="282575" h="0">
                <a:moveTo>
                  <a:pt x="2823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8758439" y="4700851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 h="0">
                <a:moveTo>
                  <a:pt x="28537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8758439" y="4663408"/>
            <a:ext cx="288925" cy="0"/>
          </a:xfrm>
          <a:custGeom>
            <a:avLst/>
            <a:gdLst/>
            <a:ahLst/>
            <a:cxnLst/>
            <a:rect l="l" t="t" r="r" b="b"/>
            <a:pathLst>
              <a:path w="288925" h="0">
                <a:moveTo>
                  <a:pt x="28840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8758439" y="4624954"/>
            <a:ext cx="291465" cy="0"/>
          </a:xfrm>
          <a:custGeom>
            <a:avLst/>
            <a:gdLst/>
            <a:ahLst/>
            <a:cxnLst/>
            <a:rect l="l" t="t" r="r" b="b"/>
            <a:pathLst>
              <a:path w="291465" h="0">
                <a:moveTo>
                  <a:pt x="29144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8758439" y="4587512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 h="0">
                <a:moveTo>
                  <a:pt x="29447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8758439" y="4549058"/>
            <a:ext cx="297815" cy="0"/>
          </a:xfrm>
          <a:custGeom>
            <a:avLst/>
            <a:gdLst/>
            <a:ahLst/>
            <a:cxnLst/>
            <a:rect l="l" t="t" r="r" b="b"/>
            <a:pathLst>
              <a:path w="297815" h="0">
                <a:moveTo>
                  <a:pt x="29751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8758439" y="4511616"/>
            <a:ext cx="299720" cy="0"/>
          </a:xfrm>
          <a:custGeom>
            <a:avLst/>
            <a:gdLst/>
            <a:ahLst/>
            <a:cxnLst/>
            <a:rect l="l" t="t" r="r" b="b"/>
            <a:pathLst>
              <a:path w="299720" h="0">
                <a:moveTo>
                  <a:pt x="299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8758439" y="4473161"/>
            <a:ext cx="302895" cy="0"/>
          </a:xfrm>
          <a:custGeom>
            <a:avLst/>
            <a:gdLst/>
            <a:ahLst/>
            <a:cxnLst/>
            <a:rect l="l" t="t" r="r" b="b"/>
            <a:pathLst>
              <a:path w="302895" h="0">
                <a:moveTo>
                  <a:pt x="302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8758439" y="4435719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 h="0">
                <a:moveTo>
                  <a:pt x="3056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8758439" y="4397265"/>
            <a:ext cx="309245" cy="0"/>
          </a:xfrm>
          <a:custGeom>
            <a:avLst/>
            <a:gdLst/>
            <a:ahLst/>
            <a:cxnLst/>
            <a:rect l="l" t="t" r="r" b="b"/>
            <a:pathLst>
              <a:path w="309245" h="0">
                <a:moveTo>
                  <a:pt x="30864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8758439" y="4359823"/>
            <a:ext cx="311785" cy="0"/>
          </a:xfrm>
          <a:custGeom>
            <a:avLst/>
            <a:gdLst/>
            <a:ahLst/>
            <a:cxnLst/>
            <a:rect l="l" t="t" r="r" b="b"/>
            <a:pathLst>
              <a:path w="311784" h="0">
                <a:moveTo>
                  <a:pt x="31168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8758439" y="4321369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 h="0">
                <a:moveTo>
                  <a:pt x="3147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8758439" y="4283926"/>
            <a:ext cx="318135" cy="0"/>
          </a:xfrm>
          <a:custGeom>
            <a:avLst/>
            <a:gdLst/>
            <a:ahLst/>
            <a:cxnLst/>
            <a:rect l="l" t="t" r="r" b="b"/>
            <a:pathLst>
              <a:path w="318134" h="0">
                <a:moveTo>
                  <a:pt x="31775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8758439" y="4245473"/>
            <a:ext cx="320040" cy="0"/>
          </a:xfrm>
          <a:custGeom>
            <a:avLst/>
            <a:gdLst/>
            <a:ahLst/>
            <a:cxnLst/>
            <a:rect l="l" t="t" r="r" b="b"/>
            <a:pathLst>
              <a:path w="320040" h="0">
                <a:moveTo>
                  <a:pt x="31977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8758439" y="4208030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 h="0">
                <a:moveTo>
                  <a:pt x="3228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8758439" y="4169576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 h="0">
                <a:moveTo>
                  <a:pt x="325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8758439" y="4132134"/>
            <a:ext cx="226060" cy="0"/>
          </a:xfrm>
          <a:custGeom>
            <a:avLst/>
            <a:gdLst/>
            <a:ahLst/>
            <a:cxnLst/>
            <a:rect l="l" t="t" r="r" b="b"/>
            <a:pathLst>
              <a:path w="226059" h="0">
                <a:moveTo>
                  <a:pt x="22566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8758439" y="409368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90" h="0">
                <a:moveTo>
                  <a:pt x="22465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8758439" y="4056238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4" h="0">
                <a:moveTo>
                  <a:pt x="22262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8758439" y="4017783"/>
            <a:ext cx="221615" cy="0"/>
          </a:xfrm>
          <a:custGeom>
            <a:avLst/>
            <a:gdLst/>
            <a:ahLst/>
            <a:cxnLst/>
            <a:rect l="l" t="t" r="r" b="b"/>
            <a:pathLst>
              <a:path w="221615" h="0">
                <a:moveTo>
                  <a:pt x="2216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8758439" y="3980341"/>
            <a:ext cx="220979" cy="0"/>
          </a:xfrm>
          <a:custGeom>
            <a:avLst/>
            <a:gdLst/>
            <a:ahLst/>
            <a:cxnLst/>
            <a:rect l="l" t="t" r="r" b="b"/>
            <a:pathLst>
              <a:path w="220979" h="0">
                <a:moveTo>
                  <a:pt x="2206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8758439" y="3941887"/>
            <a:ext cx="272415" cy="0"/>
          </a:xfrm>
          <a:custGeom>
            <a:avLst/>
            <a:gdLst/>
            <a:ahLst/>
            <a:cxnLst/>
            <a:rect l="l" t="t" r="r" b="b"/>
            <a:pathLst>
              <a:path w="272415" h="0">
                <a:moveTo>
                  <a:pt x="27221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8758439" y="3904445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 h="0">
                <a:moveTo>
                  <a:pt x="2691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8758439" y="3865991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 h="0">
                <a:moveTo>
                  <a:pt x="2661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8758439" y="3828548"/>
            <a:ext cx="263525" cy="0"/>
          </a:xfrm>
          <a:custGeom>
            <a:avLst/>
            <a:gdLst/>
            <a:ahLst/>
            <a:cxnLst/>
            <a:rect l="l" t="t" r="r" b="b"/>
            <a:pathLst>
              <a:path w="263525" h="0">
                <a:moveTo>
                  <a:pt x="2631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8758439" y="3790094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 h="0">
                <a:moveTo>
                  <a:pt x="2600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8758439" y="3752652"/>
            <a:ext cx="257175" cy="0"/>
          </a:xfrm>
          <a:custGeom>
            <a:avLst/>
            <a:gdLst/>
            <a:ahLst/>
            <a:cxnLst/>
            <a:rect l="l" t="t" r="r" b="b"/>
            <a:pathLst>
              <a:path w="257175" h="0">
                <a:moveTo>
                  <a:pt x="257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8758439" y="3714198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 h="0">
                <a:moveTo>
                  <a:pt x="2539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8758439" y="3676756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 h="0">
                <a:moveTo>
                  <a:pt x="2509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8758439" y="3638301"/>
            <a:ext cx="248285" cy="0"/>
          </a:xfrm>
          <a:custGeom>
            <a:avLst/>
            <a:gdLst/>
            <a:ahLst/>
            <a:cxnLst/>
            <a:rect l="l" t="t" r="r" b="b"/>
            <a:pathLst>
              <a:path w="248284" h="0">
                <a:moveTo>
                  <a:pt x="2479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8758439" y="3600860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 h="0">
                <a:moveTo>
                  <a:pt x="2448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8758439" y="3562405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24185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8758439" y="3524963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8758439" y="3486509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236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8758439" y="3449067"/>
            <a:ext cx="234315" cy="0"/>
          </a:xfrm>
          <a:custGeom>
            <a:avLst/>
            <a:gdLst/>
            <a:ahLst/>
            <a:cxnLst/>
            <a:rect l="l" t="t" r="r" b="b"/>
            <a:pathLst>
              <a:path w="234315" h="0">
                <a:moveTo>
                  <a:pt x="2337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8758439" y="3410613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 h="0">
                <a:moveTo>
                  <a:pt x="2307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8758439" y="3373170"/>
            <a:ext cx="227965" cy="0"/>
          </a:xfrm>
          <a:custGeom>
            <a:avLst/>
            <a:gdLst/>
            <a:ahLst/>
            <a:cxnLst/>
            <a:rect l="l" t="t" r="r" b="b"/>
            <a:pathLst>
              <a:path w="227965" h="0">
                <a:moveTo>
                  <a:pt x="22768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8758439" y="3334716"/>
            <a:ext cx="224790" cy="0"/>
          </a:xfrm>
          <a:custGeom>
            <a:avLst/>
            <a:gdLst/>
            <a:ahLst/>
            <a:cxnLst/>
            <a:rect l="l" t="t" r="r" b="b"/>
            <a:pathLst>
              <a:path w="224790" h="0">
                <a:moveTo>
                  <a:pt x="22465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8758439" y="3297274"/>
            <a:ext cx="221615" cy="0"/>
          </a:xfrm>
          <a:custGeom>
            <a:avLst/>
            <a:gdLst/>
            <a:ahLst/>
            <a:cxnLst/>
            <a:rect l="l" t="t" r="r" b="b"/>
            <a:pathLst>
              <a:path w="221615" h="0">
                <a:moveTo>
                  <a:pt x="2216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8758439" y="3258820"/>
            <a:ext cx="219075" cy="0"/>
          </a:xfrm>
          <a:custGeom>
            <a:avLst/>
            <a:gdLst/>
            <a:ahLst/>
            <a:cxnLst/>
            <a:rect l="l" t="t" r="r" b="b"/>
            <a:pathLst>
              <a:path w="219075" h="0">
                <a:moveTo>
                  <a:pt x="21858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8758439" y="3221378"/>
            <a:ext cx="139065" cy="0"/>
          </a:xfrm>
          <a:custGeom>
            <a:avLst/>
            <a:gdLst/>
            <a:ahLst/>
            <a:cxnLst/>
            <a:rect l="l" t="t" r="r" b="b"/>
            <a:pathLst>
              <a:path w="139065" h="0">
                <a:moveTo>
                  <a:pt x="1386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8758439" y="318292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 h="0">
                <a:moveTo>
                  <a:pt x="13661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8758439" y="3145481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 h="0">
                <a:moveTo>
                  <a:pt x="13560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8758439" y="3107027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 h="0">
                <a:moveTo>
                  <a:pt x="13357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8758439" y="3069585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5" h="0">
                <a:moveTo>
                  <a:pt x="13256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8758439" y="3031131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 h="0">
                <a:moveTo>
                  <a:pt x="13155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8758439" y="2993689"/>
            <a:ext cx="129539" cy="0"/>
          </a:xfrm>
          <a:custGeom>
            <a:avLst/>
            <a:gdLst/>
            <a:ahLst/>
            <a:cxnLst/>
            <a:rect l="l" t="t" r="r" b="b"/>
            <a:pathLst>
              <a:path w="129540" h="0">
                <a:moveTo>
                  <a:pt x="12952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8758439" y="2955234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 h="0">
                <a:moveTo>
                  <a:pt x="1285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8758439" y="2917792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1264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8758439" y="2879338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 h="0">
                <a:moveTo>
                  <a:pt x="12548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8758439" y="2841896"/>
            <a:ext cx="123825" cy="0"/>
          </a:xfrm>
          <a:custGeom>
            <a:avLst/>
            <a:gdLst/>
            <a:ahLst/>
            <a:cxnLst/>
            <a:rect l="l" t="t" r="r" b="b"/>
            <a:pathLst>
              <a:path w="123825" h="0">
                <a:moveTo>
                  <a:pt x="1234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8758439" y="2803442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4" h="0">
                <a:moveTo>
                  <a:pt x="1224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8758439" y="2765999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1204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8758439" y="2651649"/>
            <a:ext cx="116839" cy="0"/>
          </a:xfrm>
          <a:custGeom>
            <a:avLst/>
            <a:gdLst/>
            <a:ahLst/>
            <a:cxnLst/>
            <a:rect l="l" t="t" r="r" b="b"/>
            <a:pathLst>
              <a:path w="116840" h="0">
                <a:moveTo>
                  <a:pt x="1163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8758439" y="2614207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 h="0">
                <a:moveTo>
                  <a:pt x="1153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8758439" y="2575753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 h="0">
                <a:moveTo>
                  <a:pt x="11333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8758439" y="253831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 h="0">
                <a:moveTo>
                  <a:pt x="910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8758439" y="2499856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 h="0">
                <a:moveTo>
                  <a:pt x="920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8758439" y="2462414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 h="0">
                <a:moveTo>
                  <a:pt x="920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8758439" y="2423960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 h="0">
                <a:moveTo>
                  <a:pt x="920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8758439" y="2386518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 h="0">
                <a:moveTo>
                  <a:pt x="920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8758439" y="2348064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 h="0">
                <a:moveTo>
                  <a:pt x="920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8758439" y="2310621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 h="0">
                <a:moveTo>
                  <a:pt x="920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8758439" y="2272167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 h="0">
                <a:moveTo>
                  <a:pt x="920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8758439" y="2234725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 h="0">
                <a:moveTo>
                  <a:pt x="920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8758439" y="2196271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 h="0">
                <a:moveTo>
                  <a:pt x="920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8758439" y="2158829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 h="0">
                <a:moveTo>
                  <a:pt x="930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8758439" y="2120375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 h="0">
                <a:moveTo>
                  <a:pt x="930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8758439" y="2082932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 h="0">
                <a:moveTo>
                  <a:pt x="930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8758439" y="2044478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1194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8758439" y="2007036"/>
            <a:ext cx="117475" cy="0"/>
          </a:xfrm>
          <a:custGeom>
            <a:avLst/>
            <a:gdLst/>
            <a:ahLst/>
            <a:cxnLst/>
            <a:rect l="l" t="t" r="r" b="b"/>
            <a:pathLst>
              <a:path w="117475" h="0">
                <a:moveTo>
                  <a:pt x="11738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8758439" y="1892686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5" h="0">
                <a:moveTo>
                  <a:pt x="11232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8758439" y="1855243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 h="0">
                <a:moveTo>
                  <a:pt x="1103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8758439" y="181678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10827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8758439" y="1779347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 h="0">
                <a:moveTo>
                  <a:pt x="10625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8758439" y="1740893"/>
            <a:ext cx="104775" cy="0"/>
          </a:xfrm>
          <a:custGeom>
            <a:avLst/>
            <a:gdLst/>
            <a:ahLst/>
            <a:cxnLst/>
            <a:rect l="l" t="t" r="r" b="b"/>
            <a:pathLst>
              <a:path w="104775" h="0">
                <a:moveTo>
                  <a:pt x="10423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8758439" y="1703451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4" h="0">
                <a:moveTo>
                  <a:pt x="102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8758439" y="1664997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1011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8758439" y="16275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 h="0">
                <a:moveTo>
                  <a:pt x="495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8758439" y="1589100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 h="0">
                <a:moveTo>
                  <a:pt x="516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8758439" y="1550646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 h="0">
                <a:moveTo>
                  <a:pt x="5464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8758439" y="1513204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 h="0">
                <a:moveTo>
                  <a:pt x="5666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8758439" y="147475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8758439" y="1437307"/>
            <a:ext cx="62865" cy="0"/>
          </a:xfrm>
          <a:custGeom>
            <a:avLst/>
            <a:gdLst/>
            <a:ahLst/>
            <a:cxnLst/>
            <a:rect l="l" t="t" r="r" b="b"/>
            <a:pathLst>
              <a:path w="62865" h="0">
                <a:moveTo>
                  <a:pt x="627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8758439" y="1398853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 h="0">
                <a:moveTo>
                  <a:pt x="6172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8758439" y="1361411"/>
            <a:ext cx="55880" cy="0"/>
          </a:xfrm>
          <a:custGeom>
            <a:avLst/>
            <a:gdLst/>
            <a:ahLst/>
            <a:cxnLst/>
            <a:rect l="l" t="t" r="r" b="b"/>
            <a:pathLst>
              <a:path w="55879" h="0">
                <a:moveTo>
                  <a:pt x="5565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8758439" y="13229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 h="0">
                <a:moveTo>
                  <a:pt x="495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8758439" y="1285515"/>
            <a:ext cx="43815" cy="0"/>
          </a:xfrm>
          <a:custGeom>
            <a:avLst/>
            <a:gdLst/>
            <a:ahLst/>
            <a:cxnLst/>
            <a:rect l="l" t="t" r="r" b="b"/>
            <a:pathLst>
              <a:path w="43815" h="0">
                <a:moveTo>
                  <a:pt x="4351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8758439" y="124706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3643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8758439" y="1209618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 h="0">
                <a:moveTo>
                  <a:pt x="303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8758439" y="1171164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 h="0">
                <a:moveTo>
                  <a:pt x="2428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8758439" y="1133722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172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8758439" y="1095268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8758439" y="1057826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8758439" y="1029491"/>
            <a:ext cx="0" cy="4303395"/>
          </a:xfrm>
          <a:custGeom>
            <a:avLst/>
            <a:gdLst/>
            <a:ahLst/>
            <a:cxnLst/>
            <a:rect l="l" t="t" r="r" b="b"/>
            <a:pathLst>
              <a:path w="0" h="4303395">
                <a:moveTo>
                  <a:pt x="0" y="430281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8758439" y="1029491"/>
            <a:ext cx="64135" cy="382905"/>
          </a:xfrm>
          <a:custGeom>
            <a:avLst/>
            <a:gdLst/>
            <a:ahLst/>
            <a:cxnLst/>
            <a:rect l="l" t="t" r="r" b="b"/>
            <a:pathLst>
              <a:path w="64134" h="382905">
                <a:moveTo>
                  <a:pt x="63752" y="38251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3679455" y="1412009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4">
                <a:moveTo>
                  <a:pt x="0" y="23882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3679455" y="1029491"/>
            <a:ext cx="11430" cy="382905"/>
          </a:xfrm>
          <a:custGeom>
            <a:avLst/>
            <a:gdLst/>
            <a:ahLst/>
            <a:cxnLst/>
            <a:rect l="l" t="t" r="r" b="b"/>
            <a:pathLst>
              <a:path w="11429" h="382905">
                <a:moveTo>
                  <a:pt x="11131" y="0"/>
                </a:moveTo>
                <a:lnTo>
                  <a:pt x="0" y="0"/>
                </a:lnTo>
                <a:lnTo>
                  <a:pt x="0" y="38251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2674587" y="4137193"/>
            <a:ext cx="598170" cy="1195705"/>
          </a:xfrm>
          <a:custGeom>
            <a:avLst/>
            <a:gdLst/>
            <a:ahLst/>
            <a:cxnLst/>
            <a:rect l="l" t="t" r="r" b="b"/>
            <a:pathLst>
              <a:path w="598170" h="1195704">
                <a:moveTo>
                  <a:pt x="0" y="1195114"/>
                </a:moveTo>
                <a:lnTo>
                  <a:pt x="598063" y="1195114"/>
                </a:lnTo>
                <a:lnTo>
                  <a:pt x="59806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4479908" y="5308021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4479908" y="5270579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4479908" y="523212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4479908" y="5194683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4479908" y="5156229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4479908" y="5118786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4479908" y="5080332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4479908" y="5042890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4479908" y="5004436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4479908" y="4966994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4479908" y="4928540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4479908" y="4891097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4479908" y="4852643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4479908" y="4815201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4479908" y="4776747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4479908" y="473930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4479908" y="4700851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4479908" y="4663408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4479908" y="4624954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4479908" y="4587512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4479908" y="4549058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4479908" y="4511616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4479908" y="4473161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4479908" y="4435719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4479908" y="439726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4479908" y="4359823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4479908" y="4321369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4479908" y="4283926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4479908" y="4245473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4479908" y="4208030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4479908" y="4169576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4479908" y="1029491"/>
            <a:ext cx="331470" cy="4303395"/>
          </a:xfrm>
          <a:custGeom>
            <a:avLst/>
            <a:gdLst/>
            <a:ahLst/>
            <a:cxnLst/>
            <a:rect l="l" t="t" r="r" b="b"/>
            <a:pathLst>
              <a:path w="331470" h="4303395">
                <a:moveTo>
                  <a:pt x="0" y="0"/>
                </a:moveTo>
                <a:lnTo>
                  <a:pt x="0" y="4302817"/>
                </a:lnTo>
                <a:lnTo>
                  <a:pt x="164948" y="4302817"/>
                </a:lnTo>
                <a:lnTo>
                  <a:pt x="330908" y="4302817"/>
                </a:lnTo>
                <a:lnTo>
                  <a:pt x="330908" y="310770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5405844" y="1029491"/>
            <a:ext cx="6350" cy="382905"/>
          </a:xfrm>
          <a:custGeom>
            <a:avLst/>
            <a:gdLst/>
            <a:ahLst/>
            <a:cxnLst/>
            <a:rect l="l" t="t" r="r" b="b"/>
            <a:pathLst>
              <a:path w="6350" h="382905">
                <a:moveTo>
                  <a:pt x="0" y="382517"/>
                </a:moveTo>
                <a:lnTo>
                  <a:pt x="607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5400784" y="1412009"/>
            <a:ext cx="127635" cy="2534285"/>
          </a:xfrm>
          <a:custGeom>
            <a:avLst/>
            <a:gdLst/>
            <a:ahLst/>
            <a:cxnLst/>
            <a:rect l="l" t="t" r="r" b="b"/>
            <a:pathLst>
              <a:path w="127635" h="2534285">
                <a:moveTo>
                  <a:pt x="127505" y="2533926"/>
                </a:moveTo>
                <a:lnTo>
                  <a:pt x="59705" y="1816452"/>
                </a:lnTo>
                <a:lnTo>
                  <a:pt x="29346" y="1147552"/>
                </a:lnTo>
                <a:lnTo>
                  <a:pt x="22262" y="668899"/>
                </a:lnTo>
                <a:lnTo>
                  <a:pt x="0" y="238820"/>
                </a:lnTo>
                <a:lnTo>
                  <a:pt x="505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5411915" y="3945935"/>
            <a:ext cx="132715" cy="191770"/>
          </a:xfrm>
          <a:custGeom>
            <a:avLst/>
            <a:gdLst/>
            <a:ahLst/>
            <a:cxnLst/>
            <a:rect l="l" t="t" r="r" b="b"/>
            <a:pathLst>
              <a:path w="132714" h="191770">
                <a:moveTo>
                  <a:pt x="0" y="191258"/>
                </a:moveTo>
                <a:lnTo>
                  <a:pt x="65776" y="191258"/>
                </a:lnTo>
                <a:lnTo>
                  <a:pt x="132565" y="191258"/>
                </a:lnTo>
                <a:lnTo>
                  <a:pt x="11637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6532146" y="4137193"/>
            <a:ext cx="0" cy="1195705"/>
          </a:xfrm>
          <a:custGeom>
            <a:avLst/>
            <a:gdLst/>
            <a:ahLst/>
            <a:cxnLst/>
            <a:rect l="l" t="t" r="r" b="b"/>
            <a:pathLst>
              <a:path w="0" h="1195704">
                <a:moveTo>
                  <a:pt x="0" y="119511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6208321" y="1412009"/>
            <a:ext cx="13335" cy="239395"/>
          </a:xfrm>
          <a:custGeom>
            <a:avLst/>
            <a:gdLst/>
            <a:ahLst/>
            <a:cxnLst/>
            <a:rect l="l" t="t" r="r" b="b"/>
            <a:pathLst>
              <a:path w="13335" h="239394">
                <a:moveTo>
                  <a:pt x="0" y="0"/>
                </a:moveTo>
                <a:lnTo>
                  <a:pt x="13155" y="23882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6201238" y="1650829"/>
            <a:ext cx="40640" cy="430530"/>
          </a:xfrm>
          <a:custGeom>
            <a:avLst/>
            <a:gdLst/>
            <a:ahLst/>
            <a:cxnLst/>
            <a:rect l="l" t="t" r="r" b="b"/>
            <a:pathLst>
              <a:path w="40639" h="430530">
                <a:moveTo>
                  <a:pt x="0" y="0"/>
                </a:moveTo>
                <a:lnTo>
                  <a:pt x="10119" y="0"/>
                </a:lnTo>
                <a:lnTo>
                  <a:pt x="20239" y="0"/>
                </a:lnTo>
                <a:lnTo>
                  <a:pt x="40478" y="43007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6232608" y="2080909"/>
            <a:ext cx="13335" cy="478790"/>
          </a:xfrm>
          <a:custGeom>
            <a:avLst/>
            <a:gdLst/>
            <a:ahLst/>
            <a:cxnLst/>
            <a:rect l="l" t="t" r="r" b="b"/>
            <a:pathLst>
              <a:path w="13335" h="478789">
                <a:moveTo>
                  <a:pt x="0" y="0"/>
                </a:moveTo>
                <a:lnTo>
                  <a:pt x="13155" y="4786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6201238" y="2559561"/>
            <a:ext cx="98425" cy="669290"/>
          </a:xfrm>
          <a:custGeom>
            <a:avLst/>
            <a:gdLst/>
            <a:ahLst/>
            <a:cxnLst/>
            <a:rect l="l" t="t" r="r" b="b"/>
            <a:pathLst>
              <a:path w="98425" h="669289">
                <a:moveTo>
                  <a:pt x="0" y="0"/>
                </a:moveTo>
                <a:lnTo>
                  <a:pt x="27322" y="0"/>
                </a:lnTo>
                <a:lnTo>
                  <a:pt x="55657" y="0"/>
                </a:lnTo>
                <a:lnTo>
                  <a:pt x="98159" y="66889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6201238" y="3228461"/>
            <a:ext cx="257175" cy="717550"/>
          </a:xfrm>
          <a:custGeom>
            <a:avLst/>
            <a:gdLst/>
            <a:ahLst/>
            <a:cxnLst/>
            <a:rect l="l" t="t" r="r" b="b"/>
            <a:pathLst>
              <a:path w="257175" h="717550">
                <a:moveTo>
                  <a:pt x="0" y="0"/>
                </a:moveTo>
                <a:lnTo>
                  <a:pt x="76908" y="0"/>
                </a:lnTo>
                <a:lnTo>
                  <a:pt x="153816" y="0"/>
                </a:lnTo>
                <a:lnTo>
                  <a:pt x="257035" y="7174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6407675" y="3945935"/>
            <a:ext cx="21590" cy="191770"/>
          </a:xfrm>
          <a:custGeom>
            <a:avLst/>
            <a:gdLst/>
            <a:ahLst/>
            <a:cxnLst/>
            <a:rect l="l" t="t" r="r" b="b"/>
            <a:pathLst>
              <a:path w="21589" h="191770">
                <a:moveTo>
                  <a:pt x="0" y="0"/>
                </a:moveTo>
                <a:lnTo>
                  <a:pt x="21250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7061396" y="4137193"/>
            <a:ext cx="236854" cy="1195705"/>
          </a:xfrm>
          <a:custGeom>
            <a:avLst/>
            <a:gdLst/>
            <a:ahLst/>
            <a:cxnLst/>
            <a:rect l="l" t="t" r="r" b="b"/>
            <a:pathLst>
              <a:path w="236854" h="1195704">
                <a:moveTo>
                  <a:pt x="0" y="1195114"/>
                </a:moveTo>
                <a:lnTo>
                  <a:pt x="118398" y="1195114"/>
                </a:lnTo>
                <a:lnTo>
                  <a:pt x="236796" y="1195114"/>
                </a:lnTo>
                <a:lnTo>
                  <a:pt x="236796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7061396" y="1412009"/>
            <a:ext cx="14604" cy="239395"/>
          </a:xfrm>
          <a:custGeom>
            <a:avLst/>
            <a:gdLst/>
            <a:ahLst/>
            <a:cxnLst/>
            <a:rect l="l" t="t" r="r" b="b"/>
            <a:pathLst>
              <a:path w="14604" h="239394">
                <a:moveTo>
                  <a:pt x="14167" y="238820"/>
                </a:moveTo>
                <a:lnTo>
                  <a:pt x="7083" y="238820"/>
                </a:lnTo>
                <a:lnTo>
                  <a:pt x="0" y="238820"/>
                </a:lnTo>
                <a:lnTo>
                  <a:pt x="3035" y="238820"/>
                </a:lnTo>
                <a:lnTo>
                  <a:pt x="7083" y="238820"/>
                </a:lnTo>
                <a:lnTo>
                  <a:pt x="607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7075564" y="1650829"/>
            <a:ext cx="15240" cy="430530"/>
          </a:xfrm>
          <a:custGeom>
            <a:avLst/>
            <a:gdLst/>
            <a:ahLst/>
            <a:cxnLst/>
            <a:rect l="l" t="t" r="r" b="b"/>
            <a:pathLst>
              <a:path w="15240" h="430530">
                <a:moveTo>
                  <a:pt x="15179" y="430079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7083659" y="2080909"/>
            <a:ext cx="10160" cy="478790"/>
          </a:xfrm>
          <a:custGeom>
            <a:avLst/>
            <a:gdLst/>
            <a:ahLst/>
            <a:cxnLst/>
            <a:rect l="l" t="t" r="r" b="b"/>
            <a:pathLst>
              <a:path w="10159" h="478789">
                <a:moveTo>
                  <a:pt x="10119" y="47865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7061396" y="2559561"/>
            <a:ext cx="71120" cy="669290"/>
          </a:xfrm>
          <a:custGeom>
            <a:avLst/>
            <a:gdLst/>
            <a:ahLst/>
            <a:cxnLst/>
            <a:rect l="l" t="t" r="r" b="b"/>
            <a:pathLst>
              <a:path w="71120" h="669289">
                <a:moveTo>
                  <a:pt x="0" y="0"/>
                </a:moveTo>
                <a:lnTo>
                  <a:pt x="20239" y="0"/>
                </a:lnTo>
                <a:lnTo>
                  <a:pt x="40478" y="0"/>
                </a:lnTo>
                <a:lnTo>
                  <a:pt x="70836" y="66889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7061396" y="3228461"/>
            <a:ext cx="184785" cy="717550"/>
          </a:xfrm>
          <a:custGeom>
            <a:avLst/>
            <a:gdLst/>
            <a:ahLst/>
            <a:cxnLst/>
            <a:rect l="l" t="t" r="r" b="b"/>
            <a:pathLst>
              <a:path w="184784" h="717550">
                <a:moveTo>
                  <a:pt x="0" y="0"/>
                </a:moveTo>
                <a:lnTo>
                  <a:pt x="54645" y="0"/>
                </a:lnTo>
                <a:lnTo>
                  <a:pt x="110302" y="0"/>
                </a:lnTo>
                <a:lnTo>
                  <a:pt x="184175" y="7174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7209141" y="3945935"/>
            <a:ext cx="15240" cy="191770"/>
          </a:xfrm>
          <a:custGeom>
            <a:avLst/>
            <a:gdLst/>
            <a:ahLst/>
            <a:cxnLst/>
            <a:rect l="l" t="t" r="r" b="b"/>
            <a:pathLst>
              <a:path w="15240" h="191770">
                <a:moveTo>
                  <a:pt x="15179" y="19125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7921555" y="1412009"/>
            <a:ext cx="240029" cy="239395"/>
          </a:xfrm>
          <a:custGeom>
            <a:avLst/>
            <a:gdLst/>
            <a:ahLst/>
            <a:cxnLst/>
            <a:rect l="l" t="t" r="r" b="b"/>
            <a:pathLst>
              <a:path w="240029" h="239394">
                <a:moveTo>
                  <a:pt x="0" y="238820"/>
                </a:moveTo>
                <a:lnTo>
                  <a:pt x="239832" y="238820"/>
                </a:lnTo>
                <a:lnTo>
                  <a:pt x="23983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 txBox="1"/>
          <p:nvPr/>
        </p:nvSpPr>
        <p:spPr>
          <a:xfrm>
            <a:off x="2755998" y="3128241"/>
            <a:ext cx="306070" cy="2044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60"/>
              </a:lnSpc>
            </a:pPr>
            <a:r>
              <a:rPr dirty="0" sz="700" spc="10" i="1">
                <a:latin typeface="ISOCPEUR"/>
                <a:cs typeface="ISOCPEUR"/>
              </a:rPr>
              <a:t>760</a:t>
            </a:r>
            <a:endParaRPr sz="700">
              <a:latin typeface="ISOCPEUR"/>
              <a:cs typeface="ISOCPEUR"/>
            </a:endParaRPr>
          </a:p>
          <a:p>
            <a:pPr marL="132080">
              <a:lnSpc>
                <a:spcPts val="760"/>
              </a:lnSpc>
            </a:pPr>
            <a:r>
              <a:rPr dirty="0" sz="700" spc="10" i="1">
                <a:latin typeface="ISOCPEUR"/>
                <a:cs typeface="ISOCPEUR"/>
              </a:rPr>
              <a:t>1597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68" name="object 968"/>
          <p:cNvSpPr txBox="1"/>
          <p:nvPr/>
        </p:nvSpPr>
        <p:spPr>
          <a:xfrm>
            <a:off x="2934102" y="3820416"/>
            <a:ext cx="19240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2134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69" name="object 969"/>
          <p:cNvSpPr txBox="1"/>
          <p:nvPr/>
        </p:nvSpPr>
        <p:spPr>
          <a:xfrm>
            <a:off x="2838978" y="3943874"/>
            <a:ext cx="208915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85"/>
              </a:lnSpc>
            </a:pPr>
            <a:r>
              <a:rPr dirty="0" sz="700" spc="10" i="1">
                <a:latin typeface="ISOCPEUR"/>
                <a:cs typeface="ISOCPEUR"/>
              </a:rPr>
              <a:t>1378</a:t>
            </a:r>
            <a:endParaRPr sz="700">
              <a:latin typeface="ISOCPEUR"/>
              <a:cs typeface="ISOCPEUR"/>
            </a:endParaRPr>
          </a:p>
          <a:p>
            <a:pPr marL="22225">
              <a:lnSpc>
                <a:spcPts val="785"/>
              </a:lnSpc>
            </a:pPr>
            <a:r>
              <a:rPr dirty="0" sz="700" spc="10" i="1">
                <a:latin typeface="ISOCPEUR"/>
                <a:cs typeface="ISOCPEUR"/>
              </a:rPr>
              <a:t>1445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0" name="object 970"/>
          <p:cNvSpPr txBox="1"/>
          <p:nvPr/>
        </p:nvSpPr>
        <p:spPr>
          <a:xfrm>
            <a:off x="3274117" y="4143228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1" name="object 971"/>
          <p:cNvSpPr txBox="1"/>
          <p:nvPr/>
        </p:nvSpPr>
        <p:spPr>
          <a:xfrm>
            <a:off x="3776045" y="3117110"/>
            <a:ext cx="17716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35,6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2" name="object 972"/>
          <p:cNvSpPr txBox="1"/>
          <p:nvPr/>
        </p:nvSpPr>
        <p:spPr>
          <a:xfrm>
            <a:off x="3859025" y="3221340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3" name="object 973"/>
          <p:cNvSpPr txBox="1"/>
          <p:nvPr/>
        </p:nvSpPr>
        <p:spPr>
          <a:xfrm>
            <a:off x="3865097" y="3845714"/>
            <a:ext cx="17716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69,2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4" name="object 974"/>
          <p:cNvSpPr txBox="1"/>
          <p:nvPr/>
        </p:nvSpPr>
        <p:spPr>
          <a:xfrm>
            <a:off x="3866109" y="3938814"/>
            <a:ext cx="179070" cy="2165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805"/>
              </a:lnSpc>
            </a:pPr>
            <a:r>
              <a:rPr dirty="0" sz="700" spc="10" i="1">
                <a:latin typeface="ISOCPEUR"/>
                <a:cs typeface="ISOCPEUR"/>
              </a:rPr>
              <a:t>69,2</a:t>
            </a:r>
            <a:endParaRPr sz="700">
              <a:latin typeface="ISOCPEUR"/>
              <a:cs typeface="ISOCPEUR"/>
            </a:endParaRPr>
          </a:p>
          <a:p>
            <a:pPr marL="14604">
              <a:lnSpc>
                <a:spcPts val="805"/>
              </a:lnSpc>
            </a:pPr>
            <a:r>
              <a:rPr dirty="0" sz="700" spc="10" i="1">
                <a:latin typeface="ISOCPEUR"/>
                <a:cs typeface="ISOCPEUR"/>
              </a:rPr>
              <a:t>70,3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5" name="object 975"/>
          <p:cNvSpPr txBox="1"/>
          <p:nvPr/>
        </p:nvSpPr>
        <p:spPr>
          <a:xfrm>
            <a:off x="4220292" y="586738"/>
            <a:ext cx="2294890" cy="2355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24255" algn="l"/>
                <a:tab pos="1813560" algn="l"/>
              </a:tabLst>
            </a:pPr>
            <a:r>
              <a:rPr dirty="0" sz="1450" spc="40" i="1">
                <a:latin typeface="ISOCPEUR"/>
                <a:cs typeface="ISOCPEUR"/>
              </a:rPr>
              <a:t>F</a:t>
            </a:r>
            <a:r>
              <a:rPr dirty="0" baseline="-16666" sz="1500" spc="7" i="1">
                <a:latin typeface="ISOCPEUR"/>
                <a:cs typeface="ISOCPEUR"/>
              </a:rPr>
              <a:t>d</a:t>
            </a:r>
            <a:r>
              <a:rPr dirty="0" baseline="-16666" sz="1500" spc="75" i="1">
                <a:latin typeface="ISOCPEUR"/>
                <a:cs typeface="ISOCPEUR"/>
              </a:rPr>
              <a:t>r</a:t>
            </a:r>
            <a:r>
              <a:rPr dirty="0" sz="1450" i="1">
                <a:latin typeface="ISOCPEUR"/>
                <a:cs typeface="ISOCPEUR"/>
              </a:rPr>
              <a:t>, кН	</a:t>
            </a:r>
            <a:r>
              <a:rPr dirty="0" sz="1450" spc="40" i="1">
                <a:latin typeface="ISOCPEUR"/>
                <a:cs typeface="ISOCPEUR"/>
              </a:rPr>
              <a:t>F</a:t>
            </a:r>
            <a:r>
              <a:rPr dirty="0" baseline="-16666" sz="1500" spc="-67" i="1">
                <a:latin typeface="ISOCPEUR"/>
                <a:cs typeface="ISOCPEUR"/>
              </a:rPr>
              <a:t>d</a:t>
            </a:r>
            <a:r>
              <a:rPr dirty="0" baseline="-16666" sz="1500" spc="142" i="1">
                <a:latin typeface="ISOCPEUR"/>
                <a:cs typeface="ISOCPEUR"/>
              </a:rPr>
              <a:t>f</a:t>
            </a:r>
            <a:r>
              <a:rPr dirty="0" sz="1450" i="1">
                <a:latin typeface="ISOCPEUR"/>
                <a:cs typeface="ISOCPEUR"/>
              </a:rPr>
              <a:t>,</a:t>
            </a:r>
            <a:r>
              <a:rPr dirty="0" sz="1450" spc="1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кН	</a:t>
            </a:r>
            <a:r>
              <a:rPr dirty="0" sz="1450" spc="35" i="1">
                <a:latin typeface="ISOCPEUR"/>
                <a:cs typeface="ISOCPEUR"/>
              </a:rPr>
              <a:t>F</a:t>
            </a:r>
            <a:r>
              <a:rPr dirty="0" baseline="-16666" sz="1500" spc="157" i="1">
                <a:latin typeface="ISOCPEUR"/>
                <a:cs typeface="ISOCPEUR"/>
              </a:rPr>
              <a:t>d</a:t>
            </a:r>
            <a:r>
              <a:rPr dirty="0" sz="1450" i="1">
                <a:latin typeface="ISOCPEUR"/>
                <a:cs typeface="ISOCPEUR"/>
              </a:rPr>
              <a:t>, кН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976" name="object 976"/>
          <p:cNvSpPr txBox="1"/>
          <p:nvPr/>
        </p:nvSpPr>
        <p:spPr>
          <a:xfrm>
            <a:off x="4815320" y="4132097"/>
            <a:ext cx="2635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692,37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7" name="object 977"/>
          <p:cNvSpPr txBox="1"/>
          <p:nvPr/>
        </p:nvSpPr>
        <p:spPr>
          <a:xfrm>
            <a:off x="4581559" y="4030902"/>
            <a:ext cx="2609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200.09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8" name="object 978"/>
          <p:cNvSpPr txBox="1"/>
          <p:nvPr/>
        </p:nvSpPr>
        <p:spPr>
          <a:xfrm>
            <a:off x="4570427" y="3932742"/>
            <a:ext cx="2482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190.82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9" name="object 979"/>
          <p:cNvSpPr txBox="1"/>
          <p:nvPr/>
        </p:nvSpPr>
        <p:spPr>
          <a:xfrm>
            <a:off x="4627097" y="3839643"/>
            <a:ext cx="21717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295.5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0" name="object 980"/>
          <p:cNvSpPr txBox="1"/>
          <p:nvPr/>
        </p:nvSpPr>
        <p:spPr>
          <a:xfrm>
            <a:off x="4596738" y="3232472"/>
            <a:ext cx="24193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221.14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1" name="object 981"/>
          <p:cNvSpPr txBox="1"/>
          <p:nvPr/>
        </p:nvSpPr>
        <p:spPr>
          <a:xfrm>
            <a:off x="4524889" y="3122169"/>
            <a:ext cx="25463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105.24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2" name="object 982"/>
          <p:cNvSpPr txBox="1"/>
          <p:nvPr/>
        </p:nvSpPr>
        <p:spPr>
          <a:xfrm>
            <a:off x="6416226" y="4038997"/>
            <a:ext cx="26670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475.96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3" name="object 983"/>
          <p:cNvSpPr txBox="1"/>
          <p:nvPr/>
        </p:nvSpPr>
        <p:spPr>
          <a:xfrm>
            <a:off x="6405095" y="3934766"/>
            <a:ext cx="25463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433.21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4" name="object 984"/>
          <p:cNvSpPr txBox="1"/>
          <p:nvPr/>
        </p:nvSpPr>
        <p:spPr>
          <a:xfrm>
            <a:off x="6452657" y="3829524"/>
            <a:ext cx="2609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537.89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5" name="object 985"/>
          <p:cNvSpPr txBox="1"/>
          <p:nvPr/>
        </p:nvSpPr>
        <p:spPr>
          <a:xfrm>
            <a:off x="6291757" y="3112050"/>
            <a:ext cx="326390" cy="2235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835"/>
              </a:lnSpc>
            </a:pPr>
            <a:r>
              <a:rPr dirty="0" sz="700" spc="10" i="1">
                <a:latin typeface="ISOCPEUR"/>
                <a:cs typeface="ISOCPEUR"/>
              </a:rPr>
              <a:t>206.72</a:t>
            </a:r>
            <a:endParaRPr sz="700">
              <a:latin typeface="ISOCPEUR"/>
              <a:cs typeface="ISOCPEUR"/>
            </a:endParaRPr>
          </a:p>
          <a:p>
            <a:pPr marL="78105">
              <a:lnSpc>
                <a:spcPts val="835"/>
              </a:lnSpc>
            </a:pPr>
            <a:r>
              <a:rPr dirty="0" sz="700" spc="10" i="1">
                <a:latin typeface="ISOCPEUR"/>
                <a:cs typeface="ISOCPEUR"/>
              </a:rPr>
              <a:t>322.62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6" name="object 986"/>
          <p:cNvSpPr txBox="1"/>
          <p:nvPr/>
        </p:nvSpPr>
        <p:spPr>
          <a:xfrm>
            <a:off x="6881724" y="566499"/>
            <a:ext cx="1962150" cy="260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709420" algn="l"/>
              </a:tabLst>
            </a:pPr>
            <a:r>
              <a:rPr dirty="0" baseline="19157" sz="2175" spc="60" i="1">
                <a:latin typeface="ISOCPEUR"/>
                <a:cs typeface="ISOCPEUR"/>
              </a:rPr>
              <a:t>F</a:t>
            </a:r>
            <a:r>
              <a:rPr dirty="0" sz="1000" spc="5" i="1">
                <a:latin typeface="ISOCPEUR"/>
                <a:cs typeface="ISOCPEUR"/>
              </a:rPr>
              <a:t>d.g,</a:t>
            </a:r>
            <a:r>
              <a:rPr dirty="0" sz="1000" spc="125" i="1">
                <a:latin typeface="ISOCPEUR"/>
                <a:cs typeface="ISOCPEUR"/>
              </a:rPr>
              <a:t> </a:t>
            </a:r>
            <a:r>
              <a:rPr dirty="0" baseline="19157" sz="2175" i="1">
                <a:latin typeface="ISOCPEUR"/>
                <a:cs typeface="ISOCPEUR"/>
              </a:rPr>
              <a:t>кН	</a:t>
            </a:r>
            <a:r>
              <a:rPr dirty="0" baseline="19157" sz="2175" spc="60" i="1">
                <a:latin typeface="ISOCPEUR"/>
                <a:cs typeface="ISOCPEUR"/>
              </a:rPr>
              <a:t>F</a:t>
            </a:r>
            <a:r>
              <a:rPr dirty="0" sz="1000" spc="5" i="1">
                <a:latin typeface="ISOCPEUR"/>
                <a:cs typeface="ISOCPEUR"/>
              </a:rPr>
              <a:t>d.g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87" name="object 987"/>
          <p:cNvSpPr txBox="1"/>
          <p:nvPr/>
        </p:nvSpPr>
        <p:spPr>
          <a:xfrm>
            <a:off x="7118521" y="3124193"/>
            <a:ext cx="25463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147.66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8" name="object 988"/>
          <p:cNvSpPr txBox="1"/>
          <p:nvPr/>
        </p:nvSpPr>
        <p:spPr>
          <a:xfrm>
            <a:off x="7185310" y="3224376"/>
            <a:ext cx="27305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230.44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9" name="object 989"/>
          <p:cNvSpPr txBox="1"/>
          <p:nvPr/>
        </p:nvSpPr>
        <p:spPr>
          <a:xfrm>
            <a:off x="7238943" y="3840655"/>
            <a:ext cx="25463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384.21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0" name="object 990"/>
          <p:cNvSpPr txBox="1"/>
          <p:nvPr/>
        </p:nvSpPr>
        <p:spPr>
          <a:xfrm>
            <a:off x="7216680" y="3941850"/>
            <a:ext cx="266700" cy="20827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75"/>
              </a:lnSpc>
            </a:pPr>
            <a:r>
              <a:rPr dirty="0" sz="700" spc="10" i="1">
                <a:latin typeface="ISOCPEUR"/>
                <a:cs typeface="ISOCPEUR"/>
              </a:rPr>
              <a:t>309.43</a:t>
            </a:r>
            <a:endParaRPr sz="700">
              <a:latin typeface="ISOCPEUR"/>
              <a:cs typeface="ISOCPEUR"/>
            </a:endParaRPr>
          </a:p>
          <a:p>
            <a:pPr marL="16510">
              <a:lnSpc>
                <a:spcPts val="775"/>
              </a:lnSpc>
            </a:pPr>
            <a:r>
              <a:rPr dirty="0" sz="700" spc="10" i="1">
                <a:latin typeface="ISOCPEUR"/>
                <a:cs typeface="ISOCPEUR"/>
              </a:rPr>
              <a:t>339.97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1" name="object 991"/>
          <p:cNvSpPr txBox="1"/>
          <p:nvPr/>
        </p:nvSpPr>
        <p:spPr>
          <a:xfrm>
            <a:off x="7293588" y="4133109"/>
            <a:ext cx="27305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494.55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2" name="object 992"/>
          <p:cNvSpPr txBox="1"/>
          <p:nvPr/>
        </p:nvSpPr>
        <p:spPr>
          <a:xfrm>
            <a:off x="7696344" y="592809"/>
            <a:ext cx="721995" cy="2355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%(</a:t>
            </a:r>
            <a:r>
              <a:rPr dirty="0" sz="1450" spc="35" i="1">
                <a:latin typeface="ISOCPEUR"/>
                <a:cs typeface="ISOCPEUR"/>
              </a:rPr>
              <a:t>F</a:t>
            </a:r>
            <a:r>
              <a:rPr dirty="0" baseline="-16666" sz="1500" spc="7" i="1">
                <a:latin typeface="ISOCPEUR"/>
                <a:cs typeface="ISOCPEUR"/>
              </a:rPr>
              <a:t>d</a:t>
            </a:r>
            <a:r>
              <a:rPr dirty="0" baseline="-16666" sz="1500" spc="75" i="1">
                <a:latin typeface="ISOCPEUR"/>
                <a:cs typeface="ISOCPEUR"/>
              </a:rPr>
              <a:t>r</a:t>
            </a:r>
            <a:r>
              <a:rPr dirty="0" sz="1450" i="1">
                <a:latin typeface="ISOCPEUR"/>
                <a:cs typeface="ISOCPEUR"/>
              </a:rPr>
              <a:t>/</a:t>
            </a:r>
            <a:r>
              <a:rPr dirty="0" sz="1450" spc="35" i="1">
                <a:latin typeface="ISOCPEUR"/>
                <a:cs typeface="ISOCPEUR"/>
              </a:rPr>
              <a:t>F</a:t>
            </a:r>
            <a:r>
              <a:rPr dirty="0" baseline="-16666" sz="1500" spc="150" i="1">
                <a:latin typeface="ISOCPEUR"/>
                <a:cs typeface="ISOCPEUR"/>
              </a:rPr>
              <a:t>d</a:t>
            </a:r>
            <a:r>
              <a:rPr dirty="0" sz="1450" i="1">
                <a:latin typeface="ISOCPEUR"/>
                <a:cs typeface="ISOCPEUR"/>
              </a:rPr>
              <a:t>)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993" name="object 993"/>
          <p:cNvSpPr txBox="1"/>
          <p:nvPr/>
        </p:nvSpPr>
        <p:spPr>
          <a:xfrm>
            <a:off x="8162855" y="4130073"/>
            <a:ext cx="1428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4" name="object 994"/>
          <p:cNvSpPr txBox="1"/>
          <p:nvPr/>
        </p:nvSpPr>
        <p:spPr>
          <a:xfrm>
            <a:off x="8014098" y="3938814"/>
            <a:ext cx="129539" cy="2108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7145">
              <a:lnSpc>
                <a:spcPts val="785"/>
              </a:lnSpc>
            </a:pPr>
            <a:r>
              <a:rPr dirty="0" sz="700" spc="15" i="1">
                <a:latin typeface="ISOCPEUR"/>
                <a:cs typeface="ISOCPEUR"/>
              </a:rPr>
              <a:t>44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785"/>
              </a:lnSpc>
            </a:pPr>
            <a:r>
              <a:rPr dirty="0" sz="700" spc="10" i="1">
                <a:latin typeface="ISOCPEUR"/>
                <a:cs typeface="ISOCPEUR"/>
              </a:rPr>
              <a:t>42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5" name="object 995"/>
          <p:cNvSpPr txBox="1"/>
          <p:nvPr/>
        </p:nvSpPr>
        <p:spPr>
          <a:xfrm>
            <a:off x="8059635" y="3839643"/>
            <a:ext cx="1835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54,9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6" name="object 996"/>
          <p:cNvSpPr txBox="1"/>
          <p:nvPr/>
        </p:nvSpPr>
        <p:spPr>
          <a:xfrm>
            <a:off x="8091006" y="3221340"/>
            <a:ext cx="17716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68,5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7" name="object 997"/>
          <p:cNvSpPr txBox="1"/>
          <p:nvPr/>
        </p:nvSpPr>
        <p:spPr>
          <a:xfrm>
            <a:off x="8049516" y="3123181"/>
            <a:ext cx="17716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50,9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8" name="object 998"/>
          <p:cNvSpPr txBox="1"/>
          <p:nvPr/>
        </p:nvSpPr>
        <p:spPr>
          <a:xfrm>
            <a:off x="8813539" y="535424"/>
            <a:ext cx="402590" cy="2419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33333" sz="1500" spc="7" i="1">
                <a:latin typeface="ISOCPEUR"/>
                <a:cs typeface="ISOCPEUR"/>
              </a:rPr>
              <a:t>/</a:t>
            </a:r>
            <a:r>
              <a:rPr dirty="0" baseline="33333" sz="1500" spc="7" i="1">
                <a:latin typeface="ISOCPEUR"/>
                <a:cs typeface="ISOCPEUR"/>
              </a:rPr>
              <a:t> </a:t>
            </a:r>
            <a:r>
              <a:rPr dirty="0" baseline="33333" sz="1500" spc="-172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,кН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999" name="object 999"/>
          <p:cNvSpPr txBox="1"/>
          <p:nvPr/>
        </p:nvSpPr>
        <p:spPr>
          <a:xfrm>
            <a:off x="8899555" y="3123181"/>
            <a:ext cx="19558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115,9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0" name="object 1000"/>
          <p:cNvSpPr txBox="1"/>
          <p:nvPr/>
        </p:nvSpPr>
        <p:spPr>
          <a:xfrm>
            <a:off x="8974439" y="3227412"/>
            <a:ext cx="20827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180,9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1" name="object 1001"/>
          <p:cNvSpPr txBox="1"/>
          <p:nvPr/>
        </p:nvSpPr>
        <p:spPr>
          <a:xfrm>
            <a:off x="9039204" y="3839643"/>
            <a:ext cx="226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227,4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2" name="object 1002"/>
          <p:cNvSpPr txBox="1"/>
          <p:nvPr/>
        </p:nvSpPr>
        <p:spPr>
          <a:xfrm>
            <a:off x="8964320" y="3933754"/>
            <a:ext cx="20827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183,2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3" name="object 1003"/>
          <p:cNvSpPr txBox="1"/>
          <p:nvPr/>
        </p:nvSpPr>
        <p:spPr>
          <a:xfrm>
            <a:off x="8978487" y="4030902"/>
            <a:ext cx="20827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188,9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4" name="object 1004"/>
          <p:cNvSpPr txBox="1"/>
          <p:nvPr/>
        </p:nvSpPr>
        <p:spPr>
          <a:xfrm>
            <a:off x="9080694" y="4126025"/>
            <a:ext cx="226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274,7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5" name="object 1005"/>
          <p:cNvSpPr txBox="1"/>
          <p:nvPr/>
        </p:nvSpPr>
        <p:spPr>
          <a:xfrm>
            <a:off x="3696101" y="1019334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-5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6" name="object 1006"/>
          <p:cNvSpPr txBox="1"/>
          <p:nvPr/>
        </p:nvSpPr>
        <p:spPr>
          <a:xfrm>
            <a:off x="3274117" y="5219944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7" name="object 1007"/>
          <p:cNvSpPr txBox="1"/>
          <p:nvPr/>
        </p:nvSpPr>
        <p:spPr>
          <a:xfrm>
            <a:off x="4815320" y="5217921"/>
            <a:ext cx="2635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692,37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8" name="object 1008"/>
          <p:cNvSpPr txBox="1"/>
          <p:nvPr/>
        </p:nvSpPr>
        <p:spPr>
          <a:xfrm>
            <a:off x="5451837" y="3120145"/>
            <a:ext cx="24193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101.48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9" name="object 1009"/>
          <p:cNvSpPr txBox="1"/>
          <p:nvPr/>
        </p:nvSpPr>
        <p:spPr>
          <a:xfrm>
            <a:off x="5518625" y="3837619"/>
            <a:ext cx="26670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242.39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0" name="object 1010"/>
          <p:cNvSpPr txBox="1"/>
          <p:nvPr/>
        </p:nvSpPr>
        <p:spPr>
          <a:xfrm>
            <a:off x="5553032" y="4028878"/>
            <a:ext cx="2609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275.87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1" name="object 1011"/>
          <p:cNvSpPr txBox="1"/>
          <p:nvPr/>
        </p:nvSpPr>
        <p:spPr>
          <a:xfrm>
            <a:off x="3688005" y="5219944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2" name="object 1012"/>
          <p:cNvSpPr txBox="1"/>
          <p:nvPr/>
        </p:nvSpPr>
        <p:spPr>
          <a:xfrm>
            <a:off x="3688005" y="4147276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3" name="object 1013"/>
          <p:cNvSpPr txBox="1"/>
          <p:nvPr/>
        </p:nvSpPr>
        <p:spPr>
          <a:xfrm>
            <a:off x="5409335" y="4136145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4" name="object 1014"/>
          <p:cNvSpPr txBox="1"/>
          <p:nvPr/>
        </p:nvSpPr>
        <p:spPr>
          <a:xfrm>
            <a:off x="5409335" y="5219944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5" name="object 1015"/>
          <p:cNvSpPr txBox="1"/>
          <p:nvPr/>
        </p:nvSpPr>
        <p:spPr>
          <a:xfrm>
            <a:off x="6538672" y="4132097"/>
            <a:ext cx="2635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692,37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6" name="object 1016"/>
          <p:cNvSpPr txBox="1"/>
          <p:nvPr/>
        </p:nvSpPr>
        <p:spPr>
          <a:xfrm>
            <a:off x="6538672" y="5206789"/>
            <a:ext cx="2635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692,37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7" name="object 1017"/>
          <p:cNvSpPr txBox="1"/>
          <p:nvPr/>
        </p:nvSpPr>
        <p:spPr>
          <a:xfrm>
            <a:off x="7304720" y="5218932"/>
            <a:ext cx="27305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494.55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8" name="object 1018"/>
          <p:cNvSpPr txBox="1"/>
          <p:nvPr/>
        </p:nvSpPr>
        <p:spPr>
          <a:xfrm>
            <a:off x="8146663" y="5230064"/>
            <a:ext cx="14287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9" name="object 1019"/>
          <p:cNvSpPr/>
          <p:nvPr/>
        </p:nvSpPr>
        <p:spPr>
          <a:xfrm>
            <a:off x="7921555" y="3945935"/>
            <a:ext cx="240029" cy="1386840"/>
          </a:xfrm>
          <a:custGeom>
            <a:avLst/>
            <a:gdLst/>
            <a:ahLst/>
            <a:cxnLst/>
            <a:rect l="l" t="t" r="r" b="b"/>
            <a:pathLst>
              <a:path w="240029" h="1386839">
                <a:moveTo>
                  <a:pt x="0" y="1386373"/>
                </a:moveTo>
                <a:lnTo>
                  <a:pt x="239832" y="1386373"/>
                </a:lnTo>
                <a:lnTo>
                  <a:pt x="239832" y="191258"/>
                </a:lnTo>
                <a:lnTo>
                  <a:pt x="0" y="191258"/>
                </a:lnTo>
                <a:lnTo>
                  <a:pt x="101195" y="191258"/>
                </a:lnTo>
                <a:lnTo>
                  <a:pt x="105242" y="0"/>
                </a:lnTo>
                <a:lnTo>
                  <a:pt x="0" y="0"/>
                </a:lnTo>
                <a:lnTo>
                  <a:pt x="13155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7921555" y="2559561"/>
            <a:ext cx="164465" cy="1386840"/>
          </a:xfrm>
          <a:custGeom>
            <a:avLst/>
            <a:gdLst/>
            <a:ahLst/>
            <a:cxnLst/>
            <a:rect l="l" t="t" r="r" b="b"/>
            <a:pathLst>
              <a:path w="164465" h="1386839">
                <a:moveTo>
                  <a:pt x="161912" y="0"/>
                </a:moveTo>
                <a:lnTo>
                  <a:pt x="122446" y="668899"/>
                </a:lnTo>
                <a:lnTo>
                  <a:pt x="0" y="668899"/>
                </a:lnTo>
                <a:lnTo>
                  <a:pt x="163936" y="668899"/>
                </a:lnTo>
                <a:lnTo>
                  <a:pt x="131553" y="13863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7921555" y="1650829"/>
            <a:ext cx="240029" cy="909319"/>
          </a:xfrm>
          <a:custGeom>
            <a:avLst/>
            <a:gdLst/>
            <a:ahLst/>
            <a:cxnLst/>
            <a:rect l="l" t="t" r="r" b="b"/>
            <a:pathLst>
              <a:path w="240029" h="909319">
                <a:moveTo>
                  <a:pt x="144709" y="908732"/>
                </a:moveTo>
                <a:lnTo>
                  <a:pt x="157864" y="430079"/>
                </a:lnTo>
                <a:lnTo>
                  <a:pt x="0" y="430079"/>
                </a:lnTo>
                <a:lnTo>
                  <a:pt x="177091" y="430079"/>
                </a:lnTo>
                <a:lnTo>
                  <a:pt x="23983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 txBox="1"/>
          <p:nvPr/>
        </p:nvSpPr>
        <p:spPr>
          <a:xfrm>
            <a:off x="9038192" y="5231076"/>
            <a:ext cx="21462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198,4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23" name="object 1023"/>
          <p:cNvSpPr/>
          <p:nvPr/>
        </p:nvSpPr>
        <p:spPr>
          <a:xfrm>
            <a:off x="8806000" y="1412009"/>
            <a:ext cx="16510" cy="239395"/>
          </a:xfrm>
          <a:custGeom>
            <a:avLst/>
            <a:gdLst/>
            <a:ahLst/>
            <a:cxnLst/>
            <a:rect l="l" t="t" r="r" b="b"/>
            <a:pathLst>
              <a:path w="16509" h="239394">
                <a:moveTo>
                  <a:pt x="0" y="238820"/>
                </a:moveTo>
                <a:lnTo>
                  <a:pt x="1619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8758439" y="1650829"/>
            <a:ext cx="121920" cy="430530"/>
          </a:xfrm>
          <a:custGeom>
            <a:avLst/>
            <a:gdLst/>
            <a:ahLst/>
            <a:cxnLst/>
            <a:rect l="l" t="t" r="r" b="b"/>
            <a:pathLst>
              <a:path w="121920" h="430530">
                <a:moveTo>
                  <a:pt x="0" y="430079"/>
                </a:moveTo>
                <a:lnTo>
                  <a:pt x="121434" y="430079"/>
                </a:lnTo>
                <a:lnTo>
                  <a:pt x="10018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8758439" y="2080909"/>
            <a:ext cx="139065" cy="1148080"/>
          </a:xfrm>
          <a:custGeom>
            <a:avLst/>
            <a:gdLst/>
            <a:ahLst/>
            <a:cxnLst/>
            <a:rect l="l" t="t" r="r" b="b"/>
            <a:pathLst>
              <a:path w="139065" h="1148080">
                <a:moveTo>
                  <a:pt x="93099" y="0"/>
                </a:moveTo>
                <a:lnTo>
                  <a:pt x="91075" y="478652"/>
                </a:lnTo>
                <a:lnTo>
                  <a:pt x="0" y="478652"/>
                </a:lnTo>
                <a:lnTo>
                  <a:pt x="112326" y="478652"/>
                </a:lnTo>
                <a:lnTo>
                  <a:pt x="138637" y="11475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8758439" y="3228461"/>
            <a:ext cx="272415" cy="717550"/>
          </a:xfrm>
          <a:custGeom>
            <a:avLst/>
            <a:gdLst/>
            <a:ahLst/>
            <a:cxnLst/>
            <a:rect l="l" t="t" r="r" b="b"/>
            <a:pathLst>
              <a:path w="272415" h="717550">
                <a:moveTo>
                  <a:pt x="0" y="0"/>
                </a:moveTo>
                <a:lnTo>
                  <a:pt x="216557" y="0"/>
                </a:lnTo>
                <a:lnTo>
                  <a:pt x="272214" y="717473"/>
                </a:lnTo>
                <a:lnTo>
                  <a:pt x="0" y="717473"/>
                </a:lnTo>
                <a:lnTo>
                  <a:pt x="272214" y="7174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8758439" y="3945935"/>
            <a:ext cx="328930" cy="1386840"/>
          </a:xfrm>
          <a:custGeom>
            <a:avLst/>
            <a:gdLst/>
            <a:ahLst/>
            <a:cxnLst/>
            <a:rect l="l" t="t" r="r" b="b"/>
            <a:pathLst>
              <a:path w="328929" h="1386839">
                <a:moveTo>
                  <a:pt x="219593" y="0"/>
                </a:moveTo>
                <a:lnTo>
                  <a:pt x="225665" y="191258"/>
                </a:lnTo>
                <a:lnTo>
                  <a:pt x="0" y="191258"/>
                </a:lnTo>
                <a:lnTo>
                  <a:pt x="328884" y="191258"/>
                </a:lnTo>
                <a:lnTo>
                  <a:pt x="237808" y="13863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 txBox="1"/>
          <p:nvPr/>
        </p:nvSpPr>
        <p:spPr>
          <a:xfrm>
            <a:off x="1799704" y="243686"/>
            <a:ext cx="6915784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Епюри й графіки зміни параметрів з глибиною для буронабивної палі діаметром</a:t>
            </a:r>
            <a:r>
              <a:rPr dirty="0" sz="1450" spc="2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42</a:t>
            </a:r>
            <a:r>
              <a:rPr dirty="0" sz="1450" spc="60" i="1">
                <a:latin typeface="ISOCPEUR"/>
                <a:cs typeface="ISOCPEUR"/>
              </a:rPr>
              <a:t>0</a:t>
            </a:r>
            <a:r>
              <a:rPr dirty="0" sz="1450" i="1">
                <a:latin typeface="ISOCPEUR"/>
                <a:cs typeface="ISOCPEUR"/>
              </a:rPr>
              <a:t>мм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029" name="object 1029"/>
          <p:cNvSpPr/>
          <p:nvPr/>
        </p:nvSpPr>
        <p:spPr>
          <a:xfrm>
            <a:off x="783250" y="6953454"/>
            <a:ext cx="1571625" cy="0"/>
          </a:xfrm>
          <a:custGeom>
            <a:avLst/>
            <a:gdLst/>
            <a:ahLst/>
            <a:cxnLst/>
            <a:rect l="l" t="t" r="r" b="b"/>
            <a:pathLst>
              <a:path w="1571625" h="0">
                <a:moveTo>
                  <a:pt x="0" y="0"/>
                </a:moveTo>
                <a:lnTo>
                  <a:pt x="157156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783250" y="7192274"/>
            <a:ext cx="1571625" cy="0"/>
          </a:xfrm>
          <a:custGeom>
            <a:avLst/>
            <a:gdLst/>
            <a:ahLst/>
            <a:cxnLst/>
            <a:rect l="l" t="t" r="r" b="b"/>
            <a:pathLst>
              <a:path w="1571625" h="0">
                <a:moveTo>
                  <a:pt x="0" y="0"/>
                </a:moveTo>
                <a:lnTo>
                  <a:pt x="157156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764023" y="7622354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 h="0">
                <a:moveTo>
                  <a:pt x="0" y="0"/>
                </a:moveTo>
                <a:lnTo>
                  <a:pt x="159078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764023" y="8101007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 h="0">
                <a:moveTo>
                  <a:pt x="0" y="0"/>
                </a:moveTo>
                <a:lnTo>
                  <a:pt x="159078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764023" y="8769907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 h="0">
                <a:moveTo>
                  <a:pt x="0" y="0"/>
                </a:moveTo>
                <a:lnTo>
                  <a:pt x="159078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764023" y="9487381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 h="0">
                <a:moveTo>
                  <a:pt x="0" y="0"/>
                </a:moveTo>
                <a:lnTo>
                  <a:pt x="159078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764023" y="6379678"/>
            <a:ext cx="8708390" cy="0"/>
          </a:xfrm>
          <a:custGeom>
            <a:avLst/>
            <a:gdLst/>
            <a:ahLst/>
            <a:cxnLst/>
            <a:rect l="l" t="t" r="r" b="b"/>
            <a:pathLst>
              <a:path w="8708390" h="0">
                <a:moveTo>
                  <a:pt x="0" y="0"/>
                </a:moveTo>
                <a:lnTo>
                  <a:pt x="870784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1709185" y="6575997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70">
                <a:moveTo>
                  <a:pt x="190246" y="96135"/>
                </a:moveTo>
                <a:lnTo>
                  <a:pt x="175067" y="44525"/>
                </a:lnTo>
                <a:lnTo>
                  <a:pt x="134589" y="9107"/>
                </a:lnTo>
                <a:lnTo>
                  <a:pt x="99171" y="0"/>
                </a:lnTo>
                <a:lnTo>
                  <a:pt x="81968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3752" y="186199"/>
                </a:lnTo>
                <a:lnTo>
                  <a:pt x="99171" y="191258"/>
                </a:lnTo>
                <a:lnTo>
                  <a:pt x="117386" y="188222"/>
                </a:lnTo>
                <a:lnTo>
                  <a:pt x="163936" y="161912"/>
                </a:lnTo>
                <a:lnTo>
                  <a:pt x="189234" y="114350"/>
                </a:lnTo>
                <a:lnTo>
                  <a:pt x="190246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 txBox="1"/>
          <p:nvPr/>
        </p:nvSpPr>
        <p:spPr>
          <a:xfrm>
            <a:off x="1763274" y="6601059"/>
            <a:ext cx="6921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038" name="object 1038"/>
          <p:cNvSpPr/>
          <p:nvPr/>
        </p:nvSpPr>
        <p:spPr>
          <a:xfrm>
            <a:off x="1719305" y="6979765"/>
            <a:ext cx="190500" cy="190500"/>
          </a:xfrm>
          <a:custGeom>
            <a:avLst/>
            <a:gdLst/>
            <a:ahLst/>
            <a:cxnLst/>
            <a:rect l="l" t="t" r="r" b="b"/>
            <a:pathLst>
              <a:path w="190500" h="190500">
                <a:moveTo>
                  <a:pt x="190246" y="95123"/>
                </a:moveTo>
                <a:lnTo>
                  <a:pt x="175067" y="43513"/>
                </a:lnTo>
                <a:lnTo>
                  <a:pt x="134589" y="8095"/>
                </a:lnTo>
                <a:lnTo>
                  <a:pt x="99171" y="0"/>
                </a:lnTo>
                <a:lnTo>
                  <a:pt x="80956" y="0"/>
                </a:lnTo>
                <a:lnTo>
                  <a:pt x="32382" y="23274"/>
                </a:lnTo>
                <a:lnTo>
                  <a:pt x="3035" y="67800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3816"/>
                </a:lnTo>
                <a:lnTo>
                  <a:pt x="63752" y="185187"/>
                </a:lnTo>
                <a:lnTo>
                  <a:pt x="80956" y="190246"/>
                </a:lnTo>
                <a:lnTo>
                  <a:pt x="99171" y="190246"/>
                </a:lnTo>
                <a:lnTo>
                  <a:pt x="150780" y="173043"/>
                </a:lnTo>
                <a:lnTo>
                  <a:pt x="184175" y="130541"/>
                </a:lnTo>
                <a:lnTo>
                  <a:pt x="190246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 txBox="1"/>
          <p:nvPr/>
        </p:nvSpPr>
        <p:spPr>
          <a:xfrm>
            <a:off x="1767322" y="7003815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040" name="object 1040"/>
          <p:cNvSpPr/>
          <p:nvPr/>
        </p:nvSpPr>
        <p:spPr>
          <a:xfrm>
            <a:off x="1711209" y="7308650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69" h="191770">
                <a:moveTo>
                  <a:pt x="191258" y="95123"/>
                </a:moveTo>
                <a:lnTo>
                  <a:pt x="176079" y="43513"/>
                </a:lnTo>
                <a:lnTo>
                  <a:pt x="135601" y="8095"/>
                </a:lnTo>
                <a:lnTo>
                  <a:pt x="100183" y="0"/>
                </a:lnTo>
                <a:lnTo>
                  <a:pt x="81968" y="1011"/>
                </a:lnTo>
                <a:lnTo>
                  <a:pt x="33394" y="23274"/>
                </a:lnTo>
                <a:lnTo>
                  <a:pt x="4047" y="68812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4828"/>
                </a:lnTo>
                <a:lnTo>
                  <a:pt x="64764" y="186199"/>
                </a:lnTo>
                <a:lnTo>
                  <a:pt x="100183" y="191258"/>
                </a:lnTo>
                <a:lnTo>
                  <a:pt x="118398" y="188222"/>
                </a:lnTo>
                <a:lnTo>
                  <a:pt x="164948" y="161912"/>
                </a:lnTo>
                <a:lnTo>
                  <a:pt x="189234" y="113338"/>
                </a:lnTo>
                <a:lnTo>
                  <a:pt x="191258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 txBox="1"/>
          <p:nvPr/>
        </p:nvSpPr>
        <p:spPr>
          <a:xfrm>
            <a:off x="1759226" y="7333712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042" name="object 1042"/>
          <p:cNvSpPr/>
          <p:nvPr/>
        </p:nvSpPr>
        <p:spPr>
          <a:xfrm>
            <a:off x="1716269" y="7789326"/>
            <a:ext cx="191770" cy="190500"/>
          </a:xfrm>
          <a:custGeom>
            <a:avLst/>
            <a:gdLst/>
            <a:ahLst/>
            <a:cxnLst/>
            <a:rect l="l" t="t" r="r" b="b"/>
            <a:pathLst>
              <a:path w="191769" h="190500">
                <a:moveTo>
                  <a:pt x="191258" y="95123"/>
                </a:moveTo>
                <a:lnTo>
                  <a:pt x="176079" y="43513"/>
                </a:lnTo>
                <a:lnTo>
                  <a:pt x="135601" y="8095"/>
                </a:lnTo>
                <a:lnTo>
                  <a:pt x="100183" y="0"/>
                </a:lnTo>
                <a:lnTo>
                  <a:pt x="81968" y="0"/>
                </a:lnTo>
                <a:lnTo>
                  <a:pt x="32382" y="22262"/>
                </a:lnTo>
                <a:lnTo>
                  <a:pt x="4047" y="67800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3816"/>
                </a:lnTo>
                <a:lnTo>
                  <a:pt x="63752" y="185187"/>
                </a:lnTo>
                <a:lnTo>
                  <a:pt x="100183" y="190246"/>
                </a:lnTo>
                <a:lnTo>
                  <a:pt x="118398" y="188222"/>
                </a:lnTo>
                <a:lnTo>
                  <a:pt x="164948" y="160900"/>
                </a:lnTo>
                <a:lnTo>
                  <a:pt x="189234" y="113338"/>
                </a:lnTo>
                <a:lnTo>
                  <a:pt x="191258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 txBox="1"/>
          <p:nvPr/>
        </p:nvSpPr>
        <p:spPr>
          <a:xfrm>
            <a:off x="1764286" y="7813377"/>
            <a:ext cx="9525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044" name="object 1044"/>
          <p:cNvSpPr/>
          <p:nvPr/>
        </p:nvSpPr>
        <p:spPr>
          <a:xfrm>
            <a:off x="1716269" y="8377270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69" h="191770">
                <a:moveTo>
                  <a:pt x="191258" y="95123"/>
                </a:moveTo>
                <a:lnTo>
                  <a:pt x="176079" y="43513"/>
                </a:lnTo>
                <a:lnTo>
                  <a:pt x="135601" y="8095"/>
                </a:lnTo>
                <a:lnTo>
                  <a:pt x="100183" y="0"/>
                </a:lnTo>
                <a:lnTo>
                  <a:pt x="81968" y="1011"/>
                </a:lnTo>
                <a:lnTo>
                  <a:pt x="32382" y="23274"/>
                </a:lnTo>
                <a:lnTo>
                  <a:pt x="4047" y="68812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4828"/>
                </a:lnTo>
                <a:lnTo>
                  <a:pt x="63752" y="186199"/>
                </a:lnTo>
                <a:lnTo>
                  <a:pt x="100183" y="191258"/>
                </a:lnTo>
                <a:lnTo>
                  <a:pt x="118398" y="188222"/>
                </a:lnTo>
                <a:lnTo>
                  <a:pt x="164948" y="161912"/>
                </a:lnTo>
                <a:lnTo>
                  <a:pt x="189234" y="113338"/>
                </a:lnTo>
                <a:lnTo>
                  <a:pt x="191258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 txBox="1"/>
          <p:nvPr/>
        </p:nvSpPr>
        <p:spPr>
          <a:xfrm>
            <a:off x="1733928" y="8402332"/>
            <a:ext cx="155575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5а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046" name="object 1046"/>
          <p:cNvSpPr/>
          <p:nvPr/>
        </p:nvSpPr>
        <p:spPr>
          <a:xfrm>
            <a:off x="1717281" y="9063373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69" h="191770">
                <a:moveTo>
                  <a:pt x="191258" y="96135"/>
                </a:moveTo>
                <a:lnTo>
                  <a:pt x="176079" y="44525"/>
                </a:lnTo>
                <a:lnTo>
                  <a:pt x="135601" y="9107"/>
                </a:lnTo>
                <a:lnTo>
                  <a:pt x="100183" y="0"/>
                </a:lnTo>
                <a:lnTo>
                  <a:pt x="81968" y="1011"/>
                </a:lnTo>
                <a:lnTo>
                  <a:pt x="32382" y="23274"/>
                </a:lnTo>
                <a:lnTo>
                  <a:pt x="4047" y="68812"/>
                </a:lnTo>
                <a:lnTo>
                  <a:pt x="0" y="87027"/>
                </a:lnTo>
                <a:lnTo>
                  <a:pt x="0" y="105242"/>
                </a:lnTo>
                <a:lnTo>
                  <a:pt x="20239" y="154828"/>
                </a:lnTo>
                <a:lnTo>
                  <a:pt x="63752" y="186199"/>
                </a:lnTo>
                <a:lnTo>
                  <a:pt x="100183" y="191258"/>
                </a:lnTo>
                <a:lnTo>
                  <a:pt x="118398" y="189234"/>
                </a:lnTo>
                <a:lnTo>
                  <a:pt x="164948" y="161912"/>
                </a:lnTo>
                <a:lnTo>
                  <a:pt x="189234" y="114350"/>
                </a:lnTo>
                <a:lnTo>
                  <a:pt x="191258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 txBox="1"/>
          <p:nvPr/>
        </p:nvSpPr>
        <p:spPr>
          <a:xfrm>
            <a:off x="1767322" y="9088435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048" name="object 1048"/>
          <p:cNvSpPr/>
          <p:nvPr/>
        </p:nvSpPr>
        <p:spPr>
          <a:xfrm>
            <a:off x="1722341" y="9487381"/>
            <a:ext cx="191770" cy="191770"/>
          </a:xfrm>
          <a:custGeom>
            <a:avLst/>
            <a:gdLst/>
            <a:ahLst/>
            <a:cxnLst/>
            <a:rect l="l" t="t" r="r" b="b"/>
            <a:pathLst>
              <a:path w="191769" h="191770">
                <a:moveTo>
                  <a:pt x="191258" y="95123"/>
                </a:moveTo>
                <a:lnTo>
                  <a:pt x="176079" y="43513"/>
                </a:lnTo>
                <a:lnTo>
                  <a:pt x="134589" y="8095"/>
                </a:lnTo>
                <a:lnTo>
                  <a:pt x="100183" y="0"/>
                </a:lnTo>
                <a:lnTo>
                  <a:pt x="81968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4828"/>
                </a:lnTo>
                <a:lnTo>
                  <a:pt x="63752" y="186199"/>
                </a:lnTo>
                <a:lnTo>
                  <a:pt x="100183" y="191258"/>
                </a:lnTo>
                <a:lnTo>
                  <a:pt x="117386" y="188222"/>
                </a:lnTo>
                <a:lnTo>
                  <a:pt x="164948" y="161912"/>
                </a:lnTo>
                <a:lnTo>
                  <a:pt x="189234" y="113338"/>
                </a:lnTo>
                <a:lnTo>
                  <a:pt x="191258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 txBox="1"/>
          <p:nvPr/>
        </p:nvSpPr>
        <p:spPr>
          <a:xfrm>
            <a:off x="1768334" y="9512443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7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050" name="object 1050"/>
          <p:cNvSpPr/>
          <p:nvPr/>
        </p:nvSpPr>
        <p:spPr>
          <a:xfrm>
            <a:off x="1797225" y="6379678"/>
            <a:ext cx="558165" cy="191770"/>
          </a:xfrm>
          <a:custGeom>
            <a:avLst/>
            <a:gdLst/>
            <a:ahLst/>
            <a:cxnLst/>
            <a:rect l="l" t="t" r="r" b="b"/>
            <a:pathLst>
              <a:path w="558164" h="191770">
                <a:moveTo>
                  <a:pt x="557585" y="191258"/>
                </a:moveTo>
                <a:lnTo>
                  <a:pt x="191258" y="191258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2354810" y="6523375"/>
            <a:ext cx="0" cy="3227705"/>
          </a:xfrm>
          <a:custGeom>
            <a:avLst/>
            <a:gdLst/>
            <a:ahLst/>
            <a:cxnLst/>
            <a:rect l="l" t="t" r="r" b="b"/>
            <a:pathLst>
              <a:path w="0" h="3227704">
                <a:moveTo>
                  <a:pt x="0" y="0"/>
                </a:moveTo>
                <a:lnTo>
                  <a:pt x="0" y="322711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2456005" y="6523375"/>
            <a:ext cx="0" cy="3227705"/>
          </a:xfrm>
          <a:custGeom>
            <a:avLst/>
            <a:gdLst/>
            <a:ahLst/>
            <a:cxnLst/>
            <a:rect l="l" t="t" r="r" b="b"/>
            <a:pathLst>
              <a:path w="0" h="3227704">
                <a:moveTo>
                  <a:pt x="0" y="322711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1657576" y="6379678"/>
            <a:ext cx="0" cy="4494530"/>
          </a:xfrm>
          <a:custGeom>
            <a:avLst/>
            <a:gdLst/>
            <a:ahLst/>
            <a:cxnLst/>
            <a:rect l="l" t="t" r="r" b="b"/>
            <a:pathLst>
              <a:path w="0" h="4494530">
                <a:moveTo>
                  <a:pt x="0" y="449407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2354810" y="6523375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2056285" y="6570936"/>
            <a:ext cx="263525" cy="0"/>
          </a:xfrm>
          <a:custGeom>
            <a:avLst/>
            <a:gdLst/>
            <a:ahLst/>
            <a:cxnLst/>
            <a:rect l="l" t="t" r="r" b="b"/>
            <a:pathLst>
              <a:path w="263525" h="0">
                <a:moveTo>
                  <a:pt x="0" y="0"/>
                </a:moveTo>
                <a:lnTo>
                  <a:pt x="263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2062356" y="654665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2062356" y="692916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2062356" y="6929167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2062356" y="716900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2062356" y="716900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2062356" y="759907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2086643" y="6349319"/>
            <a:ext cx="0" cy="4554855"/>
          </a:xfrm>
          <a:custGeom>
            <a:avLst/>
            <a:gdLst/>
            <a:ahLst/>
            <a:cxnLst/>
            <a:rect l="l" t="t" r="r" b="b"/>
            <a:pathLst>
              <a:path w="0" h="4554855">
                <a:moveTo>
                  <a:pt x="0" y="0"/>
                </a:moveTo>
                <a:lnTo>
                  <a:pt x="0" y="45547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2062356" y="807672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2062356" y="874663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2062356" y="8746632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2062356" y="946410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764023" y="9678639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 h="0">
                <a:moveTo>
                  <a:pt x="0" y="0"/>
                </a:moveTo>
                <a:lnTo>
                  <a:pt x="15907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2062356" y="946410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2062356" y="96553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2062356" y="654665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2062356" y="635539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561" y="485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 txBox="1"/>
          <p:nvPr/>
        </p:nvSpPr>
        <p:spPr>
          <a:xfrm>
            <a:off x="1978325" y="6405047"/>
            <a:ext cx="118745" cy="7727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  <a:tabLst>
                <a:tab pos="323850" algn="l"/>
                <a:tab pos="629920" algn="l"/>
              </a:tabLst>
            </a:pPr>
            <a:r>
              <a:rPr dirty="0" sz="700" i="1">
                <a:latin typeface="ISOCPEUR"/>
                <a:cs typeface="ISOCPEUR"/>
              </a:rPr>
              <a:t>1000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i="1">
                <a:latin typeface="ISOCPEUR"/>
                <a:cs typeface="ISOCPEUR"/>
              </a:rPr>
              <a:t>1600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i="1"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73" name="object 1073"/>
          <p:cNvSpPr txBox="1"/>
          <p:nvPr/>
        </p:nvSpPr>
        <p:spPr>
          <a:xfrm>
            <a:off x="1978325" y="7325402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1800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74" name="object 1074"/>
          <p:cNvSpPr txBox="1"/>
          <p:nvPr/>
        </p:nvSpPr>
        <p:spPr>
          <a:xfrm>
            <a:off x="1978325" y="8342131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75" name="object 1075"/>
          <p:cNvSpPr txBox="1"/>
          <p:nvPr/>
        </p:nvSpPr>
        <p:spPr>
          <a:xfrm>
            <a:off x="1978325" y="9035318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76" name="object 1076"/>
          <p:cNvSpPr txBox="1"/>
          <p:nvPr/>
        </p:nvSpPr>
        <p:spPr>
          <a:xfrm>
            <a:off x="1978325" y="9512750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77" name="object 1077"/>
          <p:cNvSpPr/>
          <p:nvPr/>
        </p:nvSpPr>
        <p:spPr>
          <a:xfrm>
            <a:off x="1722341" y="10051037"/>
            <a:ext cx="190500" cy="191770"/>
          </a:xfrm>
          <a:custGeom>
            <a:avLst/>
            <a:gdLst/>
            <a:ahLst/>
            <a:cxnLst/>
            <a:rect l="l" t="t" r="r" b="b"/>
            <a:pathLst>
              <a:path w="190500" h="191770">
                <a:moveTo>
                  <a:pt x="190246" y="95123"/>
                </a:moveTo>
                <a:lnTo>
                  <a:pt x="175067" y="43513"/>
                </a:lnTo>
                <a:lnTo>
                  <a:pt x="134589" y="8095"/>
                </a:lnTo>
                <a:lnTo>
                  <a:pt x="99171" y="0"/>
                </a:lnTo>
                <a:lnTo>
                  <a:pt x="80956" y="1011"/>
                </a:lnTo>
                <a:lnTo>
                  <a:pt x="32382" y="23274"/>
                </a:lnTo>
                <a:lnTo>
                  <a:pt x="3035" y="68812"/>
                </a:lnTo>
                <a:lnTo>
                  <a:pt x="0" y="86015"/>
                </a:lnTo>
                <a:lnTo>
                  <a:pt x="0" y="104230"/>
                </a:lnTo>
                <a:lnTo>
                  <a:pt x="20239" y="154828"/>
                </a:lnTo>
                <a:lnTo>
                  <a:pt x="63752" y="185187"/>
                </a:lnTo>
                <a:lnTo>
                  <a:pt x="99171" y="191258"/>
                </a:lnTo>
                <a:lnTo>
                  <a:pt x="117386" y="188222"/>
                </a:lnTo>
                <a:lnTo>
                  <a:pt x="163936" y="160900"/>
                </a:lnTo>
                <a:lnTo>
                  <a:pt x="189234" y="113338"/>
                </a:lnTo>
                <a:lnTo>
                  <a:pt x="190246" y="95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 txBox="1"/>
          <p:nvPr/>
        </p:nvSpPr>
        <p:spPr>
          <a:xfrm>
            <a:off x="1770358" y="10075088"/>
            <a:ext cx="8636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8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079" name="object 1079"/>
          <p:cNvSpPr/>
          <p:nvPr/>
        </p:nvSpPr>
        <p:spPr>
          <a:xfrm>
            <a:off x="764023" y="10873754"/>
            <a:ext cx="8708390" cy="0"/>
          </a:xfrm>
          <a:custGeom>
            <a:avLst/>
            <a:gdLst/>
            <a:ahLst/>
            <a:cxnLst/>
            <a:rect l="l" t="t" r="r" b="b"/>
            <a:pathLst>
              <a:path w="8708390" h="0">
                <a:moveTo>
                  <a:pt x="0" y="0"/>
                </a:moveTo>
                <a:lnTo>
                  <a:pt x="870784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 txBox="1"/>
          <p:nvPr/>
        </p:nvSpPr>
        <p:spPr>
          <a:xfrm>
            <a:off x="1978325" y="10182870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81" name="object 1081"/>
          <p:cNvSpPr/>
          <p:nvPr/>
        </p:nvSpPr>
        <p:spPr>
          <a:xfrm>
            <a:off x="2062356" y="9655364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2062356" y="1085047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0" y="0"/>
                </a:moveTo>
                <a:lnTo>
                  <a:pt x="47561" y="47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2354810" y="9750488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0" y="0"/>
                </a:moveTo>
                <a:lnTo>
                  <a:pt x="10119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2062356" y="7599079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47561" y="475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2062356" y="8076720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0"/>
                </a:moveTo>
                <a:lnTo>
                  <a:pt x="47561" y="48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 txBox="1"/>
          <p:nvPr/>
        </p:nvSpPr>
        <p:spPr>
          <a:xfrm>
            <a:off x="1978325" y="7768355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2000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87" name="object 1087"/>
          <p:cNvSpPr txBox="1"/>
          <p:nvPr/>
        </p:nvSpPr>
        <p:spPr>
          <a:xfrm>
            <a:off x="2288477" y="6471727"/>
            <a:ext cx="565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88" name="object 1088"/>
          <p:cNvSpPr txBox="1"/>
          <p:nvPr/>
        </p:nvSpPr>
        <p:spPr>
          <a:xfrm>
            <a:off x="2281393" y="6564826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89" name="object 1089"/>
          <p:cNvSpPr txBox="1"/>
          <p:nvPr/>
        </p:nvSpPr>
        <p:spPr>
          <a:xfrm>
            <a:off x="2284429" y="6854245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90" name="object 1090"/>
          <p:cNvSpPr txBox="1"/>
          <p:nvPr/>
        </p:nvSpPr>
        <p:spPr>
          <a:xfrm>
            <a:off x="2275321" y="6943296"/>
            <a:ext cx="74930" cy="267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  <a:p>
            <a:pPr marL="17145">
              <a:lnSpc>
                <a:spcPct val="100000"/>
              </a:lnSpc>
              <a:spcBef>
                <a:spcPts val="340"/>
              </a:spcBef>
            </a:pP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91" name="object 1091"/>
          <p:cNvSpPr txBox="1"/>
          <p:nvPr/>
        </p:nvSpPr>
        <p:spPr>
          <a:xfrm>
            <a:off x="2277345" y="7184141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92" name="object 1092"/>
          <p:cNvSpPr txBox="1"/>
          <p:nvPr/>
        </p:nvSpPr>
        <p:spPr>
          <a:xfrm>
            <a:off x="2271274" y="7524156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93" name="object 1093"/>
          <p:cNvSpPr txBox="1"/>
          <p:nvPr/>
        </p:nvSpPr>
        <p:spPr>
          <a:xfrm>
            <a:off x="2277345" y="7614220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94" name="object 1094"/>
          <p:cNvSpPr txBox="1"/>
          <p:nvPr/>
        </p:nvSpPr>
        <p:spPr>
          <a:xfrm>
            <a:off x="2251035" y="8001797"/>
            <a:ext cx="99695" cy="2063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40640">
              <a:lnSpc>
                <a:spcPts val="765"/>
              </a:lnSpc>
            </a:pPr>
            <a:r>
              <a:rPr dirty="0" sz="700" spc="10" i="1">
                <a:latin typeface="ISOCPEUR"/>
                <a:cs typeface="ISOCPEUR"/>
              </a:rPr>
              <a:t>9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765"/>
              </a:lnSpc>
            </a:pPr>
            <a:r>
              <a:rPr dirty="0" sz="700" spc="10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95" name="object 1095"/>
          <p:cNvSpPr txBox="1"/>
          <p:nvPr/>
        </p:nvSpPr>
        <p:spPr>
          <a:xfrm>
            <a:off x="2259130" y="8673733"/>
            <a:ext cx="8763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96" name="object 1096"/>
          <p:cNvSpPr txBox="1"/>
          <p:nvPr/>
        </p:nvSpPr>
        <p:spPr>
          <a:xfrm>
            <a:off x="2247999" y="8760761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97" name="object 1097"/>
          <p:cNvSpPr txBox="1"/>
          <p:nvPr/>
        </p:nvSpPr>
        <p:spPr>
          <a:xfrm>
            <a:off x="2247999" y="9384123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98" name="object 1098"/>
          <p:cNvSpPr txBox="1"/>
          <p:nvPr/>
        </p:nvSpPr>
        <p:spPr>
          <a:xfrm>
            <a:off x="2242939" y="9483294"/>
            <a:ext cx="107314" cy="3028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335">
              <a:lnSpc>
                <a:spcPts val="815"/>
              </a:lnSpc>
            </a:pPr>
            <a:r>
              <a:rPr dirty="0" sz="700" spc="10" i="1">
                <a:latin typeface="ISOCPEUR"/>
                <a:cs typeface="ISOCPEUR"/>
              </a:rPr>
              <a:t>14</a:t>
            </a:r>
            <a:endParaRPr sz="700">
              <a:latin typeface="ISOCPEUR"/>
              <a:cs typeface="ISOCPEUR"/>
            </a:endParaRPr>
          </a:p>
          <a:p>
            <a:pPr marL="18415">
              <a:lnSpc>
                <a:spcPts val="725"/>
              </a:lnSpc>
            </a:pPr>
            <a:r>
              <a:rPr dirty="0" sz="700" spc="10" i="1">
                <a:latin typeface="ISOCPEUR"/>
                <a:cs typeface="ISOCPEUR"/>
              </a:rPr>
              <a:t>15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750"/>
              </a:lnSpc>
            </a:pPr>
            <a:r>
              <a:rPr dirty="0" sz="700" spc="10" i="1">
                <a:latin typeface="ISOCPEUR"/>
                <a:cs typeface="ISOCPEUR"/>
              </a:rPr>
              <a:t>16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99" name="object 1099"/>
          <p:cNvSpPr txBox="1"/>
          <p:nvPr/>
        </p:nvSpPr>
        <p:spPr>
          <a:xfrm>
            <a:off x="781681" y="6548635"/>
            <a:ext cx="365760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604">
              <a:lnSpc>
                <a:spcPts val="81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0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-1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810"/>
              </a:lnSpc>
            </a:pPr>
            <a:r>
              <a:rPr dirty="0" sz="700" spc="10" i="1">
                <a:latin typeface="ISOCPEUR"/>
                <a:cs typeface="ISOCPEUR"/>
              </a:rPr>
              <a:t>суглинок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00" name="object 1100"/>
          <p:cNvSpPr txBox="1"/>
          <p:nvPr/>
        </p:nvSpPr>
        <p:spPr>
          <a:xfrm>
            <a:off x="783705" y="6950380"/>
            <a:ext cx="825500" cy="2305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78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0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-2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суглинок</a:t>
            </a:r>
            <a:r>
              <a:rPr dirty="0" sz="700" spc="10" i="1">
                <a:latin typeface="ISOCPEUR"/>
                <a:cs typeface="ISOCPEUR"/>
              </a:rPr>
              <a:t> текучоплас</a:t>
            </a:r>
            <a:r>
              <a:rPr dirty="0" sz="700" spc="25" i="1">
                <a:latin typeface="ISOCPEUR"/>
                <a:cs typeface="ISOCPEUR"/>
              </a:rPr>
              <a:t>т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40" i="1">
                <a:latin typeface="ISOCPEUR"/>
                <a:cs typeface="ISOCPEUR"/>
              </a:rPr>
              <a:t>I</a:t>
            </a:r>
            <a:r>
              <a:rPr dirty="0" baseline="-16666" sz="750" spc="-52" i="1">
                <a:latin typeface="ISOCPEUR"/>
                <a:cs typeface="ISOCPEUR"/>
              </a:rPr>
              <a:t>L</a:t>
            </a:r>
            <a:r>
              <a:rPr dirty="0" sz="700" spc="10" i="1">
                <a:latin typeface="ISOCPEUR"/>
                <a:cs typeface="ISOCPEUR"/>
              </a:rPr>
              <a:t>=0.92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01" name="object 1101"/>
          <p:cNvSpPr/>
          <p:nvPr/>
        </p:nvSpPr>
        <p:spPr>
          <a:xfrm>
            <a:off x="2694826" y="9673580"/>
            <a:ext cx="172085" cy="0"/>
          </a:xfrm>
          <a:custGeom>
            <a:avLst/>
            <a:gdLst/>
            <a:ahLst/>
            <a:cxnLst/>
            <a:rect l="l" t="t" r="r" b="b"/>
            <a:pathLst>
              <a:path w="172085" h="0">
                <a:moveTo>
                  <a:pt x="1720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2694826" y="9636138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 h="0">
                <a:moveTo>
                  <a:pt x="1710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2694826" y="9597683"/>
            <a:ext cx="169545" cy="0"/>
          </a:xfrm>
          <a:custGeom>
            <a:avLst/>
            <a:gdLst/>
            <a:ahLst/>
            <a:cxnLst/>
            <a:rect l="l" t="t" r="r" b="b"/>
            <a:pathLst>
              <a:path w="169544" h="0">
                <a:moveTo>
                  <a:pt x="1689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2694826" y="9560241"/>
            <a:ext cx="168275" cy="0"/>
          </a:xfrm>
          <a:custGeom>
            <a:avLst/>
            <a:gdLst/>
            <a:ahLst/>
            <a:cxnLst/>
            <a:rect l="l" t="t" r="r" b="b"/>
            <a:pathLst>
              <a:path w="168275" h="0">
                <a:moveTo>
                  <a:pt x="1679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2694826" y="9521787"/>
            <a:ext cx="166370" cy="0"/>
          </a:xfrm>
          <a:custGeom>
            <a:avLst/>
            <a:gdLst/>
            <a:ahLst/>
            <a:cxnLst/>
            <a:rect l="l" t="t" r="r" b="b"/>
            <a:pathLst>
              <a:path w="166369" h="0">
                <a:moveTo>
                  <a:pt x="1659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2694826" y="9484345"/>
            <a:ext cx="255270" cy="0"/>
          </a:xfrm>
          <a:custGeom>
            <a:avLst/>
            <a:gdLst/>
            <a:ahLst/>
            <a:cxnLst/>
            <a:rect l="l" t="t" r="r" b="b"/>
            <a:pathLst>
              <a:path w="255269" h="0">
                <a:moveTo>
                  <a:pt x="2550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2694826" y="9445890"/>
            <a:ext cx="251460" cy="0"/>
          </a:xfrm>
          <a:custGeom>
            <a:avLst/>
            <a:gdLst/>
            <a:ahLst/>
            <a:cxnLst/>
            <a:rect l="l" t="t" r="r" b="b"/>
            <a:pathLst>
              <a:path w="251460" h="0">
                <a:moveTo>
                  <a:pt x="2509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2694826" y="9408448"/>
            <a:ext cx="248285" cy="0"/>
          </a:xfrm>
          <a:custGeom>
            <a:avLst/>
            <a:gdLst/>
            <a:ahLst/>
            <a:cxnLst/>
            <a:rect l="l" t="t" r="r" b="b"/>
            <a:pathLst>
              <a:path w="248285" h="0">
                <a:moveTo>
                  <a:pt x="2479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2694826" y="9369994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 h="0">
                <a:moveTo>
                  <a:pt x="2448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2694826" y="9332552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 h="0">
                <a:moveTo>
                  <a:pt x="2408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2694826" y="9294098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 h="0">
                <a:moveTo>
                  <a:pt x="2378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2694826" y="9256655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2347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2694826" y="9218201"/>
            <a:ext cx="231140" cy="0"/>
          </a:xfrm>
          <a:custGeom>
            <a:avLst/>
            <a:gdLst/>
            <a:ahLst/>
            <a:cxnLst/>
            <a:rect l="l" t="t" r="r" b="b"/>
            <a:pathLst>
              <a:path w="231139" h="0">
                <a:moveTo>
                  <a:pt x="2307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2694826" y="9180759"/>
            <a:ext cx="227965" cy="0"/>
          </a:xfrm>
          <a:custGeom>
            <a:avLst/>
            <a:gdLst/>
            <a:ahLst/>
            <a:cxnLst/>
            <a:rect l="l" t="t" r="r" b="b"/>
            <a:pathLst>
              <a:path w="227964" h="0">
                <a:moveTo>
                  <a:pt x="22768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2694826" y="9142305"/>
            <a:ext cx="224154" cy="0"/>
          </a:xfrm>
          <a:custGeom>
            <a:avLst/>
            <a:gdLst/>
            <a:ahLst/>
            <a:cxnLst/>
            <a:rect l="l" t="t" r="r" b="b"/>
            <a:pathLst>
              <a:path w="224155" h="0">
                <a:moveTo>
                  <a:pt x="22364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2694826" y="9104863"/>
            <a:ext cx="220979" cy="0"/>
          </a:xfrm>
          <a:custGeom>
            <a:avLst/>
            <a:gdLst/>
            <a:ahLst/>
            <a:cxnLst/>
            <a:rect l="l" t="t" r="r" b="b"/>
            <a:pathLst>
              <a:path w="220980" h="0">
                <a:moveTo>
                  <a:pt x="2206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2694826" y="9066409"/>
            <a:ext cx="217804" cy="0"/>
          </a:xfrm>
          <a:custGeom>
            <a:avLst/>
            <a:gdLst/>
            <a:ahLst/>
            <a:cxnLst/>
            <a:rect l="l" t="t" r="r" b="b"/>
            <a:pathLst>
              <a:path w="217805" h="0">
                <a:moveTo>
                  <a:pt x="21756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2694826" y="9028966"/>
            <a:ext cx="213995" cy="0"/>
          </a:xfrm>
          <a:custGeom>
            <a:avLst/>
            <a:gdLst/>
            <a:ahLst/>
            <a:cxnLst/>
            <a:rect l="l" t="t" r="r" b="b"/>
            <a:pathLst>
              <a:path w="213994" h="0">
                <a:moveTo>
                  <a:pt x="21352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2694826" y="8990513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 h="0">
                <a:moveTo>
                  <a:pt x="2104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2694826" y="8953070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 h="0">
                <a:moveTo>
                  <a:pt x="20745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2694826" y="8914616"/>
            <a:ext cx="203835" cy="0"/>
          </a:xfrm>
          <a:custGeom>
            <a:avLst/>
            <a:gdLst/>
            <a:ahLst/>
            <a:cxnLst/>
            <a:rect l="l" t="t" r="r" b="b"/>
            <a:pathLst>
              <a:path w="203835" h="0">
                <a:moveTo>
                  <a:pt x="203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2694826" y="8877174"/>
            <a:ext cx="200660" cy="0"/>
          </a:xfrm>
          <a:custGeom>
            <a:avLst/>
            <a:gdLst/>
            <a:ahLst/>
            <a:cxnLst/>
            <a:rect l="l" t="t" r="r" b="b"/>
            <a:pathLst>
              <a:path w="200660" h="0">
                <a:moveTo>
                  <a:pt x="20036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2694826" y="8838720"/>
            <a:ext cx="197485" cy="0"/>
          </a:xfrm>
          <a:custGeom>
            <a:avLst/>
            <a:gdLst/>
            <a:ahLst/>
            <a:cxnLst/>
            <a:rect l="l" t="t" r="r" b="b"/>
            <a:pathLst>
              <a:path w="197485" h="0">
                <a:moveTo>
                  <a:pt x="19733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2694826" y="8801278"/>
            <a:ext cx="193675" cy="0"/>
          </a:xfrm>
          <a:custGeom>
            <a:avLst/>
            <a:gdLst/>
            <a:ahLst/>
            <a:cxnLst/>
            <a:rect l="l" t="t" r="r" b="b"/>
            <a:pathLst>
              <a:path w="193675" h="0">
                <a:moveTo>
                  <a:pt x="1932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2694826" y="8762824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 h="0">
                <a:moveTo>
                  <a:pt x="90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2694826" y="8725381"/>
            <a:ext cx="89535" cy="0"/>
          </a:xfrm>
          <a:custGeom>
            <a:avLst/>
            <a:gdLst/>
            <a:ahLst/>
            <a:cxnLst/>
            <a:rect l="l" t="t" r="r" b="b"/>
            <a:pathLst>
              <a:path w="89535" h="0">
                <a:moveTo>
                  <a:pt x="8905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2694826" y="8686927"/>
            <a:ext cx="88265" cy="0"/>
          </a:xfrm>
          <a:custGeom>
            <a:avLst/>
            <a:gdLst/>
            <a:ahLst/>
            <a:cxnLst/>
            <a:rect l="l" t="t" r="r" b="b"/>
            <a:pathLst>
              <a:path w="88264" h="0">
                <a:moveTo>
                  <a:pt x="880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2694826" y="8649485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 h="0">
                <a:moveTo>
                  <a:pt x="870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2694826" y="8611030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 h="0">
                <a:moveTo>
                  <a:pt x="850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2694826" y="8572576"/>
            <a:ext cx="84455" cy="0"/>
          </a:xfrm>
          <a:custGeom>
            <a:avLst/>
            <a:gdLst/>
            <a:ahLst/>
            <a:cxnLst/>
            <a:rect l="l" t="t" r="r" b="b"/>
            <a:pathLst>
              <a:path w="84455" h="0">
                <a:moveTo>
                  <a:pt x="839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2694826" y="8535134"/>
            <a:ext cx="83185" cy="0"/>
          </a:xfrm>
          <a:custGeom>
            <a:avLst/>
            <a:gdLst/>
            <a:ahLst/>
            <a:cxnLst/>
            <a:rect l="l" t="t" r="r" b="b"/>
            <a:pathLst>
              <a:path w="83185" h="0">
                <a:moveTo>
                  <a:pt x="829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2694826" y="8496680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 h="0">
                <a:moveTo>
                  <a:pt x="819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2694826" y="8459238"/>
            <a:ext cx="80010" cy="0"/>
          </a:xfrm>
          <a:custGeom>
            <a:avLst/>
            <a:gdLst/>
            <a:ahLst/>
            <a:cxnLst/>
            <a:rect l="l" t="t" r="r" b="b"/>
            <a:pathLst>
              <a:path w="80010" h="0">
                <a:moveTo>
                  <a:pt x="799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2694826" y="842078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 h="0">
                <a:moveTo>
                  <a:pt x="789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2694826" y="8383341"/>
            <a:ext cx="78105" cy="0"/>
          </a:xfrm>
          <a:custGeom>
            <a:avLst/>
            <a:gdLst/>
            <a:ahLst/>
            <a:cxnLst/>
            <a:rect l="l" t="t" r="r" b="b"/>
            <a:pathLst>
              <a:path w="78105" h="0">
                <a:moveTo>
                  <a:pt x="779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2694826" y="8344888"/>
            <a:ext cx="77470" cy="0"/>
          </a:xfrm>
          <a:custGeom>
            <a:avLst/>
            <a:gdLst/>
            <a:ahLst/>
            <a:cxnLst/>
            <a:rect l="l" t="t" r="r" b="b"/>
            <a:pathLst>
              <a:path w="77469" h="0">
                <a:moveTo>
                  <a:pt x="76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2694826" y="8307445"/>
            <a:ext cx="74930" cy="0"/>
          </a:xfrm>
          <a:custGeom>
            <a:avLst/>
            <a:gdLst/>
            <a:ahLst/>
            <a:cxnLst/>
            <a:rect l="l" t="t" r="r" b="b"/>
            <a:pathLst>
              <a:path w="74930" h="0">
                <a:moveTo>
                  <a:pt x="748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2694826" y="8268991"/>
            <a:ext cx="74295" cy="0"/>
          </a:xfrm>
          <a:custGeom>
            <a:avLst/>
            <a:gdLst/>
            <a:ahLst/>
            <a:cxnLst/>
            <a:rect l="l" t="t" r="r" b="b"/>
            <a:pathLst>
              <a:path w="74294" h="0">
                <a:moveTo>
                  <a:pt x="738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2694826" y="8231549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 h="0">
                <a:moveTo>
                  <a:pt x="728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2694826" y="8193095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2694826" y="8155653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 h="0">
                <a:moveTo>
                  <a:pt x="698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2694826" y="8117199"/>
            <a:ext cx="69215" cy="0"/>
          </a:xfrm>
          <a:custGeom>
            <a:avLst/>
            <a:gdLst/>
            <a:ahLst/>
            <a:cxnLst/>
            <a:rect l="l" t="t" r="r" b="b"/>
            <a:pathLst>
              <a:path w="69214" h="0">
                <a:moveTo>
                  <a:pt x="688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2694826" y="8079756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 h="0">
                <a:moveTo>
                  <a:pt x="48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2694826" y="8041302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2694826" y="8003860"/>
            <a:ext cx="46990" cy="0"/>
          </a:xfrm>
          <a:custGeom>
            <a:avLst/>
            <a:gdLst/>
            <a:ahLst/>
            <a:cxnLst/>
            <a:rect l="l" t="t" r="r" b="b"/>
            <a:pathLst>
              <a:path w="46989" h="0">
                <a:moveTo>
                  <a:pt x="465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2694826" y="7965406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 h="0">
                <a:moveTo>
                  <a:pt x="45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2694826" y="7927964"/>
            <a:ext cx="45085" cy="0"/>
          </a:xfrm>
          <a:custGeom>
            <a:avLst/>
            <a:gdLst/>
            <a:ahLst/>
            <a:cxnLst/>
            <a:rect l="l" t="t" r="r" b="b"/>
            <a:pathLst>
              <a:path w="45085" h="0">
                <a:moveTo>
                  <a:pt x="44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2694826" y="7889509"/>
            <a:ext cx="45085" cy="0"/>
          </a:xfrm>
          <a:custGeom>
            <a:avLst/>
            <a:gdLst/>
            <a:ahLst/>
            <a:cxnLst/>
            <a:rect l="l" t="t" r="r" b="b"/>
            <a:pathLst>
              <a:path w="45085" h="0">
                <a:moveTo>
                  <a:pt x="44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2694826" y="7852067"/>
            <a:ext cx="43815" cy="0"/>
          </a:xfrm>
          <a:custGeom>
            <a:avLst/>
            <a:gdLst/>
            <a:ahLst/>
            <a:cxnLst/>
            <a:rect l="l" t="t" r="r" b="b"/>
            <a:pathLst>
              <a:path w="43814" h="0">
                <a:moveTo>
                  <a:pt x="4351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2694826" y="7813613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4250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2694826" y="7776171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4149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2694826" y="7737716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 h="0">
                <a:moveTo>
                  <a:pt x="4047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2694826" y="7700274"/>
            <a:ext cx="40005" cy="0"/>
          </a:xfrm>
          <a:custGeom>
            <a:avLst/>
            <a:gdLst/>
            <a:ahLst/>
            <a:cxnLst/>
            <a:rect l="l" t="t" r="r" b="b"/>
            <a:pathLst>
              <a:path w="40005" h="0">
                <a:moveTo>
                  <a:pt x="3946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2694826" y="7661820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3845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2694826" y="7624378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374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2694826" y="7585924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5363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2694826" y="7548481"/>
            <a:ext cx="52705" cy="0"/>
          </a:xfrm>
          <a:custGeom>
            <a:avLst/>
            <a:gdLst/>
            <a:ahLst/>
            <a:cxnLst/>
            <a:rect l="l" t="t" r="r" b="b"/>
            <a:pathLst>
              <a:path w="52705" h="0">
                <a:moveTo>
                  <a:pt x="5262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2694826" y="7510028"/>
            <a:ext cx="52069" cy="0"/>
          </a:xfrm>
          <a:custGeom>
            <a:avLst/>
            <a:gdLst/>
            <a:ahLst/>
            <a:cxnLst/>
            <a:rect l="l" t="t" r="r" b="b"/>
            <a:pathLst>
              <a:path w="52069" h="0">
                <a:moveTo>
                  <a:pt x="516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2694826" y="7472585"/>
            <a:ext cx="52069" cy="0"/>
          </a:xfrm>
          <a:custGeom>
            <a:avLst/>
            <a:gdLst/>
            <a:ahLst/>
            <a:cxnLst/>
            <a:rect l="l" t="t" r="r" b="b"/>
            <a:pathLst>
              <a:path w="52069" h="0">
                <a:moveTo>
                  <a:pt x="516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2694826" y="7434131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505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2694826" y="73966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495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2694826" y="7358235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 h="0">
                <a:moveTo>
                  <a:pt x="48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2694826" y="7320793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2694826" y="7282339"/>
            <a:ext cx="46990" cy="0"/>
          </a:xfrm>
          <a:custGeom>
            <a:avLst/>
            <a:gdLst/>
            <a:ahLst/>
            <a:cxnLst/>
            <a:rect l="l" t="t" r="r" b="b"/>
            <a:pathLst>
              <a:path w="46989" h="0">
                <a:moveTo>
                  <a:pt x="465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2694826" y="7244896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 h="0">
                <a:moveTo>
                  <a:pt x="45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2694826" y="7206442"/>
            <a:ext cx="45085" cy="0"/>
          </a:xfrm>
          <a:custGeom>
            <a:avLst/>
            <a:gdLst/>
            <a:ahLst/>
            <a:cxnLst/>
            <a:rect l="l" t="t" r="r" b="b"/>
            <a:pathLst>
              <a:path w="45085" h="0">
                <a:moveTo>
                  <a:pt x="44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2694826" y="7169000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 h="0">
                <a:moveTo>
                  <a:pt x="2428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2694826" y="7130546"/>
            <a:ext cx="23495" cy="0"/>
          </a:xfrm>
          <a:custGeom>
            <a:avLst/>
            <a:gdLst/>
            <a:ahLst/>
            <a:cxnLst/>
            <a:rect l="l" t="t" r="r" b="b"/>
            <a:pathLst>
              <a:path w="23494" h="0">
                <a:moveTo>
                  <a:pt x="232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2694826" y="7093104"/>
            <a:ext cx="22860" cy="0"/>
          </a:xfrm>
          <a:custGeom>
            <a:avLst/>
            <a:gdLst/>
            <a:ahLst/>
            <a:cxnLst/>
            <a:rect l="l" t="t" r="r" b="b"/>
            <a:pathLst>
              <a:path w="22860" h="0">
                <a:moveTo>
                  <a:pt x="222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2694826" y="7054650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 h="0">
                <a:moveTo>
                  <a:pt x="2125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2694826" y="70172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 h="0">
                <a:moveTo>
                  <a:pt x="202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2694826" y="6978753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192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2694826" y="6941311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 h="0">
                <a:moveTo>
                  <a:pt x="182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2694826" y="6902856"/>
            <a:ext cx="16510" cy="0"/>
          </a:xfrm>
          <a:custGeom>
            <a:avLst/>
            <a:gdLst/>
            <a:ahLst/>
            <a:cxnLst/>
            <a:rect l="l" t="t" r="r" b="b"/>
            <a:pathLst>
              <a:path w="16510" h="0">
                <a:moveTo>
                  <a:pt x="161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2694826" y="6865415"/>
            <a:ext cx="14604" cy="0"/>
          </a:xfrm>
          <a:custGeom>
            <a:avLst/>
            <a:gdLst/>
            <a:ahLst/>
            <a:cxnLst/>
            <a:rect l="l" t="t" r="r" b="b"/>
            <a:pathLst>
              <a:path w="14605" h="0">
                <a:moveTo>
                  <a:pt x="1416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2694826" y="6826960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1315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2694826" y="6789518"/>
            <a:ext cx="11430" cy="0"/>
          </a:xfrm>
          <a:custGeom>
            <a:avLst/>
            <a:gdLst/>
            <a:ahLst/>
            <a:cxnLst/>
            <a:rect l="l" t="t" r="r" b="b"/>
            <a:pathLst>
              <a:path w="11430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2694826" y="6751064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91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2694826" y="6713621"/>
            <a:ext cx="7620" cy="0"/>
          </a:xfrm>
          <a:custGeom>
            <a:avLst/>
            <a:gdLst/>
            <a:ahLst/>
            <a:cxnLst/>
            <a:rect l="l" t="t" r="r" b="b"/>
            <a:pathLst>
              <a:path w="7619" h="0">
                <a:moveTo>
                  <a:pt x="70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2694826" y="6675168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2694826" y="6637725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3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2694826" y="6570936"/>
            <a:ext cx="0" cy="4303395"/>
          </a:xfrm>
          <a:custGeom>
            <a:avLst/>
            <a:gdLst/>
            <a:ahLst/>
            <a:cxnLst/>
            <a:rect l="l" t="t" r="r" b="b"/>
            <a:pathLst>
              <a:path w="0" h="4303395">
                <a:moveTo>
                  <a:pt x="0" y="0"/>
                </a:moveTo>
                <a:lnTo>
                  <a:pt x="0" y="430281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2456005" y="6953454"/>
            <a:ext cx="7016115" cy="0"/>
          </a:xfrm>
          <a:custGeom>
            <a:avLst/>
            <a:gdLst/>
            <a:ahLst/>
            <a:cxnLst/>
            <a:rect l="l" t="t" r="r" b="b"/>
            <a:pathLst>
              <a:path w="7016115" h="0">
                <a:moveTo>
                  <a:pt x="0" y="0"/>
                </a:moveTo>
                <a:lnTo>
                  <a:pt x="701585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2456005" y="7192274"/>
            <a:ext cx="7016115" cy="0"/>
          </a:xfrm>
          <a:custGeom>
            <a:avLst/>
            <a:gdLst/>
            <a:ahLst/>
            <a:cxnLst/>
            <a:rect l="l" t="t" r="r" b="b"/>
            <a:pathLst>
              <a:path w="7016115" h="0">
                <a:moveTo>
                  <a:pt x="0" y="0"/>
                </a:moveTo>
                <a:lnTo>
                  <a:pt x="701585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2456005" y="7622354"/>
            <a:ext cx="7016115" cy="0"/>
          </a:xfrm>
          <a:custGeom>
            <a:avLst/>
            <a:gdLst/>
            <a:ahLst/>
            <a:cxnLst/>
            <a:rect l="l" t="t" r="r" b="b"/>
            <a:pathLst>
              <a:path w="7016115" h="0">
                <a:moveTo>
                  <a:pt x="0" y="0"/>
                </a:moveTo>
                <a:lnTo>
                  <a:pt x="701585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6221476" y="10850479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6221476" y="1081202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6221476" y="10774583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6221476" y="10736129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6221476" y="10698686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6221476" y="10660233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6221476" y="10622790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6221476" y="10584336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6221476" y="10546894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6221476" y="10508439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6221476" y="10470998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6221476" y="10432543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6221476" y="10395101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6221476" y="10356646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6221476" y="1031920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6221476" y="10280750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6221476" y="10243308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6221476" y="10204854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6221476" y="10167412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6221476" y="10128958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6221476" y="1009151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6221476" y="10053061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6221476" y="10015619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6221476" y="997716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6221476" y="9939723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6221476" y="9901269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6221476" y="9863826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6221476" y="9825373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6221476" y="9787930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6221476" y="9749476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6221476" y="9712034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6221476" y="9673580"/>
            <a:ext cx="427355" cy="0"/>
          </a:xfrm>
          <a:custGeom>
            <a:avLst/>
            <a:gdLst/>
            <a:ahLst/>
            <a:cxnLst/>
            <a:rect l="l" t="t" r="r" b="b"/>
            <a:pathLst>
              <a:path w="427354" h="0">
                <a:moveTo>
                  <a:pt x="4270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6221476" y="9636138"/>
            <a:ext cx="417195" cy="0"/>
          </a:xfrm>
          <a:custGeom>
            <a:avLst/>
            <a:gdLst/>
            <a:ahLst/>
            <a:cxnLst/>
            <a:rect l="l" t="t" r="r" b="b"/>
            <a:pathLst>
              <a:path w="417195" h="0">
                <a:moveTo>
                  <a:pt x="4169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6221476" y="9597683"/>
            <a:ext cx="407034" cy="0"/>
          </a:xfrm>
          <a:custGeom>
            <a:avLst/>
            <a:gdLst/>
            <a:ahLst/>
            <a:cxnLst/>
            <a:rect l="l" t="t" r="r" b="b"/>
            <a:pathLst>
              <a:path w="407034" h="0">
                <a:moveTo>
                  <a:pt x="40680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6221476" y="9560241"/>
            <a:ext cx="396875" cy="0"/>
          </a:xfrm>
          <a:custGeom>
            <a:avLst/>
            <a:gdLst/>
            <a:ahLst/>
            <a:cxnLst/>
            <a:rect l="l" t="t" r="r" b="b"/>
            <a:pathLst>
              <a:path w="396875" h="0">
                <a:moveTo>
                  <a:pt x="3966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6221476" y="9521787"/>
            <a:ext cx="387985" cy="0"/>
          </a:xfrm>
          <a:custGeom>
            <a:avLst/>
            <a:gdLst/>
            <a:ahLst/>
            <a:cxnLst/>
            <a:rect l="l" t="t" r="r" b="b"/>
            <a:pathLst>
              <a:path w="387984" h="0">
                <a:moveTo>
                  <a:pt x="38757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6221476" y="9484345"/>
            <a:ext cx="437515" cy="0"/>
          </a:xfrm>
          <a:custGeom>
            <a:avLst/>
            <a:gdLst/>
            <a:ahLst/>
            <a:cxnLst/>
            <a:rect l="l" t="t" r="r" b="b"/>
            <a:pathLst>
              <a:path w="437515" h="0">
                <a:moveTo>
                  <a:pt x="4371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6221476" y="9445890"/>
            <a:ext cx="426084" cy="0"/>
          </a:xfrm>
          <a:custGeom>
            <a:avLst/>
            <a:gdLst/>
            <a:ahLst/>
            <a:cxnLst/>
            <a:rect l="l" t="t" r="r" b="b"/>
            <a:pathLst>
              <a:path w="426084" h="0">
                <a:moveTo>
                  <a:pt x="4260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6221476" y="9408448"/>
            <a:ext cx="415925" cy="0"/>
          </a:xfrm>
          <a:custGeom>
            <a:avLst/>
            <a:gdLst/>
            <a:ahLst/>
            <a:cxnLst/>
            <a:rect l="l" t="t" r="r" b="b"/>
            <a:pathLst>
              <a:path w="415925" h="0">
                <a:moveTo>
                  <a:pt x="4159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6221476" y="9369994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 h="0">
                <a:moveTo>
                  <a:pt x="4047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6221476" y="9332552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 h="0">
                <a:moveTo>
                  <a:pt x="3946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6221476" y="9294098"/>
            <a:ext cx="383540" cy="0"/>
          </a:xfrm>
          <a:custGeom>
            <a:avLst/>
            <a:gdLst/>
            <a:ahLst/>
            <a:cxnLst/>
            <a:rect l="l" t="t" r="r" b="b"/>
            <a:pathLst>
              <a:path w="383540" h="0">
                <a:moveTo>
                  <a:pt x="38352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6221476" y="9256655"/>
            <a:ext cx="372745" cy="0"/>
          </a:xfrm>
          <a:custGeom>
            <a:avLst/>
            <a:gdLst/>
            <a:ahLst/>
            <a:cxnLst/>
            <a:rect l="l" t="t" r="r" b="b"/>
            <a:pathLst>
              <a:path w="372745" h="0">
                <a:moveTo>
                  <a:pt x="3723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6221476" y="9218201"/>
            <a:ext cx="362585" cy="0"/>
          </a:xfrm>
          <a:custGeom>
            <a:avLst/>
            <a:gdLst/>
            <a:ahLst/>
            <a:cxnLst/>
            <a:rect l="l" t="t" r="r" b="b"/>
            <a:pathLst>
              <a:path w="362584" h="0">
                <a:moveTo>
                  <a:pt x="36227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6221476" y="9180759"/>
            <a:ext cx="351155" cy="0"/>
          </a:xfrm>
          <a:custGeom>
            <a:avLst/>
            <a:gdLst/>
            <a:ahLst/>
            <a:cxnLst/>
            <a:rect l="l" t="t" r="r" b="b"/>
            <a:pathLst>
              <a:path w="351154" h="0">
                <a:moveTo>
                  <a:pt x="3511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6221476" y="9142305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 h="0">
                <a:moveTo>
                  <a:pt x="3410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6221476" y="9104863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 h="0">
                <a:moveTo>
                  <a:pt x="3298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6221476" y="9066409"/>
            <a:ext cx="320040" cy="0"/>
          </a:xfrm>
          <a:custGeom>
            <a:avLst/>
            <a:gdLst/>
            <a:ahLst/>
            <a:cxnLst/>
            <a:rect l="l" t="t" r="r" b="b"/>
            <a:pathLst>
              <a:path w="320040" h="0">
                <a:moveTo>
                  <a:pt x="31977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6221476" y="9028966"/>
            <a:ext cx="309245" cy="0"/>
          </a:xfrm>
          <a:custGeom>
            <a:avLst/>
            <a:gdLst/>
            <a:ahLst/>
            <a:cxnLst/>
            <a:rect l="l" t="t" r="r" b="b"/>
            <a:pathLst>
              <a:path w="309245" h="0">
                <a:moveTo>
                  <a:pt x="30864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6221476" y="899051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4" h="0">
                <a:moveTo>
                  <a:pt x="298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6221476" y="8953070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4" h="0">
                <a:moveTo>
                  <a:pt x="287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6221476" y="8914616"/>
            <a:ext cx="277495" cy="0"/>
          </a:xfrm>
          <a:custGeom>
            <a:avLst/>
            <a:gdLst/>
            <a:ahLst/>
            <a:cxnLst/>
            <a:rect l="l" t="t" r="r" b="b"/>
            <a:pathLst>
              <a:path w="277495" h="0">
                <a:moveTo>
                  <a:pt x="2772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6221476" y="8877174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 h="0">
                <a:moveTo>
                  <a:pt x="2661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6221476" y="8838720"/>
            <a:ext cx="256540" cy="0"/>
          </a:xfrm>
          <a:custGeom>
            <a:avLst/>
            <a:gdLst/>
            <a:ahLst/>
            <a:cxnLst/>
            <a:rect l="l" t="t" r="r" b="b"/>
            <a:pathLst>
              <a:path w="256539" h="0">
                <a:moveTo>
                  <a:pt x="2560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6221476" y="8801278"/>
            <a:ext cx="245110" cy="0"/>
          </a:xfrm>
          <a:custGeom>
            <a:avLst/>
            <a:gdLst/>
            <a:ahLst/>
            <a:cxnLst/>
            <a:rect l="l" t="t" r="r" b="b"/>
            <a:pathLst>
              <a:path w="245110" h="0">
                <a:moveTo>
                  <a:pt x="2448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6221476" y="8762824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4" h="0">
                <a:moveTo>
                  <a:pt x="1669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6221476" y="8725381"/>
            <a:ext cx="161925" cy="0"/>
          </a:xfrm>
          <a:custGeom>
            <a:avLst/>
            <a:gdLst/>
            <a:ahLst/>
            <a:cxnLst/>
            <a:rect l="l" t="t" r="r" b="b"/>
            <a:pathLst>
              <a:path w="161925" h="0">
                <a:moveTo>
                  <a:pt x="1619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6221476" y="8686927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5" h="0">
                <a:moveTo>
                  <a:pt x="15685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6221476" y="8649485"/>
            <a:ext cx="153035" cy="0"/>
          </a:xfrm>
          <a:custGeom>
            <a:avLst/>
            <a:gdLst/>
            <a:ahLst/>
            <a:cxnLst/>
            <a:rect l="l" t="t" r="r" b="b"/>
            <a:pathLst>
              <a:path w="153035" h="0">
                <a:moveTo>
                  <a:pt x="15280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6221476" y="8611030"/>
            <a:ext cx="147955" cy="0"/>
          </a:xfrm>
          <a:custGeom>
            <a:avLst/>
            <a:gdLst/>
            <a:ahLst/>
            <a:cxnLst/>
            <a:rect l="l" t="t" r="r" b="b"/>
            <a:pathLst>
              <a:path w="147954" h="0">
                <a:moveTo>
                  <a:pt x="1477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6221476" y="8572576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 h="0">
                <a:moveTo>
                  <a:pt x="1426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6221476" y="8535134"/>
            <a:ext cx="139065" cy="0"/>
          </a:xfrm>
          <a:custGeom>
            <a:avLst/>
            <a:gdLst/>
            <a:ahLst/>
            <a:cxnLst/>
            <a:rect l="l" t="t" r="r" b="b"/>
            <a:pathLst>
              <a:path w="139064" h="0">
                <a:moveTo>
                  <a:pt x="1386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6221476" y="8496680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5" h="0">
                <a:moveTo>
                  <a:pt x="13357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6221476" y="8459238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 h="0">
                <a:moveTo>
                  <a:pt x="1285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6221476" y="8420784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 h="0">
                <a:moveTo>
                  <a:pt x="12447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6221476" y="8383341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 h="0">
                <a:moveTo>
                  <a:pt x="1194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6221476" y="8344888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5" h="0">
                <a:moveTo>
                  <a:pt x="11435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6221476" y="830744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89" h="0">
                <a:moveTo>
                  <a:pt x="1103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6221476" y="8268991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 h="0">
                <a:moveTo>
                  <a:pt x="1052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6221476" y="8231549"/>
            <a:ext cx="100330" cy="0"/>
          </a:xfrm>
          <a:custGeom>
            <a:avLst/>
            <a:gdLst/>
            <a:ahLst/>
            <a:cxnLst/>
            <a:rect l="l" t="t" r="r" b="b"/>
            <a:pathLst>
              <a:path w="100329" h="0">
                <a:moveTo>
                  <a:pt x="1001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6221476" y="8193095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 h="0">
                <a:moveTo>
                  <a:pt x="961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6221476" y="8155653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910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6221476" y="8117199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 h="0">
                <a:moveTo>
                  <a:pt x="860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6221476" y="8079756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 h="0">
                <a:moveTo>
                  <a:pt x="6375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6221476" y="8041302"/>
            <a:ext cx="62865" cy="0"/>
          </a:xfrm>
          <a:custGeom>
            <a:avLst/>
            <a:gdLst/>
            <a:ahLst/>
            <a:cxnLst/>
            <a:rect l="l" t="t" r="r" b="b"/>
            <a:pathLst>
              <a:path w="62864" h="0">
                <a:moveTo>
                  <a:pt x="627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6221476" y="8003860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 h="0">
                <a:moveTo>
                  <a:pt x="6172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6221476" y="796540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6221476" y="7927964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586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6221476" y="7889509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 h="0">
                <a:moveTo>
                  <a:pt x="5666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6221476" y="7852067"/>
            <a:ext cx="55880" cy="0"/>
          </a:xfrm>
          <a:custGeom>
            <a:avLst/>
            <a:gdLst/>
            <a:ahLst/>
            <a:cxnLst/>
            <a:rect l="l" t="t" r="r" b="b"/>
            <a:pathLst>
              <a:path w="55879" h="0">
                <a:moveTo>
                  <a:pt x="5565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6221476" y="781361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 h="0">
                <a:moveTo>
                  <a:pt x="5464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6221476" y="7776171"/>
            <a:ext cx="52705" cy="0"/>
          </a:xfrm>
          <a:custGeom>
            <a:avLst/>
            <a:gdLst/>
            <a:ahLst/>
            <a:cxnLst/>
            <a:rect l="l" t="t" r="r" b="b"/>
            <a:pathLst>
              <a:path w="52704" h="0">
                <a:moveTo>
                  <a:pt x="5262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6221476" y="7737716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 h="0">
                <a:moveTo>
                  <a:pt x="516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6221476" y="770027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495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6221476" y="7661820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 h="0">
                <a:moveTo>
                  <a:pt x="48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6221476" y="7624378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6221476" y="7585924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505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6221476" y="7548481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6221476" y="7510028"/>
            <a:ext cx="45085" cy="0"/>
          </a:xfrm>
          <a:custGeom>
            <a:avLst/>
            <a:gdLst/>
            <a:ahLst/>
            <a:cxnLst/>
            <a:rect l="l" t="t" r="r" b="b"/>
            <a:pathLst>
              <a:path w="45085" h="0">
                <a:moveTo>
                  <a:pt x="44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6221476" y="7472585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4250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6221476" y="7434131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 h="0">
                <a:moveTo>
                  <a:pt x="3946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6221476" y="7396689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3643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6221476" y="7358235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3440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6221476" y="7320793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 h="0">
                <a:moveTo>
                  <a:pt x="3137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6221476" y="7282339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293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6221476" y="7244896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6221476" y="7206442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 h="0">
                <a:moveTo>
                  <a:pt x="232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6221476" y="7169000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0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6221476" y="7130546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0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6221476" y="7093104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6221476" y="705465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6221476" y="7017208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6221476" y="6978753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40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6221476" y="6941311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0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6221476" y="69028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0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6221476" y="686541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6221476" y="682696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40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6221476" y="6789518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40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6221476" y="67510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3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6221476" y="671362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0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6221750" y="6570936"/>
            <a:ext cx="0" cy="4303395"/>
          </a:xfrm>
          <a:custGeom>
            <a:avLst/>
            <a:gdLst/>
            <a:ahLst/>
            <a:cxnLst/>
            <a:rect l="l" t="t" r="r" b="b"/>
            <a:pathLst>
              <a:path w="0" h="4303395">
                <a:moveTo>
                  <a:pt x="0" y="0"/>
                </a:moveTo>
                <a:lnTo>
                  <a:pt x="0" y="43028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6220464" y="65982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6220464" y="65982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2456005" y="8101007"/>
            <a:ext cx="7016115" cy="0"/>
          </a:xfrm>
          <a:custGeom>
            <a:avLst/>
            <a:gdLst/>
            <a:ahLst/>
            <a:cxnLst/>
            <a:rect l="l" t="t" r="r" b="b"/>
            <a:pathLst>
              <a:path w="7016115" h="0">
                <a:moveTo>
                  <a:pt x="0" y="0"/>
                </a:moveTo>
                <a:lnTo>
                  <a:pt x="701585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2456005" y="8769907"/>
            <a:ext cx="7016115" cy="0"/>
          </a:xfrm>
          <a:custGeom>
            <a:avLst/>
            <a:gdLst/>
            <a:ahLst/>
            <a:cxnLst/>
            <a:rect l="l" t="t" r="r" b="b"/>
            <a:pathLst>
              <a:path w="7016115" h="0">
                <a:moveTo>
                  <a:pt x="0" y="0"/>
                </a:moveTo>
                <a:lnTo>
                  <a:pt x="701585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2456005" y="9487381"/>
            <a:ext cx="7016115" cy="0"/>
          </a:xfrm>
          <a:custGeom>
            <a:avLst/>
            <a:gdLst/>
            <a:ahLst/>
            <a:cxnLst/>
            <a:rect l="l" t="t" r="r" b="b"/>
            <a:pathLst>
              <a:path w="7016115" h="0">
                <a:moveTo>
                  <a:pt x="0" y="0"/>
                </a:moveTo>
                <a:lnTo>
                  <a:pt x="701585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7941794" y="10850479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7941794" y="1081202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7941794" y="10774583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7941794" y="10736129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7941794" y="10698686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7941794" y="10660233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7941794" y="1062279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7941794" y="10584336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7941794" y="10546894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7941794" y="10508439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7941794" y="10470998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7941794" y="10432543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7941794" y="10395101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7941794" y="10356646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7941794" y="1031920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7941794" y="1028075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7941794" y="10243308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7941794" y="10204854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7941794" y="10167412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7941794" y="10128958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7941794" y="1009151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7941794" y="10053061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7941794" y="10015619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7941794" y="9977165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7941794" y="9939723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7941794" y="9901269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7941794" y="9863826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7941794" y="9825373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7941794" y="9787930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7941794" y="9749476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7941794" y="9712034"/>
            <a:ext cx="240029" cy="0"/>
          </a:xfrm>
          <a:custGeom>
            <a:avLst/>
            <a:gdLst/>
            <a:ahLst/>
            <a:cxnLst/>
            <a:rect l="l" t="t" r="r" b="b"/>
            <a:pathLst>
              <a:path w="240029" h="0">
                <a:moveTo>
                  <a:pt x="2398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7941794" y="9673580"/>
            <a:ext cx="64769" cy="0"/>
          </a:xfrm>
          <a:custGeom>
            <a:avLst/>
            <a:gdLst/>
            <a:ahLst/>
            <a:cxnLst/>
            <a:rect l="l" t="t" r="r" b="b"/>
            <a:pathLst>
              <a:path w="64770" h="0">
                <a:moveTo>
                  <a:pt x="647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7941794" y="9636138"/>
            <a:ext cx="66040" cy="0"/>
          </a:xfrm>
          <a:custGeom>
            <a:avLst/>
            <a:gdLst/>
            <a:ahLst/>
            <a:cxnLst/>
            <a:rect l="l" t="t" r="r" b="b"/>
            <a:pathLst>
              <a:path w="66040" h="0">
                <a:moveTo>
                  <a:pt x="6577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7941794" y="959768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 h="0">
                <a:moveTo>
                  <a:pt x="667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7941794" y="9560241"/>
            <a:ext cx="67945" cy="0"/>
          </a:xfrm>
          <a:custGeom>
            <a:avLst/>
            <a:gdLst/>
            <a:ahLst/>
            <a:cxnLst/>
            <a:rect l="l" t="t" r="r" b="b"/>
            <a:pathLst>
              <a:path w="67945" h="0">
                <a:moveTo>
                  <a:pt x="678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7941794" y="9521787"/>
            <a:ext cx="69215" cy="0"/>
          </a:xfrm>
          <a:custGeom>
            <a:avLst/>
            <a:gdLst/>
            <a:ahLst/>
            <a:cxnLst/>
            <a:rect l="l" t="t" r="r" b="b"/>
            <a:pathLst>
              <a:path w="69215" h="0">
                <a:moveTo>
                  <a:pt x="688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7941794" y="9484345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 h="0">
                <a:moveTo>
                  <a:pt x="930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7941794" y="944589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951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7941794" y="9408448"/>
            <a:ext cx="97155" cy="0"/>
          </a:xfrm>
          <a:custGeom>
            <a:avLst/>
            <a:gdLst/>
            <a:ahLst/>
            <a:cxnLst/>
            <a:rect l="l" t="t" r="r" b="b"/>
            <a:pathLst>
              <a:path w="97154" h="0">
                <a:moveTo>
                  <a:pt x="971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7941794" y="9369994"/>
            <a:ext cx="99695" cy="0"/>
          </a:xfrm>
          <a:custGeom>
            <a:avLst/>
            <a:gdLst/>
            <a:ahLst/>
            <a:cxnLst/>
            <a:rect l="l" t="t" r="r" b="b"/>
            <a:pathLst>
              <a:path w="99695" h="0">
                <a:moveTo>
                  <a:pt x="991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7941794" y="9332552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1011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7941794" y="9294098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4" h="0">
                <a:moveTo>
                  <a:pt x="102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7941794" y="9256655"/>
            <a:ext cx="104775" cy="0"/>
          </a:xfrm>
          <a:custGeom>
            <a:avLst/>
            <a:gdLst/>
            <a:ahLst/>
            <a:cxnLst/>
            <a:rect l="l" t="t" r="r" b="b"/>
            <a:pathLst>
              <a:path w="104775" h="0">
                <a:moveTo>
                  <a:pt x="10423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7941794" y="9218201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 h="0">
                <a:moveTo>
                  <a:pt x="10625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7941794" y="918075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10827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7941794" y="9142305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 h="0">
                <a:moveTo>
                  <a:pt x="1103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7941794" y="9104863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5" h="0">
                <a:moveTo>
                  <a:pt x="11232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7941794" y="9066409"/>
            <a:ext cx="114935" cy="0"/>
          </a:xfrm>
          <a:custGeom>
            <a:avLst/>
            <a:gdLst/>
            <a:ahLst/>
            <a:cxnLst/>
            <a:rect l="l" t="t" r="r" b="b"/>
            <a:pathLst>
              <a:path w="114934" h="0">
                <a:moveTo>
                  <a:pt x="11435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7941794" y="9028966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 h="0">
                <a:moveTo>
                  <a:pt x="1153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7941794" y="8990513"/>
            <a:ext cx="117475" cy="0"/>
          </a:xfrm>
          <a:custGeom>
            <a:avLst/>
            <a:gdLst/>
            <a:ahLst/>
            <a:cxnLst/>
            <a:rect l="l" t="t" r="r" b="b"/>
            <a:pathLst>
              <a:path w="117475" h="0">
                <a:moveTo>
                  <a:pt x="11738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7941794" y="8953070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1194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7941794" y="8914616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1214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7941794" y="8877174"/>
            <a:ext cx="123825" cy="0"/>
          </a:xfrm>
          <a:custGeom>
            <a:avLst/>
            <a:gdLst/>
            <a:ahLst/>
            <a:cxnLst/>
            <a:rect l="l" t="t" r="r" b="b"/>
            <a:pathLst>
              <a:path w="123825" h="0">
                <a:moveTo>
                  <a:pt x="1234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7941794" y="8838720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 h="0">
                <a:moveTo>
                  <a:pt x="12548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7941794" y="8801278"/>
            <a:ext cx="127635" cy="0"/>
          </a:xfrm>
          <a:custGeom>
            <a:avLst/>
            <a:gdLst/>
            <a:ahLst/>
            <a:cxnLst/>
            <a:rect l="l" t="t" r="r" b="b"/>
            <a:pathLst>
              <a:path w="127634" h="0">
                <a:moveTo>
                  <a:pt x="1275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7941794" y="8762824"/>
            <a:ext cx="83185" cy="0"/>
          </a:xfrm>
          <a:custGeom>
            <a:avLst/>
            <a:gdLst/>
            <a:ahLst/>
            <a:cxnLst/>
            <a:rect l="l" t="t" r="r" b="b"/>
            <a:pathLst>
              <a:path w="83184" h="0">
                <a:moveTo>
                  <a:pt x="829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7941794" y="8725381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 h="0">
                <a:moveTo>
                  <a:pt x="860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7941794" y="8686927"/>
            <a:ext cx="88265" cy="0"/>
          </a:xfrm>
          <a:custGeom>
            <a:avLst/>
            <a:gdLst/>
            <a:ahLst/>
            <a:cxnLst/>
            <a:rect l="l" t="t" r="r" b="b"/>
            <a:pathLst>
              <a:path w="88265" h="0">
                <a:moveTo>
                  <a:pt x="880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7941794" y="864948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 h="0">
                <a:moveTo>
                  <a:pt x="90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7941794" y="8611030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 h="0">
                <a:moveTo>
                  <a:pt x="930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7941794" y="8572576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951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7941794" y="8535134"/>
            <a:ext cx="97155" cy="0"/>
          </a:xfrm>
          <a:custGeom>
            <a:avLst/>
            <a:gdLst/>
            <a:ahLst/>
            <a:cxnLst/>
            <a:rect l="l" t="t" r="r" b="b"/>
            <a:pathLst>
              <a:path w="97154" h="0">
                <a:moveTo>
                  <a:pt x="971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7941794" y="8496680"/>
            <a:ext cx="99695" cy="0"/>
          </a:xfrm>
          <a:custGeom>
            <a:avLst/>
            <a:gdLst/>
            <a:ahLst/>
            <a:cxnLst/>
            <a:rect l="l" t="t" r="r" b="b"/>
            <a:pathLst>
              <a:path w="99695" h="0">
                <a:moveTo>
                  <a:pt x="991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7941794" y="8459238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4" h="0">
                <a:moveTo>
                  <a:pt x="102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7941794" y="8420784"/>
            <a:ext cx="104775" cy="0"/>
          </a:xfrm>
          <a:custGeom>
            <a:avLst/>
            <a:gdLst/>
            <a:ahLst/>
            <a:cxnLst/>
            <a:rect l="l" t="t" r="r" b="b"/>
            <a:pathLst>
              <a:path w="104775" h="0">
                <a:moveTo>
                  <a:pt x="10423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7941794" y="8383341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 h="0">
                <a:moveTo>
                  <a:pt x="10625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7941794" y="8344888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 h="0">
                <a:moveTo>
                  <a:pt x="10929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7941794" y="830744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 h="0">
                <a:moveTo>
                  <a:pt x="11131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7941794" y="8268991"/>
            <a:ext cx="113664" cy="0"/>
          </a:xfrm>
          <a:custGeom>
            <a:avLst/>
            <a:gdLst/>
            <a:ahLst/>
            <a:cxnLst/>
            <a:rect l="l" t="t" r="r" b="b"/>
            <a:pathLst>
              <a:path w="113665" h="0">
                <a:moveTo>
                  <a:pt x="11333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7941794" y="8231549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 h="0">
                <a:moveTo>
                  <a:pt x="1153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7941794" y="8193095"/>
            <a:ext cx="118745" cy="0"/>
          </a:xfrm>
          <a:custGeom>
            <a:avLst/>
            <a:gdLst/>
            <a:ahLst/>
            <a:cxnLst/>
            <a:rect l="l" t="t" r="r" b="b"/>
            <a:pathLst>
              <a:path w="118745" h="0">
                <a:moveTo>
                  <a:pt x="1183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7941794" y="8155653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 h="0">
                <a:moveTo>
                  <a:pt x="1204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7941794" y="8117199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4" h="0">
                <a:moveTo>
                  <a:pt x="1224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7941794" y="8079756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 h="0">
                <a:moveTo>
                  <a:pt x="90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7941794" y="8041302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 h="0">
                <a:moveTo>
                  <a:pt x="910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941794" y="800386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 h="0">
                <a:moveTo>
                  <a:pt x="910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7941794" y="7965406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 h="0">
                <a:moveTo>
                  <a:pt x="910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7941794" y="7927964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 h="0">
                <a:moveTo>
                  <a:pt x="920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7941794" y="7889509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 h="0">
                <a:moveTo>
                  <a:pt x="920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7941794" y="7852067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 h="0">
                <a:moveTo>
                  <a:pt x="930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7941794" y="7813613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 h="0">
                <a:moveTo>
                  <a:pt x="930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7941794" y="7776171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 h="0">
                <a:moveTo>
                  <a:pt x="930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7941794" y="7737716"/>
            <a:ext cx="94615" cy="0"/>
          </a:xfrm>
          <a:custGeom>
            <a:avLst/>
            <a:gdLst/>
            <a:ahLst/>
            <a:cxnLst/>
            <a:rect l="l" t="t" r="r" b="b"/>
            <a:pathLst>
              <a:path w="94615" h="0">
                <a:moveTo>
                  <a:pt x="941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7941794" y="7700274"/>
            <a:ext cx="94615" cy="0"/>
          </a:xfrm>
          <a:custGeom>
            <a:avLst/>
            <a:gdLst/>
            <a:ahLst/>
            <a:cxnLst/>
            <a:rect l="l" t="t" r="r" b="b"/>
            <a:pathLst>
              <a:path w="94615" h="0">
                <a:moveTo>
                  <a:pt x="941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7941794" y="7661820"/>
            <a:ext cx="94615" cy="0"/>
          </a:xfrm>
          <a:custGeom>
            <a:avLst/>
            <a:gdLst/>
            <a:ahLst/>
            <a:cxnLst/>
            <a:rect l="l" t="t" r="r" b="b"/>
            <a:pathLst>
              <a:path w="94615" h="0">
                <a:moveTo>
                  <a:pt x="941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7941794" y="7624378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951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7941794" y="7585924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1194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7941794" y="7548481"/>
            <a:ext cx="127635" cy="0"/>
          </a:xfrm>
          <a:custGeom>
            <a:avLst/>
            <a:gdLst/>
            <a:ahLst/>
            <a:cxnLst/>
            <a:rect l="l" t="t" r="r" b="b"/>
            <a:pathLst>
              <a:path w="127634" h="0">
                <a:moveTo>
                  <a:pt x="1275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7941794" y="7510028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 h="0">
                <a:moveTo>
                  <a:pt x="13560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7941794" y="747258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 h="0">
                <a:moveTo>
                  <a:pt x="1447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7941794" y="7434131"/>
            <a:ext cx="153035" cy="0"/>
          </a:xfrm>
          <a:custGeom>
            <a:avLst/>
            <a:gdLst/>
            <a:ahLst/>
            <a:cxnLst/>
            <a:rect l="l" t="t" r="r" b="b"/>
            <a:pathLst>
              <a:path w="153034" h="0">
                <a:moveTo>
                  <a:pt x="15280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7941794" y="7396689"/>
            <a:ext cx="161290" cy="0"/>
          </a:xfrm>
          <a:custGeom>
            <a:avLst/>
            <a:gdLst/>
            <a:ahLst/>
            <a:cxnLst/>
            <a:rect l="l" t="t" r="r" b="b"/>
            <a:pathLst>
              <a:path w="161290" h="0">
                <a:moveTo>
                  <a:pt x="160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7941794" y="7358235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 h="0">
                <a:moveTo>
                  <a:pt x="1700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7941794" y="7320793"/>
            <a:ext cx="178435" cy="0"/>
          </a:xfrm>
          <a:custGeom>
            <a:avLst/>
            <a:gdLst/>
            <a:ahLst/>
            <a:cxnLst/>
            <a:rect l="l" t="t" r="r" b="b"/>
            <a:pathLst>
              <a:path w="178434" h="0">
                <a:moveTo>
                  <a:pt x="1781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7941794" y="7282339"/>
            <a:ext cx="186690" cy="0"/>
          </a:xfrm>
          <a:custGeom>
            <a:avLst/>
            <a:gdLst/>
            <a:ahLst/>
            <a:cxnLst/>
            <a:rect l="l" t="t" r="r" b="b"/>
            <a:pathLst>
              <a:path w="186690" h="0">
                <a:moveTo>
                  <a:pt x="1861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7941794" y="7244896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 h="0">
                <a:moveTo>
                  <a:pt x="19530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7941794" y="7206442"/>
            <a:ext cx="203835" cy="0"/>
          </a:xfrm>
          <a:custGeom>
            <a:avLst/>
            <a:gdLst/>
            <a:ahLst/>
            <a:cxnLst/>
            <a:rect l="l" t="t" r="r" b="b"/>
            <a:pathLst>
              <a:path w="203834" h="0">
                <a:moveTo>
                  <a:pt x="203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7941794" y="7169000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1264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7941794" y="7130546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1264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7941794" y="7093104"/>
            <a:ext cx="127635" cy="0"/>
          </a:xfrm>
          <a:custGeom>
            <a:avLst/>
            <a:gdLst/>
            <a:ahLst/>
            <a:cxnLst/>
            <a:rect l="l" t="t" r="r" b="b"/>
            <a:pathLst>
              <a:path w="127634" h="0">
                <a:moveTo>
                  <a:pt x="1275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7941794" y="7054650"/>
            <a:ext cx="127635" cy="0"/>
          </a:xfrm>
          <a:custGeom>
            <a:avLst/>
            <a:gdLst/>
            <a:ahLst/>
            <a:cxnLst/>
            <a:rect l="l" t="t" r="r" b="b"/>
            <a:pathLst>
              <a:path w="127634" h="0">
                <a:moveTo>
                  <a:pt x="1275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7941794" y="7017208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 h="0">
                <a:moveTo>
                  <a:pt x="1285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7941794" y="6978753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 h="0">
                <a:moveTo>
                  <a:pt x="1285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2456005" y="9678639"/>
            <a:ext cx="7016115" cy="0"/>
          </a:xfrm>
          <a:custGeom>
            <a:avLst/>
            <a:gdLst/>
            <a:ahLst/>
            <a:cxnLst/>
            <a:rect l="l" t="t" r="r" b="b"/>
            <a:pathLst>
              <a:path w="7016115" h="0">
                <a:moveTo>
                  <a:pt x="0" y="0"/>
                </a:moveTo>
                <a:lnTo>
                  <a:pt x="701585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2456005" y="6570936"/>
            <a:ext cx="7016115" cy="0"/>
          </a:xfrm>
          <a:custGeom>
            <a:avLst/>
            <a:gdLst/>
            <a:ahLst/>
            <a:cxnLst/>
            <a:rect l="l" t="t" r="r" b="b"/>
            <a:pathLst>
              <a:path w="7016115" h="0">
                <a:moveTo>
                  <a:pt x="0" y="0"/>
                </a:moveTo>
                <a:lnTo>
                  <a:pt x="70158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 txBox="1"/>
          <p:nvPr/>
        </p:nvSpPr>
        <p:spPr>
          <a:xfrm>
            <a:off x="783705" y="7249917"/>
            <a:ext cx="870585" cy="329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0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-3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суглинок</a:t>
            </a:r>
            <a:endParaRPr sz="700">
              <a:latin typeface="ISOCPEUR"/>
              <a:cs typeface="ISOCPEUR"/>
            </a:endParaRPr>
          </a:p>
          <a:p>
            <a:pPr marL="12700" marR="5080">
              <a:lnSpc>
                <a:spcPts val="780"/>
              </a:lnSpc>
              <a:spcBef>
                <a:spcPts val="45"/>
              </a:spcBef>
            </a:pPr>
            <a:r>
              <a:rPr dirty="0" sz="700" spc="10" i="1">
                <a:latin typeface="ISOCPEUR"/>
                <a:cs typeface="ISOCPEUR"/>
              </a:rPr>
              <a:t>туго</a:t>
            </a:r>
            <a:r>
              <a:rPr dirty="0" sz="700" spc="40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'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якопластичний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30" i="1">
                <a:latin typeface="ISOCPEUR"/>
                <a:cs typeface="ISOCPEUR"/>
              </a:rPr>
              <a:t>I</a:t>
            </a:r>
            <a:r>
              <a:rPr dirty="0" baseline="-16666" sz="750" spc="-52" i="1">
                <a:latin typeface="ISOCPEUR"/>
                <a:cs typeface="ISOCPEUR"/>
              </a:rPr>
              <a:t>L</a:t>
            </a:r>
            <a:r>
              <a:rPr dirty="0" sz="700" spc="10" i="1">
                <a:latin typeface="ISOCPEUR"/>
                <a:cs typeface="ISOCPEUR"/>
              </a:rPr>
              <a:t>=0.45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8" name="object 1408"/>
          <p:cNvSpPr txBox="1"/>
          <p:nvPr/>
        </p:nvSpPr>
        <p:spPr>
          <a:xfrm>
            <a:off x="783705" y="7679997"/>
            <a:ext cx="685165" cy="32956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0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-4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суглинок</a:t>
            </a:r>
            <a:endParaRPr sz="700">
              <a:latin typeface="ISOCPEUR"/>
              <a:cs typeface="ISOCPEUR"/>
            </a:endParaRPr>
          </a:p>
          <a:p>
            <a:pPr marL="12700" marR="5080">
              <a:lnSpc>
                <a:spcPts val="790"/>
              </a:lnSpc>
              <a:spcBef>
                <a:spcPts val="35"/>
              </a:spcBef>
            </a:pP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'</a:t>
            </a:r>
            <a:r>
              <a:rPr dirty="0" sz="700" spc="-2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якопластичний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30" i="1">
                <a:latin typeface="ISOCPEUR"/>
                <a:cs typeface="ISOCPEUR"/>
              </a:rPr>
              <a:t>I</a:t>
            </a:r>
            <a:r>
              <a:rPr dirty="0" baseline="-16666" sz="750" spc="-52" i="1">
                <a:latin typeface="ISOCPEUR"/>
                <a:cs typeface="ISOCPEUR"/>
              </a:rPr>
              <a:t>L</a:t>
            </a:r>
            <a:r>
              <a:rPr dirty="0" sz="700" spc="10" i="1">
                <a:latin typeface="ISOCPEUR"/>
                <a:cs typeface="ISOCPEUR"/>
              </a:rPr>
              <a:t>=0.69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9" name="object 1409"/>
          <p:cNvSpPr txBox="1"/>
          <p:nvPr/>
        </p:nvSpPr>
        <p:spPr>
          <a:xfrm>
            <a:off x="783705" y="8250737"/>
            <a:ext cx="502284" cy="3308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algn="just" marL="12700" marR="5080">
              <a:lnSpc>
                <a:spcPct val="9340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0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-5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глина</a:t>
            </a:r>
            <a:r>
              <a:rPr dirty="0" sz="700" spc="10" i="1">
                <a:latin typeface="ISOCPEUR"/>
                <a:cs typeface="ISOCPEUR"/>
              </a:rPr>
              <a:t> напівтверда </a:t>
            </a:r>
            <a:r>
              <a:rPr dirty="0" sz="700" spc="30" i="1">
                <a:latin typeface="ISOCPEUR"/>
                <a:cs typeface="ISOCPEUR"/>
              </a:rPr>
              <a:t>I</a:t>
            </a:r>
            <a:r>
              <a:rPr dirty="0" baseline="-16666" sz="750" spc="-52" i="1">
                <a:latin typeface="ISOCPEUR"/>
                <a:cs typeface="ISOCPEUR"/>
              </a:rPr>
              <a:t>L</a:t>
            </a:r>
            <a:r>
              <a:rPr dirty="0" sz="700" spc="10" i="1">
                <a:latin typeface="ISOCPEUR"/>
                <a:cs typeface="ISOCPEUR"/>
              </a:rPr>
              <a:t>=0.25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10" name="object 1410"/>
          <p:cNvSpPr txBox="1"/>
          <p:nvPr/>
        </p:nvSpPr>
        <p:spPr>
          <a:xfrm>
            <a:off x="781681" y="8920649"/>
            <a:ext cx="865505" cy="3175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 indent="1905">
              <a:lnSpc>
                <a:spcPct val="9340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0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-6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пісок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середньої</a:t>
            </a:r>
            <a:r>
              <a:rPr dirty="0" sz="700" spc="10" i="1">
                <a:latin typeface="ISOCPEUR"/>
                <a:cs typeface="ISOCPEUR"/>
              </a:rPr>
              <a:t> крупності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сер</a:t>
            </a:r>
            <a:r>
              <a:rPr dirty="0" sz="700" spc="10" i="1">
                <a:latin typeface="ISOCPEUR"/>
                <a:cs typeface="ISOCPEUR"/>
              </a:rPr>
              <a:t> щільності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11" name="object 1411"/>
          <p:cNvSpPr txBox="1"/>
          <p:nvPr/>
        </p:nvSpPr>
        <p:spPr>
          <a:xfrm>
            <a:off x="783705" y="9482282"/>
            <a:ext cx="788670" cy="2311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 marR="5080">
              <a:lnSpc>
                <a:spcPts val="79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0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-7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глина</a:t>
            </a:r>
            <a:r>
              <a:rPr dirty="0" sz="700" spc="10" i="1">
                <a:latin typeface="ISOCPEUR"/>
                <a:cs typeface="ISOCPEUR"/>
              </a:rPr>
              <a:t> напівтверд</a:t>
            </a:r>
            <a:r>
              <a:rPr dirty="0" sz="700" spc="5" i="1">
                <a:latin typeface="ISOCPEUR"/>
                <a:cs typeface="ISOCPEUR"/>
              </a:rPr>
              <a:t>а</a:t>
            </a:r>
            <a:r>
              <a:rPr dirty="0" sz="700" spc="5" i="1">
                <a:latin typeface="ISOCPEUR"/>
                <a:cs typeface="ISOCPEUR"/>
              </a:rPr>
              <a:t>,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40" i="1">
                <a:latin typeface="ISOCPEUR"/>
                <a:cs typeface="ISOCPEUR"/>
              </a:rPr>
              <a:t>I</a:t>
            </a:r>
            <a:r>
              <a:rPr dirty="0" baseline="-16666" sz="750" spc="-52" i="1">
                <a:latin typeface="ISOCPEUR"/>
                <a:cs typeface="ISOCPEUR"/>
              </a:rPr>
              <a:t>L</a:t>
            </a:r>
            <a:r>
              <a:rPr dirty="0" sz="700" spc="10" i="1">
                <a:latin typeface="ISOCPEUR"/>
                <a:cs typeface="ISOCPEUR"/>
              </a:rPr>
              <a:t>=0.17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12" name="object 1412"/>
          <p:cNvSpPr txBox="1"/>
          <p:nvPr/>
        </p:nvSpPr>
        <p:spPr>
          <a:xfrm>
            <a:off x="783705" y="10130943"/>
            <a:ext cx="5295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ІГ</a:t>
            </a:r>
            <a:r>
              <a:rPr dirty="0" sz="700" spc="70" i="1">
                <a:latin typeface="ISOCPEUR"/>
                <a:cs typeface="ISOCPEUR"/>
              </a:rPr>
              <a:t>Е</a:t>
            </a:r>
            <a:r>
              <a:rPr dirty="0" sz="700" spc="10" i="1">
                <a:latin typeface="ISOCPEUR"/>
                <a:cs typeface="ISOCPEUR"/>
              </a:rPr>
              <a:t>-8</a:t>
            </a:r>
            <a:r>
              <a:rPr dirty="0" sz="700" spc="15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вапняк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13" name="object 1413"/>
          <p:cNvSpPr/>
          <p:nvPr/>
        </p:nvSpPr>
        <p:spPr>
          <a:xfrm>
            <a:off x="2694826" y="10850479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2694826" y="1081202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2694826" y="10774583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2694826" y="10736129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2694826" y="10698686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2694826" y="10660233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2694826" y="10622790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2694826" y="10584336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2694826" y="10546894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2694826" y="10508439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2694826" y="10470998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2694826" y="10432543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2694826" y="10395101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2694826" y="10356646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2694826" y="1031920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2694826" y="10280750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2694826" y="10243308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2694826" y="10204854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2694826" y="10167412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2694826" y="10128958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2694826" y="1009151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2694826" y="10053061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2694826" y="10015619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2694826" y="9977165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2694826" y="9939723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2694826" y="9901269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2694826" y="9863826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2694826" y="9825373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2694826" y="9787930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2694826" y="9749476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2694826" y="9712034"/>
            <a:ext cx="598170" cy="0"/>
          </a:xfrm>
          <a:custGeom>
            <a:avLst/>
            <a:gdLst/>
            <a:ahLst/>
            <a:cxnLst/>
            <a:rect l="l" t="t" r="r" b="b"/>
            <a:pathLst>
              <a:path w="598170" h="0">
                <a:moveTo>
                  <a:pt x="598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 txBox="1"/>
          <p:nvPr/>
        </p:nvSpPr>
        <p:spPr>
          <a:xfrm>
            <a:off x="2270262" y="10758353"/>
            <a:ext cx="99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45" name="object 1445"/>
          <p:cNvSpPr/>
          <p:nvPr/>
        </p:nvSpPr>
        <p:spPr>
          <a:xfrm>
            <a:off x="8778678" y="1085047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2388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8778678" y="10812025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4" h="0">
                <a:moveTo>
                  <a:pt x="24185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8778678" y="10774583"/>
            <a:ext cx="245110" cy="0"/>
          </a:xfrm>
          <a:custGeom>
            <a:avLst/>
            <a:gdLst/>
            <a:ahLst/>
            <a:cxnLst/>
            <a:rect l="l" t="t" r="r" b="b"/>
            <a:pathLst>
              <a:path w="245109" h="0">
                <a:moveTo>
                  <a:pt x="2448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8778678" y="10736129"/>
            <a:ext cx="248285" cy="0"/>
          </a:xfrm>
          <a:custGeom>
            <a:avLst/>
            <a:gdLst/>
            <a:ahLst/>
            <a:cxnLst/>
            <a:rect l="l" t="t" r="r" b="b"/>
            <a:pathLst>
              <a:path w="248284" h="0">
                <a:moveTo>
                  <a:pt x="2479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8778678" y="10698686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 h="0">
                <a:moveTo>
                  <a:pt x="2509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8778678" y="10660233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 h="0">
                <a:moveTo>
                  <a:pt x="2539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8778678" y="10622790"/>
            <a:ext cx="257175" cy="0"/>
          </a:xfrm>
          <a:custGeom>
            <a:avLst/>
            <a:gdLst/>
            <a:ahLst/>
            <a:cxnLst/>
            <a:rect l="l" t="t" r="r" b="b"/>
            <a:pathLst>
              <a:path w="257175" h="0">
                <a:moveTo>
                  <a:pt x="257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8778678" y="10584336"/>
            <a:ext cx="260350" cy="0"/>
          </a:xfrm>
          <a:custGeom>
            <a:avLst/>
            <a:gdLst/>
            <a:ahLst/>
            <a:cxnLst/>
            <a:rect l="l" t="t" r="r" b="b"/>
            <a:pathLst>
              <a:path w="260350" h="0">
                <a:moveTo>
                  <a:pt x="2600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8778678" y="10546894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 h="0">
                <a:moveTo>
                  <a:pt x="2620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8778678" y="10508439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 h="0">
                <a:moveTo>
                  <a:pt x="265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8778678" y="10470998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 h="0">
                <a:moveTo>
                  <a:pt x="26816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8778678" y="10432543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 h="0">
                <a:moveTo>
                  <a:pt x="2712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8778678" y="10395101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 h="0">
                <a:moveTo>
                  <a:pt x="27423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8778678" y="10356646"/>
            <a:ext cx="277495" cy="0"/>
          </a:xfrm>
          <a:custGeom>
            <a:avLst/>
            <a:gdLst/>
            <a:ahLst/>
            <a:cxnLst/>
            <a:rect l="l" t="t" r="r" b="b"/>
            <a:pathLst>
              <a:path w="277495" h="0">
                <a:moveTo>
                  <a:pt x="2772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8778678" y="10319205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 h="0">
                <a:moveTo>
                  <a:pt x="280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8778678" y="10280750"/>
            <a:ext cx="282575" cy="0"/>
          </a:xfrm>
          <a:custGeom>
            <a:avLst/>
            <a:gdLst/>
            <a:ahLst/>
            <a:cxnLst/>
            <a:rect l="l" t="t" r="r" b="b"/>
            <a:pathLst>
              <a:path w="282575" h="0">
                <a:moveTo>
                  <a:pt x="2823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8778678" y="10243308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 h="0">
                <a:moveTo>
                  <a:pt x="28537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8778678" y="10204854"/>
            <a:ext cx="288925" cy="0"/>
          </a:xfrm>
          <a:custGeom>
            <a:avLst/>
            <a:gdLst/>
            <a:ahLst/>
            <a:cxnLst/>
            <a:rect l="l" t="t" r="r" b="b"/>
            <a:pathLst>
              <a:path w="288925" h="0">
                <a:moveTo>
                  <a:pt x="28840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8778678" y="10167412"/>
            <a:ext cx="291465" cy="0"/>
          </a:xfrm>
          <a:custGeom>
            <a:avLst/>
            <a:gdLst/>
            <a:ahLst/>
            <a:cxnLst/>
            <a:rect l="l" t="t" r="r" b="b"/>
            <a:pathLst>
              <a:path w="291465" h="0">
                <a:moveTo>
                  <a:pt x="29144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8778678" y="10128958"/>
            <a:ext cx="294640" cy="0"/>
          </a:xfrm>
          <a:custGeom>
            <a:avLst/>
            <a:gdLst/>
            <a:ahLst/>
            <a:cxnLst/>
            <a:rect l="l" t="t" r="r" b="b"/>
            <a:pathLst>
              <a:path w="294640" h="0">
                <a:moveTo>
                  <a:pt x="29447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8778678" y="10091515"/>
            <a:ext cx="297815" cy="0"/>
          </a:xfrm>
          <a:custGeom>
            <a:avLst/>
            <a:gdLst/>
            <a:ahLst/>
            <a:cxnLst/>
            <a:rect l="l" t="t" r="r" b="b"/>
            <a:pathLst>
              <a:path w="297815" h="0">
                <a:moveTo>
                  <a:pt x="29751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8778678" y="10053061"/>
            <a:ext cx="300990" cy="0"/>
          </a:xfrm>
          <a:custGeom>
            <a:avLst/>
            <a:gdLst/>
            <a:ahLst/>
            <a:cxnLst/>
            <a:rect l="l" t="t" r="r" b="b"/>
            <a:pathLst>
              <a:path w="300990" h="0">
                <a:moveTo>
                  <a:pt x="3005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8778678" y="10015619"/>
            <a:ext cx="302895" cy="0"/>
          </a:xfrm>
          <a:custGeom>
            <a:avLst/>
            <a:gdLst/>
            <a:ahLst/>
            <a:cxnLst/>
            <a:rect l="l" t="t" r="r" b="b"/>
            <a:pathLst>
              <a:path w="302895" h="0">
                <a:moveTo>
                  <a:pt x="302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8778678" y="9977165"/>
            <a:ext cx="306070" cy="0"/>
          </a:xfrm>
          <a:custGeom>
            <a:avLst/>
            <a:gdLst/>
            <a:ahLst/>
            <a:cxnLst/>
            <a:rect l="l" t="t" r="r" b="b"/>
            <a:pathLst>
              <a:path w="306070" h="0">
                <a:moveTo>
                  <a:pt x="3056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8778678" y="9939723"/>
            <a:ext cx="309245" cy="0"/>
          </a:xfrm>
          <a:custGeom>
            <a:avLst/>
            <a:gdLst/>
            <a:ahLst/>
            <a:cxnLst/>
            <a:rect l="l" t="t" r="r" b="b"/>
            <a:pathLst>
              <a:path w="309245" h="0">
                <a:moveTo>
                  <a:pt x="30864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8778678" y="9901269"/>
            <a:ext cx="311785" cy="0"/>
          </a:xfrm>
          <a:custGeom>
            <a:avLst/>
            <a:gdLst/>
            <a:ahLst/>
            <a:cxnLst/>
            <a:rect l="l" t="t" r="r" b="b"/>
            <a:pathLst>
              <a:path w="311784" h="0">
                <a:moveTo>
                  <a:pt x="31168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8778678" y="9863826"/>
            <a:ext cx="314960" cy="0"/>
          </a:xfrm>
          <a:custGeom>
            <a:avLst/>
            <a:gdLst/>
            <a:ahLst/>
            <a:cxnLst/>
            <a:rect l="l" t="t" r="r" b="b"/>
            <a:pathLst>
              <a:path w="314959" h="0">
                <a:moveTo>
                  <a:pt x="3147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8778678" y="9825373"/>
            <a:ext cx="318135" cy="0"/>
          </a:xfrm>
          <a:custGeom>
            <a:avLst/>
            <a:gdLst/>
            <a:ahLst/>
            <a:cxnLst/>
            <a:rect l="l" t="t" r="r" b="b"/>
            <a:pathLst>
              <a:path w="318134" h="0">
                <a:moveTo>
                  <a:pt x="31775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8778678" y="9787930"/>
            <a:ext cx="321310" cy="0"/>
          </a:xfrm>
          <a:custGeom>
            <a:avLst/>
            <a:gdLst/>
            <a:ahLst/>
            <a:cxnLst/>
            <a:rect l="l" t="t" r="r" b="b"/>
            <a:pathLst>
              <a:path w="321309" h="0">
                <a:moveTo>
                  <a:pt x="3207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8778678" y="9749476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 h="0">
                <a:moveTo>
                  <a:pt x="3228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8778678" y="9712034"/>
            <a:ext cx="326390" cy="0"/>
          </a:xfrm>
          <a:custGeom>
            <a:avLst/>
            <a:gdLst/>
            <a:ahLst/>
            <a:cxnLst/>
            <a:rect l="l" t="t" r="r" b="b"/>
            <a:pathLst>
              <a:path w="326390" h="0">
                <a:moveTo>
                  <a:pt x="325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8778678" y="9673580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 h="0">
                <a:moveTo>
                  <a:pt x="4250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8778678" y="9636138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 h="0">
                <a:moveTo>
                  <a:pt x="4199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8778678" y="9597683"/>
            <a:ext cx="415290" cy="0"/>
          </a:xfrm>
          <a:custGeom>
            <a:avLst/>
            <a:gdLst/>
            <a:ahLst/>
            <a:cxnLst/>
            <a:rect l="l" t="t" r="r" b="b"/>
            <a:pathLst>
              <a:path w="415290" h="0">
                <a:moveTo>
                  <a:pt x="414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8778678" y="9560241"/>
            <a:ext cx="410209" cy="0"/>
          </a:xfrm>
          <a:custGeom>
            <a:avLst/>
            <a:gdLst/>
            <a:ahLst/>
            <a:cxnLst/>
            <a:rect l="l" t="t" r="r" b="b"/>
            <a:pathLst>
              <a:path w="410209" h="0">
                <a:moveTo>
                  <a:pt x="4098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8778678" y="9521787"/>
            <a:ext cx="405130" cy="0"/>
          </a:xfrm>
          <a:custGeom>
            <a:avLst/>
            <a:gdLst/>
            <a:ahLst/>
            <a:cxnLst/>
            <a:rect l="l" t="t" r="r" b="b"/>
            <a:pathLst>
              <a:path w="405129" h="0">
                <a:moveTo>
                  <a:pt x="4047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8778678" y="9484345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 h="0">
                <a:moveTo>
                  <a:pt x="4634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8778678" y="9445890"/>
            <a:ext cx="456565" cy="0"/>
          </a:xfrm>
          <a:custGeom>
            <a:avLst/>
            <a:gdLst/>
            <a:ahLst/>
            <a:cxnLst/>
            <a:rect l="l" t="t" r="r" b="b"/>
            <a:pathLst>
              <a:path w="456565" h="0">
                <a:moveTo>
                  <a:pt x="45639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8778678" y="9408448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 h="0">
                <a:moveTo>
                  <a:pt x="44930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8778678" y="9369994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5" h="0">
                <a:moveTo>
                  <a:pt x="4422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8778678" y="9332552"/>
            <a:ext cx="435609" cy="0"/>
          </a:xfrm>
          <a:custGeom>
            <a:avLst/>
            <a:gdLst/>
            <a:ahLst/>
            <a:cxnLst/>
            <a:rect l="l" t="t" r="r" b="b"/>
            <a:pathLst>
              <a:path w="435609" h="0">
                <a:moveTo>
                  <a:pt x="4351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8778678" y="9294098"/>
            <a:ext cx="428625" cy="0"/>
          </a:xfrm>
          <a:custGeom>
            <a:avLst/>
            <a:gdLst/>
            <a:ahLst/>
            <a:cxnLst/>
            <a:rect l="l" t="t" r="r" b="b"/>
            <a:pathLst>
              <a:path w="428625" h="0">
                <a:moveTo>
                  <a:pt x="42805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8778678" y="9256655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 h="0">
                <a:moveTo>
                  <a:pt x="4209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8778678" y="9218201"/>
            <a:ext cx="414020" cy="0"/>
          </a:xfrm>
          <a:custGeom>
            <a:avLst/>
            <a:gdLst/>
            <a:ahLst/>
            <a:cxnLst/>
            <a:rect l="l" t="t" r="r" b="b"/>
            <a:pathLst>
              <a:path w="414020" h="0">
                <a:moveTo>
                  <a:pt x="4138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8778678" y="9180759"/>
            <a:ext cx="408305" cy="0"/>
          </a:xfrm>
          <a:custGeom>
            <a:avLst/>
            <a:gdLst/>
            <a:ahLst/>
            <a:cxnLst/>
            <a:rect l="l" t="t" r="r" b="b"/>
            <a:pathLst>
              <a:path w="408304" h="0">
                <a:moveTo>
                  <a:pt x="4078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8778678" y="9142305"/>
            <a:ext cx="401320" cy="0"/>
          </a:xfrm>
          <a:custGeom>
            <a:avLst/>
            <a:gdLst/>
            <a:ahLst/>
            <a:cxnLst/>
            <a:rect l="l" t="t" r="r" b="b"/>
            <a:pathLst>
              <a:path w="401320" h="0">
                <a:moveTo>
                  <a:pt x="4007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8778678" y="9104863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 h="0">
                <a:moveTo>
                  <a:pt x="393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8778678" y="9066409"/>
            <a:ext cx="386715" cy="0"/>
          </a:xfrm>
          <a:custGeom>
            <a:avLst/>
            <a:gdLst/>
            <a:ahLst/>
            <a:cxnLst/>
            <a:rect l="l" t="t" r="r" b="b"/>
            <a:pathLst>
              <a:path w="386715" h="0">
                <a:moveTo>
                  <a:pt x="38656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8778678" y="9028966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 h="0">
                <a:moveTo>
                  <a:pt x="37948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8778678" y="8990513"/>
            <a:ext cx="372745" cy="0"/>
          </a:xfrm>
          <a:custGeom>
            <a:avLst/>
            <a:gdLst/>
            <a:ahLst/>
            <a:cxnLst/>
            <a:rect l="l" t="t" r="r" b="b"/>
            <a:pathLst>
              <a:path w="372745" h="0">
                <a:moveTo>
                  <a:pt x="3723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8778678" y="8953070"/>
            <a:ext cx="365760" cy="0"/>
          </a:xfrm>
          <a:custGeom>
            <a:avLst/>
            <a:gdLst/>
            <a:ahLst/>
            <a:cxnLst/>
            <a:rect l="l" t="t" r="r" b="b"/>
            <a:pathLst>
              <a:path w="365759" h="0">
                <a:moveTo>
                  <a:pt x="36531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8778678" y="8914616"/>
            <a:ext cx="359410" cy="0"/>
          </a:xfrm>
          <a:custGeom>
            <a:avLst/>
            <a:gdLst/>
            <a:ahLst/>
            <a:cxnLst/>
            <a:rect l="l" t="t" r="r" b="b"/>
            <a:pathLst>
              <a:path w="359409" h="0">
                <a:moveTo>
                  <a:pt x="3592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8778678" y="8877174"/>
            <a:ext cx="352425" cy="0"/>
          </a:xfrm>
          <a:custGeom>
            <a:avLst/>
            <a:gdLst/>
            <a:ahLst/>
            <a:cxnLst/>
            <a:rect l="l" t="t" r="r" b="b"/>
            <a:pathLst>
              <a:path w="352425" h="0">
                <a:moveTo>
                  <a:pt x="352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8778678" y="8838720"/>
            <a:ext cx="345440" cy="0"/>
          </a:xfrm>
          <a:custGeom>
            <a:avLst/>
            <a:gdLst/>
            <a:ahLst/>
            <a:cxnLst/>
            <a:rect l="l" t="t" r="r" b="b"/>
            <a:pathLst>
              <a:path w="345440" h="0">
                <a:moveTo>
                  <a:pt x="3450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8778678" y="8801278"/>
            <a:ext cx="338455" cy="0"/>
          </a:xfrm>
          <a:custGeom>
            <a:avLst/>
            <a:gdLst/>
            <a:ahLst/>
            <a:cxnLst/>
            <a:rect l="l" t="t" r="r" b="b"/>
            <a:pathLst>
              <a:path w="338454" h="0">
                <a:moveTo>
                  <a:pt x="3379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8778678" y="8762824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 h="0">
                <a:moveTo>
                  <a:pt x="2347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8778678" y="8725381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 h="0">
                <a:moveTo>
                  <a:pt x="2317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8778678" y="8686927"/>
            <a:ext cx="227965" cy="0"/>
          </a:xfrm>
          <a:custGeom>
            <a:avLst/>
            <a:gdLst/>
            <a:ahLst/>
            <a:cxnLst/>
            <a:rect l="l" t="t" r="r" b="b"/>
            <a:pathLst>
              <a:path w="227965" h="0">
                <a:moveTo>
                  <a:pt x="22768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8778678" y="8649485"/>
            <a:ext cx="224154" cy="0"/>
          </a:xfrm>
          <a:custGeom>
            <a:avLst/>
            <a:gdLst/>
            <a:ahLst/>
            <a:cxnLst/>
            <a:rect l="l" t="t" r="r" b="b"/>
            <a:pathLst>
              <a:path w="224154" h="0">
                <a:moveTo>
                  <a:pt x="22364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8778678" y="8611030"/>
            <a:ext cx="220979" cy="0"/>
          </a:xfrm>
          <a:custGeom>
            <a:avLst/>
            <a:gdLst/>
            <a:ahLst/>
            <a:cxnLst/>
            <a:rect l="l" t="t" r="r" b="b"/>
            <a:pathLst>
              <a:path w="220979" h="0">
                <a:moveTo>
                  <a:pt x="2206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8778678" y="8572576"/>
            <a:ext cx="217170" cy="0"/>
          </a:xfrm>
          <a:custGeom>
            <a:avLst/>
            <a:gdLst/>
            <a:ahLst/>
            <a:cxnLst/>
            <a:rect l="l" t="t" r="r" b="b"/>
            <a:pathLst>
              <a:path w="217170" h="0">
                <a:moveTo>
                  <a:pt x="21655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8778678" y="8535134"/>
            <a:ext cx="212725" cy="0"/>
          </a:xfrm>
          <a:custGeom>
            <a:avLst/>
            <a:gdLst/>
            <a:ahLst/>
            <a:cxnLst/>
            <a:rect l="l" t="t" r="r" b="b"/>
            <a:pathLst>
              <a:path w="212725" h="0">
                <a:moveTo>
                  <a:pt x="2125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8778678" y="8496680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 h="0">
                <a:moveTo>
                  <a:pt x="2094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8778678" y="8459238"/>
            <a:ext cx="205740" cy="0"/>
          </a:xfrm>
          <a:custGeom>
            <a:avLst/>
            <a:gdLst/>
            <a:ahLst/>
            <a:cxnLst/>
            <a:rect l="l" t="t" r="r" b="b"/>
            <a:pathLst>
              <a:path w="205740" h="0">
                <a:moveTo>
                  <a:pt x="20542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8778678" y="8420784"/>
            <a:ext cx="201930" cy="0"/>
          </a:xfrm>
          <a:custGeom>
            <a:avLst/>
            <a:gdLst/>
            <a:ahLst/>
            <a:cxnLst/>
            <a:rect l="l" t="t" r="r" b="b"/>
            <a:pathLst>
              <a:path w="201929" h="0">
                <a:moveTo>
                  <a:pt x="20137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8778678" y="8383341"/>
            <a:ext cx="198755" cy="0"/>
          </a:xfrm>
          <a:custGeom>
            <a:avLst/>
            <a:gdLst/>
            <a:ahLst/>
            <a:cxnLst/>
            <a:rect l="l" t="t" r="r" b="b"/>
            <a:pathLst>
              <a:path w="198754" h="0">
                <a:moveTo>
                  <a:pt x="1983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8778678" y="8344888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 h="0">
                <a:moveTo>
                  <a:pt x="1942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8778678" y="8307445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 h="0">
                <a:moveTo>
                  <a:pt x="1912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8778678" y="8268991"/>
            <a:ext cx="187325" cy="0"/>
          </a:xfrm>
          <a:custGeom>
            <a:avLst/>
            <a:gdLst/>
            <a:ahLst/>
            <a:cxnLst/>
            <a:rect l="l" t="t" r="r" b="b"/>
            <a:pathLst>
              <a:path w="187325" h="0">
                <a:moveTo>
                  <a:pt x="1872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8778678" y="8231549"/>
            <a:ext cx="183515" cy="0"/>
          </a:xfrm>
          <a:custGeom>
            <a:avLst/>
            <a:gdLst/>
            <a:ahLst/>
            <a:cxnLst/>
            <a:rect l="l" t="t" r="r" b="b"/>
            <a:pathLst>
              <a:path w="183515" h="0">
                <a:moveTo>
                  <a:pt x="1831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8778678" y="819309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40" h="0">
                <a:moveTo>
                  <a:pt x="1801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8778678" y="8155653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 h="0">
                <a:moveTo>
                  <a:pt x="1760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8778678" y="8117199"/>
            <a:ext cx="172085" cy="0"/>
          </a:xfrm>
          <a:custGeom>
            <a:avLst/>
            <a:gdLst/>
            <a:ahLst/>
            <a:cxnLst/>
            <a:rect l="l" t="t" r="r" b="b"/>
            <a:pathLst>
              <a:path w="172084" h="0">
                <a:moveTo>
                  <a:pt x="1720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8778678" y="8079756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5" h="0">
                <a:moveTo>
                  <a:pt x="13256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8778678" y="8041302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 h="0">
                <a:moveTo>
                  <a:pt x="13357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8778678" y="8003860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 h="0">
                <a:moveTo>
                  <a:pt x="13357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8778678" y="7965406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13458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8778678" y="7927964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13458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8778678" y="7889509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 h="0">
                <a:moveTo>
                  <a:pt x="13560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8778678" y="7852067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 h="0">
                <a:moveTo>
                  <a:pt x="13661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8778678" y="7813613"/>
            <a:ext cx="137160" cy="0"/>
          </a:xfrm>
          <a:custGeom>
            <a:avLst/>
            <a:gdLst/>
            <a:ahLst/>
            <a:cxnLst/>
            <a:rect l="l" t="t" r="r" b="b"/>
            <a:pathLst>
              <a:path w="137159" h="0">
                <a:moveTo>
                  <a:pt x="13661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8778678" y="7776171"/>
            <a:ext cx="137795" cy="0"/>
          </a:xfrm>
          <a:custGeom>
            <a:avLst/>
            <a:gdLst/>
            <a:ahLst/>
            <a:cxnLst/>
            <a:rect l="l" t="t" r="r" b="b"/>
            <a:pathLst>
              <a:path w="137795" h="0">
                <a:moveTo>
                  <a:pt x="1376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8778678" y="7737716"/>
            <a:ext cx="137795" cy="0"/>
          </a:xfrm>
          <a:custGeom>
            <a:avLst/>
            <a:gdLst/>
            <a:ahLst/>
            <a:cxnLst/>
            <a:rect l="l" t="t" r="r" b="b"/>
            <a:pathLst>
              <a:path w="137795" h="0">
                <a:moveTo>
                  <a:pt x="1376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8778678" y="7700274"/>
            <a:ext cx="139065" cy="0"/>
          </a:xfrm>
          <a:custGeom>
            <a:avLst/>
            <a:gdLst/>
            <a:ahLst/>
            <a:cxnLst/>
            <a:rect l="l" t="t" r="r" b="b"/>
            <a:pathLst>
              <a:path w="139065" h="0">
                <a:moveTo>
                  <a:pt x="1386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8778678" y="7624378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 h="0">
                <a:moveTo>
                  <a:pt x="139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8778678" y="7585924"/>
            <a:ext cx="153035" cy="0"/>
          </a:xfrm>
          <a:custGeom>
            <a:avLst/>
            <a:gdLst/>
            <a:ahLst/>
            <a:cxnLst/>
            <a:rect l="l" t="t" r="r" b="b"/>
            <a:pathLst>
              <a:path w="153034" h="0">
                <a:moveTo>
                  <a:pt x="15280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8778678" y="7548481"/>
            <a:ext cx="149860" cy="0"/>
          </a:xfrm>
          <a:custGeom>
            <a:avLst/>
            <a:gdLst/>
            <a:ahLst/>
            <a:cxnLst/>
            <a:rect l="l" t="t" r="r" b="b"/>
            <a:pathLst>
              <a:path w="149859" h="0">
                <a:moveTo>
                  <a:pt x="149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8778678" y="7510028"/>
            <a:ext cx="146050" cy="0"/>
          </a:xfrm>
          <a:custGeom>
            <a:avLst/>
            <a:gdLst/>
            <a:ahLst/>
            <a:cxnLst/>
            <a:rect l="l" t="t" r="r" b="b"/>
            <a:pathLst>
              <a:path w="146050" h="0">
                <a:moveTo>
                  <a:pt x="145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8778678" y="7472585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 h="0">
                <a:moveTo>
                  <a:pt x="1416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8778678" y="7434131"/>
            <a:ext cx="139065" cy="0"/>
          </a:xfrm>
          <a:custGeom>
            <a:avLst/>
            <a:gdLst/>
            <a:ahLst/>
            <a:cxnLst/>
            <a:rect l="l" t="t" r="r" b="b"/>
            <a:pathLst>
              <a:path w="139065" h="0">
                <a:moveTo>
                  <a:pt x="1386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8778678" y="7396689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13458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8778678" y="7358235"/>
            <a:ext cx="130810" cy="0"/>
          </a:xfrm>
          <a:custGeom>
            <a:avLst/>
            <a:gdLst/>
            <a:ahLst/>
            <a:cxnLst/>
            <a:rect l="l" t="t" r="r" b="b"/>
            <a:pathLst>
              <a:path w="130809" h="0">
                <a:moveTo>
                  <a:pt x="13054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8778678" y="7320793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 h="0">
                <a:moveTo>
                  <a:pt x="1264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8778678" y="7282339"/>
            <a:ext cx="123825" cy="0"/>
          </a:xfrm>
          <a:custGeom>
            <a:avLst/>
            <a:gdLst/>
            <a:ahLst/>
            <a:cxnLst/>
            <a:rect l="l" t="t" r="r" b="b"/>
            <a:pathLst>
              <a:path w="123825" h="0">
                <a:moveTo>
                  <a:pt x="1234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8778678" y="7244896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 h="0">
                <a:moveTo>
                  <a:pt x="1194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8778678" y="7206442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 h="0">
                <a:moveTo>
                  <a:pt x="1153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8778678" y="716900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8778678" y="7130546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54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8778678" y="7093104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3643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8778678" y="7054650"/>
            <a:ext cx="37465" cy="0"/>
          </a:xfrm>
          <a:custGeom>
            <a:avLst/>
            <a:gdLst/>
            <a:ahLst/>
            <a:cxnLst/>
            <a:rect l="l" t="t" r="r" b="b"/>
            <a:pathLst>
              <a:path w="37465" h="0">
                <a:moveTo>
                  <a:pt x="374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8778678" y="7017208"/>
            <a:ext cx="38735" cy="0"/>
          </a:xfrm>
          <a:custGeom>
            <a:avLst/>
            <a:gdLst/>
            <a:ahLst/>
            <a:cxnLst/>
            <a:rect l="l" t="t" r="r" b="b"/>
            <a:pathLst>
              <a:path w="38734" h="0">
                <a:moveTo>
                  <a:pt x="3845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8778678" y="6978753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 h="0">
                <a:moveTo>
                  <a:pt x="3946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8778678" y="6941311"/>
            <a:ext cx="57785" cy="0"/>
          </a:xfrm>
          <a:custGeom>
            <a:avLst/>
            <a:gdLst/>
            <a:ahLst/>
            <a:cxnLst/>
            <a:rect l="l" t="t" r="r" b="b"/>
            <a:pathLst>
              <a:path w="57784" h="0">
                <a:moveTo>
                  <a:pt x="5768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8778678" y="6902856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 h="0">
                <a:moveTo>
                  <a:pt x="516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8778678" y="6865415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 h="0">
                <a:moveTo>
                  <a:pt x="45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8778678" y="6826960"/>
            <a:ext cx="40640" cy="0"/>
          </a:xfrm>
          <a:custGeom>
            <a:avLst/>
            <a:gdLst/>
            <a:ahLst/>
            <a:cxnLst/>
            <a:rect l="l" t="t" r="r" b="b"/>
            <a:pathLst>
              <a:path w="40640" h="0">
                <a:moveTo>
                  <a:pt x="4047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8778678" y="6789518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3440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8778678" y="6751064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283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8778678" y="6713621"/>
            <a:ext cx="22860" cy="0"/>
          </a:xfrm>
          <a:custGeom>
            <a:avLst/>
            <a:gdLst/>
            <a:ahLst/>
            <a:cxnLst/>
            <a:rect l="l" t="t" r="r" b="b"/>
            <a:pathLst>
              <a:path w="22859" h="0">
                <a:moveTo>
                  <a:pt x="222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8778678" y="6675168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 h="0">
                <a:moveTo>
                  <a:pt x="161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8778678" y="6637725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8778678" y="659927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2694826" y="6570936"/>
            <a:ext cx="25400" cy="621665"/>
          </a:xfrm>
          <a:custGeom>
            <a:avLst/>
            <a:gdLst/>
            <a:ahLst/>
            <a:cxnLst/>
            <a:rect l="l" t="t" r="r" b="b"/>
            <a:pathLst>
              <a:path w="25400" h="621665">
                <a:moveTo>
                  <a:pt x="25298" y="621338"/>
                </a:moveTo>
                <a:lnTo>
                  <a:pt x="19227" y="382517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2739352" y="7192274"/>
            <a:ext cx="10160" cy="430530"/>
          </a:xfrm>
          <a:custGeom>
            <a:avLst/>
            <a:gdLst/>
            <a:ahLst/>
            <a:cxnLst/>
            <a:rect l="l" t="t" r="r" b="b"/>
            <a:pathLst>
              <a:path w="10160" h="430529">
                <a:moveTo>
                  <a:pt x="10119" y="430079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 txBox="1"/>
          <p:nvPr/>
        </p:nvSpPr>
        <p:spPr>
          <a:xfrm>
            <a:off x="2732723" y="7523144"/>
            <a:ext cx="175260" cy="203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5400">
              <a:lnSpc>
                <a:spcPts val="755"/>
              </a:lnSpc>
            </a:pPr>
            <a:r>
              <a:rPr dirty="0" sz="700" spc="10" i="1">
                <a:latin typeface="ISOCPEUR"/>
                <a:cs typeface="ISOCPEUR"/>
              </a:rPr>
              <a:t>460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755"/>
              </a:lnSpc>
            </a:pPr>
            <a:r>
              <a:rPr dirty="0" sz="700" spc="10" i="1">
                <a:latin typeface="ISOCPEUR"/>
                <a:cs typeface="ISOCPEUR"/>
              </a:rPr>
              <a:t>315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0" name="object 1560"/>
          <p:cNvSpPr/>
          <p:nvPr/>
        </p:nvSpPr>
        <p:spPr>
          <a:xfrm>
            <a:off x="2732268" y="7622354"/>
            <a:ext cx="12700" cy="478790"/>
          </a:xfrm>
          <a:custGeom>
            <a:avLst/>
            <a:gdLst/>
            <a:ahLst/>
            <a:cxnLst/>
            <a:rect l="l" t="t" r="r" b="b"/>
            <a:pathLst>
              <a:path w="12700" h="478790">
                <a:moveTo>
                  <a:pt x="12143" y="47865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 txBox="1"/>
          <p:nvPr/>
        </p:nvSpPr>
        <p:spPr>
          <a:xfrm>
            <a:off x="2739807" y="8000786"/>
            <a:ext cx="187960" cy="203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55"/>
              </a:lnSpc>
            </a:pPr>
            <a:r>
              <a:rPr dirty="0" sz="700" spc="10" i="1">
                <a:latin typeface="ISOCPEUR"/>
                <a:cs typeface="ISOCPEUR"/>
              </a:rPr>
              <a:t>412</a:t>
            </a:r>
            <a:endParaRPr sz="700">
              <a:latin typeface="ISOCPEUR"/>
              <a:cs typeface="ISOCPEUR"/>
            </a:endParaRPr>
          </a:p>
          <a:p>
            <a:pPr marL="44450">
              <a:lnSpc>
                <a:spcPts val="755"/>
              </a:lnSpc>
            </a:pPr>
            <a:r>
              <a:rPr dirty="0" sz="700" spc="10" i="1">
                <a:latin typeface="ISOCPEUR"/>
                <a:cs typeface="ISOCPEUR"/>
              </a:rPr>
              <a:t>573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2" name="object 1562"/>
          <p:cNvSpPr txBox="1"/>
          <p:nvPr/>
        </p:nvSpPr>
        <p:spPr>
          <a:xfrm>
            <a:off x="2776237" y="8670697"/>
            <a:ext cx="304800" cy="203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55"/>
              </a:lnSpc>
            </a:pPr>
            <a:r>
              <a:rPr dirty="0" sz="700" spc="10" i="1">
                <a:latin typeface="ISOCPEUR"/>
                <a:cs typeface="ISOCPEUR"/>
              </a:rPr>
              <a:t>760</a:t>
            </a:r>
            <a:endParaRPr sz="700">
              <a:latin typeface="ISOCPEUR"/>
              <a:cs typeface="ISOCPEUR"/>
            </a:endParaRPr>
          </a:p>
          <a:p>
            <a:pPr marL="130810">
              <a:lnSpc>
                <a:spcPts val="755"/>
              </a:lnSpc>
            </a:pPr>
            <a:r>
              <a:rPr dirty="0" sz="700" spc="10" i="1">
                <a:latin typeface="ISOCPEUR"/>
                <a:cs typeface="ISOCPEUR"/>
              </a:rPr>
              <a:t>1597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3" name="object 1563"/>
          <p:cNvSpPr/>
          <p:nvPr/>
        </p:nvSpPr>
        <p:spPr>
          <a:xfrm>
            <a:off x="2763639" y="8101007"/>
            <a:ext cx="22860" cy="669290"/>
          </a:xfrm>
          <a:custGeom>
            <a:avLst/>
            <a:gdLst/>
            <a:ahLst/>
            <a:cxnLst/>
            <a:rect l="l" t="t" r="r" b="b"/>
            <a:pathLst>
              <a:path w="22860" h="669290">
                <a:moveTo>
                  <a:pt x="22262" y="668899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 txBox="1"/>
          <p:nvPr/>
        </p:nvSpPr>
        <p:spPr>
          <a:xfrm>
            <a:off x="2954341" y="9361860"/>
            <a:ext cx="19240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2134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5" name="object 1565"/>
          <p:cNvSpPr/>
          <p:nvPr/>
        </p:nvSpPr>
        <p:spPr>
          <a:xfrm>
            <a:off x="2694826" y="8769907"/>
            <a:ext cx="255270" cy="717550"/>
          </a:xfrm>
          <a:custGeom>
            <a:avLst/>
            <a:gdLst/>
            <a:ahLst/>
            <a:cxnLst/>
            <a:rect l="l" t="t" r="r" b="b"/>
            <a:pathLst>
              <a:path w="255269" h="717550">
                <a:moveTo>
                  <a:pt x="0" y="717473"/>
                </a:moveTo>
                <a:lnTo>
                  <a:pt x="255011" y="717473"/>
                </a:lnTo>
                <a:lnTo>
                  <a:pt x="191258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 txBox="1"/>
          <p:nvPr/>
        </p:nvSpPr>
        <p:spPr>
          <a:xfrm>
            <a:off x="2859217" y="9485318"/>
            <a:ext cx="208915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85"/>
              </a:lnSpc>
            </a:pPr>
            <a:r>
              <a:rPr dirty="0" sz="700" spc="10" i="1">
                <a:latin typeface="ISOCPEUR"/>
                <a:cs typeface="ISOCPEUR"/>
              </a:rPr>
              <a:t>1378</a:t>
            </a:r>
            <a:endParaRPr sz="700">
              <a:latin typeface="ISOCPEUR"/>
              <a:cs typeface="ISOCPEUR"/>
            </a:endParaRPr>
          </a:p>
          <a:p>
            <a:pPr marL="22225">
              <a:lnSpc>
                <a:spcPts val="785"/>
              </a:lnSpc>
            </a:pPr>
            <a:r>
              <a:rPr dirty="0" sz="700" spc="10" i="1">
                <a:latin typeface="ISOCPEUR"/>
                <a:cs typeface="ISOCPEUR"/>
              </a:rPr>
              <a:t>1445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7" name="object 1567"/>
          <p:cNvSpPr txBox="1"/>
          <p:nvPr/>
        </p:nvSpPr>
        <p:spPr>
          <a:xfrm>
            <a:off x="3294357" y="9684672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8" name="object 1568"/>
          <p:cNvSpPr/>
          <p:nvPr/>
        </p:nvSpPr>
        <p:spPr>
          <a:xfrm>
            <a:off x="2859774" y="9487381"/>
            <a:ext cx="8255" cy="191770"/>
          </a:xfrm>
          <a:custGeom>
            <a:avLst/>
            <a:gdLst/>
            <a:ahLst/>
            <a:cxnLst/>
            <a:rect l="l" t="t" r="r" b="b"/>
            <a:pathLst>
              <a:path w="8255" h="191770">
                <a:moveTo>
                  <a:pt x="8095" y="19125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3710825" y="6570936"/>
            <a:ext cx="0" cy="4303395"/>
          </a:xfrm>
          <a:custGeom>
            <a:avLst/>
            <a:gdLst/>
            <a:ahLst/>
            <a:cxnLst/>
            <a:rect l="l" t="t" r="r" b="b"/>
            <a:pathLst>
              <a:path w="0" h="4303395">
                <a:moveTo>
                  <a:pt x="0" y="0"/>
                </a:moveTo>
                <a:lnTo>
                  <a:pt x="0" y="430281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 txBox="1"/>
          <p:nvPr/>
        </p:nvSpPr>
        <p:spPr>
          <a:xfrm>
            <a:off x="2515154" y="6128180"/>
            <a:ext cx="1505585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16000" algn="l"/>
              </a:tabLst>
            </a:pPr>
            <a:r>
              <a:rPr dirty="0" sz="1450" i="1">
                <a:latin typeface="ISOCPEUR"/>
                <a:cs typeface="ISOCPEUR"/>
              </a:rPr>
              <a:t>R,</a:t>
            </a:r>
            <a:r>
              <a:rPr dirty="0" sz="1450" spc="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кПа	f, кПа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571" name="object 1571"/>
          <p:cNvSpPr txBox="1"/>
          <p:nvPr/>
        </p:nvSpPr>
        <p:spPr>
          <a:xfrm>
            <a:off x="2717544" y="6853232"/>
            <a:ext cx="143510" cy="2032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55"/>
              </a:lnSpc>
            </a:pPr>
            <a:r>
              <a:rPr dirty="0" sz="700" spc="10" i="1">
                <a:latin typeface="ISOCPEUR"/>
                <a:cs typeface="ISOCPEUR"/>
              </a:rPr>
              <a:t>160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755"/>
              </a:lnSpc>
            </a:pPr>
            <a:r>
              <a:rPr dirty="0" sz="700" spc="10" i="1">
                <a:latin typeface="ISOCPEUR"/>
                <a:cs typeface="ISOCPEUR"/>
              </a:rPr>
              <a:t>160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2" name="object 1572"/>
          <p:cNvSpPr txBox="1"/>
          <p:nvPr/>
        </p:nvSpPr>
        <p:spPr>
          <a:xfrm>
            <a:off x="2723616" y="7092053"/>
            <a:ext cx="177165" cy="2044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60"/>
              </a:lnSpc>
            </a:pPr>
            <a:r>
              <a:rPr dirty="0" sz="700" spc="10" i="1">
                <a:latin typeface="ISOCPEUR"/>
                <a:cs typeface="ISOCPEUR"/>
              </a:rPr>
              <a:t>210</a:t>
            </a:r>
            <a:endParaRPr sz="700">
              <a:latin typeface="ISOCPEUR"/>
              <a:cs typeface="ISOCPEUR"/>
            </a:endParaRPr>
          </a:p>
          <a:p>
            <a:pPr marL="33655">
              <a:lnSpc>
                <a:spcPts val="760"/>
              </a:lnSpc>
            </a:pPr>
            <a:r>
              <a:rPr dirty="0" sz="700" spc="10" i="1">
                <a:latin typeface="ISOCPEUR"/>
                <a:cs typeface="ISOCPEUR"/>
              </a:rPr>
              <a:t>370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3" name="object 1573"/>
          <p:cNvSpPr/>
          <p:nvPr/>
        </p:nvSpPr>
        <p:spPr>
          <a:xfrm>
            <a:off x="4500147" y="6570936"/>
            <a:ext cx="0" cy="4303395"/>
          </a:xfrm>
          <a:custGeom>
            <a:avLst/>
            <a:gdLst/>
            <a:ahLst/>
            <a:cxnLst/>
            <a:rect l="l" t="t" r="r" b="b"/>
            <a:pathLst>
              <a:path w="0" h="4303395">
                <a:moveTo>
                  <a:pt x="0" y="0"/>
                </a:moveTo>
                <a:lnTo>
                  <a:pt x="0" y="430281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2405408" y="975048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0"/>
                </a:moveTo>
                <a:lnTo>
                  <a:pt x="0" y="839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2405408" y="9894185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2405408" y="10073300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2405408" y="10252416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2405408" y="10431531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2405408" y="10611659"/>
            <a:ext cx="0" cy="120014"/>
          </a:xfrm>
          <a:custGeom>
            <a:avLst/>
            <a:gdLst/>
            <a:ahLst/>
            <a:cxnLst/>
            <a:rect l="l" t="t" r="r" b="b"/>
            <a:pathLst>
              <a:path w="0" h="120015">
                <a:moveTo>
                  <a:pt x="0" y="0"/>
                </a:moveTo>
                <a:lnTo>
                  <a:pt x="0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2405408" y="10790774"/>
            <a:ext cx="0" cy="83185"/>
          </a:xfrm>
          <a:custGeom>
            <a:avLst/>
            <a:gdLst/>
            <a:ahLst/>
            <a:cxnLst/>
            <a:rect l="l" t="t" r="r" b="b"/>
            <a:pathLst>
              <a:path w="0" h="83184">
                <a:moveTo>
                  <a:pt x="0" y="0"/>
                </a:moveTo>
                <a:lnTo>
                  <a:pt x="0" y="829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 txBox="1"/>
          <p:nvPr/>
        </p:nvSpPr>
        <p:spPr>
          <a:xfrm>
            <a:off x="4835558" y="9673541"/>
            <a:ext cx="2635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692,37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2" name="object 1582"/>
          <p:cNvSpPr txBox="1"/>
          <p:nvPr/>
        </p:nvSpPr>
        <p:spPr>
          <a:xfrm>
            <a:off x="4615965" y="9572345"/>
            <a:ext cx="2451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241,61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3" name="object 1583"/>
          <p:cNvSpPr txBox="1"/>
          <p:nvPr/>
        </p:nvSpPr>
        <p:spPr>
          <a:xfrm>
            <a:off x="4615965" y="9474186"/>
            <a:ext cx="2578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230,41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4" name="object 1584"/>
          <p:cNvSpPr txBox="1"/>
          <p:nvPr/>
        </p:nvSpPr>
        <p:spPr>
          <a:xfrm>
            <a:off x="4666562" y="9381087"/>
            <a:ext cx="226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354,6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5" name="object 1585"/>
          <p:cNvSpPr txBox="1"/>
          <p:nvPr/>
        </p:nvSpPr>
        <p:spPr>
          <a:xfrm>
            <a:off x="4616977" y="8773916"/>
            <a:ext cx="2635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265,37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6" name="object 1586"/>
          <p:cNvSpPr txBox="1"/>
          <p:nvPr/>
        </p:nvSpPr>
        <p:spPr>
          <a:xfrm>
            <a:off x="4545128" y="8663613"/>
            <a:ext cx="23876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121,03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7" name="object 1587"/>
          <p:cNvSpPr txBox="1"/>
          <p:nvPr/>
        </p:nvSpPr>
        <p:spPr>
          <a:xfrm>
            <a:off x="4551200" y="8105016"/>
            <a:ext cx="20827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91,25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8" name="object 1588"/>
          <p:cNvSpPr txBox="1"/>
          <p:nvPr/>
        </p:nvSpPr>
        <p:spPr>
          <a:xfrm>
            <a:off x="4533997" y="7994714"/>
            <a:ext cx="20827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51,35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9" name="object 1589"/>
          <p:cNvSpPr txBox="1"/>
          <p:nvPr/>
        </p:nvSpPr>
        <p:spPr>
          <a:xfrm>
            <a:off x="4530961" y="7620292"/>
            <a:ext cx="2203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39,26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0" name="object 1590"/>
          <p:cNvSpPr/>
          <p:nvPr/>
        </p:nvSpPr>
        <p:spPr>
          <a:xfrm>
            <a:off x="4500147" y="10850479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4500147" y="1081202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4500147" y="10774583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4500147" y="10736129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4500147" y="10698686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4500147" y="10660233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4500147" y="10622790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4500147" y="10584336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4500147" y="10546894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4500147" y="10508439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4500147" y="10470998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4500147" y="10432543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4500147" y="10395101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4500147" y="10356646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4500147" y="1031920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4500147" y="10280750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4500147" y="10243308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4500147" y="10204854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4500147" y="10167412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4500147" y="10128958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4500147" y="1009151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4500147" y="10053061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4500147" y="10015619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4500147" y="9977165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4500147" y="9939723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4500147" y="9901269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4500147" y="9863826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4500147" y="9825373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4500147" y="9787930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4500147" y="9749476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4500147" y="9712034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330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4500147" y="9673580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 h="0">
                <a:moveTo>
                  <a:pt x="1153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4500147" y="9636138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 h="0">
                <a:moveTo>
                  <a:pt x="1153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4500147" y="9597683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 h="0">
                <a:moveTo>
                  <a:pt x="1153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4500147" y="9560241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 h="0">
                <a:moveTo>
                  <a:pt x="1153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4500147" y="9521787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 h="0">
                <a:moveTo>
                  <a:pt x="1153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4500147" y="9484345"/>
            <a:ext cx="169545" cy="0"/>
          </a:xfrm>
          <a:custGeom>
            <a:avLst/>
            <a:gdLst/>
            <a:ahLst/>
            <a:cxnLst/>
            <a:rect l="l" t="t" r="r" b="b"/>
            <a:pathLst>
              <a:path w="169545" h="0">
                <a:moveTo>
                  <a:pt x="1689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4500147" y="9445890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4" h="0">
                <a:moveTo>
                  <a:pt x="1669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4500147" y="9408448"/>
            <a:ext cx="164465" cy="0"/>
          </a:xfrm>
          <a:custGeom>
            <a:avLst/>
            <a:gdLst/>
            <a:ahLst/>
            <a:cxnLst/>
            <a:rect l="l" t="t" r="r" b="b"/>
            <a:pathLst>
              <a:path w="164464" h="0">
                <a:moveTo>
                  <a:pt x="1639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4500147" y="9369994"/>
            <a:ext cx="161925" cy="0"/>
          </a:xfrm>
          <a:custGeom>
            <a:avLst/>
            <a:gdLst/>
            <a:ahLst/>
            <a:cxnLst/>
            <a:rect l="l" t="t" r="r" b="b"/>
            <a:pathLst>
              <a:path w="161925" h="0">
                <a:moveTo>
                  <a:pt x="1619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4500147" y="9332552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 h="0">
                <a:moveTo>
                  <a:pt x="1598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4500147" y="9294098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4" h="0">
                <a:moveTo>
                  <a:pt x="1578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4500147" y="9256655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1558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4500147" y="9218201"/>
            <a:ext cx="153035" cy="0"/>
          </a:xfrm>
          <a:custGeom>
            <a:avLst/>
            <a:gdLst/>
            <a:ahLst/>
            <a:cxnLst/>
            <a:rect l="l" t="t" r="r" b="b"/>
            <a:pathLst>
              <a:path w="153035" h="0">
                <a:moveTo>
                  <a:pt x="15280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4500147" y="9180759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 h="0">
                <a:moveTo>
                  <a:pt x="1507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4500147" y="9142305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 h="0">
                <a:moveTo>
                  <a:pt x="14875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4500147" y="9104863"/>
            <a:ext cx="147320" cy="0"/>
          </a:xfrm>
          <a:custGeom>
            <a:avLst/>
            <a:gdLst/>
            <a:ahLst/>
            <a:cxnLst/>
            <a:rect l="l" t="t" r="r" b="b"/>
            <a:pathLst>
              <a:path w="147320" h="0">
                <a:moveTo>
                  <a:pt x="1467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4500147" y="9066409"/>
            <a:ext cx="144145" cy="0"/>
          </a:xfrm>
          <a:custGeom>
            <a:avLst/>
            <a:gdLst/>
            <a:ahLst/>
            <a:cxnLst/>
            <a:rect l="l" t="t" r="r" b="b"/>
            <a:pathLst>
              <a:path w="144145" h="0">
                <a:moveTo>
                  <a:pt x="1436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4500147" y="9028966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1416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4500147" y="8990513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 h="0">
                <a:moveTo>
                  <a:pt x="139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4500147" y="8953070"/>
            <a:ext cx="137795" cy="0"/>
          </a:xfrm>
          <a:custGeom>
            <a:avLst/>
            <a:gdLst/>
            <a:ahLst/>
            <a:cxnLst/>
            <a:rect l="l" t="t" r="r" b="b"/>
            <a:pathLst>
              <a:path w="137795" h="0">
                <a:moveTo>
                  <a:pt x="1376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4500147" y="8914616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13458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4500147" y="8877174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4" h="0">
                <a:moveTo>
                  <a:pt x="13256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4500147" y="883872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 h="0">
                <a:moveTo>
                  <a:pt x="13054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4500147" y="8801278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 h="0">
                <a:moveTo>
                  <a:pt x="1285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4500147" y="8762824"/>
            <a:ext cx="57785" cy="0"/>
          </a:xfrm>
          <a:custGeom>
            <a:avLst/>
            <a:gdLst/>
            <a:ahLst/>
            <a:cxnLst/>
            <a:rect l="l" t="t" r="r" b="b"/>
            <a:pathLst>
              <a:path w="57785" h="0">
                <a:moveTo>
                  <a:pt x="5768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4500147" y="8725381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 h="0">
                <a:moveTo>
                  <a:pt x="5666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4500147" y="8686927"/>
            <a:ext cx="55880" cy="0"/>
          </a:xfrm>
          <a:custGeom>
            <a:avLst/>
            <a:gdLst/>
            <a:ahLst/>
            <a:cxnLst/>
            <a:rect l="l" t="t" r="r" b="b"/>
            <a:pathLst>
              <a:path w="55879" h="0">
                <a:moveTo>
                  <a:pt x="5565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4500147" y="8649485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 h="0">
                <a:moveTo>
                  <a:pt x="5464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4500147" y="8611030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5363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4500147" y="8572576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5363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4500147" y="8535134"/>
            <a:ext cx="52705" cy="0"/>
          </a:xfrm>
          <a:custGeom>
            <a:avLst/>
            <a:gdLst/>
            <a:ahLst/>
            <a:cxnLst/>
            <a:rect l="l" t="t" r="r" b="b"/>
            <a:pathLst>
              <a:path w="52704" h="0">
                <a:moveTo>
                  <a:pt x="5262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4500147" y="8496680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 h="0">
                <a:moveTo>
                  <a:pt x="516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4500147" y="8459238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505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4500147" y="842078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495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4500147" y="838334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495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4500147" y="8344888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 h="0">
                <a:moveTo>
                  <a:pt x="48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4500147" y="8307445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475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4500147" y="8268991"/>
            <a:ext cx="46990" cy="0"/>
          </a:xfrm>
          <a:custGeom>
            <a:avLst/>
            <a:gdLst/>
            <a:ahLst/>
            <a:cxnLst/>
            <a:rect l="l" t="t" r="r" b="b"/>
            <a:pathLst>
              <a:path w="46989" h="0">
                <a:moveTo>
                  <a:pt x="465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4500147" y="8231549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 h="0">
                <a:moveTo>
                  <a:pt x="45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4500147" y="8193095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 h="0">
                <a:moveTo>
                  <a:pt x="45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4500147" y="8155653"/>
            <a:ext cx="45085" cy="0"/>
          </a:xfrm>
          <a:custGeom>
            <a:avLst/>
            <a:gdLst/>
            <a:ahLst/>
            <a:cxnLst/>
            <a:rect l="l" t="t" r="r" b="b"/>
            <a:pathLst>
              <a:path w="45085" h="0">
                <a:moveTo>
                  <a:pt x="44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4500147" y="8117199"/>
            <a:ext cx="43815" cy="0"/>
          </a:xfrm>
          <a:custGeom>
            <a:avLst/>
            <a:gdLst/>
            <a:ahLst/>
            <a:cxnLst/>
            <a:rect l="l" t="t" r="r" b="b"/>
            <a:pathLst>
              <a:path w="43814" h="0">
                <a:moveTo>
                  <a:pt x="4351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4500147" y="8079756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 h="0">
                <a:moveTo>
                  <a:pt x="2428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4500147" y="8041302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 h="0">
                <a:moveTo>
                  <a:pt x="232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4500147" y="8003860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 h="0">
                <a:moveTo>
                  <a:pt x="232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4500147" y="7965406"/>
            <a:ext cx="22860" cy="0"/>
          </a:xfrm>
          <a:custGeom>
            <a:avLst/>
            <a:gdLst/>
            <a:ahLst/>
            <a:cxnLst/>
            <a:rect l="l" t="t" r="r" b="b"/>
            <a:pathLst>
              <a:path w="22860" h="0">
                <a:moveTo>
                  <a:pt x="222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4500147" y="7927964"/>
            <a:ext cx="22860" cy="0"/>
          </a:xfrm>
          <a:custGeom>
            <a:avLst/>
            <a:gdLst/>
            <a:ahLst/>
            <a:cxnLst/>
            <a:rect l="l" t="t" r="r" b="b"/>
            <a:pathLst>
              <a:path w="22860" h="0">
                <a:moveTo>
                  <a:pt x="222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4500147" y="7889509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 h="0">
                <a:moveTo>
                  <a:pt x="2125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4500147" y="7852067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 h="0">
                <a:moveTo>
                  <a:pt x="2125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4500147" y="781361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202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4500147" y="777617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202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4500147" y="7737716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192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4500147" y="7700274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192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4500147" y="7661820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192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4500147" y="7624378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 h="0">
                <a:moveTo>
                  <a:pt x="182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4500147" y="7585924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 h="0">
                <a:moveTo>
                  <a:pt x="2428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4500147" y="7548481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 h="0">
                <a:moveTo>
                  <a:pt x="232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4500147" y="7510028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 h="0">
                <a:moveTo>
                  <a:pt x="232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4500147" y="7472585"/>
            <a:ext cx="22860" cy="0"/>
          </a:xfrm>
          <a:custGeom>
            <a:avLst/>
            <a:gdLst/>
            <a:ahLst/>
            <a:cxnLst/>
            <a:rect l="l" t="t" r="r" b="b"/>
            <a:pathLst>
              <a:path w="22860" h="0">
                <a:moveTo>
                  <a:pt x="222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4500147" y="7434131"/>
            <a:ext cx="22860" cy="0"/>
          </a:xfrm>
          <a:custGeom>
            <a:avLst/>
            <a:gdLst/>
            <a:ahLst/>
            <a:cxnLst/>
            <a:rect l="l" t="t" r="r" b="b"/>
            <a:pathLst>
              <a:path w="22860" h="0">
                <a:moveTo>
                  <a:pt x="222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4500147" y="7396689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 h="0">
                <a:moveTo>
                  <a:pt x="2125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4500147" y="7358235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 h="0">
                <a:moveTo>
                  <a:pt x="2125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4500147" y="7320793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 h="0">
                <a:moveTo>
                  <a:pt x="2125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4500147" y="728233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202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4500147" y="724489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202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4500147" y="7206442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192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4500147" y="716900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4500147" y="7130546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0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4500147" y="7093104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70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4500147" y="7054650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80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4500147" y="7017208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91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4500147" y="6978753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91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4500147" y="6941311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 h="0">
                <a:moveTo>
                  <a:pt x="101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4500147" y="6902856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91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4500147" y="6865415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80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4500147" y="6826960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70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4500147" y="6789518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0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4500147" y="6751064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4500147" y="671362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3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4500147" y="667516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0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4499135" y="65982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4499135" y="65982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4500147" y="6570936"/>
            <a:ext cx="10160" cy="382905"/>
          </a:xfrm>
          <a:custGeom>
            <a:avLst/>
            <a:gdLst/>
            <a:ahLst/>
            <a:cxnLst/>
            <a:rect l="l" t="t" r="r" b="b"/>
            <a:pathLst>
              <a:path w="10160" h="382904">
                <a:moveTo>
                  <a:pt x="10119" y="38251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 txBox="1"/>
          <p:nvPr/>
        </p:nvSpPr>
        <p:spPr>
          <a:xfrm>
            <a:off x="4530961" y="7514037"/>
            <a:ext cx="16510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51,6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05" name="object 1705"/>
          <p:cNvSpPr txBox="1"/>
          <p:nvPr/>
        </p:nvSpPr>
        <p:spPr>
          <a:xfrm>
            <a:off x="4521853" y="7190213"/>
            <a:ext cx="1708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41,5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06" name="object 1706"/>
          <p:cNvSpPr/>
          <p:nvPr/>
        </p:nvSpPr>
        <p:spPr>
          <a:xfrm>
            <a:off x="5432154" y="9673580"/>
            <a:ext cx="311785" cy="0"/>
          </a:xfrm>
          <a:custGeom>
            <a:avLst/>
            <a:gdLst/>
            <a:ahLst/>
            <a:cxnLst/>
            <a:rect l="l" t="t" r="r" b="b"/>
            <a:pathLst>
              <a:path w="311785" h="0">
                <a:moveTo>
                  <a:pt x="31168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5432154" y="9636138"/>
            <a:ext cx="302895" cy="0"/>
          </a:xfrm>
          <a:custGeom>
            <a:avLst/>
            <a:gdLst/>
            <a:ahLst/>
            <a:cxnLst/>
            <a:rect l="l" t="t" r="r" b="b"/>
            <a:pathLst>
              <a:path w="302895" h="0">
                <a:moveTo>
                  <a:pt x="3025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5432154" y="9597683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 h="0">
                <a:moveTo>
                  <a:pt x="29447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5432154" y="9560241"/>
            <a:ext cx="285750" cy="0"/>
          </a:xfrm>
          <a:custGeom>
            <a:avLst/>
            <a:gdLst/>
            <a:ahLst/>
            <a:cxnLst/>
            <a:rect l="l" t="t" r="r" b="b"/>
            <a:pathLst>
              <a:path w="285750" h="0">
                <a:moveTo>
                  <a:pt x="28537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5432154" y="9521787"/>
            <a:ext cx="276860" cy="0"/>
          </a:xfrm>
          <a:custGeom>
            <a:avLst/>
            <a:gdLst/>
            <a:ahLst/>
            <a:cxnLst/>
            <a:rect l="l" t="t" r="r" b="b"/>
            <a:pathLst>
              <a:path w="276860" h="0">
                <a:moveTo>
                  <a:pt x="2762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5432154" y="9484345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 h="0">
                <a:moveTo>
                  <a:pt x="26816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5432154" y="9445890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 h="0">
                <a:moveTo>
                  <a:pt x="259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5432154" y="9408448"/>
            <a:ext cx="251460" cy="0"/>
          </a:xfrm>
          <a:custGeom>
            <a:avLst/>
            <a:gdLst/>
            <a:ahLst/>
            <a:cxnLst/>
            <a:rect l="l" t="t" r="r" b="b"/>
            <a:pathLst>
              <a:path w="251460" h="0">
                <a:moveTo>
                  <a:pt x="2509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5432154" y="9369994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4" h="0">
                <a:moveTo>
                  <a:pt x="2428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5432154" y="9332552"/>
            <a:ext cx="234315" cy="0"/>
          </a:xfrm>
          <a:custGeom>
            <a:avLst/>
            <a:gdLst/>
            <a:ahLst/>
            <a:cxnLst/>
            <a:rect l="l" t="t" r="r" b="b"/>
            <a:pathLst>
              <a:path w="234314" h="0">
                <a:moveTo>
                  <a:pt x="2337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5432154" y="9294098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 h="0">
                <a:moveTo>
                  <a:pt x="22566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5432154" y="9256655"/>
            <a:ext cx="217804" cy="0"/>
          </a:xfrm>
          <a:custGeom>
            <a:avLst/>
            <a:gdLst/>
            <a:ahLst/>
            <a:cxnLst/>
            <a:rect l="l" t="t" r="r" b="b"/>
            <a:pathLst>
              <a:path w="217804" h="0">
                <a:moveTo>
                  <a:pt x="21756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5432154" y="9218201"/>
            <a:ext cx="209550" cy="0"/>
          </a:xfrm>
          <a:custGeom>
            <a:avLst/>
            <a:gdLst/>
            <a:ahLst/>
            <a:cxnLst/>
            <a:rect l="l" t="t" r="r" b="b"/>
            <a:pathLst>
              <a:path w="209550" h="0">
                <a:moveTo>
                  <a:pt x="2094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5432154" y="9180759"/>
            <a:ext cx="200660" cy="0"/>
          </a:xfrm>
          <a:custGeom>
            <a:avLst/>
            <a:gdLst/>
            <a:ahLst/>
            <a:cxnLst/>
            <a:rect l="l" t="t" r="r" b="b"/>
            <a:pathLst>
              <a:path w="200660" h="0">
                <a:moveTo>
                  <a:pt x="20036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5432154" y="9142305"/>
            <a:ext cx="192405" cy="0"/>
          </a:xfrm>
          <a:custGeom>
            <a:avLst/>
            <a:gdLst/>
            <a:ahLst/>
            <a:cxnLst/>
            <a:rect l="l" t="t" r="r" b="b"/>
            <a:pathLst>
              <a:path w="192404" h="0">
                <a:moveTo>
                  <a:pt x="19227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5432154" y="9104863"/>
            <a:ext cx="184785" cy="0"/>
          </a:xfrm>
          <a:custGeom>
            <a:avLst/>
            <a:gdLst/>
            <a:ahLst/>
            <a:cxnLst/>
            <a:rect l="l" t="t" r="r" b="b"/>
            <a:pathLst>
              <a:path w="184785" h="0">
                <a:moveTo>
                  <a:pt x="1841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5432154" y="9066409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 h="0">
                <a:moveTo>
                  <a:pt x="17506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5432154" y="9028966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4" h="0">
                <a:moveTo>
                  <a:pt x="1669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5432154" y="8990513"/>
            <a:ext cx="159385" cy="0"/>
          </a:xfrm>
          <a:custGeom>
            <a:avLst/>
            <a:gdLst/>
            <a:ahLst/>
            <a:cxnLst/>
            <a:rect l="l" t="t" r="r" b="b"/>
            <a:pathLst>
              <a:path w="159385" h="0">
                <a:moveTo>
                  <a:pt x="15887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5432154" y="8953070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 h="0">
                <a:moveTo>
                  <a:pt x="1507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5432154" y="8914616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1416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5432154" y="8877174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5" h="0">
                <a:moveTo>
                  <a:pt x="13357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5432154" y="8838720"/>
            <a:ext cx="125730" cy="0"/>
          </a:xfrm>
          <a:custGeom>
            <a:avLst/>
            <a:gdLst/>
            <a:ahLst/>
            <a:cxnLst/>
            <a:rect l="l" t="t" r="r" b="b"/>
            <a:pathLst>
              <a:path w="125729" h="0">
                <a:moveTo>
                  <a:pt x="12548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5432154" y="8801278"/>
            <a:ext cx="116839" cy="0"/>
          </a:xfrm>
          <a:custGeom>
            <a:avLst/>
            <a:gdLst/>
            <a:ahLst/>
            <a:cxnLst/>
            <a:rect l="l" t="t" r="r" b="b"/>
            <a:pathLst>
              <a:path w="116839" h="0">
                <a:moveTo>
                  <a:pt x="1163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5432154" y="8762824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 h="0">
                <a:moveTo>
                  <a:pt x="10929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5432154" y="8725381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 h="0">
                <a:moveTo>
                  <a:pt x="1052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5432154" y="8686927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 h="0">
                <a:moveTo>
                  <a:pt x="1011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5432154" y="8649485"/>
            <a:ext cx="97155" cy="0"/>
          </a:xfrm>
          <a:custGeom>
            <a:avLst/>
            <a:gdLst/>
            <a:ahLst/>
            <a:cxnLst/>
            <a:rect l="l" t="t" r="r" b="b"/>
            <a:pathLst>
              <a:path w="97154" h="0">
                <a:moveTo>
                  <a:pt x="971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5432154" y="8611030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 h="0">
                <a:moveTo>
                  <a:pt x="9309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5432154" y="8572576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 h="0">
                <a:moveTo>
                  <a:pt x="900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5432154" y="8535134"/>
            <a:ext cx="86360" cy="0"/>
          </a:xfrm>
          <a:custGeom>
            <a:avLst/>
            <a:gdLst/>
            <a:ahLst/>
            <a:cxnLst/>
            <a:rect l="l" t="t" r="r" b="b"/>
            <a:pathLst>
              <a:path w="86360" h="0">
                <a:moveTo>
                  <a:pt x="860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5432154" y="8496680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 h="0">
                <a:moveTo>
                  <a:pt x="819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5432154" y="8459238"/>
            <a:ext cx="78105" cy="0"/>
          </a:xfrm>
          <a:custGeom>
            <a:avLst/>
            <a:gdLst/>
            <a:ahLst/>
            <a:cxnLst/>
            <a:rect l="l" t="t" r="r" b="b"/>
            <a:pathLst>
              <a:path w="78104" h="0">
                <a:moveTo>
                  <a:pt x="779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5432154" y="8420784"/>
            <a:ext cx="74295" cy="0"/>
          </a:xfrm>
          <a:custGeom>
            <a:avLst/>
            <a:gdLst/>
            <a:ahLst/>
            <a:cxnLst/>
            <a:rect l="l" t="t" r="r" b="b"/>
            <a:pathLst>
              <a:path w="74295" h="0">
                <a:moveTo>
                  <a:pt x="738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5432154" y="8383341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 h="0">
                <a:moveTo>
                  <a:pt x="698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5432154" y="8344888"/>
            <a:ext cx="66040" cy="0"/>
          </a:xfrm>
          <a:custGeom>
            <a:avLst/>
            <a:gdLst/>
            <a:ahLst/>
            <a:cxnLst/>
            <a:rect l="l" t="t" r="r" b="b"/>
            <a:pathLst>
              <a:path w="66039" h="0">
                <a:moveTo>
                  <a:pt x="6577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5432154" y="8307445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 h="0">
                <a:moveTo>
                  <a:pt x="6172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5432154" y="8268991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586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5432154" y="823154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 h="0">
                <a:moveTo>
                  <a:pt x="5464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5432154" y="8193095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 h="0">
                <a:moveTo>
                  <a:pt x="505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5432154" y="8155653"/>
            <a:ext cx="46990" cy="0"/>
          </a:xfrm>
          <a:custGeom>
            <a:avLst/>
            <a:gdLst/>
            <a:ahLst/>
            <a:cxnLst/>
            <a:rect l="l" t="t" r="r" b="b"/>
            <a:pathLst>
              <a:path w="46989" h="0">
                <a:moveTo>
                  <a:pt x="465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5432154" y="811719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4250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5432154" y="8079756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 h="0">
                <a:moveTo>
                  <a:pt x="4047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5432154" y="8041302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 h="0">
                <a:moveTo>
                  <a:pt x="3946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5432154" y="8003860"/>
            <a:ext cx="38735" cy="0"/>
          </a:xfrm>
          <a:custGeom>
            <a:avLst/>
            <a:gdLst/>
            <a:ahLst/>
            <a:cxnLst/>
            <a:rect l="l" t="t" r="r" b="b"/>
            <a:pathLst>
              <a:path w="38735" h="0">
                <a:moveTo>
                  <a:pt x="3845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5432154" y="7965406"/>
            <a:ext cx="37465" cy="0"/>
          </a:xfrm>
          <a:custGeom>
            <a:avLst/>
            <a:gdLst/>
            <a:ahLst/>
            <a:cxnLst/>
            <a:rect l="l" t="t" r="r" b="b"/>
            <a:pathLst>
              <a:path w="37464" h="0">
                <a:moveTo>
                  <a:pt x="374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5432154" y="7927964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3643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5432154" y="7889509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354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5432154" y="7852067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3440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5432154" y="781361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5432154" y="7776171"/>
            <a:ext cx="32384" cy="0"/>
          </a:xfrm>
          <a:custGeom>
            <a:avLst/>
            <a:gdLst/>
            <a:ahLst/>
            <a:cxnLst/>
            <a:rect l="l" t="t" r="r" b="b"/>
            <a:pathLst>
              <a:path w="32385" h="0">
                <a:moveTo>
                  <a:pt x="32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5432154" y="7737716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 h="0">
                <a:moveTo>
                  <a:pt x="3137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5432154" y="7700274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 h="0">
                <a:moveTo>
                  <a:pt x="303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5432154" y="7661820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293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5432154" y="7624378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283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5432154" y="758592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273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5432154" y="7548481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252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5432154" y="7510028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 h="0">
                <a:moveTo>
                  <a:pt x="232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5432154" y="7472585"/>
            <a:ext cx="22860" cy="0"/>
          </a:xfrm>
          <a:custGeom>
            <a:avLst/>
            <a:gdLst/>
            <a:ahLst/>
            <a:cxnLst/>
            <a:rect l="l" t="t" r="r" b="b"/>
            <a:pathLst>
              <a:path w="22860" h="0">
                <a:moveTo>
                  <a:pt x="222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5432154" y="743413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202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5432154" y="7396689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 h="0">
                <a:moveTo>
                  <a:pt x="182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5432154" y="7358235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172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5432154" y="732079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 h="0">
                <a:moveTo>
                  <a:pt x="151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5432154" y="7282339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1315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5432154" y="7244896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121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5432154" y="7206442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 h="0">
                <a:moveTo>
                  <a:pt x="101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5432154" y="7169000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91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5432154" y="7130546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91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5432154" y="7093104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80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5432154" y="7054650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80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5432154" y="7017208"/>
            <a:ext cx="8255" cy="0"/>
          </a:xfrm>
          <a:custGeom>
            <a:avLst/>
            <a:gdLst/>
            <a:ahLst/>
            <a:cxnLst/>
            <a:rect l="l" t="t" r="r" b="b"/>
            <a:pathLst>
              <a:path w="8254" h="0">
                <a:moveTo>
                  <a:pt x="80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5432154" y="6978753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70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5432154" y="6941311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70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5432154" y="6902856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0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5432154" y="6865415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5432154" y="6826960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5432154" y="6789518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40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5432154" y="6751064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3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5432154" y="671362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3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5432154" y="667516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0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5432154" y="6570936"/>
            <a:ext cx="0" cy="4303395"/>
          </a:xfrm>
          <a:custGeom>
            <a:avLst/>
            <a:gdLst/>
            <a:ahLst/>
            <a:cxnLst/>
            <a:rect l="l" t="t" r="r" b="b"/>
            <a:pathLst>
              <a:path w="0" h="4303395">
                <a:moveTo>
                  <a:pt x="0" y="0"/>
                </a:moveTo>
                <a:lnTo>
                  <a:pt x="0" y="430281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5431142" y="65982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5431142" y="65982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 txBox="1"/>
          <p:nvPr/>
        </p:nvSpPr>
        <p:spPr>
          <a:xfrm>
            <a:off x="4240531" y="6128180"/>
            <a:ext cx="2294890" cy="2368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024255" algn="l"/>
                <a:tab pos="1813560" algn="l"/>
              </a:tabLst>
            </a:pPr>
            <a:r>
              <a:rPr dirty="0" sz="1450" spc="40" i="1">
                <a:latin typeface="ISOCPEUR"/>
                <a:cs typeface="ISOCPEUR"/>
              </a:rPr>
              <a:t>F</a:t>
            </a:r>
            <a:r>
              <a:rPr dirty="0" baseline="-16666" sz="1500" spc="7" i="1">
                <a:latin typeface="ISOCPEUR"/>
                <a:cs typeface="ISOCPEUR"/>
              </a:rPr>
              <a:t>d</a:t>
            </a:r>
            <a:r>
              <a:rPr dirty="0" baseline="-16666" sz="1500" spc="75" i="1">
                <a:latin typeface="ISOCPEUR"/>
                <a:cs typeface="ISOCPEUR"/>
              </a:rPr>
              <a:t>r</a:t>
            </a:r>
            <a:r>
              <a:rPr dirty="0" sz="1450" i="1">
                <a:latin typeface="ISOCPEUR"/>
                <a:cs typeface="ISOCPEUR"/>
              </a:rPr>
              <a:t>, кН	</a:t>
            </a:r>
            <a:r>
              <a:rPr dirty="0" sz="1450" spc="40" i="1">
                <a:latin typeface="ISOCPEUR"/>
                <a:cs typeface="ISOCPEUR"/>
              </a:rPr>
              <a:t>F</a:t>
            </a:r>
            <a:r>
              <a:rPr dirty="0" baseline="-16666" sz="1500" spc="-75" i="1">
                <a:latin typeface="ISOCPEUR"/>
                <a:cs typeface="ISOCPEUR"/>
              </a:rPr>
              <a:t>d</a:t>
            </a:r>
            <a:r>
              <a:rPr dirty="0" baseline="-16666" sz="1500" spc="157" i="1">
                <a:latin typeface="ISOCPEUR"/>
                <a:cs typeface="ISOCPEUR"/>
              </a:rPr>
              <a:t>f</a:t>
            </a:r>
            <a:r>
              <a:rPr dirty="0" sz="1450" i="1">
                <a:latin typeface="ISOCPEUR"/>
                <a:cs typeface="ISOCPEUR"/>
              </a:rPr>
              <a:t>, кН	</a:t>
            </a:r>
            <a:r>
              <a:rPr dirty="0" sz="1450" spc="35" i="1">
                <a:latin typeface="ISOCPEUR"/>
                <a:cs typeface="ISOCPEUR"/>
              </a:rPr>
              <a:t>F</a:t>
            </a:r>
            <a:r>
              <a:rPr dirty="0" baseline="-16666" sz="1500" spc="150" i="1">
                <a:latin typeface="ISOCPEUR"/>
                <a:cs typeface="ISOCPEUR"/>
              </a:rPr>
              <a:t>d</a:t>
            </a:r>
            <a:r>
              <a:rPr dirty="0" sz="1450" i="1">
                <a:latin typeface="ISOCPEUR"/>
                <a:cs typeface="ISOCPEUR"/>
              </a:rPr>
              <a:t>,</a:t>
            </a:r>
            <a:r>
              <a:rPr dirty="0" sz="1450" spc="1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кН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790" name="object 1790"/>
          <p:cNvSpPr txBox="1"/>
          <p:nvPr/>
        </p:nvSpPr>
        <p:spPr>
          <a:xfrm>
            <a:off x="4511734" y="6950380"/>
            <a:ext cx="183515" cy="2520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5,54</a:t>
            </a:r>
            <a:endParaRPr sz="700">
              <a:latin typeface="ISOCPEUR"/>
              <a:cs typeface="ISOCPEUR"/>
            </a:endParaRPr>
          </a:p>
          <a:p>
            <a:pPr marL="13335">
              <a:lnSpc>
                <a:spcPct val="100000"/>
              </a:lnSpc>
              <a:spcBef>
                <a:spcPts val="210"/>
              </a:spcBef>
            </a:pPr>
            <a:r>
              <a:rPr dirty="0" sz="700" spc="10" i="1">
                <a:latin typeface="ISOCPEUR"/>
                <a:cs typeface="ISOCPEUR"/>
              </a:rPr>
              <a:t>7,27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91" name="object 1791"/>
          <p:cNvSpPr txBox="1"/>
          <p:nvPr/>
        </p:nvSpPr>
        <p:spPr>
          <a:xfrm>
            <a:off x="4500602" y="6845137"/>
            <a:ext cx="20827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10,63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92" name="object 1792"/>
          <p:cNvSpPr/>
          <p:nvPr/>
        </p:nvSpPr>
        <p:spPr>
          <a:xfrm>
            <a:off x="6221476" y="6570936"/>
            <a:ext cx="7620" cy="382905"/>
          </a:xfrm>
          <a:custGeom>
            <a:avLst/>
            <a:gdLst/>
            <a:ahLst/>
            <a:cxnLst/>
            <a:rect l="l" t="t" r="r" b="b"/>
            <a:pathLst>
              <a:path w="7620" h="382904">
                <a:moveTo>
                  <a:pt x="0" y="0"/>
                </a:moveTo>
                <a:lnTo>
                  <a:pt x="7083" y="38251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 txBox="1"/>
          <p:nvPr/>
        </p:nvSpPr>
        <p:spPr>
          <a:xfrm>
            <a:off x="5747327" y="9568298"/>
            <a:ext cx="27305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654.74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94" name="object 1794"/>
          <p:cNvSpPr txBox="1"/>
          <p:nvPr/>
        </p:nvSpPr>
        <p:spPr>
          <a:xfrm>
            <a:off x="5680538" y="9364895"/>
            <a:ext cx="2609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562.02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95" name="object 1795"/>
          <p:cNvSpPr txBox="1"/>
          <p:nvPr/>
        </p:nvSpPr>
        <p:spPr>
          <a:xfrm>
            <a:off x="5542912" y="8653494"/>
            <a:ext cx="2482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230.18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96" name="object 1796"/>
          <p:cNvSpPr txBox="1"/>
          <p:nvPr/>
        </p:nvSpPr>
        <p:spPr>
          <a:xfrm>
            <a:off x="5473088" y="8000786"/>
            <a:ext cx="21717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85.72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97" name="object 1797"/>
          <p:cNvSpPr txBox="1"/>
          <p:nvPr/>
        </p:nvSpPr>
        <p:spPr>
          <a:xfrm>
            <a:off x="5457909" y="7505941"/>
            <a:ext cx="21717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60.09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98" name="object 1798"/>
          <p:cNvSpPr txBox="1"/>
          <p:nvPr/>
        </p:nvSpPr>
        <p:spPr>
          <a:xfrm>
            <a:off x="5450825" y="7075861"/>
            <a:ext cx="1739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6.57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99" name="object 1799"/>
          <p:cNvSpPr txBox="1"/>
          <p:nvPr/>
        </p:nvSpPr>
        <p:spPr>
          <a:xfrm>
            <a:off x="5434634" y="6848173"/>
            <a:ext cx="18034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4.78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00" name="object 1800"/>
          <p:cNvSpPr/>
          <p:nvPr/>
        </p:nvSpPr>
        <p:spPr>
          <a:xfrm>
            <a:off x="7076575" y="10850479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7076575" y="10812025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7076575" y="10774583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7076575" y="10736129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7076575" y="10698686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7076575" y="10660233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7076575" y="10622790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7076575" y="10584336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7076575" y="10546894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7076575" y="10508439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7076575" y="10470998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7076575" y="10432543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7076575" y="10395101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7076575" y="10356646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7076575" y="10319205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7076575" y="10280750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7076575" y="10243308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7076575" y="10204854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7076575" y="10167412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7076575" y="10128958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7076575" y="10091515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7076575" y="10053061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7076575" y="10015619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7076575" y="9977165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7076575" y="9939723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7076575" y="9901269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7076575" y="9863826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7076575" y="9825373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7076575" y="9787930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7076575" y="9749476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7076575" y="9712034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7076575" y="9673580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 h="0">
                <a:moveTo>
                  <a:pt x="3045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7076575" y="9636138"/>
            <a:ext cx="297815" cy="0"/>
          </a:xfrm>
          <a:custGeom>
            <a:avLst/>
            <a:gdLst/>
            <a:ahLst/>
            <a:cxnLst/>
            <a:rect l="l" t="t" r="r" b="b"/>
            <a:pathLst>
              <a:path w="297815" h="0">
                <a:moveTo>
                  <a:pt x="29751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7076575" y="9597683"/>
            <a:ext cx="290830" cy="0"/>
          </a:xfrm>
          <a:custGeom>
            <a:avLst/>
            <a:gdLst/>
            <a:ahLst/>
            <a:cxnLst/>
            <a:rect l="l" t="t" r="r" b="b"/>
            <a:pathLst>
              <a:path w="290829" h="0">
                <a:moveTo>
                  <a:pt x="29043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7076575" y="9560241"/>
            <a:ext cx="283845" cy="0"/>
          </a:xfrm>
          <a:custGeom>
            <a:avLst/>
            <a:gdLst/>
            <a:ahLst/>
            <a:cxnLst/>
            <a:rect l="l" t="t" r="r" b="b"/>
            <a:pathLst>
              <a:path w="283845" h="0">
                <a:moveTo>
                  <a:pt x="2833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7076575" y="9521787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 h="0">
                <a:moveTo>
                  <a:pt x="2762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7076575" y="9484345"/>
            <a:ext cx="311785" cy="0"/>
          </a:xfrm>
          <a:custGeom>
            <a:avLst/>
            <a:gdLst/>
            <a:ahLst/>
            <a:cxnLst/>
            <a:rect l="l" t="t" r="r" b="b"/>
            <a:pathLst>
              <a:path w="311784" h="0">
                <a:moveTo>
                  <a:pt x="31168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7076575" y="9445890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 h="0">
                <a:moveTo>
                  <a:pt x="3045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7076575" y="9408448"/>
            <a:ext cx="296545" cy="0"/>
          </a:xfrm>
          <a:custGeom>
            <a:avLst/>
            <a:gdLst/>
            <a:ahLst/>
            <a:cxnLst/>
            <a:rect l="l" t="t" r="r" b="b"/>
            <a:pathLst>
              <a:path w="296545" h="0">
                <a:moveTo>
                  <a:pt x="29650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7076575" y="9369994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 h="0">
                <a:moveTo>
                  <a:pt x="2894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7076575" y="9332552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 h="0">
                <a:moveTo>
                  <a:pt x="2813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7076575" y="9294098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 h="0">
                <a:moveTo>
                  <a:pt x="27423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7076575" y="9256655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 h="0">
                <a:moveTo>
                  <a:pt x="2661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7076575" y="9218201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 h="0">
                <a:moveTo>
                  <a:pt x="259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7076575" y="9180759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 h="0">
                <a:moveTo>
                  <a:pt x="2509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7076575" y="9142305"/>
            <a:ext cx="244475" cy="0"/>
          </a:xfrm>
          <a:custGeom>
            <a:avLst/>
            <a:gdLst/>
            <a:ahLst/>
            <a:cxnLst/>
            <a:rect l="l" t="t" r="r" b="b"/>
            <a:pathLst>
              <a:path w="244475" h="0">
                <a:moveTo>
                  <a:pt x="2438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7076575" y="9104863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 h="0">
                <a:moveTo>
                  <a:pt x="2357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7076575" y="9066409"/>
            <a:ext cx="227965" cy="0"/>
          </a:xfrm>
          <a:custGeom>
            <a:avLst/>
            <a:gdLst/>
            <a:ahLst/>
            <a:cxnLst/>
            <a:rect l="l" t="t" r="r" b="b"/>
            <a:pathLst>
              <a:path w="227965" h="0">
                <a:moveTo>
                  <a:pt x="22768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7076575" y="9028966"/>
            <a:ext cx="220979" cy="0"/>
          </a:xfrm>
          <a:custGeom>
            <a:avLst/>
            <a:gdLst/>
            <a:ahLst/>
            <a:cxnLst/>
            <a:rect l="l" t="t" r="r" b="b"/>
            <a:pathLst>
              <a:path w="220979" h="0">
                <a:moveTo>
                  <a:pt x="2206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7076575" y="8990513"/>
            <a:ext cx="212725" cy="0"/>
          </a:xfrm>
          <a:custGeom>
            <a:avLst/>
            <a:gdLst/>
            <a:ahLst/>
            <a:cxnLst/>
            <a:rect l="l" t="t" r="r" b="b"/>
            <a:pathLst>
              <a:path w="212725" h="0">
                <a:moveTo>
                  <a:pt x="2125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7076575" y="8953070"/>
            <a:ext cx="205740" cy="0"/>
          </a:xfrm>
          <a:custGeom>
            <a:avLst/>
            <a:gdLst/>
            <a:ahLst/>
            <a:cxnLst/>
            <a:rect l="l" t="t" r="r" b="b"/>
            <a:pathLst>
              <a:path w="205740" h="0">
                <a:moveTo>
                  <a:pt x="20542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7076575" y="8914616"/>
            <a:ext cx="197485" cy="0"/>
          </a:xfrm>
          <a:custGeom>
            <a:avLst/>
            <a:gdLst/>
            <a:ahLst/>
            <a:cxnLst/>
            <a:rect l="l" t="t" r="r" b="b"/>
            <a:pathLst>
              <a:path w="197484" h="0">
                <a:moveTo>
                  <a:pt x="19733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7076575" y="8877174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 h="0">
                <a:moveTo>
                  <a:pt x="19024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7076575" y="8838720"/>
            <a:ext cx="182245" cy="0"/>
          </a:xfrm>
          <a:custGeom>
            <a:avLst/>
            <a:gdLst/>
            <a:ahLst/>
            <a:cxnLst/>
            <a:rect l="l" t="t" r="r" b="b"/>
            <a:pathLst>
              <a:path w="182245" h="0">
                <a:moveTo>
                  <a:pt x="18215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7076575" y="8801278"/>
            <a:ext cx="175260" cy="0"/>
          </a:xfrm>
          <a:custGeom>
            <a:avLst/>
            <a:gdLst/>
            <a:ahLst/>
            <a:cxnLst/>
            <a:rect l="l" t="t" r="r" b="b"/>
            <a:pathLst>
              <a:path w="175259" h="0">
                <a:moveTo>
                  <a:pt x="17506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7076575" y="8762824"/>
            <a:ext cx="118745" cy="0"/>
          </a:xfrm>
          <a:custGeom>
            <a:avLst/>
            <a:gdLst/>
            <a:ahLst/>
            <a:cxnLst/>
            <a:rect l="l" t="t" r="r" b="b"/>
            <a:pathLst>
              <a:path w="118745" h="0">
                <a:moveTo>
                  <a:pt x="1183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7076575" y="8725381"/>
            <a:ext cx="115570" cy="0"/>
          </a:xfrm>
          <a:custGeom>
            <a:avLst/>
            <a:gdLst/>
            <a:ahLst/>
            <a:cxnLst/>
            <a:rect l="l" t="t" r="r" b="b"/>
            <a:pathLst>
              <a:path w="115570" h="0">
                <a:moveTo>
                  <a:pt x="1153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7076575" y="8686927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5" h="0">
                <a:moveTo>
                  <a:pt x="11232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7076575" y="8649485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10827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7076575" y="8611030"/>
            <a:ext cx="105410" cy="0"/>
          </a:xfrm>
          <a:custGeom>
            <a:avLst/>
            <a:gdLst/>
            <a:ahLst/>
            <a:cxnLst/>
            <a:rect l="l" t="t" r="r" b="b"/>
            <a:pathLst>
              <a:path w="105409" h="0">
                <a:moveTo>
                  <a:pt x="1052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7076575" y="8572576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4" h="0">
                <a:moveTo>
                  <a:pt x="102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7076575" y="8535134"/>
            <a:ext cx="98425" cy="0"/>
          </a:xfrm>
          <a:custGeom>
            <a:avLst/>
            <a:gdLst/>
            <a:ahLst/>
            <a:cxnLst/>
            <a:rect l="l" t="t" r="r" b="b"/>
            <a:pathLst>
              <a:path w="98425" h="0">
                <a:moveTo>
                  <a:pt x="98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7076575" y="8496680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951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7076575" y="8459238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 h="0">
                <a:moveTo>
                  <a:pt x="920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7076575" y="8420784"/>
            <a:ext cx="88265" cy="0"/>
          </a:xfrm>
          <a:custGeom>
            <a:avLst/>
            <a:gdLst/>
            <a:ahLst/>
            <a:cxnLst/>
            <a:rect l="l" t="t" r="r" b="b"/>
            <a:pathLst>
              <a:path w="88265" h="0">
                <a:moveTo>
                  <a:pt x="880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7076575" y="8383341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 h="0">
                <a:moveTo>
                  <a:pt x="850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7076575" y="8344888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 h="0">
                <a:moveTo>
                  <a:pt x="819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7076575" y="8307445"/>
            <a:ext cx="78105" cy="0"/>
          </a:xfrm>
          <a:custGeom>
            <a:avLst/>
            <a:gdLst/>
            <a:ahLst/>
            <a:cxnLst/>
            <a:rect l="l" t="t" r="r" b="b"/>
            <a:pathLst>
              <a:path w="78104" h="0">
                <a:moveTo>
                  <a:pt x="779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7076575" y="8268991"/>
            <a:ext cx="74930" cy="0"/>
          </a:xfrm>
          <a:custGeom>
            <a:avLst/>
            <a:gdLst/>
            <a:ahLst/>
            <a:cxnLst/>
            <a:rect l="l" t="t" r="r" b="b"/>
            <a:pathLst>
              <a:path w="74929" h="0">
                <a:moveTo>
                  <a:pt x="748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7076575" y="8231549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7076575" y="8193095"/>
            <a:ext cx="67945" cy="0"/>
          </a:xfrm>
          <a:custGeom>
            <a:avLst/>
            <a:gdLst/>
            <a:ahLst/>
            <a:cxnLst/>
            <a:rect l="l" t="t" r="r" b="b"/>
            <a:pathLst>
              <a:path w="67945" h="0">
                <a:moveTo>
                  <a:pt x="678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7076575" y="8155653"/>
            <a:ext cx="64769" cy="0"/>
          </a:xfrm>
          <a:custGeom>
            <a:avLst/>
            <a:gdLst/>
            <a:ahLst/>
            <a:cxnLst/>
            <a:rect l="l" t="t" r="r" b="b"/>
            <a:pathLst>
              <a:path w="64770" h="0">
                <a:moveTo>
                  <a:pt x="647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7076575" y="8117199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 h="0">
                <a:moveTo>
                  <a:pt x="6172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7076575" y="8079756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 h="0">
                <a:moveTo>
                  <a:pt x="455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7076575" y="8041302"/>
            <a:ext cx="45085" cy="0"/>
          </a:xfrm>
          <a:custGeom>
            <a:avLst/>
            <a:gdLst/>
            <a:ahLst/>
            <a:cxnLst/>
            <a:rect l="l" t="t" r="r" b="b"/>
            <a:pathLst>
              <a:path w="45084" h="0">
                <a:moveTo>
                  <a:pt x="4452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7076575" y="8003860"/>
            <a:ext cx="43815" cy="0"/>
          </a:xfrm>
          <a:custGeom>
            <a:avLst/>
            <a:gdLst/>
            <a:ahLst/>
            <a:cxnLst/>
            <a:rect l="l" t="t" r="r" b="b"/>
            <a:pathLst>
              <a:path w="43815" h="0">
                <a:moveTo>
                  <a:pt x="4351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7076575" y="796540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4250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7076575" y="7927964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4149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7076575" y="7889509"/>
            <a:ext cx="40640" cy="0"/>
          </a:xfrm>
          <a:custGeom>
            <a:avLst/>
            <a:gdLst/>
            <a:ahLst/>
            <a:cxnLst/>
            <a:rect l="l" t="t" r="r" b="b"/>
            <a:pathLst>
              <a:path w="40640" h="0">
                <a:moveTo>
                  <a:pt x="4047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7076575" y="7852067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 h="0">
                <a:moveTo>
                  <a:pt x="3946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7076575" y="7813613"/>
            <a:ext cx="38735" cy="0"/>
          </a:xfrm>
          <a:custGeom>
            <a:avLst/>
            <a:gdLst/>
            <a:ahLst/>
            <a:cxnLst/>
            <a:rect l="l" t="t" r="r" b="b"/>
            <a:pathLst>
              <a:path w="38734" h="0">
                <a:moveTo>
                  <a:pt x="3845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7076575" y="7776171"/>
            <a:ext cx="37465" cy="0"/>
          </a:xfrm>
          <a:custGeom>
            <a:avLst/>
            <a:gdLst/>
            <a:ahLst/>
            <a:cxnLst/>
            <a:rect l="l" t="t" r="r" b="b"/>
            <a:pathLst>
              <a:path w="37465" h="0">
                <a:moveTo>
                  <a:pt x="374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7076575" y="7737716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3643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7076575" y="7700274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354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7076575" y="7661820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3440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7076575" y="762437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33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7076575" y="7585924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3643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7076575" y="7548481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3440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7076575" y="7510028"/>
            <a:ext cx="32384" cy="0"/>
          </a:xfrm>
          <a:custGeom>
            <a:avLst/>
            <a:gdLst/>
            <a:ahLst/>
            <a:cxnLst/>
            <a:rect l="l" t="t" r="r" b="b"/>
            <a:pathLst>
              <a:path w="32384" h="0">
                <a:moveTo>
                  <a:pt x="32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7076575" y="7472585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 h="0">
                <a:moveTo>
                  <a:pt x="3035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7076575" y="7434131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283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7076575" y="7396689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7076575" y="7358235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 h="0">
                <a:moveTo>
                  <a:pt x="2428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7076575" y="7320793"/>
            <a:ext cx="22860" cy="0"/>
          </a:xfrm>
          <a:custGeom>
            <a:avLst/>
            <a:gdLst/>
            <a:ahLst/>
            <a:cxnLst/>
            <a:rect l="l" t="t" r="r" b="b"/>
            <a:pathLst>
              <a:path w="22859" h="0">
                <a:moveTo>
                  <a:pt x="2226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7076575" y="7282339"/>
            <a:ext cx="21590" cy="0"/>
          </a:xfrm>
          <a:custGeom>
            <a:avLst/>
            <a:gdLst/>
            <a:ahLst/>
            <a:cxnLst/>
            <a:rect l="l" t="t" r="r" b="b"/>
            <a:pathLst>
              <a:path w="21590" h="0">
                <a:moveTo>
                  <a:pt x="2125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7076575" y="7244896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 h="0">
                <a:moveTo>
                  <a:pt x="192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7076575" y="7206442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 h="0">
                <a:moveTo>
                  <a:pt x="172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7076575" y="716900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40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7076575" y="7130546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40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7076575" y="7093104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40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7076575" y="7054650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40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7076575" y="701720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3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7076575" y="6978753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3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7076575" y="6941311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7076575" y="6902856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40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7076575" y="6865415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40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7076575" y="6826960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3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7076575" y="678951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3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7076575" y="67510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20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7076575" y="67136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20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7076849" y="6570936"/>
            <a:ext cx="0" cy="4303395"/>
          </a:xfrm>
          <a:custGeom>
            <a:avLst/>
            <a:gdLst/>
            <a:ahLst/>
            <a:cxnLst/>
            <a:rect l="l" t="t" r="r" b="b"/>
            <a:pathLst>
              <a:path w="0" h="4303395">
                <a:moveTo>
                  <a:pt x="0" y="0"/>
                </a:moveTo>
                <a:lnTo>
                  <a:pt x="0" y="43028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7075564" y="65982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7075564" y="659826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7076575" y="6570936"/>
            <a:ext cx="5080" cy="382905"/>
          </a:xfrm>
          <a:custGeom>
            <a:avLst/>
            <a:gdLst/>
            <a:ahLst/>
            <a:cxnLst/>
            <a:rect l="l" t="t" r="r" b="b"/>
            <a:pathLst>
              <a:path w="5079" h="382904">
                <a:moveTo>
                  <a:pt x="5059" y="38251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 txBox="1"/>
          <p:nvPr/>
        </p:nvSpPr>
        <p:spPr>
          <a:xfrm>
            <a:off x="7308767" y="9674552"/>
            <a:ext cx="27305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494.55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15" name="object 1915"/>
          <p:cNvSpPr/>
          <p:nvPr/>
        </p:nvSpPr>
        <p:spPr>
          <a:xfrm>
            <a:off x="7941794" y="6570936"/>
            <a:ext cx="0" cy="4303395"/>
          </a:xfrm>
          <a:custGeom>
            <a:avLst/>
            <a:gdLst/>
            <a:ahLst/>
            <a:cxnLst/>
            <a:rect l="l" t="t" r="r" b="b"/>
            <a:pathLst>
              <a:path w="0" h="4303395">
                <a:moveTo>
                  <a:pt x="0" y="430281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 txBox="1"/>
          <p:nvPr/>
        </p:nvSpPr>
        <p:spPr>
          <a:xfrm>
            <a:off x="8183093" y="9671517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17" name="object 1917"/>
          <p:cNvSpPr txBox="1"/>
          <p:nvPr/>
        </p:nvSpPr>
        <p:spPr>
          <a:xfrm>
            <a:off x="8037372" y="9573358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18" name="object 1918"/>
          <p:cNvSpPr txBox="1"/>
          <p:nvPr/>
        </p:nvSpPr>
        <p:spPr>
          <a:xfrm>
            <a:off x="8042432" y="9480258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29.1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19" name="object 1919"/>
          <p:cNvSpPr txBox="1"/>
          <p:nvPr/>
        </p:nvSpPr>
        <p:spPr>
          <a:xfrm>
            <a:off x="8079875" y="9382099"/>
            <a:ext cx="1739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38.7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20" name="object 1920"/>
          <p:cNvSpPr txBox="1"/>
          <p:nvPr/>
        </p:nvSpPr>
        <p:spPr>
          <a:xfrm>
            <a:off x="8114281" y="8762785"/>
            <a:ext cx="1739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53.6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21" name="object 1921"/>
          <p:cNvSpPr txBox="1"/>
          <p:nvPr/>
        </p:nvSpPr>
        <p:spPr>
          <a:xfrm>
            <a:off x="8069755" y="8664626"/>
            <a:ext cx="18034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34.5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22" name="object 1922"/>
          <p:cNvSpPr txBox="1"/>
          <p:nvPr/>
        </p:nvSpPr>
        <p:spPr>
          <a:xfrm>
            <a:off x="8099101" y="8093885"/>
            <a:ext cx="1619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51.6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23" name="object 1923"/>
          <p:cNvSpPr txBox="1"/>
          <p:nvPr/>
        </p:nvSpPr>
        <p:spPr>
          <a:xfrm>
            <a:off x="8093030" y="7995725"/>
            <a:ext cx="1739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37.5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24" name="object 1924"/>
          <p:cNvSpPr txBox="1"/>
          <p:nvPr/>
        </p:nvSpPr>
        <p:spPr>
          <a:xfrm>
            <a:off x="8098090" y="7615232"/>
            <a:ext cx="1739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39.5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25" name="object 1925"/>
          <p:cNvSpPr txBox="1"/>
          <p:nvPr/>
        </p:nvSpPr>
        <p:spPr>
          <a:xfrm>
            <a:off x="8130472" y="7517072"/>
            <a:ext cx="18034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46.2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26" name="object 1926"/>
          <p:cNvSpPr/>
          <p:nvPr/>
        </p:nvSpPr>
        <p:spPr>
          <a:xfrm>
            <a:off x="8778678" y="6570936"/>
            <a:ext cx="0" cy="4303395"/>
          </a:xfrm>
          <a:custGeom>
            <a:avLst/>
            <a:gdLst/>
            <a:ahLst/>
            <a:cxnLst/>
            <a:rect l="l" t="t" r="r" b="b"/>
            <a:pathLst>
              <a:path w="0" h="4303395">
                <a:moveTo>
                  <a:pt x="0" y="430281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 txBox="1"/>
          <p:nvPr/>
        </p:nvSpPr>
        <p:spPr>
          <a:xfrm>
            <a:off x="6896903" y="6107941"/>
            <a:ext cx="1967230" cy="260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  <a:tabLst>
                <a:tab pos="1714500" algn="l"/>
              </a:tabLst>
            </a:pPr>
            <a:r>
              <a:rPr dirty="0" baseline="19157" sz="2175" spc="52" i="1">
                <a:latin typeface="ISOCPEUR"/>
                <a:cs typeface="ISOCPEUR"/>
              </a:rPr>
              <a:t>F</a:t>
            </a:r>
            <a:r>
              <a:rPr dirty="0" sz="1000" spc="5" i="1">
                <a:latin typeface="ISOCPEUR"/>
                <a:cs typeface="ISOCPEUR"/>
              </a:rPr>
              <a:t>d.g,</a:t>
            </a:r>
            <a:r>
              <a:rPr dirty="0" sz="1000" spc="125" i="1">
                <a:latin typeface="ISOCPEUR"/>
                <a:cs typeface="ISOCPEUR"/>
              </a:rPr>
              <a:t> </a:t>
            </a:r>
            <a:r>
              <a:rPr dirty="0" baseline="19157" sz="2175" i="1">
                <a:latin typeface="ISOCPEUR"/>
                <a:cs typeface="ISOCPEUR"/>
              </a:rPr>
              <a:t>кН	</a:t>
            </a:r>
            <a:r>
              <a:rPr dirty="0" baseline="19157" sz="2175" spc="60" i="1">
                <a:latin typeface="ISOCPEUR"/>
                <a:cs typeface="ISOCPEUR"/>
              </a:rPr>
              <a:t>F</a:t>
            </a:r>
            <a:r>
              <a:rPr dirty="0" sz="1000" spc="5" i="1">
                <a:latin typeface="ISOCPEUR"/>
                <a:cs typeface="ISOCPEUR"/>
              </a:rPr>
              <a:t>d.g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928" name="object 1928"/>
          <p:cNvSpPr txBox="1"/>
          <p:nvPr/>
        </p:nvSpPr>
        <p:spPr>
          <a:xfrm>
            <a:off x="7716584" y="6134252"/>
            <a:ext cx="721995" cy="2368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%(</a:t>
            </a:r>
            <a:r>
              <a:rPr dirty="0" sz="1450" spc="35" i="1">
                <a:latin typeface="ISOCPEUR"/>
                <a:cs typeface="ISOCPEUR"/>
              </a:rPr>
              <a:t>F</a:t>
            </a:r>
            <a:r>
              <a:rPr dirty="0" baseline="-16666" sz="1500" spc="7" i="1">
                <a:latin typeface="ISOCPEUR"/>
                <a:cs typeface="ISOCPEUR"/>
              </a:rPr>
              <a:t>d</a:t>
            </a:r>
            <a:r>
              <a:rPr dirty="0" baseline="-16666" sz="1500" spc="75" i="1">
                <a:latin typeface="ISOCPEUR"/>
                <a:cs typeface="ISOCPEUR"/>
              </a:rPr>
              <a:t>r</a:t>
            </a:r>
            <a:r>
              <a:rPr dirty="0" sz="1450" i="1">
                <a:latin typeface="ISOCPEUR"/>
                <a:cs typeface="ISOCPEUR"/>
              </a:rPr>
              <a:t>/</a:t>
            </a:r>
            <a:r>
              <a:rPr dirty="0" sz="1450" spc="35" i="1">
                <a:latin typeface="ISOCPEUR"/>
                <a:cs typeface="ISOCPEUR"/>
              </a:rPr>
              <a:t>F</a:t>
            </a:r>
            <a:r>
              <a:rPr dirty="0" baseline="-16666" sz="1500" spc="150" i="1">
                <a:latin typeface="ISOCPEUR"/>
                <a:cs typeface="ISOCPEUR"/>
              </a:rPr>
              <a:t>d</a:t>
            </a:r>
            <a:r>
              <a:rPr dirty="0" sz="1450" i="1">
                <a:latin typeface="ISOCPEUR"/>
                <a:cs typeface="ISOCPEUR"/>
              </a:rPr>
              <a:t>)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929" name="object 1929"/>
          <p:cNvSpPr txBox="1"/>
          <p:nvPr/>
        </p:nvSpPr>
        <p:spPr>
          <a:xfrm>
            <a:off x="8898543" y="7191224"/>
            <a:ext cx="1835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95,4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30" name="object 1930"/>
          <p:cNvSpPr txBox="1"/>
          <p:nvPr/>
        </p:nvSpPr>
        <p:spPr>
          <a:xfrm>
            <a:off x="8929913" y="7517072"/>
            <a:ext cx="20827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130,9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31" name="object 1931"/>
          <p:cNvSpPr txBox="1"/>
          <p:nvPr/>
        </p:nvSpPr>
        <p:spPr>
          <a:xfrm>
            <a:off x="8912711" y="7621303"/>
            <a:ext cx="19558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116,5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32" name="object 1932"/>
          <p:cNvSpPr txBox="1"/>
          <p:nvPr/>
        </p:nvSpPr>
        <p:spPr>
          <a:xfrm>
            <a:off x="8893483" y="7995725"/>
            <a:ext cx="19558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110,5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33" name="object 1933"/>
          <p:cNvSpPr txBox="1"/>
          <p:nvPr/>
        </p:nvSpPr>
        <p:spPr>
          <a:xfrm>
            <a:off x="8957236" y="8098945"/>
            <a:ext cx="21462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142,6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34" name="object 1934"/>
          <p:cNvSpPr txBox="1"/>
          <p:nvPr/>
        </p:nvSpPr>
        <p:spPr>
          <a:xfrm>
            <a:off x="9001762" y="8664626"/>
            <a:ext cx="20827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196,9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35" name="object 1935"/>
          <p:cNvSpPr txBox="1"/>
          <p:nvPr/>
        </p:nvSpPr>
        <p:spPr>
          <a:xfrm>
            <a:off x="9118137" y="8768857"/>
            <a:ext cx="2203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277,8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36" name="object 1936"/>
          <p:cNvSpPr txBox="1"/>
          <p:nvPr/>
        </p:nvSpPr>
        <p:spPr>
          <a:xfrm>
            <a:off x="9237547" y="9382099"/>
            <a:ext cx="2203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387,6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37" name="object 1937"/>
          <p:cNvSpPr txBox="1"/>
          <p:nvPr/>
        </p:nvSpPr>
        <p:spPr>
          <a:xfrm>
            <a:off x="9197068" y="9475199"/>
            <a:ext cx="2203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335,0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38" name="object 1938"/>
          <p:cNvSpPr txBox="1"/>
          <p:nvPr/>
        </p:nvSpPr>
        <p:spPr>
          <a:xfrm>
            <a:off x="9211236" y="9573358"/>
            <a:ext cx="22034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355,7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39" name="object 1939"/>
          <p:cNvSpPr txBox="1"/>
          <p:nvPr/>
        </p:nvSpPr>
        <p:spPr>
          <a:xfrm>
            <a:off x="9100933" y="9679613"/>
            <a:ext cx="2266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274,7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40" name="object 1940"/>
          <p:cNvSpPr/>
          <p:nvPr/>
        </p:nvSpPr>
        <p:spPr>
          <a:xfrm>
            <a:off x="2694826" y="9678639"/>
            <a:ext cx="598170" cy="1195705"/>
          </a:xfrm>
          <a:custGeom>
            <a:avLst/>
            <a:gdLst/>
            <a:ahLst/>
            <a:cxnLst/>
            <a:rect l="l" t="t" r="r" b="b"/>
            <a:pathLst>
              <a:path w="598170" h="1195704">
                <a:moveTo>
                  <a:pt x="0" y="1195114"/>
                </a:moveTo>
                <a:lnTo>
                  <a:pt x="598063" y="1195114"/>
                </a:lnTo>
                <a:lnTo>
                  <a:pt x="59806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 txBox="1"/>
          <p:nvPr/>
        </p:nvSpPr>
        <p:spPr>
          <a:xfrm>
            <a:off x="3294357" y="10761388"/>
            <a:ext cx="19875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42" name="object 1942"/>
          <p:cNvSpPr txBox="1"/>
          <p:nvPr/>
        </p:nvSpPr>
        <p:spPr>
          <a:xfrm>
            <a:off x="4835558" y="10759364"/>
            <a:ext cx="2635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692,37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43" name="object 1943"/>
          <p:cNvSpPr/>
          <p:nvPr/>
        </p:nvSpPr>
        <p:spPr>
          <a:xfrm>
            <a:off x="4500147" y="6570936"/>
            <a:ext cx="331470" cy="4303395"/>
          </a:xfrm>
          <a:custGeom>
            <a:avLst/>
            <a:gdLst/>
            <a:ahLst/>
            <a:cxnLst/>
            <a:rect l="l" t="t" r="r" b="b"/>
            <a:pathLst>
              <a:path w="331470" h="4303395">
                <a:moveTo>
                  <a:pt x="0" y="0"/>
                </a:moveTo>
                <a:lnTo>
                  <a:pt x="0" y="4302817"/>
                </a:lnTo>
                <a:lnTo>
                  <a:pt x="164948" y="4302817"/>
                </a:lnTo>
                <a:lnTo>
                  <a:pt x="330908" y="4302817"/>
                </a:lnTo>
                <a:lnTo>
                  <a:pt x="330908" y="310770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 txBox="1"/>
          <p:nvPr/>
        </p:nvSpPr>
        <p:spPr>
          <a:xfrm>
            <a:off x="3708244" y="10761388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45" name="object 1945"/>
          <p:cNvSpPr txBox="1"/>
          <p:nvPr/>
        </p:nvSpPr>
        <p:spPr>
          <a:xfrm>
            <a:off x="3708244" y="9688720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46" name="object 1946"/>
          <p:cNvSpPr txBox="1"/>
          <p:nvPr/>
        </p:nvSpPr>
        <p:spPr>
          <a:xfrm>
            <a:off x="5429574" y="9677589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47" name="object 1947"/>
          <p:cNvSpPr txBox="1"/>
          <p:nvPr/>
        </p:nvSpPr>
        <p:spPr>
          <a:xfrm>
            <a:off x="5429574" y="10761388"/>
            <a:ext cx="692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48" name="object 1948"/>
          <p:cNvSpPr/>
          <p:nvPr/>
        </p:nvSpPr>
        <p:spPr>
          <a:xfrm>
            <a:off x="7076575" y="9678639"/>
            <a:ext cx="236220" cy="1195705"/>
          </a:xfrm>
          <a:custGeom>
            <a:avLst/>
            <a:gdLst/>
            <a:ahLst/>
            <a:cxnLst/>
            <a:rect l="l" t="t" r="r" b="b"/>
            <a:pathLst>
              <a:path w="236220" h="1195704">
                <a:moveTo>
                  <a:pt x="0" y="1195114"/>
                </a:moveTo>
                <a:lnTo>
                  <a:pt x="117386" y="1195114"/>
                </a:lnTo>
                <a:lnTo>
                  <a:pt x="235784" y="1195114"/>
                </a:lnTo>
                <a:lnTo>
                  <a:pt x="23578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 txBox="1"/>
          <p:nvPr/>
        </p:nvSpPr>
        <p:spPr>
          <a:xfrm>
            <a:off x="8180058" y="6946332"/>
            <a:ext cx="173990" cy="26289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53.7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dirty="0" sz="700" spc="10" i="1">
                <a:latin typeface="ISOCPEUR"/>
                <a:cs typeface="ISOCPEUR"/>
              </a:rPr>
              <a:t>52.5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50" name="object 1950"/>
          <p:cNvSpPr txBox="1"/>
          <p:nvPr/>
        </p:nvSpPr>
        <p:spPr>
          <a:xfrm>
            <a:off x="8833778" y="6076868"/>
            <a:ext cx="402590" cy="2419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baseline="33333" sz="1500" spc="7" i="1">
                <a:latin typeface="ISOCPEUR"/>
                <a:cs typeface="ISOCPEUR"/>
              </a:rPr>
              <a:t>/</a:t>
            </a:r>
            <a:r>
              <a:rPr dirty="0" baseline="33333" sz="1500" spc="7" i="1">
                <a:latin typeface="ISOCPEUR"/>
                <a:cs typeface="ISOCPEUR"/>
              </a:rPr>
              <a:t> </a:t>
            </a:r>
            <a:r>
              <a:rPr dirty="0" baseline="33333" sz="1500" spc="-172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,кН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951" name="object 1951"/>
          <p:cNvSpPr txBox="1"/>
          <p:nvPr/>
        </p:nvSpPr>
        <p:spPr>
          <a:xfrm>
            <a:off x="8834790" y="6848173"/>
            <a:ext cx="18351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49,7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52" name="object 1952"/>
          <p:cNvSpPr txBox="1"/>
          <p:nvPr/>
        </p:nvSpPr>
        <p:spPr>
          <a:xfrm>
            <a:off x="8813539" y="6951391"/>
            <a:ext cx="179070" cy="2540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4604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33,3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25"/>
              </a:spcBef>
            </a:pPr>
            <a:r>
              <a:rPr dirty="0" sz="700" spc="10" i="1">
                <a:latin typeface="ISOCPEUR"/>
                <a:cs typeface="ISOCPEUR"/>
              </a:rPr>
              <a:t>27,5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53" name="object 1953"/>
          <p:cNvSpPr txBox="1"/>
          <p:nvPr/>
        </p:nvSpPr>
        <p:spPr>
          <a:xfrm>
            <a:off x="7318887" y="10761388"/>
            <a:ext cx="27305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494.55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54" name="object 1954"/>
          <p:cNvSpPr txBox="1"/>
          <p:nvPr/>
        </p:nvSpPr>
        <p:spPr>
          <a:xfrm>
            <a:off x="8178034" y="7185152"/>
            <a:ext cx="17399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86.3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55" name="object 1955"/>
          <p:cNvSpPr txBox="1"/>
          <p:nvPr/>
        </p:nvSpPr>
        <p:spPr>
          <a:xfrm>
            <a:off x="8166903" y="10772520"/>
            <a:ext cx="14351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56" name="object 1956"/>
          <p:cNvSpPr/>
          <p:nvPr/>
        </p:nvSpPr>
        <p:spPr>
          <a:xfrm>
            <a:off x="7941794" y="9678639"/>
            <a:ext cx="240029" cy="1195705"/>
          </a:xfrm>
          <a:custGeom>
            <a:avLst/>
            <a:gdLst/>
            <a:ahLst/>
            <a:cxnLst/>
            <a:rect l="l" t="t" r="r" b="b"/>
            <a:pathLst>
              <a:path w="240029" h="1195704">
                <a:moveTo>
                  <a:pt x="0" y="1195114"/>
                </a:moveTo>
                <a:lnTo>
                  <a:pt x="239832" y="1195114"/>
                </a:lnTo>
                <a:lnTo>
                  <a:pt x="23983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 txBox="1"/>
          <p:nvPr/>
        </p:nvSpPr>
        <p:spPr>
          <a:xfrm>
            <a:off x="9059443" y="10773532"/>
            <a:ext cx="214629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198,4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58" name="object 1958"/>
          <p:cNvSpPr/>
          <p:nvPr/>
        </p:nvSpPr>
        <p:spPr>
          <a:xfrm>
            <a:off x="8778678" y="9678639"/>
            <a:ext cx="328930" cy="1195705"/>
          </a:xfrm>
          <a:custGeom>
            <a:avLst/>
            <a:gdLst/>
            <a:ahLst/>
            <a:cxnLst/>
            <a:rect l="l" t="t" r="r" b="b"/>
            <a:pathLst>
              <a:path w="328929" h="1195704">
                <a:moveTo>
                  <a:pt x="237808" y="1195114"/>
                </a:moveTo>
                <a:lnTo>
                  <a:pt x="328884" y="0"/>
                </a:lnTo>
                <a:lnTo>
                  <a:pt x="0" y="0"/>
                </a:lnTo>
                <a:lnTo>
                  <a:pt x="225665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3710825" y="9673580"/>
            <a:ext cx="168275" cy="0"/>
          </a:xfrm>
          <a:custGeom>
            <a:avLst/>
            <a:gdLst/>
            <a:ahLst/>
            <a:cxnLst/>
            <a:rect l="l" t="t" r="r" b="b"/>
            <a:pathLst>
              <a:path w="168275" h="0">
                <a:moveTo>
                  <a:pt x="1679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3710825" y="9636138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4" h="0">
                <a:moveTo>
                  <a:pt x="1669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3710825" y="9597683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4" h="0">
                <a:moveTo>
                  <a:pt x="1669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3710825" y="9560241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 h="0">
                <a:moveTo>
                  <a:pt x="1659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3710825" y="9521787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 h="0">
                <a:moveTo>
                  <a:pt x="1659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3710825" y="948434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 h="0">
                <a:moveTo>
                  <a:pt x="1649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3710825" y="9445890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 h="0">
                <a:moveTo>
                  <a:pt x="1649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3710825" y="9408448"/>
            <a:ext cx="164465" cy="0"/>
          </a:xfrm>
          <a:custGeom>
            <a:avLst/>
            <a:gdLst/>
            <a:ahLst/>
            <a:cxnLst/>
            <a:rect l="l" t="t" r="r" b="b"/>
            <a:pathLst>
              <a:path w="164464" h="0">
                <a:moveTo>
                  <a:pt x="1639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3710825" y="9369994"/>
            <a:ext cx="164465" cy="0"/>
          </a:xfrm>
          <a:custGeom>
            <a:avLst/>
            <a:gdLst/>
            <a:ahLst/>
            <a:cxnLst/>
            <a:rect l="l" t="t" r="r" b="b"/>
            <a:pathLst>
              <a:path w="164464" h="0">
                <a:moveTo>
                  <a:pt x="1639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3710825" y="9332552"/>
            <a:ext cx="163195" cy="0"/>
          </a:xfrm>
          <a:custGeom>
            <a:avLst/>
            <a:gdLst/>
            <a:ahLst/>
            <a:cxnLst/>
            <a:rect l="l" t="t" r="r" b="b"/>
            <a:pathLst>
              <a:path w="163195" h="0">
                <a:moveTo>
                  <a:pt x="1629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3710825" y="9294098"/>
            <a:ext cx="163195" cy="0"/>
          </a:xfrm>
          <a:custGeom>
            <a:avLst/>
            <a:gdLst/>
            <a:ahLst/>
            <a:cxnLst/>
            <a:rect l="l" t="t" r="r" b="b"/>
            <a:pathLst>
              <a:path w="163195" h="0">
                <a:moveTo>
                  <a:pt x="1629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3710825" y="9256655"/>
            <a:ext cx="161925" cy="0"/>
          </a:xfrm>
          <a:custGeom>
            <a:avLst/>
            <a:gdLst/>
            <a:ahLst/>
            <a:cxnLst/>
            <a:rect l="l" t="t" r="r" b="b"/>
            <a:pathLst>
              <a:path w="161925" h="0">
                <a:moveTo>
                  <a:pt x="1619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3710825" y="9218201"/>
            <a:ext cx="161925" cy="0"/>
          </a:xfrm>
          <a:custGeom>
            <a:avLst/>
            <a:gdLst/>
            <a:ahLst/>
            <a:cxnLst/>
            <a:rect l="l" t="t" r="r" b="b"/>
            <a:pathLst>
              <a:path w="161925" h="0">
                <a:moveTo>
                  <a:pt x="1619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3710825" y="9180759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 h="0">
                <a:moveTo>
                  <a:pt x="160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3710825" y="9142305"/>
            <a:ext cx="161290" cy="0"/>
          </a:xfrm>
          <a:custGeom>
            <a:avLst/>
            <a:gdLst/>
            <a:ahLst/>
            <a:cxnLst/>
            <a:rect l="l" t="t" r="r" b="b"/>
            <a:pathLst>
              <a:path w="161289" h="0">
                <a:moveTo>
                  <a:pt x="160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3710825" y="9104863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 h="0">
                <a:moveTo>
                  <a:pt x="1598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3710825" y="9066409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 h="0">
                <a:moveTo>
                  <a:pt x="1598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3710825" y="9028966"/>
            <a:ext cx="159385" cy="0"/>
          </a:xfrm>
          <a:custGeom>
            <a:avLst/>
            <a:gdLst/>
            <a:ahLst/>
            <a:cxnLst/>
            <a:rect l="l" t="t" r="r" b="b"/>
            <a:pathLst>
              <a:path w="159385" h="0">
                <a:moveTo>
                  <a:pt x="15887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3710825" y="8990513"/>
            <a:ext cx="159385" cy="0"/>
          </a:xfrm>
          <a:custGeom>
            <a:avLst/>
            <a:gdLst/>
            <a:ahLst/>
            <a:cxnLst/>
            <a:rect l="l" t="t" r="r" b="b"/>
            <a:pathLst>
              <a:path w="159385" h="0">
                <a:moveTo>
                  <a:pt x="15887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3710825" y="8953070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4" h="0">
                <a:moveTo>
                  <a:pt x="1578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3710825" y="8914616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4" h="0">
                <a:moveTo>
                  <a:pt x="1578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3710825" y="8877174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5" h="0">
                <a:moveTo>
                  <a:pt x="15685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3710825" y="8838720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1558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3710825" y="8801278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1558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3710825" y="8762824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 h="0">
                <a:moveTo>
                  <a:pt x="850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3710825" y="8725381"/>
            <a:ext cx="84455" cy="0"/>
          </a:xfrm>
          <a:custGeom>
            <a:avLst/>
            <a:gdLst/>
            <a:ahLst/>
            <a:cxnLst/>
            <a:rect l="l" t="t" r="r" b="b"/>
            <a:pathLst>
              <a:path w="84454" h="0">
                <a:moveTo>
                  <a:pt x="839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3710825" y="8686927"/>
            <a:ext cx="83185" cy="0"/>
          </a:xfrm>
          <a:custGeom>
            <a:avLst/>
            <a:gdLst/>
            <a:ahLst/>
            <a:cxnLst/>
            <a:rect l="l" t="t" r="r" b="b"/>
            <a:pathLst>
              <a:path w="83185" h="0">
                <a:moveTo>
                  <a:pt x="829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3710825" y="8649485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 h="0">
                <a:moveTo>
                  <a:pt x="819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3710825" y="8611030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 h="0">
                <a:moveTo>
                  <a:pt x="819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3710825" y="8572576"/>
            <a:ext cx="81280" cy="0"/>
          </a:xfrm>
          <a:custGeom>
            <a:avLst/>
            <a:gdLst/>
            <a:ahLst/>
            <a:cxnLst/>
            <a:rect l="l" t="t" r="r" b="b"/>
            <a:pathLst>
              <a:path w="81279" h="0">
                <a:moveTo>
                  <a:pt x="8095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3710825" y="8535134"/>
            <a:ext cx="80010" cy="0"/>
          </a:xfrm>
          <a:custGeom>
            <a:avLst/>
            <a:gdLst/>
            <a:ahLst/>
            <a:cxnLst/>
            <a:rect l="l" t="t" r="r" b="b"/>
            <a:pathLst>
              <a:path w="80010" h="0">
                <a:moveTo>
                  <a:pt x="799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3710825" y="8496680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 h="0">
                <a:moveTo>
                  <a:pt x="789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3710825" y="8459238"/>
            <a:ext cx="78105" cy="0"/>
          </a:xfrm>
          <a:custGeom>
            <a:avLst/>
            <a:gdLst/>
            <a:ahLst/>
            <a:cxnLst/>
            <a:rect l="l" t="t" r="r" b="b"/>
            <a:pathLst>
              <a:path w="78104" h="0">
                <a:moveTo>
                  <a:pt x="779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3710825" y="8420784"/>
            <a:ext cx="78105" cy="0"/>
          </a:xfrm>
          <a:custGeom>
            <a:avLst/>
            <a:gdLst/>
            <a:ahLst/>
            <a:cxnLst/>
            <a:rect l="l" t="t" r="r" b="b"/>
            <a:pathLst>
              <a:path w="78104" h="0">
                <a:moveTo>
                  <a:pt x="779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3710825" y="8383341"/>
            <a:ext cx="77470" cy="0"/>
          </a:xfrm>
          <a:custGeom>
            <a:avLst/>
            <a:gdLst/>
            <a:ahLst/>
            <a:cxnLst/>
            <a:rect l="l" t="t" r="r" b="b"/>
            <a:pathLst>
              <a:path w="77470" h="0">
                <a:moveTo>
                  <a:pt x="76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3710825" y="8344888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 h="0">
                <a:moveTo>
                  <a:pt x="758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3710825" y="8307445"/>
            <a:ext cx="74930" cy="0"/>
          </a:xfrm>
          <a:custGeom>
            <a:avLst/>
            <a:gdLst/>
            <a:ahLst/>
            <a:cxnLst/>
            <a:rect l="l" t="t" r="r" b="b"/>
            <a:pathLst>
              <a:path w="74929" h="0">
                <a:moveTo>
                  <a:pt x="748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3710825" y="8268991"/>
            <a:ext cx="74295" cy="0"/>
          </a:xfrm>
          <a:custGeom>
            <a:avLst/>
            <a:gdLst/>
            <a:ahLst/>
            <a:cxnLst/>
            <a:rect l="l" t="t" r="r" b="b"/>
            <a:pathLst>
              <a:path w="74295" h="0">
                <a:moveTo>
                  <a:pt x="738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3710825" y="8231549"/>
            <a:ext cx="74295" cy="0"/>
          </a:xfrm>
          <a:custGeom>
            <a:avLst/>
            <a:gdLst/>
            <a:ahLst/>
            <a:cxnLst/>
            <a:rect l="l" t="t" r="r" b="b"/>
            <a:pathLst>
              <a:path w="74295" h="0">
                <a:moveTo>
                  <a:pt x="738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3710825" y="8193095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 h="0">
                <a:moveTo>
                  <a:pt x="728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3710825" y="8155653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3710825" y="8117199"/>
            <a:ext cx="71120" cy="0"/>
          </a:xfrm>
          <a:custGeom>
            <a:avLst/>
            <a:gdLst/>
            <a:ahLst/>
            <a:cxnLst/>
            <a:rect l="l" t="t" r="r" b="b"/>
            <a:pathLst>
              <a:path w="71120" h="0">
                <a:moveTo>
                  <a:pt x="708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3710825" y="8079756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3710825" y="8041302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3710825" y="8003860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3710825" y="7965406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3710825" y="7927964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3710825" y="7889509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 h="0">
                <a:moveTo>
                  <a:pt x="2631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3710825" y="7852067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252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3710825" y="7813613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252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3710825" y="7776171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252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3710825" y="7737716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252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3710825" y="7700274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252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3710825" y="7661820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252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3710825" y="7624378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252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3710825" y="7585924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 h="0">
                <a:moveTo>
                  <a:pt x="6375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3710825" y="7548481"/>
            <a:ext cx="62865" cy="0"/>
          </a:xfrm>
          <a:custGeom>
            <a:avLst/>
            <a:gdLst/>
            <a:ahLst/>
            <a:cxnLst/>
            <a:rect l="l" t="t" r="r" b="b"/>
            <a:pathLst>
              <a:path w="62864" h="0">
                <a:moveTo>
                  <a:pt x="627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3710825" y="7510028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 h="0">
                <a:moveTo>
                  <a:pt x="6172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3710825" y="7472585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3710825" y="7434131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 h="0">
                <a:moveTo>
                  <a:pt x="607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3710825" y="73966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3710825" y="7358235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 h="0">
                <a:moveTo>
                  <a:pt x="586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3710825" y="7320793"/>
            <a:ext cx="57785" cy="0"/>
          </a:xfrm>
          <a:custGeom>
            <a:avLst/>
            <a:gdLst/>
            <a:ahLst/>
            <a:cxnLst/>
            <a:rect l="l" t="t" r="r" b="b"/>
            <a:pathLst>
              <a:path w="57785" h="0">
                <a:moveTo>
                  <a:pt x="5768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3710825" y="7282339"/>
            <a:ext cx="57785" cy="0"/>
          </a:xfrm>
          <a:custGeom>
            <a:avLst/>
            <a:gdLst/>
            <a:ahLst/>
            <a:cxnLst/>
            <a:rect l="l" t="t" r="r" b="b"/>
            <a:pathLst>
              <a:path w="57785" h="0">
                <a:moveTo>
                  <a:pt x="5768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3710825" y="7244896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 h="0">
                <a:moveTo>
                  <a:pt x="5666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3710825" y="7206442"/>
            <a:ext cx="55880" cy="0"/>
          </a:xfrm>
          <a:custGeom>
            <a:avLst/>
            <a:gdLst/>
            <a:ahLst/>
            <a:cxnLst/>
            <a:rect l="l" t="t" r="r" b="b"/>
            <a:pathLst>
              <a:path w="55879" h="0">
                <a:moveTo>
                  <a:pt x="5565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3710825" y="7169000"/>
            <a:ext cx="14604" cy="0"/>
          </a:xfrm>
          <a:custGeom>
            <a:avLst/>
            <a:gdLst/>
            <a:ahLst/>
            <a:cxnLst/>
            <a:rect l="l" t="t" r="r" b="b"/>
            <a:pathLst>
              <a:path w="14604" h="0">
                <a:moveTo>
                  <a:pt x="1416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3710825" y="7130546"/>
            <a:ext cx="14604" cy="0"/>
          </a:xfrm>
          <a:custGeom>
            <a:avLst/>
            <a:gdLst/>
            <a:ahLst/>
            <a:cxnLst/>
            <a:rect l="l" t="t" r="r" b="b"/>
            <a:pathLst>
              <a:path w="14604" h="0">
                <a:moveTo>
                  <a:pt x="1416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3710825" y="7093104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1315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3710825" y="7054650"/>
            <a:ext cx="13335" cy="0"/>
          </a:xfrm>
          <a:custGeom>
            <a:avLst/>
            <a:gdLst/>
            <a:ahLst/>
            <a:cxnLst/>
            <a:rect l="l" t="t" r="r" b="b"/>
            <a:pathLst>
              <a:path w="13335" h="0">
                <a:moveTo>
                  <a:pt x="1315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3710825" y="701720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121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3710825" y="6978753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3710825" y="6941311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 h="0">
                <a:moveTo>
                  <a:pt x="111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3710825" y="6902856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 h="0">
                <a:moveTo>
                  <a:pt x="101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3710825" y="6865415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91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3710825" y="6826960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70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3710825" y="6789518"/>
            <a:ext cx="6350" cy="0"/>
          </a:xfrm>
          <a:custGeom>
            <a:avLst/>
            <a:gdLst/>
            <a:ahLst/>
            <a:cxnLst/>
            <a:rect l="l" t="t" r="r" b="b"/>
            <a:pathLst>
              <a:path w="6350" h="0">
                <a:moveTo>
                  <a:pt x="60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3710825" y="6751064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5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3710825" y="6713621"/>
            <a:ext cx="4445" cy="0"/>
          </a:xfrm>
          <a:custGeom>
            <a:avLst/>
            <a:gdLst/>
            <a:ahLst/>
            <a:cxnLst/>
            <a:rect l="l" t="t" r="r" b="b"/>
            <a:pathLst>
              <a:path w="4445" h="0">
                <a:moveTo>
                  <a:pt x="40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3710825" y="6675168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3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3710825" y="663772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0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3710825" y="6570936"/>
            <a:ext cx="11430" cy="382905"/>
          </a:xfrm>
          <a:custGeom>
            <a:avLst/>
            <a:gdLst/>
            <a:ahLst/>
            <a:cxnLst/>
            <a:rect l="l" t="t" r="r" b="b"/>
            <a:pathLst>
              <a:path w="11429" h="382904">
                <a:moveTo>
                  <a:pt x="0" y="382517"/>
                </a:moveTo>
                <a:lnTo>
                  <a:pt x="11131" y="382517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3710825" y="6953454"/>
            <a:ext cx="64135" cy="669290"/>
          </a:xfrm>
          <a:custGeom>
            <a:avLst/>
            <a:gdLst/>
            <a:ahLst/>
            <a:cxnLst/>
            <a:rect l="l" t="t" r="r" b="b"/>
            <a:pathLst>
              <a:path w="64135" h="669290">
                <a:moveTo>
                  <a:pt x="63752" y="668899"/>
                </a:moveTo>
                <a:lnTo>
                  <a:pt x="55657" y="238820"/>
                </a:lnTo>
                <a:lnTo>
                  <a:pt x="0" y="238820"/>
                </a:lnTo>
                <a:lnTo>
                  <a:pt x="14167" y="238820"/>
                </a:lnTo>
                <a:lnTo>
                  <a:pt x="1113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 txBox="1"/>
          <p:nvPr/>
        </p:nvSpPr>
        <p:spPr>
          <a:xfrm>
            <a:off x="3733543" y="6853232"/>
            <a:ext cx="18034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4.72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43" name="object 2043"/>
          <p:cNvSpPr txBox="1"/>
          <p:nvPr/>
        </p:nvSpPr>
        <p:spPr>
          <a:xfrm>
            <a:off x="3778069" y="7092053"/>
            <a:ext cx="16510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6,12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44" name="object 2044"/>
          <p:cNvSpPr txBox="1"/>
          <p:nvPr/>
        </p:nvSpPr>
        <p:spPr>
          <a:xfrm>
            <a:off x="3782117" y="7185152"/>
            <a:ext cx="17716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23,3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45" name="object 2045"/>
          <p:cNvSpPr txBox="1"/>
          <p:nvPr/>
        </p:nvSpPr>
        <p:spPr>
          <a:xfrm>
            <a:off x="3789201" y="7523144"/>
            <a:ext cx="17716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26,8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46" name="object 2046"/>
          <p:cNvSpPr txBox="1"/>
          <p:nvPr/>
        </p:nvSpPr>
        <p:spPr>
          <a:xfrm>
            <a:off x="3729495" y="7615232"/>
            <a:ext cx="16510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10,7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47" name="object 2047"/>
          <p:cNvSpPr txBox="1"/>
          <p:nvPr/>
        </p:nvSpPr>
        <p:spPr>
          <a:xfrm>
            <a:off x="3724436" y="8000786"/>
            <a:ext cx="16510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10,9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48" name="object 2048"/>
          <p:cNvSpPr txBox="1"/>
          <p:nvPr/>
        </p:nvSpPr>
        <p:spPr>
          <a:xfrm>
            <a:off x="3797296" y="8093885"/>
            <a:ext cx="17716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29,6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49" name="object 2049"/>
          <p:cNvSpPr txBox="1"/>
          <p:nvPr/>
        </p:nvSpPr>
        <p:spPr>
          <a:xfrm>
            <a:off x="3796284" y="8658554"/>
            <a:ext cx="17716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35,6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50" name="object 2050"/>
          <p:cNvSpPr txBox="1"/>
          <p:nvPr/>
        </p:nvSpPr>
        <p:spPr>
          <a:xfrm>
            <a:off x="3879264" y="8762785"/>
            <a:ext cx="11239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51" name="object 2051"/>
          <p:cNvSpPr txBox="1"/>
          <p:nvPr/>
        </p:nvSpPr>
        <p:spPr>
          <a:xfrm>
            <a:off x="3885336" y="9387158"/>
            <a:ext cx="17716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69,2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52" name="object 2052"/>
          <p:cNvSpPr txBox="1"/>
          <p:nvPr/>
        </p:nvSpPr>
        <p:spPr>
          <a:xfrm>
            <a:off x="3886348" y="9480258"/>
            <a:ext cx="17716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69,2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53" name="object 2053"/>
          <p:cNvSpPr txBox="1"/>
          <p:nvPr/>
        </p:nvSpPr>
        <p:spPr>
          <a:xfrm>
            <a:off x="3888372" y="9578417"/>
            <a:ext cx="17716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70,3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54" name="object 2054"/>
          <p:cNvSpPr txBox="1"/>
          <p:nvPr/>
        </p:nvSpPr>
        <p:spPr>
          <a:xfrm>
            <a:off x="3889384" y="9671517"/>
            <a:ext cx="17716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70,3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55" name="object 2055"/>
          <p:cNvSpPr/>
          <p:nvPr/>
        </p:nvSpPr>
        <p:spPr>
          <a:xfrm>
            <a:off x="3710825" y="9487381"/>
            <a:ext cx="168275" cy="191770"/>
          </a:xfrm>
          <a:custGeom>
            <a:avLst/>
            <a:gdLst/>
            <a:ahLst/>
            <a:cxnLst/>
            <a:rect l="l" t="t" r="r" b="b"/>
            <a:pathLst>
              <a:path w="168275" h="191770">
                <a:moveTo>
                  <a:pt x="0" y="0"/>
                </a:moveTo>
                <a:lnTo>
                  <a:pt x="164948" y="0"/>
                </a:lnTo>
                <a:lnTo>
                  <a:pt x="167983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3866666" y="8769907"/>
            <a:ext cx="9525" cy="717550"/>
          </a:xfrm>
          <a:custGeom>
            <a:avLst/>
            <a:gdLst/>
            <a:ahLst/>
            <a:cxnLst/>
            <a:rect l="l" t="t" r="r" b="b"/>
            <a:pathLst>
              <a:path w="9525" h="717550">
                <a:moveTo>
                  <a:pt x="0" y="0"/>
                </a:moveTo>
                <a:lnTo>
                  <a:pt x="9107" y="7174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3710825" y="8101007"/>
            <a:ext cx="156210" cy="669290"/>
          </a:xfrm>
          <a:custGeom>
            <a:avLst/>
            <a:gdLst/>
            <a:ahLst/>
            <a:cxnLst/>
            <a:rect l="l" t="t" r="r" b="b"/>
            <a:pathLst>
              <a:path w="156210" h="669290">
                <a:moveTo>
                  <a:pt x="0" y="0"/>
                </a:moveTo>
                <a:lnTo>
                  <a:pt x="70836" y="0"/>
                </a:lnTo>
                <a:lnTo>
                  <a:pt x="85003" y="668899"/>
                </a:lnTo>
                <a:lnTo>
                  <a:pt x="155840" y="66889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3710825" y="7622354"/>
            <a:ext cx="64135" cy="478790"/>
          </a:xfrm>
          <a:custGeom>
            <a:avLst/>
            <a:gdLst/>
            <a:ahLst/>
            <a:cxnLst/>
            <a:rect l="l" t="t" r="r" b="b"/>
            <a:pathLst>
              <a:path w="64135" h="478790">
                <a:moveTo>
                  <a:pt x="0" y="478652"/>
                </a:moveTo>
                <a:lnTo>
                  <a:pt x="26310" y="478652"/>
                </a:lnTo>
                <a:lnTo>
                  <a:pt x="25298" y="0"/>
                </a:lnTo>
                <a:lnTo>
                  <a:pt x="6375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5432154" y="695345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1011" y="0"/>
                </a:lnTo>
                <a:lnTo>
                  <a:pt x="202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4500147" y="9487381"/>
            <a:ext cx="115570" cy="191770"/>
          </a:xfrm>
          <a:custGeom>
            <a:avLst/>
            <a:gdLst/>
            <a:ahLst/>
            <a:cxnLst/>
            <a:rect l="l" t="t" r="r" b="b"/>
            <a:pathLst>
              <a:path w="115570" h="191770">
                <a:moveTo>
                  <a:pt x="0" y="191258"/>
                </a:moveTo>
                <a:lnTo>
                  <a:pt x="57681" y="191258"/>
                </a:lnTo>
                <a:lnTo>
                  <a:pt x="115362" y="191258"/>
                </a:lnTo>
                <a:lnTo>
                  <a:pt x="11536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4500147" y="8769907"/>
            <a:ext cx="169545" cy="717550"/>
          </a:xfrm>
          <a:custGeom>
            <a:avLst/>
            <a:gdLst/>
            <a:ahLst/>
            <a:cxnLst/>
            <a:rect l="l" t="t" r="r" b="b"/>
            <a:pathLst>
              <a:path w="169545" h="717550">
                <a:moveTo>
                  <a:pt x="0" y="717473"/>
                </a:moveTo>
                <a:lnTo>
                  <a:pt x="83991" y="717473"/>
                </a:lnTo>
                <a:lnTo>
                  <a:pt x="168995" y="717473"/>
                </a:lnTo>
                <a:lnTo>
                  <a:pt x="12649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4500147" y="6953454"/>
            <a:ext cx="10160" cy="239395"/>
          </a:xfrm>
          <a:custGeom>
            <a:avLst/>
            <a:gdLst/>
            <a:ahLst/>
            <a:cxnLst/>
            <a:rect l="l" t="t" r="r" b="b"/>
            <a:pathLst>
              <a:path w="10160" h="239395">
                <a:moveTo>
                  <a:pt x="5059" y="238820"/>
                </a:moveTo>
                <a:lnTo>
                  <a:pt x="10119" y="0"/>
                </a:lnTo>
                <a:lnTo>
                  <a:pt x="0" y="0"/>
                </a:lnTo>
                <a:lnTo>
                  <a:pt x="1011" y="0"/>
                </a:lnTo>
                <a:lnTo>
                  <a:pt x="202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4500147" y="7192274"/>
            <a:ext cx="24765" cy="430530"/>
          </a:xfrm>
          <a:custGeom>
            <a:avLst/>
            <a:gdLst/>
            <a:ahLst/>
            <a:cxnLst/>
            <a:rect l="l" t="t" r="r" b="b"/>
            <a:pathLst>
              <a:path w="24764" h="430529">
                <a:moveTo>
                  <a:pt x="0" y="0"/>
                </a:moveTo>
                <a:lnTo>
                  <a:pt x="9107" y="0"/>
                </a:lnTo>
                <a:lnTo>
                  <a:pt x="19227" y="0"/>
                </a:lnTo>
                <a:lnTo>
                  <a:pt x="24286" y="43007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4500147" y="7622354"/>
            <a:ext cx="24765" cy="478790"/>
          </a:xfrm>
          <a:custGeom>
            <a:avLst/>
            <a:gdLst/>
            <a:ahLst/>
            <a:cxnLst/>
            <a:rect l="l" t="t" r="r" b="b"/>
            <a:pathLst>
              <a:path w="24764" h="478790">
                <a:moveTo>
                  <a:pt x="0" y="0"/>
                </a:moveTo>
                <a:lnTo>
                  <a:pt x="9107" y="0"/>
                </a:lnTo>
                <a:lnTo>
                  <a:pt x="18215" y="0"/>
                </a:lnTo>
                <a:lnTo>
                  <a:pt x="24286" y="4786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4500147" y="8101007"/>
            <a:ext cx="127000" cy="669290"/>
          </a:xfrm>
          <a:custGeom>
            <a:avLst/>
            <a:gdLst/>
            <a:ahLst/>
            <a:cxnLst/>
            <a:rect l="l" t="t" r="r" b="b"/>
            <a:pathLst>
              <a:path w="127000" h="669290">
                <a:moveTo>
                  <a:pt x="0" y="0"/>
                </a:moveTo>
                <a:lnTo>
                  <a:pt x="21250" y="0"/>
                </a:lnTo>
                <a:lnTo>
                  <a:pt x="43513" y="0"/>
                </a:lnTo>
                <a:lnTo>
                  <a:pt x="57681" y="668899"/>
                </a:lnTo>
                <a:lnTo>
                  <a:pt x="126493" y="66889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5432154" y="6570936"/>
            <a:ext cx="7620" cy="382905"/>
          </a:xfrm>
          <a:custGeom>
            <a:avLst/>
            <a:gdLst/>
            <a:ahLst/>
            <a:cxnLst/>
            <a:rect l="l" t="t" r="r" b="b"/>
            <a:pathLst>
              <a:path w="7620" h="382904">
                <a:moveTo>
                  <a:pt x="0" y="382517"/>
                </a:moveTo>
                <a:lnTo>
                  <a:pt x="7083" y="382517"/>
                </a:ln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5439238" y="6953454"/>
            <a:ext cx="306070" cy="2725420"/>
          </a:xfrm>
          <a:custGeom>
            <a:avLst/>
            <a:gdLst/>
            <a:ahLst/>
            <a:cxnLst/>
            <a:rect l="l" t="t" r="r" b="b"/>
            <a:pathLst>
              <a:path w="306070" h="2725420">
                <a:moveTo>
                  <a:pt x="0" y="0"/>
                </a:moveTo>
                <a:lnTo>
                  <a:pt x="2023" y="238820"/>
                </a:lnTo>
                <a:lnTo>
                  <a:pt x="21250" y="668899"/>
                </a:lnTo>
                <a:lnTo>
                  <a:pt x="33394" y="1147552"/>
                </a:lnTo>
                <a:lnTo>
                  <a:pt x="103219" y="1816452"/>
                </a:lnTo>
                <a:lnTo>
                  <a:pt x="261083" y="2533926"/>
                </a:lnTo>
                <a:lnTo>
                  <a:pt x="305609" y="272518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 txBox="1"/>
          <p:nvPr/>
        </p:nvSpPr>
        <p:spPr>
          <a:xfrm>
            <a:off x="6558912" y="9673541"/>
            <a:ext cx="2635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692,37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69" name="object 2069"/>
          <p:cNvSpPr/>
          <p:nvPr/>
        </p:nvSpPr>
        <p:spPr>
          <a:xfrm>
            <a:off x="6552385" y="9678639"/>
            <a:ext cx="0" cy="1195705"/>
          </a:xfrm>
          <a:custGeom>
            <a:avLst/>
            <a:gdLst/>
            <a:ahLst/>
            <a:cxnLst/>
            <a:rect l="l" t="t" r="r" b="b"/>
            <a:pathLst>
              <a:path w="0" h="1195704">
                <a:moveTo>
                  <a:pt x="0" y="119511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 txBox="1"/>
          <p:nvPr/>
        </p:nvSpPr>
        <p:spPr>
          <a:xfrm>
            <a:off x="6558912" y="10748233"/>
            <a:ext cx="26352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692,37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71" name="object 2071"/>
          <p:cNvSpPr/>
          <p:nvPr/>
        </p:nvSpPr>
        <p:spPr>
          <a:xfrm>
            <a:off x="6221476" y="6953454"/>
            <a:ext cx="7620" cy="239395"/>
          </a:xfrm>
          <a:custGeom>
            <a:avLst/>
            <a:gdLst/>
            <a:ahLst/>
            <a:cxnLst/>
            <a:rect l="l" t="t" r="r" b="b"/>
            <a:pathLst>
              <a:path w="7620" h="239395">
                <a:moveTo>
                  <a:pt x="6071" y="238820"/>
                </a:moveTo>
                <a:lnTo>
                  <a:pt x="4047" y="0"/>
                </a:lnTo>
                <a:lnTo>
                  <a:pt x="0" y="0"/>
                </a:lnTo>
                <a:lnTo>
                  <a:pt x="708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6221476" y="7192274"/>
            <a:ext cx="52705" cy="430530"/>
          </a:xfrm>
          <a:custGeom>
            <a:avLst/>
            <a:gdLst/>
            <a:ahLst/>
            <a:cxnLst/>
            <a:rect l="l" t="t" r="r" b="b"/>
            <a:pathLst>
              <a:path w="52704" h="430529">
                <a:moveTo>
                  <a:pt x="0" y="0"/>
                </a:moveTo>
                <a:lnTo>
                  <a:pt x="11131" y="0"/>
                </a:lnTo>
                <a:lnTo>
                  <a:pt x="22262" y="0"/>
                </a:lnTo>
                <a:lnTo>
                  <a:pt x="52621" y="43007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6268026" y="7622354"/>
            <a:ext cx="18415" cy="478790"/>
          </a:xfrm>
          <a:custGeom>
            <a:avLst/>
            <a:gdLst/>
            <a:ahLst/>
            <a:cxnLst/>
            <a:rect l="l" t="t" r="r" b="b"/>
            <a:pathLst>
              <a:path w="18414" h="478790">
                <a:moveTo>
                  <a:pt x="0" y="0"/>
                </a:moveTo>
                <a:lnTo>
                  <a:pt x="18215" y="4786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6221476" y="8101007"/>
            <a:ext cx="167005" cy="669290"/>
          </a:xfrm>
          <a:custGeom>
            <a:avLst/>
            <a:gdLst/>
            <a:ahLst/>
            <a:cxnLst/>
            <a:rect l="l" t="t" r="r" b="b"/>
            <a:pathLst>
              <a:path w="167004" h="669290">
                <a:moveTo>
                  <a:pt x="166971" y="668899"/>
                </a:moveTo>
                <a:lnTo>
                  <a:pt x="83991" y="0"/>
                </a:lnTo>
                <a:lnTo>
                  <a:pt x="41490" y="0"/>
                </a:lnTo>
                <a:lnTo>
                  <a:pt x="0" y="0"/>
                </a:lnTo>
                <a:lnTo>
                  <a:pt x="3238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6221476" y="8769907"/>
            <a:ext cx="438784" cy="717550"/>
          </a:xfrm>
          <a:custGeom>
            <a:avLst/>
            <a:gdLst/>
            <a:ahLst/>
            <a:cxnLst/>
            <a:rect l="l" t="t" r="r" b="b"/>
            <a:pathLst>
              <a:path w="438784" h="717550">
                <a:moveTo>
                  <a:pt x="0" y="0"/>
                </a:moveTo>
                <a:lnTo>
                  <a:pt x="118398" y="0"/>
                </a:lnTo>
                <a:lnTo>
                  <a:pt x="236796" y="0"/>
                </a:lnTo>
                <a:lnTo>
                  <a:pt x="438174" y="7174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6221476" y="9487381"/>
            <a:ext cx="428625" cy="191770"/>
          </a:xfrm>
          <a:custGeom>
            <a:avLst/>
            <a:gdLst/>
            <a:ahLst/>
            <a:cxnLst/>
            <a:rect l="l" t="t" r="r" b="b"/>
            <a:pathLst>
              <a:path w="428625" h="191770">
                <a:moveTo>
                  <a:pt x="0" y="0"/>
                </a:moveTo>
                <a:lnTo>
                  <a:pt x="189234" y="0"/>
                </a:lnTo>
                <a:lnTo>
                  <a:pt x="378469" y="0"/>
                </a:lnTo>
                <a:lnTo>
                  <a:pt x="428055" y="191258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 txBox="1"/>
          <p:nvPr/>
        </p:nvSpPr>
        <p:spPr>
          <a:xfrm>
            <a:off x="6221932" y="6848173"/>
            <a:ext cx="211454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15.42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78" name="object 2078"/>
          <p:cNvSpPr txBox="1"/>
          <p:nvPr/>
        </p:nvSpPr>
        <p:spPr>
          <a:xfrm>
            <a:off x="6231039" y="6945320"/>
            <a:ext cx="233679" cy="260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10.32</a:t>
            </a:r>
            <a:endParaRPr sz="700">
              <a:latin typeface="ISOCPEUR"/>
              <a:cs typeface="ISOCPEUR"/>
            </a:endParaRPr>
          </a:p>
          <a:p>
            <a:pPr marL="34925">
              <a:lnSpc>
                <a:spcPct val="100000"/>
              </a:lnSpc>
              <a:spcBef>
                <a:spcPts val="280"/>
              </a:spcBef>
            </a:pPr>
            <a:r>
              <a:rPr dirty="0" sz="700" spc="10" i="1">
                <a:latin typeface="ISOCPEUR"/>
                <a:cs typeface="ISOCPEUR"/>
              </a:rPr>
              <a:t>13.84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79" name="object 2079"/>
          <p:cNvSpPr txBox="1"/>
          <p:nvPr/>
        </p:nvSpPr>
        <p:spPr>
          <a:xfrm>
            <a:off x="6270506" y="7184141"/>
            <a:ext cx="22352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48.07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80" name="object 2080"/>
          <p:cNvSpPr txBox="1"/>
          <p:nvPr/>
        </p:nvSpPr>
        <p:spPr>
          <a:xfrm>
            <a:off x="6283661" y="7518085"/>
            <a:ext cx="22352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111.68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81" name="object 2081"/>
          <p:cNvSpPr txBox="1"/>
          <p:nvPr/>
        </p:nvSpPr>
        <p:spPr>
          <a:xfrm>
            <a:off x="6297828" y="7614220"/>
            <a:ext cx="22352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99.34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82" name="object 2082"/>
          <p:cNvSpPr txBox="1"/>
          <p:nvPr/>
        </p:nvSpPr>
        <p:spPr>
          <a:xfrm>
            <a:off x="6274553" y="7990666"/>
            <a:ext cx="2482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137.07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83" name="object 2083"/>
          <p:cNvSpPr txBox="1"/>
          <p:nvPr/>
        </p:nvSpPr>
        <p:spPr>
          <a:xfrm>
            <a:off x="6324139" y="8092873"/>
            <a:ext cx="2482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176.97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84" name="object 2084"/>
          <p:cNvSpPr txBox="1"/>
          <p:nvPr/>
        </p:nvSpPr>
        <p:spPr>
          <a:xfrm>
            <a:off x="6384856" y="8665637"/>
            <a:ext cx="23622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351.21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85" name="object 2085"/>
          <p:cNvSpPr txBox="1"/>
          <p:nvPr/>
        </p:nvSpPr>
        <p:spPr>
          <a:xfrm>
            <a:off x="6473907" y="8761772"/>
            <a:ext cx="26670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495.55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86" name="object 2086"/>
          <p:cNvSpPr txBox="1"/>
          <p:nvPr/>
        </p:nvSpPr>
        <p:spPr>
          <a:xfrm>
            <a:off x="6647963" y="9383110"/>
            <a:ext cx="2482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916.63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87" name="object 2087"/>
          <p:cNvSpPr txBox="1"/>
          <p:nvPr/>
        </p:nvSpPr>
        <p:spPr>
          <a:xfrm>
            <a:off x="6611533" y="9479246"/>
            <a:ext cx="26670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792.43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88" name="object 2088"/>
          <p:cNvSpPr txBox="1"/>
          <p:nvPr/>
        </p:nvSpPr>
        <p:spPr>
          <a:xfrm>
            <a:off x="6658083" y="9576393"/>
            <a:ext cx="2609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896.36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89" name="object 2089"/>
          <p:cNvSpPr txBox="1"/>
          <p:nvPr/>
        </p:nvSpPr>
        <p:spPr>
          <a:xfrm>
            <a:off x="7100306" y="6848173"/>
            <a:ext cx="18034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5" i="1">
                <a:latin typeface="ISOCPEUR"/>
                <a:cs typeface="ISOCPEUR"/>
              </a:rPr>
              <a:t>11.01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90" name="object 2090"/>
          <p:cNvSpPr txBox="1"/>
          <p:nvPr/>
        </p:nvSpPr>
        <p:spPr>
          <a:xfrm>
            <a:off x="7099293" y="6945320"/>
            <a:ext cx="183515" cy="2609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159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7.37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dirty="0" sz="700" spc="10" i="1">
                <a:latin typeface="ISOCPEUR"/>
                <a:cs typeface="ISOCPEUR"/>
              </a:rPr>
              <a:t>9.88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91" name="object 2091"/>
          <p:cNvSpPr txBox="1"/>
          <p:nvPr/>
        </p:nvSpPr>
        <p:spPr>
          <a:xfrm>
            <a:off x="7114473" y="7184141"/>
            <a:ext cx="22352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34.33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92" name="object 2092"/>
          <p:cNvSpPr txBox="1"/>
          <p:nvPr/>
        </p:nvSpPr>
        <p:spPr>
          <a:xfrm>
            <a:off x="7110425" y="7518085"/>
            <a:ext cx="21717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79.77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93" name="object 2093"/>
          <p:cNvSpPr txBox="1"/>
          <p:nvPr/>
        </p:nvSpPr>
        <p:spPr>
          <a:xfrm>
            <a:off x="7119532" y="7614220"/>
            <a:ext cx="21717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70.96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94" name="object 2094"/>
          <p:cNvSpPr txBox="1"/>
          <p:nvPr/>
        </p:nvSpPr>
        <p:spPr>
          <a:xfrm>
            <a:off x="7125604" y="7990666"/>
            <a:ext cx="205104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97.91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95" name="object 2095"/>
          <p:cNvSpPr txBox="1"/>
          <p:nvPr/>
        </p:nvSpPr>
        <p:spPr>
          <a:xfrm>
            <a:off x="7150903" y="8092873"/>
            <a:ext cx="24193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126.41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96" name="object 2096"/>
          <p:cNvSpPr txBox="1"/>
          <p:nvPr/>
        </p:nvSpPr>
        <p:spPr>
          <a:xfrm>
            <a:off x="7201500" y="8665637"/>
            <a:ext cx="2609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250.86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97" name="object 2097"/>
          <p:cNvSpPr txBox="1"/>
          <p:nvPr/>
        </p:nvSpPr>
        <p:spPr>
          <a:xfrm>
            <a:off x="7256146" y="8761772"/>
            <a:ext cx="2609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353.96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98" name="object 2098"/>
          <p:cNvSpPr txBox="1"/>
          <p:nvPr/>
        </p:nvSpPr>
        <p:spPr>
          <a:xfrm>
            <a:off x="7390735" y="9383110"/>
            <a:ext cx="26670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654.73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99" name="object 2099"/>
          <p:cNvSpPr txBox="1"/>
          <p:nvPr/>
        </p:nvSpPr>
        <p:spPr>
          <a:xfrm>
            <a:off x="7364424" y="9479246"/>
            <a:ext cx="260985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566.02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00" name="object 2100"/>
          <p:cNvSpPr txBox="1"/>
          <p:nvPr/>
        </p:nvSpPr>
        <p:spPr>
          <a:xfrm>
            <a:off x="7397819" y="9576393"/>
            <a:ext cx="266700" cy="11874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640.26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01" name="object 2101"/>
          <p:cNvSpPr/>
          <p:nvPr/>
        </p:nvSpPr>
        <p:spPr>
          <a:xfrm>
            <a:off x="7076575" y="6953454"/>
            <a:ext cx="4445" cy="239395"/>
          </a:xfrm>
          <a:custGeom>
            <a:avLst/>
            <a:gdLst/>
            <a:ahLst/>
            <a:cxnLst/>
            <a:rect l="l" t="t" r="r" b="b"/>
            <a:pathLst>
              <a:path w="4445" h="239395">
                <a:moveTo>
                  <a:pt x="0" y="0"/>
                </a:moveTo>
                <a:lnTo>
                  <a:pt x="3035" y="0"/>
                </a:lnTo>
                <a:lnTo>
                  <a:pt x="4047" y="23882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7079612" y="6953454"/>
            <a:ext cx="2540" cy="0"/>
          </a:xfrm>
          <a:custGeom>
            <a:avLst/>
            <a:gdLst/>
            <a:ahLst/>
            <a:cxnLst/>
            <a:rect l="l" t="t" r="r" b="b"/>
            <a:pathLst>
              <a:path w="2540" h="0">
                <a:moveTo>
                  <a:pt x="0" y="0"/>
                </a:moveTo>
                <a:lnTo>
                  <a:pt x="2023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7109970" y="7622354"/>
            <a:ext cx="13335" cy="478790"/>
          </a:xfrm>
          <a:custGeom>
            <a:avLst/>
            <a:gdLst/>
            <a:ahLst/>
            <a:cxnLst/>
            <a:rect l="l" t="t" r="r" b="b"/>
            <a:pathLst>
              <a:path w="13334" h="478790">
                <a:moveTo>
                  <a:pt x="0" y="0"/>
                </a:moveTo>
                <a:lnTo>
                  <a:pt x="13155" y="4786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7076575" y="7192274"/>
            <a:ext cx="37465" cy="430530"/>
          </a:xfrm>
          <a:custGeom>
            <a:avLst/>
            <a:gdLst/>
            <a:ahLst/>
            <a:cxnLst/>
            <a:rect l="l" t="t" r="r" b="b"/>
            <a:pathLst>
              <a:path w="37465" h="430529">
                <a:moveTo>
                  <a:pt x="0" y="430079"/>
                </a:moveTo>
                <a:lnTo>
                  <a:pt x="18215" y="430079"/>
                </a:lnTo>
                <a:lnTo>
                  <a:pt x="37442" y="430079"/>
                </a:lnTo>
                <a:lnTo>
                  <a:pt x="16191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7076575" y="8101007"/>
            <a:ext cx="120014" cy="669290"/>
          </a:xfrm>
          <a:custGeom>
            <a:avLst/>
            <a:gdLst/>
            <a:ahLst/>
            <a:cxnLst/>
            <a:rect l="l" t="t" r="r" b="b"/>
            <a:pathLst>
              <a:path w="120015" h="669290">
                <a:moveTo>
                  <a:pt x="0" y="0"/>
                </a:moveTo>
                <a:lnTo>
                  <a:pt x="29346" y="0"/>
                </a:lnTo>
                <a:lnTo>
                  <a:pt x="59705" y="0"/>
                </a:lnTo>
                <a:lnTo>
                  <a:pt x="119410" y="66889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7076575" y="8769907"/>
            <a:ext cx="313055" cy="717550"/>
          </a:xfrm>
          <a:custGeom>
            <a:avLst/>
            <a:gdLst/>
            <a:ahLst/>
            <a:cxnLst/>
            <a:rect l="l" t="t" r="r" b="b"/>
            <a:pathLst>
              <a:path w="313054" h="717550">
                <a:moveTo>
                  <a:pt x="0" y="0"/>
                </a:moveTo>
                <a:lnTo>
                  <a:pt x="83991" y="0"/>
                </a:lnTo>
                <a:lnTo>
                  <a:pt x="168995" y="0"/>
                </a:lnTo>
                <a:lnTo>
                  <a:pt x="312692" y="7174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7076575" y="9487381"/>
            <a:ext cx="313055" cy="191770"/>
          </a:xfrm>
          <a:custGeom>
            <a:avLst/>
            <a:gdLst/>
            <a:ahLst/>
            <a:cxnLst/>
            <a:rect l="l" t="t" r="r" b="b"/>
            <a:pathLst>
              <a:path w="313054" h="191770">
                <a:moveTo>
                  <a:pt x="0" y="191258"/>
                </a:moveTo>
                <a:lnTo>
                  <a:pt x="152804" y="191258"/>
                </a:lnTo>
                <a:lnTo>
                  <a:pt x="305609" y="191258"/>
                </a:lnTo>
                <a:lnTo>
                  <a:pt x="270191" y="0"/>
                </a:lnTo>
                <a:lnTo>
                  <a:pt x="31269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7941794" y="9487381"/>
            <a:ext cx="69850" cy="191770"/>
          </a:xfrm>
          <a:custGeom>
            <a:avLst/>
            <a:gdLst/>
            <a:ahLst/>
            <a:cxnLst/>
            <a:rect l="l" t="t" r="r" b="b"/>
            <a:pathLst>
              <a:path w="69850" h="191770">
                <a:moveTo>
                  <a:pt x="0" y="191258"/>
                </a:moveTo>
                <a:lnTo>
                  <a:pt x="64764" y="191258"/>
                </a:lnTo>
                <a:lnTo>
                  <a:pt x="69824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7941794" y="7622354"/>
            <a:ext cx="95250" cy="478790"/>
          </a:xfrm>
          <a:custGeom>
            <a:avLst/>
            <a:gdLst/>
            <a:ahLst/>
            <a:cxnLst/>
            <a:rect l="l" t="t" r="r" b="b"/>
            <a:pathLst>
              <a:path w="95250" h="478790">
                <a:moveTo>
                  <a:pt x="0" y="0"/>
                </a:moveTo>
                <a:lnTo>
                  <a:pt x="95123" y="0"/>
                </a:lnTo>
                <a:lnTo>
                  <a:pt x="90063" y="47865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7941794" y="8101007"/>
            <a:ext cx="123825" cy="669290"/>
          </a:xfrm>
          <a:custGeom>
            <a:avLst/>
            <a:gdLst/>
            <a:ahLst/>
            <a:cxnLst/>
            <a:rect l="l" t="t" r="r" b="b"/>
            <a:pathLst>
              <a:path w="123825" h="669290">
                <a:moveTo>
                  <a:pt x="0" y="0"/>
                </a:moveTo>
                <a:lnTo>
                  <a:pt x="123458" y="0"/>
                </a:lnTo>
                <a:lnTo>
                  <a:pt x="82980" y="66889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7941794" y="8769907"/>
            <a:ext cx="128905" cy="717550"/>
          </a:xfrm>
          <a:custGeom>
            <a:avLst/>
            <a:gdLst/>
            <a:ahLst/>
            <a:cxnLst/>
            <a:rect l="l" t="t" r="r" b="b"/>
            <a:pathLst>
              <a:path w="128904" h="717550">
                <a:moveTo>
                  <a:pt x="0" y="0"/>
                </a:moveTo>
                <a:lnTo>
                  <a:pt x="128517" y="0"/>
                </a:lnTo>
                <a:lnTo>
                  <a:pt x="93099" y="717473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7941794" y="7192274"/>
            <a:ext cx="207010" cy="430530"/>
          </a:xfrm>
          <a:custGeom>
            <a:avLst/>
            <a:gdLst/>
            <a:ahLst/>
            <a:cxnLst/>
            <a:rect l="l" t="t" r="r" b="b"/>
            <a:pathLst>
              <a:path w="207009" h="430529">
                <a:moveTo>
                  <a:pt x="0" y="0"/>
                </a:moveTo>
                <a:lnTo>
                  <a:pt x="206438" y="0"/>
                </a:lnTo>
                <a:lnTo>
                  <a:pt x="111314" y="43007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7941794" y="6953454"/>
            <a:ext cx="128905" cy="239395"/>
          </a:xfrm>
          <a:custGeom>
            <a:avLst/>
            <a:gdLst/>
            <a:ahLst/>
            <a:cxnLst/>
            <a:rect l="l" t="t" r="r" b="b"/>
            <a:pathLst>
              <a:path w="128904" h="239395">
                <a:moveTo>
                  <a:pt x="0" y="238820"/>
                </a:moveTo>
                <a:lnTo>
                  <a:pt x="125481" y="238820"/>
                </a:lnTo>
                <a:lnTo>
                  <a:pt x="128517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8778678" y="9487381"/>
            <a:ext cx="425450" cy="191770"/>
          </a:xfrm>
          <a:custGeom>
            <a:avLst/>
            <a:gdLst/>
            <a:ahLst/>
            <a:cxnLst/>
            <a:rect l="l" t="t" r="r" b="b"/>
            <a:pathLst>
              <a:path w="425450" h="191770">
                <a:moveTo>
                  <a:pt x="0" y="191258"/>
                </a:moveTo>
                <a:lnTo>
                  <a:pt x="425019" y="191258"/>
                </a:lnTo>
                <a:lnTo>
                  <a:pt x="400732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8778678" y="8769907"/>
            <a:ext cx="463550" cy="717550"/>
          </a:xfrm>
          <a:custGeom>
            <a:avLst/>
            <a:gdLst/>
            <a:ahLst/>
            <a:cxnLst/>
            <a:rect l="l" t="t" r="r" b="b"/>
            <a:pathLst>
              <a:path w="463550" h="717550">
                <a:moveTo>
                  <a:pt x="0" y="717473"/>
                </a:moveTo>
                <a:lnTo>
                  <a:pt x="463473" y="717473"/>
                </a:lnTo>
                <a:lnTo>
                  <a:pt x="331920" y="0"/>
                </a:lnTo>
                <a:lnTo>
                  <a:pt x="0" y="0"/>
                </a:lnTo>
                <a:lnTo>
                  <a:pt x="33192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8778678" y="8101007"/>
            <a:ext cx="236220" cy="669290"/>
          </a:xfrm>
          <a:custGeom>
            <a:avLst/>
            <a:gdLst/>
            <a:ahLst/>
            <a:cxnLst/>
            <a:rect l="l" t="t" r="r" b="b"/>
            <a:pathLst>
              <a:path w="236220" h="669290">
                <a:moveTo>
                  <a:pt x="171019" y="0"/>
                </a:moveTo>
                <a:lnTo>
                  <a:pt x="0" y="0"/>
                </a:lnTo>
                <a:lnTo>
                  <a:pt x="171019" y="0"/>
                </a:lnTo>
                <a:lnTo>
                  <a:pt x="235784" y="66889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8778678" y="7192274"/>
            <a:ext cx="156845" cy="909319"/>
          </a:xfrm>
          <a:custGeom>
            <a:avLst/>
            <a:gdLst/>
            <a:ahLst/>
            <a:cxnLst/>
            <a:rect l="l" t="t" r="r" b="b"/>
            <a:pathLst>
              <a:path w="156845" h="909320">
                <a:moveTo>
                  <a:pt x="65776" y="0"/>
                </a:moveTo>
                <a:lnTo>
                  <a:pt x="0" y="0"/>
                </a:lnTo>
                <a:lnTo>
                  <a:pt x="114350" y="0"/>
                </a:lnTo>
                <a:lnTo>
                  <a:pt x="156852" y="430079"/>
                </a:lnTo>
                <a:lnTo>
                  <a:pt x="0" y="430079"/>
                </a:lnTo>
                <a:lnTo>
                  <a:pt x="139649" y="430079"/>
                </a:lnTo>
                <a:lnTo>
                  <a:pt x="132565" y="908732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8812072" y="6953454"/>
            <a:ext cx="7620" cy="239395"/>
          </a:xfrm>
          <a:custGeom>
            <a:avLst/>
            <a:gdLst/>
            <a:ahLst/>
            <a:cxnLst/>
            <a:rect l="l" t="t" r="r" b="b"/>
            <a:pathLst>
              <a:path w="7620" h="239395">
                <a:moveTo>
                  <a:pt x="7083" y="0"/>
                </a:moveTo>
                <a:lnTo>
                  <a:pt x="0" y="23882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8778678" y="6570936"/>
            <a:ext cx="60325" cy="382905"/>
          </a:xfrm>
          <a:custGeom>
            <a:avLst/>
            <a:gdLst/>
            <a:ahLst/>
            <a:cxnLst/>
            <a:rect l="l" t="t" r="r" b="b"/>
            <a:pathLst>
              <a:path w="60325" h="382904">
                <a:moveTo>
                  <a:pt x="0" y="0"/>
                </a:moveTo>
                <a:lnTo>
                  <a:pt x="59705" y="382517"/>
                </a:lnTo>
                <a:lnTo>
                  <a:pt x="0" y="382517"/>
                </a:lnTo>
                <a:lnTo>
                  <a:pt x="59705" y="382517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 txBox="1"/>
          <p:nvPr/>
        </p:nvSpPr>
        <p:spPr>
          <a:xfrm>
            <a:off x="1510286" y="5846858"/>
            <a:ext cx="7237730" cy="21145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450" i="1">
                <a:latin typeface="ISOCPEUR"/>
                <a:cs typeface="ISOCPEUR"/>
              </a:rPr>
              <a:t>Епюри й графіки зміни параметрів з глибиною для грунтоцементної палі діаметром</a:t>
            </a:r>
            <a:r>
              <a:rPr dirty="0" sz="1450" spc="2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42</a:t>
            </a:r>
            <a:r>
              <a:rPr dirty="0" sz="1450" spc="60" i="1">
                <a:latin typeface="ISOCPEUR"/>
                <a:cs typeface="ISOCPEUR"/>
              </a:rPr>
              <a:t>0</a:t>
            </a:r>
            <a:r>
              <a:rPr dirty="0" sz="1450" i="1">
                <a:latin typeface="ISOCPEUR"/>
                <a:cs typeface="ISOCPEUR"/>
              </a:rPr>
              <a:t>мм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2121" name="object 2121"/>
          <p:cNvSpPr/>
          <p:nvPr/>
        </p:nvSpPr>
        <p:spPr>
          <a:xfrm>
            <a:off x="0" y="3372"/>
            <a:ext cx="20102830" cy="14197965"/>
          </a:xfrm>
          <a:custGeom>
            <a:avLst/>
            <a:gdLst/>
            <a:ahLst/>
            <a:cxnLst/>
            <a:rect l="l" t="t" r="r" b="b"/>
            <a:pathLst>
              <a:path w="20102830" h="14197965">
                <a:moveTo>
                  <a:pt x="0" y="14197677"/>
                </a:moveTo>
                <a:lnTo>
                  <a:pt x="20102413" y="14197677"/>
                </a:lnTo>
                <a:lnTo>
                  <a:pt x="20102413" y="0"/>
                </a:lnTo>
                <a:lnTo>
                  <a:pt x="0" y="0"/>
                </a:lnTo>
                <a:lnTo>
                  <a:pt x="0" y="14197677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477641" y="122783"/>
            <a:ext cx="19505930" cy="13959205"/>
          </a:xfrm>
          <a:custGeom>
            <a:avLst/>
            <a:gdLst/>
            <a:ahLst/>
            <a:cxnLst/>
            <a:rect l="l" t="t" r="r" b="b"/>
            <a:pathLst>
              <a:path w="19505930" h="13959205">
                <a:moveTo>
                  <a:pt x="0" y="13958857"/>
                </a:moveTo>
                <a:lnTo>
                  <a:pt x="19505362" y="13958857"/>
                </a:lnTo>
                <a:lnTo>
                  <a:pt x="19505362" y="0"/>
                </a:lnTo>
                <a:lnTo>
                  <a:pt x="0" y="0"/>
                </a:lnTo>
                <a:lnTo>
                  <a:pt x="0" y="13958857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 txBox="1"/>
          <p:nvPr/>
        </p:nvSpPr>
        <p:spPr>
          <a:xfrm>
            <a:off x="243852" y="12118544"/>
            <a:ext cx="118110" cy="4762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За</a:t>
            </a:r>
            <a:r>
              <a:rPr dirty="0" sz="700" spc="30" i="1">
                <a:latin typeface="ISOCPEUR"/>
                <a:cs typeface="ISOCPEUR"/>
              </a:rPr>
              <a:t>м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24" name="object 2124"/>
          <p:cNvSpPr txBox="1"/>
          <p:nvPr/>
        </p:nvSpPr>
        <p:spPr>
          <a:xfrm>
            <a:off x="243852" y="12784063"/>
            <a:ext cx="118110" cy="5695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0" i="1">
                <a:latin typeface="ISOCPEUR"/>
                <a:cs typeface="ISOCPEUR"/>
              </a:rPr>
              <a:t>П</a:t>
            </a: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дпис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25" name="object 2125"/>
          <p:cNvSpPr txBox="1"/>
          <p:nvPr/>
        </p:nvSpPr>
        <p:spPr>
          <a:xfrm>
            <a:off x="243852" y="13573768"/>
            <a:ext cx="118110" cy="4216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65" i="1">
                <a:latin typeface="ISOCPEUR"/>
                <a:cs typeface="ISOCPEUR"/>
              </a:rPr>
              <a:t>I</a:t>
            </a:r>
            <a:r>
              <a:rPr dirty="0" sz="700" i="1">
                <a:latin typeface="ISOCPEUR"/>
                <a:cs typeface="ISOCPEUR"/>
              </a:rPr>
              <a:t>н</a:t>
            </a:r>
            <a:r>
              <a:rPr dirty="0" sz="700" spc="10" i="1">
                <a:latin typeface="ISOCPEUR"/>
                <a:cs typeface="ISOCPEUR"/>
              </a:rPr>
              <a:t>в</a:t>
            </a:r>
            <a:r>
              <a:rPr dirty="0" sz="700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о</a:t>
            </a:r>
            <a:r>
              <a:rPr dirty="0" sz="700" spc="65" i="1">
                <a:latin typeface="ISOCPEUR"/>
                <a:cs typeface="ISOCPEUR"/>
              </a:rPr>
              <a:t>б</a:t>
            </a:r>
            <a:r>
              <a:rPr dirty="0" sz="700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26" name="object 2126"/>
          <p:cNvSpPr/>
          <p:nvPr/>
        </p:nvSpPr>
        <p:spPr>
          <a:xfrm>
            <a:off x="0" y="12050653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238820" y="12647705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238820" y="1348458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238820" y="12050653"/>
            <a:ext cx="239395" cy="2031364"/>
          </a:xfrm>
          <a:custGeom>
            <a:avLst/>
            <a:gdLst/>
            <a:ahLst/>
            <a:cxnLst/>
            <a:rect l="l" t="t" r="r" b="b"/>
            <a:pathLst>
              <a:path w="239395" h="2031365">
                <a:moveTo>
                  <a:pt x="0" y="0"/>
                </a:moveTo>
                <a:lnTo>
                  <a:pt x="0" y="2030986"/>
                </a:lnTo>
                <a:lnTo>
                  <a:pt x="238820" y="2030986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358230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477641" y="10496296"/>
            <a:ext cx="0" cy="3585845"/>
          </a:xfrm>
          <a:custGeom>
            <a:avLst/>
            <a:gdLst/>
            <a:ahLst/>
            <a:cxnLst/>
            <a:rect l="l" t="t" r="r" b="b"/>
            <a:pathLst>
              <a:path w="0" h="3585844">
                <a:moveTo>
                  <a:pt x="0" y="0"/>
                </a:moveTo>
                <a:lnTo>
                  <a:pt x="0" y="358534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 txBox="1"/>
          <p:nvPr/>
        </p:nvSpPr>
        <p:spPr>
          <a:xfrm>
            <a:off x="5031" y="11050973"/>
            <a:ext cx="118110" cy="4540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i="1">
                <a:latin typeface="ISOCPEUR"/>
                <a:cs typeface="ISOCPEUR"/>
              </a:rPr>
              <a:t>Погоджен</a:t>
            </a:r>
            <a:r>
              <a:rPr dirty="0" sz="700" spc="10" i="1">
                <a:latin typeface="ISOCPEUR"/>
                <a:cs typeface="ISOCPEUR"/>
              </a:rPr>
              <a:t>о</a:t>
            </a:r>
            <a:r>
              <a:rPr dirty="0" sz="700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33" name="object 2133"/>
          <p:cNvSpPr/>
          <p:nvPr/>
        </p:nvSpPr>
        <p:spPr>
          <a:xfrm>
            <a:off x="0" y="10496296"/>
            <a:ext cx="478155" cy="0"/>
          </a:xfrm>
          <a:custGeom>
            <a:avLst/>
            <a:gdLst/>
            <a:ahLst/>
            <a:cxnLst/>
            <a:rect l="l" t="t" r="r" b="b"/>
            <a:pathLst>
              <a:path w="478155" h="0">
                <a:moveTo>
                  <a:pt x="0" y="0"/>
                </a:moveTo>
                <a:lnTo>
                  <a:pt x="477641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119410" y="10735116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119410" y="1109436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119410" y="1157200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11941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238820" y="10496296"/>
            <a:ext cx="0" cy="1554480"/>
          </a:xfrm>
          <a:custGeom>
            <a:avLst/>
            <a:gdLst/>
            <a:ahLst/>
            <a:cxnLst/>
            <a:rect l="l" t="t" r="r" b="b"/>
            <a:pathLst>
              <a:path w="0" h="1554479">
                <a:moveTo>
                  <a:pt x="0" y="0"/>
                </a:moveTo>
                <a:lnTo>
                  <a:pt x="0" y="1554357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 txBox="1"/>
          <p:nvPr/>
        </p:nvSpPr>
        <p:spPr>
          <a:xfrm>
            <a:off x="17513286" y="12816478"/>
            <a:ext cx="207010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АТЕСТАЦІЙНА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МАГІСТЕРСЬКА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РОБОТА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41" name="object 2141"/>
          <p:cNvSpPr/>
          <p:nvPr/>
        </p:nvSpPr>
        <p:spPr>
          <a:xfrm>
            <a:off x="17157634" y="13019090"/>
            <a:ext cx="2789949" cy="3329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 txBox="1"/>
          <p:nvPr/>
        </p:nvSpPr>
        <p:spPr>
          <a:xfrm>
            <a:off x="15606768" y="13241692"/>
            <a:ext cx="646430" cy="1276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45" i="1">
                <a:latin typeface="ISOCPEUR"/>
                <a:cs typeface="ISOCPEUR"/>
              </a:rPr>
              <a:t>м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i="1">
                <a:latin typeface="ISOCPEUR"/>
                <a:cs typeface="ISOCPEUR"/>
              </a:rPr>
              <a:t> </a:t>
            </a:r>
            <a:r>
              <a:rPr dirty="0" sz="700" spc="-80" i="1">
                <a:latin typeface="ISOCPEUR"/>
                <a:cs typeface="ISOCPEUR"/>
              </a:rPr>
              <a:t> </a:t>
            </a:r>
            <a:r>
              <a:rPr dirty="0" sz="700" spc="75" i="1">
                <a:latin typeface="ISOCPEUR"/>
                <a:cs typeface="ISOCPEUR"/>
              </a:rPr>
              <a:t>К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ль</a:t>
            </a:r>
            <a:r>
              <a:rPr dirty="0" sz="700" spc="45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baseline="3968" sz="1050" spc="22" i="1">
                <a:latin typeface="ISOCPEUR"/>
                <a:cs typeface="ISOCPEUR"/>
              </a:rPr>
              <a:t>Ар</a:t>
            </a:r>
            <a:r>
              <a:rPr dirty="0" baseline="3968" sz="1050" spc="60" i="1">
                <a:latin typeface="ISOCPEUR"/>
                <a:cs typeface="ISOCPEUR"/>
              </a:rPr>
              <a:t>к</a:t>
            </a:r>
            <a:r>
              <a:rPr dirty="0" baseline="3968" sz="1050" spc="7" i="1">
                <a:latin typeface="ISOCPEUR"/>
                <a:cs typeface="ISOCPEUR"/>
              </a:rPr>
              <a:t>.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2143" name="object 2143"/>
          <p:cNvSpPr/>
          <p:nvPr/>
        </p:nvSpPr>
        <p:spPr>
          <a:xfrm>
            <a:off x="16051572" y="13275115"/>
            <a:ext cx="451330" cy="4229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 txBox="1"/>
          <p:nvPr/>
        </p:nvSpPr>
        <p:spPr>
          <a:xfrm>
            <a:off x="16586337" y="13250800"/>
            <a:ext cx="21844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75" i="1">
                <a:latin typeface="ISOCPEUR"/>
                <a:cs typeface="ISOCPEUR"/>
              </a:rPr>
              <a:t>П</a:t>
            </a:r>
            <a:r>
              <a:rPr dirty="0" sz="700" spc="8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д</a:t>
            </a:r>
            <a:r>
              <a:rPr dirty="0" sz="700" spc="20" i="1">
                <a:latin typeface="ISOCPEUR"/>
                <a:cs typeface="ISOCPEUR"/>
              </a:rPr>
              <a:t>п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45" name="object 2145"/>
          <p:cNvSpPr txBox="1"/>
          <p:nvPr/>
        </p:nvSpPr>
        <p:spPr>
          <a:xfrm>
            <a:off x="16875755" y="13246752"/>
            <a:ext cx="2362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Дата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46" name="object 2146"/>
          <p:cNvSpPr txBox="1"/>
          <p:nvPr/>
        </p:nvSpPr>
        <p:spPr>
          <a:xfrm>
            <a:off x="15553135" y="13361102"/>
            <a:ext cx="39560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Розроби</a:t>
            </a:r>
            <a:r>
              <a:rPr dirty="0" sz="700" spc="20" i="1">
                <a:latin typeface="ISOCPEUR"/>
                <a:cs typeface="ISOCPEUR"/>
              </a:rPr>
              <a:t>в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47" name="object 2147"/>
          <p:cNvSpPr txBox="1"/>
          <p:nvPr/>
        </p:nvSpPr>
        <p:spPr>
          <a:xfrm>
            <a:off x="17206664" y="13461091"/>
            <a:ext cx="148209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Науков</a:t>
            </a:r>
            <a:r>
              <a:rPr dirty="0" sz="1000" spc="15" i="1">
                <a:latin typeface="ISOCPEUR"/>
                <a:cs typeface="ISOCPEUR"/>
              </a:rPr>
              <a:t>о</a:t>
            </a:r>
            <a:r>
              <a:rPr dirty="0" sz="1000" spc="5" i="1">
                <a:latin typeface="ISOCPEUR"/>
                <a:cs typeface="ISOCPEUR"/>
              </a:rPr>
              <a:t>-дослідна</a:t>
            </a:r>
            <a:r>
              <a:rPr dirty="0" sz="1000" spc="5" i="1">
                <a:latin typeface="ISOCPEUR"/>
                <a:cs typeface="ISOCPEUR"/>
              </a:rPr>
              <a:t> </a:t>
            </a:r>
            <a:r>
              <a:rPr dirty="0" sz="1000" spc="10" i="1">
                <a:latin typeface="ISOCPEUR"/>
                <a:cs typeface="ISOCPEUR"/>
              </a:rPr>
              <a:t>частина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48" name="object 2148"/>
          <p:cNvSpPr txBox="1"/>
          <p:nvPr/>
        </p:nvSpPr>
        <p:spPr>
          <a:xfrm>
            <a:off x="18812631" y="13370210"/>
            <a:ext cx="29591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Ста</a:t>
            </a:r>
            <a:r>
              <a:rPr dirty="0" sz="700" spc="65" i="1">
                <a:latin typeface="ISOCPEUR"/>
                <a:cs typeface="ISOCPEUR"/>
              </a:rPr>
              <a:t>д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49" name="object 2149"/>
          <p:cNvSpPr txBox="1"/>
          <p:nvPr/>
        </p:nvSpPr>
        <p:spPr>
          <a:xfrm>
            <a:off x="19187052" y="13361102"/>
            <a:ext cx="26733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Аркуш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50" name="object 2150"/>
          <p:cNvSpPr txBox="1"/>
          <p:nvPr/>
        </p:nvSpPr>
        <p:spPr>
          <a:xfrm>
            <a:off x="19569569" y="13361102"/>
            <a:ext cx="3409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Арку</a:t>
            </a:r>
            <a:r>
              <a:rPr dirty="0" sz="700" spc="40" i="1">
                <a:latin typeface="ISOCPEUR"/>
                <a:cs typeface="ISOCPEUR"/>
              </a:rPr>
              <a:t>ш</a:t>
            </a:r>
            <a:r>
              <a:rPr dirty="0" sz="700" spc="70" i="1">
                <a:latin typeface="ISOCPEUR"/>
                <a:cs typeface="ISOCPEUR"/>
              </a:rPr>
              <a:t>i</a:t>
            </a:r>
            <a:r>
              <a:rPr dirty="0" sz="700" spc="10" i="1">
                <a:latin typeface="ISOCPEUR"/>
                <a:cs typeface="ISOCPEUR"/>
              </a:rPr>
              <a:t>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51" name="object 2151"/>
          <p:cNvSpPr txBox="1"/>
          <p:nvPr/>
        </p:nvSpPr>
        <p:spPr>
          <a:xfrm>
            <a:off x="15553135" y="13481524"/>
            <a:ext cx="37592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Керівни</a:t>
            </a:r>
            <a:r>
              <a:rPr dirty="0" sz="700" spc="40" i="1">
                <a:latin typeface="ISOCPEUR"/>
                <a:cs typeface="ISOCPEUR"/>
              </a:rPr>
              <a:t>к</a:t>
            </a:r>
            <a:r>
              <a:rPr dirty="0" sz="700" spc="5" i="1">
                <a:latin typeface="ISOCPEUR"/>
                <a:cs typeface="ISOCPEUR"/>
              </a:rPr>
              <a:t>: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52" name="object 2152"/>
          <p:cNvSpPr txBox="1"/>
          <p:nvPr/>
        </p:nvSpPr>
        <p:spPr>
          <a:xfrm>
            <a:off x="18871324" y="13526868"/>
            <a:ext cx="172720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10" i="1">
                <a:latin typeface="ISOCPEUR"/>
                <a:cs typeface="ISOCPEUR"/>
              </a:rPr>
              <a:t>ДП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53" name="object 2153"/>
          <p:cNvSpPr txBox="1"/>
          <p:nvPr/>
        </p:nvSpPr>
        <p:spPr>
          <a:xfrm>
            <a:off x="19244733" y="13532941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54" name="object 2154"/>
          <p:cNvSpPr txBox="1"/>
          <p:nvPr/>
        </p:nvSpPr>
        <p:spPr>
          <a:xfrm>
            <a:off x="19662669" y="13532941"/>
            <a:ext cx="129539" cy="1555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000" spc="5" i="1">
                <a:latin typeface="ISOCPEUR"/>
                <a:cs typeface="ISOCPEUR"/>
              </a:rPr>
              <a:t>15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155" name="object 2155"/>
          <p:cNvSpPr txBox="1"/>
          <p:nvPr/>
        </p:nvSpPr>
        <p:spPr>
          <a:xfrm>
            <a:off x="15553135" y="13600935"/>
            <a:ext cx="40576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Консуль</a:t>
            </a:r>
            <a:r>
              <a:rPr dirty="0" sz="700" spc="25" i="1">
                <a:latin typeface="ISOCPEUR"/>
                <a:cs typeface="ISOCPEUR"/>
              </a:rPr>
              <a:t>т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56" name="object 2156"/>
          <p:cNvSpPr txBox="1"/>
          <p:nvPr/>
        </p:nvSpPr>
        <p:spPr>
          <a:xfrm>
            <a:off x="15553135" y="13720345"/>
            <a:ext cx="38925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80" i="1">
                <a:latin typeface="ISOCPEUR"/>
                <a:cs typeface="ISOCPEUR"/>
              </a:rPr>
              <a:t>Н</a:t>
            </a:r>
            <a:r>
              <a:rPr dirty="0" sz="700" spc="5" i="1">
                <a:latin typeface="ISOCPEUR"/>
                <a:cs typeface="ISOCPEUR"/>
              </a:rPr>
              <a:t>.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конт</a:t>
            </a:r>
            <a:r>
              <a:rPr dirty="0" sz="700" spc="20" i="1">
                <a:latin typeface="ISOCPEUR"/>
                <a:cs typeface="ISOCPEUR"/>
              </a:rPr>
              <a:t>р</a:t>
            </a:r>
            <a:r>
              <a:rPr dirty="0" sz="700" spc="5" i="1">
                <a:latin typeface="ISOCPEUR"/>
                <a:cs typeface="ISOCPEUR"/>
              </a:rPr>
              <a:t>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57" name="object 2157"/>
          <p:cNvSpPr txBox="1"/>
          <p:nvPr/>
        </p:nvSpPr>
        <p:spPr>
          <a:xfrm>
            <a:off x="17113564" y="13739572"/>
            <a:ext cx="1664970" cy="21844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3495" marR="5080" indent="-11430">
              <a:lnSpc>
                <a:spcPts val="790"/>
              </a:lnSpc>
            </a:pPr>
            <a:r>
              <a:rPr dirty="0" sz="700" spc="10" i="1">
                <a:latin typeface="ISOCPEUR"/>
                <a:cs typeface="ISOCPEUR"/>
              </a:rPr>
              <a:t>Аналіз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несучої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здатності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з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глибиною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для</a:t>
            </a:r>
            <a:r>
              <a:rPr dirty="0" sz="700" spc="10" i="1">
                <a:latin typeface="ISOCPEUR"/>
                <a:cs typeface="ISOCPEUR"/>
              </a:rPr>
              <a:t> буронабивної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5" i="1">
                <a:latin typeface="ISOCPEUR"/>
                <a:cs typeface="ISOCPEUR"/>
              </a:rPr>
              <a:t>та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грунтоцементної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пал</a:t>
            </a:r>
            <a:r>
              <a:rPr dirty="0" sz="700" spc="5" i="1">
                <a:latin typeface="ISOCPEUR"/>
                <a:cs typeface="ISOCPEUR"/>
              </a:rPr>
              <a:t>ь</a:t>
            </a:r>
            <a:r>
              <a:rPr dirty="0" sz="700" spc="5" i="1">
                <a:latin typeface="ISOCPEUR"/>
                <a:cs typeface="ISOCPEUR"/>
              </a:rPr>
              <a:t>;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58" name="object 2158"/>
          <p:cNvSpPr txBox="1"/>
          <p:nvPr/>
        </p:nvSpPr>
        <p:spPr>
          <a:xfrm>
            <a:off x="19245746" y="13790170"/>
            <a:ext cx="27940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5" i="1">
                <a:latin typeface="ISOCPEUR"/>
                <a:cs typeface="ISOCPEUR"/>
              </a:rPr>
              <a:t>КНУБА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59" name="object 2159"/>
          <p:cNvSpPr/>
          <p:nvPr/>
        </p:nvSpPr>
        <p:spPr>
          <a:xfrm>
            <a:off x="16051572" y="13992587"/>
            <a:ext cx="405792" cy="5970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15560775" y="12767115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15560775" y="1288652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15560775" y="13005936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15560775" y="1312635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15560775" y="1324576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15560775" y="1336517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15560775" y="1348458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18787888" y="13484589"/>
            <a:ext cx="1195705" cy="0"/>
          </a:xfrm>
          <a:custGeom>
            <a:avLst/>
            <a:gdLst/>
            <a:ahLst/>
            <a:cxnLst/>
            <a:rect l="l" t="t" r="r" b="b"/>
            <a:pathLst>
              <a:path w="1195705" h="0">
                <a:moveTo>
                  <a:pt x="0" y="0"/>
                </a:moveTo>
                <a:lnTo>
                  <a:pt x="1195114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15560775" y="1360399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15560775" y="1372340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15560775" y="13842820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15560775" y="13962229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15560775" y="12767115"/>
            <a:ext cx="4422775" cy="1315085"/>
          </a:xfrm>
          <a:custGeom>
            <a:avLst/>
            <a:gdLst/>
            <a:ahLst/>
            <a:cxnLst/>
            <a:rect l="l" t="t" r="r" b="b"/>
            <a:pathLst>
              <a:path w="4422775" h="1315084">
                <a:moveTo>
                  <a:pt x="0" y="0"/>
                </a:moveTo>
                <a:lnTo>
                  <a:pt x="0" y="1314524"/>
                </a:lnTo>
                <a:lnTo>
                  <a:pt x="4422227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1580060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16039428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16278249" y="12767115"/>
            <a:ext cx="0" cy="598170"/>
          </a:xfrm>
          <a:custGeom>
            <a:avLst/>
            <a:gdLst/>
            <a:ahLst/>
            <a:cxnLst/>
            <a:rect l="l" t="t" r="r" b="b"/>
            <a:pathLst>
              <a:path w="0" h="598169">
                <a:moveTo>
                  <a:pt x="0" y="0"/>
                </a:moveTo>
                <a:lnTo>
                  <a:pt x="0" y="598063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16517070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16876312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1711513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18787888" y="13365178"/>
            <a:ext cx="0" cy="716915"/>
          </a:xfrm>
          <a:custGeom>
            <a:avLst/>
            <a:gdLst/>
            <a:ahLst/>
            <a:cxnLst/>
            <a:rect l="l" t="t" r="r" b="b"/>
            <a:pathLst>
              <a:path w="0" h="716915">
                <a:moveTo>
                  <a:pt x="0" y="0"/>
                </a:moveTo>
                <a:lnTo>
                  <a:pt x="0" y="716461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1914713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19505362" y="13365178"/>
            <a:ext cx="0" cy="358775"/>
          </a:xfrm>
          <a:custGeom>
            <a:avLst/>
            <a:gdLst/>
            <a:ahLst/>
            <a:cxnLst/>
            <a:rect l="l" t="t" r="r" b="b"/>
            <a:pathLst>
              <a:path w="0" h="358775">
                <a:moveTo>
                  <a:pt x="0" y="0"/>
                </a:moveTo>
                <a:lnTo>
                  <a:pt x="0" y="358230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19983003" y="12767115"/>
            <a:ext cx="0" cy="1315085"/>
          </a:xfrm>
          <a:custGeom>
            <a:avLst/>
            <a:gdLst/>
            <a:ahLst/>
            <a:cxnLst/>
            <a:rect l="l" t="t" r="r" b="b"/>
            <a:pathLst>
              <a:path w="0" h="1315084">
                <a:moveTo>
                  <a:pt x="0" y="0"/>
                </a:moveTo>
                <a:lnTo>
                  <a:pt x="0" y="1314524"/>
                </a:lnTo>
              </a:path>
            </a:pathLst>
          </a:custGeom>
          <a:ln w="91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9816940" y="237133"/>
            <a:ext cx="5129581" cy="36399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783250" y="10992153"/>
            <a:ext cx="4246147" cy="300448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9821999" y="3930756"/>
            <a:ext cx="5148808" cy="363391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15069979" y="237133"/>
            <a:ext cx="4789565" cy="359040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5365365" y="11011379"/>
            <a:ext cx="4193526" cy="299335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14926282" y="3930756"/>
            <a:ext cx="4919095" cy="351045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11879296" y="7533302"/>
            <a:ext cx="6280170" cy="471063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11879297" y="7534314"/>
            <a:ext cx="6279515" cy="4709795"/>
          </a:xfrm>
          <a:custGeom>
            <a:avLst/>
            <a:gdLst/>
            <a:ahLst/>
            <a:cxnLst/>
            <a:rect l="l" t="t" r="r" b="b"/>
            <a:pathLst>
              <a:path w="6279515" h="4709795">
                <a:moveTo>
                  <a:pt x="0" y="4709621"/>
                </a:moveTo>
                <a:lnTo>
                  <a:pt x="0" y="0"/>
                </a:lnTo>
                <a:lnTo>
                  <a:pt x="6279158" y="0"/>
                </a:lnTo>
                <a:lnTo>
                  <a:pt x="6279158" y="4709621"/>
                </a:lnTo>
                <a:lnTo>
                  <a:pt x="0" y="470962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 txBox="1"/>
          <p:nvPr/>
        </p:nvSpPr>
        <p:spPr>
          <a:xfrm>
            <a:off x="10611777" y="12491158"/>
            <a:ext cx="3863340" cy="248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750" i="1">
                <a:latin typeface="ISOCPEUR"/>
                <a:cs typeface="ISOCPEUR"/>
              </a:rPr>
              <a:t>Економічні показники використання двох</a:t>
            </a:r>
            <a:endParaRPr sz="1750">
              <a:latin typeface="ISOCPEUR"/>
              <a:cs typeface="ISOCPEUR"/>
            </a:endParaRPr>
          </a:p>
        </p:txBody>
      </p:sp>
      <p:sp>
        <p:nvSpPr>
          <p:cNvPr id="2194" name="object 2194"/>
          <p:cNvSpPr txBox="1"/>
          <p:nvPr/>
        </p:nvSpPr>
        <p:spPr>
          <a:xfrm>
            <a:off x="18775188" y="13889341"/>
            <a:ext cx="1010919" cy="32702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211454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кафедра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Геотехніки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dirty="0" sz="850" spc="10" i="1">
                <a:latin typeface="ISOCPEUR"/>
                <a:cs typeface="ISOCPEUR"/>
              </a:rPr>
              <a:t>Формат</a:t>
            </a:r>
            <a:r>
              <a:rPr dirty="0" sz="850" spc="10" i="1">
                <a:latin typeface="ISOCPEUR"/>
                <a:cs typeface="ISOCPEUR"/>
              </a:rPr>
              <a:t> </a:t>
            </a:r>
            <a:r>
              <a:rPr dirty="0" sz="850" spc="10" i="1">
                <a:latin typeface="ISOCPEUR"/>
                <a:cs typeface="ISOCPEUR"/>
              </a:rPr>
              <a:t>A1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195" name="object 2195"/>
          <p:cNvSpPr txBox="1"/>
          <p:nvPr/>
        </p:nvSpPr>
        <p:spPr>
          <a:xfrm>
            <a:off x="17639779" y="13938927"/>
            <a:ext cx="610870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700" spc="10" i="1">
                <a:latin typeface="ISOCPEUR"/>
                <a:cs typeface="ISOCPEUR"/>
              </a:rPr>
              <a:t>епюр</a:t>
            </a:r>
            <a:r>
              <a:rPr dirty="0" sz="700" spc="40" i="1">
                <a:latin typeface="ISOCPEUR"/>
                <a:cs typeface="ISOCPEUR"/>
              </a:rPr>
              <a:t>и</a:t>
            </a:r>
            <a:r>
              <a:rPr dirty="0" sz="700" spc="5" i="1">
                <a:latin typeface="ISOCPEUR"/>
                <a:cs typeface="ISOCPEUR"/>
              </a:rPr>
              <a:t>;</a:t>
            </a:r>
            <a:r>
              <a:rPr dirty="0" sz="700" spc="10" i="1">
                <a:latin typeface="ISOCPEUR"/>
                <a:cs typeface="ISOCPEUR"/>
              </a:rPr>
              <a:t> </a:t>
            </a:r>
            <a:r>
              <a:rPr dirty="0" sz="700" spc="10" i="1">
                <a:latin typeface="ISOCPEUR"/>
                <a:cs typeface="ISOCPEUR"/>
              </a:rPr>
              <a:t>графіки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96" name="object 2196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pc="10">
                <a:latin typeface="ISOCPEUR"/>
                <a:cs typeface="ISOCPEUR"/>
              </a:rPr>
              <a:t>За</a:t>
            </a:r>
            <a:r>
              <a:rPr dirty="0" spc="20">
                <a:latin typeface="ISOCPEUR"/>
                <a:cs typeface="ISOCPEUR"/>
              </a:rPr>
              <a:t>в</a:t>
            </a:r>
            <a:r>
              <a:rPr dirty="0" spc="5">
                <a:latin typeface="ISOCPEUR"/>
                <a:cs typeface="ISOCPEUR"/>
              </a:rPr>
              <a:t>.</a:t>
            </a:r>
            <a:r>
              <a:rPr dirty="0" spc="10">
                <a:latin typeface="ISOCPEUR"/>
                <a:cs typeface="ISOCPEUR"/>
              </a:rPr>
              <a:t> </a:t>
            </a:r>
            <a:r>
              <a:rPr dirty="0" spc="10">
                <a:latin typeface="ISOCPEUR"/>
                <a:cs typeface="ISOCPEUR"/>
              </a:rPr>
              <a:t>ка</a:t>
            </a:r>
            <a:r>
              <a:rPr dirty="0" spc="20">
                <a:latin typeface="ISOCPEUR"/>
                <a:cs typeface="ISOCPEUR"/>
              </a:rPr>
              <a:t>ф</a:t>
            </a:r>
            <a:r>
              <a:rPr dirty="0" spc="5">
                <a:latin typeface="ISOCPEUR"/>
                <a:cs typeface="ISOCPEUR"/>
              </a:rPr>
              <a:t>.</a:t>
            </a:r>
          </a:p>
        </p:txBody>
      </p:sp>
      <p:sp>
        <p:nvSpPr>
          <p:cNvPr id="2192" name="object 2192"/>
          <p:cNvSpPr txBox="1"/>
          <p:nvPr/>
        </p:nvSpPr>
        <p:spPr>
          <a:xfrm>
            <a:off x="11461815" y="12729978"/>
            <a:ext cx="2164080" cy="2482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1750" i="1">
                <a:latin typeface="ISOCPEUR"/>
                <a:cs typeface="ISOCPEUR"/>
              </a:rPr>
              <a:t>варіантів фундаментів</a:t>
            </a:r>
            <a:endParaRPr sz="1750">
              <a:latin typeface="ISOCPEUR"/>
              <a:cs typeface="ISOCPEUR"/>
            </a:endParaRPr>
          </a:p>
        </p:txBody>
      </p:sp>
      <p:graphicFrame>
        <p:nvGraphicFramePr>
          <p:cNvPr id="966" name="object 966"/>
          <p:cNvGraphicFramePr>
            <a:graphicFrameLocks noGrp="1"/>
          </p:cNvGraphicFramePr>
          <p:nvPr/>
        </p:nvGraphicFramePr>
        <p:xfrm>
          <a:off x="2675080" y="1324475"/>
          <a:ext cx="6403975" cy="1404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91269"/>
                <a:gridCol w="1312702"/>
                <a:gridCol w="432762"/>
                <a:gridCol w="789423"/>
                <a:gridCol w="592867"/>
                <a:gridCol w="1127449"/>
                <a:gridCol w="836883"/>
                <a:gridCol w="320161"/>
              </a:tblGrid>
              <a:tr h="88879">
                <a:tc>
                  <a:txBody>
                    <a:bodyPr/>
                    <a:lstStyle/>
                    <a:p>
                      <a:pPr marL="34925">
                        <a:lnSpc>
                          <a:spcPts val="84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160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ts val="840"/>
                        </a:lnSpc>
                        <a:tabLst>
                          <a:tab pos="837565" algn="l"/>
                        </a:tabLst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-5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baseline="3968" sz="1050" i="1">
                          <a:latin typeface="ISOCPEUR"/>
                          <a:cs typeface="ISOCPEUR"/>
                        </a:rPr>
                        <a:t>22.16</a:t>
                      </a:r>
                      <a:endParaRPr baseline="3968" sz="1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5527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-5.6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52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16.56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9527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11.83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53,4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38809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160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-5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3939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100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53,4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01023">
                <a:tc gridSpan="2">
                  <a:txBody>
                    <a:bodyPr/>
                    <a:lstStyle/>
                    <a:p>
                      <a:pPr marL="40640">
                        <a:lnSpc>
                          <a:spcPct val="100000"/>
                        </a:lnSpc>
                        <a:tabLst>
                          <a:tab pos="1064895" algn="l"/>
                          <a:tab pos="1842770" algn="l"/>
                        </a:tabLst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210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-5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baseline="3968" sz="1050" i="1">
                          <a:latin typeface="ISOCPEUR"/>
                          <a:cs typeface="ISOCPEUR"/>
                        </a:rPr>
                        <a:t>29.08</a:t>
                      </a:r>
                      <a:endParaRPr baseline="3968" sz="1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-9.1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R w="546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546">
                      <a:solidFill>
                        <a:srgbClr val="000000"/>
                      </a:solidFill>
                      <a:prstDash val="solid"/>
                    </a:lnL>
                    <a:lnR w="4047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413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19.98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4047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1369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14.27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R w="4047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3749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100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4047">
                      <a:solidFill>
                        <a:srgbClr val="000000"/>
                      </a:solidFill>
                      <a:prstDash val="solid"/>
                    </a:lnL>
                    <a:lnR w="4047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39,6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4047">
                      <a:solidFill>
                        <a:srgbClr val="000000"/>
                      </a:solidFill>
                      <a:prstDash val="solid"/>
                    </a:lnL>
                  </a:tcPr>
                </a:tc>
              </a:tr>
              <a:tr h="165120">
                <a:tc gridSpan="2"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  <a:tabLst>
                          <a:tab pos="1099185" algn="l"/>
                          <a:tab pos="1842770" algn="l"/>
                        </a:tabLst>
                      </a:pPr>
                      <a:r>
                        <a:rPr dirty="0" baseline="7936" sz="1050" i="1">
                          <a:latin typeface="ISOCPEUR"/>
                          <a:cs typeface="ISOCPEUR"/>
                        </a:rPr>
                        <a:t>370</a:t>
                      </a:r>
                      <a:r>
                        <a:rPr dirty="0" baseline="7936" sz="10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baseline="3968" sz="1050" i="1">
                          <a:latin typeface="ISOCPEUR"/>
                          <a:cs typeface="ISOCPEUR"/>
                        </a:rPr>
                        <a:t>23,3</a:t>
                      </a:r>
                      <a:r>
                        <a:rPr dirty="0" baseline="3968" sz="10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51.24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4828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-9.1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R w="546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546">
                      <a:solidFill>
                        <a:srgbClr val="000000"/>
                      </a:solidFill>
                      <a:prstDash val="solid"/>
                    </a:lnL>
                    <a:lnR w="4047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5461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42.14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4047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2575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30.10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R w="4047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3749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100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4047">
                      <a:solidFill>
                        <a:srgbClr val="000000"/>
                      </a:solidFill>
                      <a:prstDash val="solid"/>
                    </a:lnL>
                    <a:lnR w="4047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83,6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4047">
                      <a:solidFill>
                        <a:srgbClr val="000000"/>
                      </a:solidFill>
                      <a:prstDash val="solid"/>
                    </a:lnL>
                  </a:tcPr>
                </a:tc>
              </a:tr>
              <a:tr h="263947">
                <a:tc gridSpan="2">
                  <a:txBody>
                    <a:bodyPr/>
                    <a:lstStyle/>
                    <a:p>
                      <a:pPr marL="64135">
                        <a:lnSpc>
                          <a:spcPts val="840"/>
                        </a:lnSpc>
                        <a:tabLst>
                          <a:tab pos="1107440" algn="l"/>
                          <a:tab pos="1845945" algn="l"/>
                        </a:tabLst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460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26,8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baseline="3968" sz="1050" i="1">
                          <a:latin typeface="ISOCPEUR"/>
                          <a:cs typeface="ISOCPEUR"/>
                        </a:rPr>
                        <a:t>63.7</a:t>
                      </a:r>
                      <a:endParaRPr baseline="3968" sz="1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3968" sz="10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R w="546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65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22.46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546">
                      <a:solidFill>
                        <a:srgbClr val="000000"/>
                      </a:solidFill>
                      <a:prstDash val="solid"/>
                    </a:lnL>
                    <a:lnR w="4047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86.16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4047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1750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61.54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73,9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R w="4047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101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4047">
                      <a:solidFill>
                        <a:srgbClr val="000000"/>
                      </a:solidFill>
                      <a:prstDash val="solid"/>
                    </a:lnL>
                  </a:tcPr>
                </a:tc>
              </a:tr>
              <a:tr h="115534">
                <a:tc gridSpan="2"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tabLst>
                          <a:tab pos="1046480" algn="l"/>
                          <a:tab pos="1844675" algn="l"/>
                        </a:tabLst>
                      </a:pPr>
                      <a:r>
                        <a:rPr dirty="0" baseline="7936" sz="1050" i="1">
                          <a:latin typeface="ISOCPEUR"/>
                          <a:cs typeface="ISOCPEUR"/>
                        </a:rPr>
                        <a:t>315</a:t>
                      </a:r>
                      <a:r>
                        <a:rPr dirty="0" baseline="7936" sz="10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baseline="3968" sz="1050" i="1">
                          <a:latin typeface="ISOCPEUR"/>
                          <a:cs typeface="ISOCPEUR"/>
                        </a:rPr>
                        <a:t>10,7</a:t>
                      </a:r>
                      <a:r>
                        <a:rPr dirty="0" baseline="3968" sz="10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43.62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R w="546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546">
                      <a:solidFill>
                        <a:srgbClr val="000000"/>
                      </a:solidFill>
                      <a:prstDash val="solid"/>
                    </a:lnL>
                    <a:lnR w="4047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66.08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4047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1877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47.2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6573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66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R w="4047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906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77,5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4047">
                      <a:solidFill>
                        <a:srgbClr val="000000"/>
                      </a:solidFill>
                      <a:prstDash val="solid"/>
                    </a:lnL>
                  </a:tcPr>
                </a:tc>
              </a:tr>
              <a:tr h="362612">
                <a:tc gridSpan="2">
                  <a:txBody>
                    <a:bodyPr/>
                    <a:lstStyle/>
                    <a:p>
                      <a:pPr marL="57150">
                        <a:lnSpc>
                          <a:spcPts val="835"/>
                        </a:lnSpc>
                        <a:tabLst>
                          <a:tab pos="1041400" algn="l"/>
                          <a:tab pos="1851025" algn="l"/>
                        </a:tabLst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412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10,9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baseline="3968" sz="1050" i="1">
                          <a:latin typeface="ISOCPEUR"/>
                          <a:cs typeface="ISOCPEUR"/>
                        </a:rPr>
                        <a:t>57.05</a:t>
                      </a:r>
                      <a:endParaRPr baseline="3968" sz="10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baseline="3968" sz="10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R w="546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476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37.58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546">
                      <a:solidFill>
                        <a:srgbClr val="000000"/>
                      </a:solidFill>
                      <a:prstDash val="solid"/>
                    </a:lnL>
                    <a:lnR w="4047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94.63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4047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1750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67.6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60,3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R w="4047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76,3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4047">
                      <a:solidFill>
                        <a:srgbClr val="000000"/>
                      </a:solidFill>
                      <a:prstDash val="solid"/>
                    </a:lnL>
                  </a:tcPr>
                </a:tc>
              </a:tr>
              <a:tr h="168662">
                <a:tc gridSpan="2"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  <a:tabLst>
                          <a:tab pos="1114425" algn="l"/>
                          <a:tab pos="1863089" algn="l"/>
                        </a:tabLst>
                      </a:pPr>
                      <a:r>
                        <a:rPr dirty="0" baseline="11904" sz="1050" i="1">
                          <a:latin typeface="ISOCPEUR"/>
                          <a:cs typeface="ISOCPEUR"/>
                        </a:rPr>
                        <a:t>573</a:t>
                      </a:r>
                      <a:r>
                        <a:rPr dirty="0" baseline="11904" sz="10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baseline="7936" sz="1050" i="1">
                          <a:latin typeface="ISOCPEUR"/>
                          <a:cs typeface="ISOCPEUR"/>
                        </a:rPr>
                        <a:t>29,6</a:t>
                      </a:r>
                      <a:r>
                        <a:rPr dirty="0" baseline="7936" sz="10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79.35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R w="546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/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546">
                      <a:solidFill>
                        <a:srgbClr val="000000"/>
                      </a:solidFill>
                      <a:prstDash val="solid"/>
                    </a:lnL>
                    <a:lnR w="4047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116.93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4047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31877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83.82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6637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67,9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R w="4047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94,2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4047">
                      <a:solidFill>
                        <a:srgbClr val="000000"/>
                      </a:solidFill>
                      <a:prstDash val="solid"/>
                    </a:lnL>
                  </a:tcPr>
                </a:tc>
              </a:tr>
            </a:tbl>
          </a:graphicData>
        </a:graphic>
      </p:graphicFrame>
      <p:graphicFrame>
        <p:nvGraphicFramePr>
          <p:cNvPr id="2193" name="object 2193"/>
          <p:cNvGraphicFramePr>
            <a:graphicFrameLocks noGrp="1"/>
          </p:cNvGraphicFramePr>
          <p:nvPr/>
        </p:nvGraphicFramePr>
        <p:xfrm>
          <a:off x="10254103" y="12958374"/>
          <a:ext cx="4608830" cy="8566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68524"/>
                <a:gridCol w="1513879"/>
                <a:gridCol w="1516915"/>
              </a:tblGrid>
              <a:tr h="276262">
                <a:tc>
                  <a:txBody>
                    <a:bodyPr/>
                    <a:lstStyle/>
                    <a:p>
                      <a:pPr/>
                      <a:endParaRPr sz="17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50" marR="155575" indent="-393065">
                        <a:lnSpc>
                          <a:spcPts val="83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Варіант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із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буронабивних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паль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 (284</a:t>
                      </a:r>
                      <a:r>
                        <a:rPr dirty="0" sz="700" spc="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пал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і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)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7530" marR="77470" indent="-478155">
                        <a:lnSpc>
                          <a:spcPts val="83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Варіант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із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грунтоцементних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паль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 (207</a:t>
                      </a:r>
                      <a:r>
                        <a:rPr dirty="0" sz="700" spc="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пал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і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)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1258">
                <a:tc>
                  <a:txBody>
                    <a:bodyPr/>
                    <a:lstStyle/>
                    <a:p>
                      <a:pPr marL="41148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Влаштування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паль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17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5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680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000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24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159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200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1258">
                <a:tc>
                  <a:txBody>
                    <a:bodyPr/>
                    <a:lstStyle/>
                    <a:p>
                      <a:pPr marL="299085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Влаштування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ростверку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08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3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594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685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508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3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440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960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1258">
                <a:tc>
                  <a:txBody>
                    <a:bodyPr/>
                    <a:lstStyle/>
                    <a:p>
                      <a:pPr marL="40259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Загальна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вартість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143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9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274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685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6350">
                        <a:lnSpc>
                          <a:spcPct val="10000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4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600</a:t>
                      </a:r>
                      <a:r>
                        <a:rPr dirty="0" sz="700" spc="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160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6071">
                      <a:solidFill>
                        <a:srgbClr val="000000"/>
                      </a:solidFill>
                      <a:prstDash val="solid"/>
                    </a:lnL>
                    <a:lnR w="6071">
                      <a:solidFill>
                        <a:srgbClr val="000000"/>
                      </a:solidFill>
                      <a:prstDash val="solid"/>
                    </a:lnR>
                    <a:lnT w="6071">
                      <a:solidFill>
                        <a:srgbClr val="000000"/>
                      </a:solidFill>
                      <a:prstDash val="solid"/>
                    </a:lnT>
                    <a:lnB w="6071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2023-12-20T21:16:04Z</dcterms:created>
  <dcterms:modified xsi:type="dcterms:W3CDTF">2023-12-20T21:16:04Z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2023-12-20T00:00:00Z</vt:filetime>
  </property>
  <property fmtid="{D5CDD505-2E9C-101B-9397-08002B2CF9AE}" pid="3" name="LastSaved">
    <vt:filetime>2023-12-20T00:00:00Z</vt:filetime>
  </property>
</Properties>
</file>